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4" r:id="rId1"/>
  </p:sldMasterIdLst>
  <p:notesMasterIdLst>
    <p:notesMasterId r:id="rId85"/>
  </p:notesMasterIdLst>
  <p:sldIdLst>
    <p:sldId id="256" r:id="rId2"/>
    <p:sldId id="454" r:id="rId3"/>
    <p:sldId id="455" r:id="rId4"/>
    <p:sldId id="451" r:id="rId5"/>
    <p:sldId id="452" r:id="rId6"/>
    <p:sldId id="453" r:id="rId7"/>
    <p:sldId id="457" r:id="rId8"/>
    <p:sldId id="282" r:id="rId9"/>
    <p:sldId id="283" r:id="rId10"/>
    <p:sldId id="284" r:id="rId11"/>
    <p:sldId id="492" r:id="rId12"/>
    <p:sldId id="285" r:id="rId13"/>
    <p:sldId id="286" r:id="rId14"/>
    <p:sldId id="287" r:id="rId15"/>
    <p:sldId id="288" r:id="rId16"/>
    <p:sldId id="289" r:id="rId17"/>
    <p:sldId id="290" r:id="rId18"/>
    <p:sldId id="493" r:id="rId19"/>
    <p:sldId id="291" r:id="rId20"/>
    <p:sldId id="494" r:id="rId21"/>
    <p:sldId id="292" r:id="rId22"/>
    <p:sldId id="293" r:id="rId23"/>
    <p:sldId id="294" r:id="rId24"/>
    <p:sldId id="495" r:id="rId25"/>
    <p:sldId id="496" r:id="rId26"/>
    <p:sldId id="497" r:id="rId27"/>
    <p:sldId id="498" r:id="rId28"/>
    <p:sldId id="499" r:id="rId29"/>
    <p:sldId id="514" r:id="rId30"/>
    <p:sldId id="295" r:id="rId31"/>
    <p:sldId id="296" r:id="rId32"/>
    <p:sldId id="500" r:id="rId33"/>
    <p:sldId id="501" r:id="rId34"/>
    <p:sldId id="502" r:id="rId35"/>
    <p:sldId id="503" r:id="rId36"/>
    <p:sldId id="504" r:id="rId37"/>
    <p:sldId id="297" r:id="rId38"/>
    <p:sldId id="298" r:id="rId39"/>
    <p:sldId id="299" r:id="rId40"/>
    <p:sldId id="300" r:id="rId41"/>
    <p:sldId id="301" r:id="rId42"/>
    <p:sldId id="302" r:id="rId43"/>
    <p:sldId id="303" r:id="rId44"/>
    <p:sldId id="449" r:id="rId45"/>
    <p:sldId id="304" r:id="rId46"/>
    <p:sldId id="513"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505" r:id="rId63"/>
    <p:sldId id="506" r:id="rId64"/>
    <p:sldId id="507" r:id="rId65"/>
    <p:sldId id="508" r:id="rId66"/>
    <p:sldId id="320" r:id="rId67"/>
    <p:sldId id="321" r:id="rId68"/>
    <p:sldId id="509" r:id="rId69"/>
    <p:sldId id="510" r:id="rId70"/>
    <p:sldId id="512" r:id="rId71"/>
    <p:sldId id="322" r:id="rId72"/>
    <p:sldId id="323" r:id="rId73"/>
    <p:sldId id="324" r:id="rId74"/>
    <p:sldId id="325" r:id="rId75"/>
    <p:sldId id="326" r:id="rId76"/>
    <p:sldId id="327" r:id="rId77"/>
    <p:sldId id="328" r:id="rId78"/>
    <p:sldId id="329" r:id="rId79"/>
    <p:sldId id="330" r:id="rId80"/>
    <p:sldId id="331" r:id="rId81"/>
    <p:sldId id="490" r:id="rId82"/>
    <p:sldId id="491" r:id="rId83"/>
    <p:sldId id="450" r:id="rId84"/>
  </p:sldIdLst>
  <p:sldSz cx="19304000" cy="10858500"/>
  <p:notesSz cx="10693400" cy="108585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389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772" y="56"/>
      </p:cViewPr>
      <p:guideLst>
        <p:guide orient="horz" pos="2880"/>
        <p:guide pos="3899"/>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633913" cy="5445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057901" y="0"/>
            <a:ext cx="4632325" cy="544513"/>
          </a:xfrm>
          <a:prstGeom prst="rect">
            <a:avLst/>
          </a:prstGeom>
        </p:spPr>
        <p:txBody>
          <a:bodyPr vert="horz" lIns="91440" tIns="45720" rIns="91440" bIns="45720" rtlCol="0"/>
          <a:lstStyle>
            <a:lvl1pPr algn="r">
              <a:defRPr sz="1200"/>
            </a:lvl1pPr>
          </a:lstStyle>
          <a:p>
            <a:fld id="{AE7E59E7-58F0-40D2-861C-1808C380EE73}" type="datetimeFigureOut">
              <a:rPr lang="en-US" smtClean="0"/>
              <a:t>3/2/2022</a:t>
            </a:fld>
            <a:endParaRPr lang="en-US"/>
          </a:p>
        </p:txBody>
      </p:sp>
      <p:sp>
        <p:nvSpPr>
          <p:cNvPr id="4" name="Slide Image Placeholder 3"/>
          <p:cNvSpPr>
            <a:spLocks noGrp="1" noRot="1" noChangeAspect="1"/>
          </p:cNvSpPr>
          <p:nvPr>
            <p:ph type="sldImg" idx="2"/>
          </p:nvPr>
        </p:nvSpPr>
        <p:spPr>
          <a:xfrm>
            <a:off x="2089150" y="1357313"/>
            <a:ext cx="6515100" cy="366553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069975" y="5226050"/>
            <a:ext cx="8553450" cy="42751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0313988"/>
            <a:ext cx="4633913" cy="5445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057901" y="10313988"/>
            <a:ext cx="4632325" cy="544512"/>
          </a:xfrm>
          <a:prstGeom prst="rect">
            <a:avLst/>
          </a:prstGeom>
        </p:spPr>
        <p:txBody>
          <a:bodyPr vert="horz" lIns="91440" tIns="45720" rIns="91440" bIns="45720" rtlCol="0" anchor="b"/>
          <a:lstStyle>
            <a:lvl1pPr algn="r">
              <a:defRPr sz="1200"/>
            </a:lvl1pPr>
          </a:lstStyle>
          <a:p>
            <a:fld id="{BCE5B99A-8C2A-4DB4-8B22-651409CF84EC}" type="slidenum">
              <a:rPr lang="en-US" smtClean="0"/>
              <a:t>‹#›</a:t>
            </a:fld>
            <a:endParaRPr lang="en-US"/>
          </a:p>
        </p:txBody>
      </p:sp>
    </p:spTree>
    <p:extLst>
      <p:ext uri="{BB962C8B-B14F-4D97-AF65-F5344CB8AC3E}">
        <p14:creationId xmlns:p14="http://schemas.microsoft.com/office/powerpoint/2010/main" val="3415847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89150" y="1357313"/>
            <a:ext cx="6515100" cy="36655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E5B99A-8C2A-4DB4-8B22-651409CF84EC}" type="slidenum">
              <a:rPr lang="en-US" smtClean="0"/>
              <a:t>10</a:t>
            </a:fld>
            <a:endParaRPr lang="en-US"/>
          </a:p>
        </p:txBody>
      </p:sp>
    </p:spTree>
    <p:extLst>
      <p:ext uri="{BB962C8B-B14F-4D97-AF65-F5344CB8AC3E}">
        <p14:creationId xmlns:p14="http://schemas.microsoft.com/office/powerpoint/2010/main" val="4208353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89150" y="1357313"/>
            <a:ext cx="6515100" cy="3665537"/>
          </a:xfrm>
        </p:spPr>
      </p:sp>
      <p:sp>
        <p:nvSpPr>
          <p:cNvPr id="3" name="Notes Placeholder 2"/>
          <p:cNvSpPr>
            <a:spLocks noGrp="1"/>
          </p:cNvSpPr>
          <p:nvPr>
            <p:ph type="body" idx="1"/>
          </p:nvPr>
        </p:nvSpPr>
        <p:spPr/>
        <p:txBody>
          <a:bodyPr/>
          <a:lstStyle/>
          <a:p>
            <a:endParaRPr lang="en-US" sz="1100" dirty="0"/>
          </a:p>
        </p:txBody>
      </p:sp>
      <p:sp>
        <p:nvSpPr>
          <p:cNvPr id="4" name="Slide Number Placeholder 3"/>
          <p:cNvSpPr>
            <a:spLocks noGrp="1"/>
          </p:cNvSpPr>
          <p:nvPr>
            <p:ph type="sldNum" sz="quarter" idx="5"/>
          </p:nvPr>
        </p:nvSpPr>
        <p:spPr/>
        <p:txBody>
          <a:bodyPr/>
          <a:lstStyle/>
          <a:p>
            <a:fld id="{BCE5B99A-8C2A-4DB4-8B22-651409CF84EC}" type="slidenum">
              <a:rPr lang="en-US" smtClean="0"/>
              <a:t>80</a:t>
            </a:fld>
            <a:endParaRPr lang="en-US"/>
          </a:p>
        </p:txBody>
      </p:sp>
    </p:spTree>
    <p:extLst>
      <p:ext uri="{BB962C8B-B14F-4D97-AF65-F5344CB8AC3E}">
        <p14:creationId xmlns:p14="http://schemas.microsoft.com/office/powerpoint/2010/main" val="2081783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99588" y="3981451"/>
            <a:ext cx="14116048" cy="3582737"/>
          </a:xfrm>
        </p:spPr>
        <p:txBody>
          <a:bodyPr anchor="b">
            <a:normAutofit/>
          </a:bodyPr>
          <a:lstStyle>
            <a:lvl1pPr>
              <a:defRPr sz="8550"/>
            </a:lvl1pPr>
          </a:lstStyle>
          <a:p>
            <a:r>
              <a:rPr lang="en-US"/>
              <a:t>Click to edit Master title style</a:t>
            </a:r>
            <a:endParaRPr lang="en-US" dirty="0"/>
          </a:p>
        </p:txBody>
      </p:sp>
      <p:sp>
        <p:nvSpPr>
          <p:cNvPr id="3" name="Subtitle 2"/>
          <p:cNvSpPr>
            <a:spLocks noGrp="1"/>
          </p:cNvSpPr>
          <p:nvPr>
            <p:ph type="subTitle" idx="1"/>
          </p:nvPr>
        </p:nvSpPr>
        <p:spPr>
          <a:xfrm>
            <a:off x="4099588" y="7564184"/>
            <a:ext cx="14116048" cy="1783281"/>
          </a:xfrm>
        </p:spPr>
        <p:txBody>
          <a:bodyPr anchor="t"/>
          <a:lstStyle>
            <a:lvl1pPr marL="0" indent="0" algn="l">
              <a:buNone/>
              <a:defRPr>
                <a:solidFill>
                  <a:schemeClr val="tx1">
                    <a:lumMod val="65000"/>
                    <a:lumOff val="35000"/>
                  </a:schemeClr>
                </a:solidFill>
              </a:defRPr>
            </a:lvl1pPr>
            <a:lvl2pPr marL="723885" indent="0" algn="ctr">
              <a:buNone/>
              <a:defRPr>
                <a:solidFill>
                  <a:schemeClr val="tx1">
                    <a:tint val="75000"/>
                  </a:schemeClr>
                </a:solidFill>
              </a:defRPr>
            </a:lvl2pPr>
            <a:lvl3pPr marL="1447770" indent="0" algn="ctr">
              <a:buNone/>
              <a:defRPr>
                <a:solidFill>
                  <a:schemeClr val="tx1">
                    <a:tint val="75000"/>
                  </a:schemeClr>
                </a:solidFill>
              </a:defRPr>
            </a:lvl3pPr>
            <a:lvl4pPr marL="2171654" indent="0" algn="ctr">
              <a:buNone/>
              <a:defRPr>
                <a:solidFill>
                  <a:schemeClr val="tx1">
                    <a:tint val="75000"/>
                  </a:schemeClr>
                </a:solidFill>
              </a:defRPr>
            </a:lvl4pPr>
            <a:lvl5pPr marL="2895539" indent="0" algn="ctr">
              <a:buNone/>
              <a:defRPr>
                <a:solidFill>
                  <a:schemeClr val="tx1">
                    <a:tint val="75000"/>
                  </a:schemeClr>
                </a:solidFill>
              </a:defRPr>
            </a:lvl5pPr>
            <a:lvl6pPr marL="3619424" indent="0" algn="ctr">
              <a:buNone/>
              <a:defRPr>
                <a:solidFill>
                  <a:schemeClr val="tx1">
                    <a:tint val="75000"/>
                  </a:schemeClr>
                </a:solidFill>
              </a:defRPr>
            </a:lvl6pPr>
            <a:lvl7pPr marL="4343309" indent="0" algn="ctr">
              <a:buNone/>
              <a:defRPr>
                <a:solidFill>
                  <a:schemeClr val="tx1">
                    <a:tint val="75000"/>
                  </a:schemeClr>
                </a:solidFill>
              </a:defRPr>
            </a:lvl7pPr>
            <a:lvl8pPr marL="5067193" indent="0" algn="ctr">
              <a:buNone/>
              <a:defRPr>
                <a:solidFill>
                  <a:schemeClr val="tx1">
                    <a:tint val="75000"/>
                  </a:schemeClr>
                </a:solidFill>
              </a:defRPr>
            </a:lvl8pPr>
            <a:lvl9pPr marL="5791078"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6846033"/>
            <a:ext cx="2762366" cy="1232766"/>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842037" y="7171772"/>
            <a:ext cx="1234631" cy="578115"/>
          </a:xfrm>
        </p:spPr>
        <p:txBody>
          <a:bodyPr/>
          <a:lstStyle/>
          <a:p>
            <a:pPr marL="25400"/>
            <a:fld id="{81D60167-4931-47E6-BA6A-407CBD079E47}" type="slidenum">
              <a:rPr lang="en-US" sz="1100" smtClean="0">
                <a:latin typeface="Arial"/>
                <a:cs typeface="Arial"/>
              </a:rPr>
              <a:pPr marL="25400"/>
              <a:t>‹#›</a:t>
            </a:fld>
            <a:endParaRPr lang="en-US" sz="1100">
              <a:latin typeface="Arial"/>
              <a:cs typeface="Arial"/>
            </a:endParaRPr>
          </a:p>
        </p:txBody>
      </p:sp>
    </p:spTree>
    <p:extLst>
      <p:ext uri="{BB962C8B-B14F-4D97-AF65-F5344CB8AC3E}">
        <p14:creationId xmlns:p14="http://schemas.microsoft.com/office/powerpoint/2010/main" val="3004441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05465" y="988174"/>
            <a:ext cx="14110171" cy="2028076"/>
          </a:xfrm>
        </p:spPr>
        <p:txBody>
          <a:bodyPr/>
          <a:lstStyle/>
          <a:p>
            <a:r>
              <a:rPr lang="en-US"/>
              <a:t>Click to edit Master title style</a:t>
            </a:r>
            <a:endParaRPr lang="en-US" dirty="0"/>
          </a:p>
        </p:txBody>
      </p:sp>
      <p:sp>
        <p:nvSpPr>
          <p:cNvPr id="3" name="Content Placeholder 2"/>
          <p:cNvSpPr>
            <a:spLocks noGrp="1"/>
          </p:cNvSpPr>
          <p:nvPr>
            <p:ph idx="1"/>
          </p:nvPr>
        </p:nvSpPr>
        <p:spPr>
          <a:xfrm>
            <a:off x="4099586" y="3378200"/>
            <a:ext cx="14116050" cy="59812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6632" y="1131095"/>
            <a:ext cx="2515168" cy="803220"/>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25400"/>
            <a:fld id="{81D60167-4931-47E6-BA6A-407CBD079E47}" type="slidenum">
              <a:rPr lang="en-US" sz="1100" smtClean="0">
                <a:latin typeface="Arial"/>
                <a:cs typeface="Arial"/>
              </a:rPr>
              <a:pPr marL="25400"/>
              <a:t>‹#›</a:t>
            </a:fld>
            <a:endParaRPr lang="en-US" sz="1100">
              <a:latin typeface="Arial"/>
              <a:cs typeface="Arial"/>
            </a:endParaRPr>
          </a:p>
        </p:txBody>
      </p:sp>
    </p:spTree>
    <p:extLst>
      <p:ext uri="{BB962C8B-B14F-4D97-AF65-F5344CB8AC3E}">
        <p14:creationId xmlns:p14="http://schemas.microsoft.com/office/powerpoint/2010/main" val="2392208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99587" y="3259688"/>
            <a:ext cx="14116048" cy="2325600"/>
          </a:xfrm>
        </p:spPr>
        <p:txBody>
          <a:bodyPr anchor="b"/>
          <a:lstStyle>
            <a:lvl1pPr algn="l">
              <a:defRPr sz="6333" b="0" cap="none"/>
            </a:lvl1pPr>
          </a:lstStyle>
          <a:p>
            <a:r>
              <a:rPr lang="en-US"/>
              <a:t>Click to edit Master title style</a:t>
            </a:r>
            <a:endParaRPr lang="en-US" dirty="0"/>
          </a:p>
        </p:txBody>
      </p:sp>
      <p:sp>
        <p:nvSpPr>
          <p:cNvPr id="3" name="Text Placeholder 2"/>
          <p:cNvSpPr>
            <a:spLocks noGrp="1"/>
          </p:cNvSpPr>
          <p:nvPr>
            <p:ph type="body" idx="1"/>
          </p:nvPr>
        </p:nvSpPr>
        <p:spPr>
          <a:xfrm>
            <a:off x="4099587" y="5589371"/>
            <a:ext cx="14116048" cy="1362300"/>
          </a:xfrm>
        </p:spPr>
        <p:txBody>
          <a:bodyPr anchor="t"/>
          <a:lstStyle>
            <a:lvl1pPr marL="0" indent="0" algn="l">
              <a:buNone/>
              <a:defRPr sz="3167">
                <a:solidFill>
                  <a:schemeClr val="tx1">
                    <a:lumMod val="65000"/>
                    <a:lumOff val="35000"/>
                  </a:schemeClr>
                </a:solidFill>
              </a:defRPr>
            </a:lvl1pPr>
            <a:lvl2pPr marL="723885" indent="0">
              <a:buNone/>
              <a:defRPr sz="2850">
                <a:solidFill>
                  <a:schemeClr val="tx1">
                    <a:tint val="75000"/>
                  </a:schemeClr>
                </a:solidFill>
              </a:defRPr>
            </a:lvl2pPr>
            <a:lvl3pPr marL="1447770" indent="0">
              <a:buNone/>
              <a:defRPr sz="2533">
                <a:solidFill>
                  <a:schemeClr val="tx1">
                    <a:tint val="75000"/>
                  </a:schemeClr>
                </a:solidFill>
              </a:defRPr>
            </a:lvl3pPr>
            <a:lvl4pPr marL="2171654" indent="0">
              <a:buNone/>
              <a:defRPr sz="2217">
                <a:solidFill>
                  <a:schemeClr val="tx1">
                    <a:tint val="75000"/>
                  </a:schemeClr>
                </a:solidFill>
              </a:defRPr>
            </a:lvl4pPr>
            <a:lvl5pPr marL="2895539" indent="0">
              <a:buNone/>
              <a:defRPr sz="2217">
                <a:solidFill>
                  <a:schemeClr val="tx1">
                    <a:tint val="75000"/>
                  </a:schemeClr>
                </a:solidFill>
              </a:defRPr>
            </a:lvl5pPr>
            <a:lvl6pPr marL="3619424" indent="0">
              <a:buNone/>
              <a:defRPr sz="2217">
                <a:solidFill>
                  <a:schemeClr val="tx1">
                    <a:tint val="75000"/>
                  </a:schemeClr>
                </a:solidFill>
              </a:defRPr>
            </a:lvl6pPr>
            <a:lvl7pPr marL="4343309" indent="0">
              <a:buNone/>
              <a:defRPr sz="2217">
                <a:solidFill>
                  <a:schemeClr val="tx1">
                    <a:tint val="75000"/>
                  </a:schemeClr>
                </a:solidFill>
              </a:defRPr>
            </a:lvl7pPr>
            <a:lvl8pPr marL="5067193" indent="0">
              <a:buNone/>
              <a:defRPr sz="2217">
                <a:solidFill>
                  <a:schemeClr val="tx1">
                    <a:tint val="75000"/>
                  </a:schemeClr>
                </a:solidFill>
              </a:defRPr>
            </a:lvl8pPr>
            <a:lvl9pPr marL="5791078" indent="0">
              <a:buNone/>
              <a:defRPr sz="221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6632" y="5032111"/>
            <a:ext cx="2515168" cy="803220"/>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842037" y="5136554"/>
            <a:ext cx="1234631" cy="578115"/>
          </a:xfrm>
        </p:spPr>
        <p:txBody>
          <a:bodyPr/>
          <a:lstStyle/>
          <a:p>
            <a:pPr marL="25400"/>
            <a:fld id="{81D60167-4931-47E6-BA6A-407CBD079E47}" type="slidenum">
              <a:rPr lang="en-US" sz="1100" smtClean="0">
                <a:latin typeface="Arial"/>
                <a:cs typeface="Arial"/>
              </a:rPr>
              <a:pPr marL="25400"/>
              <a:t>‹#›</a:t>
            </a:fld>
            <a:endParaRPr lang="en-US" sz="1100">
              <a:latin typeface="Arial"/>
              <a:cs typeface="Arial"/>
            </a:endParaRPr>
          </a:p>
        </p:txBody>
      </p:sp>
    </p:spTree>
    <p:extLst>
      <p:ext uri="{BB962C8B-B14F-4D97-AF65-F5344CB8AC3E}">
        <p14:creationId xmlns:p14="http://schemas.microsoft.com/office/powerpoint/2010/main" val="265595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099586" y="3378200"/>
            <a:ext cx="6830285" cy="598123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385349" y="3366518"/>
            <a:ext cx="6830285" cy="598123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3/2/2022</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6632" y="1131095"/>
            <a:ext cx="2515168" cy="803220"/>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842037" y="1247322"/>
            <a:ext cx="1234631" cy="578115"/>
          </a:xfrm>
        </p:spPr>
        <p:txBody>
          <a:bodyPr/>
          <a:lstStyle/>
          <a:p>
            <a:pPr marL="25400"/>
            <a:fld id="{81D60167-4931-47E6-BA6A-407CBD079E47}" type="slidenum">
              <a:rPr lang="en-US" sz="1100" smtClean="0">
                <a:latin typeface="Arial"/>
                <a:cs typeface="Arial"/>
              </a:rPr>
              <a:pPr marL="25400"/>
              <a:t>‹#›</a:t>
            </a:fld>
            <a:endParaRPr lang="en-US" sz="1100">
              <a:latin typeface="Arial"/>
              <a:cs typeface="Arial"/>
            </a:endParaRPr>
          </a:p>
        </p:txBody>
      </p:sp>
    </p:spTree>
    <p:extLst>
      <p:ext uri="{BB962C8B-B14F-4D97-AF65-F5344CB8AC3E}">
        <p14:creationId xmlns:p14="http://schemas.microsoft.com/office/powerpoint/2010/main" val="3284584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4654007" y="3123446"/>
            <a:ext cx="6321826" cy="912415"/>
          </a:xfrm>
        </p:spPr>
        <p:txBody>
          <a:bodyPr anchor="b">
            <a:noAutofit/>
          </a:bodyPr>
          <a:lstStyle>
            <a:lvl1pPr marL="0" indent="0">
              <a:buNone/>
              <a:defRPr sz="3800" b="0"/>
            </a:lvl1pPr>
            <a:lvl2pPr marL="723885" indent="0">
              <a:buNone/>
              <a:defRPr sz="3167" b="1"/>
            </a:lvl2pPr>
            <a:lvl3pPr marL="1447770" indent="0">
              <a:buNone/>
              <a:defRPr sz="2850" b="1"/>
            </a:lvl3pPr>
            <a:lvl4pPr marL="2171654" indent="0">
              <a:buNone/>
              <a:defRPr sz="2533" b="1"/>
            </a:lvl4pPr>
            <a:lvl5pPr marL="2895539" indent="0">
              <a:buNone/>
              <a:defRPr sz="2533" b="1"/>
            </a:lvl5pPr>
            <a:lvl6pPr marL="3619424" indent="0">
              <a:buNone/>
              <a:defRPr sz="2533" b="1"/>
            </a:lvl6pPr>
            <a:lvl7pPr marL="4343309" indent="0">
              <a:buNone/>
              <a:defRPr sz="2533" b="1"/>
            </a:lvl7pPr>
            <a:lvl8pPr marL="5067193" indent="0">
              <a:buNone/>
              <a:defRPr sz="2533" b="1"/>
            </a:lvl8pPr>
            <a:lvl9pPr marL="5791078" indent="0">
              <a:buNone/>
              <a:defRPr sz="2533" b="1"/>
            </a:lvl9pPr>
          </a:lstStyle>
          <a:p>
            <a:pPr lvl="0"/>
            <a:r>
              <a:rPr lang="en-US"/>
              <a:t>Click to edit Master text styles</a:t>
            </a:r>
          </a:p>
        </p:txBody>
      </p:sp>
      <p:sp>
        <p:nvSpPr>
          <p:cNvPr id="4" name="Content Placeholder 3"/>
          <p:cNvSpPr>
            <a:spLocks noGrp="1"/>
          </p:cNvSpPr>
          <p:nvPr>
            <p:ph sz="half" idx="2"/>
          </p:nvPr>
        </p:nvSpPr>
        <p:spPr>
          <a:xfrm>
            <a:off x="4099587" y="4035863"/>
            <a:ext cx="6876247" cy="531059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885497" y="3118335"/>
            <a:ext cx="6331752" cy="912415"/>
          </a:xfrm>
        </p:spPr>
        <p:txBody>
          <a:bodyPr anchor="b">
            <a:noAutofit/>
          </a:bodyPr>
          <a:lstStyle>
            <a:lvl1pPr marL="0" indent="0">
              <a:buNone/>
              <a:defRPr sz="3800" b="0"/>
            </a:lvl1pPr>
            <a:lvl2pPr marL="723885" indent="0">
              <a:buNone/>
              <a:defRPr sz="3167" b="1"/>
            </a:lvl2pPr>
            <a:lvl3pPr marL="1447770" indent="0">
              <a:buNone/>
              <a:defRPr sz="2850" b="1"/>
            </a:lvl3pPr>
            <a:lvl4pPr marL="2171654" indent="0">
              <a:buNone/>
              <a:defRPr sz="2533" b="1"/>
            </a:lvl4pPr>
            <a:lvl5pPr marL="2895539" indent="0">
              <a:buNone/>
              <a:defRPr sz="2533" b="1"/>
            </a:lvl5pPr>
            <a:lvl6pPr marL="3619424" indent="0">
              <a:buNone/>
              <a:defRPr sz="2533" b="1"/>
            </a:lvl6pPr>
            <a:lvl7pPr marL="4343309" indent="0">
              <a:buNone/>
              <a:defRPr sz="2533" b="1"/>
            </a:lvl7pPr>
            <a:lvl8pPr marL="5067193" indent="0">
              <a:buNone/>
              <a:defRPr sz="2533" b="1"/>
            </a:lvl8pPr>
            <a:lvl9pPr marL="5791078" indent="0">
              <a:buNone/>
              <a:defRPr sz="2533" b="1"/>
            </a:lvl9pPr>
          </a:lstStyle>
          <a:p>
            <a:pPr lvl="0"/>
            <a:r>
              <a:rPr lang="en-US"/>
              <a:t>Click to edit Master text styles</a:t>
            </a:r>
          </a:p>
        </p:txBody>
      </p:sp>
      <p:sp>
        <p:nvSpPr>
          <p:cNvPr id="6" name="Content Placeholder 5"/>
          <p:cNvSpPr>
            <a:spLocks noGrp="1"/>
          </p:cNvSpPr>
          <p:nvPr>
            <p:ph sz="quarter" idx="4"/>
          </p:nvPr>
        </p:nvSpPr>
        <p:spPr>
          <a:xfrm>
            <a:off x="11347682" y="4030752"/>
            <a:ext cx="6869567" cy="531059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3/2/2022</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6632" y="1131095"/>
            <a:ext cx="2515168" cy="803220"/>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842037" y="1247322"/>
            <a:ext cx="1234631" cy="578115"/>
          </a:xfrm>
        </p:spPr>
        <p:txBody>
          <a:bodyPr/>
          <a:lstStyle/>
          <a:p>
            <a:pPr marL="25400"/>
            <a:fld id="{81D60167-4931-47E6-BA6A-407CBD079E47}" type="slidenum">
              <a:rPr lang="en-US" sz="1100" smtClean="0">
                <a:latin typeface="Arial"/>
                <a:cs typeface="Arial"/>
              </a:rPr>
              <a:pPr marL="25400"/>
              <a:t>‹#›</a:t>
            </a:fld>
            <a:endParaRPr lang="en-US" sz="1100">
              <a:latin typeface="Arial"/>
              <a:cs typeface="Arial"/>
            </a:endParaRPr>
          </a:p>
        </p:txBody>
      </p:sp>
    </p:spTree>
    <p:extLst>
      <p:ext uri="{BB962C8B-B14F-4D97-AF65-F5344CB8AC3E}">
        <p14:creationId xmlns:p14="http://schemas.microsoft.com/office/powerpoint/2010/main" val="57801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3/2/2022</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6632" y="1131095"/>
            <a:ext cx="2515168" cy="803220"/>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marL="25400"/>
            <a:fld id="{81D60167-4931-47E6-BA6A-407CBD079E47}" type="slidenum">
              <a:rPr lang="en-US" sz="1100" smtClean="0">
                <a:latin typeface="Arial"/>
                <a:cs typeface="Arial"/>
              </a:rPr>
              <a:pPr marL="25400"/>
              <a:t>‹#›</a:t>
            </a:fld>
            <a:endParaRPr lang="en-US" sz="1100">
              <a:latin typeface="Arial"/>
              <a:cs typeface="Arial"/>
            </a:endParaRPr>
          </a:p>
        </p:txBody>
      </p:sp>
    </p:spTree>
    <p:extLst>
      <p:ext uri="{BB962C8B-B14F-4D97-AF65-F5344CB8AC3E}">
        <p14:creationId xmlns:p14="http://schemas.microsoft.com/office/powerpoint/2010/main" val="1461839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3/2/2022</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6632" y="1131095"/>
            <a:ext cx="2515168" cy="803220"/>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marL="25400"/>
            <a:fld id="{81D60167-4931-47E6-BA6A-407CBD079E47}" type="slidenum">
              <a:rPr lang="en-US" sz="1100" smtClean="0">
                <a:latin typeface="Arial"/>
                <a:cs typeface="Arial"/>
              </a:rPr>
              <a:pPr marL="25400"/>
              <a:t>‹#›</a:t>
            </a:fld>
            <a:endParaRPr lang="en-US" sz="1100">
              <a:latin typeface="Arial"/>
              <a:cs typeface="Arial"/>
            </a:endParaRPr>
          </a:p>
        </p:txBody>
      </p:sp>
    </p:spTree>
    <p:extLst>
      <p:ext uri="{BB962C8B-B14F-4D97-AF65-F5344CB8AC3E}">
        <p14:creationId xmlns:p14="http://schemas.microsoft.com/office/powerpoint/2010/main" val="3311648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99587" y="706306"/>
            <a:ext cx="5549898" cy="1545827"/>
          </a:xfrm>
        </p:spPr>
        <p:txBody>
          <a:bodyPr anchor="b"/>
          <a:lstStyle>
            <a:lvl1pPr algn="l">
              <a:defRPr sz="3167" b="0"/>
            </a:lvl1pPr>
          </a:lstStyle>
          <a:p>
            <a:r>
              <a:rPr lang="en-US"/>
              <a:t>Click to edit Master title style</a:t>
            </a:r>
            <a:endParaRPr lang="en-US" dirty="0"/>
          </a:p>
        </p:txBody>
      </p:sp>
      <p:sp>
        <p:nvSpPr>
          <p:cNvPr id="3" name="Content Placeholder 2"/>
          <p:cNvSpPr>
            <a:spLocks noGrp="1"/>
          </p:cNvSpPr>
          <p:nvPr>
            <p:ph idx="1"/>
          </p:nvPr>
        </p:nvSpPr>
        <p:spPr>
          <a:xfrm>
            <a:off x="10011436" y="706307"/>
            <a:ext cx="8204200" cy="8573691"/>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099587" y="2531137"/>
            <a:ext cx="5549898" cy="6748857"/>
          </a:xfrm>
        </p:spPr>
        <p:txBody>
          <a:bodyPr/>
          <a:lstStyle>
            <a:lvl1pPr marL="0" indent="0">
              <a:buNone/>
              <a:defRPr sz="2217"/>
            </a:lvl1pPr>
            <a:lvl2pPr marL="723885" indent="0">
              <a:buNone/>
              <a:defRPr sz="1900"/>
            </a:lvl2pPr>
            <a:lvl3pPr marL="1447770" indent="0">
              <a:buNone/>
              <a:defRPr sz="1583"/>
            </a:lvl3pPr>
            <a:lvl4pPr marL="2171654" indent="0">
              <a:buNone/>
              <a:defRPr sz="1425"/>
            </a:lvl4pPr>
            <a:lvl5pPr marL="2895539" indent="0">
              <a:buNone/>
              <a:defRPr sz="1425"/>
            </a:lvl5pPr>
            <a:lvl6pPr marL="3619424" indent="0">
              <a:buNone/>
              <a:defRPr sz="1425"/>
            </a:lvl6pPr>
            <a:lvl7pPr marL="4343309" indent="0">
              <a:buNone/>
              <a:defRPr sz="1425"/>
            </a:lvl7pPr>
            <a:lvl8pPr marL="5067193" indent="0">
              <a:buNone/>
              <a:defRPr sz="1425"/>
            </a:lvl8pPr>
            <a:lvl9pPr marL="5791078" indent="0">
              <a:buNone/>
              <a:defRPr sz="142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6632" y="1131095"/>
            <a:ext cx="2515168" cy="803220"/>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marL="25400"/>
            <a:fld id="{81D60167-4931-47E6-BA6A-407CBD079E47}" type="slidenum">
              <a:rPr lang="en-US" sz="1100" smtClean="0">
                <a:latin typeface="Arial"/>
                <a:cs typeface="Arial"/>
              </a:rPr>
              <a:pPr marL="25400"/>
              <a:t>‹#›</a:t>
            </a:fld>
            <a:endParaRPr lang="en-US" sz="1100">
              <a:latin typeface="Arial"/>
              <a:cs typeface="Arial"/>
            </a:endParaRPr>
          </a:p>
        </p:txBody>
      </p:sp>
    </p:spTree>
    <p:extLst>
      <p:ext uri="{BB962C8B-B14F-4D97-AF65-F5344CB8AC3E}">
        <p14:creationId xmlns:p14="http://schemas.microsoft.com/office/powerpoint/2010/main" val="2504991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99587" y="7600950"/>
            <a:ext cx="14116050" cy="897335"/>
          </a:xfrm>
        </p:spPr>
        <p:txBody>
          <a:bodyPr anchor="b">
            <a:normAutofit/>
          </a:bodyPr>
          <a:lstStyle>
            <a:lvl1pPr algn="l">
              <a:defRPr sz="3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099586" y="1005361"/>
            <a:ext cx="14116050" cy="6103703"/>
          </a:xfrm>
        </p:spPr>
        <p:txBody>
          <a:bodyPr anchor="t">
            <a:normAutofit/>
          </a:bodyPr>
          <a:lstStyle>
            <a:lvl1pPr marL="0" indent="0" algn="ctr">
              <a:buNone/>
              <a:defRPr sz="2533"/>
            </a:lvl1pPr>
            <a:lvl2pPr marL="723885" indent="0">
              <a:buNone/>
              <a:defRPr sz="2533"/>
            </a:lvl2pPr>
            <a:lvl3pPr marL="1447770" indent="0">
              <a:buNone/>
              <a:defRPr sz="2533"/>
            </a:lvl3pPr>
            <a:lvl4pPr marL="2171654" indent="0">
              <a:buNone/>
              <a:defRPr sz="2533"/>
            </a:lvl4pPr>
            <a:lvl5pPr marL="2895539" indent="0">
              <a:buNone/>
              <a:defRPr sz="2533"/>
            </a:lvl5pPr>
            <a:lvl6pPr marL="3619424" indent="0">
              <a:buNone/>
              <a:defRPr sz="2533"/>
            </a:lvl6pPr>
            <a:lvl7pPr marL="4343309" indent="0">
              <a:buNone/>
              <a:defRPr sz="2533"/>
            </a:lvl7pPr>
            <a:lvl8pPr marL="5067193" indent="0">
              <a:buNone/>
              <a:defRPr sz="2533"/>
            </a:lvl8pPr>
            <a:lvl9pPr marL="5791078" indent="0">
              <a:buNone/>
              <a:defRPr sz="2533"/>
            </a:lvl9pPr>
          </a:lstStyle>
          <a:p>
            <a:r>
              <a:rPr lang="en-US"/>
              <a:t>Click icon to add picture</a:t>
            </a:r>
            <a:endParaRPr lang="en-US" dirty="0"/>
          </a:p>
        </p:txBody>
      </p:sp>
      <p:sp>
        <p:nvSpPr>
          <p:cNvPr id="4" name="Text Placeholder 3"/>
          <p:cNvSpPr>
            <a:spLocks noGrp="1"/>
          </p:cNvSpPr>
          <p:nvPr>
            <p:ph type="body" sz="half" idx="2"/>
          </p:nvPr>
        </p:nvSpPr>
        <p:spPr>
          <a:xfrm>
            <a:off x="4099587" y="8498285"/>
            <a:ext cx="14116050" cy="781711"/>
          </a:xfrm>
        </p:spPr>
        <p:txBody>
          <a:bodyPr>
            <a:normAutofit/>
          </a:bodyPr>
          <a:lstStyle>
            <a:lvl1pPr marL="0" indent="0">
              <a:buNone/>
              <a:defRPr sz="1900"/>
            </a:lvl1pPr>
            <a:lvl2pPr marL="723885" indent="0">
              <a:buNone/>
              <a:defRPr sz="1900"/>
            </a:lvl2pPr>
            <a:lvl3pPr marL="1447770" indent="0">
              <a:buNone/>
              <a:defRPr sz="1583"/>
            </a:lvl3pPr>
            <a:lvl4pPr marL="2171654" indent="0">
              <a:buNone/>
              <a:defRPr sz="1425"/>
            </a:lvl4pPr>
            <a:lvl5pPr marL="2895539" indent="0">
              <a:buNone/>
              <a:defRPr sz="1425"/>
            </a:lvl5pPr>
            <a:lvl6pPr marL="3619424" indent="0">
              <a:buNone/>
              <a:defRPr sz="1425"/>
            </a:lvl6pPr>
            <a:lvl7pPr marL="4343309" indent="0">
              <a:buNone/>
              <a:defRPr sz="1425"/>
            </a:lvl7pPr>
            <a:lvl8pPr marL="5067193" indent="0">
              <a:buNone/>
              <a:defRPr sz="1425"/>
            </a:lvl8pPr>
            <a:lvl9pPr marL="5791078" indent="0">
              <a:buNone/>
              <a:defRPr sz="142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6632" y="7776899"/>
            <a:ext cx="2515168" cy="803220"/>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842037" y="7889888"/>
            <a:ext cx="1234631" cy="578115"/>
          </a:xfrm>
        </p:spPr>
        <p:txBody>
          <a:bodyPr/>
          <a:lstStyle/>
          <a:p>
            <a:pPr marL="25400"/>
            <a:fld id="{81D60167-4931-47E6-BA6A-407CBD079E47}" type="slidenum">
              <a:rPr lang="en-US" sz="1100" smtClean="0">
                <a:latin typeface="Arial"/>
                <a:cs typeface="Arial"/>
              </a:rPr>
              <a:pPr marL="25400"/>
              <a:t>‹#›</a:t>
            </a:fld>
            <a:endParaRPr lang="en-US" sz="1100">
              <a:latin typeface="Arial"/>
              <a:cs typeface="Arial"/>
            </a:endParaRPr>
          </a:p>
        </p:txBody>
      </p:sp>
    </p:spTree>
    <p:extLst>
      <p:ext uri="{BB962C8B-B14F-4D97-AF65-F5344CB8AC3E}">
        <p14:creationId xmlns:p14="http://schemas.microsoft.com/office/powerpoint/2010/main" val="3607450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4099587" y="965200"/>
            <a:ext cx="14116048" cy="4935313"/>
          </a:xfrm>
        </p:spPr>
        <p:txBody>
          <a:bodyPr anchor="ctr">
            <a:normAutofit/>
          </a:bodyPr>
          <a:lstStyle>
            <a:lvl1pPr algn="l">
              <a:defRPr sz="7600" b="0" cap="none"/>
            </a:lvl1pPr>
          </a:lstStyle>
          <a:p>
            <a:r>
              <a:rPr lang="en-US"/>
              <a:t>Click to edit Master title style</a:t>
            </a:r>
            <a:endParaRPr lang="en-US" dirty="0"/>
          </a:p>
        </p:txBody>
      </p:sp>
      <p:sp>
        <p:nvSpPr>
          <p:cNvPr id="3" name="Text Placeholder 2"/>
          <p:cNvSpPr>
            <a:spLocks noGrp="1"/>
          </p:cNvSpPr>
          <p:nvPr>
            <p:ph type="body" idx="1"/>
          </p:nvPr>
        </p:nvSpPr>
        <p:spPr>
          <a:xfrm>
            <a:off x="4099587" y="6893906"/>
            <a:ext cx="14116048" cy="2463451"/>
          </a:xfrm>
        </p:spPr>
        <p:txBody>
          <a:bodyPr anchor="ctr">
            <a:normAutofit/>
          </a:bodyPr>
          <a:lstStyle>
            <a:lvl1pPr marL="0" indent="0" algn="l">
              <a:buNone/>
              <a:defRPr sz="2850">
                <a:solidFill>
                  <a:schemeClr val="tx1">
                    <a:lumMod val="65000"/>
                    <a:lumOff val="35000"/>
                  </a:schemeClr>
                </a:solidFill>
              </a:defRPr>
            </a:lvl1pPr>
            <a:lvl2pPr marL="723885" indent="0">
              <a:buNone/>
              <a:defRPr sz="2850">
                <a:solidFill>
                  <a:schemeClr val="tx1">
                    <a:tint val="75000"/>
                  </a:schemeClr>
                </a:solidFill>
              </a:defRPr>
            </a:lvl2pPr>
            <a:lvl3pPr marL="1447770" indent="0">
              <a:buNone/>
              <a:defRPr sz="2533">
                <a:solidFill>
                  <a:schemeClr val="tx1">
                    <a:tint val="75000"/>
                  </a:schemeClr>
                </a:solidFill>
              </a:defRPr>
            </a:lvl3pPr>
            <a:lvl4pPr marL="2171654" indent="0">
              <a:buNone/>
              <a:defRPr sz="2217">
                <a:solidFill>
                  <a:schemeClr val="tx1">
                    <a:tint val="75000"/>
                  </a:schemeClr>
                </a:solidFill>
              </a:defRPr>
            </a:lvl4pPr>
            <a:lvl5pPr marL="2895539" indent="0">
              <a:buNone/>
              <a:defRPr sz="2217">
                <a:solidFill>
                  <a:schemeClr val="tx1">
                    <a:tint val="75000"/>
                  </a:schemeClr>
                </a:solidFill>
              </a:defRPr>
            </a:lvl5pPr>
            <a:lvl6pPr marL="3619424" indent="0">
              <a:buNone/>
              <a:defRPr sz="2217">
                <a:solidFill>
                  <a:schemeClr val="tx1">
                    <a:tint val="75000"/>
                  </a:schemeClr>
                </a:solidFill>
              </a:defRPr>
            </a:lvl6pPr>
            <a:lvl7pPr marL="4343309" indent="0">
              <a:buNone/>
              <a:defRPr sz="2217">
                <a:solidFill>
                  <a:schemeClr val="tx1">
                    <a:tint val="75000"/>
                  </a:schemeClr>
                </a:solidFill>
              </a:defRPr>
            </a:lvl7pPr>
            <a:lvl8pPr marL="5067193" indent="0">
              <a:buNone/>
              <a:defRPr sz="2217">
                <a:solidFill>
                  <a:schemeClr val="tx1">
                    <a:tint val="75000"/>
                  </a:schemeClr>
                </a:solidFill>
              </a:defRPr>
            </a:lvl8pPr>
            <a:lvl9pPr marL="5791078" indent="0">
              <a:buNone/>
              <a:defRPr sz="221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6632" y="5032111"/>
            <a:ext cx="2515168" cy="803220"/>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842037" y="5136554"/>
            <a:ext cx="1234631" cy="578115"/>
          </a:xfrm>
        </p:spPr>
        <p:txBody>
          <a:bodyPr/>
          <a:lstStyle/>
          <a:p>
            <a:pPr marL="25400"/>
            <a:fld id="{81D60167-4931-47E6-BA6A-407CBD079E47}" type="slidenum">
              <a:rPr lang="en-US" sz="1100" smtClean="0">
                <a:latin typeface="Arial"/>
                <a:cs typeface="Arial"/>
              </a:rPr>
              <a:pPr marL="25400"/>
              <a:t>‹#›</a:t>
            </a:fld>
            <a:endParaRPr lang="en-US" sz="1100">
              <a:latin typeface="Arial"/>
              <a:cs typeface="Arial"/>
            </a:endParaRPr>
          </a:p>
        </p:txBody>
      </p:sp>
    </p:spTree>
    <p:extLst>
      <p:ext uri="{BB962C8B-B14F-4D97-AF65-F5344CB8AC3E}">
        <p14:creationId xmlns:p14="http://schemas.microsoft.com/office/powerpoint/2010/main" val="3690254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12419" y="965200"/>
            <a:ext cx="13290383" cy="4584700"/>
          </a:xfrm>
        </p:spPr>
        <p:txBody>
          <a:bodyPr anchor="ctr">
            <a:normAutofit/>
          </a:bodyPr>
          <a:lstStyle>
            <a:lvl1pPr algn="l">
              <a:defRPr sz="76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5185436" y="5549900"/>
            <a:ext cx="11932877" cy="603250"/>
          </a:xfrm>
        </p:spPr>
        <p:txBody>
          <a:bodyPr anchor="ctr">
            <a:noAutofit/>
          </a:bodyPr>
          <a:lstStyle>
            <a:lvl1pPr marL="0" indent="0">
              <a:buFontTx/>
              <a:buNone/>
              <a:defRPr sz="2533">
                <a:solidFill>
                  <a:schemeClr val="tx1">
                    <a:lumMod val="50000"/>
                    <a:lumOff val="50000"/>
                  </a:schemeClr>
                </a:solidFill>
              </a:defRPr>
            </a:lvl1pPr>
            <a:lvl2pPr marL="723885" indent="0">
              <a:buFontTx/>
              <a:buNone/>
              <a:defRPr/>
            </a:lvl2pPr>
            <a:lvl3pPr marL="1447770" indent="0">
              <a:buFontTx/>
              <a:buNone/>
              <a:defRPr/>
            </a:lvl3pPr>
            <a:lvl4pPr marL="2171654" indent="0">
              <a:buFontTx/>
              <a:buNone/>
              <a:defRPr/>
            </a:lvl4pPr>
            <a:lvl5pPr marL="2895539" indent="0">
              <a:buFontTx/>
              <a:buNone/>
              <a:defRPr/>
            </a:lvl5pPr>
          </a:lstStyle>
          <a:p>
            <a:pPr lvl="0"/>
            <a:r>
              <a:rPr lang="en-US"/>
              <a:t>Click to edit Master text styles</a:t>
            </a:r>
          </a:p>
        </p:txBody>
      </p:sp>
      <p:sp>
        <p:nvSpPr>
          <p:cNvPr id="3" name="Text Placeholder 2"/>
          <p:cNvSpPr>
            <a:spLocks noGrp="1"/>
          </p:cNvSpPr>
          <p:nvPr>
            <p:ph type="body" idx="1"/>
          </p:nvPr>
        </p:nvSpPr>
        <p:spPr>
          <a:xfrm>
            <a:off x="4099587" y="6893906"/>
            <a:ext cx="14116048" cy="2463451"/>
          </a:xfrm>
        </p:spPr>
        <p:txBody>
          <a:bodyPr anchor="ctr">
            <a:normAutofit/>
          </a:bodyPr>
          <a:lstStyle>
            <a:lvl1pPr marL="0" indent="0" algn="l">
              <a:buNone/>
              <a:defRPr sz="2850">
                <a:solidFill>
                  <a:schemeClr val="tx1">
                    <a:lumMod val="65000"/>
                    <a:lumOff val="35000"/>
                  </a:schemeClr>
                </a:solidFill>
              </a:defRPr>
            </a:lvl1pPr>
            <a:lvl2pPr marL="723885" indent="0">
              <a:buNone/>
              <a:defRPr sz="2850">
                <a:solidFill>
                  <a:schemeClr val="tx1">
                    <a:tint val="75000"/>
                  </a:schemeClr>
                </a:solidFill>
              </a:defRPr>
            </a:lvl2pPr>
            <a:lvl3pPr marL="1447770" indent="0">
              <a:buNone/>
              <a:defRPr sz="2533">
                <a:solidFill>
                  <a:schemeClr val="tx1">
                    <a:tint val="75000"/>
                  </a:schemeClr>
                </a:solidFill>
              </a:defRPr>
            </a:lvl3pPr>
            <a:lvl4pPr marL="2171654" indent="0">
              <a:buNone/>
              <a:defRPr sz="2217">
                <a:solidFill>
                  <a:schemeClr val="tx1">
                    <a:tint val="75000"/>
                  </a:schemeClr>
                </a:solidFill>
              </a:defRPr>
            </a:lvl4pPr>
            <a:lvl5pPr marL="2895539" indent="0">
              <a:buNone/>
              <a:defRPr sz="2217">
                <a:solidFill>
                  <a:schemeClr val="tx1">
                    <a:tint val="75000"/>
                  </a:schemeClr>
                </a:solidFill>
              </a:defRPr>
            </a:lvl5pPr>
            <a:lvl6pPr marL="3619424" indent="0">
              <a:buNone/>
              <a:defRPr sz="2217">
                <a:solidFill>
                  <a:schemeClr val="tx1">
                    <a:tint val="75000"/>
                  </a:schemeClr>
                </a:solidFill>
              </a:defRPr>
            </a:lvl6pPr>
            <a:lvl7pPr marL="4343309" indent="0">
              <a:buNone/>
              <a:defRPr sz="2217">
                <a:solidFill>
                  <a:schemeClr val="tx1">
                    <a:tint val="75000"/>
                  </a:schemeClr>
                </a:solidFill>
              </a:defRPr>
            </a:lvl7pPr>
            <a:lvl8pPr marL="5067193" indent="0">
              <a:buNone/>
              <a:defRPr sz="2217">
                <a:solidFill>
                  <a:schemeClr val="tx1">
                    <a:tint val="75000"/>
                  </a:schemeClr>
                </a:solidFill>
              </a:defRPr>
            </a:lvl8pPr>
            <a:lvl9pPr marL="5791078" indent="0">
              <a:buNone/>
              <a:defRPr sz="221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6632" y="5032111"/>
            <a:ext cx="2515168" cy="803220"/>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842037" y="5136554"/>
            <a:ext cx="1234631" cy="578115"/>
          </a:xfrm>
        </p:spPr>
        <p:txBody>
          <a:bodyPr/>
          <a:lstStyle/>
          <a:p>
            <a:pPr marL="25400"/>
            <a:fld id="{81D60167-4931-47E6-BA6A-407CBD079E47}" type="slidenum">
              <a:rPr lang="en-US" sz="1100" smtClean="0">
                <a:latin typeface="Arial"/>
                <a:cs typeface="Arial"/>
              </a:rPr>
              <a:pPr marL="25400"/>
              <a:t>‹#›</a:t>
            </a:fld>
            <a:endParaRPr lang="en-US" sz="1100">
              <a:latin typeface="Arial"/>
              <a:cs typeface="Arial"/>
            </a:endParaRPr>
          </a:p>
        </p:txBody>
      </p:sp>
      <p:sp>
        <p:nvSpPr>
          <p:cNvPr id="14" name="TextBox 13"/>
          <p:cNvSpPr txBox="1"/>
          <p:nvPr/>
        </p:nvSpPr>
        <p:spPr>
          <a:xfrm>
            <a:off x="3907116" y="1026008"/>
            <a:ext cx="965200" cy="925895"/>
          </a:xfrm>
          <a:prstGeom prst="rect">
            <a:avLst/>
          </a:prstGeom>
        </p:spPr>
        <p:txBody>
          <a:bodyPr vert="horz" lIns="144780" tIns="72390" rIns="144780" bIns="72390" rtlCol="0" anchor="ctr">
            <a:noAutofit/>
          </a:bodyPr>
          <a:lstStyle/>
          <a:p>
            <a:pPr lvl="0"/>
            <a:r>
              <a:rPr lang="en-US" sz="12666" baseline="0" dirty="0">
                <a:ln w="3175" cmpd="sng">
                  <a:noFill/>
                </a:ln>
                <a:solidFill>
                  <a:schemeClr val="accent1"/>
                </a:solidFill>
                <a:effectLst/>
                <a:latin typeface="Arial"/>
              </a:rPr>
              <a:t>“</a:t>
            </a:r>
          </a:p>
        </p:txBody>
      </p:sp>
      <p:sp>
        <p:nvSpPr>
          <p:cNvPr id="15" name="TextBox 14"/>
          <p:cNvSpPr txBox="1"/>
          <p:nvPr/>
        </p:nvSpPr>
        <p:spPr>
          <a:xfrm>
            <a:off x="17598516" y="4600068"/>
            <a:ext cx="965200" cy="925895"/>
          </a:xfrm>
          <a:prstGeom prst="rect">
            <a:avLst/>
          </a:prstGeom>
        </p:spPr>
        <p:txBody>
          <a:bodyPr vert="horz" lIns="144780" tIns="72390" rIns="144780" bIns="72390" rtlCol="0" anchor="ctr">
            <a:noAutofit/>
          </a:bodyPr>
          <a:lstStyle/>
          <a:p>
            <a:pPr lvl="0"/>
            <a:r>
              <a:rPr lang="en-US" sz="12666"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75556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4099587" y="3860801"/>
            <a:ext cx="14116050" cy="4314338"/>
          </a:xfrm>
        </p:spPr>
        <p:txBody>
          <a:bodyPr anchor="b">
            <a:normAutofit/>
          </a:bodyPr>
          <a:lstStyle>
            <a:lvl1pPr algn="l">
              <a:defRPr sz="7600" b="0"/>
            </a:lvl1pPr>
          </a:lstStyle>
          <a:p>
            <a:r>
              <a:rPr lang="en-US"/>
              <a:t>Click to edit Master title style</a:t>
            </a:r>
            <a:endParaRPr lang="en-US" dirty="0"/>
          </a:p>
        </p:txBody>
      </p:sp>
      <p:sp>
        <p:nvSpPr>
          <p:cNvPr id="4" name="Text Placeholder 3"/>
          <p:cNvSpPr>
            <a:spLocks noGrp="1"/>
          </p:cNvSpPr>
          <p:nvPr>
            <p:ph type="body" sz="half" idx="2"/>
          </p:nvPr>
        </p:nvSpPr>
        <p:spPr>
          <a:xfrm>
            <a:off x="4099587" y="8204200"/>
            <a:ext cx="14116050" cy="1155235"/>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6632" y="7776899"/>
            <a:ext cx="2515168" cy="803220"/>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842037" y="7889888"/>
            <a:ext cx="1234631" cy="578115"/>
          </a:xfrm>
        </p:spPr>
        <p:txBody>
          <a:bodyPr/>
          <a:lstStyle/>
          <a:p>
            <a:pPr marL="25400"/>
            <a:fld id="{81D60167-4931-47E6-BA6A-407CBD079E47}" type="slidenum">
              <a:rPr lang="en-US" sz="1100" smtClean="0">
                <a:latin typeface="Arial"/>
                <a:cs typeface="Arial"/>
              </a:rPr>
              <a:pPr marL="25400"/>
              <a:t>‹#›</a:t>
            </a:fld>
            <a:endParaRPr lang="en-US" sz="1100">
              <a:latin typeface="Arial"/>
              <a:cs typeface="Arial"/>
            </a:endParaRPr>
          </a:p>
        </p:txBody>
      </p:sp>
    </p:spTree>
    <p:extLst>
      <p:ext uri="{BB962C8B-B14F-4D97-AF65-F5344CB8AC3E}">
        <p14:creationId xmlns:p14="http://schemas.microsoft.com/office/powerpoint/2010/main" val="1260151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4512419" y="965200"/>
            <a:ext cx="13290383" cy="4584700"/>
          </a:xfrm>
        </p:spPr>
        <p:txBody>
          <a:bodyPr anchor="ctr">
            <a:normAutofit/>
          </a:bodyPr>
          <a:lstStyle>
            <a:lvl1pPr algn="l">
              <a:defRPr sz="76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4099586" y="6877050"/>
            <a:ext cx="14116050" cy="1327150"/>
          </a:xfrm>
        </p:spPr>
        <p:txBody>
          <a:bodyPr anchor="b">
            <a:noAutofit/>
          </a:bodyPr>
          <a:lstStyle>
            <a:lvl1pPr marL="0" indent="0">
              <a:buFontTx/>
              <a:buNone/>
              <a:defRPr sz="3800">
                <a:solidFill>
                  <a:schemeClr val="accent1"/>
                </a:solidFill>
              </a:defRPr>
            </a:lvl1pPr>
            <a:lvl2pPr marL="723885" indent="0">
              <a:buFontTx/>
              <a:buNone/>
              <a:defRPr/>
            </a:lvl2pPr>
            <a:lvl3pPr marL="1447770" indent="0">
              <a:buFontTx/>
              <a:buNone/>
              <a:defRPr/>
            </a:lvl3pPr>
            <a:lvl4pPr marL="2171654" indent="0">
              <a:buFontTx/>
              <a:buNone/>
              <a:defRPr/>
            </a:lvl4pPr>
            <a:lvl5pPr marL="2895539"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4099587" y="8204200"/>
            <a:ext cx="14116050" cy="1155235"/>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3/2/2022</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6632" y="7776899"/>
            <a:ext cx="2515168" cy="803220"/>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842037" y="7889888"/>
            <a:ext cx="1234631" cy="578115"/>
          </a:xfrm>
        </p:spPr>
        <p:txBody>
          <a:bodyPr/>
          <a:lstStyle/>
          <a:p>
            <a:pPr marL="25400"/>
            <a:fld id="{81D60167-4931-47E6-BA6A-407CBD079E47}" type="slidenum">
              <a:rPr lang="en-US" sz="1100" smtClean="0">
                <a:latin typeface="Arial"/>
                <a:cs typeface="Arial"/>
              </a:rPr>
              <a:pPr marL="25400"/>
              <a:t>‹#›</a:t>
            </a:fld>
            <a:endParaRPr lang="en-US" sz="1100">
              <a:latin typeface="Arial"/>
              <a:cs typeface="Arial"/>
            </a:endParaRPr>
          </a:p>
        </p:txBody>
      </p:sp>
      <p:sp>
        <p:nvSpPr>
          <p:cNvPr id="17" name="TextBox 16"/>
          <p:cNvSpPr txBox="1"/>
          <p:nvPr/>
        </p:nvSpPr>
        <p:spPr>
          <a:xfrm>
            <a:off x="3907116" y="1026008"/>
            <a:ext cx="965200" cy="925895"/>
          </a:xfrm>
          <a:prstGeom prst="rect">
            <a:avLst/>
          </a:prstGeom>
        </p:spPr>
        <p:txBody>
          <a:bodyPr vert="horz" lIns="144780" tIns="72390" rIns="144780" bIns="72390" rtlCol="0" anchor="ctr">
            <a:noAutofit/>
          </a:bodyPr>
          <a:lstStyle/>
          <a:p>
            <a:pPr lvl="0"/>
            <a:r>
              <a:rPr lang="en-US" sz="12666" baseline="0" dirty="0">
                <a:ln w="3175" cmpd="sng">
                  <a:noFill/>
                </a:ln>
                <a:solidFill>
                  <a:schemeClr val="accent1"/>
                </a:solidFill>
                <a:effectLst/>
                <a:latin typeface="Arial"/>
              </a:rPr>
              <a:t>“</a:t>
            </a:r>
          </a:p>
        </p:txBody>
      </p:sp>
      <p:sp>
        <p:nvSpPr>
          <p:cNvPr id="18" name="TextBox 17"/>
          <p:cNvSpPr txBox="1"/>
          <p:nvPr/>
        </p:nvSpPr>
        <p:spPr>
          <a:xfrm>
            <a:off x="17598516" y="4600068"/>
            <a:ext cx="965200" cy="925895"/>
          </a:xfrm>
          <a:prstGeom prst="rect">
            <a:avLst/>
          </a:prstGeom>
        </p:spPr>
        <p:txBody>
          <a:bodyPr vert="horz" lIns="144780" tIns="72390" rIns="144780" bIns="72390" rtlCol="0" anchor="ctr">
            <a:noAutofit/>
          </a:bodyPr>
          <a:lstStyle/>
          <a:p>
            <a:pPr lvl="0"/>
            <a:r>
              <a:rPr lang="en-US" sz="12666"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242854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4099587" y="993394"/>
            <a:ext cx="14116048" cy="4560032"/>
          </a:xfrm>
        </p:spPr>
        <p:txBody>
          <a:bodyPr anchor="ctr">
            <a:normAutofit/>
          </a:bodyPr>
          <a:lstStyle>
            <a:lvl1pPr algn="l">
              <a:defRPr sz="7600" b="0"/>
            </a:lvl1pPr>
          </a:lstStyle>
          <a:p>
            <a:r>
              <a:rPr lang="en-US"/>
              <a:t>Click to edit Master title style</a:t>
            </a:r>
            <a:endParaRPr lang="en-US" dirty="0"/>
          </a:p>
        </p:txBody>
      </p:sp>
      <p:sp>
        <p:nvSpPr>
          <p:cNvPr id="21" name="Text Placeholder 9"/>
          <p:cNvSpPr>
            <a:spLocks noGrp="1"/>
          </p:cNvSpPr>
          <p:nvPr>
            <p:ph type="body" sz="quarter" idx="13"/>
          </p:nvPr>
        </p:nvSpPr>
        <p:spPr>
          <a:xfrm>
            <a:off x="4099586" y="6877050"/>
            <a:ext cx="14116050" cy="1327150"/>
          </a:xfrm>
        </p:spPr>
        <p:txBody>
          <a:bodyPr anchor="b">
            <a:noAutofit/>
          </a:bodyPr>
          <a:lstStyle>
            <a:lvl1pPr marL="0" indent="0">
              <a:buFontTx/>
              <a:buNone/>
              <a:defRPr sz="3800">
                <a:solidFill>
                  <a:schemeClr val="accent1"/>
                </a:solidFill>
              </a:defRPr>
            </a:lvl1pPr>
            <a:lvl2pPr marL="723885" indent="0">
              <a:buFontTx/>
              <a:buNone/>
              <a:defRPr/>
            </a:lvl2pPr>
            <a:lvl3pPr marL="1447770" indent="0">
              <a:buFontTx/>
              <a:buNone/>
              <a:defRPr/>
            </a:lvl3pPr>
            <a:lvl4pPr marL="2171654" indent="0">
              <a:buFontTx/>
              <a:buNone/>
              <a:defRPr/>
            </a:lvl4pPr>
            <a:lvl5pPr marL="2895539"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4099587" y="8204200"/>
            <a:ext cx="14116050" cy="1155235"/>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6632" y="7776899"/>
            <a:ext cx="2515168" cy="803220"/>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842037" y="7889888"/>
            <a:ext cx="1234631" cy="578115"/>
          </a:xfrm>
        </p:spPr>
        <p:txBody>
          <a:bodyPr/>
          <a:lstStyle/>
          <a:p>
            <a:pPr marL="25400"/>
            <a:fld id="{81D60167-4931-47E6-BA6A-407CBD079E47}" type="slidenum">
              <a:rPr lang="en-US" sz="1100" smtClean="0">
                <a:latin typeface="Arial"/>
                <a:cs typeface="Arial"/>
              </a:rPr>
              <a:pPr marL="25400"/>
              <a:t>‹#›</a:t>
            </a:fld>
            <a:endParaRPr lang="en-US" sz="1100">
              <a:latin typeface="Arial"/>
              <a:cs typeface="Arial"/>
            </a:endParaRPr>
          </a:p>
        </p:txBody>
      </p:sp>
    </p:spTree>
    <p:extLst>
      <p:ext uri="{BB962C8B-B14F-4D97-AF65-F5344CB8AC3E}">
        <p14:creationId xmlns:p14="http://schemas.microsoft.com/office/powerpoint/2010/main" val="21957748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6632" y="1131095"/>
            <a:ext cx="2515168" cy="803220"/>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25400"/>
            <a:fld id="{81D60167-4931-47E6-BA6A-407CBD079E47}" type="slidenum">
              <a:rPr lang="en-US" sz="1100" smtClean="0">
                <a:latin typeface="Arial"/>
                <a:cs typeface="Arial"/>
              </a:rPr>
              <a:pPr marL="25400"/>
              <a:t>‹#›</a:t>
            </a:fld>
            <a:endParaRPr lang="en-US" sz="1100">
              <a:latin typeface="Arial"/>
              <a:cs typeface="Arial"/>
            </a:endParaRPr>
          </a:p>
        </p:txBody>
      </p:sp>
    </p:spTree>
    <p:extLst>
      <p:ext uri="{BB962C8B-B14F-4D97-AF65-F5344CB8AC3E}">
        <p14:creationId xmlns:p14="http://schemas.microsoft.com/office/powerpoint/2010/main" val="39084154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716787" y="993392"/>
            <a:ext cx="3495368" cy="8366044"/>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4099586" y="993392"/>
            <a:ext cx="10255250" cy="83660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6632" y="1131095"/>
            <a:ext cx="2515168" cy="803220"/>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25400"/>
            <a:fld id="{81D60167-4931-47E6-BA6A-407CBD079E47}" type="slidenum">
              <a:rPr lang="en-US" sz="1100" smtClean="0">
                <a:latin typeface="Arial"/>
                <a:cs typeface="Arial"/>
              </a:rPr>
              <a:pPr marL="25400"/>
              <a:t>‹#›</a:t>
            </a:fld>
            <a:endParaRPr lang="en-US" sz="1100">
              <a:latin typeface="Arial"/>
              <a:cs typeface="Arial"/>
            </a:endParaRPr>
          </a:p>
        </p:txBody>
      </p:sp>
    </p:spTree>
    <p:extLst>
      <p:ext uri="{BB962C8B-B14F-4D97-AF65-F5344CB8AC3E}">
        <p14:creationId xmlns:p14="http://schemas.microsoft.com/office/powerpoint/2010/main" val="3520117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87000">
              <a:schemeClr val="bg2">
                <a:tint val="90000"/>
                <a:satMod val="92000"/>
                <a:lumMod val="120000"/>
              </a:schemeClr>
            </a:gs>
            <a:gs pos="100000">
              <a:schemeClr val="bg2">
                <a:shade val="98000"/>
                <a:satMod val="120000"/>
                <a:lumMod val="98000"/>
              </a:schemeClr>
            </a:gs>
          </a:gsLst>
          <a:path path="circle">
            <a:fillToRect l="50000" t="50000" r="100000" b="100000"/>
          </a:path>
          <a:tileRect/>
        </a:gradFill>
        <a:effectLst/>
      </p:bgPr>
    </p:bg>
    <p:spTree>
      <p:nvGrpSpPr>
        <p:cNvPr id="1" name=""/>
        <p:cNvGrpSpPr/>
        <p:nvPr/>
      </p:nvGrpSpPr>
      <p:grpSpPr>
        <a:xfrm>
          <a:off x="0" y="0"/>
          <a:ext cx="0" cy="0"/>
          <a:chOff x="0" y="0"/>
          <a:chExt cx="0" cy="0"/>
        </a:xfrm>
      </p:grpSpPr>
      <p:grpSp>
        <p:nvGrpSpPr>
          <p:cNvPr id="23" name="Group 22"/>
          <p:cNvGrpSpPr/>
          <p:nvPr/>
        </p:nvGrpSpPr>
        <p:grpSpPr>
          <a:xfrm>
            <a:off x="2" y="361950"/>
            <a:ext cx="4514900" cy="10511161"/>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43100" y="-1244"/>
            <a:ext cx="3731401" cy="10852228"/>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289560" cy="108585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105464" y="988174"/>
            <a:ext cx="14110171" cy="202807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4099586" y="3378200"/>
            <a:ext cx="14116050" cy="61531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6405887" y="9706525"/>
            <a:ext cx="1814948" cy="586460"/>
          </a:xfrm>
          <a:prstGeom prst="rect">
            <a:avLst/>
          </a:prstGeom>
        </p:spPr>
        <p:txBody>
          <a:bodyPr vert="horz" lIns="91440" tIns="45720" rIns="91440" bIns="45720" rtlCol="0" anchor="ctr"/>
          <a:lstStyle>
            <a:lvl1pPr algn="r">
              <a:defRPr sz="1425">
                <a:solidFill>
                  <a:schemeClr val="tx1">
                    <a:tint val="75000"/>
                  </a:schemeClr>
                </a:solidFill>
              </a:defRPr>
            </a:lvl1pPr>
          </a:lstStyle>
          <a:p>
            <a:fld id="{1D8BD707-D9CF-40AE-B4C6-C98DA3205C09}" type="datetimeFigureOut">
              <a:rPr lang="en-US" smtClean="0"/>
              <a:t>3/2/2022</a:t>
            </a:fld>
            <a:endParaRPr lang="en-US"/>
          </a:p>
        </p:txBody>
      </p:sp>
      <p:sp>
        <p:nvSpPr>
          <p:cNvPr id="5" name="Footer Placeholder 4"/>
          <p:cNvSpPr>
            <a:spLocks noGrp="1"/>
          </p:cNvSpPr>
          <p:nvPr>
            <p:ph type="ftr" sz="quarter" idx="3"/>
          </p:nvPr>
        </p:nvSpPr>
        <p:spPr>
          <a:xfrm>
            <a:off x="4099587" y="9715030"/>
            <a:ext cx="12064998" cy="578115"/>
          </a:xfrm>
          <a:prstGeom prst="rect">
            <a:avLst/>
          </a:prstGeom>
        </p:spPr>
        <p:txBody>
          <a:bodyPr vert="horz" lIns="91440" tIns="45720" rIns="91440" bIns="45720" rtlCol="0" anchor="ctr"/>
          <a:lstStyle>
            <a:lvl1pPr algn="l">
              <a:defRPr sz="1425">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842037" y="1247322"/>
            <a:ext cx="1234631" cy="578115"/>
          </a:xfrm>
          <a:prstGeom prst="rect">
            <a:avLst/>
          </a:prstGeom>
        </p:spPr>
        <p:txBody>
          <a:bodyPr vert="horz" lIns="91440" tIns="45720" rIns="91440" bIns="45720" rtlCol="0" anchor="ctr"/>
          <a:lstStyle>
            <a:lvl1pPr algn="r">
              <a:defRPr sz="3167">
                <a:solidFill>
                  <a:srgbClr val="FEFFFF"/>
                </a:solidFill>
              </a:defRPr>
            </a:lvl1pPr>
          </a:lstStyle>
          <a:p>
            <a:pPr marL="25400"/>
            <a:fld id="{81D60167-4931-47E6-BA6A-407CBD079E47}" type="slidenum">
              <a:rPr lang="en-US" sz="1100" smtClean="0">
                <a:latin typeface="Arial"/>
                <a:cs typeface="Arial"/>
              </a:rPr>
              <a:pPr marL="25400"/>
              <a:t>‹#›</a:t>
            </a:fld>
            <a:endParaRPr lang="en-US" sz="1100">
              <a:latin typeface="Arial"/>
              <a:cs typeface="Arial"/>
            </a:endParaRPr>
          </a:p>
        </p:txBody>
      </p:sp>
    </p:spTree>
    <p:extLst>
      <p:ext uri="{BB962C8B-B14F-4D97-AF65-F5344CB8AC3E}">
        <p14:creationId xmlns:p14="http://schemas.microsoft.com/office/powerpoint/2010/main" val="3904358055"/>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 id="2147483828" r:id="rId14"/>
    <p:sldLayoutId id="2147483829" r:id="rId15"/>
    <p:sldLayoutId id="2147483830" r:id="rId16"/>
  </p:sldLayoutIdLst>
  <p:txStyles>
    <p:titleStyle>
      <a:lvl1pPr algn="l" defTabSz="723885" rtl="0" eaLnBrk="1" latinLnBrk="0" hangingPunct="1">
        <a:spcBef>
          <a:spcPct val="0"/>
        </a:spcBef>
        <a:buNone/>
        <a:defRPr sz="57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542914" indent="-542914" algn="l" defTabSz="723885" rtl="0" eaLnBrk="1" latinLnBrk="0" hangingPunct="1">
        <a:spcBef>
          <a:spcPts val="1583"/>
        </a:spcBef>
        <a:spcAft>
          <a:spcPts val="0"/>
        </a:spcAft>
        <a:buClr>
          <a:schemeClr val="accent1"/>
        </a:buClr>
        <a:buFont typeface="Wingdings 3" charset="2"/>
        <a:buChar char=""/>
        <a:defRPr sz="2850" kern="1200">
          <a:solidFill>
            <a:schemeClr val="tx1">
              <a:lumMod val="75000"/>
              <a:lumOff val="25000"/>
            </a:schemeClr>
          </a:solidFill>
          <a:latin typeface="+mn-lt"/>
          <a:ea typeface="+mn-ea"/>
          <a:cs typeface="+mn-cs"/>
        </a:defRPr>
      </a:lvl1pPr>
      <a:lvl2pPr marL="1176313" indent="-452428" algn="l" defTabSz="723885" rtl="0" eaLnBrk="1" latinLnBrk="0" hangingPunct="1">
        <a:spcBef>
          <a:spcPts val="1583"/>
        </a:spcBef>
        <a:spcAft>
          <a:spcPts val="0"/>
        </a:spcAft>
        <a:buClr>
          <a:schemeClr val="accent1"/>
        </a:buClr>
        <a:buFont typeface="Wingdings 3" charset="2"/>
        <a:buChar char=""/>
        <a:defRPr sz="2533" kern="1200">
          <a:solidFill>
            <a:schemeClr val="tx1">
              <a:lumMod val="75000"/>
              <a:lumOff val="25000"/>
            </a:schemeClr>
          </a:solidFill>
          <a:latin typeface="+mn-lt"/>
          <a:ea typeface="+mn-ea"/>
          <a:cs typeface="+mn-cs"/>
        </a:defRPr>
      </a:lvl2pPr>
      <a:lvl3pPr marL="1809712" indent="-361942" algn="l" defTabSz="723885" rtl="0" eaLnBrk="1" latinLnBrk="0" hangingPunct="1">
        <a:spcBef>
          <a:spcPts val="1583"/>
        </a:spcBef>
        <a:spcAft>
          <a:spcPts val="0"/>
        </a:spcAft>
        <a:buClr>
          <a:schemeClr val="accent1"/>
        </a:buClr>
        <a:buFont typeface="Wingdings 3" charset="2"/>
        <a:buChar char=""/>
        <a:defRPr sz="2217" kern="1200">
          <a:solidFill>
            <a:schemeClr val="tx1">
              <a:lumMod val="75000"/>
              <a:lumOff val="25000"/>
            </a:schemeClr>
          </a:solidFill>
          <a:latin typeface="+mn-lt"/>
          <a:ea typeface="+mn-ea"/>
          <a:cs typeface="+mn-cs"/>
        </a:defRPr>
      </a:lvl3pPr>
      <a:lvl4pPr marL="2533597" indent="-361942" algn="l" defTabSz="723885" rtl="0" eaLnBrk="1" latinLnBrk="0" hangingPunct="1">
        <a:spcBef>
          <a:spcPts val="1583"/>
        </a:spcBef>
        <a:spcAft>
          <a:spcPts val="0"/>
        </a:spcAft>
        <a:buClr>
          <a:schemeClr val="accent1"/>
        </a:buClr>
        <a:buFont typeface="Wingdings 3" charset="2"/>
        <a:buChar char=""/>
        <a:defRPr sz="1900" kern="1200">
          <a:solidFill>
            <a:schemeClr val="tx1">
              <a:lumMod val="75000"/>
              <a:lumOff val="25000"/>
            </a:schemeClr>
          </a:solidFill>
          <a:latin typeface="+mn-lt"/>
          <a:ea typeface="+mn-ea"/>
          <a:cs typeface="+mn-cs"/>
        </a:defRPr>
      </a:lvl4pPr>
      <a:lvl5pPr marL="3257481" indent="-361942" algn="l" defTabSz="723885" rtl="0" eaLnBrk="1" latinLnBrk="0" hangingPunct="1">
        <a:spcBef>
          <a:spcPts val="1583"/>
        </a:spcBef>
        <a:spcAft>
          <a:spcPts val="0"/>
        </a:spcAft>
        <a:buClr>
          <a:schemeClr val="accent1"/>
        </a:buClr>
        <a:buFont typeface="Wingdings 3" charset="2"/>
        <a:buChar char=""/>
        <a:defRPr sz="1900" kern="1200">
          <a:solidFill>
            <a:schemeClr val="tx1">
              <a:lumMod val="75000"/>
              <a:lumOff val="25000"/>
            </a:schemeClr>
          </a:solidFill>
          <a:latin typeface="+mn-lt"/>
          <a:ea typeface="+mn-ea"/>
          <a:cs typeface="+mn-cs"/>
        </a:defRPr>
      </a:lvl5pPr>
      <a:lvl6pPr marL="3981366" indent="-361942" algn="l" defTabSz="723885" rtl="0" eaLnBrk="1" latinLnBrk="0" hangingPunct="1">
        <a:spcBef>
          <a:spcPts val="1583"/>
        </a:spcBef>
        <a:spcAft>
          <a:spcPts val="0"/>
        </a:spcAft>
        <a:buClr>
          <a:schemeClr val="accent1"/>
        </a:buClr>
        <a:buFont typeface="Wingdings 3" charset="2"/>
        <a:buChar char=""/>
        <a:defRPr sz="1900" kern="1200">
          <a:solidFill>
            <a:schemeClr val="tx1">
              <a:lumMod val="75000"/>
              <a:lumOff val="25000"/>
            </a:schemeClr>
          </a:solidFill>
          <a:latin typeface="+mn-lt"/>
          <a:ea typeface="+mn-ea"/>
          <a:cs typeface="+mn-cs"/>
        </a:defRPr>
      </a:lvl6pPr>
      <a:lvl7pPr marL="4705251" indent="-361942" algn="l" defTabSz="723885" rtl="0" eaLnBrk="1" latinLnBrk="0" hangingPunct="1">
        <a:spcBef>
          <a:spcPts val="1583"/>
        </a:spcBef>
        <a:spcAft>
          <a:spcPts val="0"/>
        </a:spcAft>
        <a:buClr>
          <a:schemeClr val="accent1"/>
        </a:buClr>
        <a:buFont typeface="Wingdings 3" charset="2"/>
        <a:buChar char=""/>
        <a:defRPr sz="1900" kern="1200">
          <a:solidFill>
            <a:schemeClr val="tx1">
              <a:lumMod val="75000"/>
              <a:lumOff val="25000"/>
            </a:schemeClr>
          </a:solidFill>
          <a:latin typeface="+mn-lt"/>
          <a:ea typeface="+mn-ea"/>
          <a:cs typeface="+mn-cs"/>
        </a:defRPr>
      </a:lvl7pPr>
      <a:lvl8pPr marL="5429136" indent="-361942" algn="l" defTabSz="723885" rtl="0" eaLnBrk="1" latinLnBrk="0" hangingPunct="1">
        <a:spcBef>
          <a:spcPts val="1583"/>
        </a:spcBef>
        <a:spcAft>
          <a:spcPts val="0"/>
        </a:spcAft>
        <a:buClr>
          <a:schemeClr val="accent1"/>
        </a:buClr>
        <a:buFont typeface="Wingdings 3" charset="2"/>
        <a:buChar char=""/>
        <a:defRPr sz="1900" kern="1200">
          <a:solidFill>
            <a:schemeClr val="tx1">
              <a:lumMod val="75000"/>
              <a:lumOff val="25000"/>
            </a:schemeClr>
          </a:solidFill>
          <a:latin typeface="+mn-lt"/>
          <a:ea typeface="+mn-ea"/>
          <a:cs typeface="+mn-cs"/>
        </a:defRPr>
      </a:lvl8pPr>
      <a:lvl9pPr marL="6153020" indent="-361942" algn="l" defTabSz="723885" rtl="0" eaLnBrk="1" latinLnBrk="0" hangingPunct="1">
        <a:spcBef>
          <a:spcPts val="1583"/>
        </a:spcBef>
        <a:spcAft>
          <a:spcPts val="0"/>
        </a:spcAft>
        <a:buClr>
          <a:schemeClr val="accent1"/>
        </a:buClr>
        <a:buFont typeface="Wingdings 3" charset="2"/>
        <a:buChar char=""/>
        <a:defRPr sz="1900" kern="1200">
          <a:solidFill>
            <a:schemeClr val="tx1">
              <a:lumMod val="75000"/>
              <a:lumOff val="25000"/>
            </a:schemeClr>
          </a:solidFill>
          <a:latin typeface="+mn-lt"/>
          <a:ea typeface="+mn-ea"/>
          <a:cs typeface="+mn-cs"/>
        </a:defRPr>
      </a:lvl9pPr>
    </p:bodyStyle>
    <p:otherStyle>
      <a:defPPr>
        <a:defRPr lang="en-US"/>
      </a:defPPr>
      <a:lvl1pPr marL="0" algn="l" defTabSz="723885" rtl="0" eaLnBrk="1" latinLnBrk="0" hangingPunct="1">
        <a:defRPr sz="2850" kern="1200">
          <a:solidFill>
            <a:schemeClr val="tx1"/>
          </a:solidFill>
          <a:latin typeface="+mn-lt"/>
          <a:ea typeface="+mn-ea"/>
          <a:cs typeface="+mn-cs"/>
        </a:defRPr>
      </a:lvl1pPr>
      <a:lvl2pPr marL="723885" algn="l" defTabSz="723885" rtl="0" eaLnBrk="1" latinLnBrk="0" hangingPunct="1">
        <a:defRPr sz="2850" kern="1200">
          <a:solidFill>
            <a:schemeClr val="tx1"/>
          </a:solidFill>
          <a:latin typeface="+mn-lt"/>
          <a:ea typeface="+mn-ea"/>
          <a:cs typeface="+mn-cs"/>
        </a:defRPr>
      </a:lvl2pPr>
      <a:lvl3pPr marL="1447770" algn="l" defTabSz="723885" rtl="0" eaLnBrk="1" latinLnBrk="0" hangingPunct="1">
        <a:defRPr sz="2850" kern="1200">
          <a:solidFill>
            <a:schemeClr val="tx1"/>
          </a:solidFill>
          <a:latin typeface="+mn-lt"/>
          <a:ea typeface="+mn-ea"/>
          <a:cs typeface="+mn-cs"/>
        </a:defRPr>
      </a:lvl3pPr>
      <a:lvl4pPr marL="2171654" algn="l" defTabSz="723885" rtl="0" eaLnBrk="1" latinLnBrk="0" hangingPunct="1">
        <a:defRPr sz="2850" kern="1200">
          <a:solidFill>
            <a:schemeClr val="tx1"/>
          </a:solidFill>
          <a:latin typeface="+mn-lt"/>
          <a:ea typeface="+mn-ea"/>
          <a:cs typeface="+mn-cs"/>
        </a:defRPr>
      </a:lvl4pPr>
      <a:lvl5pPr marL="2895539" algn="l" defTabSz="723885" rtl="0" eaLnBrk="1" latinLnBrk="0" hangingPunct="1">
        <a:defRPr sz="2850" kern="1200">
          <a:solidFill>
            <a:schemeClr val="tx1"/>
          </a:solidFill>
          <a:latin typeface="+mn-lt"/>
          <a:ea typeface="+mn-ea"/>
          <a:cs typeface="+mn-cs"/>
        </a:defRPr>
      </a:lvl5pPr>
      <a:lvl6pPr marL="3619424" algn="l" defTabSz="723885" rtl="0" eaLnBrk="1" latinLnBrk="0" hangingPunct="1">
        <a:defRPr sz="2850" kern="1200">
          <a:solidFill>
            <a:schemeClr val="tx1"/>
          </a:solidFill>
          <a:latin typeface="+mn-lt"/>
          <a:ea typeface="+mn-ea"/>
          <a:cs typeface="+mn-cs"/>
        </a:defRPr>
      </a:lvl6pPr>
      <a:lvl7pPr marL="4343309" algn="l" defTabSz="723885" rtl="0" eaLnBrk="1" latinLnBrk="0" hangingPunct="1">
        <a:defRPr sz="2850" kern="1200">
          <a:solidFill>
            <a:schemeClr val="tx1"/>
          </a:solidFill>
          <a:latin typeface="+mn-lt"/>
          <a:ea typeface="+mn-ea"/>
          <a:cs typeface="+mn-cs"/>
        </a:defRPr>
      </a:lvl7pPr>
      <a:lvl8pPr marL="5067193" algn="l" defTabSz="723885" rtl="0" eaLnBrk="1" latinLnBrk="0" hangingPunct="1">
        <a:defRPr sz="2850" kern="1200">
          <a:solidFill>
            <a:schemeClr val="tx1"/>
          </a:solidFill>
          <a:latin typeface="+mn-lt"/>
          <a:ea typeface="+mn-ea"/>
          <a:cs typeface="+mn-cs"/>
        </a:defRPr>
      </a:lvl8pPr>
      <a:lvl9pPr marL="5791078" algn="l" defTabSz="723885" rtl="0" eaLnBrk="1" latinLnBrk="0" hangingPunct="1">
        <a:defRPr sz="28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hyperlink" Target="http://www.nagc.org/sites/default/files/Position%20Statement/" TargetMode="External"/><Relationship Id="rId2" Type="http://schemas.openxmlformats.org/officeDocument/2006/relationships/hyperlink" Target="http://www.educause.edu/ir/library/pdf/PUB7102d.pdf" TargetMode="Externa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20.png"/><Relationship Id="rId3" Type="http://schemas.openxmlformats.org/officeDocument/2006/relationships/image" Target="../media/image5.png"/><Relationship Id="rId7" Type="http://schemas.openxmlformats.org/officeDocument/2006/relationships/image" Target="../media/image15.jpg"/><Relationship Id="rId12"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image" Target="../media/image7.png"/><Relationship Id="rId10" Type="http://schemas.openxmlformats.org/officeDocument/2006/relationships/image" Target="../media/image17.png"/><Relationship Id="rId4" Type="http://schemas.openxmlformats.org/officeDocument/2006/relationships/image" Target="../media/image6.png"/><Relationship Id="rId9" Type="http://schemas.openxmlformats.org/officeDocument/2006/relationships/image" Target="../media/image16.png"/></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DC3E8-1C13-46A8-8FCD-36784DC9E9A0}"/>
              </a:ext>
            </a:extLst>
          </p:cNvPr>
          <p:cNvSpPr>
            <a:spLocks noGrp="1"/>
          </p:cNvSpPr>
          <p:nvPr>
            <p:ph type="ctrTitle"/>
          </p:nvPr>
        </p:nvSpPr>
        <p:spPr>
          <a:xfrm>
            <a:off x="3517900" y="1238250"/>
            <a:ext cx="14135100" cy="5943599"/>
          </a:xfrm>
        </p:spPr>
        <p:txBody>
          <a:bodyPr>
            <a:normAutofit/>
          </a:bodyPr>
          <a:lstStyle/>
          <a:p>
            <a:pPr marL="806476" marR="847134">
              <a:lnSpc>
                <a:spcPct val="102000"/>
              </a:lnSpc>
              <a:spcBef>
                <a:spcPts val="320"/>
              </a:spcBef>
            </a:pPr>
            <a:r>
              <a:rPr lang="en-US" sz="4400" b="1"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IMPLEMENTATION</a:t>
            </a:r>
            <a:r>
              <a:rPr lang="en-US" sz="4400" b="1" spc="22"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400" b="1"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OF</a:t>
            </a:r>
            <a:r>
              <a:rPr lang="en-US" sz="4400" b="1" spc="-114"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400" b="1"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THE</a:t>
            </a:r>
            <a:r>
              <a:rPr lang="en-US" sz="4400" b="1" spc="-88"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400" b="1"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RESULTS-BASED</a:t>
            </a:r>
            <a:r>
              <a:rPr lang="en-US" sz="4400" b="1" spc="-4"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400" b="1"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PERFORMANCE</a:t>
            </a:r>
            <a:r>
              <a:rPr lang="en-US" sz="4400" b="1" spc="-35"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400" b="1"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MANAGEMENT SYSTEM-PHILIPPINE</a:t>
            </a:r>
            <a:r>
              <a:rPr lang="en-US" sz="4400" b="1" spc="118"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400" b="1"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PROFESSIONAL</a:t>
            </a:r>
            <a:r>
              <a:rPr lang="en-US" sz="4400" b="1" spc="70"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400" b="1"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STANDARDS</a:t>
            </a:r>
            <a:r>
              <a:rPr lang="en-US" sz="4400" b="1" spc="83"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400" b="1"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FOR</a:t>
            </a:r>
            <a:r>
              <a:rPr lang="en-US" sz="4400" b="1" spc="-9"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400" b="1"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TEACHERS</a:t>
            </a:r>
            <a:br>
              <a:rPr lang="en-US" sz="4800" dirty="0">
                <a:latin typeface="Calibri" panose="020F0502020204030204" pitchFamily="34" charset="0"/>
                <a:ea typeface="Calibri" panose="020F0502020204030204" pitchFamily="34" charset="0"/>
                <a:cs typeface="Times New Roman" panose="02020603050405020304" pitchFamily="18" charset="0"/>
              </a:rPr>
            </a:br>
            <a:r>
              <a:rPr lang="en-US" sz="4400" b="1"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FOR</a:t>
            </a:r>
            <a:r>
              <a:rPr lang="en-US" sz="4400" b="1" spc="79"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400" b="1"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SCHOOL</a:t>
            </a:r>
            <a:r>
              <a:rPr lang="en-US" sz="4400" b="1" spc="39"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400" b="1"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YEAR</a:t>
            </a:r>
            <a:r>
              <a:rPr lang="en-US" sz="4400" b="1" spc="132"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5400" b="1" dirty="0">
                <a:solidFill>
                  <a:srgbClr val="38383A"/>
                </a:solidFill>
                <a:latin typeface="Times New Roman" panose="02020603050405020304" pitchFamily="18" charset="0"/>
                <a:ea typeface="Times New Roman" panose="02020603050405020304" pitchFamily="18" charset="0"/>
                <a:cs typeface="Times New Roman" panose="02020603050405020304" pitchFamily="18" charset="0"/>
              </a:rPr>
              <a:t>2021-2022</a:t>
            </a:r>
            <a:br>
              <a:rPr lang="en-US" sz="6315"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Subtitle 2">
            <a:extLst>
              <a:ext uri="{FF2B5EF4-FFF2-40B4-BE49-F238E27FC236}">
                <a16:creationId xmlns:a16="http://schemas.microsoft.com/office/drawing/2014/main" id="{6711BB3B-0D2E-466A-AE10-63B40D4F727A}"/>
              </a:ext>
            </a:extLst>
          </p:cNvPr>
          <p:cNvSpPr>
            <a:spLocks noGrp="1"/>
          </p:cNvSpPr>
          <p:nvPr>
            <p:ph type="subTitle" idx="1"/>
          </p:nvPr>
        </p:nvSpPr>
        <p:spPr>
          <a:xfrm>
            <a:off x="9880600" y="5979919"/>
            <a:ext cx="7575432" cy="857455"/>
          </a:xfrm>
        </p:spPr>
        <p:txBody>
          <a:bodyPr>
            <a:normAutofit/>
          </a:bodyPr>
          <a:lstStyle/>
          <a:p>
            <a:r>
              <a:rPr lang="en-US" sz="4000" dirty="0"/>
              <a:t>Dm OO4, S. 2022</a:t>
            </a:r>
          </a:p>
        </p:txBody>
      </p:sp>
      <p:sp>
        <p:nvSpPr>
          <p:cNvPr id="4" name="TextBox 3">
            <a:extLst>
              <a:ext uri="{FF2B5EF4-FFF2-40B4-BE49-F238E27FC236}">
                <a16:creationId xmlns:a16="http://schemas.microsoft.com/office/drawing/2014/main" id="{5F2FCD6E-5E00-4612-AB1A-4F43C4794DCD}"/>
              </a:ext>
            </a:extLst>
          </p:cNvPr>
          <p:cNvSpPr txBox="1"/>
          <p:nvPr/>
        </p:nvSpPr>
        <p:spPr>
          <a:xfrm>
            <a:off x="3517900" y="8705850"/>
            <a:ext cx="1186299" cy="335348"/>
          </a:xfrm>
          <a:prstGeom prst="rect">
            <a:avLst/>
          </a:prstGeom>
          <a:noFill/>
        </p:spPr>
        <p:txBody>
          <a:bodyPr wrap="square" rtlCol="0">
            <a:spAutoFit/>
          </a:bodyPr>
          <a:lstStyle/>
          <a:p>
            <a:r>
              <a:rPr lang="en-US" sz="1579" i="1" dirty="0" err="1">
                <a:solidFill>
                  <a:schemeClr val="bg1">
                    <a:lumMod val="50000"/>
                  </a:schemeClr>
                </a:solidFill>
              </a:rPr>
              <a:t>fld</a:t>
            </a:r>
            <a:r>
              <a:rPr lang="en-US" sz="1579" i="1" dirty="0">
                <a:solidFill>
                  <a:schemeClr val="bg1">
                    <a:lumMod val="50000"/>
                  </a:schemeClr>
                </a:solidFill>
              </a:rPr>
              <a:t>/02/2022</a:t>
            </a:r>
          </a:p>
        </p:txBody>
      </p:sp>
    </p:spTree>
    <p:extLst>
      <p:ext uri="{BB962C8B-B14F-4D97-AF65-F5344CB8AC3E}">
        <p14:creationId xmlns:p14="http://schemas.microsoft.com/office/powerpoint/2010/main" val="4217152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C729B55-256A-4780-8FE5-06521A1CE544}"/>
              </a:ext>
            </a:extLst>
          </p:cNvPr>
          <p:cNvSpPr/>
          <p:nvPr/>
        </p:nvSpPr>
        <p:spPr>
          <a:xfrm>
            <a:off x="812800" y="1162050"/>
            <a:ext cx="17221199" cy="2544139"/>
          </a:xfrm>
          <a:prstGeom prst="rect">
            <a:avLst/>
          </a:prstGeom>
        </p:spPr>
        <p:style>
          <a:lnRef idx="1">
            <a:schemeClr val="accent1"/>
          </a:lnRef>
          <a:fillRef idx="2">
            <a:schemeClr val="accent1"/>
          </a:fillRef>
          <a:effectRef idx="1">
            <a:schemeClr val="accent1"/>
          </a:effectRef>
          <a:fontRef idx="minor">
            <a:schemeClr val="dk1"/>
          </a:fontRef>
        </p:style>
        <p:txBody>
          <a:bodyPr wrap="square" lIns="50653" tIns="25327" rIns="50653" bIns="25327">
            <a:spAutoFit/>
          </a:bodyPr>
          <a:lstStyle/>
          <a:p>
            <a:pPr algn="ctr"/>
            <a:r>
              <a:rPr lang="en-US" sz="5400" b="1" dirty="0">
                <a:ln w="0"/>
                <a:effectLst>
                  <a:outerShdw blurRad="38100" dist="19050" dir="2700000" algn="tl" rotWithShape="0">
                    <a:schemeClr val="dk1">
                      <a:alpha val="40000"/>
                    </a:schemeClr>
                  </a:outerShdw>
                </a:effectLst>
              </a:rPr>
              <a:t>RPMS- PPST Performance Objectives, Means of Verification , and Indicators for </a:t>
            </a:r>
          </a:p>
          <a:p>
            <a:pPr algn="ctr"/>
            <a:r>
              <a:rPr lang="en-US" sz="5400" b="1" dirty="0">
                <a:ln w="0"/>
                <a:effectLst>
                  <a:outerShdw blurRad="38100" dist="19050" dir="2700000" algn="tl" rotWithShape="0">
                    <a:schemeClr val="dk1">
                      <a:alpha val="40000"/>
                    </a:schemeClr>
                  </a:outerShdw>
                </a:effectLst>
              </a:rPr>
              <a:t>SY 2021- 2022</a:t>
            </a:r>
          </a:p>
        </p:txBody>
      </p:sp>
    </p:spTree>
    <p:extLst>
      <p:ext uri="{BB962C8B-B14F-4D97-AF65-F5344CB8AC3E}">
        <p14:creationId xmlns:p14="http://schemas.microsoft.com/office/powerpoint/2010/main" val="4075001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7C91FE-FE47-4265-8865-7FE4F550621E}"/>
              </a:ext>
            </a:extLst>
          </p:cNvPr>
          <p:cNvSpPr txBox="1"/>
          <p:nvPr/>
        </p:nvSpPr>
        <p:spPr>
          <a:xfrm>
            <a:off x="1803400" y="552450"/>
            <a:ext cx="15163799" cy="255454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53278" indent="-253278">
              <a:buFont typeface="Wingdings" panose="05000000000000000000" pitchFamily="2" charset="2"/>
              <a:buChar char="q"/>
            </a:pPr>
            <a:r>
              <a:rPr lang="en-US" sz="4000" dirty="0"/>
              <a:t>There are 18 indicators from the Philippine Professional Standards for Teachers (PPST) chosen as RPMS objectives for this school year. These priority indicators complete the integration of PPST through the RPMS.</a:t>
            </a:r>
          </a:p>
        </p:txBody>
      </p:sp>
      <p:sp>
        <p:nvSpPr>
          <p:cNvPr id="4" name="TextBox 3">
            <a:extLst>
              <a:ext uri="{FF2B5EF4-FFF2-40B4-BE49-F238E27FC236}">
                <a16:creationId xmlns:a16="http://schemas.microsoft.com/office/drawing/2014/main" id="{AF6FFFCF-1E17-465D-AFD5-9508ADA81C6C}"/>
              </a:ext>
            </a:extLst>
          </p:cNvPr>
          <p:cNvSpPr txBox="1"/>
          <p:nvPr/>
        </p:nvSpPr>
        <p:spPr>
          <a:xfrm>
            <a:off x="1768959" y="3586800"/>
            <a:ext cx="16441064" cy="193899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253278" indent="-253278">
              <a:buFont typeface="Wingdings" panose="05000000000000000000" pitchFamily="2" charset="2"/>
              <a:buChar char="q"/>
            </a:pPr>
            <a:r>
              <a:rPr lang="en-US" sz="4000" dirty="0"/>
              <a:t>For proficient teachers, there are 9 classroom observable objectives. The performance indicators of these objectives are identified for Quality.</a:t>
            </a:r>
          </a:p>
        </p:txBody>
      </p:sp>
      <p:sp>
        <p:nvSpPr>
          <p:cNvPr id="6" name="TextBox 5">
            <a:extLst>
              <a:ext uri="{FF2B5EF4-FFF2-40B4-BE49-F238E27FC236}">
                <a16:creationId xmlns:a16="http://schemas.microsoft.com/office/drawing/2014/main" id="{CA673F4A-077F-4221-AB68-C1649E5475A5}"/>
              </a:ext>
            </a:extLst>
          </p:cNvPr>
          <p:cNvSpPr txBox="1"/>
          <p:nvPr/>
        </p:nvSpPr>
        <p:spPr>
          <a:xfrm>
            <a:off x="1768959" y="6048757"/>
            <a:ext cx="16277693" cy="193899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253278" indent="-253278">
              <a:buFont typeface="Wingdings" panose="05000000000000000000" pitchFamily="2" charset="2"/>
              <a:buChar char="q"/>
            </a:pPr>
            <a:r>
              <a:rPr lang="en-US" sz="4000" dirty="0"/>
              <a:t>For Highly Proficient Teachers, there are 7 classroom observable objectives. The performance indicators of these objectives are identified for Quality.</a:t>
            </a:r>
          </a:p>
        </p:txBody>
      </p:sp>
    </p:spTree>
    <p:extLst>
      <p:ext uri="{BB962C8B-B14F-4D97-AF65-F5344CB8AC3E}">
        <p14:creationId xmlns:p14="http://schemas.microsoft.com/office/powerpoint/2010/main" val="1730941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5"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strVal val="#ppt_w*0.70"/>
                                          </p:val>
                                        </p:tav>
                                        <p:tav tm="100000">
                                          <p:val>
                                            <p:strVal val="#ppt_w"/>
                                          </p:val>
                                        </p:tav>
                                      </p:tavLst>
                                    </p:anim>
                                    <p:anim calcmode="lin" valueType="num">
                                      <p:cBhvr>
                                        <p:cTn id="12" dur="1000" fill="hold"/>
                                        <p:tgtEl>
                                          <p:spTgt spid="4"/>
                                        </p:tgtEl>
                                        <p:attrNameLst>
                                          <p:attrName>ppt_h</p:attrName>
                                        </p:attrNameLst>
                                      </p:cBhvr>
                                      <p:tavLst>
                                        <p:tav tm="0">
                                          <p:val>
                                            <p:strVal val="#ppt_h"/>
                                          </p:val>
                                        </p:tav>
                                        <p:tav tm="100000">
                                          <p:val>
                                            <p:strVal val="#ppt_h"/>
                                          </p:val>
                                        </p:tav>
                                      </p:tavLst>
                                    </p:anim>
                                    <p:animEffect transition="in" filter="fade">
                                      <p:cBhvr>
                                        <p:cTn id="13" dur="1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1000" fill="hold"/>
                                        <p:tgtEl>
                                          <p:spTgt spid="6"/>
                                        </p:tgtEl>
                                        <p:attrNameLst>
                                          <p:attrName>ppt_w</p:attrName>
                                        </p:attrNameLst>
                                      </p:cBhvr>
                                      <p:tavLst>
                                        <p:tav tm="0">
                                          <p:val>
                                            <p:strVal val="#ppt_w*0.70"/>
                                          </p:val>
                                        </p:tav>
                                        <p:tav tm="100000">
                                          <p:val>
                                            <p:strVal val="#ppt_w"/>
                                          </p:val>
                                        </p:tav>
                                      </p:tavLst>
                                    </p:anim>
                                    <p:anim calcmode="lin" valueType="num">
                                      <p:cBhvr>
                                        <p:cTn id="19" dur="1000" fill="hold"/>
                                        <p:tgtEl>
                                          <p:spTgt spid="6"/>
                                        </p:tgtEl>
                                        <p:attrNameLst>
                                          <p:attrName>ppt_h</p:attrName>
                                        </p:attrNameLst>
                                      </p:cBhvr>
                                      <p:tavLst>
                                        <p:tav tm="0">
                                          <p:val>
                                            <p:strVal val="#ppt_h"/>
                                          </p:val>
                                        </p:tav>
                                        <p:tav tm="100000">
                                          <p:val>
                                            <p:strVal val="#ppt_h"/>
                                          </p:val>
                                        </p:tav>
                                      </p:tavLst>
                                    </p:anim>
                                    <p:animEffect transition="in" filter="fade">
                                      <p:cBhvr>
                                        <p:cTn id="2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p:nvPr/>
        </p:nvSpPr>
        <p:spPr>
          <a:xfrm>
            <a:off x="8260150" y="4322190"/>
            <a:ext cx="3001" cy="9598"/>
          </a:xfrm>
          <a:custGeom>
            <a:avLst/>
            <a:gdLst/>
            <a:ahLst/>
            <a:cxnLst/>
            <a:rect l="l" t="t" r="r" b="b"/>
            <a:pathLst>
              <a:path w="5417" h="17326">
                <a:moveTo>
                  <a:pt x="0" y="8663"/>
                </a:moveTo>
                <a:lnTo>
                  <a:pt x="5417" y="8663"/>
                </a:lnTo>
              </a:path>
            </a:pathLst>
          </a:custGeom>
          <a:ln w="18596">
            <a:solidFill>
              <a:srgbClr val="D4D4D6"/>
            </a:solidFill>
          </a:ln>
        </p:spPr>
        <p:txBody>
          <a:bodyPr wrap="square" lIns="0" tIns="0" rIns="0" bIns="0" rtlCol="0">
            <a:noAutofit/>
          </a:bodyPr>
          <a:lstStyle/>
          <a:p>
            <a:endParaRPr sz="997"/>
          </a:p>
        </p:txBody>
      </p:sp>
      <p:sp>
        <p:nvSpPr>
          <p:cNvPr id="11" name="object 11"/>
          <p:cNvSpPr/>
          <p:nvPr/>
        </p:nvSpPr>
        <p:spPr>
          <a:xfrm>
            <a:off x="8760236" y="6336806"/>
            <a:ext cx="1969" cy="9470"/>
          </a:xfrm>
          <a:custGeom>
            <a:avLst/>
            <a:gdLst/>
            <a:ahLst/>
            <a:cxnLst/>
            <a:rect l="l" t="t" r="r" b="b"/>
            <a:pathLst>
              <a:path w="3555" h="17096">
                <a:moveTo>
                  <a:pt x="0" y="8548"/>
                </a:moveTo>
                <a:lnTo>
                  <a:pt x="3555" y="8548"/>
                </a:lnTo>
              </a:path>
            </a:pathLst>
          </a:custGeom>
          <a:ln w="18366">
            <a:solidFill>
              <a:srgbClr val="EDEDEF"/>
            </a:solidFill>
          </a:ln>
        </p:spPr>
        <p:txBody>
          <a:bodyPr wrap="square" lIns="0" tIns="0" rIns="0" bIns="0" rtlCol="0">
            <a:noAutofit/>
          </a:bodyPr>
          <a:lstStyle/>
          <a:p>
            <a:endParaRPr sz="997"/>
          </a:p>
        </p:txBody>
      </p:sp>
      <p:sp>
        <p:nvSpPr>
          <p:cNvPr id="18" name="object 18"/>
          <p:cNvSpPr txBox="1"/>
          <p:nvPr/>
        </p:nvSpPr>
        <p:spPr>
          <a:xfrm>
            <a:off x="1727200" y="171450"/>
            <a:ext cx="16078200" cy="793320"/>
          </a:xfrm>
          <a:prstGeom prst="rect">
            <a:avLst/>
          </a:prstGeom>
        </p:spPr>
        <p:txBody>
          <a:bodyPr vert="horz" wrap="square" lIns="0" tIns="0" rIns="0" bIns="0" rtlCol="0">
            <a:noAutofit/>
          </a:bodyPr>
          <a:lstStyle/>
          <a:p>
            <a:pPr marL="7035"/>
            <a:r>
              <a:rPr sz="4800" i="1" spc="-45" dirty="0">
                <a:latin typeface="Times New Roman"/>
                <a:cs typeface="Times New Roman"/>
              </a:rPr>
              <a:t>Detailed</a:t>
            </a:r>
            <a:r>
              <a:rPr sz="4800" i="1" spc="72" dirty="0">
                <a:latin typeface="Times New Roman"/>
                <a:cs typeface="Times New Roman"/>
              </a:rPr>
              <a:t> </a:t>
            </a:r>
            <a:r>
              <a:rPr sz="4800" i="1" spc="-17" dirty="0">
                <a:latin typeface="Times New Roman"/>
                <a:cs typeface="Times New Roman"/>
              </a:rPr>
              <a:t>Activitie</a:t>
            </a:r>
            <a:r>
              <a:rPr lang="en-US" sz="4800" i="1" spc="-17" dirty="0">
                <a:latin typeface="Times New Roman"/>
                <a:cs typeface="Times New Roman"/>
              </a:rPr>
              <a:t>s in each phase of RPMS cycle for 2021-2022</a:t>
            </a:r>
            <a:endParaRPr sz="4800" dirty="0">
              <a:latin typeface="Times New Roman"/>
              <a:cs typeface="Times New Roman"/>
            </a:endParaRPr>
          </a:p>
        </p:txBody>
      </p:sp>
      <p:graphicFrame>
        <p:nvGraphicFramePr>
          <p:cNvPr id="3" name="Table 2">
            <a:extLst>
              <a:ext uri="{FF2B5EF4-FFF2-40B4-BE49-F238E27FC236}">
                <a16:creationId xmlns:a16="http://schemas.microsoft.com/office/drawing/2014/main" id="{6DEA3611-E84C-494D-9268-A4AC8CECF3B6}"/>
              </a:ext>
            </a:extLst>
          </p:cNvPr>
          <p:cNvGraphicFramePr>
            <a:graphicFrameLocks noGrp="1"/>
          </p:cNvGraphicFramePr>
          <p:nvPr>
            <p:extLst>
              <p:ext uri="{D42A27DB-BD31-4B8C-83A1-F6EECF244321}">
                <p14:modId xmlns:p14="http://schemas.microsoft.com/office/powerpoint/2010/main" val="3708270072"/>
              </p:ext>
            </p:extLst>
          </p:nvPr>
        </p:nvGraphicFramePr>
        <p:xfrm>
          <a:off x="1155700" y="1390650"/>
          <a:ext cx="16992600" cy="9026387"/>
        </p:xfrm>
        <a:graphic>
          <a:graphicData uri="http://schemas.openxmlformats.org/drawingml/2006/table">
            <a:tbl>
              <a:tblPr firstRow="1" bandRow="1">
                <a:tableStyleId>{5C22544A-7EE6-4342-B048-85BDC9FD1C3A}</a:tableStyleId>
              </a:tblPr>
              <a:tblGrid>
                <a:gridCol w="4149948">
                  <a:extLst>
                    <a:ext uri="{9D8B030D-6E8A-4147-A177-3AD203B41FA5}">
                      <a16:colId xmlns:a16="http://schemas.microsoft.com/office/drawing/2014/main" val="3707054468"/>
                    </a:ext>
                  </a:extLst>
                </a:gridCol>
                <a:gridCol w="4280884">
                  <a:extLst>
                    <a:ext uri="{9D8B030D-6E8A-4147-A177-3AD203B41FA5}">
                      <a16:colId xmlns:a16="http://schemas.microsoft.com/office/drawing/2014/main" val="4058030479"/>
                    </a:ext>
                  </a:extLst>
                </a:gridCol>
                <a:gridCol w="4280884">
                  <a:extLst>
                    <a:ext uri="{9D8B030D-6E8A-4147-A177-3AD203B41FA5}">
                      <a16:colId xmlns:a16="http://schemas.microsoft.com/office/drawing/2014/main" val="878782568"/>
                    </a:ext>
                  </a:extLst>
                </a:gridCol>
                <a:gridCol w="4280884">
                  <a:extLst>
                    <a:ext uri="{9D8B030D-6E8A-4147-A177-3AD203B41FA5}">
                      <a16:colId xmlns:a16="http://schemas.microsoft.com/office/drawing/2014/main" val="2249159678"/>
                    </a:ext>
                  </a:extLst>
                </a:gridCol>
              </a:tblGrid>
              <a:tr h="756189">
                <a:tc>
                  <a:txBody>
                    <a:bodyPr/>
                    <a:lstStyle/>
                    <a:p>
                      <a:pPr algn="ctr"/>
                      <a:r>
                        <a:rPr lang="en-US" sz="3200" dirty="0"/>
                        <a:t>Phases of RPMS Cycle</a:t>
                      </a:r>
                    </a:p>
                  </a:txBody>
                  <a:tcPr marL="50653" marR="50653" marT="25327" marB="25327"/>
                </a:tc>
                <a:tc>
                  <a:txBody>
                    <a:bodyPr/>
                    <a:lstStyle/>
                    <a:p>
                      <a:pPr algn="ctr"/>
                      <a:r>
                        <a:rPr lang="en-US" sz="3200" dirty="0"/>
                        <a:t>Task/Activity</a:t>
                      </a:r>
                    </a:p>
                  </a:txBody>
                  <a:tcPr marL="50653" marR="50653" marT="25327" marB="25327"/>
                </a:tc>
                <a:tc>
                  <a:txBody>
                    <a:bodyPr/>
                    <a:lstStyle/>
                    <a:p>
                      <a:pPr algn="ctr"/>
                      <a:r>
                        <a:rPr lang="en-US" sz="3200" dirty="0"/>
                        <a:t>Person(s) Responsible</a:t>
                      </a:r>
                    </a:p>
                  </a:txBody>
                  <a:tcPr marL="50653" marR="50653" marT="25327" marB="25327"/>
                </a:tc>
                <a:tc>
                  <a:txBody>
                    <a:bodyPr/>
                    <a:lstStyle/>
                    <a:p>
                      <a:pPr algn="ctr"/>
                      <a:r>
                        <a:rPr lang="en-US" sz="3200" dirty="0"/>
                        <a:t>Schedule</a:t>
                      </a:r>
                    </a:p>
                  </a:txBody>
                  <a:tcPr marL="50653" marR="50653" marT="25327" marB="25327"/>
                </a:tc>
                <a:extLst>
                  <a:ext uri="{0D108BD9-81ED-4DB2-BD59-A6C34878D82A}">
                    <a16:rowId xmlns:a16="http://schemas.microsoft.com/office/drawing/2014/main" val="1935195234"/>
                  </a:ext>
                </a:extLst>
              </a:tr>
              <a:tr h="1684030">
                <a:tc rowSpan="4">
                  <a:txBody>
                    <a:bodyPr/>
                    <a:lstStyle/>
                    <a:p>
                      <a:pPr algn="ctr"/>
                      <a:endParaRPr lang="en-US" sz="4000" dirty="0"/>
                    </a:p>
                    <a:p>
                      <a:pPr algn="ctr"/>
                      <a:endParaRPr lang="en-US" sz="4000" dirty="0"/>
                    </a:p>
                    <a:p>
                      <a:pPr algn="ctr"/>
                      <a:r>
                        <a:rPr lang="en-US" sz="4000" dirty="0"/>
                        <a:t>PHASE I</a:t>
                      </a:r>
                    </a:p>
                    <a:p>
                      <a:pPr algn="ctr"/>
                      <a:r>
                        <a:rPr lang="en-US" sz="4000" dirty="0"/>
                        <a:t>Performance Planning and Commitment</a:t>
                      </a:r>
                    </a:p>
                  </a:txBody>
                  <a:tcPr marL="50653" marR="50653" marT="25327" marB="25327"/>
                </a:tc>
                <a:tc>
                  <a:txBody>
                    <a:bodyPr/>
                    <a:lstStyle/>
                    <a:p>
                      <a:pPr algn="ctr"/>
                      <a:r>
                        <a:rPr lang="en-US" sz="3600" dirty="0"/>
                        <a:t>Start of RPMS cycle and portfolio collection</a:t>
                      </a:r>
                    </a:p>
                  </a:txBody>
                  <a:tcPr marL="50653" marR="50653" marT="25327" marB="25327"/>
                </a:tc>
                <a:tc>
                  <a:txBody>
                    <a:bodyPr/>
                    <a:lstStyle/>
                    <a:p>
                      <a:pPr algn="ctr"/>
                      <a:endParaRPr lang="en-US" sz="4000" dirty="0"/>
                    </a:p>
                    <a:p>
                      <a:pPr algn="ctr"/>
                      <a:r>
                        <a:rPr lang="en-US" sz="4000" dirty="0"/>
                        <a:t>Ratees</a:t>
                      </a:r>
                    </a:p>
                  </a:txBody>
                  <a:tcPr marL="50653" marR="50653" marT="25327" marB="25327"/>
                </a:tc>
                <a:tc>
                  <a:txBody>
                    <a:bodyPr/>
                    <a:lstStyle/>
                    <a:p>
                      <a:pPr algn="ctr"/>
                      <a:r>
                        <a:rPr lang="en-US" sz="4000" dirty="0"/>
                        <a:t>August 1, 2021</a:t>
                      </a:r>
                    </a:p>
                  </a:txBody>
                  <a:tcPr marL="50653" marR="50653" marT="25327" marB="25327"/>
                </a:tc>
                <a:extLst>
                  <a:ext uri="{0D108BD9-81ED-4DB2-BD59-A6C34878D82A}">
                    <a16:rowId xmlns:a16="http://schemas.microsoft.com/office/drawing/2014/main" val="1116638579"/>
                  </a:ext>
                </a:extLst>
              </a:tr>
              <a:tr h="2092904">
                <a:tc vMerge="1">
                  <a:txBody>
                    <a:bodyPr/>
                    <a:lstStyle/>
                    <a:p>
                      <a:endParaRPr lang="en-US" dirty="0"/>
                    </a:p>
                  </a:txBody>
                  <a:tcPr/>
                </a:tc>
                <a:tc>
                  <a:txBody>
                    <a:bodyPr/>
                    <a:lstStyle/>
                    <a:p>
                      <a:pPr algn="ctr"/>
                      <a:r>
                        <a:rPr lang="en-US" sz="3600" dirty="0"/>
                        <a:t>Self- Assessment with Initial Development Planning</a:t>
                      </a:r>
                    </a:p>
                  </a:txBody>
                  <a:tcPr marL="50653" marR="50653" marT="25327" marB="25327"/>
                </a:tc>
                <a:tc>
                  <a:txBody>
                    <a:bodyPr/>
                    <a:lstStyle/>
                    <a:p>
                      <a:pPr algn="ctr"/>
                      <a:endParaRPr lang="en-US" sz="4000" dirty="0"/>
                    </a:p>
                    <a:p>
                      <a:pPr algn="ctr"/>
                      <a:r>
                        <a:rPr lang="en-US" sz="4000" dirty="0"/>
                        <a:t>Ratees</a:t>
                      </a:r>
                    </a:p>
                  </a:txBody>
                  <a:tcPr marL="50653" marR="50653" marT="25327" marB="25327"/>
                </a:tc>
                <a:tc>
                  <a:txBody>
                    <a:bodyPr/>
                    <a:lstStyle/>
                    <a:p>
                      <a:pPr algn="ctr"/>
                      <a:r>
                        <a:rPr lang="en-US" sz="4000" dirty="0"/>
                        <a:t>September 2021</a:t>
                      </a:r>
                    </a:p>
                  </a:txBody>
                  <a:tcPr marL="50653" marR="50653" marT="25327" marB="25327"/>
                </a:tc>
                <a:extLst>
                  <a:ext uri="{0D108BD9-81ED-4DB2-BD59-A6C34878D82A}">
                    <a16:rowId xmlns:a16="http://schemas.microsoft.com/office/drawing/2014/main" val="3708527471"/>
                  </a:ext>
                </a:extLst>
              </a:tr>
              <a:tr h="2910651">
                <a:tc vMerge="1">
                  <a:txBody>
                    <a:bodyPr/>
                    <a:lstStyle/>
                    <a:p>
                      <a:endParaRPr lang="en-US" dirty="0"/>
                    </a:p>
                  </a:txBody>
                  <a:tcPr/>
                </a:tc>
                <a:tc>
                  <a:txBody>
                    <a:bodyPr/>
                    <a:lstStyle/>
                    <a:p>
                      <a:pPr algn="ctr"/>
                      <a:r>
                        <a:rPr lang="en-US" sz="3600" dirty="0"/>
                        <a:t>Capacity building activities/ presentation of RPMS tools in the time of COVID-19`</a:t>
                      </a:r>
                    </a:p>
                  </a:txBody>
                  <a:tcPr marL="50653" marR="50653" marT="25327" marB="25327"/>
                </a:tc>
                <a:tc>
                  <a:txBody>
                    <a:bodyPr/>
                    <a:lstStyle/>
                    <a:p>
                      <a:pPr algn="ctr"/>
                      <a:endParaRPr lang="en-US" sz="4000" dirty="0"/>
                    </a:p>
                    <a:p>
                      <a:pPr algn="ctr"/>
                      <a:r>
                        <a:rPr lang="en-US" sz="4000" dirty="0"/>
                        <a:t>RO/ SDO/ School Head/ Raters</a:t>
                      </a:r>
                    </a:p>
                  </a:txBody>
                  <a:tcPr marL="50653" marR="50653" marT="25327" marB="25327"/>
                </a:tc>
                <a:tc>
                  <a:txBody>
                    <a:bodyPr/>
                    <a:lstStyle/>
                    <a:p>
                      <a:pPr algn="ctr"/>
                      <a:r>
                        <a:rPr lang="en-US" sz="4000" dirty="0"/>
                        <a:t>September to December 2021</a:t>
                      </a:r>
                    </a:p>
                  </a:txBody>
                  <a:tcPr marL="50653" marR="50653" marT="25327" marB="25327"/>
                </a:tc>
                <a:extLst>
                  <a:ext uri="{0D108BD9-81ED-4DB2-BD59-A6C34878D82A}">
                    <a16:rowId xmlns:a16="http://schemas.microsoft.com/office/drawing/2014/main" val="1922434968"/>
                  </a:ext>
                </a:extLst>
              </a:tr>
              <a:tr h="983104">
                <a:tc vMerge="1">
                  <a:txBody>
                    <a:bodyPr/>
                    <a:lstStyle/>
                    <a:p>
                      <a:endParaRPr lang="en-US" dirty="0"/>
                    </a:p>
                  </a:txBody>
                  <a:tcPr/>
                </a:tc>
                <a:tc>
                  <a:txBody>
                    <a:bodyPr/>
                    <a:lstStyle/>
                    <a:p>
                      <a:pPr algn="ctr"/>
                      <a:r>
                        <a:rPr lang="en-US" sz="3600" dirty="0"/>
                        <a:t>National Orientation</a:t>
                      </a:r>
                    </a:p>
                  </a:txBody>
                  <a:tcPr marL="50653" marR="50653" marT="25327" marB="25327"/>
                </a:tc>
                <a:tc>
                  <a:txBody>
                    <a:bodyPr/>
                    <a:lstStyle/>
                    <a:p>
                      <a:pPr algn="ctr"/>
                      <a:r>
                        <a:rPr lang="en-US" sz="4000" dirty="0"/>
                        <a:t>Central Office</a:t>
                      </a:r>
                    </a:p>
                  </a:txBody>
                  <a:tcPr marL="50653" marR="50653" marT="25327" marB="25327"/>
                </a:tc>
                <a:tc>
                  <a:txBody>
                    <a:bodyPr/>
                    <a:lstStyle/>
                    <a:p>
                      <a:pPr algn="ctr"/>
                      <a:r>
                        <a:rPr lang="en-US" sz="4000" dirty="0"/>
                        <a:t>January 2022</a:t>
                      </a:r>
                    </a:p>
                  </a:txBody>
                  <a:tcPr marL="50653" marR="50653" marT="25327" marB="25327"/>
                </a:tc>
                <a:extLst>
                  <a:ext uri="{0D108BD9-81ED-4DB2-BD59-A6C34878D82A}">
                    <a16:rowId xmlns:a16="http://schemas.microsoft.com/office/drawing/2014/main" val="1956592443"/>
                  </a:ext>
                </a:extLst>
              </a:tr>
            </a:tbl>
          </a:graphicData>
        </a:graphic>
      </p:graphicFrame>
    </p:spTree>
    <p:extLst>
      <p:ext uri="{BB962C8B-B14F-4D97-AF65-F5344CB8AC3E}">
        <p14:creationId xmlns:p14="http://schemas.microsoft.com/office/powerpoint/2010/main" val="3078512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p:nvPr/>
        </p:nvSpPr>
        <p:spPr>
          <a:xfrm>
            <a:off x="8260150" y="4322190"/>
            <a:ext cx="3001" cy="9598"/>
          </a:xfrm>
          <a:custGeom>
            <a:avLst/>
            <a:gdLst/>
            <a:ahLst/>
            <a:cxnLst/>
            <a:rect l="l" t="t" r="r" b="b"/>
            <a:pathLst>
              <a:path w="5417" h="17326">
                <a:moveTo>
                  <a:pt x="0" y="8663"/>
                </a:moveTo>
                <a:lnTo>
                  <a:pt x="5417" y="8663"/>
                </a:lnTo>
              </a:path>
            </a:pathLst>
          </a:custGeom>
          <a:ln w="18596">
            <a:solidFill>
              <a:srgbClr val="D4D4D6"/>
            </a:solidFill>
          </a:ln>
        </p:spPr>
        <p:txBody>
          <a:bodyPr wrap="square" lIns="0" tIns="0" rIns="0" bIns="0" rtlCol="0">
            <a:noAutofit/>
          </a:bodyPr>
          <a:lstStyle/>
          <a:p>
            <a:endParaRPr sz="997"/>
          </a:p>
        </p:txBody>
      </p:sp>
      <p:sp>
        <p:nvSpPr>
          <p:cNvPr id="11" name="object 11"/>
          <p:cNvSpPr/>
          <p:nvPr/>
        </p:nvSpPr>
        <p:spPr>
          <a:xfrm>
            <a:off x="8760236" y="6336806"/>
            <a:ext cx="1969" cy="9470"/>
          </a:xfrm>
          <a:custGeom>
            <a:avLst/>
            <a:gdLst/>
            <a:ahLst/>
            <a:cxnLst/>
            <a:rect l="l" t="t" r="r" b="b"/>
            <a:pathLst>
              <a:path w="3555" h="17096">
                <a:moveTo>
                  <a:pt x="0" y="8548"/>
                </a:moveTo>
                <a:lnTo>
                  <a:pt x="3555" y="8548"/>
                </a:lnTo>
              </a:path>
            </a:pathLst>
          </a:custGeom>
          <a:ln w="18366">
            <a:solidFill>
              <a:srgbClr val="EDEDEF"/>
            </a:solidFill>
          </a:ln>
        </p:spPr>
        <p:txBody>
          <a:bodyPr wrap="square" lIns="0" tIns="0" rIns="0" bIns="0" rtlCol="0">
            <a:noAutofit/>
          </a:bodyPr>
          <a:lstStyle/>
          <a:p>
            <a:endParaRPr sz="997"/>
          </a:p>
        </p:txBody>
      </p:sp>
      <p:sp>
        <p:nvSpPr>
          <p:cNvPr id="15" name="object 15"/>
          <p:cNvSpPr txBox="1"/>
          <p:nvPr/>
        </p:nvSpPr>
        <p:spPr>
          <a:xfrm>
            <a:off x="7787022" y="2673756"/>
            <a:ext cx="1612804" cy="204723"/>
          </a:xfrm>
          <a:prstGeom prst="rect">
            <a:avLst/>
          </a:prstGeom>
        </p:spPr>
        <p:txBody>
          <a:bodyPr vert="horz" wrap="square" lIns="0" tIns="0" rIns="0" bIns="0" rtlCol="0">
            <a:noAutofit/>
          </a:bodyPr>
          <a:lstStyle/>
          <a:p>
            <a:pPr marL="7035"/>
            <a:r>
              <a:rPr sz="1538" spc="-18987" baseline="-18018" dirty="0">
                <a:solidFill>
                  <a:srgbClr val="363438"/>
                </a:solidFill>
                <a:latin typeface="Times New Roman"/>
                <a:cs typeface="Times New Roman"/>
              </a:rPr>
              <a:t>•</a:t>
            </a:r>
            <a:r>
              <a:rPr sz="304" spc="22" dirty="0">
                <a:solidFill>
                  <a:srgbClr val="363438"/>
                </a:solidFill>
                <a:latin typeface="Times New Roman"/>
                <a:cs typeface="Times New Roman"/>
              </a:rPr>
              <a:t>1-.</a:t>
            </a:r>
            <a:endParaRPr sz="304">
              <a:latin typeface="Times New Roman"/>
              <a:cs typeface="Times New Roman"/>
            </a:endParaRPr>
          </a:p>
        </p:txBody>
      </p:sp>
      <p:sp>
        <p:nvSpPr>
          <p:cNvPr id="18" name="object 18"/>
          <p:cNvSpPr txBox="1"/>
          <p:nvPr/>
        </p:nvSpPr>
        <p:spPr>
          <a:xfrm>
            <a:off x="1270000" y="324382"/>
            <a:ext cx="17145000" cy="916964"/>
          </a:xfrm>
          <a:prstGeom prst="rect">
            <a:avLst/>
          </a:prstGeom>
        </p:spPr>
        <p:txBody>
          <a:bodyPr vert="horz" wrap="square" lIns="0" tIns="0" rIns="0" bIns="0" rtlCol="0">
            <a:noAutofit/>
          </a:bodyPr>
          <a:lstStyle/>
          <a:p>
            <a:pPr marL="7035"/>
            <a:r>
              <a:rPr sz="4800" i="1" spc="-45" dirty="0">
                <a:latin typeface="Times New Roman"/>
                <a:cs typeface="Times New Roman"/>
              </a:rPr>
              <a:t>Detailed</a:t>
            </a:r>
            <a:r>
              <a:rPr sz="4800" i="1" spc="72" dirty="0">
                <a:latin typeface="Times New Roman"/>
                <a:cs typeface="Times New Roman"/>
              </a:rPr>
              <a:t> </a:t>
            </a:r>
            <a:r>
              <a:rPr sz="4800" i="1" spc="-17" dirty="0">
                <a:latin typeface="Times New Roman"/>
                <a:cs typeface="Times New Roman"/>
              </a:rPr>
              <a:t>Activitie</a:t>
            </a:r>
            <a:r>
              <a:rPr lang="en-US" sz="4800" i="1" spc="-17" dirty="0">
                <a:latin typeface="Times New Roman"/>
                <a:cs typeface="Times New Roman"/>
              </a:rPr>
              <a:t>s in each phase of RPMS cycle for 2021-2022</a:t>
            </a:r>
            <a:endParaRPr sz="4800" dirty="0">
              <a:latin typeface="Times New Roman"/>
              <a:cs typeface="Times New Roman"/>
            </a:endParaRPr>
          </a:p>
        </p:txBody>
      </p:sp>
      <p:graphicFrame>
        <p:nvGraphicFramePr>
          <p:cNvPr id="3" name="Table 2">
            <a:extLst>
              <a:ext uri="{FF2B5EF4-FFF2-40B4-BE49-F238E27FC236}">
                <a16:creationId xmlns:a16="http://schemas.microsoft.com/office/drawing/2014/main" id="{6DEA3611-E84C-494D-9268-A4AC8CECF3B6}"/>
              </a:ext>
            </a:extLst>
          </p:cNvPr>
          <p:cNvGraphicFramePr>
            <a:graphicFrameLocks noGrp="1"/>
          </p:cNvGraphicFramePr>
          <p:nvPr>
            <p:extLst>
              <p:ext uri="{D42A27DB-BD31-4B8C-83A1-F6EECF244321}">
                <p14:modId xmlns:p14="http://schemas.microsoft.com/office/powerpoint/2010/main" val="2886334641"/>
              </p:ext>
            </p:extLst>
          </p:nvPr>
        </p:nvGraphicFramePr>
        <p:xfrm>
          <a:off x="626636" y="1267819"/>
          <a:ext cx="17635964" cy="4590777"/>
        </p:xfrm>
        <a:graphic>
          <a:graphicData uri="http://schemas.openxmlformats.org/drawingml/2006/table">
            <a:tbl>
              <a:tblPr firstRow="1" bandRow="1">
                <a:tableStyleId>{5C22544A-7EE6-4342-B048-85BDC9FD1C3A}</a:tableStyleId>
              </a:tblPr>
              <a:tblGrid>
                <a:gridCol w="4408991">
                  <a:extLst>
                    <a:ext uri="{9D8B030D-6E8A-4147-A177-3AD203B41FA5}">
                      <a16:colId xmlns:a16="http://schemas.microsoft.com/office/drawing/2014/main" val="3707054468"/>
                    </a:ext>
                  </a:extLst>
                </a:gridCol>
                <a:gridCol w="4408991">
                  <a:extLst>
                    <a:ext uri="{9D8B030D-6E8A-4147-A177-3AD203B41FA5}">
                      <a16:colId xmlns:a16="http://schemas.microsoft.com/office/drawing/2014/main" val="4058030479"/>
                    </a:ext>
                  </a:extLst>
                </a:gridCol>
                <a:gridCol w="4408991">
                  <a:extLst>
                    <a:ext uri="{9D8B030D-6E8A-4147-A177-3AD203B41FA5}">
                      <a16:colId xmlns:a16="http://schemas.microsoft.com/office/drawing/2014/main" val="878782568"/>
                    </a:ext>
                  </a:extLst>
                </a:gridCol>
                <a:gridCol w="4408991">
                  <a:extLst>
                    <a:ext uri="{9D8B030D-6E8A-4147-A177-3AD203B41FA5}">
                      <a16:colId xmlns:a16="http://schemas.microsoft.com/office/drawing/2014/main" val="2249159678"/>
                    </a:ext>
                  </a:extLst>
                </a:gridCol>
              </a:tblGrid>
              <a:tr h="537375">
                <a:tc>
                  <a:txBody>
                    <a:bodyPr/>
                    <a:lstStyle/>
                    <a:p>
                      <a:r>
                        <a:rPr lang="en-US" sz="2800" dirty="0"/>
                        <a:t>Phases of RPMS Cycle</a:t>
                      </a:r>
                    </a:p>
                  </a:txBody>
                  <a:tcPr marL="50653" marR="50653" marT="25327" marB="253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800" dirty="0"/>
                        <a:t>Task/Activity</a:t>
                      </a:r>
                    </a:p>
                  </a:txBody>
                  <a:tcPr marL="50653" marR="50653" marT="25327" marB="253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800" dirty="0"/>
                        <a:t>Person(s) Responsible</a:t>
                      </a:r>
                    </a:p>
                  </a:txBody>
                  <a:tcPr marL="50653" marR="50653" marT="25327" marB="253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800" dirty="0"/>
                        <a:t>Schedule</a:t>
                      </a:r>
                    </a:p>
                  </a:txBody>
                  <a:tcPr marL="50653" marR="50653" marT="25327" marB="253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35195234"/>
                  </a:ext>
                </a:extLst>
              </a:tr>
              <a:tr h="839637">
                <a:tc rowSpan="2">
                  <a:txBody>
                    <a:bodyPr/>
                    <a:lstStyle/>
                    <a:p>
                      <a:r>
                        <a:rPr lang="en-US" sz="3200" b="1" dirty="0"/>
                        <a:t>PHASE II</a:t>
                      </a:r>
                    </a:p>
                    <a:p>
                      <a:r>
                        <a:rPr lang="en-US" sz="3200" b="1" dirty="0"/>
                        <a:t>Performance Planning and Commitment</a:t>
                      </a:r>
                    </a:p>
                  </a:txBody>
                  <a:tcPr marL="50653" marR="50653" marT="25327" marB="253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3200" dirty="0"/>
                        <a:t>Monitoring and Coaching</a:t>
                      </a:r>
                    </a:p>
                  </a:txBody>
                  <a:tcPr marL="50653" marR="50653" marT="25327" marB="253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3200" dirty="0"/>
                        <a:t>School Heads/ Raters</a:t>
                      </a:r>
                    </a:p>
                  </a:txBody>
                  <a:tcPr marL="50653" marR="50653" marT="25327" marB="253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3200" dirty="0"/>
                        <a:t>August  2021- June 2022</a:t>
                      </a:r>
                    </a:p>
                  </a:txBody>
                  <a:tcPr marL="50653" marR="50653" marT="25327" marB="253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6638579"/>
                  </a:ext>
                </a:extLst>
              </a:tr>
              <a:tr h="1232219">
                <a:tc vMerge="1">
                  <a:txBody>
                    <a:bodyPr/>
                    <a:lstStyle/>
                    <a:p>
                      <a:endParaRPr lang="en-US" dirty="0"/>
                    </a:p>
                  </a:txBody>
                  <a:tcPr/>
                </a:tc>
                <a:tc>
                  <a:txBody>
                    <a:bodyPr/>
                    <a:lstStyle/>
                    <a:p>
                      <a:r>
                        <a:rPr lang="en-US" sz="3200" dirty="0">
                          <a:solidFill>
                            <a:srgbClr val="FF0000"/>
                          </a:solidFill>
                        </a:rPr>
                        <a:t>Midyear Review*  </a:t>
                      </a:r>
                      <a:r>
                        <a:rPr lang="en-US" sz="3200" dirty="0"/>
                        <a:t>with Development Planning</a:t>
                      </a:r>
                    </a:p>
                  </a:txBody>
                  <a:tcPr marL="50653" marR="50653" marT="25327" marB="253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t>School Heads/ Raters/</a:t>
                      </a:r>
                    </a:p>
                    <a:p>
                      <a:r>
                        <a:rPr lang="en-US" sz="3200" dirty="0"/>
                        <a:t>Ratees</a:t>
                      </a:r>
                    </a:p>
                  </a:txBody>
                  <a:tcPr marL="50653" marR="50653" marT="25327" marB="253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3200" dirty="0"/>
                        <a:t>September 2021</a:t>
                      </a:r>
                    </a:p>
                  </a:txBody>
                  <a:tcPr marL="50653" marR="50653" marT="25327" marB="253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08527471"/>
                  </a:ext>
                </a:extLst>
              </a:tr>
              <a:tr h="1232219">
                <a:tc>
                  <a:txBody>
                    <a:bodyPr/>
                    <a:lstStyle/>
                    <a:p>
                      <a:r>
                        <a:rPr lang="en-US" sz="4000" b="1" dirty="0"/>
                        <a:t>Phase III</a:t>
                      </a:r>
                    </a:p>
                  </a:txBody>
                  <a:tcPr marL="50653" marR="50653" marT="25327" marB="253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3200" dirty="0">
                          <a:solidFill>
                            <a:srgbClr val="FF0000"/>
                          </a:solidFill>
                        </a:rPr>
                        <a:t>Year end Review**</a:t>
                      </a:r>
                    </a:p>
                  </a:txBody>
                  <a:tcPr marL="50653" marR="50653" marT="25327" marB="253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t>Raters, Ratees, and Approving Authorities</a:t>
                      </a:r>
                    </a:p>
                    <a:p>
                      <a:endParaRPr lang="en-US" sz="3200" dirty="0"/>
                    </a:p>
                  </a:txBody>
                  <a:tcPr marL="50653" marR="50653" marT="25327" marB="253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3200" dirty="0"/>
                        <a:t>A week after scheduled graduation</a:t>
                      </a:r>
                    </a:p>
                  </a:txBody>
                  <a:tcPr marL="50653" marR="50653" marT="25327" marB="253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46806982"/>
                  </a:ext>
                </a:extLst>
              </a:tr>
            </a:tbl>
          </a:graphicData>
        </a:graphic>
      </p:graphicFrame>
      <p:sp>
        <p:nvSpPr>
          <p:cNvPr id="2" name="TextBox 1">
            <a:extLst>
              <a:ext uri="{FF2B5EF4-FFF2-40B4-BE49-F238E27FC236}">
                <a16:creationId xmlns:a16="http://schemas.microsoft.com/office/drawing/2014/main" id="{085AE5B5-1E4E-4BEB-9A8D-7B030D37A1F7}"/>
              </a:ext>
            </a:extLst>
          </p:cNvPr>
          <p:cNvSpPr txBox="1"/>
          <p:nvPr/>
        </p:nvSpPr>
        <p:spPr>
          <a:xfrm>
            <a:off x="642564" y="6311082"/>
            <a:ext cx="17620035" cy="3046988"/>
          </a:xfrm>
          <a:prstGeom prst="rect">
            <a:avLst/>
          </a:prstGeom>
          <a:noFill/>
        </p:spPr>
        <p:txBody>
          <a:bodyPr wrap="square" rtlCol="0">
            <a:spAutoFit/>
          </a:bodyPr>
          <a:lstStyle/>
          <a:p>
            <a:r>
              <a:rPr lang="en-US" sz="3600" b="1" i="1" dirty="0">
                <a:solidFill>
                  <a:srgbClr val="FF0000"/>
                </a:solidFill>
              </a:rPr>
              <a:t>*Midyear review- </a:t>
            </a:r>
            <a:r>
              <a:rPr lang="en-US" sz="2400" b="1" i="1" dirty="0"/>
              <a:t>All presented MOVs shall be obtained from September 2021- February 2022 for </a:t>
            </a:r>
            <a:r>
              <a:rPr lang="en-US" sz="2400" b="1" i="1" dirty="0">
                <a:highlight>
                  <a:srgbClr val="FFFF00"/>
                </a:highlight>
              </a:rPr>
              <a:t>Objectives 1, 3, 4, 5, 6, 9 and 10 (classroom observable obj)</a:t>
            </a:r>
            <a:r>
              <a:rPr lang="en-US" sz="2400" b="1" i="1" dirty="0"/>
              <a:t> and from February 2022- July 2022 for </a:t>
            </a:r>
            <a:r>
              <a:rPr lang="en-US" sz="2400" b="1" i="1" dirty="0">
                <a:highlight>
                  <a:srgbClr val="FFFF00"/>
                </a:highlight>
              </a:rPr>
              <a:t>Objectives 2, 7, 8 and 11 to 19 (non classroom observable.)</a:t>
            </a:r>
          </a:p>
          <a:p>
            <a:endParaRPr lang="en-US" sz="2400" b="1" i="1" dirty="0">
              <a:highlight>
                <a:srgbClr val="FFFF00"/>
              </a:highlight>
            </a:endParaRPr>
          </a:p>
          <a:p>
            <a:r>
              <a:rPr lang="en-US" sz="3600" b="1" i="1" dirty="0">
                <a:solidFill>
                  <a:srgbClr val="FF0000"/>
                </a:solidFill>
              </a:rPr>
              <a:t>**Year end review- </a:t>
            </a:r>
            <a:r>
              <a:rPr lang="en-US" sz="2400" b="1" i="1" dirty="0"/>
              <a:t> All presented MOVs shall be obtained from </a:t>
            </a:r>
            <a:r>
              <a:rPr lang="en-US" sz="2400" b="1" i="1" dirty="0">
                <a:highlight>
                  <a:srgbClr val="FFFF00"/>
                </a:highlight>
              </a:rPr>
              <a:t>September 2021- July 2022 for Objectives 1,3,4,5,6, 9 and 10 (classroom observable obj) </a:t>
            </a:r>
            <a:r>
              <a:rPr lang="en-US" sz="2400" b="1" i="1" dirty="0"/>
              <a:t>and from </a:t>
            </a:r>
            <a:r>
              <a:rPr lang="en-US" sz="2400" b="1" i="1" dirty="0">
                <a:highlight>
                  <a:srgbClr val="FFFF00"/>
                </a:highlight>
              </a:rPr>
              <a:t>September 2021- 2022 for Objectives 2, 7, 8, and 11 to 19 (non classroom observable.)</a:t>
            </a:r>
          </a:p>
          <a:p>
            <a:endParaRPr lang="en-US" sz="2400" b="1" i="1" dirty="0">
              <a:highlight>
                <a:srgbClr val="FFFF00"/>
              </a:highlight>
            </a:endParaRPr>
          </a:p>
        </p:txBody>
      </p:sp>
    </p:spTree>
    <p:extLst>
      <p:ext uri="{BB962C8B-B14F-4D97-AF65-F5344CB8AC3E}">
        <p14:creationId xmlns:p14="http://schemas.microsoft.com/office/powerpoint/2010/main" val="2860267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p:nvPr/>
        </p:nvSpPr>
        <p:spPr>
          <a:xfrm>
            <a:off x="8260150" y="4322190"/>
            <a:ext cx="3001" cy="9598"/>
          </a:xfrm>
          <a:custGeom>
            <a:avLst/>
            <a:gdLst/>
            <a:ahLst/>
            <a:cxnLst/>
            <a:rect l="l" t="t" r="r" b="b"/>
            <a:pathLst>
              <a:path w="5417" h="17326">
                <a:moveTo>
                  <a:pt x="0" y="8663"/>
                </a:moveTo>
                <a:lnTo>
                  <a:pt x="5417" y="8663"/>
                </a:lnTo>
              </a:path>
            </a:pathLst>
          </a:custGeom>
          <a:ln w="18596">
            <a:solidFill>
              <a:srgbClr val="D4D4D6"/>
            </a:solidFill>
          </a:ln>
        </p:spPr>
        <p:txBody>
          <a:bodyPr wrap="square" lIns="0" tIns="0" rIns="0" bIns="0" rtlCol="0">
            <a:noAutofit/>
          </a:bodyPr>
          <a:lstStyle/>
          <a:p>
            <a:endParaRPr sz="997"/>
          </a:p>
        </p:txBody>
      </p:sp>
      <p:sp>
        <p:nvSpPr>
          <p:cNvPr id="11" name="object 11"/>
          <p:cNvSpPr/>
          <p:nvPr/>
        </p:nvSpPr>
        <p:spPr>
          <a:xfrm>
            <a:off x="8760236" y="6336806"/>
            <a:ext cx="1969" cy="9470"/>
          </a:xfrm>
          <a:custGeom>
            <a:avLst/>
            <a:gdLst/>
            <a:ahLst/>
            <a:cxnLst/>
            <a:rect l="l" t="t" r="r" b="b"/>
            <a:pathLst>
              <a:path w="3555" h="17096">
                <a:moveTo>
                  <a:pt x="0" y="8548"/>
                </a:moveTo>
                <a:lnTo>
                  <a:pt x="3555" y="8548"/>
                </a:lnTo>
              </a:path>
            </a:pathLst>
          </a:custGeom>
          <a:ln w="18366">
            <a:solidFill>
              <a:srgbClr val="EDEDEF"/>
            </a:solidFill>
          </a:ln>
        </p:spPr>
        <p:txBody>
          <a:bodyPr wrap="square" lIns="0" tIns="0" rIns="0" bIns="0" rtlCol="0">
            <a:noAutofit/>
          </a:bodyPr>
          <a:lstStyle/>
          <a:p>
            <a:endParaRPr sz="997"/>
          </a:p>
        </p:txBody>
      </p:sp>
      <p:sp>
        <p:nvSpPr>
          <p:cNvPr id="18" name="object 18"/>
          <p:cNvSpPr txBox="1"/>
          <p:nvPr/>
        </p:nvSpPr>
        <p:spPr>
          <a:xfrm>
            <a:off x="1346200" y="265165"/>
            <a:ext cx="16687800" cy="1132165"/>
          </a:xfrm>
          <a:prstGeom prst="rect">
            <a:avLst/>
          </a:prstGeom>
        </p:spPr>
        <p:txBody>
          <a:bodyPr vert="horz" wrap="square" lIns="0" tIns="0" rIns="0" bIns="0" rtlCol="0">
            <a:noAutofit/>
          </a:bodyPr>
          <a:lstStyle/>
          <a:p>
            <a:pPr marL="7035"/>
            <a:r>
              <a:rPr sz="4800" b="1" i="1" spc="-45" dirty="0">
                <a:latin typeface="Times New Roman"/>
                <a:cs typeface="Times New Roman"/>
              </a:rPr>
              <a:t>Detailed</a:t>
            </a:r>
            <a:r>
              <a:rPr sz="4800" b="1" i="1" spc="72" dirty="0">
                <a:latin typeface="Times New Roman"/>
                <a:cs typeface="Times New Roman"/>
              </a:rPr>
              <a:t> </a:t>
            </a:r>
            <a:r>
              <a:rPr sz="4800" b="1" i="1" spc="-17" dirty="0">
                <a:latin typeface="Times New Roman"/>
                <a:cs typeface="Times New Roman"/>
              </a:rPr>
              <a:t>Activitie</a:t>
            </a:r>
            <a:r>
              <a:rPr lang="en-US" sz="4800" b="1" i="1" spc="-17" dirty="0">
                <a:latin typeface="Times New Roman"/>
                <a:cs typeface="Times New Roman"/>
              </a:rPr>
              <a:t>s in each phase of RPMS cycle for 2021-2022</a:t>
            </a:r>
            <a:endParaRPr sz="4800" b="1" dirty="0">
              <a:latin typeface="Times New Roman"/>
              <a:cs typeface="Times New Roman"/>
            </a:endParaRPr>
          </a:p>
        </p:txBody>
      </p:sp>
      <p:graphicFrame>
        <p:nvGraphicFramePr>
          <p:cNvPr id="3" name="Table 2">
            <a:extLst>
              <a:ext uri="{FF2B5EF4-FFF2-40B4-BE49-F238E27FC236}">
                <a16:creationId xmlns:a16="http://schemas.microsoft.com/office/drawing/2014/main" id="{6DEA3611-E84C-494D-9268-A4AC8CECF3B6}"/>
              </a:ext>
            </a:extLst>
          </p:cNvPr>
          <p:cNvGraphicFramePr>
            <a:graphicFrameLocks noGrp="1"/>
          </p:cNvGraphicFramePr>
          <p:nvPr>
            <p:extLst>
              <p:ext uri="{D42A27DB-BD31-4B8C-83A1-F6EECF244321}">
                <p14:modId xmlns:p14="http://schemas.microsoft.com/office/powerpoint/2010/main" val="892222004"/>
              </p:ext>
            </p:extLst>
          </p:nvPr>
        </p:nvGraphicFramePr>
        <p:xfrm>
          <a:off x="1117600" y="1619250"/>
          <a:ext cx="17145000" cy="5882202"/>
        </p:xfrm>
        <a:graphic>
          <a:graphicData uri="http://schemas.openxmlformats.org/drawingml/2006/table">
            <a:tbl>
              <a:tblPr firstRow="1" bandRow="1">
                <a:tableStyleId>{5C22544A-7EE6-4342-B048-85BDC9FD1C3A}</a:tableStyleId>
              </a:tblPr>
              <a:tblGrid>
                <a:gridCol w="4286250">
                  <a:extLst>
                    <a:ext uri="{9D8B030D-6E8A-4147-A177-3AD203B41FA5}">
                      <a16:colId xmlns:a16="http://schemas.microsoft.com/office/drawing/2014/main" val="3707054468"/>
                    </a:ext>
                  </a:extLst>
                </a:gridCol>
                <a:gridCol w="4720703">
                  <a:extLst>
                    <a:ext uri="{9D8B030D-6E8A-4147-A177-3AD203B41FA5}">
                      <a16:colId xmlns:a16="http://schemas.microsoft.com/office/drawing/2014/main" val="4058030479"/>
                    </a:ext>
                  </a:extLst>
                </a:gridCol>
                <a:gridCol w="3851797">
                  <a:extLst>
                    <a:ext uri="{9D8B030D-6E8A-4147-A177-3AD203B41FA5}">
                      <a16:colId xmlns:a16="http://schemas.microsoft.com/office/drawing/2014/main" val="878782568"/>
                    </a:ext>
                  </a:extLst>
                </a:gridCol>
                <a:gridCol w="4286250">
                  <a:extLst>
                    <a:ext uri="{9D8B030D-6E8A-4147-A177-3AD203B41FA5}">
                      <a16:colId xmlns:a16="http://schemas.microsoft.com/office/drawing/2014/main" val="2249159678"/>
                    </a:ext>
                  </a:extLst>
                </a:gridCol>
              </a:tblGrid>
              <a:tr h="925982">
                <a:tc>
                  <a:txBody>
                    <a:bodyPr/>
                    <a:lstStyle/>
                    <a:p>
                      <a:pPr algn="ctr"/>
                      <a:r>
                        <a:rPr lang="en-US" sz="4400" dirty="0"/>
                        <a:t>Phases of RPMS Cycle</a:t>
                      </a:r>
                    </a:p>
                  </a:txBody>
                  <a:tcPr marL="50653" marR="50653" marT="25327" marB="25327">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4400" dirty="0"/>
                        <a:t>Task/Activity</a:t>
                      </a:r>
                    </a:p>
                  </a:txBody>
                  <a:tcPr marL="50653" marR="50653" marT="25327" marB="25327">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4400" dirty="0"/>
                        <a:t>Person(s) Responsible</a:t>
                      </a:r>
                    </a:p>
                  </a:txBody>
                  <a:tcPr marL="50653" marR="50653" marT="25327" marB="25327">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4400" dirty="0"/>
                        <a:t>Schedule</a:t>
                      </a:r>
                    </a:p>
                  </a:txBody>
                  <a:tcPr marL="50653" marR="50653" marT="25327" marB="25327">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35195234"/>
                  </a:ext>
                </a:extLst>
              </a:tr>
              <a:tr h="1707468">
                <a:tc rowSpan="2">
                  <a:txBody>
                    <a:bodyPr/>
                    <a:lstStyle/>
                    <a:p>
                      <a:pPr algn="ctr"/>
                      <a:endParaRPr lang="en-US" sz="4400" dirty="0"/>
                    </a:p>
                    <a:p>
                      <a:pPr algn="ctr"/>
                      <a:endParaRPr lang="en-US" sz="4400" dirty="0"/>
                    </a:p>
                    <a:p>
                      <a:pPr algn="ctr"/>
                      <a:r>
                        <a:rPr lang="en-US" sz="4400" dirty="0"/>
                        <a:t>PHASE IV</a:t>
                      </a:r>
                    </a:p>
                    <a:p>
                      <a:pPr algn="ctr"/>
                      <a:r>
                        <a:rPr lang="en-US" sz="4400" dirty="0"/>
                        <a:t>Performance Planning and Commitment</a:t>
                      </a:r>
                    </a:p>
                  </a:txBody>
                  <a:tcPr marL="50653" marR="50653" marT="25327" marB="25327">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4800" dirty="0"/>
                        <a:t>Ways forward</a:t>
                      </a:r>
                    </a:p>
                    <a:p>
                      <a:pPr algn="ctr"/>
                      <a:r>
                        <a:rPr lang="en-US" sz="4800" dirty="0"/>
                        <a:t>Development Planning</a:t>
                      </a:r>
                    </a:p>
                  </a:txBody>
                  <a:tcPr marL="50653" marR="50653" marT="25327" marB="25327">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4800" dirty="0"/>
                        <a:t>Ratees</a:t>
                      </a:r>
                    </a:p>
                  </a:txBody>
                  <a:tcPr marL="50653" marR="50653" marT="25327" marB="25327">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4800" dirty="0"/>
                        <a:t>A month after scheduled graduation</a:t>
                      </a:r>
                    </a:p>
                  </a:txBody>
                  <a:tcPr marL="50653" marR="50653" marT="25327" marB="25327">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6638579"/>
                  </a:ext>
                </a:extLst>
              </a:tr>
              <a:tr h="1376868">
                <a:tc vMerge="1">
                  <a:txBody>
                    <a:bodyPr/>
                    <a:lstStyle/>
                    <a:p>
                      <a:endParaRPr lang="en-US" dirty="0"/>
                    </a:p>
                  </a:txBody>
                  <a:tcPr/>
                </a:tc>
                <a:tc>
                  <a:txBody>
                    <a:bodyPr/>
                    <a:lstStyle/>
                    <a:p>
                      <a:pPr algn="ctr"/>
                      <a:r>
                        <a:rPr lang="en-US" sz="4800" dirty="0">
                          <a:solidFill>
                            <a:schemeClr val="tx1"/>
                          </a:solidFill>
                        </a:rPr>
                        <a:t>IPCRF Data Collection</a:t>
                      </a:r>
                    </a:p>
                  </a:txBody>
                  <a:tcPr marL="50653" marR="50653" marT="25327" marB="25327">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dirty="0"/>
                        <a:t>School Heads/ Raters/</a:t>
                      </a:r>
                    </a:p>
                  </a:txBody>
                  <a:tcPr marL="50653" marR="50653" marT="25327" marB="25327">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4800" dirty="0"/>
                        <a:t>A month after scheduled graduation</a:t>
                      </a:r>
                    </a:p>
                  </a:txBody>
                  <a:tcPr marL="50653" marR="50653" marT="25327" marB="25327">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08527471"/>
                  </a:ext>
                </a:extLst>
              </a:tr>
            </a:tbl>
          </a:graphicData>
        </a:graphic>
      </p:graphicFrame>
    </p:spTree>
    <p:extLst>
      <p:ext uri="{BB962C8B-B14F-4D97-AF65-F5344CB8AC3E}">
        <p14:creationId xmlns:p14="http://schemas.microsoft.com/office/powerpoint/2010/main" val="1624277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5F7E0D4-C22D-46FD-964B-F4D7BF8192BC}"/>
              </a:ext>
            </a:extLst>
          </p:cNvPr>
          <p:cNvGraphicFramePr>
            <a:graphicFrameLocks noGrp="1"/>
          </p:cNvGraphicFramePr>
          <p:nvPr>
            <p:extLst>
              <p:ext uri="{D42A27DB-BD31-4B8C-83A1-F6EECF244321}">
                <p14:modId xmlns:p14="http://schemas.microsoft.com/office/powerpoint/2010/main" val="3269696947"/>
              </p:ext>
            </p:extLst>
          </p:nvPr>
        </p:nvGraphicFramePr>
        <p:xfrm>
          <a:off x="584200" y="0"/>
          <a:ext cx="18059400" cy="10275540"/>
        </p:xfrm>
        <a:graphic>
          <a:graphicData uri="http://schemas.openxmlformats.org/drawingml/2006/table">
            <a:tbl>
              <a:tblPr firstRow="1" bandRow="1">
                <a:tableStyleId>{93296810-A885-4BE3-A3E7-6D5BEEA58F35}</a:tableStyleId>
              </a:tblPr>
              <a:tblGrid>
                <a:gridCol w="4514850">
                  <a:extLst>
                    <a:ext uri="{9D8B030D-6E8A-4147-A177-3AD203B41FA5}">
                      <a16:colId xmlns:a16="http://schemas.microsoft.com/office/drawing/2014/main" val="636226044"/>
                    </a:ext>
                  </a:extLst>
                </a:gridCol>
                <a:gridCol w="4514850">
                  <a:extLst>
                    <a:ext uri="{9D8B030D-6E8A-4147-A177-3AD203B41FA5}">
                      <a16:colId xmlns:a16="http://schemas.microsoft.com/office/drawing/2014/main" val="1695833383"/>
                    </a:ext>
                  </a:extLst>
                </a:gridCol>
                <a:gridCol w="4514850">
                  <a:extLst>
                    <a:ext uri="{9D8B030D-6E8A-4147-A177-3AD203B41FA5}">
                      <a16:colId xmlns:a16="http://schemas.microsoft.com/office/drawing/2014/main" val="4189418460"/>
                    </a:ext>
                  </a:extLst>
                </a:gridCol>
                <a:gridCol w="4514850">
                  <a:extLst>
                    <a:ext uri="{9D8B030D-6E8A-4147-A177-3AD203B41FA5}">
                      <a16:colId xmlns:a16="http://schemas.microsoft.com/office/drawing/2014/main" val="2694986657"/>
                    </a:ext>
                  </a:extLst>
                </a:gridCol>
              </a:tblGrid>
              <a:tr h="611457">
                <a:tc gridSpan="2">
                  <a:txBody>
                    <a:bodyPr/>
                    <a:lstStyle/>
                    <a:p>
                      <a:pPr algn="ctr"/>
                      <a:r>
                        <a:rPr lang="en-US" sz="3600" dirty="0">
                          <a:solidFill>
                            <a:sysClr val="windowText" lastClr="000000"/>
                          </a:solidFill>
                        </a:rPr>
                        <a:t>PROFICIENT TEACHERS</a:t>
                      </a:r>
                    </a:p>
                  </a:txBody>
                  <a:tcPr marL="50653" marR="50653" marT="25327" marB="25327"/>
                </a:tc>
                <a:tc hMerge="1">
                  <a:txBody>
                    <a:bodyPr/>
                    <a:lstStyle/>
                    <a:p>
                      <a:endParaRPr lang="en-US" dirty="0"/>
                    </a:p>
                  </a:txBody>
                  <a:tcPr/>
                </a:tc>
                <a:tc gridSpan="2">
                  <a:txBody>
                    <a:bodyPr/>
                    <a:lstStyle/>
                    <a:p>
                      <a:pPr algn="ctr"/>
                      <a:r>
                        <a:rPr lang="en-US" sz="3600" dirty="0">
                          <a:solidFill>
                            <a:sysClr val="windowText" lastClr="000000"/>
                          </a:solidFill>
                        </a:rPr>
                        <a:t>HIGHLY PROFICIENT TEACHERS</a:t>
                      </a:r>
                    </a:p>
                  </a:txBody>
                  <a:tcPr marL="50653" marR="50653" marT="25327" marB="25327">
                    <a:solidFill>
                      <a:schemeClr val="accent6">
                        <a:lumMod val="60000"/>
                        <a:lumOff val="40000"/>
                      </a:schemeClr>
                    </a:solidFill>
                  </a:tcPr>
                </a:tc>
                <a:tc hMerge="1">
                  <a:txBody>
                    <a:bodyPr/>
                    <a:lstStyle/>
                    <a:p>
                      <a:endParaRPr lang="en-US" dirty="0"/>
                    </a:p>
                  </a:txBody>
                  <a:tcPr/>
                </a:tc>
                <a:extLst>
                  <a:ext uri="{0D108BD9-81ED-4DB2-BD59-A6C34878D82A}">
                    <a16:rowId xmlns:a16="http://schemas.microsoft.com/office/drawing/2014/main" val="4250817281"/>
                  </a:ext>
                </a:extLst>
              </a:tr>
              <a:tr h="689539">
                <a:tc>
                  <a:txBody>
                    <a:bodyPr/>
                    <a:lstStyle/>
                    <a:p>
                      <a:pPr algn="ctr"/>
                      <a:r>
                        <a:rPr lang="en-US" sz="4000" dirty="0">
                          <a:highlight>
                            <a:srgbClr val="FFFF00"/>
                          </a:highlight>
                        </a:rPr>
                        <a:t>OBJECTIVES </a:t>
                      </a:r>
                    </a:p>
                  </a:txBody>
                  <a:tcPr marL="50653" marR="50653" marT="25327" marB="25327"/>
                </a:tc>
                <a:tc>
                  <a:txBody>
                    <a:bodyPr/>
                    <a:lstStyle/>
                    <a:p>
                      <a:pPr algn="ctr"/>
                      <a:r>
                        <a:rPr lang="en-US" sz="4000" dirty="0">
                          <a:highlight>
                            <a:srgbClr val="FFFF00"/>
                          </a:highlight>
                        </a:rPr>
                        <a:t>MOV</a:t>
                      </a:r>
                    </a:p>
                  </a:txBody>
                  <a:tcPr marL="50653" marR="50653" marT="25327" marB="25327"/>
                </a:tc>
                <a:tc>
                  <a:txBody>
                    <a:bodyPr/>
                    <a:lstStyle/>
                    <a:p>
                      <a:pPr algn="ctr"/>
                      <a:r>
                        <a:rPr lang="en-US" sz="4000" dirty="0">
                          <a:highlight>
                            <a:srgbClr val="FFFF00"/>
                          </a:highlight>
                        </a:rPr>
                        <a:t>OBJECTIVES </a:t>
                      </a:r>
                    </a:p>
                  </a:txBody>
                  <a:tcPr marL="50653" marR="50653" marT="25327" marB="25327">
                    <a:solidFill>
                      <a:schemeClr val="accent6">
                        <a:lumMod val="60000"/>
                        <a:lumOff val="40000"/>
                      </a:schemeClr>
                    </a:solidFill>
                  </a:tcPr>
                </a:tc>
                <a:tc>
                  <a:txBody>
                    <a:bodyPr/>
                    <a:lstStyle/>
                    <a:p>
                      <a:pPr algn="ctr"/>
                      <a:r>
                        <a:rPr lang="en-US" sz="4000" dirty="0">
                          <a:highlight>
                            <a:srgbClr val="FFFF00"/>
                          </a:highlight>
                        </a:rPr>
                        <a:t>MOV</a:t>
                      </a:r>
                    </a:p>
                  </a:txBody>
                  <a:tcPr marL="50653" marR="50653" marT="25327" marB="25327">
                    <a:solidFill>
                      <a:schemeClr val="accent6">
                        <a:lumMod val="60000"/>
                        <a:lumOff val="40000"/>
                      </a:schemeClr>
                    </a:solidFill>
                  </a:tcPr>
                </a:tc>
                <a:extLst>
                  <a:ext uri="{0D108BD9-81ED-4DB2-BD59-A6C34878D82A}">
                    <a16:rowId xmlns:a16="http://schemas.microsoft.com/office/drawing/2014/main" val="871924079"/>
                  </a:ext>
                </a:extLst>
              </a:tr>
              <a:tr h="1470361">
                <a:tc>
                  <a:txBody>
                    <a:bodyPr/>
                    <a:lstStyle/>
                    <a:p>
                      <a:r>
                        <a:rPr lang="en-US" sz="3200" dirty="0"/>
                        <a:t>1, 3, 4, 5 and 6</a:t>
                      </a:r>
                    </a:p>
                  </a:txBody>
                  <a:tcPr marL="50653" marR="50653" marT="25327" marB="25327"/>
                </a:tc>
                <a:tc>
                  <a:txBody>
                    <a:bodyPr/>
                    <a:lstStyle/>
                    <a:p>
                      <a:pPr marL="285750" indent="-285750">
                        <a:buFont typeface="Wingdings" panose="05000000000000000000" pitchFamily="2" charset="2"/>
                        <a:buChar char="Ø"/>
                      </a:pPr>
                      <a:r>
                        <a:rPr lang="en-US" sz="3200" dirty="0"/>
                        <a:t>Classroom Observation</a:t>
                      </a:r>
                    </a:p>
                    <a:p>
                      <a:pPr marL="285750" indent="-285750">
                        <a:buFont typeface="Wingdings" panose="05000000000000000000" pitchFamily="2" charset="2"/>
                        <a:buChar char="Ø"/>
                      </a:pPr>
                      <a:r>
                        <a:rPr lang="en-US" sz="3200" dirty="0"/>
                        <a:t>PI’s are identified for Quality</a:t>
                      </a:r>
                    </a:p>
                  </a:txBody>
                  <a:tcPr marL="50653" marR="50653" marT="25327" marB="25327"/>
                </a:tc>
                <a:tc>
                  <a:txBody>
                    <a:bodyPr/>
                    <a:lstStyle/>
                    <a:p>
                      <a:r>
                        <a:rPr lang="en-US" sz="3200" dirty="0"/>
                        <a:t>1, 3, 4, 5,and 6</a:t>
                      </a:r>
                    </a:p>
                  </a:txBody>
                  <a:tcPr marL="50653" marR="50653" marT="25327" marB="25327">
                    <a:solidFill>
                      <a:schemeClr val="accent6">
                        <a:lumMod val="60000"/>
                        <a:lumOff val="40000"/>
                      </a:schemeClr>
                    </a:solidFill>
                  </a:tcPr>
                </a:tc>
                <a:tc>
                  <a:txBody>
                    <a:bodyPr/>
                    <a:lstStyle/>
                    <a:p>
                      <a:pPr marL="285750" indent="-285750">
                        <a:buFont typeface="Wingdings" panose="05000000000000000000" pitchFamily="2" charset="2"/>
                        <a:buChar char="Ø"/>
                      </a:pPr>
                      <a:r>
                        <a:rPr lang="en-US" sz="3200" dirty="0"/>
                        <a:t>Classroom observation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3200" dirty="0"/>
                        <a:t>PI’s are identified for Quality</a:t>
                      </a:r>
                    </a:p>
                    <a:p>
                      <a:pPr marL="0" indent="0">
                        <a:buFont typeface="Wingdings" panose="05000000000000000000" pitchFamily="2" charset="2"/>
                        <a:buNone/>
                      </a:pPr>
                      <a:endParaRPr lang="en-US" sz="3200" dirty="0"/>
                    </a:p>
                  </a:txBody>
                  <a:tcPr marL="50653" marR="50653" marT="25327" marB="25327">
                    <a:solidFill>
                      <a:schemeClr val="accent6">
                        <a:lumMod val="60000"/>
                        <a:lumOff val="40000"/>
                      </a:schemeClr>
                    </a:solidFill>
                  </a:tcPr>
                </a:tc>
                <a:extLst>
                  <a:ext uri="{0D108BD9-81ED-4DB2-BD59-A6C34878D82A}">
                    <a16:rowId xmlns:a16="http://schemas.microsoft.com/office/drawing/2014/main" val="1424994855"/>
                  </a:ext>
                </a:extLst>
              </a:tr>
              <a:tr h="3763047">
                <a:tc>
                  <a:txBody>
                    <a:bodyPr/>
                    <a:lstStyle/>
                    <a:p>
                      <a:r>
                        <a:rPr lang="en-US" sz="2800" dirty="0"/>
                        <a:t>7, 8, 9 and 10</a:t>
                      </a:r>
                    </a:p>
                  </a:txBody>
                  <a:tcPr marL="50653" marR="50653" marT="25327" marB="25327"/>
                </a:tc>
                <a:tc>
                  <a:txBody>
                    <a:bodyPr/>
                    <a:lstStyle/>
                    <a:p>
                      <a:pPr marL="285750" indent="-285750">
                        <a:buFont typeface="Wingdings" panose="05000000000000000000" pitchFamily="2" charset="2"/>
                        <a:buChar char="Ø"/>
                      </a:pPr>
                      <a:r>
                        <a:rPr lang="en-US" sz="2800" dirty="0"/>
                        <a:t>With Set A and Set B options that require MOV from either a classroom observation, provision of supplemental material/s, or accomplishment of a Teacher Reflection form (TRF) depending on the context of the teacher</a:t>
                      </a:r>
                    </a:p>
                  </a:txBody>
                  <a:tcPr marL="50653" marR="50653" marT="25327" marB="25327"/>
                </a:tc>
                <a:tc>
                  <a:txBody>
                    <a:bodyPr/>
                    <a:lstStyle/>
                    <a:p>
                      <a:r>
                        <a:rPr lang="en-US" sz="2800" dirty="0"/>
                        <a:t>9 and 10</a:t>
                      </a:r>
                    </a:p>
                  </a:txBody>
                  <a:tcPr marL="50653" marR="50653" marT="25327" marB="25327">
                    <a:solidFill>
                      <a:schemeClr val="accent6">
                        <a:lumMod val="60000"/>
                        <a:lumOff val="40000"/>
                      </a:schemeClr>
                    </a:solidFill>
                  </a:tcPr>
                </a:tc>
                <a:tc>
                  <a:txBody>
                    <a:bodyPr/>
                    <a:lstStyle/>
                    <a:p>
                      <a:pPr marL="285750" marR="0" lvl="0" indent="-285750" algn="l" defTabSz="723885"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2800" dirty="0"/>
                        <a:t>With Set A and Set B options that require MOV from either a classroom observation, provision of supplemental material/s, or accomplishment of a Teacher Reflection form (TRF) depending on the context of the teacher</a:t>
                      </a:r>
                    </a:p>
                    <a:p>
                      <a:endParaRPr lang="en-US" sz="2800" dirty="0"/>
                    </a:p>
                  </a:txBody>
                  <a:tcPr marL="50653" marR="50653" marT="25327" marB="25327">
                    <a:solidFill>
                      <a:schemeClr val="accent6">
                        <a:lumMod val="60000"/>
                        <a:lumOff val="40000"/>
                      </a:schemeClr>
                    </a:solidFill>
                  </a:tcPr>
                </a:tc>
                <a:extLst>
                  <a:ext uri="{0D108BD9-81ED-4DB2-BD59-A6C34878D82A}">
                    <a16:rowId xmlns:a16="http://schemas.microsoft.com/office/drawing/2014/main" val="3868445439"/>
                  </a:ext>
                </a:extLst>
              </a:tr>
              <a:tr h="1314196">
                <a:tc gridSpan="4">
                  <a:txBody>
                    <a:bodyPr/>
                    <a:lstStyle/>
                    <a:p>
                      <a:r>
                        <a:rPr lang="en-US" sz="4000" b="1" dirty="0"/>
                        <a:t>*</a:t>
                      </a:r>
                      <a:r>
                        <a:rPr lang="en-US" sz="4000" b="1" dirty="0">
                          <a:highlight>
                            <a:srgbClr val="FFFF00"/>
                          </a:highlight>
                        </a:rPr>
                        <a:t>Only 2(two) observations </a:t>
                      </a:r>
                      <a:r>
                        <a:rPr lang="en-US" sz="4000" b="1" dirty="0"/>
                        <a:t>are required for both Proficient and Highly Proficient Teachers for the entire school year.</a:t>
                      </a:r>
                    </a:p>
                  </a:txBody>
                  <a:tcPr marL="50653" marR="50653" marT="25327" marB="25327">
                    <a:solidFill>
                      <a:schemeClr val="accent1">
                        <a:lumMod val="60000"/>
                        <a:lumOff val="40000"/>
                      </a:schemeClr>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803879412"/>
                  </a:ext>
                </a:extLst>
              </a:tr>
            </a:tbl>
          </a:graphicData>
        </a:graphic>
      </p:graphicFrame>
    </p:spTree>
    <p:extLst>
      <p:ext uri="{BB962C8B-B14F-4D97-AF65-F5344CB8AC3E}">
        <p14:creationId xmlns:p14="http://schemas.microsoft.com/office/powerpoint/2010/main" val="3334740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4762500" y="446481"/>
            <a:ext cx="9767316" cy="320344"/>
          </a:xfrm>
          <a:custGeom>
            <a:avLst/>
            <a:gdLst/>
            <a:ahLst/>
            <a:cxnLst/>
            <a:rect l="l" t="t" r="r" b="b"/>
            <a:pathLst>
              <a:path w="9767316" h="320344">
                <a:moveTo>
                  <a:pt x="0" y="320344"/>
                </a:moveTo>
                <a:lnTo>
                  <a:pt x="9767316" y="320344"/>
                </a:lnTo>
                <a:lnTo>
                  <a:pt x="9767316" y="0"/>
                </a:lnTo>
                <a:lnTo>
                  <a:pt x="0" y="0"/>
                </a:lnTo>
                <a:lnTo>
                  <a:pt x="0" y="320344"/>
                </a:lnTo>
                <a:close/>
              </a:path>
            </a:pathLst>
          </a:custGeom>
          <a:solidFill>
            <a:srgbClr val="C2E39D"/>
          </a:solidFill>
        </p:spPr>
        <p:txBody>
          <a:bodyPr wrap="square" lIns="0" tIns="0" rIns="0" bIns="0" rtlCol="0">
            <a:noAutofit/>
          </a:bodyPr>
          <a:lstStyle/>
          <a:p>
            <a:endParaRPr/>
          </a:p>
        </p:txBody>
      </p:sp>
      <p:sp>
        <p:nvSpPr>
          <p:cNvPr id="4" name="object 4"/>
          <p:cNvSpPr/>
          <p:nvPr/>
        </p:nvSpPr>
        <p:spPr>
          <a:xfrm>
            <a:off x="4762500" y="766826"/>
            <a:ext cx="9767316" cy="269748"/>
          </a:xfrm>
          <a:custGeom>
            <a:avLst/>
            <a:gdLst/>
            <a:ahLst/>
            <a:cxnLst/>
            <a:rect l="l" t="t" r="r" b="b"/>
            <a:pathLst>
              <a:path w="9767316" h="269748">
                <a:moveTo>
                  <a:pt x="0" y="269748"/>
                </a:moveTo>
                <a:lnTo>
                  <a:pt x="9767316" y="269748"/>
                </a:lnTo>
                <a:lnTo>
                  <a:pt x="9767316" y="0"/>
                </a:lnTo>
                <a:lnTo>
                  <a:pt x="0" y="0"/>
                </a:lnTo>
                <a:lnTo>
                  <a:pt x="0" y="269748"/>
                </a:lnTo>
                <a:close/>
              </a:path>
            </a:pathLst>
          </a:custGeom>
          <a:solidFill>
            <a:srgbClr val="C2E39D"/>
          </a:solidFill>
        </p:spPr>
        <p:txBody>
          <a:bodyPr wrap="square" lIns="0" tIns="0" rIns="0" bIns="0" rtlCol="0">
            <a:noAutofit/>
          </a:bodyPr>
          <a:lstStyle/>
          <a:p>
            <a:endParaRPr/>
          </a:p>
        </p:txBody>
      </p:sp>
      <p:sp>
        <p:nvSpPr>
          <p:cNvPr id="5" name="object 5"/>
          <p:cNvSpPr/>
          <p:nvPr/>
        </p:nvSpPr>
        <p:spPr>
          <a:xfrm>
            <a:off x="14549627" y="446481"/>
            <a:ext cx="0" cy="859840"/>
          </a:xfrm>
          <a:custGeom>
            <a:avLst/>
            <a:gdLst/>
            <a:ahLst/>
            <a:cxnLst/>
            <a:rect l="l" t="t" r="r" b="b"/>
            <a:pathLst>
              <a:path h="859840">
                <a:moveTo>
                  <a:pt x="0" y="0"/>
                </a:moveTo>
                <a:lnTo>
                  <a:pt x="0" y="859840"/>
                </a:lnTo>
              </a:path>
            </a:pathLst>
          </a:custGeom>
          <a:ln w="13461">
            <a:solidFill>
              <a:srgbClr val="C2E39D"/>
            </a:solidFill>
          </a:ln>
        </p:spPr>
        <p:txBody>
          <a:bodyPr wrap="square" lIns="0" tIns="0" rIns="0" bIns="0" rtlCol="0">
            <a:noAutofit/>
          </a:bodyPr>
          <a:lstStyle/>
          <a:p>
            <a:endParaRPr/>
          </a:p>
        </p:txBody>
      </p:sp>
      <p:sp>
        <p:nvSpPr>
          <p:cNvPr id="6" name="object 6"/>
          <p:cNvSpPr/>
          <p:nvPr/>
        </p:nvSpPr>
        <p:spPr>
          <a:xfrm>
            <a:off x="4762500" y="446481"/>
            <a:ext cx="0" cy="859840"/>
          </a:xfrm>
          <a:custGeom>
            <a:avLst/>
            <a:gdLst/>
            <a:ahLst/>
            <a:cxnLst/>
            <a:rect l="l" t="t" r="r" b="b"/>
            <a:pathLst>
              <a:path h="859840">
                <a:moveTo>
                  <a:pt x="0" y="0"/>
                </a:moveTo>
                <a:lnTo>
                  <a:pt x="0" y="859840"/>
                </a:lnTo>
              </a:path>
            </a:pathLst>
          </a:custGeom>
          <a:ln w="13462">
            <a:solidFill>
              <a:srgbClr val="C2E39D"/>
            </a:solidFill>
          </a:ln>
        </p:spPr>
        <p:txBody>
          <a:bodyPr wrap="square" lIns="0" tIns="0" rIns="0" bIns="0" rtlCol="0">
            <a:noAutofit/>
          </a:bodyPr>
          <a:lstStyle/>
          <a:p>
            <a:endParaRPr/>
          </a:p>
        </p:txBody>
      </p:sp>
      <p:sp>
        <p:nvSpPr>
          <p:cNvPr id="7" name="object 7"/>
          <p:cNvSpPr/>
          <p:nvPr/>
        </p:nvSpPr>
        <p:spPr>
          <a:xfrm>
            <a:off x="14542008" y="446481"/>
            <a:ext cx="0" cy="859840"/>
          </a:xfrm>
          <a:custGeom>
            <a:avLst/>
            <a:gdLst/>
            <a:ahLst/>
            <a:cxnLst/>
            <a:rect l="l" t="t" r="r" b="b"/>
            <a:pathLst>
              <a:path h="859840">
                <a:moveTo>
                  <a:pt x="0" y="0"/>
                </a:moveTo>
                <a:lnTo>
                  <a:pt x="0" y="859840"/>
                </a:lnTo>
              </a:path>
            </a:pathLst>
          </a:custGeom>
          <a:ln w="13462">
            <a:solidFill>
              <a:srgbClr val="C2E39D"/>
            </a:solidFill>
          </a:ln>
        </p:spPr>
        <p:txBody>
          <a:bodyPr wrap="square" lIns="0" tIns="0" rIns="0" bIns="0" rtlCol="0">
            <a:noAutofit/>
          </a:bodyPr>
          <a:lstStyle/>
          <a:p>
            <a:endParaRPr/>
          </a:p>
        </p:txBody>
      </p:sp>
      <p:sp>
        <p:nvSpPr>
          <p:cNvPr id="8" name="object 8"/>
          <p:cNvSpPr/>
          <p:nvPr/>
        </p:nvSpPr>
        <p:spPr>
          <a:xfrm>
            <a:off x="4762500" y="1036574"/>
            <a:ext cx="0" cy="269748"/>
          </a:xfrm>
          <a:custGeom>
            <a:avLst/>
            <a:gdLst/>
            <a:ahLst/>
            <a:cxnLst/>
            <a:rect l="l" t="t" r="r" b="b"/>
            <a:pathLst>
              <a:path h="269748">
                <a:moveTo>
                  <a:pt x="0" y="269748"/>
                </a:moveTo>
                <a:lnTo>
                  <a:pt x="0" y="0"/>
                </a:lnTo>
                <a:lnTo>
                  <a:pt x="0" y="269748"/>
                </a:lnTo>
                <a:close/>
              </a:path>
            </a:pathLst>
          </a:custGeom>
          <a:solidFill>
            <a:srgbClr val="C2E39D"/>
          </a:solidFill>
        </p:spPr>
        <p:txBody>
          <a:bodyPr wrap="square" lIns="0" tIns="0" rIns="0" bIns="0" rtlCol="0">
            <a:noAutofit/>
          </a:bodyPr>
          <a:lstStyle/>
          <a:p>
            <a:endParaRPr/>
          </a:p>
        </p:txBody>
      </p:sp>
      <p:sp>
        <p:nvSpPr>
          <p:cNvPr id="9" name="object 9"/>
          <p:cNvSpPr/>
          <p:nvPr/>
        </p:nvSpPr>
        <p:spPr>
          <a:xfrm>
            <a:off x="4762500" y="1036577"/>
            <a:ext cx="9767316" cy="269747"/>
          </a:xfrm>
          <a:custGeom>
            <a:avLst/>
            <a:gdLst/>
            <a:ahLst/>
            <a:cxnLst/>
            <a:rect l="l" t="t" r="r" b="b"/>
            <a:pathLst>
              <a:path w="9767316" h="269747">
                <a:moveTo>
                  <a:pt x="0" y="269747"/>
                </a:moveTo>
                <a:lnTo>
                  <a:pt x="9767316" y="269747"/>
                </a:lnTo>
                <a:lnTo>
                  <a:pt x="9767316" y="0"/>
                </a:lnTo>
                <a:lnTo>
                  <a:pt x="0" y="0"/>
                </a:lnTo>
                <a:lnTo>
                  <a:pt x="0" y="269747"/>
                </a:lnTo>
                <a:close/>
              </a:path>
            </a:pathLst>
          </a:custGeom>
          <a:solidFill>
            <a:srgbClr val="C2E39D"/>
          </a:solidFill>
        </p:spPr>
        <p:txBody>
          <a:bodyPr wrap="square" lIns="0" tIns="0" rIns="0" bIns="0" rtlCol="0">
            <a:noAutofit/>
          </a:bodyPr>
          <a:lstStyle/>
          <a:p>
            <a:endParaRPr/>
          </a:p>
        </p:txBody>
      </p:sp>
      <p:sp>
        <p:nvSpPr>
          <p:cNvPr id="10" name="object 10"/>
          <p:cNvSpPr txBox="1">
            <a:spLocks noGrp="1"/>
          </p:cNvSpPr>
          <p:nvPr>
            <p:ph type="title"/>
          </p:nvPr>
        </p:nvSpPr>
        <p:spPr>
          <a:xfrm>
            <a:off x="2319216" y="71055"/>
            <a:ext cx="15073584" cy="1661289"/>
          </a:xfrm>
          <a:prstGeom prst="rect">
            <a:avLst/>
          </a:prstGeom>
        </p:spPr>
        <p:txBody>
          <a:bodyPr vert="horz" wrap="square" lIns="0" tIns="0" rIns="0" bIns="0" rtlCol="0">
            <a:noAutofit/>
          </a:bodyPr>
          <a:lstStyle/>
          <a:p>
            <a:pPr algn="ctr">
              <a:lnSpc>
                <a:spcPct val="100000"/>
              </a:lnSpc>
            </a:pPr>
            <a:r>
              <a:rPr sz="4800" b="1" spc="-15" dirty="0">
                <a:latin typeface="Arial Narrow"/>
                <a:cs typeface="Arial Narrow"/>
              </a:rPr>
              <a:t>RPMS</a:t>
            </a:r>
            <a:r>
              <a:rPr sz="4800" b="1" spc="-5" dirty="0">
                <a:latin typeface="Arial Narrow"/>
                <a:cs typeface="Arial Narrow"/>
              </a:rPr>
              <a:t> </a:t>
            </a:r>
            <a:r>
              <a:rPr sz="4800" b="1" spc="-15" dirty="0">
                <a:latin typeface="Arial Narrow"/>
                <a:cs typeface="Arial Narrow"/>
              </a:rPr>
              <a:t>To</a:t>
            </a:r>
            <a:r>
              <a:rPr sz="4800" b="1" spc="-10" dirty="0">
                <a:latin typeface="Arial Narrow"/>
                <a:cs typeface="Arial Narrow"/>
              </a:rPr>
              <a:t>o</a:t>
            </a:r>
            <a:r>
              <a:rPr sz="4800" b="1" spc="-5" dirty="0">
                <a:latin typeface="Arial Narrow"/>
                <a:cs typeface="Arial Narrow"/>
              </a:rPr>
              <a:t>l </a:t>
            </a:r>
            <a:r>
              <a:rPr sz="4800" b="1" spc="-10" dirty="0">
                <a:latin typeface="Arial Narrow"/>
                <a:cs typeface="Arial Narrow"/>
              </a:rPr>
              <a:t>for</a:t>
            </a:r>
            <a:r>
              <a:rPr sz="4800" b="1" spc="-5" dirty="0">
                <a:latin typeface="Arial Narrow"/>
                <a:cs typeface="Arial Narrow"/>
              </a:rPr>
              <a:t> </a:t>
            </a:r>
            <a:r>
              <a:rPr sz="4800" b="1" spc="-10" dirty="0">
                <a:latin typeface="Arial Narrow"/>
                <a:cs typeface="Arial Narrow"/>
              </a:rPr>
              <a:t>Teacher</a:t>
            </a:r>
            <a:r>
              <a:rPr sz="4800" b="1" spc="-5" dirty="0">
                <a:latin typeface="Arial Narrow"/>
                <a:cs typeface="Arial Narrow"/>
              </a:rPr>
              <a:t> </a:t>
            </a:r>
            <a:r>
              <a:rPr sz="4800" b="1" spc="5" dirty="0">
                <a:latin typeface="Arial Narrow"/>
                <a:cs typeface="Arial Narrow"/>
              </a:rPr>
              <a:t>I</a:t>
            </a:r>
            <a:r>
              <a:rPr sz="4800" b="1" spc="-10" dirty="0">
                <a:latin typeface="Arial Narrow"/>
                <a:cs typeface="Arial Narrow"/>
              </a:rPr>
              <a:t>-III (Profic</a:t>
            </a:r>
            <a:r>
              <a:rPr sz="4800" b="1" dirty="0">
                <a:latin typeface="Arial Narrow"/>
                <a:cs typeface="Arial Narrow"/>
              </a:rPr>
              <a:t>i</a:t>
            </a:r>
            <a:r>
              <a:rPr sz="4800" b="1" spc="-10" dirty="0">
                <a:latin typeface="Arial Narrow"/>
                <a:cs typeface="Arial Narrow"/>
              </a:rPr>
              <a:t>ent</a:t>
            </a:r>
            <a:r>
              <a:rPr sz="4800" b="1" spc="-5" dirty="0">
                <a:latin typeface="Arial Narrow"/>
                <a:cs typeface="Arial Narrow"/>
              </a:rPr>
              <a:t> </a:t>
            </a:r>
            <a:r>
              <a:rPr sz="4800" b="1" spc="-15" dirty="0">
                <a:latin typeface="Arial Narrow"/>
                <a:cs typeface="Arial Narrow"/>
              </a:rPr>
              <a:t>T</a:t>
            </a:r>
            <a:r>
              <a:rPr sz="4800" b="1" dirty="0">
                <a:latin typeface="Arial Narrow"/>
                <a:cs typeface="Arial Narrow"/>
              </a:rPr>
              <a:t>e</a:t>
            </a:r>
            <a:r>
              <a:rPr sz="4800" b="1" spc="-10" dirty="0">
                <a:latin typeface="Arial Narrow"/>
                <a:cs typeface="Arial Narrow"/>
              </a:rPr>
              <a:t>a</a:t>
            </a:r>
            <a:r>
              <a:rPr sz="4800" b="1" spc="-25" dirty="0">
                <a:latin typeface="Arial Narrow"/>
                <a:cs typeface="Arial Narrow"/>
              </a:rPr>
              <a:t>c</a:t>
            </a:r>
            <a:r>
              <a:rPr sz="4800" b="1" spc="-5" dirty="0">
                <a:latin typeface="Arial Narrow"/>
                <a:cs typeface="Arial Narrow"/>
              </a:rPr>
              <a:t>h</a:t>
            </a:r>
            <a:r>
              <a:rPr sz="4800" b="1" spc="-10" dirty="0">
                <a:latin typeface="Arial Narrow"/>
                <a:cs typeface="Arial Narrow"/>
              </a:rPr>
              <a:t>ers)</a:t>
            </a:r>
            <a:endParaRPr sz="4800" dirty="0">
              <a:latin typeface="Arial Narrow"/>
              <a:cs typeface="Arial Narrow"/>
            </a:endParaRPr>
          </a:p>
          <a:p>
            <a:pPr marL="1571625" marR="1570355" algn="ctr">
              <a:lnSpc>
                <a:spcPct val="100000"/>
              </a:lnSpc>
              <a:spcBef>
                <a:spcPts val="60"/>
              </a:spcBef>
            </a:pPr>
            <a:r>
              <a:rPr sz="4400" b="1" spc="-10" dirty="0">
                <a:latin typeface="Arial Narrow"/>
                <a:cs typeface="Arial Narrow"/>
              </a:rPr>
              <a:t>in</a:t>
            </a:r>
            <a:r>
              <a:rPr sz="4400" b="1" spc="-5" dirty="0">
                <a:latin typeface="Arial Narrow"/>
                <a:cs typeface="Arial Narrow"/>
              </a:rPr>
              <a:t> t</a:t>
            </a:r>
            <a:r>
              <a:rPr sz="4400" b="1" spc="-20" dirty="0">
                <a:latin typeface="Arial Narrow"/>
                <a:cs typeface="Arial Narrow"/>
              </a:rPr>
              <a:t>h</a:t>
            </a:r>
            <a:r>
              <a:rPr sz="4400" b="1" spc="-10" dirty="0">
                <a:latin typeface="Arial Narrow"/>
                <a:cs typeface="Arial Narrow"/>
              </a:rPr>
              <a:t>e</a:t>
            </a:r>
            <a:r>
              <a:rPr sz="4400" b="1" spc="-5" dirty="0">
                <a:latin typeface="Arial Narrow"/>
                <a:cs typeface="Arial Narrow"/>
              </a:rPr>
              <a:t> </a:t>
            </a:r>
            <a:r>
              <a:rPr sz="4400" b="1" dirty="0">
                <a:latin typeface="Arial Narrow"/>
                <a:cs typeface="Arial Narrow"/>
              </a:rPr>
              <a:t>t</a:t>
            </a:r>
            <a:r>
              <a:rPr sz="4400" b="1" spc="-10" dirty="0">
                <a:latin typeface="Arial Narrow"/>
                <a:cs typeface="Arial Narrow"/>
              </a:rPr>
              <a:t>ime of</a:t>
            </a:r>
            <a:r>
              <a:rPr sz="4400" b="1" spc="-5" dirty="0">
                <a:latin typeface="Arial Narrow"/>
                <a:cs typeface="Arial Narrow"/>
              </a:rPr>
              <a:t> </a:t>
            </a:r>
            <a:r>
              <a:rPr sz="4400" b="1" spc="-15" dirty="0">
                <a:latin typeface="Arial Narrow"/>
                <a:cs typeface="Arial Narrow"/>
              </a:rPr>
              <a:t>C</a:t>
            </a:r>
            <a:r>
              <a:rPr sz="4400" b="1" spc="-10" dirty="0">
                <a:latin typeface="Arial Narrow"/>
                <a:cs typeface="Arial Narrow"/>
              </a:rPr>
              <a:t>OVID</a:t>
            </a:r>
            <a:r>
              <a:rPr sz="4400" b="1" spc="-15" dirty="0">
                <a:latin typeface="Arial Narrow"/>
                <a:cs typeface="Arial Narrow"/>
              </a:rPr>
              <a:t>-19</a:t>
            </a:r>
            <a:r>
              <a:rPr sz="4400" b="1" spc="-10" dirty="0">
                <a:latin typeface="Arial Narrow"/>
                <a:cs typeface="Arial Narrow"/>
              </a:rPr>
              <a:t> S.</a:t>
            </a:r>
            <a:r>
              <a:rPr sz="4400" b="1" spc="-20" dirty="0">
                <a:latin typeface="Arial Narrow"/>
                <a:cs typeface="Arial Narrow"/>
              </a:rPr>
              <a:t>Y</a:t>
            </a:r>
            <a:r>
              <a:rPr sz="4400" b="1" spc="-5" dirty="0">
                <a:latin typeface="Arial Narrow"/>
                <a:cs typeface="Arial Narrow"/>
              </a:rPr>
              <a:t>. 2</a:t>
            </a:r>
            <a:r>
              <a:rPr sz="4400" b="1" spc="-10" dirty="0">
                <a:latin typeface="Arial Narrow"/>
                <a:cs typeface="Arial Narrow"/>
              </a:rPr>
              <a:t>02</a:t>
            </a:r>
            <a:r>
              <a:rPr sz="4400" b="1" spc="-15" dirty="0">
                <a:latin typeface="Arial Narrow"/>
                <a:cs typeface="Arial Narrow"/>
              </a:rPr>
              <a:t>1</a:t>
            </a:r>
            <a:r>
              <a:rPr sz="4400" b="1" dirty="0">
                <a:latin typeface="Arial Narrow"/>
                <a:cs typeface="Arial Narrow"/>
              </a:rPr>
              <a:t>-</a:t>
            </a:r>
            <a:r>
              <a:rPr sz="4400" b="1" spc="-10" dirty="0">
                <a:latin typeface="Arial Narrow"/>
                <a:cs typeface="Arial Narrow"/>
              </a:rPr>
              <a:t>2022</a:t>
            </a:r>
            <a:endParaRPr sz="4400" dirty="0">
              <a:latin typeface="Arial Narrow"/>
              <a:cs typeface="Arial Narrow"/>
            </a:endParaRPr>
          </a:p>
        </p:txBody>
      </p:sp>
      <p:sp>
        <p:nvSpPr>
          <p:cNvPr id="12" name="object 12"/>
          <p:cNvSpPr/>
          <p:nvPr/>
        </p:nvSpPr>
        <p:spPr>
          <a:xfrm>
            <a:off x="1921106" y="312674"/>
            <a:ext cx="1896803" cy="1447799"/>
          </a:xfrm>
          <a:prstGeom prst="rect">
            <a:avLst/>
          </a:prstGeom>
          <a:blipFill>
            <a:blip r:embed="rId2" cstate="print"/>
            <a:stretch>
              <a:fillRect/>
            </a:stretch>
          </a:blipFill>
        </p:spPr>
        <p:txBody>
          <a:bodyPr wrap="square" lIns="0" tIns="0" rIns="0" bIns="0" rtlCol="0">
            <a:noAutofit/>
          </a:bodyPr>
          <a:lstStyle/>
          <a:p>
            <a:endParaRPr sz="3200"/>
          </a:p>
        </p:txBody>
      </p:sp>
      <p:sp>
        <p:nvSpPr>
          <p:cNvPr id="13" name="object 13"/>
          <p:cNvSpPr txBox="1"/>
          <p:nvPr/>
        </p:nvSpPr>
        <p:spPr>
          <a:xfrm>
            <a:off x="14435835" y="7200392"/>
            <a:ext cx="147320" cy="171450"/>
          </a:xfrm>
          <a:prstGeom prst="rect">
            <a:avLst/>
          </a:prstGeom>
        </p:spPr>
        <p:txBody>
          <a:bodyPr vert="horz" wrap="square" lIns="0" tIns="0" rIns="0" bIns="0" rtlCol="0">
            <a:noAutofit/>
          </a:bodyPr>
          <a:lstStyle/>
          <a:p>
            <a:pPr marL="50800"/>
            <a:r>
              <a:rPr sz="1000" spc="-10" dirty="0">
                <a:latin typeface="Arial"/>
                <a:cs typeface="Arial"/>
              </a:rPr>
              <a:t>1</a:t>
            </a:r>
            <a:endParaRPr sz="1000">
              <a:latin typeface="Arial"/>
              <a:cs typeface="Arial"/>
            </a:endParaRPr>
          </a:p>
        </p:txBody>
      </p:sp>
      <p:graphicFrame>
        <p:nvGraphicFramePr>
          <p:cNvPr id="11" name="object 11"/>
          <p:cNvGraphicFramePr>
            <a:graphicFrameLocks noGrp="1"/>
          </p:cNvGraphicFramePr>
          <p:nvPr>
            <p:extLst>
              <p:ext uri="{D42A27DB-BD31-4B8C-83A1-F6EECF244321}">
                <p14:modId xmlns:p14="http://schemas.microsoft.com/office/powerpoint/2010/main" val="157011311"/>
              </p:ext>
            </p:extLst>
          </p:nvPr>
        </p:nvGraphicFramePr>
        <p:xfrm>
          <a:off x="1027694" y="2005709"/>
          <a:ext cx="17373599" cy="8346744"/>
        </p:xfrm>
        <a:graphic>
          <a:graphicData uri="http://schemas.openxmlformats.org/drawingml/2006/table">
            <a:tbl>
              <a:tblPr firstRow="1" bandRow="1">
                <a:tableStyleId>{2D5ABB26-0587-4C30-8999-92F81FD0307C}</a:tableStyleId>
              </a:tblPr>
              <a:tblGrid>
                <a:gridCol w="2707883">
                  <a:extLst>
                    <a:ext uri="{9D8B030D-6E8A-4147-A177-3AD203B41FA5}">
                      <a16:colId xmlns:a16="http://schemas.microsoft.com/office/drawing/2014/main" val="20000"/>
                    </a:ext>
                  </a:extLst>
                </a:gridCol>
                <a:gridCol w="439167">
                  <a:extLst>
                    <a:ext uri="{9D8B030D-6E8A-4147-A177-3AD203B41FA5}">
                      <a16:colId xmlns:a16="http://schemas.microsoft.com/office/drawing/2014/main" val="20001"/>
                    </a:ext>
                  </a:extLst>
                </a:gridCol>
                <a:gridCol w="4638511">
                  <a:extLst>
                    <a:ext uri="{9D8B030D-6E8A-4147-A177-3AD203B41FA5}">
                      <a16:colId xmlns:a16="http://schemas.microsoft.com/office/drawing/2014/main" val="20002"/>
                    </a:ext>
                  </a:extLst>
                </a:gridCol>
                <a:gridCol w="3265617">
                  <a:extLst>
                    <a:ext uri="{9D8B030D-6E8A-4147-A177-3AD203B41FA5}">
                      <a16:colId xmlns:a16="http://schemas.microsoft.com/office/drawing/2014/main" val="20003"/>
                    </a:ext>
                  </a:extLst>
                </a:gridCol>
                <a:gridCol w="1373344">
                  <a:extLst>
                    <a:ext uri="{9D8B030D-6E8A-4147-A177-3AD203B41FA5}">
                      <a16:colId xmlns:a16="http://schemas.microsoft.com/office/drawing/2014/main" val="20004"/>
                    </a:ext>
                  </a:extLst>
                </a:gridCol>
                <a:gridCol w="1719220">
                  <a:extLst>
                    <a:ext uri="{9D8B030D-6E8A-4147-A177-3AD203B41FA5}">
                      <a16:colId xmlns:a16="http://schemas.microsoft.com/office/drawing/2014/main" val="20005"/>
                    </a:ext>
                  </a:extLst>
                </a:gridCol>
                <a:gridCol w="3229857">
                  <a:extLst>
                    <a:ext uri="{9D8B030D-6E8A-4147-A177-3AD203B41FA5}">
                      <a16:colId xmlns:a16="http://schemas.microsoft.com/office/drawing/2014/main" val="20006"/>
                    </a:ext>
                  </a:extLst>
                </a:gridCol>
              </a:tblGrid>
              <a:tr h="1419773">
                <a:tc>
                  <a:txBody>
                    <a:bodyPr/>
                    <a:lstStyle/>
                    <a:p>
                      <a:pPr marL="183515">
                        <a:lnSpc>
                          <a:spcPct val="100000"/>
                        </a:lnSpc>
                      </a:pPr>
                      <a:r>
                        <a:rPr sz="1200" dirty="0">
                          <a:latin typeface="Arial Narrow"/>
                          <a:cs typeface="Arial Narrow"/>
                        </a:rPr>
                        <a:t>Department</a:t>
                      </a:r>
                      <a:r>
                        <a:rPr sz="1200" spc="-5" dirty="0">
                          <a:latin typeface="Arial Narrow"/>
                          <a:cs typeface="Arial Narrow"/>
                        </a:rPr>
                        <a:t> </a:t>
                      </a:r>
                      <a:r>
                        <a:rPr sz="1200" spc="0" dirty="0">
                          <a:latin typeface="Arial Narrow"/>
                          <a:cs typeface="Arial Narrow"/>
                        </a:rPr>
                        <a:t>of</a:t>
                      </a:r>
                      <a:r>
                        <a:rPr sz="1200" spc="-5" dirty="0">
                          <a:latin typeface="Arial Narrow"/>
                          <a:cs typeface="Arial Narrow"/>
                        </a:rPr>
                        <a:t> E</a:t>
                      </a:r>
                      <a:r>
                        <a:rPr sz="1200" spc="0" dirty="0">
                          <a:latin typeface="Arial Narrow"/>
                          <a:cs typeface="Arial Narrow"/>
                        </a:rPr>
                        <a:t>ducation</a:t>
                      </a:r>
                      <a:endParaRPr sz="1200">
                        <a:latin typeface="Arial Narrow"/>
                        <a:cs typeface="Arial Narrow"/>
                      </a:endParaRPr>
                    </a:p>
                  </a:txBody>
                  <a:tcPr marL="0" marR="0" marT="0" marB="0">
                    <a:lnL w="13462">
                      <a:solidFill>
                        <a:srgbClr val="000000"/>
                      </a:solidFill>
                      <a:prstDash val="solid"/>
                    </a:lnL>
                    <a:lnR w="13461">
                      <a:solidFill>
                        <a:srgbClr val="000000"/>
                      </a:solidFill>
                      <a:prstDash val="solid"/>
                    </a:lnR>
                    <a:lnT w="13462">
                      <a:solidFill>
                        <a:srgbClr val="000000"/>
                      </a:solidFill>
                      <a:prstDash val="solid"/>
                    </a:lnT>
                    <a:lnB w="13461">
                      <a:solidFill>
                        <a:srgbClr val="000000"/>
                      </a:solidFill>
                      <a:prstDash val="solid"/>
                    </a:lnB>
                  </a:tcPr>
                </a:tc>
                <a:tc gridSpan="3">
                  <a:txBody>
                    <a:bodyPr/>
                    <a:lstStyle/>
                    <a:p>
                      <a:pPr marL="358775">
                        <a:lnSpc>
                          <a:spcPct val="100000"/>
                        </a:lnSpc>
                      </a:pPr>
                      <a:r>
                        <a:rPr sz="2400" b="1" spc="5" dirty="0">
                          <a:latin typeface="Arial Narrow"/>
                          <a:cs typeface="Arial Narrow"/>
                        </a:rPr>
                        <a:t>P</a:t>
                      </a:r>
                      <a:r>
                        <a:rPr sz="2400" b="1" spc="-15" dirty="0">
                          <a:latin typeface="Arial Narrow"/>
                          <a:cs typeface="Arial Narrow"/>
                        </a:rPr>
                        <a:t>O</a:t>
                      </a:r>
                      <a:r>
                        <a:rPr sz="2400" b="1" spc="5" dirty="0">
                          <a:latin typeface="Arial Narrow"/>
                          <a:cs typeface="Arial Narrow"/>
                        </a:rPr>
                        <a:t>S</a:t>
                      </a:r>
                      <a:r>
                        <a:rPr sz="2400" b="1" spc="-5" dirty="0">
                          <a:latin typeface="Arial Narrow"/>
                          <a:cs typeface="Arial Narrow"/>
                        </a:rPr>
                        <a:t>I</a:t>
                      </a:r>
                      <a:r>
                        <a:rPr sz="2400" b="1" spc="0" dirty="0">
                          <a:latin typeface="Arial Narrow"/>
                          <a:cs typeface="Arial Narrow"/>
                        </a:rPr>
                        <a:t>TI</a:t>
                      </a:r>
                      <a:r>
                        <a:rPr sz="2400" b="1" spc="-10" dirty="0">
                          <a:latin typeface="Arial Narrow"/>
                          <a:cs typeface="Arial Narrow"/>
                        </a:rPr>
                        <a:t>O</a:t>
                      </a:r>
                      <a:r>
                        <a:rPr sz="2400" b="1" spc="0" dirty="0">
                          <a:latin typeface="Arial Narrow"/>
                          <a:cs typeface="Arial Narrow"/>
                        </a:rPr>
                        <a:t>N</a:t>
                      </a:r>
                      <a:r>
                        <a:rPr sz="2400" b="1" spc="-5" dirty="0">
                          <a:latin typeface="Arial Narrow"/>
                          <a:cs typeface="Arial Narrow"/>
                        </a:rPr>
                        <a:t> </a:t>
                      </a:r>
                      <a:r>
                        <a:rPr sz="2400" b="1" spc="-10" dirty="0">
                          <a:latin typeface="Arial Narrow"/>
                          <a:cs typeface="Arial Narrow"/>
                        </a:rPr>
                        <a:t>AN</a:t>
                      </a:r>
                      <a:r>
                        <a:rPr sz="2400" b="1" spc="0" dirty="0">
                          <a:latin typeface="Arial Narrow"/>
                          <a:cs typeface="Arial Narrow"/>
                        </a:rPr>
                        <a:t>D C</a:t>
                      </a:r>
                      <a:r>
                        <a:rPr sz="2400" b="1" spc="-15" dirty="0">
                          <a:latin typeface="Arial Narrow"/>
                          <a:cs typeface="Arial Narrow"/>
                        </a:rPr>
                        <a:t>O</a:t>
                      </a:r>
                      <a:r>
                        <a:rPr sz="2400" b="1" spc="0" dirty="0">
                          <a:latin typeface="Arial Narrow"/>
                          <a:cs typeface="Arial Narrow"/>
                        </a:rPr>
                        <a:t>M</a:t>
                      </a:r>
                      <a:r>
                        <a:rPr sz="2400" b="1" spc="-10" dirty="0">
                          <a:latin typeface="Arial Narrow"/>
                          <a:cs typeface="Arial Narrow"/>
                        </a:rPr>
                        <a:t>P</a:t>
                      </a:r>
                      <a:r>
                        <a:rPr sz="2400" b="1" spc="5" dirty="0">
                          <a:latin typeface="Arial Narrow"/>
                          <a:cs typeface="Arial Narrow"/>
                        </a:rPr>
                        <a:t>E</a:t>
                      </a:r>
                      <a:r>
                        <a:rPr sz="2400" b="1" spc="-15" dirty="0">
                          <a:latin typeface="Arial Narrow"/>
                          <a:cs typeface="Arial Narrow"/>
                        </a:rPr>
                        <a:t>T</a:t>
                      </a:r>
                      <a:r>
                        <a:rPr sz="2400" b="1" spc="5" dirty="0">
                          <a:latin typeface="Arial Narrow"/>
                          <a:cs typeface="Arial Narrow"/>
                        </a:rPr>
                        <a:t>E</a:t>
                      </a:r>
                      <a:r>
                        <a:rPr sz="2400" b="1" spc="-10" dirty="0">
                          <a:latin typeface="Arial Narrow"/>
                          <a:cs typeface="Arial Narrow"/>
                        </a:rPr>
                        <a:t>NC</a:t>
                      </a:r>
                      <a:r>
                        <a:rPr sz="2400" b="1" spc="0" dirty="0">
                          <a:latin typeface="Arial Narrow"/>
                          <a:cs typeface="Arial Narrow"/>
                        </a:rPr>
                        <a:t>Y </a:t>
                      </a:r>
                      <a:r>
                        <a:rPr sz="2400" b="1" spc="-10" dirty="0">
                          <a:latin typeface="Arial Narrow"/>
                          <a:cs typeface="Arial Narrow"/>
                        </a:rPr>
                        <a:t>P</a:t>
                      </a:r>
                      <a:r>
                        <a:rPr sz="2400" b="1" spc="0" dirty="0">
                          <a:latin typeface="Arial Narrow"/>
                          <a:cs typeface="Arial Narrow"/>
                        </a:rPr>
                        <a:t>RO</a:t>
                      </a:r>
                      <a:r>
                        <a:rPr sz="2400" b="1" spc="-10" dirty="0">
                          <a:latin typeface="Arial Narrow"/>
                          <a:cs typeface="Arial Narrow"/>
                        </a:rPr>
                        <a:t>F</a:t>
                      </a:r>
                      <a:r>
                        <a:rPr sz="2400" b="1" spc="-5" dirty="0">
                          <a:latin typeface="Arial Narrow"/>
                          <a:cs typeface="Arial Narrow"/>
                        </a:rPr>
                        <a:t>I</a:t>
                      </a:r>
                      <a:r>
                        <a:rPr sz="2400" b="1" spc="0" dirty="0">
                          <a:latin typeface="Arial Narrow"/>
                          <a:cs typeface="Arial Narrow"/>
                        </a:rPr>
                        <a:t>LE</a:t>
                      </a:r>
                      <a:endParaRPr sz="2400">
                        <a:latin typeface="Arial Narrow"/>
                        <a:cs typeface="Arial Narrow"/>
                      </a:endParaRPr>
                    </a:p>
                  </a:txBody>
                  <a:tcPr marL="0" marR="0" marT="0" marB="0">
                    <a:lnL w="13461">
                      <a:solidFill>
                        <a:srgbClr val="000000"/>
                      </a:solidFill>
                      <a:prstDash val="solid"/>
                    </a:lnL>
                    <a:lnR w="13462">
                      <a:solidFill>
                        <a:srgbClr val="000000"/>
                      </a:solidFill>
                      <a:prstDash val="solid"/>
                    </a:lnR>
                    <a:lnT w="13462">
                      <a:solidFill>
                        <a:srgbClr val="000000"/>
                      </a:solidFill>
                      <a:prstDash val="solid"/>
                    </a:lnT>
                    <a:lnB w="13461">
                      <a:solidFill>
                        <a:srgbClr val="000000"/>
                      </a:solidFill>
                      <a:prstDash val="solid"/>
                    </a:lnB>
                  </a:tcPr>
                </a:tc>
                <a:tc hMerge="1">
                  <a:txBody>
                    <a:bodyPr/>
                    <a:lstStyle/>
                    <a:p>
                      <a:endParaRPr/>
                    </a:p>
                  </a:txBody>
                  <a:tcPr marL="0" marR="0" marT="0" marB="0"/>
                </a:tc>
                <a:tc hMerge="1">
                  <a:txBody>
                    <a:bodyPr/>
                    <a:lstStyle/>
                    <a:p>
                      <a:endParaRPr/>
                    </a:p>
                  </a:txBody>
                  <a:tcPr marL="0" marR="0" marT="0" marB="0"/>
                </a:tc>
                <a:tc gridSpan="2">
                  <a:txBody>
                    <a:bodyPr/>
                    <a:lstStyle/>
                    <a:p>
                      <a:pPr marL="374015">
                        <a:lnSpc>
                          <a:spcPct val="100000"/>
                        </a:lnSpc>
                        <a:tabLst>
                          <a:tab pos="1311275" algn="l"/>
                        </a:tabLst>
                      </a:pPr>
                      <a:r>
                        <a:rPr sz="1800" dirty="0">
                          <a:latin typeface="Arial Narrow"/>
                          <a:cs typeface="Arial Narrow"/>
                        </a:rPr>
                        <a:t>PCP No.</a:t>
                      </a:r>
                      <a:r>
                        <a:rPr sz="1800" spc="-10" dirty="0">
                          <a:latin typeface="Arial Narrow"/>
                          <a:cs typeface="Arial Narrow"/>
                        </a:rPr>
                        <a:t> </a:t>
                      </a:r>
                      <a:r>
                        <a:rPr sz="1800" u="sng" spc="0" dirty="0">
                          <a:latin typeface="Arial Narrow"/>
                          <a:cs typeface="Arial Narrow"/>
                        </a:rPr>
                        <a:t> 	</a:t>
                      </a:r>
                      <a:endParaRPr sz="1800">
                        <a:latin typeface="Arial Narrow"/>
                        <a:cs typeface="Arial Narrow"/>
                      </a:endParaRPr>
                    </a:p>
                  </a:txBody>
                  <a:tcPr marL="0" marR="0" marT="0" marB="0">
                    <a:lnL w="13462">
                      <a:solidFill>
                        <a:srgbClr val="000000"/>
                      </a:solidFill>
                      <a:prstDash val="solid"/>
                    </a:lnL>
                    <a:lnR w="13461">
                      <a:solidFill>
                        <a:srgbClr val="000000"/>
                      </a:solidFill>
                      <a:prstDash val="solid"/>
                    </a:lnR>
                    <a:lnT w="13462">
                      <a:solidFill>
                        <a:srgbClr val="000000"/>
                      </a:solidFill>
                      <a:prstDash val="solid"/>
                    </a:lnT>
                    <a:lnB w="13461">
                      <a:solidFill>
                        <a:srgbClr val="000000"/>
                      </a:solidFill>
                      <a:prstDash val="solid"/>
                    </a:lnB>
                  </a:tcPr>
                </a:tc>
                <a:tc hMerge="1">
                  <a:txBody>
                    <a:bodyPr/>
                    <a:lstStyle/>
                    <a:p>
                      <a:endParaRPr/>
                    </a:p>
                  </a:txBody>
                  <a:tcPr marL="0" marR="0" marT="0" marB="0"/>
                </a:tc>
                <a:tc>
                  <a:txBody>
                    <a:bodyPr/>
                    <a:lstStyle/>
                    <a:p>
                      <a:pPr marL="57150">
                        <a:lnSpc>
                          <a:spcPct val="100000"/>
                        </a:lnSpc>
                      </a:pPr>
                      <a:r>
                        <a:rPr sz="1800" dirty="0">
                          <a:latin typeface="Arial Narrow"/>
                          <a:cs typeface="Arial Narrow"/>
                        </a:rPr>
                        <a:t>Revision</a:t>
                      </a:r>
                      <a:r>
                        <a:rPr sz="1800" spc="5" dirty="0">
                          <a:latin typeface="Arial Narrow"/>
                          <a:cs typeface="Arial Narrow"/>
                        </a:rPr>
                        <a:t> </a:t>
                      </a:r>
                      <a:r>
                        <a:rPr sz="1800" spc="0" dirty="0">
                          <a:latin typeface="Arial Narrow"/>
                          <a:cs typeface="Arial Narrow"/>
                        </a:rPr>
                        <a:t>Co</a:t>
                      </a:r>
                      <a:r>
                        <a:rPr sz="1800" spc="-10" dirty="0">
                          <a:latin typeface="Arial Narrow"/>
                          <a:cs typeface="Arial Narrow"/>
                        </a:rPr>
                        <a:t>d</a:t>
                      </a:r>
                      <a:r>
                        <a:rPr sz="1800" spc="0" dirty="0">
                          <a:latin typeface="Arial Narrow"/>
                          <a:cs typeface="Arial Narrow"/>
                        </a:rPr>
                        <a:t>e: </a:t>
                      </a:r>
                      <a:r>
                        <a:rPr sz="1800" spc="-10" dirty="0">
                          <a:latin typeface="Arial Narrow"/>
                          <a:cs typeface="Arial Narrow"/>
                        </a:rPr>
                        <a:t>0</a:t>
                      </a:r>
                      <a:r>
                        <a:rPr sz="1800" spc="0" dirty="0">
                          <a:latin typeface="Arial Narrow"/>
                          <a:cs typeface="Arial Narrow"/>
                        </a:rPr>
                        <a:t>0</a:t>
                      </a:r>
                      <a:endParaRPr sz="1800">
                        <a:latin typeface="Arial Narrow"/>
                        <a:cs typeface="Arial Narrow"/>
                      </a:endParaRPr>
                    </a:p>
                  </a:txBody>
                  <a:tcPr marL="0" marR="0" marT="0" marB="0">
                    <a:lnL w="13461">
                      <a:solidFill>
                        <a:srgbClr val="000000"/>
                      </a:solidFill>
                      <a:prstDash val="solid"/>
                    </a:lnL>
                    <a:lnR w="13462">
                      <a:solidFill>
                        <a:srgbClr val="000000"/>
                      </a:solidFill>
                      <a:prstDash val="solid"/>
                    </a:lnR>
                    <a:lnT w="13462">
                      <a:solidFill>
                        <a:srgbClr val="000000"/>
                      </a:solidFill>
                      <a:prstDash val="solid"/>
                    </a:lnT>
                    <a:lnB w="13461">
                      <a:solidFill>
                        <a:srgbClr val="000000"/>
                      </a:solidFill>
                      <a:prstDash val="solid"/>
                    </a:lnB>
                  </a:tcPr>
                </a:tc>
                <a:extLst>
                  <a:ext uri="{0D108BD9-81ED-4DB2-BD59-A6C34878D82A}">
                    <a16:rowId xmlns:a16="http://schemas.microsoft.com/office/drawing/2014/main" val="10000"/>
                  </a:ext>
                </a:extLst>
              </a:tr>
              <a:tr h="293099">
                <a:tc>
                  <a:txBody>
                    <a:bodyPr/>
                    <a:lstStyle/>
                    <a:p>
                      <a:pPr marL="69215">
                        <a:lnSpc>
                          <a:spcPct val="100000"/>
                        </a:lnSpc>
                      </a:pPr>
                      <a:r>
                        <a:rPr sz="1800" b="1" dirty="0">
                          <a:latin typeface="Arial Narrow"/>
                          <a:cs typeface="Arial Narrow"/>
                        </a:rPr>
                        <a:t>Po</a:t>
                      </a:r>
                      <a:r>
                        <a:rPr sz="1800" b="1" spc="-5" dirty="0">
                          <a:latin typeface="Arial Narrow"/>
                          <a:cs typeface="Arial Narrow"/>
                        </a:rPr>
                        <a:t>s</a:t>
                      </a:r>
                      <a:r>
                        <a:rPr sz="1800" b="1" spc="0" dirty="0">
                          <a:latin typeface="Arial Narrow"/>
                          <a:cs typeface="Arial Narrow"/>
                        </a:rPr>
                        <a:t>i</a:t>
                      </a:r>
                      <a:r>
                        <a:rPr sz="1800" b="1" spc="5" dirty="0">
                          <a:latin typeface="Arial Narrow"/>
                          <a:cs typeface="Arial Narrow"/>
                        </a:rPr>
                        <a:t>t</a:t>
                      </a:r>
                      <a:r>
                        <a:rPr sz="1800" b="1" spc="0" dirty="0">
                          <a:latin typeface="Arial Narrow"/>
                          <a:cs typeface="Arial Narrow"/>
                        </a:rPr>
                        <a:t>ion</a:t>
                      </a:r>
                      <a:r>
                        <a:rPr sz="1800" b="1" spc="5" dirty="0">
                          <a:latin typeface="Arial Narrow"/>
                          <a:cs typeface="Arial Narrow"/>
                        </a:rPr>
                        <a:t> </a:t>
                      </a:r>
                      <a:r>
                        <a:rPr sz="1800" b="1" spc="0" dirty="0">
                          <a:latin typeface="Arial Narrow"/>
                          <a:cs typeface="Arial Narrow"/>
                        </a:rPr>
                        <a:t>Ti</a:t>
                      </a:r>
                      <a:r>
                        <a:rPr sz="1800" b="1" spc="5" dirty="0">
                          <a:latin typeface="Arial Narrow"/>
                          <a:cs typeface="Arial Narrow"/>
                        </a:rPr>
                        <a:t>t</a:t>
                      </a:r>
                      <a:r>
                        <a:rPr sz="1800" b="1" spc="0" dirty="0">
                          <a:latin typeface="Arial Narrow"/>
                          <a:cs typeface="Arial Narrow"/>
                        </a:rPr>
                        <a:t>le</a:t>
                      </a:r>
                      <a:endParaRPr sz="1800">
                        <a:latin typeface="Arial Narrow"/>
                        <a:cs typeface="Arial Narrow"/>
                      </a:endParaRPr>
                    </a:p>
                  </a:txBody>
                  <a:tcPr marL="0" marR="0" marT="0" marB="0">
                    <a:lnL w="13462">
                      <a:solidFill>
                        <a:srgbClr val="000000"/>
                      </a:solidFill>
                      <a:prstDash val="solid"/>
                    </a:lnL>
                    <a:lnR w="13461">
                      <a:solidFill>
                        <a:srgbClr val="000000"/>
                      </a:solidFill>
                      <a:prstDash val="solid"/>
                    </a:lnR>
                    <a:lnT w="13461">
                      <a:solidFill>
                        <a:srgbClr val="000000"/>
                      </a:solidFill>
                      <a:prstDash val="solid"/>
                    </a:lnT>
                    <a:lnB w="13462">
                      <a:solidFill>
                        <a:srgbClr val="000000"/>
                      </a:solidFill>
                      <a:prstDash val="solid"/>
                    </a:lnB>
                  </a:tcPr>
                </a:tc>
                <a:tc gridSpan="3">
                  <a:txBody>
                    <a:bodyPr/>
                    <a:lstStyle/>
                    <a:p>
                      <a:pPr marL="57150">
                        <a:lnSpc>
                          <a:spcPct val="100000"/>
                        </a:lnSpc>
                      </a:pPr>
                      <a:r>
                        <a:rPr sz="1800" dirty="0">
                          <a:latin typeface="Arial Narrow"/>
                          <a:cs typeface="Arial Narrow"/>
                        </a:rPr>
                        <a:t>T</a:t>
                      </a:r>
                      <a:r>
                        <a:rPr sz="1800" spc="-5" dirty="0">
                          <a:latin typeface="Arial Narrow"/>
                          <a:cs typeface="Arial Narrow"/>
                        </a:rPr>
                        <a:t>e</a:t>
                      </a:r>
                      <a:r>
                        <a:rPr sz="1800" spc="5" dirty="0">
                          <a:latin typeface="Arial Narrow"/>
                          <a:cs typeface="Arial Narrow"/>
                        </a:rPr>
                        <a:t>a</a:t>
                      </a:r>
                      <a:r>
                        <a:rPr sz="1800" spc="0" dirty="0">
                          <a:latin typeface="Arial Narrow"/>
                          <a:cs typeface="Arial Narrow"/>
                        </a:rPr>
                        <a:t>c</a:t>
                      </a:r>
                      <a:r>
                        <a:rPr sz="1800" spc="-10" dirty="0">
                          <a:latin typeface="Arial Narrow"/>
                          <a:cs typeface="Arial Narrow"/>
                        </a:rPr>
                        <a:t>h</a:t>
                      </a:r>
                      <a:r>
                        <a:rPr sz="1800" spc="0" dirty="0">
                          <a:latin typeface="Arial Narrow"/>
                          <a:cs typeface="Arial Narrow"/>
                        </a:rPr>
                        <a:t>er</a:t>
                      </a:r>
                      <a:r>
                        <a:rPr sz="1800" spc="5" dirty="0">
                          <a:latin typeface="Arial Narrow"/>
                          <a:cs typeface="Arial Narrow"/>
                        </a:rPr>
                        <a:t> </a:t>
                      </a:r>
                      <a:r>
                        <a:rPr sz="1800" spc="0" dirty="0">
                          <a:latin typeface="Arial Narrow"/>
                          <a:cs typeface="Arial Narrow"/>
                        </a:rPr>
                        <a:t>I</a:t>
                      </a:r>
                      <a:r>
                        <a:rPr sz="1800" spc="10" dirty="0">
                          <a:latin typeface="Arial Narrow"/>
                          <a:cs typeface="Arial Narrow"/>
                        </a:rPr>
                        <a:t> </a:t>
                      </a:r>
                      <a:r>
                        <a:rPr sz="1800" spc="0" dirty="0">
                          <a:latin typeface="Arial Narrow"/>
                          <a:cs typeface="Arial Narrow"/>
                        </a:rPr>
                        <a:t>-</a:t>
                      </a:r>
                      <a:r>
                        <a:rPr sz="1800" spc="5" dirty="0">
                          <a:latin typeface="Arial Narrow"/>
                          <a:cs typeface="Arial Narrow"/>
                        </a:rPr>
                        <a:t> </a:t>
                      </a:r>
                      <a:r>
                        <a:rPr sz="1800" spc="0" dirty="0">
                          <a:latin typeface="Arial Narrow"/>
                          <a:cs typeface="Arial Narrow"/>
                        </a:rPr>
                        <a:t>I</a:t>
                      </a:r>
                      <a:r>
                        <a:rPr sz="1800" spc="-10" dirty="0">
                          <a:latin typeface="Arial Narrow"/>
                          <a:cs typeface="Arial Narrow"/>
                        </a:rPr>
                        <a:t>I</a:t>
                      </a:r>
                      <a:r>
                        <a:rPr sz="1800" spc="0" dirty="0">
                          <a:latin typeface="Arial Narrow"/>
                          <a:cs typeface="Arial Narrow"/>
                        </a:rPr>
                        <a:t>I</a:t>
                      </a:r>
                      <a:endParaRPr sz="1800">
                        <a:latin typeface="Arial Narrow"/>
                        <a:cs typeface="Arial Narrow"/>
                      </a:endParaRPr>
                    </a:p>
                  </a:txBody>
                  <a:tcPr marL="0" marR="0" marT="0" marB="0">
                    <a:lnL w="13461">
                      <a:solidFill>
                        <a:srgbClr val="000000"/>
                      </a:solidFill>
                      <a:prstDash val="solid"/>
                    </a:lnL>
                    <a:lnR w="13462">
                      <a:solidFill>
                        <a:srgbClr val="000000"/>
                      </a:solidFill>
                      <a:prstDash val="solid"/>
                    </a:lnR>
                    <a:lnT w="13461">
                      <a:solidFill>
                        <a:srgbClr val="000000"/>
                      </a:solidFill>
                      <a:prstDash val="solid"/>
                    </a:lnT>
                    <a:lnB w="13462">
                      <a:solidFill>
                        <a:srgbClr val="000000"/>
                      </a:solidFill>
                      <a:prstDash val="solid"/>
                    </a:lnB>
                  </a:tcPr>
                </a:tc>
                <a:tc hMerge="1">
                  <a:txBody>
                    <a:bodyPr/>
                    <a:lstStyle/>
                    <a:p>
                      <a:endParaRPr/>
                    </a:p>
                  </a:txBody>
                  <a:tcPr marL="0" marR="0" marT="0" marB="0"/>
                </a:tc>
                <a:tc hMerge="1">
                  <a:txBody>
                    <a:bodyPr/>
                    <a:lstStyle/>
                    <a:p>
                      <a:endParaRPr/>
                    </a:p>
                  </a:txBody>
                  <a:tcPr marL="0" marR="0" marT="0" marB="0"/>
                </a:tc>
                <a:tc gridSpan="2">
                  <a:txBody>
                    <a:bodyPr/>
                    <a:lstStyle/>
                    <a:p>
                      <a:pPr marL="57150">
                        <a:lnSpc>
                          <a:spcPct val="100000"/>
                        </a:lnSpc>
                      </a:pPr>
                      <a:r>
                        <a:rPr sz="1800" b="1" dirty="0">
                          <a:latin typeface="Arial Narrow"/>
                          <a:cs typeface="Arial Narrow"/>
                        </a:rPr>
                        <a:t>S</a:t>
                      </a:r>
                      <a:r>
                        <a:rPr sz="1800" b="1" spc="-5" dirty="0">
                          <a:latin typeface="Arial Narrow"/>
                          <a:cs typeface="Arial Narrow"/>
                        </a:rPr>
                        <a:t>a</a:t>
                      </a:r>
                      <a:r>
                        <a:rPr sz="1800" b="1" spc="0" dirty="0">
                          <a:latin typeface="Arial Narrow"/>
                          <a:cs typeface="Arial Narrow"/>
                        </a:rPr>
                        <a:t>lary G</a:t>
                      </a:r>
                      <a:r>
                        <a:rPr sz="1800" b="1" spc="5" dirty="0">
                          <a:latin typeface="Arial Narrow"/>
                          <a:cs typeface="Arial Narrow"/>
                        </a:rPr>
                        <a:t>r</a:t>
                      </a:r>
                      <a:r>
                        <a:rPr sz="1800" b="1" spc="0" dirty="0">
                          <a:latin typeface="Arial Narrow"/>
                          <a:cs typeface="Arial Narrow"/>
                        </a:rPr>
                        <a:t>a</a:t>
                      </a:r>
                      <a:r>
                        <a:rPr sz="1800" b="1" spc="-5" dirty="0">
                          <a:latin typeface="Arial Narrow"/>
                          <a:cs typeface="Arial Narrow"/>
                        </a:rPr>
                        <a:t>d</a:t>
                      </a:r>
                      <a:r>
                        <a:rPr sz="1800" b="1" spc="0" dirty="0">
                          <a:latin typeface="Arial Narrow"/>
                          <a:cs typeface="Arial Narrow"/>
                        </a:rPr>
                        <a:t>e</a:t>
                      </a:r>
                      <a:endParaRPr sz="1800">
                        <a:latin typeface="Arial Narrow"/>
                        <a:cs typeface="Arial Narrow"/>
                      </a:endParaRPr>
                    </a:p>
                  </a:txBody>
                  <a:tcPr marL="0" marR="0" marT="0" marB="0">
                    <a:lnL w="13462">
                      <a:solidFill>
                        <a:srgbClr val="000000"/>
                      </a:solidFill>
                      <a:prstDash val="solid"/>
                    </a:lnL>
                    <a:lnR w="13461">
                      <a:solidFill>
                        <a:srgbClr val="000000"/>
                      </a:solidFill>
                      <a:prstDash val="solid"/>
                    </a:lnR>
                    <a:lnT w="13461">
                      <a:solidFill>
                        <a:srgbClr val="000000"/>
                      </a:solidFill>
                      <a:prstDash val="solid"/>
                    </a:lnT>
                    <a:lnB w="13462">
                      <a:solidFill>
                        <a:srgbClr val="000000"/>
                      </a:solidFill>
                      <a:prstDash val="solid"/>
                    </a:lnB>
                  </a:tcPr>
                </a:tc>
                <a:tc hMerge="1">
                  <a:txBody>
                    <a:bodyPr/>
                    <a:lstStyle/>
                    <a:p>
                      <a:endParaRPr/>
                    </a:p>
                  </a:txBody>
                  <a:tcPr marL="0" marR="0" marT="0" marB="0"/>
                </a:tc>
                <a:tc>
                  <a:txBody>
                    <a:bodyPr/>
                    <a:lstStyle/>
                    <a:p>
                      <a:endParaRPr sz="1800" dirty="0">
                        <a:latin typeface="Arial Narrow"/>
                        <a:cs typeface="Arial Narrow"/>
                      </a:endParaRPr>
                    </a:p>
                  </a:txBody>
                  <a:tcPr marL="0" marR="0" marT="0" marB="0">
                    <a:lnL w="13461">
                      <a:solidFill>
                        <a:srgbClr val="000000"/>
                      </a:solidFill>
                      <a:prstDash val="solid"/>
                    </a:lnL>
                    <a:lnR w="13462">
                      <a:solidFill>
                        <a:srgbClr val="000000"/>
                      </a:solidFill>
                      <a:prstDash val="solid"/>
                    </a:lnR>
                    <a:lnT w="13461">
                      <a:solidFill>
                        <a:srgbClr val="000000"/>
                      </a:solidFill>
                      <a:prstDash val="solid"/>
                    </a:lnT>
                    <a:lnB w="13462">
                      <a:solidFill>
                        <a:srgbClr val="000000"/>
                      </a:solidFill>
                      <a:prstDash val="solid"/>
                    </a:lnB>
                  </a:tcPr>
                </a:tc>
                <a:extLst>
                  <a:ext uri="{0D108BD9-81ED-4DB2-BD59-A6C34878D82A}">
                    <a16:rowId xmlns:a16="http://schemas.microsoft.com/office/drawing/2014/main" val="10001"/>
                  </a:ext>
                </a:extLst>
              </a:tr>
              <a:tr h="290896">
                <a:tc>
                  <a:txBody>
                    <a:bodyPr/>
                    <a:lstStyle/>
                    <a:p>
                      <a:pPr marL="69215">
                        <a:lnSpc>
                          <a:spcPct val="100000"/>
                        </a:lnSpc>
                      </a:pPr>
                      <a:r>
                        <a:rPr sz="1800" b="1" dirty="0">
                          <a:latin typeface="Arial Narrow"/>
                          <a:cs typeface="Arial Narrow"/>
                        </a:rPr>
                        <a:t>P</a:t>
                      </a:r>
                      <a:r>
                        <a:rPr sz="1800" b="1" spc="-5" dirty="0">
                          <a:latin typeface="Arial Narrow"/>
                          <a:cs typeface="Arial Narrow"/>
                        </a:rPr>
                        <a:t>a</a:t>
                      </a:r>
                      <a:r>
                        <a:rPr sz="1800" b="1" spc="5" dirty="0">
                          <a:latin typeface="Arial Narrow"/>
                          <a:cs typeface="Arial Narrow"/>
                        </a:rPr>
                        <a:t>r</a:t>
                      </a:r>
                      <a:r>
                        <a:rPr sz="1800" b="1" spc="0" dirty="0">
                          <a:latin typeface="Arial Narrow"/>
                          <a:cs typeface="Arial Narrow"/>
                        </a:rPr>
                        <a:t>e</a:t>
                      </a:r>
                      <a:r>
                        <a:rPr sz="1800" b="1" spc="-5" dirty="0">
                          <a:latin typeface="Arial Narrow"/>
                          <a:cs typeface="Arial Narrow"/>
                        </a:rPr>
                        <a:t>n</a:t>
                      </a:r>
                      <a:r>
                        <a:rPr sz="1800" b="1" spc="5" dirty="0">
                          <a:latin typeface="Arial Narrow"/>
                          <a:cs typeface="Arial Narrow"/>
                        </a:rPr>
                        <a:t>t</a:t>
                      </a:r>
                      <a:r>
                        <a:rPr sz="1800" b="1" spc="0" dirty="0">
                          <a:latin typeface="Arial Narrow"/>
                          <a:cs typeface="Arial Narrow"/>
                        </a:rPr>
                        <a:t>h</a:t>
                      </a:r>
                      <a:r>
                        <a:rPr sz="1800" b="1" spc="-5" dirty="0">
                          <a:latin typeface="Arial Narrow"/>
                          <a:cs typeface="Arial Narrow"/>
                        </a:rPr>
                        <a:t>e</a:t>
                      </a:r>
                      <a:r>
                        <a:rPr sz="1800" b="1" spc="5" dirty="0">
                          <a:latin typeface="Arial Narrow"/>
                          <a:cs typeface="Arial Narrow"/>
                        </a:rPr>
                        <a:t>t</a:t>
                      </a:r>
                      <a:r>
                        <a:rPr sz="1800" b="1" spc="0" dirty="0">
                          <a:latin typeface="Arial Narrow"/>
                          <a:cs typeface="Arial Narrow"/>
                        </a:rPr>
                        <a:t>ic</a:t>
                      </a:r>
                      <a:r>
                        <a:rPr sz="1800" b="1" spc="-10" dirty="0">
                          <a:latin typeface="Arial Narrow"/>
                          <a:cs typeface="Arial Narrow"/>
                        </a:rPr>
                        <a:t>a</a:t>
                      </a:r>
                      <a:r>
                        <a:rPr sz="1800" b="1" spc="0" dirty="0">
                          <a:latin typeface="Arial Narrow"/>
                          <a:cs typeface="Arial Narrow"/>
                        </a:rPr>
                        <a:t>l Ti</a:t>
                      </a:r>
                      <a:r>
                        <a:rPr sz="1800" b="1" spc="5" dirty="0">
                          <a:latin typeface="Arial Narrow"/>
                          <a:cs typeface="Arial Narrow"/>
                        </a:rPr>
                        <a:t>t</a:t>
                      </a:r>
                      <a:r>
                        <a:rPr sz="1800" b="1" spc="0" dirty="0">
                          <a:latin typeface="Arial Narrow"/>
                          <a:cs typeface="Arial Narrow"/>
                        </a:rPr>
                        <a:t>le</a:t>
                      </a:r>
                      <a:endParaRPr sz="1800">
                        <a:latin typeface="Arial Narrow"/>
                        <a:cs typeface="Arial Narrow"/>
                      </a:endParaRPr>
                    </a:p>
                  </a:txBody>
                  <a:tcPr marL="0" marR="0" marT="0" marB="0">
                    <a:lnL w="13462">
                      <a:solidFill>
                        <a:srgbClr val="000000"/>
                      </a:solidFill>
                      <a:prstDash val="solid"/>
                    </a:lnL>
                    <a:lnR w="13461">
                      <a:solidFill>
                        <a:srgbClr val="000000"/>
                      </a:solidFill>
                      <a:prstDash val="solid"/>
                    </a:lnR>
                    <a:lnT w="13462">
                      <a:solidFill>
                        <a:srgbClr val="000000"/>
                      </a:solidFill>
                      <a:prstDash val="solid"/>
                    </a:lnT>
                    <a:lnB w="13461">
                      <a:solidFill>
                        <a:srgbClr val="000000"/>
                      </a:solidFill>
                      <a:prstDash val="solid"/>
                    </a:lnB>
                  </a:tcPr>
                </a:tc>
                <a:tc gridSpan="3">
                  <a:txBody>
                    <a:bodyPr/>
                    <a:lstStyle/>
                    <a:p>
                      <a:endParaRPr sz="1800">
                        <a:latin typeface="Arial Narrow"/>
                        <a:cs typeface="Arial Narrow"/>
                      </a:endParaRPr>
                    </a:p>
                  </a:txBody>
                  <a:tcPr marL="0" marR="0" marT="0" marB="0">
                    <a:lnL w="13461">
                      <a:solidFill>
                        <a:srgbClr val="000000"/>
                      </a:solidFill>
                      <a:prstDash val="solid"/>
                    </a:lnL>
                    <a:lnR w="13462">
                      <a:solidFill>
                        <a:srgbClr val="000000"/>
                      </a:solidFill>
                      <a:prstDash val="solid"/>
                    </a:lnR>
                    <a:lnT w="13462">
                      <a:solidFill>
                        <a:srgbClr val="000000"/>
                      </a:solidFill>
                      <a:prstDash val="solid"/>
                    </a:lnT>
                    <a:lnB w="13461">
                      <a:solidFill>
                        <a:srgbClr val="000000"/>
                      </a:solidFill>
                      <a:prstDash val="solid"/>
                    </a:lnB>
                  </a:tcPr>
                </a:tc>
                <a:tc hMerge="1">
                  <a:txBody>
                    <a:bodyPr/>
                    <a:lstStyle/>
                    <a:p>
                      <a:endParaRPr/>
                    </a:p>
                  </a:txBody>
                  <a:tcPr marL="0" marR="0" marT="0" marB="0"/>
                </a:tc>
                <a:tc hMerge="1">
                  <a:txBody>
                    <a:bodyPr/>
                    <a:lstStyle/>
                    <a:p>
                      <a:endParaRPr/>
                    </a:p>
                  </a:txBody>
                  <a:tcPr marL="0" marR="0" marT="0" marB="0"/>
                </a:tc>
                <a:tc gridSpan="2">
                  <a:txBody>
                    <a:bodyPr/>
                    <a:lstStyle/>
                    <a:p>
                      <a:endParaRPr sz="1800">
                        <a:latin typeface="Arial Narrow"/>
                        <a:cs typeface="Arial Narrow"/>
                      </a:endParaRPr>
                    </a:p>
                  </a:txBody>
                  <a:tcPr marL="0" marR="0" marT="0" marB="0">
                    <a:lnL w="13462">
                      <a:solidFill>
                        <a:srgbClr val="000000"/>
                      </a:solidFill>
                      <a:prstDash val="solid"/>
                    </a:lnL>
                    <a:lnR w="13461">
                      <a:solidFill>
                        <a:srgbClr val="000000"/>
                      </a:solidFill>
                      <a:prstDash val="solid"/>
                    </a:lnR>
                    <a:lnT w="13462">
                      <a:solidFill>
                        <a:srgbClr val="000000"/>
                      </a:solidFill>
                      <a:prstDash val="solid"/>
                    </a:lnT>
                    <a:lnB w="13461">
                      <a:solidFill>
                        <a:srgbClr val="000000"/>
                      </a:solidFill>
                      <a:prstDash val="solid"/>
                    </a:lnB>
                  </a:tcPr>
                </a:tc>
                <a:tc hMerge="1">
                  <a:txBody>
                    <a:bodyPr/>
                    <a:lstStyle/>
                    <a:p>
                      <a:endParaRPr/>
                    </a:p>
                  </a:txBody>
                  <a:tcPr marL="0" marR="0" marT="0" marB="0"/>
                </a:tc>
                <a:tc>
                  <a:txBody>
                    <a:bodyPr/>
                    <a:lstStyle/>
                    <a:p>
                      <a:endParaRPr sz="1800">
                        <a:latin typeface="Arial Narrow"/>
                        <a:cs typeface="Arial Narrow"/>
                      </a:endParaRPr>
                    </a:p>
                  </a:txBody>
                  <a:tcPr marL="0" marR="0" marT="0" marB="0">
                    <a:lnL w="13461">
                      <a:solidFill>
                        <a:srgbClr val="000000"/>
                      </a:solidFill>
                      <a:prstDash val="solid"/>
                    </a:lnL>
                    <a:lnR w="13462">
                      <a:solidFill>
                        <a:srgbClr val="000000"/>
                      </a:solidFill>
                      <a:prstDash val="solid"/>
                    </a:lnR>
                    <a:lnT w="13462">
                      <a:solidFill>
                        <a:srgbClr val="000000"/>
                      </a:solidFill>
                      <a:prstDash val="solid"/>
                    </a:lnT>
                    <a:lnB w="13461">
                      <a:solidFill>
                        <a:srgbClr val="000000"/>
                      </a:solidFill>
                      <a:prstDash val="solid"/>
                    </a:lnB>
                  </a:tcPr>
                </a:tc>
                <a:extLst>
                  <a:ext uri="{0D108BD9-81ED-4DB2-BD59-A6C34878D82A}">
                    <a16:rowId xmlns:a16="http://schemas.microsoft.com/office/drawing/2014/main" val="10002"/>
                  </a:ext>
                </a:extLst>
              </a:tr>
              <a:tr h="293099">
                <a:tc>
                  <a:txBody>
                    <a:bodyPr/>
                    <a:lstStyle/>
                    <a:p>
                      <a:pPr marL="69215">
                        <a:lnSpc>
                          <a:spcPct val="100000"/>
                        </a:lnSpc>
                      </a:pPr>
                      <a:r>
                        <a:rPr sz="1800" b="1" dirty="0">
                          <a:latin typeface="Arial Narrow"/>
                          <a:cs typeface="Arial Narrow"/>
                        </a:rPr>
                        <a:t>O</a:t>
                      </a:r>
                      <a:r>
                        <a:rPr sz="1800" b="1" spc="5" dirty="0">
                          <a:latin typeface="Arial Narrow"/>
                          <a:cs typeface="Arial Narrow"/>
                        </a:rPr>
                        <a:t>ff</a:t>
                      </a:r>
                      <a:r>
                        <a:rPr sz="1800" b="1" spc="0" dirty="0">
                          <a:latin typeface="Arial Narrow"/>
                          <a:cs typeface="Arial Narrow"/>
                        </a:rPr>
                        <a:t>ice</a:t>
                      </a:r>
                      <a:r>
                        <a:rPr sz="1800" b="1" spc="-5" dirty="0">
                          <a:latin typeface="Arial Narrow"/>
                          <a:cs typeface="Arial Narrow"/>
                        </a:rPr>
                        <a:t> </a:t>
                      </a:r>
                      <a:r>
                        <a:rPr sz="1800" b="1" spc="0" dirty="0">
                          <a:latin typeface="Arial Narrow"/>
                          <a:cs typeface="Arial Narrow"/>
                        </a:rPr>
                        <a:t>Unit</a:t>
                      </a:r>
                      <a:endParaRPr sz="1800">
                        <a:latin typeface="Arial Narrow"/>
                        <a:cs typeface="Arial Narrow"/>
                      </a:endParaRPr>
                    </a:p>
                  </a:txBody>
                  <a:tcPr marL="0" marR="0" marT="0" marB="0">
                    <a:lnL w="13462">
                      <a:solidFill>
                        <a:srgbClr val="000000"/>
                      </a:solidFill>
                      <a:prstDash val="solid"/>
                    </a:lnL>
                    <a:lnR w="13461">
                      <a:solidFill>
                        <a:srgbClr val="000000"/>
                      </a:solidFill>
                      <a:prstDash val="solid"/>
                    </a:lnR>
                    <a:lnT w="13461">
                      <a:solidFill>
                        <a:srgbClr val="000000"/>
                      </a:solidFill>
                      <a:prstDash val="solid"/>
                    </a:lnT>
                    <a:lnB w="13462">
                      <a:solidFill>
                        <a:srgbClr val="000000"/>
                      </a:solidFill>
                      <a:prstDash val="solid"/>
                    </a:lnB>
                  </a:tcPr>
                </a:tc>
                <a:tc gridSpan="3">
                  <a:txBody>
                    <a:bodyPr/>
                    <a:lstStyle/>
                    <a:p>
                      <a:endParaRPr sz="1800">
                        <a:latin typeface="Arial Narrow"/>
                        <a:cs typeface="Arial Narrow"/>
                      </a:endParaRPr>
                    </a:p>
                  </a:txBody>
                  <a:tcPr marL="0" marR="0" marT="0" marB="0">
                    <a:lnL w="13461">
                      <a:solidFill>
                        <a:srgbClr val="000000"/>
                      </a:solidFill>
                      <a:prstDash val="solid"/>
                    </a:lnL>
                    <a:lnR w="13462">
                      <a:solidFill>
                        <a:srgbClr val="000000"/>
                      </a:solidFill>
                      <a:prstDash val="solid"/>
                    </a:lnR>
                    <a:lnT w="13461">
                      <a:solidFill>
                        <a:srgbClr val="000000"/>
                      </a:solidFill>
                      <a:prstDash val="solid"/>
                    </a:lnT>
                    <a:lnB w="13462">
                      <a:solidFill>
                        <a:srgbClr val="000000"/>
                      </a:solidFill>
                      <a:prstDash val="solid"/>
                    </a:lnB>
                  </a:tcPr>
                </a:tc>
                <a:tc hMerge="1">
                  <a:txBody>
                    <a:bodyPr/>
                    <a:lstStyle/>
                    <a:p>
                      <a:endParaRPr/>
                    </a:p>
                  </a:txBody>
                  <a:tcPr marL="0" marR="0" marT="0" marB="0"/>
                </a:tc>
                <a:tc hMerge="1">
                  <a:txBody>
                    <a:bodyPr/>
                    <a:lstStyle/>
                    <a:p>
                      <a:endParaRPr/>
                    </a:p>
                  </a:txBody>
                  <a:tcPr marL="0" marR="0" marT="0" marB="0"/>
                </a:tc>
                <a:tc gridSpan="2">
                  <a:txBody>
                    <a:bodyPr/>
                    <a:lstStyle/>
                    <a:p>
                      <a:pPr marL="57150">
                        <a:lnSpc>
                          <a:spcPct val="100000"/>
                        </a:lnSpc>
                      </a:pPr>
                      <a:r>
                        <a:rPr sz="1800" b="1" dirty="0">
                          <a:latin typeface="Arial Narrow"/>
                          <a:cs typeface="Arial Narrow"/>
                        </a:rPr>
                        <a:t>Ef</a:t>
                      </a:r>
                      <a:r>
                        <a:rPr sz="1800" b="1" spc="5" dirty="0">
                          <a:latin typeface="Arial Narrow"/>
                          <a:cs typeface="Arial Narrow"/>
                        </a:rPr>
                        <a:t>f</a:t>
                      </a:r>
                      <a:r>
                        <a:rPr sz="1800" b="1" spc="0" dirty="0">
                          <a:latin typeface="Arial Narrow"/>
                          <a:cs typeface="Arial Narrow"/>
                        </a:rPr>
                        <a:t>e</a:t>
                      </a:r>
                      <a:r>
                        <a:rPr sz="1800" b="1" spc="-10" dirty="0">
                          <a:latin typeface="Arial Narrow"/>
                          <a:cs typeface="Arial Narrow"/>
                        </a:rPr>
                        <a:t>c</a:t>
                      </a:r>
                      <a:r>
                        <a:rPr sz="1800" b="1" spc="5" dirty="0">
                          <a:latin typeface="Arial Narrow"/>
                          <a:cs typeface="Arial Narrow"/>
                        </a:rPr>
                        <a:t>t</a:t>
                      </a:r>
                      <a:r>
                        <a:rPr sz="1800" b="1" spc="0" dirty="0">
                          <a:latin typeface="Arial Narrow"/>
                          <a:cs typeface="Arial Narrow"/>
                        </a:rPr>
                        <a:t>ivi</a:t>
                      </a:r>
                      <a:r>
                        <a:rPr sz="1800" b="1" spc="5" dirty="0">
                          <a:latin typeface="Arial Narrow"/>
                          <a:cs typeface="Arial Narrow"/>
                        </a:rPr>
                        <a:t>t</a:t>
                      </a:r>
                      <a:r>
                        <a:rPr sz="1800" b="1" spc="0" dirty="0">
                          <a:latin typeface="Arial Narrow"/>
                          <a:cs typeface="Arial Narrow"/>
                        </a:rPr>
                        <a:t>y</a:t>
                      </a:r>
                      <a:r>
                        <a:rPr sz="1800" b="1" spc="-5" dirty="0">
                          <a:latin typeface="Arial Narrow"/>
                          <a:cs typeface="Arial Narrow"/>
                        </a:rPr>
                        <a:t> </a:t>
                      </a:r>
                      <a:r>
                        <a:rPr sz="1800" b="1" spc="0" dirty="0">
                          <a:latin typeface="Arial Narrow"/>
                          <a:cs typeface="Arial Narrow"/>
                        </a:rPr>
                        <a:t>Date</a:t>
                      </a:r>
                      <a:endParaRPr sz="1800">
                        <a:latin typeface="Arial Narrow"/>
                        <a:cs typeface="Arial Narrow"/>
                      </a:endParaRPr>
                    </a:p>
                  </a:txBody>
                  <a:tcPr marL="0" marR="0" marT="0" marB="0">
                    <a:lnL w="13462">
                      <a:solidFill>
                        <a:srgbClr val="000000"/>
                      </a:solidFill>
                      <a:prstDash val="solid"/>
                    </a:lnL>
                    <a:lnR w="13461">
                      <a:solidFill>
                        <a:srgbClr val="000000"/>
                      </a:solidFill>
                      <a:prstDash val="solid"/>
                    </a:lnR>
                    <a:lnT w="13461">
                      <a:solidFill>
                        <a:srgbClr val="000000"/>
                      </a:solidFill>
                      <a:prstDash val="solid"/>
                    </a:lnT>
                    <a:lnB w="13462">
                      <a:solidFill>
                        <a:srgbClr val="000000"/>
                      </a:solidFill>
                      <a:prstDash val="solid"/>
                    </a:lnB>
                  </a:tcPr>
                </a:tc>
                <a:tc hMerge="1">
                  <a:txBody>
                    <a:bodyPr/>
                    <a:lstStyle/>
                    <a:p>
                      <a:endParaRPr/>
                    </a:p>
                  </a:txBody>
                  <a:tcPr marL="0" marR="0" marT="0" marB="0"/>
                </a:tc>
                <a:tc>
                  <a:txBody>
                    <a:bodyPr/>
                    <a:lstStyle/>
                    <a:p>
                      <a:endParaRPr sz="1800">
                        <a:latin typeface="Arial Narrow"/>
                        <a:cs typeface="Arial Narrow"/>
                      </a:endParaRPr>
                    </a:p>
                  </a:txBody>
                  <a:tcPr marL="0" marR="0" marT="0" marB="0">
                    <a:lnL w="13461">
                      <a:solidFill>
                        <a:srgbClr val="000000"/>
                      </a:solidFill>
                      <a:prstDash val="solid"/>
                    </a:lnL>
                    <a:lnR w="13462">
                      <a:solidFill>
                        <a:srgbClr val="000000"/>
                      </a:solidFill>
                      <a:prstDash val="solid"/>
                    </a:lnR>
                    <a:lnT w="13461">
                      <a:solidFill>
                        <a:srgbClr val="000000"/>
                      </a:solidFill>
                      <a:prstDash val="solid"/>
                    </a:lnT>
                    <a:lnB w="13462">
                      <a:solidFill>
                        <a:srgbClr val="000000"/>
                      </a:solidFill>
                      <a:prstDash val="solid"/>
                    </a:lnB>
                  </a:tcPr>
                </a:tc>
                <a:extLst>
                  <a:ext uri="{0D108BD9-81ED-4DB2-BD59-A6C34878D82A}">
                    <a16:rowId xmlns:a16="http://schemas.microsoft.com/office/drawing/2014/main" val="10003"/>
                  </a:ext>
                </a:extLst>
              </a:tr>
              <a:tr h="593274">
                <a:tc>
                  <a:txBody>
                    <a:bodyPr/>
                    <a:lstStyle/>
                    <a:p>
                      <a:pPr marL="69215">
                        <a:lnSpc>
                          <a:spcPct val="100000"/>
                        </a:lnSpc>
                      </a:pPr>
                      <a:r>
                        <a:rPr sz="1800" b="1" dirty="0">
                          <a:latin typeface="Arial Narrow"/>
                          <a:cs typeface="Arial Narrow"/>
                        </a:rPr>
                        <a:t>Rep</a:t>
                      </a:r>
                      <a:r>
                        <a:rPr sz="1800" b="1" spc="5" dirty="0">
                          <a:latin typeface="Arial Narrow"/>
                          <a:cs typeface="Arial Narrow"/>
                        </a:rPr>
                        <a:t>o</a:t>
                      </a:r>
                      <a:r>
                        <a:rPr sz="1800" b="1" spc="-5" dirty="0">
                          <a:latin typeface="Arial Narrow"/>
                          <a:cs typeface="Arial Narrow"/>
                        </a:rPr>
                        <a:t>r</a:t>
                      </a:r>
                      <a:r>
                        <a:rPr sz="1800" b="1" spc="5" dirty="0">
                          <a:latin typeface="Arial Narrow"/>
                          <a:cs typeface="Arial Narrow"/>
                        </a:rPr>
                        <a:t>t</a:t>
                      </a:r>
                      <a:r>
                        <a:rPr sz="1800" b="1" spc="0" dirty="0">
                          <a:latin typeface="Arial Narrow"/>
                          <a:cs typeface="Arial Narrow"/>
                        </a:rPr>
                        <a:t>s</a:t>
                      </a:r>
                      <a:r>
                        <a:rPr sz="1800" b="1" spc="-5" dirty="0">
                          <a:latin typeface="Arial Narrow"/>
                          <a:cs typeface="Arial Narrow"/>
                        </a:rPr>
                        <a:t> </a:t>
                      </a:r>
                      <a:r>
                        <a:rPr sz="1800" b="1" spc="5" dirty="0">
                          <a:latin typeface="Arial Narrow"/>
                          <a:cs typeface="Arial Narrow"/>
                        </a:rPr>
                        <a:t>t</a:t>
                      </a:r>
                      <a:r>
                        <a:rPr sz="1800" b="1" spc="0" dirty="0">
                          <a:latin typeface="Arial Narrow"/>
                          <a:cs typeface="Arial Narrow"/>
                        </a:rPr>
                        <a:t>o</a:t>
                      </a:r>
                      <a:endParaRPr sz="1800">
                        <a:latin typeface="Arial Narrow"/>
                        <a:cs typeface="Arial Narrow"/>
                      </a:endParaRPr>
                    </a:p>
                  </a:txBody>
                  <a:tcPr marL="0" marR="0" marT="0" marB="0">
                    <a:lnL w="13462">
                      <a:solidFill>
                        <a:srgbClr val="000000"/>
                      </a:solidFill>
                      <a:prstDash val="solid"/>
                    </a:lnL>
                    <a:lnR w="13461">
                      <a:solidFill>
                        <a:srgbClr val="000000"/>
                      </a:solidFill>
                      <a:prstDash val="solid"/>
                    </a:lnR>
                    <a:lnT w="13462">
                      <a:solidFill>
                        <a:srgbClr val="000000"/>
                      </a:solidFill>
                      <a:prstDash val="solid"/>
                    </a:lnT>
                    <a:lnB w="13461">
                      <a:solidFill>
                        <a:srgbClr val="000000"/>
                      </a:solidFill>
                      <a:prstDash val="solid"/>
                    </a:lnB>
                  </a:tcPr>
                </a:tc>
                <a:tc gridSpan="3">
                  <a:txBody>
                    <a:bodyPr/>
                    <a:lstStyle/>
                    <a:p>
                      <a:pPr marL="57150">
                        <a:lnSpc>
                          <a:spcPct val="100000"/>
                        </a:lnSpc>
                      </a:pPr>
                      <a:r>
                        <a:rPr sz="1800" dirty="0">
                          <a:latin typeface="Arial Narrow"/>
                          <a:cs typeface="Arial Narrow"/>
                        </a:rPr>
                        <a:t>Prin</a:t>
                      </a:r>
                      <a:r>
                        <a:rPr sz="1800" spc="-10" dirty="0">
                          <a:latin typeface="Arial Narrow"/>
                          <a:cs typeface="Arial Narrow"/>
                        </a:rPr>
                        <a:t>c</a:t>
                      </a:r>
                      <a:r>
                        <a:rPr sz="1800" spc="0" dirty="0">
                          <a:latin typeface="Arial Narrow"/>
                          <a:cs typeface="Arial Narrow"/>
                        </a:rPr>
                        <a:t>ip</a:t>
                      </a:r>
                      <a:r>
                        <a:rPr sz="1800" spc="-10" dirty="0">
                          <a:latin typeface="Arial Narrow"/>
                          <a:cs typeface="Arial Narrow"/>
                        </a:rPr>
                        <a:t>a</a:t>
                      </a:r>
                      <a:r>
                        <a:rPr sz="1800" spc="0" dirty="0">
                          <a:latin typeface="Arial Narrow"/>
                          <a:cs typeface="Arial Narrow"/>
                        </a:rPr>
                        <a:t>l</a:t>
                      </a:r>
                      <a:r>
                        <a:rPr sz="1800" spc="10" dirty="0">
                          <a:latin typeface="Arial Narrow"/>
                          <a:cs typeface="Arial Narrow"/>
                        </a:rPr>
                        <a:t> </a:t>
                      </a:r>
                      <a:r>
                        <a:rPr sz="1800" spc="0" dirty="0">
                          <a:latin typeface="Arial Narrow"/>
                          <a:cs typeface="Arial Narrow"/>
                        </a:rPr>
                        <a:t>/</a:t>
                      </a:r>
                      <a:r>
                        <a:rPr sz="1800" spc="5" dirty="0">
                          <a:latin typeface="Arial Narrow"/>
                          <a:cs typeface="Arial Narrow"/>
                        </a:rPr>
                        <a:t> </a:t>
                      </a:r>
                      <a:r>
                        <a:rPr sz="1800" spc="0" dirty="0">
                          <a:latin typeface="Arial Narrow"/>
                          <a:cs typeface="Arial Narrow"/>
                        </a:rPr>
                        <a:t>S</a:t>
                      </a:r>
                      <a:r>
                        <a:rPr sz="1800" spc="-5" dirty="0">
                          <a:latin typeface="Arial Narrow"/>
                          <a:cs typeface="Arial Narrow"/>
                        </a:rPr>
                        <a:t>c</a:t>
                      </a:r>
                      <a:r>
                        <a:rPr sz="1800" spc="0" dirty="0">
                          <a:latin typeface="Arial Narrow"/>
                          <a:cs typeface="Arial Narrow"/>
                        </a:rPr>
                        <a:t>h</a:t>
                      </a:r>
                      <a:r>
                        <a:rPr sz="1800" spc="5" dirty="0">
                          <a:latin typeface="Arial Narrow"/>
                          <a:cs typeface="Arial Narrow"/>
                        </a:rPr>
                        <a:t>o</a:t>
                      </a:r>
                      <a:r>
                        <a:rPr sz="1800" spc="0" dirty="0">
                          <a:latin typeface="Arial Narrow"/>
                          <a:cs typeface="Arial Narrow"/>
                        </a:rPr>
                        <a:t>ol He</a:t>
                      </a:r>
                      <a:r>
                        <a:rPr sz="1800" spc="-5" dirty="0">
                          <a:latin typeface="Arial Narrow"/>
                          <a:cs typeface="Arial Narrow"/>
                        </a:rPr>
                        <a:t>a</a:t>
                      </a:r>
                      <a:r>
                        <a:rPr sz="1800" spc="5" dirty="0">
                          <a:latin typeface="Arial Narrow"/>
                          <a:cs typeface="Arial Narrow"/>
                        </a:rPr>
                        <a:t>d</a:t>
                      </a:r>
                      <a:r>
                        <a:rPr sz="1800" spc="0" dirty="0">
                          <a:latin typeface="Arial Narrow"/>
                          <a:cs typeface="Arial Narrow"/>
                        </a:rPr>
                        <a:t>s</a:t>
                      </a:r>
                      <a:endParaRPr sz="1800">
                        <a:latin typeface="Arial Narrow"/>
                        <a:cs typeface="Arial Narrow"/>
                      </a:endParaRPr>
                    </a:p>
                  </a:txBody>
                  <a:tcPr marL="0" marR="0" marT="0" marB="0">
                    <a:lnL w="13461">
                      <a:solidFill>
                        <a:srgbClr val="000000"/>
                      </a:solidFill>
                      <a:prstDash val="solid"/>
                    </a:lnL>
                    <a:lnR w="13462">
                      <a:solidFill>
                        <a:srgbClr val="000000"/>
                      </a:solidFill>
                      <a:prstDash val="solid"/>
                    </a:lnR>
                    <a:lnT w="13462">
                      <a:solidFill>
                        <a:srgbClr val="000000"/>
                      </a:solidFill>
                      <a:prstDash val="solid"/>
                    </a:lnT>
                    <a:lnB w="13461">
                      <a:solidFill>
                        <a:srgbClr val="000000"/>
                      </a:solidFill>
                      <a:prstDash val="solid"/>
                    </a:lnB>
                  </a:tcPr>
                </a:tc>
                <a:tc hMerge="1">
                  <a:txBody>
                    <a:bodyPr/>
                    <a:lstStyle/>
                    <a:p>
                      <a:endParaRPr/>
                    </a:p>
                  </a:txBody>
                  <a:tcPr marL="0" marR="0" marT="0" marB="0"/>
                </a:tc>
                <a:tc hMerge="1">
                  <a:txBody>
                    <a:bodyPr/>
                    <a:lstStyle/>
                    <a:p>
                      <a:endParaRPr/>
                    </a:p>
                  </a:txBody>
                  <a:tcPr marL="0" marR="0" marT="0" marB="0"/>
                </a:tc>
                <a:tc gridSpan="2">
                  <a:txBody>
                    <a:bodyPr/>
                    <a:lstStyle/>
                    <a:p>
                      <a:pPr marL="57150">
                        <a:lnSpc>
                          <a:spcPct val="100000"/>
                        </a:lnSpc>
                      </a:pPr>
                      <a:r>
                        <a:rPr sz="1800" b="1" dirty="0">
                          <a:latin typeface="Arial Narrow"/>
                          <a:cs typeface="Arial Narrow"/>
                        </a:rPr>
                        <a:t>P</a:t>
                      </a:r>
                      <a:r>
                        <a:rPr sz="1800" b="1" spc="-5" dirty="0">
                          <a:latin typeface="Arial Narrow"/>
                          <a:cs typeface="Arial Narrow"/>
                        </a:rPr>
                        <a:t>a</a:t>
                      </a:r>
                      <a:r>
                        <a:rPr sz="1800" b="1" spc="0" dirty="0">
                          <a:latin typeface="Arial Narrow"/>
                          <a:cs typeface="Arial Narrow"/>
                        </a:rPr>
                        <a:t>g</a:t>
                      </a:r>
                      <a:r>
                        <a:rPr sz="1800" b="1" spc="-5" dirty="0">
                          <a:latin typeface="Arial Narrow"/>
                          <a:cs typeface="Arial Narrow"/>
                        </a:rPr>
                        <a:t>e</a:t>
                      </a:r>
                      <a:r>
                        <a:rPr sz="1800" b="1" spc="0" dirty="0">
                          <a:latin typeface="Arial Narrow"/>
                          <a:cs typeface="Arial Narrow"/>
                        </a:rPr>
                        <a:t>/s</a:t>
                      </a:r>
                      <a:endParaRPr sz="1800">
                        <a:latin typeface="Arial Narrow"/>
                        <a:cs typeface="Arial Narrow"/>
                      </a:endParaRPr>
                    </a:p>
                  </a:txBody>
                  <a:tcPr marL="0" marR="0" marT="0" marB="0">
                    <a:lnL w="13462">
                      <a:solidFill>
                        <a:srgbClr val="000000"/>
                      </a:solidFill>
                      <a:prstDash val="solid"/>
                    </a:lnL>
                    <a:lnR w="13461">
                      <a:solidFill>
                        <a:srgbClr val="000000"/>
                      </a:solidFill>
                      <a:prstDash val="solid"/>
                    </a:lnR>
                    <a:lnT w="13462">
                      <a:solidFill>
                        <a:srgbClr val="000000"/>
                      </a:solidFill>
                      <a:prstDash val="solid"/>
                    </a:lnT>
                    <a:lnB w="13461">
                      <a:solidFill>
                        <a:srgbClr val="000000"/>
                      </a:solidFill>
                      <a:prstDash val="solid"/>
                    </a:lnB>
                  </a:tcPr>
                </a:tc>
                <a:tc hMerge="1">
                  <a:txBody>
                    <a:bodyPr/>
                    <a:lstStyle/>
                    <a:p>
                      <a:endParaRPr/>
                    </a:p>
                  </a:txBody>
                  <a:tcPr marL="0" marR="0" marT="0" marB="0"/>
                </a:tc>
                <a:tc>
                  <a:txBody>
                    <a:bodyPr/>
                    <a:lstStyle/>
                    <a:p>
                      <a:endParaRPr sz="1800">
                        <a:latin typeface="Arial Narrow"/>
                        <a:cs typeface="Arial Narrow"/>
                      </a:endParaRPr>
                    </a:p>
                  </a:txBody>
                  <a:tcPr marL="0" marR="0" marT="0" marB="0">
                    <a:lnL w="13461">
                      <a:solidFill>
                        <a:srgbClr val="000000"/>
                      </a:solidFill>
                      <a:prstDash val="solid"/>
                    </a:lnL>
                    <a:lnR w="13462">
                      <a:solidFill>
                        <a:srgbClr val="000000"/>
                      </a:solidFill>
                      <a:prstDash val="solid"/>
                    </a:lnR>
                    <a:lnT w="13462">
                      <a:solidFill>
                        <a:srgbClr val="000000"/>
                      </a:solidFill>
                      <a:prstDash val="solid"/>
                    </a:lnT>
                    <a:lnB w="13461">
                      <a:solidFill>
                        <a:srgbClr val="000000"/>
                      </a:solidFill>
                      <a:prstDash val="solid"/>
                    </a:lnB>
                  </a:tcPr>
                </a:tc>
                <a:extLst>
                  <a:ext uri="{0D108BD9-81ED-4DB2-BD59-A6C34878D82A}">
                    <a16:rowId xmlns:a16="http://schemas.microsoft.com/office/drawing/2014/main" val="10004"/>
                  </a:ext>
                </a:extLst>
              </a:tr>
              <a:tr h="288237">
                <a:tc>
                  <a:txBody>
                    <a:bodyPr/>
                    <a:lstStyle/>
                    <a:p>
                      <a:pPr marL="69215">
                        <a:lnSpc>
                          <a:spcPct val="100000"/>
                        </a:lnSpc>
                      </a:pPr>
                      <a:r>
                        <a:rPr sz="1800" b="1" dirty="0">
                          <a:latin typeface="Arial Narrow"/>
                          <a:cs typeface="Arial Narrow"/>
                        </a:rPr>
                        <a:t>Po</a:t>
                      </a:r>
                      <a:r>
                        <a:rPr sz="1800" b="1" spc="-5" dirty="0">
                          <a:latin typeface="Arial Narrow"/>
                          <a:cs typeface="Arial Narrow"/>
                        </a:rPr>
                        <a:t>s</a:t>
                      </a:r>
                      <a:r>
                        <a:rPr sz="1800" b="1" spc="0" dirty="0">
                          <a:latin typeface="Arial Narrow"/>
                          <a:cs typeface="Arial Narrow"/>
                        </a:rPr>
                        <a:t>i</a:t>
                      </a:r>
                      <a:r>
                        <a:rPr sz="1800" b="1" spc="5" dirty="0">
                          <a:latin typeface="Arial Narrow"/>
                          <a:cs typeface="Arial Narrow"/>
                        </a:rPr>
                        <a:t>t</a:t>
                      </a:r>
                      <a:r>
                        <a:rPr sz="1800" b="1" spc="0" dirty="0">
                          <a:latin typeface="Arial Narrow"/>
                          <a:cs typeface="Arial Narrow"/>
                        </a:rPr>
                        <a:t>ion</a:t>
                      </a:r>
                      <a:r>
                        <a:rPr sz="1800" b="1" spc="-5" dirty="0">
                          <a:latin typeface="Arial Narrow"/>
                          <a:cs typeface="Arial Narrow"/>
                        </a:rPr>
                        <a:t> </a:t>
                      </a:r>
                      <a:r>
                        <a:rPr sz="1800" b="1" spc="0" dirty="0">
                          <a:latin typeface="Arial Narrow"/>
                          <a:cs typeface="Arial Narrow"/>
                        </a:rPr>
                        <a:t>Sup</a:t>
                      </a:r>
                      <a:r>
                        <a:rPr sz="1800" b="1" spc="5" dirty="0">
                          <a:latin typeface="Arial Narrow"/>
                          <a:cs typeface="Arial Narrow"/>
                        </a:rPr>
                        <a:t>e</a:t>
                      </a:r>
                      <a:r>
                        <a:rPr sz="1800" b="1" spc="-5" dirty="0">
                          <a:latin typeface="Arial Narrow"/>
                          <a:cs typeface="Arial Narrow"/>
                        </a:rPr>
                        <a:t>r</a:t>
                      </a:r>
                      <a:r>
                        <a:rPr sz="1800" b="1" spc="0" dirty="0">
                          <a:latin typeface="Arial Narrow"/>
                          <a:cs typeface="Arial Narrow"/>
                        </a:rPr>
                        <a:t>vi</a:t>
                      </a:r>
                      <a:r>
                        <a:rPr sz="1800" b="1" spc="5" dirty="0">
                          <a:latin typeface="Arial Narrow"/>
                          <a:cs typeface="Arial Narrow"/>
                        </a:rPr>
                        <a:t>s</a:t>
                      </a:r>
                      <a:r>
                        <a:rPr sz="1800" b="1" spc="0" dirty="0">
                          <a:latin typeface="Arial Narrow"/>
                          <a:cs typeface="Arial Narrow"/>
                        </a:rPr>
                        <a:t>ed</a:t>
                      </a:r>
                      <a:endParaRPr sz="1800">
                        <a:latin typeface="Arial Narrow"/>
                        <a:cs typeface="Arial Narrow"/>
                      </a:endParaRPr>
                    </a:p>
                  </a:txBody>
                  <a:tcPr marL="0" marR="0" marT="0" marB="0">
                    <a:lnL w="13462">
                      <a:solidFill>
                        <a:srgbClr val="000000"/>
                      </a:solidFill>
                      <a:prstDash val="solid"/>
                    </a:lnL>
                    <a:lnR w="13461">
                      <a:solidFill>
                        <a:srgbClr val="000000"/>
                      </a:solidFill>
                      <a:prstDash val="solid"/>
                    </a:lnR>
                    <a:lnT w="13461">
                      <a:solidFill>
                        <a:srgbClr val="000000"/>
                      </a:solidFill>
                      <a:prstDash val="solid"/>
                    </a:lnT>
                  </a:tcPr>
                </a:tc>
                <a:tc gridSpan="3">
                  <a:txBody>
                    <a:bodyPr/>
                    <a:lstStyle/>
                    <a:p>
                      <a:endParaRPr sz="1800">
                        <a:latin typeface="Arial Narrow"/>
                        <a:cs typeface="Arial Narrow"/>
                      </a:endParaRPr>
                    </a:p>
                  </a:txBody>
                  <a:tcPr marL="0" marR="0" marT="0" marB="0">
                    <a:lnL w="13461">
                      <a:solidFill>
                        <a:srgbClr val="000000"/>
                      </a:solidFill>
                      <a:prstDash val="solid"/>
                    </a:lnL>
                    <a:lnR w="13462">
                      <a:solidFill>
                        <a:srgbClr val="000000"/>
                      </a:solidFill>
                      <a:prstDash val="solid"/>
                    </a:lnR>
                    <a:lnT w="13461">
                      <a:solidFill>
                        <a:srgbClr val="000000"/>
                      </a:solidFill>
                      <a:prstDash val="solid"/>
                    </a:lnT>
                  </a:tcPr>
                </a:tc>
                <a:tc hMerge="1">
                  <a:txBody>
                    <a:bodyPr/>
                    <a:lstStyle/>
                    <a:p>
                      <a:endParaRPr/>
                    </a:p>
                  </a:txBody>
                  <a:tcPr marL="0" marR="0" marT="0" marB="0"/>
                </a:tc>
                <a:tc hMerge="1">
                  <a:txBody>
                    <a:bodyPr/>
                    <a:lstStyle/>
                    <a:p>
                      <a:endParaRPr/>
                    </a:p>
                  </a:txBody>
                  <a:tcPr marL="0" marR="0" marT="0" marB="0"/>
                </a:tc>
                <a:tc gridSpan="2">
                  <a:txBody>
                    <a:bodyPr/>
                    <a:lstStyle/>
                    <a:p>
                      <a:endParaRPr sz="1800">
                        <a:latin typeface="Arial Narrow"/>
                        <a:cs typeface="Arial Narrow"/>
                      </a:endParaRPr>
                    </a:p>
                  </a:txBody>
                  <a:tcPr marL="0" marR="0" marT="0" marB="0">
                    <a:lnL w="13462">
                      <a:solidFill>
                        <a:srgbClr val="000000"/>
                      </a:solidFill>
                      <a:prstDash val="solid"/>
                    </a:lnL>
                    <a:lnR w="13461">
                      <a:solidFill>
                        <a:srgbClr val="000000"/>
                      </a:solidFill>
                      <a:prstDash val="solid"/>
                    </a:lnR>
                    <a:lnT w="13461">
                      <a:solidFill>
                        <a:srgbClr val="000000"/>
                      </a:solidFill>
                      <a:prstDash val="solid"/>
                    </a:lnT>
                  </a:tcPr>
                </a:tc>
                <a:tc hMerge="1">
                  <a:txBody>
                    <a:bodyPr/>
                    <a:lstStyle/>
                    <a:p>
                      <a:endParaRPr/>
                    </a:p>
                  </a:txBody>
                  <a:tcPr marL="0" marR="0" marT="0" marB="0"/>
                </a:tc>
                <a:tc>
                  <a:txBody>
                    <a:bodyPr/>
                    <a:lstStyle/>
                    <a:p>
                      <a:endParaRPr sz="1800">
                        <a:latin typeface="Arial Narrow"/>
                        <a:cs typeface="Arial Narrow"/>
                      </a:endParaRPr>
                    </a:p>
                  </a:txBody>
                  <a:tcPr marL="0" marR="0" marT="0" marB="0">
                    <a:lnL w="13461">
                      <a:solidFill>
                        <a:srgbClr val="000000"/>
                      </a:solidFill>
                      <a:prstDash val="solid"/>
                    </a:lnL>
                    <a:lnR w="13462">
                      <a:solidFill>
                        <a:srgbClr val="000000"/>
                      </a:solidFill>
                      <a:prstDash val="solid"/>
                    </a:lnR>
                    <a:lnT w="13461">
                      <a:solidFill>
                        <a:srgbClr val="000000"/>
                      </a:solidFill>
                      <a:prstDash val="solid"/>
                    </a:lnT>
                  </a:tcPr>
                </a:tc>
                <a:extLst>
                  <a:ext uri="{0D108BD9-81ED-4DB2-BD59-A6C34878D82A}">
                    <a16:rowId xmlns:a16="http://schemas.microsoft.com/office/drawing/2014/main" val="10005"/>
                  </a:ext>
                </a:extLst>
              </a:tr>
              <a:tr h="343785">
                <a:tc>
                  <a:txBody>
                    <a:bodyPr/>
                    <a:lstStyle/>
                    <a:p>
                      <a:endParaRPr sz="1800">
                        <a:latin typeface="Arial Narrow"/>
                        <a:cs typeface="Arial Narrow"/>
                      </a:endParaRPr>
                    </a:p>
                  </a:txBody>
                  <a:tcPr marL="0" marR="0" marT="0" marB="0">
                    <a:lnL w="13462">
                      <a:solidFill>
                        <a:srgbClr val="000000"/>
                      </a:solidFill>
                      <a:prstDash val="solid"/>
                    </a:lnL>
                    <a:lnR w="13461">
                      <a:solidFill>
                        <a:srgbClr val="C2E39D"/>
                      </a:solidFill>
                      <a:prstDash val="solid"/>
                    </a:lnR>
                    <a:lnB w="13462">
                      <a:solidFill>
                        <a:srgbClr val="000000"/>
                      </a:solidFill>
                      <a:prstDash val="solid"/>
                    </a:lnB>
                    <a:solidFill>
                      <a:srgbClr val="C2E39D"/>
                    </a:solidFill>
                  </a:tcPr>
                </a:tc>
                <a:tc>
                  <a:txBody>
                    <a:bodyPr/>
                    <a:lstStyle/>
                    <a:p>
                      <a:endParaRPr sz="1800">
                        <a:latin typeface="Arial Narrow"/>
                        <a:cs typeface="Arial Narrow"/>
                      </a:endParaRPr>
                    </a:p>
                  </a:txBody>
                  <a:tcPr marL="0" marR="0" marT="0" marB="0">
                    <a:lnL w="13461">
                      <a:solidFill>
                        <a:srgbClr val="C2E39D"/>
                      </a:solidFill>
                      <a:prstDash val="solid"/>
                    </a:lnL>
                    <a:lnR w="13462">
                      <a:solidFill>
                        <a:srgbClr val="C2E39D"/>
                      </a:solidFill>
                      <a:prstDash val="solid"/>
                    </a:lnR>
                    <a:lnB w="13462">
                      <a:solidFill>
                        <a:srgbClr val="000000"/>
                      </a:solidFill>
                      <a:prstDash val="solid"/>
                    </a:lnB>
                    <a:solidFill>
                      <a:srgbClr val="C2E39D"/>
                    </a:solidFill>
                  </a:tcPr>
                </a:tc>
                <a:tc gridSpan="2">
                  <a:txBody>
                    <a:bodyPr/>
                    <a:lstStyle/>
                    <a:p>
                      <a:pPr marL="2637155">
                        <a:lnSpc>
                          <a:spcPct val="100000"/>
                        </a:lnSpc>
                      </a:pPr>
                      <a:r>
                        <a:rPr sz="1800" b="1" dirty="0">
                          <a:latin typeface="Arial Narrow"/>
                          <a:cs typeface="Arial Narrow"/>
                        </a:rPr>
                        <a:t>JOB</a:t>
                      </a:r>
                      <a:r>
                        <a:rPr sz="1800" b="1" spc="-5" dirty="0">
                          <a:latin typeface="Arial Narrow"/>
                          <a:cs typeface="Arial Narrow"/>
                        </a:rPr>
                        <a:t> </a:t>
                      </a:r>
                      <a:r>
                        <a:rPr sz="1800" b="1" spc="0" dirty="0">
                          <a:latin typeface="Arial Narrow"/>
                          <a:cs typeface="Arial Narrow"/>
                        </a:rPr>
                        <a:t>SU</a:t>
                      </a:r>
                      <a:r>
                        <a:rPr sz="1800" b="1" spc="5" dirty="0">
                          <a:latin typeface="Arial Narrow"/>
                          <a:cs typeface="Arial Narrow"/>
                        </a:rPr>
                        <a:t>M</a:t>
                      </a:r>
                      <a:r>
                        <a:rPr sz="1800" b="1" spc="0" dirty="0">
                          <a:latin typeface="Arial Narrow"/>
                          <a:cs typeface="Arial Narrow"/>
                        </a:rPr>
                        <a:t>MARY</a:t>
                      </a:r>
                      <a:endParaRPr sz="1800">
                        <a:latin typeface="Arial Narrow"/>
                        <a:cs typeface="Arial Narrow"/>
                      </a:endParaRPr>
                    </a:p>
                  </a:txBody>
                  <a:tcPr marL="0" marR="0" marT="0" marB="0">
                    <a:lnL w="13462">
                      <a:solidFill>
                        <a:srgbClr val="C2E39D"/>
                      </a:solidFill>
                      <a:prstDash val="solid"/>
                    </a:lnL>
                    <a:lnR w="13462">
                      <a:solidFill>
                        <a:srgbClr val="C2E39D"/>
                      </a:solidFill>
                      <a:prstDash val="solid"/>
                    </a:lnR>
                    <a:lnB w="13462">
                      <a:solidFill>
                        <a:srgbClr val="000000"/>
                      </a:solidFill>
                      <a:prstDash val="solid"/>
                    </a:lnB>
                    <a:solidFill>
                      <a:srgbClr val="C2E39D"/>
                    </a:solidFill>
                  </a:tcPr>
                </a:tc>
                <a:tc hMerge="1">
                  <a:txBody>
                    <a:bodyPr/>
                    <a:lstStyle/>
                    <a:p>
                      <a:endParaRPr/>
                    </a:p>
                  </a:txBody>
                  <a:tcPr marL="0" marR="0" marT="0" marB="0"/>
                </a:tc>
                <a:tc>
                  <a:txBody>
                    <a:bodyPr/>
                    <a:lstStyle/>
                    <a:p>
                      <a:endParaRPr sz="1800">
                        <a:latin typeface="Arial Narrow"/>
                        <a:cs typeface="Arial Narrow"/>
                      </a:endParaRPr>
                    </a:p>
                  </a:txBody>
                  <a:tcPr marL="0" marR="0" marT="0" marB="0">
                    <a:lnL w="13462">
                      <a:solidFill>
                        <a:srgbClr val="C2E39D"/>
                      </a:solidFill>
                      <a:prstDash val="solid"/>
                    </a:lnL>
                    <a:lnR w="13461">
                      <a:solidFill>
                        <a:srgbClr val="C2E39D"/>
                      </a:solidFill>
                      <a:prstDash val="solid"/>
                    </a:lnR>
                    <a:lnB w="13462">
                      <a:solidFill>
                        <a:srgbClr val="000000"/>
                      </a:solidFill>
                      <a:prstDash val="solid"/>
                    </a:lnB>
                    <a:solidFill>
                      <a:srgbClr val="C2E39D"/>
                    </a:solidFill>
                  </a:tcPr>
                </a:tc>
                <a:tc>
                  <a:txBody>
                    <a:bodyPr/>
                    <a:lstStyle/>
                    <a:p>
                      <a:endParaRPr sz="1800">
                        <a:latin typeface="Arial Narrow"/>
                        <a:cs typeface="Arial Narrow"/>
                      </a:endParaRPr>
                    </a:p>
                  </a:txBody>
                  <a:tcPr marL="0" marR="0" marT="0" marB="0">
                    <a:lnL w="13461">
                      <a:solidFill>
                        <a:srgbClr val="C2E39D"/>
                      </a:solidFill>
                      <a:prstDash val="solid"/>
                    </a:lnL>
                    <a:lnR w="13461">
                      <a:solidFill>
                        <a:srgbClr val="C2E39D"/>
                      </a:solidFill>
                      <a:prstDash val="solid"/>
                    </a:lnR>
                    <a:lnB w="13462">
                      <a:solidFill>
                        <a:srgbClr val="000000"/>
                      </a:solidFill>
                      <a:prstDash val="solid"/>
                    </a:lnB>
                    <a:solidFill>
                      <a:srgbClr val="C2E39D"/>
                    </a:solidFill>
                  </a:tcPr>
                </a:tc>
                <a:tc>
                  <a:txBody>
                    <a:bodyPr/>
                    <a:lstStyle/>
                    <a:p>
                      <a:endParaRPr sz="1800">
                        <a:latin typeface="Arial Narrow"/>
                        <a:cs typeface="Arial Narrow"/>
                      </a:endParaRPr>
                    </a:p>
                  </a:txBody>
                  <a:tcPr marL="0" marR="0" marT="0" marB="0">
                    <a:lnL w="13461">
                      <a:solidFill>
                        <a:srgbClr val="C2E39D"/>
                      </a:solidFill>
                      <a:prstDash val="solid"/>
                    </a:lnL>
                    <a:lnR w="13462">
                      <a:solidFill>
                        <a:srgbClr val="000000"/>
                      </a:solidFill>
                      <a:prstDash val="solid"/>
                    </a:lnR>
                    <a:lnB w="13462">
                      <a:solidFill>
                        <a:srgbClr val="000000"/>
                      </a:solidFill>
                      <a:prstDash val="solid"/>
                    </a:lnB>
                    <a:solidFill>
                      <a:srgbClr val="C2E39D"/>
                    </a:solidFill>
                  </a:tcPr>
                </a:tc>
                <a:extLst>
                  <a:ext uri="{0D108BD9-81ED-4DB2-BD59-A6C34878D82A}">
                    <a16:rowId xmlns:a16="http://schemas.microsoft.com/office/drawing/2014/main" val="10006"/>
                  </a:ext>
                </a:extLst>
              </a:tr>
              <a:tr h="291905">
                <a:tc gridSpan="7">
                  <a:txBody>
                    <a:bodyPr/>
                    <a:lstStyle/>
                    <a:p>
                      <a:endParaRPr sz="1800">
                        <a:latin typeface="Arial Narrow"/>
                        <a:cs typeface="Arial Narrow"/>
                      </a:endParaRPr>
                    </a:p>
                  </a:txBody>
                  <a:tcPr marL="0" marR="0" marT="0" marB="0">
                    <a:lnL w="13462">
                      <a:solidFill>
                        <a:srgbClr val="000000"/>
                      </a:solidFill>
                      <a:prstDash val="solid"/>
                    </a:lnL>
                    <a:lnR w="13462">
                      <a:solidFill>
                        <a:srgbClr val="000000"/>
                      </a:solidFill>
                      <a:prstDash val="solid"/>
                    </a:lnR>
                    <a:lnT w="13462">
                      <a:solidFill>
                        <a:srgbClr val="000000"/>
                      </a:solidFill>
                      <a:prstDash val="solid"/>
                    </a:lnT>
                    <a:lnB w="13461">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351958">
                <a:tc>
                  <a:txBody>
                    <a:bodyPr/>
                    <a:lstStyle/>
                    <a:p>
                      <a:endParaRPr sz="1800">
                        <a:latin typeface="Arial Narrow"/>
                        <a:cs typeface="Arial Narrow"/>
                      </a:endParaRPr>
                    </a:p>
                  </a:txBody>
                  <a:tcPr marL="0" marR="0" marT="0" marB="0">
                    <a:lnL w="13462">
                      <a:solidFill>
                        <a:srgbClr val="000000"/>
                      </a:solidFill>
                      <a:prstDash val="solid"/>
                    </a:lnL>
                    <a:lnR w="13461">
                      <a:solidFill>
                        <a:srgbClr val="C2E39D"/>
                      </a:solidFill>
                      <a:prstDash val="solid"/>
                    </a:lnR>
                    <a:lnT w="13461">
                      <a:solidFill>
                        <a:srgbClr val="000000"/>
                      </a:solidFill>
                      <a:prstDash val="solid"/>
                    </a:lnT>
                    <a:lnB w="13462">
                      <a:solidFill>
                        <a:srgbClr val="000000"/>
                      </a:solidFill>
                      <a:prstDash val="solid"/>
                    </a:lnB>
                    <a:solidFill>
                      <a:srgbClr val="C2E39D"/>
                    </a:solidFill>
                  </a:tcPr>
                </a:tc>
                <a:tc>
                  <a:txBody>
                    <a:bodyPr/>
                    <a:lstStyle/>
                    <a:p>
                      <a:endParaRPr sz="1800">
                        <a:latin typeface="Arial Narrow"/>
                        <a:cs typeface="Arial Narrow"/>
                      </a:endParaRPr>
                    </a:p>
                  </a:txBody>
                  <a:tcPr marL="0" marR="0" marT="0" marB="0">
                    <a:lnL w="13461">
                      <a:solidFill>
                        <a:srgbClr val="C2E39D"/>
                      </a:solidFill>
                      <a:prstDash val="solid"/>
                    </a:lnL>
                    <a:lnR w="13462">
                      <a:solidFill>
                        <a:srgbClr val="C2E39D"/>
                      </a:solidFill>
                      <a:prstDash val="solid"/>
                    </a:lnR>
                    <a:lnT w="13461">
                      <a:solidFill>
                        <a:srgbClr val="000000"/>
                      </a:solidFill>
                      <a:prstDash val="solid"/>
                    </a:lnT>
                    <a:lnB w="13462">
                      <a:solidFill>
                        <a:srgbClr val="000000"/>
                      </a:solidFill>
                      <a:prstDash val="solid"/>
                    </a:lnB>
                    <a:solidFill>
                      <a:srgbClr val="C2E39D"/>
                    </a:solidFill>
                  </a:tcPr>
                </a:tc>
                <a:tc gridSpan="3">
                  <a:txBody>
                    <a:bodyPr/>
                    <a:lstStyle/>
                    <a:p>
                      <a:pPr marL="2310765">
                        <a:lnSpc>
                          <a:spcPct val="100000"/>
                        </a:lnSpc>
                      </a:pPr>
                      <a:r>
                        <a:rPr sz="1800" b="1" dirty="0">
                          <a:latin typeface="Arial Narrow"/>
                          <a:cs typeface="Arial Narrow"/>
                        </a:rPr>
                        <a:t>QUAL</a:t>
                      </a:r>
                      <a:r>
                        <a:rPr sz="1800" b="1" spc="5" dirty="0">
                          <a:latin typeface="Arial Narrow"/>
                          <a:cs typeface="Arial Narrow"/>
                        </a:rPr>
                        <a:t>I</a:t>
                      </a:r>
                      <a:r>
                        <a:rPr sz="1800" b="1" spc="0" dirty="0">
                          <a:latin typeface="Arial Narrow"/>
                          <a:cs typeface="Arial Narrow"/>
                        </a:rPr>
                        <a:t>FICATION STA</a:t>
                      </a:r>
                      <a:r>
                        <a:rPr sz="1800" b="1" spc="10" dirty="0">
                          <a:latin typeface="Arial Narrow"/>
                          <a:cs typeface="Arial Narrow"/>
                        </a:rPr>
                        <a:t>N</a:t>
                      </a:r>
                      <a:r>
                        <a:rPr sz="1800" b="1" spc="0" dirty="0">
                          <a:latin typeface="Arial Narrow"/>
                          <a:cs typeface="Arial Narrow"/>
                        </a:rPr>
                        <a:t>DARDS</a:t>
                      </a:r>
                      <a:endParaRPr sz="1800">
                        <a:latin typeface="Arial Narrow"/>
                        <a:cs typeface="Arial Narrow"/>
                      </a:endParaRPr>
                    </a:p>
                  </a:txBody>
                  <a:tcPr marL="0" marR="0" marT="0" marB="0">
                    <a:lnL w="13462">
                      <a:solidFill>
                        <a:srgbClr val="C2E39D"/>
                      </a:solidFill>
                      <a:prstDash val="solid"/>
                    </a:lnL>
                    <a:lnR w="13461">
                      <a:solidFill>
                        <a:srgbClr val="C2E39D"/>
                      </a:solidFill>
                      <a:prstDash val="solid"/>
                    </a:lnR>
                    <a:lnT w="13461">
                      <a:solidFill>
                        <a:srgbClr val="000000"/>
                      </a:solidFill>
                      <a:prstDash val="solid"/>
                    </a:lnT>
                    <a:lnB w="13462">
                      <a:solidFill>
                        <a:srgbClr val="000000"/>
                      </a:solidFill>
                      <a:prstDash val="solid"/>
                    </a:lnB>
                    <a:solidFill>
                      <a:srgbClr val="C2E39D"/>
                    </a:solidFill>
                  </a:tcPr>
                </a:tc>
                <a:tc hMerge="1">
                  <a:txBody>
                    <a:bodyPr/>
                    <a:lstStyle/>
                    <a:p>
                      <a:endParaRPr/>
                    </a:p>
                  </a:txBody>
                  <a:tcPr marL="0" marR="0" marT="0" marB="0"/>
                </a:tc>
                <a:tc hMerge="1">
                  <a:txBody>
                    <a:bodyPr/>
                    <a:lstStyle/>
                    <a:p>
                      <a:endParaRPr/>
                    </a:p>
                  </a:txBody>
                  <a:tcPr marL="0" marR="0" marT="0" marB="0"/>
                </a:tc>
                <a:tc>
                  <a:txBody>
                    <a:bodyPr/>
                    <a:lstStyle/>
                    <a:p>
                      <a:endParaRPr sz="1800">
                        <a:latin typeface="Arial Narrow"/>
                        <a:cs typeface="Arial Narrow"/>
                      </a:endParaRPr>
                    </a:p>
                  </a:txBody>
                  <a:tcPr marL="0" marR="0" marT="0" marB="0">
                    <a:lnL w="13461">
                      <a:solidFill>
                        <a:srgbClr val="C2E39D"/>
                      </a:solidFill>
                      <a:prstDash val="solid"/>
                    </a:lnL>
                    <a:lnR w="13461">
                      <a:solidFill>
                        <a:srgbClr val="C2E39D"/>
                      </a:solidFill>
                      <a:prstDash val="solid"/>
                    </a:lnR>
                    <a:lnT w="13461">
                      <a:solidFill>
                        <a:srgbClr val="000000"/>
                      </a:solidFill>
                      <a:prstDash val="solid"/>
                    </a:lnT>
                    <a:lnB w="13462">
                      <a:solidFill>
                        <a:srgbClr val="000000"/>
                      </a:solidFill>
                      <a:prstDash val="solid"/>
                    </a:lnB>
                    <a:solidFill>
                      <a:srgbClr val="C2E39D"/>
                    </a:solidFill>
                  </a:tcPr>
                </a:tc>
                <a:tc>
                  <a:txBody>
                    <a:bodyPr/>
                    <a:lstStyle/>
                    <a:p>
                      <a:endParaRPr sz="1800">
                        <a:latin typeface="Arial Narrow"/>
                        <a:cs typeface="Arial Narrow"/>
                      </a:endParaRPr>
                    </a:p>
                  </a:txBody>
                  <a:tcPr marL="0" marR="0" marT="0" marB="0">
                    <a:lnL w="13461">
                      <a:solidFill>
                        <a:srgbClr val="C2E39D"/>
                      </a:solidFill>
                      <a:prstDash val="solid"/>
                    </a:lnL>
                    <a:lnR w="13462">
                      <a:solidFill>
                        <a:srgbClr val="000000"/>
                      </a:solidFill>
                      <a:prstDash val="solid"/>
                    </a:lnR>
                    <a:lnT w="13461">
                      <a:solidFill>
                        <a:srgbClr val="000000"/>
                      </a:solidFill>
                      <a:prstDash val="solid"/>
                    </a:lnT>
                    <a:lnB w="13462">
                      <a:solidFill>
                        <a:srgbClr val="000000"/>
                      </a:solidFill>
                      <a:prstDash val="solid"/>
                    </a:lnB>
                    <a:solidFill>
                      <a:srgbClr val="C2E39D"/>
                    </a:solidFill>
                  </a:tcPr>
                </a:tc>
                <a:extLst>
                  <a:ext uri="{0D108BD9-81ED-4DB2-BD59-A6C34878D82A}">
                    <a16:rowId xmlns:a16="http://schemas.microsoft.com/office/drawing/2014/main" val="10008"/>
                  </a:ext>
                </a:extLst>
              </a:tr>
              <a:tr h="306322">
                <a:tc gridSpan="7">
                  <a:txBody>
                    <a:bodyPr/>
                    <a:lstStyle/>
                    <a:p>
                      <a:pPr marL="323850">
                        <a:lnSpc>
                          <a:spcPct val="100000"/>
                        </a:lnSpc>
                      </a:pPr>
                      <a:r>
                        <a:rPr sz="1800" b="1" dirty="0">
                          <a:latin typeface="Arial Narrow"/>
                          <a:cs typeface="Arial Narrow"/>
                        </a:rPr>
                        <a:t>A.  CSC Pr</a:t>
                      </a:r>
                      <a:r>
                        <a:rPr sz="1800" b="1" spc="-10" dirty="0">
                          <a:latin typeface="Arial Narrow"/>
                          <a:cs typeface="Arial Narrow"/>
                        </a:rPr>
                        <a:t>e</a:t>
                      </a:r>
                      <a:r>
                        <a:rPr sz="1800" b="1" spc="0" dirty="0">
                          <a:latin typeface="Arial Narrow"/>
                          <a:cs typeface="Arial Narrow"/>
                        </a:rPr>
                        <a:t>scri</a:t>
                      </a:r>
                      <a:r>
                        <a:rPr sz="1800" b="1" spc="-15" dirty="0">
                          <a:latin typeface="Arial Narrow"/>
                          <a:cs typeface="Arial Narrow"/>
                        </a:rPr>
                        <a:t>b</a:t>
                      </a:r>
                      <a:r>
                        <a:rPr sz="1800" b="1" spc="0" dirty="0">
                          <a:latin typeface="Arial Narrow"/>
                          <a:cs typeface="Arial Narrow"/>
                        </a:rPr>
                        <a:t>ed Qua</a:t>
                      </a:r>
                      <a:r>
                        <a:rPr sz="1800" b="1" spc="-10" dirty="0">
                          <a:latin typeface="Arial Narrow"/>
                          <a:cs typeface="Arial Narrow"/>
                        </a:rPr>
                        <a:t>l</a:t>
                      </a:r>
                      <a:r>
                        <a:rPr sz="1800" b="1" spc="0" dirty="0">
                          <a:latin typeface="Arial Narrow"/>
                          <a:cs typeface="Arial Narrow"/>
                        </a:rPr>
                        <a:t>ificatio</a:t>
                      </a:r>
                      <a:r>
                        <a:rPr sz="1800" b="1" spc="-5" dirty="0">
                          <a:latin typeface="Arial Narrow"/>
                          <a:cs typeface="Arial Narrow"/>
                        </a:rPr>
                        <a:t>n</a:t>
                      </a:r>
                      <a:r>
                        <a:rPr sz="1800" b="1" spc="0" dirty="0">
                          <a:latin typeface="Arial Narrow"/>
                          <a:cs typeface="Arial Narrow"/>
                        </a:rPr>
                        <a:t>s</a:t>
                      </a:r>
                      <a:r>
                        <a:rPr sz="1800" b="1" spc="20" dirty="0">
                          <a:latin typeface="Arial Narrow"/>
                          <a:cs typeface="Arial Narrow"/>
                        </a:rPr>
                        <a:t> </a:t>
                      </a:r>
                      <a:r>
                        <a:rPr sz="1800" b="1" i="1" spc="-5" dirty="0">
                          <a:latin typeface="Arial Narrow"/>
                          <a:cs typeface="Arial Narrow"/>
                        </a:rPr>
                        <a:t>(</a:t>
                      </a:r>
                      <a:r>
                        <a:rPr sz="1800" i="1" spc="0" dirty="0">
                          <a:latin typeface="Arial Narrow"/>
                          <a:cs typeface="Arial Narrow"/>
                        </a:rPr>
                        <a:t>For </a:t>
                      </a:r>
                      <a:r>
                        <a:rPr sz="1800" i="1" spc="-10" dirty="0">
                          <a:latin typeface="Arial Narrow"/>
                          <a:cs typeface="Arial Narrow"/>
                        </a:rPr>
                        <a:t>S</a:t>
                      </a:r>
                      <a:r>
                        <a:rPr sz="1800" i="1" spc="0" dirty="0">
                          <a:latin typeface="Arial Narrow"/>
                          <a:cs typeface="Arial Narrow"/>
                        </a:rPr>
                        <a:t>enior</a:t>
                      </a:r>
                      <a:r>
                        <a:rPr sz="1800" i="1" spc="-5" dirty="0">
                          <a:latin typeface="Arial Narrow"/>
                          <a:cs typeface="Arial Narrow"/>
                        </a:rPr>
                        <a:t> </a:t>
                      </a:r>
                      <a:r>
                        <a:rPr sz="1800" i="1" spc="0" dirty="0">
                          <a:latin typeface="Arial Narrow"/>
                          <a:cs typeface="Arial Narrow"/>
                        </a:rPr>
                        <a:t>H</a:t>
                      </a:r>
                      <a:r>
                        <a:rPr sz="1800" i="1" spc="-5" dirty="0">
                          <a:latin typeface="Arial Narrow"/>
                          <a:cs typeface="Arial Narrow"/>
                        </a:rPr>
                        <a:t>i</a:t>
                      </a:r>
                      <a:r>
                        <a:rPr sz="1800" i="1" spc="-10" dirty="0">
                          <a:latin typeface="Arial Narrow"/>
                          <a:cs typeface="Arial Narrow"/>
                        </a:rPr>
                        <a:t>g</a:t>
                      </a:r>
                      <a:r>
                        <a:rPr sz="1800" i="1" spc="0" dirty="0">
                          <a:latin typeface="Arial Narrow"/>
                          <a:cs typeface="Arial Narrow"/>
                        </a:rPr>
                        <a:t>h </a:t>
                      </a:r>
                      <a:r>
                        <a:rPr sz="1800" i="1" spc="-10" dirty="0">
                          <a:latin typeface="Arial Narrow"/>
                          <a:cs typeface="Arial Narrow"/>
                        </a:rPr>
                        <a:t>S</a:t>
                      </a:r>
                      <a:r>
                        <a:rPr sz="1800" i="1" spc="0" dirty="0">
                          <a:latin typeface="Arial Narrow"/>
                          <a:cs typeface="Arial Narrow"/>
                        </a:rPr>
                        <a:t>chool</a:t>
                      </a:r>
                      <a:r>
                        <a:rPr sz="1800" i="1" spc="-5" dirty="0">
                          <a:latin typeface="Arial Narrow"/>
                          <a:cs typeface="Arial Narrow"/>
                        </a:rPr>
                        <a:t> </a:t>
                      </a:r>
                      <a:r>
                        <a:rPr sz="1800" i="1" spc="0" dirty="0">
                          <a:latin typeface="Arial Narrow"/>
                          <a:cs typeface="Arial Narrow"/>
                        </a:rPr>
                        <a:t>T</a:t>
                      </a:r>
                      <a:r>
                        <a:rPr sz="1800" i="1" spc="-10" dirty="0">
                          <a:latin typeface="Arial Narrow"/>
                          <a:cs typeface="Arial Narrow"/>
                        </a:rPr>
                        <a:t>e</a:t>
                      </a:r>
                      <a:r>
                        <a:rPr sz="1800" i="1" spc="0" dirty="0">
                          <a:latin typeface="Arial Narrow"/>
                          <a:cs typeface="Arial Narrow"/>
                        </a:rPr>
                        <a:t>ac</a:t>
                      </a:r>
                      <a:r>
                        <a:rPr sz="1800" i="1" spc="-10" dirty="0">
                          <a:latin typeface="Arial Narrow"/>
                          <a:cs typeface="Arial Narrow"/>
                        </a:rPr>
                        <a:t>h</a:t>
                      </a:r>
                      <a:r>
                        <a:rPr sz="1800" i="1" spc="0" dirty="0">
                          <a:latin typeface="Arial Narrow"/>
                          <a:cs typeface="Arial Narrow"/>
                        </a:rPr>
                        <a:t>ers,</a:t>
                      </a:r>
                      <a:r>
                        <a:rPr sz="1800" i="1" spc="-5" dirty="0">
                          <a:latin typeface="Arial Narrow"/>
                          <a:cs typeface="Arial Narrow"/>
                        </a:rPr>
                        <a:t> </a:t>
                      </a:r>
                      <a:r>
                        <a:rPr sz="1800" i="1" spc="0" dirty="0">
                          <a:latin typeface="Arial Narrow"/>
                          <a:cs typeface="Arial Narrow"/>
                        </a:rPr>
                        <a:t>pl</a:t>
                      </a:r>
                      <a:r>
                        <a:rPr sz="1800" i="1" spc="-10" dirty="0">
                          <a:latin typeface="Arial Narrow"/>
                          <a:cs typeface="Arial Narrow"/>
                        </a:rPr>
                        <a:t>e</a:t>
                      </a:r>
                      <a:r>
                        <a:rPr sz="1800" i="1" spc="0" dirty="0">
                          <a:latin typeface="Arial Narrow"/>
                          <a:cs typeface="Arial Narrow"/>
                        </a:rPr>
                        <a:t>ase re</a:t>
                      </a:r>
                      <a:r>
                        <a:rPr sz="1800" i="1" spc="-10" dirty="0">
                          <a:latin typeface="Arial Narrow"/>
                          <a:cs typeface="Arial Narrow"/>
                        </a:rPr>
                        <a:t>fe</a:t>
                      </a:r>
                      <a:r>
                        <a:rPr sz="1800" i="1" spc="0" dirty="0">
                          <a:latin typeface="Arial Narrow"/>
                          <a:cs typeface="Arial Narrow"/>
                        </a:rPr>
                        <a:t>r to: DO </a:t>
                      </a:r>
                      <a:r>
                        <a:rPr sz="1800" i="1" spc="-5" dirty="0">
                          <a:latin typeface="Arial Narrow"/>
                          <a:cs typeface="Arial Narrow"/>
                        </a:rPr>
                        <a:t>3</a:t>
                      </a:r>
                      <a:r>
                        <a:rPr sz="1800" i="1" spc="0" dirty="0">
                          <a:latin typeface="Arial Narrow"/>
                          <a:cs typeface="Arial Narrow"/>
                        </a:rPr>
                        <a:t>, s.</a:t>
                      </a:r>
                      <a:r>
                        <a:rPr sz="1800" i="1" spc="-10" dirty="0">
                          <a:latin typeface="Arial Narrow"/>
                          <a:cs typeface="Arial Narrow"/>
                        </a:rPr>
                        <a:t> </a:t>
                      </a:r>
                      <a:r>
                        <a:rPr sz="1800" i="1" spc="0" dirty="0">
                          <a:latin typeface="Arial Narrow"/>
                          <a:cs typeface="Arial Narrow"/>
                        </a:rPr>
                        <a:t>20</a:t>
                      </a:r>
                      <a:r>
                        <a:rPr sz="1800" i="1" spc="-10" dirty="0">
                          <a:latin typeface="Arial Narrow"/>
                          <a:cs typeface="Arial Narrow"/>
                        </a:rPr>
                        <a:t>1</a:t>
                      </a:r>
                      <a:r>
                        <a:rPr sz="1800" i="1" spc="0" dirty="0">
                          <a:latin typeface="Arial Narrow"/>
                          <a:cs typeface="Arial Narrow"/>
                        </a:rPr>
                        <a:t>6; DO</a:t>
                      </a:r>
                      <a:r>
                        <a:rPr sz="1800" i="1" spc="-10" dirty="0">
                          <a:latin typeface="Arial Narrow"/>
                          <a:cs typeface="Arial Narrow"/>
                        </a:rPr>
                        <a:t> </a:t>
                      </a:r>
                      <a:r>
                        <a:rPr sz="1800" i="1" spc="0" dirty="0">
                          <a:latin typeface="Arial Narrow"/>
                          <a:cs typeface="Arial Narrow"/>
                        </a:rPr>
                        <a:t>27,</a:t>
                      </a:r>
                      <a:r>
                        <a:rPr sz="1800" i="1" spc="-20" dirty="0">
                          <a:latin typeface="Arial Narrow"/>
                          <a:cs typeface="Arial Narrow"/>
                        </a:rPr>
                        <a:t> </a:t>
                      </a:r>
                      <a:r>
                        <a:rPr sz="1800" i="1" spc="0" dirty="0">
                          <a:latin typeface="Arial Narrow"/>
                          <a:cs typeface="Arial Narrow"/>
                        </a:rPr>
                        <a:t>s. 2</a:t>
                      </a:r>
                      <a:r>
                        <a:rPr sz="1800" i="1" spc="-10" dirty="0">
                          <a:latin typeface="Arial Narrow"/>
                          <a:cs typeface="Arial Narrow"/>
                        </a:rPr>
                        <a:t>0</a:t>
                      </a:r>
                      <a:r>
                        <a:rPr sz="1800" i="1" spc="0" dirty="0">
                          <a:latin typeface="Arial Narrow"/>
                          <a:cs typeface="Arial Narrow"/>
                        </a:rPr>
                        <a:t>16;</a:t>
                      </a:r>
                      <a:r>
                        <a:rPr sz="1800" i="1" spc="-10" dirty="0">
                          <a:latin typeface="Arial Narrow"/>
                          <a:cs typeface="Arial Narrow"/>
                        </a:rPr>
                        <a:t> </a:t>
                      </a:r>
                      <a:r>
                        <a:rPr sz="1800" i="1" spc="0" dirty="0">
                          <a:latin typeface="Arial Narrow"/>
                          <a:cs typeface="Arial Narrow"/>
                        </a:rPr>
                        <a:t>and</a:t>
                      </a:r>
                      <a:r>
                        <a:rPr sz="1800" i="1" spc="-10" dirty="0">
                          <a:latin typeface="Arial Narrow"/>
                          <a:cs typeface="Arial Narrow"/>
                        </a:rPr>
                        <a:t> </a:t>
                      </a:r>
                      <a:r>
                        <a:rPr sz="1800" i="1" spc="0" dirty="0">
                          <a:latin typeface="Arial Narrow"/>
                          <a:cs typeface="Arial Narrow"/>
                        </a:rPr>
                        <a:t>DO </a:t>
                      </a:r>
                      <a:r>
                        <a:rPr sz="1800" i="1" spc="-10" dirty="0">
                          <a:latin typeface="Arial Narrow"/>
                          <a:cs typeface="Arial Narrow"/>
                        </a:rPr>
                        <a:t>5</a:t>
                      </a:r>
                      <a:r>
                        <a:rPr sz="1800" i="1" spc="0" dirty="0">
                          <a:latin typeface="Arial Narrow"/>
                          <a:cs typeface="Arial Narrow"/>
                        </a:rPr>
                        <a:t>1, s.</a:t>
                      </a:r>
                      <a:r>
                        <a:rPr sz="1800" i="1" spc="-10" dirty="0">
                          <a:latin typeface="Arial Narrow"/>
                          <a:cs typeface="Arial Narrow"/>
                        </a:rPr>
                        <a:t> </a:t>
                      </a:r>
                      <a:r>
                        <a:rPr sz="1800" i="1" spc="0" dirty="0">
                          <a:latin typeface="Arial Narrow"/>
                          <a:cs typeface="Arial Narrow"/>
                        </a:rPr>
                        <a:t>2</a:t>
                      </a:r>
                      <a:r>
                        <a:rPr sz="1800" i="1" spc="-10" dirty="0">
                          <a:latin typeface="Arial Narrow"/>
                          <a:cs typeface="Arial Narrow"/>
                        </a:rPr>
                        <a:t>01</a:t>
                      </a:r>
                      <a:r>
                        <a:rPr sz="1800" i="1" spc="0" dirty="0">
                          <a:latin typeface="Arial Narrow"/>
                          <a:cs typeface="Arial Narrow"/>
                        </a:rPr>
                        <a:t>7)</a:t>
                      </a:r>
                      <a:endParaRPr sz="1800">
                        <a:latin typeface="Arial Narrow"/>
                        <a:cs typeface="Arial Narrow"/>
                      </a:endParaRPr>
                    </a:p>
                  </a:txBody>
                  <a:tcPr marL="0" marR="0" marT="0" marB="0">
                    <a:lnL w="13462">
                      <a:solidFill>
                        <a:srgbClr val="000000"/>
                      </a:solidFill>
                      <a:prstDash val="solid"/>
                    </a:lnL>
                    <a:lnR w="13462">
                      <a:solidFill>
                        <a:srgbClr val="000000"/>
                      </a:solidFill>
                      <a:prstDash val="solid"/>
                    </a:lnR>
                    <a:lnT w="13462">
                      <a:solidFill>
                        <a:srgbClr val="000000"/>
                      </a:solidFill>
                      <a:prstDash val="solid"/>
                    </a:lnT>
                    <a:lnB w="13461">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9"/>
                  </a:ext>
                </a:extLst>
              </a:tr>
              <a:tr h="304119">
                <a:tc gridSpan="2">
                  <a:txBody>
                    <a:bodyPr/>
                    <a:lstStyle/>
                    <a:p>
                      <a:pPr marL="991235">
                        <a:lnSpc>
                          <a:spcPct val="100000"/>
                        </a:lnSpc>
                      </a:pPr>
                      <a:r>
                        <a:rPr sz="1800" dirty="0">
                          <a:latin typeface="Arial Narrow"/>
                          <a:cs typeface="Arial Narrow"/>
                        </a:rPr>
                        <a:t>Position</a:t>
                      </a:r>
                      <a:r>
                        <a:rPr sz="1800" spc="5" dirty="0">
                          <a:latin typeface="Arial Narrow"/>
                          <a:cs typeface="Arial Narrow"/>
                        </a:rPr>
                        <a:t> </a:t>
                      </a:r>
                      <a:r>
                        <a:rPr sz="1800" spc="0" dirty="0">
                          <a:latin typeface="Arial Narrow"/>
                          <a:cs typeface="Arial Narrow"/>
                        </a:rPr>
                        <a:t>Title</a:t>
                      </a:r>
                      <a:endParaRPr sz="1800">
                        <a:latin typeface="Arial Narrow"/>
                        <a:cs typeface="Arial Narrow"/>
                      </a:endParaRPr>
                    </a:p>
                  </a:txBody>
                  <a:tcPr marL="0" marR="0" marT="0" marB="0">
                    <a:lnL w="13462">
                      <a:solidFill>
                        <a:srgbClr val="000000"/>
                      </a:solidFill>
                      <a:prstDash val="solid"/>
                    </a:lnL>
                    <a:lnR w="13462">
                      <a:solidFill>
                        <a:srgbClr val="000000"/>
                      </a:solidFill>
                      <a:prstDash val="solid"/>
                    </a:lnR>
                    <a:lnT w="13461">
                      <a:solidFill>
                        <a:srgbClr val="000000"/>
                      </a:solidFill>
                      <a:prstDash val="solid"/>
                    </a:lnT>
                    <a:lnB w="13461">
                      <a:solidFill>
                        <a:srgbClr val="000000"/>
                      </a:solidFill>
                      <a:prstDash val="solid"/>
                    </a:lnB>
                  </a:tcPr>
                </a:tc>
                <a:tc hMerge="1">
                  <a:txBody>
                    <a:bodyPr/>
                    <a:lstStyle/>
                    <a:p>
                      <a:endParaRPr/>
                    </a:p>
                  </a:txBody>
                  <a:tcPr marL="0" marR="0" marT="0" marB="0"/>
                </a:tc>
                <a:tc>
                  <a:txBody>
                    <a:bodyPr/>
                    <a:lstStyle/>
                    <a:p>
                      <a:pPr marR="73660" algn="ctr">
                        <a:lnSpc>
                          <a:spcPct val="100000"/>
                        </a:lnSpc>
                      </a:pPr>
                      <a:r>
                        <a:rPr sz="1800" dirty="0">
                          <a:latin typeface="Arial Narrow"/>
                          <a:cs typeface="Arial Narrow"/>
                        </a:rPr>
                        <a:t>Teacher</a:t>
                      </a:r>
                      <a:r>
                        <a:rPr sz="1800" spc="-15" dirty="0">
                          <a:latin typeface="Arial Narrow"/>
                          <a:cs typeface="Arial Narrow"/>
                        </a:rPr>
                        <a:t> </a:t>
                      </a:r>
                      <a:r>
                        <a:rPr sz="1800" spc="0" dirty="0">
                          <a:latin typeface="Arial Narrow"/>
                          <a:cs typeface="Arial Narrow"/>
                        </a:rPr>
                        <a:t>I</a:t>
                      </a:r>
                      <a:endParaRPr sz="1800">
                        <a:latin typeface="Arial Narrow"/>
                        <a:cs typeface="Arial Narrow"/>
                      </a:endParaRPr>
                    </a:p>
                  </a:txBody>
                  <a:tcPr marL="0" marR="0" marT="0" marB="0">
                    <a:lnL w="13462">
                      <a:solidFill>
                        <a:srgbClr val="000000"/>
                      </a:solidFill>
                      <a:prstDash val="solid"/>
                    </a:lnL>
                    <a:lnR w="13461">
                      <a:solidFill>
                        <a:srgbClr val="000000"/>
                      </a:solidFill>
                      <a:prstDash val="solid"/>
                    </a:lnR>
                    <a:lnT w="13461">
                      <a:solidFill>
                        <a:srgbClr val="000000"/>
                      </a:solidFill>
                      <a:prstDash val="solid"/>
                    </a:lnT>
                    <a:lnB w="13461">
                      <a:solidFill>
                        <a:srgbClr val="000000"/>
                      </a:solidFill>
                      <a:prstDash val="solid"/>
                    </a:lnB>
                  </a:tcPr>
                </a:tc>
                <a:tc gridSpan="2">
                  <a:txBody>
                    <a:bodyPr/>
                    <a:lstStyle/>
                    <a:p>
                      <a:pPr marR="63500" algn="ctr">
                        <a:lnSpc>
                          <a:spcPct val="100000"/>
                        </a:lnSpc>
                      </a:pPr>
                      <a:r>
                        <a:rPr sz="1800" dirty="0">
                          <a:latin typeface="Arial Narrow"/>
                          <a:cs typeface="Arial Narrow"/>
                        </a:rPr>
                        <a:t>Teacher</a:t>
                      </a:r>
                      <a:r>
                        <a:rPr sz="1800" spc="-15" dirty="0">
                          <a:latin typeface="Arial Narrow"/>
                          <a:cs typeface="Arial Narrow"/>
                        </a:rPr>
                        <a:t> </a:t>
                      </a:r>
                      <a:r>
                        <a:rPr sz="1800" spc="0" dirty="0">
                          <a:latin typeface="Arial Narrow"/>
                          <a:cs typeface="Arial Narrow"/>
                        </a:rPr>
                        <a:t>II</a:t>
                      </a:r>
                      <a:endParaRPr sz="1800">
                        <a:latin typeface="Arial Narrow"/>
                        <a:cs typeface="Arial Narrow"/>
                      </a:endParaRPr>
                    </a:p>
                  </a:txBody>
                  <a:tcPr marL="0" marR="0" marT="0" marB="0">
                    <a:lnL w="13461">
                      <a:solidFill>
                        <a:srgbClr val="000000"/>
                      </a:solidFill>
                      <a:prstDash val="solid"/>
                    </a:lnL>
                    <a:lnR w="13461">
                      <a:solidFill>
                        <a:srgbClr val="000000"/>
                      </a:solidFill>
                      <a:prstDash val="solid"/>
                    </a:lnR>
                    <a:lnT w="13461">
                      <a:solidFill>
                        <a:srgbClr val="000000"/>
                      </a:solidFill>
                      <a:prstDash val="solid"/>
                    </a:lnT>
                    <a:lnB w="13461">
                      <a:solidFill>
                        <a:srgbClr val="000000"/>
                      </a:solidFill>
                      <a:prstDash val="solid"/>
                    </a:lnB>
                  </a:tcPr>
                </a:tc>
                <a:tc hMerge="1">
                  <a:txBody>
                    <a:bodyPr/>
                    <a:lstStyle/>
                    <a:p>
                      <a:endParaRPr/>
                    </a:p>
                  </a:txBody>
                  <a:tcPr marL="0" marR="0" marT="0" marB="0"/>
                </a:tc>
                <a:tc gridSpan="2">
                  <a:txBody>
                    <a:bodyPr/>
                    <a:lstStyle/>
                    <a:p>
                      <a:pPr marL="204470" algn="ctr">
                        <a:lnSpc>
                          <a:spcPct val="100000"/>
                        </a:lnSpc>
                      </a:pPr>
                      <a:r>
                        <a:rPr sz="1800" dirty="0">
                          <a:latin typeface="Arial Narrow"/>
                          <a:cs typeface="Arial Narrow"/>
                        </a:rPr>
                        <a:t>Teacher</a:t>
                      </a:r>
                      <a:r>
                        <a:rPr sz="1800" spc="-15" dirty="0">
                          <a:latin typeface="Arial Narrow"/>
                          <a:cs typeface="Arial Narrow"/>
                        </a:rPr>
                        <a:t> </a:t>
                      </a:r>
                      <a:r>
                        <a:rPr sz="1800" spc="0" dirty="0">
                          <a:latin typeface="Arial Narrow"/>
                          <a:cs typeface="Arial Narrow"/>
                        </a:rPr>
                        <a:t>III</a:t>
                      </a:r>
                      <a:endParaRPr sz="1800">
                        <a:latin typeface="Arial Narrow"/>
                        <a:cs typeface="Arial Narrow"/>
                      </a:endParaRPr>
                    </a:p>
                  </a:txBody>
                  <a:tcPr marL="0" marR="0" marT="0" marB="0">
                    <a:lnL w="13461">
                      <a:solidFill>
                        <a:srgbClr val="000000"/>
                      </a:solidFill>
                      <a:prstDash val="solid"/>
                    </a:lnL>
                    <a:lnR w="13462">
                      <a:solidFill>
                        <a:srgbClr val="000000"/>
                      </a:solidFill>
                      <a:prstDash val="solid"/>
                    </a:lnR>
                    <a:lnT w="13461">
                      <a:solidFill>
                        <a:srgbClr val="000000"/>
                      </a:solidFill>
                      <a:prstDash val="solid"/>
                    </a:lnT>
                    <a:lnB w="13461">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10"/>
                  </a:ext>
                </a:extLst>
              </a:tr>
              <a:tr h="589818">
                <a:tc rowSpan="2" gridSpan="2">
                  <a:txBody>
                    <a:bodyPr/>
                    <a:lstStyle/>
                    <a:p>
                      <a:pPr marL="1151255">
                        <a:lnSpc>
                          <a:spcPct val="100000"/>
                        </a:lnSpc>
                      </a:pPr>
                      <a:r>
                        <a:rPr sz="1800" dirty="0">
                          <a:latin typeface="Arial Narrow"/>
                          <a:cs typeface="Arial Narrow"/>
                        </a:rPr>
                        <a:t>Educ</a:t>
                      </a:r>
                      <a:r>
                        <a:rPr sz="1800" spc="-10" dirty="0">
                          <a:latin typeface="Arial Narrow"/>
                          <a:cs typeface="Arial Narrow"/>
                        </a:rPr>
                        <a:t>a</a:t>
                      </a:r>
                      <a:r>
                        <a:rPr sz="1800" spc="0" dirty="0">
                          <a:latin typeface="Arial Narrow"/>
                          <a:cs typeface="Arial Narrow"/>
                        </a:rPr>
                        <a:t>tion</a:t>
                      </a:r>
                      <a:endParaRPr sz="1800">
                        <a:latin typeface="Arial Narrow"/>
                        <a:cs typeface="Arial Narrow"/>
                      </a:endParaRPr>
                    </a:p>
                  </a:txBody>
                  <a:tcPr marL="0" marR="0" marT="0" marB="0">
                    <a:lnL w="13462">
                      <a:solidFill>
                        <a:srgbClr val="000000"/>
                      </a:solidFill>
                      <a:prstDash val="solid"/>
                    </a:lnL>
                    <a:lnR w="13462">
                      <a:solidFill>
                        <a:srgbClr val="000000"/>
                      </a:solidFill>
                      <a:prstDash val="solid"/>
                    </a:lnR>
                    <a:lnT w="13461">
                      <a:solidFill>
                        <a:srgbClr val="000000"/>
                      </a:solidFill>
                      <a:prstDash val="solid"/>
                    </a:lnT>
                    <a:lnB w="13461">
                      <a:solidFill>
                        <a:srgbClr val="000000"/>
                      </a:solidFill>
                      <a:prstDash val="solid"/>
                    </a:lnB>
                  </a:tcPr>
                </a:tc>
                <a:tc rowSpan="2" hMerge="1">
                  <a:txBody>
                    <a:bodyPr/>
                    <a:lstStyle/>
                    <a:p>
                      <a:endParaRPr/>
                    </a:p>
                  </a:txBody>
                  <a:tcPr marL="0" marR="0" marT="0" marB="0"/>
                </a:tc>
                <a:tc gridSpan="5">
                  <a:txBody>
                    <a:bodyPr/>
                    <a:lstStyle/>
                    <a:p>
                      <a:pPr marL="70485">
                        <a:lnSpc>
                          <a:spcPct val="100000"/>
                        </a:lnSpc>
                      </a:pPr>
                      <a:r>
                        <a:rPr sz="1800" dirty="0">
                          <a:latin typeface="Arial Narrow"/>
                          <a:cs typeface="Arial Narrow"/>
                        </a:rPr>
                        <a:t>For Eleme</a:t>
                      </a:r>
                      <a:r>
                        <a:rPr sz="1800" spc="5" dirty="0">
                          <a:latin typeface="Arial Narrow"/>
                          <a:cs typeface="Arial Narrow"/>
                        </a:rPr>
                        <a:t>n</a:t>
                      </a:r>
                      <a:r>
                        <a:rPr sz="1800" spc="-10" dirty="0">
                          <a:latin typeface="Arial Narrow"/>
                          <a:cs typeface="Arial Narrow"/>
                        </a:rPr>
                        <a:t>t</a:t>
                      </a:r>
                      <a:r>
                        <a:rPr sz="1800" spc="0" dirty="0">
                          <a:latin typeface="Arial Narrow"/>
                          <a:cs typeface="Arial Narrow"/>
                        </a:rPr>
                        <a:t>ary</a:t>
                      </a:r>
                      <a:r>
                        <a:rPr sz="1800" spc="-5" dirty="0">
                          <a:latin typeface="Arial Narrow"/>
                          <a:cs typeface="Arial Narrow"/>
                        </a:rPr>
                        <a:t> </a:t>
                      </a:r>
                      <a:r>
                        <a:rPr sz="1800" spc="0" dirty="0">
                          <a:latin typeface="Arial Narrow"/>
                          <a:cs typeface="Arial Narrow"/>
                        </a:rPr>
                        <a:t>Sc</a:t>
                      </a:r>
                      <a:r>
                        <a:rPr sz="1800" spc="-5" dirty="0">
                          <a:latin typeface="Arial Narrow"/>
                          <a:cs typeface="Arial Narrow"/>
                        </a:rPr>
                        <a:t>h</a:t>
                      </a:r>
                      <a:r>
                        <a:rPr sz="1800" spc="0" dirty="0">
                          <a:latin typeface="Arial Narrow"/>
                          <a:cs typeface="Arial Narrow"/>
                        </a:rPr>
                        <a:t>ool</a:t>
                      </a:r>
                      <a:r>
                        <a:rPr sz="1800" spc="5" dirty="0">
                          <a:latin typeface="Arial Narrow"/>
                          <a:cs typeface="Arial Narrow"/>
                        </a:rPr>
                        <a:t> </a:t>
                      </a:r>
                      <a:r>
                        <a:rPr sz="1800" spc="0" dirty="0">
                          <a:latin typeface="Arial Narrow"/>
                          <a:cs typeface="Arial Narrow"/>
                        </a:rPr>
                        <a:t>–</a:t>
                      </a:r>
                      <a:r>
                        <a:rPr sz="1800" spc="-5" dirty="0">
                          <a:latin typeface="Arial Narrow"/>
                          <a:cs typeface="Arial Narrow"/>
                        </a:rPr>
                        <a:t> </a:t>
                      </a:r>
                      <a:r>
                        <a:rPr sz="1800" spc="-10" dirty="0">
                          <a:latin typeface="Arial Narrow"/>
                          <a:cs typeface="Arial Narrow"/>
                        </a:rPr>
                        <a:t>B</a:t>
                      </a:r>
                      <a:r>
                        <a:rPr sz="1800" spc="0" dirty="0">
                          <a:latin typeface="Arial Narrow"/>
                          <a:cs typeface="Arial Narrow"/>
                        </a:rPr>
                        <a:t>achelor</a:t>
                      </a:r>
                      <a:r>
                        <a:rPr sz="1800" spc="-15" dirty="0">
                          <a:latin typeface="Arial Narrow"/>
                          <a:cs typeface="Arial Narrow"/>
                        </a:rPr>
                        <a:t> </a:t>
                      </a:r>
                      <a:r>
                        <a:rPr sz="1800" spc="0" dirty="0">
                          <a:latin typeface="Arial Narrow"/>
                          <a:cs typeface="Arial Narrow"/>
                        </a:rPr>
                        <a:t>of Ele</a:t>
                      </a:r>
                      <a:r>
                        <a:rPr sz="1800" spc="-15" dirty="0">
                          <a:latin typeface="Arial Narrow"/>
                          <a:cs typeface="Arial Narrow"/>
                        </a:rPr>
                        <a:t>m</a:t>
                      </a:r>
                      <a:r>
                        <a:rPr sz="1800" spc="0" dirty="0">
                          <a:latin typeface="Arial Narrow"/>
                          <a:cs typeface="Arial Narrow"/>
                        </a:rPr>
                        <a:t>en</a:t>
                      </a:r>
                      <a:r>
                        <a:rPr sz="1800" spc="-10" dirty="0">
                          <a:latin typeface="Arial Narrow"/>
                          <a:cs typeface="Arial Narrow"/>
                        </a:rPr>
                        <a:t>t</a:t>
                      </a:r>
                      <a:r>
                        <a:rPr sz="1800" spc="0" dirty="0">
                          <a:latin typeface="Arial Narrow"/>
                          <a:cs typeface="Arial Narrow"/>
                        </a:rPr>
                        <a:t>ary E</a:t>
                      </a:r>
                      <a:r>
                        <a:rPr sz="1800" spc="-5" dirty="0">
                          <a:latin typeface="Arial Narrow"/>
                          <a:cs typeface="Arial Narrow"/>
                        </a:rPr>
                        <a:t>d</a:t>
                      </a:r>
                      <a:r>
                        <a:rPr sz="1800" spc="0" dirty="0">
                          <a:latin typeface="Arial Narrow"/>
                          <a:cs typeface="Arial Narrow"/>
                        </a:rPr>
                        <a:t>ucation (</a:t>
                      </a:r>
                      <a:r>
                        <a:rPr sz="1800" spc="-10" dirty="0">
                          <a:latin typeface="Arial Narrow"/>
                          <a:cs typeface="Arial Narrow"/>
                        </a:rPr>
                        <a:t>B</a:t>
                      </a:r>
                      <a:r>
                        <a:rPr sz="1800" spc="0" dirty="0">
                          <a:latin typeface="Arial Narrow"/>
                          <a:cs typeface="Arial Narrow"/>
                        </a:rPr>
                        <a:t>EEd)</a:t>
                      </a:r>
                      <a:r>
                        <a:rPr sz="1800" spc="-15" dirty="0">
                          <a:latin typeface="Arial Narrow"/>
                          <a:cs typeface="Arial Narrow"/>
                        </a:rPr>
                        <a:t> </a:t>
                      </a:r>
                      <a:r>
                        <a:rPr sz="1800" spc="0" dirty="0">
                          <a:latin typeface="Arial Narrow"/>
                          <a:cs typeface="Arial Narrow"/>
                        </a:rPr>
                        <a:t>or B</a:t>
                      </a:r>
                      <a:r>
                        <a:rPr sz="1800" spc="5" dirty="0">
                          <a:latin typeface="Arial Narrow"/>
                          <a:cs typeface="Arial Narrow"/>
                        </a:rPr>
                        <a:t>a</a:t>
                      </a:r>
                      <a:r>
                        <a:rPr sz="1800" spc="-15" dirty="0">
                          <a:latin typeface="Arial Narrow"/>
                          <a:cs typeface="Arial Narrow"/>
                        </a:rPr>
                        <a:t>c</a:t>
                      </a:r>
                      <a:r>
                        <a:rPr sz="1800" spc="0" dirty="0">
                          <a:latin typeface="Arial Narrow"/>
                          <a:cs typeface="Arial Narrow"/>
                        </a:rPr>
                        <a:t>helor</a:t>
                      </a:r>
                      <a:r>
                        <a:rPr sz="1800" spc="-5" dirty="0">
                          <a:latin typeface="Arial Narrow"/>
                          <a:cs typeface="Arial Narrow"/>
                        </a:rPr>
                        <a:t>’</a:t>
                      </a:r>
                      <a:r>
                        <a:rPr sz="1800" spc="0" dirty="0">
                          <a:latin typeface="Arial Narrow"/>
                          <a:cs typeface="Arial Narrow"/>
                        </a:rPr>
                        <a:t>s</a:t>
                      </a:r>
                      <a:r>
                        <a:rPr sz="1800" spc="-10" dirty="0">
                          <a:latin typeface="Arial Narrow"/>
                          <a:cs typeface="Arial Narrow"/>
                        </a:rPr>
                        <a:t> </a:t>
                      </a:r>
                      <a:r>
                        <a:rPr sz="1800" spc="0" dirty="0">
                          <a:latin typeface="Arial Narrow"/>
                          <a:cs typeface="Arial Narrow"/>
                        </a:rPr>
                        <a:t>degr</a:t>
                      </a:r>
                      <a:r>
                        <a:rPr sz="1800" spc="-15" dirty="0">
                          <a:latin typeface="Arial Narrow"/>
                          <a:cs typeface="Arial Narrow"/>
                        </a:rPr>
                        <a:t>e</a:t>
                      </a:r>
                      <a:r>
                        <a:rPr sz="1800" spc="0" dirty="0">
                          <a:latin typeface="Arial Narrow"/>
                          <a:cs typeface="Arial Narrow"/>
                        </a:rPr>
                        <a:t>e </a:t>
                      </a:r>
                      <a:r>
                        <a:rPr sz="1800" spc="5" dirty="0">
                          <a:latin typeface="Arial Narrow"/>
                          <a:cs typeface="Arial Narrow"/>
                        </a:rPr>
                        <a:t>p</a:t>
                      </a:r>
                      <a:r>
                        <a:rPr sz="1800" spc="0" dirty="0">
                          <a:latin typeface="Arial Narrow"/>
                          <a:cs typeface="Arial Narrow"/>
                        </a:rPr>
                        <a:t>lus</a:t>
                      </a:r>
                      <a:r>
                        <a:rPr sz="1800" spc="-10" dirty="0">
                          <a:latin typeface="Arial Narrow"/>
                          <a:cs typeface="Arial Narrow"/>
                        </a:rPr>
                        <a:t> </a:t>
                      </a:r>
                      <a:r>
                        <a:rPr sz="1800" spc="5" dirty="0">
                          <a:latin typeface="Arial Narrow"/>
                          <a:cs typeface="Arial Narrow"/>
                        </a:rPr>
                        <a:t>1</a:t>
                      </a:r>
                      <a:r>
                        <a:rPr sz="1800" spc="0" dirty="0">
                          <a:latin typeface="Arial Narrow"/>
                          <a:cs typeface="Arial Narrow"/>
                        </a:rPr>
                        <a:t>8</a:t>
                      </a:r>
                      <a:r>
                        <a:rPr sz="1800" spc="-10" dirty="0">
                          <a:latin typeface="Arial Narrow"/>
                          <a:cs typeface="Arial Narrow"/>
                        </a:rPr>
                        <a:t> </a:t>
                      </a:r>
                      <a:r>
                        <a:rPr sz="1800" spc="5" dirty="0">
                          <a:latin typeface="Arial Narrow"/>
                          <a:cs typeface="Arial Narrow"/>
                        </a:rPr>
                        <a:t>p</a:t>
                      </a:r>
                      <a:r>
                        <a:rPr sz="1800" spc="0" dirty="0">
                          <a:latin typeface="Arial Narrow"/>
                          <a:cs typeface="Arial Narrow"/>
                        </a:rPr>
                        <a:t>ro</a:t>
                      </a:r>
                      <a:r>
                        <a:rPr sz="1800" spc="-10" dirty="0">
                          <a:latin typeface="Arial Narrow"/>
                          <a:cs typeface="Arial Narrow"/>
                        </a:rPr>
                        <a:t>f</a:t>
                      </a:r>
                      <a:r>
                        <a:rPr sz="1800" spc="0" dirty="0">
                          <a:latin typeface="Arial Narrow"/>
                          <a:cs typeface="Arial Narrow"/>
                        </a:rPr>
                        <a:t>essio</a:t>
                      </a:r>
                      <a:r>
                        <a:rPr sz="1800" spc="-5" dirty="0">
                          <a:latin typeface="Arial Narrow"/>
                          <a:cs typeface="Arial Narrow"/>
                        </a:rPr>
                        <a:t>n</a:t>
                      </a:r>
                      <a:r>
                        <a:rPr sz="1800" spc="0" dirty="0">
                          <a:latin typeface="Arial Narrow"/>
                          <a:cs typeface="Arial Narrow"/>
                        </a:rPr>
                        <a:t>al units in</a:t>
                      </a:r>
                      <a:r>
                        <a:rPr sz="1800" spc="-10" dirty="0">
                          <a:latin typeface="Arial Narrow"/>
                          <a:cs typeface="Arial Narrow"/>
                        </a:rPr>
                        <a:t> </a:t>
                      </a:r>
                      <a:r>
                        <a:rPr sz="1800" spc="0" dirty="0">
                          <a:latin typeface="Arial Narrow"/>
                          <a:cs typeface="Arial Narrow"/>
                        </a:rPr>
                        <a:t>E</a:t>
                      </a:r>
                      <a:r>
                        <a:rPr sz="1800" spc="-10" dirty="0">
                          <a:latin typeface="Arial Narrow"/>
                          <a:cs typeface="Arial Narrow"/>
                        </a:rPr>
                        <a:t>d</a:t>
                      </a:r>
                      <a:r>
                        <a:rPr sz="1800" spc="0" dirty="0">
                          <a:latin typeface="Arial Narrow"/>
                          <a:cs typeface="Arial Narrow"/>
                        </a:rPr>
                        <a:t>ucati</a:t>
                      </a:r>
                      <a:r>
                        <a:rPr sz="1800" spc="-10" dirty="0">
                          <a:latin typeface="Arial Narrow"/>
                          <a:cs typeface="Arial Narrow"/>
                        </a:rPr>
                        <a:t>o</a:t>
                      </a:r>
                      <a:r>
                        <a:rPr sz="1800" spc="0" dirty="0">
                          <a:latin typeface="Arial Narrow"/>
                          <a:cs typeface="Arial Narrow"/>
                        </a:rPr>
                        <a:t>n,</a:t>
                      </a:r>
                      <a:r>
                        <a:rPr sz="1800" spc="-10" dirty="0">
                          <a:latin typeface="Arial Narrow"/>
                          <a:cs typeface="Arial Narrow"/>
                        </a:rPr>
                        <a:t> </a:t>
                      </a:r>
                      <a:r>
                        <a:rPr sz="1800" spc="0" dirty="0">
                          <a:latin typeface="Arial Narrow"/>
                          <a:cs typeface="Arial Narrow"/>
                        </a:rPr>
                        <a:t>or</a:t>
                      </a:r>
                      <a:endParaRPr sz="1800">
                        <a:latin typeface="Arial Narrow"/>
                        <a:cs typeface="Arial Narrow"/>
                      </a:endParaRPr>
                    </a:p>
                    <a:p>
                      <a:pPr marL="70485">
                        <a:lnSpc>
                          <a:spcPct val="100000"/>
                        </a:lnSpc>
                        <a:spcBef>
                          <a:spcPts val="130"/>
                        </a:spcBef>
                      </a:pPr>
                      <a:r>
                        <a:rPr sz="1800" dirty="0">
                          <a:latin typeface="Arial Narrow"/>
                          <a:cs typeface="Arial Narrow"/>
                        </a:rPr>
                        <a:t>Bache</a:t>
                      </a:r>
                      <a:r>
                        <a:rPr sz="1800" spc="-15" dirty="0">
                          <a:latin typeface="Arial Narrow"/>
                          <a:cs typeface="Arial Narrow"/>
                        </a:rPr>
                        <a:t>l</a:t>
                      </a:r>
                      <a:r>
                        <a:rPr sz="1800" spc="0" dirty="0">
                          <a:latin typeface="Arial Narrow"/>
                          <a:cs typeface="Arial Narrow"/>
                        </a:rPr>
                        <a:t>or in </a:t>
                      </a:r>
                      <a:r>
                        <a:rPr sz="1800" spc="-10" dirty="0">
                          <a:latin typeface="Arial Narrow"/>
                          <a:cs typeface="Arial Narrow"/>
                        </a:rPr>
                        <a:t>S</a:t>
                      </a:r>
                      <a:r>
                        <a:rPr sz="1800" spc="0" dirty="0">
                          <a:latin typeface="Arial Narrow"/>
                          <a:cs typeface="Arial Narrow"/>
                        </a:rPr>
                        <a:t>eco</a:t>
                      </a:r>
                      <a:r>
                        <a:rPr sz="1800" spc="-10" dirty="0">
                          <a:latin typeface="Arial Narrow"/>
                          <a:cs typeface="Arial Narrow"/>
                        </a:rPr>
                        <a:t>n</a:t>
                      </a:r>
                      <a:r>
                        <a:rPr sz="1800" spc="0" dirty="0">
                          <a:latin typeface="Arial Narrow"/>
                          <a:cs typeface="Arial Narrow"/>
                        </a:rPr>
                        <a:t>dary</a:t>
                      </a:r>
                      <a:r>
                        <a:rPr sz="1800" spc="-5" dirty="0">
                          <a:latin typeface="Arial Narrow"/>
                          <a:cs typeface="Arial Narrow"/>
                        </a:rPr>
                        <a:t> </a:t>
                      </a:r>
                      <a:r>
                        <a:rPr sz="1800" spc="-10" dirty="0">
                          <a:latin typeface="Arial Narrow"/>
                          <a:cs typeface="Arial Narrow"/>
                        </a:rPr>
                        <a:t>E</a:t>
                      </a:r>
                      <a:r>
                        <a:rPr sz="1800" spc="0" dirty="0">
                          <a:latin typeface="Arial Narrow"/>
                          <a:cs typeface="Arial Narrow"/>
                        </a:rPr>
                        <a:t>d</a:t>
                      </a:r>
                      <a:r>
                        <a:rPr sz="1800" spc="-10" dirty="0">
                          <a:latin typeface="Arial Narrow"/>
                          <a:cs typeface="Arial Narrow"/>
                        </a:rPr>
                        <a:t>u</a:t>
                      </a:r>
                      <a:r>
                        <a:rPr sz="1800" spc="0" dirty="0">
                          <a:latin typeface="Arial Narrow"/>
                          <a:cs typeface="Arial Narrow"/>
                        </a:rPr>
                        <a:t>cation,</a:t>
                      </a:r>
                      <a:r>
                        <a:rPr sz="1800" spc="-10" dirty="0">
                          <a:latin typeface="Arial Narrow"/>
                          <a:cs typeface="Arial Narrow"/>
                        </a:rPr>
                        <a:t> </a:t>
                      </a:r>
                      <a:r>
                        <a:rPr sz="1800" spc="5" dirty="0">
                          <a:latin typeface="Arial Narrow"/>
                          <a:cs typeface="Arial Narrow"/>
                        </a:rPr>
                        <a:t>o</a:t>
                      </a:r>
                      <a:r>
                        <a:rPr sz="1800" spc="0" dirty="0">
                          <a:latin typeface="Arial Narrow"/>
                          <a:cs typeface="Arial Narrow"/>
                        </a:rPr>
                        <a:t>r its</a:t>
                      </a:r>
                      <a:r>
                        <a:rPr sz="1800" spc="-5" dirty="0">
                          <a:latin typeface="Arial Narrow"/>
                          <a:cs typeface="Arial Narrow"/>
                        </a:rPr>
                        <a:t> </a:t>
                      </a:r>
                      <a:r>
                        <a:rPr sz="1800" spc="-10" dirty="0">
                          <a:latin typeface="Arial Narrow"/>
                          <a:cs typeface="Arial Narrow"/>
                        </a:rPr>
                        <a:t>e</a:t>
                      </a:r>
                      <a:r>
                        <a:rPr sz="1800" spc="0" dirty="0">
                          <a:latin typeface="Arial Narrow"/>
                          <a:cs typeface="Arial Narrow"/>
                        </a:rPr>
                        <a:t>quival</a:t>
                      </a:r>
                      <a:r>
                        <a:rPr sz="1800" spc="-10" dirty="0">
                          <a:latin typeface="Arial Narrow"/>
                          <a:cs typeface="Arial Narrow"/>
                        </a:rPr>
                        <a:t>e</a:t>
                      </a:r>
                      <a:r>
                        <a:rPr sz="1800" spc="0" dirty="0">
                          <a:latin typeface="Arial Narrow"/>
                          <a:cs typeface="Arial Narrow"/>
                        </a:rPr>
                        <a:t>nt</a:t>
                      </a:r>
                      <a:endParaRPr sz="1800">
                        <a:latin typeface="Arial Narrow"/>
                        <a:cs typeface="Arial Narrow"/>
                      </a:endParaRPr>
                    </a:p>
                  </a:txBody>
                  <a:tcPr marL="0" marR="0" marT="0" marB="0">
                    <a:lnL w="13462">
                      <a:solidFill>
                        <a:srgbClr val="000000"/>
                      </a:solidFill>
                      <a:prstDash val="solid"/>
                    </a:lnL>
                    <a:lnR w="13462">
                      <a:solidFill>
                        <a:srgbClr val="000000"/>
                      </a:solidFill>
                      <a:prstDash val="solid"/>
                    </a:lnR>
                    <a:lnT w="13461">
                      <a:solidFill>
                        <a:srgbClr val="000000"/>
                      </a:solidFill>
                      <a:prstDash val="solid"/>
                    </a:lnT>
                    <a:lnB w="13461">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1"/>
                  </a:ext>
                </a:extLst>
              </a:tr>
              <a:tr h="589818">
                <a:tc gridSpan="2" vMerge="1">
                  <a:txBody>
                    <a:bodyPr/>
                    <a:lstStyle/>
                    <a:p>
                      <a:endParaRPr/>
                    </a:p>
                  </a:txBody>
                  <a:tcPr marL="0" marR="0" marT="0" marB="0">
                    <a:lnL w="13462">
                      <a:solidFill>
                        <a:srgbClr val="000000"/>
                      </a:solidFill>
                      <a:prstDash val="solid"/>
                    </a:lnL>
                    <a:lnR w="13462">
                      <a:solidFill>
                        <a:srgbClr val="000000"/>
                      </a:solidFill>
                      <a:prstDash val="solid"/>
                    </a:lnR>
                    <a:lnT w="13461">
                      <a:solidFill>
                        <a:srgbClr val="000000"/>
                      </a:solidFill>
                      <a:prstDash val="solid"/>
                    </a:lnT>
                    <a:lnB w="13461">
                      <a:solidFill>
                        <a:srgbClr val="000000"/>
                      </a:solidFill>
                      <a:prstDash val="solid"/>
                    </a:lnB>
                  </a:tcPr>
                </a:tc>
                <a:tc hMerge="1" vMerge="1">
                  <a:txBody>
                    <a:bodyPr/>
                    <a:lstStyle/>
                    <a:p>
                      <a:endParaRPr/>
                    </a:p>
                  </a:txBody>
                  <a:tcPr marL="0" marR="0" marT="0" marB="0"/>
                </a:tc>
                <a:tc gridSpan="5">
                  <a:txBody>
                    <a:bodyPr/>
                    <a:lstStyle/>
                    <a:p>
                      <a:pPr marL="70485">
                        <a:lnSpc>
                          <a:spcPct val="100000"/>
                        </a:lnSpc>
                      </a:pPr>
                      <a:r>
                        <a:rPr sz="1800" dirty="0">
                          <a:latin typeface="Arial Narrow"/>
                          <a:cs typeface="Arial Narrow"/>
                        </a:rPr>
                        <a:t>For S</a:t>
                      </a:r>
                      <a:r>
                        <a:rPr sz="1800" spc="5" dirty="0">
                          <a:latin typeface="Arial Narrow"/>
                          <a:cs typeface="Arial Narrow"/>
                        </a:rPr>
                        <a:t>e</a:t>
                      </a:r>
                      <a:r>
                        <a:rPr sz="1800" spc="0" dirty="0">
                          <a:latin typeface="Arial Narrow"/>
                          <a:cs typeface="Arial Narrow"/>
                        </a:rPr>
                        <a:t>c</a:t>
                      </a:r>
                      <a:r>
                        <a:rPr sz="1800" spc="-10" dirty="0">
                          <a:latin typeface="Arial Narrow"/>
                          <a:cs typeface="Arial Narrow"/>
                        </a:rPr>
                        <a:t>o</a:t>
                      </a:r>
                      <a:r>
                        <a:rPr sz="1800" spc="0" dirty="0">
                          <a:latin typeface="Arial Narrow"/>
                          <a:cs typeface="Arial Narrow"/>
                        </a:rPr>
                        <a:t>ndary</a:t>
                      </a:r>
                      <a:r>
                        <a:rPr sz="1800" spc="-15" dirty="0">
                          <a:latin typeface="Arial Narrow"/>
                          <a:cs typeface="Arial Narrow"/>
                        </a:rPr>
                        <a:t> </a:t>
                      </a:r>
                      <a:r>
                        <a:rPr sz="1800" spc="0" dirty="0">
                          <a:latin typeface="Arial Narrow"/>
                          <a:cs typeface="Arial Narrow"/>
                        </a:rPr>
                        <a:t>Sch</a:t>
                      </a:r>
                      <a:r>
                        <a:rPr sz="1800" spc="-10" dirty="0">
                          <a:latin typeface="Arial Narrow"/>
                          <a:cs typeface="Arial Narrow"/>
                        </a:rPr>
                        <a:t>o</a:t>
                      </a:r>
                      <a:r>
                        <a:rPr sz="1800" spc="0" dirty="0">
                          <a:latin typeface="Arial Narrow"/>
                          <a:cs typeface="Arial Narrow"/>
                        </a:rPr>
                        <a:t>ol</a:t>
                      </a:r>
                      <a:r>
                        <a:rPr sz="1800" spc="10" dirty="0">
                          <a:latin typeface="Arial Narrow"/>
                          <a:cs typeface="Arial Narrow"/>
                        </a:rPr>
                        <a:t> </a:t>
                      </a:r>
                      <a:r>
                        <a:rPr sz="1800" spc="0" dirty="0">
                          <a:latin typeface="Arial Narrow"/>
                          <a:cs typeface="Arial Narrow"/>
                        </a:rPr>
                        <a:t>–</a:t>
                      </a:r>
                      <a:r>
                        <a:rPr sz="1800" spc="-5" dirty="0">
                          <a:latin typeface="Arial Narrow"/>
                          <a:cs typeface="Arial Narrow"/>
                        </a:rPr>
                        <a:t> </a:t>
                      </a:r>
                      <a:r>
                        <a:rPr sz="1800" spc="0" dirty="0">
                          <a:latin typeface="Arial Narrow"/>
                          <a:cs typeface="Arial Narrow"/>
                        </a:rPr>
                        <a:t>B</a:t>
                      </a:r>
                      <a:r>
                        <a:rPr sz="1800" spc="-10" dirty="0">
                          <a:latin typeface="Arial Narrow"/>
                          <a:cs typeface="Arial Narrow"/>
                        </a:rPr>
                        <a:t>a</a:t>
                      </a:r>
                      <a:r>
                        <a:rPr sz="1800" spc="0" dirty="0">
                          <a:latin typeface="Arial Narrow"/>
                          <a:cs typeface="Arial Narrow"/>
                        </a:rPr>
                        <a:t>chelor</a:t>
                      </a:r>
                      <a:r>
                        <a:rPr sz="1800" spc="-5" dirty="0">
                          <a:latin typeface="Arial Narrow"/>
                          <a:cs typeface="Arial Narrow"/>
                        </a:rPr>
                        <a:t> </a:t>
                      </a:r>
                      <a:r>
                        <a:rPr sz="1800" spc="0" dirty="0">
                          <a:latin typeface="Arial Narrow"/>
                          <a:cs typeface="Arial Narrow"/>
                        </a:rPr>
                        <a:t>of</a:t>
                      </a:r>
                      <a:r>
                        <a:rPr sz="1800" spc="-10" dirty="0">
                          <a:latin typeface="Arial Narrow"/>
                          <a:cs typeface="Arial Narrow"/>
                        </a:rPr>
                        <a:t> </a:t>
                      </a:r>
                      <a:r>
                        <a:rPr sz="1800" spc="5" dirty="0">
                          <a:latin typeface="Arial Narrow"/>
                          <a:cs typeface="Arial Narrow"/>
                        </a:rPr>
                        <a:t>S</a:t>
                      </a:r>
                      <a:r>
                        <a:rPr sz="1800" spc="0" dirty="0">
                          <a:latin typeface="Arial Narrow"/>
                          <a:cs typeface="Arial Narrow"/>
                        </a:rPr>
                        <a:t>e</a:t>
                      </a:r>
                      <a:r>
                        <a:rPr sz="1800" spc="-15" dirty="0">
                          <a:latin typeface="Arial Narrow"/>
                          <a:cs typeface="Arial Narrow"/>
                        </a:rPr>
                        <a:t>c</a:t>
                      </a:r>
                      <a:r>
                        <a:rPr sz="1800" spc="0" dirty="0">
                          <a:latin typeface="Arial Narrow"/>
                          <a:cs typeface="Arial Narrow"/>
                        </a:rPr>
                        <a:t>on</a:t>
                      </a:r>
                      <a:r>
                        <a:rPr sz="1800" spc="-10" dirty="0">
                          <a:latin typeface="Arial Narrow"/>
                          <a:cs typeface="Arial Narrow"/>
                        </a:rPr>
                        <a:t>d</a:t>
                      </a:r>
                      <a:r>
                        <a:rPr sz="1800" spc="0" dirty="0">
                          <a:latin typeface="Arial Narrow"/>
                          <a:cs typeface="Arial Narrow"/>
                        </a:rPr>
                        <a:t>ary</a:t>
                      </a:r>
                      <a:r>
                        <a:rPr sz="1800" spc="-5" dirty="0">
                          <a:latin typeface="Arial Narrow"/>
                          <a:cs typeface="Arial Narrow"/>
                        </a:rPr>
                        <a:t> </a:t>
                      </a:r>
                      <a:r>
                        <a:rPr sz="1800" spc="0" dirty="0">
                          <a:latin typeface="Arial Narrow"/>
                          <a:cs typeface="Arial Narrow"/>
                        </a:rPr>
                        <a:t>E</a:t>
                      </a:r>
                      <a:r>
                        <a:rPr sz="1800" spc="-5" dirty="0">
                          <a:latin typeface="Arial Narrow"/>
                          <a:cs typeface="Arial Narrow"/>
                        </a:rPr>
                        <a:t>d</a:t>
                      </a:r>
                      <a:r>
                        <a:rPr sz="1800" spc="0" dirty="0">
                          <a:latin typeface="Arial Narrow"/>
                          <a:cs typeface="Arial Narrow"/>
                        </a:rPr>
                        <a:t>uca</a:t>
                      </a:r>
                      <a:r>
                        <a:rPr sz="1800" spc="-10" dirty="0">
                          <a:latin typeface="Arial Narrow"/>
                          <a:cs typeface="Arial Narrow"/>
                        </a:rPr>
                        <a:t>t</a:t>
                      </a:r>
                      <a:r>
                        <a:rPr sz="1800" spc="0" dirty="0">
                          <a:latin typeface="Arial Narrow"/>
                          <a:cs typeface="Arial Narrow"/>
                        </a:rPr>
                        <a:t>ion</a:t>
                      </a:r>
                      <a:r>
                        <a:rPr sz="1800" spc="5" dirty="0">
                          <a:latin typeface="Arial Narrow"/>
                          <a:cs typeface="Arial Narrow"/>
                        </a:rPr>
                        <a:t> </a:t>
                      </a:r>
                      <a:r>
                        <a:rPr sz="1800" spc="15" dirty="0">
                          <a:latin typeface="Arial Narrow"/>
                          <a:cs typeface="Arial Narrow"/>
                        </a:rPr>
                        <a:t>(</a:t>
                      </a:r>
                      <a:r>
                        <a:rPr sz="1800" spc="0" dirty="0">
                          <a:latin typeface="Arial Narrow"/>
                          <a:cs typeface="Arial Narrow"/>
                        </a:rPr>
                        <a:t>BS</a:t>
                      </a:r>
                      <a:r>
                        <a:rPr sz="1800" spc="-10" dirty="0">
                          <a:latin typeface="Arial Narrow"/>
                          <a:cs typeface="Arial Narrow"/>
                        </a:rPr>
                        <a:t>E</a:t>
                      </a:r>
                      <a:r>
                        <a:rPr sz="1800" spc="0" dirty="0">
                          <a:latin typeface="Arial Narrow"/>
                          <a:cs typeface="Arial Narrow"/>
                        </a:rPr>
                        <a:t>d) or </a:t>
                      </a:r>
                      <a:r>
                        <a:rPr sz="1800" spc="-10" dirty="0">
                          <a:latin typeface="Arial Narrow"/>
                          <a:cs typeface="Arial Narrow"/>
                        </a:rPr>
                        <a:t>B</a:t>
                      </a:r>
                      <a:r>
                        <a:rPr sz="1800" spc="0" dirty="0">
                          <a:latin typeface="Arial Narrow"/>
                          <a:cs typeface="Arial Narrow"/>
                        </a:rPr>
                        <a:t>ache</a:t>
                      </a:r>
                      <a:r>
                        <a:rPr sz="1800" spc="-15" dirty="0">
                          <a:latin typeface="Arial Narrow"/>
                          <a:cs typeface="Arial Narrow"/>
                        </a:rPr>
                        <a:t>l</a:t>
                      </a:r>
                      <a:r>
                        <a:rPr sz="1800" spc="0" dirty="0">
                          <a:latin typeface="Arial Narrow"/>
                          <a:cs typeface="Arial Narrow"/>
                        </a:rPr>
                        <a:t>or</a:t>
                      </a:r>
                      <a:r>
                        <a:rPr sz="1800" spc="-10" dirty="0">
                          <a:latin typeface="Arial Narrow"/>
                          <a:cs typeface="Arial Narrow"/>
                        </a:rPr>
                        <a:t>’</a:t>
                      </a:r>
                      <a:r>
                        <a:rPr sz="1800" spc="0" dirty="0">
                          <a:latin typeface="Arial Narrow"/>
                          <a:cs typeface="Arial Narrow"/>
                        </a:rPr>
                        <a:t>s </a:t>
                      </a:r>
                      <a:r>
                        <a:rPr sz="1800" spc="5" dirty="0">
                          <a:latin typeface="Arial Narrow"/>
                          <a:cs typeface="Arial Narrow"/>
                        </a:rPr>
                        <a:t>d</a:t>
                      </a:r>
                      <a:r>
                        <a:rPr sz="1800" spc="-10" dirty="0">
                          <a:latin typeface="Arial Narrow"/>
                          <a:cs typeface="Arial Narrow"/>
                        </a:rPr>
                        <a:t>e</a:t>
                      </a:r>
                      <a:r>
                        <a:rPr sz="1800" spc="0" dirty="0">
                          <a:latin typeface="Arial Narrow"/>
                          <a:cs typeface="Arial Narrow"/>
                        </a:rPr>
                        <a:t>gree </a:t>
                      </a:r>
                      <a:r>
                        <a:rPr sz="1800" spc="5" dirty="0">
                          <a:latin typeface="Arial Narrow"/>
                          <a:cs typeface="Arial Narrow"/>
                        </a:rPr>
                        <a:t>p</a:t>
                      </a:r>
                      <a:r>
                        <a:rPr sz="1800" spc="-15" dirty="0">
                          <a:latin typeface="Arial Narrow"/>
                          <a:cs typeface="Arial Narrow"/>
                        </a:rPr>
                        <a:t>l</a:t>
                      </a:r>
                      <a:r>
                        <a:rPr sz="1800" spc="0" dirty="0">
                          <a:latin typeface="Arial Narrow"/>
                          <a:cs typeface="Arial Narrow"/>
                        </a:rPr>
                        <a:t>us </a:t>
                      </a:r>
                      <a:r>
                        <a:rPr sz="1800" spc="-5" dirty="0">
                          <a:latin typeface="Arial Narrow"/>
                          <a:cs typeface="Arial Narrow"/>
                        </a:rPr>
                        <a:t>1</a:t>
                      </a:r>
                      <a:r>
                        <a:rPr sz="1800" spc="0" dirty="0">
                          <a:latin typeface="Arial Narrow"/>
                          <a:cs typeface="Arial Narrow"/>
                        </a:rPr>
                        <a:t>8 </a:t>
                      </a:r>
                      <a:r>
                        <a:rPr sz="1800" spc="5" dirty="0">
                          <a:latin typeface="Arial Narrow"/>
                          <a:cs typeface="Arial Narrow"/>
                        </a:rPr>
                        <a:t>p</a:t>
                      </a:r>
                      <a:r>
                        <a:rPr sz="1800" spc="0" dirty="0">
                          <a:latin typeface="Arial Narrow"/>
                          <a:cs typeface="Arial Narrow"/>
                        </a:rPr>
                        <a:t>ro</a:t>
                      </a:r>
                      <a:r>
                        <a:rPr sz="1800" spc="-10" dirty="0">
                          <a:latin typeface="Arial Narrow"/>
                          <a:cs typeface="Arial Narrow"/>
                        </a:rPr>
                        <a:t>f</a:t>
                      </a:r>
                      <a:r>
                        <a:rPr sz="1800" spc="0" dirty="0">
                          <a:latin typeface="Arial Narrow"/>
                          <a:cs typeface="Arial Narrow"/>
                        </a:rPr>
                        <a:t>essio</a:t>
                      </a:r>
                      <a:r>
                        <a:rPr sz="1800" spc="-5" dirty="0">
                          <a:latin typeface="Arial Narrow"/>
                          <a:cs typeface="Arial Narrow"/>
                        </a:rPr>
                        <a:t>n</a:t>
                      </a:r>
                      <a:r>
                        <a:rPr sz="1800" spc="0" dirty="0">
                          <a:latin typeface="Arial Narrow"/>
                          <a:cs typeface="Arial Narrow"/>
                        </a:rPr>
                        <a:t>al </a:t>
                      </a:r>
                      <a:r>
                        <a:rPr sz="1800" spc="-10" dirty="0">
                          <a:latin typeface="Arial Narrow"/>
                          <a:cs typeface="Arial Narrow"/>
                        </a:rPr>
                        <a:t>u</a:t>
                      </a:r>
                      <a:r>
                        <a:rPr sz="1800" spc="0" dirty="0">
                          <a:latin typeface="Arial Narrow"/>
                          <a:cs typeface="Arial Narrow"/>
                        </a:rPr>
                        <a:t>nits in </a:t>
                      </a:r>
                      <a:r>
                        <a:rPr sz="1800" spc="-10" dirty="0">
                          <a:latin typeface="Arial Narrow"/>
                          <a:cs typeface="Arial Narrow"/>
                        </a:rPr>
                        <a:t>E</a:t>
                      </a:r>
                      <a:r>
                        <a:rPr sz="1800" spc="0" dirty="0">
                          <a:latin typeface="Arial Narrow"/>
                          <a:cs typeface="Arial Narrow"/>
                        </a:rPr>
                        <a:t>duc</a:t>
                      </a:r>
                      <a:r>
                        <a:rPr sz="1800" spc="-10" dirty="0">
                          <a:latin typeface="Arial Narrow"/>
                          <a:cs typeface="Arial Narrow"/>
                        </a:rPr>
                        <a:t>a</a:t>
                      </a:r>
                      <a:r>
                        <a:rPr sz="1800" spc="0" dirty="0">
                          <a:latin typeface="Arial Narrow"/>
                          <a:cs typeface="Arial Narrow"/>
                        </a:rPr>
                        <a:t>tion wi</a:t>
                      </a:r>
                      <a:r>
                        <a:rPr sz="1800" spc="-15" dirty="0">
                          <a:latin typeface="Arial Narrow"/>
                          <a:cs typeface="Arial Narrow"/>
                        </a:rPr>
                        <a:t>t</a:t>
                      </a:r>
                      <a:r>
                        <a:rPr sz="1800" spc="0" dirty="0">
                          <a:latin typeface="Arial Narrow"/>
                          <a:cs typeface="Arial Narrow"/>
                        </a:rPr>
                        <a:t>h</a:t>
                      </a:r>
                      <a:endParaRPr sz="1800" dirty="0">
                        <a:latin typeface="Arial Narrow"/>
                        <a:cs typeface="Arial Narrow"/>
                      </a:endParaRPr>
                    </a:p>
                    <a:p>
                      <a:pPr marL="70485">
                        <a:lnSpc>
                          <a:spcPct val="100000"/>
                        </a:lnSpc>
                        <a:spcBef>
                          <a:spcPts val="105"/>
                        </a:spcBef>
                      </a:pPr>
                      <a:r>
                        <a:rPr sz="1800" dirty="0">
                          <a:latin typeface="Arial Narrow"/>
                          <a:cs typeface="Arial Narrow"/>
                        </a:rPr>
                        <a:t>appr</a:t>
                      </a:r>
                      <a:r>
                        <a:rPr sz="1800" spc="-15" dirty="0">
                          <a:latin typeface="Arial Narrow"/>
                          <a:cs typeface="Arial Narrow"/>
                        </a:rPr>
                        <a:t>o</a:t>
                      </a:r>
                      <a:r>
                        <a:rPr sz="1800" spc="0" dirty="0">
                          <a:latin typeface="Arial Narrow"/>
                          <a:cs typeface="Arial Narrow"/>
                        </a:rPr>
                        <a:t>pr</a:t>
                      </a:r>
                      <a:r>
                        <a:rPr sz="1800" spc="-10" dirty="0">
                          <a:latin typeface="Arial Narrow"/>
                          <a:cs typeface="Arial Narrow"/>
                        </a:rPr>
                        <a:t>i</a:t>
                      </a:r>
                      <a:r>
                        <a:rPr sz="1800" spc="0" dirty="0">
                          <a:latin typeface="Arial Narrow"/>
                          <a:cs typeface="Arial Narrow"/>
                        </a:rPr>
                        <a:t>ate</a:t>
                      </a:r>
                      <a:r>
                        <a:rPr sz="1800" spc="5" dirty="0">
                          <a:latin typeface="Arial Narrow"/>
                          <a:cs typeface="Arial Narrow"/>
                        </a:rPr>
                        <a:t> </a:t>
                      </a:r>
                      <a:r>
                        <a:rPr sz="1800" spc="0" dirty="0">
                          <a:latin typeface="Arial Narrow"/>
                          <a:cs typeface="Arial Narrow"/>
                        </a:rPr>
                        <a:t>ma</a:t>
                      </a:r>
                      <a:r>
                        <a:rPr sz="1800" spc="-15" dirty="0">
                          <a:latin typeface="Arial Narrow"/>
                          <a:cs typeface="Arial Narrow"/>
                        </a:rPr>
                        <a:t>j</a:t>
                      </a:r>
                      <a:r>
                        <a:rPr sz="1800" spc="0" dirty="0">
                          <a:latin typeface="Arial Narrow"/>
                          <a:cs typeface="Arial Narrow"/>
                        </a:rPr>
                        <a:t>or or B</a:t>
                      </a:r>
                      <a:r>
                        <a:rPr sz="1800" spc="5" dirty="0">
                          <a:latin typeface="Arial Narrow"/>
                          <a:cs typeface="Arial Narrow"/>
                        </a:rPr>
                        <a:t>a</a:t>
                      </a:r>
                      <a:r>
                        <a:rPr sz="1800" spc="-15" dirty="0">
                          <a:latin typeface="Arial Narrow"/>
                          <a:cs typeface="Arial Narrow"/>
                        </a:rPr>
                        <a:t>c</a:t>
                      </a:r>
                      <a:r>
                        <a:rPr sz="1800" spc="0" dirty="0">
                          <a:latin typeface="Arial Narrow"/>
                          <a:cs typeface="Arial Narrow"/>
                        </a:rPr>
                        <a:t>he</a:t>
                      </a:r>
                      <a:r>
                        <a:rPr sz="1800" spc="-15" dirty="0">
                          <a:latin typeface="Arial Narrow"/>
                          <a:cs typeface="Arial Narrow"/>
                        </a:rPr>
                        <a:t>l</a:t>
                      </a:r>
                      <a:r>
                        <a:rPr sz="1800" spc="0" dirty="0">
                          <a:latin typeface="Arial Narrow"/>
                          <a:cs typeface="Arial Narrow"/>
                        </a:rPr>
                        <a:t>or in Se</a:t>
                      </a:r>
                      <a:r>
                        <a:rPr sz="1800" spc="-15" dirty="0">
                          <a:latin typeface="Arial Narrow"/>
                          <a:cs typeface="Arial Narrow"/>
                        </a:rPr>
                        <a:t>c</a:t>
                      </a:r>
                      <a:r>
                        <a:rPr sz="1800" spc="0" dirty="0">
                          <a:latin typeface="Arial Narrow"/>
                          <a:cs typeface="Arial Narrow"/>
                        </a:rPr>
                        <a:t>o</a:t>
                      </a:r>
                      <a:r>
                        <a:rPr sz="1800" spc="-10" dirty="0">
                          <a:latin typeface="Arial Narrow"/>
                          <a:cs typeface="Arial Narrow"/>
                        </a:rPr>
                        <a:t>n</a:t>
                      </a:r>
                      <a:r>
                        <a:rPr sz="1800" spc="0" dirty="0">
                          <a:latin typeface="Arial Narrow"/>
                          <a:cs typeface="Arial Narrow"/>
                        </a:rPr>
                        <a:t>dary</a:t>
                      </a:r>
                      <a:r>
                        <a:rPr sz="1800" spc="-5" dirty="0">
                          <a:latin typeface="Arial Narrow"/>
                          <a:cs typeface="Arial Narrow"/>
                        </a:rPr>
                        <a:t> </a:t>
                      </a:r>
                      <a:r>
                        <a:rPr sz="1800" spc="0" dirty="0">
                          <a:latin typeface="Arial Narrow"/>
                          <a:cs typeface="Arial Narrow"/>
                        </a:rPr>
                        <a:t>E</a:t>
                      </a:r>
                      <a:r>
                        <a:rPr sz="1800" spc="-5" dirty="0">
                          <a:latin typeface="Arial Narrow"/>
                          <a:cs typeface="Arial Narrow"/>
                        </a:rPr>
                        <a:t>d</a:t>
                      </a:r>
                      <a:r>
                        <a:rPr sz="1800" spc="0" dirty="0">
                          <a:latin typeface="Arial Narrow"/>
                          <a:cs typeface="Arial Narrow"/>
                        </a:rPr>
                        <a:t>ucat</a:t>
                      </a:r>
                      <a:r>
                        <a:rPr sz="1800" spc="-15" dirty="0">
                          <a:latin typeface="Arial Narrow"/>
                          <a:cs typeface="Arial Narrow"/>
                        </a:rPr>
                        <a:t>i</a:t>
                      </a:r>
                      <a:r>
                        <a:rPr sz="1800" spc="0" dirty="0">
                          <a:latin typeface="Arial Narrow"/>
                          <a:cs typeface="Arial Narrow"/>
                        </a:rPr>
                        <a:t>on,</a:t>
                      </a:r>
                      <a:r>
                        <a:rPr sz="1800" spc="-10" dirty="0">
                          <a:latin typeface="Arial Narrow"/>
                          <a:cs typeface="Arial Narrow"/>
                        </a:rPr>
                        <a:t> </a:t>
                      </a:r>
                      <a:r>
                        <a:rPr sz="1800" spc="0" dirty="0">
                          <a:latin typeface="Arial Narrow"/>
                          <a:cs typeface="Arial Narrow"/>
                        </a:rPr>
                        <a:t>or its</a:t>
                      </a:r>
                      <a:r>
                        <a:rPr sz="1800" spc="-5" dirty="0">
                          <a:latin typeface="Arial Narrow"/>
                          <a:cs typeface="Arial Narrow"/>
                        </a:rPr>
                        <a:t> </a:t>
                      </a:r>
                      <a:r>
                        <a:rPr sz="1800" spc="0" dirty="0">
                          <a:latin typeface="Arial Narrow"/>
                          <a:cs typeface="Arial Narrow"/>
                        </a:rPr>
                        <a:t>e</a:t>
                      </a:r>
                      <a:r>
                        <a:rPr sz="1800" spc="-10" dirty="0">
                          <a:latin typeface="Arial Narrow"/>
                          <a:cs typeface="Arial Narrow"/>
                        </a:rPr>
                        <a:t>q</a:t>
                      </a:r>
                      <a:r>
                        <a:rPr sz="1800" spc="0" dirty="0">
                          <a:latin typeface="Arial Narrow"/>
                          <a:cs typeface="Arial Narrow"/>
                        </a:rPr>
                        <a:t>uivale</a:t>
                      </a:r>
                      <a:r>
                        <a:rPr sz="1800" spc="-10" dirty="0">
                          <a:latin typeface="Arial Narrow"/>
                          <a:cs typeface="Arial Narrow"/>
                        </a:rPr>
                        <a:t>n</a:t>
                      </a:r>
                      <a:r>
                        <a:rPr sz="1800" spc="0" dirty="0">
                          <a:latin typeface="Arial Narrow"/>
                          <a:cs typeface="Arial Narrow"/>
                        </a:rPr>
                        <a:t>t</a:t>
                      </a:r>
                      <a:endParaRPr sz="1800" dirty="0">
                        <a:latin typeface="Arial Narrow"/>
                        <a:cs typeface="Arial Narrow"/>
                      </a:endParaRPr>
                    </a:p>
                  </a:txBody>
                  <a:tcPr marL="0" marR="0" marT="0" marB="0">
                    <a:lnL w="13462">
                      <a:solidFill>
                        <a:srgbClr val="000000"/>
                      </a:solidFill>
                      <a:prstDash val="solid"/>
                    </a:lnL>
                    <a:lnR w="13462">
                      <a:solidFill>
                        <a:srgbClr val="000000"/>
                      </a:solidFill>
                      <a:prstDash val="solid"/>
                    </a:lnR>
                    <a:lnT w="13461">
                      <a:solidFill>
                        <a:srgbClr val="000000"/>
                      </a:solidFill>
                      <a:prstDash val="solid"/>
                    </a:lnT>
                    <a:lnB w="13461">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2"/>
                  </a:ext>
                </a:extLst>
              </a:tr>
              <a:tr h="304668">
                <a:tc gridSpan="2">
                  <a:txBody>
                    <a:bodyPr/>
                    <a:lstStyle/>
                    <a:p>
                      <a:pPr marL="1082675">
                        <a:lnSpc>
                          <a:spcPct val="100000"/>
                        </a:lnSpc>
                      </a:pPr>
                      <a:r>
                        <a:rPr sz="1800" dirty="0">
                          <a:latin typeface="Arial Narrow"/>
                          <a:cs typeface="Arial Narrow"/>
                        </a:rPr>
                        <a:t>Exper</a:t>
                      </a:r>
                      <a:r>
                        <a:rPr sz="1800" spc="-10" dirty="0">
                          <a:latin typeface="Arial Narrow"/>
                          <a:cs typeface="Arial Narrow"/>
                        </a:rPr>
                        <a:t>i</a:t>
                      </a:r>
                      <a:r>
                        <a:rPr sz="1800" spc="0" dirty="0">
                          <a:latin typeface="Arial Narrow"/>
                          <a:cs typeface="Arial Narrow"/>
                        </a:rPr>
                        <a:t>en</a:t>
                      </a:r>
                      <a:r>
                        <a:rPr sz="1800" spc="-15" dirty="0">
                          <a:latin typeface="Arial Narrow"/>
                          <a:cs typeface="Arial Narrow"/>
                        </a:rPr>
                        <a:t>c</a:t>
                      </a:r>
                      <a:r>
                        <a:rPr sz="1800" spc="0" dirty="0">
                          <a:latin typeface="Arial Narrow"/>
                          <a:cs typeface="Arial Narrow"/>
                        </a:rPr>
                        <a:t>e</a:t>
                      </a:r>
                      <a:endParaRPr sz="1800">
                        <a:latin typeface="Arial Narrow"/>
                        <a:cs typeface="Arial Narrow"/>
                      </a:endParaRPr>
                    </a:p>
                  </a:txBody>
                  <a:tcPr marL="0" marR="0" marT="0" marB="0">
                    <a:lnL w="13462">
                      <a:solidFill>
                        <a:srgbClr val="000000"/>
                      </a:solidFill>
                      <a:prstDash val="solid"/>
                    </a:lnL>
                    <a:lnR w="13462">
                      <a:solidFill>
                        <a:srgbClr val="000000"/>
                      </a:solidFill>
                      <a:prstDash val="solid"/>
                    </a:lnR>
                    <a:lnT w="13461">
                      <a:solidFill>
                        <a:srgbClr val="000000"/>
                      </a:solidFill>
                      <a:prstDash val="solid"/>
                    </a:lnT>
                    <a:lnB w="13462">
                      <a:solidFill>
                        <a:srgbClr val="000000"/>
                      </a:solidFill>
                      <a:prstDash val="solid"/>
                    </a:lnB>
                  </a:tcPr>
                </a:tc>
                <a:tc hMerge="1">
                  <a:txBody>
                    <a:bodyPr/>
                    <a:lstStyle/>
                    <a:p>
                      <a:endParaRPr/>
                    </a:p>
                  </a:txBody>
                  <a:tcPr marL="0" marR="0" marT="0" marB="0"/>
                </a:tc>
                <a:tc>
                  <a:txBody>
                    <a:bodyPr/>
                    <a:lstStyle/>
                    <a:p>
                      <a:pPr marL="70485">
                        <a:lnSpc>
                          <a:spcPct val="100000"/>
                        </a:lnSpc>
                      </a:pPr>
                      <a:r>
                        <a:rPr sz="1800" dirty="0">
                          <a:latin typeface="Arial Narrow"/>
                          <a:cs typeface="Arial Narrow"/>
                        </a:rPr>
                        <a:t>No</a:t>
                      </a:r>
                      <a:r>
                        <a:rPr sz="1800" spc="5" dirty="0">
                          <a:latin typeface="Arial Narrow"/>
                          <a:cs typeface="Arial Narrow"/>
                        </a:rPr>
                        <a:t>n</a:t>
                      </a:r>
                      <a:r>
                        <a:rPr sz="1800" spc="0" dirty="0">
                          <a:latin typeface="Arial Narrow"/>
                          <a:cs typeface="Arial Narrow"/>
                        </a:rPr>
                        <a:t>e r</a:t>
                      </a:r>
                      <a:r>
                        <a:rPr sz="1800" spc="-10" dirty="0">
                          <a:latin typeface="Arial Narrow"/>
                          <a:cs typeface="Arial Narrow"/>
                        </a:rPr>
                        <a:t>e</a:t>
                      </a:r>
                      <a:r>
                        <a:rPr sz="1800" spc="0" dirty="0">
                          <a:latin typeface="Arial Narrow"/>
                          <a:cs typeface="Arial Narrow"/>
                        </a:rPr>
                        <a:t>qui</a:t>
                      </a:r>
                      <a:r>
                        <a:rPr sz="1800" spc="-10" dirty="0">
                          <a:latin typeface="Arial Narrow"/>
                          <a:cs typeface="Arial Narrow"/>
                        </a:rPr>
                        <a:t>r</a:t>
                      </a:r>
                      <a:r>
                        <a:rPr sz="1800" spc="0" dirty="0">
                          <a:latin typeface="Arial Narrow"/>
                          <a:cs typeface="Arial Narrow"/>
                        </a:rPr>
                        <a:t>ed</a:t>
                      </a:r>
                      <a:endParaRPr sz="1800">
                        <a:latin typeface="Arial Narrow"/>
                        <a:cs typeface="Arial Narrow"/>
                      </a:endParaRPr>
                    </a:p>
                  </a:txBody>
                  <a:tcPr marL="0" marR="0" marT="0" marB="0">
                    <a:lnL w="13462">
                      <a:solidFill>
                        <a:srgbClr val="000000"/>
                      </a:solidFill>
                      <a:prstDash val="solid"/>
                    </a:lnL>
                    <a:lnR w="13461">
                      <a:solidFill>
                        <a:srgbClr val="000000"/>
                      </a:solidFill>
                      <a:prstDash val="solid"/>
                    </a:lnR>
                    <a:lnT w="13461">
                      <a:solidFill>
                        <a:srgbClr val="000000"/>
                      </a:solidFill>
                      <a:prstDash val="solid"/>
                    </a:lnT>
                    <a:lnB w="13462">
                      <a:solidFill>
                        <a:srgbClr val="000000"/>
                      </a:solidFill>
                      <a:prstDash val="solid"/>
                    </a:lnB>
                  </a:tcPr>
                </a:tc>
                <a:tc gridSpan="2">
                  <a:txBody>
                    <a:bodyPr/>
                    <a:lstStyle/>
                    <a:p>
                      <a:pPr marL="58419">
                        <a:lnSpc>
                          <a:spcPct val="100000"/>
                        </a:lnSpc>
                      </a:pPr>
                      <a:r>
                        <a:rPr sz="1800" dirty="0">
                          <a:latin typeface="Arial Narrow"/>
                          <a:cs typeface="Arial Narrow"/>
                        </a:rPr>
                        <a:t>1 y</a:t>
                      </a:r>
                      <a:r>
                        <a:rPr sz="1800" spc="5" dirty="0">
                          <a:latin typeface="Arial Narrow"/>
                          <a:cs typeface="Arial Narrow"/>
                        </a:rPr>
                        <a:t>e</a:t>
                      </a:r>
                      <a:r>
                        <a:rPr sz="1800" spc="0" dirty="0">
                          <a:latin typeface="Arial Narrow"/>
                          <a:cs typeface="Arial Narrow"/>
                        </a:rPr>
                        <a:t>ar </a:t>
                      </a:r>
                      <a:r>
                        <a:rPr sz="1800" spc="-5" dirty="0">
                          <a:latin typeface="Arial Narrow"/>
                          <a:cs typeface="Arial Narrow"/>
                        </a:rPr>
                        <a:t>r</a:t>
                      </a:r>
                      <a:r>
                        <a:rPr sz="1800" spc="0" dirty="0">
                          <a:latin typeface="Arial Narrow"/>
                          <a:cs typeface="Arial Narrow"/>
                        </a:rPr>
                        <a:t>e</a:t>
                      </a:r>
                      <a:r>
                        <a:rPr sz="1800" spc="-15" dirty="0">
                          <a:latin typeface="Arial Narrow"/>
                          <a:cs typeface="Arial Narrow"/>
                        </a:rPr>
                        <a:t>l</a:t>
                      </a:r>
                      <a:r>
                        <a:rPr sz="1800" spc="0" dirty="0">
                          <a:latin typeface="Arial Narrow"/>
                          <a:cs typeface="Arial Narrow"/>
                        </a:rPr>
                        <a:t>evant</a:t>
                      </a:r>
                      <a:r>
                        <a:rPr sz="1800" spc="-10" dirty="0">
                          <a:latin typeface="Arial Narrow"/>
                          <a:cs typeface="Arial Narrow"/>
                        </a:rPr>
                        <a:t> </a:t>
                      </a:r>
                      <a:r>
                        <a:rPr sz="1800" spc="5" dirty="0">
                          <a:latin typeface="Arial Narrow"/>
                          <a:cs typeface="Arial Narrow"/>
                        </a:rPr>
                        <a:t>e</a:t>
                      </a:r>
                      <a:r>
                        <a:rPr sz="1800" spc="0" dirty="0">
                          <a:latin typeface="Arial Narrow"/>
                          <a:cs typeface="Arial Narrow"/>
                        </a:rPr>
                        <a:t>x</a:t>
                      </a:r>
                      <a:r>
                        <a:rPr sz="1800" spc="-10" dirty="0">
                          <a:latin typeface="Arial Narrow"/>
                          <a:cs typeface="Arial Narrow"/>
                        </a:rPr>
                        <a:t>p</a:t>
                      </a:r>
                      <a:r>
                        <a:rPr sz="1800" spc="0" dirty="0">
                          <a:latin typeface="Arial Narrow"/>
                          <a:cs typeface="Arial Narrow"/>
                        </a:rPr>
                        <a:t>er</a:t>
                      </a:r>
                      <a:r>
                        <a:rPr sz="1800" spc="-10" dirty="0">
                          <a:latin typeface="Arial Narrow"/>
                          <a:cs typeface="Arial Narrow"/>
                        </a:rPr>
                        <a:t>i</a:t>
                      </a:r>
                      <a:r>
                        <a:rPr sz="1800" spc="0" dirty="0">
                          <a:latin typeface="Arial Narrow"/>
                          <a:cs typeface="Arial Narrow"/>
                        </a:rPr>
                        <a:t>ence</a:t>
                      </a:r>
                      <a:endParaRPr sz="1800">
                        <a:latin typeface="Arial Narrow"/>
                        <a:cs typeface="Arial Narrow"/>
                      </a:endParaRPr>
                    </a:p>
                  </a:txBody>
                  <a:tcPr marL="0" marR="0" marT="0" marB="0">
                    <a:lnL w="13461">
                      <a:solidFill>
                        <a:srgbClr val="000000"/>
                      </a:solidFill>
                      <a:prstDash val="solid"/>
                    </a:lnL>
                    <a:lnR w="13461">
                      <a:solidFill>
                        <a:srgbClr val="000000"/>
                      </a:solidFill>
                      <a:prstDash val="solid"/>
                    </a:lnR>
                    <a:lnT w="13461">
                      <a:solidFill>
                        <a:srgbClr val="000000"/>
                      </a:solidFill>
                      <a:prstDash val="solid"/>
                    </a:lnT>
                    <a:lnB w="13462">
                      <a:solidFill>
                        <a:srgbClr val="000000"/>
                      </a:solidFill>
                      <a:prstDash val="solid"/>
                    </a:lnB>
                  </a:tcPr>
                </a:tc>
                <a:tc hMerge="1">
                  <a:txBody>
                    <a:bodyPr/>
                    <a:lstStyle/>
                    <a:p>
                      <a:endParaRPr/>
                    </a:p>
                  </a:txBody>
                  <a:tcPr marL="0" marR="0" marT="0" marB="0"/>
                </a:tc>
                <a:tc gridSpan="2">
                  <a:txBody>
                    <a:bodyPr/>
                    <a:lstStyle/>
                    <a:p>
                      <a:pPr marL="57150">
                        <a:lnSpc>
                          <a:spcPct val="100000"/>
                        </a:lnSpc>
                      </a:pPr>
                      <a:r>
                        <a:rPr sz="1800" dirty="0">
                          <a:latin typeface="Arial Narrow"/>
                          <a:cs typeface="Arial Narrow"/>
                        </a:rPr>
                        <a:t>2 y</a:t>
                      </a:r>
                      <a:r>
                        <a:rPr sz="1800" spc="5" dirty="0">
                          <a:latin typeface="Arial Narrow"/>
                          <a:cs typeface="Arial Narrow"/>
                        </a:rPr>
                        <a:t>e</a:t>
                      </a:r>
                      <a:r>
                        <a:rPr sz="1800" spc="0" dirty="0">
                          <a:latin typeface="Arial Narrow"/>
                          <a:cs typeface="Arial Narrow"/>
                        </a:rPr>
                        <a:t>ars</a:t>
                      </a:r>
                      <a:r>
                        <a:rPr sz="1800" spc="-5" dirty="0">
                          <a:latin typeface="Arial Narrow"/>
                          <a:cs typeface="Arial Narrow"/>
                        </a:rPr>
                        <a:t> r</a:t>
                      </a:r>
                      <a:r>
                        <a:rPr sz="1800" spc="0" dirty="0">
                          <a:latin typeface="Arial Narrow"/>
                          <a:cs typeface="Arial Narrow"/>
                        </a:rPr>
                        <a:t>ele</a:t>
                      </a:r>
                      <a:r>
                        <a:rPr sz="1800" spc="-10" dirty="0">
                          <a:latin typeface="Arial Narrow"/>
                          <a:cs typeface="Arial Narrow"/>
                        </a:rPr>
                        <a:t>v</a:t>
                      </a:r>
                      <a:r>
                        <a:rPr sz="1800" spc="0" dirty="0">
                          <a:latin typeface="Arial Narrow"/>
                          <a:cs typeface="Arial Narrow"/>
                        </a:rPr>
                        <a:t>ant</a:t>
                      </a:r>
                      <a:r>
                        <a:rPr sz="1800" spc="-10" dirty="0">
                          <a:latin typeface="Arial Narrow"/>
                          <a:cs typeface="Arial Narrow"/>
                        </a:rPr>
                        <a:t> </a:t>
                      </a:r>
                      <a:r>
                        <a:rPr sz="1800" spc="5" dirty="0">
                          <a:latin typeface="Arial Narrow"/>
                          <a:cs typeface="Arial Narrow"/>
                        </a:rPr>
                        <a:t>e</a:t>
                      </a:r>
                      <a:r>
                        <a:rPr sz="1800" spc="0" dirty="0">
                          <a:latin typeface="Arial Narrow"/>
                          <a:cs typeface="Arial Narrow"/>
                        </a:rPr>
                        <a:t>x</a:t>
                      </a:r>
                      <a:r>
                        <a:rPr sz="1800" spc="-10" dirty="0">
                          <a:latin typeface="Arial Narrow"/>
                          <a:cs typeface="Arial Narrow"/>
                        </a:rPr>
                        <a:t>p</a:t>
                      </a:r>
                      <a:r>
                        <a:rPr sz="1800" spc="0" dirty="0">
                          <a:latin typeface="Arial Narrow"/>
                          <a:cs typeface="Arial Narrow"/>
                        </a:rPr>
                        <a:t>er</a:t>
                      </a:r>
                      <a:r>
                        <a:rPr sz="1800" spc="-10" dirty="0">
                          <a:latin typeface="Arial Narrow"/>
                          <a:cs typeface="Arial Narrow"/>
                        </a:rPr>
                        <a:t>i</a:t>
                      </a:r>
                      <a:r>
                        <a:rPr sz="1800" spc="0" dirty="0">
                          <a:latin typeface="Arial Narrow"/>
                          <a:cs typeface="Arial Narrow"/>
                        </a:rPr>
                        <a:t>ence</a:t>
                      </a:r>
                      <a:endParaRPr sz="1800">
                        <a:latin typeface="Arial Narrow"/>
                        <a:cs typeface="Arial Narrow"/>
                      </a:endParaRPr>
                    </a:p>
                  </a:txBody>
                  <a:tcPr marL="0" marR="0" marT="0" marB="0">
                    <a:lnL w="13461">
                      <a:solidFill>
                        <a:srgbClr val="000000"/>
                      </a:solidFill>
                      <a:prstDash val="solid"/>
                    </a:lnL>
                    <a:lnR w="13462">
                      <a:solidFill>
                        <a:srgbClr val="000000"/>
                      </a:solidFill>
                      <a:prstDash val="solid"/>
                    </a:lnR>
                    <a:lnT w="13461">
                      <a:solidFill>
                        <a:srgbClr val="000000"/>
                      </a:solidFill>
                      <a:prstDash val="solid"/>
                    </a:lnT>
                    <a:lnB w="13462">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13"/>
                  </a:ext>
                </a:extLst>
              </a:tr>
              <a:tr h="304119">
                <a:tc gridSpan="2">
                  <a:txBody>
                    <a:bodyPr/>
                    <a:lstStyle/>
                    <a:p>
                      <a:pPr marR="50165" algn="r">
                        <a:lnSpc>
                          <a:spcPct val="100000"/>
                        </a:lnSpc>
                      </a:pPr>
                      <a:r>
                        <a:rPr sz="1800" dirty="0">
                          <a:latin typeface="Arial Narrow"/>
                          <a:cs typeface="Arial Narrow"/>
                        </a:rPr>
                        <a:t>El</a:t>
                      </a:r>
                      <a:r>
                        <a:rPr sz="1800" spc="-10" dirty="0">
                          <a:latin typeface="Arial Narrow"/>
                          <a:cs typeface="Arial Narrow"/>
                        </a:rPr>
                        <a:t>i</a:t>
                      </a:r>
                      <a:r>
                        <a:rPr sz="1800" spc="0" dirty="0">
                          <a:latin typeface="Arial Narrow"/>
                          <a:cs typeface="Arial Narrow"/>
                        </a:rPr>
                        <a:t>gibil</a:t>
                      </a:r>
                      <a:r>
                        <a:rPr sz="1800" spc="-10" dirty="0">
                          <a:latin typeface="Arial Narrow"/>
                          <a:cs typeface="Arial Narrow"/>
                        </a:rPr>
                        <a:t>i</a:t>
                      </a:r>
                      <a:r>
                        <a:rPr sz="1800" spc="0" dirty="0">
                          <a:latin typeface="Arial Narrow"/>
                          <a:cs typeface="Arial Narrow"/>
                        </a:rPr>
                        <a:t>ty</a:t>
                      </a:r>
                      <a:endParaRPr sz="1800">
                        <a:latin typeface="Arial Narrow"/>
                        <a:cs typeface="Arial Narrow"/>
                      </a:endParaRPr>
                    </a:p>
                  </a:txBody>
                  <a:tcPr marL="0" marR="0" marT="0" marB="0">
                    <a:lnL w="13462">
                      <a:solidFill>
                        <a:srgbClr val="000000"/>
                      </a:solidFill>
                      <a:prstDash val="solid"/>
                    </a:lnL>
                    <a:lnR w="13462">
                      <a:solidFill>
                        <a:srgbClr val="000000"/>
                      </a:solidFill>
                      <a:prstDash val="solid"/>
                    </a:lnR>
                    <a:lnT w="13462">
                      <a:solidFill>
                        <a:srgbClr val="000000"/>
                      </a:solidFill>
                      <a:prstDash val="solid"/>
                    </a:lnT>
                    <a:lnB w="13461">
                      <a:solidFill>
                        <a:srgbClr val="000000"/>
                      </a:solidFill>
                      <a:prstDash val="solid"/>
                    </a:lnB>
                  </a:tcPr>
                </a:tc>
                <a:tc hMerge="1">
                  <a:txBody>
                    <a:bodyPr/>
                    <a:lstStyle/>
                    <a:p>
                      <a:endParaRPr/>
                    </a:p>
                  </a:txBody>
                  <a:tcPr marL="0" marR="0" marT="0" marB="0"/>
                </a:tc>
                <a:tc>
                  <a:txBody>
                    <a:bodyPr/>
                    <a:lstStyle/>
                    <a:p>
                      <a:pPr marL="70485">
                        <a:lnSpc>
                          <a:spcPct val="100000"/>
                        </a:lnSpc>
                      </a:pPr>
                      <a:r>
                        <a:rPr sz="1800" dirty="0">
                          <a:latin typeface="Arial Narrow"/>
                          <a:cs typeface="Arial Narrow"/>
                        </a:rPr>
                        <a:t>RA 10</a:t>
                      </a:r>
                      <a:r>
                        <a:rPr sz="1800" spc="-10" dirty="0">
                          <a:latin typeface="Arial Narrow"/>
                          <a:cs typeface="Arial Narrow"/>
                        </a:rPr>
                        <a:t>8</a:t>
                      </a:r>
                      <a:r>
                        <a:rPr sz="1800" spc="0" dirty="0">
                          <a:latin typeface="Arial Narrow"/>
                          <a:cs typeface="Arial Narrow"/>
                        </a:rPr>
                        <a:t>0</a:t>
                      </a:r>
                      <a:endParaRPr sz="1800">
                        <a:latin typeface="Arial Narrow"/>
                        <a:cs typeface="Arial Narrow"/>
                      </a:endParaRPr>
                    </a:p>
                  </a:txBody>
                  <a:tcPr marL="0" marR="0" marT="0" marB="0">
                    <a:lnL w="13462">
                      <a:solidFill>
                        <a:srgbClr val="000000"/>
                      </a:solidFill>
                      <a:prstDash val="solid"/>
                    </a:lnL>
                    <a:lnR w="13461">
                      <a:solidFill>
                        <a:srgbClr val="000000"/>
                      </a:solidFill>
                      <a:prstDash val="solid"/>
                    </a:lnR>
                    <a:lnT w="13462">
                      <a:solidFill>
                        <a:srgbClr val="000000"/>
                      </a:solidFill>
                      <a:prstDash val="solid"/>
                    </a:lnT>
                    <a:lnB w="13461">
                      <a:solidFill>
                        <a:srgbClr val="000000"/>
                      </a:solidFill>
                      <a:prstDash val="solid"/>
                    </a:lnB>
                  </a:tcPr>
                </a:tc>
                <a:tc gridSpan="2">
                  <a:txBody>
                    <a:bodyPr/>
                    <a:lstStyle/>
                    <a:p>
                      <a:pPr marL="58419">
                        <a:lnSpc>
                          <a:spcPct val="100000"/>
                        </a:lnSpc>
                      </a:pPr>
                      <a:r>
                        <a:rPr sz="1800" dirty="0">
                          <a:latin typeface="Arial Narrow"/>
                          <a:cs typeface="Arial Narrow"/>
                        </a:rPr>
                        <a:t>RA 10</a:t>
                      </a:r>
                      <a:r>
                        <a:rPr sz="1800" spc="-10" dirty="0">
                          <a:latin typeface="Arial Narrow"/>
                          <a:cs typeface="Arial Narrow"/>
                        </a:rPr>
                        <a:t>8</a:t>
                      </a:r>
                      <a:r>
                        <a:rPr sz="1800" spc="0" dirty="0">
                          <a:latin typeface="Arial Narrow"/>
                          <a:cs typeface="Arial Narrow"/>
                        </a:rPr>
                        <a:t>0</a:t>
                      </a:r>
                      <a:endParaRPr sz="1800">
                        <a:latin typeface="Arial Narrow"/>
                        <a:cs typeface="Arial Narrow"/>
                      </a:endParaRPr>
                    </a:p>
                  </a:txBody>
                  <a:tcPr marL="0" marR="0" marT="0" marB="0">
                    <a:lnL w="13461">
                      <a:solidFill>
                        <a:srgbClr val="000000"/>
                      </a:solidFill>
                      <a:prstDash val="solid"/>
                    </a:lnL>
                    <a:lnR w="13461">
                      <a:solidFill>
                        <a:srgbClr val="000000"/>
                      </a:solidFill>
                      <a:prstDash val="solid"/>
                    </a:lnR>
                    <a:lnT w="13462">
                      <a:solidFill>
                        <a:srgbClr val="000000"/>
                      </a:solidFill>
                      <a:prstDash val="solid"/>
                    </a:lnT>
                    <a:lnB w="13461">
                      <a:solidFill>
                        <a:srgbClr val="000000"/>
                      </a:solidFill>
                      <a:prstDash val="solid"/>
                    </a:lnB>
                  </a:tcPr>
                </a:tc>
                <a:tc hMerge="1">
                  <a:txBody>
                    <a:bodyPr/>
                    <a:lstStyle/>
                    <a:p>
                      <a:endParaRPr/>
                    </a:p>
                  </a:txBody>
                  <a:tcPr marL="0" marR="0" marT="0" marB="0"/>
                </a:tc>
                <a:tc gridSpan="2">
                  <a:txBody>
                    <a:bodyPr/>
                    <a:lstStyle/>
                    <a:p>
                      <a:pPr marL="57150">
                        <a:lnSpc>
                          <a:spcPct val="100000"/>
                        </a:lnSpc>
                      </a:pPr>
                      <a:r>
                        <a:rPr sz="1800" dirty="0">
                          <a:latin typeface="Arial Narrow"/>
                          <a:cs typeface="Arial Narrow"/>
                        </a:rPr>
                        <a:t>RA 10</a:t>
                      </a:r>
                      <a:r>
                        <a:rPr sz="1800" spc="-10" dirty="0">
                          <a:latin typeface="Arial Narrow"/>
                          <a:cs typeface="Arial Narrow"/>
                        </a:rPr>
                        <a:t>8</a:t>
                      </a:r>
                      <a:r>
                        <a:rPr sz="1800" spc="0" dirty="0">
                          <a:latin typeface="Arial Narrow"/>
                          <a:cs typeface="Arial Narrow"/>
                        </a:rPr>
                        <a:t>0</a:t>
                      </a:r>
                      <a:endParaRPr sz="1800">
                        <a:latin typeface="Arial Narrow"/>
                        <a:cs typeface="Arial Narrow"/>
                      </a:endParaRPr>
                    </a:p>
                  </a:txBody>
                  <a:tcPr marL="0" marR="0" marT="0" marB="0">
                    <a:lnL w="13461">
                      <a:solidFill>
                        <a:srgbClr val="000000"/>
                      </a:solidFill>
                      <a:prstDash val="solid"/>
                    </a:lnL>
                    <a:lnR w="13462">
                      <a:solidFill>
                        <a:srgbClr val="000000"/>
                      </a:solidFill>
                      <a:prstDash val="solid"/>
                    </a:lnR>
                    <a:lnT w="13462">
                      <a:solidFill>
                        <a:srgbClr val="000000"/>
                      </a:solidFill>
                      <a:prstDash val="solid"/>
                    </a:lnT>
                    <a:lnB w="13461">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14"/>
                  </a:ext>
                </a:extLst>
              </a:tr>
              <a:tr h="297506">
                <a:tc gridSpan="2">
                  <a:txBody>
                    <a:bodyPr/>
                    <a:lstStyle/>
                    <a:p>
                      <a:pPr marR="48895" algn="r">
                        <a:lnSpc>
                          <a:spcPct val="100000"/>
                        </a:lnSpc>
                      </a:pPr>
                      <a:r>
                        <a:rPr sz="1800" dirty="0">
                          <a:latin typeface="Arial Narrow"/>
                          <a:cs typeface="Arial Narrow"/>
                        </a:rPr>
                        <a:t>T</a:t>
                      </a:r>
                      <a:r>
                        <a:rPr sz="1800" spc="-5" dirty="0">
                          <a:latin typeface="Arial Narrow"/>
                          <a:cs typeface="Arial Narrow"/>
                        </a:rPr>
                        <a:t>r</a:t>
                      </a:r>
                      <a:r>
                        <a:rPr sz="1800" spc="0" dirty="0">
                          <a:latin typeface="Arial Narrow"/>
                          <a:cs typeface="Arial Narrow"/>
                        </a:rPr>
                        <a:t>ainings</a:t>
                      </a:r>
                      <a:endParaRPr sz="1800">
                        <a:latin typeface="Arial Narrow"/>
                        <a:cs typeface="Arial Narrow"/>
                      </a:endParaRPr>
                    </a:p>
                  </a:txBody>
                  <a:tcPr marL="0" marR="0" marT="0" marB="0">
                    <a:lnL w="13462">
                      <a:solidFill>
                        <a:srgbClr val="000000"/>
                      </a:solidFill>
                      <a:prstDash val="solid"/>
                    </a:lnL>
                    <a:lnR w="13462">
                      <a:solidFill>
                        <a:srgbClr val="000000"/>
                      </a:solidFill>
                      <a:prstDash val="solid"/>
                    </a:lnR>
                    <a:lnT w="13461">
                      <a:solidFill>
                        <a:srgbClr val="000000"/>
                      </a:solidFill>
                      <a:prstDash val="solid"/>
                    </a:lnT>
                    <a:lnB w="13461">
                      <a:solidFill>
                        <a:srgbClr val="000000"/>
                      </a:solidFill>
                      <a:prstDash val="solid"/>
                    </a:lnB>
                  </a:tcPr>
                </a:tc>
                <a:tc hMerge="1">
                  <a:txBody>
                    <a:bodyPr/>
                    <a:lstStyle/>
                    <a:p>
                      <a:endParaRPr/>
                    </a:p>
                  </a:txBody>
                  <a:tcPr marL="0" marR="0" marT="0" marB="0"/>
                </a:tc>
                <a:tc>
                  <a:txBody>
                    <a:bodyPr/>
                    <a:lstStyle/>
                    <a:p>
                      <a:pPr marL="70485">
                        <a:lnSpc>
                          <a:spcPct val="100000"/>
                        </a:lnSpc>
                      </a:pPr>
                      <a:r>
                        <a:rPr sz="1800" dirty="0">
                          <a:latin typeface="Arial Narrow"/>
                          <a:cs typeface="Arial Narrow"/>
                        </a:rPr>
                        <a:t>No</a:t>
                      </a:r>
                      <a:r>
                        <a:rPr sz="1800" spc="5" dirty="0">
                          <a:latin typeface="Arial Narrow"/>
                          <a:cs typeface="Arial Narrow"/>
                        </a:rPr>
                        <a:t>n</a:t>
                      </a:r>
                      <a:r>
                        <a:rPr sz="1800" spc="0" dirty="0">
                          <a:latin typeface="Arial Narrow"/>
                          <a:cs typeface="Arial Narrow"/>
                        </a:rPr>
                        <a:t>e r</a:t>
                      </a:r>
                      <a:r>
                        <a:rPr sz="1800" spc="-10" dirty="0">
                          <a:latin typeface="Arial Narrow"/>
                          <a:cs typeface="Arial Narrow"/>
                        </a:rPr>
                        <a:t>e</a:t>
                      </a:r>
                      <a:r>
                        <a:rPr sz="1800" spc="0" dirty="0">
                          <a:latin typeface="Arial Narrow"/>
                          <a:cs typeface="Arial Narrow"/>
                        </a:rPr>
                        <a:t>qui</a:t>
                      </a:r>
                      <a:r>
                        <a:rPr sz="1800" spc="-10" dirty="0">
                          <a:latin typeface="Arial Narrow"/>
                          <a:cs typeface="Arial Narrow"/>
                        </a:rPr>
                        <a:t>r</a:t>
                      </a:r>
                      <a:r>
                        <a:rPr sz="1800" spc="0" dirty="0">
                          <a:latin typeface="Arial Narrow"/>
                          <a:cs typeface="Arial Narrow"/>
                        </a:rPr>
                        <a:t>ed</a:t>
                      </a:r>
                      <a:endParaRPr sz="1800">
                        <a:latin typeface="Arial Narrow"/>
                        <a:cs typeface="Arial Narrow"/>
                      </a:endParaRPr>
                    </a:p>
                  </a:txBody>
                  <a:tcPr marL="0" marR="0" marT="0" marB="0">
                    <a:lnL w="13462">
                      <a:solidFill>
                        <a:srgbClr val="000000"/>
                      </a:solidFill>
                      <a:prstDash val="solid"/>
                    </a:lnL>
                    <a:lnR w="13461">
                      <a:solidFill>
                        <a:srgbClr val="000000"/>
                      </a:solidFill>
                      <a:prstDash val="solid"/>
                    </a:lnR>
                    <a:lnT w="13461">
                      <a:solidFill>
                        <a:srgbClr val="000000"/>
                      </a:solidFill>
                      <a:prstDash val="solid"/>
                    </a:lnT>
                    <a:lnB w="13461">
                      <a:solidFill>
                        <a:srgbClr val="000000"/>
                      </a:solidFill>
                      <a:prstDash val="solid"/>
                    </a:lnB>
                  </a:tcPr>
                </a:tc>
                <a:tc gridSpan="2">
                  <a:txBody>
                    <a:bodyPr/>
                    <a:lstStyle/>
                    <a:p>
                      <a:pPr marL="58419">
                        <a:lnSpc>
                          <a:spcPct val="100000"/>
                        </a:lnSpc>
                      </a:pPr>
                      <a:r>
                        <a:rPr sz="1800" dirty="0">
                          <a:latin typeface="Arial Narrow"/>
                          <a:cs typeface="Arial Narrow"/>
                        </a:rPr>
                        <a:t>No</a:t>
                      </a:r>
                      <a:r>
                        <a:rPr sz="1800" spc="5" dirty="0">
                          <a:latin typeface="Arial Narrow"/>
                          <a:cs typeface="Arial Narrow"/>
                        </a:rPr>
                        <a:t>n</a:t>
                      </a:r>
                      <a:r>
                        <a:rPr sz="1800" spc="0" dirty="0">
                          <a:latin typeface="Arial Narrow"/>
                          <a:cs typeface="Arial Narrow"/>
                        </a:rPr>
                        <a:t>e r</a:t>
                      </a:r>
                      <a:r>
                        <a:rPr sz="1800" spc="-10" dirty="0">
                          <a:latin typeface="Arial Narrow"/>
                          <a:cs typeface="Arial Narrow"/>
                        </a:rPr>
                        <a:t>e</a:t>
                      </a:r>
                      <a:r>
                        <a:rPr sz="1800" spc="0" dirty="0">
                          <a:latin typeface="Arial Narrow"/>
                          <a:cs typeface="Arial Narrow"/>
                        </a:rPr>
                        <a:t>qui</a:t>
                      </a:r>
                      <a:r>
                        <a:rPr sz="1800" spc="-10" dirty="0">
                          <a:latin typeface="Arial Narrow"/>
                          <a:cs typeface="Arial Narrow"/>
                        </a:rPr>
                        <a:t>r</a:t>
                      </a:r>
                      <a:r>
                        <a:rPr sz="1800" spc="0" dirty="0">
                          <a:latin typeface="Arial Narrow"/>
                          <a:cs typeface="Arial Narrow"/>
                        </a:rPr>
                        <a:t>ed</a:t>
                      </a:r>
                      <a:endParaRPr sz="1800">
                        <a:latin typeface="Arial Narrow"/>
                        <a:cs typeface="Arial Narrow"/>
                      </a:endParaRPr>
                    </a:p>
                  </a:txBody>
                  <a:tcPr marL="0" marR="0" marT="0" marB="0">
                    <a:lnL w="13461">
                      <a:solidFill>
                        <a:srgbClr val="000000"/>
                      </a:solidFill>
                      <a:prstDash val="solid"/>
                    </a:lnL>
                    <a:lnR w="13461">
                      <a:solidFill>
                        <a:srgbClr val="000000"/>
                      </a:solidFill>
                      <a:prstDash val="solid"/>
                    </a:lnR>
                    <a:lnT w="13461">
                      <a:solidFill>
                        <a:srgbClr val="000000"/>
                      </a:solidFill>
                      <a:prstDash val="solid"/>
                    </a:lnT>
                    <a:lnB w="13461">
                      <a:solidFill>
                        <a:srgbClr val="000000"/>
                      </a:solidFill>
                      <a:prstDash val="solid"/>
                    </a:lnB>
                  </a:tcPr>
                </a:tc>
                <a:tc hMerge="1">
                  <a:txBody>
                    <a:bodyPr/>
                    <a:lstStyle/>
                    <a:p>
                      <a:endParaRPr/>
                    </a:p>
                  </a:txBody>
                  <a:tcPr marL="0" marR="0" marT="0" marB="0"/>
                </a:tc>
                <a:tc gridSpan="2">
                  <a:txBody>
                    <a:bodyPr/>
                    <a:lstStyle/>
                    <a:p>
                      <a:pPr marL="57150">
                        <a:lnSpc>
                          <a:spcPct val="100000"/>
                        </a:lnSpc>
                      </a:pPr>
                      <a:r>
                        <a:rPr sz="1800" dirty="0">
                          <a:latin typeface="Arial Narrow"/>
                          <a:cs typeface="Arial Narrow"/>
                        </a:rPr>
                        <a:t>No</a:t>
                      </a:r>
                      <a:r>
                        <a:rPr sz="1800" spc="5" dirty="0">
                          <a:latin typeface="Arial Narrow"/>
                          <a:cs typeface="Arial Narrow"/>
                        </a:rPr>
                        <a:t>n</a:t>
                      </a:r>
                      <a:r>
                        <a:rPr sz="1800" spc="0" dirty="0">
                          <a:latin typeface="Arial Narrow"/>
                          <a:cs typeface="Arial Narrow"/>
                        </a:rPr>
                        <a:t>e r</a:t>
                      </a:r>
                      <a:r>
                        <a:rPr sz="1800" spc="-10" dirty="0">
                          <a:latin typeface="Arial Narrow"/>
                          <a:cs typeface="Arial Narrow"/>
                        </a:rPr>
                        <a:t>e</a:t>
                      </a:r>
                      <a:r>
                        <a:rPr sz="1800" spc="0" dirty="0">
                          <a:latin typeface="Arial Narrow"/>
                          <a:cs typeface="Arial Narrow"/>
                        </a:rPr>
                        <a:t>qui</a:t>
                      </a:r>
                      <a:r>
                        <a:rPr sz="1800" spc="-10" dirty="0">
                          <a:latin typeface="Arial Narrow"/>
                          <a:cs typeface="Arial Narrow"/>
                        </a:rPr>
                        <a:t>r</a:t>
                      </a:r>
                      <a:r>
                        <a:rPr sz="1800" spc="0" dirty="0">
                          <a:latin typeface="Arial Narrow"/>
                          <a:cs typeface="Arial Narrow"/>
                        </a:rPr>
                        <a:t>ed</a:t>
                      </a:r>
                      <a:endParaRPr sz="1800">
                        <a:latin typeface="Arial Narrow"/>
                        <a:cs typeface="Arial Narrow"/>
                      </a:endParaRPr>
                    </a:p>
                  </a:txBody>
                  <a:tcPr marL="0" marR="0" marT="0" marB="0">
                    <a:lnL w="13461">
                      <a:solidFill>
                        <a:srgbClr val="000000"/>
                      </a:solidFill>
                      <a:prstDash val="solid"/>
                    </a:lnL>
                    <a:lnR w="13462">
                      <a:solidFill>
                        <a:srgbClr val="000000"/>
                      </a:solidFill>
                      <a:prstDash val="solid"/>
                    </a:lnR>
                    <a:lnT w="13461">
                      <a:solidFill>
                        <a:srgbClr val="000000"/>
                      </a:solidFill>
                      <a:prstDash val="solid"/>
                    </a:lnT>
                    <a:lnB w="13461">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15"/>
                  </a:ext>
                </a:extLst>
              </a:tr>
              <a:tr h="288237">
                <a:tc gridSpan="7">
                  <a:txBody>
                    <a:bodyPr/>
                    <a:lstStyle/>
                    <a:p>
                      <a:pPr marL="329565">
                        <a:lnSpc>
                          <a:spcPct val="100000"/>
                        </a:lnSpc>
                      </a:pPr>
                      <a:r>
                        <a:rPr sz="1800" b="1" dirty="0">
                          <a:latin typeface="Arial Narrow"/>
                          <a:cs typeface="Arial Narrow"/>
                        </a:rPr>
                        <a:t>B.  Pr</a:t>
                      </a:r>
                      <a:r>
                        <a:rPr sz="1800" b="1" spc="5" dirty="0">
                          <a:latin typeface="Arial Narrow"/>
                          <a:cs typeface="Arial Narrow"/>
                        </a:rPr>
                        <a:t>e</a:t>
                      </a:r>
                      <a:r>
                        <a:rPr sz="1800" b="1" spc="0" dirty="0">
                          <a:latin typeface="Arial Narrow"/>
                          <a:cs typeface="Arial Narrow"/>
                        </a:rPr>
                        <a:t>fe</a:t>
                      </a:r>
                      <a:r>
                        <a:rPr sz="1800" b="1" spc="-10" dirty="0">
                          <a:latin typeface="Arial Narrow"/>
                          <a:cs typeface="Arial Narrow"/>
                        </a:rPr>
                        <a:t>r</a:t>
                      </a:r>
                      <a:r>
                        <a:rPr sz="1800" b="1" spc="0" dirty="0">
                          <a:latin typeface="Arial Narrow"/>
                          <a:cs typeface="Arial Narrow"/>
                        </a:rPr>
                        <a:t>r</a:t>
                      </a:r>
                      <a:r>
                        <a:rPr sz="1800" b="1" spc="5" dirty="0">
                          <a:latin typeface="Arial Narrow"/>
                          <a:cs typeface="Arial Narrow"/>
                        </a:rPr>
                        <a:t>e</a:t>
                      </a:r>
                      <a:r>
                        <a:rPr sz="1800" b="1" spc="0" dirty="0">
                          <a:latin typeface="Arial Narrow"/>
                          <a:cs typeface="Arial Narrow"/>
                        </a:rPr>
                        <a:t>d Qu</a:t>
                      </a:r>
                      <a:r>
                        <a:rPr sz="1800" b="1" spc="-10" dirty="0">
                          <a:latin typeface="Arial Narrow"/>
                          <a:cs typeface="Arial Narrow"/>
                        </a:rPr>
                        <a:t>a</a:t>
                      </a:r>
                      <a:r>
                        <a:rPr sz="1800" b="1" spc="0" dirty="0">
                          <a:latin typeface="Arial Narrow"/>
                          <a:cs typeface="Arial Narrow"/>
                        </a:rPr>
                        <a:t>lifi</a:t>
                      </a:r>
                      <a:r>
                        <a:rPr sz="1800" b="1" spc="-10" dirty="0">
                          <a:latin typeface="Arial Narrow"/>
                          <a:cs typeface="Arial Narrow"/>
                        </a:rPr>
                        <a:t>c</a:t>
                      </a:r>
                      <a:r>
                        <a:rPr sz="1800" b="1" spc="0" dirty="0">
                          <a:latin typeface="Arial Narrow"/>
                          <a:cs typeface="Arial Narrow"/>
                        </a:rPr>
                        <a:t>atio</a:t>
                      </a:r>
                      <a:r>
                        <a:rPr sz="1800" b="1" spc="-5" dirty="0">
                          <a:latin typeface="Arial Narrow"/>
                          <a:cs typeface="Arial Narrow"/>
                        </a:rPr>
                        <a:t>n</a:t>
                      </a:r>
                      <a:r>
                        <a:rPr sz="1800" b="1" spc="0" dirty="0">
                          <a:latin typeface="Arial Narrow"/>
                          <a:cs typeface="Arial Narrow"/>
                        </a:rPr>
                        <a:t>s</a:t>
                      </a:r>
                      <a:endParaRPr sz="1800">
                        <a:latin typeface="Arial Narrow"/>
                        <a:cs typeface="Arial Narrow"/>
                      </a:endParaRPr>
                    </a:p>
                  </a:txBody>
                  <a:tcPr marL="0" marR="0" marT="0" marB="0">
                    <a:lnL w="13462">
                      <a:solidFill>
                        <a:srgbClr val="000000"/>
                      </a:solidFill>
                      <a:prstDash val="solid"/>
                    </a:lnL>
                    <a:lnR w="13462">
                      <a:solidFill>
                        <a:srgbClr val="000000"/>
                      </a:solidFill>
                      <a:prstDash val="solid"/>
                    </a:lnR>
                    <a:lnT w="13461">
                      <a:solidFill>
                        <a:srgbClr val="000000"/>
                      </a:solidFill>
                      <a:prstDash val="solid"/>
                    </a:lnT>
                    <a:lnB w="13461">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6"/>
                  </a:ext>
                </a:extLst>
              </a:tr>
              <a:tr h="304045">
                <a:tc gridSpan="2">
                  <a:txBody>
                    <a:bodyPr/>
                    <a:lstStyle/>
                    <a:p>
                      <a:pPr marL="1119505">
                        <a:lnSpc>
                          <a:spcPct val="100000"/>
                        </a:lnSpc>
                      </a:pPr>
                      <a:r>
                        <a:rPr sz="1800" dirty="0">
                          <a:latin typeface="Arial Narrow"/>
                          <a:cs typeface="Arial Narrow"/>
                        </a:rPr>
                        <a:t>Educ</a:t>
                      </a:r>
                      <a:r>
                        <a:rPr sz="1800" spc="-10" dirty="0">
                          <a:latin typeface="Arial Narrow"/>
                          <a:cs typeface="Arial Narrow"/>
                        </a:rPr>
                        <a:t>a</a:t>
                      </a:r>
                      <a:r>
                        <a:rPr sz="1800" spc="0" dirty="0">
                          <a:latin typeface="Arial Narrow"/>
                          <a:cs typeface="Arial Narrow"/>
                        </a:rPr>
                        <a:t>tion</a:t>
                      </a:r>
                      <a:endParaRPr sz="1800">
                        <a:latin typeface="Arial Narrow"/>
                        <a:cs typeface="Arial Narrow"/>
                      </a:endParaRPr>
                    </a:p>
                  </a:txBody>
                  <a:tcPr marL="0" marR="0" marT="0" marB="0">
                    <a:lnL w="13462">
                      <a:solidFill>
                        <a:srgbClr val="000000"/>
                      </a:solidFill>
                      <a:prstDash val="solid"/>
                    </a:lnL>
                    <a:lnR w="13462">
                      <a:solidFill>
                        <a:srgbClr val="000000"/>
                      </a:solidFill>
                      <a:prstDash val="solid"/>
                    </a:lnR>
                    <a:lnT w="13461">
                      <a:solidFill>
                        <a:srgbClr val="000000"/>
                      </a:solidFill>
                      <a:prstDash val="solid"/>
                    </a:lnT>
                    <a:lnB w="13461">
                      <a:solidFill>
                        <a:srgbClr val="000000"/>
                      </a:solidFill>
                      <a:prstDash val="solid"/>
                    </a:lnB>
                  </a:tcPr>
                </a:tc>
                <a:tc hMerge="1">
                  <a:txBody>
                    <a:bodyPr/>
                    <a:lstStyle/>
                    <a:p>
                      <a:endParaRPr/>
                    </a:p>
                  </a:txBody>
                  <a:tcPr marL="0" marR="0" marT="0" marB="0"/>
                </a:tc>
                <a:tc gridSpan="5">
                  <a:txBody>
                    <a:bodyPr/>
                    <a:lstStyle/>
                    <a:p>
                      <a:pPr marL="70485">
                        <a:lnSpc>
                          <a:spcPct val="100000"/>
                        </a:lnSpc>
                      </a:pPr>
                      <a:r>
                        <a:rPr sz="1800" dirty="0">
                          <a:latin typeface="Arial Narrow"/>
                          <a:cs typeface="Arial Narrow"/>
                        </a:rPr>
                        <a:t>BSE/</a:t>
                      </a:r>
                      <a:r>
                        <a:rPr sz="1800" spc="-10" dirty="0">
                          <a:latin typeface="Arial Narrow"/>
                          <a:cs typeface="Arial Narrow"/>
                        </a:rPr>
                        <a:t>B</a:t>
                      </a:r>
                      <a:r>
                        <a:rPr sz="1800" spc="0" dirty="0">
                          <a:latin typeface="Arial Narrow"/>
                          <a:cs typeface="Arial Narrow"/>
                        </a:rPr>
                        <a:t>SE</a:t>
                      </a:r>
                      <a:r>
                        <a:rPr sz="1800" spc="-10" dirty="0">
                          <a:latin typeface="Arial Narrow"/>
                          <a:cs typeface="Arial Narrow"/>
                        </a:rPr>
                        <a:t>E</a:t>
                      </a:r>
                      <a:r>
                        <a:rPr sz="1800" spc="0" dirty="0">
                          <a:latin typeface="Arial Narrow"/>
                          <a:cs typeface="Arial Narrow"/>
                        </a:rPr>
                        <a:t>d/Col</a:t>
                      </a:r>
                      <a:r>
                        <a:rPr sz="1800" spc="-10" dirty="0">
                          <a:latin typeface="Arial Narrow"/>
                          <a:cs typeface="Arial Narrow"/>
                        </a:rPr>
                        <a:t>l</a:t>
                      </a:r>
                      <a:r>
                        <a:rPr sz="1800" spc="0" dirty="0">
                          <a:latin typeface="Arial Narrow"/>
                          <a:cs typeface="Arial Narrow"/>
                        </a:rPr>
                        <a:t>e</a:t>
                      </a:r>
                      <a:r>
                        <a:rPr sz="1800" spc="-10" dirty="0">
                          <a:latin typeface="Arial Narrow"/>
                          <a:cs typeface="Arial Narrow"/>
                        </a:rPr>
                        <a:t>g</a:t>
                      </a:r>
                      <a:r>
                        <a:rPr sz="1800" spc="0" dirty="0">
                          <a:latin typeface="Arial Narrow"/>
                          <a:cs typeface="Arial Narrow"/>
                        </a:rPr>
                        <a:t>e Gr</a:t>
                      </a:r>
                      <a:r>
                        <a:rPr sz="1800" spc="-15" dirty="0">
                          <a:latin typeface="Arial Narrow"/>
                          <a:cs typeface="Arial Narrow"/>
                        </a:rPr>
                        <a:t>a</a:t>
                      </a:r>
                      <a:r>
                        <a:rPr sz="1800" spc="0" dirty="0">
                          <a:latin typeface="Arial Narrow"/>
                          <a:cs typeface="Arial Narrow"/>
                        </a:rPr>
                        <a:t>d</a:t>
                      </a:r>
                      <a:r>
                        <a:rPr sz="1800" spc="-10" dirty="0">
                          <a:latin typeface="Arial Narrow"/>
                          <a:cs typeface="Arial Narrow"/>
                        </a:rPr>
                        <a:t>u</a:t>
                      </a:r>
                      <a:r>
                        <a:rPr sz="1800" spc="0" dirty="0">
                          <a:latin typeface="Arial Narrow"/>
                          <a:cs typeface="Arial Narrow"/>
                        </a:rPr>
                        <a:t>ate</a:t>
                      </a:r>
                      <a:r>
                        <a:rPr sz="1800" spc="5" dirty="0">
                          <a:latin typeface="Arial Narrow"/>
                          <a:cs typeface="Arial Narrow"/>
                        </a:rPr>
                        <a:t> </a:t>
                      </a:r>
                      <a:r>
                        <a:rPr sz="1800" spc="0" dirty="0">
                          <a:latin typeface="Arial Narrow"/>
                          <a:cs typeface="Arial Narrow"/>
                        </a:rPr>
                        <a:t>with</a:t>
                      </a:r>
                      <a:r>
                        <a:rPr sz="1800" spc="-10" dirty="0">
                          <a:latin typeface="Arial Narrow"/>
                          <a:cs typeface="Arial Narrow"/>
                        </a:rPr>
                        <a:t> </a:t>
                      </a:r>
                      <a:r>
                        <a:rPr sz="1800" spc="5" dirty="0">
                          <a:latin typeface="Arial Narrow"/>
                          <a:cs typeface="Arial Narrow"/>
                        </a:rPr>
                        <a:t>E</a:t>
                      </a:r>
                      <a:r>
                        <a:rPr sz="1800" spc="-10" dirty="0">
                          <a:latin typeface="Arial Narrow"/>
                          <a:cs typeface="Arial Narrow"/>
                        </a:rPr>
                        <a:t>d</a:t>
                      </a:r>
                      <a:r>
                        <a:rPr sz="1800" spc="0" dirty="0">
                          <a:latin typeface="Arial Narrow"/>
                          <a:cs typeface="Arial Narrow"/>
                        </a:rPr>
                        <a:t>ucati</a:t>
                      </a:r>
                      <a:r>
                        <a:rPr sz="1800" spc="-10" dirty="0">
                          <a:latin typeface="Arial Narrow"/>
                          <a:cs typeface="Arial Narrow"/>
                        </a:rPr>
                        <a:t>o</a:t>
                      </a:r>
                      <a:r>
                        <a:rPr sz="1800" spc="0" dirty="0">
                          <a:latin typeface="Arial Narrow"/>
                          <a:cs typeface="Arial Narrow"/>
                        </a:rPr>
                        <a:t>n </a:t>
                      </a:r>
                      <a:r>
                        <a:rPr sz="1800" spc="-5" dirty="0">
                          <a:latin typeface="Arial Narrow"/>
                          <a:cs typeface="Arial Narrow"/>
                        </a:rPr>
                        <a:t>u</a:t>
                      </a:r>
                      <a:r>
                        <a:rPr sz="1800" spc="0" dirty="0">
                          <a:latin typeface="Arial Narrow"/>
                          <a:cs typeface="Arial Narrow"/>
                        </a:rPr>
                        <a:t>nits</a:t>
                      </a:r>
                      <a:r>
                        <a:rPr sz="1800" spc="-5" dirty="0">
                          <a:latin typeface="Arial Narrow"/>
                          <a:cs typeface="Arial Narrow"/>
                        </a:rPr>
                        <a:t> </a:t>
                      </a:r>
                      <a:r>
                        <a:rPr sz="1800" spc="0" dirty="0">
                          <a:latin typeface="Arial Narrow"/>
                          <a:cs typeface="Arial Narrow"/>
                        </a:rPr>
                        <a:t>(1</a:t>
                      </a:r>
                      <a:r>
                        <a:rPr sz="1800" spc="20" dirty="0">
                          <a:latin typeface="Arial Narrow"/>
                          <a:cs typeface="Arial Narrow"/>
                        </a:rPr>
                        <a:t>8</a:t>
                      </a:r>
                      <a:r>
                        <a:rPr sz="1800" spc="-5" dirty="0">
                          <a:latin typeface="Arial Narrow"/>
                          <a:cs typeface="Arial Narrow"/>
                        </a:rPr>
                        <a:t>-</a:t>
                      </a:r>
                      <a:r>
                        <a:rPr sz="1800" spc="0" dirty="0">
                          <a:latin typeface="Arial Narrow"/>
                          <a:cs typeface="Arial Narrow"/>
                        </a:rPr>
                        <a:t>21), at </a:t>
                      </a:r>
                      <a:r>
                        <a:rPr sz="1800" spc="-15" dirty="0">
                          <a:latin typeface="Arial Narrow"/>
                          <a:cs typeface="Arial Narrow"/>
                        </a:rPr>
                        <a:t>l</a:t>
                      </a:r>
                      <a:r>
                        <a:rPr sz="1800" spc="0" dirty="0">
                          <a:latin typeface="Arial Narrow"/>
                          <a:cs typeface="Arial Narrow"/>
                        </a:rPr>
                        <a:t>east</a:t>
                      </a:r>
                      <a:r>
                        <a:rPr sz="1800" spc="-10" dirty="0">
                          <a:latin typeface="Arial Narrow"/>
                          <a:cs typeface="Arial Narrow"/>
                        </a:rPr>
                        <a:t> </a:t>
                      </a:r>
                      <a:r>
                        <a:rPr sz="1800" spc="0" dirty="0">
                          <a:latin typeface="Arial Narrow"/>
                          <a:cs typeface="Arial Narrow"/>
                        </a:rPr>
                        <a:t>18 MA</a:t>
                      </a:r>
                      <a:r>
                        <a:rPr sz="1800" spc="-10" dirty="0">
                          <a:latin typeface="Arial Narrow"/>
                          <a:cs typeface="Arial Narrow"/>
                        </a:rPr>
                        <a:t> </a:t>
                      </a:r>
                      <a:r>
                        <a:rPr sz="1800" spc="0" dirty="0">
                          <a:latin typeface="Arial Narrow"/>
                          <a:cs typeface="Arial Narrow"/>
                        </a:rPr>
                        <a:t>units</a:t>
                      </a:r>
                      <a:endParaRPr sz="1800">
                        <a:latin typeface="Arial Narrow"/>
                        <a:cs typeface="Arial Narrow"/>
                      </a:endParaRPr>
                    </a:p>
                  </a:txBody>
                  <a:tcPr marL="0" marR="0" marT="0" marB="0">
                    <a:lnL w="13462">
                      <a:solidFill>
                        <a:srgbClr val="000000"/>
                      </a:solidFill>
                      <a:prstDash val="solid"/>
                    </a:lnL>
                    <a:lnR w="13462">
                      <a:solidFill>
                        <a:srgbClr val="000000"/>
                      </a:solidFill>
                      <a:prstDash val="solid"/>
                    </a:lnR>
                    <a:lnT w="13461">
                      <a:solidFill>
                        <a:srgbClr val="000000"/>
                      </a:solidFill>
                      <a:prstDash val="solid"/>
                    </a:lnT>
                    <a:lnB w="13461">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7"/>
                  </a:ext>
                </a:extLst>
              </a:tr>
              <a:tr h="288237">
                <a:tc gridSpan="2">
                  <a:txBody>
                    <a:bodyPr/>
                    <a:lstStyle/>
                    <a:p>
                      <a:pPr marL="1050925">
                        <a:lnSpc>
                          <a:spcPct val="100000"/>
                        </a:lnSpc>
                      </a:pPr>
                      <a:r>
                        <a:rPr sz="1800" dirty="0">
                          <a:latin typeface="Arial Narrow"/>
                          <a:cs typeface="Arial Narrow"/>
                        </a:rPr>
                        <a:t>Exper</a:t>
                      </a:r>
                      <a:r>
                        <a:rPr sz="1800" spc="-10" dirty="0">
                          <a:latin typeface="Arial Narrow"/>
                          <a:cs typeface="Arial Narrow"/>
                        </a:rPr>
                        <a:t>i</a:t>
                      </a:r>
                      <a:r>
                        <a:rPr sz="1800" spc="0" dirty="0">
                          <a:latin typeface="Arial Narrow"/>
                          <a:cs typeface="Arial Narrow"/>
                        </a:rPr>
                        <a:t>en</a:t>
                      </a:r>
                      <a:r>
                        <a:rPr sz="1800" spc="-15" dirty="0">
                          <a:latin typeface="Arial Narrow"/>
                          <a:cs typeface="Arial Narrow"/>
                        </a:rPr>
                        <a:t>c</a:t>
                      </a:r>
                      <a:r>
                        <a:rPr sz="1800" spc="0" dirty="0">
                          <a:latin typeface="Arial Narrow"/>
                          <a:cs typeface="Arial Narrow"/>
                        </a:rPr>
                        <a:t>e</a:t>
                      </a:r>
                      <a:endParaRPr sz="1800">
                        <a:latin typeface="Arial Narrow"/>
                        <a:cs typeface="Arial Narrow"/>
                      </a:endParaRPr>
                    </a:p>
                  </a:txBody>
                  <a:tcPr marL="0" marR="0" marT="0" marB="0">
                    <a:lnL w="13462">
                      <a:solidFill>
                        <a:srgbClr val="000000"/>
                      </a:solidFill>
                      <a:prstDash val="solid"/>
                    </a:lnL>
                    <a:lnR w="13462">
                      <a:solidFill>
                        <a:srgbClr val="000000"/>
                      </a:solidFill>
                      <a:prstDash val="solid"/>
                    </a:lnR>
                    <a:lnT w="13461">
                      <a:solidFill>
                        <a:srgbClr val="000000"/>
                      </a:solidFill>
                      <a:prstDash val="solid"/>
                    </a:lnT>
                    <a:lnB w="13461">
                      <a:solidFill>
                        <a:srgbClr val="000000"/>
                      </a:solidFill>
                      <a:prstDash val="solid"/>
                    </a:lnB>
                  </a:tcPr>
                </a:tc>
                <a:tc hMerge="1">
                  <a:txBody>
                    <a:bodyPr/>
                    <a:lstStyle/>
                    <a:p>
                      <a:endParaRPr/>
                    </a:p>
                  </a:txBody>
                  <a:tcPr marL="0" marR="0" marT="0" marB="0"/>
                </a:tc>
                <a:tc gridSpan="5">
                  <a:txBody>
                    <a:bodyPr/>
                    <a:lstStyle/>
                    <a:p>
                      <a:endParaRPr sz="1800">
                        <a:latin typeface="Arial Narrow"/>
                        <a:cs typeface="Arial Narrow"/>
                      </a:endParaRPr>
                    </a:p>
                  </a:txBody>
                  <a:tcPr marL="0" marR="0" marT="0" marB="0">
                    <a:lnL w="13462">
                      <a:solidFill>
                        <a:srgbClr val="000000"/>
                      </a:solidFill>
                      <a:prstDash val="solid"/>
                    </a:lnL>
                    <a:lnR w="13462">
                      <a:solidFill>
                        <a:srgbClr val="000000"/>
                      </a:solidFill>
                      <a:prstDash val="solid"/>
                    </a:lnR>
                    <a:lnT w="13461">
                      <a:solidFill>
                        <a:srgbClr val="000000"/>
                      </a:solidFill>
                      <a:prstDash val="solid"/>
                    </a:lnT>
                    <a:lnB w="13461">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8"/>
                  </a:ext>
                </a:extLst>
              </a:tr>
              <a:tr h="304118">
                <a:tc gridSpan="2">
                  <a:txBody>
                    <a:bodyPr/>
                    <a:lstStyle/>
                    <a:p>
                      <a:pPr marR="82550" algn="r">
                        <a:lnSpc>
                          <a:spcPct val="100000"/>
                        </a:lnSpc>
                      </a:pPr>
                      <a:r>
                        <a:rPr sz="1800" dirty="0">
                          <a:latin typeface="Arial Narrow"/>
                          <a:cs typeface="Arial Narrow"/>
                        </a:rPr>
                        <a:t>El</a:t>
                      </a:r>
                      <a:r>
                        <a:rPr sz="1800" spc="-10" dirty="0">
                          <a:latin typeface="Arial Narrow"/>
                          <a:cs typeface="Arial Narrow"/>
                        </a:rPr>
                        <a:t>i</a:t>
                      </a:r>
                      <a:r>
                        <a:rPr sz="1800" spc="0" dirty="0">
                          <a:latin typeface="Arial Narrow"/>
                          <a:cs typeface="Arial Narrow"/>
                        </a:rPr>
                        <a:t>gibil</a:t>
                      </a:r>
                      <a:r>
                        <a:rPr sz="1800" spc="-10" dirty="0">
                          <a:latin typeface="Arial Narrow"/>
                          <a:cs typeface="Arial Narrow"/>
                        </a:rPr>
                        <a:t>i</a:t>
                      </a:r>
                      <a:r>
                        <a:rPr sz="1800" spc="0" dirty="0">
                          <a:latin typeface="Arial Narrow"/>
                          <a:cs typeface="Arial Narrow"/>
                        </a:rPr>
                        <a:t>ty</a:t>
                      </a:r>
                      <a:endParaRPr sz="1800">
                        <a:latin typeface="Arial Narrow"/>
                        <a:cs typeface="Arial Narrow"/>
                      </a:endParaRPr>
                    </a:p>
                  </a:txBody>
                  <a:tcPr marL="0" marR="0" marT="0" marB="0">
                    <a:lnL w="13462">
                      <a:solidFill>
                        <a:srgbClr val="000000"/>
                      </a:solidFill>
                      <a:prstDash val="solid"/>
                    </a:lnL>
                    <a:lnR w="13462">
                      <a:solidFill>
                        <a:srgbClr val="000000"/>
                      </a:solidFill>
                      <a:prstDash val="solid"/>
                    </a:lnR>
                    <a:lnT w="13461">
                      <a:solidFill>
                        <a:srgbClr val="000000"/>
                      </a:solidFill>
                      <a:prstDash val="solid"/>
                    </a:lnT>
                    <a:lnB w="13461">
                      <a:solidFill>
                        <a:srgbClr val="000000"/>
                      </a:solidFill>
                      <a:prstDash val="solid"/>
                    </a:lnB>
                  </a:tcPr>
                </a:tc>
                <a:tc hMerge="1">
                  <a:txBody>
                    <a:bodyPr/>
                    <a:lstStyle/>
                    <a:p>
                      <a:endParaRPr/>
                    </a:p>
                  </a:txBody>
                  <a:tcPr marL="0" marR="0" marT="0" marB="0"/>
                </a:tc>
                <a:tc gridSpan="5">
                  <a:txBody>
                    <a:bodyPr/>
                    <a:lstStyle/>
                    <a:p>
                      <a:pPr marL="70485">
                        <a:lnSpc>
                          <a:spcPct val="100000"/>
                        </a:lnSpc>
                      </a:pPr>
                      <a:r>
                        <a:rPr sz="1800" dirty="0">
                          <a:latin typeface="Arial Narrow"/>
                          <a:cs typeface="Arial Narrow"/>
                        </a:rPr>
                        <a:t>PBET/</a:t>
                      </a:r>
                      <a:r>
                        <a:rPr sz="1800" spc="-10" dirty="0">
                          <a:latin typeface="Arial Narrow"/>
                          <a:cs typeface="Arial Narrow"/>
                        </a:rPr>
                        <a:t>L</a:t>
                      </a:r>
                      <a:r>
                        <a:rPr sz="1800" spc="0" dirty="0">
                          <a:latin typeface="Arial Narrow"/>
                          <a:cs typeface="Arial Narrow"/>
                        </a:rPr>
                        <a:t>ET/</a:t>
                      </a:r>
                      <a:r>
                        <a:rPr sz="1800" spc="-10" dirty="0">
                          <a:latin typeface="Arial Narrow"/>
                          <a:cs typeface="Arial Narrow"/>
                        </a:rPr>
                        <a:t>B</a:t>
                      </a:r>
                      <a:r>
                        <a:rPr sz="1800" spc="0" dirty="0">
                          <a:latin typeface="Arial Narrow"/>
                          <a:cs typeface="Arial Narrow"/>
                        </a:rPr>
                        <a:t>LEPT</a:t>
                      </a:r>
                      <a:r>
                        <a:rPr sz="1800" spc="-15" dirty="0">
                          <a:latin typeface="Arial Narrow"/>
                          <a:cs typeface="Arial Narrow"/>
                        </a:rPr>
                        <a:t> </a:t>
                      </a:r>
                      <a:r>
                        <a:rPr sz="1800" spc="0" dirty="0">
                          <a:latin typeface="Arial Narrow"/>
                          <a:cs typeface="Arial Narrow"/>
                        </a:rPr>
                        <a:t>Passer</a:t>
                      </a:r>
                      <a:endParaRPr sz="1800">
                        <a:latin typeface="Arial Narrow"/>
                        <a:cs typeface="Arial Narrow"/>
                      </a:endParaRPr>
                    </a:p>
                  </a:txBody>
                  <a:tcPr marL="0" marR="0" marT="0" marB="0">
                    <a:lnL w="13462">
                      <a:solidFill>
                        <a:srgbClr val="000000"/>
                      </a:solidFill>
                      <a:prstDash val="solid"/>
                    </a:lnL>
                    <a:lnR w="13462">
                      <a:solidFill>
                        <a:srgbClr val="000000"/>
                      </a:solidFill>
                      <a:prstDash val="solid"/>
                    </a:lnR>
                    <a:lnT w="13461">
                      <a:solidFill>
                        <a:srgbClr val="000000"/>
                      </a:solidFill>
                      <a:prstDash val="solid"/>
                    </a:lnT>
                    <a:lnB w="13461">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9"/>
                  </a:ext>
                </a:extLst>
              </a:tr>
              <a:tr h="299711">
                <a:tc gridSpan="2">
                  <a:txBody>
                    <a:bodyPr/>
                    <a:lstStyle/>
                    <a:p>
                      <a:pPr marL="1162050">
                        <a:lnSpc>
                          <a:spcPct val="100000"/>
                        </a:lnSpc>
                      </a:pPr>
                      <a:r>
                        <a:rPr sz="1800" dirty="0">
                          <a:latin typeface="Arial Narrow"/>
                          <a:cs typeface="Arial Narrow"/>
                        </a:rPr>
                        <a:t>T</a:t>
                      </a:r>
                      <a:r>
                        <a:rPr sz="1800" spc="-5" dirty="0">
                          <a:latin typeface="Arial Narrow"/>
                          <a:cs typeface="Arial Narrow"/>
                        </a:rPr>
                        <a:t>r</a:t>
                      </a:r>
                      <a:r>
                        <a:rPr sz="1800" spc="0" dirty="0">
                          <a:latin typeface="Arial Narrow"/>
                          <a:cs typeface="Arial Narrow"/>
                        </a:rPr>
                        <a:t>ainings</a:t>
                      </a:r>
                      <a:endParaRPr sz="1800" dirty="0">
                        <a:latin typeface="Arial Narrow"/>
                        <a:cs typeface="Arial Narrow"/>
                      </a:endParaRPr>
                    </a:p>
                  </a:txBody>
                  <a:tcPr marL="0" marR="0" marT="0" marB="0">
                    <a:lnL w="13462">
                      <a:solidFill>
                        <a:srgbClr val="000000"/>
                      </a:solidFill>
                      <a:prstDash val="solid"/>
                    </a:lnL>
                    <a:lnR w="13462">
                      <a:solidFill>
                        <a:srgbClr val="000000"/>
                      </a:solidFill>
                      <a:prstDash val="solid"/>
                    </a:lnR>
                    <a:lnT w="13461">
                      <a:solidFill>
                        <a:srgbClr val="000000"/>
                      </a:solidFill>
                      <a:prstDash val="solid"/>
                    </a:lnT>
                    <a:lnB w="13461">
                      <a:solidFill>
                        <a:srgbClr val="000000"/>
                      </a:solidFill>
                      <a:prstDash val="solid"/>
                    </a:lnB>
                  </a:tcPr>
                </a:tc>
                <a:tc hMerge="1">
                  <a:txBody>
                    <a:bodyPr/>
                    <a:lstStyle/>
                    <a:p>
                      <a:endParaRPr/>
                    </a:p>
                  </a:txBody>
                  <a:tcPr marL="0" marR="0" marT="0" marB="0"/>
                </a:tc>
                <a:tc gridSpan="5">
                  <a:txBody>
                    <a:bodyPr/>
                    <a:lstStyle/>
                    <a:p>
                      <a:pPr marL="70485">
                        <a:lnSpc>
                          <a:spcPct val="100000"/>
                        </a:lnSpc>
                      </a:pPr>
                      <a:r>
                        <a:rPr sz="1800" dirty="0">
                          <a:latin typeface="Arial Narrow"/>
                          <a:cs typeface="Arial Narrow"/>
                        </a:rPr>
                        <a:t>In</a:t>
                      </a:r>
                      <a:r>
                        <a:rPr sz="1800" spc="-5" dirty="0">
                          <a:latin typeface="Arial Narrow"/>
                          <a:cs typeface="Arial Narrow"/>
                        </a:rPr>
                        <a:t>-</a:t>
                      </a:r>
                      <a:r>
                        <a:rPr sz="1800" spc="0" dirty="0">
                          <a:latin typeface="Arial Narrow"/>
                          <a:cs typeface="Arial Narrow"/>
                        </a:rPr>
                        <a:t>serv</a:t>
                      </a:r>
                      <a:r>
                        <a:rPr sz="1800" spc="-10" dirty="0">
                          <a:latin typeface="Arial Narrow"/>
                          <a:cs typeface="Arial Narrow"/>
                        </a:rPr>
                        <a:t>i</a:t>
                      </a:r>
                      <a:r>
                        <a:rPr sz="1800" spc="0" dirty="0">
                          <a:latin typeface="Arial Narrow"/>
                          <a:cs typeface="Arial Narrow"/>
                        </a:rPr>
                        <a:t>ce traini</a:t>
                      </a:r>
                      <a:r>
                        <a:rPr sz="1800" spc="-10" dirty="0">
                          <a:latin typeface="Arial Narrow"/>
                          <a:cs typeface="Arial Narrow"/>
                        </a:rPr>
                        <a:t>n</a:t>
                      </a:r>
                      <a:r>
                        <a:rPr sz="1800" spc="0" dirty="0">
                          <a:latin typeface="Arial Narrow"/>
                          <a:cs typeface="Arial Narrow"/>
                        </a:rPr>
                        <a:t>g</a:t>
                      </a:r>
                      <a:endParaRPr sz="1800" dirty="0">
                        <a:latin typeface="Arial Narrow"/>
                        <a:cs typeface="Arial Narrow"/>
                      </a:endParaRPr>
                    </a:p>
                  </a:txBody>
                  <a:tcPr marL="0" marR="0" marT="0" marB="0">
                    <a:lnL w="13462">
                      <a:solidFill>
                        <a:srgbClr val="000000"/>
                      </a:solidFill>
                      <a:prstDash val="solid"/>
                    </a:lnL>
                    <a:lnR w="13462">
                      <a:solidFill>
                        <a:srgbClr val="000000"/>
                      </a:solidFill>
                      <a:prstDash val="solid"/>
                    </a:lnR>
                    <a:lnT w="13461">
                      <a:solidFill>
                        <a:srgbClr val="000000"/>
                      </a:solidFill>
                      <a:prstDash val="solid"/>
                    </a:lnT>
                    <a:lnB w="13461">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0"/>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727200" y="9315450"/>
            <a:ext cx="3388995" cy="357834"/>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1892617" y="9412452"/>
            <a:ext cx="3058160" cy="163830"/>
          </a:xfrm>
          <a:prstGeom prst="rect">
            <a:avLst/>
          </a:prstGeom>
        </p:spPr>
        <p:txBody>
          <a:bodyPr vert="horz" wrap="square" lIns="0" tIns="0" rIns="0" bIns="0" rtlCol="0">
            <a:noAutofit/>
          </a:bodyPr>
          <a:lstStyle/>
          <a:p>
            <a:pPr marL="12700"/>
            <a:r>
              <a:rPr sz="1000" spc="-10" dirty="0">
                <a:latin typeface="Arial"/>
                <a:cs typeface="Arial"/>
              </a:rPr>
              <a:t>R</a:t>
            </a:r>
            <a:r>
              <a:rPr sz="1000" spc="-15" dirty="0">
                <a:latin typeface="Arial"/>
                <a:cs typeface="Arial"/>
              </a:rPr>
              <a:t>P</a:t>
            </a:r>
            <a:r>
              <a:rPr sz="1000" spc="-5" dirty="0">
                <a:latin typeface="Arial"/>
                <a:cs typeface="Arial"/>
              </a:rPr>
              <a:t>M</a:t>
            </a:r>
            <a:r>
              <a:rPr sz="1000" spc="-10" dirty="0">
                <a:latin typeface="Arial"/>
                <a:cs typeface="Arial"/>
              </a:rPr>
              <a:t>S</a:t>
            </a:r>
            <a:r>
              <a:rPr sz="1000" spc="-5" dirty="0">
                <a:latin typeface="Arial"/>
                <a:cs typeface="Arial"/>
              </a:rPr>
              <a:t> </a:t>
            </a:r>
            <a:r>
              <a:rPr sz="1000" spc="-10" dirty="0">
                <a:latin typeface="Arial"/>
                <a:cs typeface="Arial"/>
              </a:rPr>
              <a:t>T</a:t>
            </a:r>
            <a:r>
              <a:rPr sz="1000" dirty="0">
                <a:latin typeface="Arial"/>
                <a:cs typeface="Arial"/>
              </a:rPr>
              <a:t>o</a:t>
            </a:r>
            <a:r>
              <a:rPr sz="1000" spc="-5" dirty="0">
                <a:latin typeface="Arial"/>
                <a:cs typeface="Arial"/>
              </a:rPr>
              <a:t>ol</a:t>
            </a:r>
            <a:r>
              <a:rPr sz="1000" spc="-10" dirty="0">
                <a:latin typeface="Arial"/>
                <a:cs typeface="Arial"/>
              </a:rPr>
              <a:t> </a:t>
            </a:r>
            <a:r>
              <a:rPr sz="1000" dirty="0">
                <a:latin typeface="Arial"/>
                <a:cs typeface="Arial"/>
              </a:rPr>
              <a:t>f</a:t>
            </a:r>
            <a:r>
              <a:rPr sz="1000" spc="-5" dirty="0">
                <a:latin typeface="Arial"/>
                <a:cs typeface="Arial"/>
              </a:rPr>
              <a:t>or </a:t>
            </a:r>
            <a:r>
              <a:rPr sz="1000" spc="-10" dirty="0">
                <a:latin typeface="Arial"/>
                <a:cs typeface="Arial"/>
              </a:rPr>
              <a:t>S</a:t>
            </a:r>
            <a:r>
              <a:rPr sz="1000" dirty="0">
                <a:latin typeface="Arial"/>
                <a:cs typeface="Arial"/>
              </a:rPr>
              <a:t>.</a:t>
            </a:r>
            <a:r>
              <a:rPr sz="1000" spc="-15" dirty="0">
                <a:latin typeface="Arial"/>
                <a:cs typeface="Arial"/>
              </a:rPr>
              <a:t>Y</a:t>
            </a:r>
            <a:r>
              <a:rPr sz="1000" spc="-5" dirty="0">
                <a:latin typeface="Arial"/>
                <a:cs typeface="Arial"/>
              </a:rPr>
              <a:t>.</a:t>
            </a:r>
            <a:r>
              <a:rPr sz="1000" spc="5" dirty="0">
                <a:latin typeface="Arial"/>
                <a:cs typeface="Arial"/>
              </a:rPr>
              <a:t> </a:t>
            </a:r>
            <a:r>
              <a:rPr sz="1000" spc="-10" dirty="0">
                <a:latin typeface="Arial"/>
                <a:cs typeface="Arial"/>
              </a:rPr>
              <a:t>2</a:t>
            </a:r>
            <a:r>
              <a:rPr sz="1000" spc="-15" dirty="0">
                <a:latin typeface="Arial"/>
                <a:cs typeface="Arial"/>
              </a:rPr>
              <a:t>0</a:t>
            </a:r>
            <a:r>
              <a:rPr sz="1000" spc="-5" dirty="0">
                <a:latin typeface="Arial"/>
                <a:cs typeface="Arial"/>
              </a:rPr>
              <a:t>21-2</a:t>
            </a:r>
            <a:r>
              <a:rPr sz="1000" spc="-10" dirty="0">
                <a:latin typeface="Arial"/>
                <a:cs typeface="Arial"/>
              </a:rPr>
              <a:t>0</a:t>
            </a:r>
            <a:r>
              <a:rPr sz="1000" spc="-15" dirty="0">
                <a:latin typeface="Arial"/>
                <a:cs typeface="Arial"/>
              </a:rPr>
              <a:t>2</a:t>
            </a:r>
            <a:r>
              <a:rPr sz="1000" spc="-10" dirty="0">
                <a:latin typeface="Arial"/>
                <a:cs typeface="Arial"/>
              </a:rPr>
              <a:t>2</a:t>
            </a:r>
            <a:r>
              <a:rPr sz="1000" spc="5" dirty="0">
                <a:latin typeface="Arial"/>
                <a:cs typeface="Arial"/>
              </a:rPr>
              <a:t> </a:t>
            </a:r>
            <a:r>
              <a:rPr sz="1000" spc="-5" dirty="0">
                <a:latin typeface="Arial"/>
                <a:cs typeface="Arial"/>
              </a:rPr>
              <a:t>|</a:t>
            </a:r>
            <a:r>
              <a:rPr sz="1000" spc="5" dirty="0">
                <a:latin typeface="Arial"/>
                <a:cs typeface="Arial"/>
              </a:rPr>
              <a:t> </a:t>
            </a:r>
            <a:r>
              <a:rPr sz="1000" b="1" spc="-15" dirty="0">
                <a:latin typeface="Arial"/>
                <a:cs typeface="Arial"/>
              </a:rPr>
              <a:t>P</a:t>
            </a:r>
            <a:r>
              <a:rPr sz="1000" b="1" spc="-10" dirty="0">
                <a:latin typeface="Arial"/>
                <a:cs typeface="Arial"/>
              </a:rPr>
              <a:t>r</a:t>
            </a:r>
            <a:r>
              <a:rPr sz="1000" b="1" spc="-5" dirty="0">
                <a:latin typeface="Arial"/>
                <a:cs typeface="Arial"/>
              </a:rPr>
              <a:t>ofic</a:t>
            </a:r>
            <a:r>
              <a:rPr sz="1000" b="1" dirty="0">
                <a:latin typeface="Arial"/>
                <a:cs typeface="Arial"/>
              </a:rPr>
              <a:t>i</a:t>
            </a:r>
            <a:r>
              <a:rPr sz="1000" b="1" spc="-5" dirty="0">
                <a:latin typeface="Arial"/>
                <a:cs typeface="Arial"/>
              </a:rPr>
              <a:t>ent </a:t>
            </a:r>
            <a:r>
              <a:rPr sz="1000" b="1" spc="-10" dirty="0">
                <a:latin typeface="Arial"/>
                <a:cs typeface="Arial"/>
              </a:rPr>
              <a:t>Teac</a:t>
            </a:r>
            <a:r>
              <a:rPr sz="1000" b="1" dirty="0">
                <a:latin typeface="Arial"/>
                <a:cs typeface="Arial"/>
              </a:rPr>
              <a:t>h</a:t>
            </a:r>
            <a:r>
              <a:rPr sz="1000" b="1" spc="-10" dirty="0">
                <a:latin typeface="Arial"/>
                <a:cs typeface="Arial"/>
              </a:rPr>
              <a:t>e</a:t>
            </a:r>
            <a:r>
              <a:rPr sz="1000" b="1" dirty="0">
                <a:latin typeface="Arial"/>
                <a:cs typeface="Arial"/>
              </a:rPr>
              <a:t>r</a:t>
            </a:r>
            <a:r>
              <a:rPr sz="1000" b="1" spc="-10" dirty="0">
                <a:latin typeface="Arial"/>
                <a:cs typeface="Arial"/>
              </a:rPr>
              <a:t>s</a:t>
            </a:r>
            <a:endParaRPr sz="1000">
              <a:latin typeface="Arial"/>
              <a:cs typeface="Arial"/>
            </a:endParaRPr>
          </a:p>
        </p:txBody>
      </p:sp>
      <p:graphicFrame>
        <p:nvGraphicFramePr>
          <p:cNvPr id="3" name="object 3"/>
          <p:cNvGraphicFramePr>
            <a:graphicFrameLocks noGrp="1"/>
          </p:cNvGraphicFramePr>
          <p:nvPr>
            <p:extLst>
              <p:ext uri="{D42A27DB-BD31-4B8C-83A1-F6EECF244321}">
                <p14:modId xmlns:p14="http://schemas.microsoft.com/office/powerpoint/2010/main" val="1300700432"/>
              </p:ext>
            </p:extLst>
          </p:nvPr>
        </p:nvGraphicFramePr>
        <p:xfrm>
          <a:off x="1270000" y="247623"/>
          <a:ext cx="16002000" cy="6850916"/>
        </p:xfrm>
        <a:graphic>
          <a:graphicData uri="http://schemas.openxmlformats.org/drawingml/2006/table">
            <a:tbl>
              <a:tblPr firstRow="1" bandRow="1">
                <a:tableStyleId>{2D5ABB26-0587-4C30-8999-92F81FD0307C}</a:tableStyleId>
              </a:tblPr>
              <a:tblGrid>
                <a:gridCol w="16002000">
                  <a:extLst>
                    <a:ext uri="{9D8B030D-6E8A-4147-A177-3AD203B41FA5}">
                      <a16:colId xmlns:a16="http://schemas.microsoft.com/office/drawing/2014/main" val="20000"/>
                    </a:ext>
                  </a:extLst>
                </a:gridCol>
              </a:tblGrid>
              <a:tr h="490100">
                <a:tc>
                  <a:txBody>
                    <a:bodyPr/>
                    <a:lstStyle/>
                    <a:p>
                      <a:pPr marL="0" marR="0" algn="ctr">
                        <a:lnSpc>
                          <a:spcPct val="100000"/>
                        </a:lnSpc>
                      </a:pPr>
                      <a:r>
                        <a:rPr sz="3200" b="1" dirty="0">
                          <a:latin typeface="Arial Narrow"/>
                          <a:cs typeface="Arial Narrow"/>
                        </a:rPr>
                        <a:t>D</a:t>
                      </a:r>
                      <a:r>
                        <a:rPr sz="3200" b="1" spc="-5" dirty="0">
                          <a:latin typeface="Arial Narrow"/>
                          <a:cs typeface="Arial Narrow"/>
                        </a:rPr>
                        <a:t>U</a:t>
                      </a:r>
                      <a:r>
                        <a:rPr sz="3200" b="1" spc="0" dirty="0">
                          <a:latin typeface="Arial Narrow"/>
                          <a:cs typeface="Arial Narrow"/>
                        </a:rPr>
                        <a:t>TIES AND</a:t>
                      </a:r>
                      <a:r>
                        <a:rPr sz="3200" b="1" spc="-5" dirty="0">
                          <a:latin typeface="Arial Narrow"/>
                          <a:cs typeface="Arial Narrow"/>
                        </a:rPr>
                        <a:t> </a:t>
                      </a:r>
                      <a:r>
                        <a:rPr sz="3200" b="1" spc="0" dirty="0">
                          <a:latin typeface="Arial Narrow"/>
                          <a:cs typeface="Arial Narrow"/>
                        </a:rPr>
                        <a:t>RESPONSI</a:t>
                      </a:r>
                      <a:r>
                        <a:rPr sz="3200" b="1" spc="-15" dirty="0">
                          <a:latin typeface="Arial Narrow"/>
                          <a:cs typeface="Arial Narrow"/>
                        </a:rPr>
                        <a:t>B</a:t>
                      </a:r>
                      <a:r>
                        <a:rPr sz="3200" b="1" spc="0" dirty="0">
                          <a:latin typeface="Arial Narrow"/>
                          <a:cs typeface="Arial Narrow"/>
                        </a:rPr>
                        <a:t>ILITIES</a:t>
                      </a:r>
                      <a:endParaRPr sz="3200">
                        <a:latin typeface="Arial Narrow"/>
                        <a:cs typeface="Arial Narrow"/>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solidFill>
                      <a:srgbClr val="C2E39D"/>
                    </a:solidFill>
                  </a:tcPr>
                </a:tc>
                <a:extLst>
                  <a:ext uri="{0D108BD9-81ED-4DB2-BD59-A6C34878D82A}">
                    <a16:rowId xmlns:a16="http://schemas.microsoft.com/office/drawing/2014/main" val="10000"/>
                  </a:ext>
                </a:extLst>
              </a:tr>
              <a:tr h="489570">
                <a:tc>
                  <a:txBody>
                    <a:bodyPr/>
                    <a:lstStyle/>
                    <a:p>
                      <a:pPr marL="107314">
                        <a:lnSpc>
                          <a:spcPct val="100000"/>
                        </a:lnSpc>
                        <a:tabLst>
                          <a:tab pos="392430" algn="l"/>
                        </a:tabLst>
                      </a:pPr>
                      <a:r>
                        <a:rPr sz="3200" dirty="0">
                          <a:latin typeface="Arial Narrow"/>
                          <a:cs typeface="Arial Narrow"/>
                        </a:rPr>
                        <a:t>1.	Appl</a:t>
                      </a:r>
                      <a:r>
                        <a:rPr sz="3200" spc="-10" dirty="0">
                          <a:latin typeface="Arial Narrow"/>
                          <a:cs typeface="Arial Narrow"/>
                        </a:rPr>
                        <a:t>i</a:t>
                      </a:r>
                      <a:r>
                        <a:rPr sz="3200" spc="0" dirty="0">
                          <a:latin typeface="Arial Narrow"/>
                          <a:cs typeface="Arial Narrow"/>
                        </a:rPr>
                        <a:t>es</a:t>
                      </a:r>
                      <a:r>
                        <a:rPr sz="3200" spc="-5" dirty="0">
                          <a:latin typeface="Arial Narrow"/>
                          <a:cs typeface="Arial Narrow"/>
                        </a:rPr>
                        <a:t> </a:t>
                      </a:r>
                      <a:r>
                        <a:rPr sz="3200" spc="0" dirty="0">
                          <a:latin typeface="Arial Narrow"/>
                          <a:cs typeface="Arial Narrow"/>
                        </a:rPr>
                        <a:t>mas</a:t>
                      </a:r>
                      <a:r>
                        <a:rPr sz="3200" spc="-10" dirty="0">
                          <a:latin typeface="Arial Narrow"/>
                          <a:cs typeface="Arial Narrow"/>
                        </a:rPr>
                        <a:t>t</a:t>
                      </a:r>
                      <a:r>
                        <a:rPr sz="3200" spc="0" dirty="0">
                          <a:latin typeface="Arial Narrow"/>
                          <a:cs typeface="Arial Narrow"/>
                        </a:rPr>
                        <a:t>ery</a:t>
                      </a:r>
                      <a:r>
                        <a:rPr sz="3200" spc="-5" dirty="0">
                          <a:latin typeface="Arial Narrow"/>
                          <a:cs typeface="Arial Narrow"/>
                        </a:rPr>
                        <a:t> </a:t>
                      </a:r>
                      <a:r>
                        <a:rPr sz="3200" spc="0" dirty="0">
                          <a:latin typeface="Arial Narrow"/>
                          <a:cs typeface="Arial Narrow"/>
                        </a:rPr>
                        <a:t>of con</a:t>
                      </a:r>
                      <a:r>
                        <a:rPr sz="3200" spc="-10" dirty="0">
                          <a:latin typeface="Arial Narrow"/>
                          <a:cs typeface="Arial Narrow"/>
                        </a:rPr>
                        <a:t>t</a:t>
                      </a:r>
                      <a:r>
                        <a:rPr sz="3200" spc="0" dirty="0">
                          <a:latin typeface="Arial Narrow"/>
                          <a:cs typeface="Arial Narrow"/>
                        </a:rPr>
                        <a:t>ent</a:t>
                      </a:r>
                      <a:r>
                        <a:rPr sz="3200" spc="-20" dirty="0">
                          <a:latin typeface="Arial Narrow"/>
                          <a:cs typeface="Arial Narrow"/>
                        </a:rPr>
                        <a:t> </a:t>
                      </a:r>
                      <a:r>
                        <a:rPr sz="3200" spc="0" dirty="0">
                          <a:latin typeface="Arial Narrow"/>
                          <a:cs typeface="Arial Narrow"/>
                        </a:rPr>
                        <a:t>know</a:t>
                      </a:r>
                      <a:r>
                        <a:rPr sz="3200" spc="-5" dirty="0">
                          <a:latin typeface="Arial Narrow"/>
                          <a:cs typeface="Arial Narrow"/>
                        </a:rPr>
                        <a:t>l</a:t>
                      </a:r>
                      <a:r>
                        <a:rPr sz="3200" spc="0" dirty="0">
                          <a:latin typeface="Arial Narrow"/>
                          <a:cs typeface="Arial Narrow"/>
                        </a:rPr>
                        <a:t>e</a:t>
                      </a:r>
                      <a:r>
                        <a:rPr sz="3200" spc="-10" dirty="0">
                          <a:latin typeface="Arial Narrow"/>
                          <a:cs typeface="Arial Narrow"/>
                        </a:rPr>
                        <a:t>d</a:t>
                      </a:r>
                      <a:r>
                        <a:rPr sz="3200" spc="0" dirty="0">
                          <a:latin typeface="Arial Narrow"/>
                          <a:cs typeface="Arial Narrow"/>
                        </a:rPr>
                        <a:t>ge</a:t>
                      </a:r>
                      <a:r>
                        <a:rPr sz="3200" spc="-10" dirty="0">
                          <a:latin typeface="Arial Narrow"/>
                          <a:cs typeface="Arial Narrow"/>
                        </a:rPr>
                        <a:t> </a:t>
                      </a:r>
                      <a:r>
                        <a:rPr sz="3200" spc="0" dirty="0">
                          <a:latin typeface="Arial Narrow"/>
                          <a:cs typeface="Arial Narrow"/>
                        </a:rPr>
                        <a:t>and its</a:t>
                      </a:r>
                      <a:r>
                        <a:rPr sz="3200" spc="-10" dirty="0">
                          <a:latin typeface="Arial Narrow"/>
                          <a:cs typeface="Arial Narrow"/>
                        </a:rPr>
                        <a:t> </a:t>
                      </a:r>
                      <a:r>
                        <a:rPr sz="3200" spc="5" dirty="0">
                          <a:latin typeface="Arial Narrow"/>
                          <a:cs typeface="Arial Narrow"/>
                        </a:rPr>
                        <a:t>a</a:t>
                      </a:r>
                      <a:r>
                        <a:rPr sz="3200" spc="-10" dirty="0">
                          <a:latin typeface="Arial Narrow"/>
                          <a:cs typeface="Arial Narrow"/>
                        </a:rPr>
                        <a:t>p</a:t>
                      </a:r>
                      <a:r>
                        <a:rPr sz="3200" spc="0" dirty="0">
                          <a:latin typeface="Arial Narrow"/>
                          <a:cs typeface="Arial Narrow"/>
                        </a:rPr>
                        <a:t>pl</a:t>
                      </a:r>
                      <a:r>
                        <a:rPr sz="3200" spc="-10" dirty="0">
                          <a:latin typeface="Arial Narrow"/>
                          <a:cs typeface="Arial Narrow"/>
                        </a:rPr>
                        <a:t>i</a:t>
                      </a:r>
                      <a:r>
                        <a:rPr sz="3200" spc="0" dirty="0">
                          <a:latin typeface="Arial Narrow"/>
                          <a:cs typeface="Arial Narrow"/>
                        </a:rPr>
                        <a:t>cat</a:t>
                      </a:r>
                      <a:r>
                        <a:rPr sz="3200" spc="-15" dirty="0">
                          <a:latin typeface="Arial Narrow"/>
                          <a:cs typeface="Arial Narrow"/>
                        </a:rPr>
                        <a:t>i</a:t>
                      </a:r>
                      <a:r>
                        <a:rPr sz="3200" spc="0" dirty="0">
                          <a:latin typeface="Arial Narrow"/>
                          <a:cs typeface="Arial Narrow"/>
                        </a:rPr>
                        <a:t>on </a:t>
                      </a:r>
                      <a:r>
                        <a:rPr sz="3200" spc="5" dirty="0">
                          <a:latin typeface="Arial Narrow"/>
                          <a:cs typeface="Arial Narrow"/>
                        </a:rPr>
                        <a:t>a</a:t>
                      </a:r>
                      <a:r>
                        <a:rPr sz="3200" spc="0" dirty="0">
                          <a:latin typeface="Arial Narrow"/>
                          <a:cs typeface="Arial Narrow"/>
                        </a:rPr>
                        <a:t>cross</a:t>
                      </a:r>
                      <a:r>
                        <a:rPr sz="3200" spc="-15" dirty="0">
                          <a:latin typeface="Arial Narrow"/>
                          <a:cs typeface="Arial Narrow"/>
                        </a:rPr>
                        <a:t> </a:t>
                      </a:r>
                      <a:r>
                        <a:rPr sz="3200" spc="0" dirty="0">
                          <a:latin typeface="Arial Narrow"/>
                          <a:cs typeface="Arial Narrow"/>
                        </a:rPr>
                        <a:t>learni</a:t>
                      </a:r>
                      <a:r>
                        <a:rPr sz="3200" spc="-10" dirty="0">
                          <a:latin typeface="Arial Narrow"/>
                          <a:cs typeface="Arial Narrow"/>
                        </a:rPr>
                        <a:t>n</a:t>
                      </a:r>
                      <a:r>
                        <a:rPr sz="3200" spc="0" dirty="0">
                          <a:latin typeface="Arial Narrow"/>
                          <a:cs typeface="Arial Narrow"/>
                        </a:rPr>
                        <a:t>g </a:t>
                      </a:r>
                      <a:r>
                        <a:rPr sz="3200" spc="5" dirty="0">
                          <a:latin typeface="Arial Narrow"/>
                          <a:cs typeface="Arial Narrow"/>
                        </a:rPr>
                        <a:t>a</a:t>
                      </a:r>
                      <a:r>
                        <a:rPr sz="3200" spc="-20" dirty="0">
                          <a:latin typeface="Arial Narrow"/>
                          <a:cs typeface="Arial Narrow"/>
                        </a:rPr>
                        <a:t>r</a:t>
                      </a:r>
                      <a:r>
                        <a:rPr sz="3200" spc="0" dirty="0">
                          <a:latin typeface="Arial Narrow"/>
                          <a:cs typeface="Arial Narrow"/>
                        </a:rPr>
                        <a:t>eas</a:t>
                      </a:r>
                      <a:endParaRPr sz="3200">
                        <a:latin typeface="Arial Narrow"/>
                        <a:cs typeface="Arial Narrow"/>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489570">
                <a:tc>
                  <a:txBody>
                    <a:bodyPr/>
                    <a:lstStyle/>
                    <a:p>
                      <a:pPr marL="107314">
                        <a:lnSpc>
                          <a:spcPct val="100000"/>
                        </a:lnSpc>
                        <a:tabLst>
                          <a:tab pos="392430" algn="l"/>
                        </a:tabLst>
                      </a:pPr>
                      <a:r>
                        <a:rPr sz="3200" dirty="0">
                          <a:latin typeface="Arial Narrow"/>
                          <a:cs typeface="Arial Narrow"/>
                        </a:rPr>
                        <a:t>2.	Faci</a:t>
                      </a:r>
                      <a:r>
                        <a:rPr sz="3200" spc="-10" dirty="0">
                          <a:latin typeface="Arial Narrow"/>
                          <a:cs typeface="Arial Narrow"/>
                        </a:rPr>
                        <a:t>l</a:t>
                      </a:r>
                      <a:r>
                        <a:rPr sz="3200" spc="0" dirty="0">
                          <a:latin typeface="Arial Narrow"/>
                          <a:cs typeface="Arial Narrow"/>
                        </a:rPr>
                        <a:t>itat</a:t>
                      </a:r>
                      <a:r>
                        <a:rPr sz="3200" spc="5" dirty="0">
                          <a:latin typeface="Arial Narrow"/>
                          <a:cs typeface="Arial Narrow"/>
                        </a:rPr>
                        <a:t>e</a:t>
                      </a:r>
                      <a:r>
                        <a:rPr sz="3200" spc="0" dirty="0">
                          <a:latin typeface="Arial Narrow"/>
                          <a:cs typeface="Arial Narrow"/>
                        </a:rPr>
                        <a:t>s</a:t>
                      </a:r>
                      <a:r>
                        <a:rPr sz="3200" spc="-5" dirty="0">
                          <a:latin typeface="Arial Narrow"/>
                          <a:cs typeface="Arial Narrow"/>
                        </a:rPr>
                        <a:t> </a:t>
                      </a:r>
                      <a:r>
                        <a:rPr sz="3200" spc="0" dirty="0">
                          <a:latin typeface="Arial Narrow"/>
                          <a:cs typeface="Arial Narrow"/>
                        </a:rPr>
                        <a:t>l</a:t>
                      </a:r>
                      <a:r>
                        <a:rPr sz="3200" spc="-10" dirty="0">
                          <a:latin typeface="Arial Narrow"/>
                          <a:cs typeface="Arial Narrow"/>
                        </a:rPr>
                        <a:t>e</a:t>
                      </a:r>
                      <a:r>
                        <a:rPr sz="3200" spc="0" dirty="0">
                          <a:latin typeface="Arial Narrow"/>
                          <a:cs typeface="Arial Narrow"/>
                        </a:rPr>
                        <a:t>arning</a:t>
                      </a:r>
                      <a:r>
                        <a:rPr sz="3200" spc="-10" dirty="0">
                          <a:latin typeface="Arial Narrow"/>
                          <a:cs typeface="Arial Narrow"/>
                        </a:rPr>
                        <a:t> </a:t>
                      </a:r>
                      <a:r>
                        <a:rPr sz="3200" spc="0" dirty="0">
                          <a:latin typeface="Arial Narrow"/>
                          <a:cs typeface="Arial Narrow"/>
                        </a:rPr>
                        <a:t>using</a:t>
                      </a:r>
                      <a:r>
                        <a:rPr sz="3200" spc="-10" dirty="0">
                          <a:latin typeface="Arial Narrow"/>
                          <a:cs typeface="Arial Narrow"/>
                        </a:rPr>
                        <a:t> </a:t>
                      </a:r>
                      <a:r>
                        <a:rPr sz="3200" spc="5" dirty="0">
                          <a:latin typeface="Arial Narrow"/>
                          <a:cs typeface="Arial Narrow"/>
                        </a:rPr>
                        <a:t>a</a:t>
                      </a:r>
                      <a:r>
                        <a:rPr sz="3200" spc="-10" dirty="0">
                          <a:latin typeface="Arial Narrow"/>
                          <a:cs typeface="Arial Narrow"/>
                        </a:rPr>
                        <a:t>p</a:t>
                      </a:r>
                      <a:r>
                        <a:rPr sz="3200" spc="0" dirty="0">
                          <a:latin typeface="Arial Narrow"/>
                          <a:cs typeface="Arial Narrow"/>
                        </a:rPr>
                        <a:t>propr</a:t>
                      </a:r>
                      <a:r>
                        <a:rPr sz="3200" spc="-10" dirty="0">
                          <a:latin typeface="Arial Narrow"/>
                          <a:cs typeface="Arial Narrow"/>
                        </a:rPr>
                        <a:t>i</a:t>
                      </a:r>
                      <a:r>
                        <a:rPr sz="3200" spc="0" dirty="0">
                          <a:latin typeface="Arial Narrow"/>
                          <a:cs typeface="Arial Narrow"/>
                        </a:rPr>
                        <a:t>ate</a:t>
                      </a:r>
                      <a:r>
                        <a:rPr sz="3200" spc="-5" dirty="0">
                          <a:latin typeface="Arial Narrow"/>
                          <a:cs typeface="Arial Narrow"/>
                        </a:rPr>
                        <a:t> </a:t>
                      </a:r>
                      <a:r>
                        <a:rPr sz="3200" spc="5" dirty="0">
                          <a:latin typeface="Arial Narrow"/>
                          <a:cs typeface="Arial Narrow"/>
                        </a:rPr>
                        <a:t>a</a:t>
                      </a:r>
                      <a:r>
                        <a:rPr sz="3200" spc="-10" dirty="0">
                          <a:latin typeface="Arial Narrow"/>
                          <a:cs typeface="Arial Narrow"/>
                        </a:rPr>
                        <a:t>n</a:t>
                      </a:r>
                      <a:r>
                        <a:rPr sz="3200" spc="0" dirty="0">
                          <a:latin typeface="Arial Narrow"/>
                          <a:cs typeface="Arial Narrow"/>
                        </a:rPr>
                        <a:t>d in</a:t>
                      </a:r>
                      <a:r>
                        <a:rPr sz="3200" spc="-10" dirty="0">
                          <a:latin typeface="Arial Narrow"/>
                          <a:cs typeface="Arial Narrow"/>
                        </a:rPr>
                        <a:t>n</a:t>
                      </a:r>
                      <a:r>
                        <a:rPr sz="3200" spc="0" dirty="0">
                          <a:latin typeface="Arial Narrow"/>
                          <a:cs typeface="Arial Narrow"/>
                        </a:rPr>
                        <a:t>ovati</a:t>
                      </a:r>
                      <a:r>
                        <a:rPr sz="3200" spc="-15" dirty="0">
                          <a:latin typeface="Arial Narrow"/>
                          <a:cs typeface="Arial Narrow"/>
                        </a:rPr>
                        <a:t>v</a:t>
                      </a:r>
                      <a:r>
                        <a:rPr sz="3200" spc="0" dirty="0">
                          <a:latin typeface="Arial Narrow"/>
                          <a:cs typeface="Arial Narrow"/>
                        </a:rPr>
                        <a:t>e t</a:t>
                      </a:r>
                      <a:r>
                        <a:rPr sz="3200" spc="-10" dirty="0">
                          <a:latin typeface="Arial Narrow"/>
                          <a:cs typeface="Arial Narrow"/>
                        </a:rPr>
                        <a:t>ea</a:t>
                      </a:r>
                      <a:r>
                        <a:rPr sz="3200" spc="0" dirty="0">
                          <a:latin typeface="Arial Narrow"/>
                          <a:cs typeface="Arial Narrow"/>
                        </a:rPr>
                        <a:t>ching</a:t>
                      </a:r>
                      <a:r>
                        <a:rPr sz="3200" spc="5" dirty="0">
                          <a:latin typeface="Arial Narrow"/>
                          <a:cs typeface="Arial Narrow"/>
                        </a:rPr>
                        <a:t> </a:t>
                      </a:r>
                      <a:r>
                        <a:rPr sz="3200" spc="0" dirty="0">
                          <a:latin typeface="Arial Narrow"/>
                          <a:cs typeface="Arial Narrow"/>
                        </a:rPr>
                        <a:t>str</a:t>
                      </a:r>
                      <a:r>
                        <a:rPr sz="3200" spc="-15" dirty="0">
                          <a:latin typeface="Arial Narrow"/>
                          <a:cs typeface="Arial Narrow"/>
                        </a:rPr>
                        <a:t>a</a:t>
                      </a:r>
                      <a:r>
                        <a:rPr sz="3200" spc="0" dirty="0">
                          <a:latin typeface="Arial Narrow"/>
                          <a:cs typeface="Arial Narrow"/>
                        </a:rPr>
                        <a:t>t</a:t>
                      </a:r>
                      <a:r>
                        <a:rPr sz="3200" spc="5" dirty="0">
                          <a:latin typeface="Arial Narrow"/>
                          <a:cs typeface="Arial Narrow"/>
                        </a:rPr>
                        <a:t>e</a:t>
                      </a:r>
                      <a:r>
                        <a:rPr sz="3200" spc="0" dirty="0">
                          <a:latin typeface="Arial Narrow"/>
                          <a:cs typeface="Arial Narrow"/>
                        </a:rPr>
                        <a:t>g</a:t>
                      </a:r>
                      <a:r>
                        <a:rPr sz="3200" spc="-15" dirty="0">
                          <a:latin typeface="Arial Narrow"/>
                          <a:cs typeface="Arial Narrow"/>
                        </a:rPr>
                        <a:t>i</a:t>
                      </a:r>
                      <a:r>
                        <a:rPr sz="3200" spc="0" dirty="0">
                          <a:latin typeface="Arial Narrow"/>
                          <a:cs typeface="Arial Narrow"/>
                        </a:rPr>
                        <a:t>es</a:t>
                      </a:r>
                      <a:r>
                        <a:rPr sz="3200" spc="-5" dirty="0">
                          <a:latin typeface="Arial Narrow"/>
                          <a:cs typeface="Arial Narrow"/>
                        </a:rPr>
                        <a:t> a</a:t>
                      </a:r>
                      <a:r>
                        <a:rPr sz="3200" spc="0" dirty="0">
                          <a:latin typeface="Arial Narrow"/>
                          <a:cs typeface="Arial Narrow"/>
                        </a:rPr>
                        <a:t>nd classr</a:t>
                      </a:r>
                      <a:r>
                        <a:rPr sz="3200" spc="-15" dirty="0">
                          <a:latin typeface="Arial Narrow"/>
                          <a:cs typeface="Arial Narrow"/>
                        </a:rPr>
                        <a:t>o</a:t>
                      </a:r>
                      <a:r>
                        <a:rPr sz="3200" spc="0" dirty="0">
                          <a:latin typeface="Arial Narrow"/>
                          <a:cs typeface="Arial Narrow"/>
                        </a:rPr>
                        <a:t>om</a:t>
                      </a:r>
                      <a:r>
                        <a:rPr sz="3200" spc="-5" dirty="0">
                          <a:latin typeface="Arial Narrow"/>
                          <a:cs typeface="Arial Narrow"/>
                        </a:rPr>
                        <a:t> </a:t>
                      </a:r>
                      <a:r>
                        <a:rPr sz="3200" spc="0" dirty="0">
                          <a:latin typeface="Arial Narrow"/>
                          <a:cs typeface="Arial Narrow"/>
                        </a:rPr>
                        <a:t>man</a:t>
                      </a:r>
                      <a:r>
                        <a:rPr sz="3200" spc="-10" dirty="0">
                          <a:latin typeface="Arial Narrow"/>
                          <a:cs typeface="Arial Narrow"/>
                        </a:rPr>
                        <a:t>a</a:t>
                      </a:r>
                      <a:r>
                        <a:rPr sz="3200" spc="0" dirty="0">
                          <a:latin typeface="Arial Narrow"/>
                          <a:cs typeface="Arial Narrow"/>
                        </a:rPr>
                        <a:t>ge</a:t>
                      </a:r>
                      <a:r>
                        <a:rPr sz="3200" spc="-5" dirty="0">
                          <a:latin typeface="Arial Narrow"/>
                          <a:cs typeface="Arial Narrow"/>
                        </a:rPr>
                        <a:t>m</a:t>
                      </a:r>
                      <a:r>
                        <a:rPr sz="3200" spc="0" dirty="0">
                          <a:latin typeface="Arial Narrow"/>
                          <a:cs typeface="Arial Narrow"/>
                        </a:rPr>
                        <a:t>e</a:t>
                      </a:r>
                      <a:r>
                        <a:rPr sz="3200" spc="-10" dirty="0">
                          <a:latin typeface="Arial Narrow"/>
                          <a:cs typeface="Arial Narrow"/>
                        </a:rPr>
                        <a:t>n</a:t>
                      </a:r>
                      <a:r>
                        <a:rPr sz="3200" spc="0" dirty="0">
                          <a:latin typeface="Arial Narrow"/>
                          <a:cs typeface="Arial Narrow"/>
                        </a:rPr>
                        <a:t>t practi</a:t>
                      </a:r>
                      <a:r>
                        <a:rPr sz="3200" spc="-15" dirty="0">
                          <a:latin typeface="Arial Narrow"/>
                          <a:cs typeface="Arial Narrow"/>
                        </a:rPr>
                        <a:t>c</a:t>
                      </a:r>
                      <a:r>
                        <a:rPr sz="3200" spc="0" dirty="0">
                          <a:latin typeface="Arial Narrow"/>
                          <a:cs typeface="Arial Narrow"/>
                        </a:rPr>
                        <a:t>es</a:t>
                      </a:r>
                      <a:endParaRPr sz="3200">
                        <a:latin typeface="Arial Narrow"/>
                        <a:cs typeface="Arial Narrow"/>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r h="492747">
                <a:tc>
                  <a:txBody>
                    <a:bodyPr/>
                    <a:lstStyle/>
                    <a:p>
                      <a:pPr marL="107314">
                        <a:lnSpc>
                          <a:spcPct val="100000"/>
                        </a:lnSpc>
                        <a:tabLst>
                          <a:tab pos="392430" algn="l"/>
                        </a:tabLst>
                      </a:pPr>
                      <a:r>
                        <a:rPr sz="3200" dirty="0">
                          <a:latin typeface="Arial Narrow"/>
                          <a:cs typeface="Arial Narrow"/>
                        </a:rPr>
                        <a:t>3.	</a:t>
                      </a:r>
                      <a:r>
                        <a:rPr sz="3200" spc="-5" dirty="0">
                          <a:latin typeface="Arial Narrow"/>
                          <a:cs typeface="Arial Narrow"/>
                        </a:rPr>
                        <a:t>M</a:t>
                      </a:r>
                      <a:r>
                        <a:rPr sz="3200" spc="0" dirty="0">
                          <a:latin typeface="Arial Narrow"/>
                          <a:cs typeface="Arial Narrow"/>
                        </a:rPr>
                        <a:t>ana</a:t>
                      </a:r>
                      <a:r>
                        <a:rPr sz="3200" spc="-10" dirty="0">
                          <a:latin typeface="Arial Narrow"/>
                          <a:cs typeface="Arial Narrow"/>
                        </a:rPr>
                        <a:t>g</a:t>
                      </a:r>
                      <a:r>
                        <a:rPr sz="3200" spc="0" dirty="0">
                          <a:latin typeface="Arial Narrow"/>
                          <a:cs typeface="Arial Narrow"/>
                        </a:rPr>
                        <a:t>es</a:t>
                      </a:r>
                      <a:r>
                        <a:rPr sz="3200" spc="-5" dirty="0">
                          <a:latin typeface="Arial Narrow"/>
                          <a:cs typeface="Arial Narrow"/>
                        </a:rPr>
                        <a:t> a</a:t>
                      </a:r>
                      <a:r>
                        <a:rPr sz="3200" spc="0" dirty="0">
                          <a:latin typeface="Arial Narrow"/>
                          <a:cs typeface="Arial Narrow"/>
                        </a:rPr>
                        <a:t>n </a:t>
                      </a:r>
                      <a:r>
                        <a:rPr sz="3200" spc="-5" dirty="0">
                          <a:latin typeface="Arial Narrow"/>
                          <a:cs typeface="Arial Narrow"/>
                        </a:rPr>
                        <a:t>e</a:t>
                      </a:r>
                      <a:r>
                        <a:rPr sz="3200" spc="0" dirty="0">
                          <a:latin typeface="Arial Narrow"/>
                          <a:cs typeface="Arial Narrow"/>
                        </a:rPr>
                        <a:t>nvi</a:t>
                      </a:r>
                      <a:r>
                        <a:rPr sz="3200" spc="-10" dirty="0">
                          <a:latin typeface="Arial Narrow"/>
                          <a:cs typeface="Arial Narrow"/>
                        </a:rPr>
                        <a:t>r</a:t>
                      </a:r>
                      <a:r>
                        <a:rPr sz="3200" spc="0" dirty="0">
                          <a:latin typeface="Arial Narrow"/>
                          <a:cs typeface="Arial Narrow"/>
                        </a:rPr>
                        <a:t>on</a:t>
                      </a:r>
                      <a:r>
                        <a:rPr sz="3200" spc="-5" dirty="0">
                          <a:latin typeface="Arial Narrow"/>
                          <a:cs typeface="Arial Narrow"/>
                        </a:rPr>
                        <a:t>m</a:t>
                      </a:r>
                      <a:r>
                        <a:rPr sz="3200" spc="0" dirty="0">
                          <a:latin typeface="Arial Narrow"/>
                          <a:cs typeface="Arial Narrow"/>
                        </a:rPr>
                        <a:t>ent</a:t>
                      </a:r>
                      <a:r>
                        <a:rPr sz="3200" spc="-10" dirty="0">
                          <a:latin typeface="Arial Narrow"/>
                          <a:cs typeface="Arial Narrow"/>
                        </a:rPr>
                        <a:t> c</a:t>
                      </a:r>
                      <a:r>
                        <a:rPr sz="3200" spc="0" dirty="0">
                          <a:latin typeface="Arial Narrow"/>
                          <a:cs typeface="Arial Narrow"/>
                        </a:rPr>
                        <a:t>on</a:t>
                      </a:r>
                      <a:r>
                        <a:rPr sz="3200" spc="-10" dirty="0">
                          <a:latin typeface="Arial Narrow"/>
                          <a:cs typeface="Arial Narrow"/>
                        </a:rPr>
                        <a:t>d</a:t>
                      </a:r>
                      <a:r>
                        <a:rPr sz="3200" spc="0" dirty="0">
                          <a:latin typeface="Arial Narrow"/>
                          <a:cs typeface="Arial Narrow"/>
                        </a:rPr>
                        <a:t>ucive to</a:t>
                      </a:r>
                      <a:r>
                        <a:rPr sz="3200" spc="-5" dirty="0">
                          <a:latin typeface="Arial Narrow"/>
                          <a:cs typeface="Arial Narrow"/>
                        </a:rPr>
                        <a:t> </a:t>
                      </a:r>
                      <a:r>
                        <a:rPr sz="3200" spc="0" dirty="0">
                          <a:latin typeface="Arial Narrow"/>
                          <a:cs typeface="Arial Narrow"/>
                        </a:rPr>
                        <a:t>learn</a:t>
                      </a:r>
                      <a:r>
                        <a:rPr sz="3200" spc="-15" dirty="0">
                          <a:latin typeface="Arial Narrow"/>
                          <a:cs typeface="Arial Narrow"/>
                        </a:rPr>
                        <a:t>i</a:t>
                      </a:r>
                      <a:r>
                        <a:rPr sz="3200" spc="0" dirty="0">
                          <a:latin typeface="Arial Narrow"/>
                          <a:cs typeface="Arial Narrow"/>
                        </a:rPr>
                        <a:t>ng</a:t>
                      </a:r>
                      <a:endParaRPr sz="3200">
                        <a:latin typeface="Arial Narrow"/>
                        <a:cs typeface="Arial Narrow"/>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3"/>
                  </a:ext>
                </a:extLst>
              </a:tr>
              <a:tr h="489570">
                <a:tc>
                  <a:txBody>
                    <a:bodyPr/>
                    <a:lstStyle/>
                    <a:p>
                      <a:pPr marL="107314">
                        <a:lnSpc>
                          <a:spcPct val="100000"/>
                        </a:lnSpc>
                        <a:tabLst>
                          <a:tab pos="392430" algn="l"/>
                        </a:tabLst>
                      </a:pPr>
                      <a:r>
                        <a:rPr sz="3200" dirty="0">
                          <a:latin typeface="Arial Narrow"/>
                          <a:cs typeface="Arial Narrow"/>
                        </a:rPr>
                        <a:t>4.	Addres</a:t>
                      </a:r>
                      <a:r>
                        <a:rPr sz="3200" spc="-15" dirty="0">
                          <a:latin typeface="Arial Narrow"/>
                          <a:cs typeface="Arial Narrow"/>
                        </a:rPr>
                        <a:t>s</a:t>
                      </a:r>
                      <a:r>
                        <a:rPr sz="3200" spc="0" dirty="0">
                          <a:latin typeface="Arial Narrow"/>
                          <a:cs typeface="Arial Narrow"/>
                        </a:rPr>
                        <a:t>es</a:t>
                      </a:r>
                      <a:r>
                        <a:rPr sz="3200" spc="-5" dirty="0">
                          <a:latin typeface="Arial Narrow"/>
                          <a:cs typeface="Arial Narrow"/>
                        </a:rPr>
                        <a:t> </a:t>
                      </a:r>
                      <a:r>
                        <a:rPr sz="3200" spc="0" dirty="0">
                          <a:latin typeface="Arial Narrow"/>
                          <a:cs typeface="Arial Narrow"/>
                        </a:rPr>
                        <a:t>lear</a:t>
                      </a:r>
                      <a:r>
                        <a:rPr sz="3200" spc="-15" dirty="0">
                          <a:latin typeface="Arial Narrow"/>
                          <a:cs typeface="Arial Narrow"/>
                        </a:rPr>
                        <a:t>n</a:t>
                      </a:r>
                      <a:r>
                        <a:rPr sz="3200" spc="0" dirty="0">
                          <a:latin typeface="Arial Narrow"/>
                          <a:cs typeface="Arial Narrow"/>
                        </a:rPr>
                        <a:t>er divers</a:t>
                      </a:r>
                      <a:r>
                        <a:rPr sz="3200" spc="-5" dirty="0">
                          <a:latin typeface="Arial Narrow"/>
                          <a:cs typeface="Arial Narrow"/>
                        </a:rPr>
                        <a:t>i</a:t>
                      </a:r>
                      <a:r>
                        <a:rPr sz="3200" spc="0" dirty="0">
                          <a:latin typeface="Arial Narrow"/>
                          <a:cs typeface="Arial Narrow"/>
                        </a:rPr>
                        <a:t>ty</a:t>
                      </a:r>
                      <a:endParaRPr sz="3200">
                        <a:latin typeface="Arial Narrow"/>
                        <a:cs typeface="Arial Narrow"/>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4"/>
                  </a:ext>
                </a:extLst>
              </a:tr>
              <a:tr h="489570">
                <a:tc>
                  <a:txBody>
                    <a:bodyPr/>
                    <a:lstStyle/>
                    <a:p>
                      <a:pPr marL="107314">
                        <a:lnSpc>
                          <a:spcPct val="100000"/>
                        </a:lnSpc>
                        <a:tabLst>
                          <a:tab pos="392430" algn="l"/>
                        </a:tabLst>
                      </a:pPr>
                      <a:r>
                        <a:rPr sz="3200" dirty="0">
                          <a:latin typeface="Arial Narrow"/>
                          <a:cs typeface="Arial Narrow"/>
                        </a:rPr>
                        <a:t>5.	Impleme</a:t>
                      </a:r>
                      <a:r>
                        <a:rPr sz="3200" spc="5" dirty="0">
                          <a:latin typeface="Arial Narrow"/>
                          <a:cs typeface="Arial Narrow"/>
                        </a:rPr>
                        <a:t>n</a:t>
                      </a:r>
                      <a:r>
                        <a:rPr sz="3200" spc="0" dirty="0">
                          <a:latin typeface="Arial Narrow"/>
                          <a:cs typeface="Arial Narrow"/>
                        </a:rPr>
                        <a:t>ts</a:t>
                      </a:r>
                      <a:r>
                        <a:rPr sz="3200" spc="-10" dirty="0">
                          <a:latin typeface="Arial Narrow"/>
                          <a:cs typeface="Arial Narrow"/>
                        </a:rPr>
                        <a:t> </a:t>
                      </a:r>
                      <a:r>
                        <a:rPr sz="3200" spc="0" dirty="0">
                          <a:latin typeface="Arial Narrow"/>
                          <a:cs typeface="Arial Narrow"/>
                        </a:rPr>
                        <a:t>and</a:t>
                      </a:r>
                      <a:r>
                        <a:rPr sz="3200" spc="-10" dirty="0">
                          <a:latin typeface="Arial Narrow"/>
                          <a:cs typeface="Arial Narrow"/>
                        </a:rPr>
                        <a:t> </a:t>
                      </a:r>
                      <a:r>
                        <a:rPr sz="3200" spc="0" dirty="0">
                          <a:latin typeface="Arial Narrow"/>
                          <a:cs typeface="Arial Narrow"/>
                        </a:rPr>
                        <a:t>s</a:t>
                      </a:r>
                      <a:r>
                        <a:rPr sz="3200" spc="5" dirty="0">
                          <a:latin typeface="Arial Narrow"/>
                          <a:cs typeface="Arial Narrow"/>
                        </a:rPr>
                        <a:t>u</a:t>
                      </a:r>
                      <a:r>
                        <a:rPr sz="3200" spc="-10" dirty="0">
                          <a:latin typeface="Arial Narrow"/>
                          <a:cs typeface="Arial Narrow"/>
                        </a:rPr>
                        <a:t>p</a:t>
                      </a:r>
                      <a:r>
                        <a:rPr sz="3200" spc="0" dirty="0">
                          <a:latin typeface="Arial Narrow"/>
                          <a:cs typeface="Arial Narrow"/>
                        </a:rPr>
                        <a:t>erv</a:t>
                      </a:r>
                      <a:r>
                        <a:rPr sz="3200" spc="-10" dirty="0">
                          <a:latin typeface="Arial Narrow"/>
                          <a:cs typeface="Arial Narrow"/>
                        </a:rPr>
                        <a:t>i</a:t>
                      </a:r>
                      <a:r>
                        <a:rPr sz="3200" spc="0" dirty="0">
                          <a:latin typeface="Arial Narrow"/>
                          <a:cs typeface="Arial Narrow"/>
                        </a:rPr>
                        <a:t>ses</a:t>
                      </a:r>
                      <a:r>
                        <a:rPr sz="3200" spc="-10" dirty="0">
                          <a:latin typeface="Arial Narrow"/>
                          <a:cs typeface="Arial Narrow"/>
                        </a:rPr>
                        <a:t> </a:t>
                      </a:r>
                      <a:r>
                        <a:rPr sz="3200" spc="0" dirty="0">
                          <a:latin typeface="Arial Narrow"/>
                          <a:cs typeface="Arial Narrow"/>
                        </a:rPr>
                        <a:t>cur</a:t>
                      </a:r>
                      <a:r>
                        <a:rPr sz="3200" spc="-10" dirty="0">
                          <a:latin typeface="Arial Narrow"/>
                          <a:cs typeface="Arial Narrow"/>
                        </a:rPr>
                        <a:t>r</a:t>
                      </a:r>
                      <a:r>
                        <a:rPr sz="3200" spc="0" dirty="0">
                          <a:latin typeface="Arial Narrow"/>
                          <a:cs typeface="Arial Narrow"/>
                        </a:rPr>
                        <a:t>icular and </a:t>
                      </a:r>
                      <a:r>
                        <a:rPr sz="3200" spc="-10" dirty="0">
                          <a:latin typeface="Arial Narrow"/>
                          <a:cs typeface="Arial Narrow"/>
                        </a:rPr>
                        <a:t>c</a:t>
                      </a:r>
                      <a:r>
                        <a:rPr sz="3200" spc="20" dirty="0">
                          <a:latin typeface="Arial Narrow"/>
                          <a:cs typeface="Arial Narrow"/>
                        </a:rPr>
                        <a:t>o</a:t>
                      </a:r>
                      <a:r>
                        <a:rPr sz="3200" spc="-5" dirty="0">
                          <a:latin typeface="Arial Narrow"/>
                          <a:cs typeface="Arial Narrow"/>
                        </a:rPr>
                        <a:t>-</a:t>
                      </a:r>
                      <a:r>
                        <a:rPr sz="3200" spc="0" dirty="0">
                          <a:latin typeface="Arial Narrow"/>
                          <a:cs typeface="Arial Narrow"/>
                        </a:rPr>
                        <a:t>cur</a:t>
                      </a:r>
                      <a:r>
                        <a:rPr sz="3200" spc="-10" dirty="0">
                          <a:latin typeface="Arial Narrow"/>
                          <a:cs typeface="Arial Narrow"/>
                        </a:rPr>
                        <a:t>r</a:t>
                      </a:r>
                      <a:r>
                        <a:rPr sz="3200" spc="0" dirty="0">
                          <a:latin typeface="Arial Narrow"/>
                          <a:cs typeface="Arial Narrow"/>
                        </a:rPr>
                        <a:t>icular programs</a:t>
                      </a:r>
                      <a:r>
                        <a:rPr sz="3200" spc="-5" dirty="0">
                          <a:latin typeface="Arial Narrow"/>
                          <a:cs typeface="Arial Narrow"/>
                        </a:rPr>
                        <a:t> </a:t>
                      </a:r>
                      <a:r>
                        <a:rPr sz="3200" spc="0" dirty="0">
                          <a:latin typeface="Arial Narrow"/>
                          <a:cs typeface="Arial Narrow"/>
                        </a:rPr>
                        <a:t>to</a:t>
                      </a:r>
                      <a:r>
                        <a:rPr sz="3200" spc="-5" dirty="0">
                          <a:latin typeface="Arial Narrow"/>
                          <a:cs typeface="Arial Narrow"/>
                        </a:rPr>
                        <a:t> </a:t>
                      </a:r>
                      <a:r>
                        <a:rPr sz="3200" spc="0" dirty="0">
                          <a:latin typeface="Arial Narrow"/>
                          <a:cs typeface="Arial Narrow"/>
                        </a:rPr>
                        <a:t>s</a:t>
                      </a:r>
                      <a:r>
                        <a:rPr sz="3200" spc="5" dirty="0">
                          <a:latin typeface="Arial Narrow"/>
                          <a:cs typeface="Arial Narrow"/>
                        </a:rPr>
                        <a:t>u</a:t>
                      </a:r>
                      <a:r>
                        <a:rPr sz="3200" spc="-10" dirty="0">
                          <a:latin typeface="Arial Narrow"/>
                          <a:cs typeface="Arial Narrow"/>
                        </a:rPr>
                        <a:t>p</a:t>
                      </a:r>
                      <a:r>
                        <a:rPr sz="3200" spc="0" dirty="0">
                          <a:latin typeface="Arial Narrow"/>
                          <a:cs typeface="Arial Narrow"/>
                        </a:rPr>
                        <a:t>port l</a:t>
                      </a:r>
                      <a:r>
                        <a:rPr sz="3200" spc="-10" dirty="0">
                          <a:latin typeface="Arial Narrow"/>
                          <a:cs typeface="Arial Narrow"/>
                        </a:rPr>
                        <a:t>e</a:t>
                      </a:r>
                      <a:r>
                        <a:rPr sz="3200" spc="0" dirty="0">
                          <a:latin typeface="Arial Narrow"/>
                          <a:cs typeface="Arial Narrow"/>
                        </a:rPr>
                        <a:t>arni</a:t>
                      </a:r>
                      <a:r>
                        <a:rPr sz="3200" spc="-10" dirty="0">
                          <a:latin typeface="Arial Narrow"/>
                          <a:cs typeface="Arial Narrow"/>
                        </a:rPr>
                        <a:t>n</a:t>
                      </a:r>
                      <a:r>
                        <a:rPr sz="3200" spc="0" dirty="0">
                          <a:latin typeface="Arial Narrow"/>
                          <a:cs typeface="Arial Narrow"/>
                        </a:rPr>
                        <a:t>g</a:t>
                      </a:r>
                      <a:endParaRPr sz="3200">
                        <a:latin typeface="Arial Narrow"/>
                        <a:cs typeface="Arial Narrow"/>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5"/>
                  </a:ext>
                </a:extLst>
              </a:tr>
              <a:tr h="489568">
                <a:tc>
                  <a:txBody>
                    <a:bodyPr/>
                    <a:lstStyle/>
                    <a:p>
                      <a:pPr marL="107314">
                        <a:lnSpc>
                          <a:spcPct val="100000"/>
                        </a:lnSpc>
                        <a:tabLst>
                          <a:tab pos="392430" algn="l"/>
                        </a:tabLst>
                      </a:pPr>
                      <a:r>
                        <a:rPr sz="3200" dirty="0">
                          <a:latin typeface="Arial Narrow"/>
                          <a:cs typeface="Arial Narrow"/>
                        </a:rPr>
                        <a:t>6.	</a:t>
                      </a:r>
                      <a:r>
                        <a:rPr sz="3200" spc="-5" dirty="0">
                          <a:latin typeface="Arial Narrow"/>
                          <a:cs typeface="Arial Narrow"/>
                        </a:rPr>
                        <a:t>M</a:t>
                      </a:r>
                      <a:r>
                        <a:rPr sz="3200" spc="0" dirty="0">
                          <a:latin typeface="Arial Narrow"/>
                          <a:cs typeface="Arial Narrow"/>
                        </a:rPr>
                        <a:t>onitors</a:t>
                      </a:r>
                      <a:r>
                        <a:rPr sz="3200" spc="-5" dirty="0">
                          <a:latin typeface="Arial Narrow"/>
                          <a:cs typeface="Arial Narrow"/>
                        </a:rPr>
                        <a:t> </a:t>
                      </a:r>
                      <a:r>
                        <a:rPr sz="3200" spc="0" dirty="0">
                          <a:latin typeface="Arial Narrow"/>
                          <a:cs typeface="Arial Narrow"/>
                        </a:rPr>
                        <a:t>a</a:t>
                      </a:r>
                      <a:r>
                        <a:rPr sz="3200" spc="-10" dirty="0">
                          <a:latin typeface="Arial Narrow"/>
                          <a:cs typeface="Arial Narrow"/>
                        </a:rPr>
                        <a:t>n</a:t>
                      </a:r>
                      <a:r>
                        <a:rPr sz="3200" spc="0" dirty="0">
                          <a:latin typeface="Arial Narrow"/>
                          <a:cs typeface="Arial Narrow"/>
                        </a:rPr>
                        <a:t>d </a:t>
                      </a:r>
                      <a:r>
                        <a:rPr sz="3200" spc="5" dirty="0">
                          <a:latin typeface="Arial Narrow"/>
                          <a:cs typeface="Arial Narrow"/>
                        </a:rPr>
                        <a:t>e</a:t>
                      </a:r>
                      <a:r>
                        <a:rPr sz="3200" spc="-15" dirty="0">
                          <a:latin typeface="Arial Narrow"/>
                          <a:cs typeface="Arial Narrow"/>
                        </a:rPr>
                        <a:t>v</a:t>
                      </a:r>
                      <a:r>
                        <a:rPr sz="3200" spc="0" dirty="0">
                          <a:latin typeface="Arial Narrow"/>
                          <a:cs typeface="Arial Narrow"/>
                        </a:rPr>
                        <a:t>alu</a:t>
                      </a:r>
                      <a:r>
                        <a:rPr sz="3200" spc="-5" dirty="0">
                          <a:latin typeface="Arial Narrow"/>
                          <a:cs typeface="Arial Narrow"/>
                        </a:rPr>
                        <a:t>a</a:t>
                      </a:r>
                      <a:r>
                        <a:rPr sz="3200" spc="0" dirty="0">
                          <a:latin typeface="Arial Narrow"/>
                          <a:cs typeface="Arial Narrow"/>
                        </a:rPr>
                        <a:t>t</a:t>
                      </a:r>
                      <a:r>
                        <a:rPr sz="3200" spc="5" dirty="0">
                          <a:latin typeface="Arial Narrow"/>
                          <a:cs typeface="Arial Narrow"/>
                        </a:rPr>
                        <a:t>e</a:t>
                      </a:r>
                      <a:r>
                        <a:rPr sz="3200" spc="0" dirty="0">
                          <a:latin typeface="Arial Narrow"/>
                          <a:cs typeface="Arial Narrow"/>
                        </a:rPr>
                        <a:t>s</a:t>
                      </a:r>
                      <a:r>
                        <a:rPr sz="3200" spc="-5" dirty="0">
                          <a:latin typeface="Arial Narrow"/>
                          <a:cs typeface="Arial Narrow"/>
                        </a:rPr>
                        <a:t> </a:t>
                      </a:r>
                      <a:r>
                        <a:rPr sz="3200" spc="0" dirty="0">
                          <a:latin typeface="Arial Narrow"/>
                          <a:cs typeface="Arial Narrow"/>
                        </a:rPr>
                        <a:t>l</a:t>
                      </a:r>
                      <a:r>
                        <a:rPr sz="3200" spc="-10" dirty="0">
                          <a:latin typeface="Arial Narrow"/>
                          <a:cs typeface="Arial Narrow"/>
                        </a:rPr>
                        <a:t>e</a:t>
                      </a:r>
                      <a:r>
                        <a:rPr sz="3200" spc="0" dirty="0">
                          <a:latin typeface="Arial Narrow"/>
                          <a:cs typeface="Arial Narrow"/>
                        </a:rPr>
                        <a:t>arner pr</a:t>
                      </a:r>
                      <a:r>
                        <a:rPr sz="3200" spc="-15" dirty="0">
                          <a:latin typeface="Arial Narrow"/>
                          <a:cs typeface="Arial Narrow"/>
                        </a:rPr>
                        <a:t>o</a:t>
                      </a:r>
                      <a:r>
                        <a:rPr sz="3200" spc="0" dirty="0">
                          <a:latin typeface="Arial Narrow"/>
                          <a:cs typeface="Arial Narrow"/>
                        </a:rPr>
                        <a:t>gress </a:t>
                      </a:r>
                      <a:r>
                        <a:rPr sz="3200" spc="-10" dirty="0">
                          <a:latin typeface="Arial Narrow"/>
                          <a:cs typeface="Arial Narrow"/>
                        </a:rPr>
                        <a:t>a</a:t>
                      </a:r>
                      <a:r>
                        <a:rPr sz="3200" spc="0" dirty="0">
                          <a:latin typeface="Arial Narrow"/>
                          <a:cs typeface="Arial Narrow"/>
                        </a:rPr>
                        <a:t>nd</a:t>
                      </a:r>
                      <a:r>
                        <a:rPr sz="3200" spc="-10" dirty="0">
                          <a:latin typeface="Arial Narrow"/>
                          <a:cs typeface="Arial Narrow"/>
                        </a:rPr>
                        <a:t> </a:t>
                      </a:r>
                      <a:r>
                        <a:rPr sz="3200" spc="0" dirty="0">
                          <a:latin typeface="Arial Narrow"/>
                          <a:cs typeface="Arial Narrow"/>
                        </a:rPr>
                        <a:t>un</a:t>
                      </a:r>
                      <a:r>
                        <a:rPr sz="3200" spc="-10" dirty="0">
                          <a:latin typeface="Arial Narrow"/>
                          <a:cs typeface="Arial Narrow"/>
                        </a:rPr>
                        <a:t>d</a:t>
                      </a:r>
                      <a:r>
                        <a:rPr sz="3200" spc="0" dirty="0">
                          <a:latin typeface="Arial Narrow"/>
                          <a:cs typeface="Arial Narrow"/>
                        </a:rPr>
                        <a:t>ertak</a:t>
                      </a:r>
                      <a:r>
                        <a:rPr sz="3200" spc="-10" dirty="0">
                          <a:latin typeface="Arial Narrow"/>
                          <a:cs typeface="Arial Narrow"/>
                        </a:rPr>
                        <a:t>e</a:t>
                      </a:r>
                      <a:r>
                        <a:rPr sz="3200" spc="0" dirty="0">
                          <a:latin typeface="Arial Narrow"/>
                          <a:cs typeface="Arial Narrow"/>
                        </a:rPr>
                        <a:t>s</a:t>
                      </a:r>
                      <a:r>
                        <a:rPr sz="3200" spc="-5" dirty="0">
                          <a:latin typeface="Arial Narrow"/>
                          <a:cs typeface="Arial Narrow"/>
                        </a:rPr>
                        <a:t> </a:t>
                      </a:r>
                      <a:r>
                        <a:rPr sz="3200" spc="5" dirty="0">
                          <a:latin typeface="Arial Narrow"/>
                          <a:cs typeface="Arial Narrow"/>
                        </a:rPr>
                        <a:t>a</a:t>
                      </a:r>
                      <a:r>
                        <a:rPr sz="3200" spc="0" dirty="0">
                          <a:latin typeface="Arial Narrow"/>
                          <a:cs typeface="Arial Narrow"/>
                        </a:rPr>
                        <a:t>ctivities to</a:t>
                      </a:r>
                      <a:r>
                        <a:rPr sz="3200" spc="-5" dirty="0">
                          <a:latin typeface="Arial Narrow"/>
                          <a:cs typeface="Arial Narrow"/>
                        </a:rPr>
                        <a:t> </a:t>
                      </a:r>
                      <a:r>
                        <a:rPr sz="3200" spc="0" dirty="0">
                          <a:latin typeface="Arial Narrow"/>
                          <a:cs typeface="Arial Narrow"/>
                        </a:rPr>
                        <a:t>i</a:t>
                      </a:r>
                      <a:r>
                        <a:rPr sz="3200" spc="-5" dirty="0">
                          <a:latin typeface="Arial Narrow"/>
                          <a:cs typeface="Arial Narrow"/>
                        </a:rPr>
                        <a:t>m</a:t>
                      </a:r>
                      <a:r>
                        <a:rPr sz="3200" spc="0" dirty="0">
                          <a:latin typeface="Arial Narrow"/>
                          <a:cs typeface="Arial Narrow"/>
                        </a:rPr>
                        <a:t>prove l</a:t>
                      </a:r>
                      <a:r>
                        <a:rPr sz="3200" spc="-10" dirty="0">
                          <a:latin typeface="Arial Narrow"/>
                          <a:cs typeface="Arial Narrow"/>
                        </a:rPr>
                        <a:t>e</a:t>
                      </a:r>
                      <a:r>
                        <a:rPr sz="3200" spc="0" dirty="0">
                          <a:latin typeface="Arial Narrow"/>
                          <a:cs typeface="Arial Narrow"/>
                        </a:rPr>
                        <a:t>ar</a:t>
                      </a:r>
                      <a:r>
                        <a:rPr sz="3200" spc="-15" dirty="0">
                          <a:latin typeface="Arial Narrow"/>
                          <a:cs typeface="Arial Narrow"/>
                        </a:rPr>
                        <a:t>n</a:t>
                      </a:r>
                      <a:r>
                        <a:rPr sz="3200" spc="0" dirty="0">
                          <a:latin typeface="Arial Narrow"/>
                          <a:cs typeface="Arial Narrow"/>
                        </a:rPr>
                        <a:t>er perfor</a:t>
                      </a:r>
                      <a:r>
                        <a:rPr sz="3200" spc="-10" dirty="0">
                          <a:latin typeface="Arial Narrow"/>
                          <a:cs typeface="Arial Narrow"/>
                        </a:rPr>
                        <a:t>ma</a:t>
                      </a:r>
                      <a:r>
                        <a:rPr sz="3200" spc="0" dirty="0">
                          <a:latin typeface="Arial Narrow"/>
                          <a:cs typeface="Arial Narrow"/>
                        </a:rPr>
                        <a:t>nce</a:t>
                      </a:r>
                      <a:endParaRPr sz="3200">
                        <a:latin typeface="Arial Narrow"/>
                        <a:cs typeface="Arial Narrow"/>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6"/>
                  </a:ext>
                </a:extLst>
              </a:tr>
              <a:tr h="490363">
                <a:tc>
                  <a:txBody>
                    <a:bodyPr/>
                    <a:lstStyle/>
                    <a:p>
                      <a:pPr marL="107314">
                        <a:lnSpc>
                          <a:spcPct val="100000"/>
                        </a:lnSpc>
                        <a:tabLst>
                          <a:tab pos="392430" algn="l"/>
                        </a:tabLst>
                      </a:pPr>
                      <a:r>
                        <a:rPr sz="3200" dirty="0">
                          <a:latin typeface="Arial Narrow"/>
                          <a:cs typeface="Arial Narrow"/>
                        </a:rPr>
                        <a:t>7.	</a:t>
                      </a:r>
                      <a:r>
                        <a:rPr sz="3200" spc="-5" dirty="0">
                          <a:latin typeface="Arial Narrow"/>
                          <a:cs typeface="Arial Narrow"/>
                        </a:rPr>
                        <a:t>M</a:t>
                      </a:r>
                      <a:r>
                        <a:rPr sz="3200" spc="0" dirty="0">
                          <a:latin typeface="Arial Narrow"/>
                          <a:cs typeface="Arial Narrow"/>
                        </a:rPr>
                        <a:t>aintains</a:t>
                      </a:r>
                      <a:r>
                        <a:rPr sz="3200" spc="-10" dirty="0">
                          <a:latin typeface="Arial Narrow"/>
                          <a:cs typeface="Arial Narrow"/>
                        </a:rPr>
                        <a:t> </a:t>
                      </a:r>
                      <a:r>
                        <a:rPr sz="3200" spc="0" dirty="0">
                          <a:latin typeface="Arial Narrow"/>
                          <a:cs typeface="Arial Narrow"/>
                        </a:rPr>
                        <a:t>up</a:t>
                      </a:r>
                      <a:r>
                        <a:rPr sz="3200" spc="-10" dirty="0">
                          <a:latin typeface="Arial Narrow"/>
                          <a:cs typeface="Arial Narrow"/>
                        </a:rPr>
                        <a:t>d</a:t>
                      </a:r>
                      <a:r>
                        <a:rPr sz="3200" spc="0" dirty="0">
                          <a:latin typeface="Arial Narrow"/>
                          <a:cs typeface="Arial Narrow"/>
                        </a:rPr>
                        <a:t>at</a:t>
                      </a:r>
                      <a:r>
                        <a:rPr sz="3200" spc="-5" dirty="0">
                          <a:latin typeface="Arial Narrow"/>
                          <a:cs typeface="Arial Narrow"/>
                        </a:rPr>
                        <a:t>e</a:t>
                      </a:r>
                      <a:r>
                        <a:rPr sz="3200" spc="0" dirty="0">
                          <a:latin typeface="Arial Narrow"/>
                          <a:cs typeface="Arial Narrow"/>
                        </a:rPr>
                        <a:t>d records</a:t>
                      </a:r>
                      <a:r>
                        <a:rPr sz="3200" spc="-25" dirty="0">
                          <a:latin typeface="Arial Narrow"/>
                          <a:cs typeface="Arial Narrow"/>
                        </a:rPr>
                        <a:t> </a:t>
                      </a:r>
                      <a:r>
                        <a:rPr sz="3200" spc="0" dirty="0">
                          <a:latin typeface="Arial Narrow"/>
                          <a:cs typeface="Arial Narrow"/>
                        </a:rPr>
                        <a:t>of le</a:t>
                      </a:r>
                      <a:r>
                        <a:rPr sz="3200" spc="5" dirty="0">
                          <a:latin typeface="Arial Narrow"/>
                          <a:cs typeface="Arial Narrow"/>
                        </a:rPr>
                        <a:t>a</a:t>
                      </a:r>
                      <a:r>
                        <a:rPr sz="3200" spc="0" dirty="0">
                          <a:latin typeface="Arial Narrow"/>
                          <a:cs typeface="Arial Narrow"/>
                        </a:rPr>
                        <a:t>r</a:t>
                      </a:r>
                      <a:r>
                        <a:rPr sz="3200" spc="-15" dirty="0">
                          <a:latin typeface="Arial Narrow"/>
                          <a:cs typeface="Arial Narrow"/>
                        </a:rPr>
                        <a:t>n</a:t>
                      </a:r>
                      <a:r>
                        <a:rPr sz="3200" spc="0" dirty="0">
                          <a:latin typeface="Arial Narrow"/>
                          <a:cs typeface="Arial Narrow"/>
                        </a:rPr>
                        <a:t>ers’</a:t>
                      </a:r>
                      <a:r>
                        <a:rPr sz="3200" spc="-10" dirty="0">
                          <a:latin typeface="Arial Narrow"/>
                          <a:cs typeface="Arial Narrow"/>
                        </a:rPr>
                        <a:t> </a:t>
                      </a:r>
                      <a:r>
                        <a:rPr sz="3200" spc="5" dirty="0">
                          <a:latin typeface="Arial Narrow"/>
                          <a:cs typeface="Arial Narrow"/>
                        </a:rPr>
                        <a:t>p</a:t>
                      </a:r>
                      <a:r>
                        <a:rPr sz="3200" spc="0" dirty="0">
                          <a:latin typeface="Arial Narrow"/>
                          <a:cs typeface="Arial Narrow"/>
                        </a:rPr>
                        <a:t>rogress</a:t>
                      </a:r>
                      <a:endParaRPr sz="3200">
                        <a:latin typeface="Arial Narrow"/>
                        <a:cs typeface="Arial Narrow"/>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7"/>
                  </a:ext>
                </a:extLst>
              </a:tr>
              <a:tr h="489570">
                <a:tc>
                  <a:txBody>
                    <a:bodyPr/>
                    <a:lstStyle/>
                    <a:p>
                      <a:pPr marL="107314">
                        <a:lnSpc>
                          <a:spcPct val="100000"/>
                        </a:lnSpc>
                        <a:tabLst>
                          <a:tab pos="392430" algn="l"/>
                        </a:tabLst>
                      </a:pPr>
                      <a:r>
                        <a:rPr sz="3200" dirty="0">
                          <a:latin typeface="Arial Narrow"/>
                          <a:cs typeface="Arial Narrow"/>
                        </a:rPr>
                        <a:t>8.	Co</a:t>
                      </a:r>
                      <a:r>
                        <a:rPr sz="3200" spc="5" dirty="0">
                          <a:latin typeface="Arial Narrow"/>
                          <a:cs typeface="Arial Narrow"/>
                        </a:rPr>
                        <a:t>u</a:t>
                      </a:r>
                      <a:r>
                        <a:rPr sz="3200" spc="0" dirty="0">
                          <a:latin typeface="Arial Narrow"/>
                          <a:cs typeface="Arial Narrow"/>
                        </a:rPr>
                        <a:t>nsels</a:t>
                      </a:r>
                      <a:r>
                        <a:rPr sz="3200" spc="-15" dirty="0">
                          <a:latin typeface="Arial Narrow"/>
                          <a:cs typeface="Arial Narrow"/>
                        </a:rPr>
                        <a:t> </a:t>
                      </a:r>
                      <a:r>
                        <a:rPr sz="3200" spc="0" dirty="0">
                          <a:latin typeface="Arial Narrow"/>
                          <a:cs typeface="Arial Narrow"/>
                        </a:rPr>
                        <a:t>and</a:t>
                      </a:r>
                      <a:r>
                        <a:rPr sz="3200" spc="-10" dirty="0">
                          <a:latin typeface="Arial Narrow"/>
                          <a:cs typeface="Arial Narrow"/>
                        </a:rPr>
                        <a:t> </a:t>
                      </a:r>
                      <a:r>
                        <a:rPr sz="3200" spc="5" dirty="0">
                          <a:latin typeface="Arial Narrow"/>
                          <a:cs typeface="Arial Narrow"/>
                        </a:rPr>
                        <a:t>g</a:t>
                      </a:r>
                      <a:r>
                        <a:rPr sz="3200" spc="0" dirty="0">
                          <a:latin typeface="Arial Narrow"/>
                          <a:cs typeface="Arial Narrow"/>
                        </a:rPr>
                        <a:t>u</a:t>
                      </a:r>
                      <a:r>
                        <a:rPr sz="3200" spc="-15" dirty="0">
                          <a:latin typeface="Arial Narrow"/>
                          <a:cs typeface="Arial Narrow"/>
                        </a:rPr>
                        <a:t>i</a:t>
                      </a:r>
                      <a:r>
                        <a:rPr sz="3200" spc="0" dirty="0">
                          <a:latin typeface="Arial Narrow"/>
                          <a:cs typeface="Arial Narrow"/>
                        </a:rPr>
                        <a:t>des</a:t>
                      </a:r>
                      <a:r>
                        <a:rPr sz="3200" spc="-5" dirty="0">
                          <a:latin typeface="Arial Narrow"/>
                          <a:cs typeface="Arial Narrow"/>
                        </a:rPr>
                        <a:t> </a:t>
                      </a:r>
                      <a:r>
                        <a:rPr sz="3200" spc="0" dirty="0">
                          <a:latin typeface="Arial Narrow"/>
                          <a:cs typeface="Arial Narrow"/>
                        </a:rPr>
                        <a:t>l</a:t>
                      </a:r>
                      <a:r>
                        <a:rPr sz="3200" spc="-10" dirty="0">
                          <a:latin typeface="Arial Narrow"/>
                          <a:cs typeface="Arial Narrow"/>
                        </a:rPr>
                        <a:t>e</a:t>
                      </a:r>
                      <a:r>
                        <a:rPr sz="3200" spc="0" dirty="0">
                          <a:latin typeface="Arial Narrow"/>
                          <a:cs typeface="Arial Narrow"/>
                        </a:rPr>
                        <a:t>a</a:t>
                      </a:r>
                      <a:r>
                        <a:rPr sz="3200" spc="10" dirty="0">
                          <a:latin typeface="Arial Narrow"/>
                          <a:cs typeface="Arial Narrow"/>
                        </a:rPr>
                        <a:t>r</a:t>
                      </a:r>
                      <a:r>
                        <a:rPr sz="3200" spc="0" dirty="0">
                          <a:latin typeface="Arial Narrow"/>
                          <a:cs typeface="Arial Narrow"/>
                        </a:rPr>
                        <a:t>n</a:t>
                      </a:r>
                      <a:r>
                        <a:rPr sz="3200" spc="-10" dirty="0">
                          <a:latin typeface="Arial Narrow"/>
                          <a:cs typeface="Arial Narrow"/>
                        </a:rPr>
                        <a:t>e</a:t>
                      </a:r>
                      <a:r>
                        <a:rPr sz="3200" spc="0" dirty="0">
                          <a:latin typeface="Arial Narrow"/>
                          <a:cs typeface="Arial Narrow"/>
                        </a:rPr>
                        <a:t>rs</a:t>
                      </a:r>
                      <a:endParaRPr sz="3200">
                        <a:latin typeface="Arial Narrow"/>
                        <a:cs typeface="Arial Narrow"/>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8"/>
                  </a:ext>
                </a:extLst>
              </a:tr>
              <a:tr h="492747">
                <a:tc>
                  <a:txBody>
                    <a:bodyPr/>
                    <a:lstStyle/>
                    <a:p>
                      <a:pPr marL="107314">
                        <a:lnSpc>
                          <a:spcPct val="100000"/>
                        </a:lnSpc>
                        <a:tabLst>
                          <a:tab pos="392430" algn="l"/>
                        </a:tabLst>
                      </a:pPr>
                      <a:r>
                        <a:rPr sz="3200" dirty="0">
                          <a:latin typeface="Arial Narrow"/>
                          <a:cs typeface="Arial Narrow"/>
                        </a:rPr>
                        <a:t>9.	</a:t>
                      </a:r>
                      <a:r>
                        <a:rPr sz="3200" spc="-5" dirty="0">
                          <a:latin typeface="Arial Narrow"/>
                          <a:cs typeface="Arial Narrow"/>
                        </a:rPr>
                        <a:t>W</a:t>
                      </a:r>
                      <a:r>
                        <a:rPr sz="3200" spc="0" dirty="0">
                          <a:latin typeface="Arial Narrow"/>
                          <a:cs typeface="Arial Narrow"/>
                        </a:rPr>
                        <a:t>orks</a:t>
                      </a:r>
                      <a:r>
                        <a:rPr sz="3200" spc="-5" dirty="0">
                          <a:latin typeface="Arial Narrow"/>
                          <a:cs typeface="Arial Narrow"/>
                        </a:rPr>
                        <a:t> </a:t>
                      </a:r>
                      <a:r>
                        <a:rPr sz="3200" spc="0" dirty="0">
                          <a:latin typeface="Arial Narrow"/>
                          <a:cs typeface="Arial Narrow"/>
                        </a:rPr>
                        <a:t>w</a:t>
                      </a:r>
                      <a:r>
                        <a:rPr sz="3200" spc="-10" dirty="0">
                          <a:latin typeface="Arial Narrow"/>
                          <a:cs typeface="Arial Narrow"/>
                        </a:rPr>
                        <a:t>i</a:t>
                      </a:r>
                      <a:r>
                        <a:rPr sz="3200" spc="0" dirty="0">
                          <a:latin typeface="Arial Narrow"/>
                          <a:cs typeface="Arial Narrow"/>
                        </a:rPr>
                        <a:t>th</a:t>
                      </a:r>
                      <a:r>
                        <a:rPr sz="3200" spc="5" dirty="0">
                          <a:latin typeface="Arial Narrow"/>
                          <a:cs typeface="Arial Narrow"/>
                        </a:rPr>
                        <a:t> </a:t>
                      </a:r>
                      <a:r>
                        <a:rPr sz="3200" spc="0" dirty="0">
                          <a:latin typeface="Arial Narrow"/>
                          <a:cs typeface="Arial Narrow"/>
                        </a:rPr>
                        <a:t>relev</a:t>
                      </a:r>
                      <a:r>
                        <a:rPr sz="3200" spc="5" dirty="0">
                          <a:latin typeface="Arial Narrow"/>
                          <a:cs typeface="Arial Narrow"/>
                        </a:rPr>
                        <a:t>a</a:t>
                      </a:r>
                      <a:r>
                        <a:rPr sz="3200" spc="0" dirty="0">
                          <a:latin typeface="Arial Narrow"/>
                          <a:cs typeface="Arial Narrow"/>
                        </a:rPr>
                        <a:t>nt</a:t>
                      </a:r>
                      <a:r>
                        <a:rPr sz="3200" spc="-10" dirty="0">
                          <a:latin typeface="Arial Narrow"/>
                          <a:cs typeface="Arial Narrow"/>
                        </a:rPr>
                        <a:t> </a:t>
                      </a:r>
                      <a:r>
                        <a:rPr sz="3200" spc="0" dirty="0">
                          <a:latin typeface="Arial Narrow"/>
                          <a:cs typeface="Arial Narrow"/>
                        </a:rPr>
                        <a:t>sta</a:t>
                      </a:r>
                      <a:r>
                        <a:rPr sz="3200" spc="-15" dirty="0">
                          <a:latin typeface="Arial Narrow"/>
                          <a:cs typeface="Arial Narrow"/>
                        </a:rPr>
                        <a:t>k</a:t>
                      </a:r>
                      <a:r>
                        <a:rPr sz="3200" spc="0" dirty="0">
                          <a:latin typeface="Arial Narrow"/>
                          <a:cs typeface="Arial Narrow"/>
                        </a:rPr>
                        <a:t>e</a:t>
                      </a:r>
                      <a:r>
                        <a:rPr sz="3200" spc="-10" dirty="0">
                          <a:latin typeface="Arial Narrow"/>
                          <a:cs typeface="Arial Narrow"/>
                        </a:rPr>
                        <a:t>h</a:t>
                      </a:r>
                      <a:r>
                        <a:rPr sz="3200" spc="0" dirty="0">
                          <a:latin typeface="Arial Narrow"/>
                          <a:cs typeface="Arial Narrow"/>
                        </a:rPr>
                        <a:t>old</a:t>
                      </a:r>
                      <a:r>
                        <a:rPr sz="3200" spc="5" dirty="0">
                          <a:latin typeface="Arial Narrow"/>
                          <a:cs typeface="Arial Narrow"/>
                        </a:rPr>
                        <a:t>e</a:t>
                      </a:r>
                      <a:r>
                        <a:rPr sz="3200" spc="0" dirty="0">
                          <a:latin typeface="Arial Narrow"/>
                          <a:cs typeface="Arial Narrow"/>
                        </a:rPr>
                        <a:t>rs,</a:t>
                      </a:r>
                      <a:r>
                        <a:rPr sz="3200" spc="-5" dirty="0">
                          <a:latin typeface="Arial Narrow"/>
                          <a:cs typeface="Arial Narrow"/>
                        </a:rPr>
                        <a:t> </a:t>
                      </a:r>
                      <a:r>
                        <a:rPr sz="3200" spc="-10" dirty="0">
                          <a:latin typeface="Arial Narrow"/>
                          <a:cs typeface="Arial Narrow"/>
                        </a:rPr>
                        <a:t>b</a:t>
                      </a:r>
                      <a:r>
                        <a:rPr sz="3200" spc="0" dirty="0">
                          <a:latin typeface="Arial Narrow"/>
                          <a:cs typeface="Arial Narrow"/>
                        </a:rPr>
                        <a:t>oth</a:t>
                      </a:r>
                      <a:r>
                        <a:rPr sz="3200" spc="-5" dirty="0">
                          <a:latin typeface="Arial Narrow"/>
                          <a:cs typeface="Arial Narrow"/>
                        </a:rPr>
                        <a:t> </a:t>
                      </a:r>
                      <a:r>
                        <a:rPr sz="3200" spc="0" dirty="0">
                          <a:latin typeface="Arial Narrow"/>
                          <a:cs typeface="Arial Narrow"/>
                        </a:rPr>
                        <a:t>int</a:t>
                      </a:r>
                      <a:r>
                        <a:rPr sz="3200" spc="5" dirty="0">
                          <a:latin typeface="Arial Narrow"/>
                          <a:cs typeface="Arial Narrow"/>
                        </a:rPr>
                        <a:t>e</a:t>
                      </a:r>
                      <a:r>
                        <a:rPr sz="3200" spc="0" dirty="0">
                          <a:latin typeface="Arial Narrow"/>
                          <a:cs typeface="Arial Narrow"/>
                        </a:rPr>
                        <a:t>r</a:t>
                      </a:r>
                      <a:r>
                        <a:rPr sz="3200" spc="-15" dirty="0">
                          <a:latin typeface="Arial Narrow"/>
                          <a:cs typeface="Arial Narrow"/>
                        </a:rPr>
                        <a:t>n</a:t>
                      </a:r>
                      <a:r>
                        <a:rPr sz="3200" spc="0" dirty="0">
                          <a:latin typeface="Arial Narrow"/>
                          <a:cs typeface="Arial Narrow"/>
                        </a:rPr>
                        <a:t>al</a:t>
                      </a:r>
                      <a:r>
                        <a:rPr sz="3200" spc="-5" dirty="0">
                          <a:latin typeface="Arial Narrow"/>
                          <a:cs typeface="Arial Narrow"/>
                        </a:rPr>
                        <a:t> </a:t>
                      </a:r>
                      <a:r>
                        <a:rPr sz="3200" spc="-10" dirty="0">
                          <a:latin typeface="Arial Narrow"/>
                          <a:cs typeface="Arial Narrow"/>
                        </a:rPr>
                        <a:t>a</a:t>
                      </a:r>
                      <a:r>
                        <a:rPr sz="3200" spc="0" dirty="0">
                          <a:latin typeface="Arial Narrow"/>
                          <a:cs typeface="Arial Narrow"/>
                        </a:rPr>
                        <a:t>nd</a:t>
                      </a:r>
                      <a:r>
                        <a:rPr sz="3200" spc="-10" dirty="0">
                          <a:latin typeface="Arial Narrow"/>
                          <a:cs typeface="Arial Narrow"/>
                        </a:rPr>
                        <a:t> </a:t>
                      </a:r>
                      <a:r>
                        <a:rPr sz="3200" spc="0" dirty="0">
                          <a:latin typeface="Arial Narrow"/>
                          <a:cs typeface="Arial Narrow"/>
                        </a:rPr>
                        <a:t>ex</a:t>
                      </a:r>
                      <a:r>
                        <a:rPr sz="3200" spc="-10" dirty="0">
                          <a:latin typeface="Arial Narrow"/>
                          <a:cs typeface="Arial Narrow"/>
                        </a:rPr>
                        <a:t>t</a:t>
                      </a:r>
                      <a:r>
                        <a:rPr sz="3200" spc="0" dirty="0">
                          <a:latin typeface="Arial Narrow"/>
                          <a:cs typeface="Arial Narrow"/>
                        </a:rPr>
                        <a:t>ernal,</a:t>
                      </a:r>
                      <a:r>
                        <a:rPr sz="3200" spc="-5" dirty="0">
                          <a:latin typeface="Arial Narrow"/>
                          <a:cs typeface="Arial Narrow"/>
                        </a:rPr>
                        <a:t> </a:t>
                      </a:r>
                      <a:r>
                        <a:rPr sz="3200" spc="-10" dirty="0">
                          <a:latin typeface="Arial Narrow"/>
                          <a:cs typeface="Arial Narrow"/>
                        </a:rPr>
                        <a:t>t</a:t>
                      </a:r>
                      <a:r>
                        <a:rPr sz="3200" spc="0" dirty="0">
                          <a:latin typeface="Arial Narrow"/>
                          <a:cs typeface="Arial Narrow"/>
                        </a:rPr>
                        <a:t>o </a:t>
                      </a:r>
                      <a:r>
                        <a:rPr sz="3200" spc="5" dirty="0">
                          <a:latin typeface="Arial Narrow"/>
                          <a:cs typeface="Arial Narrow"/>
                        </a:rPr>
                        <a:t>p</a:t>
                      </a:r>
                      <a:r>
                        <a:rPr sz="3200" spc="0" dirty="0">
                          <a:latin typeface="Arial Narrow"/>
                          <a:cs typeface="Arial Narrow"/>
                        </a:rPr>
                        <a:t>rom</a:t>
                      </a:r>
                      <a:r>
                        <a:rPr sz="3200" spc="-10" dirty="0">
                          <a:latin typeface="Arial Narrow"/>
                          <a:cs typeface="Arial Narrow"/>
                        </a:rPr>
                        <a:t>o</a:t>
                      </a:r>
                      <a:r>
                        <a:rPr sz="3200" spc="0" dirty="0">
                          <a:latin typeface="Arial Narrow"/>
                          <a:cs typeface="Arial Narrow"/>
                        </a:rPr>
                        <a:t>te</a:t>
                      </a:r>
                      <a:r>
                        <a:rPr sz="3200" spc="5" dirty="0">
                          <a:latin typeface="Arial Narrow"/>
                          <a:cs typeface="Arial Narrow"/>
                        </a:rPr>
                        <a:t> </a:t>
                      </a:r>
                      <a:r>
                        <a:rPr sz="3200" spc="0" dirty="0">
                          <a:latin typeface="Arial Narrow"/>
                          <a:cs typeface="Arial Narrow"/>
                        </a:rPr>
                        <a:t>l</a:t>
                      </a:r>
                      <a:r>
                        <a:rPr sz="3200" spc="-10" dirty="0">
                          <a:latin typeface="Arial Narrow"/>
                          <a:cs typeface="Arial Narrow"/>
                        </a:rPr>
                        <a:t>e</a:t>
                      </a:r>
                      <a:r>
                        <a:rPr sz="3200" spc="0" dirty="0">
                          <a:latin typeface="Arial Narrow"/>
                          <a:cs typeface="Arial Narrow"/>
                        </a:rPr>
                        <a:t>arning</a:t>
                      </a:r>
                      <a:r>
                        <a:rPr sz="3200" spc="-10" dirty="0">
                          <a:latin typeface="Arial Narrow"/>
                          <a:cs typeface="Arial Narrow"/>
                        </a:rPr>
                        <a:t> </a:t>
                      </a:r>
                      <a:r>
                        <a:rPr sz="3200" spc="-5" dirty="0">
                          <a:latin typeface="Arial Narrow"/>
                          <a:cs typeface="Arial Narrow"/>
                        </a:rPr>
                        <a:t>a</a:t>
                      </a:r>
                      <a:r>
                        <a:rPr sz="3200" spc="0" dirty="0">
                          <a:latin typeface="Arial Narrow"/>
                          <a:cs typeface="Arial Narrow"/>
                        </a:rPr>
                        <a:t>nd i</a:t>
                      </a:r>
                      <a:r>
                        <a:rPr sz="3200" spc="-5" dirty="0">
                          <a:latin typeface="Arial Narrow"/>
                          <a:cs typeface="Arial Narrow"/>
                        </a:rPr>
                        <a:t>m</a:t>
                      </a:r>
                      <a:r>
                        <a:rPr sz="3200" spc="0" dirty="0">
                          <a:latin typeface="Arial Narrow"/>
                          <a:cs typeface="Arial Narrow"/>
                        </a:rPr>
                        <a:t>prove s</a:t>
                      </a:r>
                      <a:r>
                        <a:rPr sz="3200" spc="-10" dirty="0">
                          <a:latin typeface="Arial Narrow"/>
                          <a:cs typeface="Arial Narrow"/>
                        </a:rPr>
                        <a:t>c</a:t>
                      </a:r>
                      <a:r>
                        <a:rPr sz="3200" spc="0" dirty="0">
                          <a:latin typeface="Arial Narrow"/>
                          <a:cs typeface="Arial Narrow"/>
                        </a:rPr>
                        <a:t>h</a:t>
                      </a:r>
                      <a:r>
                        <a:rPr sz="3200" spc="-10" dirty="0">
                          <a:latin typeface="Arial Narrow"/>
                          <a:cs typeface="Arial Narrow"/>
                        </a:rPr>
                        <a:t>o</a:t>
                      </a:r>
                      <a:r>
                        <a:rPr sz="3200" spc="0" dirty="0">
                          <a:latin typeface="Arial Narrow"/>
                          <a:cs typeface="Arial Narrow"/>
                        </a:rPr>
                        <a:t>ol</a:t>
                      </a:r>
                      <a:r>
                        <a:rPr sz="3200" spc="-5" dirty="0">
                          <a:latin typeface="Arial Narrow"/>
                          <a:cs typeface="Arial Narrow"/>
                        </a:rPr>
                        <a:t> </a:t>
                      </a:r>
                      <a:r>
                        <a:rPr sz="3200" spc="0" dirty="0">
                          <a:latin typeface="Arial Narrow"/>
                          <a:cs typeface="Arial Narrow"/>
                        </a:rPr>
                        <a:t>per</a:t>
                      </a:r>
                      <a:r>
                        <a:rPr sz="3200" spc="-15" dirty="0">
                          <a:latin typeface="Arial Narrow"/>
                          <a:cs typeface="Arial Narrow"/>
                        </a:rPr>
                        <a:t>f</a:t>
                      </a:r>
                      <a:r>
                        <a:rPr sz="3200" spc="0" dirty="0">
                          <a:latin typeface="Arial Narrow"/>
                          <a:cs typeface="Arial Narrow"/>
                        </a:rPr>
                        <a:t>or</a:t>
                      </a:r>
                      <a:r>
                        <a:rPr sz="3200" spc="-10" dirty="0">
                          <a:latin typeface="Arial Narrow"/>
                          <a:cs typeface="Arial Narrow"/>
                        </a:rPr>
                        <a:t>m</a:t>
                      </a:r>
                      <a:r>
                        <a:rPr sz="3200" spc="0" dirty="0">
                          <a:latin typeface="Arial Narrow"/>
                          <a:cs typeface="Arial Narrow"/>
                        </a:rPr>
                        <a:t>ance</a:t>
                      </a:r>
                      <a:endParaRPr sz="3200">
                        <a:latin typeface="Arial Narrow"/>
                        <a:cs typeface="Arial Narrow"/>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9"/>
                  </a:ext>
                </a:extLst>
              </a:tr>
              <a:tr h="489570">
                <a:tc>
                  <a:txBody>
                    <a:bodyPr/>
                    <a:lstStyle/>
                    <a:p>
                      <a:pPr marL="107314">
                        <a:lnSpc>
                          <a:spcPct val="100000"/>
                        </a:lnSpc>
                      </a:pPr>
                      <a:r>
                        <a:rPr sz="3200" dirty="0">
                          <a:latin typeface="Arial Narrow"/>
                          <a:cs typeface="Arial Narrow"/>
                        </a:rPr>
                        <a:t>10.  </a:t>
                      </a:r>
                      <a:r>
                        <a:rPr sz="3200" spc="45" dirty="0">
                          <a:latin typeface="Arial Narrow"/>
                          <a:cs typeface="Arial Narrow"/>
                        </a:rPr>
                        <a:t> </a:t>
                      </a:r>
                      <a:r>
                        <a:rPr sz="3200" spc="0" dirty="0">
                          <a:latin typeface="Arial Narrow"/>
                          <a:cs typeface="Arial Narrow"/>
                        </a:rPr>
                        <a:t>Un</a:t>
                      </a:r>
                      <a:r>
                        <a:rPr sz="3200" spc="5" dirty="0">
                          <a:latin typeface="Arial Narrow"/>
                          <a:cs typeface="Arial Narrow"/>
                        </a:rPr>
                        <a:t>d</a:t>
                      </a:r>
                      <a:r>
                        <a:rPr sz="3200" spc="0" dirty="0">
                          <a:latin typeface="Arial Narrow"/>
                          <a:cs typeface="Arial Narrow"/>
                        </a:rPr>
                        <a:t>erta</a:t>
                      </a:r>
                      <a:r>
                        <a:rPr sz="3200" spc="-15" dirty="0">
                          <a:latin typeface="Arial Narrow"/>
                          <a:cs typeface="Arial Narrow"/>
                        </a:rPr>
                        <a:t>k</a:t>
                      </a:r>
                      <a:r>
                        <a:rPr sz="3200" spc="0" dirty="0">
                          <a:latin typeface="Arial Narrow"/>
                          <a:cs typeface="Arial Narrow"/>
                        </a:rPr>
                        <a:t>es</a:t>
                      </a:r>
                      <a:r>
                        <a:rPr sz="3200" spc="-5" dirty="0">
                          <a:latin typeface="Arial Narrow"/>
                          <a:cs typeface="Arial Narrow"/>
                        </a:rPr>
                        <a:t> </a:t>
                      </a:r>
                      <a:r>
                        <a:rPr sz="3200" spc="5" dirty="0">
                          <a:latin typeface="Arial Narrow"/>
                          <a:cs typeface="Arial Narrow"/>
                        </a:rPr>
                        <a:t>a</a:t>
                      </a:r>
                      <a:r>
                        <a:rPr sz="3200" spc="0" dirty="0">
                          <a:latin typeface="Arial Narrow"/>
                          <a:cs typeface="Arial Narrow"/>
                        </a:rPr>
                        <a:t>ctivities</a:t>
                      </a:r>
                      <a:r>
                        <a:rPr sz="3200" spc="-10" dirty="0">
                          <a:latin typeface="Arial Narrow"/>
                          <a:cs typeface="Arial Narrow"/>
                        </a:rPr>
                        <a:t> </a:t>
                      </a:r>
                      <a:r>
                        <a:rPr sz="3200" spc="0" dirty="0">
                          <a:latin typeface="Arial Narrow"/>
                          <a:cs typeface="Arial Narrow"/>
                        </a:rPr>
                        <a:t>t</a:t>
                      </a:r>
                      <a:r>
                        <a:rPr sz="3200" spc="5" dirty="0">
                          <a:latin typeface="Arial Narrow"/>
                          <a:cs typeface="Arial Narrow"/>
                        </a:rPr>
                        <a:t>o</a:t>
                      </a:r>
                      <a:r>
                        <a:rPr sz="3200" spc="0" dirty="0">
                          <a:latin typeface="Arial Narrow"/>
                          <a:cs typeface="Arial Narrow"/>
                        </a:rPr>
                        <a:t>wa</a:t>
                      </a:r>
                      <a:r>
                        <a:rPr sz="3200" spc="-15" dirty="0">
                          <a:latin typeface="Arial Narrow"/>
                          <a:cs typeface="Arial Narrow"/>
                        </a:rPr>
                        <a:t>r</a:t>
                      </a:r>
                      <a:r>
                        <a:rPr sz="3200" spc="0" dirty="0">
                          <a:latin typeface="Arial Narrow"/>
                          <a:cs typeface="Arial Narrow"/>
                        </a:rPr>
                        <a:t>ds</a:t>
                      </a:r>
                      <a:r>
                        <a:rPr sz="3200" spc="-5" dirty="0">
                          <a:latin typeface="Arial Narrow"/>
                          <a:cs typeface="Arial Narrow"/>
                        </a:rPr>
                        <a:t> </a:t>
                      </a:r>
                      <a:r>
                        <a:rPr sz="3200" spc="5" dirty="0">
                          <a:latin typeface="Arial Narrow"/>
                          <a:cs typeface="Arial Narrow"/>
                        </a:rPr>
                        <a:t>p</a:t>
                      </a:r>
                      <a:r>
                        <a:rPr sz="3200" spc="0" dirty="0">
                          <a:latin typeface="Arial Narrow"/>
                          <a:cs typeface="Arial Narrow"/>
                        </a:rPr>
                        <a:t>ers</a:t>
                      </a:r>
                      <a:r>
                        <a:rPr sz="3200" spc="-15" dirty="0">
                          <a:latin typeface="Arial Narrow"/>
                          <a:cs typeface="Arial Narrow"/>
                        </a:rPr>
                        <a:t>o</a:t>
                      </a:r>
                      <a:r>
                        <a:rPr sz="3200" spc="0" dirty="0">
                          <a:latin typeface="Arial Narrow"/>
                          <a:cs typeface="Arial Narrow"/>
                        </a:rPr>
                        <a:t>nal</a:t>
                      </a:r>
                      <a:r>
                        <a:rPr sz="3200" spc="-15" dirty="0">
                          <a:latin typeface="Arial Narrow"/>
                          <a:cs typeface="Arial Narrow"/>
                        </a:rPr>
                        <a:t> </a:t>
                      </a:r>
                      <a:r>
                        <a:rPr sz="3200" spc="0" dirty="0">
                          <a:latin typeface="Arial Narrow"/>
                          <a:cs typeface="Arial Narrow"/>
                        </a:rPr>
                        <a:t>and</a:t>
                      </a:r>
                      <a:r>
                        <a:rPr sz="3200" spc="-10" dirty="0">
                          <a:latin typeface="Arial Narrow"/>
                          <a:cs typeface="Arial Narrow"/>
                        </a:rPr>
                        <a:t> </a:t>
                      </a:r>
                      <a:r>
                        <a:rPr sz="3200" spc="5" dirty="0">
                          <a:latin typeface="Arial Narrow"/>
                          <a:cs typeface="Arial Narrow"/>
                        </a:rPr>
                        <a:t>p</a:t>
                      </a:r>
                      <a:r>
                        <a:rPr sz="3200" spc="0" dirty="0">
                          <a:latin typeface="Arial Narrow"/>
                          <a:cs typeface="Arial Narrow"/>
                        </a:rPr>
                        <a:t>ro</a:t>
                      </a:r>
                      <a:r>
                        <a:rPr sz="3200" spc="-10" dirty="0">
                          <a:latin typeface="Arial Narrow"/>
                          <a:cs typeface="Arial Narrow"/>
                        </a:rPr>
                        <a:t>f</a:t>
                      </a:r>
                      <a:r>
                        <a:rPr sz="3200" spc="0" dirty="0">
                          <a:latin typeface="Arial Narrow"/>
                          <a:cs typeface="Arial Narrow"/>
                        </a:rPr>
                        <a:t>essio</a:t>
                      </a:r>
                      <a:r>
                        <a:rPr sz="3200" spc="-10" dirty="0">
                          <a:latin typeface="Arial Narrow"/>
                          <a:cs typeface="Arial Narrow"/>
                        </a:rPr>
                        <a:t>n</a:t>
                      </a:r>
                      <a:r>
                        <a:rPr sz="3200" spc="0" dirty="0">
                          <a:latin typeface="Arial Narrow"/>
                          <a:cs typeface="Arial Narrow"/>
                        </a:rPr>
                        <a:t>al</a:t>
                      </a:r>
                      <a:r>
                        <a:rPr sz="3200" spc="-5" dirty="0">
                          <a:latin typeface="Arial Narrow"/>
                          <a:cs typeface="Arial Narrow"/>
                        </a:rPr>
                        <a:t> </a:t>
                      </a:r>
                      <a:r>
                        <a:rPr sz="3200" spc="0" dirty="0">
                          <a:latin typeface="Arial Narrow"/>
                          <a:cs typeface="Arial Narrow"/>
                        </a:rPr>
                        <a:t>growth</a:t>
                      </a:r>
                      <a:endParaRPr sz="3200">
                        <a:latin typeface="Arial Narrow"/>
                        <a:cs typeface="Arial Narrow"/>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10"/>
                  </a:ext>
                </a:extLst>
              </a:tr>
              <a:tr h="489568">
                <a:tc>
                  <a:txBody>
                    <a:bodyPr/>
                    <a:lstStyle/>
                    <a:p>
                      <a:pPr marL="107314">
                        <a:lnSpc>
                          <a:spcPct val="100000"/>
                        </a:lnSpc>
                      </a:pPr>
                      <a:r>
                        <a:rPr sz="3200" dirty="0">
                          <a:latin typeface="Arial Narrow"/>
                          <a:cs typeface="Arial Narrow"/>
                        </a:rPr>
                        <a:t>11.  </a:t>
                      </a:r>
                      <a:r>
                        <a:rPr sz="3200" spc="45" dirty="0">
                          <a:latin typeface="Arial Narrow"/>
                          <a:cs typeface="Arial Narrow"/>
                        </a:rPr>
                        <a:t> </a:t>
                      </a:r>
                      <a:r>
                        <a:rPr sz="3200" spc="0" dirty="0">
                          <a:latin typeface="Arial Narrow"/>
                          <a:cs typeface="Arial Narrow"/>
                        </a:rPr>
                        <a:t>Do</a:t>
                      </a:r>
                      <a:r>
                        <a:rPr sz="3200" spc="5" dirty="0">
                          <a:latin typeface="Arial Narrow"/>
                          <a:cs typeface="Arial Narrow"/>
                        </a:rPr>
                        <a:t>e</a:t>
                      </a:r>
                      <a:r>
                        <a:rPr sz="3200" spc="0" dirty="0">
                          <a:latin typeface="Arial Narrow"/>
                          <a:cs typeface="Arial Narrow"/>
                        </a:rPr>
                        <a:t>s</a:t>
                      </a:r>
                      <a:r>
                        <a:rPr sz="3200" spc="-5" dirty="0">
                          <a:latin typeface="Arial Narrow"/>
                          <a:cs typeface="Arial Narrow"/>
                        </a:rPr>
                        <a:t> </a:t>
                      </a:r>
                      <a:r>
                        <a:rPr sz="3200" spc="0" dirty="0">
                          <a:latin typeface="Arial Narrow"/>
                          <a:cs typeface="Arial Narrow"/>
                        </a:rPr>
                        <a:t>rela</a:t>
                      </a:r>
                      <a:r>
                        <a:rPr sz="3200" spc="-10" dirty="0">
                          <a:latin typeface="Arial Narrow"/>
                          <a:cs typeface="Arial Narrow"/>
                        </a:rPr>
                        <a:t>t</a:t>
                      </a:r>
                      <a:r>
                        <a:rPr sz="3200" spc="0" dirty="0">
                          <a:latin typeface="Arial Narrow"/>
                          <a:cs typeface="Arial Narrow"/>
                        </a:rPr>
                        <a:t>ed work</a:t>
                      </a:r>
                      <a:endParaRPr sz="3200" dirty="0">
                        <a:latin typeface="Arial Narrow"/>
                        <a:cs typeface="Arial Narrow"/>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11"/>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432918" y="10411971"/>
            <a:ext cx="3352164" cy="432661"/>
          </a:xfrm>
          <a:prstGeom prst="rect">
            <a:avLst/>
          </a:prstGeom>
          <a:blipFill>
            <a:blip r:embed="rId3" cstate="print"/>
            <a:stretch>
              <a:fillRect/>
            </a:stretch>
          </a:blipFill>
        </p:spPr>
        <p:txBody>
          <a:bodyPr wrap="square" lIns="0" tIns="0" rIns="0" bIns="0" rtlCol="0">
            <a:noAutofit/>
          </a:bodyPr>
          <a:lstStyle/>
          <a:p>
            <a:endParaRPr dirty="0"/>
          </a:p>
        </p:txBody>
      </p:sp>
      <p:sp>
        <p:nvSpPr>
          <p:cNvPr id="3" name="object 3"/>
          <p:cNvSpPr txBox="1"/>
          <p:nvPr/>
        </p:nvSpPr>
        <p:spPr>
          <a:xfrm>
            <a:off x="508000" y="282705"/>
            <a:ext cx="18059400" cy="762911"/>
          </a:xfrm>
          <a:prstGeom prst="rect">
            <a:avLst/>
          </a:prstGeom>
        </p:spPr>
        <p:txBody>
          <a:bodyPr vert="horz" wrap="square" lIns="0" tIns="0" rIns="0" bIns="0" rtlCol="0">
            <a:noAutofit/>
          </a:bodyPr>
          <a:lstStyle/>
          <a:p>
            <a:pPr marL="12700"/>
            <a:r>
              <a:rPr b="1" i="1" dirty="0">
                <a:latin typeface="Arial"/>
                <a:cs typeface="Arial"/>
              </a:rPr>
              <a:t>K</a:t>
            </a:r>
            <a:r>
              <a:rPr b="1" i="1" spc="-10" dirty="0">
                <a:latin typeface="Arial"/>
                <a:cs typeface="Arial"/>
              </a:rPr>
              <a:t>R</a:t>
            </a:r>
            <a:r>
              <a:rPr b="1" i="1" dirty="0">
                <a:latin typeface="Arial"/>
                <a:cs typeface="Arial"/>
              </a:rPr>
              <a:t>A 1:</a:t>
            </a:r>
            <a:r>
              <a:rPr b="1" i="1" spc="5" dirty="0">
                <a:latin typeface="Arial"/>
                <a:cs typeface="Arial"/>
              </a:rPr>
              <a:t> </a:t>
            </a:r>
            <a:r>
              <a:rPr b="1" i="1" dirty="0">
                <a:latin typeface="Arial"/>
                <a:cs typeface="Arial"/>
              </a:rPr>
              <a:t>C</a:t>
            </a:r>
            <a:r>
              <a:rPr b="1" i="1" spc="-10" dirty="0">
                <a:latin typeface="Arial"/>
                <a:cs typeface="Arial"/>
              </a:rPr>
              <a:t>o</a:t>
            </a:r>
            <a:r>
              <a:rPr b="1" i="1" spc="-5" dirty="0">
                <a:latin typeface="Arial"/>
                <a:cs typeface="Arial"/>
              </a:rPr>
              <a:t>n</a:t>
            </a:r>
            <a:r>
              <a:rPr b="1" i="1" dirty="0">
                <a:latin typeface="Arial"/>
                <a:cs typeface="Arial"/>
              </a:rPr>
              <a:t>t</a:t>
            </a:r>
            <a:r>
              <a:rPr b="1" i="1" spc="5" dirty="0">
                <a:latin typeface="Arial"/>
                <a:cs typeface="Arial"/>
              </a:rPr>
              <a:t>e</a:t>
            </a:r>
            <a:r>
              <a:rPr b="1" i="1" spc="-5" dirty="0">
                <a:latin typeface="Arial"/>
                <a:cs typeface="Arial"/>
              </a:rPr>
              <a:t>n</a:t>
            </a:r>
            <a:r>
              <a:rPr b="1" i="1" dirty="0">
                <a:latin typeface="Arial"/>
                <a:cs typeface="Arial"/>
              </a:rPr>
              <a:t>t</a:t>
            </a:r>
            <a:r>
              <a:rPr b="1" i="1" spc="-5" dirty="0">
                <a:latin typeface="Arial"/>
                <a:cs typeface="Arial"/>
              </a:rPr>
              <a:t> </a:t>
            </a:r>
            <a:r>
              <a:rPr b="1" i="1" dirty="0">
                <a:latin typeface="Arial"/>
                <a:cs typeface="Arial"/>
              </a:rPr>
              <a:t>K</a:t>
            </a:r>
            <a:r>
              <a:rPr b="1" i="1" spc="-10" dirty="0">
                <a:latin typeface="Arial"/>
                <a:cs typeface="Arial"/>
              </a:rPr>
              <a:t>n</a:t>
            </a:r>
            <a:r>
              <a:rPr b="1" i="1" spc="-5" dirty="0">
                <a:latin typeface="Arial"/>
                <a:cs typeface="Arial"/>
              </a:rPr>
              <a:t>o</a:t>
            </a:r>
            <a:r>
              <a:rPr b="1" i="1" dirty="0">
                <a:latin typeface="Arial"/>
                <a:cs typeface="Arial"/>
              </a:rPr>
              <a:t>wle</a:t>
            </a:r>
            <a:r>
              <a:rPr b="1" i="1" spc="-5" dirty="0">
                <a:latin typeface="Arial"/>
                <a:cs typeface="Arial"/>
              </a:rPr>
              <a:t>dg</a:t>
            </a:r>
            <a:r>
              <a:rPr b="1" i="1" dirty="0">
                <a:latin typeface="Arial"/>
                <a:cs typeface="Arial"/>
              </a:rPr>
              <a:t>e </a:t>
            </a:r>
            <a:r>
              <a:rPr b="1" i="1" spc="5" dirty="0">
                <a:latin typeface="Arial"/>
                <a:cs typeface="Arial"/>
              </a:rPr>
              <a:t>a</a:t>
            </a:r>
            <a:r>
              <a:rPr b="1" i="1" spc="-5" dirty="0">
                <a:latin typeface="Arial"/>
                <a:cs typeface="Arial"/>
              </a:rPr>
              <a:t>n</a:t>
            </a:r>
            <a:r>
              <a:rPr b="1" i="1" dirty="0">
                <a:latin typeface="Arial"/>
                <a:cs typeface="Arial"/>
              </a:rPr>
              <a:t>d</a:t>
            </a:r>
            <a:r>
              <a:rPr b="1" i="1" spc="-5" dirty="0">
                <a:latin typeface="Arial"/>
                <a:cs typeface="Arial"/>
              </a:rPr>
              <a:t> </a:t>
            </a:r>
            <a:r>
              <a:rPr b="1" i="1" dirty="0">
                <a:latin typeface="Arial"/>
                <a:cs typeface="Arial"/>
              </a:rPr>
              <a:t>Pe</a:t>
            </a:r>
            <a:r>
              <a:rPr b="1" i="1" spc="-5" dirty="0">
                <a:latin typeface="Arial"/>
                <a:cs typeface="Arial"/>
              </a:rPr>
              <a:t>d</a:t>
            </a:r>
            <a:r>
              <a:rPr b="1" i="1" dirty="0">
                <a:latin typeface="Arial"/>
                <a:cs typeface="Arial"/>
              </a:rPr>
              <a:t>a</a:t>
            </a:r>
            <a:r>
              <a:rPr b="1" i="1" spc="-5" dirty="0">
                <a:latin typeface="Arial"/>
                <a:cs typeface="Arial"/>
              </a:rPr>
              <a:t>gog</a:t>
            </a:r>
            <a:r>
              <a:rPr b="1" i="1" dirty="0">
                <a:latin typeface="Arial"/>
                <a:cs typeface="Arial"/>
              </a:rPr>
              <a:t>y</a:t>
            </a:r>
            <a:endParaRPr lang="en-US" b="1" i="1" dirty="0">
              <a:latin typeface="Arial"/>
              <a:cs typeface="Arial"/>
            </a:endParaRPr>
          </a:p>
          <a:p>
            <a:pPr marL="12700"/>
            <a:r>
              <a:rPr lang="en-US" sz="2800" b="1" u="sng" dirty="0">
                <a:highlight>
                  <a:srgbClr val="FFFF00"/>
                </a:highlight>
                <a:latin typeface="Arial"/>
                <a:cs typeface="Arial"/>
              </a:rPr>
              <a:t>O</a:t>
            </a:r>
            <a:r>
              <a:rPr lang="en-US" sz="2800" b="1" u="sng" spc="-10" dirty="0">
                <a:highlight>
                  <a:srgbClr val="FFFF00"/>
                </a:highlight>
                <a:latin typeface="Arial"/>
                <a:cs typeface="Arial"/>
              </a:rPr>
              <a:t>B</a:t>
            </a:r>
            <a:r>
              <a:rPr lang="en-US" sz="2800" b="1" u="sng" dirty="0">
                <a:highlight>
                  <a:srgbClr val="FFFF00"/>
                </a:highlight>
                <a:latin typeface="Arial"/>
                <a:cs typeface="Arial"/>
              </a:rPr>
              <a:t>J</a:t>
            </a:r>
            <a:r>
              <a:rPr lang="en-US" sz="2800" b="1" u="sng" spc="-10" dirty="0">
                <a:highlight>
                  <a:srgbClr val="FFFF00"/>
                </a:highlight>
                <a:latin typeface="Arial"/>
                <a:cs typeface="Arial"/>
              </a:rPr>
              <a:t>EC</a:t>
            </a:r>
            <a:r>
              <a:rPr lang="en-US" sz="2800" b="1" u="sng" dirty="0">
                <a:highlight>
                  <a:srgbClr val="FFFF00"/>
                </a:highlight>
                <a:latin typeface="Arial"/>
                <a:cs typeface="Arial"/>
              </a:rPr>
              <a:t>TIVE 1.</a:t>
            </a:r>
            <a:r>
              <a:rPr lang="en-US" sz="2800" b="1" u="sng" spc="-5" dirty="0">
                <a:highlight>
                  <a:srgbClr val="FFFF00"/>
                </a:highlight>
                <a:latin typeface="Arial"/>
                <a:cs typeface="Arial"/>
              </a:rPr>
              <a:t> </a:t>
            </a:r>
            <a:r>
              <a:rPr lang="en-US" sz="2800" b="1" u="sng" spc="5" dirty="0">
                <a:highlight>
                  <a:srgbClr val="FFFF00"/>
                </a:highlight>
                <a:latin typeface="Arial"/>
                <a:cs typeface="Arial"/>
              </a:rPr>
              <a:t>A</a:t>
            </a:r>
            <a:r>
              <a:rPr lang="en-US" sz="2800" b="1" u="sng" dirty="0">
                <a:highlight>
                  <a:srgbClr val="FFFF00"/>
                </a:highlight>
                <a:latin typeface="Arial"/>
                <a:cs typeface="Arial"/>
              </a:rPr>
              <a:t>p</a:t>
            </a:r>
            <a:r>
              <a:rPr lang="en-US" sz="2800" b="1" u="sng" spc="-10" dirty="0">
                <a:highlight>
                  <a:srgbClr val="FFFF00"/>
                </a:highlight>
                <a:latin typeface="Arial"/>
                <a:cs typeface="Arial"/>
              </a:rPr>
              <a:t>pl</a:t>
            </a:r>
            <a:r>
              <a:rPr lang="en-US" sz="2800" b="1" u="sng" dirty="0">
                <a:highlight>
                  <a:srgbClr val="FFFF00"/>
                </a:highlight>
                <a:latin typeface="Arial"/>
                <a:cs typeface="Arial"/>
              </a:rPr>
              <a:t>ied k</a:t>
            </a:r>
            <a:r>
              <a:rPr lang="en-US" sz="2800" b="1" u="sng" spc="-5" dirty="0">
                <a:highlight>
                  <a:srgbClr val="FFFF00"/>
                </a:highlight>
                <a:latin typeface="Arial"/>
                <a:cs typeface="Arial"/>
              </a:rPr>
              <a:t>n</a:t>
            </a:r>
            <a:r>
              <a:rPr lang="en-US" sz="2800" b="1" u="sng" dirty="0">
                <a:highlight>
                  <a:srgbClr val="FFFF00"/>
                </a:highlight>
                <a:latin typeface="Arial"/>
                <a:cs typeface="Arial"/>
              </a:rPr>
              <a:t>ow</a:t>
            </a:r>
            <a:r>
              <a:rPr lang="en-US" sz="2800" b="1" u="sng" spc="5" dirty="0">
                <a:highlight>
                  <a:srgbClr val="FFFF00"/>
                </a:highlight>
                <a:latin typeface="Arial"/>
                <a:cs typeface="Arial"/>
              </a:rPr>
              <a:t>l</a:t>
            </a:r>
            <a:r>
              <a:rPr lang="en-US" sz="2800" b="1" u="sng" dirty="0">
                <a:highlight>
                  <a:srgbClr val="FFFF00"/>
                </a:highlight>
                <a:latin typeface="Arial"/>
                <a:cs typeface="Arial"/>
              </a:rPr>
              <a:t>e</a:t>
            </a:r>
            <a:r>
              <a:rPr lang="en-US" sz="2800" b="1" u="sng" spc="-5" dirty="0">
                <a:highlight>
                  <a:srgbClr val="FFFF00"/>
                </a:highlight>
                <a:latin typeface="Arial"/>
                <a:cs typeface="Arial"/>
              </a:rPr>
              <a:t>d</a:t>
            </a:r>
            <a:r>
              <a:rPr lang="en-US" sz="2800" b="1" u="sng" dirty="0">
                <a:highlight>
                  <a:srgbClr val="FFFF00"/>
                </a:highlight>
                <a:latin typeface="Arial"/>
                <a:cs typeface="Arial"/>
              </a:rPr>
              <a:t>ge of</a:t>
            </a:r>
            <a:r>
              <a:rPr lang="en-US" sz="2800" b="1" u="sng" spc="5" dirty="0">
                <a:highlight>
                  <a:srgbClr val="FFFF00"/>
                </a:highlight>
                <a:latin typeface="Arial"/>
                <a:cs typeface="Arial"/>
              </a:rPr>
              <a:t> </a:t>
            </a:r>
            <a:r>
              <a:rPr lang="en-US" sz="2800" b="1" u="sng" dirty="0">
                <a:highlight>
                  <a:srgbClr val="FFFF00"/>
                </a:highlight>
                <a:latin typeface="Arial"/>
                <a:cs typeface="Arial"/>
              </a:rPr>
              <a:t>c</a:t>
            </a:r>
            <a:r>
              <a:rPr lang="en-US" sz="2800" b="1" u="sng" spc="-5" dirty="0">
                <a:highlight>
                  <a:srgbClr val="FFFF00"/>
                </a:highlight>
                <a:latin typeface="Arial"/>
                <a:cs typeface="Arial"/>
              </a:rPr>
              <a:t>o</a:t>
            </a:r>
            <a:r>
              <a:rPr lang="en-US" sz="2800" b="1" u="sng" dirty="0">
                <a:highlight>
                  <a:srgbClr val="FFFF00"/>
                </a:highlight>
                <a:latin typeface="Arial"/>
                <a:cs typeface="Arial"/>
              </a:rPr>
              <a:t>n</a:t>
            </a:r>
            <a:r>
              <a:rPr lang="en-US" sz="2800" b="1" u="sng" spc="-10" dirty="0">
                <a:highlight>
                  <a:srgbClr val="FFFF00"/>
                </a:highlight>
                <a:latin typeface="Arial"/>
                <a:cs typeface="Arial"/>
              </a:rPr>
              <a:t>t</a:t>
            </a:r>
            <a:r>
              <a:rPr lang="en-US" sz="2800" b="1" u="sng" dirty="0">
                <a:highlight>
                  <a:srgbClr val="FFFF00"/>
                </a:highlight>
                <a:latin typeface="Arial"/>
                <a:cs typeface="Arial"/>
              </a:rPr>
              <a:t>e</a:t>
            </a:r>
            <a:r>
              <a:rPr lang="en-US" sz="2800" b="1" u="sng" spc="-5" dirty="0">
                <a:highlight>
                  <a:srgbClr val="FFFF00"/>
                </a:highlight>
                <a:latin typeface="Arial"/>
                <a:cs typeface="Arial"/>
              </a:rPr>
              <a:t>n</a:t>
            </a:r>
            <a:r>
              <a:rPr lang="en-US" sz="2800" b="1" u="sng" dirty="0">
                <a:highlight>
                  <a:srgbClr val="FFFF00"/>
                </a:highlight>
                <a:latin typeface="Arial"/>
                <a:cs typeface="Arial"/>
              </a:rPr>
              <a:t>t w</a:t>
            </a:r>
            <a:r>
              <a:rPr lang="en-US" sz="2800" b="1" u="sng" spc="-10" dirty="0">
                <a:highlight>
                  <a:srgbClr val="FFFF00"/>
                </a:highlight>
                <a:latin typeface="Arial"/>
                <a:cs typeface="Arial"/>
              </a:rPr>
              <a:t>i</a:t>
            </a:r>
            <a:r>
              <a:rPr lang="en-US" sz="2800" b="1" u="sng" dirty="0">
                <a:highlight>
                  <a:srgbClr val="FFFF00"/>
                </a:highlight>
                <a:latin typeface="Arial"/>
                <a:cs typeface="Arial"/>
              </a:rPr>
              <a:t>thin</a:t>
            </a:r>
            <a:r>
              <a:rPr lang="en-US" sz="2800" b="1" u="sng" spc="-10" dirty="0">
                <a:highlight>
                  <a:srgbClr val="FFFF00"/>
                </a:highlight>
                <a:latin typeface="Arial"/>
                <a:cs typeface="Arial"/>
              </a:rPr>
              <a:t> </a:t>
            </a:r>
            <a:r>
              <a:rPr lang="en-US" sz="2800" b="1" u="sng" dirty="0">
                <a:highlight>
                  <a:srgbClr val="FFFF00"/>
                </a:highlight>
                <a:latin typeface="Arial"/>
                <a:cs typeface="Arial"/>
              </a:rPr>
              <a:t>a</a:t>
            </a:r>
            <a:r>
              <a:rPr lang="en-US" sz="2800" b="1" u="sng" spc="-5" dirty="0">
                <a:highlight>
                  <a:srgbClr val="FFFF00"/>
                </a:highlight>
                <a:latin typeface="Arial"/>
                <a:cs typeface="Arial"/>
              </a:rPr>
              <a:t>n</a:t>
            </a:r>
            <a:r>
              <a:rPr lang="en-US" sz="2800" b="1" u="sng" dirty="0">
                <a:highlight>
                  <a:srgbClr val="FFFF00"/>
                </a:highlight>
                <a:latin typeface="Arial"/>
                <a:cs typeface="Arial"/>
              </a:rPr>
              <a:t>d a</a:t>
            </a:r>
            <a:r>
              <a:rPr lang="en-US" sz="2800" b="1" u="sng" spc="-5" dirty="0">
                <a:highlight>
                  <a:srgbClr val="FFFF00"/>
                </a:highlight>
                <a:latin typeface="Arial"/>
                <a:cs typeface="Arial"/>
              </a:rPr>
              <a:t>c</a:t>
            </a:r>
            <a:r>
              <a:rPr lang="en-US" sz="2800" b="1" u="sng" dirty="0">
                <a:highlight>
                  <a:srgbClr val="FFFF00"/>
                </a:highlight>
                <a:latin typeface="Arial"/>
                <a:cs typeface="Arial"/>
              </a:rPr>
              <a:t>ross c</a:t>
            </a:r>
            <a:r>
              <a:rPr lang="en-US" sz="2800" b="1" u="sng" spc="-5" dirty="0">
                <a:highlight>
                  <a:srgbClr val="FFFF00"/>
                </a:highlight>
                <a:latin typeface="Arial"/>
                <a:cs typeface="Arial"/>
              </a:rPr>
              <a:t>u</a:t>
            </a:r>
            <a:r>
              <a:rPr lang="en-US" sz="2800" b="1" u="sng" dirty="0">
                <a:highlight>
                  <a:srgbClr val="FFFF00"/>
                </a:highlight>
                <a:latin typeface="Arial"/>
                <a:cs typeface="Arial"/>
              </a:rPr>
              <a:t>rric</a:t>
            </a:r>
            <a:r>
              <a:rPr lang="en-US" sz="2800" b="1" u="sng" spc="-20" dirty="0">
                <a:highlight>
                  <a:srgbClr val="FFFF00"/>
                </a:highlight>
                <a:latin typeface="Arial"/>
                <a:cs typeface="Arial"/>
              </a:rPr>
              <a:t>u</a:t>
            </a:r>
            <a:r>
              <a:rPr lang="en-US" sz="2800" b="1" u="sng" dirty="0">
                <a:highlight>
                  <a:srgbClr val="FFFF00"/>
                </a:highlight>
                <a:latin typeface="Arial"/>
                <a:cs typeface="Arial"/>
              </a:rPr>
              <a:t>lum te</a:t>
            </a:r>
            <a:r>
              <a:rPr lang="en-US" sz="2800" b="1" u="sng" spc="-5" dirty="0">
                <a:highlight>
                  <a:srgbClr val="FFFF00"/>
                </a:highlight>
                <a:latin typeface="Arial"/>
                <a:cs typeface="Arial"/>
              </a:rPr>
              <a:t>a</a:t>
            </a:r>
            <a:r>
              <a:rPr lang="en-US" sz="2800" b="1" u="sng" dirty="0">
                <a:highlight>
                  <a:srgbClr val="FFFF00"/>
                </a:highlight>
                <a:latin typeface="Arial"/>
                <a:cs typeface="Arial"/>
              </a:rPr>
              <a:t>c</a:t>
            </a:r>
            <a:r>
              <a:rPr lang="en-US" sz="2800" b="1" u="sng" spc="-5" dirty="0">
                <a:highlight>
                  <a:srgbClr val="FFFF00"/>
                </a:highlight>
                <a:latin typeface="Arial"/>
                <a:cs typeface="Arial"/>
              </a:rPr>
              <a:t>h</a:t>
            </a:r>
            <a:r>
              <a:rPr lang="en-US" sz="2800" b="1" u="sng" dirty="0">
                <a:highlight>
                  <a:srgbClr val="FFFF00"/>
                </a:highlight>
                <a:latin typeface="Arial"/>
                <a:cs typeface="Arial"/>
              </a:rPr>
              <a:t>ing areas</a:t>
            </a:r>
            <a:endParaRPr lang="en-US" sz="2800" u="sng" dirty="0">
              <a:highlight>
                <a:srgbClr val="FFFF00"/>
              </a:highlight>
              <a:latin typeface="Arial"/>
              <a:cs typeface="Arial"/>
            </a:endParaRPr>
          </a:p>
          <a:p>
            <a:pPr marL="12700"/>
            <a:endParaRPr lang="en-US" dirty="0">
              <a:latin typeface="Arial"/>
              <a:cs typeface="Arial"/>
            </a:endParaRPr>
          </a:p>
          <a:p>
            <a:pPr marL="12700"/>
            <a:endParaRPr dirty="0">
              <a:latin typeface="Arial"/>
              <a:cs typeface="Arial"/>
            </a:endParaRPr>
          </a:p>
        </p:txBody>
      </p:sp>
      <p:sp>
        <p:nvSpPr>
          <p:cNvPr id="9" name="object 9"/>
          <p:cNvSpPr txBox="1"/>
          <p:nvPr/>
        </p:nvSpPr>
        <p:spPr>
          <a:xfrm>
            <a:off x="4579920" y="10411968"/>
            <a:ext cx="3058160" cy="163830"/>
          </a:xfrm>
          <a:prstGeom prst="rect">
            <a:avLst/>
          </a:prstGeom>
        </p:spPr>
        <p:txBody>
          <a:bodyPr vert="horz" wrap="square" lIns="0" tIns="0" rIns="0" bIns="0" rtlCol="0">
            <a:noAutofit/>
          </a:bodyPr>
          <a:lstStyle/>
          <a:p>
            <a:pPr marL="12700"/>
            <a:r>
              <a:rPr sz="1000" spc="-10" dirty="0">
                <a:latin typeface="Arial"/>
                <a:cs typeface="Arial"/>
              </a:rPr>
              <a:t>R</a:t>
            </a:r>
            <a:r>
              <a:rPr sz="1000" spc="-15" dirty="0">
                <a:latin typeface="Arial"/>
                <a:cs typeface="Arial"/>
              </a:rPr>
              <a:t>P</a:t>
            </a:r>
            <a:r>
              <a:rPr sz="1000" spc="-5" dirty="0">
                <a:latin typeface="Arial"/>
                <a:cs typeface="Arial"/>
              </a:rPr>
              <a:t>M</a:t>
            </a:r>
            <a:r>
              <a:rPr sz="1000" spc="-10" dirty="0">
                <a:latin typeface="Arial"/>
                <a:cs typeface="Arial"/>
              </a:rPr>
              <a:t>S</a:t>
            </a:r>
            <a:r>
              <a:rPr sz="1000" spc="-5" dirty="0">
                <a:latin typeface="Arial"/>
                <a:cs typeface="Arial"/>
              </a:rPr>
              <a:t> </a:t>
            </a:r>
            <a:r>
              <a:rPr sz="1000" spc="-10" dirty="0">
                <a:latin typeface="Arial"/>
                <a:cs typeface="Arial"/>
              </a:rPr>
              <a:t>T</a:t>
            </a:r>
            <a:r>
              <a:rPr sz="1000" dirty="0">
                <a:latin typeface="Arial"/>
                <a:cs typeface="Arial"/>
              </a:rPr>
              <a:t>o</a:t>
            </a:r>
            <a:r>
              <a:rPr sz="1000" spc="-5" dirty="0">
                <a:latin typeface="Arial"/>
                <a:cs typeface="Arial"/>
              </a:rPr>
              <a:t>ol</a:t>
            </a:r>
            <a:r>
              <a:rPr sz="1000" spc="-10" dirty="0">
                <a:latin typeface="Arial"/>
                <a:cs typeface="Arial"/>
              </a:rPr>
              <a:t> </a:t>
            </a:r>
            <a:r>
              <a:rPr sz="1000" dirty="0">
                <a:latin typeface="Arial"/>
                <a:cs typeface="Arial"/>
              </a:rPr>
              <a:t>f</a:t>
            </a:r>
            <a:r>
              <a:rPr sz="1000" spc="-5" dirty="0">
                <a:latin typeface="Arial"/>
                <a:cs typeface="Arial"/>
              </a:rPr>
              <a:t>or </a:t>
            </a:r>
            <a:r>
              <a:rPr sz="1000" spc="-10" dirty="0">
                <a:latin typeface="Arial"/>
                <a:cs typeface="Arial"/>
              </a:rPr>
              <a:t>S</a:t>
            </a:r>
            <a:r>
              <a:rPr sz="1000" dirty="0">
                <a:latin typeface="Arial"/>
                <a:cs typeface="Arial"/>
              </a:rPr>
              <a:t>.</a:t>
            </a:r>
            <a:r>
              <a:rPr sz="1000" spc="-15" dirty="0">
                <a:latin typeface="Arial"/>
                <a:cs typeface="Arial"/>
              </a:rPr>
              <a:t>Y</a:t>
            </a:r>
            <a:r>
              <a:rPr sz="1000" spc="-5" dirty="0">
                <a:latin typeface="Arial"/>
                <a:cs typeface="Arial"/>
              </a:rPr>
              <a:t>.</a:t>
            </a:r>
            <a:r>
              <a:rPr sz="1000" spc="5" dirty="0">
                <a:latin typeface="Arial"/>
                <a:cs typeface="Arial"/>
              </a:rPr>
              <a:t> </a:t>
            </a:r>
            <a:r>
              <a:rPr sz="1000" spc="-10" dirty="0">
                <a:latin typeface="Arial"/>
                <a:cs typeface="Arial"/>
              </a:rPr>
              <a:t>2</a:t>
            </a:r>
            <a:r>
              <a:rPr sz="1000" spc="-15" dirty="0">
                <a:latin typeface="Arial"/>
                <a:cs typeface="Arial"/>
              </a:rPr>
              <a:t>0</a:t>
            </a:r>
            <a:r>
              <a:rPr sz="1000" spc="-5" dirty="0">
                <a:latin typeface="Arial"/>
                <a:cs typeface="Arial"/>
              </a:rPr>
              <a:t>21-2</a:t>
            </a:r>
            <a:r>
              <a:rPr sz="1000" spc="-10" dirty="0">
                <a:latin typeface="Arial"/>
                <a:cs typeface="Arial"/>
              </a:rPr>
              <a:t>0</a:t>
            </a:r>
            <a:r>
              <a:rPr sz="1000" spc="-15" dirty="0">
                <a:latin typeface="Arial"/>
                <a:cs typeface="Arial"/>
              </a:rPr>
              <a:t>2</a:t>
            </a:r>
            <a:r>
              <a:rPr sz="1000" spc="-10" dirty="0">
                <a:latin typeface="Arial"/>
                <a:cs typeface="Arial"/>
              </a:rPr>
              <a:t>2</a:t>
            </a:r>
            <a:r>
              <a:rPr sz="1000" spc="5" dirty="0">
                <a:latin typeface="Arial"/>
                <a:cs typeface="Arial"/>
              </a:rPr>
              <a:t> </a:t>
            </a:r>
            <a:r>
              <a:rPr sz="1000" spc="-5" dirty="0">
                <a:latin typeface="Arial"/>
                <a:cs typeface="Arial"/>
              </a:rPr>
              <a:t>|</a:t>
            </a:r>
            <a:r>
              <a:rPr sz="1000" spc="5" dirty="0">
                <a:latin typeface="Arial"/>
                <a:cs typeface="Arial"/>
              </a:rPr>
              <a:t> </a:t>
            </a:r>
            <a:r>
              <a:rPr sz="1000" b="1" spc="-15" dirty="0">
                <a:latin typeface="Arial"/>
                <a:cs typeface="Arial"/>
              </a:rPr>
              <a:t>P</a:t>
            </a:r>
            <a:r>
              <a:rPr sz="1000" b="1" spc="-10" dirty="0">
                <a:latin typeface="Arial"/>
                <a:cs typeface="Arial"/>
              </a:rPr>
              <a:t>r</a:t>
            </a:r>
            <a:r>
              <a:rPr sz="1000" b="1" spc="-5" dirty="0">
                <a:latin typeface="Arial"/>
                <a:cs typeface="Arial"/>
              </a:rPr>
              <a:t>ofic</a:t>
            </a:r>
            <a:r>
              <a:rPr sz="1000" b="1" dirty="0">
                <a:latin typeface="Arial"/>
                <a:cs typeface="Arial"/>
              </a:rPr>
              <a:t>i</a:t>
            </a:r>
            <a:r>
              <a:rPr sz="1000" b="1" spc="-5" dirty="0">
                <a:latin typeface="Arial"/>
                <a:cs typeface="Arial"/>
              </a:rPr>
              <a:t>ent </a:t>
            </a:r>
            <a:r>
              <a:rPr sz="1000" b="1" spc="-10" dirty="0">
                <a:latin typeface="Arial"/>
                <a:cs typeface="Arial"/>
              </a:rPr>
              <a:t>Teac</a:t>
            </a:r>
            <a:r>
              <a:rPr sz="1000" b="1" dirty="0">
                <a:latin typeface="Arial"/>
                <a:cs typeface="Arial"/>
              </a:rPr>
              <a:t>h</a:t>
            </a:r>
            <a:r>
              <a:rPr sz="1000" b="1" spc="-10" dirty="0">
                <a:latin typeface="Arial"/>
                <a:cs typeface="Arial"/>
              </a:rPr>
              <a:t>e</a:t>
            </a:r>
            <a:r>
              <a:rPr sz="1000" b="1" dirty="0">
                <a:latin typeface="Arial"/>
                <a:cs typeface="Arial"/>
              </a:rPr>
              <a:t>r</a:t>
            </a:r>
            <a:r>
              <a:rPr sz="1000" b="1" spc="-10" dirty="0">
                <a:latin typeface="Arial"/>
                <a:cs typeface="Arial"/>
              </a:rPr>
              <a:t>s</a:t>
            </a:r>
            <a:endParaRPr sz="1000" dirty="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907331611"/>
              </p:ext>
            </p:extLst>
          </p:nvPr>
        </p:nvGraphicFramePr>
        <p:xfrm>
          <a:off x="279400" y="1133014"/>
          <a:ext cx="18592800" cy="8656320"/>
        </p:xfrm>
        <a:graphic>
          <a:graphicData uri="http://schemas.openxmlformats.org/drawingml/2006/table">
            <a:tbl>
              <a:tblPr firstRow="1" bandRow="1">
                <a:tableStyleId>{2D5ABB26-0587-4C30-8999-92F81FD0307C}</a:tableStyleId>
              </a:tblPr>
              <a:tblGrid>
                <a:gridCol w="4124147">
                  <a:extLst>
                    <a:ext uri="{9D8B030D-6E8A-4147-A177-3AD203B41FA5}">
                      <a16:colId xmlns:a16="http://schemas.microsoft.com/office/drawing/2014/main" val="20001"/>
                    </a:ext>
                  </a:extLst>
                </a:gridCol>
                <a:gridCol w="2730539">
                  <a:extLst>
                    <a:ext uri="{9D8B030D-6E8A-4147-A177-3AD203B41FA5}">
                      <a16:colId xmlns:a16="http://schemas.microsoft.com/office/drawing/2014/main" val="20003"/>
                    </a:ext>
                  </a:extLst>
                </a:gridCol>
                <a:gridCol w="2602747">
                  <a:extLst>
                    <a:ext uri="{9D8B030D-6E8A-4147-A177-3AD203B41FA5}">
                      <a16:colId xmlns:a16="http://schemas.microsoft.com/office/drawing/2014/main" val="20004"/>
                    </a:ext>
                  </a:extLst>
                </a:gridCol>
                <a:gridCol w="2603036">
                  <a:extLst>
                    <a:ext uri="{9D8B030D-6E8A-4147-A177-3AD203B41FA5}">
                      <a16:colId xmlns:a16="http://schemas.microsoft.com/office/drawing/2014/main" val="20005"/>
                    </a:ext>
                  </a:extLst>
                </a:gridCol>
                <a:gridCol w="2734010">
                  <a:extLst>
                    <a:ext uri="{9D8B030D-6E8A-4147-A177-3AD203B41FA5}">
                      <a16:colId xmlns:a16="http://schemas.microsoft.com/office/drawing/2014/main" val="20006"/>
                    </a:ext>
                  </a:extLst>
                </a:gridCol>
                <a:gridCol w="3798321">
                  <a:extLst>
                    <a:ext uri="{9D8B030D-6E8A-4147-A177-3AD203B41FA5}">
                      <a16:colId xmlns:a16="http://schemas.microsoft.com/office/drawing/2014/main" val="20007"/>
                    </a:ext>
                  </a:extLst>
                </a:gridCol>
              </a:tblGrid>
              <a:tr h="0">
                <a:tc rowSpan="2">
                  <a:txBody>
                    <a:bodyPr/>
                    <a:lstStyle/>
                    <a:p>
                      <a:pPr marL="447040" marR="447040" indent="124460" algn="ctr">
                        <a:lnSpc>
                          <a:spcPct val="100000"/>
                        </a:lnSpc>
                      </a:pPr>
                      <a:r>
                        <a:rPr sz="2400" b="1" dirty="0">
                          <a:latin typeface="Arial"/>
                          <a:cs typeface="Arial"/>
                        </a:rPr>
                        <a:t>M</a:t>
                      </a:r>
                      <a:r>
                        <a:rPr sz="2400" b="1" spc="-5" dirty="0">
                          <a:latin typeface="Arial"/>
                          <a:cs typeface="Arial"/>
                        </a:rPr>
                        <a:t>E</a:t>
                      </a:r>
                      <a:r>
                        <a:rPr sz="2400" b="1" spc="5" dirty="0">
                          <a:latin typeface="Arial"/>
                          <a:cs typeface="Arial"/>
                        </a:rPr>
                        <a:t>A</a:t>
                      </a:r>
                      <a:r>
                        <a:rPr sz="2400" b="1" spc="-10" dirty="0">
                          <a:latin typeface="Arial"/>
                          <a:cs typeface="Arial"/>
                        </a:rPr>
                        <a:t>N</a:t>
                      </a:r>
                      <a:r>
                        <a:rPr sz="2400" b="1" spc="0" dirty="0">
                          <a:latin typeface="Arial"/>
                          <a:cs typeface="Arial"/>
                        </a:rPr>
                        <a:t>S</a:t>
                      </a:r>
                      <a:r>
                        <a:rPr sz="2400" b="1" spc="-10" dirty="0">
                          <a:latin typeface="Arial"/>
                          <a:cs typeface="Arial"/>
                        </a:rPr>
                        <a:t> </a:t>
                      </a:r>
                      <a:r>
                        <a:rPr sz="2400" b="1" spc="0" dirty="0">
                          <a:latin typeface="Arial"/>
                          <a:cs typeface="Arial"/>
                        </a:rPr>
                        <a:t>OF</a:t>
                      </a:r>
                      <a:endParaRPr lang="en-US" sz="2400" b="1" spc="0" dirty="0">
                        <a:latin typeface="Arial"/>
                        <a:cs typeface="Arial"/>
                      </a:endParaRPr>
                    </a:p>
                    <a:p>
                      <a:pPr marL="447040" marR="447040" indent="124460" algn="ctr">
                        <a:lnSpc>
                          <a:spcPct val="100000"/>
                        </a:lnSpc>
                      </a:pPr>
                      <a:r>
                        <a:rPr sz="2400" b="1" spc="-5" dirty="0">
                          <a:latin typeface="Arial"/>
                          <a:cs typeface="Arial"/>
                        </a:rPr>
                        <a:t>VE</a:t>
                      </a:r>
                      <a:r>
                        <a:rPr sz="2400" b="1" spc="-10" dirty="0">
                          <a:latin typeface="Arial"/>
                          <a:cs typeface="Arial"/>
                        </a:rPr>
                        <a:t>R</a:t>
                      </a:r>
                      <a:r>
                        <a:rPr sz="2400" b="1" spc="0" dirty="0">
                          <a:latin typeface="Arial"/>
                          <a:cs typeface="Arial"/>
                        </a:rPr>
                        <a:t>IFIC</a:t>
                      </a:r>
                      <a:r>
                        <a:rPr sz="2400" b="1" spc="-10" dirty="0">
                          <a:latin typeface="Arial"/>
                          <a:cs typeface="Arial"/>
                        </a:rPr>
                        <a:t>A</a:t>
                      </a:r>
                      <a:r>
                        <a:rPr sz="2400" b="1" spc="0" dirty="0">
                          <a:latin typeface="Arial"/>
                          <a:cs typeface="Arial"/>
                        </a:rPr>
                        <a:t>TI</a:t>
                      </a:r>
                      <a:r>
                        <a:rPr sz="2400" b="1" spc="5" dirty="0">
                          <a:latin typeface="Arial"/>
                          <a:cs typeface="Arial"/>
                        </a:rPr>
                        <a:t>O</a:t>
                      </a:r>
                      <a:r>
                        <a:rPr sz="2400" b="1" spc="0" dirty="0">
                          <a:latin typeface="Arial"/>
                          <a:cs typeface="Arial"/>
                        </a:rPr>
                        <a:t>N</a:t>
                      </a:r>
                      <a:endParaRPr sz="2400" dirty="0">
                        <a:latin typeface="Arial"/>
                        <a:cs typeface="Arial"/>
                      </a:endParaRPr>
                    </a:p>
                  </a:txBody>
                  <a:tcPr marL="0" marR="0" marT="0" marB="0">
                    <a:lnL w="7365">
                      <a:solidFill>
                        <a:srgbClr val="000000"/>
                      </a:solidFill>
                      <a:prstDash val="solid"/>
                    </a:lnL>
                    <a:lnR w="12700" cap="flat" cmpd="sng" algn="ctr">
                      <a:solidFill>
                        <a:schemeClr val="tx1"/>
                      </a:solidFill>
                      <a:prstDash val="solid"/>
                      <a:round/>
                      <a:headEnd type="none" w="med" len="med"/>
                      <a:tailEnd type="none" w="med" len="med"/>
                    </a:lnR>
                    <a:lnT w="7365">
                      <a:solidFill>
                        <a:srgbClr val="000000"/>
                      </a:solidFill>
                      <a:prstDash val="solid"/>
                    </a:lnT>
                    <a:lnB w="7366" cap="flat" cmpd="sng" algn="ctr">
                      <a:solidFill>
                        <a:srgbClr val="000000"/>
                      </a:solidFill>
                      <a:prstDash val="solid"/>
                      <a:round/>
                      <a:headEnd type="none" w="med" len="med"/>
                      <a:tailEnd type="none" w="med" len="med"/>
                    </a:lnB>
                    <a:solidFill>
                      <a:srgbClr val="C2D59B"/>
                    </a:solidFill>
                  </a:tcPr>
                </a:tc>
                <a:tc gridSpan="5">
                  <a:txBody>
                    <a:bodyPr/>
                    <a:lstStyle/>
                    <a:p>
                      <a:pPr algn="ctr">
                        <a:lnSpc>
                          <a:spcPct val="100000"/>
                        </a:lnSpc>
                      </a:pPr>
                      <a:r>
                        <a:rPr lang="en-US" sz="3200" dirty="0"/>
                        <a:t>PERFORMANCE INDICATORS</a:t>
                      </a:r>
                      <a:endParaRPr sz="3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21135">
                <a:tc vMerge="1">
                  <a:txBody>
                    <a:bodyPr/>
                    <a:lstStyle/>
                    <a:p>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508000" marR="184785" indent="-326390" algn="ctr">
                        <a:lnSpc>
                          <a:spcPct val="100000"/>
                        </a:lnSpc>
                      </a:pPr>
                      <a:r>
                        <a:rPr sz="2800" b="1" dirty="0">
                          <a:latin typeface="Arial"/>
                          <a:cs typeface="Arial"/>
                        </a:rPr>
                        <a:t>Out</a:t>
                      </a:r>
                      <a:r>
                        <a:rPr sz="2800" b="1" spc="-15" dirty="0">
                          <a:latin typeface="Arial"/>
                          <a:cs typeface="Arial"/>
                        </a:rPr>
                        <a:t>s</a:t>
                      </a:r>
                      <a:r>
                        <a:rPr sz="2800" b="1" spc="0" dirty="0">
                          <a:latin typeface="Arial"/>
                          <a:cs typeface="Arial"/>
                        </a:rPr>
                        <a:t>ta</a:t>
                      </a:r>
                      <a:r>
                        <a:rPr sz="2800" b="1" spc="-5" dirty="0">
                          <a:latin typeface="Arial"/>
                          <a:cs typeface="Arial"/>
                        </a:rPr>
                        <a:t>n</a:t>
                      </a:r>
                      <a:r>
                        <a:rPr sz="2800" b="1" spc="0" dirty="0">
                          <a:latin typeface="Arial"/>
                          <a:cs typeface="Arial"/>
                        </a:rPr>
                        <a:t>ding (5)</a:t>
                      </a:r>
                      <a:endParaRPr sz="2800" dirty="0">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2D59B"/>
                    </a:solidFill>
                  </a:tcPr>
                </a:tc>
                <a:tc>
                  <a:txBody>
                    <a:bodyPr/>
                    <a:lstStyle/>
                    <a:p>
                      <a:pPr marL="167005" marR="167005" indent="-1905" algn="ctr">
                        <a:lnSpc>
                          <a:spcPct val="100000"/>
                        </a:lnSpc>
                      </a:pPr>
                      <a:r>
                        <a:rPr sz="2400" b="1" spc="-5" dirty="0">
                          <a:latin typeface="Arial"/>
                          <a:cs typeface="Arial"/>
                        </a:rPr>
                        <a:t>V</a:t>
                      </a:r>
                      <a:r>
                        <a:rPr sz="2400" b="1" spc="0" dirty="0">
                          <a:latin typeface="Arial"/>
                          <a:cs typeface="Arial"/>
                        </a:rPr>
                        <a:t>ery </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(4)</a:t>
                      </a:r>
                      <a:endParaRPr sz="2400" dirty="0">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2D59B"/>
                    </a:solidFill>
                  </a:tcPr>
                </a:tc>
                <a:tc>
                  <a:txBody>
                    <a:bodyPr/>
                    <a:lstStyle/>
                    <a:p>
                      <a:pPr marL="481965" marR="167005" indent="-315595">
                        <a:lnSpc>
                          <a:spcPct val="100000"/>
                        </a:lnSpc>
                      </a:pP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(3)</a:t>
                      </a:r>
                      <a:endParaRPr sz="2400" dirty="0">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2D59B"/>
                    </a:solidFill>
                  </a:tcPr>
                </a:tc>
                <a:tc>
                  <a:txBody>
                    <a:bodyPr/>
                    <a:lstStyle/>
                    <a:p>
                      <a:pPr marL="509905" marR="110489" indent="-399415">
                        <a:lnSpc>
                          <a:spcPct val="100000"/>
                        </a:lnSpc>
                      </a:pPr>
                      <a:r>
                        <a:rPr sz="2400" b="1" spc="-10" dirty="0">
                          <a:latin typeface="Arial"/>
                          <a:cs typeface="Arial"/>
                        </a:rPr>
                        <a:t>U</a:t>
                      </a:r>
                      <a:r>
                        <a:rPr sz="2400" b="1" spc="0" dirty="0">
                          <a:latin typeface="Arial"/>
                          <a:cs typeface="Arial"/>
                        </a:rPr>
                        <a:t>n</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(2)</a:t>
                      </a:r>
                      <a:endParaRPr sz="2400" dirty="0">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2D59B"/>
                    </a:solidFill>
                  </a:tcPr>
                </a:tc>
                <a:tc>
                  <a:txBody>
                    <a:bodyPr/>
                    <a:lstStyle/>
                    <a:p>
                      <a:pPr marL="464184" marR="467359" algn="ctr">
                        <a:lnSpc>
                          <a:spcPct val="100000"/>
                        </a:lnSpc>
                      </a:pPr>
                      <a:r>
                        <a:rPr sz="2400" b="1" spc="-5" dirty="0">
                          <a:latin typeface="Arial"/>
                          <a:cs typeface="Arial"/>
                        </a:rPr>
                        <a:t>P</a:t>
                      </a:r>
                      <a:r>
                        <a:rPr sz="2400" b="1" spc="0" dirty="0">
                          <a:latin typeface="Arial"/>
                          <a:cs typeface="Arial"/>
                        </a:rPr>
                        <a:t>o</a:t>
                      </a:r>
                      <a:r>
                        <a:rPr sz="2400" b="1" spc="-10" dirty="0">
                          <a:latin typeface="Arial"/>
                          <a:cs typeface="Arial"/>
                        </a:rPr>
                        <a:t>o</a:t>
                      </a:r>
                      <a:r>
                        <a:rPr sz="2400" b="1" spc="0" dirty="0">
                          <a:latin typeface="Arial"/>
                          <a:cs typeface="Arial"/>
                        </a:rPr>
                        <a:t>r (1)</a:t>
                      </a:r>
                      <a:endParaRPr sz="2400" dirty="0">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2D59B"/>
                    </a:solidFill>
                  </a:tcPr>
                </a:tc>
                <a:extLst>
                  <a:ext uri="{0D108BD9-81ED-4DB2-BD59-A6C34878D82A}">
                    <a16:rowId xmlns:a16="http://schemas.microsoft.com/office/drawing/2014/main" val="10001"/>
                  </a:ext>
                </a:extLst>
              </a:tr>
              <a:tr h="3355493">
                <a:tc>
                  <a:txBody>
                    <a:bodyPr/>
                    <a:lstStyle/>
                    <a:p>
                      <a:pPr marL="64769" marR="100330">
                        <a:lnSpc>
                          <a:spcPct val="100000"/>
                        </a:lnSpc>
                      </a:pPr>
                      <a:r>
                        <a:rPr sz="2400" b="1" spc="-10" dirty="0">
                          <a:latin typeface="Arial"/>
                          <a:cs typeface="Arial"/>
                        </a:rPr>
                        <a:t>C</a:t>
                      </a:r>
                      <a:r>
                        <a:rPr sz="2400" b="1" spc="0" dirty="0">
                          <a:latin typeface="Arial"/>
                          <a:cs typeface="Arial"/>
                        </a:rPr>
                        <a:t>la</a:t>
                      </a:r>
                      <a:r>
                        <a:rPr sz="2400" b="1" spc="-5" dirty="0">
                          <a:latin typeface="Arial"/>
                          <a:cs typeface="Arial"/>
                        </a:rPr>
                        <a:t>s</a:t>
                      </a:r>
                      <a:r>
                        <a:rPr sz="2400" b="1" spc="0" dirty="0">
                          <a:latin typeface="Arial"/>
                          <a:cs typeface="Arial"/>
                        </a:rPr>
                        <a:t>sro</a:t>
                      </a:r>
                      <a:r>
                        <a:rPr sz="2400" b="1" spc="-5" dirty="0">
                          <a:latin typeface="Arial"/>
                          <a:cs typeface="Arial"/>
                        </a:rPr>
                        <a:t>o</a:t>
                      </a:r>
                      <a:r>
                        <a:rPr sz="2400" b="1" spc="0" dirty="0">
                          <a:latin typeface="Arial"/>
                          <a:cs typeface="Arial"/>
                        </a:rPr>
                        <a:t>m</a:t>
                      </a:r>
                      <a:r>
                        <a:rPr sz="2400" b="1" spc="-5" dirty="0">
                          <a:latin typeface="Arial"/>
                          <a:cs typeface="Arial"/>
                        </a:rPr>
                        <a:t> </a:t>
                      </a:r>
                      <a:r>
                        <a:rPr sz="2400" b="1" spc="0" dirty="0">
                          <a:latin typeface="Arial"/>
                          <a:cs typeface="Arial"/>
                        </a:rPr>
                        <a:t>Ob</a:t>
                      </a:r>
                      <a:r>
                        <a:rPr sz="2400" b="1" spc="-5" dirty="0">
                          <a:latin typeface="Arial"/>
                          <a:cs typeface="Arial"/>
                        </a:rPr>
                        <a:t>s</a:t>
                      </a:r>
                      <a:r>
                        <a:rPr sz="2400" b="1" spc="-15" dirty="0">
                          <a:latin typeface="Arial"/>
                          <a:cs typeface="Arial"/>
                        </a:rPr>
                        <a:t>e</a:t>
                      </a:r>
                      <a:r>
                        <a:rPr sz="2400" b="1" spc="0" dirty="0">
                          <a:latin typeface="Arial"/>
                          <a:cs typeface="Arial"/>
                        </a:rPr>
                        <a:t>rva</a:t>
                      </a:r>
                      <a:r>
                        <a:rPr sz="2400" b="1" spc="-10" dirty="0">
                          <a:latin typeface="Arial"/>
                          <a:cs typeface="Arial"/>
                        </a:rPr>
                        <a:t>t</a:t>
                      </a:r>
                      <a:r>
                        <a:rPr sz="2400" b="1" spc="0" dirty="0">
                          <a:latin typeface="Arial"/>
                          <a:cs typeface="Arial"/>
                        </a:rPr>
                        <a:t>i</a:t>
                      </a:r>
                      <a:r>
                        <a:rPr sz="2400" b="1" spc="-15" dirty="0">
                          <a:latin typeface="Arial"/>
                          <a:cs typeface="Arial"/>
                        </a:rPr>
                        <a:t>o</a:t>
                      </a:r>
                      <a:r>
                        <a:rPr sz="2400" b="1" spc="0" dirty="0">
                          <a:latin typeface="Arial"/>
                          <a:cs typeface="Arial"/>
                        </a:rPr>
                        <a:t>n </a:t>
                      </a:r>
                      <a:r>
                        <a:rPr sz="2400" b="1" spc="5" dirty="0">
                          <a:latin typeface="Arial"/>
                          <a:cs typeface="Arial"/>
                        </a:rPr>
                        <a:t>T</a:t>
                      </a:r>
                      <a:r>
                        <a:rPr sz="2400" b="1" spc="0" dirty="0">
                          <a:latin typeface="Arial"/>
                          <a:cs typeface="Arial"/>
                        </a:rPr>
                        <a:t>o</a:t>
                      </a:r>
                      <a:r>
                        <a:rPr sz="2400" b="1" spc="-20" dirty="0">
                          <a:latin typeface="Arial"/>
                          <a:cs typeface="Arial"/>
                        </a:rPr>
                        <a:t>o</a:t>
                      </a:r>
                      <a:r>
                        <a:rPr sz="2400" b="1" spc="0" dirty="0">
                          <a:latin typeface="Arial"/>
                          <a:cs typeface="Arial"/>
                        </a:rPr>
                        <a:t>l</a:t>
                      </a:r>
                      <a:r>
                        <a:rPr sz="2400" b="1" spc="-5" dirty="0">
                          <a:latin typeface="Arial"/>
                          <a:cs typeface="Arial"/>
                        </a:rPr>
                        <a:t> </a:t>
                      </a:r>
                      <a:r>
                        <a:rPr sz="2400" b="1" spc="0" dirty="0">
                          <a:latin typeface="Arial"/>
                          <a:cs typeface="Arial"/>
                        </a:rPr>
                        <a:t>(</a:t>
                      </a:r>
                      <a:r>
                        <a:rPr sz="2400" b="1" spc="-10" dirty="0">
                          <a:latin typeface="Arial"/>
                          <a:cs typeface="Arial"/>
                        </a:rPr>
                        <a:t>CO</a:t>
                      </a:r>
                      <a:r>
                        <a:rPr sz="2400" b="1" spc="0" dirty="0">
                          <a:latin typeface="Arial"/>
                          <a:cs typeface="Arial"/>
                        </a:rPr>
                        <a:t>T)</a:t>
                      </a:r>
                      <a:r>
                        <a:rPr sz="2400" b="1" spc="5" dirty="0">
                          <a:latin typeface="Arial"/>
                          <a:cs typeface="Arial"/>
                        </a:rPr>
                        <a:t> </a:t>
                      </a:r>
                      <a:r>
                        <a:rPr sz="2400" b="1" spc="0" dirty="0">
                          <a:latin typeface="Arial"/>
                          <a:cs typeface="Arial"/>
                        </a:rPr>
                        <a:t>r</a:t>
                      </a:r>
                      <a:r>
                        <a:rPr sz="2400" b="1" spc="-15" dirty="0">
                          <a:latin typeface="Arial"/>
                          <a:cs typeface="Arial"/>
                        </a:rPr>
                        <a:t>a</a:t>
                      </a:r>
                      <a:r>
                        <a:rPr sz="2400" b="1" spc="0" dirty="0">
                          <a:latin typeface="Arial"/>
                          <a:cs typeface="Arial"/>
                        </a:rPr>
                        <a:t>ting</a:t>
                      </a:r>
                      <a:r>
                        <a:rPr sz="2400" b="1" spc="-15" dirty="0">
                          <a:latin typeface="Arial"/>
                          <a:cs typeface="Arial"/>
                        </a:rPr>
                        <a:t> </a:t>
                      </a:r>
                      <a:r>
                        <a:rPr sz="2400" b="1" spc="0" dirty="0">
                          <a:latin typeface="Arial"/>
                          <a:cs typeface="Arial"/>
                        </a:rPr>
                        <a:t>s</a:t>
                      </a:r>
                      <a:r>
                        <a:rPr sz="2400" b="1" spc="-5" dirty="0">
                          <a:latin typeface="Arial"/>
                          <a:cs typeface="Arial"/>
                        </a:rPr>
                        <a:t>h</a:t>
                      </a:r>
                      <a:r>
                        <a:rPr sz="2400" b="1" spc="0" dirty="0">
                          <a:latin typeface="Arial"/>
                          <a:cs typeface="Arial"/>
                        </a:rPr>
                        <a:t>e</a:t>
                      </a:r>
                      <a:r>
                        <a:rPr sz="2400" b="1" spc="-5" dirty="0">
                          <a:latin typeface="Arial"/>
                          <a:cs typeface="Arial"/>
                        </a:rPr>
                        <a:t>e</a:t>
                      </a:r>
                      <a:r>
                        <a:rPr sz="2400" b="1" spc="0" dirty="0">
                          <a:latin typeface="Arial"/>
                          <a:cs typeface="Arial"/>
                        </a:rPr>
                        <a:t>t</a:t>
                      </a:r>
                      <a:r>
                        <a:rPr sz="2400" b="1" spc="5" dirty="0">
                          <a:latin typeface="Arial"/>
                          <a:cs typeface="Arial"/>
                        </a:rPr>
                        <a:t> </a:t>
                      </a:r>
                      <a:r>
                        <a:rPr sz="2400" spc="-5" dirty="0">
                          <a:latin typeface="Arial"/>
                          <a:cs typeface="Arial"/>
                        </a:rPr>
                        <a:t>or </a:t>
                      </a:r>
                      <a:r>
                        <a:rPr sz="2400" b="1" spc="0" dirty="0">
                          <a:latin typeface="Arial"/>
                          <a:cs typeface="Arial"/>
                        </a:rPr>
                        <a:t>inte</a:t>
                      </a:r>
                      <a:r>
                        <a:rPr sz="2400" b="1" spc="-10" dirty="0">
                          <a:latin typeface="Arial"/>
                          <a:cs typeface="Arial"/>
                        </a:rPr>
                        <a:t>r</a:t>
                      </a:r>
                      <a:r>
                        <a:rPr sz="2400" b="1" spc="0" dirty="0">
                          <a:latin typeface="Arial"/>
                          <a:cs typeface="Arial"/>
                        </a:rPr>
                        <a:t>-o</a:t>
                      </a:r>
                      <a:r>
                        <a:rPr sz="2400" b="1" spc="-10" dirty="0">
                          <a:latin typeface="Arial"/>
                          <a:cs typeface="Arial"/>
                        </a:rPr>
                        <a:t>b</a:t>
                      </a:r>
                      <a:r>
                        <a:rPr sz="2400" b="1" spc="0" dirty="0">
                          <a:latin typeface="Arial"/>
                          <a:cs typeface="Arial"/>
                        </a:rPr>
                        <a:t>s</a:t>
                      </a:r>
                      <a:r>
                        <a:rPr sz="2400" b="1" spc="-5" dirty="0">
                          <a:latin typeface="Arial"/>
                          <a:cs typeface="Arial"/>
                        </a:rPr>
                        <a:t>e</a:t>
                      </a:r>
                      <a:r>
                        <a:rPr sz="2400" b="1" spc="0" dirty="0">
                          <a:latin typeface="Arial"/>
                          <a:cs typeface="Arial"/>
                        </a:rPr>
                        <a:t>rv</a:t>
                      </a:r>
                      <a:r>
                        <a:rPr sz="2400" b="1" spc="-15" dirty="0">
                          <a:latin typeface="Arial"/>
                          <a:cs typeface="Arial"/>
                        </a:rPr>
                        <a:t>e</a:t>
                      </a:r>
                      <a:r>
                        <a:rPr sz="2400" b="1" spc="0" dirty="0">
                          <a:latin typeface="Arial"/>
                          <a:cs typeface="Arial"/>
                        </a:rPr>
                        <a:t>r</a:t>
                      </a:r>
                      <a:r>
                        <a:rPr sz="2400" b="1" spc="5" dirty="0">
                          <a:latin typeface="Arial"/>
                          <a:cs typeface="Arial"/>
                        </a:rPr>
                        <a:t> </a:t>
                      </a:r>
                      <a:r>
                        <a:rPr sz="2400" b="1" spc="0" dirty="0">
                          <a:latin typeface="Arial"/>
                          <a:cs typeface="Arial"/>
                        </a:rPr>
                        <a:t>a</a:t>
                      </a:r>
                      <a:r>
                        <a:rPr sz="2400" b="1" spc="-5" dirty="0">
                          <a:latin typeface="Arial"/>
                          <a:cs typeface="Arial"/>
                        </a:rPr>
                        <a:t>g</a:t>
                      </a:r>
                      <a:r>
                        <a:rPr sz="2400" b="1" spc="0" dirty="0">
                          <a:latin typeface="Arial"/>
                          <a:cs typeface="Arial"/>
                        </a:rPr>
                        <a:t>re</a:t>
                      </a:r>
                      <a:r>
                        <a:rPr sz="2400" b="1" spc="-15" dirty="0">
                          <a:latin typeface="Arial"/>
                          <a:cs typeface="Arial"/>
                        </a:rPr>
                        <a:t>e</a:t>
                      </a:r>
                      <a:r>
                        <a:rPr sz="2400" b="1" spc="0" dirty="0">
                          <a:latin typeface="Arial"/>
                          <a:cs typeface="Arial"/>
                        </a:rPr>
                        <a:t>m</a:t>
                      </a:r>
                      <a:r>
                        <a:rPr sz="2400" b="1" spc="-15" dirty="0">
                          <a:latin typeface="Arial"/>
                          <a:cs typeface="Arial"/>
                        </a:rPr>
                        <a:t>e</a:t>
                      </a:r>
                      <a:r>
                        <a:rPr sz="2400" b="1" spc="0" dirty="0">
                          <a:latin typeface="Arial"/>
                          <a:cs typeface="Arial"/>
                        </a:rPr>
                        <a:t>nt form</a:t>
                      </a:r>
                      <a:r>
                        <a:rPr sz="2400" b="1" spc="-5" dirty="0">
                          <a:latin typeface="Arial"/>
                          <a:cs typeface="Arial"/>
                        </a:rPr>
                        <a:t> </a:t>
                      </a:r>
                      <a:r>
                        <a:rPr sz="2400" b="1" spc="-10" dirty="0">
                          <a:latin typeface="Arial"/>
                          <a:cs typeface="Arial"/>
                        </a:rPr>
                        <a:t>f</a:t>
                      </a:r>
                      <a:r>
                        <a:rPr sz="2400" b="1" spc="0" dirty="0">
                          <a:latin typeface="Arial"/>
                          <a:cs typeface="Arial"/>
                        </a:rPr>
                        <a:t>rom</a:t>
                      </a:r>
                      <a:r>
                        <a:rPr lang="en-US" sz="2400" b="1" spc="0" dirty="0">
                          <a:latin typeface="Arial"/>
                          <a:cs typeface="Arial"/>
                        </a:rPr>
                        <a:t>:</a:t>
                      </a:r>
                      <a:endParaRPr sz="2400" b="1" dirty="0">
                        <a:latin typeface="Arial"/>
                        <a:cs typeface="Arial"/>
                      </a:endParaRPr>
                    </a:p>
                    <a:p>
                      <a:pPr marL="262890" marR="547370" indent="-228600">
                        <a:lnSpc>
                          <a:spcPct val="100000"/>
                        </a:lnSpc>
                        <a:spcBef>
                          <a:spcPts val="45"/>
                        </a:spcBef>
                      </a:pPr>
                      <a:r>
                        <a:rPr sz="2400" spc="-5" dirty="0">
                          <a:latin typeface="Arial"/>
                          <a:cs typeface="Arial"/>
                        </a:rPr>
                        <a:t>1</a:t>
                      </a:r>
                      <a:r>
                        <a:rPr sz="2400" spc="0" dirty="0">
                          <a:latin typeface="Arial"/>
                          <a:cs typeface="Arial"/>
                        </a:rPr>
                        <a:t>.  </a:t>
                      </a:r>
                      <a:r>
                        <a:rPr sz="2400" spc="-40" dirty="0">
                          <a:latin typeface="Arial"/>
                          <a:cs typeface="Arial"/>
                        </a:rPr>
                        <a:t> </a:t>
                      </a:r>
                      <a:r>
                        <a:rPr sz="2400" spc="0" dirty="0">
                          <a:latin typeface="Arial"/>
                          <a:cs typeface="Arial"/>
                        </a:rPr>
                        <a:t>an o</a:t>
                      </a:r>
                      <a:r>
                        <a:rPr sz="2400" spc="-5" dirty="0">
                          <a:latin typeface="Arial"/>
                          <a:cs typeface="Arial"/>
                        </a:rPr>
                        <a:t>b</a:t>
                      </a:r>
                      <a:r>
                        <a:rPr sz="2400" spc="0" dirty="0">
                          <a:latin typeface="Arial"/>
                          <a:cs typeface="Arial"/>
                        </a:rPr>
                        <a:t>serv</a:t>
                      </a:r>
                      <a:r>
                        <a:rPr sz="2400" spc="-15" dirty="0">
                          <a:latin typeface="Arial"/>
                          <a:cs typeface="Arial"/>
                        </a:rPr>
                        <a:t>a</a:t>
                      </a:r>
                      <a:r>
                        <a:rPr sz="2400" spc="0" dirty="0">
                          <a:latin typeface="Arial"/>
                          <a:cs typeface="Arial"/>
                        </a:rPr>
                        <a:t>t</a:t>
                      </a:r>
                      <a:r>
                        <a:rPr sz="2400" spc="-10" dirty="0">
                          <a:latin typeface="Arial"/>
                          <a:cs typeface="Arial"/>
                        </a:rPr>
                        <a:t>i</a:t>
                      </a:r>
                      <a:r>
                        <a:rPr sz="2400" spc="0" dirty="0">
                          <a:latin typeface="Arial"/>
                          <a:cs typeface="Arial"/>
                        </a:rPr>
                        <a:t>on </a:t>
                      </a:r>
                      <a:r>
                        <a:rPr sz="2400" spc="-15" dirty="0">
                          <a:latin typeface="Arial"/>
                          <a:cs typeface="Arial"/>
                        </a:rPr>
                        <a:t>o</a:t>
                      </a:r>
                      <a:r>
                        <a:rPr sz="2400" spc="0" dirty="0">
                          <a:latin typeface="Arial"/>
                          <a:cs typeface="Arial"/>
                        </a:rPr>
                        <a:t>f sync</a:t>
                      </a:r>
                      <a:r>
                        <a:rPr sz="2400" spc="-5" dirty="0">
                          <a:latin typeface="Arial"/>
                          <a:cs typeface="Arial"/>
                        </a:rPr>
                        <a:t>h</a:t>
                      </a:r>
                      <a:r>
                        <a:rPr sz="2400" spc="0" dirty="0">
                          <a:latin typeface="Arial"/>
                          <a:cs typeface="Arial"/>
                        </a:rPr>
                        <a:t>ro</a:t>
                      </a:r>
                      <a:r>
                        <a:rPr sz="2400" spc="-5" dirty="0">
                          <a:latin typeface="Arial"/>
                          <a:cs typeface="Arial"/>
                        </a:rPr>
                        <a:t>n</a:t>
                      </a:r>
                      <a:r>
                        <a:rPr sz="2400" spc="0" dirty="0">
                          <a:latin typeface="Arial"/>
                          <a:cs typeface="Arial"/>
                        </a:rPr>
                        <a:t>o</a:t>
                      </a:r>
                      <a:r>
                        <a:rPr sz="2400" spc="-5" dirty="0">
                          <a:latin typeface="Arial"/>
                          <a:cs typeface="Arial"/>
                        </a:rPr>
                        <a:t>u</a:t>
                      </a:r>
                      <a:r>
                        <a:rPr sz="2400" spc="0" dirty="0">
                          <a:latin typeface="Arial"/>
                          <a:cs typeface="Arial"/>
                        </a:rPr>
                        <a:t>s</a:t>
                      </a:r>
                      <a:endParaRPr sz="2400" dirty="0">
                        <a:latin typeface="Arial"/>
                        <a:cs typeface="Arial"/>
                      </a:endParaRPr>
                    </a:p>
                    <a:p>
                      <a:pPr marL="262890" marR="88265">
                        <a:lnSpc>
                          <a:spcPct val="100000"/>
                        </a:lnSpc>
                        <a:spcBef>
                          <a:spcPts val="10"/>
                        </a:spcBef>
                      </a:pPr>
                      <a:r>
                        <a:rPr sz="2400" dirty="0">
                          <a:latin typeface="Arial"/>
                          <a:cs typeface="Arial"/>
                        </a:rPr>
                        <a:t>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ng (</a:t>
                      </a:r>
                      <a:r>
                        <a:rPr sz="2400" spc="-10" dirty="0">
                          <a:latin typeface="Arial"/>
                          <a:cs typeface="Arial"/>
                        </a:rPr>
                        <a:t>li</a:t>
                      </a:r>
                      <a:r>
                        <a:rPr sz="2400" spc="0" dirty="0">
                          <a:latin typeface="Arial"/>
                          <a:cs typeface="Arial"/>
                        </a:rPr>
                        <a:t>m</a:t>
                      </a:r>
                      <a:r>
                        <a:rPr sz="2400" spc="-10" dirty="0">
                          <a:latin typeface="Arial"/>
                          <a:cs typeface="Arial"/>
                        </a:rPr>
                        <a:t>i</a:t>
                      </a:r>
                      <a:r>
                        <a:rPr sz="2400" spc="0" dirty="0">
                          <a:latin typeface="Arial"/>
                          <a:cs typeface="Arial"/>
                        </a:rPr>
                        <a:t>ted</a:t>
                      </a:r>
                      <a:r>
                        <a:rPr sz="2400" spc="-25" dirty="0">
                          <a:latin typeface="Arial"/>
                          <a:cs typeface="Arial"/>
                        </a:rPr>
                        <a:t> </a:t>
                      </a:r>
                      <a:r>
                        <a:rPr sz="2400" spc="0" dirty="0">
                          <a:latin typeface="Arial"/>
                          <a:cs typeface="Arial"/>
                        </a:rPr>
                        <a:t>fac</a:t>
                      </a:r>
                      <a:r>
                        <a:rPr sz="2400" spc="-5" dirty="0">
                          <a:latin typeface="Arial"/>
                          <a:cs typeface="Arial"/>
                        </a:rPr>
                        <a:t>e-</a:t>
                      </a:r>
                      <a:r>
                        <a:rPr sz="2400" spc="5" dirty="0">
                          <a:latin typeface="Arial"/>
                          <a:cs typeface="Arial"/>
                        </a:rPr>
                        <a:t>t</a:t>
                      </a:r>
                      <a:r>
                        <a:rPr sz="2400" spc="-5" dirty="0">
                          <a:latin typeface="Arial"/>
                          <a:cs typeface="Arial"/>
                        </a:rPr>
                        <a:t>o</a:t>
                      </a:r>
                      <a:r>
                        <a:rPr sz="2400" spc="0" dirty="0">
                          <a:latin typeface="Arial"/>
                          <a:cs typeface="Arial"/>
                        </a:rPr>
                        <a:t>- face</a:t>
                      </a:r>
                      <a:r>
                        <a:rPr sz="2400" spc="-10" dirty="0">
                          <a:latin typeface="Arial"/>
                          <a:cs typeface="Arial"/>
                        </a:rPr>
                        <a:t> </a:t>
                      </a:r>
                      <a:r>
                        <a:rPr sz="2400" spc="0" dirty="0">
                          <a:latin typeface="Arial"/>
                          <a:cs typeface="Arial"/>
                        </a:rPr>
                        <a:t>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a:t>
                      </a:r>
                      <a:r>
                        <a:rPr sz="2400" spc="-5" dirty="0">
                          <a:latin typeface="Arial"/>
                          <a:cs typeface="Arial"/>
                        </a:rPr>
                        <a:t>g</a:t>
                      </a:r>
                      <a:r>
                        <a:rPr sz="2400" spc="0" dirty="0">
                          <a:latin typeface="Arial"/>
                          <a:cs typeface="Arial"/>
                        </a:rPr>
                        <a:t>,</a:t>
                      </a:r>
                      <a:r>
                        <a:rPr sz="2400" spc="-5" dirty="0">
                          <a:latin typeface="Arial"/>
                          <a:cs typeface="Arial"/>
                        </a:rPr>
                        <a:t> </a:t>
                      </a:r>
                      <a:r>
                        <a:rPr sz="2400" spc="0" dirty="0">
                          <a:latin typeface="Arial"/>
                          <a:cs typeface="Arial"/>
                        </a:rPr>
                        <a:t>o</a:t>
                      </a:r>
                      <a:r>
                        <a:rPr sz="2400" spc="-5" dirty="0">
                          <a:latin typeface="Arial"/>
                          <a:cs typeface="Arial"/>
                        </a:rPr>
                        <a:t>n</a:t>
                      </a:r>
                      <a:r>
                        <a:rPr sz="2400" spc="-10" dirty="0">
                          <a:latin typeface="Arial"/>
                          <a:cs typeface="Arial"/>
                        </a:rPr>
                        <a:t>li</a:t>
                      </a:r>
                      <a:r>
                        <a:rPr sz="2400" spc="0" dirty="0">
                          <a:latin typeface="Arial"/>
                          <a:cs typeface="Arial"/>
                        </a:rPr>
                        <a:t>ne 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a:t>
                      </a:r>
                      <a:r>
                        <a:rPr sz="2400" spc="-5" dirty="0">
                          <a:latin typeface="Arial"/>
                          <a:cs typeface="Arial"/>
                        </a:rPr>
                        <a:t>g</a:t>
                      </a:r>
                      <a:r>
                        <a:rPr sz="2400" spc="0" dirty="0">
                          <a:latin typeface="Arial"/>
                          <a:cs typeface="Arial"/>
                        </a:rPr>
                        <a:t>,</a:t>
                      </a:r>
                      <a:r>
                        <a:rPr sz="2400" spc="10" dirty="0">
                          <a:latin typeface="Arial"/>
                          <a:cs typeface="Arial"/>
                        </a:rPr>
                        <a:t> </a:t>
                      </a:r>
                      <a:r>
                        <a:rPr sz="2400" spc="-15" dirty="0">
                          <a:latin typeface="Arial"/>
                          <a:cs typeface="Arial"/>
                        </a:rPr>
                        <a:t>o</a:t>
                      </a:r>
                      <a:r>
                        <a:rPr sz="2400" spc="0" dirty="0">
                          <a:latin typeface="Arial"/>
                          <a:cs typeface="Arial"/>
                        </a:rPr>
                        <a:t>r</a:t>
                      </a:r>
                      <a:r>
                        <a:rPr sz="2400" spc="-5" dirty="0">
                          <a:latin typeface="Arial"/>
                          <a:cs typeface="Arial"/>
                        </a:rPr>
                        <a:t> </a:t>
                      </a:r>
                      <a:r>
                        <a:rPr sz="2400" spc="0" dirty="0">
                          <a:latin typeface="Arial"/>
                          <a:cs typeface="Arial"/>
                        </a:rPr>
                        <a:t>t</a:t>
                      </a:r>
                      <a:r>
                        <a:rPr sz="2400" spc="-10" dirty="0">
                          <a:latin typeface="Arial"/>
                          <a:cs typeface="Arial"/>
                        </a:rPr>
                        <a:t>w</a:t>
                      </a:r>
                      <a:r>
                        <a:rPr sz="2400" spc="0" dirty="0">
                          <a:latin typeface="Arial"/>
                          <a:cs typeface="Arial"/>
                        </a:rPr>
                        <a:t>o-</a:t>
                      </a:r>
                      <a:r>
                        <a:rPr sz="2400" spc="-10" dirty="0">
                          <a:latin typeface="Arial"/>
                          <a:cs typeface="Arial"/>
                        </a:rPr>
                        <a:t>w</a:t>
                      </a:r>
                      <a:r>
                        <a:rPr sz="2400" spc="0" dirty="0">
                          <a:latin typeface="Arial"/>
                          <a:cs typeface="Arial"/>
                        </a:rPr>
                        <a:t>ay</a:t>
                      </a:r>
                      <a:endParaRPr sz="2400" dirty="0">
                        <a:latin typeface="Arial"/>
                        <a:cs typeface="Arial"/>
                      </a:endParaRPr>
                    </a:p>
                    <a:p>
                      <a:pPr marL="262890">
                        <a:lnSpc>
                          <a:spcPct val="100000"/>
                        </a:lnSpc>
                      </a:pPr>
                      <a:r>
                        <a:rPr sz="2400" dirty="0">
                          <a:latin typeface="Arial"/>
                          <a:cs typeface="Arial"/>
                        </a:rPr>
                        <a:t>ra</a:t>
                      </a:r>
                      <a:r>
                        <a:rPr sz="2400" spc="-5" dirty="0">
                          <a:latin typeface="Arial"/>
                          <a:cs typeface="Arial"/>
                        </a:rPr>
                        <a:t>d</a:t>
                      </a:r>
                      <a:r>
                        <a:rPr sz="2400" spc="-10" dirty="0">
                          <a:latin typeface="Arial"/>
                          <a:cs typeface="Arial"/>
                        </a:rPr>
                        <a:t>i</a:t>
                      </a:r>
                      <a:r>
                        <a:rPr sz="2400" spc="0" dirty="0">
                          <a:latin typeface="Arial"/>
                          <a:cs typeface="Arial"/>
                        </a:rPr>
                        <a:t>o i</a:t>
                      </a:r>
                      <a:r>
                        <a:rPr sz="2400" spc="-5" dirty="0">
                          <a:latin typeface="Arial"/>
                          <a:cs typeface="Arial"/>
                        </a:rPr>
                        <a:t>n</a:t>
                      </a:r>
                      <a:r>
                        <a:rPr sz="2400" spc="0" dirty="0">
                          <a:latin typeface="Arial"/>
                          <a:cs typeface="Arial"/>
                        </a:rPr>
                        <a:t>st</a:t>
                      </a:r>
                      <a:r>
                        <a:rPr sz="2400" spc="-10" dirty="0">
                          <a:latin typeface="Arial"/>
                          <a:cs typeface="Arial"/>
                        </a:rPr>
                        <a:t>r</a:t>
                      </a:r>
                      <a:r>
                        <a:rPr sz="2400" spc="0" dirty="0">
                          <a:latin typeface="Arial"/>
                          <a:cs typeface="Arial"/>
                        </a:rPr>
                        <a:t>ucti</a:t>
                      </a:r>
                      <a:r>
                        <a:rPr sz="2400" spc="-5" dirty="0">
                          <a:latin typeface="Arial"/>
                          <a:cs typeface="Arial"/>
                        </a:rPr>
                        <a:t>o</a:t>
                      </a:r>
                      <a:r>
                        <a:rPr sz="2400" spc="0" dirty="0">
                          <a:latin typeface="Arial"/>
                          <a:cs typeface="Arial"/>
                        </a:rPr>
                        <a:t>n)</a:t>
                      </a:r>
                      <a:endParaRPr sz="2400" dirty="0">
                        <a:latin typeface="Arial"/>
                        <a:cs typeface="Arial"/>
                      </a:endParaRPr>
                    </a:p>
                    <a:p>
                      <a:pPr marL="262890" marR="112395" indent="-228600">
                        <a:lnSpc>
                          <a:spcPct val="100000"/>
                        </a:lnSpc>
                        <a:spcBef>
                          <a:spcPts val="25"/>
                        </a:spcBef>
                      </a:pPr>
                      <a:r>
                        <a:rPr sz="2400" i="1" spc="-5" dirty="0">
                          <a:latin typeface="Arial"/>
                          <a:cs typeface="Arial"/>
                        </a:rPr>
                        <a:t>2</a:t>
                      </a:r>
                      <a:r>
                        <a:rPr sz="2400" i="1" spc="0" dirty="0">
                          <a:latin typeface="Arial"/>
                          <a:cs typeface="Arial"/>
                        </a:rPr>
                        <a:t>.  </a:t>
                      </a:r>
                      <a:r>
                        <a:rPr sz="2400" i="1" spc="-40" dirty="0">
                          <a:latin typeface="Arial"/>
                          <a:cs typeface="Arial"/>
                        </a:rPr>
                        <a:t> </a:t>
                      </a:r>
                      <a:r>
                        <a:rPr sz="2400" i="1" spc="-10" dirty="0">
                          <a:latin typeface="Arial"/>
                          <a:cs typeface="Arial"/>
                        </a:rPr>
                        <a:t>i</a:t>
                      </a:r>
                      <a:r>
                        <a:rPr sz="2400" i="1" spc="0" dirty="0">
                          <a:latin typeface="Arial"/>
                          <a:cs typeface="Arial"/>
                        </a:rPr>
                        <a:t>f</a:t>
                      </a:r>
                      <a:r>
                        <a:rPr sz="2400" i="1" spc="10" dirty="0">
                          <a:latin typeface="Arial"/>
                          <a:cs typeface="Arial"/>
                        </a:rPr>
                        <a:t> </a:t>
                      </a:r>
                      <a:r>
                        <a:rPr sz="2400" i="1" spc="0" dirty="0">
                          <a:latin typeface="Arial"/>
                          <a:cs typeface="Arial"/>
                        </a:rPr>
                        <a:t>o</a:t>
                      </a:r>
                      <a:r>
                        <a:rPr sz="2400" i="1" spc="-5" dirty="0">
                          <a:latin typeface="Arial"/>
                          <a:cs typeface="Arial"/>
                        </a:rPr>
                        <a:t>p</a:t>
                      </a:r>
                      <a:r>
                        <a:rPr sz="2400" i="1" spc="0" dirty="0">
                          <a:latin typeface="Arial"/>
                          <a:cs typeface="Arial"/>
                        </a:rPr>
                        <a:t>t</a:t>
                      </a:r>
                      <a:r>
                        <a:rPr sz="2400" i="1" spc="-10" dirty="0">
                          <a:latin typeface="Arial"/>
                          <a:cs typeface="Arial"/>
                        </a:rPr>
                        <a:t>i</a:t>
                      </a:r>
                      <a:r>
                        <a:rPr sz="2400" i="1" spc="0" dirty="0">
                          <a:latin typeface="Arial"/>
                          <a:cs typeface="Arial"/>
                        </a:rPr>
                        <a:t>on 1</a:t>
                      </a:r>
                      <a:r>
                        <a:rPr sz="2400" i="1" spc="-10" dirty="0">
                          <a:latin typeface="Arial"/>
                          <a:cs typeface="Arial"/>
                        </a:rPr>
                        <a:t> i</a:t>
                      </a:r>
                      <a:r>
                        <a:rPr sz="2400" i="1" spc="0" dirty="0">
                          <a:latin typeface="Arial"/>
                          <a:cs typeface="Arial"/>
                        </a:rPr>
                        <a:t>s</a:t>
                      </a:r>
                      <a:r>
                        <a:rPr sz="2400" i="1" spc="5" dirty="0">
                          <a:latin typeface="Arial"/>
                          <a:cs typeface="Arial"/>
                        </a:rPr>
                        <a:t> </a:t>
                      </a:r>
                      <a:r>
                        <a:rPr sz="2400" i="1" spc="0" dirty="0">
                          <a:latin typeface="Arial"/>
                          <a:cs typeface="Arial"/>
                        </a:rPr>
                        <a:t>n</a:t>
                      </a:r>
                      <a:r>
                        <a:rPr sz="2400" i="1" spc="-20" dirty="0">
                          <a:latin typeface="Arial"/>
                          <a:cs typeface="Arial"/>
                        </a:rPr>
                        <a:t>o</a:t>
                      </a:r>
                      <a:r>
                        <a:rPr sz="2400" i="1" spc="0" dirty="0">
                          <a:latin typeface="Arial"/>
                          <a:cs typeface="Arial"/>
                        </a:rPr>
                        <a:t>t p</a:t>
                      </a:r>
                      <a:r>
                        <a:rPr sz="2400" i="1" spc="-5" dirty="0">
                          <a:latin typeface="Arial"/>
                          <a:cs typeface="Arial"/>
                        </a:rPr>
                        <a:t>o</a:t>
                      </a:r>
                      <a:r>
                        <a:rPr sz="2400" i="1" spc="0" dirty="0">
                          <a:latin typeface="Arial"/>
                          <a:cs typeface="Arial"/>
                        </a:rPr>
                        <a:t>ss</a:t>
                      </a:r>
                      <a:r>
                        <a:rPr sz="2400" i="1" spc="-10" dirty="0">
                          <a:latin typeface="Arial"/>
                          <a:cs typeface="Arial"/>
                        </a:rPr>
                        <a:t>i</a:t>
                      </a:r>
                      <a:r>
                        <a:rPr sz="2400" i="1" spc="0" dirty="0">
                          <a:latin typeface="Arial"/>
                          <a:cs typeface="Arial"/>
                        </a:rPr>
                        <a:t>b</a:t>
                      </a:r>
                      <a:r>
                        <a:rPr sz="2400" i="1" spc="-10" dirty="0">
                          <a:latin typeface="Arial"/>
                          <a:cs typeface="Arial"/>
                        </a:rPr>
                        <a:t>l</a:t>
                      </a:r>
                      <a:r>
                        <a:rPr sz="2400" i="1" spc="0" dirty="0">
                          <a:latin typeface="Arial"/>
                          <a:cs typeface="Arial"/>
                        </a:rPr>
                        <a:t>e,</a:t>
                      </a:r>
                      <a:r>
                        <a:rPr sz="2400" i="1" spc="5" dirty="0">
                          <a:latin typeface="Arial"/>
                          <a:cs typeface="Arial"/>
                        </a:rPr>
                        <a:t> </a:t>
                      </a:r>
                      <a:r>
                        <a:rPr sz="2400" spc="0" dirty="0">
                          <a:latin typeface="Arial"/>
                          <a:cs typeface="Arial"/>
                        </a:rPr>
                        <a:t>an o</a:t>
                      </a:r>
                      <a:r>
                        <a:rPr sz="2400" spc="-5" dirty="0">
                          <a:latin typeface="Arial"/>
                          <a:cs typeface="Arial"/>
                        </a:rPr>
                        <a:t>b</a:t>
                      </a:r>
                      <a:r>
                        <a:rPr sz="2400" spc="0" dirty="0">
                          <a:latin typeface="Arial"/>
                          <a:cs typeface="Arial"/>
                        </a:rPr>
                        <a:t>s</a:t>
                      </a:r>
                      <a:r>
                        <a:rPr sz="2400" spc="-15" dirty="0">
                          <a:latin typeface="Arial"/>
                          <a:cs typeface="Arial"/>
                        </a:rPr>
                        <a:t>e</a:t>
                      </a:r>
                      <a:r>
                        <a:rPr sz="2400" spc="0" dirty="0">
                          <a:latin typeface="Arial"/>
                          <a:cs typeface="Arial"/>
                        </a:rPr>
                        <a:t>rv</a:t>
                      </a:r>
                      <a:r>
                        <a:rPr sz="2400" spc="-15" dirty="0">
                          <a:latin typeface="Arial"/>
                          <a:cs typeface="Arial"/>
                        </a:rPr>
                        <a:t>a</a:t>
                      </a:r>
                      <a:r>
                        <a:rPr sz="2400" spc="0" dirty="0">
                          <a:latin typeface="Arial"/>
                          <a:cs typeface="Arial"/>
                        </a:rPr>
                        <a:t>t</a:t>
                      </a:r>
                      <a:r>
                        <a:rPr sz="2400" spc="-10" dirty="0">
                          <a:latin typeface="Arial"/>
                          <a:cs typeface="Arial"/>
                        </a:rPr>
                        <a:t>i</a:t>
                      </a:r>
                      <a:r>
                        <a:rPr sz="2400" spc="0" dirty="0">
                          <a:latin typeface="Arial"/>
                          <a:cs typeface="Arial"/>
                        </a:rPr>
                        <a:t>on</a:t>
                      </a:r>
                      <a:endParaRPr sz="2400" dirty="0">
                        <a:latin typeface="Arial"/>
                        <a:cs typeface="Arial"/>
                      </a:endParaRPr>
                    </a:p>
                    <a:p>
                      <a:pPr marL="262890">
                        <a:lnSpc>
                          <a:spcPct val="100000"/>
                        </a:lnSpc>
                      </a:pPr>
                      <a:r>
                        <a:rPr sz="2400" dirty="0">
                          <a:latin typeface="Arial"/>
                          <a:cs typeface="Arial"/>
                        </a:rPr>
                        <a:t>of</a:t>
                      </a:r>
                      <a:r>
                        <a:rPr sz="2400" spc="5" dirty="0">
                          <a:latin typeface="Arial"/>
                          <a:cs typeface="Arial"/>
                        </a:rPr>
                        <a:t> </a:t>
                      </a:r>
                      <a:r>
                        <a:rPr sz="2400" spc="0" dirty="0">
                          <a:latin typeface="Arial"/>
                          <a:cs typeface="Arial"/>
                        </a:rPr>
                        <a:t>a</a:t>
                      </a:r>
                      <a:r>
                        <a:rPr sz="2400" spc="-10" dirty="0">
                          <a:latin typeface="Arial"/>
                          <a:cs typeface="Arial"/>
                        </a:rPr>
                        <a:t> </a:t>
                      </a:r>
                      <a:r>
                        <a:rPr sz="2400" spc="0" dirty="0">
                          <a:latin typeface="Arial"/>
                          <a:cs typeface="Arial"/>
                        </a:rPr>
                        <a:t>rec</a:t>
                      </a:r>
                      <a:r>
                        <a:rPr sz="2400" spc="-20" dirty="0">
                          <a:latin typeface="Arial"/>
                          <a:cs typeface="Arial"/>
                        </a:rPr>
                        <a:t>o</a:t>
                      </a:r>
                      <a:r>
                        <a:rPr sz="2400" spc="0" dirty="0">
                          <a:latin typeface="Arial"/>
                          <a:cs typeface="Arial"/>
                        </a:rPr>
                        <a:t>rd</a:t>
                      </a:r>
                      <a:r>
                        <a:rPr sz="2400" spc="-5" dirty="0">
                          <a:latin typeface="Arial"/>
                          <a:cs typeface="Arial"/>
                        </a:rPr>
                        <a:t>e</a:t>
                      </a:r>
                      <a:r>
                        <a:rPr sz="2400" spc="0" dirty="0">
                          <a:latin typeface="Arial"/>
                          <a:cs typeface="Arial"/>
                        </a:rPr>
                        <a:t>d vi</a:t>
                      </a:r>
                      <a:r>
                        <a:rPr sz="2400" spc="-5" dirty="0">
                          <a:latin typeface="Arial"/>
                          <a:cs typeface="Arial"/>
                        </a:rPr>
                        <a:t>d</a:t>
                      </a:r>
                      <a:r>
                        <a:rPr sz="2400" spc="0" dirty="0">
                          <a:latin typeface="Arial"/>
                          <a:cs typeface="Arial"/>
                        </a:rPr>
                        <a:t>eo</a:t>
                      </a:r>
                      <a:endParaRPr sz="2400" dirty="0">
                        <a:latin typeface="Arial"/>
                        <a:cs typeface="Arial"/>
                      </a:endParaRPr>
                    </a:p>
                    <a:p>
                      <a:pPr marL="262890" marR="227329">
                        <a:lnSpc>
                          <a:spcPct val="100000"/>
                        </a:lnSpc>
                        <a:spcBef>
                          <a:spcPts val="25"/>
                        </a:spcBef>
                      </a:pPr>
                      <a:r>
                        <a:rPr sz="2400" spc="-10" dirty="0">
                          <a:latin typeface="Arial"/>
                          <a:cs typeface="Arial"/>
                        </a:rPr>
                        <a:t>l</a:t>
                      </a:r>
                      <a:r>
                        <a:rPr sz="2400" spc="0" dirty="0">
                          <a:latin typeface="Arial"/>
                          <a:cs typeface="Arial"/>
                        </a:rPr>
                        <a:t>ess</a:t>
                      </a:r>
                      <a:r>
                        <a:rPr sz="2400" spc="-5" dirty="0">
                          <a:latin typeface="Arial"/>
                          <a:cs typeface="Arial"/>
                        </a:rPr>
                        <a:t>o</a:t>
                      </a:r>
                      <a:r>
                        <a:rPr sz="2400" spc="0" dirty="0">
                          <a:latin typeface="Arial"/>
                          <a:cs typeface="Arial"/>
                        </a:rPr>
                        <a:t>n or</a:t>
                      </a:r>
                      <a:r>
                        <a:rPr sz="2400" spc="-5" dirty="0">
                          <a:latin typeface="Arial"/>
                          <a:cs typeface="Arial"/>
                        </a:rPr>
                        <a:t> </a:t>
                      </a:r>
                      <a:r>
                        <a:rPr sz="2400" spc="0" dirty="0">
                          <a:latin typeface="Arial"/>
                          <a:cs typeface="Arial"/>
                        </a:rPr>
                        <a:t>a</a:t>
                      </a:r>
                      <a:r>
                        <a:rPr sz="2400" spc="-5" dirty="0">
                          <a:latin typeface="Arial"/>
                          <a:cs typeface="Arial"/>
                        </a:rPr>
                        <a:t>u</a:t>
                      </a:r>
                      <a:r>
                        <a:rPr sz="2400" spc="0" dirty="0">
                          <a:latin typeface="Arial"/>
                          <a:cs typeface="Arial"/>
                        </a:rPr>
                        <a:t>d</a:t>
                      </a:r>
                      <a:r>
                        <a:rPr sz="2400" spc="-10" dirty="0">
                          <a:latin typeface="Arial"/>
                          <a:cs typeface="Arial"/>
                        </a:rPr>
                        <a:t>i</a:t>
                      </a:r>
                      <a:r>
                        <a:rPr sz="2400" spc="0" dirty="0">
                          <a:latin typeface="Arial"/>
                          <a:cs typeface="Arial"/>
                        </a:rPr>
                        <a:t>o l</a:t>
                      </a:r>
                      <a:r>
                        <a:rPr sz="2400" spc="-5" dirty="0">
                          <a:latin typeface="Arial"/>
                          <a:cs typeface="Arial"/>
                        </a:rPr>
                        <a:t>e</a:t>
                      </a:r>
                      <a:r>
                        <a:rPr sz="2400" spc="0" dirty="0">
                          <a:latin typeface="Arial"/>
                          <a:cs typeface="Arial"/>
                        </a:rPr>
                        <a:t>sson th</a:t>
                      </a:r>
                      <a:r>
                        <a:rPr sz="2400" spc="-5" dirty="0">
                          <a:latin typeface="Arial"/>
                          <a:cs typeface="Arial"/>
                        </a:rPr>
                        <a:t>a</a:t>
                      </a:r>
                      <a:r>
                        <a:rPr sz="2400" spc="0" dirty="0">
                          <a:latin typeface="Arial"/>
                          <a:cs typeface="Arial"/>
                        </a:rPr>
                        <a:t>t</a:t>
                      </a:r>
                      <a:r>
                        <a:rPr sz="2400" spc="-5" dirty="0">
                          <a:latin typeface="Arial"/>
                          <a:cs typeface="Arial"/>
                        </a:rPr>
                        <a:t> </a:t>
                      </a:r>
                      <a:r>
                        <a:rPr sz="2400" spc="-10" dirty="0">
                          <a:latin typeface="Arial"/>
                          <a:cs typeface="Arial"/>
                        </a:rPr>
                        <a:t>i</a:t>
                      </a:r>
                      <a:r>
                        <a:rPr sz="2400" spc="0" dirty="0">
                          <a:latin typeface="Arial"/>
                          <a:cs typeface="Arial"/>
                        </a:rPr>
                        <a:t>s</a:t>
                      </a:r>
                      <a:r>
                        <a:rPr sz="2400" spc="5" dirty="0">
                          <a:latin typeface="Arial"/>
                          <a:cs typeface="Arial"/>
                        </a:rPr>
                        <a:t> </a:t>
                      </a:r>
                      <a:r>
                        <a:rPr sz="2400" spc="-5" dirty="0">
                          <a:latin typeface="Arial"/>
                          <a:cs typeface="Arial"/>
                        </a:rPr>
                        <a:t>S</a:t>
                      </a:r>
                      <a:r>
                        <a:rPr sz="2400" spc="0" dirty="0">
                          <a:latin typeface="Arial"/>
                          <a:cs typeface="Arial"/>
                        </a:rPr>
                        <a:t>L</a:t>
                      </a:r>
                      <a:r>
                        <a:rPr sz="2400" spc="-10" dirty="0">
                          <a:latin typeface="Arial"/>
                          <a:cs typeface="Arial"/>
                        </a:rPr>
                        <a:t>M</a:t>
                      </a:r>
                      <a:r>
                        <a:rPr sz="2400" spc="0" dirty="0">
                          <a:latin typeface="Arial"/>
                          <a:cs typeface="Arial"/>
                        </a:rPr>
                        <a:t>-b</a:t>
                      </a:r>
                      <a:r>
                        <a:rPr sz="2400" spc="-5" dirty="0">
                          <a:latin typeface="Arial"/>
                          <a:cs typeface="Arial"/>
                        </a:rPr>
                        <a:t>a</a:t>
                      </a:r>
                      <a:r>
                        <a:rPr sz="2400" spc="0" dirty="0">
                          <a:latin typeface="Arial"/>
                          <a:cs typeface="Arial"/>
                        </a:rPr>
                        <a:t>sed</a:t>
                      </a:r>
                      <a:r>
                        <a:rPr sz="2400" spc="-10" dirty="0">
                          <a:latin typeface="Arial"/>
                          <a:cs typeface="Arial"/>
                        </a:rPr>
                        <a:t> </a:t>
                      </a:r>
                      <a:r>
                        <a:rPr sz="2400" spc="0" dirty="0">
                          <a:latin typeface="Arial"/>
                          <a:cs typeface="Arial"/>
                        </a:rPr>
                        <a:t>or</a:t>
                      </a:r>
                      <a:endParaRPr sz="2400" dirty="0">
                        <a:latin typeface="Arial"/>
                        <a:cs typeface="Arial"/>
                      </a:endParaRPr>
                    </a:p>
                    <a:p>
                      <a:pPr marL="262890">
                        <a:lnSpc>
                          <a:spcPct val="100000"/>
                        </a:lnSpc>
                      </a:pPr>
                      <a:r>
                        <a:rPr sz="2400" dirty="0">
                          <a:latin typeface="Arial"/>
                          <a:cs typeface="Arial"/>
                        </a:rPr>
                        <a:t>M</a:t>
                      </a:r>
                      <a:r>
                        <a:rPr sz="2400" spc="-5" dirty="0">
                          <a:latin typeface="Arial"/>
                          <a:cs typeface="Arial"/>
                        </a:rPr>
                        <a:t>E</a:t>
                      </a:r>
                      <a:r>
                        <a:rPr sz="2400" spc="0" dirty="0">
                          <a:latin typeface="Arial"/>
                          <a:cs typeface="Arial"/>
                        </a:rPr>
                        <a:t>L</a:t>
                      </a:r>
                      <a:r>
                        <a:rPr sz="2400" spc="-10" dirty="0">
                          <a:latin typeface="Arial"/>
                          <a:cs typeface="Arial"/>
                        </a:rPr>
                        <a:t>C</a:t>
                      </a:r>
                      <a:r>
                        <a:rPr sz="2400" spc="0" dirty="0">
                          <a:latin typeface="Arial"/>
                          <a:cs typeface="Arial"/>
                        </a:rPr>
                        <a:t>-a</a:t>
                      </a:r>
                      <a:r>
                        <a:rPr sz="2400" spc="-10" dirty="0">
                          <a:latin typeface="Arial"/>
                          <a:cs typeface="Arial"/>
                        </a:rPr>
                        <a:t>li</a:t>
                      </a:r>
                      <a:r>
                        <a:rPr sz="2400" spc="0" dirty="0">
                          <a:latin typeface="Arial"/>
                          <a:cs typeface="Arial"/>
                        </a:rPr>
                        <a:t>g</a:t>
                      </a:r>
                      <a:r>
                        <a:rPr sz="2400" spc="-5" dirty="0">
                          <a:latin typeface="Arial"/>
                          <a:cs typeface="Arial"/>
                        </a:rPr>
                        <a:t>n</a:t>
                      </a:r>
                      <a:r>
                        <a:rPr sz="2400" spc="0" dirty="0">
                          <a:latin typeface="Arial"/>
                          <a:cs typeface="Arial"/>
                        </a:rPr>
                        <a:t>ed</a:t>
                      </a:r>
                      <a:endParaRPr sz="2400" dirty="0">
                        <a:latin typeface="Arial"/>
                        <a:cs typeface="Arial"/>
                      </a:endParaRPr>
                    </a:p>
                    <a:p>
                      <a:pPr marL="262890" marR="81280" indent="-228600">
                        <a:lnSpc>
                          <a:spcPct val="100000"/>
                        </a:lnSpc>
                        <a:spcBef>
                          <a:spcPts val="5"/>
                        </a:spcBef>
                      </a:pPr>
                      <a:r>
                        <a:rPr sz="2400" spc="-5" dirty="0">
                          <a:latin typeface="Arial"/>
                          <a:cs typeface="Arial"/>
                        </a:rPr>
                        <a:t>3</a:t>
                      </a:r>
                      <a:r>
                        <a:rPr sz="2400" spc="0" dirty="0">
                          <a:latin typeface="Arial"/>
                          <a:cs typeface="Arial"/>
                        </a:rPr>
                        <a:t>.  </a:t>
                      </a:r>
                      <a:r>
                        <a:rPr sz="2400" spc="-40" dirty="0">
                          <a:latin typeface="Arial"/>
                          <a:cs typeface="Arial"/>
                        </a:rPr>
                        <a:t> </a:t>
                      </a:r>
                      <a:r>
                        <a:rPr sz="2400" i="1" spc="-10" dirty="0">
                          <a:latin typeface="Arial"/>
                          <a:cs typeface="Arial"/>
                        </a:rPr>
                        <a:t>i</a:t>
                      </a:r>
                      <a:r>
                        <a:rPr sz="2400" i="1" spc="0" dirty="0">
                          <a:latin typeface="Arial"/>
                          <a:cs typeface="Arial"/>
                        </a:rPr>
                        <a:t>f</a:t>
                      </a:r>
                      <a:r>
                        <a:rPr sz="2400" i="1" spc="10" dirty="0">
                          <a:latin typeface="Arial"/>
                          <a:cs typeface="Arial"/>
                        </a:rPr>
                        <a:t> </a:t>
                      </a:r>
                      <a:r>
                        <a:rPr sz="2400" i="1" spc="0" dirty="0">
                          <a:latin typeface="Arial"/>
                          <a:cs typeface="Arial"/>
                        </a:rPr>
                        <a:t>o</a:t>
                      </a:r>
                      <a:r>
                        <a:rPr sz="2400" i="1" spc="-5" dirty="0">
                          <a:latin typeface="Arial"/>
                          <a:cs typeface="Arial"/>
                        </a:rPr>
                        <a:t>p</a:t>
                      </a:r>
                      <a:r>
                        <a:rPr sz="2400" i="1" spc="0" dirty="0">
                          <a:latin typeface="Arial"/>
                          <a:cs typeface="Arial"/>
                        </a:rPr>
                        <a:t>t</a:t>
                      </a:r>
                      <a:r>
                        <a:rPr sz="2400" i="1" spc="-10" dirty="0">
                          <a:latin typeface="Arial"/>
                          <a:cs typeface="Arial"/>
                        </a:rPr>
                        <a:t>i</a:t>
                      </a:r>
                      <a:r>
                        <a:rPr sz="2400" i="1" spc="0" dirty="0">
                          <a:latin typeface="Arial"/>
                          <a:cs typeface="Arial"/>
                        </a:rPr>
                        <a:t>o</a:t>
                      </a:r>
                      <a:r>
                        <a:rPr sz="2400" i="1" spc="-5" dirty="0">
                          <a:latin typeface="Arial"/>
                          <a:cs typeface="Arial"/>
                        </a:rPr>
                        <a:t>n</a:t>
                      </a:r>
                      <a:r>
                        <a:rPr sz="2400" i="1" spc="0" dirty="0">
                          <a:latin typeface="Arial"/>
                          <a:cs typeface="Arial"/>
                        </a:rPr>
                        <a:t>s</a:t>
                      </a:r>
                      <a:r>
                        <a:rPr sz="2400" i="1" spc="-10" dirty="0">
                          <a:latin typeface="Arial"/>
                          <a:cs typeface="Arial"/>
                        </a:rPr>
                        <a:t> </a:t>
                      </a:r>
                      <a:r>
                        <a:rPr sz="2400" i="1" spc="0" dirty="0">
                          <a:latin typeface="Arial"/>
                          <a:cs typeface="Arial"/>
                        </a:rPr>
                        <a:t>1 and</a:t>
                      </a:r>
                      <a:r>
                        <a:rPr sz="2400" i="1" spc="-10" dirty="0">
                          <a:latin typeface="Arial"/>
                          <a:cs typeface="Arial"/>
                        </a:rPr>
                        <a:t> </a:t>
                      </a:r>
                      <a:r>
                        <a:rPr sz="2400" i="1" spc="0" dirty="0">
                          <a:latin typeface="Arial"/>
                          <a:cs typeface="Arial"/>
                        </a:rPr>
                        <a:t>2 </a:t>
                      </a:r>
                      <a:r>
                        <a:rPr sz="2400" i="1" spc="-15" dirty="0">
                          <a:latin typeface="Arial"/>
                          <a:cs typeface="Arial"/>
                        </a:rPr>
                        <a:t>a</a:t>
                      </a:r>
                      <a:r>
                        <a:rPr sz="2400" i="1" spc="0" dirty="0">
                          <a:latin typeface="Arial"/>
                          <a:cs typeface="Arial"/>
                        </a:rPr>
                        <a:t>re n</a:t>
                      </a:r>
                      <a:r>
                        <a:rPr sz="2400" i="1" spc="-15" dirty="0">
                          <a:latin typeface="Arial"/>
                          <a:cs typeface="Arial"/>
                        </a:rPr>
                        <a:t>o</a:t>
                      </a:r>
                      <a:r>
                        <a:rPr sz="2400" i="1" spc="0" dirty="0">
                          <a:latin typeface="Arial"/>
                          <a:cs typeface="Arial"/>
                        </a:rPr>
                        <a:t>t p</a:t>
                      </a:r>
                      <a:r>
                        <a:rPr sz="2400" i="1" spc="-5" dirty="0">
                          <a:latin typeface="Arial"/>
                          <a:cs typeface="Arial"/>
                        </a:rPr>
                        <a:t>o</a:t>
                      </a:r>
                      <a:r>
                        <a:rPr sz="2400" i="1" spc="0" dirty="0">
                          <a:latin typeface="Arial"/>
                          <a:cs typeface="Arial"/>
                        </a:rPr>
                        <a:t>ss</a:t>
                      </a:r>
                      <a:r>
                        <a:rPr sz="2400" i="1" spc="-10" dirty="0">
                          <a:latin typeface="Arial"/>
                          <a:cs typeface="Arial"/>
                        </a:rPr>
                        <a:t>i</a:t>
                      </a:r>
                      <a:r>
                        <a:rPr sz="2400" i="1" spc="0" dirty="0">
                          <a:latin typeface="Arial"/>
                          <a:cs typeface="Arial"/>
                        </a:rPr>
                        <a:t>b</a:t>
                      </a:r>
                      <a:r>
                        <a:rPr sz="2400" i="1" spc="-10" dirty="0">
                          <a:latin typeface="Arial"/>
                          <a:cs typeface="Arial"/>
                        </a:rPr>
                        <a:t>l</a:t>
                      </a:r>
                      <a:r>
                        <a:rPr sz="2400" i="1" spc="0" dirty="0">
                          <a:latin typeface="Arial"/>
                          <a:cs typeface="Arial"/>
                        </a:rPr>
                        <a:t>e,</a:t>
                      </a:r>
                      <a:r>
                        <a:rPr sz="2400" i="1" spc="5" dirty="0">
                          <a:latin typeface="Arial"/>
                          <a:cs typeface="Arial"/>
                        </a:rPr>
                        <a:t> </a:t>
                      </a:r>
                      <a:r>
                        <a:rPr sz="2400" spc="0" dirty="0">
                          <a:latin typeface="Arial"/>
                          <a:cs typeface="Arial"/>
                        </a:rPr>
                        <a:t>an o</a:t>
                      </a:r>
                      <a:r>
                        <a:rPr sz="2400" spc="-5" dirty="0">
                          <a:latin typeface="Arial"/>
                          <a:cs typeface="Arial"/>
                        </a:rPr>
                        <a:t>b</a:t>
                      </a:r>
                      <a:r>
                        <a:rPr sz="2400" spc="0" dirty="0">
                          <a:latin typeface="Arial"/>
                          <a:cs typeface="Arial"/>
                        </a:rPr>
                        <a:t>s</a:t>
                      </a:r>
                      <a:r>
                        <a:rPr sz="2400" spc="-15" dirty="0">
                          <a:latin typeface="Arial"/>
                          <a:cs typeface="Arial"/>
                        </a:rPr>
                        <a:t>e</a:t>
                      </a:r>
                      <a:r>
                        <a:rPr sz="2400" spc="0" dirty="0">
                          <a:latin typeface="Arial"/>
                          <a:cs typeface="Arial"/>
                        </a:rPr>
                        <a:t>rv</a:t>
                      </a:r>
                      <a:r>
                        <a:rPr sz="2400" spc="-15" dirty="0">
                          <a:latin typeface="Arial"/>
                          <a:cs typeface="Arial"/>
                        </a:rPr>
                        <a:t>a</a:t>
                      </a:r>
                      <a:r>
                        <a:rPr sz="2400" spc="0" dirty="0">
                          <a:latin typeface="Arial"/>
                          <a:cs typeface="Arial"/>
                        </a:rPr>
                        <a:t>t</a:t>
                      </a:r>
                      <a:r>
                        <a:rPr sz="2400" spc="-10" dirty="0">
                          <a:latin typeface="Arial"/>
                          <a:cs typeface="Arial"/>
                        </a:rPr>
                        <a:t>i</a:t>
                      </a:r>
                      <a:r>
                        <a:rPr sz="2400" spc="0" dirty="0">
                          <a:latin typeface="Arial"/>
                          <a:cs typeface="Arial"/>
                        </a:rPr>
                        <a:t>on of</a:t>
                      </a:r>
                      <a:r>
                        <a:rPr sz="2400" spc="5" dirty="0">
                          <a:latin typeface="Arial"/>
                          <a:cs typeface="Arial"/>
                        </a:rPr>
                        <a:t> </a:t>
                      </a:r>
                      <a:r>
                        <a:rPr sz="2400" spc="0" dirty="0">
                          <a:latin typeface="Arial"/>
                          <a:cs typeface="Arial"/>
                        </a:rPr>
                        <a:t>a</a:t>
                      </a:r>
                      <a:r>
                        <a:rPr sz="2400" spc="-10" dirty="0">
                          <a:latin typeface="Arial"/>
                          <a:cs typeface="Arial"/>
                        </a:rPr>
                        <a:t> </a:t>
                      </a:r>
                      <a:r>
                        <a:rPr sz="2400" spc="0" dirty="0">
                          <a:latin typeface="Arial"/>
                          <a:cs typeface="Arial"/>
                        </a:rPr>
                        <a:t>d</a:t>
                      </a:r>
                      <a:r>
                        <a:rPr sz="2400" spc="-5" dirty="0">
                          <a:latin typeface="Arial"/>
                          <a:cs typeface="Arial"/>
                        </a:rPr>
                        <a:t>e</a:t>
                      </a:r>
                      <a:r>
                        <a:rPr sz="2400" spc="0" dirty="0">
                          <a:latin typeface="Arial"/>
                          <a:cs typeface="Arial"/>
                        </a:rPr>
                        <a:t>mo</a:t>
                      </a:r>
                      <a:r>
                        <a:rPr sz="2400" spc="-5" dirty="0">
                          <a:latin typeface="Arial"/>
                          <a:cs typeface="Arial"/>
                        </a:rPr>
                        <a:t>n</a:t>
                      </a:r>
                      <a:r>
                        <a:rPr sz="2400" spc="-15" dirty="0">
                          <a:latin typeface="Arial"/>
                          <a:cs typeface="Arial"/>
                        </a:rPr>
                        <a:t>s</a:t>
                      </a:r>
                      <a:r>
                        <a:rPr sz="2400" spc="0" dirty="0">
                          <a:latin typeface="Arial"/>
                          <a:cs typeface="Arial"/>
                        </a:rPr>
                        <a:t>tr</a:t>
                      </a:r>
                      <a:r>
                        <a:rPr sz="2400" spc="-15" dirty="0">
                          <a:latin typeface="Arial"/>
                          <a:cs typeface="Arial"/>
                        </a:rPr>
                        <a:t>a</a:t>
                      </a:r>
                      <a:r>
                        <a:rPr sz="2400" spc="0" dirty="0">
                          <a:latin typeface="Arial"/>
                          <a:cs typeface="Arial"/>
                        </a:rPr>
                        <a:t>t</a:t>
                      </a:r>
                      <a:r>
                        <a:rPr sz="2400" spc="-10" dirty="0">
                          <a:latin typeface="Arial"/>
                          <a:cs typeface="Arial"/>
                        </a:rPr>
                        <a:t>i</a:t>
                      </a:r>
                      <a:r>
                        <a:rPr sz="2400" spc="0" dirty="0">
                          <a:latin typeface="Arial"/>
                          <a:cs typeface="Arial"/>
                        </a:rPr>
                        <a:t>on 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a:t>
                      </a:r>
                      <a:r>
                        <a:rPr sz="2400" spc="-5" dirty="0">
                          <a:latin typeface="Arial"/>
                          <a:cs typeface="Arial"/>
                        </a:rPr>
                        <a:t>g</a:t>
                      </a:r>
                      <a:r>
                        <a:rPr sz="2400" spc="0" dirty="0">
                          <a:latin typeface="Arial"/>
                          <a:cs typeface="Arial"/>
                        </a:rPr>
                        <a:t>*</a:t>
                      </a:r>
                      <a:r>
                        <a:rPr sz="2400" spc="5" dirty="0">
                          <a:latin typeface="Arial"/>
                          <a:cs typeface="Arial"/>
                        </a:rPr>
                        <a:t> </a:t>
                      </a:r>
                      <a:r>
                        <a:rPr sz="2400" spc="0" dirty="0">
                          <a:latin typeface="Arial"/>
                          <a:cs typeface="Arial"/>
                        </a:rPr>
                        <a:t>v</a:t>
                      </a:r>
                      <a:r>
                        <a:rPr sz="2400" spc="-10" dirty="0">
                          <a:latin typeface="Arial"/>
                          <a:cs typeface="Arial"/>
                        </a:rPr>
                        <a:t>i</a:t>
                      </a:r>
                      <a:r>
                        <a:rPr sz="2400" spc="0" dirty="0">
                          <a:latin typeface="Arial"/>
                          <a:cs typeface="Arial"/>
                        </a:rPr>
                        <a:t>a</a:t>
                      </a:r>
                      <a:r>
                        <a:rPr sz="2400" spc="-10" dirty="0">
                          <a:latin typeface="Arial"/>
                          <a:cs typeface="Arial"/>
                        </a:rPr>
                        <a:t> </a:t>
                      </a:r>
                      <a:r>
                        <a:rPr sz="2400" spc="0" dirty="0">
                          <a:latin typeface="Arial"/>
                          <a:cs typeface="Arial"/>
                        </a:rPr>
                        <a:t>L</a:t>
                      </a:r>
                      <a:r>
                        <a:rPr sz="2400" spc="-10" dirty="0">
                          <a:latin typeface="Arial"/>
                          <a:cs typeface="Arial"/>
                        </a:rPr>
                        <a:t>A</a:t>
                      </a:r>
                      <a:r>
                        <a:rPr sz="2400" spc="0" dirty="0">
                          <a:latin typeface="Arial"/>
                          <a:cs typeface="Arial"/>
                        </a:rPr>
                        <a:t>C</a:t>
                      </a:r>
                      <a:endParaRPr sz="2400" dirty="0">
                        <a:latin typeface="Arial"/>
                        <a:cs typeface="Arial"/>
                      </a:endParaRPr>
                    </a:p>
                  </a:txBody>
                  <a:tcPr marL="0" marR="0" marT="0" marB="0">
                    <a:lnL w="7365">
                      <a:solidFill>
                        <a:srgbClr val="000000"/>
                      </a:solidFill>
                      <a:prstDash val="solid"/>
                    </a:lnL>
                    <a:lnR w="7366">
                      <a:solidFill>
                        <a:srgbClr val="000000"/>
                      </a:solidFill>
                      <a:prstDash val="soli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62865">
                        <a:lnSpc>
                          <a:spcPct val="100000"/>
                        </a:lnSpc>
                      </a:pPr>
                      <a:r>
                        <a:rPr sz="3200" spc="-10" dirty="0">
                          <a:latin typeface="Arial"/>
                          <a:cs typeface="Arial"/>
                        </a:rPr>
                        <a:t>D</a:t>
                      </a:r>
                      <a:r>
                        <a:rPr sz="3200" spc="0" dirty="0">
                          <a:latin typeface="Arial"/>
                          <a:cs typeface="Arial"/>
                        </a:rPr>
                        <a:t>emons</a:t>
                      </a:r>
                      <a:r>
                        <a:rPr sz="3200" spc="-10" dirty="0">
                          <a:latin typeface="Arial"/>
                          <a:cs typeface="Arial"/>
                        </a:rPr>
                        <a:t>t</a:t>
                      </a:r>
                      <a:r>
                        <a:rPr sz="3200" spc="0" dirty="0">
                          <a:latin typeface="Arial"/>
                          <a:cs typeface="Arial"/>
                        </a:rPr>
                        <a:t>rated</a:t>
                      </a:r>
                      <a:endParaRPr sz="3200" dirty="0">
                        <a:latin typeface="Arial"/>
                        <a:cs typeface="Arial"/>
                      </a:endParaRPr>
                    </a:p>
                    <a:p>
                      <a:pPr marL="62865">
                        <a:lnSpc>
                          <a:spcPct val="100000"/>
                        </a:lnSpc>
                      </a:pPr>
                      <a:r>
                        <a:rPr sz="3200" b="1" dirty="0">
                          <a:latin typeface="Arial"/>
                          <a:cs typeface="Arial"/>
                        </a:rPr>
                        <a:t>L</a:t>
                      </a:r>
                      <a:r>
                        <a:rPr sz="3200" b="1" spc="-5" dirty="0">
                          <a:latin typeface="Arial"/>
                          <a:cs typeface="Arial"/>
                        </a:rPr>
                        <a:t>e</a:t>
                      </a:r>
                      <a:r>
                        <a:rPr sz="3200" b="1" spc="0" dirty="0">
                          <a:latin typeface="Arial"/>
                          <a:cs typeface="Arial"/>
                        </a:rPr>
                        <a:t>v</a:t>
                      </a:r>
                      <a:r>
                        <a:rPr sz="3200" b="1" spc="-5" dirty="0">
                          <a:latin typeface="Arial"/>
                          <a:cs typeface="Arial"/>
                        </a:rPr>
                        <a:t>e</a:t>
                      </a:r>
                      <a:r>
                        <a:rPr sz="3200" b="1" spc="0" dirty="0">
                          <a:latin typeface="Arial"/>
                          <a:cs typeface="Arial"/>
                        </a:rPr>
                        <a:t>l</a:t>
                      </a:r>
                      <a:r>
                        <a:rPr sz="3200" b="1" spc="10" dirty="0">
                          <a:latin typeface="Arial"/>
                          <a:cs typeface="Arial"/>
                        </a:rPr>
                        <a:t> </a:t>
                      </a:r>
                      <a:r>
                        <a:rPr sz="3200" b="1" spc="0" dirty="0">
                          <a:latin typeface="Arial"/>
                          <a:cs typeface="Arial"/>
                        </a:rPr>
                        <a:t>7</a:t>
                      </a:r>
                      <a:r>
                        <a:rPr sz="3200" b="1" spc="-10" dirty="0">
                          <a:latin typeface="Arial"/>
                          <a:cs typeface="Arial"/>
                        </a:rPr>
                        <a:t> </a:t>
                      </a:r>
                      <a:r>
                        <a:rPr sz="3200" spc="-10" dirty="0">
                          <a:latin typeface="Arial"/>
                          <a:cs typeface="Arial"/>
                        </a:rPr>
                        <a:t>i</a:t>
                      </a:r>
                      <a:r>
                        <a:rPr sz="3200" spc="0" dirty="0">
                          <a:latin typeface="Arial"/>
                          <a:cs typeface="Arial"/>
                        </a:rPr>
                        <a:t>n</a:t>
                      </a:r>
                      <a:endParaRPr sz="3200" dirty="0">
                        <a:latin typeface="Arial"/>
                        <a:cs typeface="Arial"/>
                      </a:endParaRPr>
                    </a:p>
                    <a:p>
                      <a:pPr marL="62865" marR="241300">
                        <a:lnSpc>
                          <a:spcPct val="100000"/>
                        </a:lnSpc>
                        <a:spcBef>
                          <a:spcPts val="30"/>
                        </a:spcBef>
                      </a:pPr>
                      <a:r>
                        <a:rPr sz="3200" dirty="0">
                          <a:latin typeface="Arial"/>
                          <a:cs typeface="Arial"/>
                        </a:rPr>
                        <a:t>Obj</a:t>
                      </a:r>
                      <a:r>
                        <a:rPr sz="3200" spc="-15" dirty="0">
                          <a:latin typeface="Arial"/>
                          <a:cs typeface="Arial"/>
                        </a:rPr>
                        <a:t>e</a:t>
                      </a:r>
                      <a:r>
                        <a:rPr sz="3200" spc="0" dirty="0">
                          <a:latin typeface="Arial"/>
                          <a:cs typeface="Arial"/>
                        </a:rPr>
                        <a:t>ct</a:t>
                      </a:r>
                      <a:r>
                        <a:rPr sz="3200" spc="-10" dirty="0">
                          <a:latin typeface="Arial"/>
                          <a:cs typeface="Arial"/>
                        </a:rPr>
                        <a:t>i</a:t>
                      </a:r>
                      <a:r>
                        <a:rPr sz="3200" spc="0" dirty="0">
                          <a:latin typeface="Arial"/>
                          <a:cs typeface="Arial"/>
                        </a:rPr>
                        <a:t>ve 1</a:t>
                      </a:r>
                      <a:r>
                        <a:rPr sz="3200" spc="-10" dirty="0">
                          <a:latin typeface="Arial"/>
                          <a:cs typeface="Arial"/>
                        </a:rPr>
                        <a:t> </a:t>
                      </a:r>
                      <a:r>
                        <a:rPr sz="3200" spc="0" dirty="0">
                          <a:latin typeface="Arial"/>
                          <a:cs typeface="Arial"/>
                        </a:rPr>
                        <a:t>as sh</a:t>
                      </a:r>
                      <a:r>
                        <a:rPr sz="3200" spc="-5" dirty="0">
                          <a:latin typeface="Arial"/>
                          <a:cs typeface="Arial"/>
                        </a:rPr>
                        <a:t>o</a:t>
                      </a:r>
                      <a:r>
                        <a:rPr sz="3200" spc="-10" dirty="0">
                          <a:latin typeface="Arial"/>
                          <a:cs typeface="Arial"/>
                        </a:rPr>
                        <a:t>w</a:t>
                      </a:r>
                      <a:r>
                        <a:rPr sz="3200" spc="0" dirty="0">
                          <a:latin typeface="Arial"/>
                          <a:cs typeface="Arial"/>
                        </a:rPr>
                        <a:t>n in </a:t>
                      </a:r>
                      <a:r>
                        <a:rPr sz="3200" spc="-10" dirty="0">
                          <a:latin typeface="Arial"/>
                          <a:cs typeface="Arial"/>
                        </a:rPr>
                        <a:t>C</a:t>
                      </a:r>
                      <a:r>
                        <a:rPr sz="3200" spc="0" dirty="0">
                          <a:latin typeface="Arial"/>
                          <a:cs typeface="Arial"/>
                        </a:rPr>
                        <a:t>OT</a:t>
                      </a:r>
                      <a:endParaRPr sz="3200" dirty="0">
                        <a:latin typeface="Arial"/>
                        <a:cs typeface="Arial"/>
                      </a:endParaRPr>
                    </a:p>
                    <a:p>
                      <a:pPr marL="62865" marR="249554">
                        <a:lnSpc>
                          <a:spcPct val="100000"/>
                        </a:lnSpc>
                        <a:spcBef>
                          <a:spcPts val="10"/>
                        </a:spcBef>
                      </a:pPr>
                      <a:r>
                        <a:rPr sz="3200" dirty="0">
                          <a:latin typeface="Arial"/>
                          <a:cs typeface="Arial"/>
                        </a:rPr>
                        <a:t>rati</a:t>
                      </a:r>
                      <a:r>
                        <a:rPr sz="3200" spc="-5" dirty="0">
                          <a:latin typeface="Arial"/>
                          <a:cs typeface="Arial"/>
                        </a:rPr>
                        <a:t>n</a:t>
                      </a:r>
                      <a:r>
                        <a:rPr sz="3200" spc="0" dirty="0">
                          <a:latin typeface="Arial"/>
                          <a:cs typeface="Arial"/>
                        </a:rPr>
                        <a:t>g she</a:t>
                      </a:r>
                      <a:r>
                        <a:rPr sz="3200" spc="-15" dirty="0">
                          <a:latin typeface="Arial"/>
                          <a:cs typeface="Arial"/>
                        </a:rPr>
                        <a:t>e</a:t>
                      </a:r>
                      <a:r>
                        <a:rPr sz="3200" spc="0" dirty="0">
                          <a:latin typeface="Arial"/>
                          <a:cs typeface="Arial"/>
                        </a:rPr>
                        <a:t>ts</a:t>
                      </a:r>
                      <a:r>
                        <a:rPr sz="3200" spc="-5" dirty="0">
                          <a:latin typeface="Arial"/>
                          <a:cs typeface="Arial"/>
                        </a:rPr>
                        <a:t> </a:t>
                      </a:r>
                      <a:r>
                        <a:rPr sz="3200" spc="0" dirty="0">
                          <a:latin typeface="Arial"/>
                          <a:cs typeface="Arial"/>
                        </a:rPr>
                        <a:t>/ </a:t>
                      </a:r>
                      <a:r>
                        <a:rPr sz="3200" spc="-10" dirty="0">
                          <a:latin typeface="Arial"/>
                          <a:cs typeface="Arial"/>
                        </a:rPr>
                        <a:t>i</a:t>
                      </a:r>
                      <a:r>
                        <a:rPr sz="3200" spc="0" dirty="0">
                          <a:latin typeface="Arial"/>
                          <a:cs typeface="Arial"/>
                        </a:rPr>
                        <a:t>nte</a:t>
                      </a:r>
                      <a:r>
                        <a:rPr sz="3200" spc="5" dirty="0">
                          <a:latin typeface="Arial"/>
                          <a:cs typeface="Arial"/>
                        </a:rPr>
                        <a:t>r</a:t>
                      </a:r>
                      <a:r>
                        <a:rPr sz="3200" spc="0" dirty="0">
                          <a:latin typeface="Arial"/>
                          <a:cs typeface="Arial"/>
                        </a:rPr>
                        <a:t>-o</a:t>
                      </a:r>
                      <a:r>
                        <a:rPr sz="3200" spc="-5" dirty="0">
                          <a:latin typeface="Arial"/>
                          <a:cs typeface="Arial"/>
                        </a:rPr>
                        <a:t>b</a:t>
                      </a:r>
                      <a:r>
                        <a:rPr sz="3200" spc="0" dirty="0">
                          <a:latin typeface="Arial"/>
                          <a:cs typeface="Arial"/>
                        </a:rPr>
                        <a:t>s</a:t>
                      </a:r>
                      <a:r>
                        <a:rPr sz="3200" spc="-15" dirty="0">
                          <a:latin typeface="Arial"/>
                          <a:cs typeface="Arial"/>
                        </a:rPr>
                        <a:t>e</a:t>
                      </a:r>
                      <a:r>
                        <a:rPr sz="3200" spc="0" dirty="0">
                          <a:latin typeface="Arial"/>
                          <a:cs typeface="Arial"/>
                        </a:rPr>
                        <a:t>rver</a:t>
                      </a:r>
                      <a:endParaRPr sz="3200" dirty="0">
                        <a:latin typeface="Arial"/>
                        <a:cs typeface="Arial"/>
                      </a:endParaRPr>
                    </a:p>
                    <a:p>
                      <a:pPr marL="62865">
                        <a:lnSpc>
                          <a:spcPct val="100000"/>
                        </a:lnSpc>
                      </a:pPr>
                      <a:r>
                        <a:rPr sz="3200" dirty="0">
                          <a:latin typeface="Arial"/>
                          <a:cs typeface="Arial"/>
                        </a:rPr>
                        <a:t>a</a:t>
                      </a:r>
                      <a:r>
                        <a:rPr sz="3200" spc="-5" dirty="0">
                          <a:latin typeface="Arial"/>
                          <a:cs typeface="Arial"/>
                        </a:rPr>
                        <a:t>g</a:t>
                      </a:r>
                      <a:r>
                        <a:rPr sz="3200" spc="0" dirty="0">
                          <a:latin typeface="Arial"/>
                          <a:cs typeface="Arial"/>
                        </a:rPr>
                        <a:t>re</a:t>
                      </a:r>
                      <a:r>
                        <a:rPr sz="3200" spc="-5" dirty="0">
                          <a:latin typeface="Arial"/>
                          <a:cs typeface="Arial"/>
                        </a:rPr>
                        <a:t>e</a:t>
                      </a:r>
                      <a:r>
                        <a:rPr sz="3200" spc="0" dirty="0">
                          <a:latin typeface="Arial"/>
                          <a:cs typeface="Arial"/>
                        </a:rPr>
                        <a:t>me</a:t>
                      </a:r>
                      <a:r>
                        <a:rPr sz="3200" spc="-20" dirty="0">
                          <a:latin typeface="Arial"/>
                          <a:cs typeface="Arial"/>
                        </a:rPr>
                        <a:t>n</a:t>
                      </a:r>
                      <a:r>
                        <a:rPr sz="3200" spc="0" dirty="0">
                          <a:latin typeface="Arial"/>
                          <a:cs typeface="Arial"/>
                        </a:rPr>
                        <a:t>t</a:t>
                      </a:r>
                      <a:r>
                        <a:rPr sz="3200" spc="-5" dirty="0">
                          <a:latin typeface="Arial"/>
                          <a:cs typeface="Arial"/>
                        </a:rPr>
                        <a:t> </a:t>
                      </a:r>
                      <a:r>
                        <a:rPr sz="3200" spc="0" dirty="0">
                          <a:latin typeface="Arial"/>
                          <a:cs typeface="Arial"/>
                        </a:rPr>
                        <a:t>fo</a:t>
                      </a:r>
                      <a:r>
                        <a:rPr sz="3200" spc="-10" dirty="0">
                          <a:latin typeface="Arial"/>
                          <a:cs typeface="Arial"/>
                        </a:rPr>
                        <a:t>r</a:t>
                      </a:r>
                      <a:r>
                        <a:rPr sz="3200" spc="0" dirty="0">
                          <a:latin typeface="Arial"/>
                          <a:cs typeface="Arial"/>
                        </a:rPr>
                        <a:t>ms</a:t>
                      </a:r>
                      <a:endParaRPr sz="3200" dirty="0">
                        <a:latin typeface="Arial"/>
                        <a:cs typeface="Arial"/>
                      </a:endParaRPr>
                    </a:p>
                  </a:txBody>
                  <a:tcPr marL="0" marR="0" marT="0" marB="0">
                    <a:lnL w="7366" cap="flat" cmpd="sng" algn="ctr">
                      <a:solidFill>
                        <a:srgbClr val="000000"/>
                      </a:solidFill>
                      <a:prstDash val="solid"/>
                      <a:round/>
                      <a:headEnd type="none" w="med" len="med"/>
                      <a:tailEnd type="none" w="med" len="med"/>
                    </a:lnL>
                    <a:lnR w="7365">
                      <a:solidFill>
                        <a:srgbClr val="000000"/>
                      </a:solidFill>
                      <a:prstDash val="solid"/>
                    </a:lnR>
                    <a:lnT w="12700" cap="flat" cmpd="sng" algn="ctr">
                      <a:solidFill>
                        <a:schemeClr val="tx1"/>
                      </a:solidFill>
                      <a:prstDash val="solid"/>
                      <a:round/>
                      <a:headEnd type="none" w="med" len="med"/>
                      <a:tailEnd type="none" w="med" len="med"/>
                    </a:lnT>
                    <a:lnB w="7365">
                      <a:solidFill>
                        <a:srgbClr val="000000"/>
                      </a:solidFill>
                      <a:prstDash val="solid"/>
                    </a:lnB>
                  </a:tcPr>
                </a:tc>
                <a:tc>
                  <a:txBody>
                    <a:bodyPr/>
                    <a:lstStyle/>
                    <a:p>
                      <a:pPr marL="64769">
                        <a:lnSpc>
                          <a:spcPct val="100000"/>
                        </a:lnSpc>
                      </a:pPr>
                      <a:r>
                        <a:rPr sz="3200" spc="-10" dirty="0">
                          <a:latin typeface="Arial"/>
                          <a:cs typeface="Arial"/>
                        </a:rPr>
                        <a:t>D</a:t>
                      </a:r>
                      <a:r>
                        <a:rPr sz="3200" spc="0" dirty="0">
                          <a:latin typeface="Arial"/>
                          <a:cs typeface="Arial"/>
                        </a:rPr>
                        <a:t>emons</a:t>
                      </a:r>
                      <a:r>
                        <a:rPr sz="3200" spc="-10" dirty="0">
                          <a:latin typeface="Arial"/>
                          <a:cs typeface="Arial"/>
                        </a:rPr>
                        <a:t>t</a:t>
                      </a:r>
                      <a:r>
                        <a:rPr sz="3200" spc="0" dirty="0">
                          <a:latin typeface="Arial"/>
                          <a:cs typeface="Arial"/>
                        </a:rPr>
                        <a:t>rated</a:t>
                      </a:r>
                      <a:endParaRPr sz="3200" dirty="0">
                        <a:latin typeface="Arial"/>
                        <a:cs typeface="Arial"/>
                      </a:endParaRPr>
                    </a:p>
                    <a:p>
                      <a:pPr marL="64769">
                        <a:lnSpc>
                          <a:spcPct val="100000"/>
                        </a:lnSpc>
                      </a:pPr>
                      <a:r>
                        <a:rPr sz="3200" b="1" dirty="0">
                          <a:latin typeface="Arial"/>
                          <a:cs typeface="Arial"/>
                        </a:rPr>
                        <a:t>L</a:t>
                      </a:r>
                      <a:r>
                        <a:rPr sz="3200" b="1" spc="-5" dirty="0">
                          <a:latin typeface="Arial"/>
                          <a:cs typeface="Arial"/>
                        </a:rPr>
                        <a:t>e</a:t>
                      </a:r>
                      <a:r>
                        <a:rPr sz="3200" b="1" spc="0" dirty="0">
                          <a:latin typeface="Arial"/>
                          <a:cs typeface="Arial"/>
                        </a:rPr>
                        <a:t>v</a:t>
                      </a:r>
                      <a:r>
                        <a:rPr sz="3200" b="1" spc="-5" dirty="0">
                          <a:latin typeface="Arial"/>
                          <a:cs typeface="Arial"/>
                        </a:rPr>
                        <a:t>e</a:t>
                      </a:r>
                      <a:r>
                        <a:rPr sz="3200" b="1" spc="0" dirty="0">
                          <a:latin typeface="Arial"/>
                          <a:cs typeface="Arial"/>
                        </a:rPr>
                        <a:t>l</a:t>
                      </a:r>
                      <a:r>
                        <a:rPr sz="3200" b="1" spc="10" dirty="0">
                          <a:latin typeface="Arial"/>
                          <a:cs typeface="Arial"/>
                        </a:rPr>
                        <a:t> </a:t>
                      </a:r>
                      <a:r>
                        <a:rPr sz="3200" b="1" spc="0" dirty="0">
                          <a:latin typeface="Arial"/>
                          <a:cs typeface="Arial"/>
                        </a:rPr>
                        <a:t>6</a:t>
                      </a:r>
                      <a:r>
                        <a:rPr sz="3200" b="1" spc="-10" dirty="0">
                          <a:latin typeface="Arial"/>
                          <a:cs typeface="Arial"/>
                        </a:rPr>
                        <a:t> </a:t>
                      </a:r>
                      <a:r>
                        <a:rPr sz="3200" spc="-10" dirty="0">
                          <a:latin typeface="Arial"/>
                          <a:cs typeface="Arial"/>
                        </a:rPr>
                        <a:t>i</a:t>
                      </a:r>
                      <a:r>
                        <a:rPr sz="3200" spc="0" dirty="0">
                          <a:latin typeface="Arial"/>
                          <a:cs typeface="Arial"/>
                        </a:rPr>
                        <a:t>n</a:t>
                      </a:r>
                      <a:endParaRPr sz="3200" dirty="0">
                        <a:latin typeface="Arial"/>
                        <a:cs typeface="Arial"/>
                      </a:endParaRPr>
                    </a:p>
                    <a:p>
                      <a:pPr marL="64769" marR="183515">
                        <a:lnSpc>
                          <a:spcPct val="100000"/>
                        </a:lnSpc>
                        <a:spcBef>
                          <a:spcPts val="30"/>
                        </a:spcBef>
                      </a:pPr>
                      <a:r>
                        <a:rPr sz="3200" dirty="0">
                          <a:latin typeface="Arial"/>
                          <a:cs typeface="Arial"/>
                        </a:rPr>
                        <a:t>Obj</a:t>
                      </a:r>
                      <a:r>
                        <a:rPr sz="3200" spc="-15" dirty="0">
                          <a:latin typeface="Arial"/>
                          <a:cs typeface="Arial"/>
                        </a:rPr>
                        <a:t>e</a:t>
                      </a:r>
                      <a:r>
                        <a:rPr sz="3200" spc="0" dirty="0">
                          <a:latin typeface="Arial"/>
                          <a:cs typeface="Arial"/>
                        </a:rPr>
                        <a:t>ct</a:t>
                      </a:r>
                      <a:r>
                        <a:rPr sz="3200" spc="-10" dirty="0">
                          <a:latin typeface="Arial"/>
                          <a:cs typeface="Arial"/>
                        </a:rPr>
                        <a:t>i</a:t>
                      </a:r>
                      <a:r>
                        <a:rPr sz="3200" spc="0" dirty="0">
                          <a:latin typeface="Arial"/>
                          <a:cs typeface="Arial"/>
                        </a:rPr>
                        <a:t>ve 1</a:t>
                      </a:r>
                      <a:r>
                        <a:rPr sz="3200" spc="-10" dirty="0">
                          <a:latin typeface="Arial"/>
                          <a:cs typeface="Arial"/>
                        </a:rPr>
                        <a:t> </a:t>
                      </a:r>
                      <a:r>
                        <a:rPr sz="3200" spc="0" dirty="0">
                          <a:latin typeface="Arial"/>
                          <a:cs typeface="Arial"/>
                        </a:rPr>
                        <a:t>as sh</a:t>
                      </a:r>
                      <a:r>
                        <a:rPr sz="3200" spc="-5" dirty="0">
                          <a:latin typeface="Arial"/>
                          <a:cs typeface="Arial"/>
                        </a:rPr>
                        <a:t>o</a:t>
                      </a:r>
                      <a:r>
                        <a:rPr sz="3200" spc="-10" dirty="0">
                          <a:latin typeface="Arial"/>
                          <a:cs typeface="Arial"/>
                        </a:rPr>
                        <a:t>w</a:t>
                      </a:r>
                      <a:r>
                        <a:rPr sz="3200" spc="0" dirty="0">
                          <a:latin typeface="Arial"/>
                          <a:cs typeface="Arial"/>
                        </a:rPr>
                        <a:t>n in </a:t>
                      </a:r>
                      <a:r>
                        <a:rPr sz="3200" spc="-10" dirty="0">
                          <a:latin typeface="Arial"/>
                          <a:cs typeface="Arial"/>
                        </a:rPr>
                        <a:t>C</a:t>
                      </a:r>
                      <a:r>
                        <a:rPr sz="3200" spc="0" dirty="0">
                          <a:latin typeface="Arial"/>
                          <a:cs typeface="Arial"/>
                        </a:rPr>
                        <a:t>OT</a:t>
                      </a:r>
                      <a:endParaRPr sz="3200" dirty="0">
                        <a:latin typeface="Arial"/>
                        <a:cs typeface="Arial"/>
                      </a:endParaRPr>
                    </a:p>
                    <a:p>
                      <a:pPr marL="64769" marR="191770">
                        <a:lnSpc>
                          <a:spcPct val="100000"/>
                        </a:lnSpc>
                        <a:spcBef>
                          <a:spcPts val="10"/>
                        </a:spcBef>
                      </a:pPr>
                      <a:r>
                        <a:rPr sz="3200" dirty="0">
                          <a:latin typeface="Arial"/>
                          <a:cs typeface="Arial"/>
                        </a:rPr>
                        <a:t>rati</a:t>
                      </a:r>
                      <a:r>
                        <a:rPr sz="3200" spc="-5" dirty="0">
                          <a:latin typeface="Arial"/>
                          <a:cs typeface="Arial"/>
                        </a:rPr>
                        <a:t>n</a:t>
                      </a:r>
                      <a:r>
                        <a:rPr sz="3200" spc="0" dirty="0">
                          <a:latin typeface="Arial"/>
                          <a:cs typeface="Arial"/>
                        </a:rPr>
                        <a:t>g she</a:t>
                      </a:r>
                      <a:r>
                        <a:rPr sz="3200" spc="-15" dirty="0">
                          <a:latin typeface="Arial"/>
                          <a:cs typeface="Arial"/>
                        </a:rPr>
                        <a:t>e</a:t>
                      </a:r>
                      <a:r>
                        <a:rPr sz="3200" spc="0" dirty="0">
                          <a:latin typeface="Arial"/>
                          <a:cs typeface="Arial"/>
                        </a:rPr>
                        <a:t>ts</a:t>
                      </a:r>
                      <a:r>
                        <a:rPr sz="3200" spc="-5" dirty="0">
                          <a:latin typeface="Arial"/>
                          <a:cs typeface="Arial"/>
                        </a:rPr>
                        <a:t> </a:t>
                      </a:r>
                      <a:r>
                        <a:rPr sz="3200" spc="0" dirty="0">
                          <a:latin typeface="Arial"/>
                          <a:cs typeface="Arial"/>
                        </a:rPr>
                        <a:t>/ </a:t>
                      </a:r>
                      <a:r>
                        <a:rPr sz="3200" spc="-10" dirty="0">
                          <a:latin typeface="Arial"/>
                          <a:cs typeface="Arial"/>
                        </a:rPr>
                        <a:t>i</a:t>
                      </a:r>
                      <a:r>
                        <a:rPr sz="3200" spc="0" dirty="0">
                          <a:latin typeface="Arial"/>
                          <a:cs typeface="Arial"/>
                        </a:rPr>
                        <a:t>nte</a:t>
                      </a:r>
                      <a:r>
                        <a:rPr sz="3200" spc="5" dirty="0">
                          <a:latin typeface="Arial"/>
                          <a:cs typeface="Arial"/>
                        </a:rPr>
                        <a:t>r</a:t>
                      </a:r>
                      <a:r>
                        <a:rPr sz="3200" spc="0" dirty="0">
                          <a:latin typeface="Arial"/>
                          <a:cs typeface="Arial"/>
                        </a:rPr>
                        <a:t>-o</a:t>
                      </a:r>
                      <a:r>
                        <a:rPr sz="3200" spc="-5" dirty="0">
                          <a:latin typeface="Arial"/>
                          <a:cs typeface="Arial"/>
                        </a:rPr>
                        <a:t>b</a:t>
                      </a:r>
                      <a:r>
                        <a:rPr sz="3200" spc="0" dirty="0">
                          <a:latin typeface="Arial"/>
                          <a:cs typeface="Arial"/>
                        </a:rPr>
                        <a:t>s</a:t>
                      </a:r>
                      <a:r>
                        <a:rPr sz="3200" spc="-15" dirty="0">
                          <a:latin typeface="Arial"/>
                          <a:cs typeface="Arial"/>
                        </a:rPr>
                        <a:t>e</a:t>
                      </a:r>
                      <a:r>
                        <a:rPr sz="3200" spc="0" dirty="0">
                          <a:latin typeface="Arial"/>
                          <a:cs typeface="Arial"/>
                        </a:rPr>
                        <a:t>rver</a:t>
                      </a:r>
                      <a:endParaRPr sz="3200" dirty="0">
                        <a:latin typeface="Arial"/>
                        <a:cs typeface="Arial"/>
                      </a:endParaRPr>
                    </a:p>
                    <a:p>
                      <a:pPr marL="64769" marR="401955">
                        <a:lnSpc>
                          <a:spcPct val="100000"/>
                        </a:lnSpc>
                        <a:spcBef>
                          <a:spcPts val="10"/>
                        </a:spcBef>
                      </a:pPr>
                      <a:r>
                        <a:rPr sz="3200" dirty="0">
                          <a:latin typeface="Arial"/>
                          <a:cs typeface="Arial"/>
                        </a:rPr>
                        <a:t>a</a:t>
                      </a:r>
                      <a:r>
                        <a:rPr sz="3200" spc="-5" dirty="0">
                          <a:latin typeface="Arial"/>
                          <a:cs typeface="Arial"/>
                        </a:rPr>
                        <a:t>g</a:t>
                      </a:r>
                      <a:r>
                        <a:rPr sz="3200" spc="0" dirty="0">
                          <a:latin typeface="Arial"/>
                          <a:cs typeface="Arial"/>
                        </a:rPr>
                        <a:t>re</a:t>
                      </a:r>
                      <a:r>
                        <a:rPr sz="3200" spc="-5" dirty="0">
                          <a:latin typeface="Arial"/>
                          <a:cs typeface="Arial"/>
                        </a:rPr>
                        <a:t>e</a:t>
                      </a:r>
                      <a:r>
                        <a:rPr sz="3200" spc="0" dirty="0">
                          <a:latin typeface="Arial"/>
                          <a:cs typeface="Arial"/>
                        </a:rPr>
                        <a:t>me</a:t>
                      </a:r>
                      <a:r>
                        <a:rPr sz="3200" spc="-20" dirty="0">
                          <a:latin typeface="Arial"/>
                          <a:cs typeface="Arial"/>
                        </a:rPr>
                        <a:t>n</a:t>
                      </a:r>
                      <a:r>
                        <a:rPr sz="3200" spc="0" dirty="0">
                          <a:latin typeface="Arial"/>
                          <a:cs typeface="Arial"/>
                        </a:rPr>
                        <a:t>t fo</a:t>
                      </a:r>
                      <a:r>
                        <a:rPr sz="3200" spc="-10" dirty="0">
                          <a:latin typeface="Arial"/>
                          <a:cs typeface="Arial"/>
                        </a:rPr>
                        <a:t>r</a:t>
                      </a:r>
                      <a:r>
                        <a:rPr sz="3200" spc="0" dirty="0">
                          <a:latin typeface="Arial"/>
                          <a:cs typeface="Arial"/>
                        </a:rPr>
                        <a:t>ms</a:t>
                      </a:r>
                      <a:endParaRPr sz="3200" dirty="0">
                        <a:latin typeface="Arial"/>
                        <a:cs typeface="Arial"/>
                      </a:endParaRPr>
                    </a:p>
                  </a:txBody>
                  <a:tcPr marL="0" marR="0" marT="0" marB="0">
                    <a:lnL w="7365">
                      <a:solidFill>
                        <a:srgbClr val="000000"/>
                      </a:solidFill>
                      <a:prstDash val="solid"/>
                    </a:lnL>
                    <a:lnR w="7366">
                      <a:solidFill>
                        <a:srgbClr val="000000"/>
                      </a:solidFill>
                      <a:prstDash val="solid"/>
                    </a:lnR>
                    <a:lnT w="12700" cap="flat" cmpd="sng" algn="ctr">
                      <a:solidFill>
                        <a:schemeClr val="tx1"/>
                      </a:solidFill>
                      <a:prstDash val="solid"/>
                      <a:round/>
                      <a:headEnd type="none" w="med" len="med"/>
                      <a:tailEnd type="none" w="med" len="med"/>
                    </a:lnT>
                    <a:lnB w="7365">
                      <a:solidFill>
                        <a:srgbClr val="000000"/>
                      </a:solidFill>
                      <a:prstDash val="solid"/>
                    </a:lnB>
                  </a:tcPr>
                </a:tc>
                <a:tc>
                  <a:txBody>
                    <a:bodyPr/>
                    <a:lstStyle/>
                    <a:p>
                      <a:pPr marL="64769">
                        <a:lnSpc>
                          <a:spcPct val="100000"/>
                        </a:lnSpc>
                      </a:pPr>
                      <a:r>
                        <a:rPr sz="3200" spc="-10" dirty="0">
                          <a:latin typeface="Arial"/>
                          <a:cs typeface="Arial"/>
                        </a:rPr>
                        <a:t>D</a:t>
                      </a:r>
                      <a:r>
                        <a:rPr sz="3200" spc="0" dirty="0">
                          <a:latin typeface="Arial"/>
                          <a:cs typeface="Arial"/>
                        </a:rPr>
                        <a:t>emons</a:t>
                      </a:r>
                      <a:r>
                        <a:rPr sz="3200" spc="-10" dirty="0">
                          <a:latin typeface="Arial"/>
                          <a:cs typeface="Arial"/>
                        </a:rPr>
                        <a:t>t</a:t>
                      </a:r>
                      <a:r>
                        <a:rPr sz="3200" spc="0" dirty="0">
                          <a:latin typeface="Arial"/>
                          <a:cs typeface="Arial"/>
                        </a:rPr>
                        <a:t>rated</a:t>
                      </a:r>
                      <a:endParaRPr sz="3200" dirty="0">
                        <a:latin typeface="Arial"/>
                        <a:cs typeface="Arial"/>
                      </a:endParaRPr>
                    </a:p>
                    <a:p>
                      <a:pPr marL="64769">
                        <a:lnSpc>
                          <a:spcPct val="100000"/>
                        </a:lnSpc>
                      </a:pPr>
                      <a:r>
                        <a:rPr sz="3200" b="1" dirty="0">
                          <a:latin typeface="Arial"/>
                          <a:cs typeface="Arial"/>
                        </a:rPr>
                        <a:t>L</a:t>
                      </a:r>
                      <a:r>
                        <a:rPr sz="3200" b="1" spc="-5" dirty="0">
                          <a:latin typeface="Arial"/>
                          <a:cs typeface="Arial"/>
                        </a:rPr>
                        <a:t>e</a:t>
                      </a:r>
                      <a:r>
                        <a:rPr sz="3200" b="1" spc="0" dirty="0">
                          <a:latin typeface="Arial"/>
                          <a:cs typeface="Arial"/>
                        </a:rPr>
                        <a:t>v</a:t>
                      </a:r>
                      <a:r>
                        <a:rPr sz="3200" b="1" spc="-5" dirty="0">
                          <a:latin typeface="Arial"/>
                          <a:cs typeface="Arial"/>
                        </a:rPr>
                        <a:t>e</a:t>
                      </a:r>
                      <a:r>
                        <a:rPr sz="3200" b="1" spc="0" dirty="0">
                          <a:latin typeface="Arial"/>
                          <a:cs typeface="Arial"/>
                        </a:rPr>
                        <a:t>l</a:t>
                      </a:r>
                      <a:r>
                        <a:rPr sz="3200" b="1" spc="10" dirty="0">
                          <a:latin typeface="Arial"/>
                          <a:cs typeface="Arial"/>
                        </a:rPr>
                        <a:t> </a:t>
                      </a:r>
                      <a:r>
                        <a:rPr sz="3200" b="1" spc="0" dirty="0">
                          <a:latin typeface="Arial"/>
                          <a:cs typeface="Arial"/>
                        </a:rPr>
                        <a:t>5</a:t>
                      </a:r>
                      <a:r>
                        <a:rPr sz="3200" b="1" spc="-10" dirty="0">
                          <a:latin typeface="Arial"/>
                          <a:cs typeface="Arial"/>
                        </a:rPr>
                        <a:t> </a:t>
                      </a:r>
                      <a:r>
                        <a:rPr sz="3200" spc="-10" dirty="0">
                          <a:latin typeface="Arial"/>
                          <a:cs typeface="Arial"/>
                        </a:rPr>
                        <a:t>i</a:t>
                      </a:r>
                      <a:r>
                        <a:rPr sz="3200" spc="0" dirty="0">
                          <a:latin typeface="Arial"/>
                          <a:cs typeface="Arial"/>
                        </a:rPr>
                        <a:t>n</a:t>
                      </a:r>
                      <a:endParaRPr sz="3200" dirty="0">
                        <a:latin typeface="Arial"/>
                        <a:cs typeface="Arial"/>
                      </a:endParaRPr>
                    </a:p>
                    <a:p>
                      <a:pPr marL="64769" marR="183515">
                        <a:lnSpc>
                          <a:spcPct val="100000"/>
                        </a:lnSpc>
                        <a:spcBef>
                          <a:spcPts val="30"/>
                        </a:spcBef>
                      </a:pPr>
                      <a:r>
                        <a:rPr sz="3200" dirty="0">
                          <a:latin typeface="Arial"/>
                          <a:cs typeface="Arial"/>
                        </a:rPr>
                        <a:t>Obj</a:t>
                      </a:r>
                      <a:r>
                        <a:rPr sz="3200" spc="-15" dirty="0">
                          <a:latin typeface="Arial"/>
                          <a:cs typeface="Arial"/>
                        </a:rPr>
                        <a:t>e</a:t>
                      </a:r>
                      <a:r>
                        <a:rPr sz="3200" spc="0" dirty="0">
                          <a:latin typeface="Arial"/>
                          <a:cs typeface="Arial"/>
                        </a:rPr>
                        <a:t>ct</a:t>
                      </a:r>
                      <a:r>
                        <a:rPr sz="3200" spc="-10" dirty="0">
                          <a:latin typeface="Arial"/>
                          <a:cs typeface="Arial"/>
                        </a:rPr>
                        <a:t>i</a:t>
                      </a:r>
                      <a:r>
                        <a:rPr sz="3200" spc="0" dirty="0">
                          <a:latin typeface="Arial"/>
                          <a:cs typeface="Arial"/>
                        </a:rPr>
                        <a:t>ve 1</a:t>
                      </a:r>
                      <a:r>
                        <a:rPr sz="3200" spc="-10" dirty="0">
                          <a:latin typeface="Arial"/>
                          <a:cs typeface="Arial"/>
                        </a:rPr>
                        <a:t> </a:t>
                      </a:r>
                      <a:r>
                        <a:rPr sz="3200" spc="0" dirty="0">
                          <a:latin typeface="Arial"/>
                          <a:cs typeface="Arial"/>
                        </a:rPr>
                        <a:t>as sh</a:t>
                      </a:r>
                      <a:r>
                        <a:rPr sz="3200" spc="-5" dirty="0">
                          <a:latin typeface="Arial"/>
                          <a:cs typeface="Arial"/>
                        </a:rPr>
                        <a:t>o</a:t>
                      </a:r>
                      <a:r>
                        <a:rPr sz="3200" spc="-10" dirty="0">
                          <a:latin typeface="Arial"/>
                          <a:cs typeface="Arial"/>
                        </a:rPr>
                        <a:t>w</a:t>
                      </a:r>
                      <a:r>
                        <a:rPr sz="3200" spc="0" dirty="0">
                          <a:latin typeface="Arial"/>
                          <a:cs typeface="Arial"/>
                        </a:rPr>
                        <a:t>n in </a:t>
                      </a:r>
                      <a:r>
                        <a:rPr sz="3200" spc="-10" dirty="0">
                          <a:latin typeface="Arial"/>
                          <a:cs typeface="Arial"/>
                        </a:rPr>
                        <a:t>C</a:t>
                      </a:r>
                      <a:r>
                        <a:rPr sz="3200" spc="0" dirty="0">
                          <a:latin typeface="Arial"/>
                          <a:cs typeface="Arial"/>
                        </a:rPr>
                        <a:t>OT</a:t>
                      </a:r>
                      <a:endParaRPr sz="3200" dirty="0">
                        <a:latin typeface="Arial"/>
                        <a:cs typeface="Arial"/>
                      </a:endParaRPr>
                    </a:p>
                    <a:p>
                      <a:pPr marL="64769" marR="192405">
                        <a:lnSpc>
                          <a:spcPct val="100000"/>
                        </a:lnSpc>
                        <a:spcBef>
                          <a:spcPts val="10"/>
                        </a:spcBef>
                      </a:pPr>
                      <a:r>
                        <a:rPr sz="3200" dirty="0">
                          <a:latin typeface="Arial"/>
                          <a:cs typeface="Arial"/>
                        </a:rPr>
                        <a:t>rati</a:t>
                      </a:r>
                      <a:r>
                        <a:rPr sz="3200" spc="-5" dirty="0">
                          <a:latin typeface="Arial"/>
                          <a:cs typeface="Arial"/>
                        </a:rPr>
                        <a:t>n</a:t>
                      </a:r>
                      <a:r>
                        <a:rPr sz="3200" spc="0" dirty="0">
                          <a:latin typeface="Arial"/>
                          <a:cs typeface="Arial"/>
                        </a:rPr>
                        <a:t>g she</a:t>
                      </a:r>
                      <a:r>
                        <a:rPr sz="3200" spc="-15" dirty="0">
                          <a:latin typeface="Arial"/>
                          <a:cs typeface="Arial"/>
                        </a:rPr>
                        <a:t>e</a:t>
                      </a:r>
                      <a:r>
                        <a:rPr sz="3200" spc="0" dirty="0">
                          <a:latin typeface="Arial"/>
                          <a:cs typeface="Arial"/>
                        </a:rPr>
                        <a:t>ts</a:t>
                      </a:r>
                      <a:r>
                        <a:rPr sz="3200" spc="-5" dirty="0">
                          <a:latin typeface="Arial"/>
                          <a:cs typeface="Arial"/>
                        </a:rPr>
                        <a:t> </a:t>
                      </a:r>
                      <a:r>
                        <a:rPr sz="3200" spc="0" dirty="0">
                          <a:latin typeface="Arial"/>
                          <a:cs typeface="Arial"/>
                        </a:rPr>
                        <a:t>/ </a:t>
                      </a:r>
                      <a:r>
                        <a:rPr sz="3200" spc="-10" dirty="0">
                          <a:latin typeface="Arial"/>
                          <a:cs typeface="Arial"/>
                        </a:rPr>
                        <a:t>i</a:t>
                      </a:r>
                      <a:r>
                        <a:rPr sz="3200" spc="0" dirty="0">
                          <a:latin typeface="Arial"/>
                          <a:cs typeface="Arial"/>
                        </a:rPr>
                        <a:t>nte</a:t>
                      </a:r>
                      <a:r>
                        <a:rPr sz="3200" spc="5" dirty="0">
                          <a:latin typeface="Arial"/>
                          <a:cs typeface="Arial"/>
                        </a:rPr>
                        <a:t>r</a:t>
                      </a:r>
                      <a:r>
                        <a:rPr sz="3200" spc="0" dirty="0">
                          <a:latin typeface="Arial"/>
                          <a:cs typeface="Arial"/>
                        </a:rPr>
                        <a:t>-o</a:t>
                      </a:r>
                      <a:r>
                        <a:rPr sz="3200" spc="-5" dirty="0">
                          <a:latin typeface="Arial"/>
                          <a:cs typeface="Arial"/>
                        </a:rPr>
                        <a:t>b</a:t>
                      </a:r>
                      <a:r>
                        <a:rPr sz="3200" spc="0" dirty="0">
                          <a:latin typeface="Arial"/>
                          <a:cs typeface="Arial"/>
                        </a:rPr>
                        <a:t>s</a:t>
                      </a:r>
                      <a:r>
                        <a:rPr sz="3200" spc="-15" dirty="0">
                          <a:latin typeface="Arial"/>
                          <a:cs typeface="Arial"/>
                        </a:rPr>
                        <a:t>e</a:t>
                      </a:r>
                      <a:r>
                        <a:rPr sz="3200" spc="0" dirty="0">
                          <a:latin typeface="Arial"/>
                          <a:cs typeface="Arial"/>
                        </a:rPr>
                        <a:t>rver</a:t>
                      </a:r>
                      <a:endParaRPr sz="3200" dirty="0">
                        <a:latin typeface="Arial"/>
                        <a:cs typeface="Arial"/>
                      </a:endParaRPr>
                    </a:p>
                    <a:p>
                      <a:pPr marL="64769" marR="402590">
                        <a:lnSpc>
                          <a:spcPct val="100000"/>
                        </a:lnSpc>
                        <a:spcBef>
                          <a:spcPts val="10"/>
                        </a:spcBef>
                      </a:pPr>
                      <a:r>
                        <a:rPr sz="3200" dirty="0">
                          <a:latin typeface="Arial"/>
                          <a:cs typeface="Arial"/>
                        </a:rPr>
                        <a:t>a</a:t>
                      </a:r>
                      <a:r>
                        <a:rPr sz="3200" spc="-5" dirty="0">
                          <a:latin typeface="Arial"/>
                          <a:cs typeface="Arial"/>
                        </a:rPr>
                        <a:t>g</a:t>
                      </a:r>
                      <a:r>
                        <a:rPr sz="3200" spc="0" dirty="0">
                          <a:latin typeface="Arial"/>
                          <a:cs typeface="Arial"/>
                        </a:rPr>
                        <a:t>re</a:t>
                      </a:r>
                      <a:r>
                        <a:rPr sz="3200" spc="-5" dirty="0">
                          <a:latin typeface="Arial"/>
                          <a:cs typeface="Arial"/>
                        </a:rPr>
                        <a:t>e</a:t>
                      </a:r>
                      <a:r>
                        <a:rPr sz="3200" spc="0" dirty="0">
                          <a:latin typeface="Arial"/>
                          <a:cs typeface="Arial"/>
                        </a:rPr>
                        <a:t>me</a:t>
                      </a:r>
                      <a:r>
                        <a:rPr sz="3200" spc="-20" dirty="0">
                          <a:latin typeface="Arial"/>
                          <a:cs typeface="Arial"/>
                        </a:rPr>
                        <a:t>n</a:t>
                      </a:r>
                      <a:r>
                        <a:rPr sz="3200" spc="0" dirty="0">
                          <a:latin typeface="Arial"/>
                          <a:cs typeface="Arial"/>
                        </a:rPr>
                        <a:t>t fo</a:t>
                      </a:r>
                      <a:r>
                        <a:rPr sz="3200" spc="-10" dirty="0">
                          <a:latin typeface="Arial"/>
                          <a:cs typeface="Arial"/>
                        </a:rPr>
                        <a:t>r</a:t>
                      </a:r>
                      <a:r>
                        <a:rPr sz="3200" spc="0" dirty="0">
                          <a:latin typeface="Arial"/>
                          <a:cs typeface="Arial"/>
                        </a:rPr>
                        <a:t>ms</a:t>
                      </a:r>
                      <a:endParaRPr sz="3200" dirty="0">
                        <a:latin typeface="Arial"/>
                        <a:cs typeface="Arial"/>
                      </a:endParaRPr>
                    </a:p>
                  </a:txBody>
                  <a:tcPr marL="0" marR="0" marT="0" marB="0">
                    <a:lnL w="7366">
                      <a:solidFill>
                        <a:srgbClr val="000000"/>
                      </a:solidFill>
                      <a:prstDash val="solid"/>
                    </a:lnL>
                    <a:lnR w="7365">
                      <a:solidFill>
                        <a:srgbClr val="000000"/>
                      </a:solidFill>
                      <a:prstDash val="solid"/>
                    </a:lnR>
                    <a:lnT w="12700" cap="flat" cmpd="sng" algn="ctr">
                      <a:solidFill>
                        <a:schemeClr val="tx1"/>
                      </a:solidFill>
                      <a:prstDash val="solid"/>
                      <a:round/>
                      <a:headEnd type="none" w="med" len="med"/>
                      <a:tailEnd type="none" w="med" len="med"/>
                    </a:lnT>
                    <a:lnB w="7365">
                      <a:solidFill>
                        <a:srgbClr val="000000"/>
                      </a:solidFill>
                      <a:prstDash val="solid"/>
                    </a:lnB>
                  </a:tcPr>
                </a:tc>
                <a:tc>
                  <a:txBody>
                    <a:bodyPr/>
                    <a:lstStyle/>
                    <a:p>
                      <a:pPr marL="64769">
                        <a:lnSpc>
                          <a:spcPct val="100000"/>
                        </a:lnSpc>
                      </a:pPr>
                      <a:r>
                        <a:rPr sz="3200" spc="-10" dirty="0">
                          <a:latin typeface="Arial"/>
                          <a:cs typeface="Arial"/>
                        </a:rPr>
                        <a:t>D</a:t>
                      </a:r>
                      <a:r>
                        <a:rPr sz="3200" spc="0" dirty="0">
                          <a:latin typeface="Arial"/>
                          <a:cs typeface="Arial"/>
                        </a:rPr>
                        <a:t>emons</a:t>
                      </a:r>
                      <a:r>
                        <a:rPr sz="3200" spc="-10" dirty="0">
                          <a:latin typeface="Arial"/>
                          <a:cs typeface="Arial"/>
                        </a:rPr>
                        <a:t>t</a:t>
                      </a:r>
                      <a:r>
                        <a:rPr sz="3200" spc="0" dirty="0">
                          <a:latin typeface="Arial"/>
                          <a:cs typeface="Arial"/>
                        </a:rPr>
                        <a:t>rated</a:t>
                      </a:r>
                      <a:endParaRPr sz="3200" dirty="0">
                        <a:latin typeface="Arial"/>
                        <a:cs typeface="Arial"/>
                      </a:endParaRPr>
                    </a:p>
                    <a:p>
                      <a:pPr marL="64769">
                        <a:lnSpc>
                          <a:spcPct val="100000"/>
                        </a:lnSpc>
                      </a:pPr>
                      <a:r>
                        <a:rPr sz="3200" b="1" dirty="0">
                          <a:latin typeface="Arial"/>
                          <a:cs typeface="Arial"/>
                        </a:rPr>
                        <a:t>L</a:t>
                      </a:r>
                      <a:r>
                        <a:rPr sz="3200" b="1" spc="-5" dirty="0">
                          <a:latin typeface="Arial"/>
                          <a:cs typeface="Arial"/>
                        </a:rPr>
                        <a:t>e</a:t>
                      </a:r>
                      <a:r>
                        <a:rPr sz="3200" b="1" spc="0" dirty="0">
                          <a:latin typeface="Arial"/>
                          <a:cs typeface="Arial"/>
                        </a:rPr>
                        <a:t>v</a:t>
                      </a:r>
                      <a:r>
                        <a:rPr sz="3200" b="1" spc="-5" dirty="0">
                          <a:latin typeface="Arial"/>
                          <a:cs typeface="Arial"/>
                        </a:rPr>
                        <a:t>e</a:t>
                      </a:r>
                      <a:r>
                        <a:rPr sz="3200" b="1" spc="0" dirty="0">
                          <a:latin typeface="Arial"/>
                          <a:cs typeface="Arial"/>
                        </a:rPr>
                        <a:t>l</a:t>
                      </a:r>
                      <a:r>
                        <a:rPr sz="3200" b="1" spc="10" dirty="0">
                          <a:latin typeface="Arial"/>
                          <a:cs typeface="Arial"/>
                        </a:rPr>
                        <a:t> </a:t>
                      </a:r>
                      <a:r>
                        <a:rPr sz="3200" b="1" spc="0" dirty="0">
                          <a:latin typeface="Arial"/>
                          <a:cs typeface="Arial"/>
                        </a:rPr>
                        <a:t>4</a:t>
                      </a:r>
                      <a:r>
                        <a:rPr sz="3200" b="1" spc="-10" dirty="0">
                          <a:latin typeface="Arial"/>
                          <a:cs typeface="Arial"/>
                        </a:rPr>
                        <a:t> </a:t>
                      </a:r>
                      <a:r>
                        <a:rPr sz="3200" spc="-10" dirty="0">
                          <a:latin typeface="Arial"/>
                          <a:cs typeface="Arial"/>
                        </a:rPr>
                        <a:t>i</a:t>
                      </a:r>
                      <a:r>
                        <a:rPr sz="3200" spc="0" dirty="0">
                          <a:latin typeface="Arial"/>
                          <a:cs typeface="Arial"/>
                        </a:rPr>
                        <a:t>n</a:t>
                      </a:r>
                      <a:endParaRPr sz="3200" dirty="0">
                        <a:latin typeface="Arial"/>
                        <a:cs typeface="Arial"/>
                      </a:endParaRPr>
                    </a:p>
                    <a:p>
                      <a:pPr marL="64769" marR="241300">
                        <a:lnSpc>
                          <a:spcPct val="100000"/>
                        </a:lnSpc>
                        <a:spcBef>
                          <a:spcPts val="30"/>
                        </a:spcBef>
                      </a:pPr>
                      <a:r>
                        <a:rPr sz="3200" dirty="0">
                          <a:latin typeface="Arial"/>
                          <a:cs typeface="Arial"/>
                        </a:rPr>
                        <a:t>Obj</a:t>
                      </a:r>
                      <a:r>
                        <a:rPr sz="3200" spc="-15" dirty="0">
                          <a:latin typeface="Arial"/>
                          <a:cs typeface="Arial"/>
                        </a:rPr>
                        <a:t>e</a:t>
                      </a:r>
                      <a:r>
                        <a:rPr sz="3200" spc="0" dirty="0">
                          <a:latin typeface="Arial"/>
                          <a:cs typeface="Arial"/>
                        </a:rPr>
                        <a:t>ct</a:t>
                      </a:r>
                      <a:r>
                        <a:rPr sz="3200" spc="-10" dirty="0">
                          <a:latin typeface="Arial"/>
                          <a:cs typeface="Arial"/>
                        </a:rPr>
                        <a:t>i</a:t>
                      </a:r>
                      <a:r>
                        <a:rPr sz="3200" spc="0" dirty="0">
                          <a:latin typeface="Arial"/>
                          <a:cs typeface="Arial"/>
                        </a:rPr>
                        <a:t>ve 1</a:t>
                      </a:r>
                      <a:r>
                        <a:rPr sz="3200" spc="-10" dirty="0">
                          <a:latin typeface="Arial"/>
                          <a:cs typeface="Arial"/>
                        </a:rPr>
                        <a:t> </a:t>
                      </a:r>
                      <a:r>
                        <a:rPr sz="3200" spc="0" dirty="0">
                          <a:latin typeface="Arial"/>
                          <a:cs typeface="Arial"/>
                        </a:rPr>
                        <a:t>as sh</a:t>
                      </a:r>
                      <a:r>
                        <a:rPr sz="3200" spc="-5" dirty="0">
                          <a:latin typeface="Arial"/>
                          <a:cs typeface="Arial"/>
                        </a:rPr>
                        <a:t>o</a:t>
                      </a:r>
                      <a:r>
                        <a:rPr sz="3200" spc="-10" dirty="0">
                          <a:latin typeface="Arial"/>
                          <a:cs typeface="Arial"/>
                        </a:rPr>
                        <a:t>w</a:t>
                      </a:r>
                      <a:r>
                        <a:rPr sz="3200" spc="0" dirty="0">
                          <a:latin typeface="Arial"/>
                          <a:cs typeface="Arial"/>
                        </a:rPr>
                        <a:t>n in </a:t>
                      </a:r>
                      <a:r>
                        <a:rPr sz="3200" spc="-10" dirty="0">
                          <a:latin typeface="Arial"/>
                          <a:cs typeface="Arial"/>
                        </a:rPr>
                        <a:t>C</a:t>
                      </a:r>
                      <a:r>
                        <a:rPr sz="3200" spc="0" dirty="0">
                          <a:latin typeface="Arial"/>
                          <a:cs typeface="Arial"/>
                        </a:rPr>
                        <a:t>OT</a:t>
                      </a:r>
                      <a:endParaRPr sz="3200" dirty="0">
                        <a:latin typeface="Arial"/>
                        <a:cs typeface="Arial"/>
                      </a:endParaRPr>
                    </a:p>
                    <a:p>
                      <a:pPr marL="64769" marR="249554">
                        <a:lnSpc>
                          <a:spcPct val="100000"/>
                        </a:lnSpc>
                        <a:spcBef>
                          <a:spcPts val="10"/>
                        </a:spcBef>
                      </a:pPr>
                      <a:r>
                        <a:rPr sz="3200" dirty="0">
                          <a:latin typeface="Arial"/>
                          <a:cs typeface="Arial"/>
                        </a:rPr>
                        <a:t>rati</a:t>
                      </a:r>
                      <a:r>
                        <a:rPr sz="3200" spc="-5" dirty="0">
                          <a:latin typeface="Arial"/>
                          <a:cs typeface="Arial"/>
                        </a:rPr>
                        <a:t>n</a:t>
                      </a:r>
                      <a:r>
                        <a:rPr sz="3200" spc="0" dirty="0">
                          <a:latin typeface="Arial"/>
                          <a:cs typeface="Arial"/>
                        </a:rPr>
                        <a:t>g she</a:t>
                      </a:r>
                      <a:r>
                        <a:rPr sz="3200" spc="-15" dirty="0">
                          <a:latin typeface="Arial"/>
                          <a:cs typeface="Arial"/>
                        </a:rPr>
                        <a:t>e</a:t>
                      </a:r>
                      <a:r>
                        <a:rPr sz="3200" spc="0" dirty="0">
                          <a:latin typeface="Arial"/>
                          <a:cs typeface="Arial"/>
                        </a:rPr>
                        <a:t>ts</a:t>
                      </a:r>
                      <a:r>
                        <a:rPr sz="3200" spc="-5" dirty="0">
                          <a:latin typeface="Arial"/>
                          <a:cs typeface="Arial"/>
                        </a:rPr>
                        <a:t> </a:t>
                      </a:r>
                      <a:r>
                        <a:rPr sz="3200" spc="0" dirty="0">
                          <a:latin typeface="Arial"/>
                          <a:cs typeface="Arial"/>
                        </a:rPr>
                        <a:t>/ </a:t>
                      </a:r>
                      <a:r>
                        <a:rPr sz="3200" spc="-10" dirty="0">
                          <a:latin typeface="Arial"/>
                          <a:cs typeface="Arial"/>
                        </a:rPr>
                        <a:t>i</a:t>
                      </a:r>
                      <a:r>
                        <a:rPr sz="3200" spc="0" dirty="0">
                          <a:latin typeface="Arial"/>
                          <a:cs typeface="Arial"/>
                        </a:rPr>
                        <a:t>nte</a:t>
                      </a:r>
                      <a:r>
                        <a:rPr sz="3200" spc="5" dirty="0">
                          <a:latin typeface="Arial"/>
                          <a:cs typeface="Arial"/>
                        </a:rPr>
                        <a:t>r</a:t>
                      </a:r>
                      <a:r>
                        <a:rPr sz="3200" spc="0" dirty="0">
                          <a:latin typeface="Arial"/>
                          <a:cs typeface="Arial"/>
                        </a:rPr>
                        <a:t>-o</a:t>
                      </a:r>
                      <a:r>
                        <a:rPr sz="3200" spc="-5" dirty="0">
                          <a:latin typeface="Arial"/>
                          <a:cs typeface="Arial"/>
                        </a:rPr>
                        <a:t>b</a:t>
                      </a:r>
                      <a:r>
                        <a:rPr sz="3200" spc="0" dirty="0">
                          <a:latin typeface="Arial"/>
                          <a:cs typeface="Arial"/>
                        </a:rPr>
                        <a:t>s</a:t>
                      </a:r>
                      <a:r>
                        <a:rPr sz="3200" spc="-15" dirty="0">
                          <a:latin typeface="Arial"/>
                          <a:cs typeface="Arial"/>
                        </a:rPr>
                        <a:t>e</a:t>
                      </a:r>
                      <a:r>
                        <a:rPr sz="3200" spc="0" dirty="0">
                          <a:latin typeface="Arial"/>
                          <a:cs typeface="Arial"/>
                        </a:rPr>
                        <a:t>rver</a:t>
                      </a:r>
                      <a:endParaRPr sz="3200" dirty="0">
                        <a:latin typeface="Arial"/>
                        <a:cs typeface="Arial"/>
                      </a:endParaRPr>
                    </a:p>
                    <a:p>
                      <a:pPr marL="64769">
                        <a:lnSpc>
                          <a:spcPct val="100000"/>
                        </a:lnSpc>
                      </a:pPr>
                      <a:r>
                        <a:rPr sz="3200" dirty="0">
                          <a:latin typeface="Arial"/>
                          <a:cs typeface="Arial"/>
                        </a:rPr>
                        <a:t>a</a:t>
                      </a:r>
                      <a:r>
                        <a:rPr sz="3200" spc="-5" dirty="0">
                          <a:latin typeface="Arial"/>
                          <a:cs typeface="Arial"/>
                        </a:rPr>
                        <a:t>g</a:t>
                      </a:r>
                      <a:r>
                        <a:rPr sz="3200" spc="0" dirty="0">
                          <a:latin typeface="Arial"/>
                          <a:cs typeface="Arial"/>
                        </a:rPr>
                        <a:t>re</a:t>
                      </a:r>
                      <a:r>
                        <a:rPr sz="3200" spc="-5" dirty="0">
                          <a:latin typeface="Arial"/>
                          <a:cs typeface="Arial"/>
                        </a:rPr>
                        <a:t>e</a:t>
                      </a:r>
                      <a:r>
                        <a:rPr sz="3200" spc="0" dirty="0">
                          <a:latin typeface="Arial"/>
                          <a:cs typeface="Arial"/>
                        </a:rPr>
                        <a:t>me</a:t>
                      </a:r>
                      <a:r>
                        <a:rPr sz="3200" spc="-20" dirty="0">
                          <a:latin typeface="Arial"/>
                          <a:cs typeface="Arial"/>
                        </a:rPr>
                        <a:t>n</a:t>
                      </a:r>
                      <a:r>
                        <a:rPr sz="3200" spc="0" dirty="0">
                          <a:latin typeface="Arial"/>
                          <a:cs typeface="Arial"/>
                        </a:rPr>
                        <a:t>t</a:t>
                      </a:r>
                      <a:r>
                        <a:rPr sz="3200" spc="-5" dirty="0">
                          <a:latin typeface="Arial"/>
                          <a:cs typeface="Arial"/>
                        </a:rPr>
                        <a:t> </a:t>
                      </a:r>
                      <a:r>
                        <a:rPr sz="3200" spc="0" dirty="0">
                          <a:latin typeface="Arial"/>
                          <a:cs typeface="Arial"/>
                        </a:rPr>
                        <a:t>fo</a:t>
                      </a:r>
                      <a:r>
                        <a:rPr sz="3200" spc="-10" dirty="0">
                          <a:latin typeface="Arial"/>
                          <a:cs typeface="Arial"/>
                        </a:rPr>
                        <a:t>r</a:t>
                      </a:r>
                      <a:r>
                        <a:rPr sz="3200" spc="0" dirty="0">
                          <a:latin typeface="Arial"/>
                          <a:cs typeface="Arial"/>
                        </a:rPr>
                        <a:t>ms</a:t>
                      </a:r>
                      <a:endParaRPr sz="3200" dirty="0">
                        <a:latin typeface="Arial"/>
                        <a:cs typeface="Arial"/>
                      </a:endParaRPr>
                    </a:p>
                  </a:txBody>
                  <a:tcPr marL="0" marR="0" marT="0" marB="0">
                    <a:lnL w="7365">
                      <a:solidFill>
                        <a:srgbClr val="000000"/>
                      </a:solidFill>
                      <a:prstDash val="solid"/>
                    </a:lnL>
                    <a:lnR w="7365">
                      <a:solidFill>
                        <a:srgbClr val="000000"/>
                      </a:solidFill>
                      <a:prstDash val="solid"/>
                    </a:lnR>
                    <a:lnT w="12700" cap="flat" cmpd="sng" algn="ctr">
                      <a:solidFill>
                        <a:schemeClr val="tx1"/>
                      </a:solidFill>
                      <a:prstDash val="solid"/>
                      <a:round/>
                      <a:headEnd type="none" w="med" len="med"/>
                      <a:tailEnd type="none" w="med" len="med"/>
                    </a:lnT>
                    <a:lnB w="7365">
                      <a:solidFill>
                        <a:srgbClr val="000000"/>
                      </a:solidFill>
                      <a:prstDash val="solid"/>
                    </a:lnB>
                  </a:tcPr>
                </a:tc>
                <a:tc>
                  <a:txBody>
                    <a:bodyPr/>
                    <a:lstStyle/>
                    <a:p>
                      <a:pPr marL="62865">
                        <a:lnSpc>
                          <a:spcPct val="100000"/>
                        </a:lnSpc>
                      </a:pPr>
                      <a:r>
                        <a:rPr sz="3200" spc="-10" dirty="0">
                          <a:latin typeface="Arial"/>
                          <a:cs typeface="Arial"/>
                        </a:rPr>
                        <a:t>D</a:t>
                      </a:r>
                      <a:r>
                        <a:rPr sz="3200" spc="0" dirty="0">
                          <a:latin typeface="Arial"/>
                          <a:cs typeface="Arial"/>
                        </a:rPr>
                        <a:t>emons</a:t>
                      </a:r>
                      <a:r>
                        <a:rPr sz="3200" spc="-10" dirty="0">
                          <a:latin typeface="Arial"/>
                          <a:cs typeface="Arial"/>
                        </a:rPr>
                        <a:t>t</a:t>
                      </a:r>
                      <a:r>
                        <a:rPr sz="3200" spc="0" dirty="0">
                          <a:latin typeface="Arial"/>
                          <a:cs typeface="Arial"/>
                        </a:rPr>
                        <a:t>rated</a:t>
                      </a:r>
                      <a:endParaRPr sz="3200" dirty="0">
                        <a:latin typeface="Arial"/>
                        <a:cs typeface="Arial"/>
                      </a:endParaRPr>
                    </a:p>
                    <a:p>
                      <a:pPr marL="62865">
                        <a:lnSpc>
                          <a:spcPct val="100000"/>
                        </a:lnSpc>
                      </a:pPr>
                      <a:r>
                        <a:rPr sz="3200" b="1" dirty="0">
                          <a:latin typeface="Arial"/>
                          <a:cs typeface="Arial"/>
                        </a:rPr>
                        <a:t>L</a:t>
                      </a:r>
                      <a:r>
                        <a:rPr sz="3200" b="1" spc="-5" dirty="0">
                          <a:latin typeface="Arial"/>
                          <a:cs typeface="Arial"/>
                        </a:rPr>
                        <a:t>e</a:t>
                      </a:r>
                      <a:r>
                        <a:rPr sz="3200" b="1" spc="0" dirty="0">
                          <a:latin typeface="Arial"/>
                          <a:cs typeface="Arial"/>
                        </a:rPr>
                        <a:t>v</a:t>
                      </a:r>
                      <a:r>
                        <a:rPr sz="3200" b="1" spc="-5" dirty="0">
                          <a:latin typeface="Arial"/>
                          <a:cs typeface="Arial"/>
                        </a:rPr>
                        <a:t>e</a:t>
                      </a:r>
                      <a:r>
                        <a:rPr sz="3200" b="1" spc="0" dirty="0">
                          <a:latin typeface="Arial"/>
                          <a:cs typeface="Arial"/>
                        </a:rPr>
                        <a:t>l</a:t>
                      </a:r>
                      <a:r>
                        <a:rPr sz="3200" b="1" spc="10" dirty="0">
                          <a:latin typeface="Arial"/>
                          <a:cs typeface="Arial"/>
                        </a:rPr>
                        <a:t> </a:t>
                      </a:r>
                      <a:r>
                        <a:rPr sz="3200" b="1" spc="0" dirty="0">
                          <a:latin typeface="Arial"/>
                          <a:cs typeface="Arial"/>
                        </a:rPr>
                        <a:t>3</a:t>
                      </a:r>
                      <a:r>
                        <a:rPr sz="3200" b="1" spc="-10" dirty="0">
                          <a:latin typeface="Arial"/>
                          <a:cs typeface="Arial"/>
                        </a:rPr>
                        <a:t> </a:t>
                      </a:r>
                      <a:r>
                        <a:rPr sz="3200" spc="-10" dirty="0">
                          <a:latin typeface="Arial"/>
                          <a:cs typeface="Arial"/>
                        </a:rPr>
                        <a:t>i</a:t>
                      </a:r>
                      <a:r>
                        <a:rPr sz="3200" spc="0" dirty="0">
                          <a:latin typeface="Arial"/>
                          <a:cs typeface="Arial"/>
                        </a:rPr>
                        <a:t>n</a:t>
                      </a:r>
                      <a:endParaRPr sz="3200" dirty="0">
                        <a:latin typeface="Arial"/>
                        <a:cs typeface="Arial"/>
                      </a:endParaRPr>
                    </a:p>
                    <a:p>
                      <a:pPr marL="62865" marR="299720">
                        <a:lnSpc>
                          <a:spcPct val="100000"/>
                        </a:lnSpc>
                        <a:spcBef>
                          <a:spcPts val="30"/>
                        </a:spcBef>
                      </a:pPr>
                      <a:r>
                        <a:rPr sz="3200" spc="5" dirty="0">
                          <a:latin typeface="Arial"/>
                          <a:cs typeface="Arial"/>
                        </a:rPr>
                        <a:t>O</a:t>
                      </a:r>
                      <a:r>
                        <a:rPr sz="3200" spc="0" dirty="0">
                          <a:latin typeface="Arial"/>
                          <a:cs typeface="Arial"/>
                        </a:rPr>
                        <a:t>bj</a:t>
                      </a:r>
                      <a:r>
                        <a:rPr sz="3200" spc="-15" dirty="0">
                          <a:latin typeface="Arial"/>
                          <a:cs typeface="Arial"/>
                        </a:rPr>
                        <a:t>e</a:t>
                      </a:r>
                      <a:r>
                        <a:rPr sz="3200" spc="0" dirty="0">
                          <a:latin typeface="Arial"/>
                          <a:cs typeface="Arial"/>
                        </a:rPr>
                        <a:t>ct</a:t>
                      </a:r>
                      <a:r>
                        <a:rPr sz="3200" spc="-10" dirty="0">
                          <a:latin typeface="Arial"/>
                          <a:cs typeface="Arial"/>
                        </a:rPr>
                        <a:t>i</a:t>
                      </a:r>
                      <a:r>
                        <a:rPr sz="3200" spc="0" dirty="0">
                          <a:latin typeface="Arial"/>
                          <a:cs typeface="Arial"/>
                        </a:rPr>
                        <a:t>ve 1</a:t>
                      </a:r>
                      <a:r>
                        <a:rPr sz="3200" spc="-10" dirty="0">
                          <a:latin typeface="Arial"/>
                          <a:cs typeface="Arial"/>
                        </a:rPr>
                        <a:t> </a:t>
                      </a:r>
                      <a:r>
                        <a:rPr sz="3200" spc="0" dirty="0">
                          <a:latin typeface="Arial"/>
                          <a:cs typeface="Arial"/>
                        </a:rPr>
                        <a:t>as sh</a:t>
                      </a:r>
                      <a:r>
                        <a:rPr sz="3200" spc="-5" dirty="0">
                          <a:latin typeface="Arial"/>
                          <a:cs typeface="Arial"/>
                        </a:rPr>
                        <a:t>o</a:t>
                      </a:r>
                      <a:r>
                        <a:rPr sz="3200" spc="-10" dirty="0">
                          <a:latin typeface="Arial"/>
                          <a:cs typeface="Arial"/>
                        </a:rPr>
                        <a:t>w</a:t>
                      </a:r>
                      <a:r>
                        <a:rPr sz="3200" spc="0" dirty="0">
                          <a:latin typeface="Arial"/>
                          <a:cs typeface="Arial"/>
                        </a:rPr>
                        <a:t>n in </a:t>
                      </a:r>
                      <a:r>
                        <a:rPr sz="3200" spc="-10" dirty="0">
                          <a:latin typeface="Arial"/>
                          <a:cs typeface="Arial"/>
                        </a:rPr>
                        <a:t>C</a:t>
                      </a:r>
                      <a:r>
                        <a:rPr sz="3200" spc="0" dirty="0">
                          <a:latin typeface="Arial"/>
                          <a:cs typeface="Arial"/>
                        </a:rPr>
                        <a:t>OT</a:t>
                      </a:r>
                      <a:endParaRPr sz="3200" dirty="0">
                        <a:latin typeface="Arial"/>
                        <a:cs typeface="Arial"/>
                      </a:endParaRPr>
                    </a:p>
                    <a:p>
                      <a:pPr marL="62865" marR="307340">
                        <a:lnSpc>
                          <a:spcPct val="100000"/>
                        </a:lnSpc>
                        <a:spcBef>
                          <a:spcPts val="10"/>
                        </a:spcBef>
                      </a:pPr>
                      <a:r>
                        <a:rPr sz="3200" dirty="0">
                          <a:latin typeface="Arial"/>
                          <a:cs typeface="Arial"/>
                        </a:rPr>
                        <a:t>rati</a:t>
                      </a:r>
                      <a:r>
                        <a:rPr sz="3200" spc="-5" dirty="0">
                          <a:latin typeface="Arial"/>
                          <a:cs typeface="Arial"/>
                        </a:rPr>
                        <a:t>n</a:t>
                      </a:r>
                      <a:r>
                        <a:rPr sz="3200" spc="0" dirty="0">
                          <a:latin typeface="Arial"/>
                          <a:cs typeface="Arial"/>
                        </a:rPr>
                        <a:t>g she</a:t>
                      </a:r>
                      <a:r>
                        <a:rPr sz="3200" spc="-15" dirty="0">
                          <a:latin typeface="Arial"/>
                          <a:cs typeface="Arial"/>
                        </a:rPr>
                        <a:t>e</a:t>
                      </a:r>
                      <a:r>
                        <a:rPr sz="3200" spc="0" dirty="0">
                          <a:latin typeface="Arial"/>
                          <a:cs typeface="Arial"/>
                        </a:rPr>
                        <a:t>ts</a:t>
                      </a:r>
                      <a:r>
                        <a:rPr sz="3200" spc="-5" dirty="0">
                          <a:latin typeface="Arial"/>
                          <a:cs typeface="Arial"/>
                        </a:rPr>
                        <a:t> </a:t>
                      </a:r>
                      <a:r>
                        <a:rPr sz="3200" spc="0" dirty="0">
                          <a:latin typeface="Arial"/>
                          <a:cs typeface="Arial"/>
                        </a:rPr>
                        <a:t>/ </a:t>
                      </a:r>
                      <a:r>
                        <a:rPr sz="3200" spc="-10" dirty="0">
                          <a:latin typeface="Arial"/>
                          <a:cs typeface="Arial"/>
                        </a:rPr>
                        <a:t>i</a:t>
                      </a:r>
                      <a:r>
                        <a:rPr sz="3200" spc="0" dirty="0">
                          <a:latin typeface="Arial"/>
                          <a:cs typeface="Arial"/>
                        </a:rPr>
                        <a:t>nte</a:t>
                      </a:r>
                      <a:r>
                        <a:rPr sz="3200" spc="5" dirty="0">
                          <a:latin typeface="Arial"/>
                          <a:cs typeface="Arial"/>
                        </a:rPr>
                        <a:t>r</a:t>
                      </a:r>
                      <a:r>
                        <a:rPr sz="3200" spc="0" dirty="0">
                          <a:latin typeface="Arial"/>
                          <a:cs typeface="Arial"/>
                        </a:rPr>
                        <a:t>-o</a:t>
                      </a:r>
                      <a:r>
                        <a:rPr sz="3200" spc="-5" dirty="0">
                          <a:latin typeface="Arial"/>
                          <a:cs typeface="Arial"/>
                        </a:rPr>
                        <a:t>b</a:t>
                      </a:r>
                      <a:r>
                        <a:rPr sz="3200" spc="0" dirty="0">
                          <a:latin typeface="Arial"/>
                          <a:cs typeface="Arial"/>
                        </a:rPr>
                        <a:t>s</a:t>
                      </a:r>
                      <a:r>
                        <a:rPr sz="3200" spc="-15" dirty="0">
                          <a:latin typeface="Arial"/>
                          <a:cs typeface="Arial"/>
                        </a:rPr>
                        <a:t>e</a:t>
                      </a:r>
                      <a:r>
                        <a:rPr sz="3200" spc="0" dirty="0">
                          <a:latin typeface="Arial"/>
                          <a:cs typeface="Arial"/>
                        </a:rPr>
                        <a:t>rver</a:t>
                      </a:r>
                      <a:endParaRPr sz="3200" dirty="0">
                        <a:latin typeface="Arial"/>
                        <a:cs typeface="Arial"/>
                      </a:endParaRPr>
                    </a:p>
                    <a:p>
                      <a:pPr marL="62865">
                        <a:lnSpc>
                          <a:spcPct val="100000"/>
                        </a:lnSpc>
                      </a:pPr>
                      <a:r>
                        <a:rPr sz="3200" dirty="0">
                          <a:latin typeface="Arial"/>
                          <a:cs typeface="Arial"/>
                        </a:rPr>
                        <a:t>a</a:t>
                      </a:r>
                      <a:r>
                        <a:rPr sz="3200" spc="-5" dirty="0">
                          <a:latin typeface="Arial"/>
                          <a:cs typeface="Arial"/>
                        </a:rPr>
                        <a:t>g</a:t>
                      </a:r>
                      <a:r>
                        <a:rPr sz="3200" spc="0" dirty="0">
                          <a:latin typeface="Arial"/>
                          <a:cs typeface="Arial"/>
                        </a:rPr>
                        <a:t>re</a:t>
                      </a:r>
                      <a:r>
                        <a:rPr sz="3200" spc="-5" dirty="0">
                          <a:latin typeface="Arial"/>
                          <a:cs typeface="Arial"/>
                        </a:rPr>
                        <a:t>e</a:t>
                      </a:r>
                      <a:r>
                        <a:rPr sz="3200" spc="0" dirty="0">
                          <a:latin typeface="Arial"/>
                          <a:cs typeface="Arial"/>
                        </a:rPr>
                        <a:t>me</a:t>
                      </a:r>
                      <a:r>
                        <a:rPr sz="3200" spc="-20" dirty="0">
                          <a:latin typeface="Arial"/>
                          <a:cs typeface="Arial"/>
                        </a:rPr>
                        <a:t>n</a:t>
                      </a:r>
                      <a:r>
                        <a:rPr sz="3200" spc="0" dirty="0">
                          <a:latin typeface="Arial"/>
                          <a:cs typeface="Arial"/>
                        </a:rPr>
                        <a:t>t</a:t>
                      </a:r>
                      <a:r>
                        <a:rPr sz="3200" spc="-5" dirty="0">
                          <a:latin typeface="Arial"/>
                          <a:cs typeface="Arial"/>
                        </a:rPr>
                        <a:t> </a:t>
                      </a:r>
                      <a:r>
                        <a:rPr sz="3200" spc="0" dirty="0">
                          <a:latin typeface="Arial"/>
                          <a:cs typeface="Arial"/>
                        </a:rPr>
                        <a:t>fo</a:t>
                      </a:r>
                      <a:r>
                        <a:rPr sz="3200" spc="-10" dirty="0">
                          <a:latin typeface="Arial"/>
                          <a:cs typeface="Arial"/>
                        </a:rPr>
                        <a:t>r</a:t>
                      </a:r>
                      <a:r>
                        <a:rPr sz="3200" spc="0" dirty="0">
                          <a:latin typeface="Arial"/>
                          <a:cs typeface="Arial"/>
                        </a:rPr>
                        <a:t>ms</a:t>
                      </a:r>
                      <a:endParaRPr sz="3200" dirty="0">
                        <a:latin typeface="Arial"/>
                        <a:cs typeface="Arial"/>
                      </a:endParaRPr>
                    </a:p>
                    <a:p>
                      <a:pPr>
                        <a:lnSpc>
                          <a:spcPct val="100000"/>
                        </a:lnSpc>
                        <a:spcBef>
                          <a:spcPts val="99"/>
                        </a:spcBef>
                      </a:pPr>
                      <a:endParaRPr sz="3200" dirty="0"/>
                    </a:p>
                    <a:p>
                      <a:pPr marR="5080" algn="ctr">
                        <a:lnSpc>
                          <a:spcPct val="100000"/>
                        </a:lnSpc>
                      </a:pPr>
                      <a:r>
                        <a:rPr sz="3200" spc="-5" dirty="0">
                          <a:latin typeface="Arial"/>
                          <a:cs typeface="Arial"/>
                        </a:rPr>
                        <a:t>or</a:t>
                      </a:r>
                      <a:endParaRPr sz="3200" dirty="0">
                        <a:latin typeface="Arial"/>
                        <a:cs typeface="Arial"/>
                      </a:endParaRPr>
                    </a:p>
                    <a:p>
                      <a:pPr>
                        <a:lnSpc>
                          <a:spcPct val="100000"/>
                        </a:lnSpc>
                        <a:spcBef>
                          <a:spcPts val="66"/>
                        </a:spcBef>
                      </a:pPr>
                      <a:endParaRPr sz="3600" dirty="0"/>
                    </a:p>
                    <a:p>
                      <a:pPr marL="62865" marR="291465">
                        <a:lnSpc>
                          <a:spcPct val="100000"/>
                        </a:lnSpc>
                      </a:pPr>
                      <a:r>
                        <a:rPr sz="3200" spc="-10" dirty="0">
                          <a:latin typeface="Arial"/>
                          <a:cs typeface="Arial"/>
                        </a:rPr>
                        <a:t>N</a:t>
                      </a:r>
                      <a:r>
                        <a:rPr sz="3200" spc="0" dirty="0">
                          <a:latin typeface="Arial"/>
                          <a:cs typeface="Arial"/>
                        </a:rPr>
                        <a:t>o acceptab</a:t>
                      </a:r>
                      <a:r>
                        <a:rPr sz="3200" spc="-10" dirty="0">
                          <a:latin typeface="Arial"/>
                          <a:cs typeface="Arial"/>
                        </a:rPr>
                        <a:t>l</a:t>
                      </a:r>
                      <a:r>
                        <a:rPr sz="3200" spc="0" dirty="0">
                          <a:latin typeface="Arial"/>
                          <a:cs typeface="Arial"/>
                        </a:rPr>
                        <a:t>e ev</a:t>
                      </a:r>
                      <a:r>
                        <a:rPr sz="3200" spc="-10" dirty="0">
                          <a:latin typeface="Arial"/>
                          <a:cs typeface="Arial"/>
                        </a:rPr>
                        <a:t>i</a:t>
                      </a:r>
                      <a:r>
                        <a:rPr sz="3200" spc="0" dirty="0">
                          <a:latin typeface="Arial"/>
                          <a:cs typeface="Arial"/>
                        </a:rPr>
                        <a:t>d</a:t>
                      </a:r>
                      <a:r>
                        <a:rPr sz="3200" spc="-5" dirty="0">
                          <a:latin typeface="Arial"/>
                          <a:cs typeface="Arial"/>
                        </a:rPr>
                        <a:t>e</a:t>
                      </a:r>
                      <a:r>
                        <a:rPr sz="3200" spc="0" dirty="0">
                          <a:latin typeface="Arial"/>
                          <a:cs typeface="Arial"/>
                        </a:rPr>
                        <a:t>nce </a:t>
                      </a:r>
                      <a:r>
                        <a:rPr sz="3200" spc="-10" dirty="0">
                          <a:latin typeface="Arial"/>
                          <a:cs typeface="Arial"/>
                        </a:rPr>
                        <a:t>w</a:t>
                      </a:r>
                      <a:r>
                        <a:rPr sz="3200" spc="0" dirty="0">
                          <a:latin typeface="Arial"/>
                          <a:cs typeface="Arial"/>
                        </a:rPr>
                        <a:t>as sh</a:t>
                      </a:r>
                      <a:r>
                        <a:rPr sz="3200" spc="-5" dirty="0">
                          <a:latin typeface="Arial"/>
                          <a:cs typeface="Arial"/>
                        </a:rPr>
                        <a:t>o</a:t>
                      </a:r>
                      <a:r>
                        <a:rPr sz="3200" spc="-10" dirty="0">
                          <a:latin typeface="Arial"/>
                          <a:cs typeface="Arial"/>
                        </a:rPr>
                        <a:t>w</a:t>
                      </a:r>
                      <a:r>
                        <a:rPr sz="3200" spc="0" dirty="0">
                          <a:latin typeface="Arial"/>
                          <a:cs typeface="Arial"/>
                        </a:rPr>
                        <a:t>n</a:t>
                      </a:r>
                      <a:endParaRPr sz="3200" dirty="0">
                        <a:latin typeface="Arial"/>
                        <a:cs typeface="Arial"/>
                      </a:endParaRPr>
                    </a:p>
                  </a:txBody>
                  <a:tcPr marL="0" marR="0" marT="0" marB="0">
                    <a:lnL w="7365">
                      <a:solidFill>
                        <a:srgbClr val="000000"/>
                      </a:solidFill>
                      <a:prstDash val="solid"/>
                    </a:lnL>
                    <a:lnR w="7365">
                      <a:solidFill>
                        <a:srgbClr val="000000"/>
                      </a:solidFill>
                      <a:prstDash val="solid"/>
                    </a:lnR>
                    <a:lnT w="12700" cap="flat" cmpd="sng" algn="ctr">
                      <a:solidFill>
                        <a:schemeClr val="tx1"/>
                      </a:solidFill>
                      <a:prstDash val="solid"/>
                      <a:round/>
                      <a:headEnd type="none" w="med" len="med"/>
                      <a:tailEnd type="none" w="med" len="med"/>
                    </a:lnT>
                    <a:lnB w="7365">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5">
            <a:extLst>
              <a:ext uri="{FF2B5EF4-FFF2-40B4-BE49-F238E27FC236}">
                <a16:creationId xmlns:a16="http://schemas.microsoft.com/office/drawing/2014/main" id="{3BFFC9FF-C371-4BE7-9EE3-F7A9ADCDA67C}"/>
              </a:ext>
            </a:extLst>
          </p:cNvPr>
          <p:cNvSpPr txBox="1"/>
          <p:nvPr/>
        </p:nvSpPr>
        <p:spPr>
          <a:xfrm>
            <a:off x="1117600" y="400050"/>
            <a:ext cx="17526000" cy="919205"/>
          </a:xfrm>
          <a:prstGeom prst="rect">
            <a:avLst/>
          </a:prstGeom>
        </p:spPr>
        <p:txBody>
          <a:bodyPr vert="horz" wrap="square" lIns="0" tIns="0" rIns="0" bIns="0" rtlCol="0">
            <a:noAutofit/>
          </a:bodyPr>
          <a:lstStyle/>
          <a:p>
            <a:pPr marL="12700" marR="12700"/>
            <a:r>
              <a:rPr sz="2800" spc="-5" dirty="0">
                <a:latin typeface="Arial"/>
                <a:cs typeface="Arial"/>
              </a:rPr>
              <a:t>*</a:t>
            </a:r>
            <a:r>
              <a:rPr sz="2800" dirty="0">
                <a:latin typeface="Arial"/>
                <a:cs typeface="Arial"/>
              </a:rPr>
              <a:t>For </a:t>
            </a:r>
            <a:r>
              <a:rPr sz="2800" spc="5" dirty="0">
                <a:latin typeface="Arial"/>
                <a:cs typeface="Arial"/>
              </a:rPr>
              <a:t>m</a:t>
            </a:r>
            <a:r>
              <a:rPr sz="2800" spc="-10" dirty="0">
                <a:latin typeface="Arial"/>
                <a:cs typeface="Arial"/>
              </a:rPr>
              <a:t>o</a:t>
            </a:r>
            <a:r>
              <a:rPr sz="2800" dirty="0">
                <a:latin typeface="Arial"/>
                <a:cs typeface="Arial"/>
              </a:rPr>
              <a:t>dular</a:t>
            </a:r>
            <a:r>
              <a:rPr sz="2800" spc="-5" dirty="0">
                <a:latin typeface="Arial"/>
                <a:cs typeface="Arial"/>
              </a:rPr>
              <a:t> </a:t>
            </a:r>
            <a:r>
              <a:rPr sz="2800" dirty="0">
                <a:latin typeface="Arial"/>
                <a:cs typeface="Arial"/>
              </a:rPr>
              <a:t>ap</a:t>
            </a:r>
            <a:r>
              <a:rPr sz="2800" spc="-10" dirty="0">
                <a:latin typeface="Arial"/>
                <a:cs typeface="Arial"/>
              </a:rPr>
              <a:t>p</a:t>
            </a:r>
            <a:r>
              <a:rPr sz="2800" dirty="0">
                <a:latin typeface="Arial"/>
                <a:cs typeface="Arial"/>
              </a:rPr>
              <a:t>ro</a:t>
            </a:r>
            <a:r>
              <a:rPr sz="2800" spc="-10" dirty="0">
                <a:latin typeface="Arial"/>
                <a:cs typeface="Arial"/>
              </a:rPr>
              <a:t>a</a:t>
            </a:r>
            <a:r>
              <a:rPr sz="2800" spc="5" dirty="0">
                <a:latin typeface="Arial"/>
                <a:cs typeface="Arial"/>
              </a:rPr>
              <a:t>ch</a:t>
            </a:r>
            <a:r>
              <a:rPr sz="2800" dirty="0">
                <a:latin typeface="Arial"/>
                <a:cs typeface="Arial"/>
              </a:rPr>
              <a:t>, </a:t>
            </a:r>
            <a:r>
              <a:rPr sz="2800" spc="-10" dirty="0">
                <a:latin typeface="Arial"/>
                <a:cs typeface="Arial"/>
              </a:rPr>
              <a:t>d</a:t>
            </a:r>
            <a:r>
              <a:rPr sz="2800" dirty="0">
                <a:latin typeface="Arial"/>
                <a:cs typeface="Arial"/>
              </a:rPr>
              <a:t>e</a:t>
            </a:r>
            <a:r>
              <a:rPr sz="2800" spc="-10" dirty="0">
                <a:latin typeface="Arial"/>
                <a:cs typeface="Arial"/>
              </a:rPr>
              <a:t>mo</a:t>
            </a:r>
            <a:r>
              <a:rPr sz="2800" dirty="0">
                <a:latin typeface="Arial"/>
                <a:cs typeface="Arial"/>
              </a:rPr>
              <a:t>n</a:t>
            </a:r>
            <a:r>
              <a:rPr sz="2800" spc="5" dirty="0">
                <a:latin typeface="Arial"/>
                <a:cs typeface="Arial"/>
              </a:rPr>
              <a:t>s</a:t>
            </a:r>
            <a:r>
              <a:rPr sz="2800" dirty="0">
                <a:latin typeface="Arial"/>
                <a:cs typeface="Arial"/>
              </a:rPr>
              <a:t>tra</a:t>
            </a:r>
            <a:r>
              <a:rPr sz="2800" spc="-10" dirty="0">
                <a:latin typeface="Arial"/>
                <a:cs typeface="Arial"/>
              </a:rPr>
              <a:t>t</a:t>
            </a:r>
            <a:r>
              <a:rPr sz="2800" dirty="0">
                <a:latin typeface="Arial"/>
                <a:cs typeface="Arial"/>
              </a:rPr>
              <a:t>ion</a:t>
            </a:r>
            <a:r>
              <a:rPr sz="2800" spc="-10" dirty="0">
                <a:latin typeface="Arial"/>
                <a:cs typeface="Arial"/>
              </a:rPr>
              <a:t> </a:t>
            </a:r>
            <a:r>
              <a:rPr sz="2800" dirty="0">
                <a:latin typeface="Arial"/>
                <a:cs typeface="Arial"/>
              </a:rPr>
              <a:t>te</a:t>
            </a:r>
            <a:r>
              <a:rPr sz="2800" spc="-10" dirty="0">
                <a:latin typeface="Arial"/>
                <a:cs typeface="Arial"/>
              </a:rPr>
              <a:t>a</a:t>
            </a:r>
            <a:r>
              <a:rPr sz="2800" spc="5" dirty="0">
                <a:latin typeface="Arial"/>
                <a:cs typeface="Arial"/>
              </a:rPr>
              <a:t>c</a:t>
            </a:r>
            <a:r>
              <a:rPr sz="2800" dirty="0">
                <a:latin typeface="Arial"/>
                <a:cs typeface="Arial"/>
              </a:rPr>
              <a:t>h</a:t>
            </a:r>
            <a:r>
              <a:rPr sz="2800" spc="-10" dirty="0">
                <a:latin typeface="Arial"/>
                <a:cs typeface="Arial"/>
              </a:rPr>
              <a:t>i</a:t>
            </a:r>
            <a:r>
              <a:rPr sz="2800" dirty="0">
                <a:latin typeface="Arial"/>
                <a:cs typeface="Arial"/>
              </a:rPr>
              <a:t>ng</a:t>
            </a:r>
            <a:r>
              <a:rPr sz="2800" spc="-10" dirty="0">
                <a:latin typeface="Arial"/>
                <a:cs typeface="Arial"/>
              </a:rPr>
              <a:t> </a:t>
            </a:r>
            <a:r>
              <a:rPr sz="2800" spc="5" dirty="0">
                <a:latin typeface="Arial"/>
                <a:cs typeface="Arial"/>
              </a:rPr>
              <a:t>v</a:t>
            </a:r>
            <a:r>
              <a:rPr sz="2800" dirty="0">
                <a:latin typeface="Arial"/>
                <a:cs typeface="Arial"/>
              </a:rPr>
              <a:t>ia</a:t>
            </a:r>
            <a:r>
              <a:rPr sz="2800" spc="-10" dirty="0">
                <a:latin typeface="Arial"/>
                <a:cs typeface="Arial"/>
              </a:rPr>
              <a:t> </a:t>
            </a:r>
            <a:r>
              <a:rPr sz="2800" dirty="0">
                <a:latin typeface="Arial"/>
                <a:cs typeface="Arial"/>
              </a:rPr>
              <a:t>LAC</a:t>
            </a:r>
            <a:r>
              <a:rPr sz="2800" spc="10" dirty="0">
                <a:latin typeface="Arial"/>
                <a:cs typeface="Arial"/>
              </a:rPr>
              <a:t> </a:t>
            </a:r>
            <a:r>
              <a:rPr sz="2800" spc="5" dirty="0">
                <a:latin typeface="Arial"/>
                <a:cs typeface="Arial"/>
              </a:rPr>
              <a:t>m</a:t>
            </a:r>
            <a:r>
              <a:rPr sz="2800" spc="-10" dirty="0">
                <a:latin typeface="Arial"/>
                <a:cs typeface="Arial"/>
              </a:rPr>
              <a:t>u</a:t>
            </a:r>
            <a:r>
              <a:rPr sz="2800" spc="5" dirty="0">
                <a:latin typeface="Arial"/>
                <a:cs typeface="Arial"/>
              </a:rPr>
              <a:t>s</a:t>
            </a:r>
            <a:r>
              <a:rPr sz="2800" dirty="0">
                <a:latin typeface="Arial"/>
                <a:cs typeface="Arial"/>
              </a:rPr>
              <a:t>t re</a:t>
            </a:r>
            <a:r>
              <a:rPr sz="2800" spc="-10" dirty="0">
                <a:latin typeface="Arial"/>
                <a:cs typeface="Arial"/>
              </a:rPr>
              <a:t>f</a:t>
            </a:r>
            <a:r>
              <a:rPr sz="2800" dirty="0">
                <a:latin typeface="Arial"/>
                <a:cs typeface="Arial"/>
              </a:rPr>
              <a:t>le</a:t>
            </a:r>
            <a:r>
              <a:rPr sz="2800" spc="-10" dirty="0">
                <a:latin typeface="Arial"/>
                <a:cs typeface="Arial"/>
              </a:rPr>
              <a:t>c</a:t>
            </a:r>
            <a:r>
              <a:rPr sz="2800" dirty="0">
                <a:latin typeface="Arial"/>
                <a:cs typeface="Arial"/>
              </a:rPr>
              <a:t>t the</a:t>
            </a:r>
            <a:r>
              <a:rPr sz="2800" spc="-10" dirty="0">
                <a:latin typeface="Arial"/>
                <a:cs typeface="Arial"/>
              </a:rPr>
              <a:t> </a:t>
            </a:r>
            <a:r>
              <a:rPr sz="2800" dirty="0">
                <a:latin typeface="Arial"/>
                <a:cs typeface="Arial"/>
              </a:rPr>
              <a:t>te</a:t>
            </a:r>
            <a:r>
              <a:rPr sz="2800" spc="-10" dirty="0">
                <a:latin typeface="Arial"/>
                <a:cs typeface="Arial"/>
              </a:rPr>
              <a:t>a</a:t>
            </a:r>
            <a:r>
              <a:rPr sz="2800" spc="5" dirty="0">
                <a:latin typeface="Arial"/>
                <a:cs typeface="Arial"/>
              </a:rPr>
              <a:t>c</a:t>
            </a:r>
            <a:r>
              <a:rPr sz="2800" dirty="0">
                <a:latin typeface="Arial"/>
                <a:cs typeface="Arial"/>
              </a:rPr>
              <a:t>h</a:t>
            </a:r>
            <a:r>
              <a:rPr sz="2800" spc="-10" dirty="0">
                <a:latin typeface="Arial"/>
                <a:cs typeface="Arial"/>
              </a:rPr>
              <a:t>i</a:t>
            </a:r>
            <a:r>
              <a:rPr sz="2800" dirty="0">
                <a:latin typeface="Arial"/>
                <a:cs typeface="Arial"/>
              </a:rPr>
              <a:t>n</a:t>
            </a:r>
            <a:r>
              <a:rPr sz="2800" spc="10" dirty="0">
                <a:latin typeface="Arial"/>
                <a:cs typeface="Arial"/>
              </a:rPr>
              <a:t>g</a:t>
            </a:r>
            <a:r>
              <a:rPr sz="2800" dirty="0">
                <a:latin typeface="Arial"/>
                <a:cs typeface="Arial"/>
              </a:rPr>
              <a:t>-</a:t>
            </a:r>
            <a:r>
              <a:rPr sz="2800" spc="-10" dirty="0">
                <a:latin typeface="Arial"/>
                <a:cs typeface="Arial"/>
              </a:rPr>
              <a:t>l</a:t>
            </a:r>
            <a:r>
              <a:rPr sz="2800" dirty="0">
                <a:latin typeface="Arial"/>
                <a:cs typeface="Arial"/>
              </a:rPr>
              <a:t>ear</a:t>
            </a:r>
            <a:r>
              <a:rPr sz="2800" spc="-10" dirty="0">
                <a:latin typeface="Arial"/>
                <a:cs typeface="Arial"/>
              </a:rPr>
              <a:t>n</a:t>
            </a:r>
            <a:r>
              <a:rPr sz="2800" dirty="0">
                <a:latin typeface="Arial"/>
                <a:cs typeface="Arial"/>
              </a:rPr>
              <a:t>ing</a:t>
            </a:r>
            <a:r>
              <a:rPr sz="2800" spc="-10" dirty="0">
                <a:latin typeface="Arial"/>
                <a:cs typeface="Arial"/>
              </a:rPr>
              <a:t> </a:t>
            </a:r>
            <a:r>
              <a:rPr sz="2800" dirty="0">
                <a:latin typeface="Arial"/>
                <a:cs typeface="Arial"/>
              </a:rPr>
              <a:t>pro</a:t>
            </a:r>
            <a:r>
              <a:rPr sz="2800" spc="-10" dirty="0">
                <a:latin typeface="Arial"/>
                <a:cs typeface="Arial"/>
              </a:rPr>
              <a:t>c</a:t>
            </a:r>
            <a:r>
              <a:rPr sz="2800" dirty="0">
                <a:latin typeface="Arial"/>
                <a:cs typeface="Arial"/>
              </a:rPr>
              <a:t>e</a:t>
            </a:r>
            <a:r>
              <a:rPr sz="2800" spc="-10" dirty="0">
                <a:latin typeface="Arial"/>
                <a:cs typeface="Arial"/>
              </a:rPr>
              <a:t>s</a:t>
            </a:r>
            <a:r>
              <a:rPr sz="2800" dirty="0">
                <a:latin typeface="Arial"/>
                <a:cs typeface="Arial"/>
              </a:rPr>
              <a:t>s</a:t>
            </a:r>
            <a:r>
              <a:rPr sz="2800" spc="5" dirty="0">
                <a:latin typeface="Arial"/>
                <a:cs typeface="Arial"/>
              </a:rPr>
              <a:t> i</a:t>
            </a:r>
            <a:r>
              <a:rPr sz="2800" dirty="0">
                <a:latin typeface="Arial"/>
                <a:cs typeface="Arial"/>
              </a:rPr>
              <a:t>n</a:t>
            </a:r>
            <a:r>
              <a:rPr sz="2800" spc="-10" dirty="0">
                <a:latin typeface="Arial"/>
                <a:cs typeface="Arial"/>
              </a:rPr>
              <a:t> </a:t>
            </a:r>
            <a:r>
              <a:rPr sz="2800" dirty="0">
                <a:latin typeface="Arial"/>
                <a:cs typeface="Arial"/>
              </a:rPr>
              <a:t>the</a:t>
            </a:r>
            <a:r>
              <a:rPr sz="2800" spc="-10" dirty="0">
                <a:latin typeface="Arial"/>
                <a:cs typeface="Arial"/>
              </a:rPr>
              <a:t> </a:t>
            </a:r>
            <a:r>
              <a:rPr sz="2800" spc="5" dirty="0">
                <a:latin typeface="Arial"/>
                <a:cs typeface="Arial"/>
              </a:rPr>
              <a:t>s</a:t>
            </a:r>
            <a:r>
              <a:rPr sz="2800" dirty="0">
                <a:latin typeface="Arial"/>
                <a:cs typeface="Arial"/>
              </a:rPr>
              <a:t>a</a:t>
            </a:r>
            <a:r>
              <a:rPr sz="2800" spc="-10" dirty="0">
                <a:latin typeface="Arial"/>
                <a:cs typeface="Arial"/>
              </a:rPr>
              <a:t>i</a:t>
            </a:r>
            <a:r>
              <a:rPr sz="2800" dirty="0">
                <a:latin typeface="Arial"/>
                <a:cs typeface="Arial"/>
              </a:rPr>
              <a:t>d</a:t>
            </a:r>
            <a:r>
              <a:rPr sz="2800" spc="15" dirty="0">
                <a:latin typeface="Arial"/>
                <a:cs typeface="Arial"/>
              </a:rPr>
              <a:t> </a:t>
            </a:r>
            <a:r>
              <a:rPr sz="2800" spc="-10" dirty="0">
                <a:latin typeface="Arial"/>
                <a:cs typeface="Arial"/>
              </a:rPr>
              <a:t>m</a:t>
            </a:r>
            <a:r>
              <a:rPr sz="2800" dirty="0">
                <a:latin typeface="Arial"/>
                <a:cs typeface="Arial"/>
              </a:rPr>
              <a:t>od</a:t>
            </a:r>
            <a:r>
              <a:rPr sz="2800" spc="-10" dirty="0">
                <a:latin typeface="Arial"/>
                <a:cs typeface="Arial"/>
              </a:rPr>
              <a:t>a</a:t>
            </a:r>
            <a:r>
              <a:rPr sz="2800" dirty="0">
                <a:latin typeface="Arial"/>
                <a:cs typeface="Arial"/>
              </a:rPr>
              <a:t>li</a:t>
            </a:r>
            <a:r>
              <a:rPr sz="2800" spc="-10" dirty="0">
                <a:latin typeface="Arial"/>
                <a:cs typeface="Arial"/>
              </a:rPr>
              <a:t>t</a:t>
            </a:r>
            <a:r>
              <a:rPr sz="2800" spc="5" dirty="0">
                <a:latin typeface="Arial"/>
                <a:cs typeface="Arial"/>
              </a:rPr>
              <a:t>y</a:t>
            </a:r>
            <a:r>
              <a:rPr sz="2800" dirty="0">
                <a:latin typeface="Arial"/>
                <a:cs typeface="Arial"/>
              </a:rPr>
              <a:t>.</a:t>
            </a:r>
            <a:r>
              <a:rPr sz="2800" spc="-10" dirty="0">
                <a:latin typeface="Arial"/>
                <a:cs typeface="Arial"/>
              </a:rPr>
              <a:t> </a:t>
            </a:r>
            <a:r>
              <a:rPr sz="2800" dirty="0">
                <a:latin typeface="Arial"/>
                <a:cs typeface="Arial"/>
              </a:rPr>
              <a:t>The </a:t>
            </a:r>
            <a:r>
              <a:rPr sz="2800" spc="5" dirty="0">
                <a:latin typeface="Arial"/>
                <a:cs typeface="Arial"/>
              </a:rPr>
              <a:t>M</a:t>
            </a:r>
            <a:r>
              <a:rPr sz="2800" spc="-5" dirty="0">
                <a:latin typeface="Arial"/>
                <a:cs typeface="Arial"/>
              </a:rPr>
              <a:t>O</a:t>
            </a:r>
            <a:r>
              <a:rPr sz="2800" dirty="0">
                <a:latin typeface="Arial"/>
                <a:cs typeface="Arial"/>
              </a:rPr>
              <a:t>V (C</a:t>
            </a:r>
            <a:r>
              <a:rPr sz="2800" spc="-10" dirty="0">
                <a:latin typeface="Arial"/>
                <a:cs typeface="Arial"/>
              </a:rPr>
              <a:t>O</a:t>
            </a:r>
            <a:r>
              <a:rPr sz="2800" dirty="0">
                <a:latin typeface="Arial"/>
                <a:cs typeface="Arial"/>
              </a:rPr>
              <a:t>T r</a:t>
            </a:r>
            <a:r>
              <a:rPr sz="2800" spc="-10" dirty="0">
                <a:latin typeface="Arial"/>
                <a:cs typeface="Arial"/>
              </a:rPr>
              <a:t>a</a:t>
            </a:r>
            <a:r>
              <a:rPr sz="2800" dirty="0">
                <a:latin typeface="Arial"/>
                <a:cs typeface="Arial"/>
              </a:rPr>
              <a:t>t</a:t>
            </a:r>
            <a:r>
              <a:rPr sz="2800" spc="5" dirty="0">
                <a:latin typeface="Arial"/>
                <a:cs typeface="Arial"/>
              </a:rPr>
              <a:t>i</a:t>
            </a:r>
            <a:r>
              <a:rPr sz="2800" dirty="0">
                <a:latin typeface="Arial"/>
                <a:cs typeface="Arial"/>
              </a:rPr>
              <a:t>ng</a:t>
            </a:r>
            <a:r>
              <a:rPr sz="2800" spc="-10" dirty="0">
                <a:latin typeface="Arial"/>
                <a:cs typeface="Arial"/>
              </a:rPr>
              <a:t> </a:t>
            </a:r>
            <a:r>
              <a:rPr sz="2800" spc="5" dirty="0">
                <a:latin typeface="Arial"/>
                <a:cs typeface="Arial"/>
              </a:rPr>
              <a:t>s</a:t>
            </a:r>
            <a:r>
              <a:rPr sz="2800" spc="-10" dirty="0">
                <a:latin typeface="Arial"/>
                <a:cs typeface="Arial"/>
              </a:rPr>
              <a:t>h</a:t>
            </a:r>
            <a:r>
              <a:rPr sz="2800" dirty="0">
                <a:latin typeface="Arial"/>
                <a:cs typeface="Arial"/>
              </a:rPr>
              <a:t>eet</a:t>
            </a:r>
            <a:r>
              <a:rPr sz="2800" spc="-5" dirty="0">
                <a:latin typeface="Arial"/>
                <a:cs typeface="Arial"/>
              </a:rPr>
              <a:t> </a:t>
            </a:r>
            <a:r>
              <a:rPr sz="2800" spc="-10" dirty="0">
                <a:latin typeface="Arial"/>
                <a:cs typeface="Arial"/>
              </a:rPr>
              <a:t>o</a:t>
            </a:r>
            <a:r>
              <a:rPr sz="2800" dirty="0">
                <a:latin typeface="Arial"/>
                <a:cs typeface="Arial"/>
              </a:rPr>
              <a:t>r </a:t>
            </a:r>
            <a:r>
              <a:rPr sz="2800" spc="5" dirty="0">
                <a:latin typeface="Arial"/>
                <a:cs typeface="Arial"/>
              </a:rPr>
              <a:t>i</a:t>
            </a:r>
            <a:r>
              <a:rPr sz="2800" dirty="0">
                <a:latin typeface="Arial"/>
                <a:cs typeface="Arial"/>
              </a:rPr>
              <a:t>nter</a:t>
            </a:r>
            <a:r>
              <a:rPr sz="2800" spc="-15" dirty="0">
                <a:latin typeface="Arial"/>
                <a:cs typeface="Arial"/>
              </a:rPr>
              <a:t>-</a:t>
            </a:r>
            <a:r>
              <a:rPr sz="2800" dirty="0">
                <a:latin typeface="Arial"/>
                <a:cs typeface="Arial"/>
              </a:rPr>
              <a:t>ob</a:t>
            </a:r>
            <a:r>
              <a:rPr sz="2800" spc="-10" dirty="0">
                <a:latin typeface="Arial"/>
                <a:cs typeface="Arial"/>
              </a:rPr>
              <a:t>s</a:t>
            </a:r>
            <a:r>
              <a:rPr sz="2800" spc="5" dirty="0">
                <a:latin typeface="Arial"/>
                <a:cs typeface="Arial"/>
              </a:rPr>
              <a:t>e</a:t>
            </a:r>
            <a:r>
              <a:rPr sz="2800" dirty="0">
                <a:latin typeface="Arial"/>
                <a:cs typeface="Arial"/>
              </a:rPr>
              <a:t>r</a:t>
            </a:r>
            <a:r>
              <a:rPr sz="2800" spc="5" dirty="0">
                <a:latin typeface="Arial"/>
                <a:cs typeface="Arial"/>
              </a:rPr>
              <a:t>v</a:t>
            </a:r>
            <a:r>
              <a:rPr sz="2800" dirty="0">
                <a:latin typeface="Arial"/>
                <a:cs typeface="Arial"/>
              </a:rPr>
              <a:t>er</a:t>
            </a:r>
            <a:r>
              <a:rPr sz="2800" spc="-15" dirty="0">
                <a:latin typeface="Arial"/>
                <a:cs typeface="Arial"/>
              </a:rPr>
              <a:t> </a:t>
            </a:r>
            <a:r>
              <a:rPr sz="2800" dirty="0">
                <a:latin typeface="Arial"/>
                <a:cs typeface="Arial"/>
              </a:rPr>
              <a:t>ag</a:t>
            </a:r>
            <a:r>
              <a:rPr sz="2800" spc="-15" dirty="0">
                <a:latin typeface="Arial"/>
                <a:cs typeface="Arial"/>
              </a:rPr>
              <a:t>r</a:t>
            </a:r>
            <a:r>
              <a:rPr sz="2800" dirty="0">
                <a:latin typeface="Arial"/>
                <a:cs typeface="Arial"/>
              </a:rPr>
              <a:t>ee</a:t>
            </a:r>
            <a:r>
              <a:rPr sz="2800" spc="-10" dirty="0">
                <a:latin typeface="Arial"/>
                <a:cs typeface="Arial"/>
              </a:rPr>
              <a:t>m</a:t>
            </a:r>
            <a:r>
              <a:rPr sz="2800" dirty="0">
                <a:latin typeface="Arial"/>
                <a:cs typeface="Arial"/>
              </a:rPr>
              <a:t>ent </a:t>
            </a:r>
            <a:r>
              <a:rPr sz="2800" spc="-10" dirty="0">
                <a:latin typeface="Arial"/>
                <a:cs typeface="Arial"/>
              </a:rPr>
              <a:t>f</a:t>
            </a:r>
            <a:r>
              <a:rPr sz="2800" dirty="0">
                <a:latin typeface="Arial"/>
                <a:cs typeface="Arial"/>
              </a:rPr>
              <a:t>o</a:t>
            </a:r>
            <a:r>
              <a:rPr sz="2800" spc="-15" dirty="0">
                <a:latin typeface="Arial"/>
                <a:cs typeface="Arial"/>
              </a:rPr>
              <a:t>r</a:t>
            </a:r>
            <a:r>
              <a:rPr sz="2800" spc="5" dirty="0">
                <a:latin typeface="Arial"/>
                <a:cs typeface="Arial"/>
              </a:rPr>
              <a:t>m</a:t>
            </a:r>
            <a:r>
              <a:rPr sz="2800" dirty="0">
                <a:latin typeface="Arial"/>
                <a:cs typeface="Arial"/>
              </a:rPr>
              <a:t>)</a:t>
            </a:r>
            <a:r>
              <a:rPr sz="2800" spc="10" dirty="0">
                <a:latin typeface="Arial"/>
                <a:cs typeface="Arial"/>
              </a:rPr>
              <a:t> </a:t>
            </a:r>
            <a:r>
              <a:rPr sz="2800" spc="5" dirty="0">
                <a:latin typeface="Arial"/>
                <a:cs typeface="Arial"/>
              </a:rPr>
              <a:t>s</a:t>
            </a:r>
            <a:r>
              <a:rPr sz="2800" spc="-10" dirty="0">
                <a:latin typeface="Arial"/>
                <a:cs typeface="Arial"/>
              </a:rPr>
              <a:t>h</a:t>
            </a:r>
            <a:r>
              <a:rPr sz="2800" dirty="0">
                <a:latin typeface="Arial"/>
                <a:cs typeface="Arial"/>
              </a:rPr>
              <a:t>all</a:t>
            </a:r>
            <a:r>
              <a:rPr sz="2800" spc="-5" dirty="0">
                <a:latin typeface="Arial"/>
                <a:cs typeface="Arial"/>
              </a:rPr>
              <a:t> </a:t>
            </a:r>
            <a:r>
              <a:rPr sz="2800" dirty="0">
                <a:latin typeface="Arial"/>
                <a:cs typeface="Arial"/>
              </a:rPr>
              <a:t>a</a:t>
            </a:r>
            <a:r>
              <a:rPr sz="2800" spc="-10" dirty="0">
                <a:latin typeface="Arial"/>
                <a:cs typeface="Arial"/>
              </a:rPr>
              <a:t>l</a:t>
            </a:r>
            <a:r>
              <a:rPr sz="2800" spc="5" dirty="0">
                <a:latin typeface="Arial"/>
                <a:cs typeface="Arial"/>
              </a:rPr>
              <a:t>s</a:t>
            </a:r>
            <a:r>
              <a:rPr sz="2800" dirty="0">
                <a:latin typeface="Arial"/>
                <a:cs typeface="Arial"/>
              </a:rPr>
              <a:t>o be </a:t>
            </a:r>
            <a:r>
              <a:rPr sz="2800" spc="-5" dirty="0">
                <a:latin typeface="Arial"/>
                <a:cs typeface="Arial"/>
              </a:rPr>
              <a:t>c</a:t>
            </a:r>
            <a:r>
              <a:rPr sz="2800" dirty="0">
                <a:latin typeface="Arial"/>
                <a:cs typeface="Arial"/>
              </a:rPr>
              <a:t>o</a:t>
            </a:r>
            <a:r>
              <a:rPr sz="2800" spc="5" dirty="0">
                <a:latin typeface="Arial"/>
                <a:cs typeface="Arial"/>
              </a:rPr>
              <a:t>m</a:t>
            </a:r>
            <a:r>
              <a:rPr sz="2800" spc="-10" dirty="0">
                <a:latin typeface="Arial"/>
                <a:cs typeface="Arial"/>
              </a:rPr>
              <a:t>p</a:t>
            </a:r>
            <a:r>
              <a:rPr sz="2800" dirty="0">
                <a:latin typeface="Arial"/>
                <a:cs typeface="Arial"/>
              </a:rPr>
              <a:t>l</a:t>
            </a:r>
            <a:r>
              <a:rPr sz="2800" spc="5" dirty="0">
                <a:latin typeface="Arial"/>
                <a:cs typeface="Arial"/>
              </a:rPr>
              <a:t>e</a:t>
            </a:r>
            <a:r>
              <a:rPr sz="2800" spc="-10" dirty="0">
                <a:latin typeface="Arial"/>
                <a:cs typeface="Arial"/>
              </a:rPr>
              <a:t>m</a:t>
            </a:r>
            <a:r>
              <a:rPr sz="2800" dirty="0">
                <a:latin typeface="Arial"/>
                <a:cs typeface="Arial"/>
              </a:rPr>
              <a:t>e</a:t>
            </a:r>
            <a:r>
              <a:rPr sz="2800" spc="5" dirty="0">
                <a:latin typeface="Arial"/>
                <a:cs typeface="Arial"/>
              </a:rPr>
              <a:t>n</a:t>
            </a:r>
            <a:r>
              <a:rPr sz="2800" dirty="0">
                <a:latin typeface="Arial"/>
                <a:cs typeface="Arial"/>
              </a:rPr>
              <a:t>t</a:t>
            </a:r>
            <a:r>
              <a:rPr sz="2800" spc="-10" dirty="0">
                <a:latin typeface="Arial"/>
                <a:cs typeface="Arial"/>
              </a:rPr>
              <a:t>e</a:t>
            </a:r>
            <a:r>
              <a:rPr sz="2800" dirty="0">
                <a:latin typeface="Arial"/>
                <a:cs typeface="Arial"/>
              </a:rPr>
              <a:t>d wi</a:t>
            </a:r>
            <a:r>
              <a:rPr sz="2800" spc="-10" dirty="0">
                <a:latin typeface="Arial"/>
                <a:cs typeface="Arial"/>
              </a:rPr>
              <a:t>t</a:t>
            </a:r>
            <a:r>
              <a:rPr sz="2800" dirty="0">
                <a:latin typeface="Arial"/>
                <a:cs typeface="Arial"/>
              </a:rPr>
              <a:t>h a</a:t>
            </a:r>
            <a:r>
              <a:rPr sz="2800" spc="-10" dirty="0">
                <a:latin typeface="Arial"/>
                <a:cs typeface="Arial"/>
              </a:rPr>
              <a:t>n</a:t>
            </a:r>
            <a:r>
              <a:rPr sz="2800" dirty="0">
                <a:latin typeface="Arial"/>
                <a:cs typeface="Arial"/>
              </a:rPr>
              <a:t>y</a:t>
            </a:r>
            <a:r>
              <a:rPr sz="2800" spc="5" dirty="0">
                <a:latin typeface="Arial"/>
                <a:cs typeface="Arial"/>
              </a:rPr>
              <a:t> </a:t>
            </a:r>
            <a:r>
              <a:rPr sz="2800" dirty="0">
                <a:latin typeface="Arial"/>
                <a:cs typeface="Arial"/>
              </a:rPr>
              <a:t>a</a:t>
            </a:r>
            <a:r>
              <a:rPr sz="2800" spc="-10" dirty="0">
                <a:latin typeface="Arial"/>
                <a:cs typeface="Arial"/>
              </a:rPr>
              <a:t>n</a:t>
            </a:r>
            <a:r>
              <a:rPr sz="2800" dirty="0">
                <a:latin typeface="Arial"/>
                <a:cs typeface="Arial"/>
              </a:rPr>
              <a:t>notat</a:t>
            </a:r>
            <a:r>
              <a:rPr sz="2800" spc="-10" dirty="0">
                <a:latin typeface="Arial"/>
                <a:cs typeface="Arial"/>
              </a:rPr>
              <a:t>e</a:t>
            </a:r>
            <a:r>
              <a:rPr sz="2800" dirty="0">
                <a:latin typeface="Arial"/>
                <a:cs typeface="Arial"/>
              </a:rPr>
              <a:t>d d</a:t>
            </a:r>
            <a:r>
              <a:rPr sz="2800" spc="-10" dirty="0">
                <a:latin typeface="Arial"/>
                <a:cs typeface="Arial"/>
              </a:rPr>
              <a:t>o</a:t>
            </a:r>
            <a:r>
              <a:rPr sz="2800" spc="5" dirty="0">
                <a:latin typeface="Arial"/>
                <a:cs typeface="Arial"/>
              </a:rPr>
              <a:t>c</a:t>
            </a:r>
            <a:r>
              <a:rPr sz="2800" spc="-10" dirty="0">
                <a:latin typeface="Arial"/>
                <a:cs typeface="Arial"/>
              </a:rPr>
              <a:t>u</a:t>
            </a:r>
            <a:r>
              <a:rPr sz="2800" spc="5" dirty="0">
                <a:latin typeface="Arial"/>
                <a:cs typeface="Arial"/>
              </a:rPr>
              <a:t>m</a:t>
            </a:r>
            <a:r>
              <a:rPr sz="2800" dirty="0">
                <a:latin typeface="Arial"/>
                <a:cs typeface="Arial"/>
              </a:rPr>
              <a:t>e</a:t>
            </a:r>
            <a:r>
              <a:rPr sz="2800" spc="-10" dirty="0">
                <a:latin typeface="Arial"/>
                <a:cs typeface="Arial"/>
              </a:rPr>
              <a:t>n</a:t>
            </a:r>
            <a:r>
              <a:rPr sz="2800" dirty="0">
                <a:latin typeface="Arial"/>
                <a:cs typeface="Arial"/>
              </a:rPr>
              <a:t>t</a:t>
            </a:r>
            <a:r>
              <a:rPr sz="2800" spc="5" dirty="0">
                <a:latin typeface="Arial"/>
                <a:cs typeface="Arial"/>
              </a:rPr>
              <a:t> </a:t>
            </a:r>
            <a:r>
              <a:rPr sz="2800" dirty="0">
                <a:latin typeface="Arial"/>
                <a:cs typeface="Arial"/>
              </a:rPr>
              <a:t>(e.</a:t>
            </a:r>
            <a:r>
              <a:rPr sz="2800" spc="-10" dirty="0">
                <a:latin typeface="Arial"/>
                <a:cs typeface="Arial"/>
              </a:rPr>
              <a:t>g</a:t>
            </a:r>
            <a:r>
              <a:rPr sz="2800" dirty="0">
                <a:latin typeface="Arial"/>
                <a:cs typeface="Arial"/>
              </a:rPr>
              <a:t>.,</a:t>
            </a:r>
            <a:r>
              <a:rPr sz="2800" spc="5" dirty="0">
                <a:latin typeface="Arial"/>
                <a:cs typeface="Arial"/>
              </a:rPr>
              <a:t> </a:t>
            </a:r>
            <a:r>
              <a:rPr sz="2800" spc="-10" dirty="0">
                <a:latin typeface="Arial"/>
                <a:cs typeface="Arial"/>
              </a:rPr>
              <a:t>m</a:t>
            </a:r>
            <a:r>
              <a:rPr sz="2800" dirty="0">
                <a:latin typeface="Arial"/>
                <a:cs typeface="Arial"/>
              </a:rPr>
              <a:t>od</a:t>
            </a:r>
            <a:r>
              <a:rPr sz="2800" spc="-10" dirty="0">
                <a:latin typeface="Arial"/>
                <a:cs typeface="Arial"/>
              </a:rPr>
              <a:t>ul</a:t>
            </a:r>
            <a:r>
              <a:rPr sz="2800" dirty="0">
                <a:latin typeface="Arial"/>
                <a:cs typeface="Arial"/>
              </a:rPr>
              <a:t>e,</a:t>
            </a:r>
            <a:r>
              <a:rPr sz="2800" spc="5" dirty="0">
                <a:latin typeface="Arial"/>
                <a:cs typeface="Arial"/>
              </a:rPr>
              <a:t> </a:t>
            </a:r>
            <a:r>
              <a:rPr sz="2800" spc="-10" dirty="0">
                <a:latin typeface="Arial"/>
                <a:cs typeface="Arial"/>
              </a:rPr>
              <a:t>s</a:t>
            </a:r>
            <a:r>
              <a:rPr sz="2800" spc="5" dirty="0">
                <a:latin typeface="Arial"/>
                <a:cs typeface="Arial"/>
              </a:rPr>
              <a:t>c</a:t>
            </a:r>
            <a:r>
              <a:rPr sz="2800" dirty="0">
                <a:latin typeface="Arial"/>
                <a:cs typeface="Arial"/>
              </a:rPr>
              <a:t>ree</a:t>
            </a:r>
            <a:r>
              <a:rPr sz="2800" spc="-10" dirty="0">
                <a:latin typeface="Arial"/>
                <a:cs typeface="Arial"/>
              </a:rPr>
              <a:t>n</a:t>
            </a:r>
            <a:r>
              <a:rPr sz="2800" spc="5" dirty="0">
                <a:latin typeface="Arial"/>
                <a:cs typeface="Arial"/>
              </a:rPr>
              <a:t>s</a:t>
            </a:r>
            <a:r>
              <a:rPr sz="2800" spc="-10" dirty="0">
                <a:latin typeface="Arial"/>
                <a:cs typeface="Arial"/>
              </a:rPr>
              <a:t>h</a:t>
            </a:r>
            <a:r>
              <a:rPr sz="2800" dirty="0">
                <a:latin typeface="Arial"/>
                <a:cs typeface="Arial"/>
              </a:rPr>
              <a:t>ot of</a:t>
            </a:r>
            <a:r>
              <a:rPr sz="2800" spc="-5" dirty="0">
                <a:latin typeface="Arial"/>
                <a:cs typeface="Arial"/>
              </a:rPr>
              <a:t> </a:t>
            </a:r>
            <a:r>
              <a:rPr sz="2800" dirty="0">
                <a:latin typeface="Arial"/>
                <a:cs typeface="Arial"/>
              </a:rPr>
              <a:t>i</a:t>
            </a:r>
            <a:r>
              <a:rPr sz="2800" spc="-10" dirty="0">
                <a:latin typeface="Arial"/>
                <a:cs typeface="Arial"/>
              </a:rPr>
              <a:t>n</a:t>
            </a:r>
            <a:r>
              <a:rPr sz="2800" spc="5" dirty="0">
                <a:latin typeface="Arial"/>
                <a:cs typeface="Arial"/>
              </a:rPr>
              <a:t>s</a:t>
            </a:r>
            <a:r>
              <a:rPr sz="2800" dirty="0">
                <a:latin typeface="Arial"/>
                <a:cs typeface="Arial"/>
              </a:rPr>
              <a:t>tant</a:t>
            </a:r>
            <a:r>
              <a:rPr sz="2800" spc="-10" dirty="0">
                <a:latin typeface="Arial"/>
                <a:cs typeface="Arial"/>
              </a:rPr>
              <a:t> </a:t>
            </a:r>
            <a:r>
              <a:rPr sz="2800" spc="5" dirty="0">
                <a:latin typeface="Arial"/>
                <a:cs typeface="Arial"/>
              </a:rPr>
              <a:t>m</a:t>
            </a:r>
            <a:r>
              <a:rPr sz="2800" spc="-10" dirty="0">
                <a:latin typeface="Arial"/>
                <a:cs typeface="Arial"/>
              </a:rPr>
              <a:t>e</a:t>
            </a:r>
            <a:r>
              <a:rPr sz="2800" spc="5" dirty="0">
                <a:latin typeface="Arial"/>
                <a:cs typeface="Arial"/>
              </a:rPr>
              <a:t>s</a:t>
            </a:r>
            <a:r>
              <a:rPr sz="2800" spc="-10" dirty="0">
                <a:latin typeface="Arial"/>
                <a:cs typeface="Arial"/>
              </a:rPr>
              <a:t>sa</a:t>
            </a:r>
            <a:r>
              <a:rPr sz="2800" dirty="0">
                <a:latin typeface="Arial"/>
                <a:cs typeface="Arial"/>
              </a:rPr>
              <a:t>gin</a:t>
            </a:r>
            <a:r>
              <a:rPr sz="2800" spc="10" dirty="0">
                <a:latin typeface="Arial"/>
                <a:cs typeface="Arial"/>
              </a:rPr>
              <a:t>g</a:t>
            </a:r>
            <a:r>
              <a:rPr sz="2800" dirty="0">
                <a:latin typeface="Arial"/>
                <a:cs typeface="Arial"/>
              </a:rPr>
              <a:t>,</a:t>
            </a:r>
            <a:r>
              <a:rPr sz="2800" spc="-10" dirty="0">
                <a:latin typeface="Arial"/>
                <a:cs typeface="Arial"/>
              </a:rPr>
              <a:t> </a:t>
            </a:r>
            <a:r>
              <a:rPr sz="2800" dirty="0">
                <a:latin typeface="Arial"/>
                <a:cs typeface="Arial"/>
              </a:rPr>
              <a:t>no</a:t>
            </a:r>
            <a:r>
              <a:rPr sz="2800" spc="-10" dirty="0">
                <a:latin typeface="Arial"/>
                <a:cs typeface="Arial"/>
              </a:rPr>
              <a:t>t</a:t>
            </a:r>
            <a:r>
              <a:rPr sz="2800" spc="5" dirty="0">
                <a:latin typeface="Arial"/>
                <a:cs typeface="Arial"/>
              </a:rPr>
              <a:t>e</a:t>
            </a:r>
            <a:r>
              <a:rPr sz="2800" dirty="0">
                <a:latin typeface="Arial"/>
                <a:cs typeface="Arial"/>
              </a:rPr>
              <a:t>/s</a:t>
            </a:r>
            <a:r>
              <a:rPr sz="2800" spc="-5" dirty="0">
                <a:latin typeface="Arial"/>
                <a:cs typeface="Arial"/>
              </a:rPr>
              <a:t> </a:t>
            </a:r>
            <a:r>
              <a:rPr sz="2800" spc="5" dirty="0">
                <a:latin typeface="Arial"/>
                <a:cs typeface="Arial"/>
              </a:rPr>
              <a:t>s</a:t>
            </a:r>
            <a:r>
              <a:rPr sz="2800" dirty="0">
                <a:latin typeface="Arial"/>
                <a:cs typeface="Arial"/>
              </a:rPr>
              <a:t>ho</a:t>
            </a:r>
            <a:r>
              <a:rPr sz="2800" spc="-15" dirty="0">
                <a:latin typeface="Arial"/>
                <a:cs typeface="Arial"/>
              </a:rPr>
              <a:t>w</a:t>
            </a:r>
            <a:r>
              <a:rPr sz="2800" dirty="0">
                <a:latin typeface="Arial"/>
                <a:cs typeface="Arial"/>
              </a:rPr>
              <a:t>ing</a:t>
            </a:r>
            <a:r>
              <a:rPr sz="2800" spc="-10" dirty="0">
                <a:latin typeface="Arial"/>
                <a:cs typeface="Arial"/>
              </a:rPr>
              <a:t> </a:t>
            </a:r>
            <a:r>
              <a:rPr sz="2800" dirty="0">
                <a:latin typeface="Arial"/>
                <a:cs typeface="Arial"/>
              </a:rPr>
              <a:t>in</a:t>
            </a:r>
            <a:r>
              <a:rPr sz="2800" spc="-10" dirty="0">
                <a:latin typeface="Arial"/>
                <a:cs typeface="Arial"/>
              </a:rPr>
              <a:t>s</a:t>
            </a:r>
            <a:r>
              <a:rPr sz="2800" dirty="0">
                <a:latin typeface="Arial"/>
                <a:cs typeface="Arial"/>
              </a:rPr>
              <a:t>tru</a:t>
            </a:r>
            <a:r>
              <a:rPr sz="2800" spc="-10" dirty="0">
                <a:latin typeface="Arial"/>
                <a:cs typeface="Arial"/>
              </a:rPr>
              <a:t>c</a:t>
            </a:r>
            <a:r>
              <a:rPr sz="2800" dirty="0">
                <a:latin typeface="Arial"/>
                <a:cs typeface="Arial"/>
              </a:rPr>
              <a:t>t</a:t>
            </a:r>
            <a:r>
              <a:rPr sz="2800" spc="5" dirty="0">
                <a:latin typeface="Arial"/>
                <a:cs typeface="Arial"/>
              </a:rPr>
              <a:t>i</a:t>
            </a:r>
            <a:r>
              <a:rPr sz="2800" spc="-10" dirty="0">
                <a:latin typeface="Arial"/>
                <a:cs typeface="Arial"/>
              </a:rPr>
              <a:t>o</a:t>
            </a:r>
            <a:r>
              <a:rPr sz="2800" dirty="0">
                <a:latin typeface="Arial"/>
                <a:cs typeface="Arial"/>
              </a:rPr>
              <a:t>n</a:t>
            </a:r>
            <a:r>
              <a:rPr sz="2800" spc="10" dirty="0">
                <a:latin typeface="Arial"/>
                <a:cs typeface="Arial"/>
              </a:rPr>
              <a:t>s</a:t>
            </a:r>
            <a:r>
              <a:rPr sz="2800" dirty="0">
                <a:latin typeface="Arial"/>
                <a:cs typeface="Arial"/>
              </a:rPr>
              <a:t>, </a:t>
            </a:r>
            <a:r>
              <a:rPr sz="2800" spc="-10" dirty="0">
                <a:latin typeface="Arial"/>
                <a:cs typeface="Arial"/>
              </a:rPr>
              <a:t>n</a:t>
            </a:r>
            <a:r>
              <a:rPr sz="2800" dirty="0">
                <a:latin typeface="Arial"/>
                <a:cs typeface="Arial"/>
              </a:rPr>
              <a:t>arra</a:t>
            </a:r>
            <a:r>
              <a:rPr sz="2800" spc="-10" dirty="0">
                <a:latin typeface="Arial"/>
                <a:cs typeface="Arial"/>
              </a:rPr>
              <a:t>t</a:t>
            </a:r>
            <a:r>
              <a:rPr sz="2800" dirty="0">
                <a:latin typeface="Arial"/>
                <a:cs typeface="Arial"/>
              </a:rPr>
              <a:t>i</a:t>
            </a:r>
            <a:r>
              <a:rPr sz="2800" spc="5" dirty="0">
                <a:latin typeface="Arial"/>
                <a:cs typeface="Arial"/>
              </a:rPr>
              <a:t>ve</a:t>
            </a:r>
            <a:r>
              <a:rPr sz="2800" dirty="0">
                <a:latin typeface="Arial"/>
                <a:cs typeface="Arial"/>
              </a:rPr>
              <a:t>)</a:t>
            </a:r>
            <a:r>
              <a:rPr sz="2800" spc="-10" dirty="0">
                <a:latin typeface="Arial"/>
                <a:cs typeface="Arial"/>
              </a:rPr>
              <a:t> </a:t>
            </a:r>
            <a:r>
              <a:rPr sz="2800" dirty="0">
                <a:latin typeface="Arial"/>
                <a:cs typeface="Arial"/>
              </a:rPr>
              <a:t>in</a:t>
            </a:r>
            <a:r>
              <a:rPr sz="2800" spc="-10" dirty="0">
                <a:latin typeface="Arial"/>
                <a:cs typeface="Arial"/>
              </a:rPr>
              <a:t>d</a:t>
            </a:r>
            <a:r>
              <a:rPr sz="2800" dirty="0">
                <a:latin typeface="Arial"/>
                <a:cs typeface="Arial"/>
              </a:rPr>
              <a:t>i</a:t>
            </a:r>
            <a:r>
              <a:rPr sz="2800" spc="5" dirty="0">
                <a:latin typeface="Arial"/>
                <a:cs typeface="Arial"/>
              </a:rPr>
              <a:t>c</a:t>
            </a:r>
            <a:r>
              <a:rPr sz="2800" spc="-10" dirty="0">
                <a:latin typeface="Arial"/>
                <a:cs typeface="Arial"/>
              </a:rPr>
              <a:t>a</a:t>
            </a:r>
            <a:r>
              <a:rPr sz="2800" dirty="0">
                <a:latin typeface="Arial"/>
                <a:cs typeface="Arial"/>
              </a:rPr>
              <a:t>t</a:t>
            </a:r>
            <a:r>
              <a:rPr sz="2800" spc="5" dirty="0">
                <a:latin typeface="Arial"/>
                <a:cs typeface="Arial"/>
              </a:rPr>
              <a:t>i</a:t>
            </a:r>
            <a:r>
              <a:rPr sz="2800" spc="-10" dirty="0">
                <a:latin typeface="Arial"/>
                <a:cs typeface="Arial"/>
              </a:rPr>
              <a:t>n</a:t>
            </a:r>
            <a:r>
              <a:rPr sz="2800" dirty="0">
                <a:latin typeface="Arial"/>
                <a:cs typeface="Arial"/>
              </a:rPr>
              <a:t>g</a:t>
            </a:r>
            <a:r>
              <a:rPr sz="2800" spc="10" dirty="0">
                <a:latin typeface="Arial"/>
                <a:cs typeface="Arial"/>
              </a:rPr>
              <a:t> </a:t>
            </a:r>
            <a:r>
              <a:rPr sz="2800" spc="-10" dirty="0">
                <a:latin typeface="Arial"/>
                <a:cs typeface="Arial"/>
              </a:rPr>
              <a:t>o</a:t>
            </a:r>
            <a:r>
              <a:rPr sz="2800" spc="5" dirty="0">
                <a:latin typeface="Arial"/>
                <a:cs typeface="Arial"/>
              </a:rPr>
              <a:t>cc</a:t>
            </a:r>
            <a:r>
              <a:rPr sz="2800" dirty="0">
                <a:latin typeface="Arial"/>
                <a:cs typeface="Arial"/>
              </a:rPr>
              <a:t>ur</a:t>
            </a:r>
            <a:r>
              <a:rPr sz="2800" spc="-15" dirty="0">
                <a:latin typeface="Arial"/>
                <a:cs typeface="Arial"/>
              </a:rPr>
              <a:t>r</a:t>
            </a:r>
            <a:r>
              <a:rPr sz="2800" dirty="0">
                <a:latin typeface="Arial"/>
                <a:cs typeface="Arial"/>
              </a:rPr>
              <a:t>en</a:t>
            </a:r>
            <a:r>
              <a:rPr sz="2800" spc="5" dirty="0">
                <a:latin typeface="Arial"/>
                <a:cs typeface="Arial"/>
              </a:rPr>
              <a:t>c</a:t>
            </a:r>
            <a:r>
              <a:rPr sz="2800" dirty="0">
                <a:latin typeface="Arial"/>
                <a:cs typeface="Arial"/>
              </a:rPr>
              <a:t>e</a:t>
            </a:r>
            <a:r>
              <a:rPr sz="2800" spc="-5" dirty="0">
                <a:latin typeface="Arial"/>
                <a:cs typeface="Arial"/>
              </a:rPr>
              <a:t> </a:t>
            </a:r>
            <a:r>
              <a:rPr sz="2800" dirty="0">
                <a:latin typeface="Arial"/>
                <a:cs typeface="Arial"/>
              </a:rPr>
              <a:t>of </a:t>
            </a:r>
            <a:r>
              <a:rPr sz="2800" spc="-10" dirty="0">
                <a:latin typeface="Arial"/>
                <a:cs typeface="Arial"/>
              </a:rPr>
              <a:t>f</a:t>
            </a:r>
            <a:r>
              <a:rPr sz="2800" dirty="0">
                <a:latin typeface="Arial"/>
                <a:cs typeface="Arial"/>
              </a:rPr>
              <a:t>ol</a:t>
            </a:r>
            <a:r>
              <a:rPr sz="2800" spc="-10" dirty="0">
                <a:latin typeface="Arial"/>
                <a:cs typeface="Arial"/>
              </a:rPr>
              <a:t>l</a:t>
            </a:r>
            <a:r>
              <a:rPr sz="2800" dirty="0">
                <a:latin typeface="Arial"/>
                <a:cs typeface="Arial"/>
              </a:rPr>
              <a:t>ow thr</a:t>
            </a:r>
            <a:r>
              <a:rPr sz="2800" spc="-10" dirty="0">
                <a:latin typeface="Arial"/>
                <a:cs typeface="Arial"/>
              </a:rPr>
              <a:t>o</a:t>
            </a:r>
            <a:r>
              <a:rPr sz="2800" dirty="0">
                <a:latin typeface="Arial"/>
                <a:cs typeface="Arial"/>
              </a:rPr>
              <a:t>ugh,</a:t>
            </a:r>
            <a:r>
              <a:rPr sz="2800" spc="-10" dirty="0">
                <a:latin typeface="Arial"/>
                <a:cs typeface="Arial"/>
              </a:rPr>
              <a:t> </a:t>
            </a:r>
            <a:r>
              <a:rPr sz="2800" spc="5" dirty="0">
                <a:latin typeface="Arial"/>
                <a:cs typeface="Arial"/>
              </a:rPr>
              <a:t>m</a:t>
            </a:r>
            <a:r>
              <a:rPr sz="2800" spc="-10" dirty="0">
                <a:latin typeface="Arial"/>
                <a:cs typeface="Arial"/>
              </a:rPr>
              <a:t>o</a:t>
            </a:r>
            <a:r>
              <a:rPr sz="2800" dirty="0">
                <a:latin typeface="Arial"/>
                <a:cs typeface="Arial"/>
              </a:rPr>
              <a:t>nit</a:t>
            </a:r>
            <a:r>
              <a:rPr sz="2800" spc="-10" dirty="0">
                <a:latin typeface="Arial"/>
                <a:cs typeface="Arial"/>
              </a:rPr>
              <a:t>o</a:t>
            </a:r>
            <a:r>
              <a:rPr sz="2800" dirty="0">
                <a:latin typeface="Arial"/>
                <a:cs typeface="Arial"/>
              </a:rPr>
              <a:t>rin</a:t>
            </a:r>
            <a:r>
              <a:rPr sz="2800" spc="10" dirty="0">
                <a:latin typeface="Arial"/>
                <a:cs typeface="Arial"/>
              </a:rPr>
              <a:t>g</a:t>
            </a:r>
            <a:r>
              <a:rPr sz="2800" dirty="0">
                <a:latin typeface="Arial"/>
                <a:cs typeface="Arial"/>
              </a:rPr>
              <a:t>,</a:t>
            </a:r>
            <a:r>
              <a:rPr sz="2800" spc="-10" dirty="0">
                <a:latin typeface="Arial"/>
                <a:cs typeface="Arial"/>
              </a:rPr>
              <a:t> </a:t>
            </a:r>
            <a:r>
              <a:rPr sz="2800" dirty="0">
                <a:latin typeface="Arial"/>
                <a:cs typeface="Arial"/>
              </a:rPr>
              <a:t>et</a:t>
            </a:r>
            <a:r>
              <a:rPr sz="2800" spc="5" dirty="0">
                <a:latin typeface="Arial"/>
                <a:cs typeface="Arial"/>
              </a:rPr>
              <a:t>c</a:t>
            </a:r>
            <a:r>
              <a:rPr sz="2800" dirty="0">
                <a:latin typeface="Arial"/>
                <a:cs typeface="Arial"/>
              </a:rPr>
              <a:t>.</a:t>
            </a:r>
          </a:p>
          <a:p>
            <a:pPr>
              <a:spcBef>
                <a:spcPts val="25"/>
              </a:spcBef>
            </a:pPr>
            <a:endParaRPr sz="3200" dirty="0"/>
          </a:p>
          <a:p>
            <a:pPr marL="12700" marR="454659"/>
            <a:r>
              <a:rPr sz="2800" dirty="0">
                <a:latin typeface="Arial"/>
                <a:cs typeface="Arial"/>
              </a:rPr>
              <a:t>Note: For</a:t>
            </a:r>
            <a:r>
              <a:rPr sz="2800" spc="-15" dirty="0">
                <a:latin typeface="Arial"/>
                <a:cs typeface="Arial"/>
              </a:rPr>
              <a:t> </a:t>
            </a:r>
            <a:r>
              <a:rPr sz="2800" dirty="0">
                <a:latin typeface="Arial"/>
                <a:cs typeface="Arial"/>
              </a:rPr>
              <a:t>th</a:t>
            </a:r>
            <a:r>
              <a:rPr sz="2800" spc="-10" dirty="0">
                <a:latin typeface="Arial"/>
                <a:cs typeface="Arial"/>
              </a:rPr>
              <a:t>i</a:t>
            </a:r>
            <a:r>
              <a:rPr sz="2800" dirty="0">
                <a:latin typeface="Arial"/>
                <a:cs typeface="Arial"/>
              </a:rPr>
              <a:t>s</a:t>
            </a:r>
            <a:r>
              <a:rPr sz="2800" spc="5" dirty="0">
                <a:latin typeface="Arial"/>
                <a:cs typeface="Arial"/>
              </a:rPr>
              <a:t> </a:t>
            </a:r>
            <a:r>
              <a:rPr sz="2800" spc="-10" dirty="0">
                <a:latin typeface="Arial"/>
                <a:cs typeface="Arial"/>
              </a:rPr>
              <a:t>o</a:t>
            </a:r>
            <a:r>
              <a:rPr sz="2800" dirty="0">
                <a:latin typeface="Arial"/>
                <a:cs typeface="Arial"/>
              </a:rPr>
              <a:t>bj</a:t>
            </a:r>
            <a:r>
              <a:rPr sz="2800" spc="-10" dirty="0">
                <a:latin typeface="Arial"/>
                <a:cs typeface="Arial"/>
              </a:rPr>
              <a:t>e</a:t>
            </a:r>
            <a:r>
              <a:rPr sz="2800" spc="5" dirty="0">
                <a:latin typeface="Arial"/>
                <a:cs typeface="Arial"/>
              </a:rPr>
              <a:t>c</a:t>
            </a:r>
            <a:r>
              <a:rPr sz="2800" dirty="0">
                <a:latin typeface="Arial"/>
                <a:cs typeface="Arial"/>
              </a:rPr>
              <a:t>t</a:t>
            </a:r>
            <a:r>
              <a:rPr sz="2800" spc="-10" dirty="0">
                <a:latin typeface="Arial"/>
                <a:cs typeface="Arial"/>
              </a:rPr>
              <a:t>i</a:t>
            </a:r>
            <a:r>
              <a:rPr sz="2800" spc="5" dirty="0">
                <a:latin typeface="Arial"/>
                <a:cs typeface="Arial"/>
              </a:rPr>
              <a:t>v</a:t>
            </a:r>
            <a:r>
              <a:rPr sz="2800" dirty="0">
                <a:latin typeface="Arial"/>
                <a:cs typeface="Arial"/>
              </a:rPr>
              <a:t>e, t</a:t>
            </a:r>
            <a:r>
              <a:rPr sz="2800" spc="-15" dirty="0">
                <a:latin typeface="Arial"/>
                <a:cs typeface="Arial"/>
              </a:rPr>
              <a:t>w</a:t>
            </a:r>
            <a:r>
              <a:rPr sz="2800" dirty="0">
                <a:latin typeface="Arial"/>
                <a:cs typeface="Arial"/>
              </a:rPr>
              <a:t>o </a:t>
            </a:r>
            <a:r>
              <a:rPr sz="2800" spc="-5" dirty="0">
                <a:latin typeface="Arial"/>
                <a:cs typeface="Arial"/>
              </a:rPr>
              <a:t>MO</a:t>
            </a:r>
            <a:r>
              <a:rPr sz="2800" dirty="0">
                <a:latin typeface="Arial"/>
                <a:cs typeface="Arial"/>
              </a:rPr>
              <a:t>Vs are r</a:t>
            </a:r>
            <a:r>
              <a:rPr sz="2800" spc="-10" dirty="0">
                <a:latin typeface="Arial"/>
                <a:cs typeface="Arial"/>
              </a:rPr>
              <a:t>e</a:t>
            </a:r>
            <a:r>
              <a:rPr sz="2800" dirty="0">
                <a:latin typeface="Arial"/>
                <a:cs typeface="Arial"/>
              </a:rPr>
              <a:t>qui</a:t>
            </a:r>
            <a:r>
              <a:rPr sz="2800" spc="-15" dirty="0">
                <a:latin typeface="Arial"/>
                <a:cs typeface="Arial"/>
              </a:rPr>
              <a:t>r</a:t>
            </a:r>
            <a:r>
              <a:rPr sz="2800" dirty="0">
                <a:latin typeface="Arial"/>
                <a:cs typeface="Arial"/>
              </a:rPr>
              <a:t>ed for</a:t>
            </a:r>
            <a:r>
              <a:rPr sz="2800" spc="-15" dirty="0">
                <a:latin typeface="Arial"/>
                <a:cs typeface="Arial"/>
              </a:rPr>
              <a:t> </a:t>
            </a:r>
            <a:r>
              <a:rPr sz="2800" dirty="0">
                <a:latin typeface="Arial"/>
                <a:cs typeface="Arial"/>
              </a:rPr>
              <a:t>the</a:t>
            </a:r>
            <a:r>
              <a:rPr sz="2800" spc="-10" dirty="0">
                <a:latin typeface="Arial"/>
                <a:cs typeface="Arial"/>
              </a:rPr>
              <a:t> </a:t>
            </a:r>
            <a:r>
              <a:rPr sz="2800" dirty="0">
                <a:latin typeface="Arial"/>
                <a:cs typeface="Arial"/>
              </a:rPr>
              <a:t>en</a:t>
            </a:r>
            <a:r>
              <a:rPr sz="2800" spc="-10" dirty="0">
                <a:latin typeface="Arial"/>
                <a:cs typeface="Arial"/>
              </a:rPr>
              <a:t>t</a:t>
            </a:r>
            <a:r>
              <a:rPr sz="2800" dirty="0">
                <a:latin typeface="Arial"/>
                <a:cs typeface="Arial"/>
              </a:rPr>
              <a:t>ire</a:t>
            </a:r>
            <a:r>
              <a:rPr sz="2800" spc="-10" dirty="0">
                <a:latin typeface="Arial"/>
                <a:cs typeface="Arial"/>
              </a:rPr>
              <a:t> </a:t>
            </a:r>
            <a:r>
              <a:rPr sz="2800" spc="5" dirty="0">
                <a:latin typeface="Arial"/>
                <a:cs typeface="Arial"/>
              </a:rPr>
              <a:t>sc</a:t>
            </a:r>
            <a:r>
              <a:rPr sz="2800" spc="-10" dirty="0">
                <a:latin typeface="Arial"/>
                <a:cs typeface="Arial"/>
              </a:rPr>
              <a:t>h</a:t>
            </a:r>
            <a:r>
              <a:rPr sz="2800" dirty="0">
                <a:latin typeface="Arial"/>
                <a:cs typeface="Arial"/>
              </a:rPr>
              <a:t>ool</a:t>
            </a:r>
            <a:r>
              <a:rPr sz="2800" spc="-10" dirty="0">
                <a:latin typeface="Arial"/>
                <a:cs typeface="Arial"/>
              </a:rPr>
              <a:t> </a:t>
            </a:r>
            <a:r>
              <a:rPr sz="2800" spc="5" dirty="0">
                <a:latin typeface="Arial"/>
                <a:cs typeface="Arial"/>
              </a:rPr>
              <a:t>y</a:t>
            </a:r>
            <a:r>
              <a:rPr sz="2800" spc="-10" dirty="0">
                <a:latin typeface="Arial"/>
                <a:cs typeface="Arial"/>
              </a:rPr>
              <a:t>e</a:t>
            </a:r>
            <a:r>
              <a:rPr sz="2800" dirty="0">
                <a:latin typeface="Arial"/>
                <a:cs typeface="Arial"/>
              </a:rPr>
              <a:t>ar. In</a:t>
            </a:r>
            <a:r>
              <a:rPr sz="2800" spc="-10" dirty="0">
                <a:latin typeface="Arial"/>
                <a:cs typeface="Arial"/>
              </a:rPr>
              <a:t> </a:t>
            </a:r>
            <a:r>
              <a:rPr sz="2800" spc="5" dirty="0">
                <a:latin typeface="Arial"/>
                <a:cs typeface="Arial"/>
              </a:rPr>
              <a:t>c</a:t>
            </a:r>
            <a:r>
              <a:rPr sz="2800" spc="-10" dirty="0">
                <a:latin typeface="Arial"/>
                <a:cs typeface="Arial"/>
              </a:rPr>
              <a:t>o</a:t>
            </a:r>
            <a:r>
              <a:rPr sz="2800" spc="5" dirty="0">
                <a:latin typeface="Arial"/>
                <a:cs typeface="Arial"/>
              </a:rPr>
              <a:t>m</a:t>
            </a:r>
            <a:r>
              <a:rPr sz="2800" dirty="0">
                <a:latin typeface="Arial"/>
                <a:cs typeface="Arial"/>
              </a:rPr>
              <a:t>p</a:t>
            </a:r>
            <a:r>
              <a:rPr sz="2800" spc="-10" dirty="0">
                <a:latin typeface="Arial"/>
                <a:cs typeface="Arial"/>
              </a:rPr>
              <a:t>u</a:t>
            </a:r>
            <a:r>
              <a:rPr sz="2800" dirty="0">
                <a:latin typeface="Arial"/>
                <a:cs typeface="Arial"/>
              </a:rPr>
              <a:t>t</a:t>
            </a:r>
            <a:r>
              <a:rPr sz="2800" spc="5" dirty="0">
                <a:latin typeface="Arial"/>
                <a:cs typeface="Arial"/>
              </a:rPr>
              <a:t>i</a:t>
            </a:r>
            <a:r>
              <a:rPr sz="2800" dirty="0">
                <a:latin typeface="Arial"/>
                <a:cs typeface="Arial"/>
              </a:rPr>
              <a:t>ng</a:t>
            </a:r>
            <a:r>
              <a:rPr sz="2800" spc="-10" dirty="0">
                <a:latin typeface="Arial"/>
                <a:cs typeface="Arial"/>
              </a:rPr>
              <a:t> </a:t>
            </a:r>
            <a:r>
              <a:rPr sz="2800" dirty="0">
                <a:latin typeface="Arial"/>
                <a:cs typeface="Arial"/>
              </a:rPr>
              <a:t>the</a:t>
            </a:r>
            <a:r>
              <a:rPr sz="2800" spc="-20" dirty="0">
                <a:latin typeface="Arial"/>
                <a:cs typeface="Arial"/>
              </a:rPr>
              <a:t> </a:t>
            </a:r>
            <a:r>
              <a:rPr sz="2800" dirty="0">
                <a:latin typeface="Arial"/>
                <a:cs typeface="Arial"/>
              </a:rPr>
              <a:t>rat</a:t>
            </a:r>
            <a:r>
              <a:rPr sz="2800" spc="5" dirty="0">
                <a:latin typeface="Arial"/>
                <a:cs typeface="Arial"/>
              </a:rPr>
              <a:t>i</a:t>
            </a:r>
            <a:r>
              <a:rPr sz="2800" dirty="0">
                <a:latin typeface="Arial"/>
                <a:cs typeface="Arial"/>
              </a:rPr>
              <a:t>ng</a:t>
            </a:r>
            <a:r>
              <a:rPr sz="2800" spc="-10" dirty="0">
                <a:latin typeface="Arial"/>
                <a:cs typeface="Arial"/>
              </a:rPr>
              <a:t> </a:t>
            </a:r>
            <a:r>
              <a:rPr sz="2800" dirty="0">
                <a:latin typeface="Arial"/>
                <a:cs typeface="Arial"/>
              </a:rPr>
              <a:t>for Qu</a:t>
            </a:r>
            <a:r>
              <a:rPr sz="2800" spc="-10" dirty="0">
                <a:latin typeface="Arial"/>
                <a:cs typeface="Arial"/>
              </a:rPr>
              <a:t>a</a:t>
            </a:r>
            <a:r>
              <a:rPr sz="2800" dirty="0">
                <a:latin typeface="Arial"/>
                <a:cs typeface="Arial"/>
              </a:rPr>
              <a:t>li</a:t>
            </a:r>
            <a:r>
              <a:rPr sz="2800" spc="-10" dirty="0">
                <a:latin typeface="Arial"/>
                <a:cs typeface="Arial"/>
              </a:rPr>
              <a:t>t</a:t>
            </a:r>
            <a:r>
              <a:rPr sz="2800" spc="5" dirty="0">
                <a:latin typeface="Arial"/>
                <a:cs typeface="Arial"/>
              </a:rPr>
              <a:t>y</a:t>
            </a:r>
            <a:r>
              <a:rPr sz="2800" dirty="0">
                <a:latin typeface="Arial"/>
                <a:cs typeface="Arial"/>
              </a:rPr>
              <a:t>: (i)</a:t>
            </a:r>
            <a:r>
              <a:rPr sz="2800" spc="-15" dirty="0">
                <a:latin typeface="Arial"/>
                <a:cs typeface="Arial"/>
              </a:rPr>
              <a:t> </a:t>
            </a:r>
            <a:r>
              <a:rPr sz="2800" dirty="0">
                <a:latin typeface="Arial"/>
                <a:cs typeface="Arial"/>
              </a:rPr>
              <a:t>get</a:t>
            </a:r>
            <a:r>
              <a:rPr sz="2800" spc="-10" dirty="0">
                <a:latin typeface="Arial"/>
                <a:cs typeface="Arial"/>
              </a:rPr>
              <a:t> </a:t>
            </a:r>
            <a:r>
              <a:rPr sz="2800" dirty="0">
                <a:latin typeface="Arial"/>
                <a:cs typeface="Arial"/>
              </a:rPr>
              <a:t>the</a:t>
            </a:r>
            <a:r>
              <a:rPr sz="2800" spc="40" dirty="0">
                <a:latin typeface="Arial"/>
                <a:cs typeface="Arial"/>
              </a:rPr>
              <a:t> </a:t>
            </a:r>
            <a:r>
              <a:rPr sz="2800" spc="5" dirty="0">
                <a:latin typeface="Arial"/>
                <a:cs typeface="Arial"/>
              </a:rPr>
              <a:t>c</a:t>
            </a:r>
            <a:r>
              <a:rPr sz="2800" spc="-10" dirty="0">
                <a:latin typeface="Arial"/>
                <a:cs typeface="Arial"/>
              </a:rPr>
              <a:t>o</a:t>
            </a:r>
            <a:r>
              <a:rPr sz="2800" dirty="0">
                <a:latin typeface="Arial"/>
                <a:cs typeface="Arial"/>
              </a:rPr>
              <a:t>rre</a:t>
            </a:r>
            <a:r>
              <a:rPr sz="2800" spc="5" dirty="0">
                <a:latin typeface="Arial"/>
                <a:cs typeface="Arial"/>
              </a:rPr>
              <a:t>s</a:t>
            </a:r>
            <a:r>
              <a:rPr sz="2800" dirty="0">
                <a:latin typeface="Arial"/>
                <a:cs typeface="Arial"/>
              </a:rPr>
              <a:t>p</a:t>
            </a:r>
            <a:r>
              <a:rPr sz="2800" spc="-10" dirty="0">
                <a:latin typeface="Arial"/>
                <a:cs typeface="Arial"/>
              </a:rPr>
              <a:t>o</a:t>
            </a:r>
            <a:r>
              <a:rPr sz="2800" dirty="0">
                <a:latin typeface="Arial"/>
                <a:cs typeface="Arial"/>
              </a:rPr>
              <a:t>nd</a:t>
            </a:r>
            <a:r>
              <a:rPr sz="2800" spc="-10" dirty="0">
                <a:latin typeface="Arial"/>
                <a:cs typeface="Arial"/>
              </a:rPr>
              <a:t>i</a:t>
            </a:r>
            <a:r>
              <a:rPr sz="2800" dirty="0">
                <a:latin typeface="Arial"/>
                <a:cs typeface="Arial"/>
              </a:rPr>
              <a:t>ng RP</a:t>
            </a:r>
            <a:r>
              <a:rPr sz="2800" spc="5" dirty="0">
                <a:latin typeface="Arial"/>
                <a:cs typeface="Arial"/>
              </a:rPr>
              <a:t>M</a:t>
            </a:r>
            <a:r>
              <a:rPr sz="2800" dirty="0">
                <a:latin typeface="Arial"/>
                <a:cs typeface="Arial"/>
              </a:rPr>
              <a:t>S</a:t>
            </a:r>
            <a:r>
              <a:rPr sz="2800" spc="-15" dirty="0">
                <a:latin typeface="Arial"/>
                <a:cs typeface="Arial"/>
              </a:rPr>
              <a:t> </a:t>
            </a:r>
            <a:r>
              <a:rPr sz="2800" spc="10" dirty="0">
                <a:latin typeface="Arial"/>
                <a:cs typeface="Arial"/>
              </a:rPr>
              <a:t>5</a:t>
            </a:r>
            <a:r>
              <a:rPr sz="2800" dirty="0">
                <a:latin typeface="Arial"/>
                <a:cs typeface="Arial"/>
              </a:rPr>
              <a:t>-p</a:t>
            </a:r>
            <a:r>
              <a:rPr sz="2800" spc="-10" dirty="0">
                <a:latin typeface="Arial"/>
                <a:cs typeface="Arial"/>
              </a:rPr>
              <a:t>o</a:t>
            </a:r>
            <a:r>
              <a:rPr sz="2800" dirty="0">
                <a:latin typeface="Arial"/>
                <a:cs typeface="Arial"/>
              </a:rPr>
              <a:t>int</a:t>
            </a:r>
            <a:r>
              <a:rPr sz="2800" spc="-10" dirty="0">
                <a:latin typeface="Arial"/>
                <a:cs typeface="Arial"/>
              </a:rPr>
              <a:t> </a:t>
            </a:r>
            <a:r>
              <a:rPr sz="2800" spc="5" dirty="0">
                <a:latin typeface="Arial"/>
                <a:cs typeface="Arial"/>
              </a:rPr>
              <a:t>s</a:t>
            </a:r>
            <a:r>
              <a:rPr sz="2800" spc="-10" dirty="0">
                <a:latin typeface="Arial"/>
                <a:cs typeface="Arial"/>
              </a:rPr>
              <a:t>ca</a:t>
            </a:r>
            <a:r>
              <a:rPr sz="2800" dirty="0">
                <a:latin typeface="Arial"/>
                <a:cs typeface="Arial"/>
              </a:rPr>
              <a:t>le ra</a:t>
            </a:r>
            <a:r>
              <a:rPr sz="2800" spc="-10" dirty="0">
                <a:latin typeface="Arial"/>
                <a:cs typeface="Arial"/>
              </a:rPr>
              <a:t>t</a:t>
            </a:r>
            <a:r>
              <a:rPr sz="2800" dirty="0">
                <a:latin typeface="Arial"/>
                <a:cs typeface="Arial"/>
              </a:rPr>
              <a:t>ing</a:t>
            </a:r>
            <a:r>
              <a:rPr sz="2800" spc="-10" dirty="0">
                <a:latin typeface="Arial"/>
                <a:cs typeface="Arial"/>
              </a:rPr>
              <a:t> </a:t>
            </a:r>
            <a:r>
              <a:rPr sz="2800" dirty="0">
                <a:latin typeface="Arial"/>
                <a:cs typeface="Arial"/>
              </a:rPr>
              <a:t>of e</a:t>
            </a:r>
            <a:r>
              <a:rPr sz="2800" spc="-10" dirty="0">
                <a:latin typeface="Arial"/>
                <a:cs typeface="Arial"/>
              </a:rPr>
              <a:t>a</a:t>
            </a:r>
            <a:r>
              <a:rPr sz="2800" spc="5" dirty="0">
                <a:latin typeface="Arial"/>
                <a:cs typeface="Arial"/>
              </a:rPr>
              <a:t>c</a:t>
            </a:r>
            <a:r>
              <a:rPr sz="2800" dirty="0">
                <a:latin typeface="Arial"/>
                <a:cs typeface="Arial"/>
              </a:rPr>
              <a:t>h C</a:t>
            </a:r>
            <a:r>
              <a:rPr sz="2800" spc="-5" dirty="0">
                <a:latin typeface="Arial"/>
                <a:cs typeface="Arial"/>
              </a:rPr>
              <a:t>O</a:t>
            </a:r>
            <a:r>
              <a:rPr sz="2800" dirty="0">
                <a:latin typeface="Arial"/>
                <a:cs typeface="Arial"/>
              </a:rPr>
              <a:t>T </a:t>
            </a:r>
            <a:r>
              <a:rPr sz="2800" spc="-15" dirty="0">
                <a:latin typeface="Arial"/>
                <a:cs typeface="Arial"/>
              </a:rPr>
              <a:t>r</a:t>
            </a:r>
            <a:r>
              <a:rPr sz="2800" dirty="0">
                <a:latin typeface="Arial"/>
                <a:cs typeface="Arial"/>
              </a:rPr>
              <a:t>at</a:t>
            </a:r>
            <a:r>
              <a:rPr sz="2800" spc="5" dirty="0">
                <a:latin typeface="Arial"/>
                <a:cs typeface="Arial"/>
              </a:rPr>
              <a:t>i</a:t>
            </a:r>
            <a:r>
              <a:rPr sz="2800" spc="-10" dirty="0">
                <a:latin typeface="Arial"/>
                <a:cs typeface="Arial"/>
              </a:rPr>
              <a:t>n</a:t>
            </a:r>
            <a:r>
              <a:rPr sz="2800" dirty="0">
                <a:latin typeface="Arial"/>
                <a:cs typeface="Arial"/>
              </a:rPr>
              <a:t>g; (</a:t>
            </a:r>
            <a:r>
              <a:rPr sz="2800" spc="-10" dirty="0">
                <a:latin typeface="Arial"/>
                <a:cs typeface="Arial"/>
              </a:rPr>
              <a:t>ii</a:t>
            </a:r>
            <a:r>
              <a:rPr sz="2800" dirty="0">
                <a:latin typeface="Arial"/>
                <a:cs typeface="Arial"/>
              </a:rPr>
              <a:t>) </a:t>
            </a:r>
            <a:r>
              <a:rPr sz="2800" spc="5" dirty="0">
                <a:latin typeface="Arial"/>
                <a:cs typeface="Arial"/>
              </a:rPr>
              <a:t>c</a:t>
            </a:r>
            <a:r>
              <a:rPr sz="2800" dirty="0">
                <a:latin typeface="Arial"/>
                <a:cs typeface="Arial"/>
              </a:rPr>
              <a:t>a</a:t>
            </a:r>
            <a:r>
              <a:rPr sz="2800" spc="-10" dirty="0">
                <a:latin typeface="Arial"/>
                <a:cs typeface="Arial"/>
              </a:rPr>
              <a:t>l</a:t>
            </a:r>
            <a:r>
              <a:rPr sz="2800" spc="5" dirty="0">
                <a:latin typeface="Arial"/>
                <a:cs typeface="Arial"/>
              </a:rPr>
              <a:t>c</a:t>
            </a:r>
            <a:r>
              <a:rPr sz="2800" dirty="0">
                <a:latin typeface="Arial"/>
                <a:cs typeface="Arial"/>
              </a:rPr>
              <a:t>u</a:t>
            </a:r>
            <a:r>
              <a:rPr sz="2800" spc="-10" dirty="0">
                <a:latin typeface="Arial"/>
                <a:cs typeface="Arial"/>
              </a:rPr>
              <a:t>l</a:t>
            </a:r>
            <a:r>
              <a:rPr sz="2800" dirty="0">
                <a:latin typeface="Arial"/>
                <a:cs typeface="Arial"/>
              </a:rPr>
              <a:t>ate </a:t>
            </a:r>
            <a:r>
              <a:rPr sz="2800" spc="-10" dirty="0">
                <a:latin typeface="Arial"/>
                <a:cs typeface="Arial"/>
              </a:rPr>
              <a:t>t</a:t>
            </a:r>
            <a:r>
              <a:rPr sz="2800" dirty="0">
                <a:latin typeface="Arial"/>
                <a:cs typeface="Arial"/>
              </a:rPr>
              <a:t>he </a:t>
            </a:r>
            <a:r>
              <a:rPr sz="2800" spc="-10" dirty="0">
                <a:latin typeface="Arial"/>
                <a:cs typeface="Arial"/>
              </a:rPr>
              <a:t>a</a:t>
            </a:r>
            <a:r>
              <a:rPr sz="2800" spc="5" dirty="0">
                <a:latin typeface="Arial"/>
                <a:cs typeface="Arial"/>
              </a:rPr>
              <a:t>v</a:t>
            </a:r>
            <a:r>
              <a:rPr sz="2800" dirty="0">
                <a:latin typeface="Arial"/>
                <a:cs typeface="Arial"/>
              </a:rPr>
              <a:t>er</a:t>
            </a:r>
            <a:r>
              <a:rPr sz="2800" spc="-10" dirty="0">
                <a:latin typeface="Arial"/>
                <a:cs typeface="Arial"/>
              </a:rPr>
              <a:t>a</a:t>
            </a:r>
            <a:r>
              <a:rPr sz="2800" dirty="0">
                <a:latin typeface="Arial"/>
                <a:cs typeface="Arial"/>
              </a:rPr>
              <a:t>ge </a:t>
            </a:r>
            <a:r>
              <a:rPr sz="2800" spc="-10" dirty="0">
                <a:latin typeface="Arial"/>
                <a:cs typeface="Arial"/>
              </a:rPr>
              <a:t>o</a:t>
            </a:r>
            <a:r>
              <a:rPr sz="2800" dirty="0">
                <a:latin typeface="Arial"/>
                <a:cs typeface="Arial"/>
              </a:rPr>
              <a:t>f the</a:t>
            </a:r>
            <a:r>
              <a:rPr sz="2800" spc="-10" dirty="0">
                <a:latin typeface="Arial"/>
                <a:cs typeface="Arial"/>
              </a:rPr>
              <a:t> </a:t>
            </a:r>
            <a:r>
              <a:rPr sz="2800" dirty="0">
                <a:latin typeface="Arial"/>
                <a:cs typeface="Arial"/>
              </a:rPr>
              <a:t>RP</a:t>
            </a:r>
            <a:r>
              <a:rPr sz="2800" spc="5" dirty="0">
                <a:latin typeface="Arial"/>
                <a:cs typeface="Arial"/>
              </a:rPr>
              <a:t>M</a:t>
            </a:r>
            <a:r>
              <a:rPr sz="2800" dirty="0">
                <a:latin typeface="Arial"/>
                <a:cs typeface="Arial"/>
              </a:rPr>
              <a:t>S rat</a:t>
            </a:r>
            <a:r>
              <a:rPr sz="2800" spc="-10" dirty="0">
                <a:latin typeface="Arial"/>
                <a:cs typeface="Arial"/>
              </a:rPr>
              <a:t>i</a:t>
            </a:r>
            <a:r>
              <a:rPr sz="2800" dirty="0">
                <a:latin typeface="Arial"/>
                <a:cs typeface="Arial"/>
              </a:rPr>
              <a:t>ng</a:t>
            </a:r>
            <a:r>
              <a:rPr sz="2800" spc="-10" dirty="0">
                <a:latin typeface="Arial"/>
                <a:cs typeface="Arial"/>
              </a:rPr>
              <a:t>s</a:t>
            </a:r>
            <a:r>
              <a:rPr sz="2800" dirty="0">
                <a:latin typeface="Arial"/>
                <a:cs typeface="Arial"/>
              </a:rPr>
              <a:t>; a</a:t>
            </a:r>
            <a:r>
              <a:rPr sz="2800" spc="-10" dirty="0">
                <a:latin typeface="Arial"/>
                <a:cs typeface="Arial"/>
              </a:rPr>
              <a:t>n</a:t>
            </a:r>
            <a:r>
              <a:rPr sz="2800" dirty="0">
                <a:latin typeface="Arial"/>
                <a:cs typeface="Arial"/>
              </a:rPr>
              <a:t>d (</a:t>
            </a:r>
            <a:r>
              <a:rPr sz="2800" spc="-10" dirty="0">
                <a:latin typeface="Arial"/>
                <a:cs typeface="Arial"/>
              </a:rPr>
              <a:t>i</a:t>
            </a:r>
            <a:r>
              <a:rPr sz="2800" dirty="0">
                <a:latin typeface="Arial"/>
                <a:cs typeface="Arial"/>
              </a:rPr>
              <a:t>ii) </a:t>
            </a:r>
            <a:r>
              <a:rPr sz="2800" spc="-10" dirty="0">
                <a:latin typeface="Arial"/>
                <a:cs typeface="Arial"/>
              </a:rPr>
              <a:t>f</a:t>
            </a:r>
            <a:r>
              <a:rPr sz="2800" dirty="0">
                <a:latin typeface="Arial"/>
                <a:cs typeface="Arial"/>
              </a:rPr>
              <a:t>ind </a:t>
            </a:r>
            <a:r>
              <a:rPr sz="2800" spc="-10" dirty="0">
                <a:latin typeface="Arial"/>
                <a:cs typeface="Arial"/>
              </a:rPr>
              <a:t>t</a:t>
            </a:r>
            <a:r>
              <a:rPr sz="2800" dirty="0">
                <a:latin typeface="Arial"/>
                <a:cs typeface="Arial"/>
              </a:rPr>
              <a:t>he </a:t>
            </a:r>
            <a:r>
              <a:rPr sz="2800" spc="-10" dirty="0">
                <a:latin typeface="Arial"/>
                <a:cs typeface="Arial"/>
              </a:rPr>
              <a:t>t</a:t>
            </a:r>
            <a:r>
              <a:rPr sz="2800" dirty="0">
                <a:latin typeface="Arial"/>
                <a:cs typeface="Arial"/>
              </a:rPr>
              <a:t>ran</a:t>
            </a:r>
            <a:r>
              <a:rPr sz="2800" spc="-10" dirty="0">
                <a:latin typeface="Arial"/>
                <a:cs typeface="Arial"/>
              </a:rPr>
              <a:t>s</a:t>
            </a:r>
            <a:r>
              <a:rPr sz="2800" spc="5" dirty="0">
                <a:latin typeface="Arial"/>
                <a:cs typeface="Arial"/>
              </a:rPr>
              <a:t>m</a:t>
            </a:r>
            <a:r>
              <a:rPr sz="2800" dirty="0">
                <a:latin typeface="Arial"/>
                <a:cs typeface="Arial"/>
              </a:rPr>
              <a:t>ut</a:t>
            </a:r>
            <a:r>
              <a:rPr sz="2800" spc="-10" dirty="0">
                <a:latin typeface="Arial"/>
                <a:cs typeface="Arial"/>
              </a:rPr>
              <a:t>e</a:t>
            </a:r>
            <a:r>
              <a:rPr sz="2800" dirty="0">
                <a:latin typeface="Arial"/>
                <a:cs typeface="Arial"/>
              </a:rPr>
              <a:t>d RP</a:t>
            </a:r>
            <a:r>
              <a:rPr sz="2800" spc="5" dirty="0">
                <a:latin typeface="Arial"/>
                <a:cs typeface="Arial"/>
              </a:rPr>
              <a:t>M</a:t>
            </a:r>
            <a:r>
              <a:rPr sz="2800" dirty="0">
                <a:latin typeface="Arial"/>
                <a:cs typeface="Arial"/>
              </a:rPr>
              <a:t>S </a:t>
            </a:r>
            <a:r>
              <a:rPr sz="2800" spc="-10" dirty="0">
                <a:latin typeface="Arial"/>
                <a:cs typeface="Arial"/>
              </a:rPr>
              <a:t>r</a:t>
            </a:r>
            <a:r>
              <a:rPr sz="2800" dirty="0">
                <a:latin typeface="Arial"/>
                <a:cs typeface="Arial"/>
              </a:rPr>
              <a:t>at</a:t>
            </a:r>
            <a:r>
              <a:rPr sz="2800" spc="5" dirty="0">
                <a:latin typeface="Arial"/>
                <a:cs typeface="Arial"/>
              </a:rPr>
              <a:t>i</a:t>
            </a:r>
            <a:r>
              <a:rPr sz="2800" spc="-10" dirty="0">
                <a:latin typeface="Arial"/>
                <a:cs typeface="Arial"/>
              </a:rPr>
              <a:t>n</a:t>
            </a:r>
            <a:r>
              <a:rPr sz="2800" dirty="0">
                <a:latin typeface="Arial"/>
                <a:cs typeface="Arial"/>
              </a:rPr>
              <a:t>g.</a:t>
            </a:r>
            <a:r>
              <a:rPr sz="2800" spc="35" dirty="0">
                <a:latin typeface="Arial"/>
                <a:cs typeface="Arial"/>
              </a:rPr>
              <a:t> </a:t>
            </a:r>
            <a:r>
              <a:rPr sz="2800" b="1" dirty="0">
                <a:latin typeface="Arial"/>
                <a:cs typeface="Arial"/>
              </a:rPr>
              <a:t>See</a:t>
            </a:r>
            <a:r>
              <a:rPr sz="2800" b="1" spc="-20" dirty="0">
                <a:latin typeface="Arial"/>
                <a:cs typeface="Arial"/>
              </a:rPr>
              <a:t> </a:t>
            </a:r>
            <a:r>
              <a:rPr sz="2800" b="1" dirty="0">
                <a:latin typeface="Arial"/>
                <a:cs typeface="Arial"/>
              </a:rPr>
              <a:t>samp</a:t>
            </a:r>
            <a:r>
              <a:rPr sz="2800" b="1" spc="-10" dirty="0">
                <a:latin typeface="Arial"/>
                <a:cs typeface="Arial"/>
              </a:rPr>
              <a:t>l</a:t>
            </a:r>
            <a:r>
              <a:rPr sz="2800" b="1" dirty="0">
                <a:latin typeface="Arial"/>
                <a:cs typeface="Arial"/>
              </a:rPr>
              <a:t>e co</a:t>
            </a:r>
            <a:r>
              <a:rPr sz="2800" b="1" spc="-10" dirty="0">
                <a:latin typeface="Arial"/>
                <a:cs typeface="Arial"/>
              </a:rPr>
              <a:t>m</a:t>
            </a:r>
            <a:r>
              <a:rPr sz="2800" b="1" dirty="0">
                <a:latin typeface="Arial"/>
                <a:cs typeface="Arial"/>
              </a:rPr>
              <a:t>putati</a:t>
            </a:r>
            <a:r>
              <a:rPr sz="2800" b="1" spc="-10" dirty="0">
                <a:latin typeface="Arial"/>
                <a:cs typeface="Arial"/>
              </a:rPr>
              <a:t>o</a:t>
            </a:r>
            <a:r>
              <a:rPr sz="2800" b="1" dirty="0">
                <a:latin typeface="Arial"/>
                <a:cs typeface="Arial"/>
              </a:rPr>
              <a:t>n be</a:t>
            </a:r>
            <a:r>
              <a:rPr sz="2800" b="1" spc="-10" dirty="0">
                <a:latin typeface="Arial"/>
                <a:cs typeface="Arial"/>
              </a:rPr>
              <a:t>l</a:t>
            </a:r>
            <a:r>
              <a:rPr sz="2800" b="1" dirty="0">
                <a:latin typeface="Arial"/>
                <a:cs typeface="Arial"/>
              </a:rPr>
              <a:t>o</a:t>
            </a:r>
            <a:r>
              <a:rPr sz="2800" b="1" spc="5" dirty="0">
                <a:latin typeface="Arial"/>
                <a:cs typeface="Arial"/>
              </a:rPr>
              <a:t>w</a:t>
            </a:r>
            <a:r>
              <a:rPr sz="2800" b="1" dirty="0">
                <a:latin typeface="Arial"/>
                <a:cs typeface="Arial"/>
              </a:rPr>
              <a:t>:</a:t>
            </a:r>
            <a:endParaRPr sz="2800" dirty="0">
              <a:latin typeface="Arial"/>
              <a:cs typeface="Arial"/>
            </a:endParaRPr>
          </a:p>
        </p:txBody>
      </p:sp>
      <p:graphicFrame>
        <p:nvGraphicFramePr>
          <p:cNvPr id="3" name="object 6">
            <a:extLst>
              <a:ext uri="{FF2B5EF4-FFF2-40B4-BE49-F238E27FC236}">
                <a16:creationId xmlns:a16="http://schemas.microsoft.com/office/drawing/2014/main" id="{2E9E71AA-A11D-47C8-8574-EDABE474E08D}"/>
              </a:ext>
            </a:extLst>
          </p:cNvPr>
          <p:cNvGraphicFramePr>
            <a:graphicFrameLocks noGrp="1"/>
          </p:cNvGraphicFramePr>
          <p:nvPr>
            <p:extLst>
              <p:ext uri="{D42A27DB-BD31-4B8C-83A1-F6EECF244321}">
                <p14:modId xmlns:p14="http://schemas.microsoft.com/office/powerpoint/2010/main" val="4015280393"/>
              </p:ext>
            </p:extLst>
          </p:nvPr>
        </p:nvGraphicFramePr>
        <p:xfrm>
          <a:off x="355599" y="4514850"/>
          <a:ext cx="9207500" cy="5059680"/>
        </p:xfrm>
        <a:graphic>
          <a:graphicData uri="http://schemas.openxmlformats.org/drawingml/2006/table">
            <a:tbl>
              <a:tblPr firstRow="1" bandRow="1">
                <a:tableStyleId>{93296810-A885-4BE3-A3E7-6D5BEEA58F35}</a:tableStyleId>
              </a:tblPr>
              <a:tblGrid>
                <a:gridCol w="2562849">
                  <a:extLst>
                    <a:ext uri="{9D8B030D-6E8A-4147-A177-3AD203B41FA5}">
                      <a16:colId xmlns:a16="http://schemas.microsoft.com/office/drawing/2014/main" val="20000"/>
                    </a:ext>
                  </a:extLst>
                </a:gridCol>
                <a:gridCol w="1185652">
                  <a:extLst>
                    <a:ext uri="{9D8B030D-6E8A-4147-A177-3AD203B41FA5}">
                      <a16:colId xmlns:a16="http://schemas.microsoft.com/office/drawing/2014/main" val="20001"/>
                    </a:ext>
                  </a:extLst>
                </a:gridCol>
                <a:gridCol w="1932368">
                  <a:extLst>
                    <a:ext uri="{9D8B030D-6E8A-4147-A177-3AD203B41FA5}">
                      <a16:colId xmlns:a16="http://schemas.microsoft.com/office/drawing/2014/main" val="20002"/>
                    </a:ext>
                  </a:extLst>
                </a:gridCol>
                <a:gridCol w="1364560">
                  <a:extLst>
                    <a:ext uri="{9D8B030D-6E8A-4147-A177-3AD203B41FA5}">
                      <a16:colId xmlns:a16="http://schemas.microsoft.com/office/drawing/2014/main" val="20003"/>
                    </a:ext>
                  </a:extLst>
                </a:gridCol>
                <a:gridCol w="2162071">
                  <a:extLst>
                    <a:ext uri="{9D8B030D-6E8A-4147-A177-3AD203B41FA5}">
                      <a16:colId xmlns:a16="http://schemas.microsoft.com/office/drawing/2014/main" val="20004"/>
                    </a:ext>
                  </a:extLst>
                </a:gridCol>
              </a:tblGrid>
              <a:tr h="1767840">
                <a:tc>
                  <a:txBody>
                    <a:bodyPr/>
                    <a:lstStyle/>
                    <a:p>
                      <a:pPr marL="64769">
                        <a:lnSpc>
                          <a:spcPct val="100000"/>
                        </a:lnSpc>
                      </a:pPr>
                      <a:r>
                        <a:rPr sz="2400" b="1" spc="5" dirty="0"/>
                        <a:t>M</a:t>
                      </a:r>
                      <a:r>
                        <a:rPr sz="2400" b="1" spc="0" dirty="0"/>
                        <a:t>ea</a:t>
                      </a:r>
                      <a:r>
                        <a:rPr sz="2400" b="1" spc="-10" dirty="0"/>
                        <a:t>n</a:t>
                      </a:r>
                      <a:r>
                        <a:rPr sz="2400" b="1" spc="0" dirty="0"/>
                        <a:t>s of Verif</a:t>
                      </a:r>
                      <a:r>
                        <a:rPr sz="2400" b="1" spc="-10" dirty="0"/>
                        <a:t>i</a:t>
                      </a:r>
                      <a:r>
                        <a:rPr sz="2400" b="1" spc="0" dirty="0"/>
                        <a:t>cati</a:t>
                      </a:r>
                      <a:r>
                        <a:rPr sz="2400" b="1" spc="-10" dirty="0"/>
                        <a:t>o</a:t>
                      </a:r>
                      <a:r>
                        <a:rPr sz="2400" b="1" spc="0" dirty="0"/>
                        <a:t>n</a:t>
                      </a:r>
                      <a:endParaRPr sz="2400" dirty="0">
                        <a:latin typeface="Arial"/>
                        <a:cs typeface="Arial"/>
                      </a:endParaRPr>
                    </a:p>
                  </a:txBody>
                  <a:tcPr marL="0" marR="0" marT="0" marB="0"/>
                </a:tc>
                <a:tc>
                  <a:txBody>
                    <a:bodyPr/>
                    <a:lstStyle/>
                    <a:p>
                      <a:pPr marL="172720">
                        <a:lnSpc>
                          <a:spcPct val="100000"/>
                        </a:lnSpc>
                      </a:pPr>
                      <a:r>
                        <a:rPr sz="2400" b="1" dirty="0"/>
                        <a:t>C</a:t>
                      </a:r>
                      <a:r>
                        <a:rPr sz="2400" b="1" spc="-10" dirty="0"/>
                        <a:t>O</a:t>
                      </a:r>
                      <a:r>
                        <a:rPr sz="2400" b="1" spc="0" dirty="0"/>
                        <a:t>T</a:t>
                      </a:r>
                      <a:endParaRPr sz="2400"/>
                    </a:p>
                    <a:p>
                      <a:pPr marL="116205">
                        <a:lnSpc>
                          <a:spcPct val="100000"/>
                        </a:lnSpc>
                      </a:pPr>
                      <a:r>
                        <a:rPr sz="2400" b="1" dirty="0"/>
                        <a:t>Rating</a:t>
                      </a:r>
                      <a:endParaRPr sz="2400">
                        <a:latin typeface="Arial"/>
                        <a:cs typeface="Arial"/>
                      </a:endParaRPr>
                    </a:p>
                  </a:txBody>
                  <a:tcPr marL="0" marR="0" marT="0" marB="0"/>
                </a:tc>
                <a:tc>
                  <a:txBody>
                    <a:bodyPr/>
                    <a:lstStyle/>
                    <a:p>
                      <a:pPr marL="136525" marR="111125" indent="-29209">
                        <a:lnSpc>
                          <a:spcPct val="100000"/>
                        </a:lnSpc>
                      </a:pPr>
                      <a:r>
                        <a:rPr sz="2400" b="1" dirty="0"/>
                        <a:t>RPMS </a:t>
                      </a:r>
                      <a:r>
                        <a:rPr sz="2400" b="1" spc="5" dirty="0"/>
                        <a:t>5</a:t>
                      </a:r>
                      <a:r>
                        <a:rPr sz="2400" b="1" spc="0" dirty="0"/>
                        <a:t>-point Scale Rat</a:t>
                      </a:r>
                      <a:r>
                        <a:rPr sz="2400" b="1" spc="-10" dirty="0"/>
                        <a:t>i</a:t>
                      </a:r>
                      <a:r>
                        <a:rPr sz="2400" b="1" spc="0" dirty="0"/>
                        <a:t>ng</a:t>
                      </a:r>
                      <a:endParaRPr sz="2400" dirty="0">
                        <a:latin typeface="Arial"/>
                        <a:cs typeface="Arial"/>
                      </a:endParaRPr>
                    </a:p>
                  </a:txBody>
                  <a:tcPr marL="0" marR="0" marT="0" marB="0"/>
                </a:tc>
                <a:tc>
                  <a:txBody>
                    <a:bodyPr/>
                    <a:lstStyle/>
                    <a:p>
                      <a:pPr marL="113664">
                        <a:lnSpc>
                          <a:spcPct val="100000"/>
                        </a:lnSpc>
                      </a:pPr>
                      <a:r>
                        <a:rPr sz="2400" b="1" dirty="0"/>
                        <a:t>Average</a:t>
                      </a:r>
                      <a:endParaRPr sz="2400">
                        <a:latin typeface="Arial"/>
                        <a:cs typeface="Arial"/>
                      </a:endParaRPr>
                    </a:p>
                  </a:txBody>
                  <a:tcPr marL="0" marR="0" marT="0" marB="0"/>
                </a:tc>
                <a:tc>
                  <a:txBody>
                    <a:bodyPr/>
                    <a:lstStyle/>
                    <a:p>
                      <a:pPr marL="344805" marR="89535" indent="-259079">
                        <a:lnSpc>
                          <a:spcPct val="100000"/>
                        </a:lnSpc>
                      </a:pPr>
                      <a:r>
                        <a:rPr sz="2400" b="1" dirty="0"/>
                        <a:t>RPMS Rating for </a:t>
                      </a:r>
                      <a:r>
                        <a:rPr sz="2400" b="1" spc="-5" dirty="0"/>
                        <a:t>Q</a:t>
                      </a:r>
                      <a:r>
                        <a:rPr sz="2400" b="1" spc="0" dirty="0"/>
                        <a:t>uality</a:t>
                      </a:r>
                      <a:endParaRPr sz="2400" dirty="0">
                        <a:latin typeface="Arial"/>
                        <a:cs typeface="Arial"/>
                      </a:endParaRPr>
                    </a:p>
                  </a:txBody>
                  <a:tcPr marL="0" marR="0" marT="0" marB="0"/>
                </a:tc>
                <a:extLst>
                  <a:ext uri="{0D108BD9-81ED-4DB2-BD59-A6C34878D82A}">
                    <a16:rowId xmlns:a16="http://schemas.microsoft.com/office/drawing/2014/main" val="10000"/>
                  </a:ext>
                </a:extLst>
              </a:tr>
              <a:tr h="883920">
                <a:tc>
                  <a:txBody>
                    <a:bodyPr/>
                    <a:lstStyle/>
                    <a:p>
                      <a:pPr marL="64769">
                        <a:lnSpc>
                          <a:spcPct val="100000"/>
                        </a:lnSpc>
                      </a:pPr>
                      <a:r>
                        <a:rPr sz="3600" dirty="0"/>
                        <a:t>C</a:t>
                      </a:r>
                      <a:r>
                        <a:rPr sz="3600" spc="-10" dirty="0"/>
                        <a:t>O</a:t>
                      </a:r>
                      <a:r>
                        <a:rPr sz="3600" spc="0" dirty="0"/>
                        <a:t>T Rating S</a:t>
                      </a:r>
                      <a:r>
                        <a:rPr sz="3600" spc="-10" dirty="0"/>
                        <a:t>h</a:t>
                      </a:r>
                      <a:r>
                        <a:rPr sz="3600" spc="0" dirty="0"/>
                        <a:t>eet</a:t>
                      </a:r>
                      <a:r>
                        <a:rPr sz="3600" spc="-10" dirty="0"/>
                        <a:t> </a:t>
                      </a:r>
                      <a:r>
                        <a:rPr sz="3600" spc="0" dirty="0"/>
                        <a:t>1</a:t>
                      </a:r>
                      <a:endParaRPr sz="3600">
                        <a:latin typeface="Arial"/>
                        <a:cs typeface="Arial"/>
                      </a:endParaRPr>
                    </a:p>
                  </a:txBody>
                  <a:tcPr marL="0" marR="0" marT="0" marB="0"/>
                </a:tc>
                <a:tc>
                  <a:txBody>
                    <a:bodyPr/>
                    <a:lstStyle/>
                    <a:p>
                      <a:pPr marR="1905" algn="ctr">
                        <a:lnSpc>
                          <a:spcPct val="100000"/>
                        </a:lnSpc>
                      </a:pPr>
                      <a:r>
                        <a:rPr sz="3600" dirty="0"/>
                        <a:t>6</a:t>
                      </a:r>
                      <a:endParaRPr sz="3600">
                        <a:latin typeface="Arial"/>
                        <a:cs typeface="Arial"/>
                      </a:endParaRPr>
                    </a:p>
                  </a:txBody>
                  <a:tcPr marL="0" marR="0" marT="0" marB="0"/>
                </a:tc>
                <a:tc>
                  <a:txBody>
                    <a:bodyPr/>
                    <a:lstStyle/>
                    <a:p>
                      <a:pPr marR="5080" algn="ctr">
                        <a:lnSpc>
                          <a:spcPct val="100000"/>
                        </a:lnSpc>
                      </a:pPr>
                      <a:r>
                        <a:rPr sz="3600" dirty="0"/>
                        <a:t>4</a:t>
                      </a:r>
                      <a:endParaRPr sz="3600">
                        <a:latin typeface="Arial"/>
                        <a:cs typeface="Arial"/>
                      </a:endParaRPr>
                    </a:p>
                  </a:txBody>
                  <a:tcPr marL="0" marR="0" marT="0" marB="0"/>
                </a:tc>
                <a:tc rowSpan="2">
                  <a:txBody>
                    <a:bodyPr/>
                    <a:lstStyle/>
                    <a:p>
                      <a:pPr marL="179070">
                        <a:lnSpc>
                          <a:spcPct val="100000"/>
                        </a:lnSpc>
                      </a:pPr>
                      <a:r>
                        <a:rPr sz="3600" dirty="0"/>
                        <a:t>3.50</a:t>
                      </a:r>
                      <a:endParaRPr sz="3600" dirty="0">
                        <a:latin typeface="Arial"/>
                        <a:cs typeface="Arial"/>
                      </a:endParaRPr>
                    </a:p>
                  </a:txBody>
                  <a:tcPr marL="0" marR="0" marT="0" marB="0"/>
                </a:tc>
                <a:tc rowSpan="2">
                  <a:txBody>
                    <a:bodyPr/>
                    <a:lstStyle/>
                    <a:p>
                      <a:pPr marR="1905" algn="ctr">
                        <a:lnSpc>
                          <a:spcPct val="100000"/>
                        </a:lnSpc>
                      </a:pPr>
                      <a:r>
                        <a:rPr sz="3600" dirty="0"/>
                        <a:t>4</a:t>
                      </a:r>
                    </a:p>
                    <a:p>
                      <a:pPr marR="1905" algn="ctr">
                        <a:lnSpc>
                          <a:spcPct val="100000"/>
                        </a:lnSpc>
                      </a:pPr>
                      <a:r>
                        <a:rPr sz="3600" dirty="0"/>
                        <a:t>(Very</a:t>
                      </a:r>
                      <a:r>
                        <a:rPr sz="3600" spc="5" dirty="0"/>
                        <a:t> </a:t>
                      </a:r>
                      <a:r>
                        <a:rPr sz="3600" spc="0" dirty="0"/>
                        <a:t>Sa</a:t>
                      </a:r>
                      <a:r>
                        <a:rPr sz="3600" spc="-10" dirty="0"/>
                        <a:t>t</a:t>
                      </a:r>
                      <a:r>
                        <a:rPr sz="3600" spc="0" dirty="0"/>
                        <a:t>i</a:t>
                      </a:r>
                      <a:r>
                        <a:rPr sz="3600" spc="5" dirty="0"/>
                        <a:t>s</a:t>
                      </a:r>
                      <a:r>
                        <a:rPr sz="3600" spc="-10" dirty="0"/>
                        <a:t>f</a:t>
                      </a:r>
                      <a:r>
                        <a:rPr sz="3600" spc="0" dirty="0"/>
                        <a:t>a</a:t>
                      </a:r>
                      <a:r>
                        <a:rPr sz="3600" spc="5" dirty="0"/>
                        <a:t>c</a:t>
                      </a:r>
                      <a:r>
                        <a:rPr sz="3600" spc="-10" dirty="0"/>
                        <a:t>t</a:t>
                      </a:r>
                      <a:r>
                        <a:rPr sz="3600" spc="0" dirty="0"/>
                        <a:t>or</a:t>
                      </a:r>
                      <a:r>
                        <a:rPr sz="3600" spc="5" dirty="0"/>
                        <a:t>y</a:t>
                      </a:r>
                      <a:r>
                        <a:rPr sz="3600" spc="0" dirty="0"/>
                        <a:t>)</a:t>
                      </a:r>
                      <a:endParaRPr sz="3600" dirty="0">
                        <a:latin typeface="Arial"/>
                        <a:cs typeface="Arial"/>
                      </a:endParaRPr>
                    </a:p>
                  </a:txBody>
                  <a:tcPr marL="0" marR="0" marT="0" marB="0"/>
                </a:tc>
                <a:extLst>
                  <a:ext uri="{0D108BD9-81ED-4DB2-BD59-A6C34878D82A}">
                    <a16:rowId xmlns:a16="http://schemas.microsoft.com/office/drawing/2014/main" val="10001"/>
                  </a:ext>
                </a:extLst>
              </a:tr>
              <a:tr h="883920">
                <a:tc>
                  <a:txBody>
                    <a:bodyPr/>
                    <a:lstStyle/>
                    <a:p>
                      <a:pPr marL="64769">
                        <a:lnSpc>
                          <a:spcPct val="100000"/>
                        </a:lnSpc>
                      </a:pPr>
                      <a:r>
                        <a:rPr sz="3600" dirty="0"/>
                        <a:t>C</a:t>
                      </a:r>
                      <a:r>
                        <a:rPr sz="3600" spc="-10" dirty="0"/>
                        <a:t>O</a:t>
                      </a:r>
                      <a:r>
                        <a:rPr sz="3600" spc="0" dirty="0"/>
                        <a:t>T Rating S</a:t>
                      </a:r>
                      <a:r>
                        <a:rPr sz="3600" spc="-10" dirty="0"/>
                        <a:t>h</a:t>
                      </a:r>
                      <a:r>
                        <a:rPr sz="3600" spc="0" dirty="0"/>
                        <a:t>eet</a:t>
                      </a:r>
                      <a:r>
                        <a:rPr sz="3600" spc="-10" dirty="0"/>
                        <a:t> </a:t>
                      </a:r>
                      <a:r>
                        <a:rPr sz="3600" spc="0" dirty="0"/>
                        <a:t>2</a:t>
                      </a:r>
                      <a:endParaRPr sz="3600">
                        <a:latin typeface="Arial"/>
                        <a:cs typeface="Arial"/>
                      </a:endParaRPr>
                    </a:p>
                  </a:txBody>
                  <a:tcPr marL="0" marR="0" marT="0" marB="0"/>
                </a:tc>
                <a:tc>
                  <a:txBody>
                    <a:bodyPr/>
                    <a:lstStyle/>
                    <a:p>
                      <a:pPr marR="1905" algn="ctr">
                        <a:lnSpc>
                          <a:spcPct val="100000"/>
                        </a:lnSpc>
                      </a:pPr>
                      <a:r>
                        <a:rPr sz="3600" dirty="0"/>
                        <a:t>5</a:t>
                      </a:r>
                      <a:endParaRPr sz="3600">
                        <a:latin typeface="Arial"/>
                        <a:cs typeface="Arial"/>
                      </a:endParaRPr>
                    </a:p>
                  </a:txBody>
                  <a:tcPr marL="0" marR="0" marT="0" marB="0"/>
                </a:tc>
                <a:tc>
                  <a:txBody>
                    <a:bodyPr/>
                    <a:lstStyle/>
                    <a:p>
                      <a:pPr marR="5080" algn="ctr">
                        <a:lnSpc>
                          <a:spcPct val="100000"/>
                        </a:lnSpc>
                      </a:pPr>
                      <a:r>
                        <a:rPr sz="3600" dirty="0"/>
                        <a:t>3</a:t>
                      </a:r>
                      <a:endParaRPr sz="3600" dirty="0">
                        <a:latin typeface="Arial"/>
                        <a:cs typeface="Arial"/>
                      </a:endParaRPr>
                    </a:p>
                  </a:txBody>
                  <a:tcPr marL="0" marR="0" marT="0" marB="0"/>
                </a:tc>
                <a:tc vMerge="1">
                  <a:txBody>
                    <a:bodyPr/>
                    <a:lstStyle/>
                    <a:p>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tc vMerge="1">
                  <a:txBody>
                    <a:bodyPr/>
                    <a:lstStyle/>
                    <a:p>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graphicFrame>
        <p:nvGraphicFramePr>
          <p:cNvPr id="4" name="object 7">
            <a:extLst>
              <a:ext uri="{FF2B5EF4-FFF2-40B4-BE49-F238E27FC236}">
                <a16:creationId xmlns:a16="http://schemas.microsoft.com/office/drawing/2014/main" id="{931C947C-4271-44AB-8E88-B8269C0969FB}"/>
              </a:ext>
            </a:extLst>
          </p:cNvPr>
          <p:cNvGraphicFramePr>
            <a:graphicFrameLocks noGrp="1"/>
          </p:cNvGraphicFramePr>
          <p:nvPr>
            <p:extLst>
              <p:ext uri="{D42A27DB-BD31-4B8C-83A1-F6EECF244321}">
                <p14:modId xmlns:p14="http://schemas.microsoft.com/office/powerpoint/2010/main" val="354575029"/>
              </p:ext>
            </p:extLst>
          </p:nvPr>
        </p:nvGraphicFramePr>
        <p:xfrm>
          <a:off x="9883274" y="4210050"/>
          <a:ext cx="9207500" cy="4120875"/>
        </p:xfrm>
        <a:graphic>
          <a:graphicData uri="http://schemas.openxmlformats.org/drawingml/2006/table">
            <a:tbl>
              <a:tblPr firstRow="1" bandRow="1">
                <a:tableStyleId>{2D5ABB26-0587-4C30-8999-92F81FD0307C}</a:tableStyleId>
              </a:tblPr>
              <a:tblGrid>
                <a:gridCol w="5721295">
                  <a:extLst>
                    <a:ext uri="{9D8B030D-6E8A-4147-A177-3AD203B41FA5}">
                      <a16:colId xmlns:a16="http://schemas.microsoft.com/office/drawing/2014/main" val="20000"/>
                    </a:ext>
                  </a:extLst>
                </a:gridCol>
                <a:gridCol w="3486205">
                  <a:extLst>
                    <a:ext uri="{9D8B030D-6E8A-4147-A177-3AD203B41FA5}">
                      <a16:colId xmlns:a16="http://schemas.microsoft.com/office/drawing/2014/main" val="20001"/>
                    </a:ext>
                  </a:extLst>
                </a:gridCol>
              </a:tblGrid>
              <a:tr h="359683">
                <a:tc gridSpan="2">
                  <a:txBody>
                    <a:bodyPr/>
                    <a:lstStyle/>
                    <a:p>
                      <a:pPr marL="488315" marR="493395" indent="203835">
                        <a:lnSpc>
                          <a:spcPct val="100000"/>
                        </a:lnSpc>
                      </a:pPr>
                      <a:endParaRPr lang="en-US" sz="3600" b="1" dirty="0">
                        <a:latin typeface="Arial"/>
                        <a:cs typeface="Arial"/>
                      </a:endParaRPr>
                    </a:p>
                    <a:p>
                      <a:pPr marL="488315" marR="493395" indent="203835">
                        <a:lnSpc>
                          <a:spcPct val="100000"/>
                        </a:lnSpc>
                      </a:pPr>
                      <a:r>
                        <a:rPr sz="3600" b="1" dirty="0">
                          <a:latin typeface="Arial"/>
                          <a:cs typeface="Arial"/>
                        </a:rPr>
                        <a:t>RPMS Rating Transmu</a:t>
                      </a:r>
                      <a:r>
                        <a:rPr sz="3600" b="1" spc="-10" dirty="0">
                          <a:latin typeface="Arial"/>
                          <a:cs typeface="Arial"/>
                        </a:rPr>
                        <a:t>t</a:t>
                      </a:r>
                      <a:r>
                        <a:rPr sz="3600" b="1" spc="0" dirty="0">
                          <a:latin typeface="Arial"/>
                          <a:cs typeface="Arial"/>
                        </a:rPr>
                        <a:t>ation </a:t>
                      </a:r>
                      <a:r>
                        <a:rPr sz="3600" b="1" spc="-10" dirty="0">
                          <a:latin typeface="Arial"/>
                          <a:cs typeface="Arial"/>
                        </a:rPr>
                        <a:t>T</a:t>
                      </a:r>
                      <a:r>
                        <a:rPr sz="3600" b="1" spc="0" dirty="0">
                          <a:latin typeface="Arial"/>
                          <a:cs typeface="Arial"/>
                        </a:rPr>
                        <a:t>able</a:t>
                      </a:r>
                      <a:endParaRPr sz="36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0"/>
                  </a:ext>
                </a:extLst>
              </a:tr>
              <a:tr h="604719">
                <a:tc>
                  <a:txBody>
                    <a:bodyPr/>
                    <a:lstStyle/>
                    <a:p>
                      <a:pPr marL="62865">
                        <a:lnSpc>
                          <a:spcPct val="100000"/>
                        </a:lnSpc>
                      </a:pPr>
                      <a:r>
                        <a:rPr sz="3600" spc="-5" dirty="0">
                          <a:latin typeface="Arial"/>
                          <a:cs typeface="Arial"/>
                        </a:rPr>
                        <a:t>O</a:t>
                      </a:r>
                      <a:r>
                        <a:rPr sz="3600" spc="0" dirty="0">
                          <a:latin typeface="Arial"/>
                          <a:cs typeface="Arial"/>
                        </a:rPr>
                        <a:t>ut</a:t>
                      </a:r>
                      <a:r>
                        <a:rPr sz="3600" spc="5" dirty="0">
                          <a:latin typeface="Arial"/>
                          <a:cs typeface="Arial"/>
                        </a:rPr>
                        <a:t>s</a:t>
                      </a:r>
                      <a:r>
                        <a:rPr sz="3600" spc="0" dirty="0">
                          <a:latin typeface="Arial"/>
                          <a:cs typeface="Arial"/>
                        </a:rPr>
                        <a:t>ta</a:t>
                      </a:r>
                      <a:r>
                        <a:rPr sz="3600" spc="-10" dirty="0">
                          <a:latin typeface="Arial"/>
                          <a:cs typeface="Arial"/>
                        </a:rPr>
                        <a:t>n</a:t>
                      </a:r>
                      <a:r>
                        <a:rPr sz="3600" spc="0" dirty="0">
                          <a:latin typeface="Arial"/>
                          <a:cs typeface="Arial"/>
                        </a:rPr>
                        <a:t>di</a:t>
                      </a:r>
                      <a:r>
                        <a:rPr sz="3600" spc="-10" dirty="0">
                          <a:latin typeface="Arial"/>
                          <a:cs typeface="Arial"/>
                        </a:rPr>
                        <a:t>n</a:t>
                      </a:r>
                      <a:r>
                        <a:rPr sz="3600" spc="0" dirty="0">
                          <a:latin typeface="Arial"/>
                          <a:cs typeface="Arial"/>
                        </a:rPr>
                        <a:t>g (5)</a:t>
                      </a:r>
                      <a:endParaRPr sz="36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tc>
                  <a:txBody>
                    <a:bodyPr/>
                    <a:lstStyle/>
                    <a:p>
                      <a:pPr marL="64769">
                        <a:lnSpc>
                          <a:spcPct val="100000"/>
                        </a:lnSpc>
                      </a:pPr>
                      <a:r>
                        <a:rPr sz="3600" dirty="0">
                          <a:latin typeface="Arial"/>
                          <a:cs typeface="Arial"/>
                        </a:rPr>
                        <a:t>4.50</a:t>
                      </a:r>
                      <a:r>
                        <a:rPr sz="3600" spc="5" dirty="0">
                          <a:latin typeface="Arial"/>
                          <a:cs typeface="Arial"/>
                        </a:rPr>
                        <a:t>0</a:t>
                      </a:r>
                      <a:r>
                        <a:rPr sz="3600" spc="-15" dirty="0">
                          <a:latin typeface="Arial"/>
                          <a:cs typeface="Arial"/>
                        </a:rPr>
                        <a:t>-</a:t>
                      </a:r>
                      <a:r>
                        <a:rPr sz="3600" spc="0" dirty="0">
                          <a:latin typeface="Arial"/>
                          <a:cs typeface="Arial"/>
                        </a:rPr>
                        <a:t>5.0</a:t>
                      </a:r>
                      <a:r>
                        <a:rPr sz="3600" spc="-10" dirty="0">
                          <a:latin typeface="Arial"/>
                          <a:cs typeface="Arial"/>
                        </a:rPr>
                        <a:t>0</a:t>
                      </a:r>
                      <a:r>
                        <a:rPr sz="3600" spc="0" dirty="0">
                          <a:latin typeface="Arial"/>
                          <a:cs typeface="Arial"/>
                        </a:rPr>
                        <a:t>0</a:t>
                      </a:r>
                      <a:endParaRPr sz="36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01"/>
                  </a:ext>
                </a:extLst>
              </a:tr>
              <a:tr h="604719">
                <a:tc>
                  <a:txBody>
                    <a:bodyPr/>
                    <a:lstStyle/>
                    <a:p>
                      <a:pPr marL="62865">
                        <a:lnSpc>
                          <a:spcPct val="100000"/>
                        </a:lnSpc>
                      </a:pPr>
                      <a:r>
                        <a:rPr sz="3600" dirty="0">
                          <a:latin typeface="Arial"/>
                          <a:cs typeface="Arial"/>
                        </a:rPr>
                        <a:t>Very</a:t>
                      </a:r>
                      <a:r>
                        <a:rPr sz="3600" spc="5" dirty="0">
                          <a:latin typeface="Arial"/>
                          <a:cs typeface="Arial"/>
                        </a:rPr>
                        <a:t> </a:t>
                      </a:r>
                      <a:r>
                        <a:rPr sz="3600" spc="0" dirty="0">
                          <a:latin typeface="Arial"/>
                          <a:cs typeface="Arial"/>
                        </a:rPr>
                        <a:t>Sa</a:t>
                      </a:r>
                      <a:r>
                        <a:rPr sz="3600" spc="-10" dirty="0">
                          <a:latin typeface="Arial"/>
                          <a:cs typeface="Arial"/>
                        </a:rPr>
                        <a:t>t</a:t>
                      </a:r>
                      <a:r>
                        <a:rPr sz="3600" spc="0" dirty="0">
                          <a:latin typeface="Arial"/>
                          <a:cs typeface="Arial"/>
                        </a:rPr>
                        <a:t>i</a:t>
                      </a:r>
                      <a:r>
                        <a:rPr sz="3600" spc="5" dirty="0">
                          <a:latin typeface="Arial"/>
                          <a:cs typeface="Arial"/>
                        </a:rPr>
                        <a:t>s</a:t>
                      </a:r>
                      <a:r>
                        <a:rPr sz="3600" spc="-10" dirty="0">
                          <a:latin typeface="Arial"/>
                          <a:cs typeface="Arial"/>
                        </a:rPr>
                        <a:t>f</a:t>
                      </a:r>
                      <a:r>
                        <a:rPr sz="3600" spc="0" dirty="0">
                          <a:latin typeface="Arial"/>
                          <a:cs typeface="Arial"/>
                        </a:rPr>
                        <a:t>a</a:t>
                      </a:r>
                      <a:r>
                        <a:rPr sz="3600" spc="5" dirty="0">
                          <a:latin typeface="Arial"/>
                          <a:cs typeface="Arial"/>
                        </a:rPr>
                        <a:t>c</a:t>
                      </a:r>
                      <a:r>
                        <a:rPr sz="3600" spc="-10" dirty="0">
                          <a:latin typeface="Arial"/>
                          <a:cs typeface="Arial"/>
                        </a:rPr>
                        <a:t>t</a:t>
                      </a:r>
                      <a:r>
                        <a:rPr sz="3600" spc="0" dirty="0">
                          <a:latin typeface="Arial"/>
                          <a:cs typeface="Arial"/>
                        </a:rPr>
                        <a:t>ory</a:t>
                      </a:r>
                      <a:r>
                        <a:rPr sz="3600" spc="5" dirty="0">
                          <a:latin typeface="Arial"/>
                          <a:cs typeface="Arial"/>
                        </a:rPr>
                        <a:t> </a:t>
                      </a:r>
                      <a:r>
                        <a:rPr sz="3600" spc="-10" dirty="0">
                          <a:latin typeface="Arial"/>
                          <a:cs typeface="Arial"/>
                        </a:rPr>
                        <a:t>(</a:t>
                      </a:r>
                      <a:r>
                        <a:rPr sz="3600" spc="0" dirty="0">
                          <a:latin typeface="Arial"/>
                          <a:cs typeface="Arial"/>
                        </a:rPr>
                        <a:t>4)</a:t>
                      </a:r>
                      <a:endParaRPr sz="36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tc>
                  <a:txBody>
                    <a:bodyPr/>
                    <a:lstStyle/>
                    <a:p>
                      <a:pPr marL="64769">
                        <a:lnSpc>
                          <a:spcPct val="100000"/>
                        </a:lnSpc>
                      </a:pPr>
                      <a:r>
                        <a:rPr sz="3600" dirty="0">
                          <a:latin typeface="Arial"/>
                          <a:cs typeface="Arial"/>
                        </a:rPr>
                        <a:t>3.50</a:t>
                      </a:r>
                      <a:r>
                        <a:rPr sz="3600" spc="5" dirty="0">
                          <a:latin typeface="Arial"/>
                          <a:cs typeface="Arial"/>
                        </a:rPr>
                        <a:t>0</a:t>
                      </a:r>
                      <a:r>
                        <a:rPr sz="3600" spc="-15" dirty="0">
                          <a:latin typeface="Arial"/>
                          <a:cs typeface="Arial"/>
                        </a:rPr>
                        <a:t>-</a:t>
                      </a:r>
                      <a:r>
                        <a:rPr sz="3600" spc="0" dirty="0">
                          <a:latin typeface="Arial"/>
                          <a:cs typeface="Arial"/>
                        </a:rPr>
                        <a:t>4.4</a:t>
                      </a:r>
                      <a:r>
                        <a:rPr sz="3600" spc="-10" dirty="0">
                          <a:latin typeface="Arial"/>
                          <a:cs typeface="Arial"/>
                        </a:rPr>
                        <a:t>9</a:t>
                      </a:r>
                      <a:r>
                        <a:rPr sz="3600" spc="0" dirty="0">
                          <a:latin typeface="Arial"/>
                          <a:cs typeface="Arial"/>
                        </a:rPr>
                        <a:t>9</a:t>
                      </a:r>
                      <a:endParaRPr sz="36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r h="604719">
                <a:tc>
                  <a:txBody>
                    <a:bodyPr/>
                    <a:lstStyle/>
                    <a:p>
                      <a:pPr marL="62865">
                        <a:lnSpc>
                          <a:spcPct val="100000"/>
                        </a:lnSpc>
                      </a:pPr>
                      <a:r>
                        <a:rPr sz="3200" dirty="0">
                          <a:latin typeface="Arial"/>
                          <a:cs typeface="Arial"/>
                        </a:rPr>
                        <a:t>Sat</a:t>
                      </a:r>
                      <a:r>
                        <a:rPr sz="3200" spc="5" dirty="0">
                          <a:latin typeface="Arial"/>
                          <a:cs typeface="Arial"/>
                        </a:rPr>
                        <a:t>is</a:t>
                      </a:r>
                      <a:r>
                        <a:rPr sz="3200" spc="-10" dirty="0">
                          <a:latin typeface="Arial"/>
                          <a:cs typeface="Arial"/>
                        </a:rPr>
                        <a:t>f</a:t>
                      </a:r>
                      <a:r>
                        <a:rPr sz="3200" spc="0" dirty="0">
                          <a:latin typeface="Arial"/>
                          <a:cs typeface="Arial"/>
                        </a:rPr>
                        <a:t>a</a:t>
                      </a:r>
                      <a:r>
                        <a:rPr sz="3200" spc="5" dirty="0">
                          <a:latin typeface="Arial"/>
                          <a:cs typeface="Arial"/>
                        </a:rPr>
                        <a:t>c</a:t>
                      </a:r>
                      <a:r>
                        <a:rPr sz="3200" spc="-10" dirty="0">
                          <a:latin typeface="Arial"/>
                          <a:cs typeface="Arial"/>
                        </a:rPr>
                        <a:t>t</a:t>
                      </a:r>
                      <a:r>
                        <a:rPr sz="3200" spc="0" dirty="0">
                          <a:latin typeface="Arial"/>
                          <a:cs typeface="Arial"/>
                        </a:rPr>
                        <a:t>ory</a:t>
                      </a:r>
                      <a:r>
                        <a:rPr sz="3600" spc="5" dirty="0">
                          <a:latin typeface="Arial"/>
                          <a:cs typeface="Arial"/>
                        </a:rPr>
                        <a:t> </a:t>
                      </a:r>
                      <a:r>
                        <a:rPr sz="3600" spc="-10" dirty="0">
                          <a:latin typeface="Arial"/>
                          <a:cs typeface="Arial"/>
                        </a:rPr>
                        <a:t>(</a:t>
                      </a:r>
                      <a:r>
                        <a:rPr sz="3600" spc="0" dirty="0">
                          <a:latin typeface="Arial"/>
                          <a:cs typeface="Arial"/>
                        </a:rPr>
                        <a:t>3)</a:t>
                      </a:r>
                      <a:endParaRPr sz="3600" dirty="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tc>
                  <a:txBody>
                    <a:bodyPr/>
                    <a:lstStyle/>
                    <a:p>
                      <a:pPr marL="64769">
                        <a:lnSpc>
                          <a:spcPct val="100000"/>
                        </a:lnSpc>
                      </a:pPr>
                      <a:r>
                        <a:rPr sz="3600" dirty="0">
                          <a:latin typeface="Arial"/>
                          <a:cs typeface="Arial"/>
                        </a:rPr>
                        <a:t>2.50</a:t>
                      </a:r>
                      <a:r>
                        <a:rPr sz="3600" spc="5" dirty="0">
                          <a:latin typeface="Arial"/>
                          <a:cs typeface="Arial"/>
                        </a:rPr>
                        <a:t>0</a:t>
                      </a:r>
                      <a:r>
                        <a:rPr sz="3600" spc="-15" dirty="0">
                          <a:latin typeface="Arial"/>
                          <a:cs typeface="Arial"/>
                        </a:rPr>
                        <a:t>-</a:t>
                      </a:r>
                      <a:r>
                        <a:rPr sz="3600" spc="0" dirty="0">
                          <a:latin typeface="Arial"/>
                          <a:cs typeface="Arial"/>
                        </a:rPr>
                        <a:t>3.4</a:t>
                      </a:r>
                      <a:r>
                        <a:rPr sz="3600" spc="-10" dirty="0">
                          <a:latin typeface="Arial"/>
                          <a:cs typeface="Arial"/>
                        </a:rPr>
                        <a:t>9</a:t>
                      </a:r>
                      <a:r>
                        <a:rPr sz="3600" spc="0" dirty="0">
                          <a:latin typeface="Arial"/>
                          <a:cs typeface="Arial"/>
                        </a:rPr>
                        <a:t>9</a:t>
                      </a:r>
                      <a:endParaRPr sz="36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extLst>
                  <a:ext uri="{0D108BD9-81ED-4DB2-BD59-A6C34878D82A}">
                    <a16:rowId xmlns:a16="http://schemas.microsoft.com/office/drawing/2014/main" val="10003"/>
                  </a:ext>
                </a:extLst>
              </a:tr>
              <a:tr h="604719">
                <a:tc>
                  <a:txBody>
                    <a:bodyPr/>
                    <a:lstStyle/>
                    <a:p>
                      <a:pPr marL="62865">
                        <a:lnSpc>
                          <a:spcPct val="100000"/>
                        </a:lnSpc>
                      </a:pPr>
                      <a:r>
                        <a:rPr sz="3600" dirty="0">
                          <a:latin typeface="Arial"/>
                          <a:cs typeface="Arial"/>
                        </a:rPr>
                        <a:t>Un</a:t>
                      </a:r>
                      <a:r>
                        <a:rPr sz="3600" spc="5" dirty="0">
                          <a:latin typeface="Arial"/>
                          <a:cs typeface="Arial"/>
                        </a:rPr>
                        <a:t>s</a:t>
                      </a:r>
                      <a:r>
                        <a:rPr sz="3600" spc="0" dirty="0">
                          <a:latin typeface="Arial"/>
                          <a:cs typeface="Arial"/>
                        </a:rPr>
                        <a:t>at</a:t>
                      </a:r>
                      <a:r>
                        <a:rPr sz="3600" spc="-10" dirty="0">
                          <a:latin typeface="Arial"/>
                          <a:cs typeface="Arial"/>
                        </a:rPr>
                        <a:t>i</a:t>
                      </a:r>
                      <a:r>
                        <a:rPr sz="3600" spc="5" dirty="0">
                          <a:latin typeface="Arial"/>
                          <a:cs typeface="Arial"/>
                        </a:rPr>
                        <a:t>s</a:t>
                      </a:r>
                      <a:r>
                        <a:rPr sz="3600" spc="0" dirty="0">
                          <a:latin typeface="Arial"/>
                          <a:cs typeface="Arial"/>
                        </a:rPr>
                        <a:t>f</a:t>
                      </a:r>
                      <a:r>
                        <a:rPr sz="3600" spc="-10" dirty="0">
                          <a:latin typeface="Arial"/>
                          <a:cs typeface="Arial"/>
                        </a:rPr>
                        <a:t>a</a:t>
                      </a:r>
                      <a:r>
                        <a:rPr sz="3600" spc="5" dirty="0">
                          <a:latin typeface="Arial"/>
                          <a:cs typeface="Arial"/>
                        </a:rPr>
                        <a:t>c</a:t>
                      </a:r>
                      <a:r>
                        <a:rPr sz="3600" spc="0" dirty="0">
                          <a:latin typeface="Arial"/>
                          <a:cs typeface="Arial"/>
                        </a:rPr>
                        <a:t>to</a:t>
                      </a:r>
                      <a:r>
                        <a:rPr sz="3600" spc="-15" dirty="0">
                          <a:latin typeface="Arial"/>
                          <a:cs typeface="Arial"/>
                        </a:rPr>
                        <a:t>r</a:t>
                      </a:r>
                      <a:r>
                        <a:rPr sz="3600" spc="0" dirty="0">
                          <a:latin typeface="Arial"/>
                          <a:cs typeface="Arial"/>
                        </a:rPr>
                        <a:t>y</a:t>
                      </a:r>
                      <a:r>
                        <a:rPr sz="3600" spc="5" dirty="0">
                          <a:latin typeface="Arial"/>
                          <a:cs typeface="Arial"/>
                        </a:rPr>
                        <a:t> </a:t>
                      </a:r>
                      <a:r>
                        <a:rPr sz="3600" spc="0" dirty="0">
                          <a:latin typeface="Arial"/>
                          <a:cs typeface="Arial"/>
                        </a:rPr>
                        <a:t>(2)</a:t>
                      </a:r>
                      <a:endParaRPr sz="36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a:lnSpc>
                          <a:spcPct val="100000"/>
                        </a:lnSpc>
                      </a:pPr>
                      <a:r>
                        <a:rPr sz="3600" dirty="0">
                          <a:latin typeface="Arial"/>
                          <a:cs typeface="Arial"/>
                        </a:rPr>
                        <a:t>1.50</a:t>
                      </a:r>
                      <a:r>
                        <a:rPr sz="3600" spc="5" dirty="0">
                          <a:latin typeface="Arial"/>
                          <a:cs typeface="Arial"/>
                        </a:rPr>
                        <a:t>0</a:t>
                      </a:r>
                      <a:r>
                        <a:rPr sz="3600" spc="-15" dirty="0">
                          <a:latin typeface="Arial"/>
                          <a:cs typeface="Arial"/>
                        </a:rPr>
                        <a:t>-</a:t>
                      </a:r>
                      <a:r>
                        <a:rPr sz="3600" spc="0" dirty="0">
                          <a:latin typeface="Arial"/>
                          <a:cs typeface="Arial"/>
                        </a:rPr>
                        <a:t>2.4</a:t>
                      </a:r>
                      <a:r>
                        <a:rPr sz="3600" spc="-10" dirty="0">
                          <a:latin typeface="Arial"/>
                          <a:cs typeface="Arial"/>
                        </a:rPr>
                        <a:t>9</a:t>
                      </a:r>
                      <a:r>
                        <a:rPr sz="3600" spc="0" dirty="0">
                          <a:latin typeface="Arial"/>
                          <a:cs typeface="Arial"/>
                        </a:rPr>
                        <a:t>9</a:t>
                      </a:r>
                      <a:endParaRPr sz="36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4"/>
                  </a:ext>
                </a:extLst>
              </a:tr>
              <a:tr h="604719">
                <a:tc>
                  <a:txBody>
                    <a:bodyPr/>
                    <a:lstStyle/>
                    <a:p>
                      <a:pPr marL="62865">
                        <a:lnSpc>
                          <a:spcPct val="100000"/>
                        </a:lnSpc>
                      </a:pPr>
                      <a:r>
                        <a:rPr sz="3600" dirty="0">
                          <a:latin typeface="Arial"/>
                          <a:cs typeface="Arial"/>
                        </a:rPr>
                        <a:t>Poor (</a:t>
                      </a:r>
                      <a:r>
                        <a:rPr sz="3600" spc="5" dirty="0">
                          <a:latin typeface="Arial"/>
                          <a:cs typeface="Arial"/>
                        </a:rPr>
                        <a:t>1</a:t>
                      </a:r>
                      <a:r>
                        <a:rPr sz="3600" spc="0" dirty="0">
                          <a:latin typeface="Arial"/>
                          <a:cs typeface="Arial"/>
                        </a:rPr>
                        <a:t>)</a:t>
                      </a:r>
                      <a:endParaRPr sz="3600" dirty="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tc>
                  <a:txBody>
                    <a:bodyPr/>
                    <a:lstStyle/>
                    <a:p>
                      <a:pPr marL="64769">
                        <a:lnSpc>
                          <a:spcPct val="100000"/>
                        </a:lnSpc>
                      </a:pPr>
                      <a:r>
                        <a:rPr sz="3600" dirty="0">
                          <a:latin typeface="Arial"/>
                          <a:cs typeface="Arial"/>
                        </a:rPr>
                        <a:t>1.00</a:t>
                      </a:r>
                      <a:r>
                        <a:rPr sz="3600" spc="5" dirty="0">
                          <a:latin typeface="Arial"/>
                          <a:cs typeface="Arial"/>
                        </a:rPr>
                        <a:t>0</a:t>
                      </a:r>
                      <a:r>
                        <a:rPr sz="3600" spc="-15" dirty="0">
                          <a:latin typeface="Arial"/>
                          <a:cs typeface="Arial"/>
                        </a:rPr>
                        <a:t>-</a:t>
                      </a:r>
                      <a:r>
                        <a:rPr sz="3600" spc="0" dirty="0">
                          <a:latin typeface="Arial"/>
                          <a:cs typeface="Arial"/>
                        </a:rPr>
                        <a:t>1.4</a:t>
                      </a:r>
                      <a:r>
                        <a:rPr sz="3600" spc="-10" dirty="0">
                          <a:latin typeface="Arial"/>
                          <a:cs typeface="Arial"/>
                        </a:rPr>
                        <a:t>9</a:t>
                      </a:r>
                      <a:r>
                        <a:rPr sz="3600" spc="0" dirty="0">
                          <a:latin typeface="Arial"/>
                          <a:cs typeface="Arial"/>
                        </a:rPr>
                        <a:t>9</a:t>
                      </a:r>
                      <a:endParaRPr sz="3600" dirty="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999713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67347" y="308461"/>
            <a:ext cx="18440400" cy="1619647"/>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0" tIns="0" rIns="0" bIns="0" rtlCol="0">
            <a:noAutofit/>
          </a:bodyPr>
          <a:lstStyle/>
          <a:p>
            <a:pPr marL="12700"/>
            <a:r>
              <a:rPr sz="2800" b="1" i="1" dirty="0">
                <a:latin typeface="Arial"/>
                <a:cs typeface="Arial"/>
              </a:rPr>
              <a:t>K</a:t>
            </a:r>
            <a:r>
              <a:rPr sz="2800" b="1" i="1" spc="-10" dirty="0">
                <a:latin typeface="Arial"/>
                <a:cs typeface="Arial"/>
              </a:rPr>
              <a:t>R</a:t>
            </a:r>
            <a:r>
              <a:rPr sz="2800" b="1" i="1" dirty="0">
                <a:latin typeface="Arial"/>
                <a:cs typeface="Arial"/>
              </a:rPr>
              <a:t>A 1:</a:t>
            </a:r>
            <a:r>
              <a:rPr sz="2800" b="1" i="1" spc="5" dirty="0">
                <a:latin typeface="Arial"/>
                <a:cs typeface="Arial"/>
              </a:rPr>
              <a:t> </a:t>
            </a:r>
            <a:r>
              <a:rPr sz="2800" b="1" i="1" dirty="0">
                <a:latin typeface="Arial"/>
                <a:cs typeface="Arial"/>
              </a:rPr>
              <a:t>C</a:t>
            </a:r>
            <a:r>
              <a:rPr sz="2800" b="1" i="1" spc="-10" dirty="0">
                <a:latin typeface="Arial"/>
                <a:cs typeface="Arial"/>
              </a:rPr>
              <a:t>o</a:t>
            </a:r>
            <a:r>
              <a:rPr sz="2800" b="1" i="1" spc="-5" dirty="0">
                <a:latin typeface="Arial"/>
                <a:cs typeface="Arial"/>
              </a:rPr>
              <a:t>n</a:t>
            </a:r>
            <a:r>
              <a:rPr sz="2800" b="1" i="1" dirty="0">
                <a:latin typeface="Arial"/>
                <a:cs typeface="Arial"/>
              </a:rPr>
              <a:t>t</a:t>
            </a:r>
            <a:r>
              <a:rPr sz="2800" b="1" i="1" spc="5" dirty="0">
                <a:latin typeface="Arial"/>
                <a:cs typeface="Arial"/>
              </a:rPr>
              <a:t>e</a:t>
            </a:r>
            <a:r>
              <a:rPr sz="2800" b="1" i="1" spc="-5" dirty="0">
                <a:latin typeface="Arial"/>
                <a:cs typeface="Arial"/>
              </a:rPr>
              <a:t>n</a:t>
            </a:r>
            <a:r>
              <a:rPr sz="2800" b="1" i="1" dirty="0">
                <a:latin typeface="Arial"/>
                <a:cs typeface="Arial"/>
              </a:rPr>
              <a:t>t</a:t>
            </a:r>
            <a:r>
              <a:rPr sz="2800" b="1" i="1" spc="-5" dirty="0">
                <a:latin typeface="Arial"/>
                <a:cs typeface="Arial"/>
              </a:rPr>
              <a:t> </a:t>
            </a:r>
            <a:r>
              <a:rPr sz="2800" b="1" i="1" dirty="0">
                <a:latin typeface="Arial"/>
                <a:cs typeface="Arial"/>
              </a:rPr>
              <a:t>K</a:t>
            </a:r>
            <a:r>
              <a:rPr sz="2800" b="1" i="1" spc="-10" dirty="0">
                <a:latin typeface="Arial"/>
                <a:cs typeface="Arial"/>
              </a:rPr>
              <a:t>n</a:t>
            </a:r>
            <a:r>
              <a:rPr sz="2800" b="1" i="1" spc="-5" dirty="0">
                <a:latin typeface="Arial"/>
                <a:cs typeface="Arial"/>
              </a:rPr>
              <a:t>o</a:t>
            </a:r>
            <a:r>
              <a:rPr sz="2800" b="1" i="1" dirty="0">
                <a:latin typeface="Arial"/>
                <a:cs typeface="Arial"/>
              </a:rPr>
              <a:t>wle</a:t>
            </a:r>
            <a:r>
              <a:rPr sz="2800" b="1" i="1" spc="-5" dirty="0">
                <a:latin typeface="Arial"/>
                <a:cs typeface="Arial"/>
              </a:rPr>
              <a:t>dg</a:t>
            </a:r>
            <a:r>
              <a:rPr sz="2800" b="1" i="1" dirty="0">
                <a:latin typeface="Arial"/>
                <a:cs typeface="Arial"/>
              </a:rPr>
              <a:t>e </a:t>
            </a:r>
            <a:r>
              <a:rPr sz="2800" b="1" i="1" spc="5" dirty="0">
                <a:latin typeface="Arial"/>
                <a:cs typeface="Arial"/>
              </a:rPr>
              <a:t>a</a:t>
            </a:r>
            <a:r>
              <a:rPr sz="2800" b="1" i="1" spc="-5" dirty="0">
                <a:latin typeface="Arial"/>
                <a:cs typeface="Arial"/>
              </a:rPr>
              <a:t>n</a:t>
            </a:r>
            <a:r>
              <a:rPr sz="2800" b="1" i="1" dirty="0">
                <a:latin typeface="Arial"/>
                <a:cs typeface="Arial"/>
              </a:rPr>
              <a:t>d</a:t>
            </a:r>
            <a:r>
              <a:rPr sz="2800" b="1" i="1" spc="-5" dirty="0">
                <a:latin typeface="Arial"/>
                <a:cs typeface="Arial"/>
              </a:rPr>
              <a:t> </a:t>
            </a:r>
            <a:r>
              <a:rPr sz="2800" b="1" i="1" dirty="0">
                <a:latin typeface="Arial"/>
                <a:cs typeface="Arial"/>
              </a:rPr>
              <a:t>Pe</a:t>
            </a:r>
            <a:r>
              <a:rPr sz="2800" b="1" i="1" spc="-5" dirty="0">
                <a:latin typeface="Arial"/>
                <a:cs typeface="Arial"/>
              </a:rPr>
              <a:t>d</a:t>
            </a:r>
            <a:r>
              <a:rPr sz="2800" b="1" i="1" dirty="0">
                <a:latin typeface="Arial"/>
                <a:cs typeface="Arial"/>
              </a:rPr>
              <a:t>a</a:t>
            </a:r>
            <a:r>
              <a:rPr sz="2800" b="1" i="1" spc="-5" dirty="0">
                <a:latin typeface="Arial"/>
                <a:cs typeface="Arial"/>
              </a:rPr>
              <a:t>gog</a:t>
            </a:r>
            <a:r>
              <a:rPr sz="2800" b="1" i="1" dirty="0">
                <a:latin typeface="Arial"/>
                <a:cs typeface="Arial"/>
              </a:rPr>
              <a:t>y</a:t>
            </a:r>
            <a:endParaRPr lang="en-US" sz="2800" b="1" i="1" dirty="0">
              <a:latin typeface="Arial"/>
              <a:cs typeface="Arial"/>
            </a:endParaRPr>
          </a:p>
          <a:p>
            <a:pPr marL="12700"/>
            <a:r>
              <a:rPr lang="en-US" sz="3200" b="1" u="sng" dirty="0">
                <a:highlight>
                  <a:srgbClr val="FFFF00"/>
                </a:highlight>
                <a:latin typeface="Arial"/>
                <a:cs typeface="Arial"/>
              </a:rPr>
              <a:t>O</a:t>
            </a:r>
            <a:r>
              <a:rPr lang="en-US" sz="3200" b="1" u="sng" spc="-10" dirty="0">
                <a:highlight>
                  <a:srgbClr val="FFFF00"/>
                </a:highlight>
                <a:latin typeface="Arial"/>
                <a:cs typeface="Arial"/>
              </a:rPr>
              <a:t>B</a:t>
            </a:r>
            <a:r>
              <a:rPr lang="en-US" sz="3200" b="1" u="sng" dirty="0">
                <a:highlight>
                  <a:srgbClr val="FFFF00"/>
                </a:highlight>
                <a:latin typeface="Arial"/>
                <a:cs typeface="Arial"/>
              </a:rPr>
              <a:t>J</a:t>
            </a:r>
            <a:r>
              <a:rPr lang="en-US" sz="3200" b="1" u="sng" spc="-10" dirty="0">
                <a:highlight>
                  <a:srgbClr val="FFFF00"/>
                </a:highlight>
                <a:latin typeface="Arial"/>
                <a:cs typeface="Arial"/>
              </a:rPr>
              <a:t>EC</a:t>
            </a:r>
            <a:r>
              <a:rPr lang="en-US" sz="3200" b="1" u="sng" dirty="0">
                <a:highlight>
                  <a:srgbClr val="FFFF00"/>
                </a:highlight>
                <a:latin typeface="Arial"/>
                <a:cs typeface="Arial"/>
              </a:rPr>
              <a:t>TIVE 2.</a:t>
            </a:r>
            <a:r>
              <a:rPr lang="en-US" sz="3200" b="1" u="sng" spc="5" dirty="0">
                <a:highlight>
                  <a:srgbClr val="FFFF00"/>
                </a:highlight>
                <a:latin typeface="Arial"/>
                <a:cs typeface="Arial"/>
              </a:rPr>
              <a:t> </a:t>
            </a:r>
            <a:r>
              <a:rPr lang="en-US" sz="3200" b="1" u="sng" spc="-10" dirty="0">
                <a:highlight>
                  <a:srgbClr val="FFFF00"/>
                </a:highlight>
                <a:latin typeface="Arial"/>
                <a:cs typeface="Arial"/>
              </a:rPr>
              <a:t>U</a:t>
            </a:r>
            <a:r>
              <a:rPr lang="en-US" sz="3200" b="1" u="sng" dirty="0">
                <a:highlight>
                  <a:srgbClr val="FFFF00"/>
                </a:highlight>
                <a:latin typeface="Arial"/>
                <a:cs typeface="Arial"/>
              </a:rPr>
              <a:t>s</a:t>
            </a:r>
            <a:r>
              <a:rPr lang="en-US" sz="3200" b="1" u="sng" spc="-5" dirty="0">
                <a:highlight>
                  <a:srgbClr val="FFFF00"/>
                </a:highlight>
                <a:latin typeface="Arial"/>
                <a:cs typeface="Arial"/>
              </a:rPr>
              <a:t>e</a:t>
            </a:r>
            <a:r>
              <a:rPr lang="en-US" sz="3200" b="1" u="sng" dirty="0">
                <a:highlight>
                  <a:srgbClr val="FFFF00"/>
                </a:highlight>
                <a:latin typeface="Arial"/>
                <a:cs typeface="Arial"/>
              </a:rPr>
              <a:t>d rese</a:t>
            </a:r>
            <a:r>
              <a:rPr lang="en-US" sz="3200" b="1" u="sng" spc="-5" dirty="0">
                <a:highlight>
                  <a:srgbClr val="FFFF00"/>
                </a:highlight>
                <a:latin typeface="Arial"/>
                <a:cs typeface="Arial"/>
              </a:rPr>
              <a:t>a</a:t>
            </a:r>
            <a:r>
              <a:rPr lang="en-US" sz="3200" b="1" u="sng" dirty="0">
                <a:highlight>
                  <a:srgbClr val="FFFF00"/>
                </a:highlight>
                <a:latin typeface="Arial"/>
                <a:cs typeface="Arial"/>
              </a:rPr>
              <a:t>rch- </a:t>
            </a:r>
            <a:r>
              <a:rPr lang="en-US" sz="3200" b="1" u="sng" spc="-5" dirty="0">
                <a:highlight>
                  <a:srgbClr val="FFFF00"/>
                </a:highlight>
                <a:latin typeface="Arial"/>
                <a:cs typeface="Arial"/>
              </a:rPr>
              <a:t>based </a:t>
            </a:r>
            <a:r>
              <a:rPr lang="en-US" sz="3200" b="1" u="sng" dirty="0">
                <a:highlight>
                  <a:srgbClr val="FFFF00"/>
                </a:highlight>
                <a:latin typeface="Arial"/>
                <a:cs typeface="Arial"/>
              </a:rPr>
              <a:t>k</a:t>
            </a:r>
            <a:r>
              <a:rPr lang="en-US" sz="3200" b="1" u="sng" spc="-5" dirty="0">
                <a:highlight>
                  <a:srgbClr val="FFFF00"/>
                </a:highlight>
                <a:latin typeface="Arial"/>
                <a:cs typeface="Arial"/>
              </a:rPr>
              <a:t>n</a:t>
            </a:r>
            <a:r>
              <a:rPr lang="en-US" sz="3200" b="1" u="sng" dirty="0">
                <a:highlight>
                  <a:srgbClr val="FFFF00"/>
                </a:highlight>
                <a:latin typeface="Arial"/>
                <a:cs typeface="Arial"/>
              </a:rPr>
              <a:t>ow</a:t>
            </a:r>
            <a:r>
              <a:rPr lang="en-US" sz="3200" b="1" u="sng" spc="5" dirty="0">
                <a:highlight>
                  <a:srgbClr val="FFFF00"/>
                </a:highlight>
                <a:latin typeface="Arial"/>
                <a:cs typeface="Arial"/>
              </a:rPr>
              <a:t>l</a:t>
            </a:r>
            <a:r>
              <a:rPr lang="en-US" sz="3200" b="1" u="sng" dirty="0">
                <a:highlight>
                  <a:srgbClr val="FFFF00"/>
                </a:highlight>
                <a:latin typeface="Arial"/>
                <a:cs typeface="Arial"/>
              </a:rPr>
              <a:t>e</a:t>
            </a:r>
            <a:r>
              <a:rPr lang="en-US" sz="3200" b="1" u="sng" spc="-5" dirty="0">
                <a:highlight>
                  <a:srgbClr val="FFFF00"/>
                </a:highlight>
                <a:latin typeface="Arial"/>
                <a:cs typeface="Arial"/>
              </a:rPr>
              <a:t>d</a:t>
            </a:r>
            <a:r>
              <a:rPr lang="en-US" sz="3200" b="1" u="sng" dirty="0">
                <a:highlight>
                  <a:srgbClr val="FFFF00"/>
                </a:highlight>
                <a:latin typeface="Arial"/>
                <a:cs typeface="Arial"/>
              </a:rPr>
              <a:t>ge a</a:t>
            </a:r>
            <a:r>
              <a:rPr lang="en-US" sz="3200" b="1" u="sng" spc="-5" dirty="0">
                <a:highlight>
                  <a:srgbClr val="FFFF00"/>
                </a:highlight>
                <a:latin typeface="Arial"/>
                <a:cs typeface="Arial"/>
              </a:rPr>
              <a:t>n</a:t>
            </a:r>
            <a:r>
              <a:rPr lang="en-US" sz="3200" b="1" u="sng" dirty="0">
                <a:highlight>
                  <a:srgbClr val="FFFF00"/>
                </a:highlight>
                <a:latin typeface="Arial"/>
                <a:cs typeface="Arial"/>
              </a:rPr>
              <a:t>d pr</a:t>
            </a:r>
            <a:r>
              <a:rPr lang="en-US" sz="3200" b="1" u="sng" spc="5" dirty="0">
                <a:highlight>
                  <a:srgbClr val="FFFF00"/>
                </a:highlight>
                <a:latin typeface="Arial"/>
                <a:cs typeface="Arial"/>
              </a:rPr>
              <a:t>i</a:t>
            </a:r>
            <a:r>
              <a:rPr lang="en-US" sz="3200" b="1" u="sng" dirty="0">
                <a:highlight>
                  <a:srgbClr val="FFFF00"/>
                </a:highlight>
                <a:latin typeface="Arial"/>
                <a:cs typeface="Arial"/>
              </a:rPr>
              <a:t>n</a:t>
            </a:r>
            <a:r>
              <a:rPr lang="en-US" sz="3200" b="1" u="sng" spc="-20" dirty="0">
                <a:highlight>
                  <a:srgbClr val="FFFF00"/>
                </a:highlight>
                <a:latin typeface="Arial"/>
                <a:cs typeface="Arial"/>
              </a:rPr>
              <a:t>c</a:t>
            </a:r>
            <a:r>
              <a:rPr lang="en-US" sz="3200" b="1" u="sng" dirty="0">
                <a:highlight>
                  <a:srgbClr val="FFFF00"/>
                </a:highlight>
                <a:latin typeface="Arial"/>
                <a:cs typeface="Arial"/>
              </a:rPr>
              <a:t>ip</a:t>
            </a:r>
            <a:r>
              <a:rPr lang="en-US" sz="3200" b="1" u="sng" spc="-10" dirty="0">
                <a:highlight>
                  <a:srgbClr val="FFFF00"/>
                </a:highlight>
                <a:latin typeface="Arial"/>
                <a:cs typeface="Arial"/>
              </a:rPr>
              <a:t>l</a:t>
            </a:r>
            <a:r>
              <a:rPr lang="en-US" sz="3200" b="1" u="sng" dirty="0">
                <a:highlight>
                  <a:srgbClr val="FFFF00"/>
                </a:highlight>
                <a:latin typeface="Arial"/>
                <a:cs typeface="Arial"/>
              </a:rPr>
              <a:t>es of</a:t>
            </a:r>
            <a:r>
              <a:rPr lang="en-US" sz="3200" b="1" u="sng" spc="5" dirty="0">
                <a:highlight>
                  <a:srgbClr val="FFFF00"/>
                </a:highlight>
                <a:latin typeface="Arial"/>
                <a:cs typeface="Arial"/>
              </a:rPr>
              <a:t> </a:t>
            </a:r>
            <a:r>
              <a:rPr lang="en-US" sz="3200" b="1" u="sng" dirty="0">
                <a:highlight>
                  <a:srgbClr val="FFFF00"/>
                </a:highlight>
                <a:latin typeface="Arial"/>
                <a:cs typeface="Arial"/>
              </a:rPr>
              <a:t>t</a:t>
            </a:r>
            <a:r>
              <a:rPr lang="en-US" sz="3200" b="1" u="sng" spc="-15" dirty="0">
                <a:highlight>
                  <a:srgbClr val="FFFF00"/>
                </a:highlight>
                <a:latin typeface="Arial"/>
                <a:cs typeface="Arial"/>
              </a:rPr>
              <a:t>e</a:t>
            </a:r>
            <a:r>
              <a:rPr lang="en-US" sz="3200" b="1" u="sng" dirty="0">
                <a:highlight>
                  <a:srgbClr val="FFFF00"/>
                </a:highlight>
                <a:latin typeface="Arial"/>
                <a:cs typeface="Arial"/>
              </a:rPr>
              <a:t>a</a:t>
            </a:r>
            <a:r>
              <a:rPr lang="en-US" sz="3200" b="1" u="sng" spc="-5" dirty="0">
                <a:highlight>
                  <a:srgbClr val="FFFF00"/>
                </a:highlight>
                <a:latin typeface="Arial"/>
                <a:cs typeface="Arial"/>
              </a:rPr>
              <a:t>c</a:t>
            </a:r>
            <a:r>
              <a:rPr lang="en-US" sz="3200" b="1" u="sng" dirty="0">
                <a:highlight>
                  <a:srgbClr val="FFFF00"/>
                </a:highlight>
                <a:latin typeface="Arial"/>
                <a:cs typeface="Arial"/>
              </a:rPr>
              <a:t>hing a</a:t>
            </a:r>
            <a:r>
              <a:rPr lang="en-US" sz="3200" b="1" u="sng" spc="-5" dirty="0">
                <a:highlight>
                  <a:srgbClr val="FFFF00"/>
                </a:highlight>
                <a:latin typeface="Arial"/>
                <a:cs typeface="Arial"/>
              </a:rPr>
              <a:t>n</a:t>
            </a:r>
            <a:r>
              <a:rPr lang="en-US" sz="3200" b="1" u="sng" dirty="0">
                <a:highlight>
                  <a:srgbClr val="FFFF00"/>
                </a:highlight>
                <a:latin typeface="Arial"/>
                <a:cs typeface="Arial"/>
              </a:rPr>
              <a:t>d </a:t>
            </a:r>
            <a:r>
              <a:rPr lang="en-US" sz="3200" b="1" u="sng" spc="5" dirty="0">
                <a:highlight>
                  <a:srgbClr val="FFFF00"/>
                </a:highlight>
                <a:latin typeface="Arial"/>
                <a:cs typeface="Arial"/>
              </a:rPr>
              <a:t>l</a:t>
            </a:r>
            <a:r>
              <a:rPr lang="en-US" sz="3200" b="1" u="sng" dirty="0">
                <a:highlight>
                  <a:srgbClr val="FFFF00"/>
                </a:highlight>
                <a:latin typeface="Arial"/>
                <a:cs typeface="Arial"/>
              </a:rPr>
              <a:t>e</a:t>
            </a:r>
            <a:r>
              <a:rPr lang="en-US" sz="3200" b="1" u="sng" spc="-5" dirty="0">
                <a:highlight>
                  <a:srgbClr val="FFFF00"/>
                </a:highlight>
                <a:latin typeface="Arial"/>
                <a:cs typeface="Arial"/>
              </a:rPr>
              <a:t>a</a:t>
            </a:r>
            <a:r>
              <a:rPr lang="en-US" sz="3200" b="1" u="sng" dirty="0">
                <a:highlight>
                  <a:srgbClr val="FFFF00"/>
                </a:highlight>
                <a:latin typeface="Arial"/>
                <a:cs typeface="Arial"/>
              </a:rPr>
              <a:t>r</a:t>
            </a:r>
            <a:r>
              <a:rPr lang="en-US" sz="3200" b="1" u="sng" spc="-15" dirty="0">
                <a:highlight>
                  <a:srgbClr val="FFFF00"/>
                </a:highlight>
                <a:latin typeface="Arial"/>
                <a:cs typeface="Arial"/>
              </a:rPr>
              <a:t>n</a:t>
            </a:r>
            <a:r>
              <a:rPr lang="en-US" sz="3200" b="1" u="sng" dirty="0">
                <a:highlight>
                  <a:srgbClr val="FFFF00"/>
                </a:highlight>
                <a:latin typeface="Arial"/>
                <a:cs typeface="Arial"/>
              </a:rPr>
              <a:t>ing</a:t>
            </a:r>
            <a:r>
              <a:rPr lang="en-US" sz="3200" b="1" u="sng" spc="-15" dirty="0">
                <a:highlight>
                  <a:srgbClr val="FFFF00"/>
                </a:highlight>
                <a:latin typeface="Arial"/>
                <a:cs typeface="Arial"/>
              </a:rPr>
              <a:t> </a:t>
            </a:r>
            <a:r>
              <a:rPr lang="en-US" sz="3200" b="1" u="sng" dirty="0">
                <a:highlight>
                  <a:srgbClr val="FFFF00"/>
                </a:highlight>
                <a:latin typeface="Arial"/>
                <a:cs typeface="Arial"/>
              </a:rPr>
              <a:t>to </a:t>
            </a:r>
            <a:r>
              <a:rPr lang="en-US" sz="3200" b="1" u="sng" spc="-5" dirty="0">
                <a:highlight>
                  <a:srgbClr val="FFFF00"/>
                </a:highlight>
                <a:latin typeface="Arial"/>
                <a:cs typeface="Arial"/>
              </a:rPr>
              <a:t>enhance </a:t>
            </a:r>
            <a:r>
              <a:rPr lang="en-US" sz="3200" b="1" u="sng" dirty="0">
                <a:highlight>
                  <a:srgbClr val="FFFF00"/>
                </a:highlight>
                <a:latin typeface="Arial"/>
                <a:cs typeface="Arial"/>
              </a:rPr>
              <a:t>profes</a:t>
            </a:r>
            <a:r>
              <a:rPr lang="en-US" sz="3200" b="1" u="sng" spc="-5" dirty="0">
                <a:highlight>
                  <a:srgbClr val="FFFF00"/>
                </a:highlight>
                <a:latin typeface="Arial"/>
                <a:cs typeface="Arial"/>
              </a:rPr>
              <a:t>s</a:t>
            </a:r>
            <a:r>
              <a:rPr lang="en-US" sz="3200" b="1" u="sng" dirty="0">
                <a:highlight>
                  <a:srgbClr val="FFFF00"/>
                </a:highlight>
                <a:latin typeface="Arial"/>
                <a:cs typeface="Arial"/>
              </a:rPr>
              <a:t>io</a:t>
            </a:r>
            <a:r>
              <a:rPr lang="en-US" sz="3200" b="1" u="sng" spc="-10" dirty="0">
                <a:highlight>
                  <a:srgbClr val="FFFF00"/>
                </a:highlight>
                <a:latin typeface="Arial"/>
                <a:cs typeface="Arial"/>
              </a:rPr>
              <a:t>n</a:t>
            </a:r>
            <a:r>
              <a:rPr lang="en-US" sz="3200" b="1" u="sng" spc="-15" dirty="0">
                <a:highlight>
                  <a:srgbClr val="FFFF00"/>
                </a:highlight>
                <a:latin typeface="Arial"/>
                <a:cs typeface="Arial"/>
              </a:rPr>
              <a:t>a</a:t>
            </a:r>
            <a:r>
              <a:rPr lang="en-US" sz="3200" b="1" u="sng" dirty="0">
                <a:highlight>
                  <a:srgbClr val="FFFF00"/>
                </a:highlight>
                <a:latin typeface="Arial"/>
                <a:cs typeface="Arial"/>
              </a:rPr>
              <a:t>l pra</a:t>
            </a:r>
            <a:r>
              <a:rPr lang="en-US" sz="3200" b="1" u="sng" spc="-5" dirty="0">
                <a:highlight>
                  <a:srgbClr val="FFFF00"/>
                </a:highlight>
                <a:latin typeface="Arial"/>
                <a:cs typeface="Arial"/>
              </a:rPr>
              <a:t>c</a:t>
            </a:r>
            <a:r>
              <a:rPr lang="en-US" sz="3200" b="1" u="sng" dirty="0">
                <a:highlight>
                  <a:srgbClr val="FFFF00"/>
                </a:highlight>
                <a:latin typeface="Arial"/>
                <a:cs typeface="Arial"/>
              </a:rPr>
              <a:t>tice</a:t>
            </a:r>
            <a:endParaRPr lang="en-US" sz="3200" u="sng" dirty="0">
              <a:highlight>
                <a:srgbClr val="FFFF00"/>
              </a:highlight>
              <a:latin typeface="Arial"/>
              <a:cs typeface="Arial"/>
            </a:endParaRPr>
          </a:p>
          <a:p>
            <a:pPr marL="12700"/>
            <a:endParaRPr lang="en-US" sz="3200" dirty="0">
              <a:latin typeface="Arial"/>
              <a:cs typeface="Arial"/>
            </a:endParaRPr>
          </a:p>
          <a:p>
            <a:pPr marL="12700"/>
            <a:endParaRPr sz="3200" dirty="0">
              <a:latin typeface="Arial"/>
              <a:cs typeface="Arial"/>
            </a:endParaRPr>
          </a:p>
        </p:txBody>
      </p:sp>
      <p:sp>
        <p:nvSpPr>
          <p:cNvPr id="6" name="object 6"/>
          <p:cNvSpPr txBox="1">
            <a:spLocks noGrp="1"/>
          </p:cNvSpPr>
          <p:nvPr>
            <p:ph type="sldNum" sz="quarter" idx="12"/>
          </p:nvPr>
        </p:nvSpPr>
        <p:spPr>
          <a:prstGeom prst="rect">
            <a:avLst/>
          </a:prstGeom>
        </p:spPr>
        <p:txBody>
          <a:bodyPr vert="horz" wrap="square" lIns="0" tIns="0" rIns="0" bIns="0" rtlCol="0">
            <a:noAutofit/>
          </a:bodyPr>
          <a:lstStyle/>
          <a:p>
            <a:pPr marL="25400"/>
            <a:r>
              <a:rPr sz="1100" dirty="0">
                <a:latin typeface="Arial"/>
                <a:cs typeface="Arial"/>
              </a:rPr>
              <a:t>4</a:t>
            </a:r>
            <a:endParaRPr sz="1100">
              <a:latin typeface="Arial"/>
              <a:cs typeface="Arial"/>
            </a:endParaRPr>
          </a:p>
        </p:txBody>
      </p:sp>
      <p:sp>
        <p:nvSpPr>
          <p:cNvPr id="5" name="object 5"/>
          <p:cNvSpPr txBox="1"/>
          <p:nvPr/>
        </p:nvSpPr>
        <p:spPr>
          <a:xfrm>
            <a:off x="470568" y="9005357"/>
            <a:ext cx="18299747" cy="1544682"/>
          </a:xfrm>
          <a:prstGeom prst="rect">
            <a:avLst/>
          </a:prstGeom>
        </p:spPr>
        <p:style>
          <a:lnRef idx="2">
            <a:schemeClr val="accent1"/>
          </a:lnRef>
          <a:fillRef idx="1">
            <a:schemeClr val="lt1"/>
          </a:fillRef>
          <a:effectRef idx="0">
            <a:schemeClr val="accent1"/>
          </a:effectRef>
          <a:fontRef idx="minor">
            <a:schemeClr val="dk1"/>
          </a:fontRef>
        </p:style>
        <p:txBody>
          <a:bodyPr vert="horz" wrap="square" lIns="0" tIns="0" rIns="0" bIns="0" rtlCol="0">
            <a:noAutofit/>
          </a:bodyPr>
          <a:lstStyle/>
          <a:p>
            <a:pPr marL="12700" marR="12700"/>
            <a:r>
              <a:rPr sz="2400" b="1" dirty="0">
                <a:latin typeface="Arial"/>
                <a:cs typeface="Arial"/>
              </a:rPr>
              <a:t>Re</a:t>
            </a:r>
            <a:r>
              <a:rPr sz="2400" b="1" spc="5" dirty="0">
                <a:latin typeface="Arial"/>
                <a:cs typeface="Arial"/>
              </a:rPr>
              <a:t>s</a:t>
            </a:r>
            <a:r>
              <a:rPr sz="2400" b="1" dirty="0">
                <a:latin typeface="Arial"/>
                <a:cs typeface="Arial"/>
              </a:rPr>
              <a:t>ea</a:t>
            </a:r>
            <a:r>
              <a:rPr sz="2400" b="1" spc="-15" dirty="0">
                <a:latin typeface="Arial"/>
                <a:cs typeface="Arial"/>
              </a:rPr>
              <a:t>r</a:t>
            </a:r>
            <a:r>
              <a:rPr sz="2400" b="1" spc="5" dirty="0">
                <a:latin typeface="Arial"/>
                <a:cs typeface="Arial"/>
              </a:rPr>
              <a:t>ch</a:t>
            </a:r>
            <a:r>
              <a:rPr sz="2400" b="1" dirty="0">
                <a:latin typeface="Arial"/>
                <a:cs typeface="Arial"/>
              </a:rPr>
              <a:t>-</a:t>
            </a:r>
            <a:r>
              <a:rPr sz="2400" b="1" spc="-10" dirty="0">
                <a:latin typeface="Arial"/>
                <a:cs typeface="Arial"/>
              </a:rPr>
              <a:t>b</a:t>
            </a:r>
            <a:r>
              <a:rPr sz="2400" b="1" dirty="0">
                <a:latin typeface="Arial"/>
                <a:cs typeface="Arial"/>
              </a:rPr>
              <a:t>a</a:t>
            </a:r>
            <a:r>
              <a:rPr sz="2400" b="1" spc="5" dirty="0">
                <a:latin typeface="Arial"/>
                <a:cs typeface="Arial"/>
              </a:rPr>
              <a:t>s</a:t>
            </a:r>
            <a:r>
              <a:rPr sz="2400" b="1" spc="-10" dirty="0">
                <a:latin typeface="Arial"/>
                <a:cs typeface="Arial"/>
              </a:rPr>
              <a:t>e</a:t>
            </a:r>
            <a:r>
              <a:rPr sz="2400" b="1" dirty="0">
                <a:latin typeface="Arial"/>
                <a:cs typeface="Arial"/>
              </a:rPr>
              <a:t>d </a:t>
            </a:r>
            <a:r>
              <a:rPr sz="2400" b="1" spc="-5" dirty="0">
                <a:latin typeface="Arial"/>
                <a:cs typeface="Arial"/>
              </a:rPr>
              <a:t>k</a:t>
            </a:r>
            <a:r>
              <a:rPr sz="2400" b="1" dirty="0">
                <a:latin typeface="Arial"/>
                <a:cs typeface="Arial"/>
              </a:rPr>
              <a:t>nowl</a:t>
            </a:r>
            <a:r>
              <a:rPr sz="2400" b="1" spc="-10" dirty="0">
                <a:latin typeface="Arial"/>
                <a:cs typeface="Arial"/>
              </a:rPr>
              <a:t>e</a:t>
            </a:r>
            <a:r>
              <a:rPr sz="2400" b="1" dirty="0">
                <a:latin typeface="Arial"/>
                <a:cs typeface="Arial"/>
              </a:rPr>
              <a:t>dge </a:t>
            </a:r>
            <a:r>
              <a:rPr sz="2400" dirty="0">
                <a:latin typeface="Arial"/>
                <a:cs typeface="Arial"/>
              </a:rPr>
              <a:t>–</a:t>
            </a:r>
            <a:r>
              <a:rPr sz="2400" spc="-10" dirty="0">
                <a:latin typeface="Arial"/>
                <a:cs typeface="Arial"/>
              </a:rPr>
              <a:t> </a:t>
            </a:r>
            <a:r>
              <a:rPr sz="2400" dirty="0">
                <a:latin typeface="Arial"/>
                <a:cs typeface="Arial"/>
              </a:rPr>
              <a:t>Infor</a:t>
            </a:r>
            <a:r>
              <a:rPr sz="2400" spc="-10" dirty="0">
                <a:latin typeface="Arial"/>
                <a:cs typeface="Arial"/>
              </a:rPr>
              <a:t>m</a:t>
            </a:r>
            <a:r>
              <a:rPr sz="2400" dirty="0">
                <a:latin typeface="Arial"/>
                <a:cs typeface="Arial"/>
              </a:rPr>
              <a:t>at</a:t>
            </a:r>
            <a:r>
              <a:rPr sz="2400" spc="-10" dirty="0">
                <a:latin typeface="Arial"/>
                <a:cs typeface="Arial"/>
              </a:rPr>
              <a:t>i</a:t>
            </a:r>
            <a:r>
              <a:rPr sz="2400" dirty="0">
                <a:latin typeface="Arial"/>
                <a:cs typeface="Arial"/>
              </a:rPr>
              <a:t>on,</a:t>
            </a:r>
            <a:r>
              <a:rPr sz="2400" spc="-10" dirty="0">
                <a:latin typeface="Arial"/>
                <a:cs typeface="Arial"/>
              </a:rPr>
              <a:t> </a:t>
            </a:r>
            <a:r>
              <a:rPr sz="2400" spc="5" dirty="0">
                <a:latin typeface="Arial"/>
                <a:cs typeface="Arial"/>
              </a:rPr>
              <a:t>k</a:t>
            </a:r>
            <a:r>
              <a:rPr sz="2400" dirty="0">
                <a:latin typeface="Arial"/>
                <a:cs typeface="Arial"/>
              </a:rPr>
              <a:t>now</a:t>
            </a:r>
            <a:r>
              <a:rPr sz="2400" spc="-10" dirty="0">
                <a:latin typeface="Arial"/>
                <a:cs typeface="Arial"/>
              </a:rPr>
              <a:t>l</a:t>
            </a:r>
            <a:r>
              <a:rPr sz="2400" dirty="0">
                <a:latin typeface="Arial"/>
                <a:cs typeface="Arial"/>
              </a:rPr>
              <a:t>edge</a:t>
            </a:r>
            <a:r>
              <a:rPr sz="2400" spc="-10" dirty="0">
                <a:latin typeface="Arial"/>
                <a:cs typeface="Arial"/>
              </a:rPr>
              <a:t> </a:t>
            </a:r>
            <a:r>
              <a:rPr sz="2400" dirty="0">
                <a:latin typeface="Arial"/>
                <a:cs typeface="Arial"/>
              </a:rPr>
              <a:t>or </a:t>
            </a:r>
            <a:r>
              <a:rPr sz="2400" spc="-10" dirty="0">
                <a:latin typeface="Arial"/>
                <a:cs typeface="Arial"/>
              </a:rPr>
              <a:t>d</a:t>
            </a:r>
            <a:r>
              <a:rPr sz="2400" dirty="0">
                <a:latin typeface="Arial"/>
                <a:cs typeface="Arial"/>
              </a:rPr>
              <a:t>a</a:t>
            </a:r>
            <a:r>
              <a:rPr sz="2400" spc="-10" dirty="0">
                <a:latin typeface="Arial"/>
                <a:cs typeface="Arial"/>
              </a:rPr>
              <a:t>t</a:t>
            </a:r>
            <a:r>
              <a:rPr sz="2400" dirty="0">
                <a:latin typeface="Arial"/>
                <a:cs typeface="Arial"/>
              </a:rPr>
              <a:t>a a</a:t>
            </a:r>
            <a:r>
              <a:rPr sz="2400" spc="-10" dirty="0">
                <a:latin typeface="Arial"/>
                <a:cs typeface="Arial"/>
              </a:rPr>
              <a:t>c</a:t>
            </a:r>
            <a:r>
              <a:rPr sz="2400" dirty="0">
                <a:latin typeface="Arial"/>
                <a:cs typeface="Arial"/>
              </a:rPr>
              <a:t>quir</a:t>
            </a:r>
            <a:r>
              <a:rPr sz="2400" spc="-10" dirty="0">
                <a:latin typeface="Arial"/>
                <a:cs typeface="Arial"/>
              </a:rPr>
              <a:t>e</a:t>
            </a:r>
            <a:r>
              <a:rPr sz="2400" dirty="0">
                <a:latin typeface="Arial"/>
                <a:cs typeface="Arial"/>
              </a:rPr>
              <a:t>d t</a:t>
            </a:r>
            <a:r>
              <a:rPr sz="2400" spc="20" dirty="0">
                <a:latin typeface="Arial"/>
                <a:cs typeface="Arial"/>
              </a:rPr>
              <a:t>h</a:t>
            </a:r>
            <a:r>
              <a:rPr sz="2400" spc="-15" dirty="0">
                <a:latin typeface="Arial"/>
                <a:cs typeface="Arial"/>
              </a:rPr>
              <a:t>r</a:t>
            </a:r>
            <a:r>
              <a:rPr sz="2400" dirty="0">
                <a:latin typeface="Arial"/>
                <a:cs typeface="Arial"/>
              </a:rPr>
              <a:t>ough</a:t>
            </a:r>
            <a:r>
              <a:rPr sz="2400" spc="-10" dirty="0">
                <a:latin typeface="Arial"/>
                <a:cs typeface="Arial"/>
              </a:rPr>
              <a:t> </a:t>
            </a:r>
            <a:r>
              <a:rPr sz="2400" spc="-5" dirty="0">
                <a:latin typeface="Arial"/>
                <a:cs typeface="Arial"/>
              </a:rPr>
              <a:t>s</a:t>
            </a:r>
            <a:r>
              <a:rPr sz="2400" spc="5" dirty="0">
                <a:latin typeface="Arial"/>
                <a:cs typeface="Arial"/>
              </a:rPr>
              <a:t>ys</a:t>
            </a:r>
            <a:r>
              <a:rPr sz="2400" spc="-10" dirty="0">
                <a:latin typeface="Arial"/>
                <a:cs typeface="Arial"/>
              </a:rPr>
              <a:t>t</a:t>
            </a:r>
            <a:r>
              <a:rPr sz="2400" dirty="0">
                <a:latin typeface="Arial"/>
                <a:cs typeface="Arial"/>
              </a:rPr>
              <a:t>e</a:t>
            </a:r>
            <a:r>
              <a:rPr sz="2400" spc="5" dirty="0">
                <a:latin typeface="Arial"/>
                <a:cs typeface="Arial"/>
              </a:rPr>
              <a:t>m</a:t>
            </a:r>
            <a:r>
              <a:rPr sz="2400" spc="-10" dirty="0">
                <a:latin typeface="Arial"/>
                <a:cs typeface="Arial"/>
              </a:rPr>
              <a:t>a</a:t>
            </a:r>
            <a:r>
              <a:rPr sz="2400" dirty="0">
                <a:latin typeface="Arial"/>
                <a:cs typeface="Arial"/>
              </a:rPr>
              <a:t>t</a:t>
            </a:r>
            <a:r>
              <a:rPr sz="2400" spc="5" dirty="0">
                <a:latin typeface="Arial"/>
                <a:cs typeface="Arial"/>
              </a:rPr>
              <a:t>i</a:t>
            </a:r>
            <a:r>
              <a:rPr sz="2400" dirty="0">
                <a:latin typeface="Arial"/>
                <a:cs typeface="Arial"/>
              </a:rPr>
              <a:t>c</a:t>
            </a:r>
            <a:r>
              <a:rPr sz="2400" spc="-20" dirty="0">
                <a:latin typeface="Arial"/>
                <a:cs typeface="Arial"/>
              </a:rPr>
              <a:t> </a:t>
            </a:r>
            <a:r>
              <a:rPr sz="2400" dirty="0">
                <a:latin typeface="Arial"/>
                <a:cs typeface="Arial"/>
              </a:rPr>
              <a:t>in</a:t>
            </a:r>
            <a:r>
              <a:rPr sz="2400" spc="5" dirty="0">
                <a:latin typeface="Arial"/>
                <a:cs typeface="Arial"/>
              </a:rPr>
              <a:t>v</a:t>
            </a:r>
            <a:r>
              <a:rPr sz="2400" spc="-10" dirty="0">
                <a:latin typeface="Arial"/>
                <a:cs typeface="Arial"/>
              </a:rPr>
              <a:t>e</a:t>
            </a:r>
            <a:r>
              <a:rPr sz="2400" spc="5" dirty="0">
                <a:latin typeface="Arial"/>
                <a:cs typeface="Arial"/>
              </a:rPr>
              <a:t>s</a:t>
            </a:r>
            <a:r>
              <a:rPr sz="2400" dirty="0">
                <a:latin typeface="Arial"/>
                <a:cs typeface="Arial"/>
              </a:rPr>
              <a:t>t</a:t>
            </a:r>
            <a:r>
              <a:rPr sz="2400" spc="-10" dirty="0">
                <a:latin typeface="Arial"/>
                <a:cs typeface="Arial"/>
              </a:rPr>
              <a:t>i</a:t>
            </a:r>
            <a:r>
              <a:rPr sz="2400" dirty="0">
                <a:latin typeface="Arial"/>
                <a:cs typeface="Arial"/>
              </a:rPr>
              <a:t>gat</a:t>
            </a:r>
            <a:r>
              <a:rPr sz="2400" spc="-10" dirty="0">
                <a:latin typeface="Arial"/>
                <a:cs typeface="Arial"/>
              </a:rPr>
              <a:t>i</a:t>
            </a:r>
            <a:r>
              <a:rPr sz="2400" dirty="0">
                <a:latin typeface="Arial"/>
                <a:cs typeface="Arial"/>
              </a:rPr>
              <a:t>on </a:t>
            </a:r>
            <a:r>
              <a:rPr sz="2400" spc="-10" dirty="0">
                <a:latin typeface="Arial"/>
                <a:cs typeface="Arial"/>
              </a:rPr>
              <a:t>a</a:t>
            </a:r>
            <a:r>
              <a:rPr sz="2400" dirty="0">
                <a:latin typeface="Arial"/>
                <a:cs typeface="Arial"/>
              </a:rPr>
              <a:t>nd</a:t>
            </a:r>
            <a:r>
              <a:rPr sz="2400" spc="-10" dirty="0">
                <a:latin typeface="Arial"/>
                <a:cs typeface="Arial"/>
              </a:rPr>
              <a:t> </a:t>
            </a:r>
            <a:r>
              <a:rPr sz="2400" dirty="0">
                <a:latin typeface="Arial"/>
                <a:cs typeface="Arial"/>
              </a:rPr>
              <a:t>log</a:t>
            </a:r>
            <a:r>
              <a:rPr sz="2400" spc="-10" dirty="0">
                <a:latin typeface="Arial"/>
                <a:cs typeface="Arial"/>
              </a:rPr>
              <a:t>i</a:t>
            </a:r>
            <a:r>
              <a:rPr sz="2400" spc="5" dirty="0">
                <a:latin typeface="Arial"/>
                <a:cs typeface="Arial"/>
              </a:rPr>
              <a:t>c</a:t>
            </a:r>
            <a:r>
              <a:rPr sz="2400" spc="-10" dirty="0">
                <a:latin typeface="Arial"/>
                <a:cs typeface="Arial"/>
              </a:rPr>
              <a:t>a</a:t>
            </a:r>
            <a:r>
              <a:rPr sz="2400" dirty="0">
                <a:latin typeface="Arial"/>
                <a:cs typeface="Arial"/>
              </a:rPr>
              <a:t>l </a:t>
            </a:r>
            <a:r>
              <a:rPr sz="2400" spc="5" dirty="0">
                <a:latin typeface="Arial"/>
                <a:cs typeface="Arial"/>
              </a:rPr>
              <a:t>s</a:t>
            </a:r>
            <a:r>
              <a:rPr sz="2400" spc="-10" dirty="0">
                <a:latin typeface="Arial"/>
                <a:cs typeface="Arial"/>
              </a:rPr>
              <a:t>t</a:t>
            </a:r>
            <a:r>
              <a:rPr sz="2400" dirty="0">
                <a:latin typeface="Arial"/>
                <a:cs typeface="Arial"/>
              </a:rPr>
              <a:t>udy</a:t>
            </a:r>
            <a:r>
              <a:rPr sz="2400" spc="-20" dirty="0">
                <a:latin typeface="Arial"/>
                <a:cs typeface="Arial"/>
              </a:rPr>
              <a:t> </a:t>
            </a:r>
            <a:r>
              <a:rPr sz="2400" dirty="0">
                <a:latin typeface="Arial"/>
                <a:cs typeface="Arial"/>
              </a:rPr>
              <a:t>(PPST, 20</a:t>
            </a:r>
            <a:r>
              <a:rPr sz="2400" spc="-10" dirty="0">
                <a:latin typeface="Arial"/>
                <a:cs typeface="Arial"/>
              </a:rPr>
              <a:t>1</a:t>
            </a:r>
            <a:r>
              <a:rPr sz="2400" dirty="0">
                <a:latin typeface="Arial"/>
                <a:cs typeface="Arial"/>
              </a:rPr>
              <a:t>7) </a:t>
            </a:r>
            <a:endParaRPr lang="en-US" sz="2400" dirty="0">
              <a:latin typeface="Arial"/>
              <a:cs typeface="Arial"/>
            </a:endParaRPr>
          </a:p>
          <a:p>
            <a:pPr marL="12700" marR="12700"/>
            <a:r>
              <a:rPr sz="2400" b="1" dirty="0">
                <a:latin typeface="Arial"/>
                <a:cs typeface="Arial"/>
              </a:rPr>
              <a:t>Prin</a:t>
            </a:r>
            <a:r>
              <a:rPr sz="2400" b="1" spc="5" dirty="0">
                <a:latin typeface="Arial"/>
                <a:cs typeface="Arial"/>
              </a:rPr>
              <a:t>c</a:t>
            </a:r>
            <a:r>
              <a:rPr sz="2400" b="1" spc="-10" dirty="0">
                <a:latin typeface="Arial"/>
                <a:cs typeface="Arial"/>
              </a:rPr>
              <a:t>i</a:t>
            </a:r>
            <a:r>
              <a:rPr sz="2400" b="1" dirty="0">
                <a:latin typeface="Arial"/>
                <a:cs typeface="Arial"/>
              </a:rPr>
              <a:t>pl</a:t>
            </a:r>
            <a:r>
              <a:rPr sz="2400" b="1" spc="-10" dirty="0">
                <a:latin typeface="Arial"/>
                <a:cs typeface="Arial"/>
              </a:rPr>
              <a:t>e</a:t>
            </a:r>
            <a:r>
              <a:rPr sz="2400" b="1" dirty="0">
                <a:latin typeface="Arial"/>
                <a:cs typeface="Arial"/>
              </a:rPr>
              <a:t>s</a:t>
            </a:r>
            <a:r>
              <a:rPr sz="2400" b="1" spc="5" dirty="0">
                <a:latin typeface="Arial"/>
                <a:cs typeface="Arial"/>
              </a:rPr>
              <a:t> </a:t>
            </a:r>
            <a:r>
              <a:rPr sz="2400" b="1" dirty="0">
                <a:latin typeface="Arial"/>
                <a:cs typeface="Arial"/>
              </a:rPr>
              <a:t>of</a:t>
            </a:r>
            <a:r>
              <a:rPr sz="2400" b="1" spc="-10" dirty="0">
                <a:latin typeface="Arial"/>
                <a:cs typeface="Arial"/>
              </a:rPr>
              <a:t> </a:t>
            </a:r>
            <a:r>
              <a:rPr sz="2400" b="1" dirty="0">
                <a:latin typeface="Arial"/>
                <a:cs typeface="Arial"/>
              </a:rPr>
              <a:t>te</a:t>
            </a:r>
            <a:r>
              <a:rPr sz="2400" b="1" spc="-10" dirty="0">
                <a:latin typeface="Arial"/>
                <a:cs typeface="Arial"/>
              </a:rPr>
              <a:t>a</a:t>
            </a:r>
            <a:r>
              <a:rPr sz="2400" b="1" spc="5" dirty="0">
                <a:latin typeface="Arial"/>
                <a:cs typeface="Arial"/>
              </a:rPr>
              <a:t>c</a:t>
            </a:r>
            <a:r>
              <a:rPr sz="2400" b="1" dirty="0">
                <a:latin typeface="Arial"/>
                <a:cs typeface="Arial"/>
              </a:rPr>
              <a:t>h</a:t>
            </a:r>
            <a:r>
              <a:rPr sz="2400" b="1" spc="-10" dirty="0">
                <a:latin typeface="Arial"/>
                <a:cs typeface="Arial"/>
              </a:rPr>
              <a:t>i</a:t>
            </a:r>
            <a:r>
              <a:rPr sz="2400" b="1" dirty="0">
                <a:latin typeface="Arial"/>
                <a:cs typeface="Arial"/>
              </a:rPr>
              <a:t>ng </a:t>
            </a:r>
            <a:r>
              <a:rPr sz="2400" b="1" spc="-10" dirty="0">
                <a:latin typeface="Arial"/>
                <a:cs typeface="Arial"/>
              </a:rPr>
              <a:t>a</a:t>
            </a:r>
            <a:r>
              <a:rPr sz="2400" b="1" dirty="0">
                <a:latin typeface="Arial"/>
                <a:cs typeface="Arial"/>
              </a:rPr>
              <a:t>nd</a:t>
            </a:r>
            <a:r>
              <a:rPr sz="2400" b="1" spc="-10" dirty="0">
                <a:latin typeface="Arial"/>
                <a:cs typeface="Arial"/>
              </a:rPr>
              <a:t> </a:t>
            </a:r>
            <a:r>
              <a:rPr sz="2400" b="1" dirty="0">
                <a:latin typeface="Arial"/>
                <a:cs typeface="Arial"/>
              </a:rPr>
              <a:t>lea</a:t>
            </a:r>
            <a:r>
              <a:rPr sz="2400" b="1" spc="-15" dirty="0">
                <a:latin typeface="Arial"/>
                <a:cs typeface="Arial"/>
              </a:rPr>
              <a:t>r</a:t>
            </a:r>
            <a:r>
              <a:rPr sz="2400" b="1" dirty="0">
                <a:latin typeface="Arial"/>
                <a:cs typeface="Arial"/>
              </a:rPr>
              <a:t>ning</a:t>
            </a:r>
            <a:r>
              <a:rPr sz="2400" b="1" spc="10" dirty="0">
                <a:latin typeface="Arial"/>
                <a:cs typeface="Arial"/>
              </a:rPr>
              <a:t> </a:t>
            </a:r>
            <a:r>
              <a:rPr sz="2400" dirty="0">
                <a:latin typeface="Arial"/>
                <a:cs typeface="Arial"/>
              </a:rPr>
              <a:t>–</a:t>
            </a:r>
            <a:r>
              <a:rPr sz="2400" spc="5" dirty="0">
                <a:latin typeface="Arial"/>
                <a:cs typeface="Arial"/>
              </a:rPr>
              <a:t> </a:t>
            </a:r>
            <a:r>
              <a:rPr sz="2400" dirty="0">
                <a:latin typeface="Arial"/>
                <a:cs typeface="Arial"/>
              </a:rPr>
              <a:t>T</a:t>
            </a:r>
            <a:r>
              <a:rPr sz="2400" spc="-10" dirty="0">
                <a:latin typeface="Arial"/>
                <a:cs typeface="Arial"/>
              </a:rPr>
              <a:t>e</a:t>
            </a:r>
            <a:r>
              <a:rPr sz="2400" dirty="0">
                <a:latin typeface="Arial"/>
                <a:cs typeface="Arial"/>
              </a:rPr>
              <a:t>a</a:t>
            </a:r>
            <a:r>
              <a:rPr sz="2400" spc="5" dirty="0">
                <a:latin typeface="Arial"/>
                <a:cs typeface="Arial"/>
              </a:rPr>
              <a:t>c</a:t>
            </a:r>
            <a:r>
              <a:rPr sz="2400" spc="-10" dirty="0">
                <a:latin typeface="Arial"/>
                <a:cs typeface="Arial"/>
              </a:rPr>
              <a:t>h</a:t>
            </a:r>
            <a:r>
              <a:rPr sz="2400" dirty="0">
                <a:latin typeface="Arial"/>
                <a:cs typeface="Arial"/>
              </a:rPr>
              <a:t>er</a:t>
            </a:r>
            <a:r>
              <a:rPr sz="2400" spc="5" dirty="0">
                <a:latin typeface="Arial"/>
                <a:cs typeface="Arial"/>
              </a:rPr>
              <a:t>s</a:t>
            </a:r>
            <a:r>
              <a:rPr sz="2400" dirty="0">
                <a:latin typeface="Arial"/>
                <a:cs typeface="Arial"/>
              </a:rPr>
              <a:t>’</a:t>
            </a:r>
            <a:r>
              <a:rPr sz="2400" spc="-10" dirty="0">
                <a:latin typeface="Arial"/>
                <a:cs typeface="Arial"/>
              </a:rPr>
              <a:t> </a:t>
            </a:r>
            <a:r>
              <a:rPr sz="2400" spc="5" dirty="0">
                <a:latin typeface="Arial"/>
                <a:cs typeface="Arial"/>
              </a:rPr>
              <a:t>v</a:t>
            </a:r>
            <a:r>
              <a:rPr sz="2400" spc="-10" dirty="0">
                <a:latin typeface="Arial"/>
                <a:cs typeface="Arial"/>
              </a:rPr>
              <a:t>i</a:t>
            </a:r>
            <a:r>
              <a:rPr sz="2400" dirty="0">
                <a:latin typeface="Arial"/>
                <a:cs typeface="Arial"/>
              </a:rPr>
              <a:t>ews,</a:t>
            </a:r>
            <a:r>
              <a:rPr sz="2400" spc="-10" dirty="0">
                <a:latin typeface="Arial"/>
                <a:cs typeface="Arial"/>
              </a:rPr>
              <a:t> </a:t>
            </a:r>
            <a:r>
              <a:rPr sz="2400" dirty="0">
                <a:latin typeface="Arial"/>
                <a:cs typeface="Arial"/>
              </a:rPr>
              <a:t>un</a:t>
            </a:r>
            <a:r>
              <a:rPr sz="2400" spc="-10" dirty="0">
                <a:latin typeface="Arial"/>
                <a:cs typeface="Arial"/>
              </a:rPr>
              <a:t>d</a:t>
            </a:r>
            <a:r>
              <a:rPr sz="2400" dirty="0">
                <a:latin typeface="Arial"/>
                <a:cs typeface="Arial"/>
              </a:rPr>
              <a:t>e</a:t>
            </a:r>
            <a:r>
              <a:rPr sz="2400" spc="-15" dirty="0">
                <a:latin typeface="Arial"/>
                <a:cs typeface="Arial"/>
              </a:rPr>
              <a:t>r</a:t>
            </a:r>
            <a:r>
              <a:rPr sz="2400" spc="5" dirty="0">
                <a:latin typeface="Arial"/>
                <a:cs typeface="Arial"/>
              </a:rPr>
              <a:t>s</a:t>
            </a:r>
            <a:r>
              <a:rPr sz="2400" dirty="0">
                <a:latin typeface="Arial"/>
                <a:cs typeface="Arial"/>
              </a:rPr>
              <a:t>ta</a:t>
            </a:r>
            <a:r>
              <a:rPr sz="2400" spc="-10" dirty="0">
                <a:latin typeface="Arial"/>
                <a:cs typeface="Arial"/>
              </a:rPr>
              <a:t>n</a:t>
            </a:r>
            <a:r>
              <a:rPr sz="2400" dirty="0">
                <a:latin typeface="Arial"/>
                <a:cs typeface="Arial"/>
              </a:rPr>
              <a:t>din</a:t>
            </a:r>
            <a:r>
              <a:rPr sz="2400" spc="-10" dirty="0">
                <a:latin typeface="Arial"/>
                <a:cs typeface="Arial"/>
              </a:rPr>
              <a:t>g</a:t>
            </a:r>
            <a:r>
              <a:rPr sz="2400" dirty="0">
                <a:latin typeface="Arial"/>
                <a:cs typeface="Arial"/>
              </a:rPr>
              <a:t>s</a:t>
            </a:r>
            <a:r>
              <a:rPr sz="2400" spc="5" dirty="0">
                <a:latin typeface="Arial"/>
                <a:cs typeface="Arial"/>
              </a:rPr>
              <a:t> </a:t>
            </a:r>
            <a:r>
              <a:rPr sz="2400" spc="-10" dirty="0">
                <a:latin typeface="Arial"/>
                <a:cs typeface="Arial"/>
              </a:rPr>
              <a:t>a</a:t>
            </a:r>
            <a:r>
              <a:rPr sz="2400" dirty="0">
                <a:latin typeface="Arial"/>
                <a:cs typeface="Arial"/>
              </a:rPr>
              <a:t>nd</a:t>
            </a:r>
            <a:r>
              <a:rPr sz="2400" spc="-10" dirty="0">
                <a:latin typeface="Arial"/>
                <a:cs typeface="Arial"/>
              </a:rPr>
              <a:t> </a:t>
            </a:r>
            <a:r>
              <a:rPr sz="2400" spc="5" dirty="0">
                <a:latin typeface="Arial"/>
                <a:cs typeface="Arial"/>
              </a:rPr>
              <a:t>c</a:t>
            </a:r>
            <a:r>
              <a:rPr sz="2400" dirty="0">
                <a:latin typeface="Arial"/>
                <a:cs typeface="Arial"/>
              </a:rPr>
              <a:t>o</a:t>
            </a:r>
            <a:r>
              <a:rPr sz="2400" spc="-10" dirty="0">
                <a:latin typeface="Arial"/>
                <a:cs typeface="Arial"/>
              </a:rPr>
              <a:t>n</a:t>
            </a:r>
            <a:r>
              <a:rPr sz="2400" spc="5" dirty="0">
                <a:latin typeface="Arial"/>
                <a:cs typeface="Arial"/>
              </a:rPr>
              <a:t>c</a:t>
            </a:r>
            <a:r>
              <a:rPr sz="2400" dirty="0">
                <a:latin typeface="Arial"/>
                <a:cs typeface="Arial"/>
              </a:rPr>
              <a:t>ep</a:t>
            </a:r>
            <a:r>
              <a:rPr sz="2400" spc="-10" dirty="0">
                <a:latin typeface="Arial"/>
                <a:cs typeface="Arial"/>
              </a:rPr>
              <a:t>t</a:t>
            </a:r>
            <a:r>
              <a:rPr sz="2400" dirty="0">
                <a:latin typeface="Arial"/>
                <a:cs typeface="Arial"/>
              </a:rPr>
              <a:t>ua</a:t>
            </a:r>
            <a:r>
              <a:rPr sz="2400" spc="-10" dirty="0">
                <a:latin typeface="Arial"/>
                <a:cs typeface="Arial"/>
              </a:rPr>
              <a:t>l</a:t>
            </a:r>
            <a:r>
              <a:rPr sz="2400" dirty="0">
                <a:latin typeface="Arial"/>
                <a:cs typeface="Arial"/>
              </a:rPr>
              <a:t>i</a:t>
            </a:r>
            <a:r>
              <a:rPr sz="2400" spc="5" dirty="0">
                <a:latin typeface="Arial"/>
                <a:cs typeface="Arial"/>
              </a:rPr>
              <a:t>z</a:t>
            </a:r>
            <a:r>
              <a:rPr sz="2400" spc="-10" dirty="0">
                <a:latin typeface="Arial"/>
                <a:cs typeface="Arial"/>
              </a:rPr>
              <a:t>a</a:t>
            </a:r>
            <a:r>
              <a:rPr sz="2400" dirty="0">
                <a:latin typeface="Arial"/>
                <a:cs typeface="Arial"/>
              </a:rPr>
              <a:t>t</a:t>
            </a:r>
            <a:r>
              <a:rPr sz="2400" spc="-10" dirty="0">
                <a:latin typeface="Arial"/>
                <a:cs typeface="Arial"/>
              </a:rPr>
              <a:t>i</a:t>
            </a:r>
            <a:r>
              <a:rPr sz="2400" dirty="0">
                <a:latin typeface="Arial"/>
                <a:cs typeface="Arial"/>
              </a:rPr>
              <a:t>on of </a:t>
            </a:r>
            <a:r>
              <a:rPr sz="2400" spc="-10" dirty="0">
                <a:latin typeface="Arial"/>
                <a:cs typeface="Arial"/>
              </a:rPr>
              <a:t>t</a:t>
            </a:r>
            <a:r>
              <a:rPr sz="2400" dirty="0">
                <a:latin typeface="Arial"/>
                <a:cs typeface="Arial"/>
              </a:rPr>
              <a:t>e</a:t>
            </a:r>
            <a:r>
              <a:rPr sz="2400" spc="-10" dirty="0">
                <a:latin typeface="Arial"/>
                <a:cs typeface="Arial"/>
              </a:rPr>
              <a:t>a</a:t>
            </a:r>
            <a:r>
              <a:rPr sz="2400" spc="5" dirty="0">
                <a:latin typeface="Arial"/>
                <a:cs typeface="Arial"/>
              </a:rPr>
              <a:t>c</a:t>
            </a:r>
            <a:r>
              <a:rPr sz="2400" dirty="0">
                <a:latin typeface="Arial"/>
                <a:cs typeface="Arial"/>
              </a:rPr>
              <a:t>hi</a:t>
            </a:r>
            <a:r>
              <a:rPr sz="2400" spc="-10" dirty="0">
                <a:latin typeface="Arial"/>
                <a:cs typeface="Arial"/>
              </a:rPr>
              <a:t>n</a:t>
            </a:r>
            <a:r>
              <a:rPr sz="2400" dirty="0">
                <a:latin typeface="Arial"/>
                <a:cs typeface="Arial"/>
              </a:rPr>
              <a:t>g a</a:t>
            </a:r>
            <a:r>
              <a:rPr sz="2400" spc="-10" dirty="0">
                <a:latin typeface="Arial"/>
                <a:cs typeface="Arial"/>
              </a:rPr>
              <a:t>n</a:t>
            </a:r>
            <a:r>
              <a:rPr sz="2400" dirty="0">
                <a:latin typeface="Arial"/>
                <a:cs typeface="Arial"/>
              </a:rPr>
              <a:t>d </a:t>
            </a:r>
            <a:r>
              <a:rPr sz="2400" spc="-10" dirty="0">
                <a:latin typeface="Arial"/>
                <a:cs typeface="Arial"/>
              </a:rPr>
              <a:t>l</a:t>
            </a:r>
            <a:r>
              <a:rPr sz="2400" dirty="0">
                <a:latin typeface="Arial"/>
                <a:cs typeface="Arial"/>
              </a:rPr>
              <a:t>earn</a:t>
            </a:r>
            <a:r>
              <a:rPr sz="2400" spc="-10" dirty="0">
                <a:latin typeface="Arial"/>
                <a:cs typeface="Arial"/>
              </a:rPr>
              <a:t>i</a:t>
            </a:r>
            <a:r>
              <a:rPr sz="2400" dirty="0">
                <a:latin typeface="Arial"/>
                <a:cs typeface="Arial"/>
              </a:rPr>
              <a:t>ng (</a:t>
            </a:r>
            <a:r>
              <a:rPr sz="2400" spc="-10" dirty="0">
                <a:latin typeface="Arial"/>
                <a:cs typeface="Arial"/>
              </a:rPr>
              <a:t>P</a:t>
            </a:r>
            <a:r>
              <a:rPr sz="2400" dirty="0">
                <a:latin typeface="Arial"/>
                <a:cs typeface="Arial"/>
              </a:rPr>
              <a:t>PST, 20</a:t>
            </a:r>
            <a:r>
              <a:rPr sz="2400" spc="-10" dirty="0">
                <a:latin typeface="Arial"/>
                <a:cs typeface="Arial"/>
              </a:rPr>
              <a:t>1</a:t>
            </a:r>
            <a:r>
              <a:rPr sz="2400" dirty="0">
                <a:latin typeface="Arial"/>
                <a:cs typeface="Arial"/>
              </a:rPr>
              <a:t>7) </a:t>
            </a:r>
            <a:endParaRPr lang="en-US" sz="2400" dirty="0">
              <a:latin typeface="Arial"/>
              <a:cs typeface="Arial"/>
            </a:endParaRPr>
          </a:p>
          <a:p>
            <a:pPr marL="12700" marR="12700"/>
            <a:r>
              <a:rPr sz="2400" b="1" dirty="0">
                <a:latin typeface="Arial"/>
                <a:cs typeface="Arial"/>
              </a:rPr>
              <a:t>Co</a:t>
            </a:r>
            <a:r>
              <a:rPr sz="2400" b="1" spc="5" dirty="0">
                <a:latin typeface="Arial"/>
                <a:cs typeface="Arial"/>
              </a:rPr>
              <a:t>m</a:t>
            </a:r>
            <a:r>
              <a:rPr sz="2400" b="1" dirty="0">
                <a:latin typeface="Arial"/>
                <a:cs typeface="Arial"/>
              </a:rPr>
              <a:t>po</a:t>
            </a:r>
            <a:r>
              <a:rPr sz="2400" b="1" spc="-10" dirty="0">
                <a:latin typeface="Arial"/>
                <a:cs typeface="Arial"/>
              </a:rPr>
              <a:t>n</a:t>
            </a:r>
            <a:r>
              <a:rPr sz="2400" b="1" dirty="0">
                <a:latin typeface="Arial"/>
                <a:cs typeface="Arial"/>
              </a:rPr>
              <a:t>en</a:t>
            </a:r>
            <a:r>
              <a:rPr sz="2400" b="1" spc="-10" dirty="0">
                <a:latin typeface="Arial"/>
                <a:cs typeface="Arial"/>
              </a:rPr>
              <a:t>t</a:t>
            </a:r>
            <a:r>
              <a:rPr sz="2400" b="1" dirty="0">
                <a:latin typeface="Arial"/>
                <a:cs typeface="Arial"/>
              </a:rPr>
              <a:t>s</a:t>
            </a:r>
            <a:r>
              <a:rPr sz="2400" b="1" spc="5" dirty="0">
                <a:latin typeface="Arial"/>
                <a:cs typeface="Arial"/>
              </a:rPr>
              <a:t> </a:t>
            </a:r>
            <a:r>
              <a:rPr sz="2400" b="1" dirty="0">
                <a:latin typeface="Arial"/>
                <a:cs typeface="Arial"/>
              </a:rPr>
              <a:t>of</a:t>
            </a:r>
            <a:r>
              <a:rPr sz="2400" b="1" spc="-10" dirty="0">
                <a:latin typeface="Arial"/>
                <a:cs typeface="Arial"/>
              </a:rPr>
              <a:t> </a:t>
            </a:r>
            <a:r>
              <a:rPr sz="2400" b="1" dirty="0">
                <a:latin typeface="Arial"/>
                <a:cs typeface="Arial"/>
              </a:rPr>
              <a:t>i</a:t>
            </a:r>
            <a:r>
              <a:rPr sz="2400" b="1" spc="-10" dirty="0">
                <a:latin typeface="Arial"/>
                <a:cs typeface="Arial"/>
              </a:rPr>
              <a:t>n</a:t>
            </a:r>
            <a:r>
              <a:rPr sz="2400" b="1" spc="5" dirty="0">
                <a:latin typeface="Arial"/>
                <a:cs typeface="Arial"/>
              </a:rPr>
              <a:t>s</a:t>
            </a:r>
            <a:r>
              <a:rPr sz="2400" b="1" dirty="0">
                <a:latin typeface="Arial"/>
                <a:cs typeface="Arial"/>
              </a:rPr>
              <a:t>tr</a:t>
            </a:r>
            <a:r>
              <a:rPr sz="2400" b="1" spc="-10" dirty="0">
                <a:latin typeface="Arial"/>
                <a:cs typeface="Arial"/>
              </a:rPr>
              <a:t>u</a:t>
            </a:r>
            <a:r>
              <a:rPr sz="2400" b="1" spc="5" dirty="0">
                <a:latin typeface="Arial"/>
                <a:cs typeface="Arial"/>
              </a:rPr>
              <a:t>c</a:t>
            </a:r>
            <a:r>
              <a:rPr sz="2400" b="1" dirty="0">
                <a:latin typeface="Arial"/>
                <a:cs typeface="Arial"/>
              </a:rPr>
              <a:t>t</a:t>
            </a:r>
            <a:r>
              <a:rPr sz="2400" b="1" spc="5" dirty="0">
                <a:latin typeface="Arial"/>
                <a:cs typeface="Arial"/>
              </a:rPr>
              <a:t>i</a:t>
            </a:r>
            <a:r>
              <a:rPr sz="2400" b="1" spc="-10" dirty="0">
                <a:latin typeface="Arial"/>
                <a:cs typeface="Arial"/>
              </a:rPr>
              <a:t>o</a:t>
            </a:r>
            <a:r>
              <a:rPr sz="2400" b="1" dirty="0">
                <a:latin typeface="Arial"/>
                <a:cs typeface="Arial"/>
              </a:rPr>
              <a:t>n</a:t>
            </a:r>
            <a:r>
              <a:rPr sz="2400" b="1" spc="10" dirty="0">
                <a:latin typeface="Arial"/>
                <a:cs typeface="Arial"/>
              </a:rPr>
              <a:t> </a:t>
            </a:r>
            <a:r>
              <a:rPr sz="2400" dirty="0">
                <a:latin typeface="Arial"/>
                <a:cs typeface="Arial"/>
              </a:rPr>
              <a:t>–</a:t>
            </a:r>
            <a:r>
              <a:rPr sz="2400" spc="-10" dirty="0">
                <a:latin typeface="Arial"/>
                <a:cs typeface="Arial"/>
              </a:rPr>
              <a:t> </a:t>
            </a:r>
            <a:r>
              <a:rPr sz="2400" dirty="0">
                <a:latin typeface="Arial"/>
                <a:cs typeface="Arial"/>
              </a:rPr>
              <a:t>l</a:t>
            </a:r>
            <a:r>
              <a:rPr sz="2400" spc="-10" dirty="0">
                <a:latin typeface="Arial"/>
                <a:cs typeface="Arial"/>
              </a:rPr>
              <a:t>e</a:t>
            </a:r>
            <a:r>
              <a:rPr sz="2400" dirty="0">
                <a:latin typeface="Arial"/>
                <a:cs typeface="Arial"/>
              </a:rPr>
              <a:t>arning</a:t>
            </a:r>
            <a:r>
              <a:rPr sz="2400" spc="-10" dirty="0">
                <a:latin typeface="Arial"/>
                <a:cs typeface="Arial"/>
              </a:rPr>
              <a:t> </a:t>
            </a:r>
            <a:r>
              <a:rPr sz="2400" dirty="0">
                <a:latin typeface="Arial"/>
                <a:cs typeface="Arial"/>
              </a:rPr>
              <a:t>o</a:t>
            </a:r>
            <a:r>
              <a:rPr sz="2400" spc="-10" dirty="0">
                <a:latin typeface="Arial"/>
                <a:cs typeface="Arial"/>
              </a:rPr>
              <a:t>b</a:t>
            </a:r>
            <a:r>
              <a:rPr sz="2400" dirty="0">
                <a:latin typeface="Arial"/>
                <a:cs typeface="Arial"/>
              </a:rPr>
              <a:t>je</a:t>
            </a:r>
            <a:r>
              <a:rPr sz="2400" spc="-10" dirty="0">
                <a:latin typeface="Arial"/>
                <a:cs typeface="Arial"/>
              </a:rPr>
              <a:t>c</a:t>
            </a:r>
            <a:r>
              <a:rPr sz="2400" dirty="0">
                <a:latin typeface="Arial"/>
                <a:cs typeface="Arial"/>
              </a:rPr>
              <a:t>t</a:t>
            </a:r>
            <a:r>
              <a:rPr sz="2400" spc="5" dirty="0">
                <a:latin typeface="Arial"/>
                <a:cs typeface="Arial"/>
              </a:rPr>
              <a:t>i</a:t>
            </a:r>
            <a:r>
              <a:rPr sz="2400" spc="-10" dirty="0">
                <a:latin typeface="Arial"/>
                <a:cs typeface="Arial"/>
              </a:rPr>
              <a:t>v</a:t>
            </a:r>
            <a:r>
              <a:rPr sz="2400" dirty="0">
                <a:latin typeface="Arial"/>
                <a:cs typeface="Arial"/>
              </a:rPr>
              <a:t>e</a:t>
            </a:r>
            <a:r>
              <a:rPr sz="2400" spc="5" dirty="0">
                <a:latin typeface="Arial"/>
                <a:cs typeface="Arial"/>
              </a:rPr>
              <a:t>s</a:t>
            </a:r>
            <a:r>
              <a:rPr sz="2400" dirty="0">
                <a:latin typeface="Arial"/>
                <a:cs typeface="Arial"/>
              </a:rPr>
              <a:t>, i</a:t>
            </a:r>
            <a:r>
              <a:rPr sz="2400" spc="-10" dirty="0">
                <a:latin typeface="Arial"/>
                <a:cs typeface="Arial"/>
              </a:rPr>
              <a:t>n</a:t>
            </a:r>
            <a:r>
              <a:rPr sz="2400" spc="5" dirty="0">
                <a:latin typeface="Arial"/>
                <a:cs typeface="Arial"/>
              </a:rPr>
              <a:t>s</a:t>
            </a:r>
            <a:r>
              <a:rPr sz="2400" dirty="0">
                <a:latin typeface="Arial"/>
                <a:cs typeface="Arial"/>
              </a:rPr>
              <a:t>tr</a:t>
            </a:r>
            <a:r>
              <a:rPr sz="2400" spc="-10" dirty="0">
                <a:latin typeface="Arial"/>
                <a:cs typeface="Arial"/>
              </a:rPr>
              <a:t>u</a:t>
            </a:r>
            <a:r>
              <a:rPr sz="2400" spc="5" dirty="0">
                <a:latin typeface="Arial"/>
                <a:cs typeface="Arial"/>
              </a:rPr>
              <a:t>c</a:t>
            </a:r>
            <a:r>
              <a:rPr sz="2400" dirty="0">
                <a:latin typeface="Arial"/>
                <a:cs typeface="Arial"/>
              </a:rPr>
              <a:t>t</a:t>
            </a:r>
            <a:r>
              <a:rPr sz="2400" spc="5" dirty="0">
                <a:latin typeface="Arial"/>
                <a:cs typeface="Arial"/>
              </a:rPr>
              <a:t>i</a:t>
            </a:r>
            <a:r>
              <a:rPr sz="2400" spc="-10" dirty="0">
                <a:latin typeface="Arial"/>
                <a:cs typeface="Arial"/>
              </a:rPr>
              <a:t>o</a:t>
            </a:r>
            <a:r>
              <a:rPr sz="2400" dirty="0">
                <a:latin typeface="Arial"/>
                <a:cs typeface="Arial"/>
              </a:rPr>
              <a:t>nal</a:t>
            </a:r>
            <a:r>
              <a:rPr sz="2400" spc="-10" dirty="0">
                <a:latin typeface="Arial"/>
                <a:cs typeface="Arial"/>
              </a:rPr>
              <a:t> </a:t>
            </a:r>
            <a:r>
              <a:rPr sz="2400" dirty="0">
                <a:latin typeface="Arial"/>
                <a:cs typeface="Arial"/>
              </a:rPr>
              <a:t>a</a:t>
            </a:r>
            <a:r>
              <a:rPr sz="2400" spc="5" dirty="0">
                <a:latin typeface="Arial"/>
                <a:cs typeface="Arial"/>
              </a:rPr>
              <a:t>c</a:t>
            </a:r>
            <a:r>
              <a:rPr sz="2400" dirty="0">
                <a:latin typeface="Arial"/>
                <a:cs typeface="Arial"/>
              </a:rPr>
              <a:t>t</a:t>
            </a:r>
            <a:r>
              <a:rPr sz="2400" spc="-10" dirty="0">
                <a:latin typeface="Arial"/>
                <a:cs typeface="Arial"/>
              </a:rPr>
              <a:t>i</a:t>
            </a:r>
            <a:r>
              <a:rPr sz="2400" spc="5" dirty="0">
                <a:latin typeface="Arial"/>
                <a:cs typeface="Arial"/>
              </a:rPr>
              <a:t>v</a:t>
            </a:r>
            <a:r>
              <a:rPr sz="2400" dirty="0">
                <a:latin typeface="Arial"/>
                <a:cs typeface="Arial"/>
              </a:rPr>
              <a:t>i</a:t>
            </a:r>
            <a:r>
              <a:rPr sz="2400" spc="-10" dirty="0">
                <a:latin typeface="Arial"/>
                <a:cs typeface="Arial"/>
              </a:rPr>
              <a:t>t</a:t>
            </a:r>
            <a:r>
              <a:rPr sz="2400" dirty="0">
                <a:latin typeface="Arial"/>
                <a:cs typeface="Arial"/>
              </a:rPr>
              <a:t>i</a:t>
            </a:r>
            <a:r>
              <a:rPr sz="2400" spc="-10" dirty="0">
                <a:latin typeface="Arial"/>
                <a:cs typeface="Arial"/>
              </a:rPr>
              <a:t>e</a:t>
            </a:r>
            <a:r>
              <a:rPr sz="2400" spc="5" dirty="0">
                <a:latin typeface="Arial"/>
                <a:cs typeface="Arial"/>
              </a:rPr>
              <a:t>s</a:t>
            </a:r>
            <a:r>
              <a:rPr sz="2400" dirty="0">
                <a:latin typeface="Arial"/>
                <a:cs typeface="Arial"/>
              </a:rPr>
              <a:t>, a</a:t>
            </a:r>
            <a:r>
              <a:rPr sz="2400" spc="-10" dirty="0">
                <a:latin typeface="Arial"/>
                <a:cs typeface="Arial"/>
              </a:rPr>
              <a:t>n</a:t>
            </a:r>
            <a:r>
              <a:rPr sz="2400" dirty="0">
                <a:latin typeface="Arial"/>
                <a:cs typeface="Arial"/>
              </a:rPr>
              <a:t>d </a:t>
            </a:r>
            <a:r>
              <a:rPr sz="2400" spc="-10" dirty="0">
                <a:latin typeface="Arial"/>
                <a:cs typeface="Arial"/>
              </a:rPr>
              <a:t>a</a:t>
            </a:r>
            <a:r>
              <a:rPr sz="2400" spc="5" dirty="0">
                <a:latin typeface="Arial"/>
                <a:cs typeface="Arial"/>
              </a:rPr>
              <a:t>ss</a:t>
            </a:r>
            <a:r>
              <a:rPr sz="2400" spc="-10" dirty="0">
                <a:latin typeface="Arial"/>
                <a:cs typeface="Arial"/>
              </a:rPr>
              <a:t>e</a:t>
            </a:r>
            <a:r>
              <a:rPr sz="2400" spc="5" dirty="0">
                <a:latin typeface="Arial"/>
                <a:cs typeface="Arial"/>
              </a:rPr>
              <a:t>s</a:t>
            </a:r>
            <a:r>
              <a:rPr sz="2400" spc="-10" dirty="0">
                <a:latin typeface="Arial"/>
                <a:cs typeface="Arial"/>
              </a:rPr>
              <a:t>s</a:t>
            </a:r>
            <a:r>
              <a:rPr sz="2400" spc="5" dirty="0">
                <a:latin typeface="Arial"/>
                <a:cs typeface="Arial"/>
              </a:rPr>
              <a:t>m</a:t>
            </a:r>
            <a:r>
              <a:rPr sz="2400" spc="-10" dirty="0">
                <a:latin typeface="Arial"/>
                <a:cs typeface="Arial"/>
              </a:rPr>
              <a:t>e</a:t>
            </a:r>
            <a:r>
              <a:rPr sz="2400" dirty="0">
                <a:latin typeface="Arial"/>
                <a:cs typeface="Arial"/>
              </a:rPr>
              <a:t>nts</a:t>
            </a:r>
          </a:p>
        </p:txBody>
      </p:sp>
      <p:graphicFrame>
        <p:nvGraphicFramePr>
          <p:cNvPr id="4" name="object 4"/>
          <p:cNvGraphicFramePr>
            <a:graphicFrameLocks noGrp="1"/>
          </p:cNvGraphicFramePr>
          <p:nvPr>
            <p:extLst>
              <p:ext uri="{D42A27DB-BD31-4B8C-83A1-F6EECF244321}">
                <p14:modId xmlns:p14="http://schemas.microsoft.com/office/powerpoint/2010/main" val="1013183748"/>
              </p:ext>
            </p:extLst>
          </p:nvPr>
        </p:nvGraphicFramePr>
        <p:xfrm>
          <a:off x="367347" y="2048726"/>
          <a:ext cx="18440400" cy="6683502"/>
        </p:xfrm>
        <a:graphic>
          <a:graphicData uri="http://schemas.openxmlformats.org/drawingml/2006/table">
            <a:tbl>
              <a:tblPr firstRow="1" bandRow="1">
                <a:tableStyleId>{2D5ABB26-0587-4C30-8999-92F81FD0307C}</a:tableStyleId>
              </a:tblPr>
              <a:tblGrid>
                <a:gridCol w="3802477">
                  <a:extLst>
                    <a:ext uri="{9D8B030D-6E8A-4147-A177-3AD203B41FA5}">
                      <a16:colId xmlns:a16="http://schemas.microsoft.com/office/drawing/2014/main" val="20001"/>
                    </a:ext>
                  </a:extLst>
                </a:gridCol>
                <a:gridCol w="2953414">
                  <a:extLst>
                    <a:ext uri="{9D8B030D-6E8A-4147-A177-3AD203B41FA5}">
                      <a16:colId xmlns:a16="http://schemas.microsoft.com/office/drawing/2014/main" val="20003"/>
                    </a:ext>
                  </a:extLst>
                </a:gridCol>
                <a:gridCol w="2815190">
                  <a:extLst>
                    <a:ext uri="{9D8B030D-6E8A-4147-A177-3AD203B41FA5}">
                      <a16:colId xmlns:a16="http://schemas.microsoft.com/office/drawing/2014/main" val="20004"/>
                    </a:ext>
                  </a:extLst>
                </a:gridCol>
                <a:gridCol w="2815501">
                  <a:extLst>
                    <a:ext uri="{9D8B030D-6E8A-4147-A177-3AD203B41FA5}">
                      <a16:colId xmlns:a16="http://schemas.microsoft.com/office/drawing/2014/main" val="20005"/>
                    </a:ext>
                  </a:extLst>
                </a:gridCol>
                <a:gridCol w="2957168">
                  <a:extLst>
                    <a:ext uri="{9D8B030D-6E8A-4147-A177-3AD203B41FA5}">
                      <a16:colId xmlns:a16="http://schemas.microsoft.com/office/drawing/2014/main" val="20006"/>
                    </a:ext>
                  </a:extLst>
                </a:gridCol>
                <a:gridCol w="3096650">
                  <a:extLst>
                    <a:ext uri="{9D8B030D-6E8A-4147-A177-3AD203B41FA5}">
                      <a16:colId xmlns:a16="http://schemas.microsoft.com/office/drawing/2014/main" val="20007"/>
                    </a:ext>
                  </a:extLst>
                </a:gridCol>
              </a:tblGrid>
              <a:tr h="231789">
                <a:tc rowSpan="2">
                  <a:txBody>
                    <a:bodyPr/>
                    <a:lstStyle/>
                    <a:p>
                      <a:pPr marL="273685" marR="274955" indent="124460">
                        <a:lnSpc>
                          <a:spcPct val="100000"/>
                        </a:lnSpc>
                      </a:pPr>
                      <a:r>
                        <a:rPr sz="2800" b="1" dirty="0">
                          <a:latin typeface="Arial"/>
                          <a:cs typeface="Arial"/>
                        </a:rPr>
                        <a:t>M</a:t>
                      </a:r>
                      <a:r>
                        <a:rPr sz="2800" b="1" spc="-5" dirty="0">
                          <a:latin typeface="Arial"/>
                          <a:cs typeface="Arial"/>
                        </a:rPr>
                        <a:t>E</a:t>
                      </a:r>
                      <a:r>
                        <a:rPr sz="2800" b="1" spc="5" dirty="0">
                          <a:latin typeface="Arial"/>
                          <a:cs typeface="Arial"/>
                        </a:rPr>
                        <a:t>A</a:t>
                      </a:r>
                      <a:r>
                        <a:rPr sz="2800" b="1" spc="-10" dirty="0">
                          <a:latin typeface="Arial"/>
                          <a:cs typeface="Arial"/>
                        </a:rPr>
                        <a:t>N</a:t>
                      </a:r>
                      <a:r>
                        <a:rPr sz="2800" b="1" spc="0" dirty="0">
                          <a:latin typeface="Arial"/>
                          <a:cs typeface="Arial"/>
                        </a:rPr>
                        <a:t>S</a:t>
                      </a:r>
                      <a:r>
                        <a:rPr sz="2800" b="1" spc="-10" dirty="0">
                          <a:latin typeface="Arial"/>
                          <a:cs typeface="Arial"/>
                        </a:rPr>
                        <a:t> </a:t>
                      </a:r>
                      <a:r>
                        <a:rPr sz="2800" b="1" spc="0" dirty="0">
                          <a:latin typeface="Arial"/>
                          <a:cs typeface="Arial"/>
                        </a:rPr>
                        <a:t>OF </a:t>
                      </a:r>
                      <a:r>
                        <a:rPr sz="2800" b="1" spc="-5" dirty="0">
                          <a:latin typeface="Arial"/>
                          <a:cs typeface="Arial"/>
                        </a:rPr>
                        <a:t>VE</a:t>
                      </a:r>
                      <a:r>
                        <a:rPr sz="2800" b="1" spc="-10" dirty="0">
                          <a:latin typeface="Arial"/>
                          <a:cs typeface="Arial"/>
                        </a:rPr>
                        <a:t>R</a:t>
                      </a:r>
                      <a:r>
                        <a:rPr sz="2800" b="1" spc="0" dirty="0">
                          <a:latin typeface="Arial"/>
                          <a:cs typeface="Arial"/>
                        </a:rPr>
                        <a:t>IFIC</a:t>
                      </a:r>
                      <a:r>
                        <a:rPr sz="2800" b="1" spc="-10" dirty="0">
                          <a:latin typeface="Arial"/>
                          <a:cs typeface="Arial"/>
                        </a:rPr>
                        <a:t>A</a:t>
                      </a:r>
                      <a:r>
                        <a:rPr sz="2800" b="1" spc="0" dirty="0">
                          <a:latin typeface="Arial"/>
                          <a:cs typeface="Arial"/>
                        </a:rPr>
                        <a:t>TI</a:t>
                      </a:r>
                      <a:r>
                        <a:rPr sz="2800" b="1" spc="5" dirty="0">
                          <a:latin typeface="Arial"/>
                          <a:cs typeface="Arial"/>
                        </a:rPr>
                        <a:t>O</a:t>
                      </a:r>
                      <a:r>
                        <a:rPr sz="2800" b="1" spc="0" dirty="0">
                          <a:latin typeface="Arial"/>
                          <a:cs typeface="Arial"/>
                        </a:rPr>
                        <a:t>N</a:t>
                      </a:r>
                      <a:endParaRPr sz="2800" dirty="0">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gridSpan="5">
                  <a:txBody>
                    <a:bodyPr/>
                    <a:lstStyle/>
                    <a:p>
                      <a:pPr algn="ctr"/>
                      <a:r>
                        <a:rPr lang="en-US" sz="3200" dirty="0"/>
                        <a:t>PERFORMANCE INDICATORS</a:t>
                      </a:r>
                      <a:endParaRPr sz="3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612998">
                <a:tc vMerge="1">
                  <a:txBody>
                    <a:bodyPr/>
                    <a:lstStyle/>
                    <a:p>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508000" marR="184785" indent="-326390">
                        <a:lnSpc>
                          <a:spcPct val="100000"/>
                        </a:lnSpc>
                      </a:pPr>
                      <a:r>
                        <a:rPr lang="en-US" sz="2800" b="1" spc="0" dirty="0">
                          <a:latin typeface="Arial"/>
                          <a:cs typeface="Arial"/>
                        </a:rPr>
                        <a:t>Outstand</a:t>
                      </a:r>
                      <a:r>
                        <a:rPr sz="2800" b="1" spc="0" dirty="0">
                          <a:latin typeface="Arial"/>
                          <a:cs typeface="Arial"/>
                        </a:rPr>
                        <a:t>ing (5)</a:t>
                      </a:r>
                      <a:endParaRPr sz="2800" dirty="0">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167005" marR="167005" indent="-1905" algn="ctr">
                        <a:lnSpc>
                          <a:spcPct val="100000"/>
                        </a:lnSpc>
                      </a:pPr>
                      <a:r>
                        <a:rPr sz="2800" b="1" spc="-5" dirty="0">
                          <a:latin typeface="Arial"/>
                          <a:cs typeface="Arial"/>
                        </a:rPr>
                        <a:t>V</a:t>
                      </a:r>
                      <a:r>
                        <a:rPr sz="2800" b="1" spc="0" dirty="0">
                          <a:latin typeface="Arial"/>
                          <a:cs typeface="Arial"/>
                        </a:rPr>
                        <a:t>ery </a:t>
                      </a: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(4)</a:t>
                      </a:r>
                      <a:endParaRPr sz="2800" dirty="0">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481965" marR="167005" indent="-315595">
                        <a:lnSpc>
                          <a:spcPct val="100000"/>
                        </a:lnSpc>
                      </a:pP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(3)</a:t>
                      </a:r>
                      <a:endParaRPr sz="2800" dirty="0">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509905" marR="110489" indent="-399415">
                        <a:lnSpc>
                          <a:spcPct val="100000"/>
                        </a:lnSpc>
                      </a:pPr>
                      <a:r>
                        <a:rPr sz="2800" b="1" spc="-10" dirty="0">
                          <a:latin typeface="Arial"/>
                          <a:cs typeface="Arial"/>
                        </a:rPr>
                        <a:t>U</a:t>
                      </a:r>
                      <a:r>
                        <a:rPr sz="2800" b="1" spc="0" dirty="0">
                          <a:latin typeface="Arial"/>
                          <a:cs typeface="Arial"/>
                        </a:rPr>
                        <a:t>n</a:t>
                      </a: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(2)</a:t>
                      </a:r>
                      <a:endParaRPr sz="2800" dirty="0">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464184" marR="467359" algn="ctr">
                        <a:lnSpc>
                          <a:spcPct val="100000"/>
                        </a:lnSpc>
                      </a:pPr>
                      <a:r>
                        <a:rPr sz="2800" b="1" spc="-5" dirty="0">
                          <a:latin typeface="Arial"/>
                          <a:cs typeface="Arial"/>
                        </a:rPr>
                        <a:t>P</a:t>
                      </a:r>
                      <a:r>
                        <a:rPr sz="2800" b="1" spc="0" dirty="0">
                          <a:latin typeface="Arial"/>
                          <a:cs typeface="Arial"/>
                        </a:rPr>
                        <a:t>o</a:t>
                      </a:r>
                      <a:r>
                        <a:rPr sz="2800" b="1" spc="-10" dirty="0">
                          <a:latin typeface="Arial"/>
                          <a:cs typeface="Arial"/>
                        </a:rPr>
                        <a:t>o</a:t>
                      </a:r>
                      <a:r>
                        <a:rPr sz="2800" b="1" spc="0" dirty="0">
                          <a:latin typeface="Arial"/>
                          <a:cs typeface="Arial"/>
                        </a:rPr>
                        <a:t>r (1)</a:t>
                      </a:r>
                      <a:endParaRPr sz="2800" dirty="0">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1"/>
                  </a:ext>
                </a:extLst>
              </a:tr>
              <a:tr h="3548524">
                <a:tc>
                  <a:txBody>
                    <a:bodyPr/>
                    <a:lstStyle/>
                    <a:p>
                      <a:pPr marL="64769" marR="157480">
                        <a:lnSpc>
                          <a:spcPct val="95800"/>
                        </a:lnSpc>
                      </a:pPr>
                      <a:r>
                        <a:rPr sz="2800" b="1" dirty="0">
                          <a:latin typeface="Arial"/>
                          <a:cs typeface="Arial"/>
                        </a:rPr>
                        <a:t>One</a:t>
                      </a:r>
                      <a:r>
                        <a:rPr sz="2800" b="1" spc="-10" dirty="0">
                          <a:latin typeface="Arial"/>
                          <a:cs typeface="Arial"/>
                        </a:rPr>
                        <a:t> </a:t>
                      </a:r>
                      <a:r>
                        <a:rPr sz="2800" b="1" spc="0" dirty="0">
                          <a:latin typeface="Arial"/>
                          <a:cs typeface="Arial"/>
                        </a:rPr>
                        <a:t>(1)</a:t>
                      </a:r>
                      <a:r>
                        <a:rPr sz="2800" b="1" spc="-5" dirty="0">
                          <a:latin typeface="Arial"/>
                          <a:cs typeface="Arial"/>
                        </a:rPr>
                        <a:t> </a:t>
                      </a:r>
                      <a:r>
                        <a:rPr sz="2800" b="1" spc="0" dirty="0">
                          <a:latin typeface="Arial"/>
                          <a:cs typeface="Arial"/>
                        </a:rPr>
                        <a:t>le</a:t>
                      </a:r>
                      <a:r>
                        <a:rPr sz="2800" b="1" spc="-5" dirty="0">
                          <a:latin typeface="Arial"/>
                          <a:cs typeface="Arial"/>
                        </a:rPr>
                        <a:t>s</a:t>
                      </a:r>
                      <a:r>
                        <a:rPr sz="2800" b="1" spc="0" dirty="0">
                          <a:latin typeface="Arial"/>
                          <a:cs typeface="Arial"/>
                        </a:rPr>
                        <a:t>s</a:t>
                      </a:r>
                      <a:r>
                        <a:rPr sz="2800" b="1" spc="-5" dirty="0">
                          <a:latin typeface="Arial"/>
                          <a:cs typeface="Arial"/>
                        </a:rPr>
                        <a:t>o</a:t>
                      </a:r>
                      <a:r>
                        <a:rPr sz="2800" b="1" spc="0" dirty="0">
                          <a:latin typeface="Arial"/>
                          <a:cs typeface="Arial"/>
                        </a:rPr>
                        <a:t>n</a:t>
                      </a:r>
                      <a:r>
                        <a:rPr sz="2800" b="1" spc="-10" dirty="0">
                          <a:latin typeface="Arial"/>
                          <a:cs typeface="Arial"/>
                        </a:rPr>
                        <a:t> </a:t>
                      </a:r>
                      <a:r>
                        <a:rPr sz="2800" b="1" spc="0" dirty="0">
                          <a:latin typeface="Arial"/>
                          <a:cs typeface="Arial"/>
                        </a:rPr>
                        <a:t>plan w</a:t>
                      </a:r>
                      <a:r>
                        <a:rPr sz="2800" b="1" spc="-10" dirty="0">
                          <a:latin typeface="Arial"/>
                          <a:cs typeface="Arial"/>
                        </a:rPr>
                        <a:t>i</a:t>
                      </a:r>
                      <a:r>
                        <a:rPr sz="2800" b="1" spc="0" dirty="0">
                          <a:latin typeface="Arial"/>
                          <a:cs typeface="Arial"/>
                        </a:rPr>
                        <a:t>th an</a:t>
                      </a:r>
                      <a:r>
                        <a:rPr sz="2800" b="1" spc="-5" dirty="0">
                          <a:latin typeface="Arial"/>
                          <a:cs typeface="Arial"/>
                        </a:rPr>
                        <a:t>n</a:t>
                      </a:r>
                      <a:r>
                        <a:rPr sz="2800" b="1" spc="-15" dirty="0">
                          <a:latin typeface="Arial"/>
                          <a:cs typeface="Arial"/>
                        </a:rPr>
                        <a:t>o</a:t>
                      </a:r>
                      <a:r>
                        <a:rPr sz="2800" b="1" spc="0" dirty="0">
                          <a:latin typeface="Arial"/>
                          <a:cs typeface="Arial"/>
                        </a:rPr>
                        <a:t>ta</a:t>
                      </a:r>
                      <a:r>
                        <a:rPr sz="2800" b="1" spc="-10" dirty="0">
                          <a:latin typeface="Arial"/>
                          <a:cs typeface="Arial"/>
                        </a:rPr>
                        <a:t>t</a:t>
                      </a:r>
                      <a:r>
                        <a:rPr sz="2800" b="1" spc="0" dirty="0">
                          <a:latin typeface="Arial"/>
                          <a:cs typeface="Arial"/>
                        </a:rPr>
                        <a:t>io</a:t>
                      </a:r>
                      <a:r>
                        <a:rPr sz="2800" b="1" spc="-10" dirty="0">
                          <a:latin typeface="Arial"/>
                          <a:cs typeface="Arial"/>
                        </a:rPr>
                        <a:t>n</a:t>
                      </a:r>
                      <a:r>
                        <a:rPr sz="2800" b="1" spc="0" dirty="0">
                          <a:latin typeface="Arial"/>
                          <a:cs typeface="Arial"/>
                        </a:rPr>
                        <a:t>s </a:t>
                      </a:r>
                      <a:r>
                        <a:rPr sz="2800" spc="-10"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ntifyi</a:t>
                      </a:r>
                      <a:r>
                        <a:rPr sz="2800" spc="-5" dirty="0">
                          <a:latin typeface="Arial"/>
                          <a:cs typeface="Arial"/>
                        </a:rPr>
                        <a:t>n</a:t>
                      </a:r>
                      <a:r>
                        <a:rPr sz="2800" spc="0" dirty="0">
                          <a:latin typeface="Arial"/>
                          <a:cs typeface="Arial"/>
                        </a:rPr>
                        <a:t>g </a:t>
                      </a:r>
                      <a:r>
                        <a:rPr sz="2800" spc="5" dirty="0">
                          <a:latin typeface="Arial"/>
                          <a:cs typeface="Arial"/>
                        </a:rPr>
                        <a:t>t</a:t>
                      </a:r>
                      <a:r>
                        <a:rPr sz="2800" spc="0" dirty="0">
                          <a:latin typeface="Arial"/>
                          <a:cs typeface="Arial"/>
                        </a:rPr>
                        <a:t>he res</a:t>
                      </a:r>
                      <a:r>
                        <a:rPr sz="2800" spc="-5" dirty="0">
                          <a:latin typeface="Arial"/>
                          <a:cs typeface="Arial"/>
                        </a:rPr>
                        <a:t>e</a:t>
                      </a:r>
                      <a:r>
                        <a:rPr sz="2800" spc="0" dirty="0">
                          <a:latin typeface="Arial"/>
                          <a:cs typeface="Arial"/>
                        </a:rPr>
                        <a:t>arc</a:t>
                      </a:r>
                      <a:r>
                        <a:rPr sz="2800" spc="-15" dirty="0">
                          <a:latin typeface="Arial"/>
                          <a:cs typeface="Arial"/>
                        </a:rPr>
                        <a:t>h</a:t>
                      </a:r>
                      <a:r>
                        <a:rPr sz="2800" spc="0" dirty="0">
                          <a:latin typeface="Arial"/>
                          <a:cs typeface="Arial"/>
                        </a:rPr>
                        <a:t>-b</a:t>
                      </a:r>
                      <a:r>
                        <a:rPr sz="2800" spc="-5" dirty="0">
                          <a:latin typeface="Arial"/>
                          <a:cs typeface="Arial"/>
                        </a:rPr>
                        <a:t>a</a:t>
                      </a:r>
                      <a:r>
                        <a:rPr sz="2800" spc="0" dirty="0">
                          <a:latin typeface="Arial"/>
                          <a:cs typeface="Arial"/>
                        </a:rPr>
                        <a:t>sed kn</a:t>
                      </a:r>
                      <a:r>
                        <a:rPr sz="2800" spc="-5" dirty="0">
                          <a:latin typeface="Arial"/>
                          <a:cs typeface="Arial"/>
                        </a:rPr>
                        <a:t>o</a:t>
                      </a:r>
                      <a:r>
                        <a:rPr sz="2800" spc="-10" dirty="0">
                          <a:latin typeface="Arial"/>
                          <a:cs typeface="Arial"/>
                        </a:rPr>
                        <a:t>wl</a:t>
                      </a:r>
                      <a:r>
                        <a:rPr sz="2800" spc="0" dirty="0">
                          <a:latin typeface="Arial"/>
                          <a:cs typeface="Arial"/>
                        </a:rPr>
                        <a:t>e</a:t>
                      </a:r>
                      <a:r>
                        <a:rPr sz="2800" spc="-5" dirty="0">
                          <a:latin typeface="Arial"/>
                          <a:cs typeface="Arial"/>
                        </a:rPr>
                        <a:t>d</a:t>
                      </a:r>
                      <a:r>
                        <a:rPr sz="2800" spc="0" dirty="0">
                          <a:latin typeface="Arial"/>
                          <a:cs typeface="Arial"/>
                        </a:rPr>
                        <a:t>ge a</a:t>
                      </a:r>
                      <a:r>
                        <a:rPr sz="2800" spc="-5" dirty="0">
                          <a:latin typeface="Arial"/>
                          <a:cs typeface="Arial"/>
                        </a:rPr>
                        <a:t>n</a:t>
                      </a:r>
                      <a:r>
                        <a:rPr sz="2800" spc="0" dirty="0">
                          <a:latin typeface="Arial"/>
                          <a:cs typeface="Arial"/>
                        </a:rPr>
                        <a:t>d/or pri</a:t>
                      </a:r>
                      <a:r>
                        <a:rPr sz="2800" spc="-5" dirty="0">
                          <a:latin typeface="Arial"/>
                          <a:cs typeface="Arial"/>
                        </a:rPr>
                        <a:t>n</a:t>
                      </a:r>
                      <a:r>
                        <a:rPr sz="2800" spc="0" dirty="0">
                          <a:latin typeface="Arial"/>
                          <a:cs typeface="Arial"/>
                        </a:rPr>
                        <a:t>c</a:t>
                      </a:r>
                      <a:r>
                        <a:rPr sz="2800" spc="-10" dirty="0">
                          <a:latin typeface="Arial"/>
                          <a:cs typeface="Arial"/>
                        </a:rPr>
                        <a:t>i</a:t>
                      </a:r>
                      <a:r>
                        <a:rPr sz="2800" spc="0" dirty="0">
                          <a:latin typeface="Arial"/>
                          <a:cs typeface="Arial"/>
                        </a:rPr>
                        <a:t>p</a:t>
                      </a:r>
                      <a:r>
                        <a:rPr sz="2800" spc="-10" dirty="0">
                          <a:latin typeface="Arial"/>
                          <a:cs typeface="Arial"/>
                        </a:rPr>
                        <a:t>l</a:t>
                      </a:r>
                      <a:r>
                        <a:rPr sz="2800" spc="0" dirty="0">
                          <a:latin typeface="Arial"/>
                          <a:cs typeface="Arial"/>
                        </a:rPr>
                        <a:t>es of te</a:t>
                      </a:r>
                      <a:r>
                        <a:rPr sz="2800" spc="-5" dirty="0">
                          <a:latin typeface="Arial"/>
                          <a:cs typeface="Arial"/>
                        </a:rPr>
                        <a:t>a</a:t>
                      </a:r>
                      <a:r>
                        <a:rPr sz="2800" spc="0" dirty="0">
                          <a:latin typeface="Arial"/>
                          <a:cs typeface="Arial"/>
                        </a:rPr>
                        <a:t>ch</a:t>
                      </a:r>
                      <a:r>
                        <a:rPr sz="2800" spc="-10" dirty="0">
                          <a:latin typeface="Arial"/>
                          <a:cs typeface="Arial"/>
                        </a:rPr>
                        <a:t>i</a:t>
                      </a:r>
                      <a:r>
                        <a:rPr sz="2800" spc="0" dirty="0">
                          <a:latin typeface="Arial"/>
                          <a:cs typeface="Arial"/>
                        </a:rPr>
                        <a:t>ng a</a:t>
                      </a:r>
                      <a:r>
                        <a:rPr sz="2800" spc="-5" dirty="0">
                          <a:latin typeface="Arial"/>
                          <a:cs typeface="Arial"/>
                        </a:rPr>
                        <a:t>n</a:t>
                      </a:r>
                      <a:r>
                        <a:rPr sz="2800" spc="0" dirty="0">
                          <a:latin typeface="Arial"/>
                          <a:cs typeface="Arial"/>
                        </a:rPr>
                        <a:t>d l</a:t>
                      </a:r>
                      <a:r>
                        <a:rPr sz="2800" spc="-5" dirty="0">
                          <a:latin typeface="Arial"/>
                          <a:cs typeface="Arial"/>
                        </a:rPr>
                        <a:t>e</a:t>
                      </a:r>
                      <a:r>
                        <a:rPr sz="2800" spc="0" dirty="0">
                          <a:latin typeface="Arial"/>
                          <a:cs typeface="Arial"/>
                        </a:rPr>
                        <a:t>arn</a:t>
                      </a:r>
                      <a:r>
                        <a:rPr sz="2800" spc="-5" dirty="0">
                          <a:latin typeface="Arial"/>
                          <a:cs typeface="Arial"/>
                        </a:rPr>
                        <a:t>i</a:t>
                      </a:r>
                      <a:r>
                        <a:rPr sz="2800" spc="0" dirty="0">
                          <a:latin typeface="Arial"/>
                          <a:cs typeface="Arial"/>
                        </a:rPr>
                        <a:t>ng us</a:t>
                      </a:r>
                      <a:r>
                        <a:rPr sz="2800" spc="-5" dirty="0">
                          <a:latin typeface="Arial"/>
                          <a:cs typeface="Arial"/>
                        </a:rPr>
                        <a:t>e</a:t>
                      </a:r>
                      <a:r>
                        <a:rPr sz="2800" spc="0" dirty="0">
                          <a:latin typeface="Arial"/>
                          <a:cs typeface="Arial"/>
                        </a:rPr>
                        <a:t>d</a:t>
                      </a:r>
                      <a:r>
                        <a:rPr sz="2800" spc="-10" dirty="0">
                          <a:latin typeface="Arial"/>
                          <a:cs typeface="Arial"/>
                        </a:rPr>
                        <a:t> </a:t>
                      </a:r>
                      <a:r>
                        <a:rPr sz="2800" spc="0" dirty="0">
                          <a:latin typeface="Arial"/>
                          <a:cs typeface="Arial"/>
                        </a:rPr>
                        <a:t>as </a:t>
                      </a:r>
                      <a:r>
                        <a:rPr sz="2800" spc="-5" dirty="0">
                          <a:latin typeface="Arial"/>
                          <a:cs typeface="Arial"/>
                        </a:rPr>
                        <a:t>ba</a:t>
                      </a:r>
                      <a:r>
                        <a:rPr sz="2800" spc="0" dirty="0">
                          <a:latin typeface="Arial"/>
                          <a:cs typeface="Arial"/>
                        </a:rPr>
                        <a:t>s</a:t>
                      </a:r>
                      <a:r>
                        <a:rPr sz="2800" spc="-5" dirty="0">
                          <a:latin typeface="Arial"/>
                          <a:cs typeface="Arial"/>
                        </a:rPr>
                        <a:t>i</a:t>
                      </a:r>
                      <a:r>
                        <a:rPr sz="2800" spc="0" dirty="0">
                          <a:latin typeface="Arial"/>
                          <a:cs typeface="Arial"/>
                        </a:rPr>
                        <a:t>s</a:t>
                      </a:r>
                      <a:r>
                        <a:rPr sz="2800" spc="5" dirty="0">
                          <a:latin typeface="Arial"/>
                          <a:cs typeface="Arial"/>
                        </a:rPr>
                        <a:t> </a:t>
                      </a:r>
                      <a:r>
                        <a:rPr sz="2800" spc="0" dirty="0">
                          <a:latin typeface="Arial"/>
                          <a:cs typeface="Arial"/>
                        </a:rPr>
                        <a:t>f</a:t>
                      </a:r>
                      <a:r>
                        <a:rPr sz="2800" spc="-15" dirty="0">
                          <a:latin typeface="Arial"/>
                          <a:cs typeface="Arial"/>
                        </a:rPr>
                        <a:t>o</a:t>
                      </a:r>
                      <a:r>
                        <a:rPr sz="2800" spc="0" dirty="0">
                          <a:latin typeface="Arial"/>
                          <a:cs typeface="Arial"/>
                        </a:rPr>
                        <a:t>r</a:t>
                      </a:r>
                      <a:r>
                        <a:rPr sz="2800" spc="5" dirty="0">
                          <a:latin typeface="Arial"/>
                          <a:cs typeface="Arial"/>
                        </a:rPr>
                        <a:t> </a:t>
                      </a:r>
                      <a:r>
                        <a:rPr sz="2800" spc="0" dirty="0">
                          <a:latin typeface="Arial"/>
                          <a:cs typeface="Arial"/>
                        </a:rPr>
                        <a:t>p</a:t>
                      </a:r>
                      <a:r>
                        <a:rPr sz="2800" spc="-10" dirty="0">
                          <a:latin typeface="Arial"/>
                          <a:cs typeface="Arial"/>
                        </a:rPr>
                        <a:t>l</a:t>
                      </a:r>
                      <a:r>
                        <a:rPr sz="2800" spc="0" dirty="0">
                          <a:latin typeface="Arial"/>
                          <a:cs typeface="Arial"/>
                        </a:rPr>
                        <a:t>a</a:t>
                      </a:r>
                      <a:r>
                        <a:rPr sz="2800" spc="-5" dirty="0">
                          <a:latin typeface="Arial"/>
                          <a:cs typeface="Arial"/>
                        </a:rPr>
                        <a:t>n</a:t>
                      </a:r>
                      <a:r>
                        <a:rPr sz="2800" spc="0" dirty="0">
                          <a:latin typeface="Arial"/>
                          <a:cs typeface="Arial"/>
                        </a:rPr>
                        <a:t>n</a:t>
                      </a:r>
                      <a:r>
                        <a:rPr sz="2800" spc="-10" dirty="0">
                          <a:latin typeface="Arial"/>
                          <a:cs typeface="Arial"/>
                        </a:rPr>
                        <a:t>i</a:t>
                      </a:r>
                      <a:r>
                        <a:rPr sz="2800" spc="0" dirty="0">
                          <a:latin typeface="Arial"/>
                          <a:cs typeface="Arial"/>
                        </a:rPr>
                        <a:t>ng</a:t>
                      </a:r>
                      <a:r>
                        <a:rPr sz="2800" spc="5" dirty="0">
                          <a:latin typeface="Arial"/>
                          <a:cs typeface="Arial"/>
                        </a:rPr>
                        <a:t> </a:t>
                      </a:r>
                      <a:r>
                        <a:rPr sz="2800" spc="0" dirty="0">
                          <a:latin typeface="Arial"/>
                          <a:cs typeface="Arial"/>
                        </a:rPr>
                        <a:t>/ d</a:t>
                      </a:r>
                      <a:r>
                        <a:rPr sz="2800" spc="-5" dirty="0">
                          <a:latin typeface="Arial"/>
                          <a:cs typeface="Arial"/>
                        </a:rPr>
                        <a:t>e</a:t>
                      </a:r>
                      <a:r>
                        <a:rPr sz="2800" spc="0" dirty="0">
                          <a:latin typeface="Arial"/>
                          <a:cs typeface="Arial"/>
                        </a:rPr>
                        <a:t>s</a:t>
                      </a:r>
                      <a:r>
                        <a:rPr sz="2800" spc="-10" dirty="0">
                          <a:latin typeface="Arial"/>
                          <a:cs typeface="Arial"/>
                        </a:rPr>
                        <a:t>i</a:t>
                      </a:r>
                      <a:r>
                        <a:rPr sz="2800" spc="0" dirty="0">
                          <a:latin typeface="Arial"/>
                          <a:cs typeface="Arial"/>
                        </a:rPr>
                        <a:t>g</a:t>
                      </a:r>
                      <a:r>
                        <a:rPr sz="2800" spc="-5" dirty="0">
                          <a:latin typeface="Arial"/>
                          <a:cs typeface="Arial"/>
                        </a:rPr>
                        <a:t>n</a:t>
                      </a:r>
                      <a:r>
                        <a:rPr sz="2800" spc="-10" dirty="0">
                          <a:latin typeface="Arial"/>
                          <a:cs typeface="Arial"/>
                        </a:rPr>
                        <a:t>i</a:t>
                      </a:r>
                      <a:r>
                        <a:rPr sz="2800" spc="0" dirty="0">
                          <a:latin typeface="Arial"/>
                          <a:cs typeface="Arial"/>
                        </a:rPr>
                        <a:t>ng the </a:t>
                      </a:r>
                      <a:r>
                        <a:rPr sz="2800" spc="-10" dirty="0">
                          <a:latin typeface="Arial"/>
                          <a:cs typeface="Arial"/>
                        </a:rPr>
                        <a:t>l</a:t>
                      </a:r>
                      <a:r>
                        <a:rPr sz="2800" spc="0" dirty="0">
                          <a:latin typeface="Arial"/>
                          <a:cs typeface="Arial"/>
                        </a:rPr>
                        <a:t>ess</a:t>
                      </a:r>
                      <a:r>
                        <a:rPr sz="2800" spc="-5" dirty="0">
                          <a:latin typeface="Arial"/>
                          <a:cs typeface="Arial"/>
                        </a:rPr>
                        <a:t>o</a:t>
                      </a:r>
                      <a:r>
                        <a:rPr sz="2800" spc="0" dirty="0">
                          <a:latin typeface="Arial"/>
                          <a:cs typeface="Arial"/>
                        </a:rPr>
                        <a:t>n</a:t>
                      </a:r>
                      <a:endParaRPr sz="2800" dirty="0">
                        <a:latin typeface="Arial"/>
                        <a:cs typeface="Arial"/>
                      </a:endParaRPr>
                    </a:p>
                  </a:txBody>
                  <a:tcPr marL="0" marR="0" marT="0" marB="0">
                    <a:lnL w="7365">
                      <a:solidFill>
                        <a:srgbClr val="000000"/>
                      </a:solidFill>
                      <a:prstDash val="solid"/>
                    </a:lnL>
                    <a:lnR w="7366">
                      <a:solidFill>
                        <a:srgbClr val="000000"/>
                      </a:solidFill>
                      <a:prstDash val="solid"/>
                    </a:lnR>
                    <a:lnT w="12700" cap="flat" cmpd="sng" algn="ctr">
                      <a:solidFill>
                        <a:schemeClr val="tx1"/>
                      </a:solidFill>
                      <a:prstDash val="solid"/>
                      <a:round/>
                      <a:headEnd type="none" w="med" len="med"/>
                      <a:tailEnd type="none" w="med" len="med"/>
                    </a:lnT>
                    <a:lnB w="7366">
                      <a:solidFill>
                        <a:srgbClr val="000000"/>
                      </a:solidFill>
                      <a:prstDash val="solid"/>
                    </a:lnB>
                  </a:tcPr>
                </a:tc>
                <a:tc>
                  <a:txBody>
                    <a:bodyPr/>
                    <a:lstStyle/>
                    <a:p>
                      <a:pPr marL="62865" marR="102870">
                        <a:lnSpc>
                          <a:spcPct val="95900"/>
                        </a:lnSpc>
                      </a:pPr>
                      <a:r>
                        <a:rPr sz="2800" spc="-10" dirty="0">
                          <a:latin typeface="Arial"/>
                          <a:cs typeface="Arial"/>
                        </a:rPr>
                        <a:t>U</a:t>
                      </a:r>
                      <a:r>
                        <a:rPr sz="2800" spc="0" dirty="0">
                          <a:latin typeface="Arial"/>
                          <a:cs typeface="Arial"/>
                        </a:rPr>
                        <a:t>sed res</a:t>
                      </a:r>
                      <a:r>
                        <a:rPr sz="2800" spc="-5" dirty="0">
                          <a:latin typeface="Arial"/>
                          <a:cs typeface="Arial"/>
                        </a:rPr>
                        <a:t>e</a:t>
                      </a:r>
                      <a:r>
                        <a:rPr sz="2800" spc="-15" dirty="0">
                          <a:latin typeface="Arial"/>
                          <a:cs typeface="Arial"/>
                        </a:rPr>
                        <a:t>a</a:t>
                      </a:r>
                      <a:r>
                        <a:rPr sz="2800" spc="0" dirty="0">
                          <a:latin typeface="Arial"/>
                          <a:cs typeface="Arial"/>
                        </a:rPr>
                        <a:t>rch- b</a:t>
                      </a:r>
                      <a:r>
                        <a:rPr sz="2800" spc="-5" dirty="0">
                          <a:latin typeface="Arial"/>
                          <a:cs typeface="Arial"/>
                        </a:rPr>
                        <a:t>a</a:t>
                      </a:r>
                      <a:r>
                        <a:rPr sz="2800" spc="0" dirty="0">
                          <a:latin typeface="Arial"/>
                          <a:cs typeface="Arial"/>
                        </a:rPr>
                        <a:t>sed kn</a:t>
                      </a:r>
                      <a:r>
                        <a:rPr sz="2800" spc="-5" dirty="0">
                          <a:latin typeface="Arial"/>
                          <a:cs typeface="Arial"/>
                        </a:rPr>
                        <a:t>o</a:t>
                      </a:r>
                      <a:r>
                        <a:rPr sz="2800" spc="-10" dirty="0">
                          <a:latin typeface="Arial"/>
                          <a:cs typeface="Arial"/>
                        </a:rPr>
                        <a:t>wl</a:t>
                      </a:r>
                      <a:r>
                        <a:rPr sz="2800" spc="0" dirty="0">
                          <a:latin typeface="Arial"/>
                          <a:cs typeface="Arial"/>
                        </a:rPr>
                        <a:t>e</a:t>
                      </a:r>
                      <a:r>
                        <a:rPr sz="2800" spc="-5" dirty="0">
                          <a:latin typeface="Arial"/>
                          <a:cs typeface="Arial"/>
                        </a:rPr>
                        <a:t>d</a:t>
                      </a:r>
                      <a:r>
                        <a:rPr sz="2800" spc="0" dirty="0">
                          <a:latin typeface="Arial"/>
                          <a:cs typeface="Arial"/>
                        </a:rPr>
                        <a:t>ge a</a:t>
                      </a:r>
                      <a:r>
                        <a:rPr sz="2800" spc="-5" dirty="0">
                          <a:latin typeface="Arial"/>
                          <a:cs typeface="Arial"/>
                        </a:rPr>
                        <a:t>n</a:t>
                      </a:r>
                      <a:r>
                        <a:rPr sz="2800" spc="0" dirty="0">
                          <a:latin typeface="Arial"/>
                          <a:cs typeface="Arial"/>
                        </a:rPr>
                        <a:t>d/or</a:t>
                      </a:r>
                      <a:r>
                        <a:rPr sz="2800" spc="-5" dirty="0">
                          <a:latin typeface="Arial"/>
                          <a:cs typeface="Arial"/>
                        </a:rPr>
                        <a:t> </a:t>
                      </a:r>
                      <a:r>
                        <a:rPr sz="2800" spc="0" dirty="0">
                          <a:latin typeface="Arial"/>
                          <a:cs typeface="Arial"/>
                        </a:rPr>
                        <a:t>pri</a:t>
                      </a:r>
                      <a:r>
                        <a:rPr sz="2800" spc="-5" dirty="0">
                          <a:latin typeface="Arial"/>
                          <a:cs typeface="Arial"/>
                        </a:rPr>
                        <a:t>n</a:t>
                      </a:r>
                      <a:r>
                        <a:rPr sz="2800" spc="0" dirty="0">
                          <a:latin typeface="Arial"/>
                          <a:cs typeface="Arial"/>
                        </a:rPr>
                        <a:t>c</a:t>
                      </a:r>
                      <a:r>
                        <a:rPr sz="2800" spc="-10" dirty="0">
                          <a:latin typeface="Arial"/>
                          <a:cs typeface="Arial"/>
                        </a:rPr>
                        <a:t>i</a:t>
                      </a:r>
                      <a:r>
                        <a:rPr sz="2800" spc="0" dirty="0">
                          <a:latin typeface="Arial"/>
                          <a:cs typeface="Arial"/>
                        </a:rPr>
                        <a:t>p</a:t>
                      </a:r>
                      <a:r>
                        <a:rPr sz="2800" spc="-10" dirty="0">
                          <a:latin typeface="Arial"/>
                          <a:cs typeface="Arial"/>
                        </a:rPr>
                        <a:t>l</a:t>
                      </a:r>
                      <a:r>
                        <a:rPr sz="2800" spc="0" dirty="0">
                          <a:latin typeface="Arial"/>
                          <a:cs typeface="Arial"/>
                        </a:rPr>
                        <a:t>es of</a:t>
                      </a:r>
                      <a:r>
                        <a:rPr sz="2800" spc="-5" dirty="0">
                          <a:latin typeface="Arial"/>
                          <a:cs typeface="Arial"/>
                        </a:rPr>
                        <a:t> </a:t>
                      </a:r>
                      <a:r>
                        <a:rPr sz="2800" spc="0" dirty="0">
                          <a:latin typeface="Arial"/>
                          <a:cs typeface="Arial"/>
                        </a:rPr>
                        <a:t>te</a:t>
                      </a:r>
                      <a:r>
                        <a:rPr sz="2800" spc="-5" dirty="0">
                          <a:latin typeface="Arial"/>
                          <a:cs typeface="Arial"/>
                        </a:rPr>
                        <a:t>a</a:t>
                      </a:r>
                      <a:r>
                        <a:rPr sz="2800" spc="0" dirty="0">
                          <a:latin typeface="Arial"/>
                          <a:cs typeface="Arial"/>
                        </a:rPr>
                        <a:t>ch</a:t>
                      </a:r>
                      <a:r>
                        <a:rPr sz="2800" spc="-10" dirty="0">
                          <a:latin typeface="Arial"/>
                          <a:cs typeface="Arial"/>
                        </a:rPr>
                        <a:t>i</a:t>
                      </a:r>
                      <a:r>
                        <a:rPr sz="2800" spc="0" dirty="0">
                          <a:latin typeface="Arial"/>
                          <a:cs typeface="Arial"/>
                        </a:rPr>
                        <a:t>ng a</a:t>
                      </a:r>
                      <a:r>
                        <a:rPr sz="2800" spc="-5" dirty="0">
                          <a:latin typeface="Arial"/>
                          <a:cs typeface="Arial"/>
                        </a:rPr>
                        <a:t>n</a:t>
                      </a:r>
                      <a:r>
                        <a:rPr sz="2800" spc="0" dirty="0">
                          <a:latin typeface="Arial"/>
                          <a:cs typeface="Arial"/>
                        </a:rPr>
                        <a:t>d </a:t>
                      </a: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rn</a:t>
                      </a:r>
                      <a:r>
                        <a:rPr sz="2800" spc="-10" dirty="0">
                          <a:latin typeface="Arial"/>
                          <a:cs typeface="Arial"/>
                        </a:rPr>
                        <a:t>i</a:t>
                      </a:r>
                      <a:r>
                        <a:rPr sz="2800" spc="0" dirty="0">
                          <a:latin typeface="Arial"/>
                          <a:cs typeface="Arial"/>
                        </a:rPr>
                        <a:t>ng </a:t>
                      </a:r>
                      <a:r>
                        <a:rPr sz="2800" b="1" spc="0" dirty="0">
                          <a:latin typeface="Arial"/>
                          <a:cs typeface="Arial"/>
                        </a:rPr>
                        <a:t>in </a:t>
                      </a:r>
                      <a:r>
                        <a:rPr sz="2800" b="1" spc="-15" dirty="0">
                          <a:latin typeface="Arial"/>
                          <a:cs typeface="Arial"/>
                        </a:rPr>
                        <a:t>a</a:t>
                      </a:r>
                      <a:r>
                        <a:rPr sz="2800" b="1" spc="0" dirty="0">
                          <a:latin typeface="Arial"/>
                          <a:cs typeface="Arial"/>
                        </a:rPr>
                        <a:t>ll the c</a:t>
                      </a:r>
                      <a:r>
                        <a:rPr sz="2800" b="1" spc="-5" dirty="0">
                          <a:latin typeface="Arial"/>
                          <a:cs typeface="Arial"/>
                        </a:rPr>
                        <a:t>o</a:t>
                      </a:r>
                      <a:r>
                        <a:rPr sz="2800" b="1" spc="0" dirty="0">
                          <a:latin typeface="Arial"/>
                          <a:cs typeface="Arial"/>
                        </a:rPr>
                        <a:t>mpo</a:t>
                      </a:r>
                      <a:r>
                        <a:rPr sz="2800" b="1" spc="-10" dirty="0">
                          <a:latin typeface="Arial"/>
                          <a:cs typeface="Arial"/>
                        </a:rPr>
                        <a:t>n</a:t>
                      </a:r>
                      <a:r>
                        <a:rPr sz="2800" b="1" spc="0" dirty="0">
                          <a:latin typeface="Arial"/>
                          <a:cs typeface="Arial"/>
                        </a:rPr>
                        <a:t>e</a:t>
                      </a:r>
                      <a:r>
                        <a:rPr sz="2800" b="1" spc="-5" dirty="0">
                          <a:latin typeface="Arial"/>
                          <a:cs typeface="Arial"/>
                        </a:rPr>
                        <a:t>n</a:t>
                      </a:r>
                      <a:r>
                        <a:rPr sz="2800" b="1" spc="0" dirty="0">
                          <a:latin typeface="Arial"/>
                          <a:cs typeface="Arial"/>
                        </a:rPr>
                        <a:t>ts</a:t>
                      </a:r>
                      <a:r>
                        <a:rPr sz="2800" b="1" spc="-10" dirty="0">
                          <a:latin typeface="Arial"/>
                          <a:cs typeface="Arial"/>
                        </a:rPr>
                        <a:t> </a:t>
                      </a:r>
                      <a:r>
                        <a:rPr sz="2800" b="1" spc="0" dirty="0">
                          <a:latin typeface="Arial"/>
                          <a:cs typeface="Arial"/>
                        </a:rPr>
                        <a:t>of in</a:t>
                      </a:r>
                      <a:r>
                        <a:rPr sz="2800" b="1" spc="-5" dirty="0">
                          <a:latin typeface="Arial"/>
                          <a:cs typeface="Arial"/>
                        </a:rPr>
                        <a:t>s</a:t>
                      </a:r>
                      <a:r>
                        <a:rPr sz="2800" b="1" spc="0" dirty="0">
                          <a:latin typeface="Arial"/>
                          <a:cs typeface="Arial"/>
                        </a:rPr>
                        <a:t>tru</a:t>
                      </a:r>
                      <a:r>
                        <a:rPr sz="2800" b="1" spc="-15" dirty="0">
                          <a:latin typeface="Arial"/>
                          <a:cs typeface="Arial"/>
                        </a:rPr>
                        <a:t>c</a:t>
                      </a:r>
                      <a:r>
                        <a:rPr sz="2800" b="1" spc="0" dirty="0">
                          <a:latin typeface="Arial"/>
                          <a:cs typeface="Arial"/>
                        </a:rPr>
                        <a:t>tion</a:t>
                      </a:r>
                      <a:r>
                        <a:rPr sz="2800" b="1" spc="-15" dirty="0">
                          <a:latin typeface="Arial"/>
                          <a:cs typeface="Arial"/>
                        </a:rPr>
                        <a:t> </a:t>
                      </a:r>
                      <a:r>
                        <a:rPr sz="2800" b="1" spc="0" dirty="0">
                          <a:latin typeface="Arial"/>
                          <a:cs typeface="Arial"/>
                        </a:rPr>
                        <a:t>in the</a:t>
                      </a:r>
                      <a:r>
                        <a:rPr sz="2800" b="1" spc="-10" dirty="0">
                          <a:latin typeface="Arial"/>
                          <a:cs typeface="Arial"/>
                        </a:rPr>
                        <a:t> </a:t>
                      </a:r>
                      <a:r>
                        <a:rPr sz="2800" b="1" spc="0" dirty="0">
                          <a:latin typeface="Arial"/>
                          <a:cs typeface="Arial"/>
                        </a:rPr>
                        <a:t>le</a:t>
                      </a:r>
                      <a:r>
                        <a:rPr sz="2800" b="1" spc="-5" dirty="0">
                          <a:latin typeface="Arial"/>
                          <a:cs typeface="Arial"/>
                        </a:rPr>
                        <a:t>s</a:t>
                      </a:r>
                      <a:r>
                        <a:rPr sz="2800" b="1" spc="0" dirty="0">
                          <a:latin typeface="Arial"/>
                          <a:cs typeface="Arial"/>
                        </a:rPr>
                        <a:t>s</a:t>
                      </a:r>
                      <a:r>
                        <a:rPr sz="2800" b="1" spc="-5" dirty="0">
                          <a:latin typeface="Arial"/>
                          <a:cs typeface="Arial"/>
                        </a:rPr>
                        <a:t>o</a:t>
                      </a:r>
                      <a:r>
                        <a:rPr sz="2800" b="1" spc="0" dirty="0">
                          <a:latin typeface="Arial"/>
                          <a:cs typeface="Arial"/>
                        </a:rPr>
                        <a:t>n </a:t>
                      </a:r>
                      <a:r>
                        <a:rPr sz="2800" b="1" spc="-15" dirty="0">
                          <a:latin typeface="Arial"/>
                          <a:cs typeface="Arial"/>
                        </a:rPr>
                        <a:t>p</a:t>
                      </a:r>
                      <a:r>
                        <a:rPr sz="2800" b="1" spc="0" dirty="0">
                          <a:latin typeface="Arial"/>
                          <a:cs typeface="Arial"/>
                        </a:rPr>
                        <a:t>lan to</a:t>
                      </a:r>
                      <a:r>
                        <a:rPr sz="2800" b="1" spc="-10" dirty="0">
                          <a:latin typeface="Arial"/>
                          <a:cs typeface="Arial"/>
                        </a:rPr>
                        <a:t> </a:t>
                      </a:r>
                      <a:r>
                        <a:rPr sz="2800" b="1" spc="0" dirty="0">
                          <a:latin typeface="Arial"/>
                          <a:cs typeface="Arial"/>
                        </a:rPr>
                        <a:t>improve stud</a:t>
                      </a:r>
                      <a:r>
                        <a:rPr sz="2800" b="1" spc="-5" dirty="0">
                          <a:latin typeface="Arial"/>
                          <a:cs typeface="Arial"/>
                        </a:rPr>
                        <a:t>e</a:t>
                      </a:r>
                      <a:r>
                        <a:rPr sz="2800" b="1" spc="0" dirty="0">
                          <a:latin typeface="Arial"/>
                          <a:cs typeface="Arial"/>
                        </a:rPr>
                        <a:t>nt le</a:t>
                      </a:r>
                      <a:r>
                        <a:rPr sz="2800" b="1" spc="-5" dirty="0">
                          <a:latin typeface="Arial"/>
                          <a:cs typeface="Arial"/>
                        </a:rPr>
                        <a:t>a</a:t>
                      </a:r>
                      <a:r>
                        <a:rPr sz="2800" b="1" spc="0" dirty="0">
                          <a:latin typeface="Arial"/>
                          <a:cs typeface="Arial"/>
                        </a:rPr>
                        <a:t>rning</a:t>
                      </a:r>
                      <a:endParaRPr sz="2800" dirty="0">
                        <a:latin typeface="Arial"/>
                        <a:cs typeface="Arial"/>
                      </a:endParaRPr>
                    </a:p>
                  </a:txBody>
                  <a:tcPr marL="0" marR="0" marT="0" marB="0">
                    <a:lnL w="7366" cap="flat" cmpd="sng" algn="ctr">
                      <a:solidFill>
                        <a:srgbClr val="000000"/>
                      </a:solidFill>
                      <a:prstDash val="solid"/>
                      <a:round/>
                      <a:headEnd type="none" w="med" len="med"/>
                      <a:tailEnd type="none" w="med" len="med"/>
                    </a:lnL>
                    <a:lnR w="7365">
                      <a:solidFill>
                        <a:srgbClr val="000000"/>
                      </a:solidFill>
                      <a:prstDash val="solid"/>
                    </a:lnR>
                    <a:lnT w="12700" cap="flat" cmpd="sng" algn="ctr">
                      <a:solidFill>
                        <a:schemeClr val="tx1"/>
                      </a:solidFill>
                      <a:prstDash val="solid"/>
                      <a:round/>
                      <a:headEnd type="none" w="med" len="med"/>
                      <a:tailEnd type="none" w="med" len="med"/>
                    </a:lnT>
                    <a:lnB w="7366">
                      <a:solidFill>
                        <a:srgbClr val="000000"/>
                      </a:solidFill>
                      <a:prstDash val="solid"/>
                    </a:lnB>
                  </a:tcPr>
                </a:tc>
                <a:tc>
                  <a:txBody>
                    <a:bodyPr/>
                    <a:lstStyle/>
                    <a:p>
                      <a:pPr marL="64769" marR="67945">
                        <a:lnSpc>
                          <a:spcPct val="95800"/>
                        </a:lnSpc>
                      </a:pPr>
                      <a:r>
                        <a:rPr sz="2800" spc="-10" dirty="0">
                          <a:latin typeface="Arial"/>
                          <a:cs typeface="Arial"/>
                        </a:rPr>
                        <a:t>U</a:t>
                      </a:r>
                      <a:r>
                        <a:rPr sz="2800" spc="0" dirty="0">
                          <a:latin typeface="Arial"/>
                          <a:cs typeface="Arial"/>
                        </a:rPr>
                        <a:t>sed res</a:t>
                      </a:r>
                      <a:r>
                        <a:rPr sz="2800" spc="-5" dirty="0">
                          <a:latin typeface="Arial"/>
                          <a:cs typeface="Arial"/>
                        </a:rPr>
                        <a:t>e</a:t>
                      </a:r>
                      <a:r>
                        <a:rPr sz="2800" spc="-15" dirty="0">
                          <a:latin typeface="Arial"/>
                          <a:cs typeface="Arial"/>
                        </a:rPr>
                        <a:t>a</a:t>
                      </a:r>
                      <a:r>
                        <a:rPr sz="2800" spc="0" dirty="0">
                          <a:latin typeface="Arial"/>
                          <a:cs typeface="Arial"/>
                        </a:rPr>
                        <a:t>rch- b</a:t>
                      </a:r>
                      <a:r>
                        <a:rPr sz="2800" spc="-5" dirty="0">
                          <a:latin typeface="Arial"/>
                          <a:cs typeface="Arial"/>
                        </a:rPr>
                        <a:t>a</a:t>
                      </a:r>
                      <a:r>
                        <a:rPr sz="2800" spc="0" dirty="0">
                          <a:latin typeface="Arial"/>
                          <a:cs typeface="Arial"/>
                        </a:rPr>
                        <a:t>sed kn</a:t>
                      </a:r>
                      <a:r>
                        <a:rPr sz="2800" spc="-5" dirty="0">
                          <a:latin typeface="Arial"/>
                          <a:cs typeface="Arial"/>
                        </a:rPr>
                        <a:t>o</a:t>
                      </a:r>
                      <a:r>
                        <a:rPr sz="2800" spc="-10" dirty="0">
                          <a:latin typeface="Arial"/>
                          <a:cs typeface="Arial"/>
                        </a:rPr>
                        <a:t>wl</a:t>
                      </a:r>
                      <a:r>
                        <a:rPr sz="2800" spc="0" dirty="0">
                          <a:latin typeface="Arial"/>
                          <a:cs typeface="Arial"/>
                        </a:rPr>
                        <a:t>e</a:t>
                      </a:r>
                      <a:r>
                        <a:rPr sz="2800" spc="-5" dirty="0">
                          <a:latin typeface="Arial"/>
                          <a:cs typeface="Arial"/>
                        </a:rPr>
                        <a:t>d</a:t>
                      </a:r>
                      <a:r>
                        <a:rPr sz="2800" spc="0" dirty="0">
                          <a:latin typeface="Arial"/>
                          <a:cs typeface="Arial"/>
                        </a:rPr>
                        <a:t>ge a</a:t>
                      </a:r>
                      <a:r>
                        <a:rPr sz="2800" spc="-5" dirty="0">
                          <a:latin typeface="Arial"/>
                          <a:cs typeface="Arial"/>
                        </a:rPr>
                        <a:t>n</a:t>
                      </a:r>
                      <a:r>
                        <a:rPr sz="2800" spc="0" dirty="0">
                          <a:latin typeface="Arial"/>
                          <a:cs typeface="Arial"/>
                        </a:rPr>
                        <a:t>d/or pri</a:t>
                      </a:r>
                      <a:r>
                        <a:rPr sz="2800" spc="-5" dirty="0">
                          <a:latin typeface="Arial"/>
                          <a:cs typeface="Arial"/>
                        </a:rPr>
                        <a:t>n</a:t>
                      </a:r>
                      <a:r>
                        <a:rPr sz="2800" spc="0" dirty="0">
                          <a:latin typeface="Arial"/>
                          <a:cs typeface="Arial"/>
                        </a:rPr>
                        <a:t>c</a:t>
                      </a:r>
                      <a:r>
                        <a:rPr sz="2800" spc="-10" dirty="0">
                          <a:latin typeface="Arial"/>
                          <a:cs typeface="Arial"/>
                        </a:rPr>
                        <a:t>i</a:t>
                      </a:r>
                      <a:r>
                        <a:rPr sz="2800" spc="0" dirty="0">
                          <a:latin typeface="Arial"/>
                          <a:cs typeface="Arial"/>
                        </a:rPr>
                        <a:t>p</a:t>
                      </a:r>
                      <a:r>
                        <a:rPr sz="2800" spc="-10" dirty="0">
                          <a:latin typeface="Arial"/>
                          <a:cs typeface="Arial"/>
                        </a:rPr>
                        <a:t>l</a:t>
                      </a:r>
                      <a:r>
                        <a:rPr sz="2800" spc="0" dirty="0">
                          <a:latin typeface="Arial"/>
                          <a:cs typeface="Arial"/>
                        </a:rPr>
                        <a:t>es of te</a:t>
                      </a:r>
                      <a:r>
                        <a:rPr sz="2800" spc="-5" dirty="0">
                          <a:latin typeface="Arial"/>
                          <a:cs typeface="Arial"/>
                        </a:rPr>
                        <a:t>a</a:t>
                      </a:r>
                      <a:r>
                        <a:rPr sz="2800" spc="0" dirty="0">
                          <a:latin typeface="Arial"/>
                          <a:cs typeface="Arial"/>
                        </a:rPr>
                        <a:t>ch</a:t>
                      </a:r>
                      <a:r>
                        <a:rPr sz="2800" spc="-10" dirty="0">
                          <a:latin typeface="Arial"/>
                          <a:cs typeface="Arial"/>
                        </a:rPr>
                        <a:t>i</a:t>
                      </a:r>
                      <a:r>
                        <a:rPr sz="2800" spc="0" dirty="0">
                          <a:latin typeface="Arial"/>
                          <a:cs typeface="Arial"/>
                        </a:rPr>
                        <a:t>ng a</a:t>
                      </a:r>
                      <a:r>
                        <a:rPr sz="2800" spc="-5" dirty="0">
                          <a:latin typeface="Arial"/>
                          <a:cs typeface="Arial"/>
                        </a:rPr>
                        <a:t>n</a:t>
                      </a:r>
                      <a:r>
                        <a:rPr sz="2800" spc="0" dirty="0">
                          <a:latin typeface="Arial"/>
                          <a:cs typeface="Arial"/>
                        </a:rPr>
                        <a:t>d </a:t>
                      </a:r>
                      <a:r>
                        <a:rPr sz="2800" spc="-5" dirty="0">
                          <a:latin typeface="Arial"/>
                          <a:cs typeface="Arial"/>
                        </a:rPr>
                        <a:t>le</a:t>
                      </a:r>
                      <a:r>
                        <a:rPr sz="2800" spc="0" dirty="0">
                          <a:latin typeface="Arial"/>
                          <a:cs typeface="Arial"/>
                        </a:rPr>
                        <a:t>arn</a:t>
                      </a:r>
                      <a:r>
                        <a:rPr sz="2800" spc="-5" dirty="0">
                          <a:latin typeface="Arial"/>
                          <a:cs typeface="Arial"/>
                        </a:rPr>
                        <a:t>i</a:t>
                      </a:r>
                      <a:r>
                        <a:rPr sz="2800" spc="0" dirty="0">
                          <a:latin typeface="Arial"/>
                          <a:cs typeface="Arial"/>
                        </a:rPr>
                        <a:t>ng </a:t>
                      </a:r>
                      <a:r>
                        <a:rPr sz="2800" b="1" spc="0" dirty="0">
                          <a:latin typeface="Arial"/>
                          <a:cs typeface="Arial"/>
                        </a:rPr>
                        <a:t>in</a:t>
                      </a:r>
                      <a:r>
                        <a:rPr sz="2800" b="1" spc="-10" dirty="0">
                          <a:latin typeface="Arial"/>
                          <a:cs typeface="Arial"/>
                        </a:rPr>
                        <a:t> t</a:t>
                      </a:r>
                      <a:r>
                        <a:rPr sz="2800" b="1" spc="0" dirty="0">
                          <a:latin typeface="Arial"/>
                          <a:cs typeface="Arial"/>
                        </a:rPr>
                        <a:t>wo c</a:t>
                      </a:r>
                      <a:r>
                        <a:rPr sz="2800" b="1" spc="-5" dirty="0">
                          <a:latin typeface="Arial"/>
                          <a:cs typeface="Arial"/>
                        </a:rPr>
                        <a:t>o</a:t>
                      </a:r>
                      <a:r>
                        <a:rPr sz="2800" b="1" spc="0" dirty="0">
                          <a:latin typeface="Arial"/>
                          <a:cs typeface="Arial"/>
                        </a:rPr>
                        <a:t>mpo</a:t>
                      </a:r>
                      <a:r>
                        <a:rPr sz="2800" b="1" spc="-10" dirty="0">
                          <a:latin typeface="Arial"/>
                          <a:cs typeface="Arial"/>
                        </a:rPr>
                        <a:t>n</a:t>
                      </a:r>
                      <a:r>
                        <a:rPr sz="2800" b="1" spc="0" dirty="0">
                          <a:latin typeface="Arial"/>
                          <a:cs typeface="Arial"/>
                        </a:rPr>
                        <a:t>e</a:t>
                      </a:r>
                      <a:r>
                        <a:rPr sz="2800" b="1" spc="-5" dirty="0">
                          <a:latin typeface="Arial"/>
                          <a:cs typeface="Arial"/>
                        </a:rPr>
                        <a:t>n</a:t>
                      </a:r>
                      <a:r>
                        <a:rPr sz="2800" b="1" spc="0" dirty="0">
                          <a:latin typeface="Arial"/>
                          <a:cs typeface="Arial"/>
                        </a:rPr>
                        <a:t>ts</a:t>
                      </a:r>
                      <a:r>
                        <a:rPr sz="2800" b="1" spc="-10" dirty="0">
                          <a:latin typeface="Arial"/>
                          <a:cs typeface="Arial"/>
                        </a:rPr>
                        <a:t> </a:t>
                      </a:r>
                      <a:r>
                        <a:rPr sz="2800" b="1" spc="0" dirty="0">
                          <a:latin typeface="Arial"/>
                          <a:cs typeface="Arial"/>
                        </a:rPr>
                        <a:t>of in</a:t>
                      </a:r>
                      <a:r>
                        <a:rPr sz="2800" b="1" spc="-5" dirty="0">
                          <a:latin typeface="Arial"/>
                          <a:cs typeface="Arial"/>
                        </a:rPr>
                        <a:t>s</a:t>
                      </a:r>
                      <a:r>
                        <a:rPr sz="2800" b="1" spc="0" dirty="0">
                          <a:latin typeface="Arial"/>
                          <a:cs typeface="Arial"/>
                        </a:rPr>
                        <a:t>tru</a:t>
                      </a:r>
                      <a:r>
                        <a:rPr sz="2800" b="1" spc="-15" dirty="0">
                          <a:latin typeface="Arial"/>
                          <a:cs typeface="Arial"/>
                        </a:rPr>
                        <a:t>c</a:t>
                      </a:r>
                      <a:r>
                        <a:rPr sz="2800" b="1" spc="0" dirty="0">
                          <a:latin typeface="Arial"/>
                          <a:cs typeface="Arial"/>
                        </a:rPr>
                        <a:t>tion</a:t>
                      </a:r>
                      <a:r>
                        <a:rPr sz="2800" b="1" spc="-15" dirty="0">
                          <a:latin typeface="Arial"/>
                          <a:cs typeface="Arial"/>
                        </a:rPr>
                        <a:t> </a:t>
                      </a:r>
                      <a:r>
                        <a:rPr sz="2800" b="1" spc="0" dirty="0">
                          <a:latin typeface="Arial"/>
                          <a:cs typeface="Arial"/>
                        </a:rPr>
                        <a:t>in the</a:t>
                      </a:r>
                      <a:r>
                        <a:rPr sz="2800" b="1" spc="-10" dirty="0">
                          <a:latin typeface="Arial"/>
                          <a:cs typeface="Arial"/>
                        </a:rPr>
                        <a:t> </a:t>
                      </a:r>
                      <a:r>
                        <a:rPr sz="2800" b="1" spc="0" dirty="0">
                          <a:latin typeface="Arial"/>
                          <a:cs typeface="Arial"/>
                        </a:rPr>
                        <a:t>le</a:t>
                      </a:r>
                      <a:r>
                        <a:rPr sz="2800" b="1" spc="-5" dirty="0">
                          <a:latin typeface="Arial"/>
                          <a:cs typeface="Arial"/>
                        </a:rPr>
                        <a:t>s</a:t>
                      </a:r>
                      <a:r>
                        <a:rPr sz="2800" b="1" spc="0" dirty="0">
                          <a:latin typeface="Arial"/>
                          <a:cs typeface="Arial"/>
                        </a:rPr>
                        <a:t>s</a:t>
                      </a:r>
                      <a:r>
                        <a:rPr sz="2800" b="1" spc="-5" dirty="0">
                          <a:latin typeface="Arial"/>
                          <a:cs typeface="Arial"/>
                        </a:rPr>
                        <a:t>o</a:t>
                      </a:r>
                      <a:r>
                        <a:rPr sz="2800" b="1" spc="0" dirty="0">
                          <a:latin typeface="Arial"/>
                          <a:cs typeface="Arial"/>
                        </a:rPr>
                        <a:t>n plan</a:t>
                      </a:r>
                      <a:r>
                        <a:rPr sz="2800" b="1" spc="-10" dirty="0">
                          <a:latin typeface="Arial"/>
                          <a:cs typeface="Arial"/>
                        </a:rPr>
                        <a:t> </a:t>
                      </a:r>
                      <a:r>
                        <a:rPr sz="2800" b="1" spc="0" dirty="0">
                          <a:latin typeface="Arial"/>
                          <a:cs typeface="Arial"/>
                        </a:rPr>
                        <a:t>to improve stud</a:t>
                      </a:r>
                      <a:r>
                        <a:rPr sz="2800" b="1" spc="-5" dirty="0">
                          <a:latin typeface="Arial"/>
                          <a:cs typeface="Arial"/>
                        </a:rPr>
                        <a:t>e</a:t>
                      </a:r>
                      <a:r>
                        <a:rPr sz="2800" b="1" spc="0" dirty="0">
                          <a:latin typeface="Arial"/>
                          <a:cs typeface="Arial"/>
                        </a:rPr>
                        <a:t>nt le</a:t>
                      </a:r>
                      <a:r>
                        <a:rPr sz="2800" b="1" spc="-5" dirty="0">
                          <a:latin typeface="Arial"/>
                          <a:cs typeface="Arial"/>
                        </a:rPr>
                        <a:t>a</a:t>
                      </a:r>
                      <a:r>
                        <a:rPr sz="2800" b="1" spc="0" dirty="0">
                          <a:latin typeface="Arial"/>
                          <a:cs typeface="Arial"/>
                        </a:rPr>
                        <a:t>rning</a:t>
                      </a:r>
                      <a:endParaRPr sz="2800" dirty="0">
                        <a:latin typeface="Arial"/>
                        <a:cs typeface="Arial"/>
                      </a:endParaRPr>
                    </a:p>
                  </a:txBody>
                  <a:tcPr marL="0" marR="0" marT="0" marB="0">
                    <a:lnL w="7365">
                      <a:solidFill>
                        <a:srgbClr val="000000"/>
                      </a:solidFill>
                      <a:prstDash val="solid"/>
                    </a:lnL>
                    <a:lnR w="7366">
                      <a:solidFill>
                        <a:srgbClr val="000000"/>
                      </a:solidFill>
                      <a:prstDash val="solid"/>
                    </a:lnR>
                    <a:lnT w="12700" cap="flat" cmpd="sng" algn="ctr">
                      <a:solidFill>
                        <a:schemeClr val="tx1"/>
                      </a:solidFill>
                      <a:prstDash val="solid"/>
                      <a:round/>
                      <a:headEnd type="none" w="med" len="med"/>
                      <a:tailEnd type="none" w="med" len="med"/>
                    </a:lnT>
                    <a:lnB w="7366">
                      <a:solidFill>
                        <a:srgbClr val="000000"/>
                      </a:solidFill>
                      <a:prstDash val="solid"/>
                    </a:lnB>
                  </a:tcPr>
                </a:tc>
                <a:tc>
                  <a:txBody>
                    <a:bodyPr/>
                    <a:lstStyle/>
                    <a:p>
                      <a:pPr marL="64769" marR="114300">
                        <a:lnSpc>
                          <a:spcPct val="95800"/>
                        </a:lnSpc>
                      </a:pPr>
                      <a:r>
                        <a:rPr sz="2800" spc="-10" dirty="0">
                          <a:latin typeface="Arial"/>
                          <a:cs typeface="Arial"/>
                        </a:rPr>
                        <a:t>U</a:t>
                      </a:r>
                      <a:r>
                        <a:rPr sz="2800" spc="0" dirty="0">
                          <a:latin typeface="Arial"/>
                          <a:cs typeface="Arial"/>
                        </a:rPr>
                        <a:t>sed res</a:t>
                      </a:r>
                      <a:r>
                        <a:rPr sz="2800" spc="-5" dirty="0">
                          <a:latin typeface="Arial"/>
                          <a:cs typeface="Arial"/>
                        </a:rPr>
                        <a:t>e</a:t>
                      </a:r>
                      <a:r>
                        <a:rPr sz="2800" spc="-15" dirty="0">
                          <a:latin typeface="Arial"/>
                          <a:cs typeface="Arial"/>
                        </a:rPr>
                        <a:t>a</a:t>
                      </a:r>
                      <a:r>
                        <a:rPr sz="2800" spc="0" dirty="0">
                          <a:latin typeface="Arial"/>
                          <a:cs typeface="Arial"/>
                        </a:rPr>
                        <a:t>rch- b</a:t>
                      </a:r>
                      <a:r>
                        <a:rPr sz="2800" spc="-5" dirty="0">
                          <a:latin typeface="Arial"/>
                          <a:cs typeface="Arial"/>
                        </a:rPr>
                        <a:t>a</a:t>
                      </a:r>
                      <a:r>
                        <a:rPr sz="2800" spc="0" dirty="0">
                          <a:latin typeface="Arial"/>
                          <a:cs typeface="Arial"/>
                        </a:rPr>
                        <a:t>sed kn</a:t>
                      </a:r>
                      <a:r>
                        <a:rPr sz="2800" spc="-5" dirty="0">
                          <a:latin typeface="Arial"/>
                          <a:cs typeface="Arial"/>
                        </a:rPr>
                        <a:t>o</a:t>
                      </a:r>
                      <a:r>
                        <a:rPr sz="2800" spc="-10" dirty="0">
                          <a:latin typeface="Arial"/>
                          <a:cs typeface="Arial"/>
                        </a:rPr>
                        <a:t>wl</a:t>
                      </a:r>
                      <a:r>
                        <a:rPr sz="2800" spc="0" dirty="0">
                          <a:latin typeface="Arial"/>
                          <a:cs typeface="Arial"/>
                        </a:rPr>
                        <a:t>e</a:t>
                      </a:r>
                      <a:r>
                        <a:rPr sz="2800" spc="-5" dirty="0">
                          <a:latin typeface="Arial"/>
                          <a:cs typeface="Arial"/>
                        </a:rPr>
                        <a:t>d</a:t>
                      </a:r>
                      <a:r>
                        <a:rPr sz="2800" spc="0" dirty="0">
                          <a:latin typeface="Arial"/>
                          <a:cs typeface="Arial"/>
                        </a:rPr>
                        <a:t>ge a</a:t>
                      </a:r>
                      <a:r>
                        <a:rPr sz="2800" spc="-5" dirty="0">
                          <a:latin typeface="Arial"/>
                          <a:cs typeface="Arial"/>
                        </a:rPr>
                        <a:t>n</a:t>
                      </a:r>
                      <a:r>
                        <a:rPr sz="2800" spc="0" dirty="0">
                          <a:latin typeface="Arial"/>
                          <a:cs typeface="Arial"/>
                        </a:rPr>
                        <a:t>d/or pri</a:t>
                      </a:r>
                      <a:r>
                        <a:rPr sz="2800" spc="-5" dirty="0">
                          <a:latin typeface="Arial"/>
                          <a:cs typeface="Arial"/>
                        </a:rPr>
                        <a:t>n</a:t>
                      </a:r>
                      <a:r>
                        <a:rPr sz="2800" spc="0" dirty="0">
                          <a:latin typeface="Arial"/>
                          <a:cs typeface="Arial"/>
                        </a:rPr>
                        <a:t>c</a:t>
                      </a:r>
                      <a:r>
                        <a:rPr sz="2800" spc="-10" dirty="0">
                          <a:latin typeface="Arial"/>
                          <a:cs typeface="Arial"/>
                        </a:rPr>
                        <a:t>i</a:t>
                      </a:r>
                      <a:r>
                        <a:rPr sz="2800" spc="0" dirty="0">
                          <a:latin typeface="Arial"/>
                          <a:cs typeface="Arial"/>
                        </a:rPr>
                        <a:t>p</a:t>
                      </a:r>
                      <a:r>
                        <a:rPr sz="2800" spc="-10" dirty="0">
                          <a:latin typeface="Arial"/>
                          <a:cs typeface="Arial"/>
                        </a:rPr>
                        <a:t>l</a:t>
                      </a:r>
                      <a:r>
                        <a:rPr sz="2800" spc="0" dirty="0">
                          <a:latin typeface="Arial"/>
                          <a:cs typeface="Arial"/>
                        </a:rPr>
                        <a:t>es of te</a:t>
                      </a:r>
                      <a:r>
                        <a:rPr sz="2800" spc="-5" dirty="0">
                          <a:latin typeface="Arial"/>
                          <a:cs typeface="Arial"/>
                        </a:rPr>
                        <a:t>a</a:t>
                      </a:r>
                      <a:r>
                        <a:rPr sz="2800" spc="0" dirty="0">
                          <a:latin typeface="Arial"/>
                          <a:cs typeface="Arial"/>
                        </a:rPr>
                        <a:t>ch</a:t>
                      </a:r>
                      <a:r>
                        <a:rPr sz="2800" spc="-10" dirty="0">
                          <a:latin typeface="Arial"/>
                          <a:cs typeface="Arial"/>
                        </a:rPr>
                        <a:t>i</a:t>
                      </a:r>
                      <a:r>
                        <a:rPr sz="2800" spc="0" dirty="0">
                          <a:latin typeface="Arial"/>
                          <a:cs typeface="Arial"/>
                        </a:rPr>
                        <a:t>ng a</a:t>
                      </a:r>
                      <a:r>
                        <a:rPr sz="2800" spc="-5" dirty="0">
                          <a:latin typeface="Arial"/>
                          <a:cs typeface="Arial"/>
                        </a:rPr>
                        <a:t>n</a:t>
                      </a:r>
                      <a:r>
                        <a:rPr sz="2800" spc="0" dirty="0">
                          <a:latin typeface="Arial"/>
                          <a:cs typeface="Arial"/>
                        </a:rPr>
                        <a:t>d </a:t>
                      </a: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rn</a:t>
                      </a:r>
                      <a:r>
                        <a:rPr sz="2800" spc="-10" dirty="0">
                          <a:latin typeface="Arial"/>
                          <a:cs typeface="Arial"/>
                        </a:rPr>
                        <a:t>i</a:t>
                      </a:r>
                      <a:r>
                        <a:rPr sz="2800" spc="0" dirty="0">
                          <a:latin typeface="Arial"/>
                          <a:cs typeface="Arial"/>
                        </a:rPr>
                        <a:t>ng </a:t>
                      </a:r>
                      <a:r>
                        <a:rPr sz="2800" b="1" spc="0" dirty="0">
                          <a:latin typeface="Arial"/>
                          <a:cs typeface="Arial"/>
                        </a:rPr>
                        <a:t>in one c</a:t>
                      </a:r>
                      <a:r>
                        <a:rPr sz="2800" b="1" spc="-5" dirty="0">
                          <a:latin typeface="Arial"/>
                          <a:cs typeface="Arial"/>
                        </a:rPr>
                        <a:t>o</a:t>
                      </a:r>
                      <a:r>
                        <a:rPr sz="2800" b="1" spc="0" dirty="0">
                          <a:latin typeface="Arial"/>
                          <a:cs typeface="Arial"/>
                        </a:rPr>
                        <a:t>mpo</a:t>
                      </a:r>
                      <a:r>
                        <a:rPr sz="2800" b="1" spc="-10" dirty="0">
                          <a:latin typeface="Arial"/>
                          <a:cs typeface="Arial"/>
                        </a:rPr>
                        <a:t>n</a:t>
                      </a:r>
                      <a:r>
                        <a:rPr sz="2800" b="1" spc="0" dirty="0">
                          <a:latin typeface="Arial"/>
                          <a:cs typeface="Arial"/>
                        </a:rPr>
                        <a:t>e</a:t>
                      </a:r>
                      <a:r>
                        <a:rPr sz="2800" b="1" spc="-5" dirty="0">
                          <a:latin typeface="Arial"/>
                          <a:cs typeface="Arial"/>
                        </a:rPr>
                        <a:t>n</a:t>
                      </a:r>
                      <a:r>
                        <a:rPr sz="2800" b="1" spc="0" dirty="0">
                          <a:latin typeface="Arial"/>
                          <a:cs typeface="Arial"/>
                        </a:rPr>
                        <a:t>t</a:t>
                      </a:r>
                      <a:r>
                        <a:rPr sz="2800" b="1" spc="-5" dirty="0">
                          <a:latin typeface="Arial"/>
                          <a:cs typeface="Arial"/>
                        </a:rPr>
                        <a:t> </a:t>
                      </a:r>
                      <a:r>
                        <a:rPr sz="2800" b="1" spc="0" dirty="0">
                          <a:latin typeface="Arial"/>
                          <a:cs typeface="Arial"/>
                        </a:rPr>
                        <a:t>of in</a:t>
                      </a:r>
                      <a:r>
                        <a:rPr sz="2800" b="1" spc="-5" dirty="0">
                          <a:latin typeface="Arial"/>
                          <a:cs typeface="Arial"/>
                        </a:rPr>
                        <a:t>s</a:t>
                      </a:r>
                      <a:r>
                        <a:rPr sz="2800" b="1" spc="0" dirty="0">
                          <a:latin typeface="Arial"/>
                          <a:cs typeface="Arial"/>
                        </a:rPr>
                        <a:t>tru</a:t>
                      </a:r>
                      <a:r>
                        <a:rPr sz="2800" b="1" spc="-15" dirty="0">
                          <a:latin typeface="Arial"/>
                          <a:cs typeface="Arial"/>
                        </a:rPr>
                        <a:t>c</a:t>
                      </a:r>
                      <a:r>
                        <a:rPr sz="2800" b="1" spc="0" dirty="0">
                          <a:latin typeface="Arial"/>
                          <a:cs typeface="Arial"/>
                        </a:rPr>
                        <a:t>tion</a:t>
                      </a:r>
                      <a:r>
                        <a:rPr sz="2800" b="1" spc="-15" dirty="0">
                          <a:latin typeface="Arial"/>
                          <a:cs typeface="Arial"/>
                        </a:rPr>
                        <a:t> </a:t>
                      </a:r>
                      <a:r>
                        <a:rPr sz="2800" b="1" spc="0" dirty="0">
                          <a:latin typeface="Arial"/>
                          <a:cs typeface="Arial"/>
                        </a:rPr>
                        <a:t>in the</a:t>
                      </a:r>
                      <a:r>
                        <a:rPr sz="2800" b="1" spc="-10" dirty="0">
                          <a:latin typeface="Arial"/>
                          <a:cs typeface="Arial"/>
                        </a:rPr>
                        <a:t> </a:t>
                      </a:r>
                      <a:r>
                        <a:rPr sz="2800" b="1" spc="0" dirty="0">
                          <a:latin typeface="Arial"/>
                          <a:cs typeface="Arial"/>
                        </a:rPr>
                        <a:t>le</a:t>
                      </a:r>
                      <a:r>
                        <a:rPr sz="2800" b="1" spc="-5" dirty="0">
                          <a:latin typeface="Arial"/>
                          <a:cs typeface="Arial"/>
                        </a:rPr>
                        <a:t>s</a:t>
                      </a:r>
                      <a:r>
                        <a:rPr sz="2800" b="1" spc="0" dirty="0">
                          <a:latin typeface="Arial"/>
                          <a:cs typeface="Arial"/>
                        </a:rPr>
                        <a:t>s</a:t>
                      </a:r>
                      <a:r>
                        <a:rPr sz="2800" b="1" spc="-5" dirty="0">
                          <a:latin typeface="Arial"/>
                          <a:cs typeface="Arial"/>
                        </a:rPr>
                        <a:t>o</a:t>
                      </a:r>
                      <a:r>
                        <a:rPr sz="2800" b="1" spc="0" dirty="0">
                          <a:latin typeface="Arial"/>
                          <a:cs typeface="Arial"/>
                        </a:rPr>
                        <a:t>n plan</a:t>
                      </a:r>
                      <a:r>
                        <a:rPr sz="2800" b="1" spc="-10" dirty="0">
                          <a:latin typeface="Arial"/>
                          <a:cs typeface="Arial"/>
                        </a:rPr>
                        <a:t> </a:t>
                      </a:r>
                      <a:r>
                        <a:rPr sz="2800" b="1" spc="0" dirty="0">
                          <a:latin typeface="Arial"/>
                          <a:cs typeface="Arial"/>
                        </a:rPr>
                        <a:t>to improve stud</a:t>
                      </a:r>
                      <a:r>
                        <a:rPr sz="2800" b="1" spc="-5" dirty="0">
                          <a:latin typeface="Arial"/>
                          <a:cs typeface="Arial"/>
                        </a:rPr>
                        <a:t>e</a:t>
                      </a:r>
                      <a:r>
                        <a:rPr sz="2800" b="1" spc="0" dirty="0">
                          <a:latin typeface="Arial"/>
                          <a:cs typeface="Arial"/>
                        </a:rPr>
                        <a:t>nt le</a:t>
                      </a:r>
                      <a:r>
                        <a:rPr sz="2800" b="1" spc="-5" dirty="0">
                          <a:latin typeface="Arial"/>
                          <a:cs typeface="Arial"/>
                        </a:rPr>
                        <a:t>a</a:t>
                      </a:r>
                      <a:r>
                        <a:rPr sz="2800" b="1" spc="0" dirty="0">
                          <a:latin typeface="Arial"/>
                          <a:cs typeface="Arial"/>
                        </a:rPr>
                        <a:t>rning</a:t>
                      </a:r>
                      <a:endParaRPr sz="2800" dirty="0">
                        <a:latin typeface="Arial"/>
                        <a:cs typeface="Arial"/>
                      </a:endParaRPr>
                    </a:p>
                  </a:txBody>
                  <a:tcPr marL="0" marR="0" marT="0" marB="0">
                    <a:lnL w="7366">
                      <a:solidFill>
                        <a:srgbClr val="000000"/>
                      </a:solidFill>
                      <a:prstDash val="solid"/>
                    </a:lnL>
                    <a:lnR w="7365">
                      <a:solidFill>
                        <a:srgbClr val="000000"/>
                      </a:solidFill>
                      <a:prstDash val="solid"/>
                    </a:lnR>
                    <a:lnT w="12700" cap="flat" cmpd="sng" algn="ctr">
                      <a:solidFill>
                        <a:schemeClr val="tx1"/>
                      </a:solidFill>
                      <a:prstDash val="solid"/>
                      <a:round/>
                      <a:headEnd type="none" w="med" len="med"/>
                      <a:tailEnd type="none" w="med" len="med"/>
                    </a:lnT>
                    <a:lnB w="7366">
                      <a:solidFill>
                        <a:srgbClr val="000000"/>
                      </a:solidFill>
                      <a:prstDash val="solid"/>
                    </a:lnB>
                  </a:tcPr>
                </a:tc>
                <a:tc>
                  <a:txBody>
                    <a:bodyPr/>
                    <a:lstStyle/>
                    <a:p>
                      <a:pPr marL="64769" marR="93980">
                        <a:lnSpc>
                          <a:spcPct val="95900"/>
                        </a:lnSpc>
                      </a:pPr>
                      <a:r>
                        <a:rPr sz="2800" spc="-10" dirty="0">
                          <a:latin typeface="Arial"/>
                          <a:cs typeface="Arial"/>
                        </a:rPr>
                        <a:t>U</a:t>
                      </a:r>
                      <a:r>
                        <a:rPr sz="2800" spc="0" dirty="0">
                          <a:latin typeface="Arial"/>
                          <a:cs typeface="Arial"/>
                        </a:rPr>
                        <a:t>se of res</a:t>
                      </a:r>
                      <a:r>
                        <a:rPr sz="2800" spc="-5" dirty="0">
                          <a:latin typeface="Arial"/>
                          <a:cs typeface="Arial"/>
                        </a:rPr>
                        <a:t>e</a:t>
                      </a:r>
                      <a:r>
                        <a:rPr sz="2800" spc="-15" dirty="0">
                          <a:latin typeface="Arial"/>
                          <a:cs typeface="Arial"/>
                        </a:rPr>
                        <a:t>a</a:t>
                      </a:r>
                      <a:r>
                        <a:rPr sz="2800" spc="0" dirty="0">
                          <a:latin typeface="Arial"/>
                          <a:cs typeface="Arial"/>
                        </a:rPr>
                        <a:t>rch- b</a:t>
                      </a:r>
                      <a:r>
                        <a:rPr sz="2800" spc="-5" dirty="0">
                          <a:latin typeface="Arial"/>
                          <a:cs typeface="Arial"/>
                        </a:rPr>
                        <a:t>a</a:t>
                      </a:r>
                      <a:r>
                        <a:rPr sz="2800" spc="0" dirty="0">
                          <a:latin typeface="Arial"/>
                          <a:cs typeface="Arial"/>
                        </a:rPr>
                        <a:t>sed kn</a:t>
                      </a:r>
                      <a:r>
                        <a:rPr sz="2800" spc="-5" dirty="0">
                          <a:latin typeface="Arial"/>
                          <a:cs typeface="Arial"/>
                        </a:rPr>
                        <a:t>o</a:t>
                      </a:r>
                      <a:r>
                        <a:rPr sz="2800" spc="-10" dirty="0">
                          <a:latin typeface="Arial"/>
                          <a:cs typeface="Arial"/>
                        </a:rPr>
                        <a:t>wl</a:t>
                      </a:r>
                      <a:r>
                        <a:rPr sz="2800" spc="0" dirty="0">
                          <a:latin typeface="Arial"/>
                          <a:cs typeface="Arial"/>
                        </a:rPr>
                        <a:t>e</a:t>
                      </a:r>
                      <a:r>
                        <a:rPr sz="2800" spc="-5" dirty="0">
                          <a:latin typeface="Arial"/>
                          <a:cs typeface="Arial"/>
                        </a:rPr>
                        <a:t>d</a:t>
                      </a:r>
                      <a:r>
                        <a:rPr sz="2800" spc="0" dirty="0">
                          <a:latin typeface="Arial"/>
                          <a:cs typeface="Arial"/>
                        </a:rPr>
                        <a:t>ge a</a:t>
                      </a:r>
                      <a:r>
                        <a:rPr sz="2800" spc="-5" dirty="0">
                          <a:latin typeface="Arial"/>
                          <a:cs typeface="Arial"/>
                        </a:rPr>
                        <a:t>n</a:t>
                      </a:r>
                      <a:r>
                        <a:rPr sz="2800" spc="0" dirty="0">
                          <a:latin typeface="Arial"/>
                          <a:cs typeface="Arial"/>
                        </a:rPr>
                        <a:t>d/or</a:t>
                      </a:r>
                      <a:r>
                        <a:rPr sz="2800" spc="-5" dirty="0">
                          <a:latin typeface="Arial"/>
                          <a:cs typeface="Arial"/>
                        </a:rPr>
                        <a:t> </a:t>
                      </a:r>
                      <a:r>
                        <a:rPr sz="2800" spc="0" dirty="0">
                          <a:latin typeface="Arial"/>
                          <a:cs typeface="Arial"/>
                        </a:rPr>
                        <a:t>pri</a:t>
                      </a:r>
                      <a:r>
                        <a:rPr sz="2800" spc="-5" dirty="0">
                          <a:latin typeface="Arial"/>
                          <a:cs typeface="Arial"/>
                        </a:rPr>
                        <a:t>n</a:t>
                      </a:r>
                      <a:r>
                        <a:rPr sz="2800" spc="0" dirty="0">
                          <a:latin typeface="Arial"/>
                          <a:cs typeface="Arial"/>
                        </a:rPr>
                        <a:t>c</a:t>
                      </a:r>
                      <a:r>
                        <a:rPr sz="2800" spc="-10" dirty="0">
                          <a:latin typeface="Arial"/>
                          <a:cs typeface="Arial"/>
                        </a:rPr>
                        <a:t>i</a:t>
                      </a:r>
                      <a:r>
                        <a:rPr sz="2800" spc="0" dirty="0">
                          <a:latin typeface="Arial"/>
                          <a:cs typeface="Arial"/>
                        </a:rPr>
                        <a:t>p</a:t>
                      </a:r>
                      <a:r>
                        <a:rPr sz="2800" spc="-10" dirty="0">
                          <a:latin typeface="Arial"/>
                          <a:cs typeface="Arial"/>
                        </a:rPr>
                        <a:t>l</a:t>
                      </a:r>
                      <a:r>
                        <a:rPr sz="2800" spc="0" dirty="0">
                          <a:latin typeface="Arial"/>
                          <a:cs typeface="Arial"/>
                        </a:rPr>
                        <a:t>e of</a:t>
                      </a:r>
                      <a:r>
                        <a:rPr sz="2800" spc="-5" dirty="0">
                          <a:latin typeface="Arial"/>
                          <a:cs typeface="Arial"/>
                        </a:rPr>
                        <a:t> </a:t>
                      </a:r>
                      <a:r>
                        <a:rPr sz="2800" spc="0" dirty="0">
                          <a:latin typeface="Arial"/>
                          <a:cs typeface="Arial"/>
                        </a:rPr>
                        <a:t>te</a:t>
                      </a:r>
                      <a:r>
                        <a:rPr sz="2800" spc="-5" dirty="0">
                          <a:latin typeface="Arial"/>
                          <a:cs typeface="Arial"/>
                        </a:rPr>
                        <a:t>a</a:t>
                      </a:r>
                      <a:r>
                        <a:rPr sz="2800" spc="0" dirty="0">
                          <a:latin typeface="Arial"/>
                          <a:cs typeface="Arial"/>
                        </a:rPr>
                        <a:t>ch</a:t>
                      </a:r>
                      <a:r>
                        <a:rPr sz="2800" spc="-10" dirty="0">
                          <a:latin typeface="Arial"/>
                          <a:cs typeface="Arial"/>
                        </a:rPr>
                        <a:t>i</a:t>
                      </a:r>
                      <a:r>
                        <a:rPr sz="2800" spc="0" dirty="0">
                          <a:latin typeface="Arial"/>
                          <a:cs typeface="Arial"/>
                        </a:rPr>
                        <a:t>ng a</a:t>
                      </a:r>
                      <a:r>
                        <a:rPr sz="2800" spc="-5" dirty="0">
                          <a:latin typeface="Arial"/>
                          <a:cs typeface="Arial"/>
                        </a:rPr>
                        <a:t>n</a:t>
                      </a:r>
                      <a:r>
                        <a:rPr sz="2800" spc="0" dirty="0">
                          <a:latin typeface="Arial"/>
                          <a:cs typeface="Arial"/>
                        </a:rPr>
                        <a:t>d </a:t>
                      </a: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rn</a:t>
                      </a:r>
                      <a:r>
                        <a:rPr sz="2800" spc="-10" dirty="0">
                          <a:latin typeface="Arial"/>
                          <a:cs typeface="Arial"/>
                        </a:rPr>
                        <a:t>i</a:t>
                      </a:r>
                      <a:r>
                        <a:rPr sz="2800" spc="0" dirty="0">
                          <a:latin typeface="Arial"/>
                          <a:cs typeface="Arial"/>
                        </a:rPr>
                        <a:t>ng </a:t>
                      </a:r>
                      <a:r>
                        <a:rPr sz="2800" b="1" spc="0" dirty="0">
                          <a:latin typeface="Arial"/>
                          <a:cs typeface="Arial"/>
                        </a:rPr>
                        <a:t>is id</a:t>
                      </a:r>
                      <a:r>
                        <a:rPr sz="2800" b="1" spc="-5" dirty="0">
                          <a:latin typeface="Arial"/>
                          <a:cs typeface="Arial"/>
                        </a:rPr>
                        <a:t>e</a:t>
                      </a:r>
                      <a:r>
                        <a:rPr sz="2800" b="1" spc="0" dirty="0">
                          <a:latin typeface="Arial"/>
                          <a:cs typeface="Arial"/>
                        </a:rPr>
                        <a:t>n</a:t>
                      </a:r>
                      <a:r>
                        <a:rPr sz="2800" b="1" spc="-10" dirty="0">
                          <a:latin typeface="Arial"/>
                          <a:cs typeface="Arial"/>
                        </a:rPr>
                        <a:t>t</a:t>
                      </a:r>
                      <a:r>
                        <a:rPr sz="2800" b="1" spc="0" dirty="0">
                          <a:latin typeface="Arial"/>
                          <a:cs typeface="Arial"/>
                        </a:rPr>
                        <a:t>i</a:t>
                      </a:r>
                      <a:r>
                        <a:rPr sz="2800" b="1" spc="-10" dirty="0">
                          <a:latin typeface="Arial"/>
                          <a:cs typeface="Arial"/>
                        </a:rPr>
                        <a:t>f</a:t>
                      </a:r>
                      <a:r>
                        <a:rPr sz="2800" b="1" spc="0" dirty="0">
                          <a:latin typeface="Arial"/>
                          <a:cs typeface="Arial"/>
                        </a:rPr>
                        <a:t>ied b</a:t>
                      </a:r>
                      <a:r>
                        <a:rPr sz="2800" b="1" spc="-20" dirty="0">
                          <a:latin typeface="Arial"/>
                          <a:cs typeface="Arial"/>
                        </a:rPr>
                        <a:t>u</a:t>
                      </a:r>
                      <a:r>
                        <a:rPr sz="2800" b="1" spc="0" dirty="0">
                          <a:latin typeface="Arial"/>
                          <a:cs typeface="Arial"/>
                        </a:rPr>
                        <a:t>t was p</a:t>
                      </a:r>
                      <a:r>
                        <a:rPr sz="2800" b="1" spc="-10" dirty="0">
                          <a:latin typeface="Arial"/>
                          <a:cs typeface="Arial"/>
                        </a:rPr>
                        <a:t>o</a:t>
                      </a:r>
                      <a:r>
                        <a:rPr sz="2800" b="1" spc="-15" dirty="0">
                          <a:latin typeface="Arial"/>
                          <a:cs typeface="Arial"/>
                        </a:rPr>
                        <a:t>o</a:t>
                      </a:r>
                      <a:r>
                        <a:rPr sz="2800" b="1" spc="0" dirty="0">
                          <a:latin typeface="Arial"/>
                          <a:cs typeface="Arial"/>
                        </a:rPr>
                        <a:t>r</a:t>
                      </a:r>
                      <a:r>
                        <a:rPr sz="2800" b="1" spc="5" dirty="0">
                          <a:latin typeface="Arial"/>
                          <a:cs typeface="Arial"/>
                        </a:rPr>
                        <a:t>l</a:t>
                      </a:r>
                      <a:r>
                        <a:rPr sz="2800" b="1" spc="0" dirty="0">
                          <a:latin typeface="Arial"/>
                          <a:cs typeface="Arial"/>
                        </a:rPr>
                        <a:t>y u</a:t>
                      </a:r>
                      <a:r>
                        <a:rPr sz="2800" b="1" spc="-5" dirty="0">
                          <a:latin typeface="Arial"/>
                          <a:cs typeface="Arial"/>
                        </a:rPr>
                        <a:t>s</a:t>
                      </a:r>
                      <a:r>
                        <a:rPr sz="2800" b="1" spc="0" dirty="0">
                          <a:latin typeface="Arial"/>
                          <a:cs typeface="Arial"/>
                        </a:rPr>
                        <a:t>ed as b</a:t>
                      </a:r>
                      <a:r>
                        <a:rPr sz="2800" b="1" spc="-5" dirty="0">
                          <a:latin typeface="Arial"/>
                          <a:cs typeface="Arial"/>
                        </a:rPr>
                        <a:t>a</a:t>
                      </a:r>
                      <a:r>
                        <a:rPr sz="2800" b="1" spc="-15" dirty="0">
                          <a:latin typeface="Arial"/>
                          <a:cs typeface="Arial"/>
                        </a:rPr>
                        <a:t>s</a:t>
                      </a:r>
                      <a:r>
                        <a:rPr sz="2800" b="1" spc="0" dirty="0">
                          <a:latin typeface="Arial"/>
                          <a:cs typeface="Arial"/>
                        </a:rPr>
                        <a:t>is for</a:t>
                      </a:r>
                      <a:r>
                        <a:rPr sz="2800" b="1" spc="5" dirty="0">
                          <a:latin typeface="Arial"/>
                          <a:cs typeface="Arial"/>
                        </a:rPr>
                        <a:t> </a:t>
                      </a:r>
                      <a:r>
                        <a:rPr sz="2800" b="1" spc="-15" dirty="0">
                          <a:latin typeface="Arial"/>
                          <a:cs typeface="Arial"/>
                        </a:rPr>
                        <a:t>p</a:t>
                      </a:r>
                      <a:r>
                        <a:rPr sz="2800" b="1" spc="0" dirty="0">
                          <a:latin typeface="Arial"/>
                          <a:cs typeface="Arial"/>
                        </a:rPr>
                        <a:t>la</a:t>
                      </a:r>
                      <a:r>
                        <a:rPr sz="2800" b="1" spc="-5" dirty="0">
                          <a:latin typeface="Arial"/>
                          <a:cs typeface="Arial"/>
                        </a:rPr>
                        <a:t>n</a:t>
                      </a:r>
                      <a:r>
                        <a:rPr sz="2800" b="1" spc="0" dirty="0">
                          <a:latin typeface="Arial"/>
                          <a:cs typeface="Arial"/>
                        </a:rPr>
                        <a:t>ning</a:t>
                      </a:r>
                      <a:r>
                        <a:rPr sz="2800" b="1" spc="-10" dirty="0">
                          <a:latin typeface="Arial"/>
                          <a:cs typeface="Arial"/>
                        </a:rPr>
                        <a:t> </a:t>
                      </a:r>
                      <a:r>
                        <a:rPr sz="2800" b="1" spc="0" dirty="0">
                          <a:latin typeface="Arial"/>
                          <a:cs typeface="Arial"/>
                        </a:rPr>
                        <a:t>/ d</a:t>
                      </a:r>
                      <a:r>
                        <a:rPr sz="2800" b="1" spc="-5" dirty="0">
                          <a:latin typeface="Arial"/>
                          <a:cs typeface="Arial"/>
                        </a:rPr>
                        <a:t>e</a:t>
                      </a:r>
                      <a:r>
                        <a:rPr sz="2800" b="1" spc="0" dirty="0">
                          <a:latin typeface="Arial"/>
                          <a:cs typeface="Arial"/>
                        </a:rPr>
                        <a:t>signing</a:t>
                      </a:r>
                      <a:r>
                        <a:rPr sz="2800" b="1" spc="-10" dirty="0">
                          <a:latin typeface="Arial"/>
                          <a:cs typeface="Arial"/>
                        </a:rPr>
                        <a:t> </a:t>
                      </a:r>
                      <a:r>
                        <a:rPr sz="2800" b="1" spc="0" dirty="0">
                          <a:latin typeface="Arial"/>
                          <a:cs typeface="Arial"/>
                        </a:rPr>
                        <a:t>the le</a:t>
                      </a:r>
                      <a:r>
                        <a:rPr sz="2800" b="1" spc="-5" dirty="0">
                          <a:latin typeface="Arial"/>
                          <a:cs typeface="Arial"/>
                        </a:rPr>
                        <a:t>s</a:t>
                      </a:r>
                      <a:r>
                        <a:rPr sz="2800" b="1" spc="0" dirty="0">
                          <a:latin typeface="Arial"/>
                          <a:cs typeface="Arial"/>
                        </a:rPr>
                        <a:t>s</a:t>
                      </a:r>
                      <a:r>
                        <a:rPr sz="2800" b="1" spc="-5" dirty="0">
                          <a:latin typeface="Arial"/>
                          <a:cs typeface="Arial"/>
                        </a:rPr>
                        <a:t>o</a:t>
                      </a:r>
                      <a:r>
                        <a:rPr sz="2800" b="1" spc="0" dirty="0">
                          <a:latin typeface="Arial"/>
                          <a:cs typeface="Arial"/>
                        </a:rPr>
                        <a:t>n</a:t>
                      </a:r>
                      <a:endParaRPr sz="2800">
                        <a:latin typeface="Arial"/>
                        <a:cs typeface="Arial"/>
                      </a:endParaRPr>
                    </a:p>
                  </a:txBody>
                  <a:tcPr marL="0" marR="0" marT="0" marB="0">
                    <a:lnL w="7365">
                      <a:solidFill>
                        <a:srgbClr val="000000"/>
                      </a:solidFill>
                      <a:prstDash val="solid"/>
                    </a:lnL>
                    <a:lnR w="7365">
                      <a:solidFill>
                        <a:srgbClr val="000000"/>
                      </a:solidFill>
                      <a:prstDash val="solid"/>
                    </a:lnR>
                    <a:lnT w="12700" cap="flat" cmpd="sng" algn="ctr">
                      <a:solidFill>
                        <a:schemeClr val="tx1"/>
                      </a:solidFill>
                      <a:prstDash val="solid"/>
                      <a:round/>
                      <a:headEnd type="none" w="med" len="med"/>
                      <a:tailEnd type="none" w="med" len="med"/>
                    </a:lnT>
                    <a:lnB w="7366">
                      <a:solidFill>
                        <a:srgbClr val="000000"/>
                      </a:solidFill>
                      <a:prstDash val="solid"/>
                    </a:lnB>
                  </a:tcPr>
                </a:tc>
                <a:tc>
                  <a:txBody>
                    <a:bodyPr/>
                    <a:lstStyle/>
                    <a:p>
                      <a:pPr marL="62865" marR="291465">
                        <a:lnSpc>
                          <a:spcPct val="95900"/>
                        </a:lnSpc>
                      </a:pPr>
                      <a:r>
                        <a:rPr sz="2800" spc="-10" dirty="0">
                          <a:latin typeface="Arial"/>
                          <a:cs typeface="Arial"/>
                        </a:rPr>
                        <a:t>N</a:t>
                      </a:r>
                      <a:r>
                        <a:rPr sz="2800" spc="0" dirty="0">
                          <a:latin typeface="Arial"/>
                          <a:cs typeface="Arial"/>
                        </a:rPr>
                        <a:t>o acceptab</a:t>
                      </a:r>
                      <a:r>
                        <a:rPr sz="2800" spc="-10" dirty="0">
                          <a:latin typeface="Arial"/>
                          <a:cs typeface="Arial"/>
                        </a:rPr>
                        <a:t>l</a:t>
                      </a:r>
                      <a:r>
                        <a:rPr sz="2800" spc="0" dirty="0">
                          <a:latin typeface="Arial"/>
                          <a:cs typeface="Arial"/>
                        </a:rPr>
                        <a:t>e ev</a:t>
                      </a:r>
                      <a:r>
                        <a:rPr sz="2800" spc="-10"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nce </a:t>
                      </a:r>
                      <a:r>
                        <a:rPr sz="2800" spc="-10" dirty="0">
                          <a:latin typeface="Arial"/>
                          <a:cs typeface="Arial"/>
                        </a:rPr>
                        <a:t>w</a:t>
                      </a:r>
                      <a:r>
                        <a:rPr sz="2800" spc="0" dirty="0">
                          <a:latin typeface="Arial"/>
                          <a:cs typeface="Arial"/>
                        </a:rPr>
                        <a:t>as sh</a:t>
                      </a:r>
                      <a:r>
                        <a:rPr sz="2800" spc="-5" dirty="0">
                          <a:latin typeface="Arial"/>
                          <a:cs typeface="Arial"/>
                        </a:rPr>
                        <a:t>o</a:t>
                      </a:r>
                      <a:r>
                        <a:rPr sz="2800" spc="-10" dirty="0">
                          <a:latin typeface="Arial"/>
                          <a:cs typeface="Arial"/>
                        </a:rPr>
                        <a:t>w</a:t>
                      </a:r>
                      <a:r>
                        <a:rPr sz="2800" spc="0" dirty="0">
                          <a:latin typeface="Arial"/>
                          <a:cs typeface="Arial"/>
                        </a:rPr>
                        <a:t>n</a:t>
                      </a:r>
                      <a:endParaRPr sz="2800" dirty="0">
                        <a:latin typeface="Arial"/>
                        <a:cs typeface="Arial"/>
                      </a:endParaRPr>
                    </a:p>
                  </a:txBody>
                  <a:tcPr marL="0" marR="0" marT="0" marB="0">
                    <a:lnL w="7365">
                      <a:solidFill>
                        <a:srgbClr val="000000"/>
                      </a:solidFill>
                      <a:prstDash val="solid"/>
                    </a:lnL>
                    <a:lnR w="7365">
                      <a:solidFill>
                        <a:srgbClr val="000000"/>
                      </a:solidFill>
                      <a:prstDash val="solid"/>
                    </a:lnR>
                    <a:lnT w="12700" cap="flat" cmpd="sng" algn="ctr">
                      <a:solidFill>
                        <a:schemeClr val="tx1"/>
                      </a:solidFill>
                      <a:prstDash val="solid"/>
                      <a:round/>
                      <a:headEnd type="none" w="med" len="med"/>
                      <a:tailEnd type="none" w="med" len="med"/>
                    </a:lnT>
                    <a:lnB w="7366">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55600" y="323850"/>
            <a:ext cx="18669000" cy="762000"/>
          </a:xfrm>
          <a:prstGeom prst="rect">
            <a:avLst/>
          </a:prstGeom>
        </p:spPr>
        <p:txBody>
          <a:bodyPr vert="horz" wrap="square" lIns="0" tIns="0" rIns="0" bIns="0" rtlCol="0">
            <a:noAutofit/>
          </a:bodyPr>
          <a:lstStyle/>
          <a:p>
            <a:pPr marL="12700"/>
            <a:r>
              <a:rPr sz="2000" b="1" i="1" dirty="0">
                <a:latin typeface="Arial"/>
                <a:cs typeface="Arial"/>
              </a:rPr>
              <a:t>K</a:t>
            </a:r>
            <a:r>
              <a:rPr sz="2000" b="1" i="1" spc="-10" dirty="0">
                <a:latin typeface="Arial"/>
                <a:cs typeface="Arial"/>
              </a:rPr>
              <a:t>R</a:t>
            </a:r>
            <a:r>
              <a:rPr sz="2000" b="1" i="1" dirty="0">
                <a:latin typeface="Arial"/>
                <a:cs typeface="Arial"/>
              </a:rPr>
              <a:t>A 1:</a:t>
            </a:r>
            <a:r>
              <a:rPr sz="2000" b="1" i="1" spc="5" dirty="0">
                <a:latin typeface="Arial"/>
                <a:cs typeface="Arial"/>
              </a:rPr>
              <a:t> </a:t>
            </a:r>
            <a:r>
              <a:rPr sz="2000" b="1" i="1" dirty="0">
                <a:latin typeface="Arial"/>
                <a:cs typeface="Arial"/>
              </a:rPr>
              <a:t>C</a:t>
            </a:r>
            <a:r>
              <a:rPr sz="2000" b="1" i="1" spc="-10" dirty="0">
                <a:latin typeface="Arial"/>
                <a:cs typeface="Arial"/>
              </a:rPr>
              <a:t>o</a:t>
            </a:r>
            <a:r>
              <a:rPr sz="2000" b="1" i="1" spc="-5" dirty="0">
                <a:latin typeface="Arial"/>
                <a:cs typeface="Arial"/>
              </a:rPr>
              <a:t>n</a:t>
            </a:r>
            <a:r>
              <a:rPr sz="2000" b="1" i="1" dirty="0">
                <a:latin typeface="Arial"/>
                <a:cs typeface="Arial"/>
              </a:rPr>
              <a:t>t</a:t>
            </a:r>
            <a:r>
              <a:rPr sz="2000" b="1" i="1" spc="5" dirty="0">
                <a:latin typeface="Arial"/>
                <a:cs typeface="Arial"/>
              </a:rPr>
              <a:t>e</a:t>
            </a:r>
            <a:r>
              <a:rPr sz="2000" b="1" i="1" spc="-5" dirty="0">
                <a:latin typeface="Arial"/>
                <a:cs typeface="Arial"/>
              </a:rPr>
              <a:t>n</a:t>
            </a:r>
            <a:r>
              <a:rPr sz="2000" b="1" i="1" dirty="0">
                <a:latin typeface="Arial"/>
                <a:cs typeface="Arial"/>
              </a:rPr>
              <a:t>t</a:t>
            </a:r>
            <a:r>
              <a:rPr sz="2000" b="1" i="1" spc="-5" dirty="0">
                <a:latin typeface="Arial"/>
                <a:cs typeface="Arial"/>
              </a:rPr>
              <a:t> </a:t>
            </a:r>
            <a:r>
              <a:rPr sz="2000" b="1" i="1" dirty="0">
                <a:latin typeface="Arial"/>
                <a:cs typeface="Arial"/>
              </a:rPr>
              <a:t>K</a:t>
            </a:r>
            <a:r>
              <a:rPr sz="2000" b="1" i="1" spc="-10" dirty="0">
                <a:latin typeface="Arial"/>
                <a:cs typeface="Arial"/>
              </a:rPr>
              <a:t>n</a:t>
            </a:r>
            <a:r>
              <a:rPr sz="2000" b="1" i="1" spc="-5" dirty="0">
                <a:latin typeface="Arial"/>
                <a:cs typeface="Arial"/>
              </a:rPr>
              <a:t>o</a:t>
            </a:r>
            <a:r>
              <a:rPr sz="2000" b="1" i="1" dirty="0">
                <a:latin typeface="Arial"/>
                <a:cs typeface="Arial"/>
              </a:rPr>
              <a:t>wle</a:t>
            </a:r>
            <a:r>
              <a:rPr sz="2000" b="1" i="1" spc="-5" dirty="0">
                <a:latin typeface="Arial"/>
                <a:cs typeface="Arial"/>
              </a:rPr>
              <a:t>dg</a:t>
            </a:r>
            <a:r>
              <a:rPr sz="2000" b="1" i="1" dirty="0">
                <a:latin typeface="Arial"/>
                <a:cs typeface="Arial"/>
              </a:rPr>
              <a:t>e </a:t>
            </a:r>
            <a:r>
              <a:rPr sz="2000" b="1" i="1" spc="5" dirty="0">
                <a:latin typeface="Arial"/>
                <a:cs typeface="Arial"/>
              </a:rPr>
              <a:t>a</a:t>
            </a:r>
            <a:r>
              <a:rPr sz="2000" b="1" i="1" spc="-5" dirty="0">
                <a:latin typeface="Arial"/>
                <a:cs typeface="Arial"/>
              </a:rPr>
              <a:t>n</a:t>
            </a:r>
            <a:r>
              <a:rPr sz="2000" b="1" i="1" dirty="0">
                <a:latin typeface="Arial"/>
                <a:cs typeface="Arial"/>
              </a:rPr>
              <a:t>d</a:t>
            </a:r>
            <a:r>
              <a:rPr sz="2000" b="1" i="1" spc="-5" dirty="0">
                <a:latin typeface="Arial"/>
                <a:cs typeface="Arial"/>
              </a:rPr>
              <a:t> </a:t>
            </a:r>
            <a:r>
              <a:rPr sz="2000" b="1" i="1" dirty="0">
                <a:latin typeface="Arial"/>
                <a:cs typeface="Arial"/>
              </a:rPr>
              <a:t>Pe</a:t>
            </a:r>
            <a:r>
              <a:rPr sz="2000" b="1" i="1" spc="-5" dirty="0">
                <a:latin typeface="Arial"/>
                <a:cs typeface="Arial"/>
              </a:rPr>
              <a:t>d</a:t>
            </a:r>
            <a:r>
              <a:rPr sz="2000" b="1" i="1" dirty="0">
                <a:latin typeface="Arial"/>
                <a:cs typeface="Arial"/>
              </a:rPr>
              <a:t>a</a:t>
            </a:r>
            <a:r>
              <a:rPr sz="2000" b="1" i="1" spc="-5" dirty="0">
                <a:latin typeface="Arial"/>
                <a:cs typeface="Arial"/>
              </a:rPr>
              <a:t>gog</a:t>
            </a:r>
            <a:r>
              <a:rPr sz="2000" b="1" i="1" dirty="0">
                <a:latin typeface="Arial"/>
                <a:cs typeface="Arial"/>
              </a:rPr>
              <a:t>y</a:t>
            </a:r>
            <a:endParaRPr lang="en-US" sz="2000" b="1" i="1" dirty="0">
              <a:latin typeface="Arial"/>
              <a:cs typeface="Arial"/>
            </a:endParaRPr>
          </a:p>
          <a:p>
            <a:pPr marL="12700"/>
            <a:r>
              <a:rPr lang="en-US" sz="2800" b="1" u="sng" dirty="0">
                <a:highlight>
                  <a:srgbClr val="FFFF00"/>
                </a:highlight>
                <a:latin typeface="Arial"/>
                <a:cs typeface="Arial"/>
              </a:rPr>
              <a:t>O</a:t>
            </a:r>
            <a:r>
              <a:rPr lang="en-US" sz="2800" b="1" u="sng" spc="-10" dirty="0">
                <a:highlight>
                  <a:srgbClr val="FFFF00"/>
                </a:highlight>
                <a:latin typeface="Arial"/>
                <a:cs typeface="Arial"/>
              </a:rPr>
              <a:t>B</a:t>
            </a:r>
            <a:r>
              <a:rPr lang="en-US" sz="2800" b="1" u="sng" dirty="0">
                <a:highlight>
                  <a:srgbClr val="FFFF00"/>
                </a:highlight>
                <a:latin typeface="Arial"/>
                <a:cs typeface="Arial"/>
              </a:rPr>
              <a:t>J</a:t>
            </a:r>
            <a:r>
              <a:rPr lang="en-US" sz="2800" b="1" u="sng" spc="-10" dirty="0">
                <a:highlight>
                  <a:srgbClr val="FFFF00"/>
                </a:highlight>
                <a:latin typeface="Arial"/>
                <a:cs typeface="Arial"/>
              </a:rPr>
              <a:t>EC</a:t>
            </a:r>
            <a:r>
              <a:rPr lang="en-US" sz="2800" b="1" u="sng" dirty="0">
                <a:highlight>
                  <a:srgbClr val="FFFF00"/>
                </a:highlight>
                <a:latin typeface="Arial"/>
                <a:cs typeface="Arial"/>
              </a:rPr>
              <a:t>TIVE 3.</a:t>
            </a:r>
            <a:r>
              <a:rPr lang="en-US" sz="2800" b="1" u="sng" spc="5" dirty="0">
                <a:highlight>
                  <a:srgbClr val="FFFF00"/>
                </a:highlight>
                <a:latin typeface="Arial"/>
                <a:cs typeface="Arial"/>
              </a:rPr>
              <a:t> </a:t>
            </a:r>
            <a:r>
              <a:rPr lang="en-US" sz="2800" b="1" u="sng" spc="-10" dirty="0">
                <a:highlight>
                  <a:srgbClr val="FFFF00"/>
                </a:highlight>
                <a:latin typeface="Arial"/>
                <a:cs typeface="Arial"/>
              </a:rPr>
              <a:t>D</a:t>
            </a:r>
            <a:r>
              <a:rPr lang="en-US" sz="2800" b="1" u="sng" dirty="0">
                <a:highlight>
                  <a:srgbClr val="FFFF00"/>
                </a:highlight>
                <a:latin typeface="Arial"/>
                <a:cs typeface="Arial"/>
              </a:rPr>
              <a:t>is</a:t>
            </a:r>
            <a:r>
              <a:rPr lang="en-US" sz="2800" b="1" u="sng" spc="-20" dirty="0">
                <a:highlight>
                  <a:srgbClr val="FFFF00"/>
                </a:highlight>
                <a:latin typeface="Arial"/>
                <a:cs typeface="Arial"/>
              </a:rPr>
              <a:t>p</a:t>
            </a:r>
            <a:r>
              <a:rPr lang="en-US" sz="2800" b="1" u="sng" dirty="0">
                <a:highlight>
                  <a:srgbClr val="FFFF00"/>
                </a:highlight>
                <a:latin typeface="Arial"/>
                <a:cs typeface="Arial"/>
              </a:rPr>
              <a:t>la</a:t>
            </a:r>
            <a:r>
              <a:rPr lang="en-US" sz="2800" b="1" u="sng" spc="-5" dirty="0">
                <a:highlight>
                  <a:srgbClr val="FFFF00"/>
                </a:highlight>
                <a:latin typeface="Arial"/>
                <a:cs typeface="Arial"/>
              </a:rPr>
              <a:t>y</a:t>
            </a:r>
            <a:r>
              <a:rPr lang="en-US" sz="2800" b="1" u="sng" dirty="0">
                <a:highlight>
                  <a:srgbClr val="FFFF00"/>
                </a:highlight>
                <a:latin typeface="Arial"/>
                <a:cs typeface="Arial"/>
              </a:rPr>
              <a:t>ed prof</a:t>
            </a:r>
            <a:r>
              <a:rPr lang="en-US" sz="2800" b="1" u="sng" spc="5" dirty="0">
                <a:highlight>
                  <a:srgbClr val="FFFF00"/>
                </a:highlight>
                <a:latin typeface="Arial"/>
                <a:cs typeface="Arial"/>
              </a:rPr>
              <a:t>i</a:t>
            </a:r>
            <a:r>
              <a:rPr lang="en-US" sz="2800" b="1" u="sng" spc="-15" dirty="0">
                <a:highlight>
                  <a:srgbClr val="FFFF00"/>
                </a:highlight>
                <a:latin typeface="Arial"/>
                <a:cs typeface="Arial"/>
              </a:rPr>
              <a:t>c</a:t>
            </a:r>
            <a:r>
              <a:rPr lang="en-US" sz="2800" b="1" u="sng" dirty="0">
                <a:highlight>
                  <a:srgbClr val="FFFF00"/>
                </a:highlight>
                <a:latin typeface="Arial"/>
                <a:cs typeface="Arial"/>
              </a:rPr>
              <a:t>ie</a:t>
            </a:r>
            <a:r>
              <a:rPr lang="en-US" sz="2800" b="1" u="sng" spc="-5" dirty="0">
                <a:highlight>
                  <a:srgbClr val="FFFF00"/>
                </a:highlight>
                <a:latin typeface="Arial"/>
                <a:cs typeface="Arial"/>
              </a:rPr>
              <a:t>n</a:t>
            </a:r>
            <a:r>
              <a:rPr lang="en-US" sz="2800" b="1" u="sng" dirty="0">
                <a:highlight>
                  <a:srgbClr val="FFFF00"/>
                </a:highlight>
                <a:latin typeface="Arial"/>
                <a:cs typeface="Arial"/>
              </a:rPr>
              <a:t>t</a:t>
            </a:r>
            <a:r>
              <a:rPr lang="en-US" sz="2800" b="1" u="sng" spc="-5" dirty="0">
                <a:highlight>
                  <a:srgbClr val="FFFF00"/>
                </a:highlight>
                <a:latin typeface="Arial"/>
                <a:cs typeface="Arial"/>
              </a:rPr>
              <a:t> </a:t>
            </a:r>
            <a:r>
              <a:rPr lang="en-US" sz="2800" b="1" u="sng" dirty="0">
                <a:highlight>
                  <a:srgbClr val="FFFF00"/>
                </a:highlight>
                <a:latin typeface="Arial"/>
                <a:cs typeface="Arial"/>
              </a:rPr>
              <a:t>u</a:t>
            </a:r>
            <a:r>
              <a:rPr lang="en-US" sz="2800" b="1" u="sng" spc="-5" dirty="0">
                <a:highlight>
                  <a:srgbClr val="FFFF00"/>
                </a:highlight>
                <a:latin typeface="Arial"/>
                <a:cs typeface="Arial"/>
              </a:rPr>
              <a:t>s</a:t>
            </a:r>
            <a:r>
              <a:rPr lang="en-US" sz="2800" b="1" u="sng" dirty="0">
                <a:highlight>
                  <a:srgbClr val="FFFF00"/>
                </a:highlight>
                <a:latin typeface="Arial"/>
                <a:cs typeface="Arial"/>
              </a:rPr>
              <a:t>e of</a:t>
            </a:r>
            <a:r>
              <a:rPr lang="en-US" sz="2800" b="1" u="sng" spc="-5" dirty="0">
                <a:highlight>
                  <a:srgbClr val="FFFF00"/>
                </a:highlight>
                <a:latin typeface="Arial"/>
                <a:cs typeface="Arial"/>
              </a:rPr>
              <a:t> </a:t>
            </a:r>
            <a:r>
              <a:rPr lang="en-US" sz="2800" b="1" u="sng" dirty="0">
                <a:highlight>
                  <a:srgbClr val="FFFF00"/>
                </a:highlight>
                <a:latin typeface="Arial"/>
                <a:cs typeface="Arial"/>
              </a:rPr>
              <a:t>Mother </a:t>
            </a:r>
            <a:r>
              <a:rPr lang="en-US" sz="2800" b="1" u="sng" spc="5" dirty="0">
                <a:highlight>
                  <a:srgbClr val="FFFF00"/>
                </a:highlight>
                <a:latin typeface="Arial"/>
                <a:cs typeface="Arial"/>
              </a:rPr>
              <a:t>T</a:t>
            </a:r>
            <a:r>
              <a:rPr lang="en-US" sz="2800" b="1" u="sng" dirty="0">
                <a:highlight>
                  <a:srgbClr val="FFFF00"/>
                </a:highlight>
                <a:latin typeface="Arial"/>
                <a:cs typeface="Arial"/>
              </a:rPr>
              <a:t>o</a:t>
            </a:r>
            <a:r>
              <a:rPr lang="en-US" sz="2800" b="1" u="sng" spc="-10" dirty="0">
                <a:highlight>
                  <a:srgbClr val="FFFF00"/>
                </a:highlight>
                <a:latin typeface="Arial"/>
                <a:cs typeface="Arial"/>
              </a:rPr>
              <a:t>n</a:t>
            </a:r>
            <a:r>
              <a:rPr lang="en-US" sz="2800" b="1" u="sng" dirty="0">
                <a:highlight>
                  <a:srgbClr val="FFFF00"/>
                </a:highlight>
                <a:latin typeface="Arial"/>
                <a:cs typeface="Arial"/>
              </a:rPr>
              <a:t>g</a:t>
            </a:r>
            <a:r>
              <a:rPr lang="en-US" sz="2800" b="1" u="sng" spc="-10" dirty="0">
                <a:highlight>
                  <a:srgbClr val="FFFF00"/>
                </a:highlight>
                <a:latin typeface="Arial"/>
                <a:cs typeface="Arial"/>
              </a:rPr>
              <a:t>u</a:t>
            </a:r>
            <a:r>
              <a:rPr lang="en-US" sz="2800" b="1" u="sng" spc="-15" dirty="0">
                <a:highlight>
                  <a:srgbClr val="FFFF00"/>
                </a:highlight>
                <a:latin typeface="Arial"/>
                <a:cs typeface="Arial"/>
              </a:rPr>
              <a:t>e</a:t>
            </a:r>
            <a:r>
              <a:rPr lang="en-US" sz="2800" b="1" u="sng" dirty="0">
                <a:highlight>
                  <a:srgbClr val="FFFF00"/>
                </a:highlight>
                <a:latin typeface="Arial"/>
                <a:cs typeface="Arial"/>
              </a:rPr>
              <a:t>, Fi</a:t>
            </a:r>
            <a:r>
              <a:rPr lang="en-US" sz="2800" b="1" u="sng" spc="-5" dirty="0">
                <a:highlight>
                  <a:srgbClr val="FFFF00"/>
                </a:highlight>
                <a:latin typeface="Arial"/>
                <a:cs typeface="Arial"/>
              </a:rPr>
              <a:t>l</a:t>
            </a:r>
            <a:r>
              <a:rPr lang="en-US" sz="2800" b="1" u="sng" dirty="0">
                <a:highlight>
                  <a:srgbClr val="FFFF00"/>
                </a:highlight>
                <a:latin typeface="Arial"/>
                <a:cs typeface="Arial"/>
              </a:rPr>
              <a:t>ipino</a:t>
            </a:r>
            <a:r>
              <a:rPr lang="en-US" sz="2800" b="1" u="sng" spc="-10" dirty="0">
                <a:highlight>
                  <a:srgbClr val="FFFF00"/>
                </a:highlight>
                <a:latin typeface="Arial"/>
                <a:cs typeface="Arial"/>
              </a:rPr>
              <a:t> </a:t>
            </a:r>
            <a:r>
              <a:rPr lang="en-US" sz="2800" b="1" u="sng" dirty="0">
                <a:highlight>
                  <a:srgbClr val="FFFF00"/>
                </a:highlight>
                <a:latin typeface="Arial"/>
                <a:cs typeface="Arial"/>
              </a:rPr>
              <a:t>a</a:t>
            </a:r>
            <a:r>
              <a:rPr lang="en-US" sz="2800" b="1" u="sng" spc="-5" dirty="0">
                <a:highlight>
                  <a:srgbClr val="FFFF00"/>
                </a:highlight>
                <a:latin typeface="Arial"/>
                <a:cs typeface="Arial"/>
              </a:rPr>
              <a:t>n</a:t>
            </a:r>
            <a:r>
              <a:rPr lang="en-US" sz="2800" b="1" u="sng" dirty="0">
                <a:highlight>
                  <a:srgbClr val="FFFF00"/>
                </a:highlight>
                <a:latin typeface="Arial"/>
                <a:cs typeface="Arial"/>
              </a:rPr>
              <a:t>d </a:t>
            </a:r>
            <a:r>
              <a:rPr lang="en-US" sz="2800" b="1" u="sng" spc="-5" dirty="0">
                <a:highlight>
                  <a:srgbClr val="FFFF00"/>
                </a:highlight>
                <a:latin typeface="Arial"/>
                <a:cs typeface="Arial"/>
              </a:rPr>
              <a:t>E</a:t>
            </a:r>
            <a:r>
              <a:rPr lang="en-US" sz="2800" b="1" u="sng" dirty="0">
                <a:highlight>
                  <a:srgbClr val="FFFF00"/>
                </a:highlight>
                <a:latin typeface="Arial"/>
                <a:cs typeface="Arial"/>
              </a:rPr>
              <a:t>n</a:t>
            </a:r>
            <a:r>
              <a:rPr lang="en-US" sz="2800" b="1" u="sng" spc="-10" dirty="0">
                <a:highlight>
                  <a:srgbClr val="FFFF00"/>
                </a:highlight>
                <a:latin typeface="Arial"/>
                <a:cs typeface="Arial"/>
              </a:rPr>
              <a:t>g</a:t>
            </a:r>
            <a:r>
              <a:rPr lang="en-US" sz="2800" b="1" u="sng" dirty="0">
                <a:highlight>
                  <a:srgbClr val="FFFF00"/>
                </a:highlight>
                <a:latin typeface="Arial"/>
                <a:cs typeface="Arial"/>
              </a:rPr>
              <a:t>lish</a:t>
            </a:r>
            <a:r>
              <a:rPr lang="en-US" sz="2800" b="1" u="sng" spc="-10" dirty="0">
                <a:highlight>
                  <a:srgbClr val="FFFF00"/>
                </a:highlight>
                <a:latin typeface="Arial"/>
                <a:cs typeface="Arial"/>
              </a:rPr>
              <a:t> </a:t>
            </a:r>
            <a:r>
              <a:rPr lang="en-US" sz="2800" b="1" u="sng" dirty="0">
                <a:highlight>
                  <a:srgbClr val="FFFF00"/>
                </a:highlight>
                <a:latin typeface="Arial"/>
                <a:cs typeface="Arial"/>
              </a:rPr>
              <a:t>to fa</a:t>
            </a:r>
            <a:r>
              <a:rPr lang="en-US" sz="2800" b="1" u="sng" spc="-5" dirty="0">
                <a:highlight>
                  <a:srgbClr val="FFFF00"/>
                </a:highlight>
                <a:latin typeface="Arial"/>
                <a:cs typeface="Arial"/>
              </a:rPr>
              <a:t>c</a:t>
            </a:r>
            <a:r>
              <a:rPr lang="en-US" sz="2800" b="1" u="sng" spc="-10" dirty="0">
                <a:highlight>
                  <a:srgbClr val="FFFF00"/>
                </a:highlight>
                <a:latin typeface="Arial"/>
                <a:cs typeface="Arial"/>
              </a:rPr>
              <a:t>i</a:t>
            </a:r>
            <a:r>
              <a:rPr lang="en-US" sz="2800" b="1" u="sng" dirty="0">
                <a:highlight>
                  <a:srgbClr val="FFFF00"/>
                </a:highlight>
                <a:latin typeface="Arial"/>
                <a:cs typeface="Arial"/>
              </a:rPr>
              <a:t>l</a:t>
            </a:r>
            <a:r>
              <a:rPr lang="en-US" sz="2800" b="1" u="sng" spc="-10" dirty="0">
                <a:highlight>
                  <a:srgbClr val="FFFF00"/>
                </a:highlight>
                <a:latin typeface="Arial"/>
                <a:cs typeface="Arial"/>
              </a:rPr>
              <a:t>i</a:t>
            </a:r>
            <a:r>
              <a:rPr lang="en-US" sz="2800" b="1" u="sng" dirty="0">
                <a:highlight>
                  <a:srgbClr val="FFFF00"/>
                </a:highlight>
                <a:latin typeface="Arial"/>
                <a:cs typeface="Arial"/>
              </a:rPr>
              <a:t>tate te</a:t>
            </a:r>
            <a:r>
              <a:rPr lang="en-US" sz="2800" b="1" u="sng" spc="-5" dirty="0">
                <a:highlight>
                  <a:srgbClr val="FFFF00"/>
                </a:highlight>
                <a:latin typeface="Arial"/>
                <a:cs typeface="Arial"/>
              </a:rPr>
              <a:t>a</a:t>
            </a:r>
            <a:r>
              <a:rPr lang="en-US" sz="2800" b="1" u="sng" dirty="0">
                <a:highlight>
                  <a:srgbClr val="FFFF00"/>
                </a:highlight>
                <a:latin typeface="Arial"/>
                <a:cs typeface="Arial"/>
              </a:rPr>
              <a:t>c</a:t>
            </a:r>
            <a:r>
              <a:rPr lang="en-US" sz="2800" b="1" u="sng" spc="-5" dirty="0">
                <a:highlight>
                  <a:srgbClr val="FFFF00"/>
                </a:highlight>
                <a:latin typeface="Arial"/>
                <a:cs typeface="Arial"/>
              </a:rPr>
              <a:t>h</a:t>
            </a:r>
            <a:r>
              <a:rPr lang="en-US" sz="2800" b="1" u="sng" dirty="0">
                <a:highlight>
                  <a:srgbClr val="FFFF00"/>
                </a:highlight>
                <a:latin typeface="Arial"/>
                <a:cs typeface="Arial"/>
              </a:rPr>
              <a:t>ing</a:t>
            </a:r>
            <a:r>
              <a:rPr lang="en-US" sz="2800" b="1" u="sng" spc="-15" dirty="0">
                <a:highlight>
                  <a:srgbClr val="FFFF00"/>
                </a:highlight>
                <a:latin typeface="Arial"/>
                <a:cs typeface="Arial"/>
              </a:rPr>
              <a:t> </a:t>
            </a:r>
            <a:r>
              <a:rPr lang="en-US" sz="2800" b="1" u="sng" dirty="0">
                <a:highlight>
                  <a:srgbClr val="FFFF00"/>
                </a:highlight>
                <a:latin typeface="Arial"/>
                <a:cs typeface="Arial"/>
              </a:rPr>
              <a:t>a</a:t>
            </a:r>
            <a:r>
              <a:rPr lang="en-US" sz="2800" b="1" u="sng" spc="-5" dirty="0">
                <a:highlight>
                  <a:srgbClr val="FFFF00"/>
                </a:highlight>
                <a:latin typeface="Arial"/>
                <a:cs typeface="Arial"/>
              </a:rPr>
              <a:t>n</a:t>
            </a:r>
            <a:r>
              <a:rPr lang="en-US" sz="2800" b="1" u="sng" dirty="0">
                <a:highlight>
                  <a:srgbClr val="FFFF00"/>
                </a:highlight>
                <a:latin typeface="Arial"/>
                <a:cs typeface="Arial"/>
              </a:rPr>
              <a:t>d le</a:t>
            </a:r>
            <a:r>
              <a:rPr lang="en-US" sz="2800" b="1" u="sng" spc="-5" dirty="0">
                <a:highlight>
                  <a:srgbClr val="FFFF00"/>
                </a:highlight>
                <a:latin typeface="Arial"/>
                <a:cs typeface="Arial"/>
              </a:rPr>
              <a:t>a</a:t>
            </a:r>
            <a:r>
              <a:rPr lang="en-US" sz="2800" b="1" u="sng" dirty="0">
                <a:highlight>
                  <a:srgbClr val="FFFF00"/>
                </a:highlight>
                <a:latin typeface="Arial"/>
                <a:cs typeface="Arial"/>
              </a:rPr>
              <a:t>rning</a:t>
            </a:r>
            <a:endParaRPr lang="en-US" sz="2800" u="sng" dirty="0">
              <a:highlight>
                <a:srgbClr val="FFFF00"/>
              </a:highlight>
              <a:latin typeface="Arial"/>
              <a:cs typeface="Arial"/>
            </a:endParaRPr>
          </a:p>
          <a:p>
            <a:pPr marL="12700"/>
            <a:endParaRPr lang="en-US" sz="2000" dirty="0">
              <a:latin typeface="Arial"/>
              <a:cs typeface="Arial"/>
            </a:endParaRPr>
          </a:p>
          <a:p>
            <a:pPr marL="12700"/>
            <a:endParaRPr sz="2000" dirty="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1748982132"/>
              </p:ext>
            </p:extLst>
          </p:nvPr>
        </p:nvGraphicFramePr>
        <p:xfrm>
          <a:off x="508000" y="2000250"/>
          <a:ext cx="18288000" cy="8739307"/>
        </p:xfrm>
        <a:graphic>
          <a:graphicData uri="http://schemas.openxmlformats.org/drawingml/2006/table">
            <a:tbl>
              <a:tblPr firstRow="1" bandRow="1">
                <a:tableStyleId>{2D5ABB26-0587-4C30-8999-92F81FD0307C}</a:tableStyleId>
              </a:tblPr>
              <a:tblGrid>
                <a:gridCol w="4300512">
                  <a:extLst>
                    <a:ext uri="{9D8B030D-6E8A-4147-A177-3AD203B41FA5}">
                      <a16:colId xmlns:a16="http://schemas.microsoft.com/office/drawing/2014/main" val="20001"/>
                    </a:ext>
                  </a:extLst>
                </a:gridCol>
                <a:gridCol w="2822181">
                  <a:extLst>
                    <a:ext uri="{9D8B030D-6E8A-4147-A177-3AD203B41FA5}">
                      <a16:colId xmlns:a16="http://schemas.microsoft.com/office/drawing/2014/main" val="20003"/>
                    </a:ext>
                  </a:extLst>
                </a:gridCol>
                <a:gridCol w="2690097">
                  <a:extLst>
                    <a:ext uri="{9D8B030D-6E8A-4147-A177-3AD203B41FA5}">
                      <a16:colId xmlns:a16="http://schemas.microsoft.com/office/drawing/2014/main" val="20004"/>
                    </a:ext>
                  </a:extLst>
                </a:gridCol>
                <a:gridCol w="2690395">
                  <a:extLst>
                    <a:ext uri="{9D8B030D-6E8A-4147-A177-3AD203B41FA5}">
                      <a16:colId xmlns:a16="http://schemas.microsoft.com/office/drawing/2014/main" val="20005"/>
                    </a:ext>
                  </a:extLst>
                </a:gridCol>
                <a:gridCol w="2825767">
                  <a:extLst>
                    <a:ext uri="{9D8B030D-6E8A-4147-A177-3AD203B41FA5}">
                      <a16:colId xmlns:a16="http://schemas.microsoft.com/office/drawing/2014/main" val="20006"/>
                    </a:ext>
                  </a:extLst>
                </a:gridCol>
                <a:gridCol w="2959048">
                  <a:extLst>
                    <a:ext uri="{9D8B030D-6E8A-4147-A177-3AD203B41FA5}">
                      <a16:colId xmlns:a16="http://schemas.microsoft.com/office/drawing/2014/main" val="20007"/>
                    </a:ext>
                  </a:extLst>
                </a:gridCol>
              </a:tblGrid>
              <a:tr h="475130">
                <a:tc rowSpan="2">
                  <a:txBody>
                    <a:bodyPr/>
                    <a:lstStyle/>
                    <a:p>
                      <a:pPr marL="416559" marR="415290" indent="123189">
                        <a:lnSpc>
                          <a:spcPct val="100000"/>
                        </a:lnSpc>
                      </a:pPr>
                      <a:r>
                        <a:rPr sz="2400" b="1" dirty="0">
                          <a:latin typeface="Arial"/>
                          <a:cs typeface="Arial"/>
                        </a:rPr>
                        <a:t>M</a:t>
                      </a:r>
                      <a:r>
                        <a:rPr sz="2400" b="1" spc="-5" dirty="0">
                          <a:latin typeface="Arial"/>
                          <a:cs typeface="Arial"/>
                        </a:rPr>
                        <a:t>E</a:t>
                      </a:r>
                      <a:r>
                        <a:rPr sz="2400" b="1" spc="5" dirty="0">
                          <a:latin typeface="Arial"/>
                          <a:cs typeface="Arial"/>
                        </a:rPr>
                        <a:t>A</a:t>
                      </a:r>
                      <a:r>
                        <a:rPr sz="2400" b="1" spc="-10" dirty="0">
                          <a:latin typeface="Arial"/>
                          <a:cs typeface="Arial"/>
                        </a:rPr>
                        <a:t>N</a:t>
                      </a:r>
                      <a:r>
                        <a:rPr sz="2400" b="1" spc="0" dirty="0">
                          <a:latin typeface="Arial"/>
                          <a:cs typeface="Arial"/>
                        </a:rPr>
                        <a:t>S</a:t>
                      </a:r>
                      <a:r>
                        <a:rPr sz="2400" b="1" spc="-10" dirty="0">
                          <a:latin typeface="Arial"/>
                          <a:cs typeface="Arial"/>
                        </a:rPr>
                        <a:t> </a:t>
                      </a:r>
                      <a:r>
                        <a:rPr sz="2400" b="1" spc="0" dirty="0">
                          <a:latin typeface="Arial"/>
                          <a:cs typeface="Arial"/>
                        </a:rPr>
                        <a:t>OF </a:t>
                      </a:r>
                      <a:r>
                        <a:rPr sz="2400" b="1" spc="-5" dirty="0">
                          <a:latin typeface="Arial"/>
                          <a:cs typeface="Arial"/>
                        </a:rPr>
                        <a:t>VE</a:t>
                      </a:r>
                      <a:r>
                        <a:rPr sz="2400" b="1" spc="-10" dirty="0">
                          <a:latin typeface="Arial"/>
                          <a:cs typeface="Arial"/>
                        </a:rPr>
                        <a:t>R</a:t>
                      </a:r>
                      <a:r>
                        <a:rPr sz="2400" b="1" spc="0" dirty="0">
                          <a:latin typeface="Arial"/>
                          <a:cs typeface="Arial"/>
                        </a:rPr>
                        <a:t>IFIC</a:t>
                      </a:r>
                      <a:r>
                        <a:rPr sz="2400" b="1" spc="-10" dirty="0">
                          <a:latin typeface="Arial"/>
                          <a:cs typeface="Arial"/>
                        </a:rPr>
                        <a:t>A</a:t>
                      </a:r>
                      <a:r>
                        <a:rPr sz="2400" b="1" spc="0" dirty="0">
                          <a:latin typeface="Arial"/>
                          <a:cs typeface="Arial"/>
                        </a:rPr>
                        <a:t>TI</a:t>
                      </a:r>
                      <a:r>
                        <a:rPr sz="2400" b="1" spc="5" dirty="0">
                          <a:latin typeface="Arial"/>
                          <a:cs typeface="Arial"/>
                        </a:rPr>
                        <a:t>O</a:t>
                      </a:r>
                      <a:r>
                        <a:rPr sz="2400" b="1" spc="0" dirty="0">
                          <a:latin typeface="Arial"/>
                          <a:cs typeface="Arial"/>
                        </a:rPr>
                        <a:t>N</a:t>
                      </a:r>
                      <a:endParaRPr sz="2400" dirty="0">
                        <a:latin typeface="Arial"/>
                        <a:cs typeface="Arial"/>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40000"/>
                        <a:lumOff val="60000"/>
                      </a:schemeClr>
                    </a:solidFill>
                  </a:tcPr>
                </a:tc>
                <a:tc gridSpan="5">
                  <a:txBody>
                    <a:bodyPr/>
                    <a:lstStyle/>
                    <a:p>
                      <a:pPr algn="ctr">
                        <a:lnSpc>
                          <a:spcPct val="100000"/>
                        </a:lnSpc>
                      </a:pPr>
                      <a:r>
                        <a:rPr lang="en-US" sz="4000" dirty="0"/>
                        <a:t>PERFORMANCE INDICATORS</a:t>
                      </a:r>
                      <a:endParaRPr sz="4000" dirty="0"/>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814507">
                <a:tc vMerge="1">
                  <a:txBody>
                    <a:bodyPr/>
                    <a:lstStyle/>
                    <a:p>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508000" marR="184785" indent="-326390">
                        <a:lnSpc>
                          <a:spcPct val="100000"/>
                        </a:lnSpc>
                      </a:pPr>
                      <a:r>
                        <a:rPr sz="2400" b="1" dirty="0">
                          <a:latin typeface="Arial"/>
                          <a:cs typeface="Arial"/>
                        </a:rPr>
                        <a:t>Out</a:t>
                      </a:r>
                      <a:r>
                        <a:rPr sz="2400" b="1" spc="-15" dirty="0">
                          <a:latin typeface="Arial"/>
                          <a:cs typeface="Arial"/>
                        </a:rPr>
                        <a:t>s</a:t>
                      </a:r>
                      <a:r>
                        <a:rPr sz="2400" b="1" spc="0" dirty="0">
                          <a:latin typeface="Arial"/>
                          <a:cs typeface="Arial"/>
                        </a:rPr>
                        <a:t>ta</a:t>
                      </a:r>
                      <a:r>
                        <a:rPr sz="2400" b="1" spc="-5" dirty="0">
                          <a:latin typeface="Arial"/>
                          <a:cs typeface="Arial"/>
                        </a:rPr>
                        <a:t>n</a:t>
                      </a:r>
                      <a:r>
                        <a:rPr sz="2400" b="1" spc="0" dirty="0">
                          <a:latin typeface="Arial"/>
                          <a:cs typeface="Arial"/>
                        </a:rPr>
                        <a:t>ding (5)</a:t>
                      </a:r>
                      <a:endParaRPr sz="2400">
                        <a:latin typeface="Arial"/>
                        <a:cs typeface="Arial"/>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167005" marR="167005" indent="-1905" algn="ctr">
                        <a:lnSpc>
                          <a:spcPct val="100000"/>
                        </a:lnSpc>
                      </a:pPr>
                      <a:r>
                        <a:rPr sz="2400" b="1" spc="-5" dirty="0">
                          <a:latin typeface="Arial"/>
                          <a:cs typeface="Arial"/>
                        </a:rPr>
                        <a:t>V</a:t>
                      </a:r>
                      <a:r>
                        <a:rPr sz="2400" b="1" spc="0" dirty="0">
                          <a:latin typeface="Arial"/>
                          <a:cs typeface="Arial"/>
                        </a:rPr>
                        <a:t>ery </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(4)</a:t>
                      </a:r>
                      <a:endParaRPr sz="2400">
                        <a:latin typeface="Arial"/>
                        <a:cs typeface="Arial"/>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481965" marR="167005" indent="-315595">
                        <a:lnSpc>
                          <a:spcPct val="100000"/>
                        </a:lnSpc>
                      </a:pP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(3)</a:t>
                      </a:r>
                      <a:endParaRPr sz="2400">
                        <a:latin typeface="Arial"/>
                        <a:cs typeface="Arial"/>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509905" marR="110489" indent="-399415">
                        <a:lnSpc>
                          <a:spcPct val="100000"/>
                        </a:lnSpc>
                      </a:pPr>
                      <a:r>
                        <a:rPr sz="2400" b="1" spc="-10" dirty="0">
                          <a:latin typeface="Arial"/>
                          <a:cs typeface="Arial"/>
                        </a:rPr>
                        <a:t>U</a:t>
                      </a:r>
                      <a:r>
                        <a:rPr sz="2400" b="1" spc="0" dirty="0">
                          <a:latin typeface="Arial"/>
                          <a:cs typeface="Arial"/>
                        </a:rPr>
                        <a:t>n</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(2)</a:t>
                      </a:r>
                      <a:endParaRPr sz="2400" dirty="0">
                        <a:latin typeface="Arial"/>
                        <a:cs typeface="Arial"/>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464184" marR="467359" algn="ctr">
                        <a:lnSpc>
                          <a:spcPct val="100000"/>
                        </a:lnSpc>
                      </a:pPr>
                      <a:r>
                        <a:rPr sz="2400" b="1" spc="-5" dirty="0">
                          <a:latin typeface="Arial"/>
                          <a:cs typeface="Arial"/>
                        </a:rPr>
                        <a:t>P</a:t>
                      </a:r>
                      <a:r>
                        <a:rPr sz="2400" b="1" spc="0" dirty="0">
                          <a:latin typeface="Arial"/>
                          <a:cs typeface="Arial"/>
                        </a:rPr>
                        <a:t>o</a:t>
                      </a:r>
                      <a:r>
                        <a:rPr sz="2400" b="1" spc="-10" dirty="0">
                          <a:latin typeface="Arial"/>
                          <a:cs typeface="Arial"/>
                        </a:rPr>
                        <a:t>o</a:t>
                      </a:r>
                      <a:r>
                        <a:rPr sz="2400" b="1" spc="0" dirty="0">
                          <a:latin typeface="Arial"/>
                          <a:cs typeface="Arial"/>
                        </a:rPr>
                        <a:t>r (1)</a:t>
                      </a:r>
                      <a:endParaRPr sz="2400" dirty="0">
                        <a:latin typeface="Arial"/>
                        <a:cs typeface="Arial"/>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1"/>
                  </a:ext>
                </a:extLst>
              </a:tr>
              <a:tr h="6787563">
                <a:tc>
                  <a:txBody>
                    <a:bodyPr/>
                    <a:lstStyle/>
                    <a:p>
                      <a:pPr marL="64769" marR="179705">
                        <a:lnSpc>
                          <a:spcPct val="100000"/>
                        </a:lnSpc>
                      </a:pPr>
                      <a:r>
                        <a:rPr sz="2400" b="1" spc="-10" dirty="0">
                          <a:latin typeface="Arial"/>
                          <a:cs typeface="Arial"/>
                        </a:rPr>
                        <a:t>C</a:t>
                      </a:r>
                      <a:r>
                        <a:rPr sz="2400" b="1" spc="0" dirty="0">
                          <a:latin typeface="Arial"/>
                          <a:cs typeface="Arial"/>
                        </a:rPr>
                        <a:t>la</a:t>
                      </a:r>
                      <a:r>
                        <a:rPr sz="2400" b="1" spc="-5" dirty="0">
                          <a:latin typeface="Arial"/>
                          <a:cs typeface="Arial"/>
                        </a:rPr>
                        <a:t>s</a:t>
                      </a:r>
                      <a:r>
                        <a:rPr sz="2400" b="1" spc="0" dirty="0">
                          <a:latin typeface="Arial"/>
                          <a:cs typeface="Arial"/>
                        </a:rPr>
                        <a:t>sro</a:t>
                      </a:r>
                      <a:r>
                        <a:rPr sz="2400" b="1" spc="-5" dirty="0">
                          <a:latin typeface="Arial"/>
                          <a:cs typeface="Arial"/>
                        </a:rPr>
                        <a:t>o</a:t>
                      </a:r>
                      <a:r>
                        <a:rPr sz="2400" b="1" spc="0" dirty="0">
                          <a:latin typeface="Arial"/>
                          <a:cs typeface="Arial"/>
                        </a:rPr>
                        <a:t>m</a:t>
                      </a:r>
                      <a:r>
                        <a:rPr sz="2400" b="1" spc="-5" dirty="0">
                          <a:latin typeface="Arial"/>
                          <a:cs typeface="Arial"/>
                        </a:rPr>
                        <a:t> </a:t>
                      </a:r>
                      <a:r>
                        <a:rPr sz="2400" b="1" spc="0" dirty="0">
                          <a:latin typeface="Arial"/>
                          <a:cs typeface="Arial"/>
                        </a:rPr>
                        <a:t>Ob</a:t>
                      </a:r>
                      <a:r>
                        <a:rPr sz="2400" b="1" spc="-5" dirty="0">
                          <a:latin typeface="Arial"/>
                          <a:cs typeface="Arial"/>
                        </a:rPr>
                        <a:t>s</a:t>
                      </a:r>
                      <a:r>
                        <a:rPr sz="2400" b="1" spc="-15" dirty="0">
                          <a:latin typeface="Arial"/>
                          <a:cs typeface="Arial"/>
                        </a:rPr>
                        <a:t>e</a:t>
                      </a:r>
                      <a:r>
                        <a:rPr sz="2400" b="1" spc="0" dirty="0">
                          <a:latin typeface="Arial"/>
                          <a:cs typeface="Arial"/>
                        </a:rPr>
                        <a:t>rva</a:t>
                      </a:r>
                      <a:r>
                        <a:rPr sz="2400" b="1" spc="-10" dirty="0">
                          <a:latin typeface="Arial"/>
                          <a:cs typeface="Arial"/>
                        </a:rPr>
                        <a:t>t</a:t>
                      </a:r>
                      <a:r>
                        <a:rPr sz="2400" b="1" spc="0" dirty="0">
                          <a:latin typeface="Arial"/>
                          <a:cs typeface="Arial"/>
                        </a:rPr>
                        <a:t>i</a:t>
                      </a:r>
                      <a:r>
                        <a:rPr sz="2400" b="1" spc="-15" dirty="0">
                          <a:latin typeface="Arial"/>
                          <a:cs typeface="Arial"/>
                        </a:rPr>
                        <a:t>o</a:t>
                      </a:r>
                      <a:r>
                        <a:rPr sz="2400" b="1" spc="0" dirty="0">
                          <a:latin typeface="Arial"/>
                          <a:cs typeface="Arial"/>
                        </a:rPr>
                        <a:t>n </a:t>
                      </a:r>
                      <a:r>
                        <a:rPr sz="2400" b="1" spc="5" dirty="0">
                          <a:latin typeface="Arial"/>
                          <a:cs typeface="Arial"/>
                        </a:rPr>
                        <a:t>T</a:t>
                      </a:r>
                      <a:r>
                        <a:rPr sz="2400" b="1" spc="0" dirty="0">
                          <a:latin typeface="Arial"/>
                          <a:cs typeface="Arial"/>
                        </a:rPr>
                        <a:t>o</a:t>
                      </a:r>
                      <a:r>
                        <a:rPr sz="2400" b="1" spc="-20" dirty="0">
                          <a:latin typeface="Arial"/>
                          <a:cs typeface="Arial"/>
                        </a:rPr>
                        <a:t>o</a:t>
                      </a:r>
                      <a:r>
                        <a:rPr sz="2400" b="1" spc="0" dirty="0">
                          <a:latin typeface="Arial"/>
                          <a:cs typeface="Arial"/>
                        </a:rPr>
                        <a:t>l</a:t>
                      </a:r>
                      <a:r>
                        <a:rPr sz="2400" b="1" spc="-5" dirty="0">
                          <a:latin typeface="Arial"/>
                          <a:cs typeface="Arial"/>
                        </a:rPr>
                        <a:t> </a:t>
                      </a:r>
                      <a:r>
                        <a:rPr sz="2400" b="1" spc="0" dirty="0">
                          <a:latin typeface="Arial"/>
                          <a:cs typeface="Arial"/>
                        </a:rPr>
                        <a:t>(</a:t>
                      </a:r>
                      <a:r>
                        <a:rPr sz="2400" b="1" spc="-10" dirty="0">
                          <a:latin typeface="Arial"/>
                          <a:cs typeface="Arial"/>
                        </a:rPr>
                        <a:t>CO</a:t>
                      </a:r>
                      <a:r>
                        <a:rPr sz="2400" b="1" spc="0" dirty="0">
                          <a:latin typeface="Arial"/>
                          <a:cs typeface="Arial"/>
                        </a:rPr>
                        <a:t>T)</a:t>
                      </a:r>
                      <a:r>
                        <a:rPr sz="2400" b="1" spc="5" dirty="0">
                          <a:latin typeface="Arial"/>
                          <a:cs typeface="Arial"/>
                        </a:rPr>
                        <a:t> </a:t>
                      </a:r>
                      <a:r>
                        <a:rPr sz="2400" b="1" spc="0" dirty="0">
                          <a:latin typeface="Arial"/>
                          <a:cs typeface="Arial"/>
                        </a:rPr>
                        <a:t>r</a:t>
                      </a:r>
                      <a:r>
                        <a:rPr sz="2400" b="1" spc="-15" dirty="0">
                          <a:latin typeface="Arial"/>
                          <a:cs typeface="Arial"/>
                        </a:rPr>
                        <a:t>a</a:t>
                      </a:r>
                      <a:r>
                        <a:rPr sz="2400" b="1" spc="0" dirty="0">
                          <a:latin typeface="Arial"/>
                          <a:cs typeface="Arial"/>
                        </a:rPr>
                        <a:t>ting</a:t>
                      </a:r>
                      <a:r>
                        <a:rPr sz="2400" b="1" spc="-15" dirty="0">
                          <a:latin typeface="Arial"/>
                          <a:cs typeface="Arial"/>
                        </a:rPr>
                        <a:t> </a:t>
                      </a:r>
                      <a:r>
                        <a:rPr sz="2400" b="1" spc="0" dirty="0">
                          <a:latin typeface="Arial"/>
                          <a:cs typeface="Arial"/>
                        </a:rPr>
                        <a:t>s</a:t>
                      </a:r>
                      <a:r>
                        <a:rPr sz="2400" b="1" spc="-5" dirty="0">
                          <a:latin typeface="Arial"/>
                          <a:cs typeface="Arial"/>
                        </a:rPr>
                        <a:t>h</a:t>
                      </a:r>
                      <a:r>
                        <a:rPr sz="2400" b="1" spc="0" dirty="0">
                          <a:latin typeface="Arial"/>
                          <a:cs typeface="Arial"/>
                        </a:rPr>
                        <a:t>e</a:t>
                      </a:r>
                      <a:r>
                        <a:rPr sz="2400" b="1" spc="-5" dirty="0">
                          <a:latin typeface="Arial"/>
                          <a:cs typeface="Arial"/>
                        </a:rPr>
                        <a:t>e</a:t>
                      </a:r>
                      <a:r>
                        <a:rPr sz="2400" b="1" spc="0" dirty="0">
                          <a:latin typeface="Arial"/>
                          <a:cs typeface="Arial"/>
                        </a:rPr>
                        <a:t>t </a:t>
                      </a:r>
                      <a:r>
                        <a:rPr sz="2400" spc="-5" dirty="0">
                          <a:latin typeface="Arial"/>
                          <a:cs typeface="Arial"/>
                        </a:rPr>
                        <a:t>o</a:t>
                      </a:r>
                      <a:r>
                        <a:rPr sz="2400" spc="0" dirty="0">
                          <a:latin typeface="Arial"/>
                          <a:cs typeface="Arial"/>
                        </a:rPr>
                        <a:t>r</a:t>
                      </a:r>
                      <a:r>
                        <a:rPr sz="2400" spc="-5" dirty="0">
                          <a:latin typeface="Arial"/>
                          <a:cs typeface="Arial"/>
                        </a:rPr>
                        <a:t> </a:t>
                      </a:r>
                      <a:r>
                        <a:rPr sz="2400" b="1" spc="0" dirty="0">
                          <a:latin typeface="Arial"/>
                          <a:cs typeface="Arial"/>
                        </a:rPr>
                        <a:t>inte</a:t>
                      </a:r>
                      <a:r>
                        <a:rPr sz="2400" b="1" spc="-10" dirty="0">
                          <a:latin typeface="Arial"/>
                          <a:cs typeface="Arial"/>
                        </a:rPr>
                        <a:t>r</a:t>
                      </a:r>
                      <a:r>
                        <a:rPr sz="2400" b="1" spc="0" dirty="0">
                          <a:latin typeface="Arial"/>
                          <a:cs typeface="Arial"/>
                        </a:rPr>
                        <a:t>-o</a:t>
                      </a:r>
                      <a:r>
                        <a:rPr sz="2400" b="1" spc="-10" dirty="0">
                          <a:latin typeface="Arial"/>
                          <a:cs typeface="Arial"/>
                        </a:rPr>
                        <a:t>b</a:t>
                      </a:r>
                      <a:r>
                        <a:rPr sz="2400" b="1" spc="0" dirty="0">
                          <a:latin typeface="Arial"/>
                          <a:cs typeface="Arial"/>
                        </a:rPr>
                        <a:t>s</a:t>
                      </a:r>
                      <a:r>
                        <a:rPr sz="2400" b="1" spc="-5" dirty="0">
                          <a:latin typeface="Arial"/>
                          <a:cs typeface="Arial"/>
                        </a:rPr>
                        <a:t>e</a:t>
                      </a:r>
                      <a:r>
                        <a:rPr sz="2400" b="1" spc="0" dirty="0">
                          <a:latin typeface="Arial"/>
                          <a:cs typeface="Arial"/>
                        </a:rPr>
                        <a:t>rv</a:t>
                      </a:r>
                      <a:r>
                        <a:rPr sz="2400" b="1" spc="-15" dirty="0">
                          <a:latin typeface="Arial"/>
                          <a:cs typeface="Arial"/>
                        </a:rPr>
                        <a:t>e</a:t>
                      </a:r>
                      <a:r>
                        <a:rPr sz="2400" b="1" spc="0" dirty="0">
                          <a:latin typeface="Arial"/>
                          <a:cs typeface="Arial"/>
                        </a:rPr>
                        <a:t>r a</a:t>
                      </a:r>
                      <a:r>
                        <a:rPr sz="2400" b="1" spc="-5" dirty="0">
                          <a:latin typeface="Arial"/>
                          <a:cs typeface="Arial"/>
                        </a:rPr>
                        <a:t>g</a:t>
                      </a:r>
                      <a:r>
                        <a:rPr sz="2400" b="1" spc="0" dirty="0">
                          <a:latin typeface="Arial"/>
                          <a:cs typeface="Arial"/>
                        </a:rPr>
                        <a:t>reement</a:t>
                      </a:r>
                      <a:r>
                        <a:rPr sz="2400" b="1" spc="-10" dirty="0">
                          <a:latin typeface="Arial"/>
                          <a:cs typeface="Arial"/>
                        </a:rPr>
                        <a:t> </a:t>
                      </a:r>
                      <a:r>
                        <a:rPr sz="2400" b="1" spc="0" dirty="0">
                          <a:latin typeface="Arial"/>
                          <a:cs typeface="Arial"/>
                        </a:rPr>
                        <a:t>f</a:t>
                      </a:r>
                      <a:r>
                        <a:rPr sz="2400" b="1" spc="-15" dirty="0">
                          <a:latin typeface="Arial"/>
                          <a:cs typeface="Arial"/>
                        </a:rPr>
                        <a:t>o</a:t>
                      </a:r>
                      <a:r>
                        <a:rPr sz="2400" b="1" spc="0" dirty="0">
                          <a:latin typeface="Arial"/>
                          <a:cs typeface="Arial"/>
                        </a:rPr>
                        <a:t>rm </a:t>
                      </a:r>
                      <a:r>
                        <a:rPr sz="2400" spc="-10" dirty="0">
                          <a:latin typeface="Arial"/>
                          <a:cs typeface="Arial"/>
                        </a:rPr>
                        <a:t>f</a:t>
                      </a:r>
                      <a:r>
                        <a:rPr sz="2400" spc="0" dirty="0">
                          <a:latin typeface="Arial"/>
                          <a:cs typeface="Arial"/>
                        </a:rPr>
                        <a:t>rom</a:t>
                      </a:r>
                      <a:endParaRPr sz="2400" dirty="0">
                        <a:latin typeface="Arial"/>
                        <a:cs typeface="Arial"/>
                      </a:endParaRPr>
                    </a:p>
                    <a:p>
                      <a:pPr marL="293370" marR="454659" indent="-228600">
                        <a:lnSpc>
                          <a:spcPct val="100000"/>
                        </a:lnSpc>
                        <a:spcBef>
                          <a:spcPts val="30"/>
                        </a:spcBef>
                        <a:buFont typeface="Arial"/>
                        <a:buAutoNum type="arabicPeriod"/>
                        <a:tabLst>
                          <a:tab pos="293370" algn="l"/>
                        </a:tabLst>
                      </a:pPr>
                      <a:r>
                        <a:rPr sz="2400" spc="0" dirty="0">
                          <a:latin typeface="Arial"/>
                          <a:cs typeface="Arial"/>
                        </a:rPr>
                        <a:t>an o</a:t>
                      </a:r>
                      <a:r>
                        <a:rPr sz="2400" spc="-5" dirty="0">
                          <a:latin typeface="Arial"/>
                          <a:cs typeface="Arial"/>
                        </a:rPr>
                        <a:t>b</a:t>
                      </a:r>
                      <a:r>
                        <a:rPr sz="2400" spc="0" dirty="0">
                          <a:latin typeface="Arial"/>
                          <a:cs typeface="Arial"/>
                        </a:rPr>
                        <a:t>serv</a:t>
                      </a:r>
                      <a:r>
                        <a:rPr sz="2400" spc="-15" dirty="0">
                          <a:latin typeface="Arial"/>
                          <a:cs typeface="Arial"/>
                        </a:rPr>
                        <a:t>a</a:t>
                      </a:r>
                      <a:r>
                        <a:rPr sz="2400" spc="0" dirty="0">
                          <a:latin typeface="Arial"/>
                          <a:cs typeface="Arial"/>
                        </a:rPr>
                        <a:t>t</a:t>
                      </a:r>
                      <a:r>
                        <a:rPr sz="2400" spc="-10" dirty="0">
                          <a:latin typeface="Arial"/>
                          <a:cs typeface="Arial"/>
                        </a:rPr>
                        <a:t>i</a:t>
                      </a:r>
                      <a:r>
                        <a:rPr sz="2400" spc="0" dirty="0">
                          <a:latin typeface="Arial"/>
                          <a:cs typeface="Arial"/>
                        </a:rPr>
                        <a:t>on </a:t>
                      </a:r>
                      <a:r>
                        <a:rPr sz="2400" spc="-15" dirty="0">
                          <a:latin typeface="Arial"/>
                          <a:cs typeface="Arial"/>
                        </a:rPr>
                        <a:t>o</a:t>
                      </a:r>
                      <a:r>
                        <a:rPr sz="2400" spc="0" dirty="0">
                          <a:latin typeface="Arial"/>
                          <a:cs typeface="Arial"/>
                        </a:rPr>
                        <a:t>f sync</a:t>
                      </a:r>
                      <a:r>
                        <a:rPr sz="2400" spc="-5" dirty="0">
                          <a:latin typeface="Arial"/>
                          <a:cs typeface="Arial"/>
                        </a:rPr>
                        <a:t>h</a:t>
                      </a:r>
                      <a:r>
                        <a:rPr sz="2400" spc="0" dirty="0">
                          <a:latin typeface="Arial"/>
                          <a:cs typeface="Arial"/>
                        </a:rPr>
                        <a:t>ro</a:t>
                      </a:r>
                      <a:r>
                        <a:rPr sz="2400" spc="-5" dirty="0">
                          <a:latin typeface="Arial"/>
                          <a:cs typeface="Arial"/>
                        </a:rPr>
                        <a:t>n</a:t>
                      </a:r>
                      <a:r>
                        <a:rPr sz="2400" spc="0" dirty="0">
                          <a:latin typeface="Arial"/>
                          <a:cs typeface="Arial"/>
                        </a:rPr>
                        <a:t>o</a:t>
                      </a:r>
                      <a:r>
                        <a:rPr sz="2400" spc="-5" dirty="0">
                          <a:latin typeface="Arial"/>
                          <a:cs typeface="Arial"/>
                        </a:rPr>
                        <a:t>u</a:t>
                      </a:r>
                      <a:r>
                        <a:rPr sz="2400" spc="0" dirty="0">
                          <a:latin typeface="Arial"/>
                          <a:cs typeface="Arial"/>
                        </a:rPr>
                        <a:t>s</a:t>
                      </a:r>
                      <a:endParaRPr sz="2400" dirty="0">
                        <a:latin typeface="Arial"/>
                        <a:cs typeface="Arial"/>
                      </a:endParaRPr>
                    </a:p>
                    <a:p>
                      <a:pPr marL="293370" marR="81280">
                        <a:lnSpc>
                          <a:spcPct val="100000"/>
                        </a:lnSpc>
                        <a:spcBef>
                          <a:spcPts val="10"/>
                        </a:spcBef>
                      </a:pPr>
                      <a:r>
                        <a:rPr sz="2400" dirty="0">
                          <a:latin typeface="Arial"/>
                          <a:cs typeface="Arial"/>
                        </a:rPr>
                        <a:t>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ng (</a:t>
                      </a:r>
                      <a:r>
                        <a:rPr sz="2400" spc="-10" dirty="0">
                          <a:latin typeface="Arial"/>
                          <a:cs typeface="Arial"/>
                        </a:rPr>
                        <a:t>li</a:t>
                      </a:r>
                      <a:r>
                        <a:rPr sz="2400" spc="0" dirty="0">
                          <a:latin typeface="Arial"/>
                          <a:cs typeface="Arial"/>
                        </a:rPr>
                        <a:t>m</a:t>
                      </a:r>
                      <a:r>
                        <a:rPr sz="2400" spc="-10" dirty="0">
                          <a:latin typeface="Arial"/>
                          <a:cs typeface="Arial"/>
                        </a:rPr>
                        <a:t>i</a:t>
                      </a:r>
                      <a:r>
                        <a:rPr sz="2400" spc="0" dirty="0">
                          <a:latin typeface="Arial"/>
                          <a:cs typeface="Arial"/>
                        </a:rPr>
                        <a:t>ted</a:t>
                      </a:r>
                      <a:r>
                        <a:rPr sz="2400" spc="-25" dirty="0">
                          <a:latin typeface="Arial"/>
                          <a:cs typeface="Arial"/>
                        </a:rPr>
                        <a:t> </a:t>
                      </a:r>
                      <a:r>
                        <a:rPr sz="2400" spc="0" dirty="0">
                          <a:latin typeface="Arial"/>
                          <a:cs typeface="Arial"/>
                        </a:rPr>
                        <a:t>face- </a:t>
                      </a:r>
                      <a:r>
                        <a:rPr sz="2400" spc="5" dirty="0">
                          <a:latin typeface="Arial"/>
                          <a:cs typeface="Arial"/>
                        </a:rPr>
                        <a:t>t</a:t>
                      </a:r>
                      <a:r>
                        <a:rPr sz="2400" spc="-5" dirty="0">
                          <a:latin typeface="Arial"/>
                          <a:cs typeface="Arial"/>
                        </a:rPr>
                        <a:t>o</a:t>
                      </a:r>
                      <a:r>
                        <a:rPr sz="2400" spc="-10" dirty="0">
                          <a:latin typeface="Arial"/>
                          <a:cs typeface="Arial"/>
                        </a:rPr>
                        <a:t>-</a:t>
                      </a:r>
                      <a:r>
                        <a:rPr sz="2400" spc="0" dirty="0">
                          <a:latin typeface="Arial"/>
                          <a:cs typeface="Arial"/>
                        </a:rPr>
                        <a:t>face</a:t>
                      </a:r>
                      <a:r>
                        <a:rPr sz="2400" spc="-10" dirty="0">
                          <a:latin typeface="Arial"/>
                          <a:cs typeface="Arial"/>
                        </a:rPr>
                        <a:t> </a:t>
                      </a:r>
                      <a:r>
                        <a:rPr sz="2400" spc="0" dirty="0">
                          <a:latin typeface="Arial"/>
                          <a:cs typeface="Arial"/>
                        </a:rPr>
                        <a:t>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a:t>
                      </a:r>
                      <a:r>
                        <a:rPr sz="2400" spc="-5" dirty="0">
                          <a:latin typeface="Arial"/>
                          <a:cs typeface="Arial"/>
                        </a:rPr>
                        <a:t>g</a:t>
                      </a:r>
                      <a:r>
                        <a:rPr sz="2400" spc="0" dirty="0">
                          <a:latin typeface="Arial"/>
                          <a:cs typeface="Arial"/>
                        </a:rPr>
                        <a:t>,</a:t>
                      </a:r>
                      <a:r>
                        <a:rPr sz="2400" spc="-5" dirty="0">
                          <a:latin typeface="Arial"/>
                          <a:cs typeface="Arial"/>
                        </a:rPr>
                        <a:t> </a:t>
                      </a:r>
                      <a:r>
                        <a:rPr sz="2400" spc="0" dirty="0">
                          <a:latin typeface="Arial"/>
                          <a:cs typeface="Arial"/>
                        </a:rPr>
                        <a:t>o</a:t>
                      </a:r>
                      <a:r>
                        <a:rPr sz="2400" spc="-5" dirty="0">
                          <a:latin typeface="Arial"/>
                          <a:cs typeface="Arial"/>
                        </a:rPr>
                        <a:t>n</a:t>
                      </a:r>
                      <a:r>
                        <a:rPr sz="2400" spc="-10" dirty="0">
                          <a:latin typeface="Arial"/>
                          <a:cs typeface="Arial"/>
                        </a:rPr>
                        <a:t>li</a:t>
                      </a:r>
                      <a:r>
                        <a:rPr sz="2400" spc="0" dirty="0">
                          <a:latin typeface="Arial"/>
                          <a:cs typeface="Arial"/>
                        </a:rPr>
                        <a:t>ne</a:t>
                      </a:r>
                      <a:endParaRPr sz="2400" dirty="0">
                        <a:latin typeface="Arial"/>
                        <a:cs typeface="Arial"/>
                      </a:endParaRPr>
                    </a:p>
                    <a:p>
                      <a:pPr marL="293370" marR="243204">
                        <a:lnSpc>
                          <a:spcPct val="100000"/>
                        </a:lnSpc>
                        <a:spcBef>
                          <a:spcPts val="10"/>
                        </a:spcBef>
                      </a:pPr>
                      <a:r>
                        <a:rPr sz="2400" dirty="0">
                          <a:latin typeface="Arial"/>
                          <a:cs typeface="Arial"/>
                        </a:rPr>
                        <a:t>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a:t>
                      </a:r>
                      <a:r>
                        <a:rPr sz="2400" spc="-5" dirty="0">
                          <a:latin typeface="Arial"/>
                          <a:cs typeface="Arial"/>
                        </a:rPr>
                        <a:t>g</a:t>
                      </a:r>
                      <a:r>
                        <a:rPr sz="2400" spc="0" dirty="0">
                          <a:latin typeface="Arial"/>
                          <a:cs typeface="Arial"/>
                        </a:rPr>
                        <a:t>,</a:t>
                      </a:r>
                      <a:r>
                        <a:rPr sz="2400" spc="10" dirty="0">
                          <a:latin typeface="Arial"/>
                          <a:cs typeface="Arial"/>
                        </a:rPr>
                        <a:t> </a:t>
                      </a:r>
                      <a:r>
                        <a:rPr sz="2400" spc="-15" dirty="0">
                          <a:latin typeface="Arial"/>
                          <a:cs typeface="Arial"/>
                        </a:rPr>
                        <a:t>o</a:t>
                      </a:r>
                      <a:r>
                        <a:rPr sz="2400" spc="0" dirty="0">
                          <a:latin typeface="Arial"/>
                          <a:cs typeface="Arial"/>
                        </a:rPr>
                        <a:t>r</a:t>
                      </a:r>
                      <a:r>
                        <a:rPr sz="2400" spc="-5" dirty="0">
                          <a:latin typeface="Arial"/>
                          <a:cs typeface="Arial"/>
                        </a:rPr>
                        <a:t> </a:t>
                      </a:r>
                      <a:r>
                        <a:rPr sz="2400" spc="0" dirty="0">
                          <a:latin typeface="Arial"/>
                          <a:cs typeface="Arial"/>
                        </a:rPr>
                        <a:t>t</a:t>
                      </a:r>
                      <a:r>
                        <a:rPr sz="2400" spc="-10" dirty="0">
                          <a:latin typeface="Arial"/>
                          <a:cs typeface="Arial"/>
                        </a:rPr>
                        <a:t>w</a:t>
                      </a:r>
                      <a:r>
                        <a:rPr sz="2400" spc="0" dirty="0">
                          <a:latin typeface="Arial"/>
                          <a:cs typeface="Arial"/>
                        </a:rPr>
                        <a:t>o-</a:t>
                      </a:r>
                      <a:r>
                        <a:rPr sz="2400" spc="-10" dirty="0">
                          <a:latin typeface="Arial"/>
                          <a:cs typeface="Arial"/>
                        </a:rPr>
                        <a:t>w</a:t>
                      </a:r>
                      <a:r>
                        <a:rPr sz="2400" spc="0" dirty="0">
                          <a:latin typeface="Arial"/>
                          <a:cs typeface="Arial"/>
                        </a:rPr>
                        <a:t>ay ra</a:t>
                      </a:r>
                      <a:r>
                        <a:rPr sz="2400" spc="-5" dirty="0">
                          <a:latin typeface="Arial"/>
                          <a:cs typeface="Arial"/>
                        </a:rPr>
                        <a:t>d</a:t>
                      </a:r>
                      <a:r>
                        <a:rPr sz="2400" spc="-10" dirty="0">
                          <a:latin typeface="Arial"/>
                          <a:cs typeface="Arial"/>
                        </a:rPr>
                        <a:t>i</a:t>
                      </a:r>
                      <a:r>
                        <a:rPr sz="2400" spc="0" dirty="0">
                          <a:latin typeface="Arial"/>
                          <a:cs typeface="Arial"/>
                        </a:rPr>
                        <a:t>o i</a:t>
                      </a:r>
                      <a:r>
                        <a:rPr sz="2400" spc="-5" dirty="0">
                          <a:latin typeface="Arial"/>
                          <a:cs typeface="Arial"/>
                        </a:rPr>
                        <a:t>n</a:t>
                      </a:r>
                      <a:r>
                        <a:rPr sz="2400" spc="0" dirty="0">
                          <a:latin typeface="Arial"/>
                          <a:cs typeface="Arial"/>
                        </a:rPr>
                        <a:t>st</a:t>
                      </a:r>
                      <a:r>
                        <a:rPr sz="2400" spc="-10" dirty="0">
                          <a:latin typeface="Arial"/>
                          <a:cs typeface="Arial"/>
                        </a:rPr>
                        <a:t>r</a:t>
                      </a:r>
                      <a:r>
                        <a:rPr sz="2400" spc="0" dirty="0">
                          <a:latin typeface="Arial"/>
                          <a:cs typeface="Arial"/>
                        </a:rPr>
                        <a:t>ucti</a:t>
                      </a:r>
                      <a:r>
                        <a:rPr sz="2400" spc="-5" dirty="0">
                          <a:latin typeface="Arial"/>
                          <a:cs typeface="Arial"/>
                        </a:rPr>
                        <a:t>o</a:t>
                      </a:r>
                      <a:r>
                        <a:rPr sz="2400" spc="0" dirty="0">
                          <a:latin typeface="Arial"/>
                          <a:cs typeface="Arial"/>
                        </a:rPr>
                        <a:t>n)</a:t>
                      </a:r>
                      <a:endParaRPr sz="2400" dirty="0">
                        <a:latin typeface="Arial"/>
                        <a:cs typeface="Arial"/>
                      </a:endParaRPr>
                    </a:p>
                    <a:p>
                      <a:pPr marL="293370" indent="-228600">
                        <a:lnSpc>
                          <a:spcPct val="100000"/>
                        </a:lnSpc>
                        <a:buFont typeface="Arial"/>
                        <a:buAutoNum type="arabicPeriod" startAt="2"/>
                        <a:tabLst>
                          <a:tab pos="293370" algn="l"/>
                        </a:tabLst>
                      </a:pPr>
                      <a:r>
                        <a:rPr sz="2400" i="1" spc="-10" dirty="0">
                          <a:latin typeface="Arial"/>
                          <a:cs typeface="Arial"/>
                        </a:rPr>
                        <a:t>i</a:t>
                      </a:r>
                      <a:r>
                        <a:rPr sz="2400" i="1" spc="0" dirty="0">
                          <a:latin typeface="Arial"/>
                          <a:cs typeface="Arial"/>
                        </a:rPr>
                        <a:t>f</a:t>
                      </a:r>
                      <a:r>
                        <a:rPr sz="2400" i="1" spc="10" dirty="0">
                          <a:latin typeface="Arial"/>
                          <a:cs typeface="Arial"/>
                        </a:rPr>
                        <a:t> </a:t>
                      </a:r>
                      <a:r>
                        <a:rPr sz="2400" i="1" spc="0" dirty="0">
                          <a:latin typeface="Arial"/>
                          <a:cs typeface="Arial"/>
                        </a:rPr>
                        <a:t>o</a:t>
                      </a:r>
                      <a:r>
                        <a:rPr sz="2400" i="1" spc="-5" dirty="0">
                          <a:latin typeface="Arial"/>
                          <a:cs typeface="Arial"/>
                        </a:rPr>
                        <a:t>p</a:t>
                      </a:r>
                      <a:r>
                        <a:rPr sz="2400" i="1" spc="0" dirty="0">
                          <a:latin typeface="Arial"/>
                          <a:cs typeface="Arial"/>
                        </a:rPr>
                        <a:t>t</a:t>
                      </a:r>
                      <a:r>
                        <a:rPr sz="2400" i="1" spc="-10" dirty="0">
                          <a:latin typeface="Arial"/>
                          <a:cs typeface="Arial"/>
                        </a:rPr>
                        <a:t>i</a:t>
                      </a:r>
                      <a:r>
                        <a:rPr sz="2400" i="1" spc="0" dirty="0">
                          <a:latin typeface="Arial"/>
                          <a:cs typeface="Arial"/>
                        </a:rPr>
                        <a:t>on 1</a:t>
                      </a:r>
                      <a:r>
                        <a:rPr sz="2400" i="1" spc="-10" dirty="0">
                          <a:latin typeface="Arial"/>
                          <a:cs typeface="Arial"/>
                        </a:rPr>
                        <a:t> i</a:t>
                      </a:r>
                      <a:r>
                        <a:rPr sz="2400" i="1" spc="0" dirty="0">
                          <a:latin typeface="Arial"/>
                          <a:cs typeface="Arial"/>
                        </a:rPr>
                        <a:t>s</a:t>
                      </a:r>
                      <a:r>
                        <a:rPr sz="2400" i="1" spc="5" dirty="0">
                          <a:latin typeface="Arial"/>
                          <a:cs typeface="Arial"/>
                        </a:rPr>
                        <a:t> </a:t>
                      </a:r>
                      <a:r>
                        <a:rPr sz="2400" i="1" spc="0" dirty="0">
                          <a:latin typeface="Arial"/>
                          <a:cs typeface="Arial"/>
                        </a:rPr>
                        <a:t>n</a:t>
                      </a:r>
                      <a:r>
                        <a:rPr sz="2400" i="1" spc="-20" dirty="0">
                          <a:latin typeface="Arial"/>
                          <a:cs typeface="Arial"/>
                        </a:rPr>
                        <a:t>o</a:t>
                      </a:r>
                      <a:r>
                        <a:rPr sz="2400" i="1" spc="0" dirty="0">
                          <a:latin typeface="Arial"/>
                          <a:cs typeface="Arial"/>
                        </a:rPr>
                        <a:t>t</a:t>
                      </a:r>
                      <a:endParaRPr sz="2400" dirty="0">
                        <a:latin typeface="Arial"/>
                        <a:cs typeface="Arial"/>
                      </a:endParaRPr>
                    </a:p>
                    <a:p>
                      <a:pPr marL="293370" marR="157480">
                        <a:lnSpc>
                          <a:spcPct val="100000"/>
                        </a:lnSpc>
                        <a:spcBef>
                          <a:spcPts val="5"/>
                        </a:spcBef>
                      </a:pPr>
                      <a:r>
                        <a:rPr sz="2400" i="1" dirty="0">
                          <a:latin typeface="Arial"/>
                          <a:cs typeface="Arial"/>
                        </a:rPr>
                        <a:t>p</a:t>
                      </a:r>
                      <a:r>
                        <a:rPr sz="2400" i="1" spc="-5" dirty="0">
                          <a:latin typeface="Arial"/>
                          <a:cs typeface="Arial"/>
                        </a:rPr>
                        <a:t>o</a:t>
                      </a:r>
                      <a:r>
                        <a:rPr sz="2400" i="1" spc="0" dirty="0">
                          <a:latin typeface="Arial"/>
                          <a:cs typeface="Arial"/>
                        </a:rPr>
                        <a:t>ss</a:t>
                      </a:r>
                      <a:r>
                        <a:rPr sz="2400" i="1" spc="-10" dirty="0">
                          <a:latin typeface="Arial"/>
                          <a:cs typeface="Arial"/>
                        </a:rPr>
                        <a:t>i</a:t>
                      </a:r>
                      <a:r>
                        <a:rPr sz="2400" i="1" spc="0" dirty="0">
                          <a:latin typeface="Arial"/>
                          <a:cs typeface="Arial"/>
                        </a:rPr>
                        <a:t>b</a:t>
                      </a:r>
                      <a:r>
                        <a:rPr sz="2400" i="1" spc="-10" dirty="0">
                          <a:latin typeface="Arial"/>
                          <a:cs typeface="Arial"/>
                        </a:rPr>
                        <a:t>l</a:t>
                      </a:r>
                      <a:r>
                        <a:rPr sz="2400" i="1" spc="0" dirty="0">
                          <a:latin typeface="Arial"/>
                          <a:cs typeface="Arial"/>
                        </a:rPr>
                        <a:t>e,</a:t>
                      </a:r>
                      <a:r>
                        <a:rPr sz="2400" i="1" spc="5" dirty="0">
                          <a:latin typeface="Arial"/>
                          <a:cs typeface="Arial"/>
                        </a:rPr>
                        <a:t> </a:t>
                      </a:r>
                      <a:r>
                        <a:rPr sz="2400" spc="-5" dirty="0">
                          <a:latin typeface="Arial"/>
                          <a:cs typeface="Arial"/>
                        </a:rPr>
                        <a:t>an </a:t>
                      </a:r>
                      <a:r>
                        <a:rPr sz="2400" spc="0" dirty="0">
                          <a:latin typeface="Arial"/>
                          <a:cs typeface="Arial"/>
                        </a:rPr>
                        <a:t>o</a:t>
                      </a:r>
                      <a:r>
                        <a:rPr sz="2400" spc="-5" dirty="0">
                          <a:latin typeface="Arial"/>
                          <a:cs typeface="Arial"/>
                        </a:rPr>
                        <a:t>b</a:t>
                      </a:r>
                      <a:r>
                        <a:rPr sz="2400" spc="0" dirty="0">
                          <a:latin typeface="Arial"/>
                          <a:cs typeface="Arial"/>
                        </a:rPr>
                        <a:t>servat</a:t>
                      </a:r>
                      <a:r>
                        <a:rPr sz="2400" spc="-10" dirty="0">
                          <a:latin typeface="Arial"/>
                          <a:cs typeface="Arial"/>
                        </a:rPr>
                        <a:t>i</a:t>
                      </a:r>
                      <a:r>
                        <a:rPr sz="2400" spc="0" dirty="0">
                          <a:latin typeface="Arial"/>
                          <a:cs typeface="Arial"/>
                        </a:rPr>
                        <a:t>on</a:t>
                      </a:r>
                      <a:r>
                        <a:rPr sz="2400" spc="-10" dirty="0">
                          <a:latin typeface="Arial"/>
                          <a:cs typeface="Arial"/>
                        </a:rPr>
                        <a:t> </a:t>
                      </a:r>
                      <a:r>
                        <a:rPr sz="2400" spc="0" dirty="0">
                          <a:latin typeface="Arial"/>
                          <a:cs typeface="Arial"/>
                        </a:rPr>
                        <a:t>of</a:t>
                      </a:r>
                      <a:r>
                        <a:rPr sz="2400" spc="-5" dirty="0">
                          <a:latin typeface="Arial"/>
                          <a:cs typeface="Arial"/>
                        </a:rPr>
                        <a:t> </a:t>
                      </a:r>
                      <a:r>
                        <a:rPr sz="2400" spc="0" dirty="0">
                          <a:latin typeface="Arial"/>
                          <a:cs typeface="Arial"/>
                        </a:rPr>
                        <a:t>a rec</a:t>
                      </a:r>
                      <a:r>
                        <a:rPr sz="2400" spc="-5" dirty="0">
                          <a:latin typeface="Arial"/>
                          <a:cs typeface="Arial"/>
                        </a:rPr>
                        <a:t>o</a:t>
                      </a:r>
                      <a:r>
                        <a:rPr sz="2400" spc="0" dirty="0">
                          <a:latin typeface="Arial"/>
                          <a:cs typeface="Arial"/>
                        </a:rPr>
                        <a:t>rd</a:t>
                      </a:r>
                      <a:r>
                        <a:rPr sz="2400" spc="-5" dirty="0">
                          <a:latin typeface="Arial"/>
                          <a:cs typeface="Arial"/>
                        </a:rPr>
                        <a:t>e</a:t>
                      </a:r>
                      <a:r>
                        <a:rPr sz="2400" spc="0" dirty="0">
                          <a:latin typeface="Arial"/>
                          <a:cs typeface="Arial"/>
                        </a:rPr>
                        <a:t>d</a:t>
                      </a:r>
                      <a:r>
                        <a:rPr sz="2400" spc="-10" dirty="0">
                          <a:latin typeface="Arial"/>
                          <a:cs typeface="Arial"/>
                        </a:rPr>
                        <a:t> </a:t>
                      </a:r>
                      <a:r>
                        <a:rPr sz="2400" spc="0" dirty="0">
                          <a:latin typeface="Arial"/>
                          <a:cs typeface="Arial"/>
                        </a:rPr>
                        <a:t>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o l</a:t>
                      </a:r>
                      <a:r>
                        <a:rPr sz="2400" spc="-5" dirty="0">
                          <a:latin typeface="Arial"/>
                          <a:cs typeface="Arial"/>
                        </a:rPr>
                        <a:t>e</a:t>
                      </a:r>
                      <a:r>
                        <a:rPr sz="2400" spc="0" dirty="0">
                          <a:latin typeface="Arial"/>
                          <a:cs typeface="Arial"/>
                        </a:rPr>
                        <a:t>sson or</a:t>
                      </a:r>
                      <a:r>
                        <a:rPr sz="2400" spc="5" dirty="0">
                          <a:latin typeface="Arial"/>
                          <a:cs typeface="Arial"/>
                        </a:rPr>
                        <a:t> </a:t>
                      </a:r>
                      <a:r>
                        <a:rPr sz="2400" spc="0" dirty="0">
                          <a:latin typeface="Arial"/>
                          <a:cs typeface="Arial"/>
                        </a:rPr>
                        <a:t>a</a:t>
                      </a:r>
                      <a:r>
                        <a:rPr sz="2400" spc="-5" dirty="0">
                          <a:latin typeface="Arial"/>
                          <a:cs typeface="Arial"/>
                        </a:rPr>
                        <a:t>u</a:t>
                      </a:r>
                      <a:r>
                        <a:rPr sz="2400" spc="0" dirty="0">
                          <a:latin typeface="Arial"/>
                          <a:cs typeface="Arial"/>
                        </a:rPr>
                        <a:t>d</a:t>
                      </a:r>
                      <a:r>
                        <a:rPr sz="2400" spc="-10" dirty="0">
                          <a:latin typeface="Arial"/>
                          <a:cs typeface="Arial"/>
                        </a:rPr>
                        <a:t>i</a:t>
                      </a:r>
                      <a:r>
                        <a:rPr sz="2400" spc="0" dirty="0">
                          <a:latin typeface="Arial"/>
                          <a:cs typeface="Arial"/>
                        </a:rPr>
                        <a:t>o l</a:t>
                      </a:r>
                      <a:r>
                        <a:rPr sz="2400" spc="-5" dirty="0">
                          <a:latin typeface="Arial"/>
                          <a:cs typeface="Arial"/>
                        </a:rPr>
                        <a:t>e</a:t>
                      </a:r>
                      <a:r>
                        <a:rPr sz="2400" spc="0" dirty="0">
                          <a:latin typeface="Arial"/>
                          <a:cs typeface="Arial"/>
                        </a:rPr>
                        <a:t>sson</a:t>
                      </a:r>
                      <a:r>
                        <a:rPr sz="2400" spc="-10" dirty="0">
                          <a:latin typeface="Arial"/>
                          <a:cs typeface="Arial"/>
                        </a:rPr>
                        <a:t> </a:t>
                      </a:r>
                      <a:r>
                        <a:rPr sz="2400" spc="0" dirty="0">
                          <a:latin typeface="Arial"/>
                          <a:cs typeface="Arial"/>
                        </a:rPr>
                        <a:t>th</a:t>
                      </a:r>
                      <a:r>
                        <a:rPr sz="2400" spc="-20" dirty="0">
                          <a:latin typeface="Arial"/>
                          <a:cs typeface="Arial"/>
                        </a:rPr>
                        <a:t>a</a:t>
                      </a:r>
                      <a:r>
                        <a:rPr sz="2400" spc="0" dirty="0">
                          <a:latin typeface="Arial"/>
                          <a:cs typeface="Arial"/>
                        </a:rPr>
                        <a:t>t</a:t>
                      </a:r>
                      <a:r>
                        <a:rPr sz="2400" spc="10" dirty="0">
                          <a:latin typeface="Arial"/>
                          <a:cs typeface="Arial"/>
                        </a:rPr>
                        <a:t> </a:t>
                      </a:r>
                      <a:r>
                        <a:rPr sz="2400" spc="-10" dirty="0">
                          <a:latin typeface="Arial"/>
                          <a:cs typeface="Arial"/>
                        </a:rPr>
                        <a:t>i</a:t>
                      </a:r>
                      <a:r>
                        <a:rPr sz="2400" spc="0" dirty="0">
                          <a:latin typeface="Arial"/>
                          <a:cs typeface="Arial"/>
                        </a:rPr>
                        <a:t>s </a:t>
                      </a:r>
                      <a:r>
                        <a:rPr sz="2400" spc="-5" dirty="0">
                          <a:latin typeface="Arial"/>
                          <a:cs typeface="Arial"/>
                        </a:rPr>
                        <a:t>S</a:t>
                      </a:r>
                      <a:r>
                        <a:rPr sz="2400" spc="0" dirty="0">
                          <a:latin typeface="Arial"/>
                          <a:cs typeface="Arial"/>
                        </a:rPr>
                        <a:t>LM-b</a:t>
                      </a:r>
                      <a:r>
                        <a:rPr sz="2400" spc="-5" dirty="0">
                          <a:latin typeface="Arial"/>
                          <a:cs typeface="Arial"/>
                        </a:rPr>
                        <a:t>a</a:t>
                      </a:r>
                      <a:r>
                        <a:rPr sz="2400" spc="0" dirty="0">
                          <a:latin typeface="Arial"/>
                          <a:cs typeface="Arial"/>
                        </a:rPr>
                        <a:t>sed</a:t>
                      </a:r>
                      <a:r>
                        <a:rPr sz="2400" spc="-10" dirty="0">
                          <a:latin typeface="Arial"/>
                          <a:cs typeface="Arial"/>
                        </a:rPr>
                        <a:t> </a:t>
                      </a:r>
                      <a:r>
                        <a:rPr sz="2400" spc="0" dirty="0">
                          <a:latin typeface="Arial"/>
                          <a:cs typeface="Arial"/>
                        </a:rPr>
                        <a:t>or</a:t>
                      </a:r>
                      <a:r>
                        <a:rPr sz="2400" spc="-5" dirty="0">
                          <a:latin typeface="Arial"/>
                          <a:cs typeface="Arial"/>
                        </a:rPr>
                        <a:t> </a:t>
                      </a:r>
                      <a:r>
                        <a:rPr sz="2400" spc="0" dirty="0">
                          <a:latin typeface="Arial"/>
                          <a:cs typeface="Arial"/>
                        </a:rPr>
                        <a:t>M</a:t>
                      </a:r>
                      <a:r>
                        <a:rPr sz="2400" spc="-5" dirty="0">
                          <a:latin typeface="Arial"/>
                          <a:cs typeface="Arial"/>
                        </a:rPr>
                        <a:t>E</a:t>
                      </a:r>
                      <a:r>
                        <a:rPr sz="2400" spc="0" dirty="0">
                          <a:latin typeface="Arial"/>
                          <a:cs typeface="Arial"/>
                        </a:rPr>
                        <a:t>L</a:t>
                      </a:r>
                      <a:r>
                        <a:rPr sz="2400" spc="-15" dirty="0">
                          <a:latin typeface="Arial"/>
                          <a:cs typeface="Arial"/>
                        </a:rPr>
                        <a:t>C</a:t>
                      </a:r>
                      <a:r>
                        <a:rPr sz="2400" spc="0" dirty="0">
                          <a:latin typeface="Arial"/>
                          <a:cs typeface="Arial"/>
                        </a:rPr>
                        <a:t>- a</a:t>
                      </a:r>
                      <a:r>
                        <a:rPr sz="2400" spc="-10" dirty="0">
                          <a:latin typeface="Arial"/>
                          <a:cs typeface="Arial"/>
                        </a:rPr>
                        <a:t>li</a:t>
                      </a:r>
                      <a:r>
                        <a:rPr sz="2400" spc="0" dirty="0">
                          <a:latin typeface="Arial"/>
                          <a:cs typeface="Arial"/>
                        </a:rPr>
                        <a:t>g</a:t>
                      </a:r>
                      <a:r>
                        <a:rPr sz="2400" spc="-5" dirty="0">
                          <a:latin typeface="Arial"/>
                          <a:cs typeface="Arial"/>
                        </a:rPr>
                        <a:t>n</a:t>
                      </a:r>
                      <a:r>
                        <a:rPr sz="2400" spc="0" dirty="0">
                          <a:latin typeface="Arial"/>
                          <a:cs typeface="Arial"/>
                        </a:rPr>
                        <a:t>ed</a:t>
                      </a:r>
                      <a:endParaRPr sz="2400" dirty="0">
                        <a:latin typeface="Arial"/>
                        <a:cs typeface="Arial"/>
                      </a:endParaRPr>
                    </a:p>
                    <a:p>
                      <a:pPr marL="293370" marR="220979" indent="-228600">
                        <a:lnSpc>
                          <a:spcPct val="100000"/>
                        </a:lnSpc>
                        <a:spcBef>
                          <a:spcPts val="20"/>
                        </a:spcBef>
                        <a:buFont typeface="Arial"/>
                        <a:buAutoNum type="arabicPeriod" startAt="3"/>
                        <a:tabLst>
                          <a:tab pos="293370" algn="l"/>
                        </a:tabLst>
                      </a:pPr>
                      <a:r>
                        <a:rPr sz="2400" i="1" spc="-10" dirty="0">
                          <a:latin typeface="Arial"/>
                          <a:cs typeface="Arial"/>
                        </a:rPr>
                        <a:t>i</a:t>
                      </a:r>
                      <a:r>
                        <a:rPr sz="2400" i="1" spc="0" dirty="0">
                          <a:latin typeface="Arial"/>
                          <a:cs typeface="Arial"/>
                        </a:rPr>
                        <a:t>f</a:t>
                      </a:r>
                      <a:r>
                        <a:rPr sz="2400" i="1" spc="10" dirty="0">
                          <a:latin typeface="Arial"/>
                          <a:cs typeface="Arial"/>
                        </a:rPr>
                        <a:t> </a:t>
                      </a:r>
                      <a:r>
                        <a:rPr sz="2400" i="1" spc="0" dirty="0">
                          <a:latin typeface="Arial"/>
                          <a:cs typeface="Arial"/>
                        </a:rPr>
                        <a:t>o</a:t>
                      </a:r>
                      <a:r>
                        <a:rPr sz="2400" i="1" spc="-5" dirty="0">
                          <a:latin typeface="Arial"/>
                          <a:cs typeface="Arial"/>
                        </a:rPr>
                        <a:t>p</a:t>
                      </a:r>
                      <a:r>
                        <a:rPr sz="2400" i="1" spc="0" dirty="0">
                          <a:latin typeface="Arial"/>
                          <a:cs typeface="Arial"/>
                        </a:rPr>
                        <a:t>t</a:t>
                      </a:r>
                      <a:r>
                        <a:rPr sz="2400" i="1" spc="-10" dirty="0">
                          <a:latin typeface="Arial"/>
                          <a:cs typeface="Arial"/>
                        </a:rPr>
                        <a:t>i</a:t>
                      </a:r>
                      <a:r>
                        <a:rPr sz="2400" i="1" spc="0" dirty="0">
                          <a:latin typeface="Arial"/>
                          <a:cs typeface="Arial"/>
                        </a:rPr>
                        <a:t>o</a:t>
                      </a:r>
                      <a:r>
                        <a:rPr sz="2400" i="1" spc="-5" dirty="0">
                          <a:latin typeface="Arial"/>
                          <a:cs typeface="Arial"/>
                        </a:rPr>
                        <a:t>n</a:t>
                      </a:r>
                      <a:r>
                        <a:rPr sz="2400" i="1" spc="0" dirty="0">
                          <a:latin typeface="Arial"/>
                          <a:cs typeface="Arial"/>
                        </a:rPr>
                        <a:t>s</a:t>
                      </a:r>
                      <a:r>
                        <a:rPr sz="2400" i="1" spc="-10" dirty="0">
                          <a:latin typeface="Arial"/>
                          <a:cs typeface="Arial"/>
                        </a:rPr>
                        <a:t> </a:t>
                      </a:r>
                      <a:r>
                        <a:rPr sz="2400" i="1" spc="0" dirty="0">
                          <a:latin typeface="Arial"/>
                          <a:cs typeface="Arial"/>
                        </a:rPr>
                        <a:t>1 and</a:t>
                      </a:r>
                      <a:r>
                        <a:rPr sz="2400" i="1" spc="-10" dirty="0">
                          <a:latin typeface="Arial"/>
                          <a:cs typeface="Arial"/>
                        </a:rPr>
                        <a:t> </a:t>
                      </a:r>
                      <a:r>
                        <a:rPr sz="2400" i="1" spc="0" dirty="0">
                          <a:latin typeface="Arial"/>
                          <a:cs typeface="Arial"/>
                        </a:rPr>
                        <a:t>2 </a:t>
                      </a:r>
                      <a:r>
                        <a:rPr sz="2400" i="1" spc="-15" dirty="0">
                          <a:latin typeface="Arial"/>
                          <a:cs typeface="Arial"/>
                        </a:rPr>
                        <a:t>a</a:t>
                      </a:r>
                      <a:r>
                        <a:rPr sz="2400" i="1" spc="0" dirty="0">
                          <a:latin typeface="Arial"/>
                          <a:cs typeface="Arial"/>
                        </a:rPr>
                        <a:t>re n</a:t>
                      </a:r>
                      <a:r>
                        <a:rPr sz="2400" i="1" spc="-5" dirty="0">
                          <a:latin typeface="Arial"/>
                          <a:cs typeface="Arial"/>
                        </a:rPr>
                        <a:t>o</a:t>
                      </a:r>
                      <a:r>
                        <a:rPr sz="2400" i="1" spc="0" dirty="0">
                          <a:latin typeface="Arial"/>
                          <a:cs typeface="Arial"/>
                        </a:rPr>
                        <a:t>t</a:t>
                      </a:r>
                      <a:r>
                        <a:rPr sz="2400" i="1" spc="10" dirty="0">
                          <a:latin typeface="Arial"/>
                          <a:cs typeface="Arial"/>
                        </a:rPr>
                        <a:t> </a:t>
                      </a:r>
                      <a:r>
                        <a:rPr sz="2400" i="1" spc="0" dirty="0">
                          <a:latin typeface="Arial"/>
                          <a:cs typeface="Arial"/>
                        </a:rPr>
                        <a:t>p</a:t>
                      </a:r>
                      <a:r>
                        <a:rPr sz="2400" i="1" spc="-5" dirty="0">
                          <a:latin typeface="Arial"/>
                          <a:cs typeface="Arial"/>
                        </a:rPr>
                        <a:t>o</a:t>
                      </a:r>
                      <a:r>
                        <a:rPr sz="2400" i="1" spc="0" dirty="0">
                          <a:latin typeface="Arial"/>
                          <a:cs typeface="Arial"/>
                        </a:rPr>
                        <a:t>ss</a:t>
                      </a:r>
                      <a:r>
                        <a:rPr sz="2400" i="1" spc="-10" dirty="0">
                          <a:latin typeface="Arial"/>
                          <a:cs typeface="Arial"/>
                        </a:rPr>
                        <a:t>i</a:t>
                      </a:r>
                      <a:r>
                        <a:rPr sz="2400" i="1" spc="0" dirty="0">
                          <a:latin typeface="Arial"/>
                          <a:cs typeface="Arial"/>
                        </a:rPr>
                        <a:t>b</a:t>
                      </a:r>
                      <a:r>
                        <a:rPr sz="2400" i="1" spc="-10" dirty="0">
                          <a:latin typeface="Arial"/>
                          <a:cs typeface="Arial"/>
                        </a:rPr>
                        <a:t>l</a:t>
                      </a:r>
                      <a:r>
                        <a:rPr sz="2400" i="1" spc="0" dirty="0">
                          <a:latin typeface="Arial"/>
                          <a:cs typeface="Arial"/>
                        </a:rPr>
                        <a:t>e,</a:t>
                      </a:r>
                      <a:r>
                        <a:rPr sz="2400" i="1" spc="-5" dirty="0">
                          <a:latin typeface="Arial"/>
                          <a:cs typeface="Arial"/>
                        </a:rPr>
                        <a:t> </a:t>
                      </a:r>
                      <a:r>
                        <a:rPr sz="2400" spc="-5" dirty="0">
                          <a:latin typeface="Arial"/>
                          <a:cs typeface="Arial"/>
                        </a:rPr>
                        <a:t>an</a:t>
                      </a:r>
                      <a:endParaRPr sz="2400" dirty="0">
                        <a:latin typeface="Arial"/>
                        <a:cs typeface="Arial"/>
                      </a:endParaRPr>
                    </a:p>
                    <a:p>
                      <a:pPr marL="293370">
                        <a:lnSpc>
                          <a:spcPct val="100000"/>
                        </a:lnSpc>
                      </a:pPr>
                      <a:r>
                        <a:rPr sz="2400" dirty="0">
                          <a:latin typeface="Arial"/>
                          <a:cs typeface="Arial"/>
                        </a:rPr>
                        <a:t>o</a:t>
                      </a:r>
                      <a:r>
                        <a:rPr sz="2400" spc="-5" dirty="0">
                          <a:latin typeface="Arial"/>
                          <a:cs typeface="Arial"/>
                        </a:rPr>
                        <a:t>b</a:t>
                      </a:r>
                      <a:r>
                        <a:rPr sz="2400" spc="0" dirty="0">
                          <a:latin typeface="Arial"/>
                          <a:cs typeface="Arial"/>
                        </a:rPr>
                        <a:t>servat</a:t>
                      </a:r>
                      <a:r>
                        <a:rPr sz="2400" spc="-10" dirty="0">
                          <a:latin typeface="Arial"/>
                          <a:cs typeface="Arial"/>
                        </a:rPr>
                        <a:t>i</a:t>
                      </a:r>
                      <a:r>
                        <a:rPr sz="2400" spc="0" dirty="0">
                          <a:latin typeface="Arial"/>
                          <a:cs typeface="Arial"/>
                        </a:rPr>
                        <a:t>on</a:t>
                      </a:r>
                      <a:r>
                        <a:rPr sz="2400" spc="-10" dirty="0">
                          <a:latin typeface="Arial"/>
                          <a:cs typeface="Arial"/>
                        </a:rPr>
                        <a:t> </a:t>
                      </a:r>
                      <a:r>
                        <a:rPr sz="2400" spc="0" dirty="0">
                          <a:latin typeface="Arial"/>
                          <a:cs typeface="Arial"/>
                        </a:rPr>
                        <a:t>of</a:t>
                      </a:r>
                      <a:r>
                        <a:rPr sz="2400" spc="-5" dirty="0">
                          <a:latin typeface="Arial"/>
                          <a:cs typeface="Arial"/>
                        </a:rPr>
                        <a:t> </a:t>
                      </a:r>
                      <a:r>
                        <a:rPr sz="2400" spc="0" dirty="0">
                          <a:latin typeface="Arial"/>
                          <a:cs typeface="Arial"/>
                        </a:rPr>
                        <a:t>a</a:t>
                      </a:r>
                      <a:endParaRPr sz="2400" dirty="0">
                        <a:latin typeface="Arial"/>
                        <a:cs typeface="Arial"/>
                      </a:endParaRPr>
                    </a:p>
                    <a:p>
                      <a:pPr marL="293370" marR="415290">
                        <a:lnSpc>
                          <a:spcPct val="100000"/>
                        </a:lnSpc>
                        <a:spcBef>
                          <a:spcPts val="45"/>
                        </a:spcBef>
                      </a:pPr>
                      <a:r>
                        <a:rPr sz="2400" dirty="0">
                          <a:latin typeface="Arial"/>
                          <a:cs typeface="Arial"/>
                        </a:rPr>
                        <a:t>d</a:t>
                      </a:r>
                      <a:r>
                        <a:rPr sz="2400" spc="-5" dirty="0">
                          <a:latin typeface="Arial"/>
                          <a:cs typeface="Arial"/>
                        </a:rPr>
                        <a:t>e</a:t>
                      </a:r>
                      <a:r>
                        <a:rPr sz="2400" spc="0" dirty="0">
                          <a:latin typeface="Arial"/>
                          <a:cs typeface="Arial"/>
                        </a:rPr>
                        <a:t>mo</a:t>
                      </a:r>
                      <a:r>
                        <a:rPr sz="2400" spc="-5" dirty="0">
                          <a:latin typeface="Arial"/>
                          <a:cs typeface="Arial"/>
                        </a:rPr>
                        <a:t>n</a:t>
                      </a:r>
                      <a:r>
                        <a:rPr sz="2400" spc="0" dirty="0">
                          <a:latin typeface="Arial"/>
                          <a:cs typeface="Arial"/>
                        </a:rPr>
                        <a:t>s</a:t>
                      </a:r>
                      <a:r>
                        <a:rPr sz="2400" spc="-10" dirty="0">
                          <a:latin typeface="Arial"/>
                          <a:cs typeface="Arial"/>
                        </a:rPr>
                        <a:t>t</a:t>
                      </a:r>
                      <a:r>
                        <a:rPr sz="2400" spc="0" dirty="0">
                          <a:latin typeface="Arial"/>
                          <a:cs typeface="Arial"/>
                        </a:rPr>
                        <a:t>rati</a:t>
                      </a:r>
                      <a:r>
                        <a:rPr sz="2400" spc="-5" dirty="0">
                          <a:latin typeface="Arial"/>
                          <a:cs typeface="Arial"/>
                        </a:rPr>
                        <a:t>o</a:t>
                      </a:r>
                      <a:r>
                        <a:rPr sz="2400" spc="0" dirty="0">
                          <a:latin typeface="Arial"/>
                          <a:cs typeface="Arial"/>
                        </a:rPr>
                        <a:t>n te</a:t>
                      </a:r>
                      <a:r>
                        <a:rPr sz="2400" spc="-5" dirty="0">
                          <a:latin typeface="Arial"/>
                          <a:cs typeface="Arial"/>
                        </a:rPr>
                        <a:t>a</a:t>
                      </a:r>
                      <a:r>
                        <a:rPr sz="2400" spc="0" dirty="0">
                          <a:latin typeface="Arial"/>
                          <a:cs typeface="Arial"/>
                        </a:rPr>
                        <a:t>ch</a:t>
                      </a:r>
                      <a:r>
                        <a:rPr sz="2400" spc="-10" dirty="0">
                          <a:latin typeface="Arial"/>
                          <a:cs typeface="Arial"/>
                        </a:rPr>
                        <a:t>i</a:t>
                      </a:r>
                      <a:r>
                        <a:rPr sz="2400" spc="-5" dirty="0">
                          <a:latin typeface="Arial"/>
                          <a:cs typeface="Arial"/>
                        </a:rPr>
                        <a:t>ng</a:t>
                      </a:r>
                      <a:r>
                        <a:rPr sz="2400" spc="0" dirty="0">
                          <a:latin typeface="Arial"/>
                          <a:cs typeface="Arial"/>
                        </a:rPr>
                        <a:t>*</a:t>
                      </a:r>
                      <a:r>
                        <a:rPr sz="2400" spc="5" dirty="0">
                          <a:latin typeface="Arial"/>
                          <a:cs typeface="Arial"/>
                        </a:rPr>
                        <a:t> </a:t>
                      </a:r>
                      <a:r>
                        <a:rPr sz="2400" spc="0" dirty="0">
                          <a:latin typeface="Arial"/>
                          <a:cs typeface="Arial"/>
                        </a:rPr>
                        <a:t>v</a:t>
                      </a:r>
                      <a:r>
                        <a:rPr sz="2400" spc="-10" dirty="0">
                          <a:latin typeface="Arial"/>
                          <a:cs typeface="Arial"/>
                        </a:rPr>
                        <a:t>i</a:t>
                      </a:r>
                      <a:r>
                        <a:rPr sz="2400" spc="0" dirty="0">
                          <a:latin typeface="Arial"/>
                          <a:cs typeface="Arial"/>
                        </a:rPr>
                        <a:t>a</a:t>
                      </a:r>
                      <a:r>
                        <a:rPr sz="2400" spc="-10" dirty="0">
                          <a:latin typeface="Arial"/>
                          <a:cs typeface="Arial"/>
                        </a:rPr>
                        <a:t> </a:t>
                      </a:r>
                      <a:r>
                        <a:rPr sz="2400" spc="0" dirty="0">
                          <a:latin typeface="Arial"/>
                          <a:cs typeface="Arial"/>
                        </a:rPr>
                        <a:t>L</a:t>
                      </a:r>
                      <a:r>
                        <a:rPr sz="2400" spc="-10" dirty="0">
                          <a:latin typeface="Arial"/>
                          <a:cs typeface="Arial"/>
                        </a:rPr>
                        <a:t>A</a:t>
                      </a:r>
                      <a:r>
                        <a:rPr sz="2400" spc="0" dirty="0">
                          <a:latin typeface="Arial"/>
                          <a:cs typeface="Arial"/>
                        </a:rPr>
                        <a:t>C</a:t>
                      </a:r>
                      <a:endParaRPr sz="2400" dirty="0">
                        <a:latin typeface="Arial"/>
                        <a:cs typeface="Arial"/>
                      </a:endParaRPr>
                    </a:p>
                  </a:txBody>
                  <a:tcPr marL="0" marR="0" marT="0" marB="0">
                    <a:lnL w="7365">
                      <a:solidFill>
                        <a:srgbClr val="000000"/>
                      </a:solidFill>
                      <a:prstDash val="solid"/>
                    </a:lnL>
                    <a:lnR w="7366">
                      <a:solidFill>
                        <a:srgbClr val="000000"/>
                      </a:solidFill>
                      <a:prstDash val="solid"/>
                    </a:lnR>
                    <a:lnT w="28575" cap="flat" cmpd="sng" algn="ctr">
                      <a:solidFill>
                        <a:schemeClr val="tx1"/>
                      </a:solidFill>
                      <a:prstDash val="solid"/>
                      <a:round/>
                      <a:headEnd type="none" w="med" len="med"/>
                      <a:tailEnd type="none" w="med" len="med"/>
                    </a:lnT>
                    <a:lnB w="7365">
                      <a:solidFill>
                        <a:srgbClr val="000000"/>
                      </a:solidFill>
                      <a:prstDash val="solid"/>
                    </a:lnB>
                  </a:tcPr>
                </a:tc>
                <a:tc>
                  <a:txBody>
                    <a:bodyPr/>
                    <a:lstStyle/>
                    <a:p>
                      <a:pPr marL="62865">
                        <a:lnSpc>
                          <a:spcPct val="100000"/>
                        </a:lnSpc>
                      </a:pPr>
                      <a:r>
                        <a:rPr sz="3200" spc="-10" dirty="0">
                          <a:latin typeface="Arial"/>
                          <a:cs typeface="Arial"/>
                        </a:rPr>
                        <a:t>D</a:t>
                      </a:r>
                      <a:r>
                        <a:rPr sz="3200" spc="0" dirty="0">
                          <a:latin typeface="Arial"/>
                          <a:cs typeface="Arial"/>
                        </a:rPr>
                        <a:t>emons</a:t>
                      </a:r>
                      <a:r>
                        <a:rPr sz="3200" spc="-10" dirty="0">
                          <a:latin typeface="Arial"/>
                          <a:cs typeface="Arial"/>
                        </a:rPr>
                        <a:t>t</a:t>
                      </a:r>
                      <a:r>
                        <a:rPr sz="3200" spc="0" dirty="0">
                          <a:latin typeface="Arial"/>
                          <a:cs typeface="Arial"/>
                        </a:rPr>
                        <a:t>rated</a:t>
                      </a:r>
                      <a:endParaRPr sz="3200" dirty="0">
                        <a:latin typeface="Arial"/>
                        <a:cs typeface="Arial"/>
                      </a:endParaRPr>
                    </a:p>
                    <a:p>
                      <a:pPr marL="62865">
                        <a:lnSpc>
                          <a:spcPct val="100000"/>
                        </a:lnSpc>
                      </a:pPr>
                      <a:r>
                        <a:rPr sz="3200" b="1" dirty="0">
                          <a:latin typeface="Arial"/>
                          <a:cs typeface="Arial"/>
                        </a:rPr>
                        <a:t>L</a:t>
                      </a:r>
                      <a:r>
                        <a:rPr sz="3200" b="1" spc="-5" dirty="0">
                          <a:latin typeface="Arial"/>
                          <a:cs typeface="Arial"/>
                        </a:rPr>
                        <a:t>e</a:t>
                      </a:r>
                      <a:r>
                        <a:rPr sz="3200" b="1" spc="0" dirty="0">
                          <a:latin typeface="Arial"/>
                          <a:cs typeface="Arial"/>
                        </a:rPr>
                        <a:t>v</a:t>
                      </a:r>
                      <a:r>
                        <a:rPr sz="3200" b="1" spc="-5" dirty="0">
                          <a:latin typeface="Arial"/>
                          <a:cs typeface="Arial"/>
                        </a:rPr>
                        <a:t>e</a:t>
                      </a:r>
                      <a:r>
                        <a:rPr sz="3200" b="1" spc="0" dirty="0">
                          <a:latin typeface="Arial"/>
                          <a:cs typeface="Arial"/>
                        </a:rPr>
                        <a:t>l</a:t>
                      </a:r>
                      <a:r>
                        <a:rPr sz="3200" b="1" spc="10" dirty="0">
                          <a:latin typeface="Arial"/>
                          <a:cs typeface="Arial"/>
                        </a:rPr>
                        <a:t> </a:t>
                      </a:r>
                      <a:r>
                        <a:rPr sz="3200" b="1" spc="0" dirty="0">
                          <a:latin typeface="Arial"/>
                          <a:cs typeface="Arial"/>
                        </a:rPr>
                        <a:t>7</a:t>
                      </a:r>
                      <a:r>
                        <a:rPr sz="3200" b="1" spc="-10" dirty="0">
                          <a:latin typeface="Arial"/>
                          <a:cs typeface="Arial"/>
                        </a:rPr>
                        <a:t> </a:t>
                      </a:r>
                      <a:r>
                        <a:rPr sz="3200" spc="-10" dirty="0">
                          <a:latin typeface="Arial"/>
                          <a:cs typeface="Arial"/>
                        </a:rPr>
                        <a:t>i</a:t>
                      </a:r>
                      <a:r>
                        <a:rPr sz="3200" spc="0" dirty="0">
                          <a:latin typeface="Arial"/>
                          <a:cs typeface="Arial"/>
                        </a:rPr>
                        <a:t>n</a:t>
                      </a:r>
                      <a:endParaRPr sz="3200" dirty="0">
                        <a:latin typeface="Arial"/>
                        <a:cs typeface="Arial"/>
                      </a:endParaRPr>
                    </a:p>
                    <a:p>
                      <a:pPr marL="62865" marR="241300">
                        <a:lnSpc>
                          <a:spcPct val="100000"/>
                        </a:lnSpc>
                        <a:spcBef>
                          <a:spcPts val="25"/>
                        </a:spcBef>
                      </a:pPr>
                      <a:r>
                        <a:rPr sz="3200" dirty="0">
                          <a:latin typeface="Arial"/>
                          <a:cs typeface="Arial"/>
                        </a:rPr>
                        <a:t>Obj</a:t>
                      </a:r>
                      <a:r>
                        <a:rPr sz="3200" spc="-15" dirty="0">
                          <a:latin typeface="Arial"/>
                          <a:cs typeface="Arial"/>
                        </a:rPr>
                        <a:t>e</a:t>
                      </a:r>
                      <a:r>
                        <a:rPr sz="3200" spc="0" dirty="0">
                          <a:latin typeface="Arial"/>
                          <a:cs typeface="Arial"/>
                        </a:rPr>
                        <a:t>ct</a:t>
                      </a:r>
                      <a:r>
                        <a:rPr sz="3200" spc="-10" dirty="0">
                          <a:latin typeface="Arial"/>
                          <a:cs typeface="Arial"/>
                        </a:rPr>
                        <a:t>i</a:t>
                      </a:r>
                      <a:r>
                        <a:rPr sz="3200" spc="0" dirty="0">
                          <a:latin typeface="Arial"/>
                          <a:cs typeface="Arial"/>
                        </a:rPr>
                        <a:t>ve 3</a:t>
                      </a:r>
                      <a:r>
                        <a:rPr sz="3200" spc="-10" dirty="0">
                          <a:latin typeface="Arial"/>
                          <a:cs typeface="Arial"/>
                        </a:rPr>
                        <a:t> </a:t>
                      </a:r>
                      <a:r>
                        <a:rPr sz="3200" spc="0" dirty="0">
                          <a:latin typeface="Arial"/>
                          <a:cs typeface="Arial"/>
                        </a:rPr>
                        <a:t>as sh</a:t>
                      </a:r>
                      <a:r>
                        <a:rPr sz="3200" spc="-5" dirty="0">
                          <a:latin typeface="Arial"/>
                          <a:cs typeface="Arial"/>
                        </a:rPr>
                        <a:t>o</a:t>
                      </a:r>
                      <a:r>
                        <a:rPr sz="3200" spc="-10" dirty="0">
                          <a:latin typeface="Arial"/>
                          <a:cs typeface="Arial"/>
                        </a:rPr>
                        <a:t>w</a:t>
                      </a:r>
                      <a:r>
                        <a:rPr sz="3200" spc="0" dirty="0">
                          <a:latin typeface="Arial"/>
                          <a:cs typeface="Arial"/>
                        </a:rPr>
                        <a:t>n in </a:t>
                      </a:r>
                      <a:r>
                        <a:rPr sz="3200" spc="-10" dirty="0">
                          <a:latin typeface="Arial"/>
                          <a:cs typeface="Arial"/>
                        </a:rPr>
                        <a:t>C</a:t>
                      </a:r>
                      <a:r>
                        <a:rPr sz="3200" spc="0" dirty="0">
                          <a:latin typeface="Arial"/>
                          <a:cs typeface="Arial"/>
                        </a:rPr>
                        <a:t>OT</a:t>
                      </a:r>
                      <a:endParaRPr sz="3200" dirty="0">
                        <a:latin typeface="Arial"/>
                        <a:cs typeface="Arial"/>
                      </a:endParaRPr>
                    </a:p>
                    <a:p>
                      <a:pPr marL="62865">
                        <a:lnSpc>
                          <a:spcPct val="100000"/>
                        </a:lnSpc>
                      </a:pPr>
                      <a:r>
                        <a:rPr sz="3200" dirty="0">
                          <a:latin typeface="Arial"/>
                          <a:cs typeface="Arial"/>
                        </a:rPr>
                        <a:t>rati</a:t>
                      </a:r>
                      <a:r>
                        <a:rPr sz="3200" spc="-5" dirty="0">
                          <a:latin typeface="Arial"/>
                          <a:cs typeface="Arial"/>
                        </a:rPr>
                        <a:t>n</a:t>
                      </a:r>
                      <a:r>
                        <a:rPr sz="3200" spc="0" dirty="0">
                          <a:latin typeface="Arial"/>
                          <a:cs typeface="Arial"/>
                        </a:rPr>
                        <a:t>g she</a:t>
                      </a:r>
                      <a:r>
                        <a:rPr sz="3200" spc="-15" dirty="0">
                          <a:latin typeface="Arial"/>
                          <a:cs typeface="Arial"/>
                        </a:rPr>
                        <a:t>e</a:t>
                      </a:r>
                      <a:r>
                        <a:rPr sz="3200" spc="0" dirty="0">
                          <a:latin typeface="Arial"/>
                          <a:cs typeface="Arial"/>
                        </a:rPr>
                        <a:t>ts</a:t>
                      </a:r>
                      <a:r>
                        <a:rPr sz="3200" spc="-5" dirty="0">
                          <a:latin typeface="Arial"/>
                          <a:cs typeface="Arial"/>
                        </a:rPr>
                        <a:t> </a:t>
                      </a:r>
                      <a:r>
                        <a:rPr sz="3200" spc="0" dirty="0">
                          <a:latin typeface="Arial"/>
                          <a:cs typeface="Arial"/>
                        </a:rPr>
                        <a:t>/</a:t>
                      </a:r>
                      <a:endParaRPr sz="3200" dirty="0">
                        <a:latin typeface="Arial"/>
                        <a:cs typeface="Arial"/>
                      </a:endParaRPr>
                    </a:p>
                    <a:p>
                      <a:pPr marL="62865" marR="71120">
                        <a:lnSpc>
                          <a:spcPct val="100000"/>
                        </a:lnSpc>
                        <a:spcBef>
                          <a:spcPts val="25"/>
                        </a:spcBef>
                      </a:pPr>
                      <a:r>
                        <a:rPr sz="3200" spc="-10" dirty="0">
                          <a:latin typeface="Arial"/>
                          <a:cs typeface="Arial"/>
                        </a:rPr>
                        <a:t>i</a:t>
                      </a:r>
                      <a:r>
                        <a:rPr sz="3200" spc="0" dirty="0">
                          <a:latin typeface="Arial"/>
                          <a:cs typeface="Arial"/>
                        </a:rPr>
                        <a:t>nte</a:t>
                      </a:r>
                      <a:r>
                        <a:rPr sz="3200" spc="5" dirty="0">
                          <a:latin typeface="Arial"/>
                          <a:cs typeface="Arial"/>
                        </a:rPr>
                        <a:t>r</a:t>
                      </a:r>
                      <a:r>
                        <a:rPr sz="3200" spc="0" dirty="0">
                          <a:latin typeface="Arial"/>
                          <a:cs typeface="Arial"/>
                        </a:rPr>
                        <a:t>-o</a:t>
                      </a:r>
                      <a:r>
                        <a:rPr sz="3200" spc="-5" dirty="0">
                          <a:latin typeface="Arial"/>
                          <a:cs typeface="Arial"/>
                        </a:rPr>
                        <a:t>b</a:t>
                      </a:r>
                      <a:r>
                        <a:rPr sz="3200" spc="0" dirty="0">
                          <a:latin typeface="Arial"/>
                          <a:cs typeface="Arial"/>
                        </a:rPr>
                        <a:t>s</a:t>
                      </a:r>
                      <a:r>
                        <a:rPr sz="3200" spc="-15" dirty="0">
                          <a:latin typeface="Arial"/>
                          <a:cs typeface="Arial"/>
                        </a:rPr>
                        <a:t>e</a:t>
                      </a:r>
                      <a:r>
                        <a:rPr sz="3200" spc="0" dirty="0">
                          <a:latin typeface="Arial"/>
                          <a:cs typeface="Arial"/>
                        </a:rPr>
                        <a:t>rver a</a:t>
                      </a:r>
                      <a:r>
                        <a:rPr sz="3200" spc="-5" dirty="0">
                          <a:latin typeface="Arial"/>
                          <a:cs typeface="Arial"/>
                        </a:rPr>
                        <a:t>g</a:t>
                      </a:r>
                      <a:r>
                        <a:rPr sz="3200" spc="0" dirty="0">
                          <a:latin typeface="Arial"/>
                          <a:cs typeface="Arial"/>
                        </a:rPr>
                        <a:t>re</a:t>
                      </a:r>
                      <a:r>
                        <a:rPr sz="3200" spc="-5" dirty="0">
                          <a:latin typeface="Arial"/>
                          <a:cs typeface="Arial"/>
                        </a:rPr>
                        <a:t>e</a:t>
                      </a:r>
                      <a:r>
                        <a:rPr sz="3200" spc="0" dirty="0">
                          <a:latin typeface="Arial"/>
                          <a:cs typeface="Arial"/>
                        </a:rPr>
                        <a:t>me</a:t>
                      </a:r>
                      <a:r>
                        <a:rPr sz="3200" spc="-20" dirty="0">
                          <a:latin typeface="Arial"/>
                          <a:cs typeface="Arial"/>
                        </a:rPr>
                        <a:t>n</a:t>
                      </a:r>
                      <a:r>
                        <a:rPr sz="3200" spc="0" dirty="0">
                          <a:latin typeface="Arial"/>
                          <a:cs typeface="Arial"/>
                        </a:rPr>
                        <a:t>t</a:t>
                      </a:r>
                      <a:r>
                        <a:rPr sz="3200" spc="-5" dirty="0">
                          <a:latin typeface="Arial"/>
                          <a:cs typeface="Arial"/>
                        </a:rPr>
                        <a:t> </a:t>
                      </a:r>
                      <a:r>
                        <a:rPr sz="3200" spc="0" dirty="0">
                          <a:latin typeface="Arial"/>
                          <a:cs typeface="Arial"/>
                        </a:rPr>
                        <a:t>fo</a:t>
                      </a:r>
                      <a:r>
                        <a:rPr sz="3200" spc="-10" dirty="0">
                          <a:latin typeface="Arial"/>
                          <a:cs typeface="Arial"/>
                        </a:rPr>
                        <a:t>r</a:t>
                      </a:r>
                      <a:r>
                        <a:rPr sz="3200" spc="0" dirty="0">
                          <a:latin typeface="Arial"/>
                          <a:cs typeface="Arial"/>
                        </a:rPr>
                        <a:t>ms</a:t>
                      </a:r>
                      <a:endParaRPr sz="3200" dirty="0">
                        <a:latin typeface="Arial"/>
                        <a:cs typeface="Arial"/>
                      </a:endParaRPr>
                    </a:p>
                  </a:txBody>
                  <a:tcPr marL="0" marR="0" marT="0" marB="0">
                    <a:lnL w="7366" cap="flat" cmpd="sng" algn="ctr">
                      <a:solidFill>
                        <a:srgbClr val="000000"/>
                      </a:solidFill>
                      <a:prstDash val="solid"/>
                      <a:round/>
                      <a:headEnd type="none" w="med" len="med"/>
                      <a:tailEnd type="none" w="med" len="med"/>
                    </a:lnL>
                    <a:lnR w="7365">
                      <a:solidFill>
                        <a:srgbClr val="000000"/>
                      </a:solidFill>
                      <a:prstDash val="solid"/>
                    </a:lnR>
                    <a:lnT w="28575" cap="flat" cmpd="sng" algn="ctr">
                      <a:solidFill>
                        <a:schemeClr val="tx1"/>
                      </a:solidFill>
                      <a:prstDash val="solid"/>
                      <a:round/>
                      <a:headEnd type="none" w="med" len="med"/>
                      <a:tailEnd type="none" w="med" len="med"/>
                    </a:lnT>
                    <a:lnB w="7365">
                      <a:solidFill>
                        <a:srgbClr val="000000"/>
                      </a:solidFill>
                      <a:prstDash val="solid"/>
                    </a:lnB>
                  </a:tcPr>
                </a:tc>
                <a:tc>
                  <a:txBody>
                    <a:bodyPr/>
                    <a:lstStyle/>
                    <a:p>
                      <a:pPr marL="64769">
                        <a:lnSpc>
                          <a:spcPct val="100000"/>
                        </a:lnSpc>
                      </a:pPr>
                      <a:r>
                        <a:rPr sz="2800" spc="-10" dirty="0">
                          <a:latin typeface="Arial"/>
                          <a:cs typeface="Arial"/>
                        </a:rPr>
                        <a:t>D</a:t>
                      </a:r>
                      <a:r>
                        <a:rPr sz="2800" spc="0" dirty="0">
                          <a:latin typeface="Arial"/>
                          <a:cs typeface="Arial"/>
                        </a:rPr>
                        <a:t>emons</a:t>
                      </a:r>
                      <a:r>
                        <a:rPr sz="2800" spc="-10" dirty="0">
                          <a:latin typeface="Arial"/>
                          <a:cs typeface="Arial"/>
                        </a:rPr>
                        <a:t>t</a:t>
                      </a:r>
                      <a:r>
                        <a:rPr sz="2800" spc="0" dirty="0">
                          <a:latin typeface="Arial"/>
                          <a:cs typeface="Arial"/>
                        </a:rPr>
                        <a:t>rated</a:t>
                      </a:r>
                      <a:endParaRPr sz="2800" dirty="0">
                        <a:latin typeface="Arial"/>
                        <a:cs typeface="Arial"/>
                      </a:endParaRPr>
                    </a:p>
                    <a:p>
                      <a:pPr marL="64769">
                        <a:lnSpc>
                          <a:spcPct val="100000"/>
                        </a:lnSpc>
                      </a:pPr>
                      <a:r>
                        <a:rPr sz="2800" b="1" dirty="0">
                          <a:latin typeface="Arial"/>
                          <a:cs typeface="Arial"/>
                        </a:rPr>
                        <a:t>L</a:t>
                      </a:r>
                      <a:r>
                        <a:rPr sz="2800" b="1" spc="-5" dirty="0">
                          <a:latin typeface="Arial"/>
                          <a:cs typeface="Arial"/>
                        </a:rPr>
                        <a:t>e</a:t>
                      </a:r>
                      <a:r>
                        <a:rPr sz="2800" b="1" spc="0" dirty="0">
                          <a:latin typeface="Arial"/>
                          <a:cs typeface="Arial"/>
                        </a:rPr>
                        <a:t>v</a:t>
                      </a:r>
                      <a:r>
                        <a:rPr sz="2800" b="1" spc="-5" dirty="0">
                          <a:latin typeface="Arial"/>
                          <a:cs typeface="Arial"/>
                        </a:rPr>
                        <a:t>e</a:t>
                      </a:r>
                      <a:r>
                        <a:rPr sz="2800" b="1" spc="0" dirty="0">
                          <a:latin typeface="Arial"/>
                          <a:cs typeface="Arial"/>
                        </a:rPr>
                        <a:t>l</a:t>
                      </a:r>
                      <a:r>
                        <a:rPr sz="2800" b="1" spc="10" dirty="0">
                          <a:latin typeface="Arial"/>
                          <a:cs typeface="Arial"/>
                        </a:rPr>
                        <a:t> </a:t>
                      </a:r>
                      <a:r>
                        <a:rPr sz="2800" b="1" spc="0" dirty="0">
                          <a:latin typeface="Arial"/>
                          <a:cs typeface="Arial"/>
                        </a:rPr>
                        <a:t>6</a:t>
                      </a:r>
                      <a:r>
                        <a:rPr sz="2800" b="1" spc="-10" dirty="0">
                          <a:latin typeface="Arial"/>
                          <a:cs typeface="Arial"/>
                        </a:rPr>
                        <a:t> </a:t>
                      </a:r>
                      <a:r>
                        <a:rPr sz="2800" spc="-10" dirty="0">
                          <a:latin typeface="Arial"/>
                          <a:cs typeface="Arial"/>
                        </a:rPr>
                        <a:t>i</a:t>
                      </a:r>
                      <a:r>
                        <a:rPr sz="2800" spc="0" dirty="0">
                          <a:latin typeface="Arial"/>
                          <a:cs typeface="Arial"/>
                        </a:rPr>
                        <a:t>n</a:t>
                      </a:r>
                      <a:endParaRPr sz="2800" dirty="0">
                        <a:latin typeface="Arial"/>
                        <a:cs typeface="Arial"/>
                      </a:endParaRPr>
                    </a:p>
                    <a:p>
                      <a:pPr marL="64769" marR="183515">
                        <a:lnSpc>
                          <a:spcPct val="100000"/>
                        </a:lnSpc>
                        <a:spcBef>
                          <a:spcPts val="25"/>
                        </a:spcBef>
                      </a:pPr>
                      <a:r>
                        <a:rPr sz="2800" dirty="0">
                          <a:latin typeface="Arial"/>
                          <a:cs typeface="Arial"/>
                        </a:rPr>
                        <a:t>Obj</a:t>
                      </a:r>
                      <a:r>
                        <a:rPr sz="2800" spc="-15" dirty="0">
                          <a:latin typeface="Arial"/>
                          <a:cs typeface="Arial"/>
                        </a:rPr>
                        <a:t>e</a:t>
                      </a:r>
                      <a:r>
                        <a:rPr sz="2800" spc="0" dirty="0">
                          <a:latin typeface="Arial"/>
                          <a:cs typeface="Arial"/>
                        </a:rPr>
                        <a:t>ct</a:t>
                      </a:r>
                      <a:r>
                        <a:rPr sz="2800" spc="-10" dirty="0">
                          <a:latin typeface="Arial"/>
                          <a:cs typeface="Arial"/>
                        </a:rPr>
                        <a:t>i</a:t>
                      </a:r>
                      <a:r>
                        <a:rPr sz="2800" spc="0" dirty="0">
                          <a:latin typeface="Arial"/>
                          <a:cs typeface="Arial"/>
                        </a:rPr>
                        <a:t>ve 3</a:t>
                      </a:r>
                      <a:r>
                        <a:rPr sz="2800" spc="-10" dirty="0">
                          <a:latin typeface="Arial"/>
                          <a:cs typeface="Arial"/>
                        </a:rPr>
                        <a:t> </a:t>
                      </a:r>
                      <a:r>
                        <a:rPr sz="2800" spc="0" dirty="0">
                          <a:latin typeface="Arial"/>
                          <a:cs typeface="Arial"/>
                        </a:rPr>
                        <a:t>as sh</a:t>
                      </a:r>
                      <a:r>
                        <a:rPr sz="2800" spc="-5" dirty="0">
                          <a:latin typeface="Arial"/>
                          <a:cs typeface="Arial"/>
                        </a:rPr>
                        <a:t>o</a:t>
                      </a:r>
                      <a:r>
                        <a:rPr sz="2800" spc="-10" dirty="0">
                          <a:latin typeface="Arial"/>
                          <a:cs typeface="Arial"/>
                        </a:rPr>
                        <a:t>w</a:t>
                      </a:r>
                      <a:r>
                        <a:rPr sz="2800" spc="0" dirty="0">
                          <a:latin typeface="Arial"/>
                          <a:cs typeface="Arial"/>
                        </a:rPr>
                        <a:t>n in </a:t>
                      </a:r>
                      <a:r>
                        <a:rPr sz="2800" spc="-10" dirty="0">
                          <a:latin typeface="Arial"/>
                          <a:cs typeface="Arial"/>
                        </a:rPr>
                        <a:t>C</a:t>
                      </a:r>
                      <a:r>
                        <a:rPr sz="2800" spc="0" dirty="0">
                          <a:latin typeface="Arial"/>
                          <a:cs typeface="Arial"/>
                        </a:rPr>
                        <a:t>OT</a:t>
                      </a:r>
                      <a:endParaRPr sz="2800" dirty="0">
                        <a:latin typeface="Arial"/>
                        <a:cs typeface="Arial"/>
                      </a:endParaRPr>
                    </a:p>
                    <a:p>
                      <a:pPr marL="64769">
                        <a:lnSpc>
                          <a:spcPct val="100000"/>
                        </a:lnSpc>
                      </a:pPr>
                      <a:r>
                        <a:rPr sz="2800" dirty="0">
                          <a:latin typeface="Arial"/>
                          <a:cs typeface="Arial"/>
                        </a:rPr>
                        <a:t>rati</a:t>
                      </a:r>
                      <a:r>
                        <a:rPr sz="2800" spc="-5" dirty="0">
                          <a:latin typeface="Arial"/>
                          <a:cs typeface="Arial"/>
                        </a:rPr>
                        <a:t>n</a:t>
                      </a:r>
                      <a:r>
                        <a:rPr sz="2800" spc="0" dirty="0">
                          <a:latin typeface="Arial"/>
                          <a:cs typeface="Arial"/>
                        </a:rPr>
                        <a:t>g she</a:t>
                      </a:r>
                      <a:r>
                        <a:rPr sz="2800" spc="-15" dirty="0">
                          <a:latin typeface="Arial"/>
                          <a:cs typeface="Arial"/>
                        </a:rPr>
                        <a:t>e</a:t>
                      </a:r>
                      <a:r>
                        <a:rPr sz="2800" spc="0" dirty="0">
                          <a:latin typeface="Arial"/>
                          <a:cs typeface="Arial"/>
                        </a:rPr>
                        <a:t>ts</a:t>
                      </a:r>
                      <a:r>
                        <a:rPr sz="2800" spc="-5" dirty="0">
                          <a:latin typeface="Arial"/>
                          <a:cs typeface="Arial"/>
                        </a:rPr>
                        <a:t> </a:t>
                      </a:r>
                      <a:r>
                        <a:rPr sz="2800" spc="0" dirty="0">
                          <a:latin typeface="Arial"/>
                          <a:cs typeface="Arial"/>
                        </a:rPr>
                        <a:t>/</a:t>
                      </a:r>
                      <a:endParaRPr sz="2800" dirty="0">
                        <a:latin typeface="Arial"/>
                        <a:cs typeface="Arial"/>
                      </a:endParaRPr>
                    </a:p>
                    <a:p>
                      <a:pPr marL="64769" marR="207010">
                        <a:lnSpc>
                          <a:spcPct val="100000"/>
                        </a:lnSpc>
                        <a:spcBef>
                          <a:spcPts val="25"/>
                        </a:spcBef>
                      </a:pPr>
                      <a:r>
                        <a:rPr sz="2800" spc="-10" dirty="0">
                          <a:latin typeface="Arial"/>
                          <a:cs typeface="Arial"/>
                        </a:rPr>
                        <a:t>i</a:t>
                      </a:r>
                      <a:r>
                        <a:rPr sz="2800" spc="0" dirty="0">
                          <a:latin typeface="Arial"/>
                          <a:cs typeface="Arial"/>
                        </a:rPr>
                        <a:t>nte</a:t>
                      </a:r>
                      <a:r>
                        <a:rPr sz="2800" spc="5" dirty="0">
                          <a:latin typeface="Arial"/>
                          <a:cs typeface="Arial"/>
                        </a:rPr>
                        <a:t>r</a:t>
                      </a:r>
                      <a:r>
                        <a:rPr sz="2800" spc="0" dirty="0">
                          <a:latin typeface="Arial"/>
                          <a:cs typeface="Arial"/>
                        </a:rPr>
                        <a:t>-o</a:t>
                      </a:r>
                      <a:r>
                        <a:rPr sz="2800" spc="-5" dirty="0">
                          <a:latin typeface="Arial"/>
                          <a:cs typeface="Arial"/>
                        </a:rPr>
                        <a:t>b</a:t>
                      </a:r>
                      <a:r>
                        <a:rPr sz="2800" spc="0" dirty="0">
                          <a:latin typeface="Arial"/>
                          <a:cs typeface="Arial"/>
                        </a:rPr>
                        <a:t>s</a:t>
                      </a:r>
                      <a:r>
                        <a:rPr sz="2800" spc="-15" dirty="0">
                          <a:latin typeface="Arial"/>
                          <a:cs typeface="Arial"/>
                        </a:rPr>
                        <a:t>e</a:t>
                      </a:r>
                      <a:r>
                        <a:rPr sz="2800" spc="0" dirty="0">
                          <a:latin typeface="Arial"/>
                          <a:cs typeface="Arial"/>
                        </a:rPr>
                        <a:t>rver a</a:t>
                      </a:r>
                      <a:r>
                        <a:rPr sz="2800" spc="-5" dirty="0">
                          <a:latin typeface="Arial"/>
                          <a:cs typeface="Arial"/>
                        </a:rPr>
                        <a:t>g</a:t>
                      </a:r>
                      <a:r>
                        <a:rPr sz="2800" spc="0" dirty="0">
                          <a:latin typeface="Arial"/>
                          <a:cs typeface="Arial"/>
                        </a:rPr>
                        <a:t>re</a:t>
                      </a:r>
                      <a:r>
                        <a:rPr sz="2800" spc="-5" dirty="0">
                          <a:latin typeface="Arial"/>
                          <a:cs typeface="Arial"/>
                        </a:rPr>
                        <a:t>e</a:t>
                      </a:r>
                      <a:r>
                        <a:rPr sz="2800" spc="0" dirty="0">
                          <a:latin typeface="Arial"/>
                          <a:cs typeface="Arial"/>
                        </a:rPr>
                        <a:t>me</a:t>
                      </a:r>
                      <a:r>
                        <a:rPr sz="2800" spc="-20" dirty="0">
                          <a:latin typeface="Arial"/>
                          <a:cs typeface="Arial"/>
                        </a:rPr>
                        <a:t>n</a:t>
                      </a:r>
                      <a:r>
                        <a:rPr sz="2800" spc="0" dirty="0">
                          <a:latin typeface="Arial"/>
                          <a:cs typeface="Arial"/>
                        </a:rPr>
                        <a:t>t</a:t>
                      </a:r>
                      <a:endParaRPr sz="2800" dirty="0">
                        <a:latin typeface="Arial"/>
                        <a:cs typeface="Arial"/>
                      </a:endParaRPr>
                    </a:p>
                    <a:p>
                      <a:pPr marL="64769">
                        <a:lnSpc>
                          <a:spcPct val="100000"/>
                        </a:lnSpc>
                      </a:pPr>
                      <a:r>
                        <a:rPr sz="2800" dirty="0">
                          <a:latin typeface="Arial"/>
                          <a:cs typeface="Arial"/>
                        </a:rPr>
                        <a:t>fo</a:t>
                      </a:r>
                      <a:r>
                        <a:rPr sz="2800" spc="-10" dirty="0">
                          <a:latin typeface="Arial"/>
                          <a:cs typeface="Arial"/>
                        </a:rPr>
                        <a:t>r</a:t>
                      </a:r>
                      <a:r>
                        <a:rPr sz="2800" spc="0" dirty="0">
                          <a:latin typeface="Arial"/>
                          <a:cs typeface="Arial"/>
                        </a:rPr>
                        <a:t>ms</a:t>
                      </a:r>
                      <a:endParaRPr sz="2800" dirty="0">
                        <a:latin typeface="Arial"/>
                        <a:cs typeface="Arial"/>
                      </a:endParaRPr>
                    </a:p>
                  </a:txBody>
                  <a:tcPr marL="0" marR="0" marT="0" marB="0">
                    <a:lnL w="7365">
                      <a:solidFill>
                        <a:srgbClr val="000000"/>
                      </a:solidFill>
                      <a:prstDash val="solid"/>
                    </a:lnL>
                    <a:lnR w="7366">
                      <a:solidFill>
                        <a:srgbClr val="000000"/>
                      </a:solidFill>
                      <a:prstDash val="solid"/>
                    </a:lnR>
                    <a:lnT w="28575" cap="flat" cmpd="sng" algn="ctr">
                      <a:solidFill>
                        <a:schemeClr val="tx1"/>
                      </a:solidFill>
                      <a:prstDash val="solid"/>
                      <a:round/>
                      <a:headEnd type="none" w="med" len="med"/>
                      <a:tailEnd type="none" w="med" len="med"/>
                    </a:lnT>
                    <a:lnB w="7365">
                      <a:solidFill>
                        <a:srgbClr val="000000"/>
                      </a:solidFill>
                      <a:prstDash val="solid"/>
                    </a:lnB>
                  </a:tcPr>
                </a:tc>
                <a:tc>
                  <a:txBody>
                    <a:bodyPr/>
                    <a:lstStyle/>
                    <a:p>
                      <a:pPr marL="64769">
                        <a:lnSpc>
                          <a:spcPct val="100000"/>
                        </a:lnSpc>
                      </a:pPr>
                      <a:r>
                        <a:rPr sz="2800" spc="-10" dirty="0">
                          <a:latin typeface="Arial"/>
                          <a:cs typeface="Arial"/>
                        </a:rPr>
                        <a:t>D</a:t>
                      </a:r>
                      <a:r>
                        <a:rPr sz="2800" spc="0" dirty="0">
                          <a:latin typeface="Arial"/>
                          <a:cs typeface="Arial"/>
                        </a:rPr>
                        <a:t>emons</a:t>
                      </a:r>
                      <a:r>
                        <a:rPr sz="2800" spc="-10" dirty="0">
                          <a:latin typeface="Arial"/>
                          <a:cs typeface="Arial"/>
                        </a:rPr>
                        <a:t>t</a:t>
                      </a:r>
                      <a:r>
                        <a:rPr sz="2800" spc="0" dirty="0">
                          <a:latin typeface="Arial"/>
                          <a:cs typeface="Arial"/>
                        </a:rPr>
                        <a:t>rated</a:t>
                      </a:r>
                      <a:endParaRPr sz="2800" dirty="0">
                        <a:latin typeface="Arial"/>
                        <a:cs typeface="Arial"/>
                      </a:endParaRPr>
                    </a:p>
                    <a:p>
                      <a:pPr marL="64769">
                        <a:lnSpc>
                          <a:spcPct val="100000"/>
                        </a:lnSpc>
                      </a:pPr>
                      <a:r>
                        <a:rPr sz="2800" b="1" dirty="0">
                          <a:latin typeface="Arial"/>
                          <a:cs typeface="Arial"/>
                        </a:rPr>
                        <a:t>L</a:t>
                      </a:r>
                      <a:r>
                        <a:rPr sz="2800" b="1" spc="-5" dirty="0">
                          <a:latin typeface="Arial"/>
                          <a:cs typeface="Arial"/>
                        </a:rPr>
                        <a:t>e</a:t>
                      </a:r>
                      <a:r>
                        <a:rPr sz="2800" b="1" spc="0" dirty="0">
                          <a:latin typeface="Arial"/>
                          <a:cs typeface="Arial"/>
                        </a:rPr>
                        <a:t>v</a:t>
                      </a:r>
                      <a:r>
                        <a:rPr sz="2800" b="1" spc="-5" dirty="0">
                          <a:latin typeface="Arial"/>
                          <a:cs typeface="Arial"/>
                        </a:rPr>
                        <a:t>e</a:t>
                      </a:r>
                      <a:r>
                        <a:rPr sz="2800" b="1" spc="0" dirty="0">
                          <a:latin typeface="Arial"/>
                          <a:cs typeface="Arial"/>
                        </a:rPr>
                        <a:t>l</a:t>
                      </a:r>
                      <a:r>
                        <a:rPr sz="2800" b="1" spc="10" dirty="0">
                          <a:latin typeface="Arial"/>
                          <a:cs typeface="Arial"/>
                        </a:rPr>
                        <a:t> </a:t>
                      </a:r>
                      <a:r>
                        <a:rPr sz="2800" b="1" spc="0" dirty="0">
                          <a:latin typeface="Arial"/>
                          <a:cs typeface="Arial"/>
                        </a:rPr>
                        <a:t>5</a:t>
                      </a:r>
                      <a:r>
                        <a:rPr sz="2800" b="1" spc="-10" dirty="0">
                          <a:latin typeface="Arial"/>
                          <a:cs typeface="Arial"/>
                        </a:rPr>
                        <a:t> </a:t>
                      </a:r>
                      <a:r>
                        <a:rPr sz="2800" spc="-10" dirty="0">
                          <a:latin typeface="Arial"/>
                          <a:cs typeface="Arial"/>
                        </a:rPr>
                        <a:t>i</a:t>
                      </a:r>
                      <a:r>
                        <a:rPr sz="2800" spc="0" dirty="0">
                          <a:latin typeface="Arial"/>
                          <a:cs typeface="Arial"/>
                        </a:rPr>
                        <a:t>n</a:t>
                      </a:r>
                      <a:endParaRPr sz="2800" dirty="0">
                        <a:latin typeface="Arial"/>
                        <a:cs typeface="Arial"/>
                      </a:endParaRPr>
                    </a:p>
                    <a:p>
                      <a:pPr marL="64769" marR="183515">
                        <a:lnSpc>
                          <a:spcPct val="100000"/>
                        </a:lnSpc>
                        <a:spcBef>
                          <a:spcPts val="25"/>
                        </a:spcBef>
                      </a:pPr>
                      <a:r>
                        <a:rPr sz="2800" dirty="0">
                          <a:latin typeface="Arial"/>
                          <a:cs typeface="Arial"/>
                        </a:rPr>
                        <a:t>Obj</a:t>
                      </a:r>
                      <a:r>
                        <a:rPr sz="2800" spc="-15" dirty="0">
                          <a:latin typeface="Arial"/>
                          <a:cs typeface="Arial"/>
                        </a:rPr>
                        <a:t>e</a:t>
                      </a:r>
                      <a:r>
                        <a:rPr sz="2800" spc="0" dirty="0">
                          <a:latin typeface="Arial"/>
                          <a:cs typeface="Arial"/>
                        </a:rPr>
                        <a:t>ct</a:t>
                      </a:r>
                      <a:r>
                        <a:rPr sz="2800" spc="-10" dirty="0">
                          <a:latin typeface="Arial"/>
                          <a:cs typeface="Arial"/>
                        </a:rPr>
                        <a:t>i</a:t>
                      </a:r>
                      <a:r>
                        <a:rPr sz="2800" spc="0" dirty="0">
                          <a:latin typeface="Arial"/>
                          <a:cs typeface="Arial"/>
                        </a:rPr>
                        <a:t>ve 3</a:t>
                      </a:r>
                      <a:r>
                        <a:rPr sz="2800" spc="-10" dirty="0">
                          <a:latin typeface="Arial"/>
                          <a:cs typeface="Arial"/>
                        </a:rPr>
                        <a:t> </a:t>
                      </a:r>
                      <a:r>
                        <a:rPr sz="2800" spc="0" dirty="0">
                          <a:latin typeface="Arial"/>
                          <a:cs typeface="Arial"/>
                        </a:rPr>
                        <a:t>as sh</a:t>
                      </a:r>
                      <a:r>
                        <a:rPr sz="2800" spc="-5" dirty="0">
                          <a:latin typeface="Arial"/>
                          <a:cs typeface="Arial"/>
                        </a:rPr>
                        <a:t>o</a:t>
                      </a:r>
                      <a:r>
                        <a:rPr sz="2800" spc="-10" dirty="0">
                          <a:latin typeface="Arial"/>
                          <a:cs typeface="Arial"/>
                        </a:rPr>
                        <a:t>w</a:t>
                      </a:r>
                      <a:r>
                        <a:rPr sz="2800" spc="0" dirty="0">
                          <a:latin typeface="Arial"/>
                          <a:cs typeface="Arial"/>
                        </a:rPr>
                        <a:t>n in </a:t>
                      </a:r>
                      <a:r>
                        <a:rPr sz="2800" spc="-10" dirty="0">
                          <a:latin typeface="Arial"/>
                          <a:cs typeface="Arial"/>
                        </a:rPr>
                        <a:t>C</a:t>
                      </a:r>
                      <a:r>
                        <a:rPr sz="2800" spc="0" dirty="0">
                          <a:latin typeface="Arial"/>
                          <a:cs typeface="Arial"/>
                        </a:rPr>
                        <a:t>OT</a:t>
                      </a:r>
                      <a:endParaRPr sz="2800" dirty="0">
                        <a:latin typeface="Arial"/>
                        <a:cs typeface="Arial"/>
                      </a:endParaRPr>
                    </a:p>
                    <a:p>
                      <a:pPr marL="64769">
                        <a:lnSpc>
                          <a:spcPct val="100000"/>
                        </a:lnSpc>
                      </a:pPr>
                      <a:r>
                        <a:rPr sz="2800" dirty="0">
                          <a:latin typeface="Arial"/>
                          <a:cs typeface="Arial"/>
                        </a:rPr>
                        <a:t>rati</a:t>
                      </a:r>
                      <a:r>
                        <a:rPr sz="2800" spc="-5" dirty="0">
                          <a:latin typeface="Arial"/>
                          <a:cs typeface="Arial"/>
                        </a:rPr>
                        <a:t>n</a:t>
                      </a:r>
                      <a:r>
                        <a:rPr sz="2800" spc="0" dirty="0">
                          <a:latin typeface="Arial"/>
                          <a:cs typeface="Arial"/>
                        </a:rPr>
                        <a:t>g she</a:t>
                      </a:r>
                      <a:r>
                        <a:rPr sz="2800" spc="-15" dirty="0">
                          <a:latin typeface="Arial"/>
                          <a:cs typeface="Arial"/>
                        </a:rPr>
                        <a:t>e</a:t>
                      </a:r>
                      <a:r>
                        <a:rPr sz="2800" spc="0" dirty="0">
                          <a:latin typeface="Arial"/>
                          <a:cs typeface="Arial"/>
                        </a:rPr>
                        <a:t>ts</a:t>
                      </a:r>
                      <a:r>
                        <a:rPr sz="2800" spc="-5" dirty="0">
                          <a:latin typeface="Arial"/>
                          <a:cs typeface="Arial"/>
                        </a:rPr>
                        <a:t> </a:t>
                      </a:r>
                      <a:r>
                        <a:rPr sz="2800" spc="0" dirty="0">
                          <a:latin typeface="Arial"/>
                          <a:cs typeface="Arial"/>
                        </a:rPr>
                        <a:t>/</a:t>
                      </a:r>
                      <a:endParaRPr sz="2800" dirty="0">
                        <a:latin typeface="Arial"/>
                        <a:cs typeface="Arial"/>
                      </a:endParaRPr>
                    </a:p>
                    <a:p>
                      <a:pPr marL="64769" marR="207010">
                        <a:lnSpc>
                          <a:spcPct val="100000"/>
                        </a:lnSpc>
                        <a:spcBef>
                          <a:spcPts val="25"/>
                        </a:spcBef>
                      </a:pPr>
                      <a:r>
                        <a:rPr sz="2800" spc="-10" dirty="0">
                          <a:latin typeface="Arial"/>
                          <a:cs typeface="Arial"/>
                        </a:rPr>
                        <a:t>i</a:t>
                      </a:r>
                      <a:r>
                        <a:rPr sz="2800" spc="0" dirty="0">
                          <a:latin typeface="Arial"/>
                          <a:cs typeface="Arial"/>
                        </a:rPr>
                        <a:t>nte</a:t>
                      </a:r>
                      <a:r>
                        <a:rPr sz="2800" spc="5" dirty="0">
                          <a:latin typeface="Arial"/>
                          <a:cs typeface="Arial"/>
                        </a:rPr>
                        <a:t>r</a:t>
                      </a:r>
                      <a:r>
                        <a:rPr sz="2800" spc="0" dirty="0">
                          <a:latin typeface="Arial"/>
                          <a:cs typeface="Arial"/>
                        </a:rPr>
                        <a:t>-o</a:t>
                      </a:r>
                      <a:r>
                        <a:rPr sz="2800" spc="-5" dirty="0">
                          <a:latin typeface="Arial"/>
                          <a:cs typeface="Arial"/>
                        </a:rPr>
                        <a:t>b</a:t>
                      </a:r>
                      <a:r>
                        <a:rPr sz="2800" spc="0" dirty="0">
                          <a:latin typeface="Arial"/>
                          <a:cs typeface="Arial"/>
                        </a:rPr>
                        <a:t>s</a:t>
                      </a:r>
                      <a:r>
                        <a:rPr sz="2800" spc="-15" dirty="0">
                          <a:latin typeface="Arial"/>
                          <a:cs typeface="Arial"/>
                        </a:rPr>
                        <a:t>e</a:t>
                      </a:r>
                      <a:r>
                        <a:rPr sz="2800" spc="0" dirty="0">
                          <a:latin typeface="Arial"/>
                          <a:cs typeface="Arial"/>
                        </a:rPr>
                        <a:t>rver a</a:t>
                      </a:r>
                      <a:r>
                        <a:rPr sz="2800" spc="-5" dirty="0">
                          <a:latin typeface="Arial"/>
                          <a:cs typeface="Arial"/>
                        </a:rPr>
                        <a:t>g</a:t>
                      </a:r>
                      <a:r>
                        <a:rPr sz="2800" spc="0" dirty="0">
                          <a:latin typeface="Arial"/>
                          <a:cs typeface="Arial"/>
                        </a:rPr>
                        <a:t>re</a:t>
                      </a:r>
                      <a:r>
                        <a:rPr sz="2800" spc="-5" dirty="0">
                          <a:latin typeface="Arial"/>
                          <a:cs typeface="Arial"/>
                        </a:rPr>
                        <a:t>e</a:t>
                      </a:r>
                      <a:r>
                        <a:rPr sz="2800" spc="0" dirty="0">
                          <a:latin typeface="Arial"/>
                          <a:cs typeface="Arial"/>
                        </a:rPr>
                        <a:t>me</a:t>
                      </a:r>
                      <a:r>
                        <a:rPr sz="2800" spc="-20" dirty="0">
                          <a:latin typeface="Arial"/>
                          <a:cs typeface="Arial"/>
                        </a:rPr>
                        <a:t>n</a:t>
                      </a:r>
                      <a:r>
                        <a:rPr sz="2800" spc="0" dirty="0">
                          <a:latin typeface="Arial"/>
                          <a:cs typeface="Arial"/>
                        </a:rPr>
                        <a:t>t</a:t>
                      </a:r>
                      <a:endParaRPr sz="2800" dirty="0">
                        <a:latin typeface="Arial"/>
                        <a:cs typeface="Arial"/>
                      </a:endParaRPr>
                    </a:p>
                    <a:p>
                      <a:pPr marL="64769">
                        <a:lnSpc>
                          <a:spcPct val="100000"/>
                        </a:lnSpc>
                      </a:pPr>
                      <a:r>
                        <a:rPr sz="2800" dirty="0">
                          <a:latin typeface="Arial"/>
                          <a:cs typeface="Arial"/>
                        </a:rPr>
                        <a:t>fo</a:t>
                      </a:r>
                      <a:r>
                        <a:rPr sz="2800" spc="-10" dirty="0">
                          <a:latin typeface="Arial"/>
                          <a:cs typeface="Arial"/>
                        </a:rPr>
                        <a:t>r</a:t>
                      </a:r>
                      <a:r>
                        <a:rPr sz="2800" spc="0" dirty="0">
                          <a:latin typeface="Arial"/>
                          <a:cs typeface="Arial"/>
                        </a:rPr>
                        <a:t>ms</a:t>
                      </a:r>
                      <a:endParaRPr sz="2800" dirty="0">
                        <a:latin typeface="Arial"/>
                        <a:cs typeface="Arial"/>
                      </a:endParaRPr>
                    </a:p>
                  </a:txBody>
                  <a:tcPr marL="0" marR="0" marT="0" marB="0">
                    <a:lnL w="7366">
                      <a:solidFill>
                        <a:srgbClr val="000000"/>
                      </a:solidFill>
                      <a:prstDash val="solid"/>
                    </a:lnL>
                    <a:lnR w="7365">
                      <a:solidFill>
                        <a:srgbClr val="000000"/>
                      </a:solidFill>
                      <a:prstDash val="solid"/>
                    </a:lnR>
                    <a:lnT w="28575" cap="flat" cmpd="sng" algn="ctr">
                      <a:solidFill>
                        <a:schemeClr val="tx1"/>
                      </a:solidFill>
                      <a:prstDash val="solid"/>
                      <a:round/>
                      <a:headEnd type="none" w="med" len="med"/>
                      <a:tailEnd type="none" w="med" len="med"/>
                    </a:lnT>
                    <a:lnB w="7365">
                      <a:solidFill>
                        <a:srgbClr val="000000"/>
                      </a:solidFill>
                      <a:prstDash val="solid"/>
                    </a:lnB>
                  </a:tcPr>
                </a:tc>
                <a:tc>
                  <a:txBody>
                    <a:bodyPr/>
                    <a:lstStyle/>
                    <a:p>
                      <a:pPr marL="64769">
                        <a:lnSpc>
                          <a:spcPct val="100000"/>
                        </a:lnSpc>
                      </a:pPr>
                      <a:r>
                        <a:rPr sz="3200" spc="-10" dirty="0">
                          <a:latin typeface="Arial"/>
                          <a:cs typeface="Arial"/>
                        </a:rPr>
                        <a:t>D</a:t>
                      </a:r>
                      <a:r>
                        <a:rPr sz="3200" spc="0" dirty="0">
                          <a:latin typeface="Arial"/>
                          <a:cs typeface="Arial"/>
                        </a:rPr>
                        <a:t>emons</a:t>
                      </a:r>
                      <a:r>
                        <a:rPr sz="3200" spc="-10" dirty="0">
                          <a:latin typeface="Arial"/>
                          <a:cs typeface="Arial"/>
                        </a:rPr>
                        <a:t>t</a:t>
                      </a:r>
                      <a:r>
                        <a:rPr sz="3200" spc="0" dirty="0">
                          <a:latin typeface="Arial"/>
                          <a:cs typeface="Arial"/>
                        </a:rPr>
                        <a:t>rated</a:t>
                      </a:r>
                      <a:endParaRPr sz="3200" dirty="0">
                        <a:latin typeface="Arial"/>
                        <a:cs typeface="Arial"/>
                      </a:endParaRPr>
                    </a:p>
                    <a:p>
                      <a:pPr marL="64769">
                        <a:lnSpc>
                          <a:spcPct val="100000"/>
                        </a:lnSpc>
                      </a:pPr>
                      <a:r>
                        <a:rPr sz="3200" b="1" dirty="0">
                          <a:latin typeface="Arial"/>
                          <a:cs typeface="Arial"/>
                        </a:rPr>
                        <a:t>L</a:t>
                      </a:r>
                      <a:r>
                        <a:rPr sz="3200" b="1" spc="-5" dirty="0">
                          <a:latin typeface="Arial"/>
                          <a:cs typeface="Arial"/>
                        </a:rPr>
                        <a:t>e</a:t>
                      </a:r>
                      <a:r>
                        <a:rPr sz="3200" b="1" spc="0" dirty="0">
                          <a:latin typeface="Arial"/>
                          <a:cs typeface="Arial"/>
                        </a:rPr>
                        <a:t>v</a:t>
                      </a:r>
                      <a:r>
                        <a:rPr sz="3200" b="1" spc="-5" dirty="0">
                          <a:latin typeface="Arial"/>
                          <a:cs typeface="Arial"/>
                        </a:rPr>
                        <a:t>e</a:t>
                      </a:r>
                      <a:r>
                        <a:rPr sz="3200" b="1" spc="0" dirty="0">
                          <a:latin typeface="Arial"/>
                          <a:cs typeface="Arial"/>
                        </a:rPr>
                        <a:t>l</a:t>
                      </a:r>
                      <a:r>
                        <a:rPr sz="3200" b="1" spc="10" dirty="0">
                          <a:latin typeface="Arial"/>
                          <a:cs typeface="Arial"/>
                        </a:rPr>
                        <a:t> </a:t>
                      </a:r>
                      <a:r>
                        <a:rPr sz="3200" b="1" spc="0" dirty="0">
                          <a:latin typeface="Arial"/>
                          <a:cs typeface="Arial"/>
                        </a:rPr>
                        <a:t>4</a:t>
                      </a:r>
                      <a:r>
                        <a:rPr sz="3200" b="1" spc="-10" dirty="0">
                          <a:latin typeface="Arial"/>
                          <a:cs typeface="Arial"/>
                        </a:rPr>
                        <a:t> </a:t>
                      </a:r>
                      <a:r>
                        <a:rPr sz="3200" spc="-10" dirty="0">
                          <a:latin typeface="Arial"/>
                          <a:cs typeface="Arial"/>
                        </a:rPr>
                        <a:t>i</a:t>
                      </a:r>
                      <a:r>
                        <a:rPr sz="3200" spc="0" dirty="0">
                          <a:latin typeface="Arial"/>
                          <a:cs typeface="Arial"/>
                        </a:rPr>
                        <a:t>n</a:t>
                      </a:r>
                      <a:endParaRPr sz="3200" dirty="0">
                        <a:latin typeface="Arial"/>
                        <a:cs typeface="Arial"/>
                      </a:endParaRPr>
                    </a:p>
                    <a:p>
                      <a:pPr marL="64769" marR="241300">
                        <a:lnSpc>
                          <a:spcPct val="100000"/>
                        </a:lnSpc>
                        <a:spcBef>
                          <a:spcPts val="25"/>
                        </a:spcBef>
                      </a:pPr>
                      <a:r>
                        <a:rPr sz="3200" dirty="0">
                          <a:latin typeface="Arial"/>
                          <a:cs typeface="Arial"/>
                        </a:rPr>
                        <a:t>Obj</a:t>
                      </a:r>
                      <a:r>
                        <a:rPr sz="3200" spc="-15" dirty="0">
                          <a:latin typeface="Arial"/>
                          <a:cs typeface="Arial"/>
                        </a:rPr>
                        <a:t>e</a:t>
                      </a:r>
                      <a:r>
                        <a:rPr sz="3200" spc="0" dirty="0">
                          <a:latin typeface="Arial"/>
                          <a:cs typeface="Arial"/>
                        </a:rPr>
                        <a:t>ct</a:t>
                      </a:r>
                      <a:r>
                        <a:rPr sz="3200" spc="-10" dirty="0">
                          <a:latin typeface="Arial"/>
                          <a:cs typeface="Arial"/>
                        </a:rPr>
                        <a:t>i</a:t>
                      </a:r>
                      <a:r>
                        <a:rPr sz="3200" spc="0" dirty="0">
                          <a:latin typeface="Arial"/>
                          <a:cs typeface="Arial"/>
                        </a:rPr>
                        <a:t>ve 3</a:t>
                      </a:r>
                      <a:r>
                        <a:rPr sz="3200" spc="-10" dirty="0">
                          <a:latin typeface="Arial"/>
                          <a:cs typeface="Arial"/>
                        </a:rPr>
                        <a:t> </a:t>
                      </a:r>
                      <a:r>
                        <a:rPr sz="3200" spc="0" dirty="0">
                          <a:latin typeface="Arial"/>
                          <a:cs typeface="Arial"/>
                        </a:rPr>
                        <a:t>as sh</a:t>
                      </a:r>
                      <a:r>
                        <a:rPr sz="3200" spc="-5" dirty="0">
                          <a:latin typeface="Arial"/>
                          <a:cs typeface="Arial"/>
                        </a:rPr>
                        <a:t>o</a:t>
                      </a:r>
                      <a:r>
                        <a:rPr sz="3200" spc="-10" dirty="0">
                          <a:latin typeface="Arial"/>
                          <a:cs typeface="Arial"/>
                        </a:rPr>
                        <a:t>w</a:t>
                      </a:r>
                      <a:r>
                        <a:rPr sz="3200" spc="0" dirty="0">
                          <a:latin typeface="Arial"/>
                          <a:cs typeface="Arial"/>
                        </a:rPr>
                        <a:t>n in </a:t>
                      </a:r>
                      <a:r>
                        <a:rPr sz="3200" spc="-10" dirty="0">
                          <a:latin typeface="Arial"/>
                          <a:cs typeface="Arial"/>
                        </a:rPr>
                        <a:t>C</a:t>
                      </a:r>
                      <a:r>
                        <a:rPr sz="3200" spc="0" dirty="0">
                          <a:latin typeface="Arial"/>
                          <a:cs typeface="Arial"/>
                        </a:rPr>
                        <a:t>OT</a:t>
                      </a:r>
                      <a:endParaRPr sz="3200" dirty="0">
                        <a:latin typeface="Arial"/>
                        <a:cs typeface="Arial"/>
                      </a:endParaRPr>
                    </a:p>
                    <a:p>
                      <a:pPr marL="64769">
                        <a:lnSpc>
                          <a:spcPct val="100000"/>
                        </a:lnSpc>
                      </a:pPr>
                      <a:r>
                        <a:rPr sz="3200" dirty="0">
                          <a:latin typeface="Arial"/>
                          <a:cs typeface="Arial"/>
                        </a:rPr>
                        <a:t>rati</a:t>
                      </a:r>
                      <a:r>
                        <a:rPr sz="3200" spc="-5" dirty="0">
                          <a:latin typeface="Arial"/>
                          <a:cs typeface="Arial"/>
                        </a:rPr>
                        <a:t>n</a:t>
                      </a:r>
                      <a:r>
                        <a:rPr sz="3200" spc="0" dirty="0">
                          <a:latin typeface="Arial"/>
                          <a:cs typeface="Arial"/>
                        </a:rPr>
                        <a:t>g she</a:t>
                      </a:r>
                      <a:r>
                        <a:rPr sz="3200" spc="-15" dirty="0">
                          <a:latin typeface="Arial"/>
                          <a:cs typeface="Arial"/>
                        </a:rPr>
                        <a:t>e</a:t>
                      </a:r>
                      <a:r>
                        <a:rPr sz="3200" spc="0" dirty="0">
                          <a:latin typeface="Arial"/>
                          <a:cs typeface="Arial"/>
                        </a:rPr>
                        <a:t>ts</a:t>
                      </a:r>
                      <a:r>
                        <a:rPr sz="3200" spc="-5" dirty="0">
                          <a:latin typeface="Arial"/>
                          <a:cs typeface="Arial"/>
                        </a:rPr>
                        <a:t> </a:t>
                      </a:r>
                      <a:r>
                        <a:rPr sz="3200" spc="0" dirty="0">
                          <a:latin typeface="Arial"/>
                          <a:cs typeface="Arial"/>
                        </a:rPr>
                        <a:t>/</a:t>
                      </a:r>
                      <a:endParaRPr sz="3200" dirty="0">
                        <a:latin typeface="Arial"/>
                        <a:cs typeface="Arial"/>
                      </a:endParaRPr>
                    </a:p>
                    <a:p>
                      <a:pPr marL="64769" marR="71120">
                        <a:lnSpc>
                          <a:spcPct val="100000"/>
                        </a:lnSpc>
                        <a:spcBef>
                          <a:spcPts val="25"/>
                        </a:spcBef>
                      </a:pPr>
                      <a:r>
                        <a:rPr sz="3200" spc="-10" dirty="0">
                          <a:latin typeface="Arial"/>
                          <a:cs typeface="Arial"/>
                        </a:rPr>
                        <a:t>i</a:t>
                      </a:r>
                      <a:r>
                        <a:rPr sz="3200" spc="0" dirty="0">
                          <a:latin typeface="Arial"/>
                          <a:cs typeface="Arial"/>
                        </a:rPr>
                        <a:t>nte</a:t>
                      </a:r>
                      <a:r>
                        <a:rPr sz="3200" spc="5" dirty="0">
                          <a:latin typeface="Arial"/>
                          <a:cs typeface="Arial"/>
                        </a:rPr>
                        <a:t>r</a:t>
                      </a:r>
                      <a:r>
                        <a:rPr sz="3200" spc="0" dirty="0">
                          <a:latin typeface="Arial"/>
                          <a:cs typeface="Arial"/>
                        </a:rPr>
                        <a:t>-o</a:t>
                      </a:r>
                      <a:r>
                        <a:rPr sz="3200" spc="-5" dirty="0">
                          <a:latin typeface="Arial"/>
                          <a:cs typeface="Arial"/>
                        </a:rPr>
                        <a:t>b</a:t>
                      </a:r>
                      <a:r>
                        <a:rPr sz="3200" spc="0" dirty="0">
                          <a:latin typeface="Arial"/>
                          <a:cs typeface="Arial"/>
                        </a:rPr>
                        <a:t>s</a:t>
                      </a:r>
                      <a:r>
                        <a:rPr sz="3200" spc="-15" dirty="0">
                          <a:latin typeface="Arial"/>
                          <a:cs typeface="Arial"/>
                        </a:rPr>
                        <a:t>e</a:t>
                      </a:r>
                      <a:r>
                        <a:rPr sz="3200" spc="0" dirty="0">
                          <a:latin typeface="Arial"/>
                          <a:cs typeface="Arial"/>
                        </a:rPr>
                        <a:t>rver a</a:t>
                      </a:r>
                      <a:r>
                        <a:rPr sz="3200" spc="-5" dirty="0">
                          <a:latin typeface="Arial"/>
                          <a:cs typeface="Arial"/>
                        </a:rPr>
                        <a:t>g</a:t>
                      </a:r>
                      <a:r>
                        <a:rPr sz="3200" spc="0" dirty="0">
                          <a:latin typeface="Arial"/>
                          <a:cs typeface="Arial"/>
                        </a:rPr>
                        <a:t>re</a:t>
                      </a:r>
                      <a:r>
                        <a:rPr sz="3200" spc="-5" dirty="0">
                          <a:latin typeface="Arial"/>
                          <a:cs typeface="Arial"/>
                        </a:rPr>
                        <a:t>e</a:t>
                      </a:r>
                      <a:r>
                        <a:rPr sz="3200" spc="0" dirty="0">
                          <a:latin typeface="Arial"/>
                          <a:cs typeface="Arial"/>
                        </a:rPr>
                        <a:t>me</a:t>
                      </a:r>
                      <a:r>
                        <a:rPr sz="3200" spc="-20" dirty="0">
                          <a:latin typeface="Arial"/>
                          <a:cs typeface="Arial"/>
                        </a:rPr>
                        <a:t>n</a:t>
                      </a:r>
                      <a:r>
                        <a:rPr sz="3200" spc="0" dirty="0">
                          <a:latin typeface="Arial"/>
                          <a:cs typeface="Arial"/>
                        </a:rPr>
                        <a:t>t</a:t>
                      </a:r>
                      <a:r>
                        <a:rPr sz="3200" spc="-5" dirty="0">
                          <a:latin typeface="Arial"/>
                          <a:cs typeface="Arial"/>
                        </a:rPr>
                        <a:t> </a:t>
                      </a:r>
                      <a:r>
                        <a:rPr sz="3200" spc="0" dirty="0">
                          <a:latin typeface="Arial"/>
                          <a:cs typeface="Arial"/>
                        </a:rPr>
                        <a:t>fo</a:t>
                      </a:r>
                      <a:r>
                        <a:rPr sz="3200" spc="-10" dirty="0">
                          <a:latin typeface="Arial"/>
                          <a:cs typeface="Arial"/>
                        </a:rPr>
                        <a:t>r</a:t>
                      </a:r>
                      <a:r>
                        <a:rPr sz="3200" spc="0" dirty="0">
                          <a:latin typeface="Arial"/>
                          <a:cs typeface="Arial"/>
                        </a:rPr>
                        <a:t>ms</a:t>
                      </a:r>
                      <a:endParaRPr sz="3200" dirty="0">
                        <a:latin typeface="Arial"/>
                        <a:cs typeface="Arial"/>
                      </a:endParaRPr>
                    </a:p>
                  </a:txBody>
                  <a:tcPr marL="0" marR="0" marT="0" marB="0">
                    <a:lnL w="7365">
                      <a:solidFill>
                        <a:srgbClr val="000000"/>
                      </a:solidFill>
                      <a:prstDash val="solid"/>
                    </a:lnL>
                    <a:lnR w="7365">
                      <a:solidFill>
                        <a:srgbClr val="000000"/>
                      </a:solidFill>
                      <a:prstDash val="solid"/>
                    </a:lnR>
                    <a:lnT w="28575" cap="flat" cmpd="sng" algn="ctr">
                      <a:solidFill>
                        <a:schemeClr val="tx1"/>
                      </a:solidFill>
                      <a:prstDash val="solid"/>
                      <a:round/>
                      <a:headEnd type="none" w="med" len="med"/>
                      <a:tailEnd type="none" w="med" len="med"/>
                    </a:lnT>
                    <a:lnB w="7365">
                      <a:solidFill>
                        <a:srgbClr val="000000"/>
                      </a:solidFill>
                      <a:prstDash val="solid"/>
                    </a:lnB>
                  </a:tcPr>
                </a:tc>
                <a:tc>
                  <a:txBody>
                    <a:bodyPr/>
                    <a:lstStyle/>
                    <a:p>
                      <a:pPr marL="62865">
                        <a:lnSpc>
                          <a:spcPct val="100000"/>
                        </a:lnSpc>
                      </a:pPr>
                      <a:r>
                        <a:rPr sz="3200" spc="-10" dirty="0">
                          <a:latin typeface="Arial"/>
                          <a:cs typeface="Arial"/>
                        </a:rPr>
                        <a:t>D</a:t>
                      </a:r>
                      <a:r>
                        <a:rPr sz="3200" spc="0" dirty="0">
                          <a:latin typeface="Arial"/>
                          <a:cs typeface="Arial"/>
                        </a:rPr>
                        <a:t>emons</a:t>
                      </a:r>
                      <a:r>
                        <a:rPr sz="3200" spc="-10" dirty="0">
                          <a:latin typeface="Arial"/>
                          <a:cs typeface="Arial"/>
                        </a:rPr>
                        <a:t>t</a:t>
                      </a:r>
                      <a:r>
                        <a:rPr sz="3200" spc="0" dirty="0">
                          <a:latin typeface="Arial"/>
                          <a:cs typeface="Arial"/>
                        </a:rPr>
                        <a:t>rated</a:t>
                      </a:r>
                      <a:endParaRPr sz="3200" dirty="0">
                        <a:latin typeface="Arial"/>
                        <a:cs typeface="Arial"/>
                      </a:endParaRPr>
                    </a:p>
                    <a:p>
                      <a:pPr marL="62865">
                        <a:lnSpc>
                          <a:spcPct val="100000"/>
                        </a:lnSpc>
                      </a:pPr>
                      <a:r>
                        <a:rPr sz="3200" b="1" dirty="0">
                          <a:latin typeface="Arial"/>
                          <a:cs typeface="Arial"/>
                        </a:rPr>
                        <a:t>L</a:t>
                      </a:r>
                      <a:r>
                        <a:rPr sz="3200" b="1" spc="-5" dirty="0">
                          <a:latin typeface="Arial"/>
                          <a:cs typeface="Arial"/>
                        </a:rPr>
                        <a:t>e</a:t>
                      </a:r>
                      <a:r>
                        <a:rPr sz="3200" b="1" spc="0" dirty="0">
                          <a:latin typeface="Arial"/>
                          <a:cs typeface="Arial"/>
                        </a:rPr>
                        <a:t>v</a:t>
                      </a:r>
                      <a:r>
                        <a:rPr sz="3200" b="1" spc="-5" dirty="0">
                          <a:latin typeface="Arial"/>
                          <a:cs typeface="Arial"/>
                        </a:rPr>
                        <a:t>e</a:t>
                      </a:r>
                      <a:r>
                        <a:rPr sz="3200" b="1" spc="0" dirty="0">
                          <a:latin typeface="Arial"/>
                          <a:cs typeface="Arial"/>
                        </a:rPr>
                        <a:t>l</a:t>
                      </a:r>
                      <a:r>
                        <a:rPr sz="3200" b="1" spc="10" dirty="0">
                          <a:latin typeface="Arial"/>
                          <a:cs typeface="Arial"/>
                        </a:rPr>
                        <a:t> </a:t>
                      </a:r>
                      <a:r>
                        <a:rPr sz="3200" b="1" spc="0" dirty="0">
                          <a:latin typeface="Arial"/>
                          <a:cs typeface="Arial"/>
                        </a:rPr>
                        <a:t>3</a:t>
                      </a:r>
                      <a:r>
                        <a:rPr sz="3200" b="1" spc="-10" dirty="0">
                          <a:latin typeface="Arial"/>
                          <a:cs typeface="Arial"/>
                        </a:rPr>
                        <a:t> </a:t>
                      </a:r>
                      <a:r>
                        <a:rPr sz="3200" spc="-10" dirty="0">
                          <a:latin typeface="Arial"/>
                          <a:cs typeface="Arial"/>
                        </a:rPr>
                        <a:t>i</a:t>
                      </a:r>
                      <a:r>
                        <a:rPr sz="3200" spc="0" dirty="0">
                          <a:latin typeface="Arial"/>
                          <a:cs typeface="Arial"/>
                        </a:rPr>
                        <a:t>n</a:t>
                      </a:r>
                      <a:endParaRPr sz="3200" dirty="0">
                        <a:latin typeface="Arial"/>
                        <a:cs typeface="Arial"/>
                      </a:endParaRPr>
                    </a:p>
                    <a:p>
                      <a:pPr marL="62865" marR="299720">
                        <a:lnSpc>
                          <a:spcPct val="100000"/>
                        </a:lnSpc>
                        <a:spcBef>
                          <a:spcPts val="25"/>
                        </a:spcBef>
                      </a:pPr>
                      <a:r>
                        <a:rPr sz="3200" dirty="0">
                          <a:latin typeface="Arial"/>
                          <a:cs typeface="Arial"/>
                        </a:rPr>
                        <a:t>Obj</a:t>
                      </a:r>
                      <a:r>
                        <a:rPr sz="3200" spc="-15" dirty="0">
                          <a:latin typeface="Arial"/>
                          <a:cs typeface="Arial"/>
                        </a:rPr>
                        <a:t>e</a:t>
                      </a:r>
                      <a:r>
                        <a:rPr sz="3200" spc="0" dirty="0">
                          <a:latin typeface="Arial"/>
                          <a:cs typeface="Arial"/>
                        </a:rPr>
                        <a:t>ct</a:t>
                      </a:r>
                      <a:r>
                        <a:rPr sz="3200" spc="-10" dirty="0">
                          <a:latin typeface="Arial"/>
                          <a:cs typeface="Arial"/>
                        </a:rPr>
                        <a:t>i</a:t>
                      </a:r>
                      <a:r>
                        <a:rPr sz="3200" spc="0" dirty="0">
                          <a:latin typeface="Arial"/>
                          <a:cs typeface="Arial"/>
                        </a:rPr>
                        <a:t>ve 3</a:t>
                      </a:r>
                      <a:r>
                        <a:rPr sz="3200" spc="-10" dirty="0">
                          <a:latin typeface="Arial"/>
                          <a:cs typeface="Arial"/>
                        </a:rPr>
                        <a:t> </a:t>
                      </a:r>
                      <a:r>
                        <a:rPr sz="3200" spc="0" dirty="0">
                          <a:latin typeface="Arial"/>
                          <a:cs typeface="Arial"/>
                        </a:rPr>
                        <a:t>as sh</a:t>
                      </a:r>
                      <a:r>
                        <a:rPr sz="3200" spc="-5" dirty="0">
                          <a:latin typeface="Arial"/>
                          <a:cs typeface="Arial"/>
                        </a:rPr>
                        <a:t>o</a:t>
                      </a:r>
                      <a:r>
                        <a:rPr sz="3200" spc="-10" dirty="0">
                          <a:latin typeface="Arial"/>
                          <a:cs typeface="Arial"/>
                        </a:rPr>
                        <a:t>w</a:t>
                      </a:r>
                      <a:r>
                        <a:rPr sz="3200" spc="0" dirty="0">
                          <a:latin typeface="Arial"/>
                          <a:cs typeface="Arial"/>
                        </a:rPr>
                        <a:t>n in </a:t>
                      </a:r>
                      <a:r>
                        <a:rPr sz="3200" spc="-10" dirty="0">
                          <a:latin typeface="Arial"/>
                          <a:cs typeface="Arial"/>
                        </a:rPr>
                        <a:t>C</a:t>
                      </a:r>
                      <a:r>
                        <a:rPr sz="3200" spc="0" dirty="0">
                          <a:latin typeface="Arial"/>
                          <a:cs typeface="Arial"/>
                        </a:rPr>
                        <a:t>OT</a:t>
                      </a:r>
                      <a:endParaRPr sz="3200" dirty="0">
                        <a:latin typeface="Arial"/>
                        <a:cs typeface="Arial"/>
                      </a:endParaRPr>
                    </a:p>
                    <a:p>
                      <a:pPr marL="62865">
                        <a:lnSpc>
                          <a:spcPct val="100000"/>
                        </a:lnSpc>
                      </a:pPr>
                      <a:r>
                        <a:rPr sz="3200" dirty="0">
                          <a:latin typeface="Arial"/>
                          <a:cs typeface="Arial"/>
                        </a:rPr>
                        <a:t>rati</a:t>
                      </a:r>
                      <a:r>
                        <a:rPr sz="3200" spc="-5" dirty="0">
                          <a:latin typeface="Arial"/>
                          <a:cs typeface="Arial"/>
                        </a:rPr>
                        <a:t>n</a:t>
                      </a:r>
                      <a:r>
                        <a:rPr sz="3200" spc="0" dirty="0">
                          <a:latin typeface="Arial"/>
                          <a:cs typeface="Arial"/>
                        </a:rPr>
                        <a:t>g she</a:t>
                      </a:r>
                      <a:r>
                        <a:rPr sz="3200" spc="-15" dirty="0">
                          <a:latin typeface="Arial"/>
                          <a:cs typeface="Arial"/>
                        </a:rPr>
                        <a:t>e</a:t>
                      </a:r>
                      <a:r>
                        <a:rPr sz="3200" spc="0" dirty="0">
                          <a:latin typeface="Arial"/>
                          <a:cs typeface="Arial"/>
                        </a:rPr>
                        <a:t>ts</a:t>
                      </a:r>
                      <a:r>
                        <a:rPr sz="3200" spc="-5" dirty="0">
                          <a:latin typeface="Arial"/>
                          <a:cs typeface="Arial"/>
                        </a:rPr>
                        <a:t> </a:t>
                      </a:r>
                      <a:r>
                        <a:rPr sz="3200" spc="0" dirty="0">
                          <a:latin typeface="Arial"/>
                          <a:cs typeface="Arial"/>
                        </a:rPr>
                        <a:t>/</a:t>
                      </a:r>
                      <a:endParaRPr sz="3200" dirty="0">
                        <a:latin typeface="Arial"/>
                        <a:cs typeface="Arial"/>
                      </a:endParaRPr>
                    </a:p>
                    <a:p>
                      <a:pPr marL="62865" marR="129539">
                        <a:lnSpc>
                          <a:spcPct val="100000"/>
                        </a:lnSpc>
                        <a:spcBef>
                          <a:spcPts val="25"/>
                        </a:spcBef>
                      </a:pPr>
                      <a:r>
                        <a:rPr sz="3200" spc="-10" dirty="0">
                          <a:latin typeface="Arial"/>
                          <a:cs typeface="Arial"/>
                        </a:rPr>
                        <a:t>i</a:t>
                      </a:r>
                      <a:r>
                        <a:rPr sz="3200" spc="0" dirty="0">
                          <a:latin typeface="Arial"/>
                          <a:cs typeface="Arial"/>
                        </a:rPr>
                        <a:t>nte</a:t>
                      </a:r>
                      <a:r>
                        <a:rPr sz="3200" spc="5" dirty="0">
                          <a:latin typeface="Arial"/>
                          <a:cs typeface="Arial"/>
                        </a:rPr>
                        <a:t>r</a:t>
                      </a:r>
                      <a:r>
                        <a:rPr sz="3200" spc="0" dirty="0">
                          <a:latin typeface="Arial"/>
                          <a:cs typeface="Arial"/>
                        </a:rPr>
                        <a:t>-o</a:t>
                      </a:r>
                      <a:r>
                        <a:rPr sz="3200" spc="-5" dirty="0">
                          <a:latin typeface="Arial"/>
                          <a:cs typeface="Arial"/>
                        </a:rPr>
                        <a:t>b</a:t>
                      </a:r>
                      <a:r>
                        <a:rPr sz="3200" spc="0" dirty="0">
                          <a:latin typeface="Arial"/>
                          <a:cs typeface="Arial"/>
                        </a:rPr>
                        <a:t>s</a:t>
                      </a:r>
                      <a:r>
                        <a:rPr sz="3200" spc="-15" dirty="0">
                          <a:latin typeface="Arial"/>
                          <a:cs typeface="Arial"/>
                        </a:rPr>
                        <a:t>e</a:t>
                      </a:r>
                      <a:r>
                        <a:rPr sz="3200" spc="0" dirty="0">
                          <a:latin typeface="Arial"/>
                          <a:cs typeface="Arial"/>
                        </a:rPr>
                        <a:t>rver a</a:t>
                      </a:r>
                      <a:r>
                        <a:rPr sz="3200" spc="-5" dirty="0">
                          <a:latin typeface="Arial"/>
                          <a:cs typeface="Arial"/>
                        </a:rPr>
                        <a:t>g</a:t>
                      </a:r>
                      <a:r>
                        <a:rPr sz="3200" spc="0" dirty="0">
                          <a:latin typeface="Arial"/>
                          <a:cs typeface="Arial"/>
                        </a:rPr>
                        <a:t>re</a:t>
                      </a:r>
                      <a:r>
                        <a:rPr sz="3200" spc="-5" dirty="0">
                          <a:latin typeface="Arial"/>
                          <a:cs typeface="Arial"/>
                        </a:rPr>
                        <a:t>e</a:t>
                      </a:r>
                      <a:r>
                        <a:rPr sz="3200" spc="0" dirty="0">
                          <a:latin typeface="Arial"/>
                          <a:cs typeface="Arial"/>
                        </a:rPr>
                        <a:t>me</a:t>
                      </a:r>
                      <a:r>
                        <a:rPr sz="3200" spc="-20" dirty="0">
                          <a:latin typeface="Arial"/>
                          <a:cs typeface="Arial"/>
                        </a:rPr>
                        <a:t>n</a:t>
                      </a:r>
                      <a:r>
                        <a:rPr sz="3200" spc="0" dirty="0">
                          <a:latin typeface="Arial"/>
                          <a:cs typeface="Arial"/>
                        </a:rPr>
                        <a:t>t</a:t>
                      </a:r>
                      <a:r>
                        <a:rPr sz="3200" spc="-5" dirty="0">
                          <a:latin typeface="Arial"/>
                          <a:cs typeface="Arial"/>
                        </a:rPr>
                        <a:t> </a:t>
                      </a:r>
                      <a:r>
                        <a:rPr sz="3200" spc="0" dirty="0">
                          <a:latin typeface="Arial"/>
                          <a:cs typeface="Arial"/>
                        </a:rPr>
                        <a:t>fo</a:t>
                      </a:r>
                      <a:r>
                        <a:rPr sz="3200" spc="-10" dirty="0">
                          <a:latin typeface="Arial"/>
                          <a:cs typeface="Arial"/>
                        </a:rPr>
                        <a:t>r</a:t>
                      </a:r>
                      <a:r>
                        <a:rPr sz="3200" spc="0" dirty="0">
                          <a:latin typeface="Arial"/>
                          <a:cs typeface="Arial"/>
                        </a:rPr>
                        <a:t>ms</a:t>
                      </a:r>
                      <a:endParaRPr sz="3200" dirty="0">
                        <a:latin typeface="Arial"/>
                        <a:cs typeface="Arial"/>
                      </a:endParaRPr>
                    </a:p>
                    <a:p>
                      <a:pPr marR="5080" algn="ctr">
                        <a:lnSpc>
                          <a:spcPct val="100000"/>
                        </a:lnSpc>
                      </a:pPr>
                      <a:r>
                        <a:rPr sz="3200" b="1" spc="-5" dirty="0">
                          <a:latin typeface="Arial"/>
                          <a:cs typeface="Arial"/>
                        </a:rPr>
                        <a:t>or</a:t>
                      </a:r>
                      <a:endParaRPr sz="3200" dirty="0">
                        <a:latin typeface="Arial"/>
                        <a:cs typeface="Arial"/>
                      </a:endParaRPr>
                    </a:p>
                    <a:p>
                      <a:pPr>
                        <a:lnSpc>
                          <a:spcPct val="100000"/>
                        </a:lnSpc>
                        <a:spcBef>
                          <a:spcPts val="54"/>
                        </a:spcBef>
                      </a:pPr>
                      <a:endParaRPr sz="3600" dirty="0"/>
                    </a:p>
                    <a:p>
                      <a:pPr marL="62865" marR="291465">
                        <a:lnSpc>
                          <a:spcPct val="100000"/>
                        </a:lnSpc>
                      </a:pPr>
                      <a:r>
                        <a:rPr sz="3200" spc="-10" dirty="0">
                          <a:latin typeface="Arial"/>
                          <a:cs typeface="Arial"/>
                        </a:rPr>
                        <a:t>N</a:t>
                      </a:r>
                      <a:r>
                        <a:rPr sz="3200" spc="0" dirty="0">
                          <a:latin typeface="Arial"/>
                          <a:cs typeface="Arial"/>
                        </a:rPr>
                        <a:t>o acceptab</a:t>
                      </a:r>
                      <a:r>
                        <a:rPr sz="3200" spc="-10" dirty="0">
                          <a:latin typeface="Arial"/>
                          <a:cs typeface="Arial"/>
                        </a:rPr>
                        <a:t>l</a:t>
                      </a:r>
                      <a:r>
                        <a:rPr sz="3200" spc="0" dirty="0">
                          <a:latin typeface="Arial"/>
                          <a:cs typeface="Arial"/>
                        </a:rPr>
                        <a:t>e ev</a:t>
                      </a:r>
                      <a:r>
                        <a:rPr sz="3200" spc="-10" dirty="0">
                          <a:latin typeface="Arial"/>
                          <a:cs typeface="Arial"/>
                        </a:rPr>
                        <a:t>i</a:t>
                      </a:r>
                      <a:r>
                        <a:rPr sz="3200" spc="0" dirty="0">
                          <a:latin typeface="Arial"/>
                          <a:cs typeface="Arial"/>
                        </a:rPr>
                        <a:t>d</a:t>
                      </a:r>
                      <a:r>
                        <a:rPr sz="3200" spc="-5" dirty="0">
                          <a:latin typeface="Arial"/>
                          <a:cs typeface="Arial"/>
                        </a:rPr>
                        <a:t>e</a:t>
                      </a:r>
                      <a:r>
                        <a:rPr sz="3200" spc="0" dirty="0">
                          <a:latin typeface="Arial"/>
                          <a:cs typeface="Arial"/>
                        </a:rPr>
                        <a:t>nce </a:t>
                      </a:r>
                      <a:r>
                        <a:rPr sz="3200" spc="-10" dirty="0">
                          <a:latin typeface="Arial"/>
                          <a:cs typeface="Arial"/>
                        </a:rPr>
                        <a:t>w</a:t>
                      </a:r>
                      <a:r>
                        <a:rPr sz="3200" spc="0" dirty="0">
                          <a:latin typeface="Arial"/>
                          <a:cs typeface="Arial"/>
                        </a:rPr>
                        <a:t>as sh</a:t>
                      </a:r>
                      <a:r>
                        <a:rPr sz="3200" spc="-5" dirty="0">
                          <a:latin typeface="Arial"/>
                          <a:cs typeface="Arial"/>
                        </a:rPr>
                        <a:t>o</a:t>
                      </a:r>
                      <a:r>
                        <a:rPr sz="3200" spc="-10" dirty="0">
                          <a:latin typeface="Arial"/>
                          <a:cs typeface="Arial"/>
                        </a:rPr>
                        <a:t>w</a:t>
                      </a:r>
                      <a:r>
                        <a:rPr sz="3200" spc="0" dirty="0">
                          <a:latin typeface="Arial"/>
                          <a:cs typeface="Arial"/>
                        </a:rPr>
                        <a:t>n</a:t>
                      </a:r>
                      <a:endParaRPr sz="3200" dirty="0">
                        <a:latin typeface="Arial"/>
                        <a:cs typeface="Arial"/>
                      </a:endParaRPr>
                    </a:p>
                  </a:txBody>
                  <a:tcPr marL="0" marR="0" marT="0" marB="0">
                    <a:lnL w="7365">
                      <a:solidFill>
                        <a:srgbClr val="000000"/>
                      </a:solidFill>
                      <a:prstDash val="solid"/>
                    </a:lnL>
                    <a:lnR w="7365">
                      <a:solidFill>
                        <a:srgbClr val="000000"/>
                      </a:solidFill>
                      <a:prstDash val="solid"/>
                    </a:lnR>
                    <a:lnT w="28575" cap="flat" cmpd="sng" algn="ctr">
                      <a:solidFill>
                        <a:schemeClr val="tx1"/>
                      </a:solidFill>
                      <a:prstDash val="solid"/>
                      <a:round/>
                      <a:headEnd type="none" w="med" len="med"/>
                      <a:tailEnd type="none" w="med" len="med"/>
                    </a:lnT>
                    <a:lnB w="7365">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84200" y="323850"/>
            <a:ext cx="18440399" cy="990600"/>
          </a:xfrm>
          <a:prstGeom prst="rect">
            <a:avLst/>
          </a:prstGeom>
        </p:spPr>
        <p:txBody>
          <a:bodyPr vert="horz" wrap="square" lIns="0" tIns="0" rIns="0" bIns="0" rtlCol="0">
            <a:noAutofit/>
          </a:bodyPr>
          <a:lstStyle/>
          <a:p>
            <a:pPr marL="12700"/>
            <a:r>
              <a:rPr sz="1600" b="1" i="1" dirty="0">
                <a:latin typeface="Arial"/>
                <a:cs typeface="Arial"/>
              </a:rPr>
              <a:t>K</a:t>
            </a:r>
            <a:r>
              <a:rPr sz="1600" b="1" i="1" spc="-10" dirty="0">
                <a:latin typeface="Arial"/>
                <a:cs typeface="Arial"/>
              </a:rPr>
              <a:t>R</a:t>
            </a:r>
            <a:r>
              <a:rPr sz="1600" b="1" i="1" dirty="0">
                <a:latin typeface="Arial"/>
                <a:cs typeface="Arial"/>
              </a:rPr>
              <a:t>A 1:</a:t>
            </a:r>
            <a:r>
              <a:rPr sz="1600" b="1" i="1" spc="10" dirty="0">
                <a:latin typeface="Arial"/>
                <a:cs typeface="Arial"/>
              </a:rPr>
              <a:t> </a:t>
            </a:r>
            <a:r>
              <a:rPr sz="1600" b="1" i="1" dirty="0">
                <a:latin typeface="Arial"/>
                <a:cs typeface="Arial"/>
              </a:rPr>
              <a:t>C</a:t>
            </a:r>
            <a:r>
              <a:rPr sz="1600" b="1" i="1" spc="-10" dirty="0">
                <a:latin typeface="Arial"/>
                <a:cs typeface="Arial"/>
              </a:rPr>
              <a:t>o</a:t>
            </a:r>
            <a:r>
              <a:rPr sz="1600" b="1" i="1" spc="-5" dirty="0">
                <a:latin typeface="Arial"/>
                <a:cs typeface="Arial"/>
              </a:rPr>
              <a:t>n</a:t>
            </a:r>
            <a:r>
              <a:rPr sz="1600" b="1" i="1" dirty="0">
                <a:latin typeface="Arial"/>
                <a:cs typeface="Arial"/>
              </a:rPr>
              <a:t>t</a:t>
            </a:r>
            <a:r>
              <a:rPr sz="1600" b="1" i="1" spc="5" dirty="0">
                <a:latin typeface="Arial"/>
                <a:cs typeface="Arial"/>
              </a:rPr>
              <a:t>e</a:t>
            </a:r>
            <a:r>
              <a:rPr sz="1600" b="1" i="1" spc="-5" dirty="0">
                <a:latin typeface="Arial"/>
                <a:cs typeface="Arial"/>
              </a:rPr>
              <a:t>n</a:t>
            </a:r>
            <a:r>
              <a:rPr sz="1600" b="1" i="1" dirty="0">
                <a:latin typeface="Arial"/>
                <a:cs typeface="Arial"/>
              </a:rPr>
              <a:t>t</a:t>
            </a:r>
            <a:r>
              <a:rPr sz="1600" b="1" i="1" spc="-5" dirty="0">
                <a:latin typeface="Arial"/>
                <a:cs typeface="Arial"/>
              </a:rPr>
              <a:t> </a:t>
            </a:r>
            <a:r>
              <a:rPr sz="1600" b="1" i="1" dirty="0">
                <a:latin typeface="Arial"/>
                <a:cs typeface="Arial"/>
              </a:rPr>
              <a:t>K</a:t>
            </a:r>
            <a:r>
              <a:rPr sz="1600" b="1" i="1" spc="-10" dirty="0">
                <a:latin typeface="Arial"/>
                <a:cs typeface="Arial"/>
              </a:rPr>
              <a:t>n</a:t>
            </a:r>
            <a:r>
              <a:rPr sz="1600" b="1" i="1" spc="-5" dirty="0">
                <a:latin typeface="Arial"/>
                <a:cs typeface="Arial"/>
              </a:rPr>
              <a:t>o</a:t>
            </a:r>
            <a:r>
              <a:rPr sz="1600" b="1" i="1" dirty="0">
                <a:latin typeface="Arial"/>
                <a:cs typeface="Arial"/>
              </a:rPr>
              <a:t>wle</a:t>
            </a:r>
            <a:r>
              <a:rPr sz="1600" b="1" i="1" spc="-5" dirty="0">
                <a:latin typeface="Arial"/>
                <a:cs typeface="Arial"/>
              </a:rPr>
              <a:t>dg</a:t>
            </a:r>
            <a:r>
              <a:rPr sz="1600" b="1" i="1" dirty="0">
                <a:latin typeface="Arial"/>
                <a:cs typeface="Arial"/>
              </a:rPr>
              <a:t>e </a:t>
            </a:r>
            <a:r>
              <a:rPr sz="1600" b="1" i="1" spc="5" dirty="0">
                <a:latin typeface="Arial"/>
                <a:cs typeface="Arial"/>
              </a:rPr>
              <a:t>a</a:t>
            </a:r>
            <a:r>
              <a:rPr sz="1600" b="1" i="1" spc="-5" dirty="0">
                <a:latin typeface="Arial"/>
                <a:cs typeface="Arial"/>
              </a:rPr>
              <a:t>n</a:t>
            </a:r>
            <a:r>
              <a:rPr sz="1600" b="1" i="1" dirty="0">
                <a:latin typeface="Arial"/>
                <a:cs typeface="Arial"/>
              </a:rPr>
              <a:t>d</a:t>
            </a:r>
            <a:r>
              <a:rPr sz="1600" b="1" i="1" spc="-5" dirty="0">
                <a:latin typeface="Arial"/>
                <a:cs typeface="Arial"/>
              </a:rPr>
              <a:t> </a:t>
            </a:r>
            <a:r>
              <a:rPr sz="1600" b="1" i="1" dirty="0">
                <a:latin typeface="Arial"/>
                <a:cs typeface="Arial"/>
              </a:rPr>
              <a:t>Pe</a:t>
            </a:r>
            <a:r>
              <a:rPr sz="1600" b="1" i="1" spc="-5" dirty="0">
                <a:latin typeface="Arial"/>
                <a:cs typeface="Arial"/>
              </a:rPr>
              <a:t>d</a:t>
            </a:r>
            <a:r>
              <a:rPr sz="1600" b="1" i="1" dirty="0">
                <a:latin typeface="Arial"/>
                <a:cs typeface="Arial"/>
              </a:rPr>
              <a:t>a</a:t>
            </a:r>
            <a:r>
              <a:rPr sz="1600" b="1" i="1" spc="-5" dirty="0">
                <a:latin typeface="Arial"/>
                <a:cs typeface="Arial"/>
              </a:rPr>
              <a:t>gog</a:t>
            </a:r>
            <a:r>
              <a:rPr sz="1600" b="1" i="1" dirty="0">
                <a:latin typeface="Arial"/>
                <a:cs typeface="Arial"/>
              </a:rPr>
              <a:t>y</a:t>
            </a:r>
            <a:endParaRPr lang="en-US" sz="1600" b="1" i="1" dirty="0">
              <a:latin typeface="Arial"/>
              <a:cs typeface="Arial"/>
            </a:endParaRPr>
          </a:p>
          <a:p>
            <a:pPr marL="12700"/>
            <a:r>
              <a:rPr lang="en-US" sz="2800" b="1" u="sng" dirty="0">
                <a:highlight>
                  <a:srgbClr val="FFFF00"/>
                </a:highlight>
                <a:latin typeface="Arial"/>
                <a:cs typeface="Arial"/>
              </a:rPr>
              <a:t>O</a:t>
            </a:r>
            <a:r>
              <a:rPr lang="en-US" sz="2800" b="1" u="sng" spc="-10" dirty="0">
                <a:highlight>
                  <a:srgbClr val="FFFF00"/>
                </a:highlight>
                <a:latin typeface="Arial"/>
                <a:cs typeface="Arial"/>
              </a:rPr>
              <a:t>B</a:t>
            </a:r>
            <a:r>
              <a:rPr lang="en-US" sz="2800" b="1" u="sng" dirty="0">
                <a:highlight>
                  <a:srgbClr val="FFFF00"/>
                </a:highlight>
                <a:latin typeface="Arial"/>
                <a:cs typeface="Arial"/>
              </a:rPr>
              <a:t>J</a:t>
            </a:r>
            <a:r>
              <a:rPr lang="en-US" sz="2800" b="1" u="sng" spc="-10" dirty="0">
                <a:highlight>
                  <a:srgbClr val="FFFF00"/>
                </a:highlight>
                <a:latin typeface="Arial"/>
                <a:cs typeface="Arial"/>
              </a:rPr>
              <a:t>EC</a:t>
            </a:r>
            <a:r>
              <a:rPr lang="en-US" sz="2800" b="1" u="sng" dirty="0">
                <a:highlight>
                  <a:srgbClr val="FFFF00"/>
                </a:highlight>
                <a:latin typeface="Arial"/>
                <a:cs typeface="Arial"/>
              </a:rPr>
              <a:t>TIVE 4.</a:t>
            </a:r>
            <a:r>
              <a:rPr lang="en-US" sz="2800" b="1" u="sng" spc="5" dirty="0">
                <a:highlight>
                  <a:srgbClr val="FFFF00"/>
                </a:highlight>
                <a:latin typeface="Arial"/>
                <a:cs typeface="Arial"/>
              </a:rPr>
              <a:t> </a:t>
            </a:r>
            <a:r>
              <a:rPr lang="en-US" sz="2800" b="1" u="sng" spc="-10" dirty="0">
                <a:highlight>
                  <a:srgbClr val="FFFF00"/>
                </a:highlight>
                <a:latin typeface="Arial"/>
                <a:cs typeface="Arial"/>
              </a:rPr>
              <a:t>U</a:t>
            </a:r>
            <a:r>
              <a:rPr lang="en-US" sz="2800" b="1" u="sng" dirty="0">
                <a:highlight>
                  <a:srgbClr val="FFFF00"/>
                </a:highlight>
                <a:latin typeface="Arial"/>
                <a:cs typeface="Arial"/>
              </a:rPr>
              <a:t>s</a:t>
            </a:r>
            <a:r>
              <a:rPr lang="en-US" sz="2800" b="1" u="sng" spc="-5" dirty="0">
                <a:highlight>
                  <a:srgbClr val="FFFF00"/>
                </a:highlight>
                <a:latin typeface="Arial"/>
                <a:cs typeface="Arial"/>
              </a:rPr>
              <a:t>e</a:t>
            </a:r>
            <a:r>
              <a:rPr lang="en-US" sz="2800" b="1" u="sng" dirty="0">
                <a:highlight>
                  <a:srgbClr val="FFFF00"/>
                </a:highlight>
                <a:latin typeface="Arial"/>
                <a:cs typeface="Arial"/>
              </a:rPr>
              <a:t>d ef</a:t>
            </a:r>
            <a:r>
              <a:rPr lang="en-US" sz="2800" b="1" u="sng" spc="5" dirty="0">
                <a:highlight>
                  <a:srgbClr val="FFFF00"/>
                </a:highlight>
                <a:latin typeface="Arial"/>
                <a:cs typeface="Arial"/>
              </a:rPr>
              <a:t>f</a:t>
            </a:r>
            <a:r>
              <a:rPr lang="en-US" sz="2800" b="1" u="sng" dirty="0">
                <a:highlight>
                  <a:srgbClr val="FFFF00"/>
                </a:highlight>
                <a:latin typeface="Arial"/>
                <a:cs typeface="Arial"/>
              </a:rPr>
              <a:t>e</a:t>
            </a:r>
            <a:r>
              <a:rPr lang="en-US" sz="2800" b="1" u="sng" spc="-5" dirty="0">
                <a:highlight>
                  <a:srgbClr val="FFFF00"/>
                </a:highlight>
                <a:latin typeface="Arial"/>
                <a:cs typeface="Arial"/>
              </a:rPr>
              <a:t>c</a:t>
            </a:r>
            <a:r>
              <a:rPr lang="en-US" sz="2800" b="1" u="sng" spc="-10" dirty="0">
                <a:highlight>
                  <a:srgbClr val="FFFF00"/>
                </a:highlight>
                <a:latin typeface="Arial"/>
                <a:cs typeface="Arial"/>
              </a:rPr>
              <a:t>t</a:t>
            </a:r>
            <a:r>
              <a:rPr lang="en-US" sz="2800" b="1" u="sng" dirty="0">
                <a:highlight>
                  <a:srgbClr val="FFFF00"/>
                </a:highlight>
                <a:latin typeface="Arial"/>
                <a:cs typeface="Arial"/>
              </a:rPr>
              <a:t>ive</a:t>
            </a:r>
            <a:r>
              <a:rPr lang="en-US" sz="2800" b="1" u="sng" spc="-10" dirty="0">
                <a:highlight>
                  <a:srgbClr val="FFFF00"/>
                </a:highlight>
                <a:latin typeface="Arial"/>
                <a:cs typeface="Arial"/>
              </a:rPr>
              <a:t> </a:t>
            </a:r>
            <a:r>
              <a:rPr lang="en-US" sz="2800" b="1" u="sng" dirty="0">
                <a:highlight>
                  <a:srgbClr val="FFFF00"/>
                </a:highlight>
                <a:latin typeface="Arial"/>
                <a:cs typeface="Arial"/>
              </a:rPr>
              <a:t>v</a:t>
            </a:r>
            <a:r>
              <a:rPr lang="en-US" sz="2800" b="1" u="sng" spc="-5" dirty="0">
                <a:highlight>
                  <a:srgbClr val="FFFF00"/>
                </a:highlight>
                <a:latin typeface="Arial"/>
                <a:cs typeface="Arial"/>
              </a:rPr>
              <a:t>e</a:t>
            </a:r>
            <a:r>
              <a:rPr lang="en-US" sz="2800" b="1" u="sng" dirty="0">
                <a:highlight>
                  <a:srgbClr val="FFFF00"/>
                </a:highlight>
                <a:latin typeface="Arial"/>
                <a:cs typeface="Arial"/>
              </a:rPr>
              <a:t>rbal a</a:t>
            </a:r>
            <a:r>
              <a:rPr lang="en-US" sz="2800" b="1" u="sng" spc="-5" dirty="0">
                <a:highlight>
                  <a:srgbClr val="FFFF00"/>
                </a:highlight>
                <a:latin typeface="Arial"/>
                <a:cs typeface="Arial"/>
              </a:rPr>
              <a:t>n</a:t>
            </a:r>
            <a:r>
              <a:rPr lang="en-US" sz="2800" b="1" u="sng" dirty="0">
                <a:highlight>
                  <a:srgbClr val="FFFF00"/>
                </a:highlight>
                <a:latin typeface="Arial"/>
                <a:cs typeface="Arial"/>
              </a:rPr>
              <a:t>d no</a:t>
            </a:r>
            <a:r>
              <a:rPr lang="en-US" sz="2800" b="1" u="sng" spc="-5" dirty="0">
                <a:highlight>
                  <a:srgbClr val="FFFF00"/>
                </a:highlight>
                <a:latin typeface="Arial"/>
                <a:cs typeface="Arial"/>
              </a:rPr>
              <a:t>n</a:t>
            </a:r>
            <a:r>
              <a:rPr lang="en-US" sz="2800" b="1" u="sng" dirty="0">
                <a:highlight>
                  <a:srgbClr val="FFFF00"/>
                </a:highlight>
                <a:latin typeface="Arial"/>
                <a:cs typeface="Arial"/>
              </a:rPr>
              <a:t>-v</a:t>
            </a:r>
            <a:r>
              <a:rPr lang="en-US" sz="2800" b="1" u="sng" spc="-5" dirty="0">
                <a:highlight>
                  <a:srgbClr val="FFFF00"/>
                </a:highlight>
                <a:latin typeface="Arial"/>
                <a:cs typeface="Arial"/>
              </a:rPr>
              <a:t>e</a:t>
            </a:r>
            <a:r>
              <a:rPr lang="en-US" sz="2800" b="1" u="sng" dirty="0">
                <a:highlight>
                  <a:srgbClr val="FFFF00"/>
                </a:highlight>
                <a:latin typeface="Arial"/>
                <a:cs typeface="Arial"/>
              </a:rPr>
              <a:t>rb</a:t>
            </a:r>
            <a:r>
              <a:rPr lang="en-US" sz="2800" b="1" u="sng" spc="-15" dirty="0">
                <a:highlight>
                  <a:srgbClr val="FFFF00"/>
                </a:highlight>
                <a:latin typeface="Arial"/>
                <a:cs typeface="Arial"/>
              </a:rPr>
              <a:t>a</a:t>
            </a:r>
            <a:r>
              <a:rPr lang="en-US" sz="2800" b="1" u="sng" dirty="0">
                <a:highlight>
                  <a:srgbClr val="FFFF00"/>
                </a:highlight>
                <a:latin typeface="Arial"/>
                <a:cs typeface="Arial"/>
              </a:rPr>
              <a:t>l classro</a:t>
            </a:r>
            <a:r>
              <a:rPr lang="en-US" sz="2800" b="1" u="sng" spc="-5" dirty="0">
                <a:highlight>
                  <a:srgbClr val="FFFF00"/>
                </a:highlight>
                <a:latin typeface="Arial"/>
                <a:cs typeface="Arial"/>
              </a:rPr>
              <a:t>o</a:t>
            </a:r>
            <a:r>
              <a:rPr lang="en-US" sz="2800" b="1" u="sng" dirty="0">
                <a:highlight>
                  <a:srgbClr val="FFFF00"/>
                </a:highlight>
                <a:latin typeface="Arial"/>
                <a:cs typeface="Arial"/>
              </a:rPr>
              <a:t>m c</a:t>
            </a:r>
            <a:r>
              <a:rPr lang="en-US" sz="2800" b="1" u="sng" spc="-5" dirty="0">
                <a:highlight>
                  <a:srgbClr val="FFFF00"/>
                </a:highlight>
                <a:latin typeface="Arial"/>
                <a:cs typeface="Arial"/>
              </a:rPr>
              <a:t>o</a:t>
            </a:r>
            <a:r>
              <a:rPr lang="en-US" sz="2800" b="1" u="sng" dirty="0">
                <a:highlight>
                  <a:srgbClr val="FFFF00"/>
                </a:highlight>
                <a:latin typeface="Arial"/>
                <a:cs typeface="Arial"/>
              </a:rPr>
              <a:t>mmu</a:t>
            </a:r>
            <a:r>
              <a:rPr lang="en-US" sz="2800" b="1" u="sng" spc="-20" dirty="0">
                <a:highlight>
                  <a:srgbClr val="FFFF00"/>
                </a:highlight>
                <a:latin typeface="Arial"/>
                <a:cs typeface="Arial"/>
              </a:rPr>
              <a:t>n</a:t>
            </a:r>
            <a:r>
              <a:rPr lang="en-US" sz="2800" b="1" u="sng" dirty="0">
                <a:highlight>
                  <a:srgbClr val="FFFF00"/>
                </a:highlight>
                <a:latin typeface="Arial"/>
                <a:cs typeface="Arial"/>
              </a:rPr>
              <a:t>ic</a:t>
            </a:r>
            <a:r>
              <a:rPr lang="en-US" sz="2800" b="1" u="sng" spc="-5" dirty="0">
                <a:highlight>
                  <a:srgbClr val="FFFF00"/>
                </a:highlight>
                <a:latin typeface="Arial"/>
                <a:cs typeface="Arial"/>
              </a:rPr>
              <a:t>a</a:t>
            </a:r>
            <a:r>
              <a:rPr lang="en-US" sz="2800" b="1" u="sng" spc="-10" dirty="0">
                <a:highlight>
                  <a:srgbClr val="FFFF00"/>
                </a:highlight>
                <a:latin typeface="Arial"/>
                <a:cs typeface="Arial"/>
              </a:rPr>
              <a:t>t</a:t>
            </a:r>
            <a:r>
              <a:rPr lang="en-US" sz="2800" b="1" u="sng" dirty="0">
                <a:highlight>
                  <a:srgbClr val="FFFF00"/>
                </a:highlight>
                <a:latin typeface="Arial"/>
                <a:cs typeface="Arial"/>
              </a:rPr>
              <a:t>ion strate</a:t>
            </a:r>
            <a:r>
              <a:rPr lang="en-US" sz="2800" b="1" u="sng" spc="-15" dirty="0">
                <a:highlight>
                  <a:srgbClr val="FFFF00"/>
                </a:highlight>
                <a:latin typeface="Arial"/>
                <a:cs typeface="Arial"/>
              </a:rPr>
              <a:t>g</a:t>
            </a:r>
            <a:r>
              <a:rPr lang="en-US" sz="2800" b="1" u="sng" dirty="0">
                <a:highlight>
                  <a:srgbClr val="FFFF00"/>
                </a:highlight>
                <a:latin typeface="Arial"/>
                <a:cs typeface="Arial"/>
              </a:rPr>
              <a:t>ies</a:t>
            </a:r>
            <a:r>
              <a:rPr lang="en-US" sz="2800" b="1" u="sng" spc="-10" dirty="0">
                <a:highlight>
                  <a:srgbClr val="FFFF00"/>
                </a:highlight>
                <a:latin typeface="Arial"/>
                <a:cs typeface="Arial"/>
              </a:rPr>
              <a:t> </a:t>
            </a:r>
            <a:r>
              <a:rPr lang="en-US" sz="2800" b="1" u="sng" dirty="0">
                <a:highlight>
                  <a:srgbClr val="FFFF00"/>
                </a:highlight>
                <a:latin typeface="Arial"/>
                <a:cs typeface="Arial"/>
              </a:rPr>
              <a:t>to s</a:t>
            </a:r>
            <a:r>
              <a:rPr lang="en-US" sz="2800" b="1" u="sng" spc="-5" dirty="0">
                <a:highlight>
                  <a:srgbClr val="FFFF00"/>
                </a:highlight>
                <a:latin typeface="Arial"/>
                <a:cs typeface="Arial"/>
              </a:rPr>
              <a:t>u</a:t>
            </a:r>
            <a:r>
              <a:rPr lang="en-US" sz="2800" b="1" u="sng" dirty="0">
                <a:highlight>
                  <a:srgbClr val="FFFF00"/>
                </a:highlight>
                <a:latin typeface="Arial"/>
                <a:cs typeface="Arial"/>
              </a:rPr>
              <a:t>p</a:t>
            </a:r>
            <a:r>
              <a:rPr lang="en-US" sz="2800" b="1" u="sng" spc="-10" dirty="0">
                <a:highlight>
                  <a:srgbClr val="FFFF00"/>
                </a:highlight>
                <a:latin typeface="Arial"/>
                <a:cs typeface="Arial"/>
              </a:rPr>
              <a:t>p</a:t>
            </a:r>
            <a:r>
              <a:rPr lang="en-US" sz="2800" b="1" u="sng" dirty="0">
                <a:highlight>
                  <a:srgbClr val="FFFF00"/>
                </a:highlight>
                <a:latin typeface="Arial"/>
                <a:cs typeface="Arial"/>
              </a:rPr>
              <a:t>ort</a:t>
            </a:r>
            <a:r>
              <a:rPr lang="en-US" sz="2800" b="1" u="sng" spc="-5" dirty="0">
                <a:highlight>
                  <a:srgbClr val="FFFF00"/>
                </a:highlight>
                <a:latin typeface="Arial"/>
                <a:cs typeface="Arial"/>
              </a:rPr>
              <a:t> </a:t>
            </a:r>
            <a:r>
              <a:rPr lang="en-US" sz="2800" b="1" u="sng" dirty="0">
                <a:highlight>
                  <a:srgbClr val="FFFF00"/>
                </a:highlight>
                <a:latin typeface="Arial"/>
                <a:cs typeface="Arial"/>
              </a:rPr>
              <a:t>le</a:t>
            </a:r>
            <a:r>
              <a:rPr lang="en-US" sz="2800" b="1" u="sng" spc="-5" dirty="0">
                <a:highlight>
                  <a:srgbClr val="FFFF00"/>
                </a:highlight>
                <a:latin typeface="Arial"/>
                <a:cs typeface="Arial"/>
              </a:rPr>
              <a:t>a</a:t>
            </a:r>
            <a:r>
              <a:rPr lang="en-US" sz="2800" b="1" u="sng" dirty="0">
                <a:highlight>
                  <a:srgbClr val="FFFF00"/>
                </a:highlight>
                <a:latin typeface="Arial"/>
                <a:cs typeface="Arial"/>
              </a:rPr>
              <a:t>rn</a:t>
            </a:r>
            <a:r>
              <a:rPr lang="en-US" sz="2800" b="1" u="sng" spc="-15" dirty="0">
                <a:highlight>
                  <a:srgbClr val="FFFF00"/>
                </a:highlight>
                <a:latin typeface="Arial"/>
                <a:cs typeface="Arial"/>
              </a:rPr>
              <a:t>e</a:t>
            </a:r>
            <a:r>
              <a:rPr lang="en-US" sz="2800" b="1" u="sng" dirty="0">
                <a:highlight>
                  <a:srgbClr val="FFFF00"/>
                </a:highlight>
                <a:latin typeface="Arial"/>
                <a:cs typeface="Arial"/>
              </a:rPr>
              <a:t>r u</a:t>
            </a:r>
            <a:r>
              <a:rPr lang="en-US" sz="2800" b="1" u="sng" spc="-10" dirty="0">
                <a:highlight>
                  <a:srgbClr val="FFFF00"/>
                </a:highlight>
                <a:latin typeface="Arial"/>
                <a:cs typeface="Arial"/>
              </a:rPr>
              <a:t>n</a:t>
            </a:r>
            <a:r>
              <a:rPr lang="en-US" sz="2800" b="1" u="sng" dirty="0">
                <a:highlight>
                  <a:srgbClr val="FFFF00"/>
                </a:highlight>
                <a:latin typeface="Arial"/>
                <a:cs typeface="Arial"/>
              </a:rPr>
              <a:t>d</a:t>
            </a:r>
            <a:r>
              <a:rPr lang="en-US" sz="2800" b="1" u="sng" spc="-5" dirty="0">
                <a:highlight>
                  <a:srgbClr val="FFFF00"/>
                </a:highlight>
                <a:latin typeface="Arial"/>
                <a:cs typeface="Arial"/>
              </a:rPr>
              <a:t>e</a:t>
            </a:r>
            <a:r>
              <a:rPr lang="en-US" sz="2800" b="1" u="sng" dirty="0">
                <a:highlight>
                  <a:srgbClr val="FFFF00"/>
                </a:highlight>
                <a:latin typeface="Arial"/>
                <a:cs typeface="Arial"/>
              </a:rPr>
              <a:t>rsta</a:t>
            </a:r>
            <a:r>
              <a:rPr lang="en-US" sz="2800" b="1" u="sng" spc="-5" dirty="0">
                <a:highlight>
                  <a:srgbClr val="FFFF00"/>
                </a:highlight>
                <a:latin typeface="Arial"/>
                <a:cs typeface="Arial"/>
              </a:rPr>
              <a:t>n</a:t>
            </a:r>
            <a:r>
              <a:rPr lang="en-US" sz="2800" b="1" u="sng" dirty="0">
                <a:highlight>
                  <a:srgbClr val="FFFF00"/>
                </a:highlight>
                <a:latin typeface="Arial"/>
                <a:cs typeface="Arial"/>
              </a:rPr>
              <a:t>din</a:t>
            </a:r>
            <a:r>
              <a:rPr lang="en-US" sz="2800" b="1" u="sng" spc="-15" dirty="0">
                <a:highlight>
                  <a:srgbClr val="FFFF00"/>
                </a:highlight>
                <a:latin typeface="Arial"/>
                <a:cs typeface="Arial"/>
              </a:rPr>
              <a:t>g</a:t>
            </a:r>
            <a:r>
              <a:rPr lang="en-US" sz="2800" b="1" u="sng" dirty="0">
                <a:highlight>
                  <a:srgbClr val="FFFF00"/>
                </a:highlight>
                <a:latin typeface="Arial"/>
                <a:cs typeface="Arial"/>
              </a:rPr>
              <a:t>, p</a:t>
            </a:r>
            <a:r>
              <a:rPr lang="en-US" sz="2800" b="1" u="sng" spc="-5" dirty="0">
                <a:highlight>
                  <a:srgbClr val="FFFF00"/>
                </a:highlight>
                <a:latin typeface="Arial"/>
                <a:cs typeface="Arial"/>
              </a:rPr>
              <a:t>a</a:t>
            </a:r>
            <a:r>
              <a:rPr lang="en-US" sz="2800" b="1" u="sng" dirty="0">
                <a:highlight>
                  <a:srgbClr val="FFFF00"/>
                </a:highlight>
                <a:latin typeface="Arial"/>
                <a:cs typeface="Arial"/>
              </a:rPr>
              <a:t>r</a:t>
            </a:r>
            <a:r>
              <a:rPr lang="en-US" sz="2800" b="1" u="sng" spc="5" dirty="0">
                <a:highlight>
                  <a:srgbClr val="FFFF00"/>
                </a:highlight>
                <a:latin typeface="Arial"/>
                <a:cs typeface="Arial"/>
              </a:rPr>
              <a:t>t</a:t>
            </a:r>
            <a:r>
              <a:rPr lang="en-US" sz="2800" b="1" u="sng" dirty="0">
                <a:highlight>
                  <a:srgbClr val="FFFF00"/>
                </a:highlight>
                <a:latin typeface="Arial"/>
                <a:cs typeface="Arial"/>
              </a:rPr>
              <a:t>i</a:t>
            </a:r>
            <a:r>
              <a:rPr lang="en-US" sz="2800" b="1" u="sng" spc="-15" dirty="0">
                <a:highlight>
                  <a:srgbClr val="FFFF00"/>
                </a:highlight>
                <a:latin typeface="Arial"/>
                <a:cs typeface="Arial"/>
              </a:rPr>
              <a:t>c</a:t>
            </a:r>
            <a:r>
              <a:rPr lang="en-US" sz="2800" b="1" u="sng" dirty="0">
                <a:highlight>
                  <a:srgbClr val="FFFF00"/>
                </a:highlight>
                <a:latin typeface="Arial"/>
                <a:cs typeface="Arial"/>
              </a:rPr>
              <a:t>ip</a:t>
            </a:r>
            <a:r>
              <a:rPr lang="en-US" sz="2800" b="1" u="sng" spc="-5" dirty="0">
                <a:highlight>
                  <a:srgbClr val="FFFF00"/>
                </a:highlight>
                <a:latin typeface="Arial"/>
                <a:cs typeface="Arial"/>
              </a:rPr>
              <a:t>a</a:t>
            </a:r>
            <a:r>
              <a:rPr lang="en-US" sz="2800" b="1" u="sng" spc="-10" dirty="0">
                <a:highlight>
                  <a:srgbClr val="FFFF00"/>
                </a:highlight>
                <a:latin typeface="Arial"/>
                <a:cs typeface="Arial"/>
              </a:rPr>
              <a:t>t</a:t>
            </a:r>
            <a:r>
              <a:rPr lang="en-US" sz="2800" b="1" u="sng" dirty="0">
                <a:highlight>
                  <a:srgbClr val="FFFF00"/>
                </a:highlight>
                <a:latin typeface="Arial"/>
                <a:cs typeface="Arial"/>
              </a:rPr>
              <a:t>io</a:t>
            </a:r>
            <a:r>
              <a:rPr lang="en-US" sz="2800" b="1" u="sng" spc="-10" dirty="0">
                <a:highlight>
                  <a:srgbClr val="FFFF00"/>
                </a:highlight>
                <a:latin typeface="Arial"/>
                <a:cs typeface="Arial"/>
              </a:rPr>
              <a:t>n</a:t>
            </a:r>
            <a:r>
              <a:rPr lang="en-US" sz="2800" b="1" u="sng" dirty="0">
                <a:highlight>
                  <a:srgbClr val="FFFF00"/>
                </a:highlight>
                <a:latin typeface="Arial"/>
                <a:cs typeface="Arial"/>
              </a:rPr>
              <a:t>, e</a:t>
            </a:r>
            <a:r>
              <a:rPr lang="en-US" sz="2800" b="1" u="sng" spc="-5" dirty="0">
                <a:highlight>
                  <a:srgbClr val="FFFF00"/>
                </a:highlight>
                <a:latin typeface="Arial"/>
                <a:cs typeface="Arial"/>
              </a:rPr>
              <a:t>n</a:t>
            </a:r>
            <a:r>
              <a:rPr lang="en-US" sz="2800" b="1" u="sng" dirty="0">
                <a:highlight>
                  <a:srgbClr val="FFFF00"/>
                </a:highlight>
                <a:latin typeface="Arial"/>
                <a:cs typeface="Arial"/>
              </a:rPr>
              <a:t>g</a:t>
            </a:r>
            <a:r>
              <a:rPr lang="en-US" sz="2800" b="1" u="sng" spc="-5" dirty="0">
                <a:highlight>
                  <a:srgbClr val="FFFF00"/>
                </a:highlight>
                <a:latin typeface="Arial"/>
                <a:cs typeface="Arial"/>
              </a:rPr>
              <a:t>a</a:t>
            </a:r>
            <a:r>
              <a:rPr lang="en-US" sz="2800" b="1" u="sng" dirty="0">
                <a:highlight>
                  <a:srgbClr val="FFFF00"/>
                </a:highlight>
                <a:latin typeface="Arial"/>
                <a:cs typeface="Arial"/>
              </a:rPr>
              <a:t>g</a:t>
            </a:r>
            <a:r>
              <a:rPr lang="en-US" sz="2800" b="1" u="sng" spc="-5" dirty="0">
                <a:highlight>
                  <a:srgbClr val="FFFF00"/>
                </a:highlight>
                <a:latin typeface="Arial"/>
                <a:cs typeface="Arial"/>
              </a:rPr>
              <a:t>e</a:t>
            </a:r>
            <a:r>
              <a:rPr lang="en-US" sz="2800" b="1" u="sng" dirty="0">
                <a:highlight>
                  <a:srgbClr val="FFFF00"/>
                </a:highlight>
                <a:latin typeface="Arial"/>
                <a:cs typeface="Arial"/>
              </a:rPr>
              <a:t>ment </a:t>
            </a:r>
            <a:r>
              <a:rPr lang="en-US" sz="2800" b="1" u="sng" spc="-5" dirty="0">
                <a:highlight>
                  <a:srgbClr val="FFFF00"/>
                </a:highlight>
                <a:latin typeface="Arial"/>
                <a:cs typeface="Arial"/>
              </a:rPr>
              <a:t>and </a:t>
            </a:r>
            <a:r>
              <a:rPr lang="en-US" sz="2800" b="1" u="sng" dirty="0">
                <a:highlight>
                  <a:srgbClr val="FFFF00"/>
                </a:highlight>
                <a:latin typeface="Arial"/>
                <a:cs typeface="Arial"/>
              </a:rPr>
              <a:t>a</a:t>
            </a:r>
            <a:r>
              <a:rPr lang="en-US" sz="2800" b="1" u="sng" spc="-5" dirty="0">
                <a:highlight>
                  <a:srgbClr val="FFFF00"/>
                </a:highlight>
                <a:latin typeface="Arial"/>
                <a:cs typeface="Arial"/>
              </a:rPr>
              <a:t>c</a:t>
            </a:r>
            <a:r>
              <a:rPr lang="en-US" sz="2800" b="1" u="sng" dirty="0">
                <a:highlight>
                  <a:srgbClr val="FFFF00"/>
                </a:highlight>
                <a:latin typeface="Arial"/>
                <a:cs typeface="Arial"/>
              </a:rPr>
              <a:t>hieveme</a:t>
            </a:r>
            <a:r>
              <a:rPr lang="en-US" sz="2800" b="1" u="sng" spc="-20" dirty="0">
                <a:highlight>
                  <a:srgbClr val="FFFF00"/>
                </a:highlight>
                <a:latin typeface="Arial"/>
                <a:cs typeface="Arial"/>
              </a:rPr>
              <a:t>n</a:t>
            </a:r>
            <a:r>
              <a:rPr lang="en-US" sz="2800" b="1" u="sng" dirty="0">
                <a:highlight>
                  <a:srgbClr val="FFFF00"/>
                </a:highlight>
                <a:latin typeface="Arial"/>
                <a:cs typeface="Arial"/>
              </a:rPr>
              <a:t>t</a:t>
            </a:r>
            <a:endParaRPr lang="en-US" sz="2800" u="sng" dirty="0">
              <a:highlight>
                <a:srgbClr val="FFFF00"/>
              </a:highlight>
              <a:latin typeface="Arial"/>
              <a:cs typeface="Arial"/>
            </a:endParaRPr>
          </a:p>
          <a:p>
            <a:pPr marL="12700"/>
            <a:endParaRPr lang="en-US" sz="2000" dirty="0">
              <a:latin typeface="Arial"/>
              <a:cs typeface="Arial"/>
            </a:endParaRPr>
          </a:p>
          <a:p>
            <a:pPr marL="12700"/>
            <a:endParaRPr sz="2000" dirty="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331442583"/>
              </p:ext>
            </p:extLst>
          </p:nvPr>
        </p:nvGraphicFramePr>
        <p:xfrm>
          <a:off x="584200" y="1695450"/>
          <a:ext cx="18135600" cy="8444514"/>
        </p:xfrm>
        <a:graphic>
          <a:graphicData uri="http://schemas.openxmlformats.org/drawingml/2006/table">
            <a:tbl>
              <a:tblPr firstRow="1" bandRow="1">
                <a:tableStyleId>{2D5ABB26-0587-4C30-8999-92F81FD0307C}</a:tableStyleId>
              </a:tblPr>
              <a:tblGrid>
                <a:gridCol w="3852058">
                  <a:extLst>
                    <a:ext uri="{9D8B030D-6E8A-4147-A177-3AD203B41FA5}">
                      <a16:colId xmlns:a16="http://schemas.microsoft.com/office/drawing/2014/main" val="20001"/>
                    </a:ext>
                  </a:extLst>
                </a:gridCol>
                <a:gridCol w="3967854">
                  <a:extLst>
                    <a:ext uri="{9D8B030D-6E8A-4147-A177-3AD203B41FA5}">
                      <a16:colId xmlns:a16="http://schemas.microsoft.com/office/drawing/2014/main" val="20002"/>
                    </a:ext>
                  </a:extLst>
                </a:gridCol>
                <a:gridCol w="2577734">
                  <a:extLst>
                    <a:ext uri="{9D8B030D-6E8A-4147-A177-3AD203B41FA5}">
                      <a16:colId xmlns:a16="http://schemas.microsoft.com/office/drawing/2014/main" val="20004"/>
                    </a:ext>
                  </a:extLst>
                </a:gridCol>
                <a:gridCol w="2578571">
                  <a:extLst>
                    <a:ext uri="{9D8B030D-6E8A-4147-A177-3AD203B41FA5}">
                      <a16:colId xmlns:a16="http://schemas.microsoft.com/office/drawing/2014/main" val="20005"/>
                    </a:ext>
                  </a:extLst>
                </a:gridCol>
                <a:gridCol w="2577734">
                  <a:extLst>
                    <a:ext uri="{9D8B030D-6E8A-4147-A177-3AD203B41FA5}">
                      <a16:colId xmlns:a16="http://schemas.microsoft.com/office/drawing/2014/main" val="20006"/>
                    </a:ext>
                  </a:extLst>
                </a:gridCol>
                <a:gridCol w="2581649">
                  <a:extLst>
                    <a:ext uri="{9D8B030D-6E8A-4147-A177-3AD203B41FA5}">
                      <a16:colId xmlns:a16="http://schemas.microsoft.com/office/drawing/2014/main" val="20007"/>
                    </a:ext>
                  </a:extLst>
                </a:gridCol>
              </a:tblGrid>
              <a:tr h="376438">
                <a:tc rowSpan="2">
                  <a:txBody>
                    <a:bodyPr/>
                    <a:lstStyle/>
                    <a:p>
                      <a:pPr marL="431800" marR="431800" indent="123189">
                        <a:lnSpc>
                          <a:spcPct val="100000"/>
                        </a:lnSpc>
                      </a:pPr>
                      <a:r>
                        <a:rPr sz="2400" b="1" dirty="0">
                          <a:latin typeface="Arial"/>
                          <a:cs typeface="Arial"/>
                        </a:rPr>
                        <a:t>M</a:t>
                      </a:r>
                      <a:r>
                        <a:rPr sz="2400" b="1" spc="-5" dirty="0">
                          <a:latin typeface="Arial"/>
                          <a:cs typeface="Arial"/>
                        </a:rPr>
                        <a:t>E</a:t>
                      </a:r>
                      <a:r>
                        <a:rPr sz="2400" b="1" spc="5" dirty="0">
                          <a:latin typeface="Arial"/>
                          <a:cs typeface="Arial"/>
                        </a:rPr>
                        <a:t>A</a:t>
                      </a:r>
                      <a:r>
                        <a:rPr sz="2400" b="1" spc="-10" dirty="0">
                          <a:latin typeface="Arial"/>
                          <a:cs typeface="Arial"/>
                        </a:rPr>
                        <a:t>N</a:t>
                      </a:r>
                      <a:r>
                        <a:rPr sz="2400" b="1" spc="0" dirty="0">
                          <a:latin typeface="Arial"/>
                          <a:cs typeface="Arial"/>
                        </a:rPr>
                        <a:t>S</a:t>
                      </a:r>
                      <a:r>
                        <a:rPr sz="2400" b="1" spc="-10" dirty="0">
                          <a:latin typeface="Arial"/>
                          <a:cs typeface="Arial"/>
                        </a:rPr>
                        <a:t> </a:t>
                      </a:r>
                      <a:r>
                        <a:rPr sz="2400" b="1" spc="0" dirty="0">
                          <a:latin typeface="Arial"/>
                          <a:cs typeface="Arial"/>
                        </a:rPr>
                        <a:t>OF </a:t>
                      </a:r>
                      <a:r>
                        <a:rPr sz="2400" b="1" spc="-5" dirty="0">
                          <a:latin typeface="Arial"/>
                          <a:cs typeface="Arial"/>
                        </a:rPr>
                        <a:t>VE</a:t>
                      </a:r>
                      <a:r>
                        <a:rPr sz="2400" b="1" spc="-10" dirty="0">
                          <a:latin typeface="Arial"/>
                          <a:cs typeface="Arial"/>
                        </a:rPr>
                        <a:t>R</a:t>
                      </a:r>
                      <a:r>
                        <a:rPr sz="2400" b="1" spc="0" dirty="0">
                          <a:latin typeface="Arial"/>
                          <a:cs typeface="Arial"/>
                        </a:rPr>
                        <a:t>IFIC</a:t>
                      </a:r>
                      <a:r>
                        <a:rPr sz="2400" b="1" spc="-10" dirty="0">
                          <a:latin typeface="Arial"/>
                          <a:cs typeface="Arial"/>
                        </a:rPr>
                        <a:t>A</a:t>
                      </a:r>
                      <a:r>
                        <a:rPr sz="2400" b="1" spc="0" dirty="0">
                          <a:latin typeface="Arial"/>
                          <a:cs typeface="Arial"/>
                        </a:rPr>
                        <a:t>TI</a:t>
                      </a:r>
                      <a:r>
                        <a:rPr sz="2400" b="1" spc="5" dirty="0">
                          <a:latin typeface="Arial"/>
                          <a:cs typeface="Arial"/>
                        </a:rPr>
                        <a:t>O</a:t>
                      </a:r>
                      <a:r>
                        <a:rPr sz="2400" b="1" spc="0" dirty="0">
                          <a:latin typeface="Arial"/>
                          <a:cs typeface="Arial"/>
                        </a:rPr>
                        <a:t>N</a:t>
                      </a:r>
                      <a:endParaRPr sz="2400">
                        <a:latin typeface="Arial"/>
                        <a:cs typeface="Arial"/>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rgbClr val="C2D59B"/>
                    </a:solidFill>
                  </a:tcPr>
                </a:tc>
                <a:tc gridSpan="5">
                  <a:txBody>
                    <a:bodyPr/>
                    <a:lstStyle/>
                    <a:p>
                      <a:pPr marR="1905" algn="ctr">
                        <a:lnSpc>
                          <a:spcPct val="100000"/>
                        </a:lnSpc>
                      </a:pPr>
                      <a:r>
                        <a:rPr sz="2400" b="1" spc="-5" dirty="0">
                          <a:latin typeface="Arial"/>
                          <a:cs typeface="Arial"/>
                        </a:rPr>
                        <a:t>PE</a:t>
                      </a:r>
                      <a:r>
                        <a:rPr sz="2400" b="1" spc="-10" dirty="0">
                          <a:latin typeface="Arial"/>
                          <a:cs typeface="Arial"/>
                        </a:rPr>
                        <a:t>R</a:t>
                      </a:r>
                      <a:r>
                        <a:rPr sz="2400" b="1" spc="0" dirty="0">
                          <a:latin typeface="Arial"/>
                          <a:cs typeface="Arial"/>
                        </a:rPr>
                        <a:t>FORM</a:t>
                      </a:r>
                      <a:r>
                        <a:rPr sz="2400" b="1" spc="5" dirty="0">
                          <a:latin typeface="Arial"/>
                          <a:cs typeface="Arial"/>
                        </a:rPr>
                        <a:t>A</a:t>
                      </a:r>
                      <a:r>
                        <a:rPr sz="2400" b="1" spc="-10" dirty="0">
                          <a:latin typeface="Arial"/>
                          <a:cs typeface="Arial"/>
                        </a:rPr>
                        <a:t>NC</a:t>
                      </a:r>
                      <a:r>
                        <a:rPr sz="2400" b="1" spc="0" dirty="0">
                          <a:latin typeface="Arial"/>
                          <a:cs typeface="Arial"/>
                        </a:rPr>
                        <a:t>E</a:t>
                      </a:r>
                      <a:r>
                        <a:rPr sz="2400" b="1" spc="-10" dirty="0">
                          <a:latin typeface="Arial"/>
                          <a:cs typeface="Arial"/>
                        </a:rPr>
                        <a:t> </a:t>
                      </a:r>
                      <a:r>
                        <a:rPr sz="2400" b="1" spc="0" dirty="0">
                          <a:latin typeface="Arial"/>
                          <a:cs typeface="Arial"/>
                        </a:rPr>
                        <a:t>I</a:t>
                      </a:r>
                      <a:r>
                        <a:rPr sz="2400" b="1" spc="-10" dirty="0">
                          <a:latin typeface="Arial"/>
                          <a:cs typeface="Arial"/>
                        </a:rPr>
                        <a:t>ND</a:t>
                      </a:r>
                      <a:r>
                        <a:rPr sz="2400" b="1" spc="0" dirty="0">
                          <a:latin typeface="Arial"/>
                          <a:cs typeface="Arial"/>
                        </a:rPr>
                        <a:t>I</a:t>
                      </a:r>
                      <a:r>
                        <a:rPr sz="2400" b="1" spc="-20" dirty="0">
                          <a:latin typeface="Arial"/>
                          <a:cs typeface="Arial"/>
                        </a:rPr>
                        <a:t>C</a:t>
                      </a:r>
                      <a:r>
                        <a:rPr sz="2400" b="1" spc="-10" dirty="0">
                          <a:latin typeface="Arial"/>
                          <a:cs typeface="Arial"/>
                        </a:rPr>
                        <a:t>A</a:t>
                      </a:r>
                      <a:r>
                        <a:rPr sz="2400" b="1" spc="5" dirty="0">
                          <a:latin typeface="Arial"/>
                          <a:cs typeface="Arial"/>
                        </a:rPr>
                        <a:t>T</a:t>
                      </a:r>
                      <a:r>
                        <a:rPr sz="2400" b="1" spc="0" dirty="0">
                          <a:latin typeface="Arial"/>
                          <a:cs typeface="Arial"/>
                        </a:rPr>
                        <a:t>OR</a:t>
                      </a:r>
                      <a:endParaRPr sz="24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5" cap="flat" cmpd="sng" algn="ctr">
                      <a:solidFill>
                        <a:srgbClr val="000000"/>
                      </a:solidFill>
                      <a:prstDash val="solid"/>
                      <a:round/>
                      <a:headEnd type="none" w="med" len="med"/>
                      <a:tailEnd type="none" w="med" len="med"/>
                    </a:lnB>
                    <a:solidFill>
                      <a:srgbClr val="C2D59B"/>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752876">
                <a:tc vMerge="1">
                  <a:txBody>
                    <a:bodyPr/>
                    <a:lstStyle/>
                    <a:p>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495934" marR="168275" indent="-326390">
                        <a:lnSpc>
                          <a:spcPct val="100000"/>
                        </a:lnSpc>
                      </a:pPr>
                      <a:r>
                        <a:rPr sz="2400" b="1" dirty="0">
                          <a:latin typeface="Arial"/>
                          <a:cs typeface="Arial"/>
                        </a:rPr>
                        <a:t>Out</a:t>
                      </a:r>
                      <a:r>
                        <a:rPr sz="2400" b="1" spc="-15" dirty="0">
                          <a:latin typeface="Arial"/>
                          <a:cs typeface="Arial"/>
                        </a:rPr>
                        <a:t>s</a:t>
                      </a:r>
                      <a:r>
                        <a:rPr sz="2400" b="1" spc="0" dirty="0">
                          <a:latin typeface="Arial"/>
                          <a:cs typeface="Arial"/>
                        </a:rPr>
                        <a:t>ta</a:t>
                      </a:r>
                      <a:r>
                        <a:rPr sz="2400" b="1" spc="-5" dirty="0">
                          <a:latin typeface="Arial"/>
                          <a:cs typeface="Arial"/>
                        </a:rPr>
                        <a:t>n</a:t>
                      </a:r>
                      <a:r>
                        <a:rPr sz="2400" b="1" spc="0" dirty="0">
                          <a:latin typeface="Arial"/>
                          <a:cs typeface="Arial"/>
                        </a:rPr>
                        <a:t>ding (5)</a:t>
                      </a:r>
                      <a:endParaRPr sz="2400" dirty="0">
                        <a:latin typeface="Arial"/>
                        <a:cs typeface="Arial"/>
                      </a:endParaRPr>
                    </a:p>
                  </a:txBody>
                  <a:tcPr marL="0" marR="0" marT="0" marB="0">
                    <a:lnL w="7366">
                      <a:solidFill>
                        <a:srgbClr val="000000"/>
                      </a:solidFill>
                      <a:prstDash val="solid"/>
                    </a:lnL>
                    <a:lnR w="7366" cap="flat" cmpd="sng" algn="ctr">
                      <a:solidFill>
                        <a:srgbClr val="000000"/>
                      </a:solidFill>
                      <a:prstDash val="solid"/>
                      <a:round/>
                      <a:headEnd type="none" w="med" len="med"/>
                      <a:tailEnd type="none" w="med" len="med"/>
                    </a:lnR>
                    <a:lnT w="7365">
                      <a:solidFill>
                        <a:srgbClr val="000000"/>
                      </a:solidFill>
                      <a:prstDash val="solid"/>
                    </a:lnT>
                    <a:lnB w="7366" cap="flat" cmpd="sng" algn="ctr">
                      <a:solidFill>
                        <a:srgbClr val="000000"/>
                      </a:solidFill>
                      <a:prstDash val="solid"/>
                      <a:round/>
                      <a:headEnd type="none" w="med" len="med"/>
                      <a:tailEnd type="none" w="med" len="med"/>
                    </a:lnB>
                    <a:solidFill>
                      <a:srgbClr val="C2D59B"/>
                    </a:solidFill>
                  </a:tcPr>
                </a:tc>
                <a:tc>
                  <a:txBody>
                    <a:bodyPr/>
                    <a:lstStyle/>
                    <a:p>
                      <a:pPr marL="180340" marR="180340" indent="-1905" algn="ctr">
                        <a:lnSpc>
                          <a:spcPct val="100000"/>
                        </a:lnSpc>
                      </a:pPr>
                      <a:r>
                        <a:rPr sz="2400" b="1" spc="-5" dirty="0">
                          <a:latin typeface="Arial"/>
                          <a:cs typeface="Arial"/>
                        </a:rPr>
                        <a:t>V</a:t>
                      </a:r>
                      <a:r>
                        <a:rPr sz="2400" b="1" spc="0" dirty="0">
                          <a:latin typeface="Arial"/>
                          <a:cs typeface="Arial"/>
                        </a:rPr>
                        <a:t>ery </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(4)</a:t>
                      </a:r>
                      <a:endParaRPr sz="2400" dirty="0">
                        <a:latin typeface="Arial"/>
                        <a:cs typeface="Arial"/>
                      </a:endParaRPr>
                    </a:p>
                  </a:txBody>
                  <a:tcPr marL="0" marR="0" marT="0" marB="0">
                    <a:lnL w="7366" cap="flat" cmpd="sng" algn="ctr">
                      <a:solidFill>
                        <a:srgbClr val="000000"/>
                      </a:solidFill>
                      <a:prstDash val="solid"/>
                      <a:round/>
                      <a:headEnd type="none" w="med" len="med"/>
                      <a:tailEnd type="none" w="med" len="med"/>
                    </a:lnL>
                    <a:lnR w="7366">
                      <a:solidFill>
                        <a:srgbClr val="000000"/>
                      </a:solidFill>
                      <a:prstDash val="solid"/>
                    </a:lnR>
                    <a:lnT w="7365"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solidFill>
                      <a:srgbClr val="C2D59B"/>
                    </a:solidFill>
                  </a:tcPr>
                </a:tc>
                <a:tc>
                  <a:txBody>
                    <a:bodyPr/>
                    <a:lstStyle/>
                    <a:p>
                      <a:pPr marL="495934" marR="180975" indent="-315595">
                        <a:lnSpc>
                          <a:spcPct val="100000"/>
                        </a:lnSpc>
                      </a:pP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(3)</a:t>
                      </a:r>
                      <a:endParaRPr sz="24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495934" marR="95250" indent="-401320">
                        <a:lnSpc>
                          <a:spcPct val="100000"/>
                        </a:lnSpc>
                      </a:pPr>
                      <a:r>
                        <a:rPr sz="2400" b="1" spc="-10" dirty="0">
                          <a:latin typeface="Arial"/>
                          <a:cs typeface="Arial"/>
                        </a:rPr>
                        <a:t>U</a:t>
                      </a:r>
                      <a:r>
                        <a:rPr sz="2400" b="1" spc="0" dirty="0">
                          <a:latin typeface="Arial"/>
                          <a:cs typeface="Arial"/>
                        </a:rPr>
                        <a:t>n</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(2)</a:t>
                      </a:r>
                      <a:endParaRPr sz="240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421005" marR="424815" algn="ctr">
                        <a:lnSpc>
                          <a:spcPct val="100000"/>
                        </a:lnSpc>
                      </a:pPr>
                      <a:r>
                        <a:rPr sz="2400" b="1" spc="-5" dirty="0">
                          <a:latin typeface="Arial"/>
                          <a:cs typeface="Arial"/>
                        </a:rPr>
                        <a:t>P</a:t>
                      </a:r>
                      <a:r>
                        <a:rPr sz="2400" b="1" spc="0" dirty="0">
                          <a:latin typeface="Arial"/>
                          <a:cs typeface="Arial"/>
                        </a:rPr>
                        <a:t>o</a:t>
                      </a:r>
                      <a:r>
                        <a:rPr sz="2400" b="1" spc="-10" dirty="0">
                          <a:latin typeface="Arial"/>
                          <a:cs typeface="Arial"/>
                        </a:rPr>
                        <a:t>o</a:t>
                      </a:r>
                      <a:r>
                        <a:rPr sz="2400" b="1" spc="0" dirty="0">
                          <a:latin typeface="Arial"/>
                          <a:cs typeface="Arial"/>
                        </a:rPr>
                        <a:t>r (1)</a:t>
                      </a:r>
                      <a:endParaRPr sz="2400" dirty="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C2D59B"/>
                    </a:solidFill>
                  </a:tcPr>
                </a:tc>
                <a:extLst>
                  <a:ext uri="{0D108BD9-81ED-4DB2-BD59-A6C34878D82A}">
                    <a16:rowId xmlns:a16="http://schemas.microsoft.com/office/drawing/2014/main" val="10001"/>
                  </a:ext>
                </a:extLst>
              </a:tr>
              <a:tr h="6795487">
                <a:tc>
                  <a:txBody>
                    <a:bodyPr/>
                    <a:lstStyle/>
                    <a:p>
                      <a:pPr marL="62865" marR="71755">
                        <a:lnSpc>
                          <a:spcPct val="100000"/>
                        </a:lnSpc>
                      </a:pPr>
                      <a:r>
                        <a:rPr sz="2400" b="1" spc="-10" dirty="0">
                          <a:latin typeface="Arial"/>
                          <a:cs typeface="Arial"/>
                        </a:rPr>
                        <a:t>C</a:t>
                      </a:r>
                      <a:r>
                        <a:rPr sz="2400" b="1" spc="0" dirty="0">
                          <a:latin typeface="Arial"/>
                          <a:cs typeface="Arial"/>
                        </a:rPr>
                        <a:t>la</a:t>
                      </a:r>
                      <a:r>
                        <a:rPr sz="2400" b="1" spc="-5" dirty="0">
                          <a:latin typeface="Arial"/>
                          <a:cs typeface="Arial"/>
                        </a:rPr>
                        <a:t>s</a:t>
                      </a:r>
                      <a:r>
                        <a:rPr sz="2400" b="1" spc="0" dirty="0">
                          <a:latin typeface="Arial"/>
                          <a:cs typeface="Arial"/>
                        </a:rPr>
                        <a:t>sro</a:t>
                      </a:r>
                      <a:r>
                        <a:rPr sz="2400" b="1" spc="-5" dirty="0">
                          <a:latin typeface="Arial"/>
                          <a:cs typeface="Arial"/>
                        </a:rPr>
                        <a:t>o</a:t>
                      </a:r>
                      <a:r>
                        <a:rPr sz="2400" b="1" spc="0" dirty="0">
                          <a:latin typeface="Arial"/>
                          <a:cs typeface="Arial"/>
                        </a:rPr>
                        <a:t>m</a:t>
                      </a:r>
                      <a:r>
                        <a:rPr sz="2400" b="1" spc="-5" dirty="0">
                          <a:latin typeface="Arial"/>
                          <a:cs typeface="Arial"/>
                        </a:rPr>
                        <a:t> </a:t>
                      </a:r>
                      <a:r>
                        <a:rPr sz="2400" b="1" spc="0" dirty="0">
                          <a:latin typeface="Arial"/>
                          <a:cs typeface="Arial"/>
                        </a:rPr>
                        <a:t>Ob</a:t>
                      </a:r>
                      <a:r>
                        <a:rPr sz="2400" b="1" spc="-5" dirty="0">
                          <a:latin typeface="Arial"/>
                          <a:cs typeface="Arial"/>
                        </a:rPr>
                        <a:t>s</a:t>
                      </a:r>
                      <a:r>
                        <a:rPr sz="2400" b="1" spc="-15" dirty="0">
                          <a:latin typeface="Arial"/>
                          <a:cs typeface="Arial"/>
                        </a:rPr>
                        <a:t>e</a:t>
                      </a:r>
                      <a:r>
                        <a:rPr sz="2400" b="1" spc="0" dirty="0">
                          <a:latin typeface="Arial"/>
                          <a:cs typeface="Arial"/>
                        </a:rPr>
                        <a:t>rva</a:t>
                      </a:r>
                      <a:r>
                        <a:rPr sz="2400" b="1" spc="-10" dirty="0">
                          <a:latin typeface="Arial"/>
                          <a:cs typeface="Arial"/>
                        </a:rPr>
                        <a:t>t</a:t>
                      </a:r>
                      <a:r>
                        <a:rPr sz="2400" b="1" spc="0" dirty="0">
                          <a:latin typeface="Arial"/>
                          <a:cs typeface="Arial"/>
                        </a:rPr>
                        <a:t>i</a:t>
                      </a:r>
                      <a:r>
                        <a:rPr sz="2400" b="1" spc="-15" dirty="0">
                          <a:latin typeface="Arial"/>
                          <a:cs typeface="Arial"/>
                        </a:rPr>
                        <a:t>o</a:t>
                      </a:r>
                      <a:r>
                        <a:rPr sz="2400" b="1" spc="0" dirty="0">
                          <a:latin typeface="Arial"/>
                          <a:cs typeface="Arial"/>
                        </a:rPr>
                        <a:t>n </a:t>
                      </a:r>
                      <a:r>
                        <a:rPr sz="2400" b="1" spc="5" dirty="0">
                          <a:latin typeface="Arial"/>
                          <a:cs typeface="Arial"/>
                        </a:rPr>
                        <a:t>T</a:t>
                      </a:r>
                      <a:r>
                        <a:rPr sz="2400" b="1" spc="0" dirty="0">
                          <a:latin typeface="Arial"/>
                          <a:cs typeface="Arial"/>
                        </a:rPr>
                        <a:t>o</a:t>
                      </a:r>
                      <a:r>
                        <a:rPr sz="2400" b="1" spc="-20" dirty="0">
                          <a:latin typeface="Arial"/>
                          <a:cs typeface="Arial"/>
                        </a:rPr>
                        <a:t>o</a:t>
                      </a:r>
                      <a:r>
                        <a:rPr sz="2400" b="1" spc="0" dirty="0">
                          <a:latin typeface="Arial"/>
                          <a:cs typeface="Arial"/>
                        </a:rPr>
                        <a:t>l</a:t>
                      </a:r>
                      <a:r>
                        <a:rPr sz="2400" b="1" spc="-5" dirty="0">
                          <a:latin typeface="Arial"/>
                          <a:cs typeface="Arial"/>
                        </a:rPr>
                        <a:t> </a:t>
                      </a:r>
                      <a:r>
                        <a:rPr sz="2400" b="1" spc="0" dirty="0">
                          <a:latin typeface="Arial"/>
                          <a:cs typeface="Arial"/>
                        </a:rPr>
                        <a:t>(</a:t>
                      </a:r>
                      <a:r>
                        <a:rPr sz="2400" b="1" spc="-10" dirty="0">
                          <a:latin typeface="Arial"/>
                          <a:cs typeface="Arial"/>
                        </a:rPr>
                        <a:t>CO</a:t>
                      </a:r>
                      <a:r>
                        <a:rPr sz="2400" b="1" spc="0" dirty="0">
                          <a:latin typeface="Arial"/>
                          <a:cs typeface="Arial"/>
                        </a:rPr>
                        <a:t>T)</a:t>
                      </a:r>
                      <a:r>
                        <a:rPr sz="2400" b="1" spc="5" dirty="0">
                          <a:latin typeface="Arial"/>
                          <a:cs typeface="Arial"/>
                        </a:rPr>
                        <a:t> </a:t>
                      </a:r>
                      <a:r>
                        <a:rPr sz="2400" b="1" spc="0" dirty="0">
                          <a:latin typeface="Arial"/>
                          <a:cs typeface="Arial"/>
                        </a:rPr>
                        <a:t>r</a:t>
                      </a:r>
                      <a:r>
                        <a:rPr sz="2400" b="1" spc="-15" dirty="0">
                          <a:latin typeface="Arial"/>
                          <a:cs typeface="Arial"/>
                        </a:rPr>
                        <a:t>a</a:t>
                      </a:r>
                      <a:r>
                        <a:rPr sz="2400" b="1" spc="0" dirty="0">
                          <a:latin typeface="Arial"/>
                          <a:cs typeface="Arial"/>
                        </a:rPr>
                        <a:t>ting</a:t>
                      </a:r>
                      <a:r>
                        <a:rPr sz="2400" b="1" spc="-15" dirty="0">
                          <a:latin typeface="Arial"/>
                          <a:cs typeface="Arial"/>
                        </a:rPr>
                        <a:t> </a:t>
                      </a:r>
                      <a:r>
                        <a:rPr sz="2400" b="1" spc="0" dirty="0">
                          <a:latin typeface="Arial"/>
                          <a:cs typeface="Arial"/>
                        </a:rPr>
                        <a:t>s</a:t>
                      </a:r>
                      <a:r>
                        <a:rPr sz="2400" b="1" spc="-5" dirty="0">
                          <a:latin typeface="Arial"/>
                          <a:cs typeface="Arial"/>
                        </a:rPr>
                        <a:t>h</a:t>
                      </a:r>
                      <a:r>
                        <a:rPr sz="2400" b="1" spc="0" dirty="0">
                          <a:latin typeface="Arial"/>
                          <a:cs typeface="Arial"/>
                        </a:rPr>
                        <a:t>e</a:t>
                      </a:r>
                      <a:r>
                        <a:rPr sz="2400" b="1" spc="-5" dirty="0">
                          <a:latin typeface="Arial"/>
                          <a:cs typeface="Arial"/>
                        </a:rPr>
                        <a:t>e</a:t>
                      </a:r>
                      <a:r>
                        <a:rPr sz="2400" b="1" spc="0" dirty="0">
                          <a:latin typeface="Arial"/>
                          <a:cs typeface="Arial"/>
                        </a:rPr>
                        <a:t>t</a:t>
                      </a:r>
                      <a:r>
                        <a:rPr sz="2400" b="1" spc="5" dirty="0">
                          <a:latin typeface="Arial"/>
                          <a:cs typeface="Arial"/>
                        </a:rPr>
                        <a:t> </a:t>
                      </a:r>
                      <a:r>
                        <a:rPr sz="2400" spc="-5" dirty="0">
                          <a:latin typeface="Arial"/>
                          <a:cs typeface="Arial"/>
                        </a:rPr>
                        <a:t>or </a:t>
                      </a:r>
                      <a:r>
                        <a:rPr sz="2400" b="1" spc="0" dirty="0">
                          <a:latin typeface="Arial"/>
                          <a:cs typeface="Arial"/>
                        </a:rPr>
                        <a:t>inte</a:t>
                      </a:r>
                      <a:r>
                        <a:rPr sz="2400" b="1" spc="-10" dirty="0">
                          <a:latin typeface="Arial"/>
                          <a:cs typeface="Arial"/>
                        </a:rPr>
                        <a:t>r</a:t>
                      </a:r>
                      <a:r>
                        <a:rPr sz="2400" b="1" spc="0" dirty="0">
                          <a:latin typeface="Arial"/>
                          <a:cs typeface="Arial"/>
                        </a:rPr>
                        <a:t>-o</a:t>
                      </a:r>
                      <a:r>
                        <a:rPr sz="2400" b="1" spc="-10" dirty="0">
                          <a:latin typeface="Arial"/>
                          <a:cs typeface="Arial"/>
                        </a:rPr>
                        <a:t>b</a:t>
                      </a:r>
                      <a:r>
                        <a:rPr sz="2400" b="1" spc="0" dirty="0">
                          <a:latin typeface="Arial"/>
                          <a:cs typeface="Arial"/>
                        </a:rPr>
                        <a:t>s</a:t>
                      </a:r>
                      <a:r>
                        <a:rPr sz="2400" b="1" spc="-5" dirty="0">
                          <a:latin typeface="Arial"/>
                          <a:cs typeface="Arial"/>
                        </a:rPr>
                        <a:t>e</a:t>
                      </a:r>
                      <a:r>
                        <a:rPr sz="2400" b="1" spc="0" dirty="0">
                          <a:latin typeface="Arial"/>
                          <a:cs typeface="Arial"/>
                        </a:rPr>
                        <a:t>rv</a:t>
                      </a:r>
                      <a:r>
                        <a:rPr sz="2400" b="1" spc="-15" dirty="0">
                          <a:latin typeface="Arial"/>
                          <a:cs typeface="Arial"/>
                        </a:rPr>
                        <a:t>e</a:t>
                      </a:r>
                      <a:r>
                        <a:rPr sz="2400" b="1" spc="0" dirty="0">
                          <a:latin typeface="Arial"/>
                          <a:cs typeface="Arial"/>
                        </a:rPr>
                        <a:t>r</a:t>
                      </a:r>
                      <a:r>
                        <a:rPr sz="2400" b="1" spc="5" dirty="0">
                          <a:latin typeface="Arial"/>
                          <a:cs typeface="Arial"/>
                        </a:rPr>
                        <a:t> </a:t>
                      </a:r>
                      <a:r>
                        <a:rPr sz="2400" b="1" spc="0" dirty="0">
                          <a:latin typeface="Arial"/>
                          <a:cs typeface="Arial"/>
                        </a:rPr>
                        <a:t>a</a:t>
                      </a:r>
                      <a:r>
                        <a:rPr sz="2400" b="1" spc="-5" dirty="0">
                          <a:latin typeface="Arial"/>
                          <a:cs typeface="Arial"/>
                        </a:rPr>
                        <a:t>g</a:t>
                      </a:r>
                      <a:r>
                        <a:rPr sz="2400" b="1" spc="0" dirty="0">
                          <a:latin typeface="Arial"/>
                          <a:cs typeface="Arial"/>
                        </a:rPr>
                        <a:t>re</a:t>
                      </a:r>
                      <a:r>
                        <a:rPr sz="2400" b="1" spc="-15" dirty="0">
                          <a:latin typeface="Arial"/>
                          <a:cs typeface="Arial"/>
                        </a:rPr>
                        <a:t>e</a:t>
                      </a:r>
                      <a:r>
                        <a:rPr sz="2400" b="1" spc="0" dirty="0">
                          <a:latin typeface="Arial"/>
                          <a:cs typeface="Arial"/>
                        </a:rPr>
                        <a:t>m</a:t>
                      </a:r>
                      <a:r>
                        <a:rPr sz="2400" b="1" spc="-15" dirty="0">
                          <a:latin typeface="Arial"/>
                          <a:cs typeface="Arial"/>
                        </a:rPr>
                        <a:t>e</a:t>
                      </a:r>
                      <a:r>
                        <a:rPr sz="2400" b="1" spc="0" dirty="0">
                          <a:latin typeface="Arial"/>
                          <a:cs typeface="Arial"/>
                        </a:rPr>
                        <a:t>nt form</a:t>
                      </a:r>
                      <a:r>
                        <a:rPr sz="2400" b="1" spc="-5" dirty="0">
                          <a:latin typeface="Arial"/>
                          <a:cs typeface="Arial"/>
                        </a:rPr>
                        <a:t> </a:t>
                      </a:r>
                      <a:r>
                        <a:rPr sz="2400" spc="-10" dirty="0">
                          <a:latin typeface="Arial"/>
                          <a:cs typeface="Arial"/>
                        </a:rPr>
                        <a:t>f</a:t>
                      </a:r>
                      <a:r>
                        <a:rPr sz="2400" spc="0" dirty="0">
                          <a:latin typeface="Arial"/>
                          <a:cs typeface="Arial"/>
                        </a:rPr>
                        <a:t>rom</a:t>
                      </a:r>
                      <a:endParaRPr sz="2400" dirty="0">
                        <a:latin typeface="Arial"/>
                        <a:cs typeface="Arial"/>
                      </a:endParaRPr>
                    </a:p>
                    <a:p>
                      <a:pPr marL="291465" marR="487680" indent="-228600">
                        <a:lnSpc>
                          <a:spcPct val="100000"/>
                        </a:lnSpc>
                        <a:spcBef>
                          <a:spcPts val="30"/>
                        </a:spcBef>
                      </a:pPr>
                      <a:r>
                        <a:rPr sz="2400" spc="-5" dirty="0">
                          <a:latin typeface="Arial"/>
                          <a:cs typeface="Arial"/>
                        </a:rPr>
                        <a:t>1</a:t>
                      </a:r>
                      <a:r>
                        <a:rPr sz="2400" spc="0" dirty="0">
                          <a:latin typeface="Arial"/>
                          <a:cs typeface="Arial"/>
                        </a:rPr>
                        <a:t>.  </a:t>
                      </a:r>
                      <a:r>
                        <a:rPr sz="2400" spc="-40" dirty="0">
                          <a:latin typeface="Arial"/>
                          <a:cs typeface="Arial"/>
                        </a:rPr>
                        <a:t> </a:t>
                      </a:r>
                      <a:r>
                        <a:rPr sz="2400" spc="0" dirty="0">
                          <a:latin typeface="Arial"/>
                          <a:cs typeface="Arial"/>
                        </a:rPr>
                        <a:t>an o</a:t>
                      </a:r>
                      <a:r>
                        <a:rPr sz="2400" spc="-5" dirty="0">
                          <a:latin typeface="Arial"/>
                          <a:cs typeface="Arial"/>
                        </a:rPr>
                        <a:t>b</a:t>
                      </a:r>
                      <a:r>
                        <a:rPr sz="2400" spc="0" dirty="0">
                          <a:latin typeface="Arial"/>
                          <a:cs typeface="Arial"/>
                        </a:rPr>
                        <a:t>serv</a:t>
                      </a:r>
                      <a:r>
                        <a:rPr sz="2400" spc="-15" dirty="0">
                          <a:latin typeface="Arial"/>
                          <a:cs typeface="Arial"/>
                        </a:rPr>
                        <a:t>a</a:t>
                      </a:r>
                      <a:r>
                        <a:rPr sz="2400" spc="0" dirty="0">
                          <a:latin typeface="Arial"/>
                          <a:cs typeface="Arial"/>
                        </a:rPr>
                        <a:t>t</a:t>
                      </a:r>
                      <a:r>
                        <a:rPr sz="2400" spc="-10" dirty="0">
                          <a:latin typeface="Arial"/>
                          <a:cs typeface="Arial"/>
                        </a:rPr>
                        <a:t>i</a:t>
                      </a:r>
                      <a:r>
                        <a:rPr sz="2400" spc="0" dirty="0">
                          <a:latin typeface="Arial"/>
                          <a:cs typeface="Arial"/>
                        </a:rPr>
                        <a:t>on </a:t>
                      </a:r>
                      <a:r>
                        <a:rPr sz="2400" spc="-15" dirty="0">
                          <a:latin typeface="Arial"/>
                          <a:cs typeface="Arial"/>
                        </a:rPr>
                        <a:t>o</a:t>
                      </a:r>
                      <a:r>
                        <a:rPr sz="2400" spc="0" dirty="0">
                          <a:latin typeface="Arial"/>
                          <a:cs typeface="Arial"/>
                        </a:rPr>
                        <a:t>f sync</a:t>
                      </a:r>
                      <a:r>
                        <a:rPr sz="2400" spc="-5" dirty="0">
                          <a:latin typeface="Arial"/>
                          <a:cs typeface="Arial"/>
                        </a:rPr>
                        <a:t>h</a:t>
                      </a:r>
                      <a:r>
                        <a:rPr sz="2400" spc="0" dirty="0">
                          <a:latin typeface="Arial"/>
                          <a:cs typeface="Arial"/>
                        </a:rPr>
                        <a:t>ro</a:t>
                      </a:r>
                      <a:r>
                        <a:rPr sz="2400" spc="-5" dirty="0">
                          <a:latin typeface="Arial"/>
                          <a:cs typeface="Arial"/>
                        </a:rPr>
                        <a:t>n</a:t>
                      </a:r>
                      <a:r>
                        <a:rPr sz="2400" spc="0" dirty="0">
                          <a:latin typeface="Arial"/>
                          <a:cs typeface="Arial"/>
                        </a:rPr>
                        <a:t>o</a:t>
                      </a:r>
                      <a:r>
                        <a:rPr sz="2400" spc="-5" dirty="0">
                          <a:latin typeface="Arial"/>
                          <a:cs typeface="Arial"/>
                        </a:rPr>
                        <a:t>u</a:t>
                      </a:r>
                      <a:r>
                        <a:rPr sz="2400" spc="0" dirty="0">
                          <a:latin typeface="Arial"/>
                          <a:cs typeface="Arial"/>
                        </a:rPr>
                        <a:t>s</a:t>
                      </a:r>
                      <a:endParaRPr sz="2400" dirty="0">
                        <a:latin typeface="Arial"/>
                        <a:cs typeface="Arial"/>
                      </a:endParaRPr>
                    </a:p>
                    <a:p>
                      <a:pPr marL="291465" marR="114935">
                        <a:lnSpc>
                          <a:spcPct val="100000"/>
                        </a:lnSpc>
                        <a:spcBef>
                          <a:spcPts val="10"/>
                        </a:spcBef>
                      </a:pPr>
                      <a:r>
                        <a:rPr sz="2400" dirty="0">
                          <a:latin typeface="Arial"/>
                          <a:cs typeface="Arial"/>
                        </a:rPr>
                        <a:t>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ng (</a:t>
                      </a:r>
                      <a:r>
                        <a:rPr sz="2400" spc="-10" dirty="0">
                          <a:latin typeface="Arial"/>
                          <a:cs typeface="Arial"/>
                        </a:rPr>
                        <a:t>li</a:t>
                      </a:r>
                      <a:r>
                        <a:rPr sz="2400" spc="0" dirty="0">
                          <a:latin typeface="Arial"/>
                          <a:cs typeface="Arial"/>
                        </a:rPr>
                        <a:t>m</a:t>
                      </a:r>
                      <a:r>
                        <a:rPr sz="2400" spc="-10" dirty="0">
                          <a:latin typeface="Arial"/>
                          <a:cs typeface="Arial"/>
                        </a:rPr>
                        <a:t>i</a:t>
                      </a:r>
                      <a:r>
                        <a:rPr sz="2400" spc="0" dirty="0">
                          <a:latin typeface="Arial"/>
                          <a:cs typeface="Arial"/>
                        </a:rPr>
                        <a:t>ted</a:t>
                      </a:r>
                      <a:r>
                        <a:rPr sz="2400" spc="-25" dirty="0">
                          <a:latin typeface="Arial"/>
                          <a:cs typeface="Arial"/>
                        </a:rPr>
                        <a:t> </a:t>
                      </a:r>
                      <a:r>
                        <a:rPr sz="2400" spc="0" dirty="0">
                          <a:latin typeface="Arial"/>
                          <a:cs typeface="Arial"/>
                        </a:rPr>
                        <a:t>face- </a:t>
                      </a:r>
                      <a:r>
                        <a:rPr sz="2400" spc="5" dirty="0">
                          <a:latin typeface="Arial"/>
                          <a:cs typeface="Arial"/>
                        </a:rPr>
                        <a:t>t</a:t>
                      </a:r>
                      <a:r>
                        <a:rPr sz="2400" spc="-5" dirty="0">
                          <a:latin typeface="Arial"/>
                          <a:cs typeface="Arial"/>
                        </a:rPr>
                        <a:t>o</a:t>
                      </a:r>
                      <a:r>
                        <a:rPr sz="2400" spc="-10" dirty="0">
                          <a:latin typeface="Arial"/>
                          <a:cs typeface="Arial"/>
                        </a:rPr>
                        <a:t>-</a:t>
                      </a:r>
                      <a:r>
                        <a:rPr sz="2400" spc="0" dirty="0">
                          <a:latin typeface="Arial"/>
                          <a:cs typeface="Arial"/>
                        </a:rPr>
                        <a:t>face</a:t>
                      </a:r>
                      <a:r>
                        <a:rPr sz="2400" spc="-10" dirty="0">
                          <a:latin typeface="Arial"/>
                          <a:cs typeface="Arial"/>
                        </a:rPr>
                        <a:t> </a:t>
                      </a:r>
                      <a:r>
                        <a:rPr sz="2400" spc="0" dirty="0">
                          <a:latin typeface="Arial"/>
                          <a:cs typeface="Arial"/>
                        </a:rPr>
                        <a:t>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a:t>
                      </a:r>
                      <a:r>
                        <a:rPr sz="2400" spc="-5" dirty="0">
                          <a:latin typeface="Arial"/>
                          <a:cs typeface="Arial"/>
                        </a:rPr>
                        <a:t>g</a:t>
                      </a:r>
                      <a:r>
                        <a:rPr sz="2400" spc="0" dirty="0">
                          <a:latin typeface="Arial"/>
                          <a:cs typeface="Arial"/>
                        </a:rPr>
                        <a:t>,</a:t>
                      </a:r>
                      <a:r>
                        <a:rPr sz="2400" spc="-5" dirty="0">
                          <a:latin typeface="Arial"/>
                          <a:cs typeface="Arial"/>
                        </a:rPr>
                        <a:t> </a:t>
                      </a:r>
                      <a:r>
                        <a:rPr sz="2400" spc="0" dirty="0">
                          <a:latin typeface="Arial"/>
                          <a:cs typeface="Arial"/>
                        </a:rPr>
                        <a:t>o</a:t>
                      </a:r>
                      <a:r>
                        <a:rPr sz="2400" spc="-5" dirty="0">
                          <a:latin typeface="Arial"/>
                          <a:cs typeface="Arial"/>
                        </a:rPr>
                        <a:t>n</a:t>
                      </a:r>
                      <a:r>
                        <a:rPr sz="2400" spc="-10" dirty="0">
                          <a:latin typeface="Arial"/>
                          <a:cs typeface="Arial"/>
                        </a:rPr>
                        <a:t>li</a:t>
                      </a:r>
                      <a:r>
                        <a:rPr sz="2400" spc="0" dirty="0">
                          <a:latin typeface="Arial"/>
                          <a:cs typeface="Arial"/>
                        </a:rPr>
                        <a:t>ne</a:t>
                      </a:r>
                      <a:endParaRPr sz="2400" dirty="0">
                        <a:latin typeface="Arial"/>
                        <a:cs typeface="Arial"/>
                      </a:endParaRPr>
                    </a:p>
                    <a:p>
                      <a:pPr marL="291465" marR="276860">
                        <a:lnSpc>
                          <a:spcPct val="100000"/>
                        </a:lnSpc>
                        <a:spcBef>
                          <a:spcPts val="10"/>
                        </a:spcBef>
                      </a:pPr>
                      <a:r>
                        <a:rPr sz="2400" dirty="0">
                          <a:latin typeface="Arial"/>
                          <a:cs typeface="Arial"/>
                        </a:rPr>
                        <a:t>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a:t>
                      </a:r>
                      <a:r>
                        <a:rPr sz="2400" spc="-5" dirty="0">
                          <a:latin typeface="Arial"/>
                          <a:cs typeface="Arial"/>
                        </a:rPr>
                        <a:t>g</a:t>
                      </a:r>
                      <a:r>
                        <a:rPr sz="2400" spc="0" dirty="0">
                          <a:latin typeface="Arial"/>
                          <a:cs typeface="Arial"/>
                        </a:rPr>
                        <a:t>,</a:t>
                      </a:r>
                      <a:r>
                        <a:rPr sz="2400" spc="10" dirty="0">
                          <a:latin typeface="Arial"/>
                          <a:cs typeface="Arial"/>
                        </a:rPr>
                        <a:t> </a:t>
                      </a:r>
                      <a:r>
                        <a:rPr sz="2400" spc="-15" dirty="0">
                          <a:latin typeface="Arial"/>
                          <a:cs typeface="Arial"/>
                        </a:rPr>
                        <a:t>o</a:t>
                      </a:r>
                      <a:r>
                        <a:rPr sz="2400" spc="0" dirty="0">
                          <a:latin typeface="Arial"/>
                          <a:cs typeface="Arial"/>
                        </a:rPr>
                        <a:t>r</a:t>
                      </a:r>
                      <a:r>
                        <a:rPr sz="2400" spc="-5" dirty="0">
                          <a:latin typeface="Arial"/>
                          <a:cs typeface="Arial"/>
                        </a:rPr>
                        <a:t> </a:t>
                      </a:r>
                      <a:r>
                        <a:rPr sz="2400" spc="0" dirty="0">
                          <a:latin typeface="Arial"/>
                          <a:cs typeface="Arial"/>
                        </a:rPr>
                        <a:t>t</a:t>
                      </a:r>
                      <a:r>
                        <a:rPr sz="2400" spc="-10" dirty="0">
                          <a:latin typeface="Arial"/>
                          <a:cs typeface="Arial"/>
                        </a:rPr>
                        <a:t>w</a:t>
                      </a:r>
                      <a:r>
                        <a:rPr sz="2400" spc="0" dirty="0">
                          <a:latin typeface="Arial"/>
                          <a:cs typeface="Arial"/>
                        </a:rPr>
                        <a:t>o-</a:t>
                      </a:r>
                      <a:r>
                        <a:rPr sz="2400" spc="-10" dirty="0">
                          <a:latin typeface="Arial"/>
                          <a:cs typeface="Arial"/>
                        </a:rPr>
                        <a:t>w</a:t>
                      </a:r>
                      <a:r>
                        <a:rPr sz="2400" spc="0" dirty="0">
                          <a:latin typeface="Arial"/>
                          <a:cs typeface="Arial"/>
                        </a:rPr>
                        <a:t>ay ra</a:t>
                      </a:r>
                      <a:r>
                        <a:rPr sz="2400" spc="-5" dirty="0">
                          <a:latin typeface="Arial"/>
                          <a:cs typeface="Arial"/>
                        </a:rPr>
                        <a:t>d</a:t>
                      </a:r>
                      <a:r>
                        <a:rPr sz="2400" spc="-10" dirty="0">
                          <a:latin typeface="Arial"/>
                          <a:cs typeface="Arial"/>
                        </a:rPr>
                        <a:t>i</a:t>
                      </a:r>
                      <a:r>
                        <a:rPr sz="2400" spc="0" dirty="0">
                          <a:latin typeface="Arial"/>
                          <a:cs typeface="Arial"/>
                        </a:rPr>
                        <a:t>o i</a:t>
                      </a:r>
                      <a:r>
                        <a:rPr sz="2400" spc="-5" dirty="0">
                          <a:latin typeface="Arial"/>
                          <a:cs typeface="Arial"/>
                        </a:rPr>
                        <a:t>n</a:t>
                      </a:r>
                      <a:r>
                        <a:rPr sz="2400" spc="0" dirty="0">
                          <a:latin typeface="Arial"/>
                          <a:cs typeface="Arial"/>
                        </a:rPr>
                        <a:t>st</a:t>
                      </a:r>
                      <a:r>
                        <a:rPr sz="2400" spc="-10" dirty="0">
                          <a:latin typeface="Arial"/>
                          <a:cs typeface="Arial"/>
                        </a:rPr>
                        <a:t>r</a:t>
                      </a:r>
                      <a:r>
                        <a:rPr sz="2400" spc="0" dirty="0">
                          <a:latin typeface="Arial"/>
                          <a:cs typeface="Arial"/>
                        </a:rPr>
                        <a:t>ucti</a:t>
                      </a:r>
                      <a:r>
                        <a:rPr sz="2400" spc="-5" dirty="0">
                          <a:latin typeface="Arial"/>
                          <a:cs typeface="Arial"/>
                        </a:rPr>
                        <a:t>o</a:t>
                      </a:r>
                      <a:r>
                        <a:rPr sz="2400" spc="0" dirty="0">
                          <a:latin typeface="Arial"/>
                          <a:cs typeface="Arial"/>
                        </a:rPr>
                        <a:t>n)</a:t>
                      </a:r>
                      <a:endParaRPr sz="2400" dirty="0">
                        <a:latin typeface="Arial"/>
                        <a:cs typeface="Arial"/>
                      </a:endParaRPr>
                    </a:p>
                    <a:p>
                      <a:pPr marL="260985" indent="-228600">
                        <a:lnSpc>
                          <a:spcPct val="100000"/>
                        </a:lnSpc>
                        <a:buFont typeface="Arial"/>
                        <a:buAutoNum type="arabicPeriod" startAt="2"/>
                        <a:tabLst>
                          <a:tab pos="260985" algn="l"/>
                        </a:tabLst>
                      </a:pPr>
                      <a:r>
                        <a:rPr sz="2400" i="1" spc="-10" dirty="0">
                          <a:latin typeface="Arial"/>
                          <a:cs typeface="Arial"/>
                        </a:rPr>
                        <a:t>i</a:t>
                      </a:r>
                      <a:r>
                        <a:rPr sz="2400" i="1" spc="0" dirty="0">
                          <a:latin typeface="Arial"/>
                          <a:cs typeface="Arial"/>
                        </a:rPr>
                        <a:t>f</a:t>
                      </a:r>
                      <a:r>
                        <a:rPr sz="2400" i="1" spc="10" dirty="0">
                          <a:latin typeface="Arial"/>
                          <a:cs typeface="Arial"/>
                        </a:rPr>
                        <a:t> </a:t>
                      </a:r>
                      <a:r>
                        <a:rPr sz="2400" i="1" spc="0" dirty="0">
                          <a:latin typeface="Arial"/>
                          <a:cs typeface="Arial"/>
                        </a:rPr>
                        <a:t>o</a:t>
                      </a:r>
                      <a:r>
                        <a:rPr sz="2400" i="1" spc="-5" dirty="0">
                          <a:latin typeface="Arial"/>
                          <a:cs typeface="Arial"/>
                        </a:rPr>
                        <a:t>p</a:t>
                      </a:r>
                      <a:r>
                        <a:rPr sz="2400" i="1" spc="0" dirty="0">
                          <a:latin typeface="Arial"/>
                          <a:cs typeface="Arial"/>
                        </a:rPr>
                        <a:t>t</a:t>
                      </a:r>
                      <a:r>
                        <a:rPr sz="2400" i="1" spc="-10" dirty="0">
                          <a:latin typeface="Arial"/>
                          <a:cs typeface="Arial"/>
                        </a:rPr>
                        <a:t>i</a:t>
                      </a:r>
                      <a:r>
                        <a:rPr sz="2400" i="1" spc="0" dirty="0">
                          <a:latin typeface="Arial"/>
                          <a:cs typeface="Arial"/>
                        </a:rPr>
                        <a:t>on 1</a:t>
                      </a:r>
                      <a:r>
                        <a:rPr sz="2400" i="1" spc="-10" dirty="0">
                          <a:latin typeface="Arial"/>
                          <a:cs typeface="Arial"/>
                        </a:rPr>
                        <a:t> i</a:t>
                      </a:r>
                      <a:r>
                        <a:rPr sz="2400" i="1" spc="0" dirty="0">
                          <a:latin typeface="Arial"/>
                          <a:cs typeface="Arial"/>
                        </a:rPr>
                        <a:t>s</a:t>
                      </a:r>
                      <a:r>
                        <a:rPr sz="2400" i="1" spc="5" dirty="0">
                          <a:latin typeface="Arial"/>
                          <a:cs typeface="Arial"/>
                        </a:rPr>
                        <a:t> </a:t>
                      </a:r>
                      <a:r>
                        <a:rPr sz="2400" i="1" spc="0" dirty="0">
                          <a:latin typeface="Arial"/>
                          <a:cs typeface="Arial"/>
                        </a:rPr>
                        <a:t>n</a:t>
                      </a:r>
                      <a:r>
                        <a:rPr sz="2400" i="1" spc="-20" dirty="0">
                          <a:latin typeface="Arial"/>
                          <a:cs typeface="Arial"/>
                        </a:rPr>
                        <a:t>o</a:t>
                      </a:r>
                      <a:r>
                        <a:rPr sz="2400" i="1" spc="0" dirty="0">
                          <a:latin typeface="Arial"/>
                          <a:cs typeface="Arial"/>
                        </a:rPr>
                        <a:t>t</a:t>
                      </a:r>
                      <a:endParaRPr sz="2400" dirty="0">
                        <a:latin typeface="Arial"/>
                        <a:cs typeface="Arial"/>
                      </a:endParaRPr>
                    </a:p>
                    <a:p>
                      <a:pPr marL="260985" marR="83185">
                        <a:lnSpc>
                          <a:spcPct val="100000"/>
                        </a:lnSpc>
                        <a:spcBef>
                          <a:spcPts val="5"/>
                        </a:spcBef>
                      </a:pPr>
                      <a:r>
                        <a:rPr sz="2400" i="1" dirty="0">
                          <a:latin typeface="Arial"/>
                          <a:cs typeface="Arial"/>
                        </a:rPr>
                        <a:t>p</a:t>
                      </a:r>
                      <a:r>
                        <a:rPr sz="2400" i="1" spc="-5" dirty="0">
                          <a:latin typeface="Arial"/>
                          <a:cs typeface="Arial"/>
                        </a:rPr>
                        <a:t>o</a:t>
                      </a:r>
                      <a:r>
                        <a:rPr sz="2400" i="1" spc="0" dirty="0">
                          <a:latin typeface="Arial"/>
                          <a:cs typeface="Arial"/>
                        </a:rPr>
                        <a:t>ss</a:t>
                      </a:r>
                      <a:r>
                        <a:rPr sz="2400" i="1" spc="-10" dirty="0">
                          <a:latin typeface="Arial"/>
                          <a:cs typeface="Arial"/>
                        </a:rPr>
                        <a:t>i</a:t>
                      </a:r>
                      <a:r>
                        <a:rPr sz="2400" i="1" spc="0" dirty="0">
                          <a:latin typeface="Arial"/>
                          <a:cs typeface="Arial"/>
                        </a:rPr>
                        <a:t>b</a:t>
                      </a:r>
                      <a:r>
                        <a:rPr sz="2400" i="1" spc="-10" dirty="0">
                          <a:latin typeface="Arial"/>
                          <a:cs typeface="Arial"/>
                        </a:rPr>
                        <a:t>l</a:t>
                      </a:r>
                      <a:r>
                        <a:rPr sz="2400" i="1" spc="0" dirty="0">
                          <a:latin typeface="Arial"/>
                          <a:cs typeface="Arial"/>
                        </a:rPr>
                        <a:t>e,</a:t>
                      </a:r>
                      <a:r>
                        <a:rPr sz="2400" i="1" spc="5" dirty="0">
                          <a:latin typeface="Arial"/>
                          <a:cs typeface="Arial"/>
                        </a:rPr>
                        <a:t> </a:t>
                      </a:r>
                      <a:r>
                        <a:rPr sz="2400" spc="0" dirty="0">
                          <a:latin typeface="Arial"/>
                          <a:cs typeface="Arial"/>
                        </a:rPr>
                        <a:t>an o</a:t>
                      </a:r>
                      <a:r>
                        <a:rPr sz="2400" spc="-5" dirty="0">
                          <a:latin typeface="Arial"/>
                          <a:cs typeface="Arial"/>
                        </a:rPr>
                        <a:t>b</a:t>
                      </a:r>
                      <a:r>
                        <a:rPr sz="2400" spc="0" dirty="0">
                          <a:latin typeface="Arial"/>
                          <a:cs typeface="Arial"/>
                        </a:rPr>
                        <a:t>s</a:t>
                      </a:r>
                      <a:r>
                        <a:rPr sz="2400" spc="-15" dirty="0">
                          <a:latin typeface="Arial"/>
                          <a:cs typeface="Arial"/>
                        </a:rPr>
                        <a:t>e</a:t>
                      </a:r>
                      <a:r>
                        <a:rPr sz="2400" spc="0" dirty="0">
                          <a:latin typeface="Arial"/>
                          <a:cs typeface="Arial"/>
                        </a:rPr>
                        <a:t>rv</a:t>
                      </a:r>
                      <a:r>
                        <a:rPr sz="2400" spc="-15" dirty="0">
                          <a:latin typeface="Arial"/>
                          <a:cs typeface="Arial"/>
                        </a:rPr>
                        <a:t>a</a:t>
                      </a:r>
                      <a:r>
                        <a:rPr sz="2400" spc="0" dirty="0">
                          <a:latin typeface="Arial"/>
                          <a:cs typeface="Arial"/>
                        </a:rPr>
                        <a:t>t</a:t>
                      </a:r>
                      <a:r>
                        <a:rPr sz="2400" spc="-10" dirty="0">
                          <a:latin typeface="Arial"/>
                          <a:cs typeface="Arial"/>
                        </a:rPr>
                        <a:t>i</a:t>
                      </a:r>
                      <a:r>
                        <a:rPr sz="2400" spc="0" dirty="0">
                          <a:latin typeface="Arial"/>
                          <a:cs typeface="Arial"/>
                        </a:rPr>
                        <a:t>on of</a:t>
                      </a:r>
                      <a:r>
                        <a:rPr sz="2400" spc="5" dirty="0">
                          <a:latin typeface="Arial"/>
                          <a:cs typeface="Arial"/>
                        </a:rPr>
                        <a:t> </a:t>
                      </a:r>
                      <a:r>
                        <a:rPr sz="2400" spc="0" dirty="0">
                          <a:latin typeface="Arial"/>
                          <a:cs typeface="Arial"/>
                        </a:rPr>
                        <a:t>a</a:t>
                      </a:r>
                      <a:r>
                        <a:rPr sz="2400" spc="-10" dirty="0">
                          <a:latin typeface="Arial"/>
                          <a:cs typeface="Arial"/>
                        </a:rPr>
                        <a:t> </a:t>
                      </a:r>
                      <a:r>
                        <a:rPr sz="2400" spc="0" dirty="0">
                          <a:latin typeface="Arial"/>
                          <a:cs typeface="Arial"/>
                        </a:rPr>
                        <a:t>rec</a:t>
                      </a:r>
                      <a:r>
                        <a:rPr sz="2400" spc="-20" dirty="0">
                          <a:latin typeface="Arial"/>
                          <a:cs typeface="Arial"/>
                        </a:rPr>
                        <a:t>o</a:t>
                      </a:r>
                      <a:r>
                        <a:rPr sz="2400" spc="0" dirty="0">
                          <a:latin typeface="Arial"/>
                          <a:cs typeface="Arial"/>
                        </a:rPr>
                        <a:t>rd</a:t>
                      </a:r>
                      <a:r>
                        <a:rPr sz="2400" spc="-5" dirty="0">
                          <a:latin typeface="Arial"/>
                          <a:cs typeface="Arial"/>
                        </a:rPr>
                        <a:t>e</a:t>
                      </a:r>
                      <a:r>
                        <a:rPr sz="2400" spc="0" dirty="0">
                          <a:latin typeface="Arial"/>
                          <a:cs typeface="Arial"/>
                        </a:rPr>
                        <a:t>d vi</a:t>
                      </a:r>
                      <a:r>
                        <a:rPr sz="2400" spc="-5" dirty="0">
                          <a:latin typeface="Arial"/>
                          <a:cs typeface="Arial"/>
                        </a:rPr>
                        <a:t>d</a:t>
                      </a:r>
                      <a:r>
                        <a:rPr sz="2400" spc="0" dirty="0">
                          <a:latin typeface="Arial"/>
                          <a:cs typeface="Arial"/>
                        </a:rPr>
                        <a:t>eo </a:t>
                      </a:r>
                      <a:r>
                        <a:rPr sz="2400" spc="-10" dirty="0">
                          <a:latin typeface="Arial"/>
                          <a:cs typeface="Arial"/>
                        </a:rPr>
                        <a:t>l</a:t>
                      </a:r>
                      <a:r>
                        <a:rPr sz="2400" spc="0" dirty="0">
                          <a:latin typeface="Arial"/>
                          <a:cs typeface="Arial"/>
                        </a:rPr>
                        <a:t>ess</a:t>
                      </a:r>
                      <a:r>
                        <a:rPr sz="2400" spc="-5" dirty="0">
                          <a:latin typeface="Arial"/>
                          <a:cs typeface="Arial"/>
                        </a:rPr>
                        <a:t>o</a:t>
                      </a:r>
                      <a:r>
                        <a:rPr sz="2400" spc="0" dirty="0">
                          <a:latin typeface="Arial"/>
                          <a:cs typeface="Arial"/>
                        </a:rPr>
                        <a:t>n or</a:t>
                      </a:r>
                      <a:r>
                        <a:rPr sz="2400" spc="-5" dirty="0">
                          <a:latin typeface="Arial"/>
                          <a:cs typeface="Arial"/>
                        </a:rPr>
                        <a:t> </a:t>
                      </a:r>
                      <a:r>
                        <a:rPr sz="2400" spc="0" dirty="0">
                          <a:latin typeface="Arial"/>
                          <a:cs typeface="Arial"/>
                        </a:rPr>
                        <a:t>a</a:t>
                      </a:r>
                      <a:r>
                        <a:rPr sz="2400" spc="-5" dirty="0">
                          <a:latin typeface="Arial"/>
                          <a:cs typeface="Arial"/>
                        </a:rPr>
                        <a:t>u</a:t>
                      </a:r>
                      <a:r>
                        <a:rPr sz="2400" spc="0" dirty="0">
                          <a:latin typeface="Arial"/>
                          <a:cs typeface="Arial"/>
                        </a:rPr>
                        <a:t>d</a:t>
                      </a:r>
                      <a:r>
                        <a:rPr sz="2400" spc="-10" dirty="0">
                          <a:latin typeface="Arial"/>
                          <a:cs typeface="Arial"/>
                        </a:rPr>
                        <a:t>i</a:t>
                      </a:r>
                      <a:r>
                        <a:rPr sz="2400" spc="0" dirty="0">
                          <a:latin typeface="Arial"/>
                          <a:cs typeface="Arial"/>
                        </a:rPr>
                        <a:t>o l</a:t>
                      </a:r>
                      <a:r>
                        <a:rPr sz="2400" spc="-5" dirty="0">
                          <a:latin typeface="Arial"/>
                          <a:cs typeface="Arial"/>
                        </a:rPr>
                        <a:t>e</a:t>
                      </a:r>
                      <a:r>
                        <a:rPr sz="2400" spc="0" dirty="0">
                          <a:latin typeface="Arial"/>
                          <a:cs typeface="Arial"/>
                        </a:rPr>
                        <a:t>sson th</a:t>
                      </a:r>
                      <a:r>
                        <a:rPr sz="2400" spc="-5" dirty="0">
                          <a:latin typeface="Arial"/>
                          <a:cs typeface="Arial"/>
                        </a:rPr>
                        <a:t>a</a:t>
                      </a:r>
                      <a:r>
                        <a:rPr sz="2400" spc="0" dirty="0">
                          <a:latin typeface="Arial"/>
                          <a:cs typeface="Arial"/>
                        </a:rPr>
                        <a:t>t</a:t>
                      </a:r>
                      <a:r>
                        <a:rPr sz="2400" spc="-5" dirty="0">
                          <a:latin typeface="Arial"/>
                          <a:cs typeface="Arial"/>
                        </a:rPr>
                        <a:t> </a:t>
                      </a:r>
                      <a:r>
                        <a:rPr sz="2400" spc="-10" dirty="0">
                          <a:latin typeface="Arial"/>
                          <a:cs typeface="Arial"/>
                        </a:rPr>
                        <a:t>i</a:t>
                      </a:r>
                      <a:r>
                        <a:rPr sz="2400" spc="0" dirty="0">
                          <a:latin typeface="Arial"/>
                          <a:cs typeface="Arial"/>
                        </a:rPr>
                        <a:t>s</a:t>
                      </a:r>
                      <a:r>
                        <a:rPr sz="2400" spc="5" dirty="0">
                          <a:latin typeface="Arial"/>
                          <a:cs typeface="Arial"/>
                        </a:rPr>
                        <a:t> </a:t>
                      </a:r>
                      <a:r>
                        <a:rPr sz="2400" spc="-5" dirty="0">
                          <a:latin typeface="Arial"/>
                          <a:cs typeface="Arial"/>
                        </a:rPr>
                        <a:t>S</a:t>
                      </a:r>
                      <a:r>
                        <a:rPr sz="2400" spc="0" dirty="0">
                          <a:latin typeface="Arial"/>
                          <a:cs typeface="Arial"/>
                        </a:rPr>
                        <a:t>L</a:t>
                      </a:r>
                      <a:r>
                        <a:rPr sz="2400" spc="-10" dirty="0">
                          <a:latin typeface="Arial"/>
                          <a:cs typeface="Arial"/>
                        </a:rPr>
                        <a:t>M</a:t>
                      </a:r>
                      <a:r>
                        <a:rPr sz="2400" spc="0" dirty="0">
                          <a:latin typeface="Arial"/>
                          <a:cs typeface="Arial"/>
                        </a:rPr>
                        <a:t>-b</a:t>
                      </a:r>
                      <a:r>
                        <a:rPr sz="2400" spc="-5" dirty="0">
                          <a:latin typeface="Arial"/>
                          <a:cs typeface="Arial"/>
                        </a:rPr>
                        <a:t>a</a:t>
                      </a:r>
                      <a:r>
                        <a:rPr sz="2400" spc="0" dirty="0">
                          <a:latin typeface="Arial"/>
                          <a:cs typeface="Arial"/>
                        </a:rPr>
                        <a:t>sed</a:t>
                      </a:r>
                      <a:r>
                        <a:rPr sz="2400" spc="-10" dirty="0">
                          <a:latin typeface="Arial"/>
                          <a:cs typeface="Arial"/>
                        </a:rPr>
                        <a:t> </a:t>
                      </a:r>
                      <a:r>
                        <a:rPr sz="2400" spc="0" dirty="0">
                          <a:latin typeface="Arial"/>
                          <a:cs typeface="Arial"/>
                        </a:rPr>
                        <a:t>or M</a:t>
                      </a:r>
                      <a:r>
                        <a:rPr sz="2400" spc="-5" dirty="0">
                          <a:latin typeface="Arial"/>
                          <a:cs typeface="Arial"/>
                        </a:rPr>
                        <a:t>E</a:t>
                      </a:r>
                      <a:r>
                        <a:rPr sz="2400" spc="0" dirty="0">
                          <a:latin typeface="Arial"/>
                          <a:cs typeface="Arial"/>
                        </a:rPr>
                        <a:t>L</a:t>
                      </a:r>
                      <a:r>
                        <a:rPr sz="2400" spc="-10" dirty="0">
                          <a:latin typeface="Arial"/>
                          <a:cs typeface="Arial"/>
                        </a:rPr>
                        <a:t>C</a:t>
                      </a:r>
                      <a:r>
                        <a:rPr sz="2400" spc="0" dirty="0">
                          <a:latin typeface="Arial"/>
                          <a:cs typeface="Arial"/>
                        </a:rPr>
                        <a:t>-a</a:t>
                      </a:r>
                      <a:r>
                        <a:rPr sz="2400" spc="-10" dirty="0">
                          <a:latin typeface="Arial"/>
                          <a:cs typeface="Arial"/>
                        </a:rPr>
                        <a:t>li</a:t>
                      </a:r>
                      <a:r>
                        <a:rPr sz="2400" spc="0" dirty="0">
                          <a:latin typeface="Arial"/>
                          <a:cs typeface="Arial"/>
                        </a:rPr>
                        <a:t>g</a:t>
                      </a:r>
                      <a:r>
                        <a:rPr sz="2400" spc="-5" dirty="0">
                          <a:latin typeface="Arial"/>
                          <a:cs typeface="Arial"/>
                        </a:rPr>
                        <a:t>n</a:t>
                      </a:r>
                      <a:r>
                        <a:rPr sz="2400" spc="0" dirty="0">
                          <a:latin typeface="Arial"/>
                          <a:cs typeface="Arial"/>
                        </a:rPr>
                        <a:t>ed</a:t>
                      </a:r>
                      <a:endParaRPr sz="2400" dirty="0">
                        <a:latin typeface="Arial"/>
                        <a:cs typeface="Arial"/>
                      </a:endParaRPr>
                    </a:p>
                    <a:p>
                      <a:pPr marL="260985" marR="81915" indent="-228600">
                        <a:lnSpc>
                          <a:spcPct val="100000"/>
                        </a:lnSpc>
                        <a:spcBef>
                          <a:spcPts val="5"/>
                        </a:spcBef>
                        <a:buFont typeface="Arial"/>
                        <a:buAutoNum type="arabicPeriod" startAt="3"/>
                        <a:tabLst>
                          <a:tab pos="260985" algn="l"/>
                        </a:tabLst>
                      </a:pPr>
                      <a:r>
                        <a:rPr sz="2400" i="1" spc="-10" dirty="0">
                          <a:latin typeface="Arial"/>
                          <a:cs typeface="Arial"/>
                        </a:rPr>
                        <a:t>i</a:t>
                      </a:r>
                      <a:r>
                        <a:rPr sz="2400" i="1" spc="0" dirty="0">
                          <a:latin typeface="Arial"/>
                          <a:cs typeface="Arial"/>
                        </a:rPr>
                        <a:t>f</a:t>
                      </a:r>
                      <a:r>
                        <a:rPr sz="2400" i="1" spc="10" dirty="0">
                          <a:latin typeface="Arial"/>
                          <a:cs typeface="Arial"/>
                        </a:rPr>
                        <a:t> </a:t>
                      </a:r>
                      <a:r>
                        <a:rPr sz="2400" i="1" spc="0" dirty="0">
                          <a:latin typeface="Arial"/>
                          <a:cs typeface="Arial"/>
                        </a:rPr>
                        <a:t>o</a:t>
                      </a:r>
                      <a:r>
                        <a:rPr sz="2400" i="1" spc="-5" dirty="0">
                          <a:latin typeface="Arial"/>
                          <a:cs typeface="Arial"/>
                        </a:rPr>
                        <a:t>p</a:t>
                      </a:r>
                      <a:r>
                        <a:rPr sz="2400" i="1" spc="0" dirty="0">
                          <a:latin typeface="Arial"/>
                          <a:cs typeface="Arial"/>
                        </a:rPr>
                        <a:t>t</a:t>
                      </a:r>
                      <a:r>
                        <a:rPr sz="2400" i="1" spc="-10" dirty="0">
                          <a:latin typeface="Arial"/>
                          <a:cs typeface="Arial"/>
                        </a:rPr>
                        <a:t>i</a:t>
                      </a:r>
                      <a:r>
                        <a:rPr sz="2400" i="1" spc="0" dirty="0">
                          <a:latin typeface="Arial"/>
                          <a:cs typeface="Arial"/>
                        </a:rPr>
                        <a:t>o</a:t>
                      </a:r>
                      <a:r>
                        <a:rPr sz="2400" i="1" spc="-5" dirty="0">
                          <a:latin typeface="Arial"/>
                          <a:cs typeface="Arial"/>
                        </a:rPr>
                        <a:t>n</a:t>
                      </a:r>
                      <a:r>
                        <a:rPr sz="2400" i="1" spc="0" dirty="0">
                          <a:latin typeface="Arial"/>
                          <a:cs typeface="Arial"/>
                        </a:rPr>
                        <a:t>s</a:t>
                      </a:r>
                      <a:r>
                        <a:rPr sz="2400" i="1" spc="-10" dirty="0">
                          <a:latin typeface="Arial"/>
                          <a:cs typeface="Arial"/>
                        </a:rPr>
                        <a:t> </a:t>
                      </a:r>
                      <a:r>
                        <a:rPr sz="2400" i="1" spc="0" dirty="0">
                          <a:latin typeface="Arial"/>
                          <a:cs typeface="Arial"/>
                        </a:rPr>
                        <a:t>1 and</a:t>
                      </a:r>
                      <a:r>
                        <a:rPr sz="2400" i="1" spc="-10" dirty="0">
                          <a:latin typeface="Arial"/>
                          <a:cs typeface="Arial"/>
                        </a:rPr>
                        <a:t> </a:t>
                      </a:r>
                      <a:r>
                        <a:rPr sz="2400" i="1" spc="0" dirty="0">
                          <a:latin typeface="Arial"/>
                          <a:cs typeface="Arial"/>
                        </a:rPr>
                        <a:t>2 </a:t>
                      </a:r>
                      <a:r>
                        <a:rPr sz="2400" i="1" spc="-15" dirty="0">
                          <a:latin typeface="Arial"/>
                          <a:cs typeface="Arial"/>
                        </a:rPr>
                        <a:t>a</a:t>
                      </a:r>
                      <a:r>
                        <a:rPr sz="2400" i="1" spc="0" dirty="0">
                          <a:latin typeface="Arial"/>
                          <a:cs typeface="Arial"/>
                        </a:rPr>
                        <a:t>re n</a:t>
                      </a:r>
                      <a:r>
                        <a:rPr sz="2400" i="1" spc="-5" dirty="0">
                          <a:latin typeface="Arial"/>
                          <a:cs typeface="Arial"/>
                        </a:rPr>
                        <a:t>o</a:t>
                      </a:r>
                      <a:r>
                        <a:rPr sz="2400" i="1" spc="0" dirty="0">
                          <a:latin typeface="Arial"/>
                          <a:cs typeface="Arial"/>
                        </a:rPr>
                        <a:t>t</a:t>
                      </a:r>
                      <a:r>
                        <a:rPr sz="2400" i="1" spc="10" dirty="0">
                          <a:latin typeface="Arial"/>
                          <a:cs typeface="Arial"/>
                        </a:rPr>
                        <a:t> </a:t>
                      </a:r>
                      <a:r>
                        <a:rPr sz="2400" i="1" spc="0" dirty="0">
                          <a:latin typeface="Arial"/>
                          <a:cs typeface="Arial"/>
                        </a:rPr>
                        <a:t>p</a:t>
                      </a:r>
                      <a:r>
                        <a:rPr sz="2400" i="1" spc="-5" dirty="0">
                          <a:latin typeface="Arial"/>
                          <a:cs typeface="Arial"/>
                        </a:rPr>
                        <a:t>o</a:t>
                      </a:r>
                      <a:r>
                        <a:rPr sz="2400" i="1" spc="0" dirty="0">
                          <a:latin typeface="Arial"/>
                          <a:cs typeface="Arial"/>
                        </a:rPr>
                        <a:t>ss</a:t>
                      </a:r>
                      <a:r>
                        <a:rPr sz="2400" i="1" spc="-10" dirty="0">
                          <a:latin typeface="Arial"/>
                          <a:cs typeface="Arial"/>
                        </a:rPr>
                        <a:t>i</a:t>
                      </a:r>
                      <a:r>
                        <a:rPr sz="2400" i="1" spc="0" dirty="0">
                          <a:latin typeface="Arial"/>
                          <a:cs typeface="Arial"/>
                        </a:rPr>
                        <a:t>b</a:t>
                      </a:r>
                      <a:r>
                        <a:rPr sz="2400" i="1" spc="-10" dirty="0">
                          <a:latin typeface="Arial"/>
                          <a:cs typeface="Arial"/>
                        </a:rPr>
                        <a:t>l</a:t>
                      </a:r>
                      <a:r>
                        <a:rPr sz="2400" i="1" spc="0" dirty="0">
                          <a:latin typeface="Arial"/>
                          <a:cs typeface="Arial"/>
                        </a:rPr>
                        <a:t>e,</a:t>
                      </a:r>
                      <a:r>
                        <a:rPr sz="2400" i="1" spc="-5" dirty="0">
                          <a:latin typeface="Arial"/>
                          <a:cs typeface="Arial"/>
                        </a:rPr>
                        <a:t> </a:t>
                      </a:r>
                      <a:r>
                        <a:rPr sz="2400" spc="-5" dirty="0">
                          <a:latin typeface="Arial"/>
                          <a:cs typeface="Arial"/>
                        </a:rPr>
                        <a:t>an </a:t>
                      </a:r>
                      <a:r>
                        <a:rPr sz="2400" spc="0" dirty="0">
                          <a:latin typeface="Arial"/>
                          <a:cs typeface="Arial"/>
                        </a:rPr>
                        <a:t>o</a:t>
                      </a:r>
                      <a:r>
                        <a:rPr sz="2400" spc="-5" dirty="0">
                          <a:latin typeface="Arial"/>
                          <a:cs typeface="Arial"/>
                        </a:rPr>
                        <a:t>b</a:t>
                      </a:r>
                      <a:r>
                        <a:rPr sz="2400" spc="0" dirty="0">
                          <a:latin typeface="Arial"/>
                          <a:cs typeface="Arial"/>
                        </a:rPr>
                        <a:t>servat</a:t>
                      </a:r>
                      <a:r>
                        <a:rPr sz="2400" spc="-10" dirty="0">
                          <a:latin typeface="Arial"/>
                          <a:cs typeface="Arial"/>
                        </a:rPr>
                        <a:t>i</a:t>
                      </a:r>
                      <a:r>
                        <a:rPr sz="2400" spc="0" dirty="0">
                          <a:latin typeface="Arial"/>
                          <a:cs typeface="Arial"/>
                        </a:rPr>
                        <a:t>on</a:t>
                      </a:r>
                      <a:r>
                        <a:rPr sz="2400" spc="-10" dirty="0">
                          <a:latin typeface="Arial"/>
                          <a:cs typeface="Arial"/>
                        </a:rPr>
                        <a:t> </a:t>
                      </a:r>
                      <a:r>
                        <a:rPr sz="2400" spc="0" dirty="0">
                          <a:latin typeface="Arial"/>
                          <a:cs typeface="Arial"/>
                        </a:rPr>
                        <a:t>of</a:t>
                      </a:r>
                      <a:r>
                        <a:rPr sz="2400" spc="-5" dirty="0">
                          <a:latin typeface="Arial"/>
                          <a:cs typeface="Arial"/>
                        </a:rPr>
                        <a:t> </a:t>
                      </a:r>
                      <a:r>
                        <a:rPr sz="2400" spc="0" dirty="0">
                          <a:latin typeface="Arial"/>
                          <a:cs typeface="Arial"/>
                        </a:rPr>
                        <a:t>a d</a:t>
                      </a:r>
                      <a:r>
                        <a:rPr sz="2400" spc="-5" dirty="0">
                          <a:latin typeface="Arial"/>
                          <a:cs typeface="Arial"/>
                        </a:rPr>
                        <a:t>e</a:t>
                      </a:r>
                      <a:r>
                        <a:rPr sz="2400" spc="0" dirty="0">
                          <a:latin typeface="Arial"/>
                          <a:cs typeface="Arial"/>
                        </a:rPr>
                        <a:t>mo</a:t>
                      </a:r>
                      <a:r>
                        <a:rPr sz="2400" spc="-5" dirty="0">
                          <a:latin typeface="Arial"/>
                          <a:cs typeface="Arial"/>
                        </a:rPr>
                        <a:t>n</a:t>
                      </a:r>
                      <a:r>
                        <a:rPr sz="2400" spc="0" dirty="0">
                          <a:latin typeface="Arial"/>
                          <a:cs typeface="Arial"/>
                        </a:rPr>
                        <a:t>s</a:t>
                      </a:r>
                      <a:r>
                        <a:rPr sz="2400" spc="-10" dirty="0">
                          <a:latin typeface="Arial"/>
                          <a:cs typeface="Arial"/>
                        </a:rPr>
                        <a:t>t</a:t>
                      </a:r>
                      <a:r>
                        <a:rPr sz="2400" spc="0" dirty="0">
                          <a:latin typeface="Arial"/>
                          <a:cs typeface="Arial"/>
                        </a:rPr>
                        <a:t>rati</a:t>
                      </a:r>
                      <a:r>
                        <a:rPr sz="2400" spc="-5" dirty="0">
                          <a:latin typeface="Arial"/>
                          <a:cs typeface="Arial"/>
                        </a:rPr>
                        <a:t>o</a:t>
                      </a:r>
                      <a:r>
                        <a:rPr sz="2400" spc="0" dirty="0">
                          <a:latin typeface="Arial"/>
                          <a:cs typeface="Arial"/>
                        </a:rPr>
                        <a:t>n</a:t>
                      </a:r>
                      <a:r>
                        <a:rPr sz="2400" spc="-10" dirty="0">
                          <a:latin typeface="Arial"/>
                          <a:cs typeface="Arial"/>
                        </a:rPr>
                        <a:t> </a:t>
                      </a:r>
                      <a:r>
                        <a:rPr sz="2400" spc="0" dirty="0">
                          <a:latin typeface="Arial"/>
                          <a:cs typeface="Arial"/>
                        </a:rPr>
                        <a:t>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ng* v</a:t>
                      </a:r>
                      <a:r>
                        <a:rPr sz="2400" spc="-10" dirty="0">
                          <a:latin typeface="Arial"/>
                          <a:cs typeface="Arial"/>
                        </a:rPr>
                        <a:t>i</a:t>
                      </a:r>
                      <a:r>
                        <a:rPr sz="2400" spc="0" dirty="0">
                          <a:latin typeface="Arial"/>
                          <a:cs typeface="Arial"/>
                        </a:rPr>
                        <a:t>a LAC</a:t>
                      </a:r>
                      <a:endParaRPr sz="2400" dirty="0">
                        <a:latin typeface="Arial"/>
                        <a:cs typeface="Arial"/>
                      </a:endParaRPr>
                    </a:p>
                  </a:txBody>
                  <a:tcPr marL="0" marR="0" marT="0" marB="0">
                    <a:lnL w="7366">
                      <a:solidFill>
                        <a:srgbClr val="000000"/>
                      </a:solidFill>
                      <a:prstDash val="soli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64769">
                        <a:lnSpc>
                          <a:spcPct val="100000"/>
                        </a:lnSpc>
                      </a:pPr>
                      <a:r>
                        <a:rPr sz="3100" spc="-10" dirty="0">
                          <a:latin typeface="Arial"/>
                          <a:cs typeface="Arial"/>
                        </a:rPr>
                        <a:t>D</a:t>
                      </a:r>
                      <a:r>
                        <a:rPr sz="3100" spc="0" dirty="0">
                          <a:latin typeface="Arial"/>
                          <a:cs typeface="Arial"/>
                        </a:rPr>
                        <a:t>emons</a:t>
                      </a:r>
                      <a:r>
                        <a:rPr sz="3100" spc="-10" dirty="0">
                          <a:latin typeface="Arial"/>
                          <a:cs typeface="Arial"/>
                        </a:rPr>
                        <a:t>t</a:t>
                      </a:r>
                      <a:r>
                        <a:rPr sz="3100" spc="0" dirty="0">
                          <a:latin typeface="Arial"/>
                          <a:cs typeface="Arial"/>
                        </a:rPr>
                        <a:t>rated</a:t>
                      </a:r>
                      <a:endParaRPr sz="3100" dirty="0">
                        <a:latin typeface="Arial"/>
                        <a:cs typeface="Arial"/>
                      </a:endParaRPr>
                    </a:p>
                    <a:p>
                      <a:pPr marL="64769">
                        <a:lnSpc>
                          <a:spcPct val="100000"/>
                        </a:lnSpc>
                      </a:pPr>
                      <a:r>
                        <a:rPr sz="3100" b="1" dirty="0">
                          <a:latin typeface="Arial"/>
                          <a:cs typeface="Arial"/>
                        </a:rPr>
                        <a:t>L</a:t>
                      </a:r>
                      <a:r>
                        <a:rPr sz="3100" b="1" spc="-5" dirty="0">
                          <a:latin typeface="Arial"/>
                          <a:cs typeface="Arial"/>
                        </a:rPr>
                        <a:t>e</a:t>
                      </a:r>
                      <a:r>
                        <a:rPr sz="3100" b="1" spc="0" dirty="0">
                          <a:latin typeface="Arial"/>
                          <a:cs typeface="Arial"/>
                        </a:rPr>
                        <a:t>v</a:t>
                      </a:r>
                      <a:r>
                        <a:rPr sz="3100" b="1" spc="-5" dirty="0">
                          <a:latin typeface="Arial"/>
                          <a:cs typeface="Arial"/>
                        </a:rPr>
                        <a:t>e</a:t>
                      </a:r>
                      <a:r>
                        <a:rPr sz="3100" b="1" spc="0" dirty="0">
                          <a:latin typeface="Arial"/>
                          <a:cs typeface="Arial"/>
                        </a:rPr>
                        <a:t>l</a:t>
                      </a:r>
                      <a:r>
                        <a:rPr sz="3100" b="1" spc="10" dirty="0">
                          <a:latin typeface="Arial"/>
                          <a:cs typeface="Arial"/>
                        </a:rPr>
                        <a:t> </a:t>
                      </a:r>
                      <a:r>
                        <a:rPr sz="3100" b="1" spc="0" dirty="0">
                          <a:latin typeface="Arial"/>
                          <a:cs typeface="Arial"/>
                        </a:rPr>
                        <a:t>7</a:t>
                      </a:r>
                      <a:r>
                        <a:rPr sz="3100" b="1" spc="-10" dirty="0">
                          <a:latin typeface="Arial"/>
                          <a:cs typeface="Arial"/>
                        </a:rPr>
                        <a:t> </a:t>
                      </a:r>
                      <a:r>
                        <a:rPr sz="3100" spc="-10" dirty="0">
                          <a:latin typeface="Arial"/>
                          <a:cs typeface="Arial"/>
                        </a:rPr>
                        <a:t>i</a:t>
                      </a:r>
                      <a:r>
                        <a:rPr sz="3100" spc="0" dirty="0">
                          <a:latin typeface="Arial"/>
                          <a:cs typeface="Arial"/>
                        </a:rPr>
                        <a:t>n</a:t>
                      </a:r>
                      <a:endParaRPr sz="3100" dirty="0">
                        <a:latin typeface="Arial"/>
                        <a:cs typeface="Arial"/>
                      </a:endParaRPr>
                    </a:p>
                    <a:p>
                      <a:pPr marL="64769" marR="210820">
                        <a:lnSpc>
                          <a:spcPct val="100000"/>
                        </a:lnSpc>
                        <a:spcBef>
                          <a:spcPts val="25"/>
                        </a:spcBef>
                      </a:pPr>
                      <a:r>
                        <a:rPr sz="3100" dirty="0">
                          <a:latin typeface="Arial"/>
                          <a:cs typeface="Arial"/>
                        </a:rPr>
                        <a:t>Obj</a:t>
                      </a:r>
                      <a:r>
                        <a:rPr sz="3100" spc="-15" dirty="0">
                          <a:latin typeface="Arial"/>
                          <a:cs typeface="Arial"/>
                        </a:rPr>
                        <a:t>e</a:t>
                      </a:r>
                      <a:r>
                        <a:rPr sz="3100" spc="0" dirty="0">
                          <a:latin typeface="Arial"/>
                          <a:cs typeface="Arial"/>
                        </a:rPr>
                        <a:t>ct</a:t>
                      </a:r>
                      <a:r>
                        <a:rPr sz="3100" spc="-10" dirty="0">
                          <a:latin typeface="Arial"/>
                          <a:cs typeface="Arial"/>
                        </a:rPr>
                        <a:t>i</a:t>
                      </a:r>
                      <a:r>
                        <a:rPr sz="3100" spc="0" dirty="0">
                          <a:latin typeface="Arial"/>
                          <a:cs typeface="Arial"/>
                        </a:rPr>
                        <a:t>ve 4</a:t>
                      </a:r>
                      <a:r>
                        <a:rPr sz="3100" spc="-10" dirty="0">
                          <a:latin typeface="Arial"/>
                          <a:cs typeface="Arial"/>
                        </a:rPr>
                        <a:t> </a:t>
                      </a:r>
                      <a:r>
                        <a:rPr sz="3100" spc="0" dirty="0">
                          <a:latin typeface="Arial"/>
                          <a:cs typeface="Arial"/>
                        </a:rPr>
                        <a:t>as sh</a:t>
                      </a:r>
                      <a:r>
                        <a:rPr sz="3100" spc="-5" dirty="0">
                          <a:latin typeface="Arial"/>
                          <a:cs typeface="Arial"/>
                        </a:rPr>
                        <a:t>o</a:t>
                      </a:r>
                      <a:r>
                        <a:rPr sz="3100" spc="-10" dirty="0">
                          <a:latin typeface="Arial"/>
                          <a:cs typeface="Arial"/>
                        </a:rPr>
                        <a:t>w</a:t>
                      </a:r>
                      <a:r>
                        <a:rPr sz="3100" spc="0" dirty="0">
                          <a:latin typeface="Arial"/>
                          <a:cs typeface="Arial"/>
                        </a:rPr>
                        <a:t>n in </a:t>
                      </a:r>
                      <a:r>
                        <a:rPr sz="3100" spc="-10" dirty="0">
                          <a:latin typeface="Arial"/>
                          <a:cs typeface="Arial"/>
                        </a:rPr>
                        <a:t>C</a:t>
                      </a:r>
                      <a:r>
                        <a:rPr sz="3100" spc="0" dirty="0">
                          <a:latin typeface="Arial"/>
                          <a:cs typeface="Arial"/>
                        </a:rPr>
                        <a:t>OT</a:t>
                      </a:r>
                      <a:endParaRPr sz="3100" dirty="0">
                        <a:latin typeface="Arial"/>
                        <a:cs typeface="Arial"/>
                      </a:endParaRPr>
                    </a:p>
                    <a:p>
                      <a:pPr marL="64769">
                        <a:lnSpc>
                          <a:spcPct val="100000"/>
                        </a:lnSpc>
                      </a:pPr>
                      <a:r>
                        <a:rPr sz="3100" dirty="0">
                          <a:latin typeface="Arial"/>
                          <a:cs typeface="Arial"/>
                        </a:rPr>
                        <a:t>rati</a:t>
                      </a:r>
                      <a:r>
                        <a:rPr sz="3100" spc="-5" dirty="0">
                          <a:latin typeface="Arial"/>
                          <a:cs typeface="Arial"/>
                        </a:rPr>
                        <a:t>n</a:t>
                      </a:r>
                      <a:r>
                        <a:rPr sz="3100" spc="0" dirty="0">
                          <a:latin typeface="Arial"/>
                          <a:cs typeface="Arial"/>
                        </a:rPr>
                        <a:t>g she</a:t>
                      </a:r>
                      <a:r>
                        <a:rPr sz="3100" spc="-15" dirty="0">
                          <a:latin typeface="Arial"/>
                          <a:cs typeface="Arial"/>
                        </a:rPr>
                        <a:t>e</a:t>
                      </a:r>
                      <a:r>
                        <a:rPr sz="3100" spc="0" dirty="0">
                          <a:latin typeface="Arial"/>
                          <a:cs typeface="Arial"/>
                        </a:rPr>
                        <a:t>ts</a:t>
                      </a:r>
                      <a:r>
                        <a:rPr sz="3100" spc="-5" dirty="0">
                          <a:latin typeface="Arial"/>
                          <a:cs typeface="Arial"/>
                        </a:rPr>
                        <a:t> </a:t>
                      </a:r>
                      <a:r>
                        <a:rPr sz="3100" spc="0" dirty="0">
                          <a:latin typeface="Arial"/>
                          <a:cs typeface="Arial"/>
                        </a:rPr>
                        <a:t>/</a:t>
                      </a:r>
                      <a:endParaRPr sz="3100" dirty="0">
                        <a:latin typeface="Arial"/>
                        <a:cs typeface="Arial"/>
                      </a:endParaRPr>
                    </a:p>
                    <a:p>
                      <a:pPr marL="64769" marR="234315">
                        <a:lnSpc>
                          <a:spcPct val="100000"/>
                        </a:lnSpc>
                        <a:spcBef>
                          <a:spcPts val="25"/>
                        </a:spcBef>
                      </a:pPr>
                      <a:r>
                        <a:rPr sz="3100" spc="-10" dirty="0">
                          <a:latin typeface="Arial"/>
                          <a:cs typeface="Arial"/>
                        </a:rPr>
                        <a:t>i</a:t>
                      </a:r>
                      <a:r>
                        <a:rPr sz="3100" spc="0" dirty="0">
                          <a:latin typeface="Arial"/>
                          <a:cs typeface="Arial"/>
                        </a:rPr>
                        <a:t>nte</a:t>
                      </a:r>
                      <a:r>
                        <a:rPr sz="3100" spc="5" dirty="0">
                          <a:latin typeface="Arial"/>
                          <a:cs typeface="Arial"/>
                        </a:rPr>
                        <a:t>r</a:t>
                      </a:r>
                      <a:r>
                        <a:rPr sz="3100" spc="0" dirty="0">
                          <a:latin typeface="Arial"/>
                          <a:cs typeface="Arial"/>
                        </a:rPr>
                        <a:t>-o</a:t>
                      </a:r>
                      <a:r>
                        <a:rPr sz="3100" spc="-5" dirty="0">
                          <a:latin typeface="Arial"/>
                          <a:cs typeface="Arial"/>
                        </a:rPr>
                        <a:t>b</a:t>
                      </a:r>
                      <a:r>
                        <a:rPr sz="3100" spc="0" dirty="0">
                          <a:latin typeface="Arial"/>
                          <a:cs typeface="Arial"/>
                        </a:rPr>
                        <a:t>s</a:t>
                      </a:r>
                      <a:r>
                        <a:rPr sz="3100" spc="-15" dirty="0">
                          <a:latin typeface="Arial"/>
                          <a:cs typeface="Arial"/>
                        </a:rPr>
                        <a:t>e</a:t>
                      </a:r>
                      <a:r>
                        <a:rPr sz="3100" spc="0" dirty="0">
                          <a:latin typeface="Arial"/>
                          <a:cs typeface="Arial"/>
                        </a:rPr>
                        <a:t>rver a</a:t>
                      </a:r>
                      <a:r>
                        <a:rPr sz="3100" spc="-5" dirty="0">
                          <a:latin typeface="Arial"/>
                          <a:cs typeface="Arial"/>
                        </a:rPr>
                        <a:t>g</a:t>
                      </a:r>
                      <a:r>
                        <a:rPr sz="3100" spc="0" dirty="0">
                          <a:latin typeface="Arial"/>
                          <a:cs typeface="Arial"/>
                        </a:rPr>
                        <a:t>re</a:t>
                      </a:r>
                      <a:r>
                        <a:rPr sz="3100" spc="-5" dirty="0">
                          <a:latin typeface="Arial"/>
                          <a:cs typeface="Arial"/>
                        </a:rPr>
                        <a:t>e</a:t>
                      </a:r>
                      <a:r>
                        <a:rPr sz="3100" spc="0" dirty="0">
                          <a:latin typeface="Arial"/>
                          <a:cs typeface="Arial"/>
                        </a:rPr>
                        <a:t>me</a:t>
                      </a:r>
                      <a:r>
                        <a:rPr sz="3100" spc="-20" dirty="0">
                          <a:latin typeface="Arial"/>
                          <a:cs typeface="Arial"/>
                        </a:rPr>
                        <a:t>n</a:t>
                      </a:r>
                      <a:r>
                        <a:rPr sz="3100" spc="0" dirty="0">
                          <a:latin typeface="Arial"/>
                          <a:cs typeface="Arial"/>
                        </a:rPr>
                        <a:t>t</a:t>
                      </a:r>
                      <a:endParaRPr sz="3100" dirty="0">
                        <a:latin typeface="Arial"/>
                        <a:cs typeface="Arial"/>
                      </a:endParaRPr>
                    </a:p>
                    <a:p>
                      <a:pPr marL="64769">
                        <a:lnSpc>
                          <a:spcPct val="100000"/>
                        </a:lnSpc>
                      </a:pPr>
                      <a:r>
                        <a:rPr sz="3100" dirty="0">
                          <a:latin typeface="Arial"/>
                          <a:cs typeface="Arial"/>
                        </a:rPr>
                        <a:t>fo</a:t>
                      </a:r>
                      <a:r>
                        <a:rPr sz="3100" spc="-10" dirty="0">
                          <a:latin typeface="Arial"/>
                          <a:cs typeface="Arial"/>
                        </a:rPr>
                        <a:t>r</a:t>
                      </a:r>
                      <a:r>
                        <a:rPr sz="3100" spc="0" dirty="0">
                          <a:latin typeface="Arial"/>
                          <a:cs typeface="Arial"/>
                        </a:rPr>
                        <a:t>ms</a:t>
                      </a:r>
                      <a:endParaRPr sz="3100" dirty="0">
                        <a:latin typeface="Arial"/>
                        <a:cs typeface="Arial"/>
                      </a:endParaRPr>
                    </a:p>
                  </a:txBody>
                  <a:tcPr marL="0" marR="0" marT="0" marB="0">
                    <a:lnL w="7366">
                      <a:solidFill>
                        <a:srgbClr val="000000"/>
                      </a:solidFill>
                      <a:prstDash val="solid"/>
                    </a:lnL>
                    <a:lnR w="7366" cap="flat" cmpd="sng" algn="ctr">
                      <a:solidFill>
                        <a:srgbClr val="000000"/>
                      </a:solidFill>
                      <a:prstDash val="solid"/>
                      <a:round/>
                      <a:headEnd type="none" w="med" len="med"/>
                      <a:tailEnd type="none" w="med" len="med"/>
                    </a:lnR>
                    <a:lnT w="7366">
                      <a:solidFill>
                        <a:srgbClr val="000000"/>
                      </a:solidFill>
                      <a:prstDash val="solid"/>
                    </a:lnT>
                    <a:lnB w="7365" cap="flat" cmpd="sng" algn="ctr">
                      <a:solidFill>
                        <a:srgbClr val="000000"/>
                      </a:solidFill>
                      <a:prstDash val="solid"/>
                      <a:round/>
                      <a:headEnd type="none" w="med" len="med"/>
                      <a:tailEnd type="none" w="med" len="med"/>
                    </a:lnB>
                  </a:tcPr>
                </a:tc>
                <a:tc>
                  <a:txBody>
                    <a:bodyPr/>
                    <a:lstStyle/>
                    <a:p>
                      <a:pPr marL="64769">
                        <a:lnSpc>
                          <a:spcPct val="100000"/>
                        </a:lnSpc>
                      </a:pPr>
                      <a:r>
                        <a:rPr sz="3100" spc="-10" dirty="0">
                          <a:latin typeface="Arial"/>
                          <a:cs typeface="Arial"/>
                        </a:rPr>
                        <a:t>D</a:t>
                      </a:r>
                      <a:r>
                        <a:rPr sz="3100" spc="0" dirty="0">
                          <a:latin typeface="Arial"/>
                          <a:cs typeface="Arial"/>
                        </a:rPr>
                        <a:t>emons</a:t>
                      </a:r>
                      <a:r>
                        <a:rPr sz="3100" spc="-10" dirty="0">
                          <a:latin typeface="Arial"/>
                          <a:cs typeface="Arial"/>
                        </a:rPr>
                        <a:t>t</a:t>
                      </a:r>
                      <a:r>
                        <a:rPr sz="3100" spc="0" dirty="0">
                          <a:latin typeface="Arial"/>
                          <a:cs typeface="Arial"/>
                        </a:rPr>
                        <a:t>rated</a:t>
                      </a:r>
                      <a:endParaRPr sz="3100" dirty="0">
                        <a:latin typeface="Arial"/>
                        <a:cs typeface="Arial"/>
                      </a:endParaRPr>
                    </a:p>
                    <a:p>
                      <a:pPr marL="64769">
                        <a:lnSpc>
                          <a:spcPct val="100000"/>
                        </a:lnSpc>
                      </a:pPr>
                      <a:r>
                        <a:rPr sz="3100" b="1" dirty="0">
                          <a:latin typeface="Arial"/>
                          <a:cs typeface="Arial"/>
                        </a:rPr>
                        <a:t>L</a:t>
                      </a:r>
                      <a:r>
                        <a:rPr sz="3100" b="1" spc="-5" dirty="0">
                          <a:latin typeface="Arial"/>
                          <a:cs typeface="Arial"/>
                        </a:rPr>
                        <a:t>e</a:t>
                      </a:r>
                      <a:r>
                        <a:rPr sz="3100" b="1" spc="0" dirty="0">
                          <a:latin typeface="Arial"/>
                          <a:cs typeface="Arial"/>
                        </a:rPr>
                        <a:t>v</a:t>
                      </a:r>
                      <a:r>
                        <a:rPr sz="3100" b="1" spc="-5" dirty="0">
                          <a:latin typeface="Arial"/>
                          <a:cs typeface="Arial"/>
                        </a:rPr>
                        <a:t>e</a:t>
                      </a:r>
                      <a:r>
                        <a:rPr sz="3100" b="1" spc="0" dirty="0">
                          <a:latin typeface="Arial"/>
                          <a:cs typeface="Arial"/>
                        </a:rPr>
                        <a:t>l</a:t>
                      </a:r>
                      <a:r>
                        <a:rPr sz="3100" b="1" spc="10" dirty="0">
                          <a:latin typeface="Arial"/>
                          <a:cs typeface="Arial"/>
                        </a:rPr>
                        <a:t> </a:t>
                      </a:r>
                      <a:r>
                        <a:rPr sz="3100" b="1" spc="0" dirty="0">
                          <a:latin typeface="Arial"/>
                          <a:cs typeface="Arial"/>
                        </a:rPr>
                        <a:t>6</a:t>
                      </a:r>
                      <a:r>
                        <a:rPr sz="3100" b="1" spc="-10" dirty="0">
                          <a:latin typeface="Arial"/>
                          <a:cs typeface="Arial"/>
                        </a:rPr>
                        <a:t> </a:t>
                      </a:r>
                      <a:r>
                        <a:rPr sz="3100" spc="-10" dirty="0">
                          <a:latin typeface="Arial"/>
                          <a:cs typeface="Arial"/>
                        </a:rPr>
                        <a:t>i</a:t>
                      </a:r>
                      <a:r>
                        <a:rPr sz="3100" spc="0" dirty="0">
                          <a:latin typeface="Arial"/>
                          <a:cs typeface="Arial"/>
                        </a:rPr>
                        <a:t>n</a:t>
                      </a:r>
                      <a:endParaRPr sz="3100" dirty="0">
                        <a:latin typeface="Arial"/>
                        <a:cs typeface="Arial"/>
                      </a:endParaRPr>
                    </a:p>
                    <a:p>
                      <a:pPr marL="64769" marR="210820">
                        <a:lnSpc>
                          <a:spcPct val="100000"/>
                        </a:lnSpc>
                        <a:spcBef>
                          <a:spcPts val="25"/>
                        </a:spcBef>
                      </a:pPr>
                      <a:r>
                        <a:rPr sz="3100" dirty="0">
                          <a:latin typeface="Arial"/>
                          <a:cs typeface="Arial"/>
                        </a:rPr>
                        <a:t>Obj</a:t>
                      </a:r>
                      <a:r>
                        <a:rPr sz="3100" spc="-15" dirty="0">
                          <a:latin typeface="Arial"/>
                          <a:cs typeface="Arial"/>
                        </a:rPr>
                        <a:t>e</a:t>
                      </a:r>
                      <a:r>
                        <a:rPr sz="3100" spc="0" dirty="0">
                          <a:latin typeface="Arial"/>
                          <a:cs typeface="Arial"/>
                        </a:rPr>
                        <a:t>ct</a:t>
                      </a:r>
                      <a:r>
                        <a:rPr sz="3100" spc="-10" dirty="0">
                          <a:latin typeface="Arial"/>
                          <a:cs typeface="Arial"/>
                        </a:rPr>
                        <a:t>i</a:t>
                      </a:r>
                      <a:r>
                        <a:rPr sz="3100" spc="0" dirty="0">
                          <a:latin typeface="Arial"/>
                          <a:cs typeface="Arial"/>
                        </a:rPr>
                        <a:t>ve 4</a:t>
                      </a:r>
                      <a:r>
                        <a:rPr sz="3100" spc="-10" dirty="0">
                          <a:latin typeface="Arial"/>
                          <a:cs typeface="Arial"/>
                        </a:rPr>
                        <a:t> </a:t>
                      </a:r>
                      <a:r>
                        <a:rPr sz="3100" spc="0" dirty="0">
                          <a:latin typeface="Arial"/>
                          <a:cs typeface="Arial"/>
                        </a:rPr>
                        <a:t>as sh</a:t>
                      </a:r>
                      <a:r>
                        <a:rPr sz="3100" spc="-5" dirty="0">
                          <a:latin typeface="Arial"/>
                          <a:cs typeface="Arial"/>
                        </a:rPr>
                        <a:t>o</a:t>
                      </a:r>
                      <a:r>
                        <a:rPr sz="3100" spc="-10" dirty="0">
                          <a:latin typeface="Arial"/>
                          <a:cs typeface="Arial"/>
                        </a:rPr>
                        <a:t>w</a:t>
                      </a:r>
                      <a:r>
                        <a:rPr sz="3100" spc="0" dirty="0">
                          <a:latin typeface="Arial"/>
                          <a:cs typeface="Arial"/>
                        </a:rPr>
                        <a:t>n in </a:t>
                      </a:r>
                      <a:r>
                        <a:rPr sz="3100" spc="-10" dirty="0">
                          <a:latin typeface="Arial"/>
                          <a:cs typeface="Arial"/>
                        </a:rPr>
                        <a:t>C</a:t>
                      </a:r>
                      <a:r>
                        <a:rPr sz="3100" spc="0" dirty="0">
                          <a:latin typeface="Arial"/>
                          <a:cs typeface="Arial"/>
                        </a:rPr>
                        <a:t>OT</a:t>
                      </a:r>
                      <a:endParaRPr sz="3100" dirty="0">
                        <a:latin typeface="Arial"/>
                        <a:cs typeface="Arial"/>
                      </a:endParaRPr>
                    </a:p>
                    <a:p>
                      <a:pPr marL="64769">
                        <a:lnSpc>
                          <a:spcPct val="100000"/>
                        </a:lnSpc>
                      </a:pPr>
                      <a:r>
                        <a:rPr sz="3100" dirty="0">
                          <a:latin typeface="Arial"/>
                          <a:cs typeface="Arial"/>
                        </a:rPr>
                        <a:t>rati</a:t>
                      </a:r>
                      <a:r>
                        <a:rPr sz="3100" spc="-5" dirty="0">
                          <a:latin typeface="Arial"/>
                          <a:cs typeface="Arial"/>
                        </a:rPr>
                        <a:t>n</a:t>
                      </a:r>
                      <a:r>
                        <a:rPr sz="3100" spc="0" dirty="0">
                          <a:latin typeface="Arial"/>
                          <a:cs typeface="Arial"/>
                        </a:rPr>
                        <a:t>g she</a:t>
                      </a:r>
                      <a:r>
                        <a:rPr sz="3100" spc="-15" dirty="0">
                          <a:latin typeface="Arial"/>
                          <a:cs typeface="Arial"/>
                        </a:rPr>
                        <a:t>e</a:t>
                      </a:r>
                      <a:r>
                        <a:rPr sz="3100" spc="0" dirty="0">
                          <a:latin typeface="Arial"/>
                          <a:cs typeface="Arial"/>
                        </a:rPr>
                        <a:t>ts</a:t>
                      </a:r>
                      <a:r>
                        <a:rPr sz="3100" spc="-5" dirty="0">
                          <a:latin typeface="Arial"/>
                          <a:cs typeface="Arial"/>
                        </a:rPr>
                        <a:t> </a:t>
                      </a:r>
                      <a:r>
                        <a:rPr sz="3100" spc="0" dirty="0">
                          <a:latin typeface="Arial"/>
                          <a:cs typeface="Arial"/>
                        </a:rPr>
                        <a:t>/</a:t>
                      </a:r>
                      <a:endParaRPr sz="3100" dirty="0">
                        <a:latin typeface="Arial"/>
                        <a:cs typeface="Arial"/>
                      </a:endParaRPr>
                    </a:p>
                    <a:p>
                      <a:pPr marL="64769" marR="234315">
                        <a:lnSpc>
                          <a:spcPct val="100000"/>
                        </a:lnSpc>
                        <a:spcBef>
                          <a:spcPts val="25"/>
                        </a:spcBef>
                      </a:pPr>
                      <a:r>
                        <a:rPr sz="3100" spc="-10" dirty="0">
                          <a:latin typeface="Arial"/>
                          <a:cs typeface="Arial"/>
                        </a:rPr>
                        <a:t>i</a:t>
                      </a:r>
                      <a:r>
                        <a:rPr sz="3100" spc="0" dirty="0">
                          <a:latin typeface="Arial"/>
                          <a:cs typeface="Arial"/>
                        </a:rPr>
                        <a:t>nte</a:t>
                      </a:r>
                      <a:r>
                        <a:rPr sz="3100" spc="5" dirty="0">
                          <a:latin typeface="Arial"/>
                          <a:cs typeface="Arial"/>
                        </a:rPr>
                        <a:t>r</a:t>
                      </a:r>
                      <a:r>
                        <a:rPr sz="3100" spc="0" dirty="0">
                          <a:latin typeface="Arial"/>
                          <a:cs typeface="Arial"/>
                        </a:rPr>
                        <a:t>-o</a:t>
                      </a:r>
                      <a:r>
                        <a:rPr sz="3100" spc="-5" dirty="0">
                          <a:latin typeface="Arial"/>
                          <a:cs typeface="Arial"/>
                        </a:rPr>
                        <a:t>b</a:t>
                      </a:r>
                      <a:r>
                        <a:rPr sz="3100" spc="0" dirty="0">
                          <a:latin typeface="Arial"/>
                          <a:cs typeface="Arial"/>
                        </a:rPr>
                        <a:t>s</a:t>
                      </a:r>
                      <a:r>
                        <a:rPr sz="3100" spc="-15" dirty="0">
                          <a:latin typeface="Arial"/>
                          <a:cs typeface="Arial"/>
                        </a:rPr>
                        <a:t>e</a:t>
                      </a:r>
                      <a:r>
                        <a:rPr sz="3100" spc="0" dirty="0">
                          <a:latin typeface="Arial"/>
                          <a:cs typeface="Arial"/>
                        </a:rPr>
                        <a:t>rver a</a:t>
                      </a:r>
                      <a:r>
                        <a:rPr sz="3100" spc="-5" dirty="0">
                          <a:latin typeface="Arial"/>
                          <a:cs typeface="Arial"/>
                        </a:rPr>
                        <a:t>g</a:t>
                      </a:r>
                      <a:r>
                        <a:rPr sz="3100" spc="0" dirty="0">
                          <a:latin typeface="Arial"/>
                          <a:cs typeface="Arial"/>
                        </a:rPr>
                        <a:t>re</a:t>
                      </a:r>
                      <a:r>
                        <a:rPr sz="3100" spc="-5" dirty="0">
                          <a:latin typeface="Arial"/>
                          <a:cs typeface="Arial"/>
                        </a:rPr>
                        <a:t>e</a:t>
                      </a:r>
                      <a:r>
                        <a:rPr sz="3100" spc="0" dirty="0">
                          <a:latin typeface="Arial"/>
                          <a:cs typeface="Arial"/>
                        </a:rPr>
                        <a:t>me</a:t>
                      </a:r>
                      <a:r>
                        <a:rPr sz="3100" spc="-20" dirty="0">
                          <a:latin typeface="Arial"/>
                          <a:cs typeface="Arial"/>
                        </a:rPr>
                        <a:t>n</a:t>
                      </a:r>
                      <a:r>
                        <a:rPr sz="3100" spc="0" dirty="0">
                          <a:latin typeface="Arial"/>
                          <a:cs typeface="Arial"/>
                        </a:rPr>
                        <a:t>t</a:t>
                      </a:r>
                      <a:endParaRPr sz="3100" dirty="0">
                        <a:latin typeface="Arial"/>
                        <a:cs typeface="Arial"/>
                      </a:endParaRPr>
                    </a:p>
                    <a:p>
                      <a:pPr marL="64769">
                        <a:lnSpc>
                          <a:spcPct val="100000"/>
                        </a:lnSpc>
                      </a:pPr>
                      <a:r>
                        <a:rPr sz="3100" dirty="0">
                          <a:latin typeface="Arial"/>
                          <a:cs typeface="Arial"/>
                        </a:rPr>
                        <a:t>fo</a:t>
                      </a:r>
                      <a:r>
                        <a:rPr sz="3100" spc="-10" dirty="0">
                          <a:latin typeface="Arial"/>
                          <a:cs typeface="Arial"/>
                        </a:rPr>
                        <a:t>r</a:t>
                      </a:r>
                      <a:r>
                        <a:rPr sz="3100" spc="0" dirty="0">
                          <a:latin typeface="Arial"/>
                          <a:cs typeface="Arial"/>
                        </a:rPr>
                        <a:t>ms</a:t>
                      </a:r>
                      <a:endParaRPr sz="3100" dirty="0">
                        <a:latin typeface="Arial"/>
                        <a:cs typeface="Arial"/>
                      </a:endParaRPr>
                    </a:p>
                  </a:txBody>
                  <a:tcPr marL="0" marR="0" marT="0" marB="0">
                    <a:lnL w="7366" cap="flat" cmpd="sng" algn="ctr">
                      <a:solidFill>
                        <a:srgbClr val="000000"/>
                      </a:solidFill>
                      <a:prstDash val="solid"/>
                      <a:round/>
                      <a:headEnd type="none" w="med" len="med"/>
                      <a:tailEnd type="none" w="med" len="med"/>
                    </a:lnL>
                    <a:lnR w="7366">
                      <a:solidFill>
                        <a:srgbClr val="000000"/>
                      </a:solidFill>
                      <a:prstDash val="soli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64769">
                        <a:lnSpc>
                          <a:spcPct val="100000"/>
                        </a:lnSpc>
                      </a:pPr>
                      <a:r>
                        <a:rPr sz="3100" spc="-10" dirty="0">
                          <a:latin typeface="Arial"/>
                          <a:cs typeface="Arial"/>
                        </a:rPr>
                        <a:t>D</a:t>
                      </a:r>
                      <a:r>
                        <a:rPr sz="3100" spc="0" dirty="0">
                          <a:latin typeface="Arial"/>
                          <a:cs typeface="Arial"/>
                        </a:rPr>
                        <a:t>emons</a:t>
                      </a:r>
                      <a:r>
                        <a:rPr sz="3100" spc="-10" dirty="0">
                          <a:latin typeface="Arial"/>
                          <a:cs typeface="Arial"/>
                        </a:rPr>
                        <a:t>t</a:t>
                      </a:r>
                      <a:r>
                        <a:rPr sz="3100" spc="0" dirty="0">
                          <a:latin typeface="Arial"/>
                          <a:cs typeface="Arial"/>
                        </a:rPr>
                        <a:t>rated</a:t>
                      </a:r>
                      <a:endParaRPr sz="3100" dirty="0">
                        <a:latin typeface="Arial"/>
                        <a:cs typeface="Arial"/>
                      </a:endParaRPr>
                    </a:p>
                    <a:p>
                      <a:pPr marL="64769">
                        <a:lnSpc>
                          <a:spcPct val="100000"/>
                        </a:lnSpc>
                      </a:pPr>
                      <a:r>
                        <a:rPr sz="3100" b="1" dirty="0">
                          <a:latin typeface="Arial"/>
                          <a:cs typeface="Arial"/>
                        </a:rPr>
                        <a:t>L</a:t>
                      </a:r>
                      <a:r>
                        <a:rPr sz="3100" b="1" spc="-5" dirty="0">
                          <a:latin typeface="Arial"/>
                          <a:cs typeface="Arial"/>
                        </a:rPr>
                        <a:t>e</a:t>
                      </a:r>
                      <a:r>
                        <a:rPr sz="3100" b="1" spc="0" dirty="0">
                          <a:latin typeface="Arial"/>
                          <a:cs typeface="Arial"/>
                        </a:rPr>
                        <a:t>v</a:t>
                      </a:r>
                      <a:r>
                        <a:rPr sz="3100" b="1" spc="-5" dirty="0">
                          <a:latin typeface="Arial"/>
                          <a:cs typeface="Arial"/>
                        </a:rPr>
                        <a:t>e</a:t>
                      </a:r>
                      <a:r>
                        <a:rPr sz="3100" b="1" spc="0" dirty="0">
                          <a:latin typeface="Arial"/>
                          <a:cs typeface="Arial"/>
                        </a:rPr>
                        <a:t>l</a:t>
                      </a:r>
                      <a:r>
                        <a:rPr sz="3100" b="1" spc="10" dirty="0">
                          <a:latin typeface="Arial"/>
                          <a:cs typeface="Arial"/>
                        </a:rPr>
                        <a:t> </a:t>
                      </a:r>
                      <a:r>
                        <a:rPr sz="3100" b="1" spc="0" dirty="0">
                          <a:latin typeface="Arial"/>
                          <a:cs typeface="Arial"/>
                        </a:rPr>
                        <a:t>5</a:t>
                      </a:r>
                      <a:r>
                        <a:rPr sz="3100" b="1" spc="-10" dirty="0">
                          <a:latin typeface="Arial"/>
                          <a:cs typeface="Arial"/>
                        </a:rPr>
                        <a:t> </a:t>
                      </a:r>
                      <a:r>
                        <a:rPr sz="3100" spc="-10" dirty="0">
                          <a:latin typeface="Arial"/>
                          <a:cs typeface="Arial"/>
                        </a:rPr>
                        <a:t>i</a:t>
                      </a:r>
                      <a:r>
                        <a:rPr sz="3100" spc="0" dirty="0">
                          <a:latin typeface="Arial"/>
                          <a:cs typeface="Arial"/>
                        </a:rPr>
                        <a:t>n</a:t>
                      </a:r>
                      <a:endParaRPr sz="3100" dirty="0">
                        <a:latin typeface="Arial"/>
                        <a:cs typeface="Arial"/>
                      </a:endParaRPr>
                    </a:p>
                    <a:p>
                      <a:pPr marL="64769" marR="211454">
                        <a:lnSpc>
                          <a:spcPct val="100000"/>
                        </a:lnSpc>
                        <a:spcBef>
                          <a:spcPts val="25"/>
                        </a:spcBef>
                      </a:pPr>
                      <a:r>
                        <a:rPr sz="3100" dirty="0">
                          <a:latin typeface="Arial"/>
                          <a:cs typeface="Arial"/>
                        </a:rPr>
                        <a:t>Obj</a:t>
                      </a:r>
                      <a:r>
                        <a:rPr sz="3100" spc="-15" dirty="0">
                          <a:latin typeface="Arial"/>
                          <a:cs typeface="Arial"/>
                        </a:rPr>
                        <a:t>e</a:t>
                      </a:r>
                      <a:r>
                        <a:rPr sz="3100" spc="0" dirty="0">
                          <a:latin typeface="Arial"/>
                          <a:cs typeface="Arial"/>
                        </a:rPr>
                        <a:t>ct</a:t>
                      </a:r>
                      <a:r>
                        <a:rPr sz="3100" spc="-10" dirty="0">
                          <a:latin typeface="Arial"/>
                          <a:cs typeface="Arial"/>
                        </a:rPr>
                        <a:t>i</a:t>
                      </a:r>
                      <a:r>
                        <a:rPr sz="3100" spc="0" dirty="0">
                          <a:latin typeface="Arial"/>
                          <a:cs typeface="Arial"/>
                        </a:rPr>
                        <a:t>ve 4</a:t>
                      </a:r>
                      <a:r>
                        <a:rPr sz="3100" spc="-10" dirty="0">
                          <a:latin typeface="Arial"/>
                          <a:cs typeface="Arial"/>
                        </a:rPr>
                        <a:t> </a:t>
                      </a:r>
                      <a:r>
                        <a:rPr sz="3100" spc="0" dirty="0">
                          <a:latin typeface="Arial"/>
                          <a:cs typeface="Arial"/>
                        </a:rPr>
                        <a:t>as sh</a:t>
                      </a:r>
                      <a:r>
                        <a:rPr sz="3100" spc="-5" dirty="0">
                          <a:latin typeface="Arial"/>
                          <a:cs typeface="Arial"/>
                        </a:rPr>
                        <a:t>o</a:t>
                      </a:r>
                      <a:r>
                        <a:rPr sz="3100" spc="-10" dirty="0">
                          <a:latin typeface="Arial"/>
                          <a:cs typeface="Arial"/>
                        </a:rPr>
                        <a:t>w</a:t>
                      </a:r>
                      <a:r>
                        <a:rPr sz="3100" spc="0" dirty="0">
                          <a:latin typeface="Arial"/>
                          <a:cs typeface="Arial"/>
                        </a:rPr>
                        <a:t>n in </a:t>
                      </a:r>
                      <a:r>
                        <a:rPr sz="3100" spc="-10" dirty="0">
                          <a:latin typeface="Arial"/>
                          <a:cs typeface="Arial"/>
                        </a:rPr>
                        <a:t>C</a:t>
                      </a:r>
                      <a:r>
                        <a:rPr sz="3100" spc="0" dirty="0">
                          <a:latin typeface="Arial"/>
                          <a:cs typeface="Arial"/>
                        </a:rPr>
                        <a:t>OT</a:t>
                      </a:r>
                      <a:endParaRPr sz="3100" dirty="0">
                        <a:latin typeface="Arial"/>
                        <a:cs typeface="Arial"/>
                      </a:endParaRPr>
                    </a:p>
                    <a:p>
                      <a:pPr marL="64769">
                        <a:lnSpc>
                          <a:spcPct val="100000"/>
                        </a:lnSpc>
                      </a:pPr>
                      <a:r>
                        <a:rPr sz="3100" dirty="0">
                          <a:latin typeface="Arial"/>
                          <a:cs typeface="Arial"/>
                        </a:rPr>
                        <a:t>rat</a:t>
                      </a:r>
                      <a:r>
                        <a:rPr sz="3100" spc="-10" dirty="0">
                          <a:latin typeface="Arial"/>
                          <a:cs typeface="Arial"/>
                        </a:rPr>
                        <a:t>i</a:t>
                      </a:r>
                      <a:r>
                        <a:rPr sz="3100" spc="0" dirty="0">
                          <a:latin typeface="Arial"/>
                          <a:cs typeface="Arial"/>
                        </a:rPr>
                        <a:t>ng sh</a:t>
                      </a:r>
                      <a:r>
                        <a:rPr sz="3100" spc="-5" dirty="0">
                          <a:latin typeface="Arial"/>
                          <a:cs typeface="Arial"/>
                        </a:rPr>
                        <a:t>e</a:t>
                      </a:r>
                      <a:r>
                        <a:rPr sz="3100" spc="-15" dirty="0">
                          <a:latin typeface="Arial"/>
                          <a:cs typeface="Arial"/>
                        </a:rPr>
                        <a:t>e</a:t>
                      </a:r>
                      <a:r>
                        <a:rPr sz="3100" spc="0" dirty="0">
                          <a:latin typeface="Arial"/>
                          <a:cs typeface="Arial"/>
                        </a:rPr>
                        <a:t>ts</a:t>
                      </a:r>
                      <a:r>
                        <a:rPr sz="3100" spc="-5" dirty="0">
                          <a:latin typeface="Arial"/>
                          <a:cs typeface="Arial"/>
                        </a:rPr>
                        <a:t> </a:t>
                      </a:r>
                      <a:r>
                        <a:rPr sz="3100" spc="0" dirty="0">
                          <a:latin typeface="Arial"/>
                          <a:cs typeface="Arial"/>
                        </a:rPr>
                        <a:t>/</a:t>
                      </a:r>
                      <a:endParaRPr sz="3100" dirty="0">
                        <a:latin typeface="Arial"/>
                        <a:cs typeface="Arial"/>
                      </a:endParaRPr>
                    </a:p>
                    <a:p>
                      <a:pPr marL="64769" marR="234315">
                        <a:lnSpc>
                          <a:spcPct val="100000"/>
                        </a:lnSpc>
                        <a:spcBef>
                          <a:spcPts val="25"/>
                        </a:spcBef>
                      </a:pPr>
                      <a:r>
                        <a:rPr sz="3100" spc="-10" dirty="0">
                          <a:latin typeface="Arial"/>
                          <a:cs typeface="Arial"/>
                        </a:rPr>
                        <a:t>i</a:t>
                      </a:r>
                      <a:r>
                        <a:rPr sz="3100" spc="0" dirty="0">
                          <a:latin typeface="Arial"/>
                          <a:cs typeface="Arial"/>
                        </a:rPr>
                        <a:t>nte</a:t>
                      </a:r>
                      <a:r>
                        <a:rPr sz="3100" spc="5" dirty="0">
                          <a:latin typeface="Arial"/>
                          <a:cs typeface="Arial"/>
                        </a:rPr>
                        <a:t>r</a:t>
                      </a:r>
                      <a:r>
                        <a:rPr sz="3100" spc="0" dirty="0">
                          <a:latin typeface="Arial"/>
                          <a:cs typeface="Arial"/>
                        </a:rPr>
                        <a:t>-o</a:t>
                      </a:r>
                      <a:r>
                        <a:rPr sz="3100" spc="-5" dirty="0">
                          <a:latin typeface="Arial"/>
                          <a:cs typeface="Arial"/>
                        </a:rPr>
                        <a:t>b</a:t>
                      </a:r>
                      <a:r>
                        <a:rPr sz="3100" spc="0" dirty="0">
                          <a:latin typeface="Arial"/>
                          <a:cs typeface="Arial"/>
                        </a:rPr>
                        <a:t>s</a:t>
                      </a:r>
                      <a:r>
                        <a:rPr sz="3100" spc="-15" dirty="0">
                          <a:latin typeface="Arial"/>
                          <a:cs typeface="Arial"/>
                        </a:rPr>
                        <a:t>e</a:t>
                      </a:r>
                      <a:r>
                        <a:rPr sz="3100" spc="0" dirty="0">
                          <a:latin typeface="Arial"/>
                          <a:cs typeface="Arial"/>
                        </a:rPr>
                        <a:t>rver a</a:t>
                      </a:r>
                      <a:r>
                        <a:rPr sz="3100" spc="-5" dirty="0">
                          <a:latin typeface="Arial"/>
                          <a:cs typeface="Arial"/>
                        </a:rPr>
                        <a:t>g</a:t>
                      </a:r>
                      <a:r>
                        <a:rPr sz="3100" spc="0" dirty="0">
                          <a:latin typeface="Arial"/>
                          <a:cs typeface="Arial"/>
                        </a:rPr>
                        <a:t>re</a:t>
                      </a:r>
                      <a:r>
                        <a:rPr sz="3100" spc="-5" dirty="0">
                          <a:latin typeface="Arial"/>
                          <a:cs typeface="Arial"/>
                        </a:rPr>
                        <a:t>e</a:t>
                      </a:r>
                      <a:r>
                        <a:rPr sz="3100" spc="0" dirty="0">
                          <a:latin typeface="Arial"/>
                          <a:cs typeface="Arial"/>
                        </a:rPr>
                        <a:t>me</a:t>
                      </a:r>
                      <a:r>
                        <a:rPr sz="3100" spc="-20" dirty="0">
                          <a:latin typeface="Arial"/>
                          <a:cs typeface="Arial"/>
                        </a:rPr>
                        <a:t>n</a:t>
                      </a:r>
                      <a:r>
                        <a:rPr sz="3100" spc="0" dirty="0">
                          <a:latin typeface="Arial"/>
                          <a:cs typeface="Arial"/>
                        </a:rPr>
                        <a:t>t</a:t>
                      </a:r>
                      <a:endParaRPr sz="3100" dirty="0">
                        <a:latin typeface="Arial"/>
                        <a:cs typeface="Arial"/>
                      </a:endParaRPr>
                    </a:p>
                    <a:p>
                      <a:pPr marL="64769">
                        <a:lnSpc>
                          <a:spcPct val="100000"/>
                        </a:lnSpc>
                      </a:pPr>
                      <a:r>
                        <a:rPr sz="3100" dirty="0">
                          <a:latin typeface="Arial"/>
                          <a:cs typeface="Arial"/>
                        </a:rPr>
                        <a:t>fo</a:t>
                      </a:r>
                      <a:r>
                        <a:rPr sz="3100" spc="-10" dirty="0">
                          <a:latin typeface="Arial"/>
                          <a:cs typeface="Arial"/>
                        </a:rPr>
                        <a:t>r</a:t>
                      </a:r>
                      <a:r>
                        <a:rPr sz="3100" spc="0" dirty="0">
                          <a:latin typeface="Arial"/>
                          <a:cs typeface="Arial"/>
                        </a:rPr>
                        <a:t>ms</a:t>
                      </a:r>
                      <a:endParaRPr sz="31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a:lnSpc>
                          <a:spcPct val="100000"/>
                        </a:lnSpc>
                      </a:pPr>
                      <a:r>
                        <a:rPr sz="3100" spc="-10" dirty="0">
                          <a:latin typeface="Arial"/>
                          <a:cs typeface="Arial"/>
                        </a:rPr>
                        <a:t>D</a:t>
                      </a:r>
                      <a:r>
                        <a:rPr sz="3100" spc="0" dirty="0">
                          <a:latin typeface="Arial"/>
                          <a:cs typeface="Arial"/>
                        </a:rPr>
                        <a:t>emons</a:t>
                      </a:r>
                      <a:r>
                        <a:rPr sz="3100" spc="-10" dirty="0">
                          <a:latin typeface="Arial"/>
                          <a:cs typeface="Arial"/>
                        </a:rPr>
                        <a:t>t</a:t>
                      </a:r>
                      <a:r>
                        <a:rPr sz="3100" spc="0" dirty="0">
                          <a:latin typeface="Arial"/>
                          <a:cs typeface="Arial"/>
                        </a:rPr>
                        <a:t>rated</a:t>
                      </a:r>
                      <a:endParaRPr sz="3100" dirty="0">
                        <a:latin typeface="Arial"/>
                        <a:cs typeface="Arial"/>
                      </a:endParaRPr>
                    </a:p>
                    <a:p>
                      <a:pPr marL="64769">
                        <a:lnSpc>
                          <a:spcPct val="100000"/>
                        </a:lnSpc>
                      </a:pPr>
                      <a:r>
                        <a:rPr sz="3100" b="1" dirty="0">
                          <a:latin typeface="Arial"/>
                          <a:cs typeface="Arial"/>
                        </a:rPr>
                        <a:t>L</a:t>
                      </a:r>
                      <a:r>
                        <a:rPr sz="3100" b="1" spc="-5" dirty="0">
                          <a:latin typeface="Arial"/>
                          <a:cs typeface="Arial"/>
                        </a:rPr>
                        <a:t>e</a:t>
                      </a:r>
                      <a:r>
                        <a:rPr sz="3100" b="1" spc="0" dirty="0">
                          <a:latin typeface="Arial"/>
                          <a:cs typeface="Arial"/>
                        </a:rPr>
                        <a:t>v</a:t>
                      </a:r>
                      <a:r>
                        <a:rPr sz="3100" b="1" spc="-5" dirty="0">
                          <a:latin typeface="Arial"/>
                          <a:cs typeface="Arial"/>
                        </a:rPr>
                        <a:t>e</a:t>
                      </a:r>
                      <a:r>
                        <a:rPr sz="3100" b="1" spc="0" dirty="0">
                          <a:latin typeface="Arial"/>
                          <a:cs typeface="Arial"/>
                        </a:rPr>
                        <a:t>l</a:t>
                      </a:r>
                      <a:r>
                        <a:rPr sz="3100" b="1" spc="10" dirty="0">
                          <a:latin typeface="Arial"/>
                          <a:cs typeface="Arial"/>
                        </a:rPr>
                        <a:t> </a:t>
                      </a:r>
                      <a:r>
                        <a:rPr sz="3100" b="1" spc="0" dirty="0">
                          <a:latin typeface="Arial"/>
                          <a:cs typeface="Arial"/>
                        </a:rPr>
                        <a:t>4</a:t>
                      </a:r>
                      <a:r>
                        <a:rPr sz="3100" b="1" spc="-10" dirty="0">
                          <a:latin typeface="Arial"/>
                          <a:cs typeface="Arial"/>
                        </a:rPr>
                        <a:t> </a:t>
                      </a:r>
                      <a:r>
                        <a:rPr sz="3100" spc="-10" dirty="0">
                          <a:latin typeface="Arial"/>
                          <a:cs typeface="Arial"/>
                        </a:rPr>
                        <a:t>i</a:t>
                      </a:r>
                      <a:r>
                        <a:rPr sz="3100" spc="0" dirty="0">
                          <a:latin typeface="Arial"/>
                          <a:cs typeface="Arial"/>
                        </a:rPr>
                        <a:t>n</a:t>
                      </a:r>
                      <a:endParaRPr sz="3100" dirty="0">
                        <a:latin typeface="Arial"/>
                        <a:cs typeface="Arial"/>
                      </a:endParaRPr>
                    </a:p>
                    <a:p>
                      <a:pPr marL="64769" marR="210820">
                        <a:lnSpc>
                          <a:spcPct val="100000"/>
                        </a:lnSpc>
                        <a:spcBef>
                          <a:spcPts val="25"/>
                        </a:spcBef>
                      </a:pPr>
                      <a:r>
                        <a:rPr sz="3100" dirty="0">
                          <a:latin typeface="Arial"/>
                          <a:cs typeface="Arial"/>
                        </a:rPr>
                        <a:t>Obj</a:t>
                      </a:r>
                      <a:r>
                        <a:rPr sz="3100" spc="-15" dirty="0">
                          <a:latin typeface="Arial"/>
                          <a:cs typeface="Arial"/>
                        </a:rPr>
                        <a:t>e</a:t>
                      </a:r>
                      <a:r>
                        <a:rPr sz="3100" spc="0" dirty="0">
                          <a:latin typeface="Arial"/>
                          <a:cs typeface="Arial"/>
                        </a:rPr>
                        <a:t>ct</a:t>
                      </a:r>
                      <a:r>
                        <a:rPr sz="3100" spc="-10" dirty="0">
                          <a:latin typeface="Arial"/>
                          <a:cs typeface="Arial"/>
                        </a:rPr>
                        <a:t>i</a:t>
                      </a:r>
                      <a:r>
                        <a:rPr sz="3100" spc="0" dirty="0">
                          <a:latin typeface="Arial"/>
                          <a:cs typeface="Arial"/>
                        </a:rPr>
                        <a:t>ve 4</a:t>
                      </a:r>
                      <a:r>
                        <a:rPr sz="3100" spc="-10" dirty="0">
                          <a:latin typeface="Arial"/>
                          <a:cs typeface="Arial"/>
                        </a:rPr>
                        <a:t> </a:t>
                      </a:r>
                      <a:r>
                        <a:rPr sz="3100" spc="0" dirty="0">
                          <a:latin typeface="Arial"/>
                          <a:cs typeface="Arial"/>
                        </a:rPr>
                        <a:t>as sh</a:t>
                      </a:r>
                      <a:r>
                        <a:rPr sz="3100" spc="-5" dirty="0">
                          <a:latin typeface="Arial"/>
                          <a:cs typeface="Arial"/>
                        </a:rPr>
                        <a:t>o</a:t>
                      </a:r>
                      <a:r>
                        <a:rPr sz="3100" spc="-10" dirty="0">
                          <a:latin typeface="Arial"/>
                          <a:cs typeface="Arial"/>
                        </a:rPr>
                        <a:t>w</a:t>
                      </a:r>
                      <a:r>
                        <a:rPr sz="3100" spc="0" dirty="0">
                          <a:latin typeface="Arial"/>
                          <a:cs typeface="Arial"/>
                        </a:rPr>
                        <a:t>n in </a:t>
                      </a:r>
                      <a:r>
                        <a:rPr sz="3100" spc="-10" dirty="0">
                          <a:latin typeface="Arial"/>
                          <a:cs typeface="Arial"/>
                        </a:rPr>
                        <a:t>C</a:t>
                      </a:r>
                      <a:r>
                        <a:rPr sz="3100" spc="0" dirty="0">
                          <a:latin typeface="Arial"/>
                          <a:cs typeface="Arial"/>
                        </a:rPr>
                        <a:t>OT</a:t>
                      </a:r>
                      <a:endParaRPr sz="3100" dirty="0">
                        <a:latin typeface="Arial"/>
                        <a:cs typeface="Arial"/>
                      </a:endParaRPr>
                    </a:p>
                    <a:p>
                      <a:pPr marL="64769">
                        <a:lnSpc>
                          <a:spcPct val="100000"/>
                        </a:lnSpc>
                      </a:pPr>
                      <a:r>
                        <a:rPr sz="3100" dirty="0">
                          <a:latin typeface="Arial"/>
                          <a:cs typeface="Arial"/>
                        </a:rPr>
                        <a:t>rati</a:t>
                      </a:r>
                      <a:r>
                        <a:rPr sz="3100" spc="-5" dirty="0">
                          <a:latin typeface="Arial"/>
                          <a:cs typeface="Arial"/>
                        </a:rPr>
                        <a:t>n</a:t>
                      </a:r>
                      <a:r>
                        <a:rPr sz="3100" spc="0" dirty="0">
                          <a:latin typeface="Arial"/>
                          <a:cs typeface="Arial"/>
                        </a:rPr>
                        <a:t>g she</a:t>
                      </a:r>
                      <a:r>
                        <a:rPr sz="3100" spc="-15" dirty="0">
                          <a:latin typeface="Arial"/>
                          <a:cs typeface="Arial"/>
                        </a:rPr>
                        <a:t>e</a:t>
                      </a:r>
                      <a:r>
                        <a:rPr sz="3100" spc="0" dirty="0">
                          <a:latin typeface="Arial"/>
                          <a:cs typeface="Arial"/>
                        </a:rPr>
                        <a:t>ts</a:t>
                      </a:r>
                      <a:r>
                        <a:rPr sz="3100" spc="-5" dirty="0">
                          <a:latin typeface="Arial"/>
                          <a:cs typeface="Arial"/>
                        </a:rPr>
                        <a:t> </a:t>
                      </a:r>
                      <a:r>
                        <a:rPr sz="3100" spc="0" dirty="0">
                          <a:latin typeface="Arial"/>
                          <a:cs typeface="Arial"/>
                        </a:rPr>
                        <a:t>/</a:t>
                      </a:r>
                      <a:endParaRPr sz="3100" dirty="0">
                        <a:latin typeface="Arial"/>
                        <a:cs typeface="Arial"/>
                      </a:endParaRPr>
                    </a:p>
                    <a:p>
                      <a:pPr marL="64769" marR="234315">
                        <a:lnSpc>
                          <a:spcPct val="100000"/>
                        </a:lnSpc>
                        <a:spcBef>
                          <a:spcPts val="25"/>
                        </a:spcBef>
                      </a:pPr>
                      <a:r>
                        <a:rPr sz="3100" spc="-10" dirty="0">
                          <a:latin typeface="Arial"/>
                          <a:cs typeface="Arial"/>
                        </a:rPr>
                        <a:t>i</a:t>
                      </a:r>
                      <a:r>
                        <a:rPr sz="3100" spc="0" dirty="0">
                          <a:latin typeface="Arial"/>
                          <a:cs typeface="Arial"/>
                        </a:rPr>
                        <a:t>nte</a:t>
                      </a:r>
                      <a:r>
                        <a:rPr sz="3100" spc="5" dirty="0">
                          <a:latin typeface="Arial"/>
                          <a:cs typeface="Arial"/>
                        </a:rPr>
                        <a:t>r</a:t>
                      </a:r>
                      <a:r>
                        <a:rPr sz="3100" spc="0" dirty="0">
                          <a:latin typeface="Arial"/>
                          <a:cs typeface="Arial"/>
                        </a:rPr>
                        <a:t>-o</a:t>
                      </a:r>
                      <a:r>
                        <a:rPr sz="3100" spc="-5" dirty="0">
                          <a:latin typeface="Arial"/>
                          <a:cs typeface="Arial"/>
                        </a:rPr>
                        <a:t>b</a:t>
                      </a:r>
                      <a:r>
                        <a:rPr sz="3100" spc="0" dirty="0">
                          <a:latin typeface="Arial"/>
                          <a:cs typeface="Arial"/>
                        </a:rPr>
                        <a:t>s</a:t>
                      </a:r>
                      <a:r>
                        <a:rPr sz="3100" spc="-15" dirty="0">
                          <a:latin typeface="Arial"/>
                          <a:cs typeface="Arial"/>
                        </a:rPr>
                        <a:t>e</a:t>
                      </a:r>
                      <a:r>
                        <a:rPr sz="3100" spc="0" dirty="0">
                          <a:latin typeface="Arial"/>
                          <a:cs typeface="Arial"/>
                        </a:rPr>
                        <a:t>rver a</a:t>
                      </a:r>
                      <a:r>
                        <a:rPr sz="3100" spc="-5" dirty="0">
                          <a:latin typeface="Arial"/>
                          <a:cs typeface="Arial"/>
                        </a:rPr>
                        <a:t>g</a:t>
                      </a:r>
                      <a:r>
                        <a:rPr sz="3100" spc="0" dirty="0">
                          <a:latin typeface="Arial"/>
                          <a:cs typeface="Arial"/>
                        </a:rPr>
                        <a:t>re</a:t>
                      </a:r>
                      <a:r>
                        <a:rPr sz="3100" spc="-5" dirty="0">
                          <a:latin typeface="Arial"/>
                          <a:cs typeface="Arial"/>
                        </a:rPr>
                        <a:t>e</a:t>
                      </a:r>
                      <a:r>
                        <a:rPr sz="3100" spc="0" dirty="0">
                          <a:latin typeface="Arial"/>
                          <a:cs typeface="Arial"/>
                        </a:rPr>
                        <a:t>me</a:t>
                      </a:r>
                      <a:r>
                        <a:rPr sz="3100" spc="-20" dirty="0">
                          <a:latin typeface="Arial"/>
                          <a:cs typeface="Arial"/>
                        </a:rPr>
                        <a:t>n</a:t>
                      </a:r>
                      <a:r>
                        <a:rPr sz="3100" spc="0" dirty="0">
                          <a:latin typeface="Arial"/>
                          <a:cs typeface="Arial"/>
                        </a:rPr>
                        <a:t>t</a:t>
                      </a:r>
                      <a:endParaRPr sz="3100" dirty="0">
                        <a:latin typeface="Arial"/>
                        <a:cs typeface="Arial"/>
                      </a:endParaRPr>
                    </a:p>
                    <a:p>
                      <a:pPr marL="64769">
                        <a:lnSpc>
                          <a:spcPct val="100000"/>
                        </a:lnSpc>
                      </a:pPr>
                      <a:r>
                        <a:rPr sz="3100" dirty="0">
                          <a:latin typeface="Arial"/>
                          <a:cs typeface="Arial"/>
                        </a:rPr>
                        <a:t>fo</a:t>
                      </a:r>
                      <a:r>
                        <a:rPr sz="3100" spc="-10" dirty="0">
                          <a:latin typeface="Arial"/>
                          <a:cs typeface="Arial"/>
                        </a:rPr>
                        <a:t>r</a:t>
                      </a:r>
                      <a:r>
                        <a:rPr sz="3100" spc="0" dirty="0">
                          <a:latin typeface="Arial"/>
                          <a:cs typeface="Arial"/>
                        </a:rPr>
                        <a:t>ms</a:t>
                      </a:r>
                      <a:endParaRPr sz="31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a:lnSpc>
                          <a:spcPct val="100000"/>
                        </a:lnSpc>
                      </a:pPr>
                      <a:r>
                        <a:rPr sz="3100" spc="-10" dirty="0">
                          <a:latin typeface="Arial"/>
                          <a:cs typeface="Arial"/>
                        </a:rPr>
                        <a:t>D</a:t>
                      </a:r>
                      <a:r>
                        <a:rPr sz="3100" spc="0" dirty="0">
                          <a:latin typeface="Arial"/>
                          <a:cs typeface="Arial"/>
                        </a:rPr>
                        <a:t>emons</a:t>
                      </a:r>
                      <a:r>
                        <a:rPr sz="3100" spc="-10" dirty="0">
                          <a:latin typeface="Arial"/>
                          <a:cs typeface="Arial"/>
                        </a:rPr>
                        <a:t>t</a:t>
                      </a:r>
                      <a:r>
                        <a:rPr sz="3100" spc="0" dirty="0">
                          <a:latin typeface="Arial"/>
                          <a:cs typeface="Arial"/>
                        </a:rPr>
                        <a:t>rated</a:t>
                      </a:r>
                      <a:endParaRPr sz="3100" dirty="0">
                        <a:latin typeface="Arial"/>
                        <a:cs typeface="Arial"/>
                      </a:endParaRPr>
                    </a:p>
                    <a:p>
                      <a:pPr marL="64769">
                        <a:lnSpc>
                          <a:spcPct val="100000"/>
                        </a:lnSpc>
                      </a:pPr>
                      <a:r>
                        <a:rPr sz="3100" b="1" dirty="0">
                          <a:latin typeface="Arial"/>
                          <a:cs typeface="Arial"/>
                        </a:rPr>
                        <a:t>L</a:t>
                      </a:r>
                      <a:r>
                        <a:rPr sz="3100" b="1" spc="-5" dirty="0">
                          <a:latin typeface="Arial"/>
                          <a:cs typeface="Arial"/>
                        </a:rPr>
                        <a:t>e</a:t>
                      </a:r>
                      <a:r>
                        <a:rPr sz="3100" b="1" spc="0" dirty="0">
                          <a:latin typeface="Arial"/>
                          <a:cs typeface="Arial"/>
                        </a:rPr>
                        <a:t>v</a:t>
                      </a:r>
                      <a:r>
                        <a:rPr sz="3100" b="1" spc="-5" dirty="0">
                          <a:latin typeface="Arial"/>
                          <a:cs typeface="Arial"/>
                        </a:rPr>
                        <a:t>e</a:t>
                      </a:r>
                      <a:r>
                        <a:rPr sz="3100" b="1" spc="0" dirty="0">
                          <a:latin typeface="Arial"/>
                          <a:cs typeface="Arial"/>
                        </a:rPr>
                        <a:t>l</a:t>
                      </a:r>
                      <a:r>
                        <a:rPr sz="3100" b="1" spc="10" dirty="0">
                          <a:latin typeface="Arial"/>
                          <a:cs typeface="Arial"/>
                        </a:rPr>
                        <a:t> </a:t>
                      </a:r>
                      <a:r>
                        <a:rPr sz="3100" b="1" spc="0" dirty="0">
                          <a:latin typeface="Arial"/>
                          <a:cs typeface="Arial"/>
                        </a:rPr>
                        <a:t>3</a:t>
                      </a:r>
                      <a:r>
                        <a:rPr sz="3100" b="1" spc="-10" dirty="0">
                          <a:latin typeface="Arial"/>
                          <a:cs typeface="Arial"/>
                        </a:rPr>
                        <a:t> </a:t>
                      </a:r>
                      <a:r>
                        <a:rPr sz="3100" spc="-10" dirty="0">
                          <a:latin typeface="Arial"/>
                          <a:cs typeface="Arial"/>
                        </a:rPr>
                        <a:t>i</a:t>
                      </a:r>
                      <a:r>
                        <a:rPr sz="3100" spc="0" dirty="0">
                          <a:latin typeface="Arial"/>
                          <a:cs typeface="Arial"/>
                        </a:rPr>
                        <a:t>n</a:t>
                      </a:r>
                      <a:endParaRPr sz="3100" dirty="0">
                        <a:latin typeface="Arial"/>
                        <a:cs typeface="Arial"/>
                      </a:endParaRPr>
                    </a:p>
                    <a:p>
                      <a:pPr marL="64769" marR="212725">
                        <a:lnSpc>
                          <a:spcPct val="100000"/>
                        </a:lnSpc>
                        <a:spcBef>
                          <a:spcPts val="25"/>
                        </a:spcBef>
                      </a:pPr>
                      <a:r>
                        <a:rPr sz="3100" dirty="0">
                          <a:latin typeface="Arial"/>
                          <a:cs typeface="Arial"/>
                        </a:rPr>
                        <a:t>Obj</a:t>
                      </a:r>
                      <a:r>
                        <a:rPr sz="3100" spc="-15" dirty="0">
                          <a:latin typeface="Arial"/>
                          <a:cs typeface="Arial"/>
                        </a:rPr>
                        <a:t>e</a:t>
                      </a:r>
                      <a:r>
                        <a:rPr sz="3100" spc="0" dirty="0">
                          <a:latin typeface="Arial"/>
                          <a:cs typeface="Arial"/>
                        </a:rPr>
                        <a:t>ct</a:t>
                      </a:r>
                      <a:r>
                        <a:rPr sz="3100" spc="-10" dirty="0">
                          <a:latin typeface="Arial"/>
                          <a:cs typeface="Arial"/>
                        </a:rPr>
                        <a:t>i</a:t>
                      </a:r>
                      <a:r>
                        <a:rPr sz="3100" spc="0" dirty="0">
                          <a:latin typeface="Arial"/>
                          <a:cs typeface="Arial"/>
                        </a:rPr>
                        <a:t>ve 4</a:t>
                      </a:r>
                      <a:r>
                        <a:rPr sz="3100" spc="-10" dirty="0">
                          <a:latin typeface="Arial"/>
                          <a:cs typeface="Arial"/>
                        </a:rPr>
                        <a:t> </a:t>
                      </a:r>
                      <a:r>
                        <a:rPr sz="3100" spc="0" dirty="0">
                          <a:latin typeface="Arial"/>
                          <a:cs typeface="Arial"/>
                        </a:rPr>
                        <a:t>as sh</a:t>
                      </a:r>
                      <a:r>
                        <a:rPr sz="3100" spc="-5" dirty="0">
                          <a:latin typeface="Arial"/>
                          <a:cs typeface="Arial"/>
                        </a:rPr>
                        <a:t>o</a:t>
                      </a:r>
                      <a:r>
                        <a:rPr sz="3100" spc="-10" dirty="0">
                          <a:latin typeface="Arial"/>
                          <a:cs typeface="Arial"/>
                        </a:rPr>
                        <a:t>w</a:t>
                      </a:r>
                      <a:r>
                        <a:rPr sz="3100" spc="0" dirty="0">
                          <a:latin typeface="Arial"/>
                          <a:cs typeface="Arial"/>
                        </a:rPr>
                        <a:t>n in </a:t>
                      </a:r>
                      <a:r>
                        <a:rPr sz="3100" spc="-10" dirty="0">
                          <a:latin typeface="Arial"/>
                          <a:cs typeface="Arial"/>
                        </a:rPr>
                        <a:t>C</a:t>
                      </a:r>
                      <a:r>
                        <a:rPr sz="3100" spc="0" dirty="0">
                          <a:latin typeface="Arial"/>
                          <a:cs typeface="Arial"/>
                        </a:rPr>
                        <a:t>OT</a:t>
                      </a:r>
                      <a:endParaRPr sz="3100" dirty="0">
                        <a:latin typeface="Arial"/>
                        <a:cs typeface="Arial"/>
                      </a:endParaRPr>
                    </a:p>
                    <a:p>
                      <a:pPr marL="64769">
                        <a:lnSpc>
                          <a:spcPct val="100000"/>
                        </a:lnSpc>
                      </a:pPr>
                      <a:r>
                        <a:rPr sz="3100" dirty="0">
                          <a:latin typeface="Arial"/>
                          <a:cs typeface="Arial"/>
                        </a:rPr>
                        <a:t>rati</a:t>
                      </a:r>
                      <a:r>
                        <a:rPr sz="3100" spc="-5" dirty="0">
                          <a:latin typeface="Arial"/>
                          <a:cs typeface="Arial"/>
                        </a:rPr>
                        <a:t>n</a:t>
                      </a:r>
                      <a:r>
                        <a:rPr sz="3100" spc="0" dirty="0">
                          <a:latin typeface="Arial"/>
                          <a:cs typeface="Arial"/>
                        </a:rPr>
                        <a:t>g she</a:t>
                      </a:r>
                      <a:r>
                        <a:rPr sz="3100" spc="-15" dirty="0">
                          <a:latin typeface="Arial"/>
                          <a:cs typeface="Arial"/>
                        </a:rPr>
                        <a:t>e</a:t>
                      </a:r>
                      <a:r>
                        <a:rPr sz="3100" spc="0" dirty="0">
                          <a:latin typeface="Arial"/>
                          <a:cs typeface="Arial"/>
                        </a:rPr>
                        <a:t>ts</a:t>
                      </a:r>
                      <a:r>
                        <a:rPr sz="3100" spc="-5" dirty="0">
                          <a:latin typeface="Arial"/>
                          <a:cs typeface="Arial"/>
                        </a:rPr>
                        <a:t> </a:t>
                      </a:r>
                      <a:r>
                        <a:rPr sz="3100" spc="0" dirty="0">
                          <a:latin typeface="Arial"/>
                          <a:cs typeface="Arial"/>
                        </a:rPr>
                        <a:t>/</a:t>
                      </a:r>
                      <a:endParaRPr sz="3100" dirty="0">
                        <a:latin typeface="Arial"/>
                        <a:cs typeface="Arial"/>
                      </a:endParaRPr>
                    </a:p>
                    <a:p>
                      <a:pPr marL="64769" marR="236220">
                        <a:lnSpc>
                          <a:spcPct val="100000"/>
                        </a:lnSpc>
                        <a:spcBef>
                          <a:spcPts val="25"/>
                        </a:spcBef>
                      </a:pPr>
                      <a:r>
                        <a:rPr sz="3100" spc="-10" dirty="0">
                          <a:latin typeface="Arial"/>
                          <a:cs typeface="Arial"/>
                        </a:rPr>
                        <a:t>i</a:t>
                      </a:r>
                      <a:r>
                        <a:rPr sz="3100" spc="0" dirty="0">
                          <a:latin typeface="Arial"/>
                          <a:cs typeface="Arial"/>
                        </a:rPr>
                        <a:t>nte</a:t>
                      </a:r>
                      <a:r>
                        <a:rPr sz="3100" spc="5" dirty="0">
                          <a:latin typeface="Arial"/>
                          <a:cs typeface="Arial"/>
                        </a:rPr>
                        <a:t>r</a:t>
                      </a:r>
                      <a:r>
                        <a:rPr sz="3100" spc="0" dirty="0">
                          <a:latin typeface="Arial"/>
                          <a:cs typeface="Arial"/>
                        </a:rPr>
                        <a:t>-o</a:t>
                      </a:r>
                      <a:r>
                        <a:rPr sz="3100" spc="-5" dirty="0">
                          <a:latin typeface="Arial"/>
                          <a:cs typeface="Arial"/>
                        </a:rPr>
                        <a:t>b</a:t>
                      </a:r>
                      <a:r>
                        <a:rPr sz="3100" spc="0" dirty="0">
                          <a:latin typeface="Arial"/>
                          <a:cs typeface="Arial"/>
                        </a:rPr>
                        <a:t>s</a:t>
                      </a:r>
                      <a:r>
                        <a:rPr sz="3100" spc="-15" dirty="0">
                          <a:latin typeface="Arial"/>
                          <a:cs typeface="Arial"/>
                        </a:rPr>
                        <a:t>e</a:t>
                      </a:r>
                      <a:r>
                        <a:rPr sz="3100" spc="0" dirty="0">
                          <a:latin typeface="Arial"/>
                          <a:cs typeface="Arial"/>
                        </a:rPr>
                        <a:t>rver a</a:t>
                      </a:r>
                      <a:r>
                        <a:rPr sz="3100" spc="-5" dirty="0">
                          <a:latin typeface="Arial"/>
                          <a:cs typeface="Arial"/>
                        </a:rPr>
                        <a:t>g</a:t>
                      </a:r>
                      <a:r>
                        <a:rPr sz="3100" spc="0" dirty="0">
                          <a:latin typeface="Arial"/>
                          <a:cs typeface="Arial"/>
                        </a:rPr>
                        <a:t>re</a:t>
                      </a:r>
                      <a:r>
                        <a:rPr sz="3100" spc="-5" dirty="0">
                          <a:latin typeface="Arial"/>
                          <a:cs typeface="Arial"/>
                        </a:rPr>
                        <a:t>e</a:t>
                      </a:r>
                      <a:r>
                        <a:rPr sz="3100" spc="0" dirty="0">
                          <a:latin typeface="Arial"/>
                          <a:cs typeface="Arial"/>
                        </a:rPr>
                        <a:t>me</a:t>
                      </a:r>
                      <a:r>
                        <a:rPr sz="3100" spc="-20" dirty="0">
                          <a:latin typeface="Arial"/>
                          <a:cs typeface="Arial"/>
                        </a:rPr>
                        <a:t>n</a:t>
                      </a:r>
                      <a:r>
                        <a:rPr sz="3100" spc="0" dirty="0">
                          <a:latin typeface="Arial"/>
                          <a:cs typeface="Arial"/>
                        </a:rPr>
                        <a:t>t</a:t>
                      </a:r>
                      <a:endParaRPr sz="3100" dirty="0">
                        <a:latin typeface="Arial"/>
                        <a:cs typeface="Arial"/>
                      </a:endParaRPr>
                    </a:p>
                    <a:p>
                      <a:pPr marL="64769">
                        <a:lnSpc>
                          <a:spcPct val="100000"/>
                        </a:lnSpc>
                      </a:pPr>
                      <a:r>
                        <a:rPr sz="3100" dirty="0">
                          <a:latin typeface="Arial"/>
                          <a:cs typeface="Arial"/>
                        </a:rPr>
                        <a:t>fo</a:t>
                      </a:r>
                      <a:r>
                        <a:rPr sz="3100" spc="-10" dirty="0">
                          <a:latin typeface="Arial"/>
                          <a:cs typeface="Arial"/>
                        </a:rPr>
                        <a:t>r</a:t>
                      </a:r>
                      <a:r>
                        <a:rPr sz="3100" spc="0" dirty="0">
                          <a:latin typeface="Arial"/>
                          <a:cs typeface="Arial"/>
                        </a:rPr>
                        <a:t>ms</a:t>
                      </a:r>
                      <a:endParaRPr sz="3100" dirty="0">
                        <a:latin typeface="Arial"/>
                        <a:cs typeface="Arial"/>
                      </a:endParaRPr>
                    </a:p>
                    <a:p>
                      <a:pPr marR="1905" algn="ctr">
                        <a:lnSpc>
                          <a:spcPct val="100000"/>
                        </a:lnSpc>
                      </a:pPr>
                      <a:r>
                        <a:rPr sz="3100" b="1" spc="-5" dirty="0">
                          <a:latin typeface="Arial"/>
                          <a:cs typeface="Arial"/>
                        </a:rPr>
                        <a:t>or</a:t>
                      </a:r>
                      <a:endParaRPr sz="3100" dirty="0">
                        <a:latin typeface="Arial"/>
                        <a:cs typeface="Arial"/>
                      </a:endParaRPr>
                    </a:p>
                    <a:p>
                      <a:pPr marL="64769" marR="204470">
                        <a:lnSpc>
                          <a:spcPct val="100000"/>
                        </a:lnSpc>
                      </a:pPr>
                      <a:r>
                        <a:rPr sz="3100" spc="-10" dirty="0">
                          <a:latin typeface="Arial"/>
                          <a:cs typeface="Arial"/>
                        </a:rPr>
                        <a:t>N</a:t>
                      </a:r>
                      <a:r>
                        <a:rPr sz="3100" spc="0" dirty="0">
                          <a:latin typeface="Arial"/>
                          <a:cs typeface="Arial"/>
                        </a:rPr>
                        <a:t>o acc</a:t>
                      </a:r>
                      <a:r>
                        <a:rPr sz="3100" spc="-5" dirty="0">
                          <a:latin typeface="Arial"/>
                          <a:cs typeface="Arial"/>
                        </a:rPr>
                        <a:t>e</a:t>
                      </a:r>
                      <a:r>
                        <a:rPr sz="3100" spc="0" dirty="0">
                          <a:latin typeface="Arial"/>
                          <a:cs typeface="Arial"/>
                        </a:rPr>
                        <a:t>ptab</a:t>
                      </a:r>
                      <a:r>
                        <a:rPr sz="3100" spc="-10" dirty="0">
                          <a:latin typeface="Arial"/>
                          <a:cs typeface="Arial"/>
                        </a:rPr>
                        <a:t>l</a:t>
                      </a:r>
                      <a:r>
                        <a:rPr sz="3100" spc="0" dirty="0">
                          <a:latin typeface="Arial"/>
                          <a:cs typeface="Arial"/>
                        </a:rPr>
                        <a:t>e ev</a:t>
                      </a:r>
                      <a:r>
                        <a:rPr sz="3100" spc="-10" dirty="0">
                          <a:latin typeface="Arial"/>
                          <a:cs typeface="Arial"/>
                        </a:rPr>
                        <a:t>i</a:t>
                      </a:r>
                      <a:r>
                        <a:rPr sz="3100" spc="0" dirty="0">
                          <a:latin typeface="Arial"/>
                          <a:cs typeface="Arial"/>
                        </a:rPr>
                        <a:t>d</a:t>
                      </a:r>
                      <a:r>
                        <a:rPr sz="3100" spc="-5" dirty="0">
                          <a:latin typeface="Arial"/>
                          <a:cs typeface="Arial"/>
                        </a:rPr>
                        <a:t>e</a:t>
                      </a:r>
                      <a:r>
                        <a:rPr sz="3100" spc="0" dirty="0">
                          <a:latin typeface="Arial"/>
                          <a:cs typeface="Arial"/>
                        </a:rPr>
                        <a:t>nce </a:t>
                      </a:r>
                      <a:r>
                        <a:rPr sz="3100" spc="-10" dirty="0">
                          <a:latin typeface="Arial"/>
                          <a:cs typeface="Arial"/>
                        </a:rPr>
                        <a:t>w</a:t>
                      </a:r>
                      <a:r>
                        <a:rPr sz="3100" spc="0" dirty="0">
                          <a:latin typeface="Arial"/>
                          <a:cs typeface="Arial"/>
                        </a:rPr>
                        <a:t>as sh</a:t>
                      </a:r>
                      <a:r>
                        <a:rPr sz="3100" spc="-5" dirty="0">
                          <a:latin typeface="Arial"/>
                          <a:cs typeface="Arial"/>
                        </a:rPr>
                        <a:t>o</a:t>
                      </a:r>
                      <a:r>
                        <a:rPr sz="3100" spc="-10" dirty="0">
                          <a:latin typeface="Arial"/>
                          <a:cs typeface="Arial"/>
                        </a:rPr>
                        <a:t>w</a:t>
                      </a:r>
                      <a:r>
                        <a:rPr sz="3100" spc="0" dirty="0">
                          <a:latin typeface="Arial"/>
                          <a:cs typeface="Arial"/>
                        </a:rPr>
                        <a:t>n</a:t>
                      </a:r>
                      <a:endParaRPr sz="31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421744" y="265490"/>
            <a:ext cx="18374255" cy="1506160"/>
          </a:xfrm>
          <a:prstGeom prst="rect">
            <a:avLst/>
          </a:prstGeom>
        </p:spPr>
        <p:txBody>
          <a:bodyPr vert="horz" wrap="square" lIns="0" tIns="0" rIns="0" bIns="0" rtlCol="0">
            <a:noAutofit/>
          </a:bodyPr>
          <a:lstStyle/>
          <a:p>
            <a:pPr marL="12700"/>
            <a:r>
              <a:rPr sz="2400" b="1" i="1" dirty="0">
                <a:latin typeface="Arial"/>
                <a:cs typeface="Arial"/>
              </a:rPr>
              <a:t>K</a:t>
            </a:r>
            <a:r>
              <a:rPr sz="2400" b="1" i="1" spc="-10" dirty="0">
                <a:latin typeface="Arial"/>
                <a:cs typeface="Arial"/>
              </a:rPr>
              <a:t>R</a:t>
            </a:r>
            <a:r>
              <a:rPr sz="2400" b="1" i="1" dirty="0">
                <a:latin typeface="Arial"/>
                <a:cs typeface="Arial"/>
              </a:rPr>
              <a:t>A 2:</a:t>
            </a:r>
            <a:r>
              <a:rPr sz="2400" b="1" i="1" spc="5" dirty="0">
                <a:latin typeface="Arial"/>
                <a:cs typeface="Arial"/>
              </a:rPr>
              <a:t> </a:t>
            </a:r>
            <a:r>
              <a:rPr sz="2400" b="1" i="1" spc="-5" dirty="0">
                <a:latin typeface="Arial"/>
                <a:cs typeface="Arial"/>
              </a:rPr>
              <a:t>L</a:t>
            </a:r>
            <a:r>
              <a:rPr sz="2400" b="1" i="1" dirty="0">
                <a:latin typeface="Arial"/>
                <a:cs typeface="Arial"/>
              </a:rPr>
              <a:t>earning</a:t>
            </a:r>
            <a:r>
              <a:rPr sz="2400" b="1" i="1" spc="-15" dirty="0">
                <a:latin typeface="Arial"/>
                <a:cs typeface="Arial"/>
              </a:rPr>
              <a:t> </a:t>
            </a:r>
            <a:r>
              <a:rPr sz="2400" b="1" i="1" spc="-5" dirty="0">
                <a:latin typeface="Arial"/>
                <a:cs typeface="Arial"/>
              </a:rPr>
              <a:t>En</a:t>
            </a:r>
            <a:r>
              <a:rPr sz="2400" b="1" i="1" dirty="0">
                <a:latin typeface="Arial"/>
                <a:cs typeface="Arial"/>
              </a:rPr>
              <a:t>vi</a:t>
            </a:r>
            <a:r>
              <a:rPr sz="2400" b="1" i="1" spc="5" dirty="0">
                <a:latin typeface="Arial"/>
                <a:cs typeface="Arial"/>
              </a:rPr>
              <a:t>r</a:t>
            </a:r>
            <a:r>
              <a:rPr sz="2400" b="1" i="1" spc="-5" dirty="0">
                <a:latin typeface="Arial"/>
                <a:cs typeface="Arial"/>
              </a:rPr>
              <a:t>on</a:t>
            </a:r>
            <a:r>
              <a:rPr sz="2400" b="1" i="1" dirty="0">
                <a:latin typeface="Arial"/>
                <a:cs typeface="Arial"/>
              </a:rPr>
              <a:t>me</a:t>
            </a:r>
            <a:r>
              <a:rPr sz="2400" b="1" i="1" spc="-5" dirty="0">
                <a:latin typeface="Arial"/>
                <a:cs typeface="Arial"/>
              </a:rPr>
              <a:t>n</a:t>
            </a:r>
            <a:r>
              <a:rPr sz="2400" b="1" i="1" dirty="0">
                <a:latin typeface="Arial"/>
                <a:cs typeface="Arial"/>
              </a:rPr>
              <a:t>t</a:t>
            </a:r>
            <a:endParaRPr lang="en-US" sz="2400" b="1" i="1" dirty="0">
              <a:latin typeface="Arial"/>
              <a:cs typeface="Arial"/>
            </a:endParaRPr>
          </a:p>
          <a:p>
            <a:pPr marL="12700"/>
            <a:r>
              <a:rPr lang="en-US" sz="3200" b="1" dirty="0">
                <a:highlight>
                  <a:srgbClr val="FFFF00"/>
                </a:highlight>
                <a:latin typeface="Arial"/>
                <a:cs typeface="Arial"/>
              </a:rPr>
              <a:t>O</a:t>
            </a:r>
            <a:r>
              <a:rPr lang="en-US" sz="3200" b="1" spc="-10" dirty="0">
                <a:highlight>
                  <a:srgbClr val="FFFF00"/>
                </a:highlight>
                <a:latin typeface="Arial"/>
                <a:cs typeface="Arial"/>
              </a:rPr>
              <a:t>B</a:t>
            </a:r>
            <a:r>
              <a:rPr lang="en-US" sz="3200" b="1" spc="0" dirty="0">
                <a:highlight>
                  <a:srgbClr val="FFFF00"/>
                </a:highlight>
                <a:latin typeface="Arial"/>
                <a:cs typeface="Arial"/>
              </a:rPr>
              <a:t>J</a:t>
            </a:r>
            <a:r>
              <a:rPr lang="en-US" sz="3200" b="1" spc="-10" dirty="0">
                <a:highlight>
                  <a:srgbClr val="FFFF00"/>
                </a:highlight>
                <a:latin typeface="Arial"/>
                <a:cs typeface="Arial"/>
              </a:rPr>
              <a:t>EC</a:t>
            </a:r>
            <a:r>
              <a:rPr lang="en-US" sz="3200" b="1" spc="0" dirty="0">
                <a:highlight>
                  <a:srgbClr val="FFFF00"/>
                </a:highlight>
                <a:latin typeface="Arial"/>
                <a:cs typeface="Arial"/>
              </a:rPr>
              <a:t>TIVE: </a:t>
            </a:r>
            <a:r>
              <a:rPr lang="en-US" sz="3200" b="1" dirty="0">
                <a:highlight>
                  <a:srgbClr val="FFFF00"/>
                </a:highlight>
                <a:latin typeface="Arial"/>
                <a:cs typeface="Arial"/>
              </a:rPr>
              <a:t>5.</a:t>
            </a:r>
            <a:r>
              <a:rPr lang="en-US" sz="3200" b="1" spc="5" dirty="0">
                <a:highlight>
                  <a:srgbClr val="FFFF00"/>
                </a:highlight>
                <a:latin typeface="Arial"/>
                <a:cs typeface="Arial"/>
              </a:rPr>
              <a:t> </a:t>
            </a:r>
            <a:r>
              <a:rPr lang="en-US" sz="3200" b="1" spc="-5" dirty="0">
                <a:highlight>
                  <a:srgbClr val="FFFF00"/>
                </a:highlight>
                <a:latin typeface="Arial"/>
                <a:cs typeface="Arial"/>
              </a:rPr>
              <a:t>E</a:t>
            </a:r>
            <a:r>
              <a:rPr lang="en-US" sz="3200" b="1" spc="0" dirty="0">
                <a:highlight>
                  <a:srgbClr val="FFFF00"/>
                </a:highlight>
                <a:latin typeface="Arial"/>
                <a:cs typeface="Arial"/>
              </a:rPr>
              <a:t>sta</a:t>
            </a:r>
            <a:r>
              <a:rPr lang="en-US" sz="3200" b="1" spc="-15" dirty="0">
                <a:highlight>
                  <a:srgbClr val="FFFF00"/>
                </a:highlight>
                <a:latin typeface="Arial"/>
                <a:cs typeface="Arial"/>
              </a:rPr>
              <a:t>b</a:t>
            </a:r>
            <a:r>
              <a:rPr lang="en-US" sz="3200" b="1" spc="0" dirty="0">
                <a:highlight>
                  <a:srgbClr val="FFFF00"/>
                </a:highlight>
                <a:latin typeface="Arial"/>
                <a:cs typeface="Arial"/>
              </a:rPr>
              <a:t>l</a:t>
            </a:r>
            <a:r>
              <a:rPr lang="en-US" sz="3200" b="1" spc="-10" dirty="0">
                <a:highlight>
                  <a:srgbClr val="FFFF00"/>
                </a:highlight>
                <a:latin typeface="Arial"/>
                <a:cs typeface="Arial"/>
              </a:rPr>
              <a:t>i</a:t>
            </a:r>
            <a:r>
              <a:rPr lang="en-US" sz="3200" b="1" spc="0" dirty="0">
                <a:highlight>
                  <a:srgbClr val="FFFF00"/>
                </a:highlight>
                <a:latin typeface="Arial"/>
                <a:cs typeface="Arial"/>
              </a:rPr>
              <a:t>s</a:t>
            </a:r>
            <a:r>
              <a:rPr lang="en-US" sz="3200" b="1" spc="-5" dirty="0">
                <a:highlight>
                  <a:srgbClr val="FFFF00"/>
                </a:highlight>
                <a:latin typeface="Arial"/>
                <a:cs typeface="Arial"/>
              </a:rPr>
              <a:t>h</a:t>
            </a:r>
            <a:r>
              <a:rPr lang="en-US" sz="3200" b="1" spc="0" dirty="0">
                <a:highlight>
                  <a:srgbClr val="FFFF00"/>
                </a:highlight>
                <a:latin typeface="Arial"/>
                <a:cs typeface="Arial"/>
              </a:rPr>
              <a:t>ed s</a:t>
            </a:r>
            <a:r>
              <a:rPr lang="en-US" sz="3200" b="1" spc="-5" dirty="0">
                <a:highlight>
                  <a:srgbClr val="FFFF00"/>
                </a:highlight>
                <a:latin typeface="Arial"/>
                <a:cs typeface="Arial"/>
              </a:rPr>
              <a:t>a</a:t>
            </a:r>
            <a:r>
              <a:rPr lang="en-US" sz="3200" b="1" spc="0" dirty="0">
                <a:highlight>
                  <a:srgbClr val="FFFF00"/>
                </a:highlight>
                <a:latin typeface="Arial"/>
                <a:cs typeface="Arial"/>
              </a:rPr>
              <a:t>fe and</a:t>
            </a:r>
            <a:r>
              <a:rPr lang="en-US" sz="3200" b="1" spc="-10" dirty="0">
                <a:highlight>
                  <a:srgbClr val="FFFF00"/>
                </a:highlight>
                <a:latin typeface="Arial"/>
                <a:cs typeface="Arial"/>
              </a:rPr>
              <a:t> </a:t>
            </a:r>
            <a:r>
              <a:rPr lang="en-US" sz="3200" b="1" spc="0" dirty="0">
                <a:highlight>
                  <a:srgbClr val="FFFF00"/>
                </a:highlight>
                <a:latin typeface="Arial"/>
                <a:cs typeface="Arial"/>
              </a:rPr>
              <a:t>s</a:t>
            </a:r>
            <a:r>
              <a:rPr lang="en-US" sz="3200" b="1" spc="-5" dirty="0">
                <a:highlight>
                  <a:srgbClr val="FFFF00"/>
                </a:highlight>
                <a:latin typeface="Arial"/>
                <a:cs typeface="Arial"/>
              </a:rPr>
              <a:t>e</a:t>
            </a:r>
            <a:r>
              <a:rPr lang="en-US" sz="3200" b="1" spc="0" dirty="0">
                <a:highlight>
                  <a:srgbClr val="FFFF00"/>
                </a:highlight>
                <a:latin typeface="Arial"/>
                <a:cs typeface="Arial"/>
              </a:rPr>
              <a:t>c</a:t>
            </a:r>
            <a:r>
              <a:rPr lang="en-US" sz="3200" b="1" spc="-5" dirty="0">
                <a:highlight>
                  <a:srgbClr val="FFFF00"/>
                </a:highlight>
                <a:latin typeface="Arial"/>
                <a:cs typeface="Arial"/>
              </a:rPr>
              <a:t>u</a:t>
            </a:r>
            <a:r>
              <a:rPr lang="en-US" sz="3200" b="1" spc="0" dirty="0">
                <a:highlight>
                  <a:srgbClr val="FFFF00"/>
                </a:highlight>
                <a:latin typeface="Arial"/>
                <a:cs typeface="Arial"/>
              </a:rPr>
              <a:t>re le</a:t>
            </a:r>
            <a:r>
              <a:rPr lang="en-US" sz="3200" b="1" spc="-5" dirty="0">
                <a:highlight>
                  <a:srgbClr val="FFFF00"/>
                </a:highlight>
                <a:latin typeface="Arial"/>
                <a:cs typeface="Arial"/>
              </a:rPr>
              <a:t>a</a:t>
            </a:r>
            <a:r>
              <a:rPr lang="en-US" sz="3200" b="1" spc="0" dirty="0">
                <a:highlight>
                  <a:srgbClr val="FFFF00"/>
                </a:highlight>
                <a:latin typeface="Arial"/>
                <a:cs typeface="Arial"/>
              </a:rPr>
              <a:t>rning e</a:t>
            </a:r>
            <a:r>
              <a:rPr lang="en-US" sz="3200" b="1" spc="-5" dirty="0">
                <a:highlight>
                  <a:srgbClr val="FFFF00"/>
                </a:highlight>
                <a:latin typeface="Arial"/>
                <a:cs typeface="Arial"/>
              </a:rPr>
              <a:t>n</a:t>
            </a:r>
            <a:r>
              <a:rPr lang="en-US" sz="3200" b="1" spc="0" dirty="0">
                <a:highlight>
                  <a:srgbClr val="FFFF00"/>
                </a:highlight>
                <a:latin typeface="Arial"/>
                <a:cs typeface="Arial"/>
              </a:rPr>
              <a:t>viro</a:t>
            </a:r>
            <a:r>
              <a:rPr lang="en-US" sz="3200" b="1" spc="-10" dirty="0">
                <a:highlight>
                  <a:srgbClr val="FFFF00"/>
                </a:highlight>
                <a:latin typeface="Arial"/>
                <a:cs typeface="Arial"/>
              </a:rPr>
              <a:t>n</a:t>
            </a:r>
            <a:r>
              <a:rPr lang="en-US" sz="3200" b="1" spc="0" dirty="0">
                <a:highlight>
                  <a:srgbClr val="FFFF00"/>
                </a:highlight>
                <a:latin typeface="Arial"/>
                <a:cs typeface="Arial"/>
              </a:rPr>
              <a:t>me</a:t>
            </a:r>
            <a:r>
              <a:rPr lang="en-US" sz="3200" b="1" spc="-15" dirty="0">
                <a:highlight>
                  <a:srgbClr val="FFFF00"/>
                </a:highlight>
                <a:latin typeface="Arial"/>
                <a:cs typeface="Arial"/>
              </a:rPr>
              <a:t>n</a:t>
            </a:r>
            <a:r>
              <a:rPr lang="en-US" sz="3200" b="1" spc="0" dirty="0">
                <a:highlight>
                  <a:srgbClr val="FFFF00"/>
                </a:highlight>
                <a:latin typeface="Arial"/>
                <a:cs typeface="Arial"/>
              </a:rPr>
              <a:t>ts</a:t>
            </a:r>
            <a:r>
              <a:rPr lang="en-US" sz="3200" b="1" spc="-10" dirty="0">
                <a:highlight>
                  <a:srgbClr val="FFFF00"/>
                </a:highlight>
                <a:latin typeface="Arial"/>
                <a:cs typeface="Arial"/>
              </a:rPr>
              <a:t> </a:t>
            </a:r>
            <a:r>
              <a:rPr lang="en-US" sz="3200" b="1" spc="0" dirty="0">
                <a:highlight>
                  <a:srgbClr val="FFFF00"/>
                </a:highlight>
                <a:latin typeface="Arial"/>
                <a:cs typeface="Arial"/>
              </a:rPr>
              <a:t>to </a:t>
            </a:r>
            <a:r>
              <a:rPr lang="en-US" sz="3200" b="1" spc="-5" dirty="0">
                <a:highlight>
                  <a:srgbClr val="FFFF00"/>
                </a:highlight>
                <a:latin typeface="Arial"/>
                <a:cs typeface="Arial"/>
              </a:rPr>
              <a:t>enhance </a:t>
            </a:r>
            <a:r>
              <a:rPr lang="en-US" sz="3200" b="1" spc="0" dirty="0">
                <a:highlight>
                  <a:srgbClr val="FFFF00"/>
                </a:highlight>
                <a:latin typeface="Arial"/>
                <a:cs typeface="Arial"/>
              </a:rPr>
              <a:t>le</a:t>
            </a:r>
            <a:r>
              <a:rPr lang="en-US" sz="3200" b="1" spc="-5" dirty="0">
                <a:highlight>
                  <a:srgbClr val="FFFF00"/>
                </a:highlight>
                <a:latin typeface="Arial"/>
                <a:cs typeface="Arial"/>
              </a:rPr>
              <a:t>a</a:t>
            </a:r>
            <a:r>
              <a:rPr lang="en-US" sz="3200" b="1" spc="0" dirty="0">
                <a:highlight>
                  <a:srgbClr val="FFFF00"/>
                </a:highlight>
                <a:latin typeface="Arial"/>
                <a:cs typeface="Arial"/>
              </a:rPr>
              <a:t>rning</a:t>
            </a:r>
            <a:r>
              <a:rPr lang="en-US" sz="3200" b="1" spc="-15" dirty="0">
                <a:highlight>
                  <a:srgbClr val="FFFF00"/>
                </a:highlight>
                <a:latin typeface="Arial"/>
                <a:cs typeface="Arial"/>
              </a:rPr>
              <a:t> </a:t>
            </a:r>
            <a:r>
              <a:rPr lang="en-US" sz="3200" b="1" spc="0" dirty="0">
                <a:highlight>
                  <a:srgbClr val="FFFF00"/>
                </a:highlight>
                <a:latin typeface="Arial"/>
                <a:cs typeface="Arial"/>
              </a:rPr>
              <a:t>t</a:t>
            </a:r>
            <a:r>
              <a:rPr lang="en-US" sz="3200" b="1" spc="-15" dirty="0">
                <a:highlight>
                  <a:srgbClr val="FFFF00"/>
                </a:highlight>
                <a:latin typeface="Arial"/>
                <a:cs typeface="Arial"/>
              </a:rPr>
              <a:t>h</a:t>
            </a:r>
            <a:r>
              <a:rPr lang="en-US" sz="3200" b="1" spc="0" dirty="0">
                <a:highlight>
                  <a:srgbClr val="FFFF00"/>
                </a:highlight>
                <a:latin typeface="Arial"/>
                <a:cs typeface="Arial"/>
              </a:rPr>
              <a:t>rou</a:t>
            </a:r>
            <a:r>
              <a:rPr lang="en-US" sz="3200" b="1" spc="-10" dirty="0">
                <a:highlight>
                  <a:srgbClr val="FFFF00"/>
                </a:highlight>
                <a:latin typeface="Arial"/>
                <a:cs typeface="Arial"/>
              </a:rPr>
              <a:t>g</a:t>
            </a:r>
            <a:r>
              <a:rPr lang="en-US" sz="3200" b="1" spc="0" dirty="0">
                <a:highlight>
                  <a:srgbClr val="FFFF00"/>
                </a:highlight>
                <a:latin typeface="Arial"/>
                <a:cs typeface="Arial"/>
              </a:rPr>
              <a:t>h the c</a:t>
            </a:r>
            <a:r>
              <a:rPr lang="en-US" sz="3200" b="1" spc="-5" dirty="0">
                <a:highlight>
                  <a:srgbClr val="FFFF00"/>
                </a:highlight>
                <a:latin typeface="Arial"/>
                <a:cs typeface="Arial"/>
              </a:rPr>
              <a:t>o</a:t>
            </a:r>
            <a:r>
              <a:rPr lang="en-US" sz="3200" b="1" spc="0" dirty="0">
                <a:highlight>
                  <a:srgbClr val="FFFF00"/>
                </a:highlight>
                <a:latin typeface="Arial"/>
                <a:cs typeface="Arial"/>
              </a:rPr>
              <a:t>n</a:t>
            </a:r>
            <a:r>
              <a:rPr lang="en-US" sz="3200" b="1" spc="-20" dirty="0">
                <a:highlight>
                  <a:srgbClr val="FFFF00"/>
                </a:highlight>
                <a:latin typeface="Arial"/>
                <a:cs typeface="Arial"/>
              </a:rPr>
              <a:t>s</a:t>
            </a:r>
            <a:r>
              <a:rPr lang="en-US" sz="3200" b="1" spc="0" dirty="0">
                <a:highlight>
                  <a:srgbClr val="FFFF00"/>
                </a:highlight>
                <a:latin typeface="Arial"/>
                <a:cs typeface="Arial"/>
              </a:rPr>
              <a:t>iste</a:t>
            </a:r>
            <a:r>
              <a:rPr lang="en-US" sz="3200" b="1" spc="-15" dirty="0">
                <a:highlight>
                  <a:srgbClr val="FFFF00"/>
                </a:highlight>
                <a:latin typeface="Arial"/>
                <a:cs typeface="Arial"/>
              </a:rPr>
              <a:t>n</a:t>
            </a:r>
            <a:r>
              <a:rPr lang="en-US" sz="3200" b="1" spc="0" dirty="0">
                <a:highlight>
                  <a:srgbClr val="FFFF00"/>
                </a:highlight>
                <a:latin typeface="Arial"/>
                <a:cs typeface="Arial"/>
              </a:rPr>
              <a:t>t im</a:t>
            </a:r>
            <a:r>
              <a:rPr lang="en-US" sz="3200" b="1" spc="-15" dirty="0">
                <a:highlight>
                  <a:srgbClr val="FFFF00"/>
                </a:highlight>
                <a:latin typeface="Arial"/>
                <a:cs typeface="Arial"/>
              </a:rPr>
              <a:t>p</a:t>
            </a:r>
            <a:r>
              <a:rPr lang="en-US" sz="3200" b="1" spc="0" dirty="0">
                <a:highlight>
                  <a:srgbClr val="FFFF00"/>
                </a:highlight>
                <a:latin typeface="Arial"/>
                <a:cs typeface="Arial"/>
              </a:rPr>
              <a:t>leme</a:t>
            </a:r>
            <a:r>
              <a:rPr lang="en-US" sz="3200" b="1" spc="-20" dirty="0">
                <a:highlight>
                  <a:srgbClr val="FFFF00"/>
                </a:highlight>
                <a:latin typeface="Arial"/>
                <a:cs typeface="Arial"/>
              </a:rPr>
              <a:t>n</a:t>
            </a:r>
            <a:r>
              <a:rPr lang="en-US" sz="3200" b="1" spc="0" dirty="0">
                <a:highlight>
                  <a:srgbClr val="FFFF00"/>
                </a:highlight>
                <a:latin typeface="Arial"/>
                <a:cs typeface="Arial"/>
              </a:rPr>
              <a:t>ta</a:t>
            </a:r>
            <a:r>
              <a:rPr lang="en-US" sz="3200" b="1" spc="-10" dirty="0">
                <a:highlight>
                  <a:srgbClr val="FFFF00"/>
                </a:highlight>
                <a:latin typeface="Arial"/>
                <a:cs typeface="Arial"/>
              </a:rPr>
              <a:t>t</a:t>
            </a:r>
            <a:r>
              <a:rPr lang="en-US" sz="3200" b="1" spc="0" dirty="0">
                <a:highlight>
                  <a:srgbClr val="FFFF00"/>
                </a:highlight>
                <a:latin typeface="Arial"/>
                <a:cs typeface="Arial"/>
              </a:rPr>
              <a:t>ion of</a:t>
            </a:r>
            <a:r>
              <a:rPr lang="en-US" sz="3200" b="1" spc="5" dirty="0">
                <a:highlight>
                  <a:srgbClr val="FFFF00"/>
                </a:highlight>
                <a:latin typeface="Arial"/>
                <a:cs typeface="Arial"/>
              </a:rPr>
              <a:t> </a:t>
            </a:r>
            <a:r>
              <a:rPr lang="en-US" sz="3200" b="1" spc="0" dirty="0">
                <a:highlight>
                  <a:srgbClr val="FFFF00"/>
                </a:highlight>
                <a:latin typeface="Arial"/>
                <a:cs typeface="Arial"/>
              </a:rPr>
              <a:t>p</a:t>
            </a:r>
            <a:r>
              <a:rPr lang="en-US" sz="3200" b="1" spc="-20" dirty="0">
                <a:highlight>
                  <a:srgbClr val="FFFF00"/>
                </a:highlight>
                <a:latin typeface="Arial"/>
                <a:cs typeface="Arial"/>
              </a:rPr>
              <a:t>o</a:t>
            </a:r>
            <a:r>
              <a:rPr lang="en-US" sz="3200" b="1" spc="0" dirty="0">
                <a:highlight>
                  <a:srgbClr val="FFFF00"/>
                </a:highlight>
                <a:latin typeface="Arial"/>
                <a:cs typeface="Arial"/>
              </a:rPr>
              <a:t>li</a:t>
            </a:r>
            <a:r>
              <a:rPr lang="en-US" sz="3200" b="1" spc="-15" dirty="0">
                <a:highlight>
                  <a:srgbClr val="FFFF00"/>
                </a:highlight>
                <a:latin typeface="Arial"/>
                <a:cs typeface="Arial"/>
              </a:rPr>
              <a:t>c</a:t>
            </a:r>
            <a:r>
              <a:rPr lang="en-US" sz="3200" b="1" spc="0" dirty="0">
                <a:highlight>
                  <a:srgbClr val="FFFF00"/>
                </a:highlight>
                <a:latin typeface="Arial"/>
                <a:cs typeface="Arial"/>
              </a:rPr>
              <a:t>ie</a:t>
            </a:r>
            <a:r>
              <a:rPr lang="en-US" sz="3200" b="1" spc="-5" dirty="0">
                <a:highlight>
                  <a:srgbClr val="FFFF00"/>
                </a:highlight>
                <a:latin typeface="Arial"/>
                <a:cs typeface="Arial"/>
              </a:rPr>
              <a:t>s</a:t>
            </a:r>
            <a:r>
              <a:rPr lang="en-US" sz="3200" b="1" spc="0" dirty="0">
                <a:highlight>
                  <a:srgbClr val="FFFF00"/>
                </a:highlight>
                <a:latin typeface="Arial"/>
                <a:cs typeface="Arial"/>
              </a:rPr>
              <a:t>, g</a:t>
            </a:r>
            <a:r>
              <a:rPr lang="en-US" sz="3200" b="1" spc="-10" dirty="0">
                <a:highlight>
                  <a:srgbClr val="FFFF00"/>
                </a:highlight>
                <a:latin typeface="Arial"/>
                <a:cs typeface="Arial"/>
              </a:rPr>
              <a:t>u</a:t>
            </a:r>
            <a:r>
              <a:rPr lang="en-US" sz="3200" b="1" spc="0" dirty="0">
                <a:highlight>
                  <a:srgbClr val="FFFF00"/>
                </a:highlight>
                <a:latin typeface="Arial"/>
                <a:cs typeface="Arial"/>
              </a:rPr>
              <a:t>id</a:t>
            </a:r>
            <a:r>
              <a:rPr lang="en-US" sz="3200" b="1" spc="-5" dirty="0">
                <a:highlight>
                  <a:srgbClr val="FFFF00"/>
                </a:highlight>
                <a:latin typeface="Arial"/>
                <a:cs typeface="Arial"/>
              </a:rPr>
              <a:t>e</a:t>
            </a:r>
            <a:r>
              <a:rPr lang="en-US" sz="3200" b="1" spc="-10" dirty="0">
                <a:highlight>
                  <a:srgbClr val="FFFF00"/>
                </a:highlight>
                <a:latin typeface="Arial"/>
                <a:cs typeface="Arial"/>
              </a:rPr>
              <a:t>l</a:t>
            </a:r>
            <a:r>
              <a:rPr lang="en-US" sz="3200" b="1" spc="0" dirty="0">
                <a:highlight>
                  <a:srgbClr val="FFFF00"/>
                </a:highlight>
                <a:latin typeface="Arial"/>
                <a:cs typeface="Arial"/>
              </a:rPr>
              <a:t>in</a:t>
            </a:r>
            <a:r>
              <a:rPr lang="en-US" sz="3200" b="1" spc="-5" dirty="0">
                <a:highlight>
                  <a:srgbClr val="FFFF00"/>
                </a:highlight>
                <a:latin typeface="Arial"/>
                <a:cs typeface="Arial"/>
              </a:rPr>
              <a:t>e</a:t>
            </a:r>
            <a:r>
              <a:rPr lang="en-US" sz="3200" b="1" spc="0" dirty="0">
                <a:highlight>
                  <a:srgbClr val="FFFF00"/>
                </a:highlight>
                <a:latin typeface="Arial"/>
                <a:cs typeface="Arial"/>
              </a:rPr>
              <a:t>s and pro</a:t>
            </a:r>
            <a:r>
              <a:rPr lang="en-US" sz="3200" b="1" spc="-5" dirty="0">
                <a:highlight>
                  <a:srgbClr val="FFFF00"/>
                </a:highlight>
                <a:latin typeface="Arial"/>
                <a:cs typeface="Arial"/>
              </a:rPr>
              <a:t>c</a:t>
            </a:r>
            <a:r>
              <a:rPr lang="en-US" sz="3200" b="1" spc="0" dirty="0">
                <a:highlight>
                  <a:srgbClr val="FFFF00"/>
                </a:highlight>
                <a:latin typeface="Arial"/>
                <a:cs typeface="Arial"/>
              </a:rPr>
              <a:t>e</a:t>
            </a:r>
            <a:r>
              <a:rPr lang="en-US" sz="3200" b="1" spc="-5" dirty="0">
                <a:highlight>
                  <a:srgbClr val="FFFF00"/>
                </a:highlight>
                <a:latin typeface="Arial"/>
                <a:cs typeface="Arial"/>
              </a:rPr>
              <a:t>d</a:t>
            </a:r>
            <a:r>
              <a:rPr lang="en-US" sz="3200" b="1" spc="0" dirty="0">
                <a:highlight>
                  <a:srgbClr val="FFFF00"/>
                </a:highlight>
                <a:latin typeface="Arial"/>
                <a:cs typeface="Arial"/>
              </a:rPr>
              <a:t>ures</a:t>
            </a:r>
            <a:endParaRPr lang="en-US" sz="3200" dirty="0">
              <a:highlight>
                <a:srgbClr val="FFFF00"/>
              </a:highlight>
              <a:latin typeface="Arial"/>
              <a:cs typeface="Arial"/>
            </a:endParaRPr>
          </a:p>
          <a:p>
            <a:pPr marL="12700"/>
            <a:endParaRPr lang="en-US" sz="2400" dirty="0">
              <a:latin typeface="Arial"/>
              <a:cs typeface="Arial"/>
            </a:endParaRPr>
          </a:p>
          <a:p>
            <a:pPr marL="12700"/>
            <a:endParaRPr sz="2400" dirty="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472198212"/>
              </p:ext>
            </p:extLst>
          </p:nvPr>
        </p:nvGraphicFramePr>
        <p:xfrm>
          <a:off x="736600" y="2160369"/>
          <a:ext cx="17602201" cy="8236925"/>
        </p:xfrm>
        <a:graphic>
          <a:graphicData uri="http://schemas.openxmlformats.org/drawingml/2006/table">
            <a:tbl>
              <a:tblPr firstRow="1" bandRow="1">
                <a:tableStyleId>{2D5ABB26-0587-4C30-8999-92F81FD0307C}</a:tableStyleId>
              </a:tblPr>
              <a:tblGrid>
                <a:gridCol w="4349016">
                  <a:extLst>
                    <a:ext uri="{9D8B030D-6E8A-4147-A177-3AD203B41FA5}">
                      <a16:colId xmlns:a16="http://schemas.microsoft.com/office/drawing/2014/main" val="20001"/>
                    </a:ext>
                  </a:extLst>
                </a:gridCol>
                <a:gridCol w="2649412">
                  <a:extLst>
                    <a:ext uri="{9D8B030D-6E8A-4147-A177-3AD203B41FA5}">
                      <a16:colId xmlns:a16="http://schemas.microsoft.com/office/drawing/2014/main" val="20003"/>
                    </a:ext>
                  </a:extLst>
                </a:gridCol>
                <a:gridCol w="2648826">
                  <a:extLst>
                    <a:ext uri="{9D8B030D-6E8A-4147-A177-3AD203B41FA5}">
                      <a16:colId xmlns:a16="http://schemas.microsoft.com/office/drawing/2014/main" val="20004"/>
                    </a:ext>
                  </a:extLst>
                </a:gridCol>
                <a:gridCol w="2653205">
                  <a:extLst>
                    <a:ext uri="{9D8B030D-6E8A-4147-A177-3AD203B41FA5}">
                      <a16:colId xmlns:a16="http://schemas.microsoft.com/office/drawing/2014/main" val="20005"/>
                    </a:ext>
                  </a:extLst>
                </a:gridCol>
                <a:gridCol w="2648828">
                  <a:extLst>
                    <a:ext uri="{9D8B030D-6E8A-4147-A177-3AD203B41FA5}">
                      <a16:colId xmlns:a16="http://schemas.microsoft.com/office/drawing/2014/main" val="20006"/>
                    </a:ext>
                  </a:extLst>
                </a:gridCol>
                <a:gridCol w="2652914">
                  <a:extLst>
                    <a:ext uri="{9D8B030D-6E8A-4147-A177-3AD203B41FA5}">
                      <a16:colId xmlns:a16="http://schemas.microsoft.com/office/drawing/2014/main" val="20007"/>
                    </a:ext>
                  </a:extLst>
                </a:gridCol>
              </a:tblGrid>
              <a:tr h="555965">
                <a:tc rowSpan="2">
                  <a:txBody>
                    <a:bodyPr/>
                    <a:lstStyle/>
                    <a:p>
                      <a:pPr marL="447040" marR="448945" indent="124460">
                        <a:lnSpc>
                          <a:spcPct val="100000"/>
                        </a:lnSpc>
                      </a:pPr>
                      <a:r>
                        <a:rPr sz="2400" b="1" dirty="0">
                          <a:latin typeface="Arial"/>
                          <a:cs typeface="Arial"/>
                        </a:rPr>
                        <a:t>M</a:t>
                      </a:r>
                      <a:r>
                        <a:rPr sz="2400" b="1" spc="-5" dirty="0">
                          <a:latin typeface="Arial"/>
                          <a:cs typeface="Arial"/>
                        </a:rPr>
                        <a:t>E</a:t>
                      </a:r>
                      <a:r>
                        <a:rPr sz="2400" b="1" spc="5" dirty="0">
                          <a:latin typeface="Arial"/>
                          <a:cs typeface="Arial"/>
                        </a:rPr>
                        <a:t>A</a:t>
                      </a:r>
                      <a:r>
                        <a:rPr sz="2400" b="1" spc="-10" dirty="0">
                          <a:latin typeface="Arial"/>
                          <a:cs typeface="Arial"/>
                        </a:rPr>
                        <a:t>N</a:t>
                      </a:r>
                      <a:r>
                        <a:rPr sz="2400" b="1" spc="0" dirty="0">
                          <a:latin typeface="Arial"/>
                          <a:cs typeface="Arial"/>
                        </a:rPr>
                        <a:t>S</a:t>
                      </a:r>
                      <a:r>
                        <a:rPr sz="2400" b="1" spc="-10" dirty="0">
                          <a:latin typeface="Arial"/>
                          <a:cs typeface="Arial"/>
                        </a:rPr>
                        <a:t> </a:t>
                      </a:r>
                      <a:r>
                        <a:rPr sz="2400" b="1" spc="0" dirty="0">
                          <a:latin typeface="Arial"/>
                          <a:cs typeface="Arial"/>
                        </a:rPr>
                        <a:t>OF </a:t>
                      </a:r>
                      <a:r>
                        <a:rPr sz="2400" b="1" spc="-5" dirty="0">
                          <a:latin typeface="Arial"/>
                          <a:cs typeface="Arial"/>
                        </a:rPr>
                        <a:t>VE</a:t>
                      </a:r>
                      <a:r>
                        <a:rPr sz="2400" b="1" spc="-10" dirty="0">
                          <a:latin typeface="Arial"/>
                          <a:cs typeface="Arial"/>
                        </a:rPr>
                        <a:t>R</a:t>
                      </a:r>
                      <a:r>
                        <a:rPr sz="2400" b="1" spc="0" dirty="0">
                          <a:latin typeface="Arial"/>
                          <a:cs typeface="Arial"/>
                        </a:rPr>
                        <a:t>IFIC</a:t>
                      </a:r>
                      <a:r>
                        <a:rPr sz="2400" b="1" spc="-10" dirty="0">
                          <a:latin typeface="Arial"/>
                          <a:cs typeface="Arial"/>
                        </a:rPr>
                        <a:t>A</a:t>
                      </a:r>
                      <a:r>
                        <a:rPr sz="2400" b="1" spc="0" dirty="0">
                          <a:latin typeface="Arial"/>
                          <a:cs typeface="Arial"/>
                        </a:rPr>
                        <a:t>TI</a:t>
                      </a:r>
                      <a:r>
                        <a:rPr sz="2400" b="1" spc="5" dirty="0">
                          <a:latin typeface="Arial"/>
                          <a:cs typeface="Arial"/>
                        </a:rPr>
                        <a:t>O</a:t>
                      </a:r>
                      <a:r>
                        <a:rPr sz="2400" b="1" spc="0" dirty="0">
                          <a:latin typeface="Arial"/>
                          <a:cs typeface="Arial"/>
                        </a:rPr>
                        <a:t>N</a:t>
                      </a:r>
                      <a:endParaRPr sz="2400" dirty="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chemeClr val="accent6">
                        <a:lumMod val="40000"/>
                        <a:lumOff val="60000"/>
                      </a:schemeClr>
                    </a:solidFill>
                  </a:tcPr>
                </a:tc>
                <a:tc gridSpan="5">
                  <a:txBody>
                    <a:bodyPr/>
                    <a:lstStyle/>
                    <a:p>
                      <a:pPr algn="ctr">
                        <a:lnSpc>
                          <a:spcPct val="100000"/>
                        </a:lnSpc>
                      </a:pPr>
                      <a:r>
                        <a:rPr lang="en-US" sz="2400" dirty="0"/>
                        <a:t>PERFORMANCE INDICATORS</a:t>
                      </a:r>
                      <a:endParaRPr sz="2400" dirty="0"/>
                    </a:p>
                  </a:txBody>
                  <a:tcPr marL="0" marR="0" marT="0" marB="0">
                    <a:lnL w="7365" cap="flat" cmpd="sng" algn="ctr">
                      <a:solidFill>
                        <a:srgbClr val="000000"/>
                      </a:solidFill>
                      <a:prstDash val="solid"/>
                      <a:round/>
                      <a:headEnd type="none" w="med" len="med"/>
                      <a:tailEnd type="none" w="med" len="med"/>
                    </a:lnL>
                    <a:solidFill>
                      <a:schemeClr val="accent6">
                        <a:lumMod val="40000"/>
                        <a:lumOff val="60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83432">
                <a:tc vMerge="1">
                  <a:txBody>
                    <a:bodyPr/>
                    <a:lstStyle/>
                    <a:p>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487045" marR="159385" indent="-326390">
                        <a:lnSpc>
                          <a:spcPct val="100000"/>
                        </a:lnSpc>
                      </a:pPr>
                      <a:r>
                        <a:rPr sz="2400" b="1" dirty="0">
                          <a:latin typeface="Arial"/>
                          <a:cs typeface="Arial"/>
                        </a:rPr>
                        <a:t>Out</a:t>
                      </a:r>
                      <a:r>
                        <a:rPr sz="2400" b="1" spc="-15" dirty="0">
                          <a:latin typeface="Arial"/>
                          <a:cs typeface="Arial"/>
                        </a:rPr>
                        <a:t>s</a:t>
                      </a:r>
                      <a:r>
                        <a:rPr sz="2400" b="1" spc="0" dirty="0">
                          <a:latin typeface="Arial"/>
                          <a:cs typeface="Arial"/>
                        </a:rPr>
                        <a:t>ta</a:t>
                      </a:r>
                      <a:r>
                        <a:rPr sz="2400" b="1" spc="-5" dirty="0">
                          <a:latin typeface="Arial"/>
                          <a:cs typeface="Arial"/>
                        </a:rPr>
                        <a:t>n</a:t>
                      </a:r>
                      <a:r>
                        <a:rPr sz="2400" b="1" spc="0" dirty="0">
                          <a:latin typeface="Arial"/>
                          <a:cs typeface="Arial"/>
                        </a:rPr>
                        <a:t>ding (5)</a:t>
                      </a:r>
                      <a:endParaRPr sz="2400">
                        <a:latin typeface="Arial"/>
                        <a:cs typeface="Arial"/>
                      </a:endParaRPr>
                    </a:p>
                  </a:txBody>
                  <a:tcPr marL="0" marR="0" marT="0" marB="0">
                    <a:lnL w="7365">
                      <a:solidFill>
                        <a:srgbClr val="000000"/>
                      </a:solidFill>
                      <a:prstDash val="solid"/>
                    </a:lnL>
                    <a:lnR w="7366">
                      <a:solidFill>
                        <a:srgbClr val="000000"/>
                      </a:solidFill>
                      <a:prstDash val="solid"/>
                    </a:lnR>
                    <a:lnB w="7366"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171450" marR="171450" indent="-1905" algn="ctr">
                        <a:lnSpc>
                          <a:spcPct val="100000"/>
                        </a:lnSpc>
                      </a:pPr>
                      <a:r>
                        <a:rPr sz="2400" b="1" spc="-5" dirty="0">
                          <a:latin typeface="Arial"/>
                          <a:cs typeface="Arial"/>
                        </a:rPr>
                        <a:t>V</a:t>
                      </a:r>
                      <a:r>
                        <a:rPr sz="2400" b="1" spc="0" dirty="0">
                          <a:latin typeface="Arial"/>
                          <a:cs typeface="Arial"/>
                        </a:rPr>
                        <a:t>ery </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(4)</a:t>
                      </a:r>
                      <a:endParaRPr sz="24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chemeClr val="accent6">
                        <a:lumMod val="40000"/>
                        <a:lumOff val="60000"/>
                      </a:schemeClr>
                    </a:solidFill>
                  </a:tcPr>
                </a:tc>
                <a:tc>
                  <a:txBody>
                    <a:bodyPr/>
                    <a:lstStyle/>
                    <a:p>
                      <a:pPr marL="487045" marR="173355" indent="-315595">
                        <a:lnSpc>
                          <a:spcPct val="100000"/>
                        </a:lnSpc>
                      </a:pP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(3)</a:t>
                      </a:r>
                      <a:endParaRPr sz="24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chemeClr val="accent6">
                        <a:lumMod val="40000"/>
                        <a:lumOff val="60000"/>
                      </a:schemeClr>
                    </a:solidFill>
                  </a:tcPr>
                </a:tc>
                <a:tc>
                  <a:txBody>
                    <a:bodyPr/>
                    <a:lstStyle/>
                    <a:p>
                      <a:pPr marL="487045" marR="85725" indent="-401320">
                        <a:lnSpc>
                          <a:spcPct val="100000"/>
                        </a:lnSpc>
                      </a:pPr>
                      <a:r>
                        <a:rPr sz="2400" b="1" spc="-10" dirty="0">
                          <a:latin typeface="Arial"/>
                          <a:cs typeface="Arial"/>
                        </a:rPr>
                        <a:t>U</a:t>
                      </a:r>
                      <a:r>
                        <a:rPr sz="2400" b="1" spc="0" dirty="0">
                          <a:latin typeface="Arial"/>
                          <a:cs typeface="Arial"/>
                        </a:rPr>
                        <a:t>n</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(2)</a:t>
                      </a:r>
                      <a:endParaRPr sz="2400" dirty="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chemeClr val="accent6">
                        <a:lumMod val="40000"/>
                        <a:lumOff val="60000"/>
                      </a:schemeClr>
                    </a:solidFill>
                  </a:tcPr>
                </a:tc>
                <a:tc>
                  <a:txBody>
                    <a:bodyPr/>
                    <a:lstStyle/>
                    <a:p>
                      <a:pPr marL="413384" marR="414020" algn="ctr">
                        <a:lnSpc>
                          <a:spcPct val="100000"/>
                        </a:lnSpc>
                      </a:pPr>
                      <a:r>
                        <a:rPr sz="2400" b="1" spc="-5" dirty="0">
                          <a:latin typeface="Arial"/>
                          <a:cs typeface="Arial"/>
                        </a:rPr>
                        <a:t>P</a:t>
                      </a:r>
                      <a:r>
                        <a:rPr sz="2400" b="1" spc="0" dirty="0">
                          <a:latin typeface="Arial"/>
                          <a:cs typeface="Arial"/>
                        </a:rPr>
                        <a:t>o</a:t>
                      </a:r>
                      <a:r>
                        <a:rPr sz="2400" b="1" spc="-10" dirty="0">
                          <a:latin typeface="Arial"/>
                          <a:cs typeface="Arial"/>
                        </a:rPr>
                        <a:t>o</a:t>
                      </a:r>
                      <a:r>
                        <a:rPr sz="2400" b="1" spc="0" dirty="0">
                          <a:latin typeface="Arial"/>
                          <a:cs typeface="Arial"/>
                        </a:rPr>
                        <a:t>r (1)</a:t>
                      </a:r>
                      <a:endParaRPr sz="2400" dirty="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chemeClr val="accent6">
                        <a:lumMod val="40000"/>
                        <a:lumOff val="60000"/>
                      </a:schemeClr>
                    </a:solidFill>
                  </a:tcPr>
                </a:tc>
                <a:extLst>
                  <a:ext uri="{0D108BD9-81ED-4DB2-BD59-A6C34878D82A}">
                    <a16:rowId xmlns:a16="http://schemas.microsoft.com/office/drawing/2014/main" val="10001"/>
                  </a:ext>
                </a:extLst>
              </a:tr>
              <a:tr h="4186884">
                <a:tc>
                  <a:txBody>
                    <a:bodyPr/>
                    <a:lstStyle/>
                    <a:p>
                      <a:pPr marL="64769" marR="102235">
                        <a:lnSpc>
                          <a:spcPct val="100000"/>
                        </a:lnSpc>
                      </a:pPr>
                      <a:r>
                        <a:rPr sz="2400" b="1" spc="-10" dirty="0">
                          <a:latin typeface="Arial"/>
                          <a:cs typeface="Arial"/>
                        </a:rPr>
                        <a:t>C</a:t>
                      </a:r>
                      <a:r>
                        <a:rPr sz="2400" b="1" spc="0" dirty="0">
                          <a:latin typeface="Arial"/>
                          <a:cs typeface="Arial"/>
                        </a:rPr>
                        <a:t>la</a:t>
                      </a:r>
                      <a:r>
                        <a:rPr sz="2400" b="1" spc="-5" dirty="0">
                          <a:latin typeface="Arial"/>
                          <a:cs typeface="Arial"/>
                        </a:rPr>
                        <a:t>s</a:t>
                      </a:r>
                      <a:r>
                        <a:rPr sz="2400" b="1" spc="0" dirty="0">
                          <a:latin typeface="Arial"/>
                          <a:cs typeface="Arial"/>
                        </a:rPr>
                        <a:t>sro</a:t>
                      </a:r>
                      <a:r>
                        <a:rPr sz="2400" b="1" spc="-5" dirty="0">
                          <a:latin typeface="Arial"/>
                          <a:cs typeface="Arial"/>
                        </a:rPr>
                        <a:t>o</a:t>
                      </a:r>
                      <a:r>
                        <a:rPr sz="2400" b="1" spc="0" dirty="0">
                          <a:latin typeface="Arial"/>
                          <a:cs typeface="Arial"/>
                        </a:rPr>
                        <a:t>m</a:t>
                      </a:r>
                      <a:r>
                        <a:rPr sz="2400" b="1" spc="-5" dirty="0">
                          <a:latin typeface="Arial"/>
                          <a:cs typeface="Arial"/>
                        </a:rPr>
                        <a:t> </a:t>
                      </a:r>
                      <a:r>
                        <a:rPr sz="2400" b="1" spc="0" dirty="0">
                          <a:latin typeface="Arial"/>
                          <a:cs typeface="Arial"/>
                        </a:rPr>
                        <a:t>Ob</a:t>
                      </a:r>
                      <a:r>
                        <a:rPr sz="2400" b="1" spc="-5" dirty="0">
                          <a:latin typeface="Arial"/>
                          <a:cs typeface="Arial"/>
                        </a:rPr>
                        <a:t>s</a:t>
                      </a:r>
                      <a:r>
                        <a:rPr sz="2400" b="1" spc="-15" dirty="0">
                          <a:latin typeface="Arial"/>
                          <a:cs typeface="Arial"/>
                        </a:rPr>
                        <a:t>e</a:t>
                      </a:r>
                      <a:r>
                        <a:rPr sz="2400" b="1" spc="0" dirty="0">
                          <a:latin typeface="Arial"/>
                          <a:cs typeface="Arial"/>
                        </a:rPr>
                        <a:t>rva</a:t>
                      </a:r>
                      <a:r>
                        <a:rPr sz="2400" b="1" spc="-10" dirty="0">
                          <a:latin typeface="Arial"/>
                          <a:cs typeface="Arial"/>
                        </a:rPr>
                        <a:t>t</a:t>
                      </a:r>
                      <a:r>
                        <a:rPr sz="2400" b="1" spc="0" dirty="0">
                          <a:latin typeface="Arial"/>
                          <a:cs typeface="Arial"/>
                        </a:rPr>
                        <a:t>i</a:t>
                      </a:r>
                      <a:r>
                        <a:rPr sz="2400" b="1" spc="-15" dirty="0">
                          <a:latin typeface="Arial"/>
                          <a:cs typeface="Arial"/>
                        </a:rPr>
                        <a:t>o</a:t>
                      </a:r>
                      <a:r>
                        <a:rPr sz="2400" b="1" spc="0" dirty="0">
                          <a:latin typeface="Arial"/>
                          <a:cs typeface="Arial"/>
                        </a:rPr>
                        <a:t>n </a:t>
                      </a:r>
                      <a:r>
                        <a:rPr sz="2400" b="1" spc="5" dirty="0">
                          <a:latin typeface="Arial"/>
                          <a:cs typeface="Arial"/>
                        </a:rPr>
                        <a:t>T</a:t>
                      </a:r>
                      <a:r>
                        <a:rPr sz="2400" b="1" spc="0" dirty="0">
                          <a:latin typeface="Arial"/>
                          <a:cs typeface="Arial"/>
                        </a:rPr>
                        <a:t>o</a:t>
                      </a:r>
                      <a:r>
                        <a:rPr sz="2400" b="1" spc="-20" dirty="0">
                          <a:latin typeface="Arial"/>
                          <a:cs typeface="Arial"/>
                        </a:rPr>
                        <a:t>o</a:t>
                      </a:r>
                      <a:r>
                        <a:rPr sz="2400" b="1" spc="0" dirty="0">
                          <a:latin typeface="Arial"/>
                          <a:cs typeface="Arial"/>
                        </a:rPr>
                        <a:t>l</a:t>
                      </a:r>
                      <a:r>
                        <a:rPr sz="2400" b="1" spc="-5" dirty="0">
                          <a:latin typeface="Arial"/>
                          <a:cs typeface="Arial"/>
                        </a:rPr>
                        <a:t> </a:t>
                      </a:r>
                      <a:r>
                        <a:rPr sz="2400" b="1" spc="0" dirty="0">
                          <a:latin typeface="Arial"/>
                          <a:cs typeface="Arial"/>
                        </a:rPr>
                        <a:t>(</a:t>
                      </a:r>
                      <a:r>
                        <a:rPr sz="2400" b="1" spc="-10" dirty="0">
                          <a:latin typeface="Arial"/>
                          <a:cs typeface="Arial"/>
                        </a:rPr>
                        <a:t>CO</a:t>
                      </a:r>
                      <a:r>
                        <a:rPr sz="2400" b="1" spc="0" dirty="0">
                          <a:latin typeface="Arial"/>
                          <a:cs typeface="Arial"/>
                        </a:rPr>
                        <a:t>T)</a:t>
                      </a:r>
                      <a:r>
                        <a:rPr sz="2400" b="1" spc="5" dirty="0">
                          <a:latin typeface="Arial"/>
                          <a:cs typeface="Arial"/>
                        </a:rPr>
                        <a:t> </a:t>
                      </a:r>
                      <a:r>
                        <a:rPr sz="2400" b="1" spc="0" dirty="0">
                          <a:latin typeface="Arial"/>
                          <a:cs typeface="Arial"/>
                        </a:rPr>
                        <a:t>r</a:t>
                      </a:r>
                      <a:r>
                        <a:rPr sz="2400" b="1" spc="-15" dirty="0">
                          <a:latin typeface="Arial"/>
                          <a:cs typeface="Arial"/>
                        </a:rPr>
                        <a:t>a</a:t>
                      </a:r>
                      <a:r>
                        <a:rPr sz="2400" b="1" spc="0" dirty="0">
                          <a:latin typeface="Arial"/>
                          <a:cs typeface="Arial"/>
                        </a:rPr>
                        <a:t>ting</a:t>
                      </a:r>
                      <a:r>
                        <a:rPr sz="2400" b="1" spc="-15" dirty="0">
                          <a:latin typeface="Arial"/>
                          <a:cs typeface="Arial"/>
                        </a:rPr>
                        <a:t> </a:t>
                      </a:r>
                      <a:r>
                        <a:rPr sz="2400" b="1" spc="0" dirty="0">
                          <a:latin typeface="Arial"/>
                          <a:cs typeface="Arial"/>
                        </a:rPr>
                        <a:t>s</a:t>
                      </a:r>
                      <a:r>
                        <a:rPr sz="2400" b="1" spc="-5" dirty="0">
                          <a:latin typeface="Arial"/>
                          <a:cs typeface="Arial"/>
                        </a:rPr>
                        <a:t>h</a:t>
                      </a:r>
                      <a:r>
                        <a:rPr sz="2400" b="1" spc="0" dirty="0">
                          <a:latin typeface="Arial"/>
                          <a:cs typeface="Arial"/>
                        </a:rPr>
                        <a:t>e</a:t>
                      </a:r>
                      <a:r>
                        <a:rPr sz="2400" b="1" spc="-5" dirty="0">
                          <a:latin typeface="Arial"/>
                          <a:cs typeface="Arial"/>
                        </a:rPr>
                        <a:t>e</a:t>
                      </a:r>
                      <a:r>
                        <a:rPr sz="2400" b="1" spc="0" dirty="0">
                          <a:latin typeface="Arial"/>
                          <a:cs typeface="Arial"/>
                        </a:rPr>
                        <a:t>t</a:t>
                      </a:r>
                      <a:r>
                        <a:rPr sz="2400" b="1" spc="5" dirty="0">
                          <a:latin typeface="Arial"/>
                          <a:cs typeface="Arial"/>
                        </a:rPr>
                        <a:t> </a:t>
                      </a:r>
                      <a:r>
                        <a:rPr sz="2400" spc="-5" dirty="0">
                          <a:latin typeface="Arial"/>
                          <a:cs typeface="Arial"/>
                        </a:rPr>
                        <a:t>or </a:t>
                      </a:r>
                      <a:r>
                        <a:rPr sz="2400" b="1" spc="0" dirty="0">
                          <a:latin typeface="Arial"/>
                          <a:cs typeface="Arial"/>
                        </a:rPr>
                        <a:t>inte</a:t>
                      </a:r>
                      <a:r>
                        <a:rPr sz="2400" b="1" spc="-10" dirty="0">
                          <a:latin typeface="Arial"/>
                          <a:cs typeface="Arial"/>
                        </a:rPr>
                        <a:t>r</a:t>
                      </a:r>
                      <a:r>
                        <a:rPr sz="2400" b="1" spc="0" dirty="0">
                          <a:latin typeface="Arial"/>
                          <a:cs typeface="Arial"/>
                        </a:rPr>
                        <a:t>-o</a:t>
                      </a:r>
                      <a:r>
                        <a:rPr sz="2400" b="1" spc="-10" dirty="0">
                          <a:latin typeface="Arial"/>
                          <a:cs typeface="Arial"/>
                        </a:rPr>
                        <a:t>b</a:t>
                      </a:r>
                      <a:r>
                        <a:rPr sz="2400" b="1" spc="0" dirty="0">
                          <a:latin typeface="Arial"/>
                          <a:cs typeface="Arial"/>
                        </a:rPr>
                        <a:t>s</a:t>
                      </a:r>
                      <a:r>
                        <a:rPr sz="2400" b="1" spc="-5" dirty="0">
                          <a:latin typeface="Arial"/>
                          <a:cs typeface="Arial"/>
                        </a:rPr>
                        <a:t>e</a:t>
                      </a:r>
                      <a:r>
                        <a:rPr sz="2400" b="1" spc="0" dirty="0">
                          <a:latin typeface="Arial"/>
                          <a:cs typeface="Arial"/>
                        </a:rPr>
                        <a:t>rv</a:t>
                      </a:r>
                      <a:r>
                        <a:rPr sz="2400" b="1" spc="-15" dirty="0">
                          <a:latin typeface="Arial"/>
                          <a:cs typeface="Arial"/>
                        </a:rPr>
                        <a:t>e</a:t>
                      </a:r>
                      <a:r>
                        <a:rPr sz="2400" b="1" spc="0" dirty="0">
                          <a:latin typeface="Arial"/>
                          <a:cs typeface="Arial"/>
                        </a:rPr>
                        <a:t>r</a:t>
                      </a:r>
                      <a:r>
                        <a:rPr sz="2400" b="1" spc="5" dirty="0">
                          <a:latin typeface="Arial"/>
                          <a:cs typeface="Arial"/>
                        </a:rPr>
                        <a:t> </a:t>
                      </a:r>
                      <a:r>
                        <a:rPr sz="2400" b="1" spc="0" dirty="0">
                          <a:latin typeface="Arial"/>
                          <a:cs typeface="Arial"/>
                        </a:rPr>
                        <a:t>a</a:t>
                      </a:r>
                      <a:r>
                        <a:rPr sz="2400" b="1" spc="-5" dirty="0">
                          <a:latin typeface="Arial"/>
                          <a:cs typeface="Arial"/>
                        </a:rPr>
                        <a:t>g</a:t>
                      </a:r>
                      <a:r>
                        <a:rPr sz="2400" b="1" spc="0" dirty="0">
                          <a:latin typeface="Arial"/>
                          <a:cs typeface="Arial"/>
                        </a:rPr>
                        <a:t>re</a:t>
                      </a:r>
                      <a:r>
                        <a:rPr sz="2400" b="1" spc="-15" dirty="0">
                          <a:latin typeface="Arial"/>
                          <a:cs typeface="Arial"/>
                        </a:rPr>
                        <a:t>e</a:t>
                      </a:r>
                      <a:r>
                        <a:rPr sz="2400" b="1" spc="0" dirty="0">
                          <a:latin typeface="Arial"/>
                          <a:cs typeface="Arial"/>
                        </a:rPr>
                        <a:t>m</a:t>
                      </a:r>
                      <a:r>
                        <a:rPr sz="2400" b="1" spc="-15" dirty="0">
                          <a:latin typeface="Arial"/>
                          <a:cs typeface="Arial"/>
                        </a:rPr>
                        <a:t>e</a:t>
                      </a:r>
                      <a:r>
                        <a:rPr sz="2400" b="1" spc="0" dirty="0">
                          <a:latin typeface="Arial"/>
                          <a:cs typeface="Arial"/>
                        </a:rPr>
                        <a:t>nt form</a:t>
                      </a:r>
                      <a:r>
                        <a:rPr sz="2400" b="1" spc="-5" dirty="0">
                          <a:latin typeface="Arial"/>
                          <a:cs typeface="Arial"/>
                        </a:rPr>
                        <a:t> </a:t>
                      </a:r>
                      <a:r>
                        <a:rPr sz="2400" spc="-10" dirty="0">
                          <a:latin typeface="Arial"/>
                          <a:cs typeface="Arial"/>
                        </a:rPr>
                        <a:t>f</a:t>
                      </a:r>
                      <a:r>
                        <a:rPr sz="2400" spc="0" dirty="0">
                          <a:latin typeface="Arial"/>
                          <a:cs typeface="Arial"/>
                        </a:rPr>
                        <a:t>rom</a:t>
                      </a:r>
                      <a:endParaRPr sz="2400" dirty="0">
                        <a:latin typeface="Arial"/>
                        <a:cs typeface="Arial"/>
                      </a:endParaRPr>
                    </a:p>
                    <a:p>
                      <a:pPr marL="293370" marR="518159" indent="-228600">
                        <a:lnSpc>
                          <a:spcPct val="100000"/>
                        </a:lnSpc>
                        <a:spcBef>
                          <a:spcPts val="30"/>
                        </a:spcBef>
                      </a:pPr>
                      <a:r>
                        <a:rPr sz="2400" spc="-5" dirty="0">
                          <a:latin typeface="Arial"/>
                          <a:cs typeface="Arial"/>
                        </a:rPr>
                        <a:t>1</a:t>
                      </a:r>
                      <a:r>
                        <a:rPr sz="2400" spc="0" dirty="0">
                          <a:latin typeface="Arial"/>
                          <a:cs typeface="Arial"/>
                        </a:rPr>
                        <a:t>.  </a:t>
                      </a:r>
                      <a:r>
                        <a:rPr sz="2400" spc="-40" dirty="0">
                          <a:latin typeface="Arial"/>
                          <a:cs typeface="Arial"/>
                        </a:rPr>
                        <a:t> </a:t>
                      </a:r>
                      <a:r>
                        <a:rPr sz="2400" spc="0" dirty="0">
                          <a:latin typeface="Arial"/>
                          <a:cs typeface="Arial"/>
                        </a:rPr>
                        <a:t>an o</a:t>
                      </a:r>
                      <a:r>
                        <a:rPr sz="2400" spc="-5" dirty="0">
                          <a:latin typeface="Arial"/>
                          <a:cs typeface="Arial"/>
                        </a:rPr>
                        <a:t>b</a:t>
                      </a:r>
                      <a:r>
                        <a:rPr sz="2400" spc="0" dirty="0">
                          <a:latin typeface="Arial"/>
                          <a:cs typeface="Arial"/>
                        </a:rPr>
                        <a:t>serv</a:t>
                      </a:r>
                      <a:r>
                        <a:rPr sz="2400" spc="-15" dirty="0">
                          <a:latin typeface="Arial"/>
                          <a:cs typeface="Arial"/>
                        </a:rPr>
                        <a:t>a</a:t>
                      </a:r>
                      <a:r>
                        <a:rPr sz="2400" spc="0" dirty="0">
                          <a:latin typeface="Arial"/>
                          <a:cs typeface="Arial"/>
                        </a:rPr>
                        <a:t>t</a:t>
                      </a:r>
                      <a:r>
                        <a:rPr sz="2400" spc="-10" dirty="0">
                          <a:latin typeface="Arial"/>
                          <a:cs typeface="Arial"/>
                        </a:rPr>
                        <a:t>i</a:t>
                      </a:r>
                      <a:r>
                        <a:rPr sz="2400" spc="0" dirty="0">
                          <a:latin typeface="Arial"/>
                          <a:cs typeface="Arial"/>
                        </a:rPr>
                        <a:t>on </a:t>
                      </a:r>
                      <a:r>
                        <a:rPr sz="2400" spc="-15" dirty="0">
                          <a:latin typeface="Arial"/>
                          <a:cs typeface="Arial"/>
                        </a:rPr>
                        <a:t>o</a:t>
                      </a:r>
                      <a:r>
                        <a:rPr sz="2400" spc="0" dirty="0">
                          <a:latin typeface="Arial"/>
                          <a:cs typeface="Arial"/>
                        </a:rPr>
                        <a:t>f sync</a:t>
                      </a:r>
                      <a:r>
                        <a:rPr sz="2400" spc="-5" dirty="0">
                          <a:latin typeface="Arial"/>
                          <a:cs typeface="Arial"/>
                        </a:rPr>
                        <a:t>h</a:t>
                      </a:r>
                      <a:r>
                        <a:rPr sz="2400" spc="0" dirty="0">
                          <a:latin typeface="Arial"/>
                          <a:cs typeface="Arial"/>
                        </a:rPr>
                        <a:t>ro</a:t>
                      </a:r>
                      <a:r>
                        <a:rPr sz="2400" spc="-5" dirty="0">
                          <a:latin typeface="Arial"/>
                          <a:cs typeface="Arial"/>
                        </a:rPr>
                        <a:t>n</a:t>
                      </a:r>
                      <a:r>
                        <a:rPr sz="2400" spc="0" dirty="0">
                          <a:latin typeface="Arial"/>
                          <a:cs typeface="Arial"/>
                        </a:rPr>
                        <a:t>o</a:t>
                      </a:r>
                      <a:r>
                        <a:rPr sz="2400" spc="-5" dirty="0">
                          <a:latin typeface="Arial"/>
                          <a:cs typeface="Arial"/>
                        </a:rPr>
                        <a:t>u</a:t>
                      </a:r>
                      <a:r>
                        <a:rPr sz="2400" spc="0" dirty="0">
                          <a:latin typeface="Arial"/>
                          <a:cs typeface="Arial"/>
                        </a:rPr>
                        <a:t>s</a:t>
                      </a:r>
                      <a:endParaRPr sz="2400" dirty="0">
                        <a:latin typeface="Arial"/>
                        <a:cs typeface="Arial"/>
                      </a:endParaRPr>
                    </a:p>
                    <a:p>
                      <a:pPr marL="293370" marR="145415">
                        <a:lnSpc>
                          <a:spcPct val="100000"/>
                        </a:lnSpc>
                        <a:spcBef>
                          <a:spcPts val="10"/>
                        </a:spcBef>
                      </a:pPr>
                      <a:r>
                        <a:rPr sz="2400" dirty="0">
                          <a:latin typeface="Arial"/>
                          <a:cs typeface="Arial"/>
                        </a:rPr>
                        <a:t>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ng (</a:t>
                      </a:r>
                      <a:r>
                        <a:rPr sz="2400" spc="-10" dirty="0">
                          <a:latin typeface="Arial"/>
                          <a:cs typeface="Arial"/>
                        </a:rPr>
                        <a:t>li</a:t>
                      </a:r>
                      <a:r>
                        <a:rPr sz="2400" spc="0" dirty="0">
                          <a:latin typeface="Arial"/>
                          <a:cs typeface="Arial"/>
                        </a:rPr>
                        <a:t>m</a:t>
                      </a:r>
                      <a:r>
                        <a:rPr sz="2400" spc="-10" dirty="0">
                          <a:latin typeface="Arial"/>
                          <a:cs typeface="Arial"/>
                        </a:rPr>
                        <a:t>i</a:t>
                      </a:r>
                      <a:r>
                        <a:rPr sz="2400" spc="0" dirty="0">
                          <a:latin typeface="Arial"/>
                          <a:cs typeface="Arial"/>
                        </a:rPr>
                        <a:t>ted</a:t>
                      </a:r>
                      <a:r>
                        <a:rPr sz="2400" spc="-25" dirty="0">
                          <a:latin typeface="Arial"/>
                          <a:cs typeface="Arial"/>
                        </a:rPr>
                        <a:t> </a:t>
                      </a:r>
                      <a:r>
                        <a:rPr sz="2400" spc="0" dirty="0">
                          <a:latin typeface="Arial"/>
                          <a:cs typeface="Arial"/>
                        </a:rPr>
                        <a:t>face- </a:t>
                      </a:r>
                      <a:r>
                        <a:rPr sz="2400" spc="5" dirty="0">
                          <a:latin typeface="Arial"/>
                          <a:cs typeface="Arial"/>
                        </a:rPr>
                        <a:t>t</a:t>
                      </a:r>
                      <a:r>
                        <a:rPr sz="2400" spc="-5" dirty="0">
                          <a:latin typeface="Arial"/>
                          <a:cs typeface="Arial"/>
                        </a:rPr>
                        <a:t>o</a:t>
                      </a:r>
                      <a:r>
                        <a:rPr sz="2400" spc="-10" dirty="0">
                          <a:latin typeface="Arial"/>
                          <a:cs typeface="Arial"/>
                        </a:rPr>
                        <a:t>-</a:t>
                      </a:r>
                      <a:r>
                        <a:rPr sz="2400" spc="0" dirty="0">
                          <a:latin typeface="Arial"/>
                          <a:cs typeface="Arial"/>
                        </a:rPr>
                        <a:t>face</a:t>
                      </a:r>
                      <a:r>
                        <a:rPr sz="2400" spc="-10" dirty="0">
                          <a:latin typeface="Arial"/>
                          <a:cs typeface="Arial"/>
                        </a:rPr>
                        <a:t> </a:t>
                      </a:r>
                      <a:r>
                        <a:rPr sz="2400" spc="0" dirty="0">
                          <a:latin typeface="Arial"/>
                          <a:cs typeface="Arial"/>
                        </a:rPr>
                        <a:t>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a:t>
                      </a:r>
                      <a:r>
                        <a:rPr sz="2400" spc="-5" dirty="0">
                          <a:latin typeface="Arial"/>
                          <a:cs typeface="Arial"/>
                        </a:rPr>
                        <a:t>g</a:t>
                      </a:r>
                      <a:r>
                        <a:rPr sz="2400" spc="0" dirty="0">
                          <a:latin typeface="Arial"/>
                          <a:cs typeface="Arial"/>
                        </a:rPr>
                        <a:t>,</a:t>
                      </a:r>
                      <a:r>
                        <a:rPr sz="2400" spc="-5" dirty="0">
                          <a:latin typeface="Arial"/>
                          <a:cs typeface="Arial"/>
                        </a:rPr>
                        <a:t> </a:t>
                      </a:r>
                      <a:r>
                        <a:rPr sz="2400" spc="0" dirty="0">
                          <a:latin typeface="Arial"/>
                          <a:cs typeface="Arial"/>
                        </a:rPr>
                        <a:t>o</a:t>
                      </a:r>
                      <a:r>
                        <a:rPr sz="2400" spc="-5" dirty="0">
                          <a:latin typeface="Arial"/>
                          <a:cs typeface="Arial"/>
                        </a:rPr>
                        <a:t>n</a:t>
                      </a:r>
                      <a:r>
                        <a:rPr sz="2400" spc="-10" dirty="0">
                          <a:latin typeface="Arial"/>
                          <a:cs typeface="Arial"/>
                        </a:rPr>
                        <a:t>li</a:t>
                      </a:r>
                      <a:r>
                        <a:rPr sz="2400" spc="0" dirty="0">
                          <a:latin typeface="Arial"/>
                          <a:cs typeface="Arial"/>
                        </a:rPr>
                        <a:t>ne</a:t>
                      </a:r>
                      <a:endParaRPr sz="2400" dirty="0">
                        <a:latin typeface="Arial"/>
                        <a:cs typeface="Arial"/>
                      </a:endParaRPr>
                    </a:p>
                    <a:p>
                      <a:pPr marL="293370" marR="307340">
                        <a:lnSpc>
                          <a:spcPct val="100000"/>
                        </a:lnSpc>
                        <a:spcBef>
                          <a:spcPts val="10"/>
                        </a:spcBef>
                      </a:pPr>
                      <a:r>
                        <a:rPr sz="2400" dirty="0">
                          <a:latin typeface="Arial"/>
                          <a:cs typeface="Arial"/>
                        </a:rPr>
                        <a:t>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a:t>
                      </a:r>
                      <a:r>
                        <a:rPr sz="2400" spc="-5" dirty="0">
                          <a:latin typeface="Arial"/>
                          <a:cs typeface="Arial"/>
                        </a:rPr>
                        <a:t>g</a:t>
                      </a:r>
                      <a:r>
                        <a:rPr sz="2400" spc="0" dirty="0">
                          <a:latin typeface="Arial"/>
                          <a:cs typeface="Arial"/>
                        </a:rPr>
                        <a:t>,</a:t>
                      </a:r>
                      <a:r>
                        <a:rPr sz="2400" spc="10" dirty="0">
                          <a:latin typeface="Arial"/>
                          <a:cs typeface="Arial"/>
                        </a:rPr>
                        <a:t> </a:t>
                      </a:r>
                      <a:r>
                        <a:rPr sz="2400" spc="-15" dirty="0">
                          <a:latin typeface="Arial"/>
                          <a:cs typeface="Arial"/>
                        </a:rPr>
                        <a:t>o</a:t>
                      </a:r>
                      <a:r>
                        <a:rPr sz="2400" spc="0" dirty="0">
                          <a:latin typeface="Arial"/>
                          <a:cs typeface="Arial"/>
                        </a:rPr>
                        <a:t>r</a:t>
                      </a:r>
                      <a:r>
                        <a:rPr sz="2400" spc="-5" dirty="0">
                          <a:latin typeface="Arial"/>
                          <a:cs typeface="Arial"/>
                        </a:rPr>
                        <a:t> </a:t>
                      </a:r>
                      <a:r>
                        <a:rPr sz="2400" spc="0" dirty="0">
                          <a:latin typeface="Arial"/>
                          <a:cs typeface="Arial"/>
                        </a:rPr>
                        <a:t>t</a:t>
                      </a:r>
                      <a:r>
                        <a:rPr sz="2400" spc="-10" dirty="0">
                          <a:latin typeface="Arial"/>
                          <a:cs typeface="Arial"/>
                        </a:rPr>
                        <a:t>w</a:t>
                      </a:r>
                      <a:r>
                        <a:rPr sz="2400" spc="0" dirty="0">
                          <a:latin typeface="Arial"/>
                          <a:cs typeface="Arial"/>
                        </a:rPr>
                        <a:t>o-</a:t>
                      </a:r>
                      <a:r>
                        <a:rPr sz="2400" spc="-10" dirty="0">
                          <a:latin typeface="Arial"/>
                          <a:cs typeface="Arial"/>
                        </a:rPr>
                        <a:t>w</a:t>
                      </a:r>
                      <a:r>
                        <a:rPr sz="2400" spc="0" dirty="0">
                          <a:latin typeface="Arial"/>
                          <a:cs typeface="Arial"/>
                        </a:rPr>
                        <a:t>ay ra</a:t>
                      </a:r>
                      <a:r>
                        <a:rPr sz="2400" spc="-5" dirty="0">
                          <a:latin typeface="Arial"/>
                          <a:cs typeface="Arial"/>
                        </a:rPr>
                        <a:t>d</a:t>
                      </a:r>
                      <a:r>
                        <a:rPr sz="2400" spc="-10" dirty="0">
                          <a:latin typeface="Arial"/>
                          <a:cs typeface="Arial"/>
                        </a:rPr>
                        <a:t>i</a:t>
                      </a:r>
                      <a:r>
                        <a:rPr sz="2400" spc="0" dirty="0">
                          <a:latin typeface="Arial"/>
                          <a:cs typeface="Arial"/>
                        </a:rPr>
                        <a:t>o i</a:t>
                      </a:r>
                      <a:r>
                        <a:rPr sz="2400" spc="-5" dirty="0">
                          <a:latin typeface="Arial"/>
                          <a:cs typeface="Arial"/>
                        </a:rPr>
                        <a:t>n</a:t>
                      </a:r>
                      <a:r>
                        <a:rPr sz="2400" spc="0" dirty="0">
                          <a:latin typeface="Arial"/>
                          <a:cs typeface="Arial"/>
                        </a:rPr>
                        <a:t>st</a:t>
                      </a:r>
                      <a:r>
                        <a:rPr sz="2400" spc="-10" dirty="0">
                          <a:latin typeface="Arial"/>
                          <a:cs typeface="Arial"/>
                        </a:rPr>
                        <a:t>r</a:t>
                      </a:r>
                      <a:r>
                        <a:rPr sz="2400" spc="0" dirty="0">
                          <a:latin typeface="Arial"/>
                          <a:cs typeface="Arial"/>
                        </a:rPr>
                        <a:t>ucti</a:t>
                      </a:r>
                      <a:r>
                        <a:rPr sz="2400" spc="-5" dirty="0">
                          <a:latin typeface="Arial"/>
                          <a:cs typeface="Arial"/>
                        </a:rPr>
                        <a:t>o</a:t>
                      </a:r>
                      <a:r>
                        <a:rPr sz="2400" spc="0" dirty="0">
                          <a:latin typeface="Arial"/>
                          <a:cs typeface="Arial"/>
                        </a:rPr>
                        <a:t>n)</a:t>
                      </a:r>
                      <a:endParaRPr sz="2400" dirty="0">
                        <a:latin typeface="Arial"/>
                        <a:cs typeface="Arial"/>
                      </a:endParaRPr>
                    </a:p>
                    <a:p>
                      <a:pPr marL="262890" indent="-228600">
                        <a:lnSpc>
                          <a:spcPct val="100000"/>
                        </a:lnSpc>
                        <a:buFont typeface="Arial"/>
                        <a:buAutoNum type="arabicPeriod" startAt="2"/>
                        <a:tabLst>
                          <a:tab pos="262890" algn="l"/>
                        </a:tabLst>
                      </a:pPr>
                      <a:r>
                        <a:rPr sz="2400" i="1" spc="-10" dirty="0">
                          <a:latin typeface="Arial"/>
                          <a:cs typeface="Arial"/>
                        </a:rPr>
                        <a:t>i</a:t>
                      </a:r>
                      <a:r>
                        <a:rPr sz="2400" i="1" spc="0" dirty="0">
                          <a:latin typeface="Arial"/>
                          <a:cs typeface="Arial"/>
                        </a:rPr>
                        <a:t>f</a:t>
                      </a:r>
                      <a:r>
                        <a:rPr sz="2400" i="1" spc="10" dirty="0">
                          <a:latin typeface="Arial"/>
                          <a:cs typeface="Arial"/>
                        </a:rPr>
                        <a:t> </a:t>
                      </a:r>
                      <a:r>
                        <a:rPr sz="2400" i="1" spc="0" dirty="0">
                          <a:latin typeface="Arial"/>
                          <a:cs typeface="Arial"/>
                        </a:rPr>
                        <a:t>o</a:t>
                      </a:r>
                      <a:r>
                        <a:rPr sz="2400" i="1" spc="-5" dirty="0">
                          <a:latin typeface="Arial"/>
                          <a:cs typeface="Arial"/>
                        </a:rPr>
                        <a:t>p</a:t>
                      </a:r>
                      <a:r>
                        <a:rPr sz="2400" i="1" spc="0" dirty="0">
                          <a:latin typeface="Arial"/>
                          <a:cs typeface="Arial"/>
                        </a:rPr>
                        <a:t>t</a:t>
                      </a:r>
                      <a:r>
                        <a:rPr sz="2400" i="1" spc="-10" dirty="0">
                          <a:latin typeface="Arial"/>
                          <a:cs typeface="Arial"/>
                        </a:rPr>
                        <a:t>i</a:t>
                      </a:r>
                      <a:r>
                        <a:rPr sz="2400" i="1" spc="0" dirty="0">
                          <a:latin typeface="Arial"/>
                          <a:cs typeface="Arial"/>
                        </a:rPr>
                        <a:t>on 1</a:t>
                      </a:r>
                      <a:r>
                        <a:rPr sz="2400" i="1" spc="-10" dirty="0">
                          <a:latin typeface="Arial"/>
                          <a:cs typeface="Arial"/>
                        </a:rPr>
                        <a:t> i</a:t>
                      </a:r>
                      <a:r>
                        <a:rPr sz="2400" i="1" spc="0" dirty="0">
                          <a:latin typeface="Arial"/>
                          <a:cs typeface="Arial"/>
                        </a:rPr>
                        <a:t>s</a:t>
                      </a:r>
                      <a:r>
                        <a:rPr sz="2400" i="1" spc="5" dirty="0">
                          <a:latin typeface="Arial"/>
                          <a:cs typeface="Arial"/>
                        </a:rPr>
                        <a:t> </a:t>
                      </a:r>
                      <a:r>
                        <a:rPr sz="2400" i="1" spc="0" dirty="0">
                          <a:latin typeface="Arial"/>
                          <a:cs typeface="Arial"/>
                        </a:rPr>
                        <a:t>n</a:t>
                      </a:r>
                      <a:r>
                        <a:rPr sz="2400" i="1" spc="-20" dirty="0">
                          <a:latin typeface="Arial"/>
                          <a:cs typeface="Arial"/>
                        </a:rPr>
                        <a:t>o</a:t>
                      </a:r>
                      <a:r>
                        <a:rPr sz="2400" i="1" spc="0" dirty="0">
                          <a:latin typeface="Arial"/>
                          <a:cs typeface="Arial"/>
                        </a:rPr>
                        <a:t>t</a:t>
                      </a:r>
                      <a:endParaRPr sz="2400" dirty="0">
                        <a:latin typeface="Arial"/>
                        <a:cs typeface="Arial"/>
                      </a:endParaRPr>
                    </a:p>
                    <a:p>
                      <a:pPr marL="262890" marR="113664">
                        <a:lnSpc>
                          <a:spcPct val="100000"/>
                        </a:lnSpc>
                        <a:spcBef>
                          <a:spcPts val="5"/>
                        </a:spcBef>
                      </a:pPr>
                      <a:r>
                        <a:rPr sz="2400" i="1" dirty="0">
                          <a:latin typeface="Arial"/>
                          <a:cs typeface="Arial"/>
                        </a:rPr>
                        <a:t>p</a:t>
                      </a:r>
                      <a:r>
                        <a:rPr sz="2400" i="1" spc="-5" dirty="0">
                          <a:latin typeface="Arial"/>
                          <a:cs typeface="Arial"/>
                        </a:rPr>
                        <a:t>o</a:t>
                      </a:r>
                      <a:r>
                        <a:rPr sz="2400" i="1" spc="0" dirty="0">
                          <a:latin typeface="Arial"/>
                          <a:cs typeface="Arial"/>
                        </a:rPr>
                        <a:t>ss</a:t>
                      </a:r>
                      <a:r>
                        <a:rPr sz="2400" i="1" spc="-10" dirty="0">
                          <a:latin typeface="Arial"/>
                          <a:cs typeface="Arial"/>
                        </a:rPr>
                        <a:t>i</a:t>
                      </a:r>
                      <a:r>
                        <a:rPr sz="2400" i="1" spc="0" dirty="0">
                          <a:latin typeface="Arial"/>
                          <a:cs typeface="Arial"/>
                        </a:rPr>
                        <a:t>b</a:t>
                      </a:r>
                      <a:r>
                        <a:rPr sz="2400" i="1" spc="-10" dirty="0">
                          <a:latin typeface="Arial"/>
                          <a:cs typeface="Arial"/>
                        </a:rPr>
                        <a:t>l</a:t>
                      </a:r>
                      <a:r>
                        <a:rPr sz="2400" i="1" spc="0" dirty="0">
                          <a:latin typeface="Arial"/>
                          <a:cs typeface="Arial"/>
                        </a:rPr>
                        <a:t>e,</a:t>
                      </a:r>
                      <a:r>
                        <a:rPr sz="2400" i="1" spc="5" dirty="0">
                          <a:latin typeface="Arial"/>
                          <a:cs typeface="Arial"/>
                        </a:rPr>
                        <a:t> </a:t>
                      </a:r>
                      <a:r>
                        <a:rPr sz="2400" spc="0" dirty="0">
                          <a:latin typeface="Arial"/>
                          <a:cs typeface="Arial"/>
                        </a:rPr>
                        <a:t>an o</a:t>
                      </a:r>
                      <a:r>
                        <a:rPr sz="2400" spc="-5" dirty="0">
                          <a:latin typeface="Arial"/>
                          <a:cs typeface="Arial"/>
                        </a:rPr>
                        <a:t>b</a:t>
                      </a:r>
                      <a:r>
                        <a:rPr sz="2400" spc="0" dirty="0">
                          <a:latin typeface="Arial"/>
                          <a:cs typeface="Arial"/>
                        </a:rPr>
                        <a:t>s</a:t>
                      </a:r>
                      <a:r>
                        <a:rPr sz="2400" spc="-15" dirty="0">
                          <a:latin typeface="Arial"/>
                          <a:cs typeface="Arial"/>
                        </a:rPr>
                        <a:t>e</a:t>
                      </a:r>
                      <a:r>
                        <a:rPr sz="2400" spc="0" dirty="0">
                          <a:latin typeface="Arial"/>
                          <a:cs typeface="Arial"/>
                        </a:rPr>
                        <a:t>rv</a:t>
                      </a:r>
                      <a:r>
                        <a:rPr sz="2400" spc="-15" dirty="0">
                          <a:latin typeface="Arial"/>
                          <a:cs typeface="Arial"/>
                        </a:rPr>
                        <a:t>a</a:t>
                      </a:r>
                      <a:r>
                        <a:rPr sz="2400" spc="0" dirty="0">
                          <a:latin typeface="Arial"/>
                          <a:cs typeface="Arial"/>
                        </a:rPr>
                        <a:t>t</a:t>
                      </a:r>
                      <a:r>
                        <a:rPr sz="2400" spc="-10" dirty="0">
                          <a:latin typeface="Arial"/>
                          <a:cs typeface="Arial"/>
                        </a:rPr>
                        <a:t>i</a:t>
                      </a:r>
                      <a:r>
                        <a:rPr sz="2400" spc="0" dirty="0">
                          <a:latin typeface="Arial"/>
                          <a:cs typeface="Arial"/>
                        </a:rPr>
                        <a:t>on of</a:t>
                      </a:r>
                      <a:r>
                        <a:rPr sz="2400" spc="5" dirty="0">
                          <a:latin typeface="Arial"/>
                          <a:cs typeface="Arial"/>
                        </a:rPr>
                        <a:t> </a:t>
                      </a:r>
                      <a:r>
                        <a:rPr sz="2400" spc="0" dirty="0">
                          <a:latin typeface="Arial"/>
                          <a:cs typeface="Arial"/>
                        </a:rPr>
                        <a:t>a</a:t>
                      </a:r>
                      <a:r>
                        <a:rPr sz="2400" spc="-10" dirty="0">
                          <a:latin typeface="Arial"/>
                          <a:cs typeface="Arial"/>
                        </a:rPr>
                        <a:t> </a:t>
                      </a:r>
                      <a:r>
                        <a:rPr sz="2400" spc="0" dirty="0">
                          <a:latin typeface="Arial"/>
                          <a:cs typeface="Arial"/>
                        </a:rPr>
                        <a:t>rec</a:t>
                      </a:r>
                      <a:r>
                        <a:rPr sz="2400" spc="-20" dirty="0">
                          <a:latin typeface="Arial"/>
                          <a:cs typeface="Arial"/>
                        </a:rPr>
                        <a:t>o</a:t>
                      </a:r>
                      <a:r>
                        <a:rPr sz="2400" spc="0" dirty="0">
                          <a:latin typeface="Arial"/>
                          <a:cs typeface="Arial"/>
                        </a:rPr>
                        <a:t>rd</a:t>
                      </a:r>
                      <a:r>
                        <a:rPr sz="2400" spc="-5" dirty="0">
                          <a:latin typeface="Arial"/>
                          <a:cs typeface="Arial"/>
                        </a:rPr>
                        <a:t>e</a:t>
                      </a:r>
                      <a:r>
                        <a:rPr sz="2400" spc="0" dirty="0">
                          <a:latin typeface="Arial"/>
                          <a:cs typeface="Arial"/>
                        </a:rPr>
                        <a:t>d vi</a:t>
                      </a:r>
                      <a:r>
                        <a:rPr sz="2400" spc="-5" dirty="0">
                          <a:latin typeface="Arial"/>
                          <a:cs typeface="Arial"/>
                        </a:rPr>
                        <a:t>d</a:t>
                      </a:r>
                      <a:r>
                        <a:rPr sz="2400" spc="0" dirty="0">
                          <a:latin typeface="Arial"/>
                          <a:cs typeface="Arial"/>
                        </a:rPr>
                        <a:t>eo </a:t>
                      </a:r>
                      <a:r>
                        <a:rPr sz="2400" spc="-10" dirty="0">
                          <a:latin typeface="Arial"/>
                          <a:cs typeface="Arial"/>
                        </a:rPr>
                        <a:t>l</a:t>
                      </a:r>
                      <a:r>
                        <a:rPr sz="2400" spc="0" dirty="0">
                          <a:latin typeface="Arial"/>
                          <a:cs typeface="Arial"/>
                        </a:rPr>
                        <a:t>ess</a:t>
                      </a:r>
                      <a:r>
                        <a:rPr sz="2400" spc="-5" dirty="0">
                          <a:latin typeface="Arial"/>
                          <a:cs typeface="Arial"/>
                        </a:rPr>
                        <a:t>o</a:t>
                      </a:r>
                      <a:r>
                        <a:rPr sz="2400" spc="0" dirty="0">
                          <a:latin typeface="Arial"/>
                          <a:cs typeface="Arial"/>
                        </a:rPr>
                        <a:t>n or</a:t>
                      </a:r>
                      <a:r>
                        <a:rPr sz="2400" spc="-5" dirty="0">
                          <a:latin typeface="Arial"/>
                          <a:cs typeface="Arial"/>
                        </a:rPr>
                        <a:t> </a:t>
                      </a:r>
                      <a:r>
                        <a:rPr sz="2400" spc="0" dirty="0">
                          <a:latin typeface="Arial"/>
                          <a:cs typeface="Arial"/>
                        </a:rPr>
                        <a:t>a</a:t>
                      </a:r>
                      <a:r>
                        <a:rPr sz="2400" spc="-5" dirty="0">
                          <a:latin typeface="Arial"/>
                          <a:cs typeface="Arial"/>
                        </a:rPr>
                        <a:t>u</a:t>
                      </a:r>
                      <a:r>
                        <a:rPr sz="2400" spc="0" dirty="0">
                          <a:latin typeface="Arial"/>
                          <a:cs typeface="Arial"/>
                        </a:rPr>
                        <a:t>d</a:t>
                      </a:r>
                      <a:r>
                        <a:rPr sz="2400" spc="-10" dirty="0">
                          <a:latin typeface="Arial"/>
                          <a:cs typeface="Arial"/>
                        </a:rPr>
                        <a:t>i</a:t>
                      </a:r>
                      <a:r>
                        <a:rPr sz="2400" spc="0" dirty="0">
                          <a:latin typeface="Arial"/>
                          <a:cs typeface="Arial"/>
                        </a:rPr>
                        <a:t>o l</a:t>
                      </a:r>
                      <a:r>
                        <a:rPr sz="2400" spc="-5" dirty="0">
                          <a:latin typeface="Arial"/>
                          <a:cs typeface="Arial"/>
                        </a:rPr>
                        <a:t>e</a:t>
                      </a:r>
                      <a:r>
                        <a:rPr sz="2400" spc="0" dirty="0">
                          <a:latin typeface="Arial"/>
                          <a:cs typeface="Arial"/>
                        </a:rPr>
                        <a:t>sson th</a:t>
                      </a:r>
                      <a:r>
                        <a:rPr sz="2400" spc="-5" dirty="0">
                          <a:latin typeface="Arial"/>
                          <a:cs typeface="Arial"/>
                        </a:rPr>
                        <a:t>a</a:t>
                      </a:r>
                      <a:r>
                        <a:rPr sz="2400" spc="0" dirty="0">
                          <a:latin typeface="Arial"/>
                          <a:cs typeface="Arial"/>
                        </a:rPr>
                        <a:t>t</a:t>
                      </a:r>
                      <a:r>
                        <a:rPr sz="2400" spc="-5" dirty="0">
                          <a:latin typeface="Arial"/>
                          <a:cs typeface="Arial"/>
                        </a:rPr>
                        <a:t> </a:t>
                      </a:r>
                      <a:r>
                        <a:rPr sz="2400" spc="-10" dirty="0">
                          <a:latin typeface="Arial"/>
                          <a:cs typeface="Arial"/>
                        </a:rPr>
                        <a:t>i</a:t>
                      </a:r>
                      <a:r>
                        <a:rPr sz="2400" spc="0" dirty="0">
                          <a:latin typeface="Arial"/>
                          <a:cs typeface="Arial"/>
                        </a:rPr>
                        <a:t>s</a:t>
                      </a:r>
                      <a:r>
                        <a:rPr sz="2400" spc="5" dirty="0">
                          <a:latin typeface="Arial"/>
                          <a:cs typeface="Arial"/>
                        </a:rPr>
                        <a:t> </a:t>
                      </a:r>
                      <a:r>
                        <a:rPr sz="2400" spc="-5" dirty="0">
                          <a:latin typeface="Arial"/>
                          <a:cs typeface="Arial"/>
                        </a:rPr>
                        <a:t>S</a:t>
                      </a:r>
                      <a:r>
                        <a:rPr sz="2400" spc="0" dirty="0">
                          <a:latin typeface="Arial"/>
                          <a:cs typeface="Arial"/>
                        </a:rPr>
                        <a:t>L</a:t>
                      </a:r>
                      <a:r>
                        <a:rPr sz="2400" spc="-10" dirty="0">
                          <a:latin typeface="Arial"/>
                          <a:cs typeface="Arial"/>
                        </a:rPr>
                        <a:t>M</a:t>
                      </a:r>
                      <a:r>
                        <a:rPr sz="2400" spc="0" dirty="0">
                          <a:latin typeface="Arial"/>
                          <a:cs typeface="Arial"/>
                        </a:rPr>
                        <a:t>-b</a:t>
                      </a:r>
                      <a:r>
                        <a:rPr sz="2400" spc="-5" dirty="0">
                          <a:latin typeface="Arial"/>
                          <a:cs typeface="Arial"/>
                        </a:rPr>
                        <a:t>a</a:t>
                      </a:r>
                      <a:r>
                        <a:rPr sz="2400" spc="0" dirty="0">
                          <a:latin typeface="Arial"/>
                          <a:cs typeface="Arial"/>
                        </a:rPr>
                        <a:t>sed</a:t>
                      </a:r>
                      <a:r>
                        <a:rPr sz="2400" spc="-10" dirty="0">
                          <a:latin typeface="Arial"/>
                          <a:cs typeface="Arial"/>
                        </a:rPr>
                        <a:t> </a:t>
                      </a:r>
                      <a:r>
                        <a:rPr sz="2400" spc="0" dirty="0">
                          <a:latin typeface="Arial"/>
                          <a:cs typeface="Arial"/>
                        </a:rPr>
                        <a:t>or M</a:t>
                      </a:r>
                      <a:r>
                        <a:rPr sz="2400" spc="-5" dirty="0">
                          <a:latin typeface="Arial"/>
                          <a:cs typeface="Arial"/>
                        </a:rPr>
                        <a:t>E</a:t>
                      </a:r>
                      <a:r>
                        <a:rPr sz="2400" spc="0" dirty="0">
                          <a:latin typeface="Arial"/>
                          <a:cs typeface="Arial"/>
                        </a:rPr>
                        <a:t>L</a:t>
                      </a:r>
                      <a:r>
                        <a:rPr sz="2400" spc="-10" dirty="0">
                          <a:latin typeface="Arial"/>
                          <a:cs typeface="Arial"/>
                        </a:rPr>
                        <a:t>C</a:t>
                      </a:r>
                      <a:r>
                        <a:rPr sz="2400" spc="0" dirty="0">
                          <a:latin typeface="Arial"/>
                          <a:cs typeface="Arial"/>
                        </a:rPr>
                        <a:t>-a</a:t>
                      </a:r>
                      <a:r>
                        <a:rPr sz="2400" spc="-10" dirty="0">
                          <a:latin typeface="Arial"/>
                          <a:cs typeface="Arial"/>
                        </a:rPr>
                        <a:t>li</a:t>
                      </a:r>
                      <a:r>
                        <a:rPr sz="2400" spc="0" dirty="0">
                          <a:latin typeface="Arial"/>
                          <a:cs typeface="Arial"/>
                        </a:rPr>
                        <a:t>g</a:t>
                      </a:r>
                      <a:r>
                        <a:rPr sz="2400" spc="-5" dirty="0">
                          <a:latin typeface="Arial"/>
                          <a:cs typeface="Arial"/>
                        </a:rPr>
                        <a:t>n</a:t>
                      </a:r>
                      <a:r>
                        <a:rPr sz="2400" spc="0" dirty="0">
                          <a:latin typeface="Arial"/>
                          <a:cs typeface="Arial"/>
                        </a:rPr>
                        <a:t>ed</a:t>
                      </a:r>
                      <a:endParaRPr sz="2400" dirty="0">
                        <a:latin typeface="Arial"/>
                        <a:cs typeface="Arial"/>
                      </a:endParaRPr>
                    </a:p>
                    <a:p>
                      <a:pPr marL="262890" marR="83185" indent="-228600">
                        <a:lnSpc>
                          <a:spcPct val="100000"/>
                        </a:lnSpc>
                        <a:spcBef>
                          <a:spcPts val="5"/>
                        </a:spcBef>
                        <a:buFont typeface="Arial"/>
                        <a:buAutoNum type="arabicPeriod" startAt="3"/>
                        <a:tabLst>
                          <a:tab pos="262890" algn="l"/>
                        </a:tabLst>
                      </a:pPr>
                      <a:r>
                        <a:rPr sz="2400" i="1" spc="-10" dirty="0">
                          <a:latin typeface="Arial"/>
                          <a:cs typeface="Arial"/>
                        </a:rPr>
                        <a:t>i</a:t>
                      </a:r>
                      <a:r>
                        <a:rPr sz="2400" i="1" spc="0" dirty="0">
                          <a:latin typeface="Arial"/>
                          <a:cs typeface="Arial"/>
                        </a:rPr>
                        <a:t>f</a:t>
                      </a:r>
                      <a:r>
                        <a:rPr sz="2400" i="1" spc="10" dirty="0">
                          <a:latin typeface="Arial"/>
                          <a:cs typeface="Arial"/>
                        </a:rPr>
                        <a:t> </a:t>
                      </a:r>
                      <a:r>
                        <a:rPr sz="2400" i="1" spc="0" dirty="0">
                          <a:latin typeface="Arial"/>
                          <a:cs typeface="Arial"/>
                        </a:rPr>
                        <a:t>o</a:t>
                      </a:r>
                      <a:r>
                        <a:rPr sz="2400" i="1" spc="-5" dirty="0">
                          <a:latin typeface="Arial"/>
                          <a:cs typeface="Arial"/>
                        </a:rPr>
                        <a:t>p</a:t>
                      </a:r>
                      <a:r>
                        <a:rPr sz="2400" i="1" spc="0" dirty="0">
                          <a:latin typeface="Arial"/>
                          <a:cs typeface="Arial"/>
                        </a:rPr>
                        <a:t>t</a:t>
                      </a:r>
                      <a:r>
                        <a:rPr sz="2400" i="1" spc="-10" dirty="0">
                          <a:latin typeface="Arial"/>
                          <a:cs typeface="Arial"/>
                        </a:rPr>
                        <a:t>i</a:t>
                      </a:r>
                      <a:r>
                        <a:rPr sz="2400" i="1" spc="0" dirty="0">
                          <a:latin typeface="Arial"/>
                          <a:cs typeface="Arial"/>
                        </a:rPr>
                        <a:t>o</a:t>
                      </a:r>
                      <a:r>
                        <a:rPr sz="2400" i="1" spc="-5" dirty="0">
                          <a:latin typeface="Arial"/>
                          <a:cs typeface="Arial"/>
                        </a:rPr>
                        <a:t>n</a:t>
                      </a:r>
                      <a:r>
                        <a:rPr sz="2400" i="1" spc="0" dirty="0">
                          <a:latin typeface="Arial"/>
                          <a:cs typeface="Arial"/>
                        </a:rPr>
                        <a:t>s</a:t>
                      </a:r>
                      <a:r>
                        <a:rPr sz="2400" i="1" spc="-10" dirty="0">
                          <a:latin typeface="Arial"/>
                          <a:cs typeface="Arial"/>
                        </a:rPr>
                        <a:t> </a:t>
                      </a:r>
                      <a:r>
                        <a:rPr sz="2400" i="1" spc="0" dirty="0">
                          <a:latin typeface="Arial"/>
                          <a:cs typeface="Arial"/>
                        </a:rPr>
                        <a:t>1 and</a:t>
                      </a:r>
                      <a:r>
                        <a:rPr sz="2400" i="1" spc="-10" dirty="0">
                          <a:latin typeface="Arial"/>
                          <a:cs typeface="Arial"/>
                        </a:rPr>
                        <a:t> </a:t>
                      </a:r>
                      <a:r>
                        <a:rPr sz="2400" i="1" spc="0" dirty="0">
                          <a:latin typeface="Arial"/>
                          <a:cs typeface="Arial"/>
                        </a:rPr>
                        <a:t>2 </a:t>
                      </a:r>
                      <a:r>
                        <a:rPr sz="2400" i="1" spc="-15" dirty="0">
                          <a:latin typeface="Arial"/>
                          <a:cs typeface="Arial"/>
                        </a:rPr>
                        <a:t>a</a:t>
                      </a:r>
                      <a:r>
                        <a:rPr sz="2400" i="1" spc="0" dirty="0">
                          <a:latin typeface="Arial"/>
                          <a:cs typeface="Arial"/>
                        </a:rPr>
                        <a:t>re n</a:t>
                      </a:r>
                      <a:r>
                        <a:rPr sz="2400" i="1" spc="-15" dirty="0">
                          <a:latin typeface="Arial"/>
                          <a:cs typeface="Arial"/>
                        </a:rPr>
                        <a:t>o</a:t>
                      </a:r>
                      <a:r>
                        <a:rPr sz="2400" i="1" spc="0" dirty="0">
                          <a:latin typeface="Arial"/>
                          <a:cs typeface="Arial"/>
                        </a:rPr>
                        <a:t>t p</a:t>
                      </a:r>
                      <a:r>
                        <a:rPr sz="2400" i="1" spc="-5" dirty="0">
                          <a:latin typeface="Arial"/>
                          <a:cs typeface="Arial"/>
                        </a:rPr>
                        <a:t>o</a:t>
                      </a:r>
                      <a:r>
                        <a:rPr sz="2400" i="1" spc="0" dirty="0">
                          <a:latin typeface="Arial"/>
                          <a:cs typeface="Arial"/>
                        </a:rPr>
                        <a:t>ss</a:t>
                      </a:r>
                      <a:r>
                        <a:rPr sz="2400" i="1" spc="-10" dirty="0">
                          <a:latin typeface="Arial"/>
                          <a:cs typeface="Arial"/>
                        </a:rPr>
                        <a:t>i</a:t>
                      </a:r>
                      <a:r>
                        <a:rPr sz="2400" i="1" spc="0" dirty="0">
                          <a:latin typeface="Arial"/>
                          <a:cs typeface="Arial"/>
                        </a:rPr>
                        <a:t>b</a:t>
                      </a:r>
                      <a:r>
                        <a:rPr sz="2400" i="1" spc="-10" dirty="0">
                          <a:latin typeface="Arial"/>
                          <a:cs typeface="Arial"/>
                        </a:rPr>
                        <a:t>l</a:t>
                      </a:r>
                      <a:r>
                        <a:rPr sz="2400" i="1" spc="0" dirty="0">
                          <a:latin typeface="Arial"/>
                          <a:cs typeface="Arial"/>
                        </a:rPr>
                        <a:t>e,</a:t>
                      </a:r>
                      <a:r>
                        <a:rPr sz="2400" i="1" spc="5" dirty="0">
                          <a:latin typeface="Arial"/>
                          <a:cs typeface="Arial"/>
                        </a:rPr>
                        <a:t> </a:t>
                      </a:r>
                      <a:r>
                        <a:rPr sz="2400" spc="0" dirty="0">
                          <a:latin typeface="Arial"/>
                          <a:cs typeface="Arial"/>
                        </a:rPr>
                        <a:t>an o</a:t>
                      </a:r>
                      <a:r>
                        <a:rPr sz="2400" spc="-5" dirty="0">
                          <a:latin typeface="Arial"/>
                          <a:cs typeface="Arial"/>
                        </a:rPr>
                        <a:t>b</a:t>
                      </a:r>
                      <a:r>
                        <a:rPr sz="2400" spc="0" dirty="0">
                          <a:latin typeface="Arial"/>
                          <a:cs typeface="Arial"/>
                        </a:rPr>
                        <a:t>s</a:t>
                      </a:r>
                      <a:r>
                        <a:rPr sz="2400" spc="-15" dirty="0">
                          <a:latin typeface="Arial"/>
                          <a:cs typeface="Arial"/>
                        </a:rPr>
                        <a:t>e</a:t>
                      </a:r>
                      <a:r>
                        <a:rPr sz="2400" spc="0" dirty="0">
                          <a:latin typeface="Arial"/>
                          <a:cs typeface="Arial"/>
                        </a:rPr>
                        <a:t>rv</a:t>
                      </a:r>
                      <a:r>
                        <a:rPr sz="2400" spc="-15" dirty="0">
                          <a:latin typeface="Arial"/>
                          <a:cs typeface="Arial"/>
                        </a:rPr>
                        <a:t>a</a:t>
                      </a:r>
                      <a:r>
                        <a:rPr sz="2400" spc="0" dirty="0">
                          <a:latin typeface="Arial"/>
                          <a:cs typeface="Arial"/>
                        </a:rPr>
                        <a:t>t</a:t>
                      </a:r>
                      <a:r>
                        <a:rPr sz="2400" spc="-10" dirty="0">
                          <a:latin typeface="Arial"/>
                          <a:cs typeface="Arial"/>
                        </a:rPr>
                        <a:t>i</a:t>
                      </a:r>
                      <a:r>
                        <a:rPr sz="2400" spc="0" dirty="0">
                          <a:latin typeface="Arial"/>
                          <a:cs typeface="Arial"/>
                        </a:rPr>
                        <a:t>on of</a:t>
                      </a:r>
                      <a:r>
                        <a:rPr sz="2400" spc="5" dirty="0">
                          <a:latin typeface="Arial"/>
                          <a:cs typeface="Arial"/>
                        </a:rPr>
                        <a:t> </a:t>
                      </a:r>
                      <a:r>
                        <a:rPr sz="2400" spc="0" dirty="0">
                          <a:latin typeface="Arial"/>
                          <a:cs typeface="Arial"/>
                        </a:rPr>
                        <a:t>a</a:t>
                      </a:r>
                      <a:r>
                        <a:rPr sz="2400" spc="-10" dirty="0">
                          <a:latin typeface="Arial"/>
                          <a:cs typeface="Arial"/>
                        </a:rPr>
                        <a:t> </a:t>
                      </a:r>
                      <a:r>
                        <a:rPr sz="2400" spc="0" dirty="0">
                          <a:latin typeface="Arial"/>
                          <a:cs typeface="Arial"/>
                        </a:rPr>
                        <a:t>d</a:t>
                      </a:r>
                      <a:r>
                        <a:rPr sz="2400" spc="-5" dirty="0">
                          <a:latin typeface="Arial"/>
                          <a:cs typeface="Arial"/>
                        </a:rPr>
                        <a:t>e</a:t>
                      </a:r>
                      <a:r>
                        <a:rPr sz="2400" spc="0" dirty="0">
                          <a:latin typeface="Arial"/>
                          <a:cs typeface="Arial"/>
                        </a:rPr>
                        <a:t>mo</a:t>
                      </a:r>
                      <a:r>
                        <a:rPr sz="2400" spc="-5" dirty="0">
                          <a:latin typeface="Arial"/>
                          <a:cs typeface="Arial"/>
                        </a:rPr>
                        <a:t>n</a:t>
                      </a:r>
                      <a:r>
                        <a:rPr sz="2400" spc="-15" dirty="0">
                          <a:latin typeface="Arial"/>
                          <a:cs typeface="Arial"/>
                        </a:rPr>
                        <a:t>s</a:t>
                      </a:r>
                      <a:r>
                        <a:rPr sz="2400" spc="0" dirty="0">
                          <a:latin typeface="Arial"/>
                          <a:cs typeface="Arial"/>
                        </a:rPr>
                        <a:t>tr</a:t>
                      </a:r>
                      <a:r>
                        <a:rPr sz="2400" spc="-15" dirty="0">
                          <a:latin typeface="Arial"/>
                          <a:cs typeface="Arial"/>
                        </a:rPr>
                        <a:t>a</a:t>
                      </a:r>
                      <a:r>
                        <a:rPr sz="2400" spc="0" dirty="0">
                          <a:latin typeface="Arial"/>
                          <a:cs typeface="Arial"/>
                        </a:rPr>
                        <a:t>t</a:t>
                      </a:r>
                      <a:r>
                        <a:rPr sz="2400" spc="-10" dirty="0">
                          <a:latin typeface="Arial"/>
                          <a:cs typeface="Arial"/>
                        </a:rPr>
                        <a:t>i</a:t>
                      </a:r>
                      <a:r>
                        <a:rPr sz="2400" spc="0" dirty="0">
                          <a:latin typeface="Arial"/>
                          <a:cs typeface="Arial"/>
                        </a:rPr>
                        <a:t>on 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a:t>
                      </a:r>
                      <a:r>
                        <a:rPr sz="2400" spc="-5" dirty="0">
                          <a:latin typeface="Arial"/>
                          <a:cs typeface="Arial"/>
                        </a:rPr>
                        <a:t>g</a:t>
                      </a:r>
                      <a:r>
                        <a:rPr sz="2400" spc="0" dirty="0">
                          <a:latin typeface="Arial"/>
                          <a:cs typeface="Arial"/>
                        </a:rPr>
                        <a:t>*</a:t>
                      </a:r>
                      <a:r>
                        <a:rPr sz="2400" spc="5" dirty="0">
                          <a:latin typeface="Arial"/>
                          <a:cs typeface="Arial"/>
                        </a:rPr>
                        <a:t> </a:t>
                      </a:r>
                      <a:r>
                        <a:rPr sz="2400" spc="0" dirty="0">
                          <a:latin typeface="Arial"/>
                          <a:cs typeface="Arial"/>
                        </a:rPr>
                        <a:t>v</a:t>
                      </a:r>
                      <a:r>
                        <a:rPr sz="2400" spc="-10" dirty="0">
                          <a:latin typeface="Arial"/>
                          <a:cs typeface="Arial"/>
                        </a:rPr>
                        <a:t>i</a:t>
                      </a:r>
                      <a:r>
                        <a:rPr sz="2400" spc="0" dirty="0">
                          <a:latin typeface="Arial"/>
                          <a:cs typeface="Arial"/>
                        </a:rPr>
                        <a:t>a</a:t>
                      </a:r>
                      <a:r>
                        <a:rPr sz="2400" spc="-10" dirty="0">
                          <a:latin typeface="Arial"/>
                          <a:cs typeface="Arial"/>
                        </a:rPr>
                        <a:t> </a:t>
                      </a:r>
                      <a:r>
                        <a:rPr sz="2400" spc="0" dirty="0">
                          <a:latin typeface="Arial"/>
                          <a:cs typeface="Arial"/>
                        </a:rPr>
                        <a:t>L</a:t>
                      </a:r>
                      <a:r>
                        <a:rPr sz="2400" spc="-10" dirty="0">
                          <a:latin typeface="Arial"/>
                          <a:cs typeface="Arial"/>
                        </a:rPr>
                        <a:t>A</a:t>
                      </a:r>
                      <a:r>
                        <a:rPr sz="2400" spc="0" dirty="0">
                          <a:latin typeface="Arial"/>
                          <a:cs typeface="Arial"/>
                        </a:rPr>
                        <a:t>C</a:t>
                      </a:r>
                      <a:endParaRPr sz="2400" dirty="0">
                        <a:latin typeface="Arial"/>
                        <a:cs typeface="Arial"/>
                      </a:endParaRPr>
                    </a:p>
                  </a:txBody>
                  <a:tcPr marL="0" marR="0" marT="0" marB="0">
                    <a:lnL w="7365">
                      <a:solidFill>
                        <a:srgbClr val="000000"/>
                      </a:solidFill>
                      <a:prstDash val="solid"/>
                    </a:lnL>
                    <a:lnR w="7365">
                      <a:solidFill>
                        <a:srgbClr val="000000"/>
                      </a:solidFill>
                      <a:prstDash val="soli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64769">
                        <a:lnSpc>
                          <a:spcPct val="100000"/>
                        </a:lnSpc>
                      </a:pPr>
                      <a:r>
                        <a:rPr sz="2400" spc="-10" dirty="0">
                          <a:latin typeface="Arial"/>
                          <a:cs typeface="Arial"/>
                        </a:rPr>
                        <a:t>D</a:t>
                      </a:r>
                      <a:r>
                        <a:rPr sz="2400" spc="0" dirty="0">
                          <a:latin typeface="Arial"/>
                          <a:cs typeface="Arial"/>
                        </a:rPr>
                        <a:t>emons</a:t>
                      </a:r>
                      <a:r>
                        <a:rPr sz="2400" spc="-10" dirty="0">
                          <a:latin typeface="Arial"/>
                          <a:cs typeface="Arial"/>
                        </a:rPr>
                        <a:t>t</a:t>
                      </a:r>
                      <a:r>
                        <a:rPr sz="2400" spc="0" dirty="0">
                          <a:latin typeface="Arial"/>
                          <a:cs typeface="Arial"/>
                        </a:rPr>
                        <a:t>rated</a:t>
                      </a:r>
                      <a:endParaRPr sz="2400" dirty="0">
                        <a:latin typeface="Arial"/>
                        <a:cs typeface="Arial"/>
                      </a:endParaRPr>
                    </a:p>
                    <a:p>
                      <a:pPr marL="64769">
                        <a:lnSpc>
                          <a:spcPct val="100000"/>
                        </a:lnSpc>
                      </a:pPr>
                      <a:r>
                        <a:rPr sz="2400" b="1" dirty="0">
                          <a:latin typeface="Arial"/>
                          <a:cs typeface="Arial"/>
                        </a:rPr>
                        <a:t>L</a:t>
                      </a:r>
                      <a:r>
                        <a:rPr sz="2400" b="1" spc="-5" dirty="0">
                          <a:latin typeface="Arial"/>
                          <a:cs typeface="Arial"/>
                        </a:rPr>
                        <a:t>e</a:t>
                      </a:r>
                      <a:r>
                        <a:rPr sz="2400" b="1" spc="0" dirty="0">
                          <a:latin typeface="Arial"/>
                          <a:cs typeface="Arial"/>
                        </a:rPr>
                        <a:t>v</a:t>
                      </a:r>
                      <a:r>
                        <a:rPr sz="2400" b="1" spc="-5" dirty="0">
                          <a:latin typeface="Arial"/>
                          <a:cs typeface="Arial"/>
                        </a:rPr>
                        <a:t>e</a:t>
                      </a:r>
                      <a:r>
                        <a:rPr sz="2400" b="1" spc="0" dirty="0">
                          <a:latin typeface="Arial"/>
                          <a:cs typeface="Arial"/>
                        </a:rPr>
                        <a:t>l</a:t>
                      </a:r>
                      <a:r>
                        <a:rPr sz="2400" b="1" spc="10" dirty="0">
                          <a:latin typeface="Arial"/>
                          <a:cs typeface="Arial"/>
                        </a:rPr>
                        <a:t> </a:t>
                      </a:r>
                      <a:r>
                        <a:rPr sz="2400" b="1" spc="0" dirty="0">
                          <a:latin typeface="Arial"/>
                          <a:cs typeface="Arial"/>
                        </a:rPr>
                        <a:t>7</a:t>
                      </a:r>
                      <a:r>
                        <a:rPr sz="2400" b="1" spc="-10" dirty="0">
                          <a:latin typeface="Arial"/>
                          <a:cs typeface="Arial"/>
                        </a:rPr>
                        <a:t> </a:t>
                      </a:r>
                      <a:r>
                        <a:rPr sz="2400" spc="-10" dirty="0">
                          <a:latin typeface="Arial"/>
                          <a:cs typeface="Arial"/>
                        </a:rPr>
                        <a:t>i</a:t>
                      </a:r>
                      <a:r>
                        <a:rPr sz="2400" spc="0" dirty="0">
                          <a:latin typeface="Arial"/>
                          <a:cs typeface="Arial"/>
                        </a:rPr>
                        <a:t>n</a:t>
                      </a:r>
                      <a:endParaRPr sz="2400" dirty="0">
                        <a:latin typeface="Arial"/>
                        <a:cs typeface="Arial"/>
                      </a:endParaRPr>
                    </a:p>
                    <a:p>
                      <a:pPr marL="64769" marR="193040">
                        <a:lnSpc>
                          <a:spcPct val="100000"/>
                        </a:lnSpc>
                        <a:spcBef>
                          <a:spcPts val="25"/>
                        </a:spcBef>
                      </a:pPr>
                      <a:r>
                        <a:rPr sz="2400" dirty="0">
                          <a:latin typeface="Arial"/>
                          <a:cs typeface="Arial"/>
                        </a:rPr>
                        <a:t>Obj</a:t>
                      </a:r>
                      <a:r>
                        <a:rPr sz="2400" spc="-15" dirty="0">
                          <a:latin typeface="Arial"/>
                          <a:cs typeface="Arial"/>
                        </a:rPr>
                        <a:t>e</a:t>
                      </a:r>
                      <a:r>
                        <a:rPr sz="2400" spc="0" dirty="0">
                          <a:latin typeface="Arial"/>
                          <a:cs typeface="Arial"/>
                        </a:rPr>
                        <a:t>ct</a:t>
                      </a:r>
                      <a:r>
                        <a:rPr sz="2400" spc="-10" dirty="0">
                          <a:latin typeface="Arial"/>
                          <a:cs typeface="Arial"/>
                        </a:rPr>
                        <a:t>i</a:t>
                      </a:r>
                      <a:r>
                        <a:rPr sz="2400" spc="0" dirty="0">
                          <a:latin typeface="Arial"/>
                          <a:cs typeface="Arial"/>
                        </a:rPr>
                        <a:t>ve 5</a:t>
                      </a:r>
                      <a:r>
                        <a:rPr sz="2400" spc="-10" dirty="0">
                          <a:latin typeface="Arial"/>
                          <a:cs typeface="Arial"/>
                        </a:rPr>
                        <a:t> </a:t>
                      </a:r>
                      <a:r>
                        <a:rPr sz="2400" spc="0" dirty="0">
                          <a:latin typeface="Arial"/>
                          <a:cs typeface="Arial"/>
                        </a:rPr>
                        <a:t>as sh</a:t>
                      </a:r>
                      <a:r>
                        <a:rPr sz="2400" spc="-5" dirty="0">
                          <a:latin typeface="Arial"/>
                          <a:cs typeface="Arial"/>
                        </a:rPr>
                        <a:t>o</a:t>
                      </a:r>
                      <a:r>
                        <a:rPr sz="2400" spc="-10" dirty="0">
                          <a:latin typeface="Arial"/>
                          <a:cs typeface="Arial"/>
                        </a:rPr>
                        <a:t>w</a:t>
                      </a:r>
                      <a:r>
                        <a:rPr sz="2400" spc="0" dirty="0">
                          <a:latin typeface="Arial"/>
                          <a:cs typeface="Arial"/>
                        </a:rPr>
                        <a:t>n in </a:t>
                      </a:r>
                      <a:r>
                        <a:rPr sz="2400" spc="-10" dirty="0">
                          <a:latin typeface="Arial"/>
                          <a:cs typeface="Arial"/>
                        </a:rPr>
                        <a:t>C</a:t>
                      </a:r>
                      <a:r>
                        <a:rPr sz="2400" spc="0" dirty="0">
                          <a:latin typeface="Arial"/>
                          <a:cs typeface="Arial"/>
                        </a:rPr>
                        <a:t>OT</a:t>
                      </a:r>
                      <a:endParaRPr sz="2400" dirty="0">
                        <a:latin typeface="Arial"/>
                        <a:cs typeface="Arial"/>
                      </a:endParaRPr>
                    </a:p>
                    <a:p>
                      <a:pPr marL="64769">
                        <a:lnSpc>
                          <a:spcPct val="100000"/>
                        </a:lnSpc>
                      </a:pPr>
                      <a:r>
                        <a:rPr sz="2400" dirty="0">
                          <a:latin typeface="Arial"/>
                          <a:cs typeface="Arial"/>
                        </a:rPr>
                        <a:t>rati</a:t>
                      </a:r>
                      <a:r>
                        <a:rPr sz="2400" spc="-5" dirty="0">
                          <a:latin typeface="Arial"/>
                          <a:cs typeface="Arial"/>
                        </a:rPr>
                        <a:t>n</a:t>
                      </a:r>
                      <a:r>
                        <a:rPr sz="2400" spc="0" dirty="0">
                          <a:latin typeface="Arial"/>
                          <a:cs typeface="Arial"/>
                        </a:rPr>
                        <a:t>g she</a:t>
                      </a:r>
                      <a:r>
                        <a:rPr sz="2400" spc="-15" dirty="0">
                          <a:latin typeface="Arial"/>
                          <a:cs typeface="Arial"/>
                        </a:rPr>
                        <a:t>e</a:t>
                      </a:r>
                      <a:r>
                        <a:rPr sz="2400" spc="0" dirty="0">
                          <a:latin typeface="Arial"/>
                          <a:cs typeface="Arial"/>
                        </a:rPr>
                        <a:t>ts</a:t>
                      </a:r>
                      <a:r>
                        <a:rPr sz="2400" spc="-5" dirty="0">
                          <a:latin typeface="Arial"/>
                          <a:cs typeface="Arial"/>
                        </a:rPr>
                        <a:t> </a:t>
                      </a:r>
                      <a:r>
                        <a:rPr sz="2400" spc="0" dirty="0">
                          <a:latin typeface="Arial"/>
                          <a:cs typeface="Arial"/>
                        </a:rPr>
                        <a:t>/</a:t>
                      </a:r>
                      <a:endParaRPr sz="2400" dirty="0">
                        <a:latin typeface="Arial"/>
                        <a:cs typeface="Arial"/>
                      </a:endParaRPr>
                    </a:p>
                    <a:p>
                      <a:pPr marL="64769" marR="215900">
                        <a:lnSpc>
                          <a:spcPct val="100000"/>
                        </a:lnSpc>
                        <a:spcBef>
                          <a:spcPts val="25"/>
                        </a:spcBef>
                      </a:pPr>
                      <a:r>
                        <a:rPr sz="2400" spc="-10" dirty="0">
                          <a:latin typeface="Arial"/>
                          <a:cs typeface="Arial"/>
                        </a:rPr>
                        <a:t>i</a:t>
                      </a:r>
                      <a:r>
                        <a:rPr sz="2400" spc="0" dirty="0">
                          <a:latin typeface="Arial"/>
                          <a:cs typeface="Arial"/>
                        </a:rPr>
                        <a:t>nte</a:t>
                      </a:r>
                      <a:r>
                        <a:rPr sz="2400" spc="5" dirty="0">
                          <a:latin typeface="Arial"/>
                          <a:cs typeface="Arial"/>
                        </a:rPr>
                        <a:t>r</a:t>
                      </a:r>
                      <a:r>
                        <a:rPr sz="2400" spc="0" dirty="0">
                          <a:latin typeface="Arial"/>
                          <a:cs typeface="Arial"/>
                        </a:rPr>
                        <a:t>-o</a:t>
                      </a:r>
                      <a:r>
                        <a:rPr sz="2400" spc="-5" dirty="0">
                          <a:latin typeface="Arial"/>
                          <a:cs typeface="Arial"/>
                        </a:rPr>
                        <a:t>b</a:t>
                      </a:r>
                      <a:r>
                        <a:rPr sz="2400" spc="0" dirty="0">
                          <a:latin typeface="Arial"/>
                          <a:cs typeface="Arial"/>
                        </a:rPr>
                        <a:t>s</a:t>
                      </a:r>
                      <a:r>
                        <a:rPr sz="2400" spc="-15" dirty="0">
                          <a:latin typeface="Arial"/>
                          <a:cs typeface="Arial"/>
                        </a:rPr>
                        <a:t>e</a:t>
                      </a:r>
                      <a:r>
                        <a:rPr sz="2400" spc="0" dirty="0">
                          <a:latin typeface="Arial"/>
                          <a:cs typeface="Arial"/>
                        </a:rPr>
                        <a:t>rver a</a:t>
                      </a:r>
                      <a:r>
                        <a:rPr sz="2400" spc="-5" dirty="0">
                          <a:latin typeface="Arial"/>
                          <a:cs typeface="Arial"/>
                        </a:rPr>
                        <a:t>g</a:t>
                      </a:r>
                      <a:r>
                        <a:rPr sz="2400" spc="0" dirty="0">
                          <a:latin typeface="Arial"/>
                          <a:cs typeface="Arial"/>
                        </a:rPr>
                        <a:t>re</a:t>
                      </a:r>
                      <a:r>
                        <a:rPr sz="2400" spc="-5" dirty="0">
                          <a:latin typeface="Arial"/>
                          <a:cs typeface="Arial"/>
                        </a:rPr>
                        <a:t>e</a:t>
                      </a:r>
                      <a:r>
                        <a:rPr sz="2400" spc="0" dirty="0">
                          <a:latin typeface="Arial"/>
                          <a:cs typeface="Arial"/>
                        </a:rPr>
                        <a:t>me</a:t>
                      </a:r>
                      <a:r>
                        <a:rPr sz="2400" spc="-20" dirty="0">
                          <a:latin typeface="Arial"/>
                          <a:cs typeface="Arial"/>
                        </a:rPr>
                        <a:t>n</a:t>
                      </a:r>
                      <a:r>
                        <a:rPr sz="2400" spc="0" dirty="0">
                          <a:latin typeface="Arial"/>
                          <a:cs typeface="Arial"/>
                        </a:rPr>
                        <a:t>t</a:t>
                      </a:r>
                      <a:endParaRPr sz="2400" dirty="0">
                        <a:latin typeface="Arial"/>
                        <a:cs typeface="Arial"/>
                      </a:endParaRPr>
                    </a:p>
                    <a:p>
                      <a:pPr marL="64769">
                        <a:lnSpc>
                          <a:spcPct val="100000"/>
                        </a:lnSpc>
                      </a:pPr>
                      <a:r>
                        <a:rPr sz="2400" dirty="0">
                          <a:latin typeface="Arial"/>
                          <a:cs typeface="Arial"/>
                        </a:rPr>
                        <a:t>fo</a:t>
                      </a:r>
                      <a:r>
                        <a:rPr sz="2400" spc="-10" dirty="0">
                          <a:latin typeface="Arial"/>
                          <a:cs typeface="Arial"/>
                        </a:rPr>
                        <a:t>r</a:t>
                      </a:r>
                      <a:r>
                        <a:rPr sz="2400" spc="0" dirty="0">
                          <a:latin typeface="Arial"/>
                          <a:cs typeface="Arial"/>
                        </a:rPr>
                        <a:t>ms</a:t>
                      </a:r>
                      <a:endParaRPr sz="2400" dirty="0">
                        <a:latin typeface="Arial"/>
                        <a:cs typeface="Arial"/>
                      </a:endParaRPr>
                    </a:p>
                  </a:txBody>
                  <a:tcPr marL="0" marR="0" marT="0" marB="0">
                    <a:lnL w="7365" cap="flat" cmpd="sng" algn="ctr">
                      <a:solidFill>
                        <a:srgbClr val="000000"/>
                      </a:solidFill>
                      <a:prstDash val="solid"/>
                      <a:round/>
                      <a:headEnd type="none" w="med" len="med"/>
                      <a:tailEnd type="none" w="med" len="med"/>
                    </a:lnL>
                    <a:lnR w="7366">
                      <a:solidFill>
                        <a:srgbClr val="000000"/>
                      </a:solidFill>
                      <a:prstDash val="soli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64769">
                        <a:lnSpc>
                          <a:spcPct val="100000"/>
                        </a:lnSpc>
                      </a:pPr>
                      <a:r>
                        <a:rPr sz="2400" spc="-10" dirty="0">
                          <a:latin typeface="Arial"/>
                          <a:cs typeface="Arial"/>
                        </a:rPr>
                        <a:t>D</a:t>
                      </a:r>
                      <a:r>
                        <a:rPr sz="2400" spc="0" dirty="0">
                          <a:latin typeface="Arial"/>
                          <a:cs typeface="Arial"/>
                        </a:rPr>
                        <a:t>emons</a:t>
                      </a:r>
                      <a:r>
                        <a:rPr sz="2400" spc="-10" dirty="0">
                          <a:latin typeface="Arial"/>
                          <a:cs typeface="Arial"/>
                        </a:rPr>
                        <a:t>t</a:t>
                      </a:r>
                      <a:r>
                        <a:rPr sz="2400" spc="0" dirty="0">
                          <a:latin typeface="Arial"/>
                          <a:cs typeface="Arial"/>
                        </a:rPr>
                        <a:t>rated</a:t>
                      </a:r>
                      <a:endParaRPr sz="2400">
                        <a:latin typeface="Arial"/>
                        <a:cs typeface="Arial"/>
                      </a:endParaRPr>
                    </a:p>
                    <a:p>
                      <a:pPr marL="64769">
                        <a:lnSpc>
                          <a:spcPct val="100000"/>
                        </a:lnSpc>
                      </a:pPr>
                      <a:r>
                        <a:rPr sz="2400" b="1" dirty="0">
                          <a:latin typeface="Arial"/>
                          <a:cs typeface="Arial"/>
                        </a:rPr>
                        <a:t>L</a:t>
                      </a:r>
                      <a:r>
                        <a:rPr sz="2400" b="1" spc="-5" dirty="0">
                          <a:latin typeface="Arial"/>
                          <a:cs typeface="Arial"/>
                        </a:rPr>
                        <a:t>e</a:t>
                      </a:r>
                      <a:r>
                        <a:rPr sz="2400" b="1" spc="0" dirty="0">
                          <a:latin typeface="Arial"/>
                          <a:cs typeface="Arial"/>
                        </a:rPr>
                        <a:t>v</a:t>
                      </a:r>
                      <a:r>
                        <a:rPr sz="2400" b="1" spc="-5" dirty="0">
                          <a:latin typeface="Arial"/>
                          <a:cs typeface="Arial"/>
                        </a:rPr>
                        <a:t>e</a:t>
                      </a:r>
                      <a:r>
                        <a:rPr sz="2400" b="1" spc="0" dirty="0">
                          <a:latin typeface="Arial"/>
                          <a:cs typeface="Arial"/>
                        </a:rPr>
                        <a:t>l</a:t>
                      </a:r>
                      <a:r>
                        <a:rPr sz="2400" b="1" spc="10" dirty="0">
                          <a:latin typeface="Arial"/>
                          <a:cs typeface="Arial"/>
                        </a:rPr>
                        <a:t> </a:t>
                      </a:r>
                      <a:r>
                        <a:rPr sz="2400" b="1" spc="0" dirty="0">
                          <a:latin typeface="Arial"/>
                          <a:cs typeface="Arial"/>
                        </a:rPr>
                        <a:t>6</a:t>
                      </a:r>
                      <a:r>
                        <a:rPr sz="2400" b="1" spc="-10" dirty="0">
                          <a:latin typeface="Arial"/>
                          <a:cs typeface="Arial"/>
                        </a:rPr>
                        <a:t> </a:t>
                      </a:r>
                      <a:r>
                        <a:rPr sz="2400" spc="-10" dirty="0">
                          <a:latin typeface="Arial"/>
                          <a:cs typeface="Arial"/>
                        </a:rPr>
                        <a:t>i</a:t>
                      </a:r>
                      <a:r>
                        <a:rPr sz="2400" spc="0" dirty="0">
                          <a:latin typeface="Arial"/>
                          <a:cs typeface="Arial"/>
                        </a:rPr>
                        <a:t>n</a:t>
                      </a:r>
                      <a:endParaRPr sz="2400">
                        <a:latin typeface="Arial"/>
                        <a:cs typeface="Arial"/>
                      </a:endParaRPr>
                    </a:p>
                    <a:p>
                      <a:pPr marL="64769" marR="192405">
                        <a:lnSpc>
                          <a:spcPct val="100000"/>
                        </a:lnSpc>
                        <a:spcBef>
                          <a:spcPts val="25"/>
                        </a:spcBef>
                      </a:pPr>
                      <a:r>
                        <a:rPr sz="2400" dirty="0">
                          <a:latin typeface="Arial"/>
                          <a:cs typeface="Arial"/>
                        </a:rPr>
                        <a:t>Obj</a:t>
                      </a:r>
                      <a:r>
                        <a:rPr sz="2400" spc="-15" dirty="0">
                          <a:latin typeface="Arial"/>
                          <a:cs typeface="Arial"/>
                        </a:rPr>
                        <a:t>e</a:t>
                      </a:r>
                      <a:r>
                        <a:rPr sz="2400" spc="0" dirty="0">
                          <a:latin typeface="Arial"/>
                          <a:cs typeface="Arial"/>
                        </a:rPr>
                        <a:t>ct</a:t>
                      </a:r>
                      <a:r>
                        <a:rPr sz="2400" spc="-10" dirty="0">
                          <a:latin typeface="Arial"/>
                          <a:cs typeface="Arial"/>
                        </a:rPr>
                        <a:t>i</a:t>
                      </a:r>
                      <a:r>
                        <a:rPr sz="2400" spc="0" dirty="0">
                          <a:latin typeface="Arial"/>
                          <a:cs typeface="Arial"/>
                        </a:rPr>
                        <a:t>ve 5</a:t>
                      </a:r>
                      <a:r>
                        <a:rPr sz="2400" spc="-10" dirty="0">
                          <a:latin typeface="Arial"/>
                          <a:cs typeface="Arial"/>
                        </a:rPr>
                        <a:t> </a:t>
                      </a:r>
                      <a:r>
                        <a:rPr sz="2400" spc="0" dirty="0">
                          <a:latin typeface="Arial"/>
                          <a:cs typeface="Arial"/>
                        </a:rPr>
                        <a:t>as sh</a:t>
                      </a:r>
                      <a:r>
                        <a:rPr sz="2400" spc="-5" dirty="0">
                          <a:latin typeface="Arial"/>
                          <a:cs typeface="Arial"/>
                        </a:rPr>
                        <a:t>o</a:t>
                      </a:r>
                      <a:r>
                        <a:rPr sz="2400" spc="-10" dirty="0">
                          <a:latin typeface="Arial"/>
                          <a:cs typeface="Arial"/>
                        </a:rPr>
                        <a:t>w</a:t>
                      </a:r>
                      <a:r>
                        <a:rPr sz="2400" spc="0" dirty="0">
                          <a:latin typeface="Arial"/>
                          <a:cs typeface="Arial"/>
                        </a:rPr>
                        <a:t>n in </a:t>
                      </a:r>
                      <a:r>
                        <a:rPr sz="2400" spc="-10" dirty="0">
                          <a:latin typeface="Arial"/>
                          <a:cs typeface="Arial"/>
                        </a:rPr>
                        <a:t>C</a:t>
                      </a:r>
                      <a:r>
                        <a:rPr sz="2400" spc="0" dirty="0">
                          <a:latin typeface="Arial"/>
                          <a:cs typeface="Arial"/>
                        </a:rPr>
                        <a:t>OT</a:t>
                      </a:r>
                      <a:endParaRPr sz="2400">
                        <a:latin typeface="Arial"/>
                        <a:cs typeface="Arial"/>
                      </a:endParaRPr>
                    </a:p>
                    <a:p>
                      <a:pPr marL="64769">
                        <a:lnSpc>
                          <a:spcPct val="100000"/>
                        </a:lnSpc>
                      </a:pPr>
                      <a:r>
                        <a:rPr sz="2400" dirty="0">
                          <a:latin typeface="Arial"/>
                          <a:cs typeface="Arial"/>
                        </a:rPr>
                        <a:t>rati</a:t>
                      </a:r>
                      <a:r>
                        <a:rPr sz="2400" spc="-5" dirty="0">
                          <a:latin typeface="Arial"/>
                          <a:cs typeface="Arial"/>
                        </a:rPr>
                        <a:t>n</a:t>
                      </a:r>
                      <a:r>
                        <a:rPr sz="2400" spc="0" dirty="0">
                          <a:latin typeface="Arial"/>
                          <a:cs typeface="Arial"/>
                        </a:rPr>
                        <a:t>g she</a:t>
                      </a:r>
                      <a:r>
                        <a:rPr sz="2400" spc="-15" dirty="0">
                          <a:latin typeface="Arial"/>
                          <a:cs typeface="Arial"/>
                        </a:rPr>
                        <a:t>e</a:t>
                      </a:r>
                      <a:r>
                        <a:rPr sz="2400" spc="0" dirty="0">
                          <a:latin typeface="Arial"/>
                          <a:cs typeface="Arial"/>
                        </a:rPr>
                        <a:t>ts</a:t>
                      </a:r>
                      <a:r>
                        <a:rPr sz="2400" spc="-5" dirty="0">
                          <a:latin typeface="Arial"/>
                          <a:cs typeface="Arial"/>
                        </a:rPr>
                        <a:t> </a:t>
                      </a:r>
                      <a:r>
                        <a:rPr sz="2400" spc="0" dirty="0">
                          <a:latin typeface="Arial"/>
                          <a:cs typeface="Arial"/>
                        </a:rPr>
                        <a:t>/</a:t>
                      </a:r>
                      <a:endParaRPr sz="2400">
                        <a:latin typeface="Arial"/>
                        <a:cs typeface="Arial"/>
                      </a:endParaRPr>
                    </a:p>
                    <a:p>
                      <a:pPr marL="64769" marR="215900">
                        <a:lnSpc>
                          <a:spcPct val="100000"/>
                        </a:lnSpc>
                        <a:spcBef>
                          <a:spcPts val="25"/>
                        </a:spcBef>
                      </a:pPr>
                      <a:r>
                        <a:rPr sz="2400" spc="-10" dirty="0">
                          <a:latin typeface="Arial"/>
                          <a:cs typeface="Arial"/>
                        </a:rPr>
                        <a:t>i</a:t>
                      </a:r>
                      <a:r>
                        <a:rPr sz="2400" spc="0" dirty="0">
                          <a:latin typeface="Arial"/>
                          <a:cs typeface="Arial"/>
                        </a:rPr>
                        <a:t>nte</a:t>
                      </a:r>
                      <a:r>
                        <a:rPr sz="2400" spc="5" dirty="0">
                          <a:latin typeface="Arial"/>
                          <a:cs typeface="Arial"/>
                        </a:rPr>
                        <a:t>r</a:t>
                      </a:r>
                      <a:r>
                        <a:rPr sz="2400" spc="0" dirty="0">
                          <a:latin typeface="Arial"/>
                          <a:cs typeface="Arial"/>
                        </a:rPr>
                        <a:t>-o</a:t>
                      </a:r>
                      <a:r>
                        <a:rPr sz="2400" spc="-5" dirty="0">
                          <a:latin typeface="Arial"/>
                          <a:cs typeface="Arial"/>
                        </a:rPr>
                        <a:t>b</a:t>
                      </a:r>
                      <a:r>
                        <a:rPr sz="2400" spc="0" dirty="0">
                          <a:latin typeface="Arial"/>
                          <a:cs typeface="Arial"/>
                        </a:rPr>
                        <a:t>s</a:t>
                      </a:r>
                      <a:r>
                        <a:rPr sz="2400" spc="-15" dirty="0">
                          <a:latin typeface="Arial"/>
                          <a:cs typeface="Arial"/>
                        </a:rPr>
                        <a:t>e</a:t>
                      </a:r>
                      <a:r>
                        <a:rPr sz="2400" spc="0" dirty="0">
                          <a:latin typeface="Arial"/>
                          <a:cs typeface="Arial"/>
                        </a:rPr>
                        <a:t>rver a</a:t>
                      </a:r>
                      <a:r>
                        <a:rPr sz="2400" spc="-5" dirty="0">
                          <a:latin typeface="Arial"/>
                          <a:cs typeface="Arial"/>
                        </a:rPr>
                        <a:t>g</a:t>
                      </a:r>
                      <a:r>
                        <a:rPr sz="2400" spc="0" dirty="0">
                          <a:latin typeface="Arial"/>
                          <a:cs typeface="Arial"/>
                        </a:rPr>
                        <a:t>re</a:t>
                      </a:r>
                      <a:r>
                        <a:rPr sz="2400" spc="-5" dirty="0">
                          <a:latin typeface="Arial"/>
                          <a:cs typeface="Arial"/>
                        </a:rPr>
                        <a:t>e</a:t>
                      </a:r>
                      <a:r>
                        <a:rPr sz="2400" spc="0" dirty="0">
                          <a:latin typeface="Arial"/>
                          <a:cs typeface="Arial"/>
                        </a:rPr>
                        <a:t>me</a:t>
                      </a:r>
                      <a:r>
                        <a:rPr sz="2400" spc="-20" dirty="0">
                          <a:latin typeface="Arial"/>
                          <a:cs typeface="Arial"/>
                        </a:rPr>
                        <a:t>n</a:t>
                      </a:r>
                      <a:r>
                        <a:rPr sz="2400" spc="0" dirty="0">
                          <a:latin typeface="Arial"/>
                          <a:cs typeface="Arial"/>
                        </a:rPr>
                        <a:t>t</a:t>
                      </a:r>
                      <a:endParaRPr sz="2400">
                        <a:latin typeface="Arial"/>
                        <a:cs typeface="Arial"/>
                      </a:endParaRPr>
                    </a:p>
                    <a:p>
                      <a:pPr marL="64769">
                        <a:lnSpc>
                          <a:spcPct val="100000"/>
                        </a:lnSpc>
                      </a:pPr>
                      <a:r>
                        <a:rPr sz="2400" dirty="0">
                          <a:latin typeface="Arial"/>
                          <a:cs typeface="Arial"/>
                        </a:rPr>
                        <a:t>fo</a:t>
                      </a:r>
                      <a:r>
                        <a:rPr sz="2400" spc="-10" dirty="0">
                          <a:latin typeface="Arial"/>
                          <a:cs typeface="Arial"/>
                        </a:rPr>
                        <a:t>r</a:t>
                      </a:r>
                      <a:r>
                        <a:rPr sz="2400" spc="0" dirty="0">
                          <a:latin typeface="Arial"/>
                          <a:cs typeface="Arial"/>
                        </a:rPr>
                        <a:t>ms</a:t>
                      </a:r>
                      <a:endParaRPr sz="2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2400" spc="-10" dirty="0">
                          <a:latin typeface="Arial"/>
                          <a:cs typeface="Arial"/>
                        </a:rPr>
                        <a:t>D</a:t>
                      </a:r>
                      <a:r>
                        <a:rPr sz="2400" spc="0" dirty="0">
                          <a:latin typeface="Arial"/>
                          <a:cs typeface="Arial"/>
                        </a:rPr>
                        <a:t>emons</a:t>
                      </a:r>
                      <a:r>
                        <a:rPr sz="2400" spc="-10" dirty="0">
                          <a:latin typeface="Arial"/>
                          <a:cs typeface="Arial"/>
                        </a:rPr>
                        <a:t>t</a:t>
                      </a:r>
                      <a:r>
                        <a:rPr sz="2400" spc="0" dirty="0">
                          <a:latin typeface="Arial"/>
                          <a:cs typeface="Arial"/>
                        </a:rPr>
                        <a:t>rated</a:t>
                      </a:r>
                      <a:endParaRPr sz="2400" dirty="0">
                        <a:latin typeface="Arial"/>
                        <a:cs typeface="Arial"/>
                      </a:endParaRPr>
                    </a:p>
                    <a:p>
                      <a:pPr marL="64769">
                        <a:lnSpc>
                          <a:spcPct val="100000"/>
                        </a:lnSpc>
                      </a:pPr>
                      <a:r>
                        <a:rPr sz="2400" b="1" dirty="0">
                          <a:latin typeface="Arial"/>
                          <a:cs typeface="Arial"/>
                        </a:rPr>
                        <a:t>L</a:t>
                      </a:r>
                      <a:r>
                        <a:rPr sz="2400" b="1" spc="-5" dirty="0">
                          <a:latin typeface="Arial"/>
                          <a:cs typeface="Arial"/>
                        </a:rPr>
                        <a:t>e</a:t>
                      </a:r>
                      <a:r>
                        <a:rPr sz="2400" b="1" spc="0" dirty="0">
                          <a:latin typeface="Arial"/>
                          <a:cs typeface="Arial"/>
                        </a:rPr>
                        <a:t>v</a:t>
                      </a:r>
                      <a:r>
                        <a:rPr sz="2400" b="1" spc="-5" dirty="0">
                          <a:latin typeface="Arial"/>
                          <a:cs typeface="Arial"/>
                        </a:rPr>
                        <a:t>e</a:t>
                      </a:r>
                      <a:r>
                        <a:rPr sz="2400" b="1" spc="0" dirty="0">
                          <a:latin typeface="Arial"/>
                          <a:cs typeface="Arial"/>
                        </a:rPr>
                        <a:t>l</a:t>
                      </a:r>
                      <a:r>
                        <a:rPr sz="2400" b="1" spc="10" dirty="0">
                          <a:latin typeface="Arial"/>
                          <a:cs typeface="Arial"/>
                        </a:rPr>
                        <a:t> </a:t>
                      </a:r>
                      <a:r>
                        <a:rPr sz="2400" b="1" spc="0" dirty="0">
                          <a:latin typeface="Arial"/>
                          <a:cs typeface="Arial"/>
                        </a:rPr>
                        <a:t>5</a:t>
                      </a:r>
                      <a:r>
                        <a:rPr sz="2400" b="1" spc="-10" dirty="0">
                          <a:latin typeface="Arial"/>
                          <a:cs typeface="Arial"/>
                        </a:rPr>
                        <a:t> </a:t>
                      </a:r>
                      <a:r>
                        <a:rPr sz="2400" spc="-10" dirty="0">
                          <a:latin typeface="Arial"/>
                          <a:cs typeface="Arial"/>
                        </a:rPr>
                        <a:t>i</a:t>
                      </a:r>
                      <a:r>
                        <a:rPr sz="2400" spc="0" dirty="0">
                          <a:latin typeface="Arial"/>
                          <a:cs typeface="Arial"/>
                        </a:rPr>
                        <a:t>n</a:t>
                      </a:r>
                      <a:endParaRPr sz="2400" dirty="0">
                        <a:latin typeface="Arial"/>
                        <a:cs typeface="Arial"/>
                      </a:endParaRPr>
                    </a:p>
                    <a:p>
                      <a:pPr marL="64769" marR="194310">
                        <a:lnSpc>
                          <a:spcPct val="100000"/>
                        </a:lnSpc>
                        <a:spcBef>
                          <a:spcPts val="25"/>
                        </a:spcBef>
                      </a:pPr>
                      <a:r>
                        <a:rPr sz="2400" dirty="0">
                          <a:latin typeface="Arial"/>
                          <a:cs typeface="Arial"/>
                        </a:rPr>
                        <a:t>Obj</a:t>
                      </a:r>
                      <a:r>
                        <a:rPr sz="2400" spc="-15" dirty="0">
                          <a:latin typeface="Arial"/>
                          <a:cs typeface="Arial"/>
                        </a:rPr>
                        <a:t>e</a:t>
                      </a:r>
                      <a:r>
                        <a:rPr sz="2400" spc="0" dirty="0">
                          <a:latin typeface="Arial"/>
                          <a:cs typeface="Arial"/>
                        </a:rPr>
                        <a:t>ct</a:t>
                      </a:r>
                      <a:r>
                        <a:rPr sz="2400" spc="-10" dirty="0">
                          <a:latin typeface="Arial"/>
                          <a:cs typeface="Arial"/>
                        </a:rPr>
                        <a:t>i</a:t>
                      </a:r>
                      <a:r>
                        <a:rPr sz="2400" spc="0" dirty="0">
                          <a:latin typeface="Arial"/>
                          <a:cs typeface="Arial"/>
                        </a:rPr>
                        <a:t>ve 5</a:t>
                      </a:r>
                      <a:r>
                        <a:rPr sz="2400" spc="-10" dirty="0">
                          <a:latin typeface="Arial"/>
                          <a:cs typeface="Arial"/>
                        </a:rPr>
                        <a:t> </a:t>
                      </a:r>
                      <a:r>
                        <a:rPr sz="2400" spc="0" dirty="0">
                          <a:latin typeface="Arial"/>
                          <a:cs typeface="Arial"/>
                        </a:rPr>
                        <a:t>as sh</a:t>
                      </a:r>
                      <a:r>
                        <a:rPr sz="2400" spc="-5" dirty="0">
                          <a:latin typeface="Arial"/>
                          <a:cs typeface="Arial"/>
                        </a:rPr>
                        <a:t>o</a:t>
                      </a:r>
                      <a:r>
                        <a:rPr sz="2400" spc="-10" dirty="0">
                          <a:latin typeface="Arial"/>
                          <a:cs typeface="Arial"/>
                        </a:rPr>
                        <a:t>w</a:t>
                      </a:r>
                      <a:r>
                        <a:rPr sz="2400" spc="0" dirty="0">
                          <a:latin typeface="Arial"/>
                          <a:cs typeface="Arial"/>
                        </a:rPr>
                        <a:t>n in </a:t>
                      </a:r>
                      <a:r>
                        <a:rPr sz="2400" spc="-10" dirty="0">
                          <a:latin typeface="Arial"/>
                          <a:cs typeface="Arial"/>
                        </a:rPr>
                        <a:t>C</a:t>
                      </a:r>
                      <a:r>
                        <a:rPr sz="2400" spc="0" dirty="0">
                          <a:latin typeface="Arial"/>
                          <a:cs typeface="Arial"/>
                        </a:rPr>
                        <a:t>OT</a:t>
                      </a:r>
                      <a:endParaRPr sz="2400" dirty="0">
                        <a:latin typeface="Arial"/>
                        <a:cs typeface="Arial"/>
                      </a:endParaRPr>
                    </a:p>
                    <a:p>
                      <a:pPr marL="64769">
                        <a:lnSpc>
                          <a:spcPct val="100000"/>
                        </a:lnSpc>
                      </a:pPr>
                      <a:r>
                        <a:rPr sz="2400" dirty="0">
                          <a:latin typeface="Arial"/>
                          <a:cs typeface="Arial"/>
                        </a:rPr>
                        <a:t>rati</a:t>
                      </a:r>
                      <a:r>
                        <a:rPr sz="2400" spc="-5" dirty="0">
                          <a:latin typeface="Arial"/>
                          <a:cs typeface="Arial"/>
                        </a:rPr>
                        <a:t>n</a:t>
                      </a:r>
                      <a:r>
                        <a:rPr sz="2400" spc="0" dirty="0">
                          <a:latin typeface="Arial"/>
                          <a:cs typeface="Arial"/>
                        </a:rPr>
                        <a:t>g she</a:t>
                      </a:r>
                      <a:r>
                        <a:rPr sz="2400" spc="-15" dirty="0">
                          <a:latin typeface="Arial"/>
                          <a:cs typeface="Arial"/>
                        </a:rPr>
                        <a:t>e</a:t>
                      </a:r>
                      <a:r>
                        <a:rPr sz="2400" spc="0" dirty="0">
                          <a:latin typeface="Arial"/>
                          <a:cs typeface="Arial"/>
                        </a:rPr>
                        <a:t>ts</a:t>
                      </a:r>
                      <a:r>
                        <a:rPr sz="2400" spc="-5" dirty="0">
                          <a:latin typeface="Arial"/>
                          <a:cs typeface="Arial"/>
                        </a:rPr>
                        <a:t> </a:t>
                      </a:r>
                      <a:r>
                        <a:rPr sz="2400" spc="0" dirty="0">
                          <a:latin typeface="Arial"/>
                          <a:cs typeface="Arial"/>
                        </a:rPr>
                        <a:t>/</a:t>
                      </a:r>
                      <a:endParaRPr sz="2400" dirty="0">
                        <a:latin typeface="Arial"/>
                        <a:cs typeface="Arial"/>
                      </a:endParaRPr>
                    </a:p>
                    <a:p>
                      <a:pPr marL="64769" marR="217804">
                        <a:lnSpc>
                          <a:spcPct val="100000"/>
                        </a:lnSpc>
                        <a:spcBef>
                          <a:spcPts val="25"/>
                        </a:spcBef>
                      </a:pPr>
                      <a:r>
                        <a:rPr sz="2400" spc="-10" dirty="0">
                          <a:latin typeface="Arial"/>
                          <a:cs typeface="Arial"/>
                        </a:rPr>
                        <a:t>i</a:t>
                      </a:r>
                      <a:r>
                        <a:rPr sz="2400" spc="0" dirty="0">
                          <a:latin typeface="Arial"/>
                          <a:cs typeface="Arial"/>
                        </a:rPr>
                        <a:t>nte</a:t>
                      </a:r>
                      <a:r>
                        <a:rPr sz="2400" spc="5" dirty="0">
                          <a:latin typeface="Arial"/>
                          <a:cs typeface="Arial"/>
                        </a:rPr>
                        <a:t>r</a:t>
                      </a:r>
                      <a:r>
                        <a:rPr sz="2400" spc="0" dirty="0">
                          <a:latin typeface="Arial"/>
                          <a:cs typeface="Arial"/>
                        </a:rPr>
                        <a:t>-o</a:t>
                      </a:r>
                      <a:r>
                        <a:rPr sz="2400" spc="-5" dirty="0">
                          <a:latin typeface="Arial"/>
                          <a:cs typeface="Arial"/>
                        </a:rPr>
                        <a:t>b</a:t>
                      </a:r>
                      <a:r>
                        <a:rPr sz="2400" spc="0" dirty="0">
                          <a:latin typeface="Arial"/>
                          <a:cs typeface="Arial"/>
                        </a:rPr>
                        <a:t>s</a:t>
                      </a:r>
                      <a:r>
                        <a:rPr sz="2400" spc="-15" dirty="0">
                          <a:latin typeface="Arial"/>
                          <a:cs typeface="Arial"/>
                        </a:rPr>
                        <a:t>e</a:t>
                      </a:r>
                      <a:r>
                        <a:rPr sz="2400" spc="0" dirty="0">
                          <a:latin typeface="Arial"/>
                          <a:cs typeface="Arial"/>
                        </a:rPr>
                        <a:t>rver a</a:t>
                      </a:r>
                      <a:r>
                        <a:rPr sz="2400" spc="-5" dirty="0">
                          <a:latin typeface="Arial"/>
                          <a:cs typeface="Arial"/>
                        </a:rPr>
                        <a:t>g</a:t>
                      </a:r>
                      <a:r>
                        <a:rPr sz="2400" spc="0" dirty="0">
                          <a:latin typeface="Arial"/>
                          <a:cs typeface="Arial"/>
                        </a:rPr>
                        <a:t>re</a:t>
                      </a:r>
                      <a:r>
                        <a:rPr sz="2400" spc="-5" dirty="0">
                          <a:latin typeface="Arial"/>
                          <a:cs typeface="Arial"/>
                        </a:rPr>
                        <a:t>e</a:t>
                      </a:r>
                      <a:r>
                        <a:rPr sz="2400" spc="0" dirty="0">
                          <a:latin typeface="Arial"/>
                          <a:cs typeface="Arial"/>
                        </a:rPr>
                        <a:t>me</a:t>
                      </a:r>
                      <a:r>
                        <a:rPr sz="2400" spc="-20" dirty="0">
                          <a:latin typeface="Arial"/>
                          <a:cs typeface="Arial"/>
                        </a:rPr>
                        <a:t>n</a:t>
                      </a:r>
                      <a:r>
                        <a:rPr sz="2400" spc="0" dirty="0">
                          <a:latin typeface="Arial"/>
                          <a:cs typeface="Arial"/>
                        </a:rPr>
                        <a:t>t</a:t>
                      </a:r>
                      <a:endParaRPr sz="2400" dirty="0">
                        <a:latin typeface="Arial"/>
                        <a:cs typeface="Arial"/>
                      </a:endParaRPr>
                    </a:p>
                    <a:p>
                      <a:pPr marL="64769">
                        <a:lnSpc>
                          <a:spcPct val="100000"/>
                        </a:lnSpc>
                      </a:pPr>
                      <a:r>
                        <a:rPr sz="2400" dirty="0">
                          <a:latin typeface="Arial"/>
                          <a:cs typeface="Arial"/>
                        </a:rPr>
                        <a:t>fo</a:t>
                      </a:r>
                      <a:r>
                        <a:rPr sz="2400" spc="-10" dirty="0">
                          <a:latin typeface="Arial"/>
                          <a:cs typeface="Arial"/>
                        </a:rPr>
                        <a:t>r</a:t>
                      </a:r>
                      <a:r>
                        <a:rPr sz="2400" spc="5" dirty="0">
                          <a:latin typeface="Arial"/>
                          <a:cs typeface="Arial"/>
                        </a:rPr>
                        <a:t>m</a:t>
                      </a:r>
                      <a:r>
                        <a:rPr sz="2400" spc="0" dirty="0">
                          <a:latin typeface="Arial"/>
                          <a:cs typeface="Arial"/>
                        </a:rPr>
                        <a:t>s</a:t>
                      </a:r>
                      <a:endParaRPr sz="24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2400" spc="-10" dirty="0">
                          <a:latin typeface="Arial"/>
                          <a:cs typeface="Arial"/>
                        </a:rPr>
                        <a:t>D</a:t>
                      </a:r>
                      <a:r>
                        <a:rPr sz="2400" spc="0" dirty="0">
                          <a:latin typeface="Arial"/>
                          <a:cs typeface="Arial"/>
                        </a:rPr>
                        <a:t>emons</a:t>
                      </a:r>
                      <a:r>
                        <a:rPr sz="2400" spc="-10" dirty="0">
                          <a:latin typeface="Arial"/>
                          <a:cs typeface="Arial"/>
                        </a:rPr>
                        <a:t>t</a:t>
                      </a:r>
                      <a:r>
                        <a:rPr sz="2400" spc="0" dirty="0">
                          <a:latin typeface="Arial"/>
                          <a:cs typeface="Arial"/>
                        </a:rPr>
                        <a:t>rated</a:t>
                      </a:r>
                      <a:endParaRPr sz="2400" dirty="0">
                        <a:latin typeface="Arial"/>
                        <a:cs typeface="Arial"/>
                      </a:endParaRPr>
                    </a:p>
                    <a:p>
                      <a:pPr marL="64769">
                        <a:lnSpc>
                          <a:spcPct val="100000"/>
                        </a:lnSpc>
                      </a:pPr>
                      <a:r>
                        <a:rPr sz="2400" b="1" dirty="0">
                          <a:latin typeface="Arial"/>
                          <a:cs typeface="Arial"/>
                        </a:rPr>
                        <a:t>L</a:t>
                      </a:r>
                      <a:r>
                        <a:rPr sz="2400" b="1" spc="-5" dirty="0">
                          <a:latin typeface="Arial"/>
                          <a:cs typeface="Arial"/>
                        </a:rPr>
                        <a:t>e</a:t>
                      </a:r>
                      <a:r>
                        <a:rPr sz="2400" b="1" spc="0" dirty="0">
                          <a:latin typeface="Arial"/>
                          <a:cs typeface="Arial"/>
                        </a:rPr>
                        <a:t>v</a:t>
                      </a:r>
                      <a:r>
                        <a:rPr sz="2400" b="1" spc="-5" dirty="0">
                          <a:latin typeface="Arial"/>
                          <a:cs typeface="Arial"/>
                        </a:rPr>
                        <a:t>e</a:t>
                      </a:r>
                      <a:r>
                        <a:rPr sz="2400" b="1" spc="0" dirty="0">
                          <a:latin typeface="Arial"/>
                          <a:cs typeface="Arial"/>
                        </a:rPr>
                        <a:t>l</a:t>
                      </a:r>
                      <a:r>
                        <a:rPr sz="2400" b="1" spc="10" dirty="0">
                          <a:latin typeface="Arial"/>
                          <a:cs typeface="Arial"/>
                        </a:rPr>
                        <a:t> </a:t>
                      </a:r>
                      <a:r>
                        <a:rPr sz="2400" b="1" spc="0" dirty="0">
                          <a:latin typeface="Arial"/>
                          <a:cs typeface="Arial"/>
                        </a:rPr>
                        <a:t>4</a:t>
                      </a:r>
                      <a:r>
                        <a:rPr sz="2400" b="1" spc="-10" dirty="0">
                          <a:latin typeface="Arial"/>
                          <a:cs typeface="Arial"/>
                        </a:rPr>
                        <a:t> </a:t>
                      </a:r>
                      <a:r>
                        <a:rPr sz="2400" spc="-10" dirty="0">
                          <a:latin typeface="Arial"/>
                          <a:cs typeface="Arial"/>
                        </a:rPr>
                        <a:t>i</a:t>
                      </a:r>
                      <a:r>
                        <a:rPr sz="2400" spc="0" dirty="0">
                          <a:latin typeface="Arial"/>
                          <a:cs typeface="Arial"/>
                        </a:rPr>
                        <a:t>n</a:t>
                      </a:r>
                      <a:endParaRPr sz="2400" dirty="0">
                        <a:latin typeface="Arial"/>
                        <a:cs typeface="Arial"/>
                      </a:endParaRPr>
                    </a:p>
                    <a:p>
                      <a:pPr marL="64769" marR="192405">
                        <a:lnSpc>
                          <a:spcPct val="100000"/>
                        </a:lnSpc>
                        <a:spcBef>
                          <a:spcPts val="25"/>
                        </a:spcBef>
                      </a:pPr>
                      <a:r>
                        <a:rPr sz="2400" dirty="0">
                          <a:latin typeface="Arial"/>
                          <a:cs typeface="Arial"/>
                        </a:rPr>
                        <a:t>Obj</a:t>
                      </a:r>
                      <a:r>
                        <a:rPr sz="2400" spc="-15" dirty="0">
                          <a:latin typeface="Arial"/>
                          <a:cs typeface="Arial"/>
                        </a:rPr>
                        <a:t>e</a:t>
                      </a:r>
                      <a:r>
                        <a:rPr sz="2400" spc="0" dirty="0">
                          <a:latin typeface="Arial"/>
                          <a:cs typeface="Arial"/>
                        </a:rPr>
                        <a:t>ct</a:t>
                      </a:r>
                      <a:r>
                        <a:rPr sz="2400" spc="-10" dirty="0">
                          <a:latin typeface="Arial"/>
                          <a:cs typeface="Arial"/>
                        </a:rPr>
                        <a:t>i</a:t>
                      </a:r>
                      <a:r>
                        <a:rPr sz="2400" spc="0" dirty="0">
                          <a:latin typeface="Arial"/>
                          <a:cs typeface="Arial"/>
                        </a:rPr>
                        <a:t>ve 5</a:t>
                      </a:r>
                      <a:r>
                        <a:rPr sz="2400" spc="-10" dirty="0">
                          <a:latin typeface="Arial"/>
                          <a:cs typeface="Arial"/>
                        </a:rPr>
                        <a:t> </a:t>
                      </a:r>
                      <a:r>
                        <a:rPr sz="2400" spc="0" dirty="0">
                          <a:latin typeface="Arial"/>
                          <a:cs typeface="Arial"/>
                        </a:rPr>
                        <a:t>as sh</a:t>
                      </a:r>
                      <a:r>
                        <a:rPr sz="2400" spc="-5" dirty="0">
                          <a:latin typeface="Arial"/>
                          <a:cs typeface="Arial"/>
                        </a:rPr>
                        <a:t>o</a:t>
                      </a:r>
                      <a:r>
                        <a:rPr sz="2400" spc="-10" dirty="0">
                          <a:latin typeface="Arial"/>
                          <a:cs typeface="Arial"/>
                        </a:rPr>
                        <a:t>w</a:t>
                      </a:r>
                      <a:r>
                        <a:rPr sz="2400" spc="0" dirty="0">
                          <a:latin typeface="Arial"/>
                          <a:cs typeface="Arial"/>
                        </a:rPr>
                        <a:t>n in </a:t>
                      </a:r>
                      <a:r>
                        <a:rPr sz="2400" spc="-10" dirty="0">
                          <a:latin typeface="Arial"/>
                          <a:cs typeface="Arial"/>
                        </a:rPr>
                        <a:t>C</a:t>
                      </a:r>
                      <a:r>
                        <a:rPr sz="2400" spc="0" dirty="0">
                          <a:latin typeface="Arial"/>
                          <a:cs typeface="Arial"/>
                        </a:rPr>
                        <a:t>OT</a:t>
                      </a:r>
                      <a:endParaRPr sz="2400" dirty="0">
                        <a:latin typeface="Arial"/>
                        <a:cs typeface="Arial"/>
                      </a:endParaRPr>
                    </a:p>
                    <a:p>
                      <a:pPr marL="64769">
                        <a:lnSpc>
                          <a:spcPct val="100000"/>
                        </a:lnSpc>
                      </a:pPr>
                      <a:r>
                        <a:rPr sz="2400" dirty="0">
                          <a:latin typeface="Arial"/>
                          <a:cs typeface="Arial"/>
                        </a:rPr>
                        <a:t>rati</a:t>
                      </a:r>
                      <a:r>
                        <a:rPr sz="2400" spc="-5" dirty="0">
                          <a:latin typeface="Arial"/>
                          <a:cs typeface="Arial"/>
                        </a:rPr>
                        <a:t>n</a:t>
                      </a:r>
                      <a:r>
                        <a:rPr sz="2400" spc="0" dirty="0">
                          <a:latin typeface="Arial"/>
                          <a:cs typeface="Arial"/>
                        </a:rPr>
                        <a:t>g she</a:t>
                      </a:r>
                      <a:r>
                        <a:rPr sz="2400" spc="-15" dirty="0">
                          <a:latin typeface="Arial"/>
                          <a:cs typeface="Arial"/>
                        </a:rPr>
                        <a:t>e</a:t>
                      </a:r>
                      <a:r>
                        <a:rPr sz="2400" spc="0" dirty="0">
                          <a:latin typeface="Arial"/>
                          <a:cs typeface="Arial"/>
                        </a:rPr>
                        <a:t>ts</a:t>
                      </a:r>
                      <a:r>
                        <a:rPr sz="2400" spc="-5" dirty="0">
                          <a:latin typeface="Arial"/>
                          <a:cs typeface="Arial"/>
                        </a:rPr>
                        <a:t> </a:t>
                      </a:r>
                      <a:r>
                        <a:rPr sz="2400" spc="0" dirty="0">
                          <a:latin typeface="Arial"/>
                          <a:cs typeface="Arial"/>
                        </a:rPr>
                        <a:t>/</a:t>
                      </a:r>
                      <a:endParaRPr sz="2400" dirty="0">
                        <a:latin typeface="Arial"/>
                        <a:cs typeface="Arial"/>
                      </a:endParaRPr>
                    </a:p>
                    <a:p>
                      <a:pPr marL="64769" marR="215900">
                        <a:lnSpc>
                          <a:spcPct val="100000"/>
                        </a:lnSpc>
                        <a:spcBef>
                          <a:spcPts val="25"/>
                        </a:spcBef>
                      </a:pPr>
                      <a:r>
                        <a:rPr sz="2400" spc="-10" dirty="0">
                          <a:latin typeface="Arial"/>
                          <a:cs typeface="Arial"/>
                        </a:rPr>
                        <a:t>i</a:t>
                      </a:r>
                      <a:r>
                        <a:rPr sz="2400" spc="0" dirty="0">
                          <a:latin typeface="Arial"/>
                          <a:cs typeface="Arial"/>
                        </a:rPr>
                        <a:t>nte</a:t>
                      </a:r>
                      <a:r>
                        <a:rPr sz="2400" spc="5" dirty="0">
                          <a:latin typeface="Arial"/>
                          <a:cs typeface="Arial"/>
                        </a:rPr>
                        <a:t>r</a:t>
                      </a:r>
                      <a:r>
                        <a:rPr sz="2400" spc="0" dirty="0">
                          <a:latin typeface="Arial"/>
                          <a:cs typeface="Arial"/>
                        </a:rPr>
                        <a:t>-o</a:t>
                      </a:r>
                      <a:r>
                        <a:rPr sz="2400" spc="-5" dirty="0">
                          <a:latin typeface="Arial"/>
                          <a:cs typeface="Arial"/>
                        </a:rPr>
                        <a:t>b</a:t>
                      </a:r>
                      <a:r>
                        <a:rPr sz="2400" spc="0" dirty="0">
                          <a:latin typeface="Arial"/>
                          <a:cs typeface="Arial"/>
                        </a:rPr>
                        <a:t>s</a:t>
                      </a:r>
                      <a:r>
                        <a:rPr sz="2400" spc="-15" dirty="0">
                          <a:latin typeface="Arial"/>
                          <a:cs typeface="Arial"/>
                        </a:rPr>
                        <a:t>e</a:t>
                      </a:r>
                      <a:r>
                        <a:rPr sz="2400" spc="0" dirty="0">
                          <a:latin typeface="Arial"/>
                          <a:cs typeface="Arial"/>
                        </a:rPr>
                        <a:t>rver a</a:t>
                      </a:r>
                      <a:r>
                        <a:rPr sz="2400" spc="-5" dirty="0">
                          <a:latin typeface="Arial"/>
                          <a:cs typeface="Arial"/>
                        </a:rPr>
                        <a:t>g</a:t>
                      </a:r>
                      <a:r>
                        <a:rPr sz="2400" spc="0" dirty="0">
                          <a:latin typeface="Arial"/>
                          <a:cs typeface="Arial"/>
                        </a:rPr>
                        <a:t>re</a:t>
                      </a:r>
                      <a:r>
                        <a:rPr sz="2400" spc="-5" dirty="0">
                          <a:latin typeface="Arial"/>
                          <a:cs typeface="Arial"/>
                        </a:rPr>
                        <a:t>e</a:t>
                      </a:r>
                      <a:r>
                        <a:rPr sz="2400" spc="0" dirty="0">
                          <a:latin typeface="Arial"/>
                          <a:cs typeface="Arial"/>
                        </a:rPr>
                        <a:t>me</a:t>
                      </a:r>
                      <a:r>
                        <a:rPr sz="2400" spc="-20" dirty="0">
                          <a:latin typeface="Arial"/>
                          <a:cs typeface="Arial"/>
                        </a:rPr>
                        <a:t>n</a:t>
                      </a:r>
                      <a:r>
                        <a:rPr sz="2400" spc="0" dirty="0">
                          <a:latin typeface="Arial"/>
                          <a:cs typeface="Arial"/>
                        </a:rPr>
                        <a:t>t</a:t>
                      </a:r>
                      <a:endParaRPr sz="2400" dirty="0">
                        <a:latin typeface="Arial"/>
                        <a:cs typeface="Arial"/>
                      </a:endParaRPr>
                    </a:p>
                    <a:p>
                      <a:pPr marL="64769">
                        <a:lnSpc>
                          <a:spcPct val="100000"/>
                        </a:lnSpc>
                      </a:pPr>
                      <a:r>
                        <a:rPr sz="2400" dirty="0">
                          <a:latin typeface="Arial"/>
                          <a:cs typeface="Arial"/>
                        </a:rPr>
                        <a:t>fo</a:t>
                      </a:r>
                      <a:r>
                        <a:rPr sz="2400" spc="-10" dirty="0">
                          <a:latin typeface="Arial"/>
                          <a:cs typeface="Arial"/>
                        </a:rPr>
                        <a:t>r</a:t>
                      </a:r>
                      <a:r>
                        <a:rPr sz="2400" spc="0" dirty="0">
                          <a:latin typeface="Arial"/>
                          <a:cs typeface="Arial"/>
                        </a:rPr>
                        <a:t>ms</a:t>
                      </a:r>
                      <a:endParaRPr sz="24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2400" spc="-10" dirty="0">
                          <a:latin typeface="Arial"/>
                          <a:cs typeface="Arial"/>
                        </a:rPr>
                        <a:t>D</a:t>
                      </a:r>
                      <a:r>
                        <a:rPr sz="2400" spc="0" dirty="0">
                          <a:latin typeface="Arial"/>
                          <a:cs typeface="Arial"/>
                        </a:rPr>
                        <a:t>emons</a:t>
                      </a:r>
                      <a:r>
                        <a:rPr sz="2400" spc="-10" dirty="0">
                          <a:latin typeface="Arial"/>
                          <a:cs typeface="Arial"/>
                        </a:rPr>
                        <a:t>t</a:t>
                      </a:r>
                      <a:r>
                        <a:rPr sz="2400" spc="0" dirty="0">
                          <a:latin typeface="Arial"/>
                          <a:cs typeface="Arial"/>
                        </a:rPr>
                        <a:t>rated</a:t>
                      </a:r>
                      <a:endParaRPr sz="2400" dirty="0">
                        <a:latin typeface="Arial"/>
                        <a:cs typeface="Arial"/>
                      </a:endParaRPr>
                    </a:p>
                    <a:p>
                      <a:pPr marL="64769">
                        <a:lnSpc>
                          <a:spcPct val="100000"/>
                        </a:lnSpc>
                      </a:pPr>
                      <a:r>
                        <a:rPr sz="2400" b="1" dirty="0">
                          <a:latin typeface="Arial"/>
                          <a:cs typeface="Arial"/>
                        </a:rPr>
                        <a:t>L</a:t>
                      </a:r>
                      <a:r>
                        <a:rPr sz="2400" b="1" spc="-5" dirty="0">
                          <a:latin typeface="Arial"/>
                          <a:cs typeface="Arial"/>
                        </a:rPr>
                        <a:t>e</a:t>
                      </a:r>
                      <a:r>
                        <a:rPr sz="2400" b="1" spc="0" dirty="0">
                          <a:latin typeface="Arial"/>
                          <a:cs typeface="Arial"/>
                        </a:rPr>
                        <a:t>v</a:t>
                      </a:r>
                      <a:r>
                        <a:rPr sz="2400" b="1" spc="-5" dirty="0">
                          <a:latin typeface="Arial"/>
                          <a:cs typeface="Arial"/>
                        </a:rPr>
                        <a:t>e</a:t>
                      </a:r>
                      <a:r>
                        <a:rPr sz="2400" b="1" spc="0" dirty="0">
                          <a:latin typeface="Arial"/>
                          <a:cs typeface="Arial"/>
                        </a:rPr>
                        <a:t>l</a:t>
                      </a:r>
                      <a:r>
                        <a:rPr sz="2400" b="1" spc="10" dirty="0">
                          <a:latin typeface="Arial"/>
                          <a:cs typeface="Arial"/>
                        </a:rPr>
                        <a:t> </a:t>
                      </a:r>
                      <a:r>
                        <a:rPr sz="2400" b="1" spc="0" dirty="0">
                          <a:latin typeface="Arial"/>
                          <a:cs typeface="Arial"/>
                        </a:rPr>
                        <a:t>3</a:t>
                      </a:r>
                      <a:r>
                        <a:rPr sz="2400" b="1" spc="-10" dirty="0">
                          <a:latin typeface="Arial"/>
                          <a:cs typeface="Arial"/>
                        </a:rPr>
                        <a:t> </a:t>
                      </a:r>
                      <a:r>
                        <a:rPr sz="2400" spc="-10" dirty="0">
                          <a:latin typeface="Arial"/>
                          <a:cs typeface="Arial"/>
                        </a:rPr>
                        <a:t>i</a:t>
                      </a:r>
                      <a:r>
                        <a:rPr sz="2400" spc="0" dirty="0">
                          <a:latin typeface="Arial"/>
                          <a:cs typeface="Arial"/>
                        </a:rPr>
                        <a:t>n</a:t>
                      </a:r>
                      <a:endParaRPr sz="2400" dirty="0">
                        <a:latin typeface="Arial"/>
                        <a:cs typeface="Arial"/>
                      </a:endParaRPr>
                    </a:p>
                    <a:p>
                      <a:pPr marL="64769" marR="194310">
                        <a:lnSpc>
                          <a:spcPct val="100000"/>
                        </a:lnSpc>
                        <a:spcBef>
                          <a:spcPts val="25"/>
                        </a:spcBef>
                      </a:pPr>
                      <a:r>
                        <a:rPr sz="2400" dirty="0">
                          <a:latin typeface="Arial"/>
                          <a:cs typeface="Arial"/>
                        </a:rPr>
                        <a:t>Obj</a:t>
                      </a:r>
                      <a:r>
                        <a:rPr sz="2400" spc="-15" dirty="0">
                          <a:latin typeface="Arial"/>
                          <a:cs typeface="Arial"/>
                        </a:rPr>
                        <a:t>e</a:t>
                      </a:r>
                      <a:r>
                        <a:rPr sz="2400" spc="0" dirty="0">
                          <a:latin typeface="Arial"/>
                          <a:cs typeface="Arial"/>
                        </a:rPr>
                        <a:t>ct</a:t>
                      </a:r>
                      <a:r>
                        <a:rPr sz="2400" spc="-10" dirty="0">
                          <a:latin typeface="Arial"/>
                          <a:cs typeface="Arial"/>
                        </a:rPr>
                        <a:t>i</a:t>
                      </a:r>
                      <a:r>
                        <a:rPr sz="2400" spc="0" dirty="0">
                          <a:latin typeface="Arial"/>
                          <a:cs typeface="Arial"/>
                        </a:rPr>
                        <a:t>ve 5</a:t>
                      </a:r>
                      <a:r>
                        <a:rPr sz="2400" spc="-10" dirty="0">
                          <a:latin typeface="Arial"/>
                          <a:cs typeface="Arial"/>
                        </a:rPr>
                        <a:t> </a:t>
                      </a:r>
                      <a:r>
                        <a:rPr sz="2400" spc="0" dirty="0">
                          <a:latin typeface="Arial"/>
                          <a:cs typeface="Arial"/>
                        </a:rPr>
                        <a:t>as sh</a:t>
                      </a:r>
                      <a:r>
                        <a:rPr sz="2400" spc="-5" dirty="0">
                          <a:latin typeface="Arial"/>
                          <a:cs typeface="Arial"/>
                        </a:rPr>
                        <a:t>o</a:t>
                      </a:r>
                      <a:r>
                        <a:rPr sz="2400" spc="-10" dirty="0">
                          <a:latin typeface="Arial"/>
                          <a:cs typeface="Arial"/>
                        </a:rPr>
                        <a:t>w</a:t>
                      </a:r>
                      <a:r>
                        <a:rPr sz="2400" spc="0" dirty="0">
                          <a:latin typeface="Arial"/>
                          <a:cs typeface="Arial"/>
                        </a:rPr>
                        <a:t>n in </a:t>
                      </a:r>
                      <a:r>
                        <a:rPr sz="2400" spc="-10" dirty="0">
                          <a:latin typeface="Arial"/>
                          <a:cs typeface="Arial"/>
                        </a:rPr>
                        <a:t>C</a:t>
                      </a:r>
                      <a:r>
                        <a:rPr sz="2400" spc="0" dirty="0">
                          <a:latin typeface="Arial"/>
                          <a:cs typeface="Arial"/>
                        </a:rPr>
                        <a:t>OT</a:t>
                      </a:r>
                      <a:endParaRPr sz="2400" dirty="0">
                        <a:latin typeface="Arial"/>
                        <a:cs typeface="Arial"/>
                      </a:endParaRPr>
                    </a:p>
                    <a:p>
                      <a:pPr marL="64769">
                        <a:lnSpc>
                          <a:spcPct val="100000"/>
                        </a:lnSpc>
                      </a:pPr>
                      <a:r>
                        <a:rPr sz="2400" dirty="0">
                          <a:latin typeface="Arial"/>
                          <a:cs typeface="Arial"/>
                        </a:rPr>
                        <a:t>rati</a:t>
                      </a:r>
                      <a:r>
                        <a:rPr sz="2400" spc="-5" dirty="0">
                          <a:latin typeface="Arial"/>
                          <a:cs typeface="Arial"/>
                        </a:rPr>
                        <a:t>n</a:t>
                      </a:r>
                      <a:r>
                        <a:rPr sz="2400" spc="0" dirty="0">
                          <a:latin typeface="Arial"/>
                          <a:cs typeface="Arial"/>
                        </a:rPr>
                        <a:t>g she</a:t>
                      </a:r>
                      <a:r>
                        <a:rPr sz="2400" spc="-15" dirty="0">
                          <a:latin typeface="Arial"/>
                          <a:cs typeface="Arial"/>
                        </a:rPr>
                        <a:t>e</a:t>
                      </a:r>
                      <a:r>
                        <a:rPr sz="2400" spc="0" dirty="0">
                          <a:latin typeface="Arial"/>
                          <a:cs typeface="Arial"/>
                        </a:rPr>
                        <a:t>ts</a:t>
                      </a:r>
                      <a:r>
                        <a:rPr sz="2400" spc="-5" dirty="0">
                          <a:latin typeface="Arial"/>
                          <a:cs typeface="Arial"/>
                        </a:rPr>
                        <a:t> </a:t>
                      </a:r>
                      <a:r>
                        <a:rPr sz="2400" spc="0" dirty="0">
                          <a:latin typeface="Arial"/>
                          <a:cs typeface="Arial"/>
                        </a:rPr>
                        <a:t>/</a:t>
                      </a:r>
                      <a:endParaRPr sz="2400" dirty="0">
                        <a:latin typeface="Arial"/>
                        <a:cs typeface="Arial"/>
                      </a:endParaRPr>
                    </a:p>
                    <a:p>
                      <a:pPr marL="64769" marR="217804">
                        <a:lnSpc>
                          <a:spcPct val="100000"/>
                        </a:lnSpc>
                        <a:spcBef>
                          <a:spcPts val="25"/>
                        </a:spcBef>
                      </a:pPr>
                      <a:r>
                        <a:rPr sz="2400" spc="-10" dirty="0">
                          <a:latin typeface="Arial"/>
                          <a:cs typeface="Arial"/>
                        </a:rPr>
                        <a:t>i</a:t>
                      </a:r>
                      <a:r>
                        <a:rPr sz="2400" spc="0" dirty="0">
                          <a:latin typeface="Arial"/>
                          <a:cs typeface="Arial"/>
                        </a:rPr>
                        <a:t>nte</a:t>
                      </a:r>
                      <a:r>
                        <a:rPr sz="2400" spc="5" dirty="0">
                          <a:latin typeface="Arial"/>
                          <a:cs typeface="Arial"/>
                        </a:rPr>
                        <a:t>r</a:t>
                      </a:r>
                      <a:r>
                        <a:rPr sz="2400" spc="0" dirty="0">
                          <a:latin typeface="Arial"/>
                          <a:cs typeface="Arial"/>
                        </a:rPr>
                        <a:t>-o</a:t>
                      </a:r>
                      <a:r>
                        <a:rPr sz="2400" spc="-5" dirty="0">
                          <a:latin typeface="Arial"/>
                          <a:cs typeface="Arial"/>
                        </a:rPr>
                        <a:t>b</a:t>
                      </a:r>
                      <a:r>
                        <a:rPr sz="2400" spc="0" dirty="0">
                          <a:latin typeface="Arial"/>
                          <a:cs typeface="Arial"/>
                        </a:rPr>
                        <a:t>s</a:t>
                      </a:r>
                      <a:r>
                        <a:rPr sz="2400" spc="-15" dirty="0">
                          <a:latin typeface="Arial"/>
                          <a:cs typeface="Arial"/>
                        </a:rPr>
                        <a:t>e</a:t>
                      </a:r>
                      <a:r>
                        <a:rPr sz="2400" spc="0" dirty="0">
                          <a:latin typeface="Arial"/>
                          <a:cs typeface="Arial"/>
                        </a:rPr>
                        <a:t>rver a</a:t>
                      </a:r>
                      <a:r>
                        <a:rPr sz="2400" spc="-5" dirty="0">
                          <a:latin typeface="Arial"/>
                          <a:cs typeface="Arial"/>
                        </a:rPr>
                        <a:t>g</a:t>
                      </a:r>
                      <a:r>
                        <a:rPr sz="2400" spc="0" dirty="0">
                          <a:latin typeface="Arial"/>
                          <a:cs typeface="Arial"/>
                        </a:rPr>
                        <a:t>re</a:t>
                      </a:r>
                      <a:r>
                        <a:rPr sz="2400" spc="-5" dirty="0">
                          <a:latin typeface="Arial"/>
                          <a:cs typeface="Arial"/>
                        </a:rPr>
                        <a:t>e</a:t>
                      </a:r>
                      <a:r>
                        <a:rPr sz="2400" spc="0" dirty="0">
                          <a:latin typeface="Arial"/>
                          <a:cs typeface="Arial"/>
                        </a:rPr>
                        <a:t>me</a:t>
                      </a:r>
                      <a:r>
                        <a:rPr sz="2400" spc="-20" dirty="0">
                          <a:latin typeface="Arial"/>
                          <a:cs typeface="Arial"/>
                        </a:rPr>
                        <a:t>n</a:t>
                      </a:r>
                      <a:r>
                        <a:rPr sz="2400" spc="0" dirty="0">
                          <a:latin typeface="Arial"/>
                          <a:cs typeface="Arial"/>
                        </a:rPr>
                        <a:t>t</a:t>
                      </a:r>
                      <a:endParaRPr sz="2400" dirty="0">
                        <a:latin typeface="Arial"/>
                        <a:cs typeface="Arial"/>
                      </a:endParaRPr>
                    </a:p>
                    <a:p>
                      <a:pPr marL="64769">
                        <a:lnSpc>
                          <a:spcPct val="100000"/>
                        </a:lnSpc>
                      </a:pPr>
                      <a:r>
                        <a:rPr sz="2400" dirty="0">
                          <a:latin typeface="Arial"/>
                          <a:cs typeface="Arial"/>
                        </a:rPr>
                        <a:t>fo</a:t>
                      </a:r>
                      <a:r>
                        <a:rPr sz="2400" spc="-10" dirty="0">
                          <a:latin typeface="Arial"/>
                          <a:cs typeface="Arial"/>
                        </a:rPr>
                        <a:t>r</a:t>
                      </a:r>
                      <a:r>
                        <a:rPr sz="2400" spc="0" dirty="0">
                          <a:latin typeface="Arial"/>
                          <a:cs typeface="Arial"/>
                        </a:rPr>
                        <a:t>ms</a:t>
                      </a:r>
                      <a:endParaRPr sz="2400" dirty="0">
                        <a:latin typeface="Arial"/>
                        <a:cs typeface="Arial"/>
                      </a:endParaRPr>
                    </a:p>
                    <a:p>
                      <a:pPr>
                        <a:lnSpc>
                          <a:spcPct val="100000"/>
                        </a:lnSpc>
                        <a:spcBef>
                          <a:spcPts val="12"/>
                        </a:spcBef>
                      </a:pPr>
                      <a:endParaRPr sz="2400" dirty="0"/>
                    </a:p>
                    <a:p>
                      <a:pPr marR="1905" algn="ctr">
                        <a:lnSpc>
                          <a:spcPct val="100000"/>
                        </a:lnSpc>
                      </a:pPr>
                      <a:r>
                        <a:rPr sz="2400" b="1" spc="-5" dirty="0">
                          <a:latin typeface="Arial"/>
                          <a:cs typeface="Arial"/>
                        </a:rPr>
                        <a:t>or</a:t>
                      </a:r>
                      <a:endParaRPr sz="2400" dirty="0">
                        <a:latin typeface="Arial"/>
                        <a:cs typeface="Arial"/>
                      </a:endParaRPr>
                    </a:p>
                    <a:p>
                      <a:pPr>
                        <a:lnSpc>
                          <a:spcPct val="100000"/>
                        </a:lnSpc>
                        <a:spcBef>
                          <a:spcPts val="66"/>
                        </a:spcBef>
                      </a:pPr>
                      <a:endParaRPr sz="2400" dirty="0"/>
                    </a:p>
                    <a:p>
                      <a:pPr marL="64769" marR="186690">
                        <a:lnSpc>
                          <a:spcPct val="100000"/>
                        </a:lnSpc>
                      </a:pPr>
                      <a:r>
                        <a:rPr sz="2400" spc="-10" dirty="0">
                          <a:latin typeface="Arial"/>
                          <a:cs typeface="Arial"/>
                        </a:rPr>
                        <a:t>N</a:t>
                      </a:r>
                      <a:r>
                        <a:rPr sz="2400" spc="0" dirty="0">
                          <a:latin typeface="Arial"/>
                          <a:cs typeface="Arial"/>
                        </a:rPr>
                        <a:t>o acceptab</a:t>
                      </a:r>
                      <a:r>
                        <a:rPr sz="2400" spc="-10" dirty="0">
                          <a:latin typeface="Arial"/>
                          <a:cs typeface="Arial"/>
                        </a:rPr>
                        <a:t>l</a:t>
                      </a:r>
                      <a:r>
                        <a:rPr sz="2400" spc="0" dirty="0">
                          <a:latin typeface="Arial"/>
                          <a:cs typeface="Arial"/>
                        </a:rPr>
                        <a:t>e ev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nce </a:t>
                      </a:r>
                      <a:r>
                        <a:rPr sz="2400" spc="-10" dirty="0">
                          <a:latin typeface="Arial"/>
                          <a:cs typeface="Arial"/>
                        </a:rPr>
                        <a:t>w</a:t>
                      </a:r>
                      <a:r>
                        <a:rPr sz="2400" spc="0" dirty="0">
                          <a:latin typeface="Arial"/>
                          <a:cs typeface="Arial"/>
                        </a:rPr>
                        <a:t>as sh</a:t>
                      </a:r>
                      <a:r>
                        <a:rPr sz="2400" spc="-5" dirty="0">
                          <a:latin typeface="Arial"/>
                          <a:cs typeface="Arial"/>
                        </a:rPr>
                        <a:t>o</a:t>
                      </a:r>
                      <a:r>
                        <a:rPr sz="2400" spc="-10" dirty="0">
                          <a:latin typeface="Arial"/>
                          <a:cs typeface="Arial"/>
                        </a:rPr>
                        <a:t>w</a:t>
                      </a:r>
                      <a:r>
                        <a:rPr sz="2400" spc="0" dirty="0">
                          <a:latin typeface="Arial"/>
                          <a:cs typeface="Arial"/>
                        </a:rPr>
                        <a:t>n</a:t>
                      </a:r>
                      <a:endParaRPr sz="24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54989" y="387679"/>
            <a:ext cx="17754600" cy="1460171"/>
          </a:xfrm>
          <a:prstGeom prst="rect">
            <a:avLst/>
          </a:prstGeom>
        </p:spPr>
        <p:txBody>
          <a:bodyPr vert="horz" wrap="square" lIns="0" tIns="0" rIns="0" bIns="0" rtlCol="0">
            <a:noAutofit/>
          </a:bodyPr>
          <a:lstStyle/>
          <a:p>
            <a:pPr marL="12700"/>
            <a:r>
              <a:rPr sz="2400" b="1" i="1" dirty="0">
                <a:latin typeface="Arial"/>
                <a:cs typeface="Arial"/>
              </a:rPr>
              <a:t>K</a:t>
            </a:r>
            <a:r>
              <a:rPr sz="2400" b="1" i="1" spc="-10" dirty="0">
                <a:latin typeface="Arial"/>
                <a:cs typeface="Arial"/>
              </a:rPr>
              <a:t>R</a:t>
            </a:r>
            <a:r>
              <a:rPr sz="2400" b="1" i="1" dirty="0">
                <a:latin typeface="Arial"/>
                <a:cs typeface="Arial"/>
              </a:rPr>
              <a:t>A 2:</a:t>
            </a:r>
            <a:r>
              <a:rPr sz="2400" b="1" i="1" spc="5" dirty="0">
                <a:latin typeface="Arial"/>
                <a:cs typeface="Arial"/>
              </a:rPr>
              <a:t> </a:t>
            </a:r>
            <a:r>
              <a:rPr sz="2400" b="1" i="1" spc="-5" dirty="0">
                <a:latin typeface="Arial"/>
                <a:cs typeface="Arial"/>
              </a:rPr>
              <a:t>L</a:t>
            </a:r>
            <a:r>
              <a:rPr sz="2400" b="1" i="1" dirty="0">
                <a:latin typeface="Arial"/>
                <a:cs typeface="Arial"/>
              </a:rPr>
              <a:t>earning</a:t>
            </a:r>
            <a:r>
              <a:rPr sz="2400" b="1" i="1" spc="-15" dirty="0">
                <a:latin typeface="Arial"/>
                <a:cs typeface="Arial"/>
              </a:rPr>
              <a:t> </a:t>
            </a:r>
            <a:r>
              <a:rPr sz="2400" b="1" i="1" spc="-5" dirty="0">
                <a:latin typeface="Arial"/>
                <a:cs typeface="Arial"/>
              </a:rPr>
              <a:t>En</a:t>
            </a:r>
            <a:r>
              <a:rPr sz="2400" b="1" i="1" dirty="0">
                <a:latin typeface="Arial"/>
                <a:cs typeface="Arial"/>
              </a:rPr>
              <a:t>vi</a:t>
            </a:r>
            <a:r>
              <a:rPr sz="2400" b="1" i="1" spc="5" dirty="0">
                <a:latin typeface="Arial"/>
                <a:cs typeface="Arial"/>
              </a:rPr>
              <a:t>r</a:t>
            </a:r>
            <a:r>
              <a:rPr sz="2400" b="1" i="1" spc="-5" dirty="0">
                <a:latin typeface="Arial"/>
                <a:cs typeface="Arial"/>
              </a:rPr>
              <a:t>on</a:t>
            </a:r>
            <a:r>
              <a:rPr sz="2400" b="1" i="1" dirty="0">
                <a:latin typeface="Arial"/>
                <a:cs typeface="Arial"/>
              </a:rPr>
              <a:t>me</a:t>
            </a:r>
            <a:r>
              <a:rPr sz="2400" b="1" i="1" spc="-5" dirty="0">
                <a:latin typeface="Arial"/>
                <a:cs typeface="Arial"/>
              </a:rPr>
              <a:t>n</a:t>
            </a:r>
            <a:r>
              <a:rPr sz="2400" b="1" i="1" dirty="0">
                <a:latin typeface="Arial"/>
                <a:cs typeface="Arial"/>
              </a:rPr>
              <a:t>t</a:t>
            </a:r>
            <a:endParaRPr lang="en-US" sz="2400" b="1" i="1" dirty="0">
              <a:latin typeface="Arial"/>
              <a:cs typeface="Arial"/>
            </a:endParaRPr>
          </a:p>
          <a:p>
            <a:pPr marL="12700"/>
            <a:r>
              <a:rPr lang="en-US" sz="3200" b="1" dirty="0">
                <a:highlight>
                  <a:srgbClr val="FFFF00"/>
                </a:highlight>
                <a:latin typeface="Arial"/>
                <a:cs typeface="Arial"/>
              </a:rPr>
              <a:t>O</a:t>
            </a:r>
            <a:r>
              <a:rPr lang="en-US" sz="3200" b="1" spc="-10" dirty="0">
                <a:highlight>
                  <a:srgbClr val="FFFF00"/>
                </a:highlight>
                <a:latin typeface="Arial"/>
                <a:cs typeface="Arial"/>
              </a:rPr>
              <a:t>B</a:t>
            </a:r>
            <a:r>
              <a:rPr lang="en-US" sz="3200" b="1" spc="0" dirty="0">
                <a:highlight>
                  <a:srgbClr val="FFFF00"/>
                </a:highlight>
                <a:latin typeface="Arial"/>
                <a:cs typeface="Arial"/>
              </a:rPr>
              <a:t>J</a:t>
            </a:r>
            <a:r>
              <a:rPr lang="en-US" sz="3200" b="1" spc="-10" dirty="0">
                <a:highlight>
                  <a:srgbClr val="FFFF00"/>
                </a:highlight>
                <a:latin typeface="Arial"/>
                <a:cs typeface="Arial"/>
              </a:rPr>
              <a:t>EC</a:t>
            </a:r>
            <a:r>
              <a:rPr lang="en-US" sz="3200" b="1" spc="0" dirty="0">
                <a:highlight>
                  <a:srgbClr val="FFFF00"/>
                </a:highlight>
                <a:latin typeface="Arial"/>
                <a:cs typeface="Arial"/>
              </a:rPr>
              <a:t>TIVE </a:t>
            </a:r>
            <a:r>
              <a:rPr lang="en-US" sz="3200" b="1" dirty="0">
                <a:highlight>
                  <a:srgbClr val="FFFF00"/>
                </a:highlight>
                <a:latin typeface="Arial"/>
                <a:cs typeface="Arial"/>
              </a:rPr>
              <a:t>6.</a:t>
            </a:r>
            <a:r>
              <a:rPr lang="en-US" sz="3200" b="1" spc="-5" dirty="0">
                <a:highlight>
                  <a:srgbClr val="FFFF00"/>
                </a:highlight>
                <a:latin typeface="Arial"/>
                <a:cs typeface="Arial"/>
              </a:rPr>
              <a:t> </a:t>
            </a:r>
            <a:r>
              <a:rPr lang="en-US" sz="3200" b="1" spc="0" dirty="0">
                <a:highlight>
                  <a:srgbClr val="FFFF00"/>
                </a:highlight>
                <a:latin typeface="Arial"/>
                <a:cs typeface="Arial"/>
              </a:rPr>
              <a:t>Mai</a:t>
            </a:r>
            <a:r>
              <a:rPr lang="en-US" sz="3200" b="1" spc="-15" dirty="0">
                <a:highlight>
                  <a:srgbClr val="FFFF00"/>
                </a:highlight>
                <a:latin typeface="Arial"/>
                <a:cs typeface="Arial"/>
              </a:rPr>
              <a:t>n</a:t>
            </a:r>
            <a:r>
              <a:rPr lang="en-US" sz="3200" b="1" spc="0" dirty="0">
                <a:highlight>
                  <a:srgbClr val="FFFF00"/>
                </a:highlight>
                <a:latin typeface="Arial"/>
                <a:cs typeface="Arial"/>
              </a:rPr>
              <a:t>tained le</a:t>
            </a:r>
            <a:r>
              <a:rPr lang="en-US" sz="3200" b="1" spc="-5" dirty="0">
                <a:highlight>
                  <a:srgbClr val="FFFF00"/>
                </a:highlight>
                <a:latin typeface="Arial"/>
                <a:cs typeface="Arial"/>
              </a:rPr>
              <a:t>a</a:t>
            </a:r>
            <a:r>
              <a:rPr lang="en-US" sz="3200" b="1" spc="0" dirty="0">
                <a:highlight>
                  <a:srgbClr val="FFFF00"/>
                </a:highlight>
                <a:latin typeface="Arial"/>
                <a:cs typeface="Arial"/>
              </a:rPr>
              <a:t>rning e</a:t>
            </a:r>
            <a:r>
              <a:rPr lang="en-US" sz="3200" b="1" spc="-5" dirty="0">
                <a:highlight>
                  <a:srgbClr val="FFFF00"/>
                </a:highlight>
                <a:latin typeface="Arial"/>
                <a:cs typeface="Arial"/>
              </a:rPr>
              <a:t>n</a:t>
            </a:r>
            <a:r>
              <a:rPr lang="en-US" sz="3200" b="1" spc="0" dirty="0">
                <a:highlight>
                  <a:srgbClr val="FFFF00"/>
                </a:highlight>
                <a:latin typeface="Arial"/>
                <a:cs typeface="Arial"/>
              </a:rPr>
              <a:t>viro</a:t>
            </a:r>
            <a:r>
              <a:rPr lang="en-US" sz="3200" b="1" spc="-10" dirty="0">
                <a:highlight>
                  <a:srgbClr val="FFFF00"/>
                </a:highlight>
                <a:latin typeface="Arial"/>
                <a:cs typeface="Arial"/>
              </a:rPr>
              <a:t>n</a:t>
            </a:r>
            <a:r>
              <a:rPr lang="en-US" sz="3200" b="1" spc="0" dirty="0">
                <a:highlight>
                  <a:srgbClr val="FFFF00"/>
                </a:highlight>
                <a:latin typeface="Arial"/>
                <a:cs typeface="Arial"/>
              </a:rPr>
              <a:t>me</a:t>
            </a:r>
            <a:r>
              <a:rPr lang="en-US" sz="3200" b="1" spc="-15" dirty="0">
                <a:highlight>
                  <a:srgbClr val="FFFF00"/>
                </a:highlight>
                <a:latin typeface="Arial"/>
                <a:cs typeface="Arial"/>
              </a:rPr>
              <a:t>n</a:t>
            </a:r>
            <a:r>
              <a:rPr lang="en-US" sz="3200" b="1" spc="0" dirty="0">
                <a:highlight>
                  <a:srgbClr val="FFFF00"/>
                </a:highlight>
                <a:latin typeface="Arial"/>
                <a:cs typeface="Arial"/>
              </a:rPr>
              <a:t>ts th</a:t>
            </a:r>
            <a:r>
              <a:rPr lang="en-US" sz="3200" b="1" spc="-5" dirty="0">
                <a:highlight>
                  <a:srgbClr val="FFFF00"/>
                </a:highlight>
                <a:latin typeface="Arial"/>
                <a:cs typeface="Arial"/>
              </a:rPr>
              <a:t>a</a:t>
            </a:r>
            <a:r>
              <a:rPr lang="en-US" sz="3200" b="1" spc="0" dirty="0">
                <a:highlight>
                  <a:srgbClr val="FFFF00"/>
                </a:highlight>
                <a:latin typeface="Arial"/>
                <a:cs typeface="Arial"/>
              </a:rPr>
              <a:t>t</a:t>
            </a:r>
            <a:r>
              <a:rPr lang="en-US" sz="3200" b="1" spc="5" dirty="0">
                <a:highlight>
                  <a:srgbClr val="FFFF00"/>
                </a:highlight>
                <a:latin typeface="Arial"/>
                <a:cs typeface="Arial"/>
              </a:rPr>
              <a:t> </a:t>
            </a:r>
            <a:r>
              <a:rPr lang="en-US" sz="3200" b="1" spc="-15" dirty="0">
                <a:highlight>
                  <a:srgbClr val="FFFF00"/>
                </a:highlight>
                <a:latin typeface="Arial"/>
                <a:cs typeface="Arial"/>
              </a:rPr>
              <a:t>p</a:t>
            </a:r>
            <a:r>
              <a:rPr lang="en-US" sz="3200" b="1" spc="0" dirty="0">
                <a:highlight>
                  <a:srgbClr val="FFFF00"/>
                </a:highlight>
                <a:latin typeface="Arial"/>
                <a:cs typeface="Arial"/>
              </a:rPr>
              <a:t>rom</a:t>
            </a:r>
            <a:r>
              <a:rPr lang="en-US" sz="3200" b="1" spc="-15" dirty="0">
                <a:highlight>
                  <a:srgbClr val="FFFF00"/>
                </a:highlight>
                <a:latin typeface="Arial"/>
                <a:cs typeface="Arial"/>
              </a:rPr>
              <a:t>o</a:t>
            </a:r>
            <a:r>
              <a:rPr lang="en-US" sz="3200" b="1" spc="0" dirty="0">
                <a:highlight>
                  <a:srgbClr val="FFFF00"/>
                </a:highlight>
                <a:latin typeface="Arial"/>
                <a:cs typeface="Arial"/>
              </a:rPr>
              <a:t>te fairn</a:t>
            </a:r>
            <a:r>
              <a:rPr lang="en-US" sz="3200" b="1" spc="-5" dirty="0">
                <a:highlight>
                  <a:srgbClr val="FFFF00"/>
                </a:highlight>
                <a:latin typeface="Arial"/>
                <a:cs typeface="Arial"/>
              </a:rPr>
              <a:t>e</a:t>
            </a:r>
            <a:r>
              <a:rPr lang="en-US" sz="3200" b="1" spc="0" dirty="0">
                <a:highlight>
                  <a:srgbClr val="FFFF00"/>
                </a:highlight>
                <a:latin typeface="Arial"/>
                <a:cs typeface="Arial"/>
              </a:rPr>
              <a:t>s</a:t>
            </a:r>
            <a:r>
              <a:rPr lang="en-US" sz="3200" b="1" spc="-20" dirty="0">
                <a:highlight>
                  <a:srgbClr val="FFFF00"/>
                </a:highlight>
                <a:latin typeface="Arial"/>
                <a:cs typeface="Arial"/>
              </a:rPr>
              <a:t>s</a:t>
            </a:r>
            <a:r>
              <a:rPr lang="en-US" sz="3200" b="1" spc="0" dirty="0">
                <a:highlight>
                  <a:srgbClr val="FFFF00"/>
                </a:highlight>
                <a:latin typeface="Arial"/>
                <a:cs typeface="Arial"/>
              </a:rPr>
              <a:t>, res</a:t>
            </a:r>
            <a:r>
              <a:rPr lang="en-US" sz="3200" b="1" spc="-5" dirty="0">
                <a:highlight>
                  <a:srgbClr val="FFFF00"/>
                </a:highlight>
                <a:latin typeface="Arial"/>
                <a:cs typeface="Arial"/>
              </a:rPr>
              <a:t>p</a:t>
            </a:r>
            <a:r>
              <a:rPr lang="en-US" sz="3200" b="1" spc="0" dirty="0">
                <a:highlight>
                  <a:srgbClr val="FFFF00"/>
                </a:highlight>
                <a:latin typeface="Arial"/>
                <a:cs typeface="Arial"/>
              </a:rPr>
              <a:t>e</a:t>
            </a:r>
            <a:r>
              <a:rPr lang="en-US" sz="3200" b="1" spc="-5" dirty="0">
                <a:highlight>
                  <a:srgbClr val="FFFF00"/>
                </a:highlight>
                <a:latin typeface="Arial"/>
                <a:cs typeface="Arial"/>
              </a:rPr>
              <a:t>c</a:t>
            </a:r>
            <a:r>
              <a:rPr lang="en-US" sz="3200" b="1" spc="0" dirty="0">
                <a:highlight>
                  <a:srgbClr val="FFFF00"/>
                </a:highlight>
                <a:latin typeface="Arial"/>
                <a:cs typeface="Arial"/>
              </a:rPr>
              <a:t>t</a:t>
            </a:r>
            <a:r>
              <a:rPr lang="en-US" sz="3200" b="1" spc="5" dirty="0">
                <a:highlight>
                  <a:srgbClr val="FFFF00"/>
                </a:highlight>
                <a:latin typeface="Arial"/>
                <a:cs typeface="Arial"/>
              </a:rPr>
              <a:t> </a:t>
            </a:r>
            <a:r>
              <a:rPr lang="en-US" sz="3200" b="1" spc="0" dirty="0">
                <a:highlight>
                  <a:srgbClr val="FFFF00"/>
                </a:highlight>
                <a:latin typeface="Arial"/>
                <a:cs typeface="Arial"/>
              </a:rPr>
              <a:t>a</a:t>
            </a:r>
            <a:r>
              <a:rPr lang="en-US" sz="3200" b="1" spc="-5" dirty="0">
                <a:highlight>
                  <a:srgbClr val="FFFF00"/>
                </a:highlight>
                <a:latin typeface="Arial"/>
                <a:cs typeface="Arial"/>
              </a:rPr>
              <a:t>n</a:t>
            </a:r>
            <a:r>
              <a:rPr lang="en-US" sz="3200" b="1" spc="0" dirty="0">
                <a:highlight>
                  <a:srgbClr val="FFFF00"/>
                </a:highlight>
                <a:latin typeface="Arial"/>
                <a:cs typeface="Arial"/>
              </a:rPr>
              <a:t>d c</a:t>
            </a:r>
            <a:r>
              <a:rPr lang="en-US" sz="3200" b="1" spc="-5" dirty="0">
                <a:highlight>
                  <a:srgbClr val="FFFF00"/>
                </a:highlight>
                <a:latin typeface="Arial"/>
                <a:cs typeface="Arial"/>
              </a:rPr>
              <a:t>a</a:t>
            </a:r>
            <a:r>
              <a:rPr lang="en-US" sz="3200" b="1" spc="0" dirty="0">
                <a:highlight>
                  <a:srgbClr val="FFFF00"/>
                </a:highlight>
                <a:latin typeface="Arial"/>
                <a:cs typeface="Arial"/>
              </a:rPr>
              <a:t>re</a:t>
            </a:r>
            <a:r>
              <a:rPr lang="en-US" sz="3200" b="1" spc="5" dirty="0">
                <a:highlight>
                  <a:srgbClr val="FFFF00"/>
                </a:highlight>
                <a:latin typeface="Arial"/>
                <a:cs typeface="Arial"/>
              </a:rPr>
              <a:t> </a:t>
            </a:r>
            <a:r>
              <a:rPr lang="en-US" sz="3200" b="1" spc="0" dirty="0">
                <a:highlight>
                  <a:srgbClr val="FFFF00"/>
                </a:highlight>
                <a:latin typeface="Arial"/>
                <a:cs typeface="Arial"/>
              </a:rPr>
              <a:t>to e</a:t>
            </a:r>
            <a:r>
              <a:rPr lang="en-US" sz="3200" b="1" spc="-5" dirty="0">
                <a:highlight>
                  <a:srgbClr val="FFFF00"/>
                </a:highlight>
                <a:latin typeface="Arial"/>
                <a:cs typeface="Arial"/>
              </a:rPr>
              <a:t>n</a:t>
            </a:r>
            <a:r>
              <a:rPr lang="en-US" sz="3200" b="1" spc="0" dirty="0">
                <a:highlight>
                  <a:srgbClr val="FFFF00"/>
                </a:highlight>
                <a:latin typeface="Arial"/>
                <a:cs typeface="Arial"/>
              </a:rPr>
              <a:t>c</a:t>
            </a:r>
            <a:r>
              <a:rPr lang="en-US" sz="3200" b="1" spc="-5" dirty="0">
                <a:highlight>
                  <a:srgbClr val="FFFF00"/>
                </a:highlight>
                <a:latin typeface="Arial"/>
                <a:cs typeface="Arial"/>
              </a:rPr>
              <a:t>o</a:t>
            </a:r>
            <a:r>
              <a:rPr lang="en-US" sz="3200" b="1" spc="0" dirty="0">
                <a:highlight>
                  <a:srgbClr val="FFFF00"/>
                </a:highlight>
                <a:latin typeface="Arial"/>
                <a:cs typeface="Arial"/>
              </a:rPr>
              <a:t>ura</a:t>
            </a:r>
            <a:r>
              <a:rPr lang="en-US" sz="3200" b="1" spc="-5" dirty="0">
                <a:highlight>
                  <a:srgbClr val="FFFF00"/>
                </a:highlight>
                <a:latin typeface="Arial"/>
                <a:cs typeface="Arial"/>
              </a:rPr>
              <a:t>g</a:t>
            </a:r>
            <a:r>
              <a:rPr lang="en-US" sz="3200" b="1" spc="0" dirty="0">
                <a:highlight>
                  <a:srgbClr val="FFFF00"/>
                </a:highlight>
                <a:latin typeface="Arial"/>
                <a:cs typeface="Arial"/>
              </a:rPr>
              <a:t>e le</a:t>
            </a:r>
            <a:r>
              <a:rPr lang="en-US" sz="3200" b="1" spc="-5" dirty="0">
                <a:highlight>
                  <a:srgbClr val="FFFF00"/>
                </a:highlight>
                <a:latin typeface="Arial"/>
                <a:cs typeface="Arial"/>
              </a:rPr>
              <a:t>a</a:t>
            </a:r>
            <a:r>
              <a:rPr lang="en-US" sz="3200" b="1" spc="0" dirty="0">
                <a:highlight>
                  <a:srgbClr val="FFFF00"/>
                </a:highlight>
                <a:latin typeface="Arial"/>
                <a:cs typeface="Arial"/>
              </a:rPr>
              <a:t>rning</a:t>
            </a:r>
            <a:endParaRPr lang="en-US" sz="3200" dirty="0">
              <a:highlight>
                <a:srgbClr val="FFFF00"/>
              </a:highlight>
              <a:latin typeface="Arial"/>
              <a:cs typeface="Arial"/>
            </a:endParaRPr>
          </a:p>
          <a:p>
            <a:pPr marL="12700"/>
            <a:endParaRPr lang="en-US" sz="3200" dirty="0">
              <a:latin typeface="Arial"/>
              <a:cs typeface="Arial"/>
            </a:endParaRPr>
          </a:p>
          <a:p>
            <a:pPr marL="12700"/>
            <a:endParaRPr sz="3200" dirty="0">
              <a:latin typeface="Arial"/>
              <a:cs typeface="Arial"/>
            </a:endParaRPr>
          </a:p>
        </p:txBody>
      </p:sp>
      <p:sp>
        <p:nvSpPr>
          <p:cNvPr id="8" name="object 8"/>
          <p:cNvSpPr txBox="1">
            <a:spLocks noGrp="1"/>
          </p:cNvSpPr>
          <p:nvPr>
            <p:ph type="sldNum" sz="quarter" idx="12"/>
          </p:nvPr>
        </p:nvSpPr>
        <p:spPr>
          <a:prstGeom prst="rect">
            <a:avLst/>
          </a:prstGeom>
        </p:spPr>
        <p:txBody>
          <a:bodyPr vert="horz" wrap="square" lIns="0" tIns="0" rIns="0" bIns="0" rtlCol="0">
            <a:noAutofit/>
          </a:bodyPr>
          <a:lstStyle/>
          <a:p>
            <a:pPr marL="25400"/>
            <a:r>
              <a:rPr sz="1100" dirty="0">
                <a:latin typeface="Arial"/>
                <a:cs typeface="Arial"/>
              </a:rPr>
              <a:t>8</a:t>
            </a:r>
            <a:endParaRPr sz="110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422435982"/>
              </p:ext>
            </p:extLst>
          </p:nvPr>
        </p:nvGraphicFramePr>
        <p:xfrm>
          <a:off x="235584" y="1847850"/>
          <a:ext cx="18712816" cy="8932224"/>
        </p:xfrm>
        <a:graphic>
          <a:graphicData uri="http://schemas.openxmlformats.org/drawingml/2006/table">
            <a:tbl>
              <a:tblPr firstRow="1" bandRow="1">
                <a:tableStyleId>{2D5ABB26-0587-4C30-8999-92F81FD0307C}</a:tableStyleId>
              </a:tblPr>
              <a:tblGrid>
                <a:gridCol w="4514556">
                  <a:extLst>
                    <a:ext uri="{9D8B030D-6E8A-4147-A177-3AD203B41FA5}">
                      <a16:colId xmlns:a16="http://schemas.microsoft.com/office/drawing/2014/main" val="20001"/>
                    </a:ext>
                  </a:extLst>
                </a:gridCol>
                <a:gridCol w="2864706">
                  <a:extLst>
                    <a:ext uri="{9D8B030D-6E8A-4147-A177-3AD203B41FA5}">
                      <a16:colId xmlns:a16="http://schemas.microsoft.com/office/drawing/2014/main" val="20003"/>
                    </a:ext>
                  </a:extLst>
                </a:gridCol>
                <a:gridCol w="2730635">
                  <a:extLst>
                    <a:ext uri="{9D8B030D-6E8A-4147-A177-3AD203B41FA5}">
                      <a16:colId xmlns:a16="http://schemas.microsoft.com/office/drawing/2014/main" val="20004"/>
                    </a:ext>
                  </a:extLst>
                </a:gridCol>
                <a:gridCol w="2730935">
                  <a:extLst>
                    <a:ext uri="{9D8B030D-6E8A-4147-A177-3AD203B41FA5}">
                      <a16:colId xmlns:a16="http://schemas.microsoft.com/office/drawing/2014/main" val="20005"/>
                    </a:ext>
                  </a:extLst>
                </a:gridCol>
                <a:gridCol w="2868346">
                  <a:extLst>
                    <a:ext uri="{9D8B030D-6E8A-4147-A177-3AD203B41FA5}">
                      <a16:colId xmlns:a16="http://schemas.microsoft.com/office/drawing/2014/main" val="20006"/>
                    </a:ext>
                  </a:extLst>
                </a:gridCol>
                <a:gridCol w="3003638">
                  <a:extLst>
                    <a:ext uri="{9D8B030D-6E8A-4147-A177-3AD203B41FA5}">
                      <a16:colId xmlns:a16="http://schemas.microsoft.com/office/drawing/2014/main" val="20007"/>
                    </a:ext>
                  </a:extLst>
                </a:gridCol>
              </a:tblGrid>
              <a:tr h="413707">
                <a:tc rowSpan="2">
                  <a:txBody>
                    <a:bodyPr/>
                    <a:lstStyle/>
                    <a:p>
                      <a:pPr marL="447040" marR="447040" indent="124460">
                        <a:lnSpc>
                          <a:spcPct val="100000"/>
                        </a:lnSpc>
                      </a:pPr>
                      <a:r>
                        <a:rPr sz="1800" b="1" dirty="0">
                          <a:latin typeface="Arial"/>
                          <a:cs typeface="Arial"/>
                        </a:rPr>
                        <a:t>M</a:t>
                      </a:r>
                      <a:r>
                        <a:rPr sz="1800" b="1" spc="-5" dirty="0">
                          <a:latin typeface="Arial"/>
                          <a:cs typeface="Arial"/>
                        </a:rPr>
                        <a:t>E</a:t>
                      </a:r>
                      <a:r>
                        <a:rPr sz="1800" b="1" spc="5" dirty="0">
                          <a:latin typeface="Arial"/>
                          <a:cs typeface="Arial"/>
                        </a:rPr>
                        <a:t>A</a:t>
                      </a:r>
                      <a:r>
                        <a:rPr sz="1800" b="1" spc="-10" dirty="0">
                          <a:latin typeface="Arial"/>
                          <a:cs typeface="Arial"/>
                        </a:rPr>
                        <a:t>N</a:t>
                      </a:r>
                      <a:r>
                        <a:rPr sz="1800" b="1" spc="0" dirty="0">
                          <a:latin typeface="Arial"/>
                          <a:cs typeface="Arial"/>
                        </a:rPr>
                        <a:t>S</a:t>
                      </a:r>
                      <a:r>
                        <a:rPr sz="1800" b="1" spc="-10" dirty="0">
                          <a:latin typeface="Arial"/>
                          <a:cs typeface="Arial"/>
                        </a:rPr>
                        <a:t> </a:t>
                      </a:r>
                      <a:r>
                        <a:rPr sz="1800" b="1" spc="0" dirty="0">
                          <a:latin typeface="Arial"/>
                          <a:cs typeface="Arial"/>
                        </a:rPr>
                        <a:t>OF </a:t>
                      </a:r>
                      <a:r>
                        <a:rPr sz="1800" b="1" spc="-5" dirty="0">
                          <a:latin typeface="Arial"/>
                          <a:cs typeface="Arial"/>
                        </a:rPr>
                        <a:t>VE</a:t>
                      </a:r>
                      <a:r>
                        <a:rPr sz="1800" b="1" spc="-10" dirty="0">
                          <a:latin typeface="Arial"/>
                          <a:cs typeface="Arial"/>
                        </a:rPr>
                        <a:t>R</a:t>
                      </a:r>
                      <a:r>
                        <a:rPr sz="1800" b="1" spc="0" dirty="0">
                          <a:latin typeface="Arial"/>
                          <a:cs typeface="Arial"/>
                        </a:rPr>
                        <a:t>IFIC</a:t>
                      </a:r>
                      <a:r>
                        <a:rPr sz="1800" b="1" spc="-10" dirty="0">
                          <a:latin typeface="Arial"/>
                          <a:cs typeface="Arial"/>
                        </a:rPr>
                        <a:t>A</a:t>
                      </a:r>
                      <a:r>
                        <a:rPr sz="1800" b="1" spc="0" dirty="0">
                          <a:latin typeface="Arial"/>
                          <a:cs typeface="Arial"/>
                        </a:rPr>
                        <a:t>TI</a:t>
                      </a:r>
                      <a:r>
                        <a:rPr sz="1800" b="1" spc="5" dirty="0">
                          <a:latin typeface="Arial"/>
                          <a:cs typeface="Arial"/>
                        </a:rPr>
                        <a:t>O</a:t>
                      </a:r>
                      <a:r>
                        <a:rPr sz="1800" b="1" spc="0" dirty="0">
                          <a:latin typeface="Arial"/>
                          <a:cs typeface="Arial"/>
                        </a:rPr>
                        <a:t>N</a:t>
                      </a:r>
                      <a:endParaRPr sz="1800" dirty="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chemeClr val="accent6">
                        <a:lumMod val="40000"/>
                        <a:lumOff val="60000"/>
                      </a:schemeClr>
                    </a:solidFill>
                  </a:tcPr>
                </a:tc>
                <a:tc gridSpan="5">
                  <a:txBody>
                    <a:bodyPr/>
                    <a:lstStyle/>
                    <a:p>
                      <a:pPr marL="0" marR="0" lvl="0" indent="0" algn="ctr" defTabSz="1447770" rtl="0" eaLnBrk="1" fontAlgn="auto" latinLnBrk="0" hangingPunct="1">
                        <a:lnSpc>
                          <a:spcPct val="100000"/>
                        </a:lnSpc>
                        <a:spcBef>
                          <a:spcPts val="0"/>
                        </a:spcBef>
                        <a:spcAft>
                          <a:spcPts val="0"/>
                        </a:spcAft>
                        <a:buClrTx/>
                        <a:buSzTx/>
                        <a:buFontTx/>
                        <a:buNone/>
                        <a:tabLst/>
                        <a:defRPr/>
                      </a:pPr>
                      <a:r>
                        <a:rPr lang="en-US" sz="3200" dirty="0"/>
                        <a:t>PERFORMANCE INDICATORS</a:t>
                      </a:r>
                    </a:p>
                  </a:txBody>
                  <a:tcPr marL="0" marR="0" marT="0" marB="0">
                    <a:lnL w="7366" cap="flat" cmpd="sng" algn="ctr">
                      <a:solidFill>
                        <a:srgbClr val="000000"/>
                      </a:solidFill>
                      <a:prstDash val="solid"/>
                      <a:round/>
                      <a:headEnd type="none" w="med" len="med"/>
                      <a:tailEnd type="none" w="med" len="med"/>
                    </a:lnL>
                    <a:solidFill>
                      <a:schemeClr val="accent6">
                        <a:lumMod val="40000"/>
                        <a:lumOff val="60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35729">
                <a:tc vMerge="1">
                  <a:txBody>
                    <a:bodyPr/>
                    <a:lstStyle/>
                    <a:p>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508000" marR="184785" indent="-326390">
                        <a:lnSpc>
                          <a:spcPts val="1260"/>
                        </a:lnSpc>
                      </a:pPr>
                      <a:r>
                        <a:rPr sz="1800" b="1" dirty="0">
                          <a:latin typeface="Arial"/>
                          <a:cs typeface="Arial"/>
                        </a:rPr>
                        <a:t>Out</a:t>
                      </a:r>
                      <a:r>
                        <a:rPr sz="1800" b="1" spc="-15" dirty="0">
                          <a:latin typeface="Arial"/>
                          <a:cs typeface="Arial"/>
                        </a:rPr>
                        <a:t>s</a:t>
                      </a:r>
                      <a:r>
                        <a:rPr sz="1800" b="1" spc="0" dirty="0">
                          <a:latin typeface="Arial"/>
                          <a:cs typeface="Arial"/>
                        </a:rPr>
                        <a:t>ta</a:t>
                      </a:r>
                      <a:r>
                        <a:rPr sz="1800" b="1" spc="-5" dirty="0">
                          <a:latin typeface="Arial"/>
                          <a:cs typeface="Arial"/>
                        </a:rPr>
                        <a:t>n</a:t>
                      </a:r>
                      <a:r>
                        <a:rPr sz="1800" b="1" spc="0" dirty="0">
                          <a:latin typeface="Arial"/>
                          <a:cs typeface="Arial"/>
                        </a:rPr>
                        <a:t>ding (5)</a:t>
                      </a:r>
                      <a:endParaRPr sz="1800" dirty="0">
                        <a:latin typeface="Arial"/>
                        <a:cs typeface="Arial"/>
                      </a:endParaRPr>
                    </a:p>
                  </a:txBody>
                  <a:tcPr marL="0" marR="0" marT="0" marB="0">
                    <a:lnL w="7365">
                      <a:solidFill>
                        <a:srgbClr val="000000"/>
                      </a:solidFill>
                      <a:prstDash val="solid"/>
                    </a:lnL>
                    <a:lnR w="7365">
                      <a:solidFill>
                        <a:srgbClr val="000000"/>
                      </a:solidFill>
                      <a:prstDash val="solid"/>
                    </a:lnR>
                    <a:lnB w="7366"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167005" marR="167005" indent="-1905" algn="ctr">
                        <a:lnSpc>
                          <a:spcPct val="95900"/>
                        </a:lnSpc>
                      </a:pPr>
                      <a:r>
                        <a:rPr sz="1800" b="1" spc="-5" dirty="0">
                          <a:latin typeface="Arial"/>
                          <a:cs typeface="Arial"/>
                        </a:rPr>
                        <a:t>V</a:t>
                      </a:r>
                      <a:r>
                        <a:rPr sz="1800" b="1" spc="0" dirty="0">
                          <a:latin typeface="Arial"/>
                          <a:cs typeface="Arial"/>
                        </a:rPr>
                        <a:t>ery </a:t>
                      </a:r>
                      <a:r>
                        <a:rPr sz="1800" b="1" spc="-5" dirty="0">
                          <a:latin typeface="Arial"/>
                          <a:cs typeface="Arial"/>
                        </a:rPr>
                        <a:t>S</a:t>
                      </a:r>
                      <a:r>
                        <a:rPr sz="1800" b="1" spc="0" dirty="0">
                          <a:latin typeface="Arial"/>
                          <a:cs typeface="Arial"/>
                        </a:rPr>
                        <a:t>at</a:t>
                      </a:r>
                      <a:r>
                        <a:rPr sz="1800" b="1" spc="5" dirty="0">
                          <a:latin typeface="Arial"/>
                          <a:cs typeface="Arial"/>
                        </a:rPr>
                        <a:t>i</a:t>
                      </a:r>
                      <a:r>
                        <a:rPr sz="1800" b="1" spc="0" dirty="0">
                          <a:latin typeface="Arial"/>
                          <a:cs typeface="Arial"/>
                        </a:rPr>
                        <a:t>sfa</a:t>
                      </a:r>
                      <a:r>
                        <a:rPr sz="1800" b="1" spc="-15" dirty="0">
                          <a:latin typeface="Arial"/>
                          <a:cs typeface="Arial"/>
                        </a:rPr>
                        <a:t>c</a:t>
                      </a:r>
                      <a:r>
                        <a:rPr sz="1800" b="1" spc="0" dirty="0">
                          <a:latin typeface="Arial"/>
                          <a:cs typeface="Arial"/>
                        </a:rPr>
                        <a:t>tory (4)</a:t>
                      </a:r>
                      <a:endParaRPr sz="1800" dirty="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chemeClr val="accent6">
                        <a:lumMod val="40000"/>
                        <a:lumOff val="60000"/>
                      </a:schemeClr>
                    </a:solidFill>
                  </a:tcPr>
                </a:tc>
                <a:tc>
                  <a:txBody>
                    <a:bodyPr/>
                    <a:lstStyle/>
                    <a:p>
                      <a:pPr marL="481965" marR="167005" indent="-315595">
                        <a:lnSpc>
                          <a:spcPts val="1260"/>
                        </a:lnSpc>
                      </a:pPr>
                      <a:r>
                        <a:rPr sz="1800" b="1" spc="-5" dirty="0">
                          <a:latin typeface="Arial"/>
                          <a:cs typeface="Arial"/>
                        </a:rPr>
                        <a:t>S</a:t>
                      </a:r>
                      <a:r>
                        <a:rPr sz="1800" b="1" spc="0" dirty="0">
                          <a:latin typeface="Arial"/>
                          <a:cs typeface="Arial"/>
                        </a:rPr>
                        <a:t>at</a:t>
                      </a:r>
                      <a:r>
                        <a:rPr sz="1800" b="1" spc="5" dirty="0">
                          <a:latin typeface="Arial"/>
                          <a:cs typeface="Arial"/>
                        </a:rPr>
                        <a:t>i</a:t>
                      </a:r>
                      <a:r>
                        <a:rPr sz="1800" b="1" spc="0" dirty="0">
                          <a:latin typeface="Arial"/>
                          <a:cs typeface="Arial"/>
                        </a:rPr>
                        <a:t>sfa</a:t>
                      </a:r>
                      <a:r>
                        <a:rPr sz="1800" b="1" spc="-15" dirty="0">
                          <a:latin typeface="Arial"/>
                          <a:cs typeface="Arial"/>
                        </a:rPr>
                        <a:t>c</a:t>
                      </a:r>
                      <a:r>
                        <a:rPr sz="1800" b="1" spc="0" dirty="0">
                          <a:latin typeface="Arial"/>
                          <a:cs typeface="Arial"/>
                        </a:rPr>
                        <a:t>tory (3)</a:t>
                      </a:r>
                      <a:endParaRPr sz="1800" dirty="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chemeClr val="accent6">
                        <a:lumMod val="40000"/>
                        <a:lumOff val="60000"/>
                      </a:schemeClr>
                    </a:solidFill>
                  </a:tcPr>
                </a:tc>
                <a:tc>
                  <a:txBody>
                    <a:bodyPr/>
                    <a:lstStyle/>
                    <a:p>
                      <a:pPr marL="509905" marR="110489" indent="-399415">
                        <a:lnSpc>
                          <a:spcPts val="1260"/>
                        </a:lnSpc>
                      </a:pPr>
                      <a:r>
                        <a:rPr sz="1800" b="1" spc="-10" dirty="0">
                          <a:latin typeface="Arial"/>
                          <a:cs typeface="Arial"/>
                        </a:rPr>
                        <a:t>U</a:t>
                      </a:r>
                      <a:r>
                        <a:rPr sz="1800" b="1" spc="0" dirty="0">
                          <a:latin typeface="Arial"/>
                          <a:cs typeface="Arial"/>
                        </a:rPr>
                        <a:t>n</a:t>
                      </a:r>
                      <a:r>
                        <a:rPr sz="1800" b="1" spc="-5" dirty="0">
                          <a:latin typeface="Arial"/>
                          <a:cs typeface="Arial"/>
                        </a:rPr>
                        <a:t>s</a:t>
                      </a:r>
                      <a:r>
                        <a:rPr sz="1800" b="1" spc="0" dirty="0">
                          <a:latin typeface="Arial"/>
                          <a:cs typeface="Arial"/>
                        </a:rPr>
                        <a:t>at</a:t>
                      </a:r>
                      <a:r>
                        <a:rPr sz="1800" b="1" spc="5" dirty="0">
                          <a:latin typeface="Arial"/>
                          <a:cs typeface="Arial"/>
                        </a:rPr>
                        <a:t>i</a:t>
                      </a:r>
                      <a:r>
                        <a:rPr sz="1800" b="1" spc="0" dirty="0">
                          <a:latin typeface="Arial"/>
                          <a:cs typeface="Arial"/>
                        </a:rPr>
                        <a:t>sfa</a:t>
                      </a:r>
                      <a:r>
                        <a:rPr sz="1800" b="1" spc="-15" dirty="0">
                          <a:latin typeface="Arial"/>
                          <a:cs typeface="Arial"/>
                        </a:rPr>
                        <a:t>c</a:t>
                      </a:r>
                      <a:r>
                        <a:rPr sz="1800" b="1" spc="0" dirty="0">
                          <a:latin typeface="Arial"/>
                          <a:cs typeface="Arial"/>
                        </a:rPr>
                        <a:t>tory (2)</a:t>
                      </a:r>
                      <a:endParaRPr sz="1800" dirty="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chemeClr val="accent6">
                        <a:lumMod val="40000"/>
                        <a:lumOff val="60000"/>
                      </a:schemeClr>
                    </a:solidFill>
                  </a:tcPr>
                </a:tc>
                <a:tc>
                  <a:txBody>
                    <a:bodyPr/>
                    <a:lstStyle/>
                    <a:p>
                      <a:pPr marL="464184" marR="467359" algn="ctr">
                        <a:lnSpc>
                          <a:spcPts val="1260"/>
                        </a:lnSpc>
                      </a:pPr>
                      <a:r>
                        <a:rPr sz="1800" b="1" spc="-5" dirty="0">
                          <a:latin typeface="Arial"/>
                          <a:cs typeface="Arial"/>
                        </a:rPr>
                        <a:t>P</a:t>
                      </a:r>
                      <a:r>
                        <a:rPr sz="1800" b="1" spc="0" dirty="0">
                          <a:latin typeface="Arial"/>
                          <a:cs typeface="Arial"/>
                        </a:rPr>
                        <a:t>o</a:t>
                      </a:r>
                      <a:r>
                        <a:rPr sz="1800" b="1" spc="-10" dirty="0">
                          <a:latin typeface="Arial"/>
                          <a:cs typeface="Arial"/>
                        </a:rPr>
                        <a:t>o</a:t>
                      </a:r>
                      <a:r>
                        <a:rPr sz="1800" b="1" spc="0" dirty="0">
                          <a:latin typeface="Arial"/>
                          <a:cs typeface="Arial"/>
                        </a:rPr>
                        <a:t>r (1)</a:t>
                      </a:r>
                      <a:endParaRPr sz="1800" dirty="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chemeClr val="accent6">
                        <a:lumMod val="40000"/>
                        <a:lumOff val="60000"/>
                      </a:schemeClr>
                    </a:solidFill>
                  </a:tcPr>
                </a:tc>
                <a:extLst>
                  <a:ext uri="{0D108BD9-81ED-4DB2-BD59-A6C34878D82A}">
                    <a16:rowId xmlns:a16="http://schemas.microsoft.com/office/drawing/2014/main" val="10001"/>
                  </a:ext>
                </a:extLst>
              </a:tr>
              <a:tr h="7908815">
                <a:tc>
                  <a:txBody>
                    <a:bodyPr/>
                    <a:lstStyle/>
                    <a:p>
                      <a:pPr marL="64769" marR="100330">
                        <a:lnSpc>
                          <a:spcPct val="100000"/>
                        </a:lnSpc>
                      </a:pPr>
                      <a:r>
                        <a:rPr sz="2500" b="1" spc="-10" dirty="0">
                          <a:latin typeface="Arial"/>
                          <a:cs typeface="Arial"/>
                        </a:rPr>
                        <a:t>C</a:t>
                      </a:r>
                      <a:r>
                        <a:rPr sz="2500" b="1" spc="0" dirty="0">
                          <a:latin typeface="Arial"/>
                          <a:cs typeface="Arial"/>
                        </a:rPr>
                        <a:t>la</a:t>
                      </a:r>
                      <a:r>
                        <a:rPr sz="2500" b="1" spc="-5" dirty="0">
                          <a:latin typeface="Arial"/>
                          <a:cs typeface="Arial"/>
                        </a:rPr>
                        <a:t>s</a:t>
                      </a:r>
                      <a:r>
                        <a:rPr sz="2500" b="1" spc="0" dirty="0">
                          <a:latin typeface="Arial"/>
                          <a:cs typeface="Arial"/>
                        </a:rPr>
                        <a:t>sro</a:t>
                      </a:r>
                      <a:r>
                        <a:rPr sz="2500" b="1" spc="-5" dirty="0">
                          <a:latin typeface="Arial"/>
                          <a:cs typeface="Arial"/>
                        </a:rPr>
                        <a:t>o</a:t>
                      </a:r>
                      <a:r>
                        <a:rPr sz="2500" b="1" spc="0" dirty="0">
                          <a:latin typeface="Arial"/>
                          <a:cs typeface="Arial"/>
                        </a:rPr>
                        <a:t>m</a:t>
                      </a:r>
                      <a:r>
                        <a:rPr sz="2500" b="1" spc="-5" dirty="0">
                          <a:latin typeface="Arial"/>
                          <a:cs typeface="Arial"/>
                        </a:rPr>
                        <a:t> </a:t>
                      </a:r>
                      <a:r>
                        <a:rPr sz="2500" b="1" spc="0" dirty="0">
                          <a:latin typeface="Arial"/>
                          <a:cs typeface="Arial"/>
                        </a:rPr>
                        <a:t>Ob</a:t>
                      </a:r>
                      <a:r>
                        <a:rPr sz="2500" b="1" spc="-5" dirty="0">
                          <a:latin typeface="Arial"/>
                          <a:cs typeface="Arial"/>
                        </a:rPr>
                        <a:t>s</a:t>
                      </a:r>
                      <a:r>
                        <a:rPr sz="2500" b="1" spc="-15" dirty="0">
                          <a:latin typeface="Arial"/>
                          <a:cs typeface="Arial"/>
                        </a:rPr>
                        <a:t>e</a:t>
                      </a:r>
                      <a:r>
                        <a:rPr sz="2500" b="1" spc="0" dirty="0">
                          <a:latin typeface="Arial"/>
                          <a:cs typeface="Arial"/>
                        </a:rPr>
                        <a:t>rva</a:t>
                      </a:r>
                      <a:r>
                        <a:rPr sz="2500" b="1" spc="-10" dirty="0">
                          <a:latin typeface="Arial"/>
                          <a:cs typeface="Arial"/>
                        </a:rPr>
                        <a:t>t</a:t>
                      </a:r>
                      <a:r>
                        <a:rPr sz="2500" b="1" spc="0" dirty="0">
                          <a:latin typeface="Arial"/>
                          <a:cs typeface="Arial"/>
                        </a:rPr>
                        <a:t>i</a:t>
                      </a:r>
                      <a:r>
                        <a:rPr sz="2500" b="1" spc="-15" dirty="0">
                          <a:latin typeface="Arial"/>
                          <a:cs typeface="Arial"/>
                        </a:rPr>
                        <a:t>o</a:t>
                      </a:r>
                      <a:r>
                        <a:rPr sz="2500" b="1" spc="0" dirty="0">
                          <a:latin typeface="Arial"/>
                          <a:cs typeface="Arial"/>
                        </a:rPr>
                        <a:t>n </a:t>
                      </a:r>
                      <a:r>
                        <a:rPr sz="2500" b="1" spc="5" dirty="0">
                          <a:latin typeface="Arial"/>
                          <a:cs typeface="Arial"/>
                        </a:rPr>
                        <a:t>T</a:t>
                      </a:r>
                      <a:r>
                        <a:rPr sz="2500" b="1" spc="0" dirty="0">
                          <a:latin typeface="Arial"/>
                          <a:cs typeface="Arial"/>
                        </a:rPr>
                        <a:t>o</a:t>
                      </a:r>
                      <a:r>
                        <a:rPr sz="2500" b="1" spc="-20" dirty="0">
                          <a:latin typeface="Arial"/>
                          <a:cs typeface="Arial"/>
                        </a:rPr>
                        <a:t>o</a:t>
                      </a:r>
                      <a:r>
                        <a:rPr sz="2500" b="1" spc="0" dirty="0">
                          <a:latin typeface="Arial"/>
                          <a:cs typeface="Arial"/>
                        </a:rPr>
                        <a:t>l</a:t>
                      </a:r>
                      <a:r>
                        <a:rPr sz="2500" b="1" spc="-5" dirty="0">
                          <a:latin typeface="Arial"/>
                          <a:cs typeface="Arial"/>
                        </a:rPr>
                        <a:t> </a:t>
                      </a:r>
                      <a:r>
                        <a:rPr sz="2500" b="1" spc="0" dirty="0">
                          <a:latin typeface="Arial"/>
                          <a:cs typeface="Arial"/>
                        </a:rPr>
                        <a:t>(</a:t>
                      </a:r>
                      <a:r>
                        <a:rPr sz="2500" b="1" spc="-10" dirty="0">
                          <a:latin typeface="Arial"/>
                          <a:cs typeface="Arial"/>
                        </a:rPr>
                        <a:t>CO</a:t>
                      </a:r>
                      <a:r>
                        <a:rPr sz="2500" b="1" spc="0" dirty="0">
                          <a:latin typeface="Arial"/>
                          <a:cs typeface="Arial"/>
                        </a:rPr>
                        <a:t>T)</a:t>
                      </a:r>
                      <a:r>
                        <a:rPr sz="2500" b="1" spc="5" dirty="0">
                          <a:latin typeface="Arial"/>
                          <a:cs typeface="Arial"/>
                        </a:rPr>
                        <a:t> </a:t>
                      </a:r>
                      <a:r>
                        <a:rPr sz="2500" b="1" spc="0" dirty="0">
                          <a:latin typeface="Arial"/>
                          <a:cs typeface="Arial"/>
                        </a:rPr>
                        <a:t>r</a:t>
                      </a:r>
                      <a:r>
                        <a:rPr sz="2500" b="1" spc="-15" dirty="0">
                          <a:latin typeface="Arial"/>
                          <a:cs typeface="Arial"/>
                        </a:rPr>
                        <a:t>a</a:t>
                      </a:r>
                      <a:r>
                        <a:rPr sz="2500" b="1" spc="0" dirty="0">
                          <a:latin typeface="Arial"/>
                          <a:cs typeface="Arial"/>
                        </a:rPr>
                        <a:t>ting</a:t>
                      </a:r>
                      <a:r>
                        <a:rPr sz="2500" b="1" spc="-15" dirty="0">
                          <a:latin typeface="Arial"/>
                          <a:cs typeface="Arial"/>
                        </a:rPr>
                        <a:t> </a:t>
                      </a:r>
                      <a:r>
                        <a:rPr sz="2500" b="1" spc="0" dirty="0">
                          <a:latin typeface="Arial"/>
                          <a:cs typeface="Arial"/>
                        </a:rPr>
                        <a:t>s</a:t>
                      </a:r>
                      <a:r>
                        <a:rPr sz="2500" b="1" spc="-5" dirty="0">
                          <a:latin typeface="Arial"/>
                          <a:cs typeface="Arial"/>
                        </a:rPr>
                        <a:t>h</a:t>
                      </a:r>
                      <a:r>
                        <a:rPr sz="2500" b="1" spc="0" dirty="0">
                          <a:latin typeface="Arial"/>
                          <a:cs typeface="Arial"/>
                        </a:rPr>
                        <a:t>e</a:t>
                      </a:r>
                      <a:r>
                        <a:rPr sz="2500" b="1" spc="-5" dirty="0">
                          <a:latin typeface="Arial"/>
                          <a:cs typeface="Arial"/>
                        </a:rPr>
                        <a:t>e</a:t>
                      </a:r>
                      <a:r>
                        <a:rPr sz="2500" b="1" spc="0" dirty="0">
                          <a:latin typeface="Arial"/>
                          <a:cs typeface="Arial"/>
                        </a:rPr>
                        <a:t>t</a:t>
                      </a:r>
                      <a:r>
                        <a:rPr sz="2500" b="1" spc="5" dirty="0">
                          <a:latin typeface="Arial"/>
                          <a:cs typeface="Arial"/>
                        </a:rPr>
                        <a:t> </a:t>
                      </a:r>
                      <a:r>
                        <a:rPr sz="2500" spc="-5" dirty="0">
                          <a:latin typeface="Arial"/>
                          <a:cs typeface="Arial"/>
                        </a:rPr>
                        <a:t>or </a:t>
                      </a:r>
                      <a:r>
                        <a:rPr sz="2500" b="1" spc="0" dirty="0">
                          <a:latin typeface="Arial"/>
                          <a:cs typeface="Arial"/>
                        </a:rPr>
                        <a:t>inte</a:t>
                      </a:r>
                      <a:r>
                        <a:rPr sz="2500" b="1" spc="-10" dirty="0">
                          <a:latin typeface="Arial"/>
                          <a:cs typeface="Arial"/>
                        </a:rPr>
                        <a:t>r</a:t>
                      </a:r>
                      <a:r>
                        <a:rPr sz="2500" b="1" spc="0" dirty="0">
                          <a:latin typeface="Arial"/>
                          <a:cs typeface="Arial"/>
                        </a:rPr>
                        <a:t>-o</a:t>
                      </a:r>
                      <a:r>
                        <a:rPr sz="2500" b="1" spc="-10" dirty="0">
                          <a:latin typeface="Arial"/>
                          <a:cs typeface="Arial"/>
                        </a:rPr>
                        <a:t>b</a:t>
                      </a:r>
                      <a:r>
                        <a:rPr sz="2500" b="1" spc="0" dirty="0">
                          <a:latin typeface="Arial"/>
                          <a:cs typeface="Arial"/>
                        </a:rPr>
                        <a:t>s</a:t>
                      </a:r>
                      <a:r>
                        <a:rPr sz="2500" b="1" spc="-5" dirty="0">
                          <a:latin typeface="Arial"/>
                          <a:cs typeface="Arial"/>
                        </a:rPr>
                        <a:t>e</a:t>
                      </a:r>
                      <a:r>
                        <a:rPr sz="2500" b="1" spc="0" dirty="0">
                          <a:latin typeface="Arial"/>
                          <a:cs typeface="Arial"/>
                        </a:rPr>
                        <a:t>rv</a:t>
                      </a:r>
                      <a:r>
                        <a:rPr sz="2500" b="1" spc="-15" dirty="0">
                          <a:latin typeface="Arial"/>
                          <a:cs typeface="Arial"/>
                        </a:rPr>
                        <a:t>e</a:t>
                      </a:r>
                      <a:r>
                        <a:rPr sz="2500" b="1" spc="0" dirty="0">
                          <a:latin typeface="Arial"/>
                          <a:cs typeface="Arial"/>
                        </a:rPr>
                        <a:t>r</a:t>
                      </a:r>
                      <a:r>
                        <a:rPr sz="2500" b="1" spc="5" dirty="0">
                          <a:latin typeface="Arial"/>
                          <a:cs typeface="Arial"/>
                        </a:rPr>
                        <a:t> </a:t>
                      </a:r>
                      <a:r>
                        <a:rPr sz="2500" b="1" spc="0" dirty="0">
                          <a:latin typeface="Arial"/>
                          <a:cs typeface="Arial"/>
                        </a:rPr>
                        <a:t>a</a:t>
                      </a:r>
                      <a:r>
                        <a:rPr sz="2500" b="1" spc="-5" dirty="0">
                          <a:latin typeface="Arial"/>
                          <a:cs typeface="Arial"/>
                        </a:rPr>
                        <a:t>g</a:t>
                      </a:r>
                      <a:r>
                        <a:rPr sz="2500" b="1" spc="0" dirty="0">
                          <a:latin typeface="Arial"/>
                          <a:cs typeface="Arial"/>
                        </a:rPr>
                        <a:t>re</a:t>
                      </a:r>
                      <a:r>
                        <a:rPr sz="2500" b="1" spc="-15" dirty="0">
                          <a:latin typeface="Arial"/>
                          <a:cs typeface="Arial"/>
                        </a:rPr>
                        <a:t>e</a:t>
                      </a:r>
                      <a:r>
                        <a:rPr sz="2500" b="1" spc="0" dirty="0">
                          <a:latin typeface="Arial"/>
                          <a:cs typeface="Arial"/>
                        </a:rPr>
                        <a:t>m</a:t>
                      </a:r>
                      <a:r>
                        <a:rPr sz="2500" b="1" spc="-15" dirty="0">
                          <a:latin typeface="Arial"/>
                          <a:cs typeface="Arial"/>
                        </a:rPr>
                        <a:t>e</a:t>
                      </a:r>
                      <a:r>
                        <a:rPr sz="2500" b="1" spc="0" dirty="0">
                          <a:latin typeface="Arial"/>
                          <a:cs typeface="Arial"/>
                        </a:rPr>
                        <a:t>nt form</a:t>
                      </a:r>
                      <a:r>
                        <a:rPr sz="2500" b="1" spc="-5" dirty="0">
                          <a:latin typeface="Arial"/>
                          <a:cs typeface="Arial"/>
                        </a:rPr>
                        <a:t> </a:t>
                      </a:r>
                      <a:r>
                        <a:rPr sz="2500" spc="-10" dirty="0">
                          <a:latin typeface="Arial"/>
                          <a:cs typeface="Arial"/>
                        </a:rPr>
                        <a:t>f</a:t>
                      </a:r>
                      <a:r>
                        <a:rPr sz="2500" spc="0" dirty="0">
                          <a:latin typeface="Arial"/>
                          <a:cs typeface="Arial"/>
                        </a:rPr>
                        <a:t>rom</a:t>
                      </a:r>
                      <a:endParaRPr sz="2500" dirty="0">
                        <a:latin typeface="Arial"/>
                        <a:cs typeface="Arial"/>
                      </a:endParaRPr>
                    </a:p>
                    <a:p>
                      <a:pPr marL="293370" marR="524510" indent="-228600">
                        <a:lnSpc>
                          <a:spcPct val="100000"/>
                        </a:lnSpc>
                        <a:spcBef>
                          <a:spcPts val="30"/>
                        </a:spcBef>
                        <a:buSzPct val="104761"/>
                        <a:buFont typeface="Arial"/>
                        <a:buAutoNum type="arabicPeriod"/>
                        <a:tabLst>
                          <a:tab pos="293370" algn="l"/>
                        </a:tabLst>
                      </a:pPr>
                      <a:r>
                        <a:rPr sz="2500" spc="0" dirty="0">
                          <a:latin typeface="Arial"/>
                          <a:cs typeface="Arial"/>
                        </a:rPr>
                        <a:t>an</a:t>
                      </a:r>
                      <a:r>
                        <a:rPr sz="2500" spc="-5" dirty="0">
                          <a:latin typeface="Arial"/>
                          <a:cs typeface="Arial"/>
                        </a:rPr>
                        <a:t> </a:t>
                      </a:r>
                      <a:r>
                        <a:rPr sz="2500" spc="0" dirty="0">
                          <a:latin typeface="Arial"/>
                          <a:cs typeface="Arial"/>
                        </a:rPr>
                        <a:t>o</a:t>
                      </a:r>
                      <a:r>
                        <a:rPr sz="2500" spc="-5" dirty="0">
                          <a:latin typeface="Arial"/>
                          <a:cs typeface="Arial"/>
                        </a:rPr>
                        <a:t>b</a:t>
                      </a:r>
                      <a:r>
                        <a:rPr sz="2500" spc="0" dirty="0">
                          <a:latin typeface="Arial"/>
                          <a:cs typeface="Arial"/>
                        </a:rPr>
                        <a:t>serv</a:t>
                      </a:r>
                      <a:r>
                        <a:rPr sz="2500" spc="-15" dirty="0">
                          <a:latin typeface="Arial"/>
                          <a:cs typeface="Arial"/>
                        </a:rPr>
                        <a:t>a</a:t>
                      </a:r>
                      <a:r>
                        <a:rPr sz="2500" spc="0" dirty="0">
                          <a:latin typeface="Arial"/>
                          <a:cs typeface="Arial"/>
                        </a:rPr>
                        <a:t>t</a:t>
                      </a:r>
                      <a:r>
                        <a:rPr sz="2500" spc="-10" dirty="0">
                          <a:latin typeface="Arial"/>
                          <a:cs typeface="Arial"/>
                        </a:rPr>
                        <a:t>i</a:t>
                      </a:r>
                      <a:r>
                        <a:rPr sz="2500" spc="0" dirty="0">
                          <a:latin typeface="Arial"/>
                          <a:cs typeface="Arial"/>
                        </a:rPr>
                        <a:t>on of sync</a:t>
                      </a:r>
                      <a:r>
                        <a:rPr sz="2500" spc="-5" dirty="0">
                          <a:latin typeface="Arial"/>
                          <a:cs typeface="Arial"/>
                        </a:rPr>
                        <a:t>h</a:t>
                      </a:r>
                      <a:r>
                        <a:rPr sz="2500" spc="0" dirty="0">
                          <a:latin typeface="Arial"/>
                          <a:cs typeface="Arial"/>
                        </a:rPr>
                        <a:t>ro</a:t>
                      </a:r>
                      <a:r>
                        <a:rPr sz="2500" spc="-5" dirty="0">
                          <a:latin typeface="Arial"/>
                          <a:cs typeface="Arial"/>
                        </a:rPr>
                        <a:t>n</a:t>
                      </a:r>
                      <a:r>
                        <a:rPr sz="2500" spc="0" dirty="0">
                          <a:latin typeface="Arial"/>
                          <a:cs typeface="Arial"/>
                        </a:rPr>
                        <a:t>o</a:t>
                      </a:r>
                      <a:r>
                        <a:rPr sz="2500" spc="-5" dirty="0">
                          <a:latin typeface="Arial"/>
                          <a:cs typeface="Arial"/>
                        </a:rPr>
                        <a:t>u</a:t>
                      </a:r>
                      <a:r>
                        <a:rPr sz="2500" spc="0" dirty="0">
                          <a:latin typeface="Arial"/>
                          <a:cs typeface="Arial"/>
                        </a:rPr>
                        <a:t>s</a:t>
                      </a:r>
                      <a:endParaRPr sz="2500" dirty="0">
                        <a:latin typeface="Arial"/>
                        <a:cs typeface="Arial"/>
                      </a:endParaRPr>
                    </a:p>
                    <a:p>
                      <a:pPr marL="293370" marR="144145">
                        <a:lnSpc>
                          <a:spcPct val="100000"/>
                        </a:lnSpc>
                        <a:spcBef>
                          <a:spcPts val="10"/>
                        </a:spcBef>
                      </a:pPr>
                      <a:r>
                        <a:rPr sz="2500" dirty="0">
                          <a:latin typeface="Arial"/>
                          <a:cs typeface="Arial"/>
                        </a:rPr>
                        <a:t>te</a:t>
                      </a:r>
                      <a:r>
                        <a:rPr sz="2500" spc="-5" dirty="0">
                          <a:latin typeface="Arial"/>
                          <a:cs typeface="Arial"/>
                        </a:rPr>
                        <a:t>a</a:t>
                      </a:r>
                      <a:r>
                        <a:rPr sz="2500" spc="0" dirty="0">
                          <a:latin typeface="Arial"/>
                          <a:cs typeface="Arial"/>
                        </a:rPr>
                        <a:t>ch</a:t>
                      </a:r>
                      <a:r>
                        <a:rPr sz="2500" spc="-10" dirty="0">
                          <a:latin typeface="Arial"/>
                          <a:cs typeface="Arial"/>
                        </a:rPr>
                        <a:t>i</a:t>
                      </a:r>
                      <a:r>
                        <a:rPr sz="2500" spc="0" dirty="0">
                          <a:latin typeface="Arial"/>
                          <a:cs typeface="Arial"/>
                        </a:rPr>
                        <a:t>ng (</a:t>
                      </a:r>
                      <a:r>
                        <a:rPr sz="2500" spc="-10" dirty="0">
                          <a:latin typeface="Arial"/>
                          <a:cs typeface="Arial"/>
                        </a:rPr>
                        <a:t>li</a:t>
                      </a:r>
                      <a:r>
                        <a:rPr sz="2500" spc="0" dirty="0">
                          <a:latin typeface="Arial"/>
                          <a:cs typeface="Arial"/>
                        </a:rPr>
                        <a:t>m</a:t>
                      </a:r>
                      <a:r>
                        <a:rPr sz="2500" spc="-10" dirty="0">
                          <a:latin typeface="Arial"/>
                          <a:cs typeface="Arial"/>
                        </a:rPr>
                        <a:t>i</a:t>
                      </a:r>
                      <a:r>
                        <a:rPr sz="2500" spc="0" dirty="0">
                          <a:latin typeface="Arial"/>
                          <a:cs typeface="Arial"/>
                        </a:rPr>
                        <a:t>ted</a:t>
                      </a:r>
                      <a:r>
                        <a:rPr sz="2500" spc="-25" dirty="0">
                          <a:latin typeface="Arial"/>
                          <a:cs typeface="Arial"/>
                        </a:rPr>
                        <a:t> </a:t>
                      </a:r>
                      <a:r>
                        <a:rPr sz="2500" spc="0" dirty="0">
                          <a:latin typeface="Arial"/>
                          <a:cs typeface="Arial"/>
                        </a:rPr>
                        <a:t>face- </a:t>
                      </a:r>
                      <a:r>
                        <a:rPr sz="2500" spc="5" dirty="0">
                          <a:latin typeface="Arial"/>
                          <a:cs typeface="Arial"/>
                        </a:rPr>
                        <a:t>t</a:t>
                      </a:r>
                      <a:r>
                        <a:rPr sz="2500" spc="-5" dirty="0">
                          <a:latin typeface="Arial"/>
                          <a:cs typeface="Arial"/>
                        </a:rPr>
                        <a:t>o</a:t>
                      </a:r>
                      <a:r>
                        <a:rPr sz="2500" spc="-10" dirty="0">
                          <a:latin typeface="Arial"/>
                          <a:cs typeface="Arial"/>
                        </a:rPr>
                        <a:t>-</a:t>
                      </a:r>
                      <a:r>
                        <a:rPr sz="2500" spc="0" dirty="0">
                          <a:latin typeface="Arial"/>
                          <a:cs typeface="Arial"/>
                        </a:rPr>
                        <a:t>face</a:t>
                      </a:r>
                      <a:r>
                        <a:rPr sz="2500" spc="-10" dirty="0">
                          <a:latin typeface="Arial"/>
                          <a:cs typeface="Arial"/>
                        </a:rPr>
                        <a:t> </a:t>
                      </a:r>
                      <a:r>
                        <a:rPr sz="2500" spc="0" dirty="0">
                          <a:latin typeface="Arial"/>
                          <a:cs typeface="Arial"/>
                        </a:rPr>
                        <a:t>te</a:t>
                      </a:r>
                      <a:r>
                        <a:rPr sz="2500" spc="-5" dirty="0">
                          <a:latin typeface="Arial"/>
                          <a:cs typeface="Arial"/>
                        </a:rPr>
                        <a:t>a</a:t>
                      </a:r>
                      <a:r>
                        <a:rPr sz="2500" spc="0" dirty="0">
                          <a:latin typeface="Arial"/>
                          <a:cs typeface="Arial"/>
                        </a:rPr>
                        <a:t>ch</a:t>
                      </a:r>
                      <a:r>
                        <a:rPr sz="2500" spc="-10" dirty="0">
                          <a:latin typeface="Arial"/>
                          <a:cs typeface="Arial"/>
                        </a:rPr>
                        <a:t>i</a:t>
                      </a:r>
                      <a:r>
                        <a:rPr sz="2500" spc="0" dirty="0">
                          <a:latin typeface="Arial"/>
                          <a:cs typeface="Arial"/>
                        </a:rPr>
                        <a:t>n</a:t>
                      </a:r>
                      <a:r>
                        <a:rPr sz="2500" spc="-5" dirty="0">
                          <a:latin typeface="Arial"/>
                          <a:cs typeface="Arial"/>
                        </a:rPr>
                        <a:t>g</a:t>
                      </a:r>
                      <a:r>
                        <a:rPr sz="2500" spc="0" dirty="0">
                          <a:latin typeface="Arial"/>
                          <a:cs typeface="Arial"/>
                        </a:rPr>
                        <a:t>,</a:t>
                      </a:r>
                      <a:r>
                        <a:rPr sz="2500" spc="-5" dirty="0">
                          <a:latin typeface="Arial"/>
                          <a:cs typeface="Arial"/>
                        </a:rPr>
                        <a:t> </a:t>
                      </a:r>
                      <a:r>
                        <a:rPr sz="2500" spc="0" dirty="0">
                          <a:latin typeface="Arial"/>
                          <a:cs typeface="Arial"/>
                        </a:rPr>
                        <a:t>o</a:t>
                      </a:r>
                      <a:r>
                        <a:rPr sz="2500" spc="-5" dirty="0">
                          <a:latin typeface="Arial"/>
                          <a:cs typeface="Arial"/>
                        </a:rPr>
                        <a:t>n</a:t>
                      </a:r>
                      <a:r>
                        <a:rPr sz="2500" spc="-10" dirty="0">
                          <a:latin typeface="Arial"/>
                          <a:cs typeface="Arial"/>
                        </a:rPr>
                        <a:t>li</a:t>
                      </a:r>
                      <a:r>
                        <a:rPr sz="2500" spc="0" dirty="0">
                          <a:latin typeface="Arial"/>
                          <a:cs typeface="Arial"/>
                        </a:rPr>
                        <a:t>ne</a:t>
                      </a:r>
                      <a:endParaRPr sz="2500" dirty="0">
                        <a:latin typeface="Arial"/>
                        <a:cs typeface="Arial"/>
                      </a:endParaRPr>
                    </a:p>
                    <a:p>
                      <a:pPr marL="293370" marR="305435">
                        <a:lnSpc>
                          <a:spcPct val="100000"/>
                        </a:lnSpc>
                        <a:spcBef>
                          <a:spcPts val="10"/>
                        </a:spcBef>
                      </a:pPr>
                      <a:r>
                        <a:rPr sz="2500" dirty="0">
                          <a:latin typeface="Arial"/>
                          <a:cs typeface="Arial"/>
                        </a:rPr>
                        <a:t>te</a:t>
                      </a:r>
                      <a:r>
                        <a:rPr sz="2500" spc="-5" dirty="0">
                          <a:latin typeface="Arial"/>
                          <a:cs typeface="Arial"/>
                        </a:rPr>
                        <a:t>a</a:t>
                      </a:r>
                      <a:r>
                        <a:rPr sz="2500" spc="0" dirty="0">
                          <a:latin typeface="Arial"/>
                          <a:cs typeface="Arial"/>
                        </a:rPr>
                        <a:t>ch</a:t>
                      </a:r>
                      <a:r>
                        <a:rPr sz="2500" spc="-10" dirty="0">
                          <a:latin typeface="Arial"/>
                          <a:cs typeface="Arial"/>
                        </a:rPr>
                        <a:t>i</a:t>
                      </a:r>
                      <a:r>
                        <a:rPr sz="2500" spc="0" dirty="0">
                          <a:latin typeface="Arial"/>
                          <a:cs typeface="Arial"/>
                        </a:rPr>
                        <a:t>n</a:t>
                      </a:r>
                      <a:r>
                        <a:rPr sz="2500" spc="-5" dirty="0">
                          <a:latin typeface="Arial"/>
                          <a:cs typeface="Arial"/>
                        </a:rPr>
                        <a:t>g</a:t>
                      </a:r>
                      <a:r>
                        <a:rPr sz="2500" spc="0" dirty="0">
                          <a:latin typeface="Arial"/>
                          <a:cs typeface="Arial"/>
                        </a:rPr>
                        <a:t>,</a:t>
                      </a:r>
                      <a:r>
                        <a:rPr sz="2500" spc="10" dirty="0">
                          <a:latin typeface="Arial"/>
                          <a:cs typeface="Arial"/>
                        </a:rPr>
                        <a:t> </a:t>
                      </a:r>
                      <a:r>
                        <a:rPr sz="2500" spc="-15" dirty="0">
                          <a:latin typeface="Arial"/>
                          <a:cs typeface="Arial"/>
                        </a:rPr>
                        <a:t>o</a:t>
                      </a:r>
                      <a:r>
                        <a:rPr sz="2500" spc="0" dirty="0">
                          <a:latin typeface="Arial"/>
                          <a:cs typeface="Arial"/>
                        </a:rPr>
                        <a:t>r</a:t>
                      </a:r>
                      <a:r>
                        <a:rPr sz="2500" spc="-5" dirty="0">
                          <a:latin typeface="Arial"/>
                          <a:cs typeface="Arial"/>
                        </a:rPr>
                        <a:t> </a:t>
                      </a:r>
                      <a:r>
                        <a:rPr sz="2500" spc="0" dirty="0">
                          <a:latin typeface="Arial"/>
                          <a:cs typeface="Arial"/>
                        </a:rPr>
                        <a:t>t</a:t>
                      </a:r>
                      <a:r>
                        <a:rPr sz="2500" spc="-10" dirty="0">
                          <a:latin typeface="Arial"/>
                          <a:cs typeface="Arial"/>
                        </a:rPr>
                        <a:t>w</a:t>
                      </a:r>
                      <a:r>
                        <a:rPr sz="2500" spc="0" dirty="0">
                          <a:latin typeface="Arial"/>
                          <a:cs typeface="Arial"/>
                        </a:rPr>
                        <a:t>o-</a:t>
                      </a:r>
                      <a:r>
                        <a:rPr sz="2500" spc="-10" dirty="0">
                          <a:latin typeface="Arial"/>
                          <a:cs typeface="Arial"/>
                        </a:rPr>
                        <a:t>w</a:t>
                      </a:r>
                      <a:r>
                        <a:rPr sz="2500" spc="0" dirty="0">
                          <a:latin typeface="Arial"/>
                          <a:cs typeface="Arial"/>
                        </a:rPr>
                        <a:t>ay ra</a:t>
                      </a:r>
                      <a:r>
                        <a:rPr sz="2500" spc="-5" dirty="0">
                          <a:latin typeface="Arial"/>
                          <a:cs typeface="Arial"/>
                        </a:rPr>
                        <a:t>d</a:t>
                      </a:r>
                      <a:r>
                        <a:rPr sz="2500" spc="-10" dirty="0">
                          <a:latin typeface="Arial"/>
                          <a:cs typeface="Arial"/>
                        </a:rPr>
                        <a:t>i</a:t>
                      </a:r>
                      <a:r>
                        <a:rPr sz="2500" spc="0" dirty="0">
                          <a:latin typeface="Arial"/>
                          <a:cs typeface="Arial"/>
                        </a:rPr>
                        <a:t>o i</a:t>
                      </a:r>
                      <a:r>
                        <a:rPr sz="2500" spc="-5" dirty="0">
                          <a:latin typeface="Arial"/>
                          <a:cs typeface="Arial"/>
                        </a:rPr>
                        <a:t>n</a:t>
                      </a:r>
                      <a:r>
                        <a:rPr sz="2500" spc="0" dirty="0">
                          <a:latin typeface="Arial"/>
                          <a:cs typeface="Arial"/>
                        </a:rPr>
                        <a:t>st</a:t>
                      </a:r>
                      <a:r>
                        <a:rPr sz="2500" spc="-10" dirty="0">
                          <a:latin typeface="Arial"/>
                          <a:cs typeface="Arial"/>
                        </a:rPr>
                        <a:t>r</a:t>
                      </a:r>
                      <a:r>
                        <a:rPr sz="2500" spc="0" dirty="0">
                          <a:latin typeface="Arial"/>
                          <a:cs typeface="Arial"/>
                        </a:rPr>
                        <a:t>ucti</a:t>
                      </a:r>
                      <a:r>
                        <a:rPr sz="2500" spc="-5" dirty="0">
                          <a:latin typeface="Arial"/>
                          <a:cs typeface="Arial"/>
                        </a:rPr>
                        <a:t>o</a:t>
                      </a:r>
                      <a:r>
                        <a:rPr sz="2500" spc="0" dirty="0">
                          <a:latin typeface="Arial"/>
                          <a:cs typeface="Arial"/>
                        </a:rPr>
                        <a:t>n)</a:t>
                      </a:r>
                      <a:endParaRPr sz="2500" dirty="0">
                        <a:latin typeface="Arial"/>
                        <a:cs typeface="Arial"/>
                      </a:endParaRPr>
                    </a:p>
                    <a:p>
                      <a:pPr marL="262890" indent="-228600">
                        <a:lnSpc>
                          <a:spcPct val="100000"/>
                        </a:lnSpc>
                        <a:buFont typeface="Arial"/>
                        <a:buAutoNum type="arabicPeriod" startAt="2"/>
                        <a:tabLst>
                          <a:tab pos="262890" algn="l"/>
                        </a:tabLst>
                      </a:pPr>
                      <a:r>
                        <a:rPr sz="2500" i="1" spc="-10" dirty="0">
                          <a:latin typeface="Arial"/>
                          <a:cs typeface="Arial"/>
                        </a:rPr>
                        <a:t>i</a:t>
                      </a:r>
                      <a:r>
                        <a:rPr sz="2500" i="1" spc="0" dirty="0">
                          <a:latin typeface="Arial"/>
                          <a:cs typeface="Arial"/>
                        </a:rPr>
                        <a:t>f</a:t>
                      </a:r>
                      <a:r>
                        <a:rPr sz="2500" i="1" spc="10" dirty="0">
                          <a:latin typeface="Arial"/>
                          <a:cs typeface="Arial"/>
                        </a:rPr>
                        <a:t> </a:t>
                      </a:r>
                      <a:r>
                        <a:rPr sz="2500" i="1" spc="0" dirty="0">
                          <a:latin typeface="Arial"/>
                          <a:cs typeface="Arial"/>
                        </a:rPr>
                        <a:t>o</a:t>
                      </a:r>
                      <a:r>
                        <a:rPr sz="2500" i="1" spc="-5" dirty="0">
                          <a:latin typeface="Arial"/>
                          <a:cs typeface="Arial"/>
                        </a:rPr>
                        <a:t>p</a:t>
                      </a:r>
                      <a:r>
                        <a:rPr sz="2500" i="1" spc="0" dirty="0">
                          <a:latin typeface="Arial"/>
                          <a:cs typeface="Arial"/>
                        </a:rPr>
                        <a:t>t</a:t>
                      </a:r>
                      <a:r>
                        <a:rPr sz="2500" i="1" spc="-10" dirty="0">
                          <a:latin typeface="Arial"/>
                          <a:cs typeface="Arial"/>
                        </a:rPr>
                        <a:t>i</a:t>
                      </a:r>
                      <a:r>
                        <a:rPr sz="2500" i="1" spc="0" dirty="0">
                          <a:latin typeface="Arial"/>
                          <a:cs typeface="Arial"/>
                        </a:rPr>
                        <a:t>on 1</a:t>
                      </a:r>
                      <a:r>
                        <a:rPr sz="2500" i="1" spc="-10" dirty="0">
                          <a:latin typeface="Arial"/>
                          <a:cs typeface="Arial"/>
                        </a:rPr>
                        <a:t> i</a:t>
                      </a:r>
                      <a:r>
                        <a:rPr sz="2500" i="1" spc="0" dirty="0">
                          <a:latin typeface="Arial"/>
                          <a:cs typeface="Arial"/>
                        </a:rPr>
                        <a:t>s</a:t>
                      </a:r>
                      <a:r>
                        <a:rPr sz="2500" i="1" spc="5" dirty="0">
                          <a:latin typeface="Arial"/>
                          <a:cs typeface="Arial"/>
                        </a:rPr>
                        <a:t> </a:t>
                      </a:r>
                      <a:r>
                        <a:rPr sz="2500" i="1" spc="0" dirty="0">
                          <a:latin typeface="Arial"/>
                          <a:cs typeface="Arial"/>
                        </a:rPr>
                        <a:t>n</a:t>
                      </a:r>
                      <a:r>
                        <a:rPr sz="2500" i="1" spc="-20" dirty="0">
                          <a:latin typeface="Arial"/>
                          <a:cs typeface="Arial"/>
                        </a:rPr>
                        <a:t>o</a:t>
                      </a:r>
                      <a:r>
                        <a:rPr sz="2500" i="1" spc="0" dirty="0">
                          <a:latin typeface="Arial"/>
                          <a:cs typeface="Arial"/>
                        </a:rPr>
                        <a:t>t</a:t>
                      </a:r>
                      <a:endParaRPr sz="2500" dirty="0">
                        <a:latin typeface="Arial"/>
                        <a:cs typeface="Arial"/>
                      </a:endParaRPr>
                    </a:p>
                    <a:p>
                      <a:pPr marL="262890" marR="112395">
                        <a:lnSpc>
                          <a:spcPct val="100000"/>
                        </a:lnSpc>
                        <a:spcBef>
                          <a:spcPts val="5"/>
                        </a:spcBef>
                      </a:pPr>
                      <a:r>
                        <a:rPr sz="2500" i="1" dirty="0">
                          <a:latin typeface="Arial"/>
                          <a:cs typeface="Arial"/>
                        </a:rPr>
                        <a:t>p</a:t>
                      </a:r>
                      <a:r>
                        <a:rPr sz="2500" i="1" spc="-5" dirty="0">
                          <a:latin typeface="Arial"/>
                          <a:cs typeface="Arial"/>
                        </a:rPr>
                        <a:t>o</a:t>
                      </a:r>
                      <a:r>
                        <a:rPr sz="2500" i="1" spc="0" dirty="0">
                          <a:latin typeface="Arial"/>
                          <a:cs typeface="Arial"/>
                        </a:rPr>
                        <a:t>ss</a:t>
                      </a:r>
                      <a:r>
                        <a:rPr sz="2500" i="1" spc="-10" dirty="0">
                          <a:latin typeface="Arial"/>
                          <a:cs typeface="Arial"/>
                        </a:rPr>
                        <a:t>i</a:t>
                      </a:r>
                      <a:r>
                        <a:rPr sz="2500" i="1" spc="0" dirty="0">
                          <a:latin typeface="Arial"/>
                          <a:cs typeface="Arial"/>
                        </a:rPr>
                        <a:t>b</a:t>
                      </a:r>
                      <a:r>
                        <a:rPr sz="2500" i="1" spc="-10" dirty="0">
                          <a:latin typeface="Arial"/>
                          <a:cs typeface="Arial"/>
                        </a:rPr>
                        <a:t>l</a:t>
                      </a:r>
                      <a:r>
                        <a:rPr sz="2500" i="1" spc="0" dirty="0">
                          <a:latin typeface="Arial"/>
                          <a:cs typeface="Arial"/>
                        </a:rPr>
                        <a:t>e,</a:t>
                      </a:r>
                      <a:r>
                        <a:rPr sz="2500" i="1" spc="5" dirty="0">
                          <a:latin typeface="Arial"/>
                          <a:cs typeface="Arial"/>
                        </a:rPr>
                        <a:t> </a:t>
                      </a:r>
                      <a:r>
                        <a:rPr sz="2500" spc="0" dirty="0">
                          <a:latin typeface="Arial"/>
                          <a:cs typeface="Arial"/>
                        </a:rPr>
                        <a:t>an o</a:t>
                      </a:r>
                      <a:r>
                        <a:rPr sz="2500" spc="-5" dirty="0">
                          <a:latin typeface="Arial"/>
                          <a:cs typeface="Arial"/>
                        </a:rPr>
                        <a:t>b</a:t>
                      </a:r>
                      <a:r>
                        <a:rPr sz="2500" spc="0" dirty="0">
                          <a:latin typeface="Arial"/>
                          <a:cs typeface="Arial"/>
                        </a:rPr>
                        <a:t>s</a:t>
                      </a:r>
                      <a:r>
                        <a:rPr sz="2500" spc="-15" dirty="0">
                          <a:latin typeface="Arial"/>
                          <a:cs typeface="Arial"/>
                        </a:rPr>
                        <a:t>e</a:t>
                      </a:r>
                      <a:r>
                        <a:rPr sz="2500" spc="0" dirty="0">
                          <a:latin typeface="Arial"/>
                          <a:cs typeface="Arial"/>
                        </a:rPr>
                        <a:t>rv</a:t>
                      </a:r>
                      <a:r>
                        <a:rPr sz="2500" spc="-15" dirty="0">
                          <a:latin typeface="Arial"/>
                          <a:cs typeface="Arial"/>
                        </a:rPr>
                        <a:t>a</a:t>
                      </a:r>
                      <a:r>
                        <a:rPr sz="2500" spc="0" dirty="0">
                          <a:latin typeface="Arial"/>
                          <a:cs typeface="Arial"/>
                        </a:rPr>
                        <a:t>t</a:t>
                      </a:r>
                      <a:r>
                        <a:rPr sz="2500" spc="-10" dirty="0">
                          <a:latin typeface="Arial"/>
                          <a:cs typeface="Arial"/>
                        </a:rPr>
                        <a:t>i</a:t>
                      </a:r>
                      <a:r>
                        <a:rPr sz="2500" spc="0" dirty="0">
                          <a:latin typeface="Arial"/>
                          <a:cs typeface="Arial"/>
                        </a:rPr>
                        <a:t>on of</a:t>
                      </a:r>
                      <a:r>
                        <a:rPr sz="2500" spc="5" dirty="0">
                          <a:latin typeface="Arial"/>
                          <a:cs typeface="Arial"/>
                        </a:rPr>
                        <a:t> </a:t>
                      </a:r>
                      <a:r>
                        <a:rPr sz="2500" spc="0" dirty="0">
                          <a:latin typeface="Arial"/>
                          <a:cs typeface="Arial"/>
                        </a:rPr>
                        <a:t>a</a:t>
                      </a:r>
                      <a:r>
                        <a:rPr sz="2500" spc="-10" dirty="0">
                          <a:latin typeface="Arial"/>
                          <a:cs typeface="Arial"/>
                        </a:rPr>
                        <a:t> </a:t>
                      </a:r>
                      <a:r>
                        <a:rPr sz="2500" spc="0" dirty="0">
                          <a:latin typeface="Arial"/>
                          <a:cs typeface="Arial"/>
                        </a:rPr>
                        <a:t>rec</a:t>
                      </a:r>
                      <a:r>
                        <a:rPr sz="2500" spc="-20" dirty="0">
                          <a:latin typeface="Arial"/>
                          <a:cs typeface="Arial"/>
                        </a:rPr>
                        <a:t>o</a:t>
                      </a:r>
                      <a:r>
                        <a:rPr sz="2500" spc="0" dirty="0">
                          <a:latin typeface="Arial"/>
                          <a:cs typeface="Arial"/>
                        </a:rPr>
                        <a:t>rd</a:t>
                      </a:r>
                      <a:r>
                        <a:rPr sz="2500" spc="-5" dirty="0">
                          <a:latin typeface="Arial"/>
                          <a:cs typeface="Arial"/>
                        </a:rPr>
                        <a:t>e</a:t>
                      </a:r>
                      <a:r>
                        <a:rPr sz="2500" spc="0" dirty="0">
                          <a:latin typeface="Arial"/>
                          <a:cs typeface="Arial"/>
                        </a:rPr>
                        <a:t>d vi</a:t>
                      </a:r>
                      <a:r>
                        <a:rPr sz="2500" spc="-5" dirty="0">
                          <a:latin typeface="Arial"/>
                          <a:cs typeface="Arial"/>
                        </a:rPr>
                        <a:t>d</a:t>
                      </a:r>
                      <a:r>
                        <a:rPr sz="2500" spc="0" dirty="0">
                          <a:latin typeface="Arial"/>
                          <a:cs typeface="Arial"/>
                        </a:rPr>
                        <a:t>eo </a:t>
                      </a:r>
                      <a:r>
                        <a:rPr sz="2500" spc="-10" dirty="0">
                          <a:latin typeface="Arial"/>
                          <a:cs typeface="Arial"/>
                        </a:rPr>
                        <a:t>l</a:t>
                      </a:r>
                      <a:r>
                        <a:rPr sz="2500" spc="0" dirty="0">
                          <a:latin typeface="Arial"/>
                          <a:cs typeface="Arial"/>
                        </a:rPr>
                        <a:t>ess</a:t>
                      </a:r>
                      <a:r>
                        <a:rPr sz="2500" spc="-5" dirty="0">
                          <a:latin typeface="Arial"/>
                          <a:cs typeface="Arial"/>
                        </a:rPr>
                        <a:t>o</a:t>
                      </a:r>
                      <a:r>
                        <a:rPr sz="2500" spc="0" dirty="0">
                          <a:latin typeface="Arial"/>
                          <a:cs typeface="Arial"/>
                        </a:rPr>
                        <a:t>n or</a:t>
                      </a:r>
                      <a:r>
                        <a:rPr sz="2500" spc="-5" dirty="0">
                          <a:latin typeface="Arial"/>
                          <a:cs typeface="Arial"/>
                        </a:rPr>
                        <a:t> </a:t>
                      </a:r>
                      <a:r>
                        <a:rPr sz="2500" spc="0" dirty="0">
                          <a:latin typeface="Arial"/>
                          <a:cs typeface="Arial"/>
                        </a:rPr>
                        <a:t>a</a:t>
                      </a:r>
                      <a:r>
                        <a:rPr sz="2500" spc="-5" dirty="0">
                          <a:latin typeface="Arial"/>
                          <a:cs typeface="Arial"/>
                        </a:rPr>
                        <a:t>u</a:t>
                      </a:r>
                      <a:r>
                        <a:rPr sz="2500" spc="0" dirty="0">
                          <a:latin typeface="Arial"/>
                          <a:cs typeface="Arial"/>
                        </a:rPr>
                        <a:t>d</a:t>
                      </a:r>
                      <a:r>
                        <a:rPr sz="2500" spc="-10" dirty="0">
                          <a:latin typeface="Arial"/>
                          <a:cs typeface="Arial"/>
                        </a:rPr>
                        <a:t>i</a:t>
                      </a:r>
                      <a:r>
                        <a:rPr sz="2500" spc="0" dirty="0">
                          <a:latin typeface="Arial"/>
                          <a:cs typeface="Arial"/>
                        </a:rPr>
                        <a:t>o l</a:t>
                      </a:r>
                      <a:r>
                        <a:rPr sz="2500" spc="-5" dirty="0">
                          <a:latin typeface="Arial"/>
                          <a:cs typeface="Arial"/>
                        </a:rPr>
                        <a:t>e</a:t>
                      </a:r>
                      <a:r>
                        <a:rPr sz="2500" spc="0" dirty="0">
                          <a:latin typeface="Arial"/>
                          <a:cs typeface="Arial"/>
                        </a:rPr>
                        <a:t>sson th</a:t>
                      </a:r>
                      <a:r>
                        <a:rPr sz="2500" spc="-5" dirty="0">
                          <a:latin typeface="Arial"/>
                          <a:cs typeface="Arial"/>
                        </a:rPr>
                        <a:t>a</a:t>
                      </a:r>
                      <a:r>
                        <a:rPr sz="2500" spc="0" dirty="0">
                          <a:latin typeface="Arial"/>
                          <a:cs typeface="Arial"/>
                        </a:rPr>
                        <a:t>t</a:t>
                      </a:r>
                      <a:r>
                        <a:rPr sz="2500" spc="-5" dirty="0">
                          <a:latin typeface="Arial"/>
                          <a:cs typeface="Arial"/>
                        </a:rPr>
                        <a:t> </a:t>
                      </a:r>
                      <a:r>
                        <a:rPr sz="2500" spc="-10" dirty="0">
                          <a:latin typeface="Arial"/>
                          <a:cs typeface="Arial"/>
                        </a:rPr>
                        <a:t>i</a:t>
                      </a:r>
                      <a:r>
                        <a:rPr sz="2500" spc="0" dirty="0">
                          <a:latin typeface="Arial"/>
                          <a:cs typeface="Arial"/>
                        </a:rPr>
                        <a:t>s</a:t>
                      </a:r>
                      <a:r>
                        <a:rPr sz="2500" spc="5" dirty="0">
                          <a:latin typeface="Arial"/>
                          <a:cs typeface="Arial"/>
                        </a:rPr>
                        <a:t> </a:t>
                      </a:r>
                      <a:r>
                        <a:rPr sz="2500" spc="-5" dirty="0">
                          <a:latin typeface="Arial"/>
                          <a:cs typeface="Arial"/>
                        </a:rPr>
                        <a:t>S</a:t>
                      </a:r>
                      <a:r>
                        <a:rPr sz="2500" spc="0" dirty="0">
                          <a:latin typeface="Arial"/>
                          <a:cs typeface="Arial"/>
                        </a:rPr>
                        <a:t>L</a:t>
                      </a:r>
                      <a:r>
                        <a:rPr sz="2500" spc="-10" dirty="0">
                          <a:latin typeface="Arial"/>
                          <a:cs typeface="Arial"/>
                        </a:rPr>
                        <a:t>M</a:t>
                      </a:r>
                      <a:r>
                        <a:rPr sz="2500" spc="0" dirty="0">
                          <a:latin typeface="Arial"/>
                          <a:cs typeface="Arial"/>
                        </a:rPr>
                        <a:t>-b</a:t>
                      </a:r>
                      <a:r>
                        <a:rPr sz="2500" spc="-5" dirty="0">
                          <a:latin typeface="Arial"/>
                          <a:cs typeface="Arial"/>
                        </a:rPr>
                        <a:t>a</a:t>
                      </a:r>
                      <a:r>
                        <a:rPr sz="2500" spc="0" dirty="0">
                          <a:latin typeface="Arial"/>
                          <a:cs typeface="Arial"/>
                        </a:rPr>
                        <a:t>sed</a:t>
                      </a:r>
                      <a:r>
                        <a:rPr sz="2500" spc="-10" dirty="0">
                          <a:latin typeface="Arial"/>
                          <a:cs typeface="Arial"/>
                        </a:rPr>
                        <a:t> </a:t>
                      </a:r>
                      <a:r>
                        <a:rPr sz="2500" spc="0" dirty="0">
                          <a:latin typeface="Arial"/>
                          <a:cs typeface="Arial"/>
                        </a:rPr>
                        <a:t>or M</a:t>
                      </a:r>
                      <a:r>
                        <a:rPr sz="2500" spc="-5" dirty="0">
                          <a:latin typeface="Arial"/>
                          <a:cs typeface="Arial"/>
                        </a:rPr>
                        <a:t>E</a:t>
                      </a:r>
                      <a:r>
                        <a:rPr sz="2500" spc="0" dirty="0">
                          <a:latin typeface="Arial"/>
                          <a:cs typeface="Arial"/>
                        </a:rPr>
                        <a:t>L</a:t>
                      </a:r>
                      <a:r>
                        <a:rPr sz="2500" spc="-10" dirty="0">
                          <a:latin typeface="Arial"/>
                          <a:cs typeface="Arial"/>
                        </a:rPr>
                        <a:t>C</a:t>
                      </a:r>
                      <a:r>
                        <a:rPr sz="2500" spc="0" dirty="0">
                          <a:latin typeface="Arial"/>
                          <a:cs typeface="Arial"/>
                        </a:rPr>
                        <a:t>-a</a:t>
                      </a:r>
                      <a:r>
                        <a:rPr sz="2500" spc="-10" dirty="0">
                          <a:latin typeface="Arial"/>
                          <a:cs typeface="Arial"/>
                        </a:rPr>
                        <a:t>li</a:t>
                      </a:r>
                      <a:r>
                        <a:rPr sz="2500" spc="0" dirty="0">
                          <a:latin typeface="Arial"/>
                          <a:cs typeface="Arial"/>
                        </a:rPr>
                        <a:t>g</a:t>
                      </a:r>
                      <a:r>
                        <a:rPr sz="2500" spc="-5" dirty="0">
                          <a:latin typeface="Arial"/>
                          <a:cs typeface="Arial"/>
                        </a:rPr>
                        <a:t>n</a:t>
                      </a:r>
                      <a:r>
                        <a:rPr sz="2500" spc="0" dirty="0">
                          <a:latin typeface="Arial"/>
                          <a:cs typeface="Arial"/>
                        </a:rPr>
                        <a:t>ed</a:t>
                      </a:r>
                      <a:endParaRPr sz="2500" dirty="0">
                        <a:latin typeface="Arial"/>
                        <a:cs typeface="Arial"/>
                      </a:endParaRPr>
                    </a:p>
                    <a:p>
                      <a:pPr marL="262890" marR="149860" indent="-228600" algn="just">
                        <a:lnSpc>
                          <a:spcPct val="100000"/>
                        </a:lnSpc>
                        <a:spcBef>
                          <a:spcPts val="70"/>
                        </a:spcBef>
                        <a:buSzPct val="104761"/>
                        <a:buFont typeface="Arial"/>
                        <a:buAutoNum type="arabicPeriod" startAt="3"/>
                        <a:tabLst>
                          <a:tab pos="262890" algn="l"/>
                        </a:tabLst>
                      </a:pPr>
                      <a:r>
                        <a:rPr sz="2500" i="1" spc="0" dirty="0">
                          <a:latin typeface="Arial"/>
                          <a:cs typeface="Arial"/>
                        </a:rPr>
                        <a:t>if</a:t>
                      </a:r>
                      <a:r>
                        <a:rPr sz="2500" i="1" spc="-10" dirty="0">
                          <a:latin typeface="Arial"/>
                          <a:cs typeface="Arial"/>
                        </a:rPr>
                        <a:t> </a:t>
                      </a:r>
                      <a:r>
                        <a:rPr sz="2500" i="1" spc="0" dirty="0">
                          <a:latin typeface="Arial"/>
                          <a:cs typeface="Arial"/>
                        </a:rPr>
                        <a:t>op</a:t>
                      </a:r>
                      <a:r>
                        <a:rPr sz="2500" i="1" spc="-5" dirty="0">
                          <a:latin typeface="Arial"/>
                          <a:cs typeface="Arial"/>
                        </a:rPr>
                        <a:t>t</a:t>
                      </a:r>
                      <a:r>
                        <a:rPr sz="2500" i="1" spc="0" dirty="0">
                          <a:latin typeface="Arial"/>
                          <a:cs typeface="Arial"/>
                        </a:rPr>
                        <a:t>i</a:t>
                      </a:r>
                      <a:r>
                        <a:rPr sz="2500" i="1" spc="-15" dirty="0">
                          <a:latin typeface="Arial"/>
                          <a:cs typeface="Arial"/>
                        </a:rPr>
                        <a:t>o</a:t>
                      </a:r>
                      <a:r>
                        <a:rPr sz="2500" i="1" spc="0" dirty="0">
                          <a:latin typeface="Arial"/>
                          <a:cs typeface="Arial"/>
                        </a:rPr>
                        <a:t>ns</a:t>
                      </a:r>
                      <a:r>
                        <a:rPr sz="2500" i="1" spc="-5" dirty="0">
                          <a:latin typeface="Arial"/>
                          <a:cs typeface="Arial"/>
                        </a:rPr>
                        <a:t> </a:t>
                      </a:r>
                      <a:r>
                        <a:rPr sz="2500" i="1" spc="0" dirty="0">
                          <a:latin typeface="Arial"/>
                          <a:cs typeface="Arial"/>
                        </a:rPr>
                        <a:t>1</a:t>
                      </a:r>
                      <a:r>
                        <a:rPr sz="2500" i="1" spc="-5" dirty="0">
                          <a:latin typeface="Arial"/>
                          <a:cs typeface="Arial"/>
                        </a:rPr>
                        <a:t> </a:t>
                      </a:r>
                      <a:r>
                        <a:rPr sz="2500" i="1" spc="0" dirty="0">
                          <a:latin typeface="Arial"/>
                          <a:cs typeface="Arial"/>
                        </a:rPr>
                        <a:t>and 2</a:t>
                      </a:r>
                      <a:r>
                        <a:rPr sz="2500" i="1" spc="-20" dirty="0">
                          <a:latin typeface="Arial"/>
                          <a:cs typeface="Arial"/>
                        </a:rPr>
                        <a:t> </a:t>
                      </a:r>
                      <a:r>
                        <a:rPr sz="2500" i="1" spc="0" dirty="0">
                          <a:latin typeface="Arial"/>
                          <a:cs typeface="Arial"/>
                        </a:rPr>
                        <a:t>are</a:t>
                      </a:r>
                      <a:r>
                        <a:rPr sz="2500" i="1" spc="-10" dirty="0">
                          <a:latin typeface="Arial"/>
                          <a:cs typeface="Arial"/>
                        </a:rPr>
                        <a:t> </a:t>
                      </a:r>
                      <a:r>
                        <a:rPr sz="2500" i="1" spc="0" dirty="0">
                          <a:latin typeface="Arial"/>
                          <a:cs typeface="Arial"/>
                        </a:rPr>
                        <a:t>not pos</a:t>
                      </a:r>
                      <a:r>
                        <a:rPr sz="2500" i="1" spc="-15" dirty="0">
                          <a:latin typeface="Arial"/>
                          <a:cs typeface="Arial"/>
                        </a:rPr>
                        <a:t>s</a:t>
                      </a:r>
                      <a:r>
                        <a:rPr sz="2500" i="1" spc="0" dirty="0">
                          <a:latin typeface="Arial"/>
                          <a:cs typeface="Arial"/>
                        </a:rPr>
                        <a:t>i</a:t>
                      </a:r>
                      <a:r>
                        <a:rPr sz="2500" i="1" spc="-15" dirty="0">
                          <a:latin typeface="Arial"/>
                          <a:cs typeface="Arial"/>
                        </a:rPr>
                        <a:t>b</a:t>
                      </a:r>
                      <a:r>
                        <a:rPr sz="2500" i="1" spc="0" dirty="0">
                          <a:latin typeface="Arial"/>
                          <a:cs typeface="Arial"/>
                        </a:rPr>
                        <a:t>le,</a:t>
                      </a:r>
                      <a:r>
                        <a:rPr sz="2500" i="1" spc="-10" dirty="0">
                          <a:latin typeface="Arial"/>
                          <a:cs typeface="Arial"/>
                        </a:rPr>
                        <a:t> </a:t>
                      </a:r>
                      <a:r>
                        <a:rPr sz="2500" spc="0" dirty="0">
                          <a:latin typeface="Arial"/>
                          <a:cs typeface="Arial"/>
                        </a:rPr>
                        <a:t>an</a:t>
                      </a:r>
                      <a:r>
                        <a:rPr sz="2500" spc="-5" dirty="0">
                          <a:latin typeface="Arial"/>
                          <a:cs typeface="Arial"/>
                        </a:rPr>
                        <a:t> </a:t>
                      </a:r>
                      <a:r>
                        <a:rPr sz="2500" spc="0" dirty="0">
                          <a:latin typeface="Arial"/>
                          <a:cs typeface="Arial"/>
                        </a:rPr>
                        <a:t>o</a:t>
                      </a:r>
                      <a:r>
                        <a:rPr sz="2500" spc="-15" dirty="0">
                          <a:latin typeface="Arial"/>
                          <a:cs typeface="Arial"/>
                        </a:rPr>
                        <a:t>b</a:t>
                      </a:r>
                      <a:r>
                        <a:rPr sz="2500" spc="0" dirty="0">
                          <a:latin typeface="Arial"/>
                          <a:cs typeface="Arial"/>
                        </a:rPr>
                        <a:t>serva</a:t>
                      </a:r>
                      <a:r>
                        <a:rPr sz="2500" spc="-20" dirty="0">
                          <a:latin typeface="Arial"/>
                          <a:cs typeface="Arial"/>
                        </a:rPr>
                        <a:t>t</a:t>
                      </a:r>
                      <a:r>
                        <a:rPr sz="2500" spc="0" dirty="0">
                          <a:latin typeface="Arial"/>
                          <a:cs typeface="Arial"/>
                        </a:rPr>
                        <a:t>ion of</a:t>
                      </a:r>
                      <a:r>
                        <a:rPr sz="2500" spc="-10" dirty="0">
                          <a:latin typeface="Arial"/>
                          <a:cs typeface="Arial"/>
                        </a:rPr>
                        <a:t> </a:t>
                      </a:r>
                      <a:r>
                        <a:rPr sz="2500" spc="0" dirty="0">
                          <a:latin typeface="Arial"/>
                          <a:cs typeface="Arial"/>
                        </a:rPr>
                        <a:t>a</a:t>
                      </a:r>
                      <a:r>
                        <a:rPr sz="2500" spc="-5" dirty="0">
                          <a:latin typeface="Arial"/>
                          <a:cs typeface="Arial"/>
                        </a:rPr>
                        <a:t> </a:t>
                      </a:r>
                      <a:r>
                        <a:rPr sz="2500" spc="0" dirty="0">
                          <a:latin typeface="Arial"/>
                          <a:cs typeface="Arial"/>
                        </a:rPr>
                        <a:t>d</a:t>
                      </a:r>
                      <a:r>
                        <a:rPr sz="2500" spc="-15" dirty="0">
                          <a:latin typeface="Arial"/>
                          <a:cs typeface="Arial"/>
                        </a:rPr>
                        <a:t>e</a:t>
                      </a:r>
                      <a:r>
                        <a:rPr sz="2500" spc="5" dirty="0">
                          <a:latin typeface="Arial"/>
                          <a:cs typeface="Arial"/>
                        </a:rPr>
                        <a:t>m</a:t>
                      </a:r>
                      <a:r>
                        <a:rPr sz="2500" spc="0" dirty="0">
                          <a:latin typeface="Arial"/>
                          <a:cs typeface="Arial"/>
                        </a:rPr>
                        <a:t>ons</a:t>
                      </a:r>
                      <a:r>
                        <a:rPr sz="2500" spc="-5" dirty="0">
                          <a:latin typeface="Arial"/>
                          <a:cs typeface="Arial"/>
                        </a:rPr>
                        <a:t>tr</a:t>
                      </a:r>
                      <a:r>
                        <a:rPr sz="2500" spc="0" dirty="0">
                          <a:latin typeface="Arial"/>
                          <a:cs typeface="Arial"/>
                        </a:rPr>
                        <a:t>a</a:t>
                      </a:r>
                      <a:r>
                        <a:rPr sz="2500" spc="-20" dirty="0">
                          <a:latin typeface="Arial"/>
                          <a:cs typeface="Arial"/>
                        </a:rPr>
                        <a:t>t</a:t>
                      </a:r>
                      <a:r>
                        <a:rPr sz="2500" spc="0" dirty="0">
                          <a:latin typeface="Arial"/>
                          <a:cs typeface="Arial"/>
                        </a:rPr>
                        <a:t>ion</a:t>
                      </a:r>
                      <a:endParaRPr sz="2500" dirty="0">
                        <a:latin typeface="Arial"/>
                        <a:cs typeface="Arial"/>
                      </a:endParaRPr>
                    </a:p>
                    <a:p>
                      <a:pPr marL="262890">
                        <a:lnSpc>
                          <a:spcPct val="100000"/>
                        </a:lnSpc>
                      </a:pPr>
                      <a:r>
                        <a:rPr sz="2500" spc="-10" dirty="0">
                          <a:latin typeface="Arial"/>
                          <a:cs typeface="Arial"/>
                        </a:rPr>
                        <a:t>t</a:t>
                      </a:r>
                      <a:r>
                        <a:rPr sz="2500" spc="0" dirty="0">
                          <a:latin typeface="Arial"/>
                          <a:cs typeface="Arial"/>
                        </a:rPr>
                        <a:t>each</a:t>
                      </a:r>
                      <a:r>
                        <a:rPr sz="2500" spc="-5" dirty="0">
                          <a:latin typeface="Arial"/>
                          <a:cs typeface="Arial"/>
                        </a:rPr>
                        <a:t>i</a:t>
                      </a:r>
                      <a:r>
                        <a:rPr sz="2500" spc="0" dirty="0">
                          <a:latin typeface="Arial"/>
                          <a:cs typeface="Arial"/>
                        </a:rPr>
                        <a:t>ng*</a:t>
                      </a:r>
                      <a:r>
                        <a:rPr sz="2500" spc="-10" dirty="0">
                          <a:latin typeface="Arial"/>
                          <a:cs typeface="Arial"/>
                        </a:rPr>
                        <a:t> </a:t>
                      </a:r>
                      <a:r>
                        <a:rPr sz="2500" spc="-15" dirty="0">
                          <a:latin typeface="Arial"/>
                          <a:cs typeface="Arial"/>
                        </a:rPr>
                        <a:t>v</a:t>
                      </a:r>
                      <a:r>
                        <a:rPr sz="2500" spc="0" dirty="0">
                          <a:latin typeface="Arial"/>
                          <a:cs typeface="Arial"/>
                        </a:rPr>
                        <a:t>ia</a:t>
                      </a:r>
                      <a:r>
                        <a:rPr sz="2500" spc="-5" dirty="0">
                          <a:latin typeface="Arial"/>
                          <a:cs typeface="Arial"/>
                        </a:rPr>
                        <a:t> </a:t>
                      </a:r>
                      <a:r>
                        <a:rPr sz="2500" spc="-15" dirty="0">
                          <a:latin typeface="Arial"/>
                          <a:cs typeface="Arial"/>
                        </a:rPr>
                        <a:t>L</a:t>
                      </a:r>
                      <a:r>
                        <a:rPr sz="2500" spc="0" dirty="0">
                          <a:latin typeface="Arial"/>
                          <a:cs typeface="Arial"/>
                        </a:rPr>
                        <a:t>AC</a:t>
                      </a:r>
                      <a:endParaRPr sz="2500" dirty="0">
                        <a:latin typeface="Arial"/>
                        <a:cs typeface="Arial"/>
                      </a:endParaRPr>
                    </a:p>
                  </a:txBody>
                  <a:tcPr marL="0" marR="0" marT="0" marB="0">
                    <a:lnL w="7365">
                      <a:solidFill>
                        <a:srgbClr val="000000"/>
                      </a:solidFill>
                      <a:prstDash val="solid"/>
                    </a:lnL>
                    <a:lnR w="7366">
                      <a:solidFill>
                        <a:srgbClr val="000000"/>
                      </a:solidFill>
                      <a:prstDash val="soli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62865">
                        <a:lnSpc>
                          <a:spcPct val="100000"/>
                        </a:lnSpc>
                      </a:pPr>
                      <a:r>
                        <a:rPr sz="2800" spc="-10" dirty="0">
                          <a:latin typeface="Arial"/>
                          <a:cs typeface="Arial"/>
                        </a:rPr>
                        <a:t>D</a:t>
                      </a:r>
                      <a:r>
                        <a:rPr sz="2800" spc="0" dirty="0">
                          <a:latin typeface="Arial"/>
                          <a:cs typeface="Arial"/>
                        </a:rPr>
                        <a:t>emons</a:t>
                      </a:r>
                      <a:r>
                        <a:rPr sz="2800" spc="-10" dirty="0">
                          <a:latin typeface="Arial"/>
                          <a:cs typeface="Arial"/>
                        </a:rPr>
                        <a:t>t</a:t>
                      </a:r>
                      <a:r>
                        <a:rPr sz="2800" spc="0" dirty="0">
                          <a:latin typeface="Arial"/>
                          <a:cs typeface="Arial"/>
                        </a:rPr>
                        <a:t>rated</a:t>
                      </a:r>
                      <a:endParaRPr sz="2800" dirty="0">
                        <a:latin typeface="Arial"/>
                        <a:cs typeface="Arial"/>
                      </a:endParaRPr>
                    </a:p>
                    <a:p>
                      <a:pPr marL="62865">
                        <a:lnSpc>
                          <a:spcPct val="100000"/>
                        </a:lnSpc>
                      </a:pPr>
                      <a:r>
                        <a:rPr sz="2800" b="1" dirty="0">
                          <a:latin typeface="Arial"/>
                          <a:cs typeface="Arial"/>
                        </a:rPr>
                        <a:t>L</a:t>
                      </a:r>
                      <a:r>
                        <a:rPr sz="2800" b="1" spc="-5" dirty="0">
                          <a:latin typeface="Arial"/>
                          <a:cs typeface="Arial"/>
                        </a:rPr>
                        <a:t>e</a:t>
                      </a:r>
                      <a:r>
                        <a:rPr sz="2800" b="1" spc="0" dirty="0">
                          <a:latin typeface="Arial"/>
                          <a:cs typeface="Arial"/>
                        </a:rPr>
                        <a:t>v</a:t>
                      </a:r>
                      <a:r>
                        <a:rPr sz="2800" b="1" spc="-5" dirty="0">
                          <a:latin typeface="Arial"/>
                          <a:cs typeface="Arial"/>
                        </a:rPr>
                        <a:t>e</a:t>
                      </a:r>
                      <a:r>
                        <a:rPr sz="2800" b="1" spc="0" dirty="0">
                          <a:latin typeface="Arial"/>
                          <a:cs typeface="Arial"/>
                        </a:rPr>
                        <a:t>l</a:t>
                      </a:r>
                      <a:r>
                        <a:rPr sz="2800" b="1" spc="10" dirty="0">
                          <a:latin typeface="Arial"/>
                          <a:cs typeface="Arial"/>
                        </a:rPr>
                        <a:t> </a:t>
                      </a:r>
                      <a:r>
                        <a:rPr sz="2800" b="1" spc="0" dirty="0">
                          <a:latin typeface="Arial"/>
                          <a:cs typeface="Arial"/>
                        </a:rPr>
                        <a:t>7</a:t>
                      </a:r>
                      <a:r>
                        <a:rPr sz="2800" b="1" spc="-10" dirty="0">
                          <a:latin typeface="Arial"/>
                          <a:cs typeface="Arial"/>
                        </a:rPr>
                        <a:t> </a:t>
                      </a:r>
                      <a:r>
                        <a:rPr sz="2800" spc="-10" dirty="0">
                          <a:latin typeface="Arial"/>
                          <a:cs typeface="Arial"/>
                        </a:rPr>
                        <a:t>i</a:t>
                      </a:r>
                      <a:r>
                        <a:rPr sz="2800" spc="0" dirty="0">
                          <a:latin typeface="Arial"/>
                          <a:cs typeface="Arial"/>
                        </a:rPr>
                        <a:t>n</a:t>
                      </a:r>
                      <a:endParaRPr sz="2800" dirty="0">
                        <a:latin typeface="Arial"/>
                        <a:cs typeface="Arial"/>
                      </a:endParaRPr>
                    </a:p>
                    <a:p>
                      <a:pPr marL="62865" marR="241300">
                        <a:lnSpc>
                          <a:spcPct val="100000"/>
                        </a:lnSpc>
                        <a:spcBef>
                          <a:spcPts val="25"/>
                        </a:spcBef>
                      </a:pPr>
                      <a:r>
                        <a:rPr sz="2800" dirty="0">
                          <a:latin typeface="Arial"/>
                          <a:cs typeface="Arial"/>
                        </a:rPr>
                        <a:t>Obj</a:t>
                      </a:r>
                      <a:r>
                        <a:rPr sz="2800" spc="-15" dirty="0">
                          <a:latin typeface="Arial"/>
                          <a:cs typeface="Arial"/>
                        </a:rPr>
                        <a:t>e</a:t>
                      </a:r>
                      <a:r>
                        <a:rPr sz="2800" spc="0" dirty="0">
                          <a:latin typeface="Arial"/>
                          <a:cs typeface="Arial"/>
                        </a:rPr>
                        <a:t>ct</a:t>
                      </a:r>
                      <a:r>
                        <a:rPr sz="2800" spc="-10" dirty="0">
                          <a:latin typeface="Arial"/>
                          <a:cs typeface="Arial"/>
                        </a:rPr>
                        <a:t>i</a:t>
                      </a:r>
                      <a:r>
                        <a:rPr sz="2800" spc="0" dirty="0">
                          <a:latin typeface="Arial"/>
                          <a:cs typeface="Arial"/>
                        </a:rPr>
                        <a:t>ve 6</a:t>
                      </a:r>
                      <a:r>
                        <a:rPr sz="2800" spc="-10" dirty="0">
                          <a:latin typeface="Arial"/>
                          <a:cs typeface="Arial"/>
                        </a:rPr>
                        <a:t> </a:t>
                      </a:r>
                      <a:r>
                        <a:rPr sz="2800" spc="0" dirty="0">
                          <a:latin typeface="Arial"/>
                          <a:cs typeface="Arial"/>
                        </a:rPr>
                        <a:t>as sh</a:t>
                      </a:r>
                      <a:r>
                        <a:rPr sz="2800" spc="-5" dirty="0">
                          <a:latin typeface="Arial"/>
                          <a:cs typeface="Arial"/>
                        </a:rPr>
                        <a:t>o</a:t>
                      </a:r>
                      <a:r>
                        <a:rPr sz="2800" spc="-10" dirty="0">
                          <a:latin typeface="Arial"/>
                          <a:cs typeface="Arial"/>
                        </a:rPr>
                        <a:t>w</a:t>
                      </a:r>
                      <a:r>
                        <a:rPr sz="2800" spc="0" dirty="0">
                          <a:latin typeface="Arial"/>
                          <a:cs typeface="Arial"/>
                        </a:rPr>
                        <a:t>n in </a:t>
                      </a:r>
                      <a:r>
                        <a:rPr sz="2800" spc="-10" dirty="0">
                          <a:latin typeface="Arial"/>
                          <a:cs typeface="Arial"/>
                        </a:rPr>
                        <a:t>C</a:t>
                      </a:r>
                      <a:r>
                        <a:rPr sz="2800" spc="0" dirty="0">
                          <a:latin typeface="Arial"/>
                          <a:cs typeface="Arial"/>
                        </a:rPr>
                        <a:t>OT</a:t>
                      </a:r>
                      <a:endParaRPr sz="2800" dirty="0">
                        <a:latin typeface="Arial"/>
                        <a:cs typeface="Arial"/>
                      </a:endParaRPr>
                    </a:p>
                    <a:p>
                      <a:pPr marL="62865">
                        <a:lnSpc>
                          <a:spcPct val="100000"/>
                        </a:lnSpc>
                      </a:pPr>
                      <a:r>
                        <a:rPr sz="2800" dirty="0">
                          <a:latin typeface="Arial"/>
                          <a:cs typeface="Arial"/>
                        </a:rPr>
                        <a:t>rati</a:t>
                      </a:r>
                      <a:r>
                        <a:rPr sz="2800" spc="-5" dirty="0">
                          <a:latin typeface="Arial"/>
                          <a:cs typeface="Arial"/>
                        </a:rPr>
                        <a:t>n</a:t>
                      </a:r>
                      <a:r>
                        <a:rPr sz="2800" spc="0" dirty="0">
                          <a:latin typeface="Arial"/>
                          <a:cs typeface="Arial"/>
                        </a:rPr>
                        <a:t>g she</a:t>
                      </a:r>
                      <a:r>
                        <a:rPr sz="2800" spc="-15" dirty="0">
                          <a:latin typeface="Arial"/>
                          <a:cs typeface="Arial"/>
                        </a:rPr>
                        <a:t>e</a:t>
                      </a:r>
                      <a:r>
                        <a:rPr sz="2800" spc="0" dirty="0">
                          <a:latin typeface="Arial"/>
                          <a:cs typeface="Arial"/>
                        </a:rPr>
                        <a:t>ts</a:t>
                      </a:r>
                      <a:r>
                        <a:rPr sz="2800" spc="-5" dirty="0">
                          <a:latin typeface="Arial"/>
                          <a:cs typeface="Arial"/>
                        </a:rPr>
                        <a:t> </a:t>
                      </a:r>
                      <a:r>
                        <a:rPr sz="2800" spc="0" dirty="0">
                          <a:latin typeface="Arial"/>
                          <a:cs typeface="Arial"/>
                        </a:rPr>
                        <a:t>/</a:t>
                      </a:r>
                      <a:endParaRPr sz="2800" dirty="0">
                        <a:latin typeface="Arial"/>
                        <a:cs typeface="Arial"/>
                      </a:endParaRPr>
                    </a:p>
                    <a:p>
                      <a:pPr marL="62865" marR="71120">
                        <a:lnSpc>
                          <a:spcPct val="100000"/>
                        </a:lnSpc>
                        <a:spcBef>
                          <a:spcPts val="25"/>
                        </a:spcBef>
                      </a:pPr>
                      <a:r>
                        <a:rPr sz="2800" spc="-10" dirty="0">
                          <a:latin typeface="Arial"/>
                          <a:cs typeface="Arial"/>
                        </a:rPr>
                        <a:t>i</a:t>
                      </a:r>
                      <a:r>
                        <a:rPr sz="2800" spc="0" dirty="0">
                          <a:latin typeface="Arial"/>
                          <a:cs typeface="Arial"/>
                        </a:rPr>
                        <a:t>nte</a:t>
                      </a:r>
                      <a:r>
                        <a:rPr sz="2800" spc="5" dirty="0">
                          <a:latin typeface="Arial"/>
                          <a:cs typeface="Arial"/>
                        </a:rPr>
                        <a:t>r</a:t>
                      </a:r>
                      <a:r>
                        <a:rPr sz="2800" spc="0" dirty="0">
                          <a:latin typeface="Arial"/>
                          <a:cs typeface="Arial"/>
                        </a:rPr>
                        <a:t>-o</a:t>
                      </a:r>
                      <a:r>
                        <a:rPr sz="2800" spc="-5" dirty="0">
                          <a:latin typeface="Arial"/>
                          <a:cs typeface="Arial"/>
                        </a:rPr>
                        <a:t>b</a:t>
                      </a:r>
                      <a:r>
                        <a:rPr sz="2800" spc="0" dirty="0">
                          <a:latin typeface="Arial"/>
                          <a:cs typeface="Arial"/>
                        </a:rPr>
                        <a:t>s</a:t>
                      </a:r>
                      <a:r>
                        <a:rPr sz="2800" spc="-15" dirty="0">
                          <a:latin typeface="Arial"/>
                          <a:cs typeface="Arial"/>
                        </a:rPr>
                        <a:t>e</a:t>
                      </a:r>
                      <a:r>
                        <a:rPr sz="2800" spc="0" dirty="0">
                          <a:latin typeface="Arial"/>
                          <a:cs typeface="Arial"/>
                        </a:rPr>
                        <a:t>rver a</a:t>
                      </a:r>
                      <a:r>
                        <a:rPr sz="2800" spc="-5" dirty="0">
                          <a:latin typeface="Arial"/>
                          <a:cs typeface="Arial"/>
                        </a:rPr>
                        <a:t>g</a:t>
                      </a:r>
                      <a:r>
                        <a:rPr sz="2800" spc="0" dirty="0">
                          <a:latin typeface="Arial"/>
                          <a:cs typeface="Arial"/>
                        </a:rPr>
                        <a:t>re</a:t>
                      </a:r>
                      <a:r>
                        <a:rPr sz="2800" spc="-5" dirty="0">
                          <a:latin typeface="Arial"/>
                          <a:cs typeface="Arial"/>
                        </a:rPr>
                        <a:t>e</a:t>
                      </a:r>
                      <a:r>
                        <a:rPr sz="2800" spc="0" dirty="0">
                          <a:latin typeface="Arial"/>
                          <a:cs typeface="Arial"/>
                        </a:rPr>
                        <a:t>me</a:t>
                      </a:r>
                      <a:r>
                        <a:rPr sz="2800" spc="-20" dirty="0">
                          <a:latin typeface="Arial"/>
                          <a:cs typeface="Arial"/>
                        </a:rPr>
                        <a:t>n</a:t>
                      </a:r>
                      <a:r>
                        <a:rPr sz="2800" spc="0" dirty="0">
                          <a:latin typeface="Arial"/>
                          <a:cs typeface="Arial"/>
                        </a:rPr>
                        <a:t>t</a:t>
                      </a:r>
                      <a:r>
                        <a:rPr sz="2800" spc="-5" dirty="0">
                          <a:latin typeface="Arial"/>
                          <a:cs typeface="Arial"/>
                        </a:rPr>
                        <a:t> </a:t>
                      </a:r>
                      <a:r>
                        <a:rPr sz="2800" spc="0" dirty="0">
                          <a:latin typeface="Arial"/>
                          <a:cs typeface="Arial"/>
                        </a:rPr>
                        <a:t>fo</a:t>
                      </a:r>
                      <a:r>
                        <a:rPr sz="2800" spc="-10" dirty="0">
                          <a:latin typeface="Arial"/>
                          <a:cs typeface="Arial"/>
                        </a:rPr>
                        <a:t>r</a:t>
                      </a:r>
                      <a:r>
                        <a:rPr sz="2800" spc="0" dirty="0">
                          <a:latin typeface="Arial"/>
                          <a:cs typeface="Arial"/>
                        </a:rPr>
                        <a:t>ms</a:t>
                      </a:r>
                      <a:endParaRPr sz="2800" dirty="0">
                        <a:latin typeface="Arial"/>
                        <a:cs typeface="Arial"/>
                      </a:endParaRPr>
                    </a:p>
                  </a:txBody>
                  <a:tcPr marL="0" marR="0" marT="0" marB="0">
                    <a:lnL w="7366" cap="flat" cmpd="sng" algn="ctr">
                      <a:solidFill>
                        <a:srgbClr val="000000"/>
                      </a:solidFill>
                      <a:prstDash val="solid"/>
                      <a:round/>
                      <a:headEnd type="none" w="med" len="med"/>
                      <a:tailEnd type="none" w="med" len="med"/>
                    </a:lnL>
                    <a:lnR w="7365">
                      <a:solidFill>
                        <a:srgbClr val="000000"/>
                      </a:solidFill>
                      <a:prstDash val="soli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64769">
                        <a:lnSpc>
                          <a:spcPct val="100000"/>
                        </a:lnSpc>
                      </a:pPr>
                      <a:r>
                        <a:rPr sz="2800" spc="-10" dirty="0">
                          <a:latin typeface="Arial"/>
                          <a:cs typeface="Arial"/>
                        </a:rPr>
                        <a:t>D</a:t>
                      </a:r>
                      <a:r>
                        <a:rPr sz="2800" spc="0" dirty="0">
                          <a:latin typeface="Arial"/>
                          <a:cs typeface="Arial"/>
                        </a:rPr>
                        <a:t>emons</a:t>
                      </a:r>
                      <a:r>
                        <a:rPr sz="2800" spc="-10" dirty="0">
                          <a:latin typeface="Arial"/>
                          <a:cs typeface="Arial"/>
                        </a:rPr>
                        <a:t>t</a:t>
                      </a:r>
                      <a:r>
                        <a:rPr sz="2800" spc="0" dirty="0">
                          <a:latin typeface="Arial"/>
                          <a:cs typeface="Arial"/>
                        </a:rPr>
                        <a:t>rated</a:t>
                      </a:r>
                      <a:endParaRPr sz="2800" dirty="0">
                        <a:latin typeface="Arial"/>
                        <a:cs typeface="Arial"/>
                      </a:endParaRPr>
                    </a:p>
                    <a:p>
                      <a:pPr marL="64769">
                        <a:lnSpc>
                          <a:spcPct val="100000"/>
                        </a:lnSpc>
                      </a:pPr>
                      <a:r>
                        <a:rPr sz="2800" b="1" dirty="0">
                          <a:latin typeface="Arial"/>
                          <a:cs typeface="Arial"/>
                        </a:rPr>
                        <a:t>L</a:t>
                      </a:r>
                      <a:r>
                        <a:rPr sz="2800" b="1" spc="-5" dirty="0">
                          <a:latin typeface="Arial"/>
                          <a:cs typeface="Arial"/>
                        </a:rPr>
                        <a:t>e</a:t>
                      </a:r>
                      <a:r>
                        <a:rPr sz="2800" b="1" spc="0" dirty="0">
                          <a:latin typeface="Arial"/>
                          <a:cs typeface="Arial"/>
                        </a:rPr>
                        <a:t>v</a:t>
                      </a:r>
                      <a:r>
                        <a:rPr sz="2800" b="1" spc="-5" dirty="0">
                          <a:latin typeface="Arial"/>
                          <a:cs typeface="Arial"/>
                        </a:rPr>
                        <a:t>e</a:t>
                      </a:r>
                      <a:r>
                        <a:rPr sz="2800" b="1" spc="0" dirty="0">
                          <a:latin typeface="Arial"/>
                          <a:cs typeface="Arial"/>
                        </a:rPr>
                        <a:t>l</a:t>
                      </a:r>
                      <a:r>
                        <a:rPr sz="2800" b="1" spc="10" dirty="0">
                          <a:latin typeface="Arial"/>
                          <a:cs typeface="Arial"/>
                        </a:rPr>
                        <a:t> </a:t>
                      </a:r>
                      <a:r>
                        <a:rPr sz="2800" b="1" spc="0" dirty="0">
                          <a:latin typeface="Arial"/>
                          <a:cs typeface="Arial"/>
                        </a:rPr>
                        <a:t>6</a:t>
                      </a:r>
                      <a:r>
                        <a:rPr sz="2800" b="1" spc="-10" dirty="0">
                          <a:latin typeface="Arial"/>
                          <a:cs typeface="Arial"/>
                        </a:rPr>
                        <a:t> </a:t>
                      </a:r>
                      <a:r>
                        <a:rPr sz="2800" spc="-10" dirty="0">
                          <a:latin typeface="Arial"/>
                          <a:cs typeface="Arial"/>
                        </a:rPr>
                        <a:t>i</a:t>
                      </a:r>
                      <a:r>
                        <a:rPr sz="2800" spc="0" dirty="0">
                          <a:latin typeface="Arial"/>
                          <a:cs typeface="Arial"/>
                        </a:rPr>
                        <a:t>n</a:t>
                      </a:r>
                      <a:endParaRPr sz="2800" dirty="0">
                        <a:latin typeface="Arial"/>
                        <a:cs typeface="Arial"/>
                      </a:endParaRPr>
                    </a:p>
                    <a:p>
                      <a:pPr marL="64769" marR="183515">
                        <a:lnSpc>
                          <a:spcPct val="100000"/>
                        </a:lnSpc>
                        <a:spcBef>
                          <a:spcPts val="25"/>
                        </a:spcBef>
                      </a:pPr>
                      <a:r>
                        <a:rPr sz="2800" dirty="0">
                          <a:latin typeface="Arial"/>
                          <a:cs typeface="Arial"/>
                        </a:rPr>
                        <a:t>Obj</a:t>
                      </a:r>
                      <a:r>
                        <a:rPr sz="2800" spc="-15" dirty="0">
                          <a:latin typeface="Arial"/>
                          <a:cs typeface="Arial"/>
                        </a:rPr>
                        <a:t>e</a:t>
                      </a:r>
                      <a:r>
                        <a:rPr sz="2800" spc="0" dirty="0">
                          <a:latin typeface="Arial"/>
                          <a:cs typeface="Arial"/>
                        </a:rPr>
                        <a:t>ct</a:t>
                      </a:r>
                      <a:r>
                        <a:rPr sz="2800" spc="-10" dirty="0">
                          <a:latin typeface="Arial"/>
                          <a:cs typeface="Arial"/>
                        </a:rPr>
                        <a:t>i</a:t>
                      </a:r>
                      <a:r>
                        <a:rPr sz="2800" spc="0" dirty="0">
                          <a:latin typeface="Arial"/>
                          <a:cs typeface="Arial"/>
                        </a:rPr>
                        <a:t>ve 6</a:t>
                      </a:r>
                      <a:r>
                        <a:rPr sz="2800" spc="-10" dirty="0">
                          <a:latin typeface="Arial"/>
                          <a:cs typeface="Arial"/>
                        </a:rPr>
                        <a:t> </a:t>
                      </a:r>
                      <a:r>
                        <a:rPr sz="2800" spc="0" dirty="0">
                          <a:latin typeface="Arial"/>
                          <a:cs typeface="Arial"/>
                        </a:rPr>
                        <a:t>as sh</a:t>
                      </a:r>
                      <a:r>
                        <a:rPr sz="2800" spc="-5" dirty="0">
                          <a:latin typeface="Arial"/>
                          <a:cs typeface="Arial"/>
                        </a:rPr>
                        <a:t>o</a:t>
                      </a:r>
                      <a:r>
                        <a:rPr sz="2800" spc="-10" dirty="0">
                          <a:latin typeface="Arial"/>
                          <a:cs typeface="Arial"/>
                        </a:rPr>
                        <a:t>w</a:t>
                      </a:r>
                      <a:r>
                        <a:rPr sz="2800" spc="0" dirty="0">
                          <a:latin typeface="Arial"/>
                          <a:cs typeface="Arial"/>
                        </a:rPr>
                        <a:t>n in </a:t>
                      </a:r>
                      <a:r>
                        <a:rPr sz="2800" spc="-10" dirty="0">
                          <a:latin typeface="Arial"/>
                          <a:cs typeface="Arial"/>
                        </a:rPr>
                        <a:t>C</a:t>
                      </a:r>
                      <a:r>
                        <a:rPr sz="2800" spc="0" dirty="0">
                          <a:latin typeface="Arial"/>
                          <a:cs typeface="Arial"/>
                        </a:rPr>
                        <a:t>OT</a:t>
                      </a:r>
                      <a:endParaRPr sz="2800" dirty="0">
                        <a:latin typeface="Arial"/>
                        <a:cs typeface="Arial"/>
                      </a:endParaRPr>
                    </a:p>
                    <a:p>
                      <a:pPr marL="64769">
                        <a:lnSpc>
                          <a:spcPct val="100000"/>
                        </a:lnSpc>
                      </a:pPr>
                      <a:r>
                        <a:rPr sz="2800" dirty="0">
                          <a:latin typeface="Arial"/>
                          <a:cs typeface="Arial"/>
                        </a:rPr>
                        <a:t>rati</a:t>
                      </a:r>
                      <a:r>
                        <a:rPr sz="2800" spc="-5" dirty="0">
                          <a:latin typeface="Arial"/>
                          <a:cs typeface="Arial"/>
                        </a:rPr>
                        <a:t>n</a:t>
                      </a:r>
                      <a:r>
                        <a:rPr sz="2800" spc="0" dirty="0">
                          <a:latin typeface="Arial"/>
                          <a:cs typeface="Arial"/>
                        </a:rPr>
                        <a:t>g she</a:t>
                      </a:r>
                      <a:r>
                        <a:rPr sz="2800" spc="-15" dirty="0">
                          <a:latin typeface="Arial"/>
                          <a:cs typeface="Arial"/>
                        </a:rPr>
                        <a:t>e</a:t>
                      </a:r>
                      <a:r>
                        <a:rPr sz="2800" spc="0" dirty="0">
                          <a:latin typeface="Arial"/>
                          <a:cs typeface="Arial"/>
                        </a:rPr>
                        <a:t>ts</a:t>
                      </a:r>
                      <a:r>
                        <a:rPr sz="2800" spc="-5" dirty="0">
                          <a:latin typeface="Arial"/>
                          <a:cs typeface="Arial"/>
                        </a:rPr>
                        <a:t> </a:t>
                      </a:r>
                      <a:r>
                        <a:rPr sz="2800" spc="0" dirty="0">
                          <a:latin typeface="Arial"/>
                          <a:cs typeface="Arial"/>
                        </a:rPr>
                        <a:t>/</a:t>
                      </a:r>
                      <a:endParaRPr sz="2800" dirty="0">
                        <a:latin typeface="Arial"/>
                        <a:cs typeface="Arial"/>
                      </a:endParaRPr>
                    </a:p>
                    <a:p>
                      <a:pPr marL="64769" marR="207010">
                        <a:lnSpc>
                          <a:spcPct val="100000"/>
                        </a:lnSpc>
                        <a:spcBef>
                          <a:spcPts val="25"/>
                        </a:spcBef>
                      </a:pPr>
                      <a:r>
                        <a:rPr sz="2800" spc="-10" dirty="0">
                          <a:latin typeface="Arial"/>
                          <a:cs typeface="Arial"/>
                        </a:rPr>
                        <a:t>i</a:t>
                      </a:r>
                      <a:r>
                        <a:rPr sz="2800" spc="0" dirty="0">
                          <a:latin typeface="Arial"/>
                          <a:cs typeface="Arial"/>
                        </a:rPr>
                        <a:t>nte</a:t>
                      </a:r>
                      <a:r>
                        <a:rPr sz="2800" spc="5" dirty="0">
                          <a:latin typeface="Arial"/>
                          <a:cs typeface="Arial"/>
                        </a:rPr>
                        <a:t>r</a:t>
                      </a:r>
                      <a:r>
                        <a:rPr sz="2800" spc="0" dirty="0">
                          <a:latin typeface="Arial"/>
                          <a:cs typeface="Arial"/>
                        </a:rPr>
                        <a:t>-o</a:t>
                      </a:r>
                      <a:r>
                        <a:rPr sz="2800" spc="-5" dirty="0">
                          <a:latin typeface="Arial"/>
                          <a:cs typeface="Arial"/>
                        </a:rPr>
                        <a:t>b</a:t>
                      </a:r>
                      <a:r>
                        <a:rPr sz="2800" spc="0" dirty="0">
                          <a:latin typeface="Arial"/>
                          <a:cs typeface="Arial"/>
                        </a:rPr>
                        <a:t>s</a:t>
                      </a:r>
                      <a:r>
                        <a:rPr sz="2800" spc="-15" dirty="0">
                          <a:latin typeface="Arial"/>
                          <a:cs typeface="Arial"/>
                        </a:rPr>
                        <a:t>e</a:t>
                      </a:r>
                      <a:r>
                        <a:rPr sz="2800" spc="0" dirty="0">
                          <a:latin typeface="Arial"/>
                          <a:cs typeface="Arial"/>
                        </a:rPr>
                        <a:t>rver a</a:t>
                      </a:r>
                      <a:r>
                        <a:rPr sz="2800" spc="-5" dirty="0">
                          <a:latin typeface="Arial"/>
                          <a:cs typeface="Arial"/>
                        </a:rPr>
                        <a:t>g</a:t>
                      </a:r>
                      <a:r>
                        <a:rPr sz="2800" spc="0" dirty="0">
                          <a:latin typeface="Arial"/>
                          <a:cs typeface="Arial"/>
                        </a:rPr>
                        <a:t>re</a:t>
                      </a:r>
                      <a:r>
                        <a:rPr sz="2800" spc="-5" dirty="0">
                          <a:latin typeface="Arial"/>
                          <a:cs typeface="Arial"/>
                        </a:rPr>
                        <a:t>e</a:t>
                      </a:r>
                      <a:r>
                        <a:rPr sz="2800" spc="0" dirty="0">
                          <a:latin typeface="Arial"/>
                          <a:cs typeface="Arial"/>
                        </a:rPr>
                        <a:t>me</a:t>
                      </a:r>
                      <a:r>
                        <a:rPr sz="2800" spc="-20" dirty="0">
                          <a:latin typeface="Arial"/>
                          <a:cs typeface="Arial"/>
                        </a:rPr>
                        <a:t>n</a:t>
                      </a:r>
                      <a:r>
                        <a:rPr sz="2800" spc="0" dirty="0">
                          <a:latin typeface="Arial"/>
                          <a:cs typeface="Arial"/>
                        </a:rPr>
                        <a:t>t</a:t>
                      </a:r>
                      <a:endParaRPr sz="2800" dirty="0">
                        <a:latin typeface="Arial"/>
                        <a:cs typeface="Arial"/>
                      </a:endParaRPr>
                    </a:p>
                    <a:p>
                      <a:pPr marL="64769">
                        <a:lnSpc>
                          <a:spcPct val="100000"/>
                        </a:lnSpc>
                      </a:pPr>
                      <a:r>
                        <a:rPr sz="2800" dirty="0">
                          <a:latin typeface="Arial"/>
                          <a:cs typeface="Arial"/>
                        </a:rPr>
                        <a:t>fo</a:t>
                      </a:r>
                      <a:r>
                        <a:rPr sz="2800" spc="-10" dirty="0">
                          <a:latin typeface="Arial"/>
                          <a:cs typeface="Arial"/>
                        </a:rPr>
                        <a:t>r</a:t>
                      </a:r>
                      <a:r>
                        <a:rPr sz="2800" spc="0" dirty="0">
                          <a:latin typeface="Arial"/>
                          <a:cs typeface="Arial"/>
                        </a:rPr>
                        <a:t>ms</a:t>
                      </a:r>
                      <a:endParaRPr sz="28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a:lnSpc>
                          <a:spcPct val="100000"/>
                        </a:lnSpc>
                      </a:pPr>
                      <a:r>
                        <a:rPr sz="2800" spc="-10" dirty="0">
                          <a:latin typeface="Arial"/>
                          <a:cs typeface="Arial"/>
                        </a:rPr>
                        <a:t>D</a:t>
                      </a:r>
                      <a:r>
                        <a:rPr sz="2800" spc="0" dirty="0">
                          <a:latin typeface="Arial"/>
                          <a:cs typeface="Arial"/>
                        </a:rPr>
                        <a:t>emons</a:t>
                      </a:r>
                      <a:r>
                        <a:rPr sz="2800" spc="-10" dirty="0">
                          <a:latin typeface="Arial"/>
                          <a:cs typeface="Arial"/>
                        </a:rPr>
                        <a:t>t</a:t>
                      </a:r>
                      <a:r>
                        <a:rPr sz="2800" spc="0" dirty="0">
                          <a:latin typeface="Arial"/>
                          <a:cs typeface="Arial"/>
                        </a:rPr>
                        <a:t>rated</a:t>
                      </a:r>
                      <a:endParaRPr sz="2800" dirty="0">
                        <a:latin typeface="Arial"/>
                        <a:cs typeface="Arial"/>
                      </a:endParaRPr>
                    </a:p>
                    <a:p>
                      <a:pPr marL="64769">
                        <a:lnSpc>
                          <a:spcPct val="100000"/>
                        </a:lnSpc>
                      </a:pPr>
                      <a:r>
                        <a:rPr sz="2800" b="1" dirty="0">
                          <a:latin typeface="Arial"/>
                          <a:cs typeface="Arial"/>
                        </a:rPr>
                        <a:t>L</a:t>
                      </a:r>
                      <a:r>
                        <a:rPr sz="2800" b="1" spc="-5" dirty="0">
                          <a:latin typeface="Arial"/>
                          <a:cs typeface="Arial"/>
                        </a:rPr>
                        <a:t>e</a:t>
                      </a:r>
                      <a:r>
                        <a:rPr sz="2800" b="1" spc="0" dirty="0">
                          <a:latin typeface="Arial"/>
                          <a:cs typeface="Arial"/>
                        </a:rPr>
                        <a:t>v</a:t>
                      </a:r>
                      <a:r>
                        <a:rPr sz="2800" b="1" spc="-5" dirty="0">
                          <a:latin typeface="Arial"/>
                          <a:cs typeface="Arial"/>
                        </a:rPr>
                        <a:t>e</a:t>
                      </a:r>
                      <a:r>
                        <a:rPr sz="2800" b="1" spc="0" dirty="0">
                          <a:latin typeface="Arial"/>
                          <a:cs typeface="Arial"/>
                        </a:rPr>
                        <a:t>l</a:t>
                      </a:r>
                      <a:r>
                        <a:rPr sz="2800" b="1" spc="10" dirty="0">
                          <a:latin typeface="Arial"/>
                          <a:cs typeface="Arial"/>
                        </a:rPr>
                        <a:t> </a:t>
                      </a:r>
                      <a:r>
                        <a:rPr sz="2800" b="1" spc="0" dirty="0">
                          <a:latin typeface="Arial"/>
                          <a:cs typeface="Arial"/>
                        </a:rPr>
                        <a:t>5</a:t>
                      </a:r>
                      <a:r>
                        <a:rPr sz="2800" b="1" spc="-10" dirty="0">
                          <a:latin typeface="Arial"/>
                          <a:cs typeface="Arial"/>
                        </a:rPr>
                        <a:t> </a:t>
                      </a:r>
                      <a:r>
                        <a:rPr sz="2800" spc="-10" dirty="0">
                          <a:latin typeface="Arial"/>
                          <a:cs typeface="Arial"/>
                        </a:rPr>
                        <a:t>i</a:t>
                      </a:r>
                      <a:r>
                        <a:rPr sz="2800" spc="0" dirty="0">
                          <a:latin typeface="Arial"/>
                          <a:cs typeface="Arial"/>
                        </a:rPr>
                        <a:t>n</a:t>
                      </a:r>
                      <a:endParaRPr sz="2800" dirty="0">
                        <a:latin typeface="Arial"/>
                        <a:cs typeface="Arial"/>
                      </a:endParaRPr>
                    </a:p>
                    <a:p>
                      <a:pPr marL="64769" marR="183515">
                        <a:lnSpc>
                          <a:spcPct val="100000"/>
                        </a:lnSpc>
                        <a:spcBef>
                          <a:spcPts val="25"/>
                        </a:spcBef>
                      </a:pPr>
                      <a:r>
                        <a:rPr sz="2800" dirty="0">
                          <a:latin typeface="Arial"/>
                          <a:cs typeface="Arial"/>
                        </a:rPr>
                        <a:t>Obj</a:t>
                      </a:r>
                      <a:r>
                        <a:rPr sz="2800" spc="-15" dirty="0">
                          <a:latin typeface="Arial"/>
                          <a:cs typeface="Arial"/>
                        </a:rPr>
                        <a:t>e</a:t>
                      </a:r>
                      <a:r>
                        <a:rPr sz="2800" spc="0" dirty="0">
                          <a:latin typeface="Arial"/>
                          <a:cs typeface="Arial"/>
                        </a:rPr>
                        <a:t>ct</a:t>
                      </a:r>
                      <a:r>
                        <a:rPr sz="2800" spc="-10" dirty="0">
                          <a:latin typeface="Arial"/>
                          <a:cs typeface="Arial"/>
                        </a:rPr>
                        <a:t>i</a:t>
                      </a:r>
                      <a:r>
                        <a:rPr sz="2800" spc="0" dirty="0">
                          <a:latin typeface="Arial"/>
                          <a:cs typeface="Arial"/>
                        </a:rPr>
                        <a:t>ve 6</a:t>
                      </a:r>
                      <a:r>
                        <a:rPr sz="2800" spc="-10" dirty="0">
                          <a:latin typeface="Arial"/>
                          <a:cs typeface="Arial"/>
                        </a:rPr>
                        <a:t> </a:t>
                      </a:r>
                      <a:r>
                        <a:rPr sz="2800" spc="0" dirty="0">
                          <a:latin typeface="Arial"/>
                          <a:cs typeface="Arial"/>
                        </a:rPr>
                        <a:t>as sh</a:t>
                      </a:r>
                      <a:r>
                        <a:rPr sz="2800" spc="-5" dirty="0">
                          <a:latin typeface="Arial"/>
                          <a:cs typeface="Arial"/>
                        </a:rPr>
                        <a:t>o</a:t>
                      </a:r>
                      <a:r>
                        <a:rPr sz="2800" spc="-10" dirty="0">
                          <a:latin typeface="Arial"/>
                          <a:cs typeface="Arial"/>
                        </a:rPr>
                        <a:t>w</a:t>
                      </a:r>
                      <a:r>
                        <a:rPr sz="2800" spc="0" dirty="0">
                          <a:latin typeface="Arial"/>
                          <a:cs typeface="Arial"/>
                        </a:rPr>
                        <a:t>n in </a:t>
                      </a:r>
                      <a:r>
                        <a:rPr sz="2800" spc="-10" dirty="0">
                          <a:latin typeface="Arial"/>
                          <a:cs typeface="Arial"/>
                        </a:rPr>
                        <a:t>C</a:t>
                      </a:r>
                      <a:r>
                        <a:rPr sz="2800" spc="0" dirty="0">
                          <a:latin typeface="Arial"/>
                          <a:cs typeface="Arial"/>
                        </a:rPr>
                        <a:t>OT</a:t>
                      </a:r>
                      <a:endParaRPr sz="2800" dirty="0">
                        <a:latin typeface="Arial"/>
                        <a:cs typeface="Arial"/>
                      </a:endParaRPr>
                    </a:p>
                    <a:p>
                      <a:pPr marL="64769">
                        <a:lnSpc>
                          <a:spcPct val="100000"/>
                        </a:lnSpc>
                      </a:pPr>
                      <a:r>
                        <a:rPr sz="2800" dirty="0">
                          <a:latin typeface="Arial"/>
                          <a:cs typeface="Arial"/>
                        </a:rPr>
                        <a:t>rati</a:t>
                      </a:r>
                      <a:r>
                        <a:rPr sz="2800" spc="-5" dirty="0">
                          <a:latin typeface="Arial"/>
                          <a:cs typeface="Arial"/>
                        </a:rPr>
                        <a:t>n</a:t>
                      </a:r>
                      <a:r>
                        <a:rPr sz="2800" spc="0" dirty="0">
                          <a:latin typeface="Arial"/>
                          <a:cs typeface="Arial"/>
                        </a:rPr>
                        <a:t>g she</a:t>
                      </a:r>
                      <a:r>
                        <a:rPr sz="2800" spc="-15" dirty="0">
                          <a:latin typeface="Arial"/>
                          <a:cs typeface="Arial"/>
                        </a:rPr>
                        <a:t>e</a:t>
                      </a:r>
                      <a:r>
                        <a:rPr sz="2800" spc="0" dirty="0">
                          <a:latin typeface="Arial"/>
                          <a:cs typeface="Arial"/>
                        </a:rPr>
                        <a:t>ts</a:t>
                      </a:r>
                      <a:r>
                        <a:rPr sz="2800" spc="-5" dirty="0">
                          <a:latin typeface="Arial"/>
                          <a:cs typeface="Arial"/>
                        </a:rPr>
                        <a:t> </a:t>
                      </a:r>
                      <a:r>
                        <a:rPr sz="2800" spc="0" dirty="0">
                          <a:latin typeface="Arial"/>
                          <a:cs typeface="Arial"/>
                        </a:rPr>
                        <a:t>/</a:t>
                      </a:r>
                      <a:endParaRPr sz="2800" dirty="0">
                        <a:latin typeface="Arial"/>
                        <a:cs typeface="Arial"/>
                      </a:endParaRPr>
                    </a:p>
                    <a:p>
                      <a:pPr marL="64769" marR="207010">
                        <a:lnSpc>
                          <a:spcPct val="100000"/>
                        </a:lnSpc>
                        <a:spcBef>
                          <a:spcPts val="25"/>
                        </a:spcBef>
                      </a:pPr>
                      <a:r>
                        <a:rPr sz="2800" spc="-10" dirty="0">
                          <a:latin typeface="Arial"/>
                          <a:cs typeface="Arial"/>
                        </a:rPr>
                        <a:t>i</a:t>
                      </a:r>
                      <a:r>
                        <a:rPr sz="2800" spc="0" dirty="0">
                          <a:latin typeface="Arial"/>
                          <a:cs typeface="Arial"/>
                        </a:rPr>
                        <a:t>nte</a:t>
                      </a:r>
                      <a:r>
                        <a:rPr sz="2800" spc="5" dirty="0">
                          <a:latin typeface="Arial"/>
                          <a:cs typeface="Arial"/>
                        </a:rPr>
                        <a:t>r</a:t>
                      </a:r>
                      <a:r>
                        <a:rPr sz="2800" spc="0" dirty="0">
                          <a:latin typeface="Arial"/>
                          <a:cs typeface="Arial"/>
                        </a:rPr>
                        <a:t>-o</a:t>
                      </a:r>
                      <a:r>
                        <a:rPr sz="2800" spc="-5" dirty="0">
                          <a:latin typeface="Arial"/>
                          <a:cs typeface="Arial"/>
                        </a:rPr>
                        <a:t>b</a:t>
                      </a:r>
                      <a:r>
                        <a:rPr sz="2800" spc="0" dirty="0">
                          <a:latin typeface="Arial"/>
                          <a:cs typeface="Arial"/>
                        </a:rPr>
                        <a:t>s</a:t>
                      </a:r>
                      <a:r>
                        <a:rPr sz="2800" spc="-15" dirty="0">
                          <a:latin typeface="Arial"/>
                          <a:cs typeface="Arial"/>
                        </a:rPr>
                        <a:t>e</a:t>
                      </a:r>
                      <a:r>
                        <a:rPr sz="2800" spc="0" dirty="0">
                          <a:latin typeface="Arial"/>
                          <a:cs typeface="Arial"/>
                        </a:rPr>
                        <a:t>rver a</a:t>
                      </a:r>
                      <a:r>
                        <a:rPr sz="2800" spc="-5" dirty="0">
                          <a:latin typeface="Arial"/>
                          <a:cs typeface="Arial"/>
                        </a:rPr>
                        <a:t>g</a:t>
                      </a:r>
                      <a:r>
                        <a:rPr sz="2800" spc="0" dirty="0">
                          <a:latin typeface="Arial"/>
                          <a:cs typeface="Arial"/>
                        </a:rPr>
                        <a:t>re</a:t>
                      </a:r>
                      <a:r>
                        <a:rPr sz="2800" spc="-5" dirty="0">
                          <a:latin typeface="Arial"/>
                          <a:cs typeface="Arial"/>
                        </a:rPr>
                        <a:t>e</a:t>
                      </a:r>
                      <a:r>
                        <a:rPr sz="2800" spc="0" dirty="0">
                          <a:latin typeface="Arial"/>
                          <a:cs typeface="Arial"/>
                        </a:rPr>
                        <a:t>me</a:t>
                      </a:r>
                      <a:r>
                        <a:rPr sz="2800" spc="-20" dirty="0">
                          <a:latin typeface="Arial"/>
                          <a:cs typeface="Arial"/>
                        </a:rPr>
                        <a:t>n</a:t>
                      </a:r>
                      <a:r>
                        <a:rPr sz="2800" spc="0" dirty="0">
                          <a:latin typeface="Arial"/>
                          <a:cs typeface="Arial"/>
                        </a:rPr>
                        <a:t>t</a:t>
                      </a:r>
                      <a:endParaRPr sz="2800" dirty="0">
                        <a:latin typeface="Arial"/>
                        <a:cs typeface="Arial"/>
                      </a:endParaRPr>
                    </a:p>
                    <a:p>
                      <a:pPr marL="64769">
                        <a:lnSpc>
                          <a:spcPct val="100000"/>
                        </a:lnSpc>
                      </a:pPr>
                      <a:r>
                        <a:rPr sz="2800" dirty="0">
                          <a:latin typeface="Arial"/>
                          <a:cs typeface="Arial"/>
                        </a:rPr>
                        <a:t>fo</a:t>
                      </a:r>
                      <a:r>
                        <a:rPr sz="2800" spc="-10" dirty="0">
                          <a:latin typeface="Arial"/>
                          <a:cs typeface="Arial"/>
                        </a:rPr>
                        <a:t>r</a:t>
                      </a:r>
                      <a:r>
                        <a:rPr sz="2800" spc="0" dirty="0">
                          <a:latin typeface="Arial"/>
                          <a:cs typeface="Arial"/>
                        </a:rPr>
                        <a:t>ms</a:t>
                      </a:r>
                      <a:endParaRPr sz="28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a:lnSpc>
                          <a:spcPct val="100000"/>
                        </a:lnSpc>
                      </a:pPr>
                      <a:r>
                        <a:rPr sz="2800" spc="-10" dirty="0">
                          <a:latin typeface="Arial"/>
                          <a:cs typeface="Arial"/>
                        </a:rPr>
                        <a:t>D</a:t>
                      </a:r>
                      <a:r>
                        <a:rPr sz="2800" spc="0" dirty="0">
                          <a:latin typeface="Arial"/>
                          <a:cs typeface="Arial"/>
                        </a:rPr>
                        <a:t>emons</a:t>
                      </a:r>
                      <a:r>
                        <a:rPr sz="2800" spc="-10" dirty="0">
                          <a:latin typeface="Arial"/>
                          <a:cs typeface="Arial"/>
                        </a:rPr>
                        <a:t>t</a:t>
                      </a:r>
                      <a:r>
                        <a:rPr sz="2800" spc="0" dirty="0">
                          <a:latin typeface="Arial"/>
                          <a:cs typeface="Arial"/>
                        </a:rPr>
                        <a:t>rated</a:t>
                      </a:r>
                      <a:endParaRPr sz="2800" dirty="0">
                        <a:latin typeface="Arial"/>
                        <a:cs typeface="Arial"/>
                      </a:endParaRPr>
                    </a:p>
                    <a:p>
                      <a:pPr marL="64769">
                        <a:lnSpc>
                          <a:spcPct val="100000"/>
                        </a:lnSpc>
                      </a:pPr>
                      <a:r>
                        <a:rPr sz="2800" b="1" dirty="0">
                          <a:latin typeface="Arial"/>
                          <a:cs typeface="Arial"/>
                        </a:rPr>
                        <a:t>L</a:t>
                      </a:r>
                      <a:r>
                        <a:rPr sz="2800" b="1" spc="-5" dirty="0">
                          <a:latin typeface="Arial"/>
                          <a:cs typeface="Arial"/>
                        </a:rPr>
                        <a:t>e</a:t>
                      </a:r>
                      <a:r>
                        <a:rPr sz="2800" b="1" spc="0" dirty="0">
                          <a:latin typeface="Arial"/>
                          <a:cs typeface="Arial"/>
                        </a:rPr>
                        <a:t>v</a:t>
                      </a:r>
                      <a:r>
                        <a:rPr sz="2800" b="1" spc="-5" dirty="0">
                          <a:latin typeface="Arial"/>
                          <a:cs typeface="Arial"/>
                        </a:rPr>
                        <a:t>e</a:t>
                      </a:r>
                      <a:r>
                        <a:rPr sz="2800" b="1" spc="0" dirty="0">
                          <a:latin typeface="Arial"/>
                          <a:cs typeface="Arial"/>
                        </a:rPr>
                        <a:t>l</a:t>
                      </a:r>
                      <a:r>
                        <a:rPr sz="2800" b="1" spc="10" dirty="0">
                          <a:latin typeface="Arial"/>
                          <a:cs typeface="Arial"/>
                        </a:rPr>
                        <a:t> </a:t>
                      </a:r>
                      <a:r>
                        <a:rPr sz="2800" b="1" spc="0" dirty="0">
                          <a:latin typeface="Arial"/>
                          <a:cs typeface="Arial"/>
                        </a:rPr>
                        <a:t>4</a:t>
                      </a:r>
                      <a:r>
                        <a:rPr sz="2800" b="1" spc="-10" dirty="0">
                          <a:latin typeface="Arial"/>
                          <a:cs typeface="Arial"/>
                        </a:rPr>
                        <a:t> </a:t>
                      </a:r>
                      <a:r>
                        <a:rPr sz="2800" spc="-10" dirty="0">
                          <a:latin typeface="Arial"/>
                          <a:cs typeface="Arial"/>
                        </a:rPr>
                        <a:t>i</a:t>
                      </a:r>
                      <a:r>
                        <a:rPr sz="2800" spc="0" dirty="0">
                          <a:latin typeface="Arial"/>
                          <a:cs typeface="Arial"/>
                        </a:rPr>
                        <a:t>n</a:t>
                      </a:r>
                      <a:endParaRPr sz="2800" dirty="0">
                        <a:latin typeface="Arial"/>
                        <a:cs typeface="Arial"/>
                      </a:endParaRPr>
                    </a:p>
                    <a:p>
                      <a:pPr marL="64769" marR="241300">
                        <a:lnSpc>
                          <a:spcPct val="100000"/>
                        </a:lnSpc>
                        <a:spcBef>
                          <a:spcPts val="25"/>
                        </a:spcBef>
                      </a:pPr>
                      <a:r>
                        <a:rPr sz="2800" dirty="0">
                          <a:latin typeface="Arial"/>
                          <a:cs typeface="Arial"/>
                        </a:rPr>
                        <a:t>Obj</a:t>
                      </a:r>
                      <a:r>
                        <a:rPr sz="2800" spc="-15" dirty="0">
                          <a:latin typeface="Arial"/>
                          <a:cs typeface="Arial"/>
                        </a:rPr>
                        <a:t>e</a:t>
                      </a:r>
                      <a:r>
                        <a:rPr sz="2800" spc="0" dirty="0">
                          <a:latin typeface="Arial"/>
                          <a:cs typeface="Arial"/>
                        </a:rPr>
                        <a:t>ct</a:t>
                      </a:r>
                      <a:r>
                        <a:rPr sz="2800" spc="-10" dirty="0">
                          <a:latin typeface="Arial"/>
                          <a:cs typeface="Arial"/>
                        </a:rPr>
                        <a:t>i</a:t>
                      </a:r>
                      <a:r>
                        <a:rPr sz="2800" spc="0" dirty="0">
                          <a:latin typeface="Arial"/>
                          <a:cs typeface="Arial"/>
                        </a:rPr>
                        <a:t>ve 6</a:t>
                      </a:r>
                      <a:r>
                        <a:rPr sz="2800" spc="-10" dirty="0">
                          <a:latin typeface="Arial"/>
                          <a:cs typeface="Arial"/>
                        </a:rPr>
                        <a:t> </a:t>
                      </a:r>
                      <a:r>
                        <a:rPr sz="2800" spc="0" dirty="0">
                          <a:latin typeface="Arial"/>
                          <a:cs typeface="Arial"/>
                        </a:rPr>
                        <a:t>as sh</a:t>
                      </a:r>
                      <a:r>
                        <a:rPr sz="2800" spc="-5" dirty="0">
                          <a:latin typeface="Arial"/>
                          <a:cs typeface="Arial"/>
                        </a:rPr>
                        <a:t>o</a:t>
                      </a:r>
                      <a:r>
                        <a:rPr sz="2800" spc="-10" dirty="0">
                          <a:latin typeface="Arial"/>
                          <a:cs typeface="Arial"/>
                        </a:rPr>
                        <a:t>w</a:t>
                      </a:r>
                      <a:r>
                        <a:rPr sz="2800" spc="0" dirty="0">
                          <a:latin typeface="Arial"/>
                          <a:cs typeface="Arial"/>
                        </a:rPr>
                        <a:t>n in </a:t>
                      </a:r>
                      <a:r>
                        <a:rPr sz="2800" spc="-10" dirty="0">
                          <a:latin typeface="Arial"/>
                          <a:cs typeface="Arial"/>
                        </a:rPr>
                        <a:t>C</a:t>
                      </a:r>
                      <a:r>
                        <a:rPr sz="2800" spc="0" dirty="0">
                          <a:latin typeface="Arial"/>
                          <a:cs typeface="Arial"/>
                        </a:rPr>
                        <a:t>OT</a:t>
                      </a:r>
                      <a:endParaRPr sz="2800" dirty="0">
                        <a:latin typeface="Arial"/>
                        <a:cs typeface="Arial"/>
                      </a:endParaRPr>
                    </a:p>
                    <a:p>
                      <a:pPr marL="64769">
                        <a:lnSpc>
                          <a:spcPct val="100000"/>
                        </a:lnSpc>
                      </a:pPr>
                      <a:r>
                        <a:rPr sz="2800" dirty="0">
                          <a:latin typeface="Arial"/>
                          <a:cs typeface="Arial"/>
                        </a:rPr>
                        <a:t>rati</a:t>
                      </a:r>
                      <a:r>
                        <a:rPr sz="2800" spc="-5" dirty="0">
                          <a:latin typeface="Arial"/>
                          <a:cs typeface="Arial"/>
                        </a:rPr>
                        <a:t>n</a:t>
                      </a:r>
                      <a:r>
                        <a:rPr sz="2800" spc="0" dirty="0">
                          <a:latin typeface="Arial"/>
                          <a:cs typeface="Arial"/>
                        </a:rPr>
                        <a:t>g</a:t>
                      </a:r>
                      <a:r>
                        <a:rPr sz="2800" spc="5" dirty="0">
                          <a:latin typeface="Arial"/>
                          <a:cs typeface="Arial"/>
                        </a:rPr>
                        <a:t> </a:t>
                      </a:r>
                      <a:r>
                        <a:rPr sz="2800" spc="0" dirty="0">
                          <a:latin typeface="Arial"/>
                          <a:cs typeface="Arial"/>
                        </a:rPr>
                        <a:t>sh</a:t>
                      </a:r>
                      <a:r>
                        <a:rPr sz="2800" spc="-5" dirty="0">
                          <a:latin typeface="Arial"/>
                          <a:cs typeface="Arial"/>
                        </a:rPr>
                        <a:t>e</a:t>
                      </a:r>
                      <a:r>
                        <a:rPr sz="2800" spc="-15" dirty="0">
                          <a:latin typeface="Arial"/>
                          <a:cs typeface="Arial"/>
                        </a:rPr>
                        <a:t>e</a:t>
                      </a:r>
                      <a:r>
                        <a:rPr sz="2800" spc="0" dirty="0">
                          <a:latin typeface="Arial"/>
                          <a:cs typeface="Arial"/>
                        </a:rPr>
                        <a:t>ts</a:t>
                      </a:r>
                      <a:r>
                        <a:rPr sz="2800" spc="-5" dirty="0">
                          <a:latin typeface="Arial"/>
                          <a:cs typeface="Arial"/>
                        </a:rPr>
                        <a:t> </a:t>
                      </a:r>
                      <a:r>
                        <a:rPr sz="2800" spc="0" dirty="0">
                          <a:latin typeface="Arial"/>
                          <a:cs typeface="Arial"/>
                        </a:rPr>
                        <a:t>/</a:t>
                      </a:r>
                      <a:endParaRPr sz="2800" dirty="0">
                        <a:latin typeface="Arial"/>
                        <a:cs typeface="Arial"/>
                      </a:endParaRPr>
                    </a:p>
                    <a:p>
                      <a:pPr marL="64769" marR="71120">
                        <a:lnSpc>
                          <a:spcPct val="100000"/>
                        </a:lnSpc>
                        <a:spcBef>
                          <a:spcPts val="25"/>
                        </a:spcBef>
                      </a:pPr>
                      <a:r>
                        <a:rPr sz="2800" spc="-10" dirty="0">
                          <a:latin typeface="Arial"/>
                          <a:cs typeface="Arial"/>
                        </a:rPr>
                        <a:t>i</a:t>
                      </a:r>
                      <a:r>
                        <a:rPr sz="2800" spc="0" dirty="0">
                          <a:latin typeface="Arial"/>
                          <a:cs typeface="Arial"/>
                        </a:rPr>
                        <a:t>nte</a:t>
                      </a:r>
                      <a:r>
                        <a:rPr sz="2800" spc="5" dirty="0">
                          <a:latin typeface="Arial"/>
                          <a:cs typeface="Arial"/>
                        </a:rPr>
                        <a:t>r</a:t>
                      </a:r>
                      <a:r>
                        <a:rPr sz="2800" spc="0" dirty="0">
                          <a:latin typeface="Arial"/>
                          <a:cs typeface="Arial"/>
                        </a:rPr>
                        <a:t>-o</a:t>
                      </a:r>
                      <a:r>
                        <a:rPr sz="2800" spc="-5" dirty="0">
                          <a:latin typeface="Arial"/>
                          <a:cs typeface="Arial"/>
                        </a:rPr>
                        <a:t>b</a:t>
                      </a:r>
                      <a:r>
                        <a:rPr sz="2800" spc="0" dirty="0">
                          <a:latin typeface="Arial"/>
                          <a:cs typeface="Arial"/>
                        </a:rPr>
                        <a:t>s</a:t>
                      </a:r>
                      <a:r>
                        <a:rPr sz="2800" spc="-15" dirty="0">
                          <a:latin typeface="Arial"/>
                          <a:cs typeface="Arial"/>
                        </a:rPr>
                        <a:t>e</a:t>
                      </a:r>
                      <a:r>
                        <a:rPr sz="2800" spc="0" dirty="0">
                          <a:latin typeface="Arial"/>
                          <a:cs typeface="Arial"/>
                        </a:rPr>
                        <a:t>rver a</a:t>
                      </a:r>
                      <a:r>
                        <a:rPr sz="2800" spc="-5" dirty="0">
                          <a:latin typeface="Arial"/>
                          <a:cs typeface="Arial"/>
                        </a:rPr>
                        <a:t>g</a:t>
                      </a:r>
                      <a:r>
                        <a:rPr sz="2800" spc="0" dirty="0">
                          <a:latin typeface="Arial"/>
                          <a:cs typeface="Arial"/>
                        </a:rPr>
                        <a:t>re</a:t>
                      </a:r>
                      <a:r>
                        <a:rPr sz="2800" spc="-5" dirty="0">
                          <a:latin typeface="Arial"/>
                          <a:cs typeface="Arial"/>
                        </a:rPr>
                        <a:t>e</a:t>
                      </a:r>
                      <a:r>
                        <a:rPr sz="2800" spc="0" dirty="0">
                          <a:latin typeface="Arial"/>
                          <a:cs typeface="Arial"/>
                        </a:rPr>
                        <a:t>me</a:t>
                      </a:r>
                      <a:r>
                        <a:rPr sz="2800" spc="-20" dirty="0">
                          <a:latin typeface="Arial"/>
                          <a:cs typeface="Arial"/>
                        </a:rPr>
                        <a:t>n</a:t>
                      </a:r>
                      <a:r>
                        <a:rPr sz="2800" spc="0" dirty="0">
                          <a:latin typeface="Arial"/>
                          <a:cs typeface="Arial"/>
                        </a:rPr>
                        <a:t>t</a:t>
                      </a:r>
                      <a:r>
                        <a:rPr sz="2800" spc="-5" dirty="0">
                          <a:latin typeface="Arial"/>
                          <a:cs typeface="Arial"/>
                        </a:rPr>
                        <a:t> </a:t>
                      </a:r>
                      <a:r>
                        <a:rPr sz="2800" spc="0" dirty="0">
                          <a:latin typeface="Arial"/>
                          <a:cs typeface="Arial"/>
                        </a:rPr>
                        <a:t>fo</a:t>
                      </a:r>
                      <a:r>
                        <a:rPr sz="2800" spc="-10" dirty="0">
                          <a:latin typeface="Arial"/>
                          <a:cs typeface="Arial"/>
                        </a:rPr>
                        <a:t>r</a:t>
                      </a:r>
                      <a:r>
                        <a:rPr sz="2800" spc="0" dirty="0">
                          <a:latin typeface="Arial"/>
                          <a:cs typeface="Arial"/>
                        </a:rPr>
                        <a:t>ms</a:t>
                      </a:r>
                      <a:endParaRPr sz="2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2865">
                        <a:lnSpc>
                          <a:spcPct val="100000"/>
                        </a:lnSpc>
                      </a:pPr>
                      <a:r>
                        <a:rPr sz="2800" spc="-10" dirty="0">
                          <a:latin typeface="Arial"/>
                          <a:cs typeface="Arial"/>
                        </a:rPr>
                        <a:t>D</a:t>
                      </a:r>
                      <a:r>
                        <a:rPr sz="2800" spc="0" dirty="0">
                          <a:latin typeface="Arial"/>
                          <a:cs typeface="Arial"/>
                        </a:rPr>
                        <a:t>emons</a:t>
                      </a:r>
                      <a:r>
                        <a:rPr sz="2800" spc="-10" dirty="0">
                          <a:latin typeface="Arial"/>
                          <a:cs typeface="Arial"/>
                        </a:rPr>
                        <a:t>t</a:t>
                      </a:r>
                      <a:r>
                        <a:rPr sz="2800" spc="0" dirty="0">
                          <a:latin typeface="Arial"/>
                          <a:cs typeface="Arial"/>
                        </a:rPr>
                        <a:t>rated</a:t>
                      </a:r>
                      <a:endParaRPr sz="2800" dirty="0">
                        <a:latin typeface="Arial"/>
                        <a:cs typeface="Arial"/>
                      </a:endParaRPr>
                    </a:p>
                    <a:p>
                      <a:pPr marL="62865">
                        <a:lnSpc>
                          <a:spcPct val="100000"/>
                        </a:lnSpc>
                      </a:pPr>
                      <a:r>
                        <a:rPr sz="2800" b="1" dirty="0">
                          <a:latin typeface="Arial"/>
                          <a:cs typeface="Arial"/>
                        </a:rPr>
                        <a:t>L</a:t>
                      </a:r>
                      <a:r>
                        <a:rPr sz="2800" b="1" spc="-5" dirty="0">
                          <a:latin typeface="Arial"/>
                          <a:cs typeface="Arial"/>
                        </a:rPr>
                        <a:t>e</a:t>
                      </a:r>
                      <a:r>
                        <a:rPr sz="2800" b="1" spc="0" dirty="0">
                          <a:latin typeface="Arial"/>
                          <a:cs typeface="Arial"/>
                        </a:rPr>
                        <a:t>v</a:t>
                      </a:r>
                      <a:r>
                        <a:rPr sz="2800" b="1" spc="-5" dirty="0">
                          <a:latin typeface="Arial"/>
                          <a:cs typeface="Arial"/>
                        </a:rPr>
                        <a:t>e</a:t>
                      </a:r>
                      <a:r>
                        <a:rPr sz="2800" b="1" spc="0" dirty="0">
                          <a:latin typeface="Arial"/>
                          <a:cs typeface="Arial"/>
                        </a:rPr>
                        <a:t>l</a:t>
                      </a:r>
                      <a:r>
                        <a:rPr sz="2800" b="1" spc="10" dirty="0">
                          <a:latin typeface="Arial"/>
                          <a:cs typeface="Arial"/>
                        </a:rPr>
                        <a:t> </a:t>
                      </a:r>
                      <a:r>
                        <a:rPr sz="2800" b="1" spc="0" dirty="0">
                          <a:latin typeface="Arial"/>
                          <a:cs typeface="Arial"/>
                        </a:rPr>
                        <a:t>3</a:t>
                      </a:r>
                      <a:r>
                        <a:rPr sz="2800" b="1" spc="-10" dirty="0">
                          <a:latin typeface="Arial"/>
                          <a:cs typeface="Arial"/>
                        </a:rPr>
                        <a:t> </a:t>
                      </a:r>
                      <a:r>
                        <a:rPr sz="2800" spc="-10" dirty="0">
                          <a:latin typeface="Arial"/>
                          <a:cs typeface="Arial"/>
                        </a:rPr>
                        <a:t>i</a:t>
                      </a:r>
                      <a:r>
                        <a:rPr sz="2800" spc="0" dirty="0">
                          <a:latin typeface="Arial"/>
                          <a:cs typeface="Arial"/>
                        </a:rPr>
                        <a:t>n</a:t>
                      </a:r>
                      <a:endParaRPr sz="2800" dirty="0">
                        <a:latin typeface="Arial"/>
                        <a:cs typeface="Arial"/>
                      </a:endParaRPr>
                    </a:p>
                    <a:p>
                      <a:pPr marL="62865" marR="299720">
                        <a:lnSpc>
                          <a:spcPct val="100000"/>
                        </a:lnSpc>
                        <a:spcBef>
                          <a:spcPts val="25"/>
                        </a:spcBef>
                      </a:pPr>
                      <a:r>
                        <a:rPr sz="2800" dirty="0">
                          <a:latin typeface="Arial"/>
                          <a:cs typeface="Arial"/>
                        </a:rPr>
                        <a:t>Obj</a:t>
                      </a:r>
                      <a:r>
                        <a:rPr sz="2800" spc="-15" dirty="0">
                          <a:latin typeface="Arial"/>
                          <a:cs typeface="Arial"/>
                        </a:rPr>
                        <a:t>e</a:t>
                      </a:r>
                      <a:r>
                        <a:rPr sz="2800" spc="0" dirty="0">
                          <a:latin typeface="Arial"/>
                          <a:cs typeface="Arial"/>
                        </a:rPr>
                        <a:t>ct</a:t>
                      </a:r>
                      <a:r>
                        <a:rPr sz="2800" spc="-10" dirty="0">
                          <a:latin typeface="Arial"/>
                          <a:cs typeface="Arial"/>
                        </a:rPr>
                        <a:t>i</a:t>
                      </a:r>
                      <a:r>
                        <a:rPr sz="2800" spc="0" dirty="0">
                          <a:latin typeface="Arial"/>
                          <a:cs typeface="Arial"/>
                        </a:rPr>
                        <a:t>ve 6</a:t>
                      </a:r>
                      <a:r>
                        <a:rPr sz="2800" spc="-10" dirty="0">
                          <a:latin typeface="Arial"/>
                          <a:cs typeface="Arial"/>
                        </a:rPr>
                        <a:t> </a:t>
                      </a:r>
                      <a:r>
                        <a:rPr sz="2800" spc="0" dirty="0">
                          <a:latin typeface="Arial"/>
                          <a:cs typeface="Arial"/>
                        </a:rPr>
                        <a:t>as sh</a:t>
                      </a:r>
                      <a:r>
                        <a:rPr sz="2800" spc="-5" dirty="0">
                          <a:latin typeface="Arial"/>
                          <a:cs typeface="Arial"/>
                        </a:rPr>
                        <a:t>o</a:t>
                      </a:r>
                      <a:r>
                        <a:rPr sz="2800" spc="-10" dirty="0">
                          <a:latin typeface="Arial"/>
                          <a:cs typeface="Arial"/>
                        </a:rPr>
                        <a:t>w</a:t>
                      </a:r>
                      <a:r>
                        <a:rPr sz="2800" spc="0" dirty="0">
                          <a:latin typeface="Arial"/>
                          <a:cs typeface="Arial"/>
                        </a:rPr>
                        <a:t>n in </a:t>
                      </a:r>
                      <a:r>
                        <a:rPr sz="2800" spc="-10" dirty="0">
                          <a:latin typeface="Arial"/>
                          <a:cs typeface="Arial"/>
                        </a:rPr>
                        <a:t>C</a:t>
                      </a:r>
                      <a:r>
                        <a:rPr sz="2800" spc="0" dirty="0">
                          <a:latin typeface="Arial"/>
                          <a:cs typeface="Arial"/>
                        </a:rPr>
                        <a:t>OT</a:t>
                      </a:r>
                      <a:endParaRPr sz="2800" dirty="0">
                        <a:latin typeface="Arial"/>
                        <a:cs typeface="Arial"/>
                      </a:endParaRPr>
                    </a:p>
                    <a:p>
                      <a:pPr marL="62865">
                        <a:lnSpc>
                          <a:spcPct val="100000"/>
                        </a:lnSpc>
                      </a:pPr>
                      <a:r>
                        <a:rPr sz="2800" dirty="0">
                          <a:latin typeface="Arial"/>
                          <a:cs typeface="Arial"/>
                        </a:rPr>
                        <a:t>rati</a:t>
                      </a:r>
                      <a:r>
                        <a:rPr sz="2800" spc="-5" dirty="0">
                          <a:latin typeface="Arial"/>
                          <a:cs typeface="Arial"/>
                        </a:rPr>
                        <a:t>n</a:t>
                      </a:r>
                      <a:r>
                        <a:rPr sz="2800" spc="0" dirty="0">
                          <a:latin typeface="Arial"/>
                          <a:cs typeface="Arial"/>
                        </a:rPr>
                        <a:t>g she</a:t>
                      </a:r>
                      <a:r>
                        <a:rPr sz="2800" spc="-15" dirty="0">
                          <a:latin typeface="Arial"/>
                          <a:cs typeface="Arial"/>
                        </a:rPr>
                        <a:t>e</a:t>
                      </a:r>
                      <a:r>
                        <a:rPr sz="2800" spc="0" dirty="0">
                          <a:latin typeface="Arial"/>
                          <a:cs typeface="Arial"/>
                        </a:rPr>
                        <a:t>ts</a:t>
                      </a:r>
                      <a:r>
                        <a:rPr sz="2800" spc="-5" dirty="0">
                          <a:latin typeface="Arial"/>
                          <a:cs typeface="Arial"/>
                        </a:rPr>
                        <a:t> </a:t>
                      </a:r>
                      <a:r>
                        <a:rPr sz="2800" spc="0" dirty="0">
                          <a:latin typeface="Arial"/>
                          <a:cs typeface="Arial"/>
                        </a:rPr>
                        <a:t>/</a:t>
                      </a:r>
                      <a:endParaRPr sz="2800" dirty="0">
                        <a:latin typeface="Arial"/>
                        <a:cs typeface="Arial"/>
                      </a:endParaRPr>
                    </a:p>
                    <a:p>
                      <a:pPr marL="62865" marR="129539">
                        <a:lnSpc>
                          <a:spcPct val="100000"/>
                        </a:lnSpc>
                        <a:spcBef>
                          <a:spcPts val="25"/>
                        </a:spcBef>
                      </a:pPr>
                      <a:r>
                        <a:rPr sz="2800" spc="-10" dirty="0">
                          <a:latin typeface="Arial"/>
                          <a:cs typeface="Arial"/>
                        </a:rPr>
                        <a:t>i</a:t>
                      </a:r>
                      <a:r>
                        <a:rPr sz="2800" spc="0" dirty="0">
                          <a:latin typeface="Arial"/>
                          <a:cs typeface="Arial"/>
                        </a:rPr>
                        <a:t>nte</a:t>
                      </a:r>
                      <a:r>
                        <a:rPr sz="2800" spc="5" dirty="0">
                          <a:latin typeface="Arial"/>
                          <a:cs typeface="Arial"/>
                        </a:rPr>
                        <a:t>r</a:t>
                      </a:r>
                      <a:r>
                        <a:rPr sz="2800" spc="0" dirty="0">
                          <a:latin typeface="Arial"/>
                          <a:cs typeface="Arial"/>
                        </a:rPr>
                        <a:t>-o</a:t>
                      </a:r>
                      <a:r>
                        <a:rPr sz="2800" spc="-5" dirty="0">
                          <a:latin typeface="Arial"/>
                          <a:cs typeface="Arial"/>
                        </a:rPr>
                        <a:t>b</a:t>
                      </a:r>
                      <a:r>
                        <a:rPr sz="2800" spc="0" dirty="0">
                          <a:latin typeface="Arial"/>
                          <a:cs typeface="Arial"/>
                        </a:rPr>
                        <a:t>s</a:t>
                      </a:r>
                      <a:r>
                        <a:rPr sz="2800" spc="-15" dirty="0">
                          <a:latin typeface="Arial"/>
                          <a:cs typeface="Arial"/>
                        </a:rPr>
                        <a:t>e</a:t>
                      </a:r>
                      <a:r>
                        <a:rPr sz="2800" spc="0" dirty="0">
                          <a:latin typeface="Arial"/>
                          <a:cs typeface="Arial"/>
                        </a:rPr>
                        <a:t>rver a</a:t>
                      </a:r>
                      <a:r>
                        <a:rPr sz="2800" spc="-5" dirty="0">
                          <a:latin typeface="Arial"/>
                          <a:cs typeface="Arial"/>
                        </a:rPr>
                        <a:t>g</a:t>
                      </a:r>
                      <a:r>
                        <a:rPr sz="2800" spc="0" dirty="0">
                          <a:latin typeface="Arial"/>
                          <a:cs typeface="Arial"/>
                        </a:rPr>
                        <a:t>re</a:t>
                      </a:r>
                      <a:r>
                        <a:rPr sz="2800" spc="-5" dirty="0">
                          <a:latin typeface="Arial"/>
                          <a:cs typeface="Arial"/>
                        </a:rPr>
                        <a:t>e</a:t>
                      </a:r>
                      <a:r>
                        <a:rPr sz="2800" spc="0" dirty="0">
                          <a:latin typeface="Arial"/>
                          <a:cs typeface="Arial"/>
                        </a:rPr>
                        <a:t>me</a:t>
                      </a:r>
                      <a:r>
                        <a:rPr sz="2800" spc="-20" dirty="0">
                          <a:latin typeface="Arial"/>
                          <a:cs typeface="Arial"/>
                        </a:rPr>
                        <a:t>n</a:t>
                      </a:r>
                      <a:r>
                        <a:rPr sz="2800" spc="0" dirty="0">
                          <a:latin typeface="Arial"/>
                          <a:cs typeface="Arial"/>
                        </a:rPr>
                        <a:t>t</a:t>
                      </a:r>
                      <a:r>
                        <a:rPr sz="2800" spc="-5" dirty="0">
                          <a:latin typeface="Arial"/>
                          <a:cs typeface="Arial"/>
                        </a:rPr>
                        <a:t> </a:t>
                      </a:r>
                      <a:r>
                        <a:rPr sz="2800" spc="0" dirty="0">
                          <a:latin typeface="Arial"/>
                          <a:cs typeface="Arial"/>
                        </a:rPr>
                        <a:t>fo</a:t>
                      </a:r>
                      <a:r>
                        <a:rPr sz="2800" spc="-10" dirty="0">
                          <a:latin typeface="Arial"/>
                          <a:cs typeface="Arial"/>
                        </a:rPr>
                        <a:t>r</a:t>
                      </a:r>
                      <a:r>
                        <a:rPr sz="2800" spc="0" dirty="0">
                          <a:latin typeface="Arial"/>
                          <a:cs typeface="Arial"/>
                        </a:rPr>
                        <a:t>ms</a:t>
                      </a:r>
                      <a:endParaRPr sz="2800" dirty="0">
                        <a:latin typeface="Arial"/>
                        <a:cs typeface="Arial"/>
                      </a:endParaRPr>
                    </a:p>
                    <a:p>
                      <a:pPr>
                        <a:lnSpc>
                          <a:spcPct val="100000"/>
                        </a:lnSpc>
                        <a:spcBef>
                          <a:spcPts val="77"/>
                        </a:spcBef>
                      </a:pPr>
                      <a:endParaRPr sz="2800" dirty="0"/>
                    </a:p>
                    <a:p>
                      <a:pPr marR="5080" algn="ctr">
                        <a:lnSpc>
                          <a:spcPct val="100000"/>
                        </a:lnSpc>
                      </a:pPr>
                      <a:r>
                        <a:rPr sz="2800" b="1" spc="-5" dirty="0">
                          <a:latin typeface="Arial"/>
                          <a:cs typeface="Arial"/>
                        </a:rPr>
                        <a:t>or</a:t>
                      </a:r>
                      <a:endParaRPr sz="2800" dirty="0">
                        <a:latin typeface="Arial"/>
                        <a:cs typeface="Arial"/>
                      </a:endParaRPr>
                    </a:p>
                    <a:p>
                      <a:pPr>
                        <a:lnSpc>
                          <a:spcPct val="100000"/>
                        </a:lnSpc>
                        <a:spcBef>
                          <a:spcPts val="54"/>
                        </a:spcBef>
                      </a:pPr>
                      <a:endParaRPr sz="3200" dirty="0"/>
                    </a:p>
                    <a:p>
                      <a:pPr marL="62865" marR="291465">
                        <a:lnSpc>
                          <a:spcPct val="100000"/>
                        </a:lnSpc>
                      </a:pPr>
                      <a:r>
                        <a:rPr sz="2800" spc="-10" dirty="0">
                          <a:latin typeface="Arial"/>
                          <a:cs typeface="Arial"/>
                        </a:rPr>
                        <a:t>N</a:t>
                      </a:r>
                      <a:r>
                        <a:rPr sz="2800" spc="0" dirty="0">
                          <a:latin typeface="Arial"/>
                          <a:cs typeface="Arial"/>
                        </a:rPr>
                        <a:t>o acceptab</a:t>
                      </a:r>
                      <a:r>
                        <a:rPr sz="2800" spc="-10" dirty="0">
                          <a:latin typeface="Arial"/>
                          <a:cs typeface="Arial"/>
                        </a:rPr>
                        <a:t>l</a:t>
                      </a:r>
                      <a:r>
                        <a:rPr sz="2800" spc="0" dirty="0">
                          <a:latin typeface="Arial"/>
                          <a:cs typeface="Arial"/>
                        </a:rPr>
                        <a:t>e ev</a:t>
                      </a:r>
                      <a:r>
                        <a:rPr sz="2800" spc="-10"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nce </a:t>
                      </a:r>
                      <a:r>
                        <a:rPr sz="2800" spc="-10" dirty="0">
                          <a:latin typeface="Arial"/>
                          <a:cs typeface="Arial"/>
                        </a:rPr>
                        <a:t>w</a:t>
                      </a:r>
                      <a:r>
                        <a:rPr sz="2800" spc="0" dirty="0">
                          <a:latin typeface="Arial"/>
                          <a:cs typeface="Arial"/>
                        </a:rPr>
                        <a:t>as sh</a:t>
                      </a:r>
                      <a:r>
                        <a:rPr sz="2800" spc="-5" dirty="0">
                          <a:latin typeface="Arial"/>
                          <a:cs typeface="Arial"/>
                        </a:rPr>
                        <a:t>o</a:t>
                      </a:r>
                      <a:r>
                        <a:rPr sz="2800" spc="-10" dirty="0">
                          <a:latin typeface="Arial"/>
                          <a:cs typeface="Arial"/>
                        </a:rPr>
                        <a:t>w</a:t>
                      </a:r>
                      <a:r>
                        <a:rPr sz="2800" spc="0" dirty="0">
                          <a:latin typeface="Arial"/>
                          <a:cs typeface="Arial"/>
                        </a:rPr>
                        <a:t>n</a:t>
                      </a:r>
                      <a:endParaRPr sz="2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735014" y="343054"/>
            <a:ext cx="17756185" cy="536213"/>
          </a:xfrm>
          <a:prstGeom prst="rect">
            <a:avLst/>
          </a:prstGeom>
        </p:spPr>
        <p:txBody>
          <a:bodyPr vert="horz" wrap="square" lIns="0" tIns="0" rIns="0" bIns="0" rtlCol="0">
            <a:noAutofit/>
          </a:bodyPr>
          <a:lstStyle/>
          <a:p>
            <a:pPr marL="12700"/>
            <a:r>
              <a:rPr sz="2000" b="1" dirty="0">
                <a:latin typeface="Arial"/>
                <a:cs typeface="Arial"/>
              </a:rPr>
              <a:t>K</a:t>
            </a:r>
            <a:r>
              <a:rPr sz="2000" b="1" spc="-10" dirty="0">
                <a:latin typeface="Arial"/>
                <a:cs typeface="Arial"/>
              </a:rPr>
              <a:t>R</a:t>
            </a:r>
            <a:r>
              <a:rPr sz="2000" b="1" dirty="0">
                <a:latin typeface="Arial"/>
                <a:cs typeface="Arial"/>
              </a:rPr>
              <a:t>A 2:</a:t>
            </a:r>
            <a:r>
              <a:rPr sz="2000" b="1" spc="5" dirty="0">
                <a:latin typeface="Arial"/>
                <a:cs typeface="Arial"/>
              </a:rPr>
              <a:t> </a:t>
            </a:r>
            <a:r>
              <a:rPr sz="2000" b="1" spc="-5" dirty="0">
                <a:latin typeface="Arial"/>
                <a:cs typeface="Arial"/>
              </a:rPr>
              <a:t>L</a:t>
            </a:r>
            <a:r>
              <a:rPr sz="2000" b="1" dirty="0">
                <a:latin typeface="Arial"/>
                <a:cs typeface="Arial"/>
              </a:rPr>
              <a:t>earning</a:t>
            </a:r>
            <a:r>
              <a:rPr sz="2000" b="1" spc="-15" dirty="0">
                <a:latin typeface="Arial"/>
                <a:cs typeface="Arial"/>
              </a:rPr>
              <a:t> </a:t>
            </a:r>
            <a:r>
              <a:rPr sz="2000" b="1" spc="-5" dirty="0">
                <a:latin typeface="Arial"/>
                <a:cs typeface="Arial"/>
              </a:rPr>
              <a:t>En</a:t>
            </a:r>
            <a:r>
              <a:rPr sz="2000" b="1" dirty="0">
                <a:latin typeface="Arial"/>
                <a:cs typeface="Arial"/>
              </a:rPr>
              <a:t>vi</a:t>
            </a:r>
            <a:r>
              <a:rPr sz="2000" b="1" spc="5" dirty="0">
                <a:latin typeface="Arial"/>
                <a:cs typeface="Arial"/>
              </a:rPr>
              <a:t>r</a:t>
            </a:r>
            <a:r>
              <a:rPr sz="2000" b="1" spc="-5" dirty="0">
                <a:latin typeface="Arial"/>
                <a:cs typeface="Arial"/>
              </a:rPr>
              <a:t>on</a:t>
            </a:r>
            <a:r>
              <a:rPr sz="2000" b="1" dirty="0">
                <a:latin typeface="Arial"/>
                <a:cs typeface="Arial"/>
              </a:rPr>
              <a:t>me</a:t>
            </a:r>
            <a:r>
              <a:rPr sz="2000" b="1" spc="-5" dirty="0">
                <a:latin typeface="Arial"/>
                <a:cs typeface="Arial"/>
              </a:rPr>
              <a:t>n</a:t>
            </a:r>
            <a:r>
              <a:rPr sz="2000" b="1" dirty="0">
                <a:latin typeface="Arial"/>
                <a:cs typeface="Arial"/>
              </a:rPr>
              <a:t>t</a:t>
            </a:r>
            <a:endParaRPr lang="en-US" sz="2000" b="1" dirty="0">
              <a:latin typeface="Arial"/>
              <a:cs typeface="Arial"/>
            </a:endParaRPr>
          </a:p>
          <a:p>
            <a:pPr marL="12700"/>
            <a:r>
              <a:rPr lang="en-US" sz="2400" b="1" dirty="0">
                <a:highlight>
                  <a:srgbClr val="FFFF00"/>
                </a:highlight>
                <a:latin typeface="Arial"/>
                <a:cs typeface="Arial"/>
              </a:rPr>
              <a:t>O</a:t>
            </a:r>
            <a:r>
              <a:rPr lang="en-US" sz="2400" b="1" spc="-10" dirty="0">
                <a:highlight>
                  <a:srgbClr val="FFFF00"/>
                </a:highlight>
                <a:latin typeface="Arial"/>
                <a:cs typeface="Arial"/>
              </a:rPr>
              <a:t>B</a:t>
            </a:r>
            <a:r>
              <a:rPr lang="en-US" sz="2400" b="1" spc="0" dirty="0">
                <a:highlight>
                  <a:srgbClr val="FFFF00"/>
                </a:highlight>
                <a:latin typeface="Arial"/>
                <a:cs typeface="Arial"/>
              </a:rPr>
              <a:t>J</a:t>
            </a:r>
            <a:r>
              <a:rPr lang="en-US" sz="2400" b="1" spc="-10" dirty="0">
                <a:highlight>
                  <a:srgbClr val="FFFF00"/>
                </a:highlight>
                <a:latin typeface="Arial"/>
                <a:cs typeface="Arial"/>
              </a:rPr>
              <a:t>EC</a:t>
            </a:r>
            <a:r>
              <a:rPr lang="en-US" sz="2400" b="1" spc="0" dirty="0">
                <a:highlight>
                  <a:srgbClr val="FFFF00"/>
                </a:highlight>
                <a:latin typeface="Arial"/>
                <a:cs typeface="Arial"/>
              </a:rPr>
              <a:t>TIVE </a:t>
            </a:r>
            <a:r>
              <a:rPr lang="en-US" sz="2400" b="1" dirty="0">
                <a:highlight>
                  <a:srgbClr val="FFFF00"/>
                </a:highlight>
                <a:latin typeface="Arial"/>
                <a:cs typeface="Arial"/>
              </a:rPr>
              <a:t>7.</a:t>
            </a:r>
            <a:r>
              <a:rPr lang="en-US" sz="2400" b="1" spc="-5" dirty="0">
                <a:highlight>
                  <a:srgbClr val="FFFF00"/>
                </a:highlight>
                <a:latin typeface="Arial"/>
                <a:cs typeface="Arial"/>
              </a:rPr>
              <a:t> </a:t>
            </a:r>
            <a:r>
              <a:rPr lang="en-US" sz="2400" b="1" spc="0" dirty="0">
                <a:highlight>
                  <a:srgbClr val="FFFF00"/>
                </a:highlight>
                <a:latin typeface="Arial"/>
                <a:cs typeface="Arial"/>
              </a:rPr>
              <a:t>M</a:t>
            </a:r>
            <a:r>
              <a:rPr lang="en-US" sz="2400" b="1" spc="5" dirty="0">
                <a:highlight>
                  <a:srgbClr val="FFFF00"/>
                </a:highlight>
                <a:latin typeface="Arial"/>
                <a:cs typeface="Arial"/>
              </a:rPr>
              <a:t>a</a:t>
            </a:r>
            <a:r>
              <a:rPr lang="en-US" sz="2400" b="1" spc="0" dirty="0">
                <a:highlight>
                  <a:srgbClr val="FFFF00"/>
                </a:highlight>
                <a:latin typeface="Arial"/>
                <a:cs typeface="Arial"/>
              </a:rPr>
              <a:t>in</a:t>
            </a:r>
            <a:r>
              <a:rPr lang="en-US" sz="2400" b="1" spc="5" dirty="0">
                <a:highlight>
                  <a:srgbClr val="FFFF00"/>
                </a:highlight>
                <a:latin typeface="Arial"/>
                <a:cs typeface="Arial"/>
              </a:rPr>
              <a:t>t</a:t>
            </a:r>
            <a:r>
              <a:rPr lang="en-US" sz="2400" b="1" spc="0" dirty="0">
                <a:highlight>
                  <a:srgbClr val="FFFF00"/>
                </a:highlight>
                <a:latin typeface="Arial"/>
                <a:cs typeface="Arial"/>
              </a:rPr>
              <a:t>ained le</a:t>
            </a:r>
            <a:r>
              <a:rPr lang="en-US" sz="2400" b="1" spc="-5" dirty="0">
                <a:highlight>
                  <a:srgbClr val="FFFF00"/>
                </a:highlight>
                <a:latin typeface="Arial"/>
                <a:cs typeface="Arial"/>
              </a:rPr>
              <a:t>ar</a:t>
            </a:r>
            <a:r>
              <a:rPr lang="en-US" sz="2400" b="1" spc="0" dirty="0">
                <a:highlight>
                  <a:srgbClr val="FFFF00"/>
                </a:highlight>
                <a:latin typeface="Arial"/>
                <a:cs typeface="Arial"/>
              </a:rPr>
              <a:t>ning envi</a:t>
            </a:r>
            <a:r>
              <a:rPr lang="en-US" sz="2400" b="1" spc="-5" dirty="0">
                <a:highlight>
                  <a:srgbClr val="FFFF00"/>
                </a:highlight>
                <a:latin typeface="Arial"/>
                <a:cs typeface="Arial"/>
              </a:rPr>
              <a:t>r</a:t>
            </a:r>
            <a:r>
              <a:rPr lang="en-US" sz="2400" b="1" spc="0" dirty="0">
                <a:highlight>
                  <a:srgbClr val="FFFF00"/>
                </a:highlight>
                <a:latin typeface="Arial"/>
                <a:cs typeface="Arial"/>
              </a:rPr>
              <a:t>onments that</a:t>
            </a:r>
            <a:r>
              <a:rPr lang="en-US" sz="2400" b="1" spc="-5" dirty="0">
                <a:highlight>
                  <a:srgbClr val="FFFF00"/>
                </a:highlight>
                <a:latin typeface="Arial"/>
                <a:cs typeface="Arial"/>
              </a:rPr>
              <a:t> </a:t>
            </a:r>
            <a:r>
              <a:rPr lang="en-US" sz="2400" b="1" spc="0" dirty="0">
                <a:highlight>
                  <a:srgbClr val="FFFF00"/>
                </a:highlight>
                <a:latin typeface="Arial"/>
                <a:cs typeface="Arial"/>
              </a:rPr>
              <a:t>nu</a:t>
            </a:r>
            <a:r>
              <a:rPr lang="en-US" sz="2400" b="1" spc="-5" dirty="0">
                <a:highlight>
                  <a:srgbClr val="FFFF00"/>
                </a:highlight>
                <a:latin typeface="Arial"/>
                <a:cs typeface="Arial"/>
              </a:rPr>
              <a:t>r</a:t>
            </a:r>
            <a:r>
              <a:rPr lang="en-US" sz="2400" b="1" spc="0" dirty="0">
                <a:highlight>
                  <a:srgbClr val="FFFF00"/>
                </a:highlight>
                <a:latin typeface="Arial"/>
                <a:cs typeface="Arial"/>
              </a:rPr>
              <a:t>tu</a:t>
            </a:r>
            <a:r>
              <a:rPr lang="en-US" sz="2400" b="1" spc="-5" dirty="0">
                <a:highlight>
                  <a:srgbClr val="FFFF00"/>
                </a:highlight>
                <a:latin typeface="Arial"/>
                <a:cs typeface="Arial"/>
              </a:rPr>
              <a:t>r</a:t>
            </a:r>
            <a:r>
              <a:rPr lang="en-US" sz="2400" b="1" spc="0" dirty="0">
                <a:highlight>
                  <a:srgbClr val="FFFF00"/>
                </a:highlight>
                <a:latin typeface="Arial"/>
                <a:cs typeface="Arial"/>
              </a:rPr>
              <a:t>e and inspi</a:t>
            </a:r>
            <a:r>
              <a:rPr lang="en-US" sz="2400" b="1" spc="5" dirty="0">
                <a:highlight>
                  <a:srgbClr val="FFFF00"/>
                </a:highlight>
                <a:latin typeface="Arial"/>
                <a:cs typeface="Arial"/>
              </a:rPr>
              <a:t>r</a:t>
            </a:r>
            <a:r>
              <a:rPr lang="en-US" sz="2400" b="1" spc="0" dirty="0">
                <a:highlight>
                  <a:srgbClr val="FFFF00"/>
                </a:highlight>
                <a:latin typeface="Arial"/>
                <a:cs typeface="Arial"/>
              </a:rPr>
              <a:t>e le</a:t>
            </a:r>
            <a:r>
              <a:rPr lang="en-US" sz="2400" b="1" spc="-5" dirty="0">
                <a:highlight>
                  <a:srgbClr val="FFFF00"/>
                </a:highlight>
                <a:latin typeface="Arial"/>
                <a:cs typeface="Arial"/>
              </a:rPr>
              <a:t>ar</a:t>
            </a:r>
            <a:r>
              <a:rPr lang="en-US" sz="2400" b="1" spc="15" dirty="0">
                <a:highlight>
                  <a:srgbClr val="FFFF00"/>
                </a:highlight>
                <a:latin typeface="Arial"/>
                <a:cs typeface="Arial"/>
              </a:rPr>
              <a:t>n</a:t>
            </a:r>
            <a:r>
              <a:rPr lang="en-US" sz="2400" b="1" spc="0" dirty="0">
                <a:highlight>
                  <a:srgbClr val="FFFF00"/>
                </a:highlight>
                <a:latin typeface="Arial"/>
                <a:cs typeface="Arial"/>
              </a:rPr>
              <a:t>e</a:t>
            </a:r>
            <a:r>
              <a:rPr lang="en-US" sz="2400" b="1" spc="-5" dirty="0">
                <a:highlight>
                  <a:srgbClr val="FFFF00"/>
                </a:highlight>
                <a:latin typeface="Arial"/>
                <a:cs typeface="Arial"/>
              </a:rPr>
              <a:t>r</a:t>
            </a:r>
            <a:r>
              <a:rPr lang="en-US" sz="2400" b="1" spc="0" dirty="0">
                <a:highlight>
                  <a:srgbClr val="FFFF00"/>
                </a:highlight>
                <a:latin typeface="Arial"/>
                <a:cs typeface="Arial"/>
              </a:rPr>
              <a:t>s</a:t>
            </a:r>
            <a:r>
              <a:rPr lang="en-US" sz="2400" b="1" spc="-5" dirty="0">
                <a:highlight>
                  <a:srgbClr val="FFFF00"/>
                </a:highlight>
                <a:latin typeface="Arial"/>
                <a:cs typeface="Arial"/>
              </a:rPr>
              <a:t> </a:t>
            </a:r>
            <a:r>
              <a:rPr lang="en-US" sz="2400" b="1" spc="0" dirty="0">
                <a:highlight>
                  <a:srgbClr val="FFFF00"/>
                </a:highlight>
                <a:latin typeface="Arial"/>
                <a:cs typeface="Arial"/>
              </a:rPr>
              <a:t>to pa</a:t>
            </a:r>
            <a:r>
              <a:rPr lang="en-US" sz="2400" b="1" spc="-5" dirty="0">
                <a:highlight>
                  <a:srgbClr val="FFFF00"/>
                </a:highlight>
                <a:latin typeface="Arial"/>
                <a:cs typeface="Arial"/>
              </a:rPr>
              <a:t>r</a:t>
            </a:r>
            <a:r>
              <a:rPr lang="en-US" sz="2400" b="1" spc="0" dirty="0">
                <a:highlight>
                  <a:srgbClr val="FFFF00"/>
                </a:highlight>
                <a:latin typeface="Arial"/>
                <a:cs typeface="Arial"/>
              </a:rPr>
              <a:t>tic</a:t>
            </a:r>
            <a:r>
              <a:rPr lang="en-US" sz="2400" b="1" spc="-5" dirty="0">
                <a:highlight>
                  <a:srgbClr val="FFFF00"/>
                </a:highlight>
                <a:latin typeface="Arial"/>
                <a:cs typeface="Arial"/>
              </a:rPr>
              <a:t>i</a:t>
            </a:r>
            <a:r>
              <a:rPr lang="en-US" sz="2400" b="1" spc="0" dirty="0">
                <a:highlight>
                  <a:srgbClr val="FFFF00"/>
                </a:highlight>
                <a:latin typeface="Arial"/>
                <a:cs typeface="Arial"/>
              </a:rPr>
              <a:t>pat</a:t>
            </a:r>
            <a:r>
              <a:rPr lang="en-US" sz="2400" b="1" spc="10" dirty="0">
                <a:highlight>
                  <a:srgbClr val="FFFF00"/>
                </a:highlight>
                <a:latin typeface="Arial"/>
                <a:cs typeface="Arial"/>
              </a:rPr>
              <a:t>e</a:t>
            </a:r>
            <a:r>
              <a:rPr lang="en-US" sz="2400" b="1" spc="0" dirty="0">
                <a:highlight>
                  <a:srgbClr val="FFFF00"/>
                </a:highlight>
                <a:latin typeface="Arial"/>
                <a:cs typeface="Arial"/>
              </a:rPr>
              <a:t>, coope</a:t>
            </a:r>
            <a:r>
              <a:rPr lang="en-US" sz="2400" b="1" spc="-5" dirty="0">
                <a:highlight>
                  <a:srgbClr val="FFFF00"/>
                </a:highlight>
                <a:latin typeface="Arial"/>
                <a:cs typeface="Arial"/>
              </a:rPr>
              <a:t>r</a:t>
            </a:r>
            <a:r>
              <a:rPr lang="en-US" sz="2400" b="1" spc="0" dirty="0">
                <a:highlight>
                  <a:srgbClr val="FFFF00"/>
                </a:highlight>
                <a:latin typeface="Arial"/>
                <a:cs typeface="Arial"/>
              </a:rPr>
              <a:t>ate and collabo</a:t>
            </a:r>
            <a:r>
              <a:rPr lang="en-US" sz="2400" b="1" spc="5" dirty="0">
                <a:highlight>
                  <a:srgbClr val="FFFF00"/>
                </a:highlight>
                <a:latin typeface="Arial"/>
                <a:cs typeface="Arial"/>
              </a:rPr>
              <a:t>r</a:t>
            </a:r>
            <a:r>
              <a:rPr lang="en-US" sz="2400" b="1" spc="0" dirty="0">
                <a:highlight>
                  <a:srgbClr val="FFFF00"/>
                </a:highlight>
                <a:latin typeface="Arial"/>
                <a:cs typeface="Arial"/>
              </a:rPr>
              <a:t>ate</a:t>
            </a:r>
            <a:r>
              <a:rPr lang="en-US" sz="2400" b="1" spc="-5" dirty="0">
                <a:highlight>
                  <a:srgbClr val="FFFF00"/>
                </a:highlight>
                <a:latin typeface="Arial"/>
                <a:cs typeface="Arial"/>
              </a:rPr>
              <a:t> </a:t>
            </a:r>
            <a:r>
              <a:rPr lang="en-US" sz="2400" b="1" spc="0" dirty="0">
                <a:highlight>
                  <a:srgbClr val="FFFF00"/>
                </a:highlight>
                <a:latin typeface="Arial"/>
                <a:cs typeface="Arial"/>
              </a:rPr>
              <a:t>in contin</a:t>
            </a:r>
            <a:r>
              <a:rPr lang="en-US" sz="2400" b="1" spc="5" dirty="0">
                <a:highlight>
                  <a:srgbClr val="FFFF00"/>
                </a:highlight>
                <a:latin typeface="Arial"/>
                <a:cs typeface="Arial"/>
              </a:rPr>
              <a:t>u</a:t>
            </a:r>
            <a:r>
              <a:rPr lang="en-US" sz="2400" b="1" spc="0" dirty="0">
                <a:highlight>
                  <a:srgbClr val="FFFF00"/>
                </a:highlight>
                <a:latin typeface="Arial"/>
                <a:cs typeface="Arial"/>
              </a:rPr>
              <a:t>ed le</a:t>
            </a:r>
            <a:r>
              <a:rPr lang="en-US" sz="2400" b="1" spc="-5" dirty="0">
                <a:highlight>
                  <a:srgbClr val="FFFF00"/>
                </a:highlight>
                <a:latin typeface="Arial"/>
                <a:cs typeface="Arial"/>
              </a:rPr>
              <a:t>ar</a:t>
            </a:r>
            <a:r>
              <a:rPr lang="en-US" sz="2400" b="1" spc="0" dirty="0">
                <a:highlight>
                  <a:srgbClr val="FFFF00"/>
                </a:highlight>
                <a:latin typeface="Arial"/>
                <a:cs typeface="Arial"/>
              </a:rPr>
              <a:t>ning</a:t>
            </a:r>
            <a:endParaRPr lang="en-US" sz="2400" dirty="0">
              <a:highlight>
                <a:srgbClr val="FFFF00"/>
              </a:highlight>
              <a:latin typeface="Arial"/>
              <a:cs typeface="Arial"/>
            </a:endParaRPr>
          </a:p>
          <a:p>
            <a:pPr marL="12700"/>
            <a:endParaRPr lang="en-US" sz="2000" dirty="0">
              <a:latin typeface="Arial"/>
              <a:cs typeface="Arial"/>
            </a:endParaRPr>
          </a:p>
          <a:p>
            <a:pPr marL="12700"/>
            <a:endParaRPr sz="2000" dirty="0">
              <a:latin typeface="Arial"/>
              <a:cs typeface="Arial"/>
            </a:endParaRPr>
          </a:p>
        </p:txBody>
      </p:sp>
      <p:sp>
        <p:nvSpPr>
          <p:cNvPr id="6" name="object 6"/>
          <p:cNvSpPr txBox="1">
            <a:spLocks noGrp="1"/>
          </p:cNvSpPr>
          <p:nvPr>
            <p:ph type="sldNum" sz="quarter" idx="12"/>
          </p:nvPr>
        </p:nvSpPr>
        <p:spPr>
          <a:prstGeom prst="rect">
            <a:avLst/>
          </a:prstGeom>
        </p:spPr>
        <p:txBody>
          <a:bodyPr vert="horz" wrap="square" lIns="0" tIns="0" rIns="0" bIns="0" rtlCol="0">
            <a:noAutofit/>
          </a:bodyPr>
          <a:lstStyle/>
          <a:p>
            <a:pPr marL="25400"/>
            <a:r>
              <a:rPr sz="1100" dirty="0">
                <a:latin typeface="Arial"/>
                <a:cs typeface="Arial"/>
              </a:rPr>
              <a:t>9</a:t>
            </a:r>
            <a:endParaRPr sz="1100">
              <a:latin typeface="Arial"/>
              <a:cs typeface="Arial"/>
            </a:endParaRPr>
          </a:p>
        </p:txBody>
      </p:sp>
      <p:sp>
        <p:nvSpPr>
          <p:cNvPr id="5" name="object 5"/>
          <p:cNvSpPr txBox="1"/>
          <p:nvPr/>
        </p:nvSpPr>
        <p:spPr>
          <a:xfrm>
            <a:off x="381668" y="9041350"/>
            <a:ext cx="18719131" cy="818584"/>
          </a:xfrm>
          <a:prstGeom prst="rect">
            <a:avLst/>
          </a:prstGeom>
        </p:spPr>
        <p:style>
          <a:lnRef idx="2">
            <a:schemeClr val="accent5"/>
          </a:lnRef>
          <a:fillRef idx="1">
            <a:schemeClr val="lt1"/>
          </a:fillRef>
          <a:effectRef idx="0">
            <a:schemeClr val="accent5"/>
          </a:effectRef>
          <a:fontRef idx="minor">
            <a:schemeClr val="dk1"/>
          </a:fontRef>
        </p:style>
        <p:txBody>
          <a:bodyPr vert="horz" wrap="square" lIns="0" tIns="0" rIns="0" bIns="0" rtlCol="0">
            <a:noAutofit/>
          </a:bodyPr>
          <a:lstStyle/>
          <a:p>
            <a:pPr marL="12700"/>
            <a:r>
              <a:rPr sz="2400" b="1" i="1" spc="-5" dirty="0">
                <a:latin typeface="Arial"/>
                <a:cs typeface="Arial"/>
              </a:rPr>
              <a:t>E</a:t>
            </a:r>
            <a:r>
              <a:rPr sz="2400" b="1" i="1" dirty="0">
                <a:latin typeface="Arial"/>
                <a:cs typeface="Arial"/>
              </a:rPr>
              <a:t>le</a:t>
            </a:r>
            <a:r>
              <a:rPr sz="2400" b="1" i="1" spc="5" dirty="0">
                <a:latin typeface="Arial"/>
                <a:cs typeface="Arial"/>
              </a:rPr>
              <a:t>m</a:t>
            </a:r>
            <a:r>
              <a:rPr sz="2400" b="1" i="1" spc="-10" dirty="0">
                <a:latin typeface="Arial"/>
                <a:cs typeface="Arial"/>
              </a:rPr>
              <a:t>e</a:t>
            </a:r>
            <a:r>
              <a:rPr sz="2400" b="1" i="1" dirty="0">
                <a:latin typeface="Arial"/>
                <a:cs typeface="Arial"/>
              </a:rPr>
              <a:t>nts</a:t>
            </a:r>
            <a:r>
              <a:rPr sz="2400" b="1" i="1" spc="-5" dirty="0">
                <a:latin typeface="Arial"/>
                <a:cs typeface="Arial"/>
              </a:rPr>
              <a:t> </a:t>
            </a:r>
            <a:r>
              <a:rPr sz="2400" b="1" i="1" dirty="0">
                <a:latin typeface="Arial"/>
                <a:cs typeface="Arial"/>
              </a:rPr>
              <a:t>of</a:t>
            </a:r>
            <a:r>
              <a:rPr sz="2400" b="1" i="1" spc="-10" dirty="0">
                <a:latin typeface="Arial"/>
                <a:cs typeface="Arial"/>
              </a:rPr>
              <a:t> </a:t>
            </a:r>
            <a:r>
              <a:rPr sz="2400" b="1" i="1" spc="5" dirty="0">
                <a:latin typeface="Arial"/>
                <a:cs typeface="Arial"/>
              </a:rPr>
              <a:t>c</a:t>
            </a:r>
            <a:r>
              <a:rPr sz="2400" b="1" i="1" dirty="0">
                <a:latin typeface="Arial"/>
                <a:cs typeface="Arial"/>
              </a:rPr>
              <a:t>o</a:t>
            </a:r>
            <a:r>
              <a:rPr sz="2400" b="1" i="1" spc="-10" dirty="0">
                <a:latin typeface="Arial"/>
                <a:cs typeface="Arial"/>
              </a:rPr>
              <a:t>l</a:t>
            </a:r>
            <a:r>
              <a:rPr sz="2400" b="1" i="1" dirty="0">
                <a:latin typeface="Arial"/>
                <a:cs typeface="Arial"/>
              </a:rPr>
              <a:t>labo</a:t>
            </a:r>
            <a:r>
              <a:rPr sz="2400" b="1" i="1" spc="-15" dirty="0">
                <a:latin typeface="Arial"/>
                <a:cs typeface="Arial"/>
              </a:rPr>
              <a:t>r</a:t>
            </a:r>
            <a:r>
              <a:rPr sz="2400" b="1" i="1" dirty="0">
                <a:latin typeface="Arial"/>
                <a:cs typeface="Arial"/>
              </a:rPr>
              <a:t>at</a:t>
            </a:r>
            <a:r>
              <a:rPr sz="2400" b="1" i="1" spc="-10" dirty="0">
                <a:latin typeface="Arial"/>
                <a:cs typeface="Arial"/>
              </a:rPr>
              <a:t>i</a:t>
            </a:r>
            <a:r>
              <a:rPr sz="2400" b="1" i="1" spc="5" dirty="0">
                <a:latin typeface="Arial"/>
                <a:cs typeface="Arial"/>
              </a:rPr>
              <a:t>v</a:t>
            </a:r>
            <a:r>
              <a:rPr sz="2400" b="1" i="1" dirty="0">
                <a:latin typeface="Arial"/>
                <a:cs typeface="Arial"/>
              </a:rPr>
              <a:t>e</a:t>
            </a:r>
            <a:r>
              <a:rPr sz="2400" b="1" i="1" spc="-10" dirty="0">
                <a:latin typeface="Arial"/>
                <a:cs typeface="Arial"/>
              </a:rPr>
              <a:t> </a:t>
            </a:r>
            <a:r>
              <a:rPr sz="2400" b="1" i="1" dirty="0">
                <a:latin typeface="Arial"/>
                <a:cs typeface="Arial"/>
              </a:rPr>
              <a:t>lea</a:t>
            </a:r>
            <a:r>
              <a:rPr sz="2400" b="1" i="1" spc="-15" dirty="0">
                <a:latin typeface="Arial"/>
                <a:cs typeface="Arial"/>
              </a:rPr>
              <a:t>r</a:t>
            </a:r>
            <a:r>
              <a:rPr sz="2400" b="1" i="1" dirty="0">
                <a:latin typeface="Arial"/>
                <a:cs typeface="Arial"/>
              </a:rPr>
              <a:t>ning</a:t>
            </a:r>
            <a:r>
              <a:rPr sz="2400" b="1" i="1" spc="10" dirty="0">
                <a:latin typeface="Arial"/>
                <a:cs typeface="Arial"/>
              </a:rPr>
              <a:t> </a:t>
            </a:r>
            <a:r>
              <a:rPr sz="2400" b="1" i="1" dirty="0">
                <a:latin typeface="Arial"/>
                <a:cs typeface="Arial"/>
              </a:rPr>
              <a:t>–</a:t>
            </a:r>
            <a:r>
              <a:rPr sz="2400" b="1" i="1" spc="5" dirty="0">
                <a:latin typeface="Arial"/>
                <a:cs typeface="Arial"/>
              </a:rPr>
              <a:t> </a:t>
            </a:r>
            <a:r>
              <a:rPr sz="2400" b="1" i="1" dirty="0">
                <a:latin typeface="Arial"/>
                <a:cs typeface="Arial"/>
              </a:rPr>
              <a:t>p</a:t>
            </a:r>
            <a:r>
              <a:rPr sz="2400" b="1" i="1" spc="-10" dirty="0">
                <a:latin typeface="Arial"/>
                <a:cs typeface="Arial"/>
              </a:rPr>
              <a:t>o</a:t>
            </a:r>
            <a:r>
              <a:rPr sz="2400" b="1" i="1" spc="5" dirty="0">
                <a:latin typeface="Arial"/>
                <a:cs typeface="Arial"/>
              </a:rPr>
              <a:t>s</a:t>
            </a:r>
            <a:r>
              <a:rPr sz="2400" b="1" i="1" dirty="0">
                <a:latin typeface="Arial"/>
                <a:cs typeface="Arial"/>
              </a:rPr>
              <a:t>i</a:t>
            </a:r>
            <a:r>
              <a:rPr sz="2400" b="1" i="1" spc="-10" dirty="0">
                <a:latin typeface="Arial"/>
                <a:cs typeface="Arial"/>
              </a:rPr>
              <a:t>t</a:t>
            </a:r>
            <a:r>
              <a:rPr sz="2400" b="1" i="1" dirty="0">
                <a:latin typeface="Arial"/>
                <a:cs typeface="Arial"/>
              </a:rPr>
              <a:t>i</a:t>
            </a:r>
            <a:r>
              <a:rPr sz="2400" b="1" i="1" spc="5" dirty="0">
                <a:latin typeface="Arial"/>
                <a:cs typeface="Arial"/>
              </a:rPr>
              <a:t>v</a:t>
            </a:r>
            <a:r>
              <a:rPr sz="2400" b="1" i="1" dirty="0">
                <a:latin typeface="Arial"/>
                <a:cs typeface="Arial"/>
              </a:rPr>
              <a:t>e</a:t>
            </a:r>
            <a:r>
              <a:rPr sz="2400" b="1" i="1" spc="-10" dirty="0">
                <a:latin typeface="Arial"/>
                <a:cs typeface="Arial"/>
              </a:rPr>
              <a:t> </a:t>
            </a:r>
            <a:r>
              <a:rPr sz="2400" b="1" i="1" spc="5" dirty="0">
                <a:latin typeface="Arial"/>
                <a:cs typeface="Arial"/>
              </a:rPr>
              <a:t>i</a:t>
            </a:r>
            <a:r>
              <a:rPr sz="2400" b="1" i="1" dirty="0">
                <a:latin typeface="Arial"/>
                <a:cs typeface="Arial"/>
              </a:rPr>
              <a:t>n</a:t>
            </a:r>
            <a:r>
              <a:rPr sz="2400" b="1" i="1" spc="-10" dirty="0">
                <a:latin typeface="Arial"/>
                <a:cs typeface="Arial"/>
              </a:rPr>
              <a:t>t</a:t>
            </a:r>
            <a:r>
              <a:rPr sz="2400" b="1" i="1" dirty="0">
                <a:latin typeface="Arial"/>
                <a:cs typeface="Arial"/>
              </a:rPr>
              <a:t>erd</a:t>
            </a:r>
            <a:r>
              <a:rPr sz="2400" b="1" i="1" spc="-10" dirty="0">
                <a:latin typeface="Arial"/>
                <a:cs typeface="Arial"/>
              </a:rPr>
              <a:t>e</a:t>
            </a:r>
            <a:r>
              <a:rPr sz="2400" b="1" i="1" dirty="0">
                <a:latin typeface="Arial"/>
                <a:cs typeface="Arial"/>
              </a:rPr>
              <a:t>pen</a:t>
            </a:r>
            <a:r>
              <a:rPr sz="2400" b="1" i="1" spc="-10" dirty="0">
                <a:latin typeface="Arial"/>
                <a:cs typeface="Arial"/>
              </a:rPr>
              <a:t>d</a:t>
            </a:r>
            <a:r>
              <a:rPr sz="2400" b="1" i="1" dirty="0">
                <a:latin typeface="Arial"/>
                <a:cs typeface="Arial"/>
              </a:rPr>
              <a:t>e</a:t>
            </a:r>
            <a:r>
              <a:rPr sz="2400" b="1" i="1" spc="-10" dirty="0">
                <a:latin typeface="Arial"/>
                <a:cs typeface="Arial"/>
              </a:rPr>
              <a:t>nc</a:t>
            </a:r>
            <a:r>
              <a:rPr sz="2400" b="1" i="1" dirty="0">
                <a:latin typeface="Arial"/>
                <a:cs typeface="Arial"/>
              </a:rPr>
              <a:t>e, i</a:t>
            </a:r>
            <a:r>
              <a:rPr sz="2400" b="1" i="1" spc="-10" dirty="0">
                <a:latin typeface="Arial"/>
                <a:cs typeface="Arial"/>
              </a:rPr>
              <a:t>n</a:t>
            </a:r>
            <a:r>
              <a:rPr sz="2400" b="1" i="1" dirty="0">
                <a:latin typeface="Arial"/>
                <a:cs typeface="Arial"/>
              </a:rPr>
              <a:t>di</a:t>
            </a:r>
            <a:r>
              <a:rPr sz="2400" b="1" i="1" spc="-10" dirty="0">
                <a:latin typeface="Arial"/>
                <a:cs typeface="Arial"/>
              </a:rPr>
              <a:t>v</a:t>
            </a:r>
            <a:r>
              <a:rPr sz="2400" b="1" i="1" dirty="0">
                <a:latin typeface="Arial"/>
                <a:cs typeface="Arial"/>
              </a:rPr>
              <a:t>id</a:t>
            </a:r>
            <a:r>
              <a:rPr sz="2400" b="1" i="1" spc="-10" dirty="0">
                <a:latin typeface="Arial"/>
                <a:cs typeface="Arial"/>
              </a:rPr>
              <a:t>u</a:t>
            </a:r>
            <a:r>
              <a:rPr sz="2400" b="1" i="1" dirty="0">
                <a:latin typeface="Arial"/>
                <a:cs typeface="Arial"/>
              </a:rPr>
              <a:t>al</a:t>
            </a:r>
            <a:r>
              <a:rPr sz="2400" b="1" i="1" spc="20" dirty="0">
                <a:latin typeface="Arial"/>
                <a:cs typeface="Arial"/>
              </a:rPr>
              <a:t> </a:t>
            </a:r>
            <a:r>
              <a:rPr sz="2400" b="1" i="1" spc="-10" dirty="0">
                <a:latin typeface="Arial"/>
                <a:cs typeface="Arial"/>
              </a:rPr>
              <a:t>a</a:t>
            </a:r>
            <a:r>
              <a:rPr sz="2400" b="1" i="1" spc="5" dirty="0">
                <a:latin typeface="Arial"/>
                <a:cs typeface="Arial"/>
              </a:rPr>
              <a:t>c</a:t>
            </a:r>
            <a:r>
              <a:rPr sz="2400" b="1" i="1" spc="-10" dirty="0">
                <a:latin typeface="Arial"/>
                <a:cs typeface="Arial"/>
              </a:rPr>
              <a:t>c</a:t>
            </a:r>
            <a:r>
              <a:rPr sz="2400" b="1" i="1" dirty="0">
                <a:latin typeface="Arial"/>
                <a:cs typeface="Arial"/>
              </a:rPr>
              <a:t>oun</a:t>
            </a:r>
            <a:r>
              <a:rPr sz="2400" b="1" i="1" spc="-10" dirty="0">
                <a:latin typeface="Arial"/>
                <a:cs typeface="Arial"/>
              </a:rPr>
              <a:t>t</a:t>
            </a:r>
            <a:r>
              <a:rPr sz="2400" b="1" i="1" dirty="0">
                <a:latin typeface="Arial"/>
                <a:cs typeface="Arial"/>
              </a:rPr>
              <a:t>ab</a:t>
            </a:r>
            <a:r>
              <a:rPr sz="2400" b="1" i="1" spc="-10" dirty="0">
                <a:latin typeface="Arial"/>
                <a:cs typeface="Arial"/>
              </a:rPr>
              <a:t>i</a:t>
            </a:r>
            <a:r>
              <a:rPr sz="2400" b="1" i="1" dirty="0">
                <a:latin typeface="Arial"/>
                <a:cs typeface="Arial"/>
              </a:rPr>
              <a:t>li</a:t>
            </a:r>
            <a:r>
              <a:rPr sz="2400" b="1" i="1" spc="-10" dirty="0">
                <a:latin typeface="Arial"/>
                <a:cs typeface="Arial"/>
              </a:rPr>
              <a:t>t</a:t>
            </a:r>
            <a:r>
              <a:rPr sz="2400" b="1" i="1" spc="5" dirty="0">
                <a:latin typeface="Arial"/>
                <a:cs typeface="Arial"/>
              </a:rPr>
              <a:t>y</a:t>
            </a:r>
            <a:r>
              <a:rPr sz="2400" b="1" i="1" dirty="0">
                <a:latin typeface="Arial"/>
                <a:cs typeface="Arial"/>
              </a:rPr>
              <a:t>, a</a:t>
            </a:r>
            <a:r>
              <a:rPr sz="2400" b="1" i="1" spc="-10" dirty="0">
                <a:latin typeface="Arial"/>
                <a:cs typeface="Arial"/>
              </a:rPr>
              <a:t>n</a:t>
            </a:r>
            <a:r>
              <a:rPr sz="2400" b="1" i="1" dirty="0">
                <a:latin typeface="Arial"/>
                <a:cs typeface="Arial"/>
              </a:rPr>
              <a:t>d </a:t>
            </a:r>
            <a:r>
              <a:rPr sz="2400" b="1" i="1" spc="5" dirty="0">
                <a:latin typeface="Arial"/>
                <a:cs typeface="Arial"/>
              </a:rPr>
              <a:t>s</a:t>
            </a:r>
            <a:r>
              <a:rPr sz="2400" b="1" i="1" spc="-10" dirty="0">
                <a:latin typeface="Arial"/>
                <a:cs typeface="Arial"/>
              </a:rPr>
              <a:t>h</a:t>
            </a:r>
            <a:r>
              <a:rPr sz="2400" b="1" i="1" dirty="0">
                <a:latin typeface="Arial"/>
                <a:cs typeface="Arial"/>
              </a:rPr>
              <a:t>ared</a:t>
            </a:r>
            <a:r>
              <a:rPr sz="2400" b="1" i="1" spc="-10" dirty="0">
                <a:latin typeface="Arial"/>
                <a:cs typeface="Arial"/>
              </a:rPr>
              <a:t> </a:t>
            </a:r>
            <a:r>
              <a:rPr sz="2400" b="1" i="1" dirty="0">
                <a:latin typeface="Arial"/>
                <a:cs typeface="Arial"/>
              </a:rPr>
              <a:t>aut</a:t>
            </a:r>
            <a:r>
              <a:rPr sz="2400" b="1" i="1" spc="-10" dirty="0">
                <a:latin typeface="Arial"/>
                <a:cs typeface="Arial"/>
              </a:rPr>
              <a:t>h</a:t>
            </a:r>
            <a:r>
              <a:rPr sz="2400" b="1" i="1" dirty="0">
                <a:latin typeface="Arial"/>
                <a:cs typeface="Arial"/>
              </a:rPr>
              <a:t>ori</a:t>
            </a:r>
            <a:r>
              <a:rPr sz="2400" b="1" i="1" spc="-10" dirty="0">
                <a:latin typeface="Arial"/>
                <a:cs typeface="Arial"/>
              </a:rPr>
              <a:t>t</a:t>
            </a:r>
            <a:r>
              <a:rPr sz="2400" b="1" i="1" dirty="0">
                <a:latin typeface="Arial"/>
                <a:cs typeface="Arial"/>
              </a:rPr>
              <a:t>y</a:t>
            </a:r>
            <a:r>
              <a:rPr sz="2400" b="1" i="1" spc="5" dirty="0">
                <a:latin typeface="Arial"/>
                <a:cs typeface="Arial"/>
              </a:rPr>
              <a:t> i</a:t>
            </a:r>
            <a:r>
              <a:rPr sz="2400" b="1" i="1" dirty="0">
                <a:latin typeface="Arial"/>
                <a:cs typeface="Arial"/>
              </a:rPr>
              <a:t>n</a:t>
            </a:r>
            <a:r>
              <a:rPr sz="2400" b="1" i="1" spc="-10" dirty="0">
                <a:latin typeface="Arial"/>
                <a:cs typeface="Arial"/>
              </a:rPr>
              <a:t> </a:t>
            </a:r>
            <a:r>
              <a:rPr sz="2400" b="1" i="1" dirty="0">
                <a:latin typeface="Arial"/>
                <a:cs typeface="Arial"/>
              </a:rPr>
              <a:t>a</a:t>
            </a:r>
            <a:r>
              <a:rPr sz="2400" b="1" i="1" spc="-10" dirty="0">
                <a:latin typeface="Arial"/>
                <a:cs typeface="Arial"/>
              </a:rPr>
              <a:t>s</a:t>
            </a:r>
            <a:r>
              <a:rPr sz="2400" b="1" i="1" spc="5" dirty="0">
                <a:latin typeface="Arial"/>
                <a:cs typeface="Arial"/>
              </a:rPr>
              <a:t>s</a:t>
            </a:r>
            <a:r>
              <a:rPr sz="2400" b="1" i="1" spc="-10" dirty="0">
                <a:latin typeface="Arial"/>
                <a:cs typeface="Arial"/>
              </a:rPr>
              <a:t>e</a:t>
            </a:r>
            <a:r>
              <a:rPr sz="2400" b="1" i="1" spc="5" dirty="0">
                <a:latin typeface="Arial"/>
                <a:cs typeface="Arial"/>
              </a:rPr>
              <a:t>ss</a:t>
            </a:r>
            <a:r>
              <a:rPr sz="2400" b="1" i="1" spc="-10" dirty="0">
                <a:latin typeface="Arial"/>
                <a:cs typeface="Arial"/>
              </a:rPr>
              <a:t>in</a:t>
            </a:r>
            <a:r>
              <a:rPr sz="2400" b="1" i="1" dirty="0">
                <a:latin typeface="Arial"/>
                <a:cs typeface="Arial"/>
              </a:rPr>
              <a:t>g and</a:t>
            </a:r>
            <a:r>
              <a:rPr sz="2400" b="1" i="1" spc="-10" dirty="0">
                <a:latin typeface="Arial"/>
                <a:cs typeface="Arial"/>
              </a:rPr>
              <a:t> </a:t>
            </a:r>
            <a:r>
              <a:rPr sz="2400" b="1" i="1" dirty="0">
                <a:latin typeface="Arial"/>
                <a:cs typeface="Arial"/>
              </a:rPr>
              <a:t>fa</a:t>
            </a:r>
            <a:r>
              <a:rPr sz="2400" b="1" i="1" spc="-10" dirty="0">
                <a:latin typeface="Arial"/>
                <a:cs typeface="Arial"/>
              </a:rPr>
              <a:t>c</a:t>
            </a:r>
            <a:r>
              <a:rPr sz="2400" b="1" i="1" dirty="0">
                <a:latin typeface="Arial"/>
                <a:cs typeface="Arial"/>
              </a:rPr>
              <a:t>il</a:t>
            </a:r>
            <a:r>
              <a:rPr sz="2400" b="1" i="1" spc="-10" dirty="0">
                <a:latin typeface="Arial"/>
                <a:cs typeface="Arial"/>
              </a:rPr>
              <a:t>i</a:t>
            </a:r>
            <a:r>
              <a:rPr sz="2400" b="1" i="1" dirty="0">
                <a:latin typeface="Arial"/>
                <a:cs typeface="Arial"/>
              </a:rPr>
              <a:t>tat</a:t>
            </a:r>
            <a:r>
              <a:rPr sz="2400" b="1" i="1" spc="-10" dirty="0">
                <a:latin typeface="Arial"/>
                <a:cs typeface="Arial"/>
              </a:rPr>
              <a:t>i</a:t>
            </a:r>
            <a:r>
              <a:rPr sz="2400" b="1" i="1" dirty="0">
                <a:latin typeface="Arial"/>
                <a:cs typeface="Arial"/>
              </a:rPr>
              <a:t>ng </a:t>
            </a:r>
            <a:r>
              <a:rPr sz="2400" b="1" i="1" spc="-10" dirty="0">
                <a:latin typeface="Arial"/>
                <a:cs typeface="Arial"/>
              </a:rPr>
              <a:t>o</a:t>
            </a:r>
            <a:r>
              <a:rPr sz="2400" b="1" i="1" dirty="0">
                <a:latin typeface="Arial"/>
                <a:cs typeface="Arial"/>
              </a:rPr>
              <a:t>ne</a:t>
            </a:r>
            <a:r>
              <a:rPr sz="2400" b="1" i="1" spc="-10" dirty="0">
                <a:latin typeface="Arial"/>
                <a:cs typeface="Arial"/>
              </a:rPr>
              <a:t>’</a:t>
            </a:r>
            <a:r>
              <a:rPr sz="2400" b="1" i="1" dirty="0">
                <a:latin typeface="Arial"/>
                <a:cs typeface="Arial"/>
              </a:rPr>
              <a:t>s</a:t>
            </a:r>
            <a:r>
              <a:rPr sz="2400" b="1" i="1" spc="5" dirty="0">
                <a:latin typeface="Arial"/>
                <a:cs typeface="Arial"/>
              </a:rPr>
              <a:t> </a:t>
            </a:r>
            <a:r>
              <a:rPr sz="2400" b="1" i="1" spc="-10" dirty="0">
                <a:latin typeface="Arial"/>
                <a:cs typeface="Arial"/>
              </a:rPr>
              <a:t>l</a:t>
            </a:r>
            <a:r>
              <a:rPr sz="2400" b="1" i="1" dirty="0">
                <a:latin typeface="Arial"/>
                <a:cs typeface="Arial"/>
              </a:rPr>
              <a:t>earn</a:t>
            </a:r>
            <a:r>
              <a:rPr sz="2400" b="1" i="1" spc="-10" dirty="0">
                <a:latin typeface="Arial"/>
                <a:cs typeface="Arial"/>
              </a:rPr>
              <a:t>in</a:t>
            </a:r>
            <a:r>
              <a:rPr sz="2400" b="1" i="1" dirty="0">
                <a:latin typeface="Arial"/>
                <a:cs typeface="Arial"/>
              </a:rPr>
              <a:t>g.</a:t>
            </a:r>
          </a:p>
        </p:txBody>
      </p:sp>
      <p:graphicFrame>
        <p:nvGraphicFramePr>
          <p:cNvPr id="4" name="object 4"/>
          <p:cNvGraphicFramePr>
            <a:graphicFrameLocks noGrp="1"/>
          </p:cNvGraphicFramePr>
          <p:nvPr>
            <p:extLst>
              <p:ext uri="{D42A27DB-BD31-4B8C-83A1-F6EECF244321}">
                <p14:modId xmlns:p14="http://schemas.microsoft.com/office/powerpoint/2010/main" val="1217907105"/>
              </p:ext>
            </p:extLst>
          </p:nvPr>
        </p:nvGraphicFramePr>
        <p:xfrm>
          <a:off x="378995" y="1528108"/>
          <a:ext cx="18546010" cy="7340600"/>
        </p:xfrm>
        <a:graphic>
          <a:graphicData uri="http://schemas.openxmlformats.org/drawingml/2006/table">
            <a:tbl>
              <a:tblPr firstRow="1" bandRow="1">
                <a:tableStyleId>{2D5ABB26-0587-4C30-8999-92F81FD0307C}</a:tableStyleId>
              </a:tblPr>
              <a:tblGrid>
                <a:gridCol w="6761640">
                  <a:extLst>
                    <a:ext uri="{9D8B030D-6E8A-4147-A177-3AD203B41FA5}">
                      <a16:colId xmlns:a16="http://schemas.microsoft.com/office/drawing/2014/main" val="20001"/>
                    </a:ext>
                  </a:extLst>
                </a:gridCol>
                <a:gridCol w="2083316">
                  <a:extLst>
                    <a:ext uri="{9D8B030D-6E8A-4147-A177-3AD203B41FA5}">
                      <a16:colId xmlns:a16="http://schemas.microsoft.com/office/drawing/2014/main" val="20003"/>
                    </a:ext>
                  </a:extLst>
                </a:gridCol>
                <a:gridCol w="2003189">
                  <a:extLst>
                    <a:ext uri="{9D8B030D-6E8A-4147-A177-3AD203B41FA5}">
                      <a16:colId xmlns:a16="http://schemas.microsoft.com/office/drawing/2014/main" val="20004"/>
                    </a:ext>
                  </a:extLst>
                </a:gridCol>
                <a:gridCol w="2483954">
                  <a:extLst>
                    <a:ext uri="{9D8B030D-6E8A-4147-A177-3AD203B41FA5}">
                      <a16:colId xmlns:a16="http://schemas.microsoft.com/office/drawing/2014/main" val="20005"/>
                    </a:ext>
                  </a:extLst>
                </a:gridCol>
                <a:gridCol w="2564081">
                  <a:extLst>
                    <a:ext uri="{9D8B030D-6E8A-4147-A177-3AD203B41FA5}">
                      <a16:colId xmlns:a16="http://schemas.microsoft.com/office/drawing/2014/main" val="20006"/>
                    </a:ext>
                  </a:extLst>
                </a:gridCol>
                <a:gridCol w="2649830">
                  <a:extLst>
                    <a:ext uri="{9D8B030D-6E8A-4147-A177-3AD203B41FA5}">
                      <a16:colId xmlns:a16="http://schemas.microsoft.com/office/drawing/2014/main" val="20007"/>
                    </a:ext>
                  </a:extLst>
                </a:gridCol>
              </a:tblGrid>
              <a:tr h="279117">
                <a:tc rowSpan="2">
                  <a:txBody>
                    <a:bodyPr/>
                    <a:lstStyle/>
                    <a:p>
                      <a:pPr marR="1905" algn="ctr">
                        <a:lnSpc>
                          <a:spcPct val="100000"/>
                        </a:lnSpc>
                      </a:pPr>
                      <a:r>
                        <a:rPr sz="2000" b="1" dirty="0">
                          <a:latin typeface="Arial"/>
                          <a:cs typeface="Arial"/>
                        </a:rPr>
                        <a:t>M</a:t>
                      </a:r>
                      <a:r>
                        <a:rPr sz="2000" b="1" spc="-5" dirty="0">
                          <a:latin typeface="Arial"/>
                          <a:cs typeface="Arial"/>
                        </a:rPr>
                        <a:t>E</a:t>
                      </a:r>
                      <a:r>
                        <a:rPr sz="2000" b="1" spc="5" dirty="0">
                          <a:latin typeface="Arial"/>
                          <a:cs typeface="Arial"/>
                        </a:rPr>
                        <a:t>A</a:t>
                      </a:r>
                      <a:r>
                        <a:rPr sz="2000" b="1" spc="-10" dirty="0">
                          <a:latin typeface="Arial"/>
                          <a:cs typeface="Arial"/>
                        </a:rPr>
                        <a:t>N</a:t>
                      </a:r>
                      <a:r>
                        <a:rPr sz="2000" b="1" spc="0" dirty="0">
                          <a:latin typeface="Arial"/>
                          <a:cs typeface="Arial"/>
                        </a:rPr>
                        <a:t>S</a:t>
                      </a:r>
                      <a:r>
                        <a:rPr sz="2000" b="1" spc="-10" dirty="0">
                          <a:latin typeface="Arial"/>
                          <a:cs typeface="Arial"/>
                        </a:rPr>
                        <a:t> </a:t>
                      </a:r>
                      <a:r>
                        <a:rPr sz="2000" b="1" spc="0" dirty="0">
                          <a:latin typeface="Arial"/>
                          <a:cs typeface="Arial"/>
                        </a:rPr>
                        <a:t>OF</a:t>
                      </a:r>
                      <a:r>
                        <a:rPr sz="2000" b="1" spc="-10" dirty="0">
                          <a:latin typeface="Arial"/>
                          <a:cs typeface="Arial"/>
                        </a:rPr>
                        <a:t> </a:t>
                      </a:r>
                      <a:r>
                        <a:rPr sz="2000" b="1" spc="-5" dirty="0">
                          <a:latin typeface="Arial"/>
                          <a:cs typeface="Arial"/>
                        </a:rPr>
                        <a:t>VE</a:t>
                      </a:r>
                      <a:r>
                        <a:rPr sz="2000" b="1" spc="-10" dirty="0">
                          <a:latin typeface="Arial"/>
                          <a:cs typeface="Arial"/>
                        </a:rPr>
                        <a:t>R</a:t>
                      </a:r>
                      <a:r>
                        <a:rPr sz="2000" b="1" spc="0" dirty="0">
                          <a:latin typeface="Arial"/>
                          <a:cs typeface="Arial"/>
                        </a:rPr>
                        <a:t>IFI</a:t>
                      </a:r>
                      <a:r>
                        <a:rPr sz="2000" b="1" spc="-15" dirty="0">
                          <a:latin typeface="Arial"/>
                          <a:cs typeface="Arial"/>
                        </a:rPr>
                        <a:t>C</a:t>
                      </a:r>
                      <a:r>
                        <a:rPr sz="2000" b="1" spc="-10" dirty="0">
                          <a:latin typeface="Arial"/>
                          <a:cs typeface="Arial"/>
                        </a:rPr>
                        <a:t>A</a:t>
                      </a:r>
                      <a:r>
                        <a:rPr sz="2000" b="1" spc="5" dirty="0">
                          <a:latin typeface="Arial"/>
                          <a:cs typeface="Arial"/>
                        </a:rPr>
                        <a:t>T</a:t>
                      </a:r>
                      <a:r>
                        <a:rPr sz="2000" b="1" spc="-10" dirty="0">
                          <a:latin typeface="Arial"/>
                          <a:cs typeface="Arial"/>
                        </a:rPr>
                        <a:t>I</a:t>
                      </a:r>
                      <a:r>
                        <a:rPr sz="2000" b="1" spc="0" dirty="0">
                          <a:latin typeface="Arial"/>
                          <a:cs typeface="Arial"/>
                        </a:rPr>
                        <a:t>ON</a:t>
                      </a:r>
                      <a:endParaRPr sz="2000" dirty="0">
                        <a:latin typeface="Arial"/>
                        <a:cs typeface="Arial"/>
                      </a:endParaRPr>
                    </a:p>
                    <a:p>
                      <a:pPr marR="0" algn="ctr">
                        <a:lnSpc>
                          <a:spcPct val="100000"/>
                        </a:lnSpc>
                      </a:pPr>
                      <a:r>
                        <a:rPr sz="2000" i="1" dirty="0">
                          <a:latin typeface="Arial"/>
                          <a:cs typeface="Arial"/>
                        </a:rPr>
                        <a:t>(</a:t>
                      </a:r>
                      <a:r>
                        <a:rPr sz="2000" i="1" spc="-5" dirty="0">
                          <a:latin typeface="Arial"/>
                          <a:cs typeface="Arial"/>
                        </a:rPr>
                        <a:t>SE</a:t>
                      </a:r>
                      <a:r>
                        <a:rPr sz="2000" i="1" spc="0" dirty="0">
                          <a:latin typeface="Arial"/>
                          <a:cs typeface="Arial"/>
                        </a:rPr>
                        <a:t>T A</a:t>
                      </a:r>
                      <a:r>
                        <a:rPr sz="2000" i="1" spc="5" dirty="0">
                          <a:latin typeface="Arial"/>
                          <a:cs typeface="Arial"/>
                        </a:rPr>
                        <a:t> </a:t>
                      </a:r>
                      <a:r>
                        <a:rPr sz="2000" b="1" i="1" spc="-5" dirty="0">
                          <a:latin typeface="Arial"/>
                          <a:cs typeface="Arial"/>
                        </a:rPr>
                        <a:t>o</a:t>
                      </a:r>
                      <a:r>
                        <a:rPr sz="2000" b="1" i="1" spc="0" dirty="0">
                          <a:latin typeface="Arial"/>
                          <a:cs typeface="Arial"/>
                        </a:rPr>
                        <a:t>r</a:t>
                      </a:r>
                      <a:r>
                        <a:rPr sz="2000" b="1" i="1" spc="-5" dirty="0">
                          <a:latin typeface="Arial"/>
                          <a:cs typeface="Arial"/>
                        </a:rPr>
                        <a:t> </a:t>
                      </a:r>
                      <a:r>
                        <a:rPr sz="2000" i="1" spc="-5" dirty="0">
                          <a:latin typeface="Arial"/>
                          <a:cs typeface="Arial"/>
                        </a:rPr>
                        <a:t>SE</a:t>
                      </a:r>
                      <a:r>
                        <a:rPr sz="2000" i="1" spc="0" dirty="0">
                          <a:latin typeface="Arial"/>
                          <a:cs typeface="Arial"/>
                        </a:rPr>
                        <a:t>T </a:t>
                      </a:r>
                      <a:r>
                        <a:rPr sz="2000" i="1" spc="-15" dirty="0">
                          <a:latin typeface="Arial"/>
                          <a:cs typeface="Arial"/>
                        </a:rPr>
                        <a:t>B</a:t>
                      </a:r>
                      <a:r>
                        <a:rPr sz="2000" i="1" spc="0" dirty="0">
                          <a:latin typeface="Arial"/>
                          <a:cs typeface="Arial"/>
                        </a:rPr>
                        <a:t>)</a:t>
                      </a:r>
                      <a:endParaRPr sz="2000" dirty="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chemeClr val="accent6">
                        <a:lumMod val="40000"/>
                        <a:lumOff val="60000"/>
                      </a:schemeClr>
                    </a:solidFill>
                  </a:tcPr>
                </a:tc>
                <a:tc gridSpan="5">
                  <a:txBody>
                    <a:bodyPr/>
                    <a:lstStyle/>
                    <a:p>
                      <a:pPr marL="0" marR="0" lvl="0" indent="0" algn="ctr" defTabSz="1447770" rtl="0" eaLnBrk="1" fontAlgn="auto" latinLnBrk="0" hangingPunct="1">
                        <a:lnSpc>
                          <a:spcPct val="100000"/>
                        </a:lnSpc>
                        <a:spcBef>
                          <a:spcPts val="0"/>
                        </a:spcBef>
                        <a:spcAft>
                          <a:spcPts val="0"/>
                        </a:spcAft>
                        <a:buClrTx/>
                        <a:buSzTx/>
                        <a:buFontTx/>
                        <a:buNone/>
                        <a:tabLst/>
                        <a:defRPr/>
                      </a:pPr>
                      <a:r>
                        <a:rPr lang="en-US" sz="4000" dirty="0"/>
                        <a:t>PERFORMANCE INDICATORS</a:t>
                      </a:r>
                    </a:p>
                  </a:txBody>
                  <a:tcPr marL="0" marR="0" marT="0" marB="0">
                    <a:lnL w="7366" cap="flat" cmpd="sng" algn="ctr">
                      <a:solidFill>
                        <a:srgbClr val="000000"/>
                      </a:solidFill>
                      <a:prstDash val="solid"/>
                      <a:round/>
                      <a:headEnd type="none" w="med" len="med"/>
                      <a:tailEnd type="none" w="med" len="med"/>
                    </a:lnL>
                    <a:solidFill>
                      <a:schemeClr val="accent6">
                        <a:lumMod val="40000"/>
                        <a:lumOff val="60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714461">
                <a:tc vMerge="1">
                  <a:txBody>
                    <a:bodyPr/>
                    <a:lstStyle/>
                    <a:p>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396875" marR="69215" indent="-326390">
                        <a:lnSpc>
                          <a:spcPct val="100000"/>
                        </a:lnSpc>
                      </a:pPr>
                      <a:r>
                        <a:rPr sz="2000" b="1" dirty="0">
                          <a:latin typeface="Arial"/>
                          <a:cs typeface="Arial"/>
                        </a:rPr>
                        <a:t>Out</a:t>
                      </a:r>
                      <a:r>
                        <a:rPr sz="2000" b="1" spc="-15" dirty="0">
                          <a:latin typeface="Arial"/>
                          <a:cs typeface="Arial"/>
                        </a:rPr>
                        <a:t>s</a:t>
                      </a:r>
                      <a:r>
                        <a:rPr sz="2000" b="1" spc="0" dirty="0">
                          <a:latin typeface="Arial"/>
                          <a:cs typeface="Arial"/>
                        </a:rPr>
                        <a:t>ta</a:t>
                      </a:r>
                      <a:r>
                        <a:rPr sz="2000" b="1" spc="-5" dirty="0">
                          <a:latin typeface="Arial"/>
                          <a:cs typeface="Arial"/>
                        </a:rPr>
                        <a:t>n</a:t>
                      </a:r>
                      <a:r>
                        <a:rPr sz="2000" b="1" spc="0" dirty="0">
                          <a:latin typeface="Arial"/>
                          <a:cs typeface="Arial"/>
                        </a:rPr>
                        <a:t>ding (5)</a:t>
                      </a:r>
                      <a:endParaRPr sz="2000" dirty="0">
                        <a:latin typeface="Arial"/>
                        <a:cs typeface="Arial"/>
                      </a:endParaRPr>
                    </a:p>
                  </a:txBody>
                  <a:tcPr marL="0" marR="0" marT="0" marB="0">
                    <a:lnL w="7366">
                      <a:solidFill>
                        <a:srgbClr val="000000"/>
                      </a:solidFill>
                      <a:prstDash val="solid"/>
                    </a:lnL>
                    <a:lnR w="7365">
                      <a:solidFill>
                        <a:srgbClr val="000000"/>
                      </a:solidFill>
                      <a:prstDash val="solid"/>
                    </a:lnR>
                    <a:lnB w="7366"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127000" marR="125730" indent="-1905" algn="ctr">
                        <a:lnSpc>
                          <a:spcPct val="100000"/>
                        </a:lnSpc>
                      </a:pPr>
                      <a:r>
                        <a:rPr sz="2000" b="1" spc="-5" dirty="0">
                          <a:latin typeface="Arial"/>
                          <a:cs typeface="Arial"/>
                        </a:rPr>
                        <a:t>V</a:t>
                      </a:r>
                      <a:r>
                        <a:rPr sz="2000" b="1" spc="0" dirty="0">
                          <a:latin typeface="Arial"/>
                          <a:cs typeface="Arial"/>
                        </a:rPr>
                        <a:t>ery </a:t>
                      </a:r>
                      <a:r>
                        <a:rPr sz="2000" b="1" spc="-5" dirty="0">
                          <a:latin typeface="Arial"/>
                          <a:cs typeface="Arial"/>
                        </a:rPr>
                        <a:t>S</a:t>
                      </a:r>
                      <a:r>
                        <a:rPr sz="2000" b="1" spc="0" dirty="0">
                          <a:latin typeface="Arial"/>
                          <a:cs typeface="Arial"/>
                        </a:rPr>
                        <a:t>at</a:t>
                      </a:r>
                      <a:r>
                        <a:rPr sz="2000" b="1" spc="5" dirty="0">
                          <a:latin typeface="Arial"/>
                          <a:cs typeface="Arial"/>
                        </a:rPr>
                        <a:t>i</a:t>
                      </a:r>
                      <a:r>
                        <a:rPr sz="2000" b="1" spc="0" dirty="0">
                          <a:latin typeface="Arial"/>
                          <a:cs typeface="Arial"/>
                        </a:rPr>
                        <a:t>sfa</a:t>
                      </a:r>
                      <a:r>
                        <a:rPr sz="2000" b="1" spc="-15" dirty="0">
                          <a:latin typeface="Arial"/>
                          <a:cs typeface="Arial"/>
                        </a:rPr>
                        <a:t>c</a:t>
                      </a:r>
                      <a:r>
                        <a:rPr sz="2000" b="1" spc="0" dirty="0">
                          <a:latin typeface="Arial"/>
                          <a:cs typeface="Arial"/>
                        </a:rPr>
                        <a:t>tory (4)</a:t>
                      </a: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chemeClr val="accent6">
                        <a:lumMod val="40000"/>
                        <a:lumOff val="60000"/>
                      </a:schemeClr>
                    </a:solidFill>
                  </a:tcPr>
                </a:tc>
                <a:tc>
                  <a:txBody>
                    <a:bodyPr/>
                    <a:lstStyle/>
                    <a:p>
                      <a:pPr marL="441325" marR="127635" indent="-314325">
                        <a:lnSpc>
                          <a:spcPct val="100000"/>
                        </a:lnSpc>
                      </a:pPr>
                      <a:r>
                        <a:rPr sz="2000" b="1" spc="-5" dirty="0">
                          <a:latin typeface="Arial"/>
                          <a:cs typeface="Arial"/>
                        </a:rPr>
                        <a:t>S</a:t>
                      </a:r>
                      <a:r>
                        <a:rPr sz="2000" b="1" spc="0" dirty="0">
                          <a:latin typeface="Arial"/>
                          <a:cs typeface="Arial"/>
                        </a:rPr>
                        <a:t>at</a:t>
                      </a:r>
                      <a:r>
                        <a:rPr sz="2000" b="1" spc="5" dirty="0">
                          <a:latin typeface="Arial"/>
                          <a:cs typeface="Arial"/>
                        </a:rPr>
                        <a:t>i</a:t>
                      </a:r>
                      <a:r>
                        <a:rPr sz="2000" b="1" spc="0" dirty="0">
                          <a:latin typeface="Arial"/>
                          <a:cs typeface="Arial"/>
                        </a:rPr>
                        <a:t>sfa</a:t>
                      </a:r>
                      <a:r>
                        <a:rPr sz="2000" b="1" spc="-15" dirty="0">
                          <a:latin typeface="Arial"/>
                          <a:cs typeface="Arial"/>
                        </a:rPr>
                        <a:t>c</a:t>
                      </a:r>
                      <a:r>
                        <a:rPr sz="2000" b="1" spc="0" dirty="0">
                          <a:latin typeface="Arial"/>
                          <a:cs typeface="Arial"/>
                        </a:rPr>
                        <a:t>tory (3)</a:t>
                      </a:r>
                      <a:endParaRPr sz="2000" dirty="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chemeClr val="accent6">
                        <a:lumMod val="40000"/>
                        <a:lumOff val="60000"/>
                      </a:schemeClr>
                    </a:solidFill>
                  </a:tcPr>
                </a:tc>
                <a:tc>
                  <a:txBody>
                    <a:bodyPr/>
                    <a:lstStyle/>
                    <a:p>
                      <a:pPr marL="476250" marR="75565" indent="-399415">
                        <a:lnSpc>
                          <a:spcPct val="100000"/>
                        </a:lnSpc>
                      </a:pPr>
                      <a:r>
                        <a:rPr sz="2000" b="1" spc="-10" dirty="0">
                          <a:latin typeface="Arial"/>
                          <a:cs typeface="Arial"/>
                        </a:rPr>
                        <a:t>U</a:t>
                      </a:r>
                      <a:r>
                        <a:rPr sz="2000" b="1" spc="0" dirty="0">
                          <a:latin typeface="Arial"/>
                          <a:cs typeface="Arial"/>
                        </a:rPr>
                        <a:t>n</a:t>
                      </a:r>
                      <a:r>
                        <a:rPr sz="2000" b="1" spc="-5" dirty="0">
                          <a:latin typeface="Arial"/>
                          <a:cs typeface="Arial"/>
                        </a:rPr>
                        <a:t>s</a:t>
                      </a:r>
                      <a:r>
                        <a:rPr sz="2000" b="1" spc="0" dirty="0">
                          <a:latin typeface="Arial"/>
                          <a:cs typeface="Arial"/>
                        </a:rPr>
                        <a:t>at</a:t>
                      </a:r>
                      <a:r>
                        <a:rPr sz="2000" b="1" spc="5" dirty="0">
                          <a:latin typeface="Arial"/>
                          <a:cs typeface="Arial"/>
                        </a:rPr>
                        <a:t>i</a:t>
                      </a:r>
                      <a:r>
                        <a:rPr sz="2000" b="1" spc="0" dirty="0">
                          <a:latin typeface="Arial"/>
                          <a:cs typeface="Arial"/>
                        </a:rPr>
                        <a:t>sfa</a:t>
                      </a:r>
                      <a:r>
                        <a:rPr sz="2000" b="1" spc="-15" dirty="0">
                          <a:latin typeface="Arial"/>
                          <a:cs typeface="Arial"/>
                        </a:rPr>
                        <a:t>c</a:t>
                      </a:r>
                      <a:r>
                        <a:rPr sz="2000" b="1" spc="0" dirty="0">
                          <a:latin typeface="Arial"/>
                          <a:cs typeface="Arial"/>
                        </a:rPr>
                        <a:t>tory (2)</a:t>
                      </a:r>
                      <a:endParaRPr sz="2000" dirty="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chemeClr val="accent6">
                        <a:lumMod val="40000"/>
                        <a:lumOff val="60000"/>
                      </a:schemeClr>
                    </a:solidFill>
                  </a:tcPr>
                </a:tc>
                <a:tc>
                  <a:txBody>
                    <a:bodyPr/>
                    <a:lstStyle/>
                    <a:p>
                      <a:pPr marL="332740" marR="335280" algn="ctr">
                        <a:lnSpc>
                          <a:spcPct val="100000"/>
                        </a:lnSpc>
                      </a:pPr>
                      <a:r>
                        <a:rPr sz="2000" b="1" spc="-5" dirty="0">
                          <a:latin typeface="Arial"/>
                          <a:cs typeface="Arial"/>
                        </a:rPr>
                        <a:t>P</a:t>
                      </a:r>
                      <a:r>
                        <a:rPr sz="2000" b="1" spc="0" dirty="0">
                          <a:latin typeface="Arial"/>
                          <a:cs typeface="Arial"/>
                        </a:rPr>
                        <a:t>o</a:t>
                      </a:r>
                      <a:r>
                        <a:rPr sz="2000" b="1" spc="-10" dirty="0">
                          <a:latin typeface="Arial"/>
                          <a:cs typeface="Arial"/>
                        </a:rPr>
                        <a:t>o</a:t>
                      </a:r>
                      <a:r>
                        <a:rPr sz="2000" b="1" spc="0" dirty="0">
                          <a:latin typeface="Arial"/>
                          <a:cs typeface="Arial"/>
                        </a:rPr>
                        <a:t>r (1)</a:t>
                      </a: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chemeClr val="accent6">
                        <a:lumMod val="40000"/>
                        <a:lumOff val="60000"/>
                      </a:schemeClr>
                    </a:solidFill>
                  </a:tcPr>
                </a:tc>
                <a:extLst>
                  <a:ext uri="{0D108BD9-81ED-4DB2-BD59-A6C34878D82A}">
                    <a16:rowId xmlns:a16="http://schemas.microsoft.com/office/drawing/2014/main" val="10001"/>
                  </a:ext>
                </a:extLst>
              </a:tr>
              <a:tr h="3438176">
                <a:tc>
                  <a:txBody>
                    <a:bodyPr/>
                    <a:lstStyle/>
                    <a:p>
                      <a:pPr marR="635" algn="ctr">
                        <a:lnSpc>
                          <a:spcPct val="100000"/>
                        </a:lnSpc>
                      </a:pPr>
                      <a:r>
                        <a:rPr sz="2000" b="1" dirty="0">
                          <a:latin typeface="Arial"/>
                          <a:cs typeface="Arial"/>
                        </a:rPr>
                        <a:t>SET</a:t>
                      </a:r>
                      <a:r>
                        <a:rPr sz="2000" b="1" spc="5" dirty="0">
                          <a:latin typeface="Arial"/>
                          <a:cs typeface="Arial"/>
                        </a:rPr>
                        <a:t> </a:t>
                      </a:r>
                      <a:r>
                        <a:rPr sz="2000" b="1" spc="0" dirty="0">
                          <a:latin typeface="Arial"/>
                          <a:cs typeface="Arial"/>
                        </a:rPr>
                        <a:t>A</a:t>
                      </a:r>
                      <a:endParaRPr sz="2000" dirty="0">
                        <a:latin typeface="Arial"/>
                        <a:cs typeface="Arial"/>
                      </a:endParaRPr>
                    </a:p>
                    <a:p>
                      <a:pPr marL="64769" marR="144145">
                        <a:lnSpc>
                          <a:spcPct val="100000"/>
                        </a:lnSpc>
                        <a:spcBef>
                          <a:spcPts val="30"/>
                        </a:spcBef>
                      </a:pPr>
                      <a:r>
                        <a:rPr sz="2000" b="1" dirty="0">
                          <a:latin typeface="Arial"/>
                          <a:cs typeface="Arial"/>
                        </a:rPr>
                        <a:t>A</a:t>
                      </a:r>
                      <a:r>
                        <a:rPr sz="2000" b="1" spc="-5" dirty="0">
                          <a:latin typeface="Arial"/>
                          <a:cs typeface="Arial"/>
                        </a:rPr>
                        <a:t>n</a:t>
                      </a:r>
                      <a:r>
                        <a:rPr sz="2000" b="1" spc="0" dirty="0">
                          <a:latin typeface="Arial"/>
                          <a:cs typeface="Arial"/>
                        </a:rPr>
                        <a:t>y</a:t>
                      </a:r>
                      <a:r>
                        <a:rPr sz="2000" b="1" spc="-5" dirty="0">
                          <a:latin typeface="Arial"/>
                          <a:cs typeface="Arial"/>
                        </a:rPr>
                        <a:t> </a:t>
                      </a:r>
                      <a:r>
                        <a:rPr sz="2000" b="1" spc="0" dirty="0">
                          <a:latin typeface="Arial"/>
                          <a:cs typeface="Arial"/>
                        </a:rPr>
                        <a:t>su</a:t>
                      </a:r>
                      <a:r>
                        <a:rPr sz="2000" b="1" spc="5" dirty="0">
                          <a:latin typeface="Arial"/>
                          <a:cs typeface="Arial"/>
                        </a:rPr>
                        <a:t>p</a:t>
                      </a:r>
                      <a:r>
                        <a:rPr sz="2000" b="1" spc="-5" dirty="0">
                          <a:latin typeface="Arial"/>
                          <a:cs typeface="Arial"/>
                        </a:rPr>
                        <a:t>p</a:t>
                      </a:r>
                      <a:r>
                        <a:rPr sz="2000" b="1" spc="0" dirty="0">
                          <a:latin typeface="Arial"/>
                          <a:cs typeface="Arial"/>
                        </a:rPr>
                        <a:t>lem</a:t>
                      </a:r>
                      <a:r>
                        <a:rPr sz="2000" b="1" spc="10" dirty="0">
                          <a:latin typeface="Arial"/>
                          <a:cs typeface="Arial"/>
                        </a:rPr>
                        <a:t>e</a:t>
                      </a:r>
                      <a:r>
                        <a:rPr sz="2000" b="1" spc="-5" dirty="0">
                          <a:latin typeface="Arial"/>
                          <a:cs typeface="Arial"/>
                        </a:rPr>
                        <a:t>nt</a:t>
                      </a:r>
                      <a:r>
                        <a:rPr sz="2000" b="1" spc="0" dirty="0">
                          <a:latin typeface="Arial"/>
                          <a:cs typeface="Arial"/>
                        </a:rPr>
                        <a:t>ary</a:t>
                      </a:r>
                      <a:r>
                        <a:rPr sz="2000" b="1" spc="-5" dirty="0">
                          <a:latin typeface="Arial"/>
                          <a:cs typeface="Arial"/>
                        </a:rPr>
                        <a:t> </a:t>
                      </a:r>
                      <a:r>
                        <a:rPr sz="2000" b="1" spc="0" dirty="0">
                          <a:latin typeface="Arial"/>
                          <a:cs typeface="Arial"/>
                        </a:rPr>
                        <a:t>m</a:t>
                      </a:r>
                      <a:r>
                        <a:rPr sz="2000" b="1" spc="10" dirty="0">
                          <a:latin typeface="Arial"/>
                          <a:cs typeface="Arial"/>
                        </a:rPr>
                        <a:t>a</a:t>
                      </a:r>
                      <a:r>
                        <a:rPr sz="2000" b="1" spc="-5" dirty="0">
                          <a:latin typeface="Arial"/>
                          <a:cs typeface="Arial"/>
                        </a:rPr>
                        <a:t>t</a:t>
                      </a:r>
                      <a:r>
                        <a:rPr sz="2000" b="1" spc="0" dirty="0">
                          <a:latin typeface="Arial"/>
                          <a:cs typeface="Arial"/>
                        </a:rPr>
                        <a:t>erial</a:t>
                      </a:r>
                      <a:r>
                        <a:rPr sz="2000" b="1" spc="-5" dirty="0">
                          <a:latin typeface="Arial"/>
                          <a:cs typeface="Arial"/>
                        </a:rPr>
                        <a:t> </a:t>
                      </a:r>
                      <a:r>
                        <a:rPr sz="2000" b="1" spc="0" dirty="0">
                          <a:latin typeface="Arial"/>
                          <a:cs typeface="Arial"/>
                        </a:rPr>
                        <a:t>(in</a:t>
                      </a:r>
                      <a:r>
                        <a:rPr sz="2000" b="1" spc="-5" dirty="0">
                          <a:latin typeface="Arial"/>
                          <a:cs typeface="Arial"/>
                        </a:rPr>
                        <a:t> </a:t>
                      </a:r>
                      <a:r>
                        <a:rPr sz="2000" b="1" spc="0" dirty="0">
                          <a:latin typeface="Arial"/>
                          <a:cs typeface="Arial"/>
                        </a:rPr>
                        <a:t>pri</a:t>
                      </a:r>
                      <a:r>
                        <a:rPr sz="2000" b="1" spc="5" dirty="0">
                          <a:latin typeface="Arial"/>
                          <a:cs typeface="Arial"/>
                        </a:rPr>
                        <a:t>n</a:t>
                      </a:r>
                      <a:r>
                        <a:rPr sz="2000" b="1" spc="-5" dirty="0">
                          <a:latin typeface="Arial"/>
                          <a:cs typeface="Arial"/>
                        </a:rPr>
                        <a:t>t</a:t>
                      </a:r>
                      <a:r>
                        <a:rPr sz="2000" b="1" spc="0" dirty="0">
                          <a:latin typeface="Arial"/>
                          <a:cs typeface="Arial"/>
                        </a:rPr>
                        <a:t>/di</a:t>
                      </a:r>
                      <a:r>
                        <a:rPr sz="2000" b="1" spc="-10" dirty="0">
                          <a:latin typeface="Arial"/>
                          <a:cs typeface="Arial"/>
                        </a:rPr>
                        <a:t>g</a:t>
                      </a:r>
                      <a:r>
                        <a:rPr sz="2000" b="1" spc="10" dirty="0">
                          <a:latin typeface="Arial"/>
                          <a:cs typeface="Arial"/>
                        </a:rPr>
                        <a:t>i</a:t>
                      </a:r>
                      <a:r>
                        <a:rPr sz="2000" b="1" spc="-5" dirty="0">
                          <a:latin typeface="Arial"/>
                          <a:cs typeface="Arial"/>
                        </a:rPr>
                        <a:t>t</a:t>
                      </a:r>
                      <a:r>
                        <a:rPr sz="2000" b="1" spc="0" dirty="0">
                          <a:latin typeface="Arial"/>
                          <a:cs typeface="Arial"/>
                        </a:rPr>
                        <a:t>al </a:t>
                      </a:r>
                      <a:r>
                        <a:rPr sz="2000" b="1" spc="-5" dirty="0">
                          <a:latin typeface="Arial"/>
                          <a:cs typeface="Arial"/>
                        </a:rPr>
                        <a:t>fo</a:t>
                      </a:r>
                      <a:r>
                        <a:rPr sz="2000" b="1" spc="0" dirty="0">
                          <a:latin typeface="Arial"/>
                          <a:cs typeface="Arial"/>
                        </a:rPr>
                        <a:t>rma</a:t>
                      </a:r>
                      <a:r>
                        <a:rPr sz="2000" b="1" spc="5" dirty="0">
                          <a:latin typeface="Arial"/>
                          <a:cs typeface="Arial"/>
                        </a:rPr>
                        <a:t>t</a:t>
                      </a:r>
                      <a:r>
                        <a:rPr sz="2000" b="1" spc="0" dirty="0">
                          <a:latin typeface="Arial"/>
                          <a:cs typeface="Arial"/>
                        </a:rPr>
                        <a:t>)</a:t>
                      </a:r>
                      <a:r>
                        <a:rPr sz="2000" b="1" spc="-5" dirty="0">
                          <a:latin typeface="Arial"/>
                          <a:cs typeface="Arial"/>
                        </a:rPr>
                        <a:t> </a:t>
                      </a:r>
                      <a:r>
                        <a:rPr sz="2000" b="1" spc="0" dirty="0">
                          <a:latin typeface="Arial"/>
                          <a:cs typeface="Arial"/>
                        </a:rPr>
                        <a:t>ma</a:t>
                      </a:r>
                      <a:r>
                        <a:rPr sz="2000" b="1" spc="5" dirty="0">
                          <a:latin typeface="Arial"/>
                          <a:cs typeface="Arial"/>
                        </a:rPr>
                        <a:t>d</a:t>
                      </a:r>
                      <a:r>
                        <a:rPr sz="2000" b="1" spc="0" dirty="0">
                          <a:latin typeface="Arial"/>
                          <a:cs typeface="Arial"/>
                        </a:rPr>
                        <a:t>e</a:t>
                      </a:r>
                      <a:r>
                        <a:rPr sz="2000" b="1" spc="-5" dirty="0">
                          <a:latin typeface="Arial"/>
                          <a:cs typeface="Arial"/>
                        </a:rPr>
                        <a:t> </a:t>
                      </a:r>
                      <a:r>
                        <a:rPr sz="2000" b="1" spc="0" dirty="0">
                          <a:latin typeface="Arial"/>
                          <a:cs typeface="Arial"/>
                        </a:rPr>
                        <a:t>by</a:t>
                      </a:r>
                      <a:r>
                        <a:rPr sz="2000" b="1" spc="-5" dirty="0">
                          <a:latin typeface="Arial"/>
                          <a:cs typeface="Arial"/>
                        </a:rPr>
                        <a:t> </a:t>
                      </a:r>
                      <a:r>
                        <a:rPr sz="2000" b="1" spc="5" dirty="0">
                          <a:latin typeface="Arial"/>
                          <a:cs typeface="Arial"/>
                        </a:rPr>
                        <a:t>t</a:t>
                      </a:r>
                      <a:r>
                        <a:rPr sz="2000" b="1" spc="-5" dirty="0">
                          <a:latin typeface="Arial"/>
                          <a:cs typeface="Arial"/>
                        </a:rPr>
                        <a:t>h</a:t>
                      </a:r>
                      <a:r>
                        <a:rPr sz="2000" b="1" spc="0" dirty="0">
                          <a:latin typeface="Arial"/>
                          <a:cs typeface="Arial"/>
                        </a:rPr>
                        <a:t>e ratee*</a:t>
                      </a:r>
                      <a:r>
                        <a:rPr sz="2000" b="1" spc="15" dirty="0">
                          <a:latin typeface="Arial"/>
                          <a:cs typeface="Arial"/>
                        </a:rPr>
                        <a:t> </a:t>
                      </a:r>
                      <a:r>
                        <a:rPr sz="2000" b="1" spc="0" dirty="0">
                          <a:latin typeface="Arial"/>
                          <a:cs typeface="Arial"/>
                        </a:rPr>
                        <a:t>and</a:t>
                      </a:r>
                      <a:r>
                        <a:rPr sz="2000" b="1" spc="-10" dirty="0">
                          <a:latin typeface="Arial"/>
                          <a:cs typeface="Arial"/>
                        </a:rPr>
                        <a:t> </a:t>
                      </a:r>
                      <a:r>
                        <a:rPr sz="2000" b="1" spc="0" dirty="0">
                          <a:latin typeface="Arial"/>
                          <a:cs typeface="Arial"/>
                        </a:rPr>
                        <a:t>us</a:t>
                      </a:r>
                      <a:r>
                        <a:rPr sz="2000" b="1" spc="10" dirty="0">
                          <a:latin typeface="Arial"/>
                          <a:cs typeface="Arial"/>
                        </a:rPr>
                        <a:t>e</a:t>
                      </a:r>
                      <a:r>
                        <a:rPr sz="2000" b="1" spc="0" dirty="0">
                          <a:latin typeface="Arial"/>
                          <a:cs typeface="Arial"/>
                        </a:rPr>
                        <a:t>d</a:t>
                      </a:r>
                      <a:r>
                        <a:rPr sz="2000" b="1" spc="-5" dirty="0">
                          <a:latin typeface="Arial"/>
                          <a:cs typeface="Arial"/>
                        </a:rPr>
                        <a:t> </a:t>
                      </a:r>
                      <a:r>
                        <a:rPr sz="2000" b="1" spc="0" dirty="0">
                          <a:latin typeface="Arial"/>
                          <a:cs typeface="Arial"/>
                        </a:rPr>
                        <a:t>in</a:t>
                      </a:r>
                      <a:r>
                        <a:rPr sz="2000" b="1" spc="-5" dirty="0">
                          <a:latin typeface="Arial"/>
                          <a:cs typeface="Arial"/>
                        </a:rPr>
                        <a:t> </a:t>
                      </a:r>
                      <a:r>
                        <a:rPr sz="2000" b="1" spc="5" dirty="0">
                          <a:latin typeface="Arial"/>
                          <a:cs typeface="Arial"/>
                        </a:rPr>
                        <a:t>t</a:t>
                      </a:r>
                      <a:r>
                        <a:rPr sz="2000" b="1" spc="-5" dirty="0">
                          <a:latin typeface="Arial"/>
                          <a:cs typeface="Arial"/>
                        </a:rPr>
                        <a:t>h</a:t>
                      </a:r>
                      <a:r>
                        <a:rPr sz="2000" b="1" spc="0" dirty="0">
                          <a:latin typeface="Arial"/>
                          <a:cs typeface="Arial"/>
                        </a:rPr>
                        <a:t>e less</a:t>
                      </a:r>
                      <a:r>
                        <a:rPr sz="2000" b="1" spc="-5" dirty="0">
                          <a:latin typeface="Arial"/>
                          <a:cs typeface="Arial"/>
                        </a:rPr>
                        <a:t>o</a:t>
                      </a:r>
                      <a:r>
                        <a:rPr sz="2000" b="1" spc="0" dirty="0">
                          <a:latin typeface="Arial"/>
                          <a:cs typeface="Arial"/>
                        </a:rPr>
                        <a:t>n</a:t>
                      </a:r>
                      <a:r>
                        <a:rPr sz="2000" b="1" spc="-5" dirty="0">
                          <a:latin typeface="Arial"/>
                          <a:cs typeface="Arial"/>
                        </a:rPr>
                        <a:t> </a:t>
                      </a:r>
                      <a:r>
                        <a:rPr sz="2000" b="1" spc="0" dirty="0">
                          <a:latin typeface="Arial"/>
                          <a:cs typeface="Arial"/>
                        </a:rPr>
                        <a:t>delivery </a:t>
                      </a:r>
                      <a:r>
                        <a:rPr sz="2000" spc="0" dirty="0">
                          <a:latin typeface="Arial"/>
                          <a:cs typeface="Arial"/>
                        </a:rPr>
                        <a:t>that h</a:t>
                      </a:r>
                      <a:r>
                        <a:rPr sz="2000" spc="5" dirty="0">
                          <a:latin typeface="Arial"/>
                          <a:cs typeface="Arial"/>
                        </a:rPr>
                        <a:t>i</a:t>
                      </a:r>
                      <a:r>
                        <a:rPr sz="2000" spc="0" dirty="0">
                          <a:latin typeface="Arial"/>
                          <a:cs typeface="Arial"/>
                        </a:rPr>
                        <a:t>gh</a:t>
                      </a:r>
                      <a:r>
                        <a:rPr sz="2000" spc="5" dirty="0">
                          <a:latin typeface="Arial"/>
                          <a:cs typeface="Arial"/>
                        </a:rPr>
                        <a:t>l</a:t>
                      </a:r>
                      <a:r>
                        <a:rPr sz="2000" spc="0" dirty="0">
                          <a:latin typeface="Arial"/>
                          <a:cs typeface="Arial"/>
                        </a:rPr>
                        <a:t>ights</a:t>
                      </a:r>
                      <a:r>
                        <a:rPr sz="2000" spc="5" dirty="0">
                          <a:latin typeface="Arial"/>
                          <a:cs typeface="Arial"/>
                        </a:rPr>
                        <a:t> </a:t>
                      </a:r>
                      <a:r>
                        <a:rPr sz="2000" spc="0" dirty="0">
                          <a:latin typeface="Arial"/>
                          <a:cs typeface="Arial"/>
                        </a:rPr>
                        <a:t>mainta</a:t>
                      </a:r>
                      <a:r>
                        <a:rPr sz="2000" spc="5" dirty="0">
                          <a:latin typeface="Arial"/>
                          <a:cs typeface="Arial"/>
                        </a:rPr>
                        <a:t>i</a:t>
                      </a:r>
                      <a:r>
                        <a:rPr sz="2000" spc="-15" dirty="0">
                          <a:latin typeface="Arial"/>
                          <a:cs typeface="Arial"/>
                        </a:rPr>
                        <a:t>n</a:t>
                      </a:r>
                      <a:r>
                        <a:rPr sz="2000" spc="0" dirty="0">
                          <a:latin typeface="Arial"/>
                          <a:cs typeface="Arial"/>
                        </a:rPr>
                        <a:t>ing</a:t>
                      </a:r>
                      <a:endParaRPr sz="2000" dirty="0">
                        <a:latin typeface="Arial"/>
                        <a:cs typeface="Arial"/>
                      </a:endParaRPr>
                    </a:p>
                    <a:p>
                      <a:pPr marL="64769" marR="168910">
                        <a:lnSpc>
                          <a:spcPct val="100000"/>
                        </a:lnSpc>
                        <a:spcBef>
                          <a:spcPts val="15"/>
                        </a:spcBef>
                      </a:pPr>
                      <a:r>
                        <a:rPr sz="2000" dirty="0">
                          <a:latin typeface="Arial"/>
                          <a:cs typeface="Arial"/>
                        </a:rPr>
                        <a:t>learning</a:t>
                      </a:r>
                      <a:r>
                        <a:rPr sz="2000" spc="-5" dirty="0">
                          <a:latin typeface="Arial"/>
                          <a:cs typeface="Arial"/>
                        </a:rPr>
                        <a:t> </a:t>
                      </a:r>
                      <a:r>
                        <a:rPr sz="2000" spc="0" dirty="0">
                          <a:latin typeface="Arial"/>
                          <a:cs typeface="Arial"/>
                        </a:rPr>
                        <a:t>en</a:t>
                      </a:r>
                      <a:r>
                        <a:rPr sz="2000" spc="5" dirty="0">
                          <a:latin typeface="Arial"/>
                          <a:cs typeface="Arial"/>
                        </a:rPr>
                        <a:t>v</a:t>
                      </a:r>
                      <a:r>
                        <a:rPr sz="2000" spc="0" dirty="0">
                          <a:latin typeface="Arial"/>
                          <a:cs typeface="Arial"/>
                        </a:rPr>
                        <a:t>i</a:t>
                      </a:r>
                      <a:r>
                        <a:rPr sz="2000" spc="-5" dirty="0">
                          <a:latin typeface="Arial"/>
                          <a:cs typeface="Arial"/>
                        </a:rPr>
                        <a:t>r</a:t>
                      </a:r>
                      <a:r>
                        <a:rPr sz="2000" spc="0" dirty="0">
                          <a:latin typeface="Arial"/>
                          <a:cs typeface="Arial"/>
                        </a:rPr>
                        <a:t>onments</a:t>
                      </a:r>
                      <a:r>
                        <a:rPr sz="2000" spc="5" dirty="0">
                          <a:latin typeface="Arial"/>
                          <a:cs typeface="Arial"/>
                        </a:rPr>
                        <a:t> </a:t>
                      </a:r>
                      <a:r>
                        <a:rPr sz="2000" spc="0" dirty="0">
                          <a:latin typeface="Arial"/>
                          <a:cs typeface="Arial"/>
                        </a:rPr>
                        <a:t>that </a:t>
                      </a:r>
                      <a:r>
                        <a:rPr sz="2000" spc="-15" dirty="0">
                          <a:latin typeface="Arial"/>
                          <a:cs typeface="Arial"/>
                        </a:rPr>
                        <a:t>n</a:t>
                      </a:r>
                      <a:r>
                        <a:rPr sz="2000" spc="0" dirty="0">
                          <a:latin typeface="Arial"/>
                          <a:cs typeface="Arial"/>
                        </a:rPr>
                        <a:t>urtu</a:t>
                      </a:r>
                      <a:r>
                        <a:rPr sz="2000" spc="-5" dirty="0">
                          <a:latin typeface="Arial"/>
                          <a:cs typeface="Arial"/>
                        </a:rPr>
                        <a:t>r</a:t>
                      </a:r>
                      <a:r>
                        <a:rPr sz="2000" spc="0" dirty="0">
                          <a:latin typeface="Arial"/>
                          <a:cs typeface="Arial"/>
                        </a:rPr>
                        <a:t>e</a:t>
                      </a:r>
                      <a:r>
                        <a:rPr sz="2000" spc="-5" dirty="0">
                          <a:latin typeface="Arial"/>
                          <a:cs typeface="Arial"/>
                        </a:rPr>
                        <a:t> </a:t>
                      </a:r>
                      <a:r>
                        <a:rPr sz="2000" spc="0" dirty="0">
                          <a:latin typeface="Arial"/>
                          <a:cs typeface="Arial"/>
                        </a:rPr>
                        <a:t>and</a:t>
                      </a:r>
                      <a:r>
                        <a:rPr sz="2000" spc="-5" dirty="0">
                          <a:latin typeface="Arial"/>
                          <a:cs typeface="Arial"/>
                        </a:rPr>
                        <a:t> </a:t>
                      </a:r>
                      <a:r>
                        <a:rPr sz="2000" spc="5" dirty="0">
                          <a:latin typeface="Arial"/>
                          <a:cs typeface="Arial"/>
                        </a:rPr>
                        <a:t>i</a:t>
                      </a:r>
                      <a:r>
                        <a:rPr sz="2000" spc="0" dirty="0">
                          <a:latin typeface="Arial"/>
                          <a:cs typeface="Arial"/>
                        </a:rPr>
                        <a:t>n</a:t>
                      </a:r>
                      <a:r>
                        <a:rPr sz="2000" spc="5" dirty="0">
                          <a:latin typeface="Arial"/>
                          <a:cs typeface="Arial"/>
                        </a:rPr>
                        <a:t>s</a:t>
                      </a:r>
                      <a:r>
                        <a:rPr sz="2000" spc="0" dirty="0">
                          <a:latin typeface="Arial"/>
                          <a:cs typeface="Arial"/>
                        </a:rPr>
                        <a:t>p</a:t>
                      </a:r>
                      <a:r>
                        <a:rPr sz="2000" spc="5" dirty="0">
                          <a:latin typeface="Arial"/>
                          <a:cs typeface="Arial"/>
                        </a:rPr>
                        <a:t>i</a:t>
                      </a:r>
                      <a:r>
                        <a:rPr sz="2000" spc="-5" dirty="0">
                          <a:latin typeface="Arial"/>
                          <a:cs typeface="Arial"/>
                        </a:rPr>
                        <a:t>r</a:t>
                      </a:r>
                      <a:r>
                        <a:rPr sz="2000" spc="0" dirty="0">
                          <a:latin typeface="Arial"/>
                          <a:cs typeface="Arial"/>
                        </a:rPr>
                        <a:t>e learne</a:t>
                      </a:r>
                      <a:r>
                        <a:rPr sz="2000" spc="-5" dirty="0">
                          <a:latin typeface="Arial"/>
                          <a:cs typeface="Arial"/>
                        </a:rPr>
                        <a:t>r</a:t>
                      </a:r>
                      <a:r>
                        <a:rPr sz="2000" spc="0" dirty="0">
                          <a:latin typeface="Arial"/>
                          <a:cs typeface="Arial"/>
                        </a:rPr>
                        <a:t>s to</a:t>
                      </a:r>
                      <a:r>
                        <a:rPr sz="2000" spc="-5" dirty="0">
                          <a:latin typeface="Arial"/>
                          <a:cs typeface="Arial"/>
                        </a:rPr>
                        <a:t> </a:t>
                      </a:r>
                      <a:r>
                        <a:rPr sz="2000" spc="0" dirty="0">
                          <a:latin typeface="Arial"/>
                          <a:cs typeface="Arial"/>
                        </a:rPr>
                        <a:t>participate,</a:t>
                      </a:r>
                      <a:r>
                        <a:rPr sz="2000" spc="-5" dirty="0">
                          <a:latin typeface="Arial"/>
                          <a:cs typeface="Arial"/>
                        </a:rPr>
                        <a:t> </a:t>
                      </a:r>
                      <a:r>
                        <a:rPr sz="2000" spc="5" dirty="0">
                          <a:latin typeface="Arial"/>
                          <a:cs typeface="Arial"/>
                        </a:rPr>
                        <a:t>c</a:t>
                      </a:r>
                      <a:r>
                        <a:rPr sz="2000" spc="0" dirty="0">
                          <a:latin typeface="Arial"/>
                          <a:cs typeface="Arial"/>
                        </a:rPr>
                        <a:t>oop</a:t>
                      </a:r>
                      <a:r>
                        <a:rPr sz="2000" spc="-10" dirty="0">
                          <a:latin typeface="Arial"/>
                          <a:cs typeface="Arial"/>
                        </a:rPr>
                        <a:t>e</a:t>
                      </a:r>
                      <a:r>
                        <a:rPr sz="2000" spc="-5" dirty="0">
                          <a:latin typeface="Arial"/>
                          <a:cs typeface="Arial"/>
                        </a:rPr>
                        <a:t>r</a:t>
                      </a:r>
                      <a:r>
                        <a:rPr sz="2000" spc="0" dirty="0">
                          <a:latin typeface="Arial"/>
                          <a:cs typeface="Arial"/>
                        </a:rPr>
                        <a:t>ate</a:t>
                      </a:r>
                      <a:r>
                        <a:rPr sz="2000" spc="-5" dirty="0">
                          <a:latin typeface="Arial"/>
                          <a:cs typeface="Arial"/>
                        </a:rPr>
                        <a:t> </a:t>
                      </a:r>
                      <a:r>
                        <a:rPr sz="2000" spc="0" dirty="0">
                          <a:latin typeface="Arial"/>
                          <a:cs typeface="Arial"/>
                        </a:rPr>
                        <a:t>and</a:t>
                      </a:r>
                      <a:r>
                        <a:rPr lang="en-US" sz="2000" spc="0" dirty="0">
                          <a:latin typeface="Arial"/>
                          <a:cs typeface="Arial"/>
                        </a:rPr>
                        <a:t> </a:t>
                      </a:r>
                      <a:r>
                        <a:rPr sz="2000" dirty="0">
                          <a:latin typeface="Arial"/>
                          <a:cs typeface="Arial"/>
                        </a:rPr>
                        <a:t>co</a:t>
                      </a:r>
                      <a:r>
                        <a:rPr sz="2000" spc="5" dirty="0">
                          <a:latin typeface="Arial"/>
                          <a:cs typeface="Arial"/>
                        </a:rPr>
                        <a:t>l</a:t>
                      </a:r>
                      <a:r>
                        <a:rPr sz="2000" spc="0" dirty="0">
                          <a:latin typeface="Arial"/>
                          <a:cs typeface="Arial"/>
                        </a:rPr>
                        <a:t>laborate</a:t>
                      </a:r>
                      <a:r>
                        <a:rPr sz="2000" spc="-5" dirty="0">
                          <a:latin typeface="Arial"/>
                          <a:cs typeface="Arial"/>
                        </a:rPr>
                        <a:t> </a:t>
                      </a:r>
                      <a:r>
                        <a:rPr sz="2000" spc="5" dirty="0">
                          <a:latin typeface="Arial"/>
                          <a:cs typeface="Arial"/>
                        </a:rPr>
                        <a:t>i</a:t>
                      </a:r>
                      <a:r>
                        <a:rPr sz="2000" spc="0" dirty="0">
                          <a:latin typeface="Arial"/>
                          <a:cs typeface="Arial"/>
                        </a:rPr>
                        <a:t>n</a:t>
                      </a:r>
                      <a:r>
                        <a:rPr sz="2000" spc="-5" dirty="0">
                          <a:latin typeface="Arial"/>
                          <a:cs typeface="Arial"/>
                        </a:rPr>
                        <a:t> </a:t>
                      </a:r>
                      <a:r>
                        <a:rPr sz="2000" spc="5" dirty="0">
                          <a:latin typeface="Arial"/>
                          <a:cs typeface="Arial"/>
                        </a:rPr>
                        <a:t>c</a:t>
                      </a:r>
                      <a:r>
                        <a:rPr sz="2000" spc="0" dirty="0">
                          <a:latin typeface="Arial"/>
                          <a:cs typeface="Arial"/>
                        </a:rPr>
                        <a:t>on</a:t>
                      </a:r>
                      <a:r>
                        <a:rPr sz="2000" spc="-10" dirty="0">
                          <a:latin typeface="Arial"/>
                          <a:cs typeface="Arial"/>
                        </a:rPr>
                        <a:t>t</a:t>
                      </a:r>
                      <a:r>
                        <a:rPr sz="2000" spc="0" dirty="0">
                          <a:latin typeface="Arial"/>
                          <a:cs typeface="Arial"/>
                        </a:rPr>
                        <a:t>inued lea</a:t>
                      </a:r>
                      <a:r>
                        <a:rPr sz="2000" spc="-15" dirty="0">
                          <a:latin typeface="Arial"/>
                          <a:cs typeface="Arial"/>
                        </a:rPr>
                        <a:t>r</a:t>
                      </a:r>
                      <a:r>
                        <a:rPr sz="2000" spc="0" dirty="0">
                          <a:latin typeface="Arial"/>
                          <a:cs typeface="Arial"/>
                        </a:rPr>
                        <a:t>n</a:t>
                      </a:r>
                      <a:r>
                        <a:rPr sz="2000" spc="5" dirty="0">
                          <a:latin typeface="Arial"/>
                          <a:cs typeface="Arial"/>
                        </a:rPr>
                        <a:t>i</a:t>
                      </a:r>
                      <a:r>
                        <a:rPr sz="2000" spc="0" dirty="0">
                          <a:latin typeface="Arial"/>
                          <a:cs typeface="Arial"/>
                        </a:rPr>
                        <a:t>ng</a:t>
                      </a:r>
                      <a:endParaRPr sz="2000" dirty="0">
                        <a:latin typeface="Arial"/>
                        <a:cs typeface="Arial"/>
                      </a:endParaRPr>
                    </a:p>
                    <a:p>
                      <a:pPr marL="380365" indent="-228600">
                        <a:lnSpc>
                          <a:spcPct val="100000"/>
                        </a:lnSpc>
                        <a:buSzPct val="105263"/>
                        <a:buFont typeface="Calibri"/>
                        <a:buChar char="●"/>
                        <a:tabLst>
                          <a:tab pos="379730" algn="l"/>
                        </a:tabLst>
                      </a:pPr>
                      <a:r>
                        <a:rPr sz="2000" dirty="0">
                          <a:latin typeface="Arial"/>
                          <a:cs typeface="Arial"/>
                        </a:rPr>
                        <a:t>a</a:t>
                      </a:r>
                      <a:r>
                        <a:rPr sz="2000" spc="5" dirty="0">
                          <a:latin typeface="Arial"/>
                          <a:cs typeface="Arial"/>
                        </a:rPr>
                        <a:t>c</a:t>
                      </a:r>
                      <a:r>
                        <a:rPr sz="2000" spc="0" dirty="0">
                          <a:latin typeface="Arial"/>
                          <a:cs typeface="Arial"/>
                        </a:rPr>
                        <a:t>ti</a:t>
                      </a:r>
                      <a:r>
                        <a:rPr sz="2000" spc="-10" dirty="0">
                          <a:latin typeface="Arial"/>
                          <a:cs typeface="Arial"/>
                        </a:rPr>
                        <a:t>v</a:t>
                      </a:r>
                      <a:r>
                        <a:rPr sz="2000" spc="0" dirty="0">
                          <a:latin typeface="Arial"/>
                          <a:cs typeface="Arial"/>
                        </a:rPr>
                        <a:t>ity</a:t>
                      </a:r>
                      <a:r>
                        <a:rPr sz="2000" spc="5" dirty="0">
                          <a:latin typeface="Arial"/>
                          <a:cs typeface="Arial"/>
                        </a:rPr>
                        <a:t> s</a:t>
                      </a:r>
                      <a:r>
                        <a:rPr sz="2000" spc="0" dirty="0">
                          <a:latin typeface="Arial"/>
                          <a:cs typeface="Arial"/>
                        </a:rPr>
                        <a:t>heet</a:t>
                      </a:r>
                      <a:r>
                        <a:rPr sz="2000" spc="-15" dirty="0">
                          <a:latin typeface="Arial"/>
                          <a:cs typeface="Arial"/>
                        </a:rPr>
                        <a:t>/</a:t>
                      </a:r>
                      <a:r>
                        <a:rPr sz="2000" spc="0" dirty="0">
                          <a:latin typeface="Arial"/>
                          <a:cs typeface="Arial"/>
                        </a:rPr>
                        <a:t>s</a:t>
                      </a:r>
                      <a:endParaRPr sz="2000" dirty="0">
                        <a:latin typeface="Arial"/>
                        <a:cs typeface="Arial"/>
                      </a:endParaRPr>
                    </a:p>
                    <a:p>
                      <a:pPr marL="380365" marR="233045" indent="-228600">
                        <a:lnSpc>
                          <a:spcPct val="100000"/>
                        </a:lnSpc>
                        <a:spcBef>
                          <a:spcPts val="80"/>
                        </a:spcBef>
                        <a:buSzPct val="105263"/>
                        <a:buFont typeface="Calibri"/>
                        <a:buChar char="●"/>
                        <a:tabLst>
                          <a:tab pos="379730" algn="l"/>
                        </a:tabLst>
                      </a:pPr>
                      <a:r>
                        <a:rPr sz="2000" dirty="0">
                          <a:latin typeface="Arial"/>
                          <a:cs typeface="Arial"/>
                        </a:rPr>
                        <a:t>one le</a:t>
                      </a:r>
                      <a:r>
                        <a:rPr sz="2000" spc="5" dirty="0">
                          <a:latin typeface="Arial"/>
                          <a:cs typeface="Arial"/>
                        </a:rPr>
                        <a:t>s</a:t>
                      </a:r>
                      <a:r>
                        <a:rPr sz="2000" spc="0" dirty="0">
                          <a:latin typeface="Arial"/>
                          <a:cs typeface="Arial"/>
                        </a:rPr>
                        <a:t>son</a:t>
                      </a:r>
                      <a:r>
                        <a:rPr sz="2000" spc="-5" dirty="0">
                          <a:latin typeface="Arial"/>
                          <a:cs typeface="Arial"/>
                        </a:rPr>
                        <a:t> </a:t>
                      </a:r>
                      <a:r>
                        <a:rPr sz="2000" spc="0" dirty="0">
                          <a:latin typeface="Arial"/>
                          <a:cs typeface="Arial"/>
                        </a:rPr>
                        <a:t>from</a:t>
                      </a:r>
                      <a:r>
                        <a:rPr sz="2000" spc="-5" dirty="0">
                          <a:latin typeface="Arial"/>
                          <a:cs typeface="Arial"/>
                        </a:rPr>
                        <a:t> </a:t>
                      </a:r>
                      <a:r>
                        <a:rPr sz="2000" spc="0" dirty="0">
                          <a:latin typeface="Arial"/>
                          <a:cs typeface="Arial"/>
                        </a:rPr>
                        <a:t>a </a:t>
                      </a:r>
                      <a:r>
                        <a:rPr sz="2000" spc="5" dirty="0">
                          <a:latin typeface="Arial"/>
                          <a:cs typeface="Arial"/>
                        </a:rPr>
                        <a:t>s</a:t>
                      </a:r>
                      <a:r>
                        <a:rPr sz="2000" spc="0" dirty="0">
                          <a:latin typeface="Arial"/>
                          <a:cs typeface="Arial"/>
                        </a:rPr>
                        <a:t>e</a:t>
                      </a:r>
                      <a:r>
                        <a:rPr sz="2000" spc="5" dirty="0">
                          <a:latin typeface="Arial"/>
                          <a:cs typeface="Arial"/>
                        </a:rPr>
                        <a:t>lf</a:t>
                      </a:r>
                      <a:r>
                        <a:rPr sz="2000" spc="-20" dirty="0">
                          <a:latin typeface="Arial"/>
                          <a:cs typeface="Arial"/>
                        </a:rPr>
                        <a:t>-</a:t>
                      </a:r>
                      <a:r>
                        <a:rPr sz="2000" spc="0" dirty="0">
                          <a:latin typeface="Arial"/>
                          <a:cs typeface="Arial"/>
                        </a:rPr>
                        <a:t>learning</a:t>
                      </a:r>
                      <a:r>
                        <a:rPr sz="2000" spc="-5" dirty="0">
                          <a:latin typeface="Arial"/>
                          <a:cs typeface="Arial"/>
                        </a:rPr>
                        <a:t> </a:t>
                      </a:r>
                      <a:r>
                        <a:rPr sz="2000" spc="0" dirty="0">
                          <a:latin typeface="Arial"/>
                          <a:cs typeface="Arial"/>
                        </a:rPr>
                        <a:t>modu</a:t>
                      </a:r>
                      <a:r>
                        <a:rPr sz="2000" spc="5" dirty="0">
                          <a:latin typeface="Arial"/>
                          <a:cs typeface="Arial"/>
                        </a:rPr>
                        <a:t>l</a:t>
                      </a:r>
                      <a:r>
                        <a:rPr sz="2000" spc="0" dirty="0">
                          <a:latin typeface="Arial"/>
                          <a:cs typeface="Arial"/>
                        </a:rPr>
                        <a:t>e </a:t>
                      </a:r>
                      <a:r>
                        <a:rPr sz="2000" spc="-5" dirty="0">
                          <a:latin typeface="Arial"/>
                          <a:cs typeface="Arial"/>
                        </a:rPr>
                        <a:t>(</a:t>
                      </a:r>
                      <a:r>
                        <a:rPr sz="2000" spc="0" dirty="0">
                          <a:latin typeface="Arial"/>
                          <a:cs typeface="Arial"/>
                        </a:rPr>
                        <a:t>SLM)</a:t>
                      </a:r>
                      <a:endParaRPr sz="2000" dirty="0">
                        <a:latin typeface="Arial"/>
                        <a:cs typeface="Arial"/>
                      </a:endParaRPr>
                    </a:p>
                    <a:p>
                      <a:pPr marL="380365" marR="261620" indent="-228600">
                        <a:lnSpc>
                          <a:spcPct val="100000"/>
                        </a:lnSpc>
                        <a:spcBef>
                          <a:spcPts val="60"/>
                        </a:spcBef>
                        <a:buSzPct val="105263"/>
                        <a:buFont typeface="Calibri"/>
                        <a:buChar char="●"/>
                        <a:tabLst>
                          <a:tab pos="379730" algn="l"/>
                        </a:tabLst>
                      </a:pPr>
                      <a:r>
                        <a:rPr sz="2000" dirty="0">
                          <a:latin typeface="Arial"/>
                          <a:cs typeface="Arial"/>
                        </a:rPr>
                        <a:t>le</a:t>
                      </a:r>
                      <a:r>
                        <a:rPr sz="2000" spc="5" dirty="0">
                          <a:latin typeface="Arial"/>
                          <a:cs typeface="Arial"/>
                        </a:rPr>
                        <a:t>s</a:t>
                      </a:r>
                      <a:r>
                        <a:rPr sz="2000" spc="0" dirty="0">
                          <a:latin typeface="Arial"/>
                          <a:cs typeface="Arial"/>
                        </a:rPr>
                        <a:t>son</a:t>
                      </a:r>
                      <a:r>
                        <a:rPr sz="2000" spc="-5" dirty="0">
                          <a:latin typeface="Arial"/>
                          <a:cs typeface="Arial"/>
                        </a:rPr>
                        <a:t> </a:t>
                      </a:r>
                      <a:r>
                        <a:rPr sz="2000" spc="-10" dirty="0">
                          <a:latin typeface="Arial"/>
                          <a:cs typeface="Arial"/>
                        </a:rPr>
                        <a:t>p</a:t>
                      </a:r>
                      <a:r>
                        <a:rPr sz="2000" spc="0" dirty="0">
                          <a:latin typeface="Arial"/>
                          <a:cs typeface="Arial"/>
                        </a:rPr>
                        <a:t>lan</a:t>
                      </a:r>
                      <a:r>
                        <a:rPr sz="2000" spc="-5" dirty="0">
                          <a:latin typeface="Arial"/>
                          <a:cs typeface="Arial"/>
                        </a:rPr>
                        <a:t> </a:t>
                      </a:r>
                      <a:r>
                        <a:rPr sz="2000" spc="0" dirty="0">
                          <a:latin typeface="Arial"/>
                          <a:cs typeface="Arial"/>
                        </a:rPr>
                        <a:t>(e.g.,</a:t>
                      </a:r>
                      <a:r>
                        <a:rPr sz="2000" spc="-5" dirty="0">
                          <a:latin typeface="Arial"/>
                          <a:cs typeface="Arial"/>
                        </a:rPr>
                        <a:t> </a:t>
                      </a:r>
                      <a:r>
                        <a:rPr sz="2000" spc="0" dirty="0">
                          <a:latin typeface="Arial"/>
                          <a:cs typeface="Arial"/>
                        </a:rPr>
                        <a:t>DL</a:t>
                      </a:r>
                      <a:r>
                        <a:rPr sz="2000" spc="5" dirty="0">
                          <a:latin typeface="Arial"/>
                          <a:cs typeface="Arial"/>
                        </a:rPr>
                        <a:t>P</a:t>
                      </a:r>
                      <a:r>
                        <a:rPr sz="2000" spc="0" dirty="0">
                          <a:latin typeface="Arial"/>
                          <a:cs typeface="Arial"/>
                        </a:rPr>
                        <a:t>,</a:t>
                      </a:r>
                      <a:r>
                        <a:rPr sz="2000" spc="-5" dirty="0">
                          <a:latin typeface="Arial"/>
                          <a:cs typeface="Arial"/>
                        </a:rPr>
                        <a:t> </a:t>
                      </a:r>
                      <a:r>
                        <a:rPr sz="2000" spc="0" dirty="0">
                          <a:latin typeface="Arial"/>
                          <a:cs typeface="Arial"/>
                        </a:rPr>
                        <a:t>DLL, WHLP, WLP,</a:t>
                      </a:r>
                      <a:r>
                        <a:rPr sz="2000" spc="-5" dirty="0">
                          <a:latin typeface="Arial"/>
                          <a:cs typeface="Arial"/>
                        </a:rPr>
                        <a:t> </a:t>
                      </a:r>
                      <a:r>
                        <a:rPr sz="2000" spc="0" dirty="0">
                          <a:latin typeface="Arial"/>
                          <a:cs typeface="Arial"/>
                        </a:rPr>
                        <a:t>WLL,</a:t>
                      </a:r>
                      <a:r>
                        <a:rPr sz="2000" spc="-5" dirty="0">
                          <a:latin typeface="Arial"/>
                          <a:cs typeface="Arial"/>
                        </a:rPr>
                        <a:t> </a:t>
                      </a:r>
                      <a:r>
                        <a:rPr sz="2000" spc="5" dirty="0">
                          <a:latin typeface="Arial"/>
                          <a:cs typeface="Arial"/>
                        </a:rPr>
                        <a:t>l</a:t>
                      </a:r>
                      <a:r>
                        <a:rPr sz="2000" spc="0" dirty="0">
                          <a:latin typeface="Arial"/>
                          <a:cs typeface="Arial"/>
                        </a:rPr>
                        <a:t>e</a:t>
                      </a:r>
                      <a:r>
                        <a:rPr sz="2000" spc="-5" dirty="0">
                          <a:latin typeface="Arial"/>
                          <a:cs typeface="Arial"/>
                        </a:rPr>
                        <a:t>s</a:t>
                      </a:r>
                      <a:r>
                        <a:rPr sz="2000" spc="0" dirty="0">
                          <a:latin typeface="Arial"/>
                          <a:cs typeface="Arial"/>
                        </a:rPr>
                        <a:t>son</a:t>
                      </a:r>
                      <a:r>
                        <a:rPr sz="2000" spc="-5" dirty="0">
                          <a:latin typeface="Arial"/>
                          <a:cs typeface="Arial"/>
                        </a:rPr>
                        <a:t> </a:t>
                      </a:r>
                      <a:r>
                        <a:rPr sz="2000" spc="0" dirty="0">
                          <a:latin typeface="Arial"/>
                          <a:cs typeface="Arial"/>
                        </a:rPr>
                        <a:t>exem</a:t>
                      </a:r>
                      <a:r>
                        <a:rPr sz="2000" spc="-15" dirty="0">
                          <a:latin typeface="Arial"/>
                          <a:cs typeface="Arial"/>
                        </a:rPr>
                        <a:t>p</a:t>
                      </a:r>
                      <a:r>
                        <a:rPr sz="2000" spc="0" dirty="0">
                          <a:latin typeface="Arial"/>
                          <a:cs typeface="Arial"/>
                        </a:rPr>
                        <a:t>lars,</a:t>
                      </a:r>
                      <a:r>
                        <a:rPr sz="2000" spc="-5" dirty="0">
                          <a:latin typeface="Arial"/>
                          <a:cs typeface="Arial"/>
                        </a:rPr>
                        <a:t> </a:t>
                      </a:r>
                      <a:r>
                        <a:rPr sz="2000" spc="0" dirty="0">
                          <a:latin typeface="Arial"/>
                          <a:cs typeface="Arial"/>
                        </a:rPr>
                        <a:t>and the lik</a:t>
                      </a:r>
                      <a:r>
                        <a:rPr sz="2000" spc="-15" dirty="0">
                          <a:latin typeface="Arial"/>
                          <a:cs typeface="Arial"/>
                        </a:rPr>
                        <a:t>e</a:t>
                      </a:r>
                      <a:r>
                        <a:rPr sz="2000" spc="0" dirty="0">
                          <a:latin typeface="Arial"/>
                          <a:cs typeface="Arial"/>
                        </a:rPr>
                        <a:t>s)</a:t>
                      </a:r>
                      <a:endParaRPr sz="2000" dirty="0">
                        <a:latin typeface="Arial"/>
                        <a:cs typeface="Arial"/>
                      </a:endParaRPr>
                    </a:p>
                    <a:p>
                      <a:pPr marL="380365" indent="-228600">
                        <a:lnSpc>
                          <a:spcPct val="100000"/>
                        </a:lnSpc>
                        <a:buSzPct val="105263"/>
                        <a:buFont typeface="Calibri"/>
                        <a:buChar char="●"/>
                        <a:tabLst>
                          <a:tab pos="379730" algn="l"/>
                        </a:tabLst>
                      </a:pPr>
                      <a:r>
                        <a:rPr sz="2000" dirty="0">
                          <a:latin typeface="Arial"/>
                          <a:cs typeface="Arial"/>
                        </a:rPr>
                        <a:t>video l</a:t>
                      </a:r>
                      <a:r>
                        <a:rPr sz="2000" spc="-15" dirty="0">
                          <a:latin typeface="Arial"/>
                          <a:cs typeface="Arial"/>
                        </a:rPr>
                        <a:t>e</a:t>
                      </a:r>
                      <a:r>
                        <a:rPr sz="2000" spc="0" dirty="0">
                          <a:latin typeface="Arial"/>
                          <a:cs typeface="Arial"/>
                        </a:rPr>
                        <a:t>sson</a:t>
                      </a:r>
                      <a:endParaRPr sz="2000" dirty="0">
                        <a:latin typeface="Arial"/>
                        <a:cs typeface="Arial"/>
                      </a:endParaRPr>
                    </a:p>
                    <a:p>
                      <a:pPr marL="380365" indent="-228600">
                        <a:lnSpc>
                          <a:spcPct val="100000"/>
                        </a:lnSpc>
                        <a:buSzPct val="105263"/>
                        <a:buFont typeface="Calibri"/>
                        <a:buChar char="●"/>
                        <a:tabLst>
                          <a:tab pos="379730" algn="l"/>
                        </a:tabLst>
                      </a:pPr>
                      <a:r>
                        <a:rPr sz="2000" dirty="0">
                          <a:latin typeface="Arial"/>
                          <a:cs typeface="Arial"/>
                        </a:rPr>
                        <a:t>aud</a:t>
                      </a:r>
                      <a:r>
                        <a:rPr sz="2000" spc="5" dirty="0">
                          <a:latin typeface="Arial"/>
                          <a:cs typeface="Arial"/>
                        </a:rPr>
                        <a:t>i</a:t>
                      </a:r>
                      <a:r>
                        <a:rPr sz="2000" spc="0" dirty="0">
                          <a:latin typeface="Arial"/>
                          <a:cs typeface="Arial"/>
                        </a:rPr>
                        <a:t>o</a:t>
                      </a:r>
                      <a:r>
                        <a:rPr sz="2000" spc="-5" dirty="0">
                          <a:latin typeface="Arial"/>
                          <a:cs typeface="Arial"/>
                        </a:rPr>
                        <a:t> </a:t>
                      </a:r>
                      <a:r>
                        <a:rPr sz="2000" spc="5" dirty="0">
                          <a:latin typeface="Arial"/>
                          <a:cs typeface="Arial"/>
                        </a:rPr>
                        <a:t>l</a:t>
                      </a:r>
                      <a:r>
                        <a:rPr sz="2000" spc="0" dirty="0">
                          <a:latin typeface="Arial"/>
                          <a:cs typeface="Arial"/>
                        </a:rPr>
                        <a:t>e</a:t>
                      </a:r>
                      <a:r>
                        <a:rPr sz="2000" spc="5" dirty="0">
                          <a:latin typeface="Arial"/>
                          <a:cs typeface="Arial"/>
                        </a:rPr>
                        <a:t>s</a:t>
                      </a:r>
                      <a:r>
                        <a:rPr sz="2000" spc="0" dirty="0">
                          <a:latin typeface="Arial"/>
                          <a:cs typeface="Arial"/>
                        </a:rPr>
                        <a:t>son</a:t>
                      </a:r>
                      <a:endParaRPr sz="2000" dirty="0">
                        <a:latin typeface="Arial"/>
                        <a:cs typeface="Arial"/>
                      </a:endParaRPr>
                    </a:p>
                    <a:p>
                      <a:pPr marL="380365" marR="307975" indent="-228600">
                        <a:lnSpc>
                          <a:spcPct val="100000"/>
                        </a:lnSpc>
                        <a:spcBef>
                          <a:spcPts val="5"/>
                        </a:spcBef>
                        <a:buSzPct val="105263"/>
                        <a:buFont typeface="Calibri"/>
                        <a:buChar char="●"/>
                        <a:tabLst>
                          <a:tab pos="379730" algn="l"/>
                        </a:tabLst>
                      </a:pPr>
                      <a:r>
                        <a:rPr sz="2000" dirty="0">
                          <a:latin typeface="Arial"/>
                          <a:cs typeface="Arial"/>
                        </a:rPr>
                        <a:t>other</a:t>
                      </a:r>
                      <a:r>
                        <a:rPr sz="2000" spc="-5" dirty="0">
                          <a:latin typeface="Arial"/>
                          <a:cs typeface="Arial"/>
                        </a:rPr>
                        <a:t> </a:t>
                      </a:r>
                      <a:r>
                        <a:rPr sz="2000" spc="0" dirty="0">
                          <a:latin typeface="Arial"/>
                          <a:cs typeface="Arial"/>
                        </a:rPr>
                        <a:t>learning</a:t>
                      </a:r>
                      <a:r>
                        <a:rPr sz="2000" spc="-5" dirty="0">
                          <a:latin typeface="Arial"/>
                          <a:cs typeface="Arial"/>
                        </a:rPr>
                        <a:t> </a:t>
                      </a:r>
                      <a:r>
                        <a:rPr sz="2000" spc="0" dirty="0">
                          <a:latin typeface="Arial"/>
                          <a:cs typeface="Arial"/>
                        </a:rPr>
                        <a:t>materia</a:t>
                      </a:r>
                      <a:r>
                        <a:rPr sz="2000" spc="5" dirty="0">
                          <a:latin typeface="Arial"/>
                          <a:cs typeface="Arial"/>
                        </a:rPr>
                        <a:t>l</a:t>
                      </a:r>
                      <a:r>
                        <a:rPr sz="2000" spc="0" dirty="0">
                          <a:latin typeface="Arial"/>
                          <a:cs typeface="Arial"/>
                        </a:rPr>
                        <a:t>s in</a:t>
                      </a:r>
                      <a:r>
                        <a:rPr sz="2000" spc="-5" dirty="0">
                          <a:latin typeface="Arial"/>
                          <a:cs typeface="Arial"/>
                        </a:rPr>
                        <a:t> </a:t>
                      </a:r>
                      <a:r>
                        <a:rPr sz="2000" spc="0" dirty="0">
                          <a:latin typeface="Arial"/>
                          <a:cs typeface="Arial"/>
                        </a:rPr>
                        <a:t>pr</a:t>
                      </a:r>
                      <a:r>
                        <a:rPr sz="2000" spc="-10" dirty="0">
                          <a:latin typeface="Arial"/>
                          <a:cs typeface="Arial"/>
                        </a:rPr>
                        <a:t>i</a:t>
                      </a:r>
                      <a:r>
                        <a:rPr sz="2000" spc="0" dirty="0">
                          <a:latin typeface="Arial"/>
                          <a:cs typeface="Arial"/>
                        </a:rPr>
                        <a:t>nt/d</a:t>
                      </a:r>
                      <a:r>
                        <a:rPr sz="2000" spc="5" dirty="0">
                          <a:latin typeface="Arial"/>
                          <a:cs typeface="Arial"/>
                        </a:rPr>
                        <a:t>i</a:t>
                      </a:r>
                      <a:r>
                        <a:rPr sz="2000" spc="0" dirty="0">
                          <a:latin typeface="Arial"/>
                          <a:cs typeface="Arial"/>
                        </a:rPr>
                        <a:t>g</a:t>
                      </a:r>
                      <a:r>
                        <a:rPr sz="2000" spc="5" dirty="0">
                          <a:latin typeface="Arial"/>
                          <a:cs typeface="Arial"/>
                        </a:rPr>
                        <a:t>i</a:t>
                      </a:r>
                      <a:r>
                        <a:rPr sz="2000" spc="0" dirty="0">
                          <a:latin typeface="Arial"/>
                          <a:cs typeface="Arial"/>
                        </a:rPr>
                        <a:t>tal format</a:t>
                      </a:r>
                      <a:r>
                        <a:rPr sz="2000" spc="-5" dirty="0">
                          <a:latin typeface="Arial"/>
                          <a:cs typeface="Arial"/>
                        </a:rPr>
                        <a:t> </a:t>
                      </a:r>
                      <a:r>
                        <a:rPr sz="2000" spc="0" dirty="0">
                          <a:latin typeface="Arial"/>
                          <a:cs typeface="Arial"/>
                        </a:rPr>
                        <a:t>(plea</a:t>
                      </a:r>
                      <a:r>
                        <a:rPr sz="2000" spc="5" dirty="0">
                          <a:latin typeface="Arial"/>
                          <a:cs typeface="Arial"/>
                        </a:rPr>
                        <a:t>s</a:t>
                      </a:r>
                      <a:r>
                        <a:rPr sz="2000" spc="0" dirty="0">
                          <a:latin typeface="Arial"/>
                          <a:cs typeface="Arial"/>
                        </a:rPr>
                        <a:t>e</a:t>
                      </a:r>
                      <a:r>
                        <a:rPr sz="2000" spc="-5" dirty="0">
                          <a:latin typeface="Arial"/>
                          <a:cs typeface="Arial"/>
                        </a:rPr>
                        <a:t> </a:t>
                      </a:r>
                      <a:r>
                        <a:rPr sz="2000" spc="5" dirty="0">
                          <a:latin typeface="Arial"/>
                          <a:cs typeface="Arial"/>
                        </a:rPr>
                        <a:t>s</a:t>
                      </a:r>
                      <a:r>
                        <a:rPr sz="2000" spc="0" dirty="0">
                          <a:latin typeface="Arial"/>
                          <a:cs typeface="Arial"/>
                        </a:rPr>
                        <a:t>pe</a:t>
                      </a:r>
                      <a:r>
                        <a:rPr sz="2000" spc="5" dirty="0">
                          <a:latin typeface="Arial"/>
                          <a:cs typeface="Arial"/>
                        </a:rPr>
                        <a:t>c</a:t>
                      </a:r>
                      <a:r>
                        <a:rPr sz="2000" spc="0" dirty="0">
                          <a:latin typeface="Arial"/>
                          <a:cs typeface="Arial"/>
                        </a:rPr>
                        <a:t>i</a:t>
                      </a:r>
                      <a:r>
                        <a:rPr sz="2000" spc="-15" dirty="0">
                          <a:latin typeface="Arial"/>
                          <a:cs typeface="Arial"/>
                        </a:rPr>
                        <a:t>f</a:t>
                      </a:r>
                      <a:r>
                        <a:rPr sz="2000" spc="0" dirty="0">
                          <a:latin typeface="Arial"/>
                          <a:cs typeface="Arial"/>
                        </a:rPr>
                        <a:t>y and provide annotations)</a:t>
                      </a:r>
                      <a:endParaRPr lang="en-US" sz="2000" spc="0" dirty="0">
                        <a:latin typeface="Arial"/>
                        <a:cs typeface="Arial"/>
                      </a:endParaRPr>
                    </a:p>
                    <a:p>
                      <a:pPr marL="380365" marR="307975" indent="-228600">
                        <a:lnSpc>
                          <a:spcPct val="100000"/>
                        </a:lnSpc>
                        <a:spcBef>
                          <a:spcPts val="5"/>
                        </a:spcBef>
                        <a:buSzPct val="105263"/>
                        <a:buFont typeface="Calibri"/>
                        <a:buChar char="●"/>
                        <a:tabLst>
                          <a:tab pos="379730" algn="l"/>
                        </a:tabLst>
                      </a:pPr>
                      <a:endParaRPr sz="2000" dirty="0">
                        <a:latin typeface="Arial"/>
                        <a:cs typeface="Arial"/>
                      </a:endParaRPr>
                    </a:p>
                    <a:p>
                      <a:pPr marL="64769" marR="99060">
                        <a:lnSpc>
                          <a:spcPct val="100000"/>
                        </a:lnSpc>
                        <a:spcBef>
                          <a:spcPts val="40"/>
                        </a:spcBef>
                      </a:pPr>
                      <a:r>
                        <a:rPr sz="2000" dirty="0">
                          <a:latin typeface="Arial"/>
                          <a:cs typeface="Arial"/>
                        </a:rPr>
                        <a:t>with </a:t>
                      </a:r>
                      <a:r>
                        <a:rPr sz="2000" b="1" dirty="0">
                          <a:latin typeface="Arial"/>
                          <a:cs typeface="Arial"/>
                        </a:rPr>
                        <a:t>clien</a:t>
                      </a:r>
                      <a:r>
                        <a:rPr sz="2000" b="1" spc="-5" dirty="0">
                          <a:latin typeface="Arial"/>
                          <a:cs typeface="Arial"/>
                        </a:rPr>
                        <a:t>t</a:t>
                      </a:r>
                      <a:r>
                        <a:rPr sz="2000" b="1" spc="0" dirty="0">
                          <a:latin typeface="Arial"/>
                          <a:cs typeface="Arial"/>
                        </a:rPr>
                        <a:t>/lear</a:t>
                      </a:r>
                      <a:r>
                        <a:rPr sz="2000" b="1" spc="-5" dirty="0">
                          <a:latin typeface="Arial"/>
                          <a:cs typeface="Arial"/>
                        </a:rPr>
                        <a:t>n</a:t>
                      </a:r>
                      <a:r>
                        <a:rPr sz="2000" b="1" spc="0" dirty="0">
                          <a:latin typeface="Arial"/>
                          <a:cs typeface="Arial"/>
                        </a:rPr>
                        <a:t>er </a:t>
                      </a:r>
                      <a:r>
                        <a:rPr sz="2000" b="1" spc="-5" dirty="0">
                          <a:latin typeface="Arial"/>
                          <a:cs typeface="Arial"/>
                        </a:rPr>
                        <a:t>f</a:t>
                      </a:r>
                      <a:r>
                        <a:rPr sz="2000" b="1" spc="0" dirty="0">
                          <a:latin typeface="Arial"/>
                          <a:cs typeface="Arial"/>
                        </a:rPr>
                        <a:t>ee</a:t>
                      </a:r>
                      <a:r>
                        <a:rPr sz="2000" b="1" spc="5" dirty="0">
                          <a:latin typeface="Arial"/>
                          <a:cs typeface="Arial"/>
                        </a:rPr>
                        <a:t>d</a:t>
                      </a:r>
                      <a:r>
                        <a:rPr sz="2000" b="1" spc="-5" dirty="0">
                          <a:latin typeface="Arial"/>
                          <a:cs typeface="Arial"/>
                        </a:rPr>
                        <a:t>b</a:t>
                      </a:r>
                      <a:r>
                        <a:rPr sz="2000" b="1" spc="0" dirty="0">
                          <a:latin typeface="Arial"/>
                          <a:cs typeface="Arial"/>
                        </a:rPr>
                        <a:t>ack</a:t>
                      </a:r>
                      <a:r>
                        <a:rPr sz="2000" b="1" spc="15" dirty="0">
                          <a:latin typeface="Arial"/>
                          <a:cs typeface="Arial"/>
                        </a:rPr>
                        <a:t> </a:t>
                      </a:r>
                      <a:r>
                        <a:rPr sz="2000" spc="0" dirty="0">
                          <a:latin typeface="Arial"/>
                          <a:cs typeface="Arial"/>
                        </a:rPr>
                        <a:t>on</a:t>
                      </a:r>
                      <a:r>
                        <a:rPr sz="2000" spc="-5" dirty="0">
                          <a:latin typeface="Arial"/>
                          <a:cs typeface="Arial"/>
                        </a:rPr>
                        <a:t> </a:t>
                      </a:r>
                      <a:r>
                        <a:rPr sz="2000" spc="0" dirty="0">
                          <a:latin typeface="Arial"/>
                          <a:cs typeface="Arial"/>
                        </a:rPr>
                        <a:t>how</a:t>
                      </a:r>
                      <a:r>
                        <a:rPr sz="2000" spc="-5" dirty="0">
                          <a:latin typeface="Arial"/>
                          <a:cs typeface="Arial"/>
                        </a:rPr>
                        <a:t> </a:t>
                      </a:r>
                      <a:r>
                        <a:rPr sz="2000" spc="0" dirty="0">
                          <a:latin typeface="Arial"/>
                          <a:cs typeface="Arial"/>
                        </a:rPr>
                        <a:t>the material</a:t>
                      </a:r>
                      <a:r>
                        <a:rPr sz="2000" spc="5" dirty="0">
                          <a:latin typeface="Arial"/>
                          <a:cs typeface="Arial"/>
                        </a:rPr>
                        <a:t> </a:t>
                      </a:r>
                      <a:r>
                        <a:rPr sz="2000" spc="0" dirty="0">
                          <a:latin typeface="Arial"/>
                          <a:cs typeface="Arial"/>
                        </a:rPr>
                        <a:t>en</a:t>
                      </a:r>
                      <a:r>
                        <a:rPr sz="2000" spc="5" dirty="0">
                          <a:latin typeface="Arial"/>
                          <a:cs typeface="Arial"/>
                        </a:rPr>
                        <a:t>c</a:t>
                      </a:r>
                      <a:r>
                        <a:rPr sz="2000" spc="0" dirty="0">
                          <a:latin typeface="Arial"/>
                          <a:cs typeface="Arial"/>
                        </a:rPr>
                        <a:t>ouraged</a:t>
                      </a:r>
                      <a:r>
                        <a:rPr sz="2000" spc="-5" dirty="0">
                          <a:latin typeface="Arial"/>
                          <a:cs typeface="Arial"/>
                        </a:rPr>
                        <a:t> </a:t>
                      </a:r>
                      <a:r>
                        <a:rPr sz="2000" spc="0" dirty="0">
                          <a:latin typeface="Arial"/>
                          <a:cs typeface="Arial"/>
                        </a:rPr>
                        <a:t>the</a:t>
                      </a:r>
                      <a:r>
                        <a:rPr sz="2000" spc="-5" dirty="0">
                          <a:latin typeface="Arial"/>
                          <a:cs typeface="Arial"/>
                        </a:rPr>
                        <a:t> </a:t>
                      </a:r>
                      <a:r>
                        <a:rPr sz="2000" spc="5" dirty="0">
                          <a:latin typeface="Arial"/>
                          <a:cs typeface="Arial"/>
                        </a:rPr>
                        <a:t>l</a:t>
                      </a:r>
                      <a:r>
                        <a:rPr sz="2000" spc="0" dirty="0">
                          <a:latin typeface="Arial"/>
                          <a:cs typeface="Arial"/>
                        </a:rPr>
                        <a:t>earn</a:t>
                      </a:r>
                      <a:r>
                        <a:rPr sz="2000" spc="5" dirty="0">
                          <a:latin typeface="Arial"/>
                          <a:cs typeface="Arial"/>
                        </a:rPr>
                        <a:t>e</a:t>
                      </a:r>
                      <a:r>
                        <a:rPr sz="2000" spc="-5" dirty="0">
                          <a:latin typeface="Arial"/>
                          <a:cs typeface="Arial"/>
                        </a:rPr>
                        <a:t>r</a:t>
                      </a:r>
                      <a:r>
                        <a:rPr sz="2000" spc="0" dirty="0">
                          <a:latin typeface="Arial"/>
                          <a:cs typeface="Arial"/>
                        </a:rPr>
                        <a:t>s to</a:t>
                      </a:r>
                      <a:r>
                        <a:rPr sz="2000" spc="-5" dirty="0">
                          <a:latin typeface="Arial"/>
                          <a:cs typeface="Arial"/>
                        </a:rPr>
                        <a:t> </a:t>
                      </a:r>
                      <a:r>
                        <a:rPr sz="2000" spc="0" dirty="0">
                          <a:latin typeface="Arial"/>
                          <a:cs typeface="Arial"/>
                        </a:rPr>
                        <a:t>participate, coope</a:t>
                      </a:r>
                      <a:r>
                        <a:rPr sz="2000" spc="-5" dirty="0">
                          <a:latin typeface="Arial"/>
                          <a:cs typeface="Arial"/>
                        </a:rPr>
                        <a:t>r</a:t>
                      </a:r>
                      <a:r>
                        <a:rPr sz="2000" spc="0" dirty="0">
                          <a:latin typeface="Arial"/>
                          <a:cs typeface="Arial"/>
                        </a:rPr>
                        <a:t>ate, and co</a:t>
                      </a:r>
                      <a:r>
                        <a:rPr sz="2000" spc="5" dirty="0">
                          <a:latin typeface="Arial"/>
                          <a:cs typeface="Arial"/>
                        </a:rPr>
                        <a:t>l</a:t>
                      </a:r>
                      <a:r>
                        <a:rPr sz="2000" spc="0" dirty="0">
                          <a:latin typeface="Arial"/>
                          <a:cs typeface="Arial"/>
                        </a:rPr>
                        <a:t>laborate</a:t>
                      </a:r>
                      <a:endParaRPr sz="2000" dirty="0">
                        <a:latin typeface="Arial"/>
                        <a:cs typeface="Arial"/>
                      </a:endParaRPr>
                    </a:p>
                  </a:txBody>
                  <a:tcPr marL="0" marR="0" marT="0" marB="0">
                    <a:lnL w="7365">
                      <a:solidFill>
                        <a:srgbClr val="000000"/>
                      </a:solidFill>
                      <a:prstDash val="solid"/>
                    </a:lnL>
                    <a:lnR w="7366">
                      <a:solidFill>
                        <a:srgbClr val="000000"/>
                      </a:solidFill>
                      <a:prstDash val="soli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tcPr>
                </a:tc>
                <a:tc>
                  <a:txBody>
                    <a:bodyPr/>
                    <a:lstStyle/>
                    <a:p>
                      <a:pPr marL="64769" marR="130810">
                        <a:lnSpc>
                          <a:spcPct val="100000"/>
                        </a:lnSpc>
                      </a:pPr>
                      <a:r>
                        <a:rPr sz="2000" dirty="0">
                          <a:latin typeface="Arial"/>
                          <a:cs typeface="Arial"/>
                        </a:rPr>
                        <a:t>P</a:t>
                      </a:r>
                      <a:r>
                        <a:rPr sz="2000" spc="-5" dirty="0">
                          <a:latin typeface="Arial"/>
                          <a:cs typeface="Arial"/>
                        </a:rPr>
                        <a:t>r</a:t>
                      </a:r>
                      <a:r>
                        <a:rPr sz="2000" spc="0" dirty="0">
                          <a:latin typeface="Arial"/>
                          <a:cs typeface="Arial"/>
                        </a:rPr>
                        <a:t>o</a:t>
                      </a:r>
                      <a:r>
                        <a:rPr sz="2000" spc="5" dirty="0">
                          <a:latin typeface="Arial"/>
                          <a:cs typeface="Arial"/>
                        </a:rPr>
                        <a:t>v</a:t>
                      </a:r>
                      <a:r>
                        <a:rPr sz="2000" spc="0" dirty="0">
                          <a:latin typeface="Arial"/>
                          <a:cs typeface="Arial"/>
                        </a:rPr>
                        <a:t>ided </a:t>
                      </a:r>
                      <a:r>
                        <a:rPr sz="2000" b="1" spc="0" dirty="0">
                          <a:latin typeface="Arial"/>
                          <a:cs typeface="Arial"/>
                        </a:rPr>
                        <a:t>ef</a:t>
                      </a:r>
                      <a:r>
                        <a:rPr sz="2000" b="1" spc="-10" dirty="0">
                          <a:latin typeface="Arial"/>
                          <a:cs typeface="Arial"/>
                        </a:rPr>
                        <a:t>f</a:t>
                      </a:r>
                      <a:r>
                        <a:rPr sz="2000" b="1" spc="0" dirty="0">
                          <a:latin typeface="Arial"/>
                          <a:cs typeface="Arial"/>
                        </a:rPr>
                        <a:t>ective</a:t>
                      </a:r>
                      <a:r>
                        <a:rPr sz="2000" b="1" spc="-5" dirty="0">
                          <a:latin typeface="Arial"/>
                          <a:cs typeface="Arial"/>
                        </a:rPr>
                        <a:t> </a:t>
                      </a:r>
                      <a:r>
                        <a:rPr sz="2000" b="1" spc="10" dirty="0">
                          <a:latin typeface="Arial"/>
                          <a:cs typeface="Arial"/>
                        </a:rPr>
                        <a:t>a</a:t>
                      </a:r>
                      <a:r>
                        <a:rPr sz="2000" b="1" spc="-5" dirty="0">
                          <a:latin typeface="Arial"/>
                          <a:cs typeface="Arial"/>
                        </a:rPr>
                        <a:t>n</a:t>
                      </a:r>
                      <a:r>
                        <a:rPr sz="2000" b="1" spc="0" dirty="0">
                          <a:latin typeface="Arial"/>
                          <a:cs typeface="Arial"/>
                        </a:rPr>
                        <a:t>d varying lear</a:t>
                      </a:r>
                      <a:r>
                        <a:rPr sz="2000" b="1" spc="-5" dirty="0">
                          <a:latin typeface="Arial"/>
                          <a:cs typeface="Arial"/>
                        </a:rPr>
                        <a:t>n</a:t>
                      </a:r>
                      <a:r>
                        <a:rPr sz="2000" b="1" spc="0" dirty="0">
                          <a:latin typeface="Arial"/>
                          <a:cs typeface="Arial"/>
                        </a:rPr>
                        <a:t>ing </a:t>
                      </a:r>
                      <a:r>
                        <a:rPr sz="2000" b="1" spc="-5" dirty="0">
                          <a:latin typeface="Arial"/>
                          <a:cs typeface="Arial"/>
                        </a:rPr>
                        <a:t>oppo</a:t>
                      </a:r>
                      <a:r>
                        <a:rPr sz="2000" b="1" spc="10" dirty="0">
                          <a:latin typeface="Arial"/>
                          <a:cs typeface="Arial"/>
                        </a:rPr>
                        <a:t>r</a:t>
                      </a:r>
                      <a:r>
                        <a:rPr sz="2000" b="1" spc="-5" dirty="0">
                          <a:latin typeface="Arial"/>
                          <a:cs typeface="Arial"/>
                        </a:rPr>
                        <a:t>tun</a:t>
                      </a:r>
                      <a:r>
                        <a:rPr sz="2000" b="1" spc="10" dirty="0">
                          <a:latin typeface="Arial"/>
                          <a:cs typeface="Arial"/>
                        </a:rPr>
                        <a:t>i</a:t>
                      </a:r>
                      <a:r>
                        <a:rPr sz="2000" b="1" spc="-5" dirty="0">
                          <a:latin typeface="Arial"/>
                          <a:cs typeface="Arial"/>
                        </a:rPr>
                        <a:t>t</a:t>
                      </a:r>
                      <a:r>
                        <a:rPr sz="2000" b="1" spc="0" dirty="0">
                          <a:latin typeface="Arial"/>
                          <a:cs typeface="Arial"/>
                        </a:rPr>
                        <a:t>ies </a:t>
                      </a:r>
                      <a:r>
                        <a:rPr sz="2000" spc="0" dirty="0">
                          <a:latin typeface="Arial"/>
                          <a:cs typeface="Arial"/>
                        </a:rPr>
                        <a:t>that are </a:t>
                      </a:r>
                      <a:r>
                        <a:rPr sz="2000" b="1" spc="5" dirty="0">
                          <a:latin typeface="Arial"/>
                          <a:cs typeface="Arial"/>
                        </a:rPr>
                        <a:t>w</a:t>
                      </a:r>
                      <a:r>
                        <a:rPr sz="2000" b="1" spc="0" dirty="0">
                          <a:latin typeface="Arial"/>
                          <a:cs typeface="Arial"/>
                        </a:rPr>
                        <a:t>ell- alig</a:t>
                      </a:r>
                      <a:r>
                        <a:rPr sz="2000" b="1" spc="-5" dirty="0">
                          <a:latin typeface="Arial"/>
                          <a:cs typeface="Arial"/>
                        </a:rPr>
                        <a:t>n</a:t>
                      </a:r>
                      <a:r>
                        <a:rPr sz="2000" b="1" spc="0" dirty="0">
                          <a:latin typeface="Arial"/>
                          <a:cs typeface="Arial"/>
                        </a:rPr>
                        <a:t>ed</a:t>
                      </a:r>
                      <a:r>
                        <a:rPr sz="2000" b="1" spc="-5" dirty="0">
                          <a:latin typeface="Arial"/>
                          <a:cs typeface="Arial"/>
                        </a:rPr>
                        <a:t> </a:t>
                      </a:r>
                      <a:r>
                        <a:rPr sz="2000" spc="0" dirty="0">
                          <a:latin typeface="Arial"/>
                          <a:cs typeface="Arial"/>
                        </a:rPr>
                        <a:t>with the</a:t>
                      </a:r>
                      <a:r>
                        <a:rPr sz="2000" spc="-5" dirty="0">
                          <a:latin typeface="Arial"/>
                          <a:cs typeface="Arial"/>
                        </a:rPr>
                        <a:t> </a:t>
                      </a:r>
                      <a:r>
                        <a:rPr sz="2000" spc="5" dirty="0">
                          <a:latin typeface="Arial"/>
                          <a:cs typeface="Arial"/>
                        </a:rPr>
                        <a:t>l</a:t>
                      </a:r>
                      <a:r>
                        <a:rPr sz="2000" spc="0" dirty="0">
                          <a:latin typeface="Arial"/>
                          <a:cs typeface="Arial"/>
                        </a:rPr>
                        <a:t>earning goa</a:t>
                      </a:r>
                      <a:r>
                        <a:rPr sz="2000" spc="5" dirty="0">
                          <a:latin typeface="Arial"/>
                          <a:cs typeface="Arial"/>
                        </a:rPr>
                        <a:t>l</a:t>
                      </a:r>
                      <a:r>
                        <a:rPr sz="2000" spc="0" dirty="0">
                          <a:latin typeface="Arial"/>
                          <a:cs typeface="Arial"/>
                        </a:rPr>
                        <a:t>s and </a:t>
                      </a:r>
                      <a:r>
                        <a:rPr sz="2000" b="1" spc="-5" dirty="0">
                          <a:latin typeface="Arial"/>
                          <a:cs typeface="Arial"/>
                        </a:rPr>
                        <a:t>f</a:t>
                      </a:r>
                      <a:r>
                        <a:rPr sz="2000" b="1" spc="0" dirty="0">
                          <a:latin typeface="Arial"/>
                          <a:cs typeface="Arial"/>
                        </a:rPr>
                        <a:t>eat</a:t>
                      </a:r>
                      <a:r>
                        <a:rPr sz="2000" b="1" spc="-5" dirty="0">
                          <a:latin typeface="Arial"/>
                          <a:cs typeface="Arial"/>
                        </a:rPr>
                        <a:t>u</a:t>
                      </a:r>
                      <a:r>
                        <a:rPr sz="2000" b="1" spc="0" dirty="0">
                          <a:latin typeface="Arial"/>
                          <a:cs typeface="Arial"/>
                        </a:rPr>
                        <a:t>re</a:t>
                      </a:r>
                      <a:r>
                        <a:rPr sz="2000" b="1" spc="-5" dirty="0">
                          <a:latin typeface="Arial"/>
                          <a:cs typeface="Arial"/>
                        </a:rPr>
                        <a:t> </a:t>
                      </a:r>
                      <a:r>
                        <a:rPr sz="2000" b="1" spc="0" dirty="0">
                          <a:latin typeface="Arial"/>
                          <a:cs typeface="Arial"/>
                        </a:rPr>
                        <a:t>all elemen</a:t>
                      </a:r>
                      <a:r>
                        <a:rPr sz="2000" b="1" spc="-10" dirty="0">
                          <a:latin typeface="Arial"/>
                          <a:cs typeface="Arial"/>
                        </a:rPr>
                        <a:t>t</a:t>
                      </a:r>
                      <a:r>
                        <a:rPr sz="2000" b="1" spc="0" dirty="0">
                          <a:latin typeface="Arial"/>
                          <a:cs typeface="Arial"/>
                        </a:rPr>
                        <a:t>s</a:t>
                      </a:r>
                      <a:r>
                        <a:rPr sz="2000" b="1" spc="10" dirty="0">
                          <a:latin typeface="Arial"/>
                          <a:cs typeface="Arial"/>
                        </a:rPr>
                        <a:t> </a:t>
                      </a:r>
                      <a:r>
                        <a:rPr sz="2000" b="1" spc="-5" dirty="0">
                          <a:latin typeface="Arial"/>
                          <a:cs typeface="Arial"/>
                        </a:rPr>
                        <a:t>o</a:t>
                      </a:r>
                      <a:r>
                        <a:rPr sz="2000" b="1" spc="0" dirty="0">
                          <a:latin typeface="Arial"/>
                          <a:cs typeface="Arial"/>
                        </a:rPr>
                        <a:t>f colla</a:t>
                      </a:r>
                      <a:r>
                        <a:rPr sz="2000" b="1" spc="-5" dirty="0">
                          <a:latin typeface="Arial"/>
                          <a:cs typeface="Arial"/>
                        </a:rPr>
                        <a:t>bo</a:t>
                      </a:r>
                      <a:r>
                        <a:rPr sz="2000" b="1" spc="0" dirty="0">
                          <a:latin typeface="Arial"/>
                          <a:cs typeface="Arial"/>
                        </a:rPr>
                        <a:t>rative lear</a:t>
                      </a:r>
                      <a:r>
                        <a:rPr sz="2000" b="1" spc="-5" dirty="0">
                          <a:latin typeface="Arial"/>
                          <a:cs typeface="Arial"/>
                        </a:rPr>
                        <a:t>n</a:t>
                      </a:r>
                      <a:r>
                        <a:rPr sz="2000" b="1" spc="0" dirty="0">
                          <a:latin typeface="Arial"/>
                          <a:cs typeface="Arial"/>
                        </a:rPr>
                        <a:t>ing</a:t>
                      </a:r>
                      <a:r>
                        <a:rPr sz="2000" b="1" spc="-5" dirty="0">
                          <a:latin typeface="Arial"/>
                          <a:cs typeface="Arial"/>
                        </a:rPr>
                        <a:t> </a:t>
                      </a:r>
                      <a:r>
                        <a:rPr sz="2000" spc="0" dirty="0">
                          <a:latin typeface="Arial"/>
                          <a:cs typeface="Arial"/>
                        </a:rPr>
                        <a:t>as shown</a:t>
                      </a:r>
                      <a:r>
                        <a:rPr sz="2000" spc="-5" dirty="0">
                          <a:latin typeface="Arial"/>
                          <a:cs typeface="Arial"/>
                        </a:rPr>
                        <a:t> </a:t>
                      </a:r>
                      <a:r>
                        <a:rPr sz="2000" spc="5" dirty="0">
                          <a:latin typeface="Arial"/>
                          <a:cs typeface="Arial"/>
                        </a:rPr>
                        <a:t>i</a:t>
                      </a:r>
                      <a:r>
                        <a:rPr sz="2000" spc="0" dirty="0">
                          <a:latin typeface="Arial"/>
                          <a:cs typeface="Arial"/>
                        </a:rPr>
                        <a:t>n</a:t>
                      </a:r>
                      <a:r>
                        <a:rPr sz="2000" spc="-5" dirty="0">
                          <a:latin typeface="Arial"/>
                          <a:cs typeface="Arial"/>
                        </a:rPr>
                        <a:t> </a:t>
                      </a:r>
                      <a:r>
                        <a:rPr sz="2000" spc="0" dirty="0">
                          <a:latin typeface="Arial"/>
                          <a:cs typeface="Arial"/>
                        </a:rPr>
                        <a:t>the submitted learning material</a:t>
                      </a:r>
                      <a:endParaRPr sz="2000" dirty="0">
                        <a:latin typeface="Arial"/>
                        <a:cs typeface="Arial"/>
                      </a:endParaRPr>
                    </a:p>
                  </a:txBody>
                  <a:tcPr marL="0" marR="0" marT="0" marB="0">
                    <a:lnL w="7366" cap="flat" cmpd="sng" algn="ctr">
                      <a:solidFill>
                        <a:srgbClr val="000000"/>
                      </a:solidFill>
                      <a:prstDash val="solid"/>
                      <a:round/>
                      <a:headEnd type="none" w="med" len="med"/>
                      <a:tailEnd type="none" w="med" len="med"/>
                    </a:lnL>
                    <a:lnR w="7365">
                      <a:solidFill>
                        <a:srgbClr val="000000"/>
                      </a:solidFill>
                      <a:prstDash val="soli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tcPr>
                </a:tc>
                <a:tc>
                  <a:txBody>
                    <a:bodyPr/>
                    <a:lstStyle/>
                    <a:p>
                      <a:pPr marL="64769" marR="97790">
                        <a:lnSpc>
                          <a:spcPct val="100000"/>
                        </a:lnSpc>
                      </a:pPr>
                      <a:r>
                        <a:rPr sz="2000" dirty="0">
                          <a:latin typeface="Arial"/>
                          <a:cs typeface="Arial"/>
                        </a:rPr>
                        <a:t>P</a:t>
                      </a:r>
                      <a:r>
                        <a:rPr sz="2000" spc="-5" dirty="0">
                          <a:latin typeface="Arial"/>
                          <a:cs typeface="Arial"/>
                        </a:rPr>
                        <a:t>r</a:t>
                      </a:r>
                      <a:r>
                        <a:rPr sz="2000" spc="0" dirty="0">
                          <a:latin typeface="Arial"/>
                          <a:cs typeface="Arial"/>
                        </a:rPr>
                        <a:t>o</a:t>
                      </a:r>
                      <a:r>
                        <a:rPr sz="2000" spc="5" dirty="0">
                          <a:latin typeface="Arial"/>
                          <a:cs typeface="Arial"/>
                        </a:rPr>
                        <a:t>v</a:t>
                      </a:r>
                      <a:r>
                        <a:rPr sz="2000" spc="0" dirty="0">
                          <a:latin typeface="Arial"/>
                          <a:cs typeface="Arial"/>
                        </a:rPr>
                        <a:t>ided </a:t>
                      </a:r>
                      <a:r>
                        <a:rPr sz="2000" b="1" spc="0" dirty="0">
                          <a:latin typeface="Arial"/>
                          <a:cs typeface="Arial"/>
                        </a:rPr>
                        <a:t>ef</a:t>
                      </a:r>
                      <a:r>
                        <a:rPr sz="2000" b="1" spc="-10" dirty="0">
                          <a:latin typeface="Arial"/>
                          <a:cs typeface="Arial"/>
                        </a:rPr>
                        <a:t>f</a:t>
                      </a:r>
                      <a:r>
                        <a:rPr sz="2000" b="1" spc="0" dirty="0">
                          <a:latin typeface="Arial"/>
                          <a:cs typeface="Arial"/>
                        </a:rPr>
                        <a:t>ective lear</a:t>
                      </a:r>
                      <a:r>
                        <a:rPr sz="2000" b="1" spc="-5" dirty="0">
                          <a:latin typeface="Arial"/>
                          <a:cs typeface="Arial"/>
                        </a:rPr>
                        <a:t>n</a:t>
                      </a:r>
                      <a:r>
                        <a:rPr sz="2000" b="1" spc="0" dirty="0">
                          <a:latin typeface="Arial"/>
                          <a:cs typeface="Arial"/>
                        </a:rPr>
                        <a:t>ing </a:t>
                      </a:r>
                      <a:r>
                        <a:rPr sz="2000" b="1" spc="-5" dirty="0">
                          <a:latin typeface="Arial"/>
                          <a:cs typeface="Arial"/>
                        </a:rPr>
                        <a:t>oppo</a:t>
                      </a:r>
                      <a:r>
                        <a:rPr sz="2000" b="1" spc="10" dirty="0">
                          <a:latin typeface="Arial"/>
                          <a:cs typeface="Arial"/>
                        </a:rPr>
                        <a:t>r</a:t>
                      </a:r>
                      <a:r>
                        <a:rPr sz="2000" b="1" spc="-5" dirty="0">
                          <a:latin typeface="Arial"/>
                          <a:cs typeface="Arial"/>
                        </a:rPr>
                        <a:t>tun</a:t>
                      </a:r>
                      <a:r>
                        <a:rPr sz="2000" b="1" spc="10" dirty="0">
                          <a:latin typeface="Arial"/>
                          <a:cs typeface="Arial"/>
                        </a:rPr>
                        <a:t>i</a:t>
                      </a:r>
                      <a:r>
                        <a:rPr sz="2000" b="1" spc="-5" dirty="0">
                          <a:latin typeface="Arial"/>
                          <a:cs typeface="Arial"/>
                        </a:rPr>
                        <a:t>t</a:t>
                      </a:r>
                      <a:r>
                        <a:rPr sz="2000" b="1" spc="0" dirty="0">
                          <a:latin typeface="Arial"/>
                          <a:cs typeface="Arial"/>
                        </a:rPr>
                        <a:t>ies </a:t>
                      </a:r>
                      <a:r>
                        <a:rPr sz="2000" spc="0" dirty="0">
                          <a:latin typeface="Arial"/>
                          <a:cs typeface="Arial"/>
                        </a:rPr>
                        <a:t>that are</a:t>
                      </a:r>
                      <a:r>
                        <a:rPr sz="2000" spc="-5" dirty="0">
                          <a:latin typeface="Arial"/>
                          <a:cs typeface="Arial"/>
                        </a:rPr>
                        <a:t> </a:t>
                      </a:r>
                      <a:r>
                        <a:rPr sz="2000" b="1" spc="5" dirty="0">
                          <a:latin typeface="Arial"/>
                          <a:cs typeface="Arial"/>
                        </a:rPr>
                        <a:t>w</a:t>
                      </a:r>
                      <a:r>
                        <a:rPr sz="2000" b="1" spc="0" dirty="0">
                          <a:latin typeface="Arial"/>
                          <a:cs typeface="Arial"/>
                        </a:rPr>
                        <a:t>ell- alig</a:t>
                      </a:r>
                      <a:r>
                        <a:rPr sz="2000" b="1" spc="-5" dirty="0">
                          <a:latin typeface="Arial"/>
                          <a:cs typeface="Arial"/>
                        </a:rPr>
                        <a:t>n</a:t>
                      </a:r>
                      <a:r>
                        <a:rPr sz="2000" b="1" spc="0" dirty="0">
                          <a:latin typeface="Arial"/>
                          <a:cs typeface="Arial"/>
                        </a:rPr>
                        <a:t>ed</a:t>
                      </a:r>
                      <a:r>
                        <a:rPr sz="2000" b="1" spc="-5" dirty="0">
                          <a:latin typeface="Arial"/>
                          <a:cs typeface="Arial"/>
                        </a:rPr>
                        <a:t> </a:t>
                      </a:r>
                      <a:r>
                        <a:rPr sz="2000" spc="0" dirty="0">
                          <a:latin typeface="Arial"/>
                          <a:cs typeface="Arial"/>
                        </a:rPr>
                        <a:t>with</a:t>
                      </a:r>
                      <a:r>
                        <a:rPr sz="2000" spc="-5" dirty="0">
                          <a:latin typeface="Arial"/>
                          <a:cs typeface="Arial"/>
                        </a:rPr>
                        <a:t> </a:t>
                      </a:r>
                      <a:r>
                        <a:rPr sz="2000" spc="0" dirty="0">
                          <a:latin typeface="Arial"/>
                          <a:cs typeface="Arial"/>
                        </a:rPr>
                        <a:t>the learning</a:t>
                      </a:r>
                      <a:r>
                        <a:rPr sz="2000" spc="-5" dirty="0">
                          <a:latin typeface="Arial"/>
                          <a:cs typeface="Arial"/>
                        </a:rPr>
                        <a:t> </a:t>
                      </a:r>
                      <a:r>
                        <a:rPr sz="2000" spc="0" dirty="0">
                          <a:latin typeface="Arial"/>
                          <a:cs typeface="Arial"/>
                        </a:rPr>
                        <a:t>goa</a:t>
                      </a:r>
                      <a:r>
                        <a:rPr sz="2000" spc="5" dirty="0">
                          <a:latin typeface="Arial"/>
                          <a:cs typeface="Arial"/>
                        </a:rPr>
                        <a:t>l</a:t>
                      </a:r>
                      <a:r>
                        <a:rPr sz="2000" spc="0" dirty="0">
                          <a:latin typeface="Arial"/>
                          <a:cs typeface="Arial"/>
                        </a:rPr>
                        <a:t>s and </a:t>
                      </a:r>
                      <a:r>
                        <a:rPr sz="2000" b="1" spc="0" dirty="0">
                          <a:latin typeface="Arial"/>
                          <a:cs typeface="Arial"/>
                        </a:rPr>
                        <a:t>en</a:t>
                      </a:r>
                      <a:r>
                        <a:rPr sz="2000" b="1" spc="-10" dirty="0">
                          <a:latin typeface="Arial"/>
                          <a:cs typeface="Arial"/>
                        </a:rPr>
                        <a:t>g</a:t>
                      </a:r>
                      <a:r>
                        <a:rPr sz="2000" b="1" spc="0" dirty="0">
                          <a:latin typeface="Arial"/>
                          <a:cs typeface="Arial"/>
                        </a:rPr>
                        <a:t>age lear</a:t>
                      </a:r>
                      <a:r>
                        <a:rPr sz="2000" b="1" spc="-5" dirty="0">
                          <a:latin typeface="Arial"/>
                          <a:cs typeface="Arial"/>
                        </a:rPr>
                        <a:t>n</a:t>
                      </a:r>
                      <a:r>
                        <a:rPr sz="2000" b="1" spc="0" dirty="0">
                          <a:latin typeface="Arial"/>
                          <a:cs typeface="Arial"/>
                        </a:rPr>
                        <a:t>ers</a:t>
                      </a:r>
                      <a:r>
                        <a:rPr sz="2000" b="1" spc="-5" dirty="0">
                          <a:latin typeface="Arial"/>
                          <a:cs typeface="Arial"/>
                        </a:rPr>
                        <a:t> </a:t>
                      </a:r>
                      <a:r>
                        <a:rPr sz="2000" b="1" spc="0" dirty="0">
                          <a:latin typeface="Arial"/>
                          <a:cs typeface="Arial"/>
                        </a:rPr>
                        <a:t>to </a:t>
                      </a:r>
                      <a:r>
                        <a:rPr sz="2000" b="1" spc="-5" dirty="0">
                          <a:latin typeface="Arial"/>
                          <a:cs typeface="Arial"/>
                        </a:rPr>
                        <a:t>p</a:t>
                      </a:r>
                      <a:r>
                        <a:rPr sz="2000" b="1" spc="0" dirty="0">
                          <a:latin typeface="Arial"/>
                          <a:cs typeface="Arial"/>
                        </a:rPr>
                        <a:t>ar</a:t>
                      </a:r>
                      <a:r>
                        <a:rPr sz="2000" b="1" spc="-5" dirty="0">
                          <a:latin typeface="Arial"/>
                          <a:cs typeface="Arial"/>
                        </a:rPr>
                        <a:t>t</a:t>
                      </a:r>
                      <a:r>
                        <a:rPr sz="2000" b="1" spc="0" dirty="0">
                          <a:latin typeface="Arial"/>
                          <a:cs typeface="Arial"/>
                        </a:rPr>
                        <a:t>icipa</a:t>
                      </a:r>
                      <a:r>
                        <a:rPr sz="2000" b="1" spc="-5" dirty="0">
                          <a:latin typeface="Arial"/>
                          <a:cs typeface="Arial"/>
                        </a:rPr>
                        <a:t>t</a:t>
                      </a:r>
                      <a:r>
                        <a:rPr sz="2000" b="1" spc="0" dirty="0">
                          <a:latin typeface="Arial"/>
                          <a:cs typeface="Arial"/>
                        </a:rPr>
                        <a:t>e, co</a:t>
                      </a:r>
                      <a:r>
                        <a:rPr sz="2000" b="1" spc="-10" dirty="0">
                          <a:latin typeface="Arial"/>
                          <a:cs typeface="Arial"/>
                        </a:rPr>
                        <a:t>o</a:t>
                      </a:r>
                      <a:r>
                        <a:rPr sz="2000" b="1" spc="-5" dirty="0">
                          <a:latin typeface="Arial"/>
                          <a:cs typeface="Arial"/>
                        </a:rPr>
                        <a:t>p</a:t>
                      </a:r>
                      <a:r>
                        <a:rPr sz="2000" b="1" spc="0" dirty="0">
                          <a:latin typeface="Arial"/>
                          <a:cs typeface="Arial"/>
                        </a:rPr>
                        <a:t>erate, a</a:t>
                      </a:r>
                      <a:r>
                        <a:rPr sz="2000" b="1" spc="-5" dirty="0">
                          <a:latin typeface="Arial"/>
                          <a:cs typeface="Arial"/>
                        </a:rPr>
                        <a:t>nd</a:t>
                      </a:r>
                      <a:r>
                        <a:rPr sz="2000" b="1" spc="0" dirty="0">
                          <a:latin typeface="Arial"/>
                          <a:cs typeface="Arial"/>
                        </a:rPr>
                        <a:t>/or colla</a:t>
                      </a:r>
                      <a:r>
                        <a:rPr sz="2000" b="1" spc="-5" dirty="0">
                          <a:latin typeface="Arial"/>
                          <a:cs typeface="Arial"/>
                        </a:rPr>
                        <a:t>bo</a:t>
                      </a:r>
                      <a:r>
                        <a:rPr sz="2000" b="1" spc="0" dirty="0">
                          <a:latin typeface="Arial"/>
                          <a:cs typeface="Arial"/>
                        </a:rPr>
                        <a:t>rate</a:t>
                      </a:r>
                      <a:r>
                        <a:rPr sz="2000" b="1" spc="-5" dirty="0">
                          <a:latin typeface="Arial"/>
                          <a:cs typeface="Arial"/>
                        </a:rPr>
                        <a:t> </a:t>
                      </a:r>
                      <a:r>
                        <a:rPr sz="2000" b="1" spc="10" dirty="0">
                          <a:latin typeface="Arial"/>
                          <a:cs typeface="Arial"/>
                        </a:rPr>
                        <a:t>i</a:t>
                      </a:r>
                      <a:r>
                        <a:rPr sz="2000" b="1" spc="0" dirty="0">
                          <a:latin typeface="Arial"/>
                          <a:cs typeface="Arial"/>
                        </a:rPr>
                        <a:t>n co</a:t>
                      </a:r>
                      <a:r>
                        <a:rPr sz="2000" b="1" spc="-10" dirty="0">
                          <a:latin typeface="Arial"/>
                          <a:cs typeface="Arial"/>
                        </a:rPr>
                        <a:t>n</a:t>
                      </a:r>
                      <a:r>
                        <a:rPr sz="2000" b="1" spc="-5" dirty="0">
                          <a:latin typeface="Arial"/>
                          <a:cs typeface="Arial"/>
                        </a:rPr>
                        <a:t>t</a:t>
                      </a:r>
                      <a:r>
                        <a:rPr sz="2000" b="1" spc="0" dirty="0">
                          <a:latin typeface="Arial"/>
                          <a:cs typeface="Arial"/>
                        </a:rPr>
                        <a:t>i</a:t>
                      </a:r>
                      <a:r>
                        <a:rPr sz="2000" b="1" spc="5" dirty="0">
                          <a:latin typeface="Arial"/>
                          <a:cs typeface="Arial"/>
                        </a:rPr>
                        <a:t>n</a:t>
                      </a:r>
                      <a:r>
                        <a:rPr sz="2000" b="1" spc="-5" dirty="0">
                          <a:latin typeface="Arial"/>
                          <a:cs typeface="Arial"/>
                        </a:rPr>
                        <a:t>u</a:t>
                      </a:r>
                      <a:r>
                        <a:rPr sz="2000" b="1" spc="0" dirty="0">
                          <a:latin typeface="Arial"/>
                          <a:cs typeface="Arial"/>
                        </a:rPr>
                        <a:t>ed lear</a:t>
                      </a:r>
                      <a:r>
                        <a:rPr sz="2000" b="1" spc="-5" dirty="0">
                          <a:latin typeface="Arial"/>
                          <a:cs typeface="Arial"/>
                        </a:rPr>
                        <a:t>n</a:t>
                      </a:r>
                      <a:r>
                        <a:rPr sz="2000" b="1" spc="0" dirty="0">
                          <a:latin typeface="Arial"/>
                          <a:cs typeface="Arial"/>
                        </a:rPr>
                        <a:t>ing</a:t>
                      </a:r>
                      <a:r>
                        <a:rPr sz="2000" b="1" spc="-10" dirty="0">
                          <a:latin typeface="Arial"/>
                          <a:cs typeface="Arial"/>
                        </a:rPr>
                        <a:t> </a:t>
                      </a:r>
                      <a:r>
                        <a:rPr sz="2000" spc="0" dirty="0">
                          <a:latin typeface="Arial"/>
                          <a:cs typeface="Arial"/>
                        </a:rPr>
                        <a:t>as shown</a:t>
                      </a:r>
                      <a:r>
                        <a:rPr sz="2000" spc="-5" dirty="0">
                          <a:latin typeface="Arial"/>
                          <a:cs typeface="Arial"/>
                        </a:rPr>
                        <a:t> </a:t>
                      </a:r>
                      <a:r>
                        <a:rPr sz="2000" spc="5" dirty="0">
                          <a:latin typeface="Arial"/>
                          <a:cs typeface="Arial"/>
                        </a:rPr>
                        <a:t>i</a:t>
                      </a:r>
                      <a:r>
                        <a:rPr sz="2000" spc="0" dirty="0">
                          <a:latin typeface="Arial"/>
                          <a:cs typeface="Arial"/>
                        </a:rPr>
                        <a:t>n</a:t>
                      </a:r>
                      <a:r>
                        <a:rPr sz="2000" spc="-5" dirty="0">
                          <a:latin typeface="Arial"/>
                          <a:cs typeface="Arial"/>
                        </a:rPr>
                        <a:t> </a:t>
                      </a:r>
                      <a:r>
                        <a:rPr sz="2000" spc="0" dirty="0">
                          <a:latin typeface="Arial"/>
                          <a:cs typeface="Arial"/>
                        </a:rPr>
                        <a:t>the submitted learning</a:t>
                      </a:r>
                      <a:r>
                        <a:rPr sz="2000" spc="-5" dirty="0">
                          <a:latin typeface="Arial"/>
                          <a:cs typeface="Arial"/>
                        </a:rPr>
                        <a:t> </a:t>
                      </a:r>
                      <a:r>
                        <a:rPr sz="2000" spc="0" dirty="0">
                          <a:latin typeface="Arial"/>
                          <a:cs typeface="Arial"/>
                        </a:rPr>
                        <a:t>material</a:t>
                      </a: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68580">
                        <a:lnSpc>
                          <a:spcPct val="100000"/>
                        </a:lnSpc>
                      </a:pPr>
                      <a:r>
                        <a:rPr sz="2000" dirty="0">
                          <a:latin typeface="Arial"/>
                          <a:cs typeface="Arial"/>
                        </a:rPr>
                        <a:t>P</a:t>
                      </a:r>
                      <a:r>
                        <a:rPr sz="2000" spc="-5" dirty="0">
                          <a:latin typeface="Arial"/>
                          <a:cs typeface="Arial"/>
                        </a:rPr>
                        <a:t>r</a:t>
                      </a:r>
                      <a:r>
                        <a:rPr sz="2000" spc="0" dirty="0">
                          <a:latin typeface="Arial"/>
                          <a:cs typeface="Arial"/>
                        </a:rPr>
                        <a:t>o</a:t>
                      </a:r>
                      <a:r>
                        <a:rPr sz="2000" spc="5" dirty="0">
                          <a:latin typeface="Arial"/>
                          <a:cs typeface="Arial"/>
                        </a:rPr>
                        <a:t>v</a:t>
                      </a:r>
                      <a:r>
                        <a:rPr sz="2000" spc="0" dirty="0">
                          <a:latin typeface="Arial"/>
                          <a:cs typeface="Arial"/>
                        </a:rPr>
                        <a:t>ided</a:t>
                      </a:r>
                      <a:r>
                        <a:rPr sz="2000" spc="5" dirty="0">
                          <a:latin typeface="Arial"/>
                          <a:cs typeface="Arial"/>
                        </a:rPr>
                        <a:t> </a:t>
                      </a:r>
                      <a:r>
                        <a:rPr sz="2000" b="1" spc="0" dirty="0">
                          <a:latin typeface="Arial"/>
                          <a:cs typeface="Arial"/>
                        </a:rPr>
                        <a:t>an ef</a:t>
                      </a:r>
                      <a:r>
                        <a:rPr sz="2000" b="1" spc="-10" dirty="0">
                          <a:latin typeface="Arial"/>
                          <a:cs typeface="Arial"/>
                        </a:rPr>
                        <a:t>f</a:t>
                      </a:r>
                      <a:r>
                        <a:rPr sz="2000" b="1" spc="0" dirty="0">
                          <a:latin typeface="Arial"/>
                          <a:cs typeface="Arial"/>
                        </a:rPr>
                        <a:t>ective lear</a:t>
                      </a:r>
                      <a:r>
                        <a:rPr sz="2000" b="1" spc="-5" dirty="0">
                          <a:latin typeface="Arial"/>
                          <a:cs typeface="Arial"/>
                        </a:rPr>
                        <a:t>n</a:t>
                      </a:r>
                      <a:r>
                        <a:rPr sz="2000" b="1" spc="0" dirty="0">
                          <a:latin typeface="Arial"/>
                          <a:cs typeface="Arial"/>
                        </a:rPr>
                        <a:t>ing </a:t>
                      </a:r>
                      <a:r>
                        <a:rPr sz="2000" b="1" spc="-5" dirty="0">
                          <a:latin typeface="Arial"/>
                          <a:cs typeface="Arial"/>
                        </a:rPr>
                        <a:t>oppo</a:t>
                      </a:r>
                      <a:r>
                        <a:rPr sz="2000" b="1" spc="10" dirty="0">
                          <a:latin typeface="Arial"/>
                          <a:cs typeface="Arial"/>
                        </a:rPr>
                        <a:t>r</a:t>
                      </a:r>
                      <a:r>
                        <a:rPr sz="2000" b="1" spc="-5" dirty="0">
                          <a:latin typeface="Arial"/>
                          <a:cs typeface="Arial"/>
                        </a:rPr>
                        <a:t>tun</a:t>
                      </a:r>
                      <a:r>
                        <a:rPr sz="2000" b="1" spc="10" dirty="0">
                          <a:latin typeface="Arial"/>
                          <a:cs typeface="Arial"/>
                        </a:rPr>
                        <a:t>i</a:t>
                      </a:r>
                      <a:r>
                        <a:rPr sz="2000" b="1" spc="-5" dirty="0">
                          <a:latin typeface="Arial"/>
                          <a:cs typeface="Arial"/>
                        </a:rPr>
                        <a:t>t</a:t>
                      </a:r>
                      <a:r>
                        <a:rPr sz="2000" b="1" spc="0" dirty="0">
                          <a:latin typeface="Arial"/>
                          <a:cs typeface="Arial"/>
                        </a:rPr>
                        <a:t>y </a:t>
                      </a:r>
                      <a:r>
                        <a:rPr sz="2000" spc="0" dirty="0">
                          <a:latin typeface="Arial"/>
                          <a:cs typeface="Arial"/>
                        </a:rPr>
                        <a:t>that </a:t>
                      </a:r>
                      <a:r>
                        <a:rPr sz="2000" spc="5" dirty="0">
                          <a:latin typeface="Arial"/>
                          <a:cs typeface="Arial"/>
                        </a:rPr>
                        <a:t>i</a:t>
                      </a:r>
                      <a:r>
                        <a:rPr sz="2000" spc="0" dirty="0">
                          <a:latin typeface="Arial"/>
                          <a:cs typeface="Arial"/>
                        </a:rPr>
                        <a:t>s</a:t>
                      </a:r>
                      <a:r>
                        <a:rPr sz="2000" spc="5" dirty="0">
                          <a:latin typeface="Arial"/>
                          <a:cs typeface="Arial"/>
                        </a:rPr>
                        <a:t> </a:t>
                      </a:r>
                      <a:r>
                        <a:rPr sz="2000" b="1" spc="5" dirty="0">
                          <a:latin typeface="Arial"/>
                          <a:cs typeface="Arial"/>
                        </a:rPr>
                        <a:t>w</a:t>
                      </a:r>
                      <a:r>
                        <a:rPr sz="2000" b="1" spc="0" dirty="0">
                          <a:latin typeface="Arial"/>
                          <a:cs typeface="Arial"/>
                        </a:rPr>
                        <a:t>ell</a:t>
                      </a:r>
                      <a:r>
                        <a:rPr sz="2000" b="1" spc="-5" dirty="0">
                          <a:latin typeface="Arial"/>
                          <a:cs typeface="Arial"/>
                        </a:rPr>
                        <a:t>-</a:t>
                      </a:r>
                      <a:r>
                        <a:rPr sz="2000" b="1" spc="0" dirty="0">
                          <a:latin typeface="Arial"/>
                          <a:cs typeface="Arial"/>
                        </a:rPr>
                        <a:t>alig</a:t>
                      </a:r>
                      <a:r>
                        <a:rPr sz="2000" b="1" spc="-5" dirty="0">
                          <a:latin typeface="Arial"/>
                          <a:cs typeface="Arial"/>
                        </a:rPr>
                        <a:t>n</a:t>
                      </a:r>
                      <a:r>
                        <a:rPr sz="2000" b="1" spc="0" dirty="0">
                          <a:latin typeface="Arial"/>
                          <a:cs typeface="Arial"/>
                        </a:rPr>
                        <a:t>ed </a:t>
                      </a:r>
                      <a:r>
                        <a:rPr sz="2000" spc="0" dirty="0">
                          <a:latin typeface="Arial"/>
                          <a:cs typeface="Arial"/>
                        </a:rPr>
                        <a:t>with</a:t>
                      </a:r>
                      <a:r>
                        <a:rPr sz="2000" spc="-5" dirty="0">
                          <a:latin typeface="Arial"/>
                          <a:cs typeface="Arial"/>
                        </a:rPr>
                        <a:t> </a:t>
                      </a:r>
                      <a:r>
                        <a:rPr sz="2000" spc="0" dirty="0">
                          <a:latin typeface="Arial"/>
                          <a:cs typeface="Arial"/>
                        </a:rPr>
                        <a:t>the</a:t>
                      </a:r>
                      <a:r>
                        <a:rPr sz="2000" spc="-5" dirty="0">
                          <a:latin typeface="Arial"/>
                          <a:cs typeface="Arial"/>
                        </a:rPr>
                        <a:t> </a:t>
                      </a:r>
                      <a:r>
                        <a:rPr sz="2000" spc="5" dirty="0">
                          <a:latin typeface="Arial"/>
                          <a:cs typeface="Arial"/>
                        </a:rPr>
                        <a:t>l</a:t>
                      </a:r>
                      <a:r>
                        <a:rPr sz="2000" spc="0" dirty="0">
                          <a:latin typeface="Arial"/>
                          <a:cs typeface="Arial"/>
                        </a:rPr>
                        <a:t>earning goa</a:t>
                      </a:r>
                      <a:r>
                        <a:rPr sz="2000" spc="5" dirty="0">
                          <a:latin typeface="Arial"/>
                          <a:cs typeface="Arial"/>
                        </a:rPr>
                        <a:t>l</a:t>
                      </a:r>
                      <a:r>
                        <a:rPr sz="2000" spc="0" dirty="0">
                          <a:latin typeface="Arial"/>
                          <a:cs typeface="Arial"/>
                        </a:rPr>
                        <a:t>/s</a:t>
                      </a:r>
                      <a:r>
                        <a:rPr sz="2000" spc="5" dirty="0">
                          <a:latin typeface="Arial"/>
                          <a:cs typeface="Arial"/>
                        </a:rPr>
                        <a:t> </a:t>
                      </a:r>
                      <a:r>
                        <a:rPr sz="2000" spc="0" dirty="0">
                          <a:latin typeface="Arial"/>
                          <a:cs typeface="Arial"/>
                        </a:rPr>
                        <a:t>and </a:t>
                      </a:r>
                      <a:r>
                        <a:rPr sz="2000" b="1" spc="0" dirty="0">
                          <a:latin typeface="Arial"/>
                          <a:cs typeface="Arial"/>
                        </a:rPr>
                        <a:t>en</a:t>
                      </a:r>
                      <a:r>
                        <a:rPr sz="2000" b="1" spc="-10" dirty="0">
                          <a:latin typeface="Arial"/>
                          <a:cs typeface="Arial"/>
                        </a:rPr>
                        <a:t>g</a:t>
                      </a:r>
                      <a:r>
                        <a:rPr sz="2000" b="1" spc="0" dirty="0">
                          <a:latin typeface="Arial"/>
                          <a:cs typeface="Arial"/>
                        </a:rPr>
                        <a:t>age</a:t>
                      </a:r>
                      <a:r>
                        <a:rPr sz="2000" b="1" spc="-5" dirty="0">
                          <a:latin typeface="Arial"/>
                          <a:cs typeface="Arial"/>
                        </a:rPr>
                        <a:t> </a:t>
                      </a:r>
                      <a:r>
                        <a:rPr sz="2000" b="1" spc="0" dirty="0">
                          <a:latin typeface="Arial"/>
                          <a:cs typeface="Arial"/>
                        </a:rPr>
                        <a:t>lear</a:t>
                      </a:r>
                      <a:r>
                        <a:rPr sz="2000" b="1" spc="-5" dirty="0">
                          <a:latin typeface="Arial"/>
                          <a:cs typeface="Arial"/>
                        </a:rPr>
                        <a:t>n</a:t>
                      </a:r>
                      <a:r>
                        <a:rPr sz="2000" b="1" spc="0" dirty="0">
                          <a:latin typeface="Arial"/>
                          <a:cs typeface="Arial"/>
                        </a:rPr>
                        <a:t>ers </a:t>
                      </a:r>
                      <a:r>
                        <a:rPr sz="2000" b="1" spc="-5" dirty="0">
                          <a:latin typeface="Arial"/>
                          <a:cs typeface="Arial"/>
                        </a:rPr>
                        <a:t>t</a:t>
                      </a:r>
                      <a:r>
                        <a:rPr sz="2000" b="1" spc="0" dirty="0">
                          <a:latin typeface="Arial"/>
                          <a:cs typeface="Arial"/>
                        </a:rPr>
                        <a:t>o</a:t>
                      </a:r>
                      <a:r>
                        <a:rPr sz="2000" b="1" spc="-5" dirty="0">
                          <a:latin typeface="Arial"/>
                          <a:cs typeface="Arial"/>
                        </a:rPr>
                        <a:t> </a:t>
                      </a:r>
                      <a:r>
                        <a:rPr sz="2000" b="1" spc="0" dirty="0">
                          <a:latin typeface="Arial"/>
                          <a:cs typeface="Arial"/>
                        </a:rPr>
                        <a:t>partic</a:t>
                      </a:r>
                      <a:r>
                        <a:rPr sz="2000" b="1" spc="10" dirty="0">
                          <a:latin typeface="Arial"/>
                          <a:cs typeface="Arial"/>
                        </a:rPr>
                        <a:t>i</a:t>
                      </a:r>
                      <a:r>
                        <a:rPr sz="2000" b="1" spc="-5" dirty="0">
                          <a:latin typeface="Arial"/>
                          <a:cs typeface="Arial"/>
                        </a:rPr>
                        <a:t>p</a:t>
                      </a:r>
                      <a:r>
                        <a:rPr sz="2000" b="1" spc="0" dirty="0">
                          <a:latin typeface="Arial"/>
                          <a:cs typeface="Arial"/>
                        </a:rPr>
                        <a:t>ate, co</a:t>
                      </a:r>
                      <a:r>
                        <a:rPr sz="2000" b="1" spc="-10" dirty="0">
                          <a:latin typeface="Arial"/>
                          <a:cs typeface="Arial"/>
                        </a:rPr>
                        <a:t>o</a:t>
                      </a:r>
                      <a:r>
                        <a:rPr sz="2000" b="1" spc="-5" dirty="0">
                          <a:latin typeface="Arial"/>
                          <a:cs typeface="Arial"/>
                        </a:rPr>
                        <a:t>p</a:t>
                      </a:r>
                      <a:r>
                        <a:rPr sz="2000" b="1" spc="0" dirty="0">
                          <a:latin typeface="Arial"/>
                          <a:cs typeface="Arial"/>
                        </a:rPr>
                        <a:t>erate, an</a:t>
                      </a:r>
                      <a:r>
                        <a:rPr sz="2000" b="1" spc="-10" dirty="0">
                          <a:latin typeface="Arial"/>
                          <a:cs typeface="Arial"/>
                        </a:rPr>
                        <a:t>d</a:t>
                      </a:r>
                      <a:r>
                        <a:rPr sz="2000" b="1" spc="0" dirty="0">
                          <a:latin typeface="Arial"/>
                          <a:cs typeface="Arial"/>
                        </a:rPr>
                        <a:t>/or colla</a:t>
                      </a:r>
                      <a:r>
                        <a:rPr sz="2000" b="1" spc="-5" dirty="0">
                          <a:latin typeface="Arial"/>
                          <a:cs typeface="Arial"/>
                        </a:rPr>
                        <a:t>bo</a:t>
                      </a:r>
                      <a:r>
                        <a:rPr sz="2000" b="1" spc="0" dirty="0">
                          <a:latin typeface="Arial"/>
                          <a:cs typeface="Arial"/>
                        </a:rPr>
                        <a:t>rate</a:t>
                      </a:r>
                      <a:r>
                        <a:rPr sz="2000" b="1" spc="-5" dirty="0">
                          <a:latin typeface="Arial"/>
                          <a:cs typeface="Arial"/>
                        </a:rPr>
                        <a:t> </a:t>
                      </a:r>
                      <a:r>
                        <a:rPr sz="2000" b="1" spc="10" dirty="0">
                          <a:latin typeface="Arial"/>
                          <a:cs typeface="Arial"/>
                        </a:rPr>
                        <a:t>i</a:t>
                      </a:r>
                      <a:r>
                        <a:rPr sz="2000" b="1" spc="0" dirty="0">
                          <a:latin typeface="Arial"/>
                          <a:cs typeface="Arial"/>
                        </a:rPr>
                        <a:t>n co</a:t>
                      </a:r>
                      <a:r>
                        <a:rPr sz="2000" b="1" spc="-10" dirty="0">
                          <a:latin typeface="Arial"/>
                          <a:cs typeface="Arial"/>
                        </a:rPr>
                        <a:t>n</a:t>
                      </a:r>
                      <a:r>
                        <a:rPr sz="2000" b="1" spc="-5" dirty="0">
                          <a:latin typeface="Arial"/>
                          <a:cs typeface="Arial"/>
                        </a:rPr>
                        <a:t>t</a:t>
                      </a:r>
                      <a:r>
                        <a:rPr sz="2000" b="1" spc="0" dirty="0">
                          <a:latin typeface="Arial"/>
                          <a:cs typeface="Arial"/>
                        </a:rPr>
                        <a:t>i</a:t>
                      </a:r>
                      <a:r>
                        <a:rPr sz="2000" b="1" spc="5" dirty="0">
                          <a:latin typeface="Arial"/>
                          <a:cs typeface="Arial"/>
                        </a:rPr>
                        <a:t>n</a:t>
                      </a:r>
                      <a:r>
                        <a:rPr sz="2000" b="1" spc="-5" dirty="0">
                          <a:latin typeface="Arial"/>
                          <a:cs typeface="Arial"/>
                        </a:rPr>
                        <a:t>u</a:t>
                      </a:r>
                      <a:r>
                        <a:rPr sz="2000" b="1" spc="0" dirty="0">
                          <a:latin typeface="Arial"/>
                          <a:cs typeface="Arial"/>
                        </a:rPr>
                        <a:t>ed lear</a:t>
                      </a:r>
                      <a:r>
                        <a:rPr sz="2000" b="1" spc="-5" dirty="0">
                          <a:latin typeface="Arial"/>
                          <a:cs typeface="Arial"/>
                        </a:rPr>
                        <a:t>n</a:t>
                      </a:r>
                      <a:r>
                        <a:rPr sz="2000" b="1" spc="0" dirty="0">
                          <a:latin typeface="Arial"/>
                          <a:cs typeface="Arial"/>
                        </a:rPr>
                        <a:t>ing</a:t>
                      </a:r>
                      <a:r>
                        <a:rPr sz="2000" b="1" spc="-10" dirty="0">
                          <a:latin typeface="Arial"/>
                          <a:cs typeface="Arial"/>
                        </a:rPr>
                        <a:t> </a:t>
                      </a:r>
                      <a:r>
                        <a:rPr sz="2000" spc="0" dirty="0">
                          <a:latin typeface="Arial"/>
                          <a:cs typeface="Arial"/>
                        </a:rPr>
                        <a:t>as shown</a:t>
                      </a:r>
                      <a:r>
                        <a:rPr sz="2000" spc="-5" dirty="0">
                          <a:latin typeface="Arial"/>
                          <a:cs typeface="Arial"/>
                        </a:rPr>
                        <a:t> </a:t>
                      </a:r>
                      <a:r>
                        <a:rPr sz="2000" spc="5" dirty="0">
                          <a:latin typeface="Arial"/>
                          <a:cs typeface="Arial"/>
                        </a:rPr>
                        <a:t>i</a:t>
                      </a:r>
                      <a:r>
                        <a:rPr sz="2000" spc="0" dirty="0">
                          <a:latin typeface="Arial"/>
                          <a:cs typeface="Arial"/>
                        </a:rPr>
                        <a:t>n</a:t>
                      </a:r>
                      <a:r>
                        <a:rPr sz="2000" spc="-5" dirty="0">
                          <a:latin typeface="Arial"/>
                          <a:cs typeface="Arial"/>
                        </a:rPr>
                        <a:t> </a:t>
                      </a:r>
                      <a:r>
                        <a:rPr sz="2000" spc="0" dirty="0">
                          <a:latin typeface="Arial"/>
                          <a:cs typeface="Arial"/>
                        </a:rPr>
                        <a:t>the submitted learning</a:t>
                      </a:r>
                      <a:r>
                        <a:rPr sz="2000" spc="-5" dirty="0">
                          <a:latin typeface="Arial"/>
                          <a:cs typeface="Arial"/>
                        </a:rPr>
                        <a:t> </a:t>
                      </a:r>
                      <a:r>
                        <a:rPr sz="2000" spc="0" dirty="0">
                          <a:latin typeface="Arial"/>
                          <a:cs typeface="Arial"/>
                        </a:rPr>
                        <a:t>material</a:t>
                      </a:r>
                      <a:endParaRPr sz="20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73025">
                        <a:lnSpc>
                          <a:spcPct val="100000"/>
                        </a:lnSpc>
                      </a:pPr>
                      <a:r>
                        <a:rPr sz="2000" dirty="0">
                          <a:latin typeface="Arial"/>
                          <a:cs typeface="Arial"/>
                        </a:rPr>
                        <a:t>P</a:t>
                      </a:r>
                      <a:r>
                        <a:rPr sz="2000" spc="-5" dirty="0">
                          <a:latin typeface="Arial"/>
                          <a:cs typeface="Arial"/>
                        </a:rPr>
                        <a:t>r</a:t>
                      </a:r>
                      <a:r>
                        <a:rPr sz="2000" spc="0" dirty="0">
                          <a:latin typeface="Arial"/>
                          <a:cs typeface="Arial"/>
                        </a:rPr>
                        <a:t>o</a:t>
                      </a:r>
                      <a:r>
                        <a:rPr sz="2000" spc="5" dirty="0">
                          <a:latin typeface="Arial"/>
                          <a:cs typeface="Arial"/>
                        </a:rPr>
                        <a:t>v</a:t>
                      </a:r>
                      <a:r>
                        <a:rPr sz="2000" spc="0" dirty="0">
                          <a:latin typeface="Arial"/>
                          <a:cs typeface="Arial"/>
                        </a:rPr>
                        <a:t>ided</a:t>
                      </a:r>
                      <a:r>
                        <a:rPr sz="2000" spc="5" dirty="0">
                          <a:latin typeface="Arial"/>
                          <a:cs typeface="Arial"/>
                        </a:rPr>
                        <a:t> </a:t>
                      </a:r>
                      <a:r>
                        <a:rPr sz="2000" b="1" spc="0" dirty="0">
                          <a:latin typeface="Arial"/>
                          <a:cs typeface="Arial"/>
                        </a:rPr>
                        <a:t>lear</a:t>
                      </a:r>
                      <a:r>
                        <a:rPr sz="2000" b="1" spc="-5" dirty="0">
                          <a:latin typeface="Arial"/>
                          <a:cs typeface="Arial"/>
                        </a:rPr>
                        <a:t>n</a:t>
                      </a:r>
                      <a:r>
                        <a:rPr sz="2000" b="1" spc="0" dirty="0">
                          <a:latin typeface="Arial"/>
                          <a:cs typeface="Arial"/>
                        </a:rPr>
                        <a:t>ing </a:t>
                      </a:r>
                      <a:r>
                        <a:rPr sz="2000" b="1" spc="-5" dirty="0">
                          <a:latin typeface="Arial"/>
                          <a:cs typeface="Arial"/>
                        </a:rPr>
                        <a:t>oppo</a:t>
                      </a:r>
                      <a:r>
                        <a:rPr sz="2000" b="1" spc="10" dirty="0">
                          <a:latin typeface="Arial"/>
                          <a:cs typeface="Arial"/>
                        </a:rPr>
                        <a:t>r</a:t>
                      </a:r>
                      <a:r>
                        <a:rPr sz="2000" b="1" spc="-5" dirty="0">
                          <a:latin typeface="Arial"/>
                          <a:cs typeface="Arial"/>
                        </a:rPr>
                        <a:t>tun</a:t>
                      </a:r>
                      <a:r>
                        <a:rPr sz="2000" b="1" spc="10" dirty="0">
                          <a:latin typeface="Arial"/>
                          <a:cs typeface="Arial"/>
                        </a:rPr>
                        <a:t>i</a:t>
                      </a:r>
                      <a:r>
                        <a:rPr sz="2000" b="1" spc="-5" dirty="0">
                          <a:latin typeface="Arial"/>
                          <a:cs typeface="Arial"/>
                        </a:rPr>
                        <a:t>t</a:t>
                      </a:r>
                      <a:r>
                        <a:rPr sz="2000" b="1" spc="0" dirty="0">
                          <a:latin typeface="Arial"/>
                          <a:cs typeface="Arial"/>
                        </a:rPr>
                        <a:t>y/ies </a:t>
                      </a:r>
                      <a:r>
                        <a:rPr sz="2000" spc="0" dirty="0">
                          <a:latin typeface="Arial"/>
                          <a:cs typeface="Arial"/>
                        </a:rPr>
                        <a:t>that is/are </a:t>
                      </a:r>
                      <a:r>
                        <a:rPr sz="2000" b="1" spc="-5" dirty="0">
                          <a:latin typeface="Arial"/>
                          <a:cs typeface="Arial"/>
                        </a:rPr>
                        <a:t>p</a:t>
                      </a:r>
                      <a:r>
                        <a:rPr sz="2000" b="1" spc="0" dirty="0">
                          <a:latin typeface="Arial"/>
                          <a:cs typeface="Arial"/>
                        </a:rPr>
                        <a:t>ar</a:t>
                      </a:r>
                      <a:r>
                        <a:rPr sz="2000" b="1" spc="-5" dirty="0">
                          <a:latin typeface="Arial"/>
                          <a:cs typeface="Arial"/>
                        </a:rPr>
                        <a:t>t</a:t>
                      </a:r>
                      <a:r>
                        <a:rPr sz="2000" b="1" spc="0" dirty="0">
                          <a:latin typeface="Arial"/>
                          <a:cs typeface="Arial"/>
                        </a:rPr>
                        <a:t>ially alig</a:t>
                      </a:r>
                      <a:r>
                        <a:rPr sz="2000" b="1" spc="-5" dirty="0">
                          <a:latin typeface="Arial"/>
                          <a:cs typeface="Arial"/>
                        </a:rPr>
                        <a:t>n</a:t>
                      </a:r>
                      <a:r>
                        <a:rPr sz="2000" b="1" spc="10" dirty="0">
                          <a:latin typeface="Arial"/>
                          <a:cs typeface="Arial"/>
                        </a:rPr>
                        <a:t>e</a:t>
                      </a:r>
                      <a:r>
                        <a:rPr sz="2000" b="1" spc="0" dirty="0">
                          <a:latin typeface="Arial"/>
                          <a:cs typeface="Arial"/>
                        </a:rPr>
                        <a:t>d </a:t>
                      </a:r>
                      <a:r>
                        <a:rPr sz="2000" spc="0" dirty="0">
                          <a:latin typeface="Arial"/>
                          <a:cs typeface="Arial"/>
                        </a:rPr>
                        <a:t>with</a:t>
                      </a:r>
                      <a:r>
                        <a:rPr sz="2000" spc="-5" dirty="0">
                          <a:latin typeface="Arial"/>
                          <a:cs typeface="Arial"/>
                        </a:rPr>
                        <a:t> </a:t>
                      </a:r>
                      <a:r>
                        <a:rPr sz="2000" spc="0" dirty="0">
                          <a:latin typeface="Arial"/>
                          <a:cs typeface="Arial"/>
                        </a:rPr>
                        <a:t>the</a:t>
                      </a:r>
                      <a:r>
                        <a:rPr sz="2000" spc="-5" dirty="0">
                          <a:latin typeface="Arial"/>
                          <a:cs typeface="Arial"/>
                        </a:rPr>
                        <a:t> </a:t>
                      </a:r>
                      <a:r>
                        <a:rPr sz="2000" spc="5" dirty="0">
                          <a:latin typeface="Arial"/>
                          <a:cs typeface="Arial"/>
                        </a:rPr>
                        <a:t>l</a:t>
                      </a:r>
                      <a:r>
                        <a:rPr sz="2000" spc="0" dirty="0">
                          <a:latin typeface="Arial"/>
                          <a:cs typeface="Arial"/>
                        </a:rPr>
                        <a:t>earning goa</a:t>
                      </a:r>
                      <a:r>
                        <a:rPr sz="2000" spc="5" dirty="0">
                          <a:latin typeface="Arial"/>
                          <a:cs typeface="Arial"/>
                        </a:rPr>
                        <a:t>l</a:t>
                      </a:r>
                      <a:r>
                        <a:rPr sz="2000" spc="0" dirty="0">
                          <a:latin typeface="Arial"/>
                          <a:cs typeface="Arial"/>
                        </a:rPr>
                        <a:t>/s</a:t>
                      </a:r>
                      <a:r>
                        <a:rPr sz="2000" spc="5" dirty="0">
                          <a:latin typeface="Arial"/>
                          <a:cs typeface="Arial"/>
                        </a:rPr>
                        <a:t> </a:t>
                      </a:r>
                      <a:r>
                        <a:rPr sz="2000" spc="0" dirty="0">
                          <a:latin typeface="Arial"/>
                          <a:cs typeface="Arial"/>
                        </a:rPr>
                        <a:t>and </a:t>
                      </a:r>
                      <a:r>
                        <a:rPr sz="2000" b="1" spc="-5" dirty="0">
                          <a:latin typeface="Arial"/>
                          <a:cs typeface="Arial"/>
                        </a:rPr>
                        <a:t>on</a:t>
                      </a:r>
                      <a:r>
                        <a:rPr sz="2000" b="1" spc="0" dirty="0">
                          <a:latin typeface="Arial"/>
                          <a:cs typeface="Arial"/>
                        </a:rPr>
                        <a:t>ly so</a:t>
                      </a:r>
                      <a:r>
                        <a:rPr sz="2000" b="1" spc="-5" dirty="0">
                          <a:latin typeface="Arial"/>
                          <a:cs typeface="Arial"/>
                        </a:rPr>
                        <a:t>m</a:t>
                      </a:r>
                      <a:r>
                        <a:rPr sz="2000" b="1" spc="0" dirty="0">
                          <a:latin typeface="Arial"/>
                          <a:cs typeface="Arial"/>
                        </a:rPr>
                        <a:t>e</a:t>
                      </a:r>
                      <a:r>
                        <a:rPr sz="2000" b="1" spc="5" dirty="0">
                          <a:latin typeface="Arial"/>
                          <a:cs typeface="Arial"/>
                        </a:rPr>
                        <a:t>h</a:t>
                      </a:r>
                      <a:r>
                        <a:rPr sz="2000" b="1" spc="-5" dirty="0">
                          <a:latin typeface="Arial"/>
                          <a:cs typeface="Arial"/>
                        </a:rPr>
                        <a:t>o</a:t>
                      </a:r>
                      <a:r>
                        <a:rPr sz="2000" b="1" spc="0" dirty="0">
                          <a:latin typeface="Arial"/>
                          <a:cs typeface="Arial"/>
                        </a:rPr>
                        <a:t>w en</a:t>
                      </a:r>
                      <a:r>
                        <a:rPr sz="2000" b="1" spc="-10" dirty="0">
                          <a:latin typeface="Arial"/>
                          <a:cs typeface="Arial"/>
                        </a:rPr>
                        <a:t>g</a:t>
                      </a:r>
                      <a:r>
                        <a:rPr sz="2000" b="1" spc="0" dirty="0">
                          <a:latin typeface="Arial"/>
                          <a:cs typeface="Arial"/>
                        </a:rPr>
                        <a:t>age/s lear</a:t>
                      </a:r>
                      <a:r>
                        <a:rPr sz="2000" b="1" spc="-5" dirty="0">
                          <a:latin typeface="Arial"/>
                          <a:cs typeface="Arial"/>
                        </a:rPr>
                        <a:t>n</a:t>
                      </a:r>
                      <a:r>
                        <a:rPr sz="2000" b="1" spc="0" dirty="0">
                          <a:latin typeface="Arial"/>
                          <a:cs typeface="Arial"/>
                        </a:rPr>
                        <a:t>ers</a:t>
                      </a:r>
                      <a:r>
                        <a:rPr sz="2000" b="1" spc="-5" dirty="0">
                          <a:latin typeface="Arial"/>
                          <a:cs typeface="Arial"/>
                        </a:rPr>
                        <a:t> </a:t>
                      </a:r>
                      <a:r>
                        <a:rPr sz="2000" b="1" spc="0" dirty="0">
                          <a:latin typeface="Arial"/>
                          <a:cs typeface="Arial"/>
                        </a:rPr>
                        <a:t>to </a:t>
                      </a:r>
                      <a:r>
                        <a:rPr sz="2000" b="1" spc="-5" dirty="0">
                          <a:latin typeface="Arial"/>
                          <a:cs typeface="Arial"/>
                        </a:rPr>
                        <a:t>p</a:t>
                      </a:r>
                      <a:r>
                        <a:rPr sz="2000" b="1" spc="0" dirty="0">
                          <a:latin typeface="Arial"/>
                          <a:cs typeface="Arial"/>
                        </a:rPr>
                        <a:t>ar</a:t>
                      </a:r>
                      <a:r>
                        <a:rPr sz="2000" b="1" spc="-5" dirty="0">
                          <a:latin typeface="Arial"/>
                          <a:cs typeface="Arial"/>
                        </a:rPr>
                        <a:t>t</a:t>
                      </a:r>
                      <a:r>
                        <a:rPr sz="2000" b="1" spc="0" dirty="0">
                          <a:latin typeface="Arial"/>
                          <a:cs typeface="Arial"/>
                        </a:rPr>
                        <a:t>icipa</a:t>
                      </a:r>
                      <a:r>
                        <a:rPr sz="2000" b="1" spc="-5" dirty="0">
                          <a:latin typeface="Arial"/>
                          <a:cs typeface="Arial"/>
                        </a:rPr>
                        <a:t>t</a:t>
                      </a:r>
                      <a:r>
                        <a:rPr sz="2000" b="1" spc="0" dirty="0">
                          <a:latin typeface="Arial"/>
                          <a:cs typeface="Arial"/>
                        </a:rPr>
                        <a:t>e, co</a:t>
                      </a:r>
                      <a:r>
                        <a:rPr sz="2000" b="1" spc="-10" dirty="0">
                          <a:latin typeface="Arial"/>
                          <a:cs typeface="Arial"/>
                        </a:rPr>
                        <a:t>o</a:t>
                      </a:r>
                      <a:r>
                        <a:rPr sz="2000" b="1" spc="-5" dirty="0">
                          <a:latin typeface="Arial"/>
                          <a:cs typeface="Arial"/>
                        </a:rPr>
                        <a:t>p</a:t>
                      </a:r>
                      <a:r>
                        <a:rPr sz="2000" b="1" spc="0" dirty="0">
                          <a:latin typeface="Arial"/>
                          <a:cs typeface="Arial"/>
                        </a:rPr>
                        <a:t>erate, an</a:t>
                      </a:r>
                      <a:r>
                        <a:rPr sz="2000" b="1" spc="-10" dirty="0">
                          <a:latin typeface="Arial"/>
                          <a:cs typeface="Arial"/>
                        </a:rPr>
                        <a:t>d</a:t>
                      </a:r>
                      <a:r>
                        <a:rPr sz="2000" b="1" spc="0" dirty="0">
                          <a:latin typeface="Arial"/>
                          <a:cs typeface="Arial"/>
                        </a:rPr>
                        <a:t>/or colla</a:t>
                      </a:r>
                      <a:r>
                        <a:rPr sz="2000" b="1" spc="-5" dirty="0">
                          <a:latin typeface="Arial"/>
                          <a:cs typeface="Arial"/>
                        </a:rPr>
                        <a:t>bo</a:t>
                      </a:r>
                      <a:r>
                        <a:rPr sz="2000" b="1" spc="0" dirty="0">
                          <a:latin typeface="Arial"/>
                          <a:cs typeface="Arial"/>
                        </a:rPr>
                        <a:t>rate</a:t>
                      </a:r>
                      <a:r>
                        <a:rPr sz="2000" b="1" spc="-5" dirty="0">
                          <a:latin typeface="Arial"/>
                          <a:cs typeface="Arial"/>
                        </a:rPr>
                        <a:t> </a:t>
                      </a:r>
                      <a:r>
                        <a:rPr sz="2000" b="1" spc="10" dirty="0">
                          <a:latin typeface="Arial"/>
                          <a:cs typeface="Arial"/>
                        </a:rPr>
                        <a:t>i</a:t>
                      </a:r>
                      <a:r>
                        <a:rPr sz="2000" b="1" spc="0" dirty="0">
                          <a:latin typeface="Arial"/>
                          <a:cs typeface="Arial"/>
                        </a:rPr>
                        <a:t>n co</a:t>
                      </a:r>
                      <a:r>
                        <a:rPr sz="2000" b="1" spc="-10" dirty="0">
                          <a:latin typeface="Arial"/>
                          <a:cs typeface="Arial"/>
                        </a:rPr>
                        <a:t>n</a:t>
                      </a:r>
                      <a:r>
                        <a:rPr sz="2000" b="1" spc="-5" dirty="0">
                          <a:latin typeface="Arial"/>
                          <a:cs typeface="Arial"/>
                        </a:rPr>
                        <a:t>t</a:t>
                      </a:r>
                      <a:r>
                        <a:rPr sz="2000" b="1" spc="0" dirty="0">
                          <a:latin typeface="Arial"/>
                          <a:cs typeface="Arial"/>
                        </a:rPr>
                        <a:t>i</a:t>
                      </a:r>
                      <a:r>
                        <a:rPr sz="2000" b="1" spc="5" dirty="0">
                          <a:latin typeface="Arial"/>
                          <a:cs typeface="Arial"/>
                        </a:rPr>
                        <a:t>n</a:t>
                      </a:r>
                      <a:r>
                        <a:rPr sz="2000" b="1" spc="-5" dirty="0">
                          <a:latin typeface="Arial"/>
                          <a:cs typeface="Arial"/>
                        </a:rPr>
                        <a:t>u</a:t>
                      </a:r>
                      <a:r>
                        <a:rPr sz="2000" b="1" spc="0" dirty="0">
                          <a:latin typeface="Arial"/>
                          <a:cs typeface="Arial"/>
                        </a:rPr>
                        <a:t>ed lear</a:t>
                      </a:r>
                      <a:r>
                        <a:rPr sz="2000" b="1" spc="-5" dirty="0">
                          <a:latin typeface="Arial"/>
                          <a:cs typeface="Arial"/>
                        </a:rPr>
                        <a:t>n</a:t>
                      </a:r>
                      <a:r>
                        <a:rPr sz="2000" b="1" spc="0" dirty="0">
                          <a:latin typeface="Arial"/>
                          <a:cs typeface="Arial"/>
                        </a:rPr>
                        <a:t>ing</a:t>
                      </a:r>
                      <a:r>
                        <a:rPr sz="2000" b="1" spc="-10" dirty="0">
                          <a:latin typeface="Arial"/>
                          <a:cs typeface="Arial"/>
                        </a:rPr>
                        <a:t> </a:t>
                      </a:r>
                      <a:r>
                        <a:rPr sz="2000" spc="0" dirty="0">
                          <a:latin typeface="Arial"/>
                          <a:cs typeface="Arial"/>
                        </a:rPr>
                        <a:t>as shown</a:t>
                      </a:r>
                      <a:r>
                        <a:rPr sz="2000" spc="-5" dirty="0">
                          <a:latin typeface="Arial"/>
                          <a:cs typeface="Arial"/>
                        </a:rPr>
                        <a:t> </a:t>
                      </a:r>
                      <a:r>
                        <a:rPr sz="2000" spc="5" dirty="0">
                          <a:latin typeface="Arial"/>
                          <a:cs typeface="Arial"/>
                        </a:rPr>
                        <a:t>i</a:t>
                      </a:r>
                      <a:r>
                        <a:rPr sz="2000" spc="0" dirty="0">
                          <a:latin typeface="Arial"/>
                          <a:cs typeface="Arial"/>
                        </a:rPr>
                        <a:t>n</a:t>
                      </a:r>
                      <a:r>
                        <a:rPr sz="2000" spc="-5" dirty="0">
                          <a:latin typeface="Arial"/>
                          <a:cs typeface="Arial"/>
                        </a:rPr>
                        <a:t> </a:t>
                      </a:r>
                      <a:r>
                        <a:rPr sz="2000" spc="0" dirty="0">
                          <a:latin typeface="Arial"/>
                          <a:cs typeface="Arial"/>
                        </a:rPr>
                        <a:t>the submitted learning material</a:t>
                      </a:r>
                      <a:endParaRPr sz="20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49225">
                        <a:lnSpc>
                          <a:spcPct val="100000"/>
                        </a:lnSpc>
                      </a:pPr>
                      <a:r>
                        <a:rPr sz="2000" dirty="0">
                          <a:latin typeface="Arial"/>
                          <a:cs typeface="Arial"/>
                        </a:rPr>
                        <a:t>No</a:t>
                      </a:r>
                      <a:r>
                        <a:rPr sz="2000" spc="-5" dirty="0">
                          <a:latin typeface="Arial"/>
                          <a:cs typeface="Arial"/>
                        </a:rPr>
                        <a:t> </a:t>
                      </a:r>
                      <a:r>
                        <a:rPr sz="2000" spc="0" dirty="0">
                          <a:latin typeface="Arial"/>
                          <a:cs typeface="Arial"/>
                        </a:rPr>
                        <a:t>a</a:t>
                      </a:r>
                      <a:r>
                        <a:rPr sz="2000" spc="5" dirty="0">
                          <a:latin typeface="Arial"/>
                          <a:cs typeface="Arial"/>
                        </a:rPr>
                        <a:t>c</a:t>
                      </a:r>
                      <a:r>
                        <a:rPr sz="2000" spc="0" dirty="0">
                          <a:latin typeface="Arial"/>
                          <a:cs typeface="Arial"/>
                        </a:rPr>
                        <a:t>ceptab</a:t>
                      </a:r>
                      <a:r>
                        <a:rPr sz="2000" spc="5" dirty="0">
                          <a:latin typeface="Arial"/>
                          <a:cs typeface="Arial"/>
                        </a:rPr>
                        <a:t>l</a:t>
                      </a:r>
                      <a:r>
                        <a:rPr sz="2000" spc="0" dirty="0">
                          <a:latin typeface="Arial"/>
                          <a:cs typeface="Arial"/>
                        </a:rPr>
                        <a:t>e e</a:t>
                      </a:r>
                      <a:r>
                        <a:rPr sz="2000" spc="5" dirty="0">
                          <a:latin typeface="Arial"/>
                          <a:cs typeface="Arial"/>
                        </a:rPr>
                        <a:t>v</a:t>
                      </a:r>
                      <a:r>
                        <a:rPr sz="2000" spc="0" dirty="0">
                          <a:latin typeface="Arial"/>
                          <a:cs typeface="Arial"/>
                        </a:rPr>
                        <a:t>iden</a:t>
                      </a:r>
                      <a:r>
                        <a:rPr sz="2000" spc="5" dirty="0">
                          <a:latin typeface="Arial"/>
                          <a:cs typeface="Arial"/>
                        </a:rPr>
                        <a:t>c</a:t>
                      </a:r>
                      <a:r>
                        <a:rPr sz="2000" spc="0" dirty="0">
                          <a:latin typeface="Arial"/>
                          <a:cs typeface="Arial"/>
                        </a:rPr>
                        <a:t>e</a:t>
                      </a:r>
                      <a:r>
                        <a:rPr sz="2000" spc="-5" dirty="0">
                          <a:latin typeface="Arial"/>
                          <a:cs typeface="Arial"/>
                        </a:rPr>
                        <a:t> </a:t>
                      </a:r>
                      <a:r>
                        <a:rPr sz="2000" spc="0" dirty="0">
                          <a:latin typeface="Arial"/>
                          <a:cs typeface="Arial"/>
                        </a:rPr>
                        <a:t>was shown</a:t>
                      </a: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bl>
          </a:graphicData>
        </a:graphic>
      </p:graphicFrame>
      <p:sp>
        <p:nvSpPr>
          <p:cNvPr id="8" name="object 3">
            <a:extLst>
              <a:ext uri="{FF2B5EF4-FFF2-40B4-BE49-F238E27FC236}">
                <a16:creationId xmlns:a16="http://schemas.microsoft.com/office/drawing/2014/main" id="{F3F2DED3-C484-4C7F-B93A-60DE89F2369D}"/>
              </a:ext>
            </a:extLst>
          </p:cNvPr>
          <p:cNvSpPr txBox="1"/>
          <p:nvPr/>
        </p:nvSpPr>
        <p:spPr>
          <a:xfrm>
            <a:off x="378995" y="9925050"/>
            <a:ext cx="17907000" cy="818584"/>
          </a:xfrm>
          <a:prstGeom prst="rect">
            <a:avLst/>
          </a:prstGeom>
        </p:spPr>
        <p:style>
          <a:lnRef idx="2">
            <a:schemeClr val="accent5"/>
          </a:lnRef>
          <a:fillRef idx="1">
            <a:schemeClr val="lt1"/>
          </a:fillRef>
          <a:effectRef idx="0">
            <a:schemeClr val="accent5"/>
          </a:effectRef>
          <a:fontRef idx="minor">
            <a:schemeClr val="dk1"/>
          </a:fontRef>
        </p:style>
        <p:txBody>
          <a:bodyPr vert="horz" wrap="square" lIns="0" tIns="0" rIns="0" bIns="0" rtlCol="0">
            <a:noAutofit/>
          </a:bodyPr>
          <a:lstStyle/>
          <a:p>
            <a:pPr marL="12700" marR="187960"/>
            <a:r>
              <a:rPr sz="1600" spc="-5" dirty="0">
                <a:latin typeface="Arial"/>
                <a:cs typeface="Arial"/>
              </a:rPr>
              <a:t>*If the </a:t>
            </a:r>
            <a:r>
              <a:rPr sz="1600" dirty="0">
                <a:latin typeface="Arial"/>
                <a:cs typeface="Arial"/>
              </a:rPr>
              <a:t>s</a:t>
            </a:r>
            <a:r>
              <a:rPr sz="1600" spc="-10" dirty="0">
                <a:latin typeface="Arial"/>
                <a:cs typeface="Arial"/>
              </a:rPr>
              <a:t>upp</a:t>
            </a:r>
            <a:r>
              <a:rPr sz="1600" dirty="0">
                <a:latin typeface="Arial"/>
                <a:cs typeface="Arial"/>
              </a:rPr>
              <a:t>l</a:t>
            </a:r>
            <a:r>
              <a:rPr sz="1600" spc="-10" dirty="0">
                <a:latin typeface="Arial"/>
                <a:cs typeface="Arial"/>
              </a:rPr>
              <a:t>ementar</a:t>
            </a:r>
            <a:r>
              <a:rPr sz="1600" spc="-5" dirty="0">
                <a:latin typeface="Arial"/>
                <a:cs typeface="Arial"/>
              </a:rPr>
              <a:t>y</a:t>
            </a:r>
            <a:r>
              <a:rPr sz="1600" spc="5" dirty="0">
                <a:latin typeface="Arial"/>
                <a:cs typeface="Arial"/>
              </a:rPr>
              <a:t> </a:t>
            </a:r>
            <a:r>
              <a:rPr sz="1600" spc="-5" dirty="0">
                <a:latin typeface="Arial"/>
                <a:cs typeface="Arial"/>
              </a:rPr>
              <a:t>material</a:t>
            </a:r>
            <a:r>
              <a:rPr sz="1600" spc="5" dirty="0">
                <a:latin typeface="Arial"/>
                <a:cs typeface="Arial"/>
              </a:rPr>
              <a:t> </a:t>
            </a:r>
            <a:r>
              <a:rPr sz="1600" spc="-5" dirty="0">
                <a:latin typeface="Arial"/>
                <a:cs typeface="Arial"/>
              </a:rPr>
              <a:t>is</a:t>
            </a:r>
            <a:r>
              <a:rPr sz="1600" spc="5" dirty="0">
                <a:latin typeface="Arial"/>
                <a:cs typeface="Arial"/>
              </a:rPr>
              <a:t> </a:t>
            </a:r>
            <a:r>
              <a:rPr sz="1600" spc="-10" dirty="0">
                <a:latin typeface="Arial"/>
                <a:cs typeface="Arial"/>
              </a:rPr>
              <a:t>a produ</a:t>
            </a:r>
            <a:r>
              <a:rPr sz="1600" dirty="0">
                <a:latin typeface="Arial"/>
                <a:cs typeface="Arial"/>
              </a:rPr>
              <a:t>c</a:t>
            </a:r>
            <a:r>
              <a:rPr sz="1600" spc="-5" dirty="0">
                <a:latin typeface="Arial"/>
                <a:cs typeface="Arial"/>
              </a:rPr>
              <a:t>t of </a:t>
            </a:r>
            <a:r>
              <a:rPr sz="1600" spc="-10" dirty="0">
                <a:latin typeface="Arial"/>
                <a:cs typeface="Arial"/>
              </a:rPr>
              <a:t>a</a:t>
            </a:r>
            <a:r>
              <a:rPr sz="1600" spc="10" dirty="0">
                <a:latin typeface="Arial"/>
                <a:cs typeface="Arial"/>
              </a:rPr>
              <a:t> </a:t>
            </a:r>
            <a:r>
              <a:rPr sz="1600" spc="-5" dirty="0">
                <a:latin typeface="Arial"/>
                <a:cs typeface="Arial"/>
              </a:rPr>
              <a:t>group work /</a:t>
            </a:r>
            <a:r>
              <a:rPr sz="1600" spc="5" dirty="0">
                <a:latin typeface="Arial"/>
                <a:cs typeface="Arial"/>
              </a:rPr>
              <a:t> </a:t>
            </a:r>
            <a:r>
              <a:rPr sz="1600" spc="-5" dirty="0">
                <a:latin typeface="Arial"/>
                <a:cs typeface="Arial"/>
              </a:rPr>
              <a:t>co</a:t>
            </a:r>
            <a:r>
              <a:rPr sz="1600" spc="-15" dirty="0">
                <a:latin typeface="Arial"/>
                <a:cs typeface="Arial"/>
              </a:rPr>
              <a:t>l</a:t>
            </a:r>
            <a:r>
              <a:rPr sz="1600" spc="-5" dirty="0">
                <a:latin typeface="Arial"/>
                <a:cs typeface="Arial"/>
              </a:rPr>
              <a:t>laborative effort of two (2)</a:t>
            </a:r>
            <a:r>
              <a:rPr sz="1600" spc="-10" dirty="0">
                <a:latin typeface="Arial"/>
                <a:cs typeface="Arial"/>
              </a:rPr>
              <a:t> </a:t>
            </a:r>
            <a:r>
              <a:rPr sz="1600" spc="-5" dirty="0">
                <a:latin typeface="Arial"/>
                <a:cs typeface="Arial"/>
              </a:rPr>
              <a:t>or </a:t>
            </a:r>
            <a:r>
              <a:rPr sz="1600" spc="-10" dirty="0">
                <a:latin typeface="Arial"/>
                <a:cs typeface="Arial"/>
              </a:rPr>
              <a:t>m</a:t>
            </a:r>
            <a:r>
              <a:rPr sz="1600" dirty="0">
                <a:latin typeface="Arial"/>
                <a:cs typeface="Arial"/>
              </a:rPr>
              <a:t>o</a:t>
            </a:r>
            <a:r>
              <a:rPr sz="1600" spc="-10" dirty="0">
                <a:latin typeface="Arial"/>
                <a:cs typeface="Arial"/>
              </a:rPr>
              <a:t>re</a:t>
            </a:r>
            <a:r>
              <a:rPr sz="1600" spc="-5" dirty="0">
                <a:latin typeface="Arial"/>
                <a:cs typeface="Arial"/>
              </a:rPr>
              <a:t> teachers, ratee </a:t>
            </a:r>
            <a:r>
              <a:rPr sz="1600" dirty="0">
                <a:latin typeface="Arial"/>
                <a:cs typeface="Arial"/>
              </a:rPr>
              <a:t>s</a:t>
            </a:r>
            <a:r>
              <a:rPr sz="1600" spc="-10" dirty="0">
                <a:latin typeface="Arial"/>
                <a:cs typeface="Arial"/>
              </a:rPr>
              <a:t>hou</a:t>
            </a:r>
            <a:r>
              <a:rPr sz="1600" dirty="0">
                <a:latin typeface="Arial"/>
                <a:cs typeface="Arial"/>
              </a:rPr>
              <a:t>l</a:t>
            </a:r>
            <a:r>
              <a:rPr sz="1600" spc="-10" dirty="0">
                <a:latin typeface="Arial"/>
                <a:cs typeface="Arial"/>
              </a:rPr>
              <a:t>d</a:t>
            </a:r>
            <a:r>
              <a:rPr sz="1600" spc="-5" dirty="0">
                <a:latin typeface="Arial"/>
                <a:cs typeface="Arial"/>
              </a:rPr>
              <a:t> </a:t>
            </a:r>
            <a:r>
              <a:rPr sz="1600" dirty="0">
                <a:latin typeface="Arial"/>
                <a:cs typeface="Arial"/>
              </a:rPr>
              <a:t>s</a:t>
            </a:r>
            <a:r>
              <a:rPr sz="1600" spc="-10" dirty="0">
                <a:latin typeface="Arial"/>
                <a:cs typeface="Arial"/>
              </a:rPr>
              <a:t>pe</a:t>
            </a:r>
            <a:r>
              <a:rPr sz="1600" dirty="0">
                <a:latin typeface="Arial"/>
                <a:cs typeface="Arial"/>
              </a:rPr>
              <a:t>c</a:t>
            </a:r>
            <a:r>
              <a:rPr sz="1600" spc="-5" dirty="0">
                <a:latin typeface="Arial"/>
                <a:cs typeface="Arial"/>
              </a:rPr>
              <a:t>i</a:t>
            </a:r>
            <a:r>
              <a:rPr sz="1600" spc="-20" dirty="0">
                <a:latin typeface="Arial"/>
                <a:cs typeface="Arial"/>
              </a:rPr>
              <a:t>f</a:t>
            </a:r>
            <a:r>
              <a:rPr sz="1600" spc="-5" dirty="0">
                <a:latin typeface="Arial"/>
                <a:cs typeface="Arial"/>
              </a:rPr>
              <a:t>y </a:t>
            </a:r>
            <a:r>
              <a:rPr sz="1600" spc="-10" dirty="0">
                <a:latin typeface="Arial"/>
                <a:cs typeface="Arial"/>
              </a:rPr>
              <a:t>and </a:t>
            </a:r>
            <a:r>
              <a:rPr sz="1600" spc="-5" dirty="0">
                <a:latin typeface="Arial"/>
                <a:cs typeface="Arial"/>
              </a:rPr>
              <a:t>provide </a:t>
            </a:r>
            <a:r>
              <a:rPr sz="1600" spc="-10" dirty="0">
                <a:latin typeface="Arial"/>
                <a:cs typeface="Arial"/>
              </a:rPr>
              <a:t>a</a:t>
            </a:r>
            <a:r>
              <a:rPr sz="1600" spc="-25" dirty="0">
                <a:latin typeface="Arial"/>
                <a:cs typeface="Arial"/>
              </a:rPr>
              <a:t>n</a:t>
            </a:r>
            <a:r>
              <a:rPr sz="1600" spc="-5" dirty="0">
                <a:latin typeface="Arial"/>
                <a:cs typeface="Arial"/>
              </a:rPr>
              <a:t>notations</a:t>
            </a:r>
            <a:r>
              <a:rPr sz="1600" spc="5" dirty="0">
                <a:latin typeface="Arial"/>
                <a:cs typeface="Arial"/>
              </a:rPr>
              <a:t> </a:t>
            </a:r>
            <a:r>
              <a:rPr sz="1600" spc="-5" dirty="0">
                <a:latin typeface="Arial"/>
                <a:cs typeface="Arial"/>
              </a:rPr>
              <a:t>of </a:t>
            </a:r>
            <a:r>
              <a:rPr sz="1600" spc="-10" dirty="0">
                <a:latin typeface="Arial"/>
                <a:cs typeface="Arial"/>
              </a:rPr>
              <a:t>one</a:t>
            </a:r>
            <a:r>
              <a:rPr sz="1600" dirty="0">
                <a:latin typeface="Arial"/>
                <a:cs typeface="Arial"/>
              </a:rPr>
              <a:t>’</a:t>
            </a:r>
            <a:r>
              <a:rPr sz="1600" spc="-5" dirty="0">
                <a:latin typeface="Arial"/>
                <a:cs typeface="Arial"/>
              </a:rPr>
              <a:t>s</a:t>
            </a:r>
            <a:r>
              <a:rPr sz="1600" spc="-10" dirty="0">
                <a:latin typeface="Arial"/>
                <a:cs typeface="Arial"/>
              </a:rPr>
              <a:t> </a:t>
            </a:r>
            <a:r>
              <a:rPr sz="1600" spc="-5" dirty="0">
                <a:latin typeface="Arial"/>
                <a:cs typeface="Arial"/>
              </a:rPr>
              <a:t>contribut</a:t>
            </a:r>
            <a:r>
              <a:rPr sz="1600" dirty="0">
                <a:latin typeface="Arial"/>
                <a:cs typeface="Arial"/>
              </a:rPr>
              <a:t>i</a:t>
            </a:r>
            <a:r>
              <a:rPr sz="1600" spc="-25" dirty="0">
                <a:latin typeface="Arial"/>
                <a:cs typeface="Arial"/>
              </a:rPr>
              <a:t>o</a:t>
            </a:r>
            <a:r>
              <a:rPr sz="1600" spc="-10" dirty="0">
                <a:latin typeface="Arial"/>
                <a:cs typeface="Arial"/>
              </a:rPr>
              <a:t>n</a:t>
            </a:r>
            <a:r>
              <a:rPr sz="1600" spc="-5" dirty="0">
                <a:latin typeface="Arial"/>
                <a:cs typeface="Arial"/>
              </a:rPr>
              <a:t> to </a:t>
            </a:r>
            <a:r>
              <a:rPr sz="1600" spc="-10" dirty="0">
                <a:latin typeface="Arial"/>
                <a:cs typeface="Arial"/>
              </a:rPr>
              <a:t>a</a:t>
            </a:r>
            <a:r>
              <a:rPr sz="1600" spc="-5" dirty="0">
                <a:latin typeface="Arial"/>
                <a:cs typeface="Arial"/>
              </a:rPr>
              <a:t> materia</a:t>
            </a:r>
            <a:r>
              <a:rPr sz="1600" dirty="0">
                <a:latin typeface="Arial"/>
                <a:cs typeface="Arial"/>
              </a:rPr>
              <a:t>l</a:t>
            </a:r>
            <a:r>
              <a:rPr sz="1600" spc="-5" dirty="0">
                <a:latin typeface="Arial"/>
                <a:cs typeface="Arial"/>
              </a:rPr>
              <a:t>.</a:t>
            </a:r>
            <a:endParaRPr sz="1600" dirty="0">
              <a:latin typeface="Arial"/>
              <a:cs typeface="Arial"/>
            </a:endParaRPr>
          </a:p>
          <a:p>
            <a:pPr>
              <a:spcBef>
                <a:spcPts val="62"/>
              </a:spcBef>
            </a:pPr>
            <a:endParaRPr dirty="0"/>
          </a:p>
          <a:p>
            <a:pPr marL="12700" marR="12700"/>
            <a:r>
              <a:rPr sz="1600" spc="-5" dirty="0">
                <a:latin typeface="Arial"/>
                <a:cs typeface="Arial"/>
              </a:rPr>
              <a:t>*</a:t>
            </a:r>
            <a:r>
              <a:rPr sz="1600" dirty="0">
                <a:latin typeface="Arial"/>
                <a:cs typeface="Arial"/>
              </a:rPr>
              <a:t>*</a:t>
            </a:r>
            <a:r>
              <a:rPr sz="1600" spc="-5" dirty="0">
                <a:latin typeface="Arial"/>
                <a:cs typeface="Arial"/>
              </a:rPr>
              <a:t> </a:t>
            </a:r>
            <a:r>
              <a:rPr sz="1600" dirty="0">
                <a:latin typeface="Arial"/>
                <a:cs typeface="Arial"/>
              </a:rPr>
              <a:t>For </a:t>
            </a:r>
            <a:r>
              <a:rPr sz="1600" spc="5" dirty="0">
                <a:latin typeface="Arial"/>
                <a:cs typeface="Arial"/>
              </a:rPr>
              <a:t>m</a:t>
            </a:r>
            <a:r>
              <a:rPr sz="1600" spc="-10" dirty="0">
                <a:latin typeface="Arial"/>
                <a:cs typeface="Arial"/>
              </a:rPr>
              <a:t>o</a:t>
            </a:r>
            <a:r>
              <a:rPr sz="1600" dirty="0">
                <a:latin typeface="Arial"/>
                <a:cs typeface="Arial"/>
              </a:rPr>
              <a:t>dular</a:t>
            </a:r>
            <a:r>
              <a:rPr sz="1600" spc="-5" dirty="0">
                <a:latin typeface="Arial"/>
                <a:cs typeface="Arial"/>
              </a:rPr>
              <a:t> </a:t>
            </a:r>
            <a:r>
              <a:rPr sz="1600" dirty="0">
                <a:latin typeface="Arial"/>
                <a:cs typeface="Arial"/>
              </a:rPr>
              <a:t>app</a:t>
            </a:r>
            <a:r>
              <a:rPr sz="1600" spc="-15" dirty="0">
                <a:latin typeface="Arial"/>
                <a:cs typeface="Arial"/>
              </a:rPr>
              <a:t>r</a:t>
            </a:r>
            <a:r>
              <a:rPr sz="1600" dirty="0">
                <a:latin typeface="Arial"/>
                <a:cs typeface="Arial"/>
              </a:rPr>
              <a:t>o</a:t>
            </a:r>
            <a:r>
              <a:rPr sz="1600" spc="-10" dirty="0">
                <a:latin typeface="Arial"/>
                <a:cs typeface="Arial"/>
              </a:rPr>
              <a:t>a</a:t>
            </a:r>
            <a:r>
              <a:rPr sz="1600" spc="5" dirty="0">
                <a:latin typeface="Arial"/>
                <a:cs typeface="Arial"/>
              </a:rPr>
              <a:t>ch</a:t>
            </a:r>
            <a:r>
              <a:rPr sz="1600" dirty="0">
                <a:latin typeface="Arial"/>
                <a:cs typeface="Arial"/>
              </a:rPr>
              <a:t>, </a:t>
            </a:r>
            <a:r>
              <a:rPr sz="1600" spc="-10" dirty="0">
                <a:latin typeface="Arial"/>
                <a:cs typeface="Arial"/>
              </a:rPr>
              <a:t>d</a:t>
            </a:r>
            <a:r>
              <a:rPr sz="1600" dirty="0">
                <a:latin typeface="Arial"/>
                <a:cs typeface="Arial"/>
              </a:rPr>
              <a:t>e</a:t>
            </a:r>
            <a:r>
              <a:rPr sz="1600" spc="-10" dirty="0">
                <a:latin typeface="Arial"/>
                <a:cs typeface="Arial"/>
              </a:rPr>
              <a:t>m</a:t>
            </a:r>
            <a:r>
              <a:rPr sz="1600" dirty="0">
                <a:latin typeface="Arial"/>
                <a:cs typeface="Arial"/>
              </a:rPr>
              <a:t>on</a:t>
            </a:r>
            <a:r>
              <a:rPr sz="1600" spc="5" dirty="0">
                <a:latin typeface="Arial"/>
                <a:cs typeface="Arial"/>
              </a:rPr>
              <a:t>s</a:t>
            </a:r>
            <a:r>
              <a:rPr sz="1600" dirty="0">
                <a:latin typeface="Arial"/>
                <a:cs typeface="Arial"/>
              </a:rPr>
              <a:t>t</a:t>
            </a:r>
            <a:r>
              <a:rPr sz="1600" spc="-10" dirty="0">
                <a:latin typeface="Arial"/>
                <a:cs typeface="Arial"/>
              </a:rPr>
              <a:t>r</a:t>
            </a:r>
            <a:r>
              <a:rPr sz="1600" dirty="0">
                <a:latin typeface="Arial"/>
                <a:cs typeface="Arial"/>
              </a:rPr>
              <a:t>at</a:t>
            </a:r>
            <a:r>
              <a:rPr sz="1600" spc="5" dirty="0">
                <a:latin typeface="Arial"/>
                <a:cs typeface="Arial"/>
              </a:rPr>
              <a:t>i</a:t>
            </a:r>
            <a:r>
              <a:rPr sz="1600" spc="-10" dirty="0">
                <a:latin typeface="Arial"/>
                <a:cs typeface="Arial"/>
              </a:rPr>
              <a:t>o</a:t>
            </a:r>
            <a:r>
              <a:rPr sz="1600" dirty="0">
                <a:latin typeface="Arial"/>
                <a:cs typeface="Arial"/>
              </a:rPr>
              <a:t>n te</a:t>
            </a:r>
            <a:r>
              <a:rPr sz="1600" spc="-10" dirty="0">
                <a:latin typeface="Arial"/>
                <a:cs typeface="Arial"/>
              </a:rPr>
              <a:t>a</a:t>
            </a:r>
            <a:r>
              <a:rPr sz="1600" spc="5" dirty="0">
                <a:latin typeface="Arial"/>
                <a:cs typeface="Arial"/>
              </a:rPr>
              <a:t>c</a:t>
            </a:r>
            <a:r>
              <a:rPr sz="1600" spc="-10" dirty="0">
                <a:latin typeface="Arial"/>
                <a:cs typeface="Arial"/>
              </a:rPr>
              <a:t>h</a:t>
            </a:r>
            <a:r>
              <a:rPr sz="1600" dirty="0">
                <a:latin typeface="Arial"/>
                <a:cs typeface="Arial"/>
              </a:rPr>
              <a:t>ing</a:t>
            </a:r>
            <a:r>
              <a:rPr sz="1600" spc="-10" dirty="0">
                <a:latin typeface="Arial"/>
                <a:cs typeface="Arial"/>
              </a:rPr>
              <a:t> </a:t>
            </a:r>
            <a:r>
              <a:rPr sz="1600" spc="5" dirty="0">
                <a:latin typeface="Arial"/>
                <a:cs typeface="Arial"/>
              </a:rPr>
              <a:t>v</a:t>
            </a:r>
            <a:r>
              <a:rPr sz="1600" dirty="0">
                <a:latin typeface="Arial"/>
                <a:cs typeface="Arial"/>
              </a:rPr>
              <a:t>ia</a:t>
            </a:r>
            <a:r>
              <a:rPr sz="1600" spc="-10" dirty="0">
                <a:latin typeface="Arial"/>
                <a:cs typeface="Arial"/>
              </a:rPr>
              <a:t> </a:t>
            </a:r>
            <a:r>
              <a:rPr sz="1600" dirty="0">
                <a:latin typeface="Arial"/>
                <a:cs typeface="Arial"/>
              </a:rPr>
              <a:t>LAC</a:t>
            </a:r>
            <a:r>
              <a:rPr sz="1600" spc="10" dirty="0">
                <a:latin typeface="Arial"/>
                <a:cs typeface="Arial"/>
              </a:rPr>
              <a:t> </a:t>
            </a:r>
            <a:r>
              <a:rPr sz="1600" spc="-10" dirty="0">
                <a:latin typeface="Arial"/>
                <a:cs typeface="Arial"/>
              </a:rPr>
              <a:t>m</a:t>
            </a:r>
            <a:r>
              <a:rPr sz="1600" dirty="0">
                <a:latin typeface="Arial"/>
                <a:cs typeface="Arial"/>
              </a:rPr>
              <a:t>u</a:t>
            </a:r>
            <a:r>
              <a:rPr sz="1600" spc="5" dirty="0">
                <a:latin typeface="Arial"/>
                <a:cs typeface="Arial"/>
              </a:rPr>
              <a:t>s</a:t>
            </a:r>
            <a:r>
              <a:rPr sz="1600" dirty="0">
                <a:latin typeface="Arial"/>
                <a:cs typeface="Arial"/>
              </a:rPr>
              <a:t>t r</a:t>
            </a:r>
            <a:r>
              <a:rPr sz="1600" spc="-10" dirty="0">
                <a:latin typeface="Arial"/>
                <a:cs typeface="Arial"/>
              </a:rPr>
              <a:t>e</a:t>
            </a:r>
            <a:r>
              <a:rPr sz="1600" dirty="0">
                <a:latin typeface="Arial"/>
                <a:cs typeface="Arial"/>
              </a:rPr>
              <a:t>f</a:t>
            </a:r>
            <a:r>
              <a:rPr sz="1600" spc="5" dirty="0">
                <a:latin typeface="Arial"/>
                <a:cs typeface="Arial"/>
              </a:rPr>
              <a:t>l</a:t>
            </a:r>
            <a:r>
              <a:rPr sz="1600" spc="-10" dirty="0">
                <a:latin typeface="Arial"/>
                <a:cs typeface="Arial"/>
              </a:rPr>
              <a:t>e</a:t>
            </a:r>
            <a:r>
              <a:rPr sz="1600" spc="5" dirty="0">
                <a:latin typeface="Arial"/>
                <a:cs typeface="Arial"/>
              </a:rPr>
              <a:t>c</a:t>
            </a:r>
            <a:r>
              <a:rPr sz="1600" dirty="0">
                <a:latin typeface="Arial"/>
                <a:cs typeface="Arial"/>
              </a:rPr>
              <a:t>t t</a:t>
            </a:r>
            <a:r>
              <a:rPr sz="1600" spc="-10" dirty="0">
                <a:latin typeface="Arial"/>
                <a:cs typeface="Arial"/>
              </a:rPr>
              <a:t>h</a:t>
            </a:r>
            <a:r>
              <a:rPr sz="1600" dirty="0">
                <a:latin typeface="Arial"/>
                <a:cs typeface="Arial"/>
              </a:rPr>
              <a:t>e t</a:t>
            </a:r>
            <a:r>
              <a:rPr sz="1600" spc="-10" dirty="0">
                <a:latin typeface="Arial"/>
                <a:cs typeface="Arial"/>
              </a:rPr>
              <a:t>e</a:t>
            </a:r>
            <a:r>
              <a:rPr sz="1600" dirty="0">
                <a:latin typeface="Arial"/>
                <a:cs typeface="Arial"/>
              </a:rPr>
              <a:t>a</a:t>
            </a:r>
            <a:r>
              <a:rPr sz="1600" spc="5" dirty="0">
                <a:latin typeface="Arial"/>
                <a:cs typeface="Arial"/>
              </a:rPr>
              <a:t>c</a:t>
            </a:r>
            <a:r>
              <a:rPr sz="1600" spc="-10" dirty="0">
                <a:latin typeface="Arial"/>
                <a:cs typeface="Arial"/>
              </a:rPr>
              <a:t>h</a:t>
            </a:r>
            <a:r>
              <a:rPr sz="1600" dirty="0">
                <a:latin typeface="Arial"/>
                <a:cs typeface="Arial"/>
              </a:rPr>
              <a:t>in</a:t>
            </a:r>
            <a:r>
              <a:rPr sz="1600" spc="5" dirty="0">
                <a:latin typeface="Arial"/>
                <a:cs typeface="Arial"/>
              </a:rPr>
              <a:t>g</a:t>
            </a:r>
            <a:r>
              <a:rPr sz="1600" spc="-15" dirty="0">
                <a:latin typeface="Arial"/>
                <a:cs typeface="Arial"/>
              </a:rPr>
              <a:t>-</a:t>
            </a:r>
            <a:r>
              <a:rPr sz="1600" dirty="0">
                <a:latin typeface="Arial"/>
                <a:cs typeface="Arial"/>
              </a:rPr>
              <a:t>lea</a:t>
            </a:r>
            <a:r>
              <a:rPr sz="1600" spc="-15" dirty="0">
                <a:latin typeface="Arial"/>
                <a:cs typeface="Arial"/>
              </a:rPr>
              <a:t>r</a:t>
            </a:r>
            <a:r>
              <a:rPr sz="1600" dirty="0">
                <a:latin typeface="Arial"/>
                <a:cs typeface="Arial"/>
              </a:rPr>
              <a:t>ni</a:t>
            </a:r>
            <a:r>
              <a:rPr sz="1600" spc="-10" dirty="0">
                <a:latin typeface="Arial"/>
                <a:cs typeface="Arial"/>
              </a:rPr>
              <a:t>n</a:t>
            </a:r>
            <a:r>
              <a:rPr sz="1600" dirty="0">
                <a:latin typeface="Arial"/>
                <a:cs typeface="Arial"/>
              </a:rPr>
              <a:t>g pr</a:t>
            </a:r>
            <a:r>
              <a:rPr sz="1600" spc="-10" dirty="0">
                <a:latin typeface="Arial"/>
                <a:cs typeface="Arial"/>
              </a:rPr>
              <a:t>o</a:t>
            </a:r>
            <a:r>
              <a:rPr sz="1600" spc="5" dirty="0">
                <a:latin typeface="Arial"/>
                <a:cs typeface="Arial"/>
              </a:rPr>
              <a:t>c</a:t>
            </a:r>
            <a:r>
              <a:rPr sz="1600" dirty="0">
                <a:latin typeface="Arial"/>
                <a:cs typeface="Arial"/>
              </a:rPr>
              <a:t>e</a:t>
            </a:r>
            <a:r>
              <a:rPr sz="1600" spc="-10" dirty="0">
                <a:latin typeface="Arial"/>
                <a:cs typeface="Arial"/>
              </a:rPr>
              <a:t>s</a:t>
            </a:r>
            <a:r>
              <a:rPr sz="1600" dirty="0">
                <a:latin typeface="Arial"/>
                <a:cs typeface="Arial"/>
              </a:rPr>
              <a:t>s</a:t>
            </a:r>
            <a:r>
              <a:rPr sz="1600" spc="5" dirty="0">
                <a:latin typeface="Arial"/>
                <a:cs typeface="Arial"/>
              </a:rPr>
              <a:t> </a:t>
            </a:r>
            <a:r>
              <a:rPr sz="1600" spc="-10" dirty="0">
                <a:latin typeface="Arial"/>
                <a:cs typeface="Arial"/>
              </a:rPr>
              <a:t>i</a:t>
            </a:r>
            <a:r>
              <a:rPr sz="1600" dirty="0">
                <a:latin typeface="Arial"/>
                <a:cs typeface="Arial"/>
              </a:rPr>
              <a:t>n the</a:t>
            </a:r>
            <a:r>
              <a:rPr sz="1600" spc="-10" dirty="0">
                <a:latin typeface="Arial"/>
                <a:cs typeface="Arial"/>
              </a:rPr>
              <a:t> </a:t>
            </a:r>
            <a:r>
              <a:rPr sz="1600" spc="5" dirty="0">
                <a:latin typeface="Arial"/>
                <a:cs typeface="Arial"/>
              </a:rPr>
              <a:t>s</a:t>
            </a:r>
            <a:r>
              <a:rPr sz="1600" spc="-10" dirty="0">
                <a:latin typeface="Arial"/>
                <a:cs typeface="Arial"/>
              </a:rPr>
              <a:t>a</a:t>
            </a:r>
            <a:r>
              <a:rPr sz="1600" dirty="0">
                <a:latin typeface="Arial"/>
                <a:cs typeface="Arial"/>
              </a:rPr>
              <a:t>id</a:t>
            </a:r>
            <a:r>
              <a:rPr sz="1600" spc="5" dirty="0">
                <a:latin typeface="Arial"/>
                <a:cs typeface="Arial"/>
              </a:rPr>
              <a:t> m</a:t>
            </a:r>
            <a:r>
              <a:rPr sz="1600" dirty="0">
                <a:latin typeface="Arial"/>
                <a:cs typeface="Arial"/>
              </a:rPr>
              <a:t>o</a:t>
            </a:r>
            <a:r>
              <a:rPr sz="1600" spc="-10" dirty="0">
                <a:latin typeface="Arial"/>
                <a:cs typeface="Arial"/>
              </a:rPr>
              <a:t>d</a:t>
            </a:r>
            <a:r>
              <a:rPr sz="1600" dirty="0">
                <a:latin typeface="Arial"/>
                <a:cs typeface="Arial"/>
              </a:rPr>
              <a:t>ali</a:t>
            </a:r>
            <a:r>
              <a:rPr sz="1600" spc="-10" dirty="0">
                <a:latin typeface="Arial"/>
                <a:cs typeface="Arial"/>
              </a:rPr>
              <a:t>t</a:t>
            </a:r>
            <a:r>
              <a:rPr sz="1600" spc="5" dirty="0">
                <a:latin typeface="Arial"/>
                <a:cs typeface="Arial"/>
              </a:rPr>
              <a:t>y</a:t>
            </a:r>
            <a:r>
              <a:rPr sz="1600" dirty="0">
                <a:latin typeface="Arial"/>
                <a:cs typeface="Arial"/>
              </a:rPr>
              <a:t>.</a:t>
            </a:r>
            <a:r>
              <a:rPr sz="1600" spc="-5" dirty="0">
                <a:latin typeface="Arial"/>
                <a:cs typeface="Arial"/>
              </a:rPr>
              <a:t> </a:t>
            </a:r>
            <a:r>
              <a:rPr sz="1600" dirty="0">
                <a:latin typeface="Arial"/>
                <a:cs typeface="Arial"/>
              </a:rPr>
              <a:t>The</a:t>
            </a:r>
            <a:r>
              <a:rPr sz="1600" spc="-10" dirty="0">
                <a:latin typeface="Arial"/>
                <a:cs typeface="Arial"/>
              </a:rPr>
              <a:t> </a:t>
            </a:r>
            <a:r>
              <a:rPr sz="1600" spc="5" dirty="0">
                <a:latin typeface="Arial"/>
                <a:cs typeface="Arial"/>
              </a:rPr>
              <a:t>M</a:t>
            </a:r>
            <a:r>
              <a:rPr sz="1600" spc="-5" dirty="0">
                <a:latin typeface="Arial"/>
                <a:cs typeface="Arial"/>
              </a:rPr>
              <a:t>O</a:t>
            </a:r>
            <a:r>
              <a:rPr sz="1600" dirty="0">
                <a:latin typeface="Arial"/>
                <a:cs typeface="Arial"/>
              </a:rPr>
              <a:t>V (C</a:t>
            </a:r>
            <a:r>
              <a:rPr sz="1600" spc="-10" dirty="0">
                <a:latin typeface="Arial"/>
                <a:cs typeface="Arial"/>
              </a:rPr>
              <a:t>O</a:t>
            </a:r>
            <a:r>
              <a:rPr sz="1600" dirty="0">
                <a:latin typeface="Arial"/>
                <a:cs typeface="Arial"/>
              </a:rPr>
              <a:t>T rat</a:t>
            </a:r>
            <a:r>
              <a:rPr sz="1600" spc="5" dirty="0">
                <a:latin typeface="Arial"/>
                <a:cs typeface="Arial"/>
              </a:rPr>
              <a:t>i</a:t>
            </a:r>
            <a:r>
              <a:rPr sz="1600" spc="-10" dirty="0">
                <a:latin typeface="Arial"/>
                <a:cs typeface="Arial"/>
              </a:rPr>
              <a:t>n</a:t>
            </a:r>
            <a:r>
              <a:rPr sz="1600" dirty="0">
                <a:latin typeface="Arial"/>
                <a:cs typeface="Arial"/>
              </a:rPr>
              <a:t>g </a:t>
            </a:r>
            <a:r>
              <a:rPr sz="1600" spc="-5" dirty="0">
                <a:latin typeface="Arial"/>
                <a:cs typeface="Arial"/>
              </a:rPr>
              <a:t>s</a:t>
            </a:r>
            <a:r>
              <a:rPr sz="1600" dirty="0">
                <a:latin typeface="Arial"/>
                <a:cs typeface="Arial"/>
              </a:rPr>
              <a:t>heet </a:t>
            </a:r>
            <a:r>
              <a:rPr sz="1600" spc="-10" dirty="0">
                <a:latin typeface="Arial"/>
                <a:cs typeface="Arial"/>
              </a:rPr>
              <a:t>o</a:t>
            </a:r>
            <a:r>
              <a:rPr sz="1600" dirty="0">
                <a:latin typeface="Arial"/>
                <a:cs typeface="Arial"/>
              </a:rPr>
              <a:t>r </a:t>
            </a:r>
            <a:r>
              <a:rPr sz="1600" spc="5" dirty="0">
                <a:latin typeface="Arial"/>
                <a:cs typeface="Arial"/>
              </a:rPr>
              <a:t>i</a:t>
            </a:r>
            <a:r>
              <a:rPr sz="1600" dirty="0">
                <a:latin typeface="Arial"/>
                <a:cs typeface="Arial"/>
              </a:rPr>
              <a:t>nter</a:t>
            </a:r>
            <a:r>
              <a:rPr sz="1600" spc="-15" dirty="0">
                <a:latin typeface="Arial"/>
                <a:cs typeface="Arial"/>
              </a:rPr>
              <a:t>-</a:t>
            </a:r>
            <a:r>
              <a:rPr sz="1600" dirty="0">
                <a:latin typeface="Arial"/>
                <a:cs typeface="Arial"/>
              </a:rPr>
              <a:t>ob</a:t>
            </a:r>
            <a:r>
              <a:rPr sz="1600" spc="-10" dirty="0">
                <a:latin typeface="Arial"/>
                <a:cs typeface="Arial"/>
              </a:rPr>
              <a:t>s</a:t>
            </a:r>
            <a:r>
              <a:rPr sz="1600" spc="5" dirty="0">
                <a:latin typeface="Arial"/>
                <a:cs typeface="Arial"/>
              </a:rPr>
              <a:t>e</a:t>
            </a:r>
            <a:r>
              <a:rPr sz="1600" dirty="0">
                <a:latin typeface="Arial"/>
                <a:cs typeface="Arial"/>
              </a:rPr>
              <a:t>r</a:t>
            </a:r>
            <a:r>
              <a:rPr sz="1600" spc="5" dirty="0">
                <a:latin typeface="Arial"/>
                <a:cs typeface="Arial"/>
              </a:rPr>
              <a:t>v</a:t>
            </a:r>
            <a:r>
              <a:rPr sz="1600" dirty="0">
                <a:latin typeface="Arial"/>
                <a:cs typeface="Arial"/>
              </a:rPr>
              <a:t>er</a:t>
            </a:r>
            <a:r>
              <a:rPr sz="1600" spc="-15" dirty="0">
                <a:latin typeface="Arial"/>
                <a:cs typeface="Arial"/>
              </a:rPr>
              <a:t> </a:t>
            </a:r>
            <a:r>
              <a:rPr sz="1600" dirty="0">
                <a:latin typeface="Arial"/>
                <a:cs typeface="Arial"/>
              </a:rPr>
              <a:t>ag</a:t>
            </a:r>
            <a:r>
              <a:rPr sz="1600" spc="-15" dirty="0">
                <a:latin typeface="Arial"/>
                <a:cs typeface="Arial"/>
              </a:rPr>
              <a:t>r</a:t>
            </a:r>
            <a:r>
              <a:rPr sz="1600" dirty="0">
                <a:latin typeface="Arial"/>
                <a:cs typeface="Arial"/>
              </a:rPr>
              <a:t>ee</a:t>
            </a:r>
            <a:r>
              <a:rPr sz="1600" spc="-10" dirty="0">
                <a:latin typeface="Arial"/>
                <a:cs typeface="Arial"/>
              </a:rPr>
              <a:t>m</a:t>
            </a:r>
            <a:r>
              <a:rPr sz="1600" dirty="0">
                <a:latin typeface="Arial"/>
                <a:cs typeface="Arial"/>
              </a:rPr>
              <a:t>ent </a:t>
            </a:r>
            <a:r>
              <a:rPr sz="1600" spc="-10" dirty="0">
                <a:latin typeface="Arial"/>
                <a:cs typeface="Arial"/>
              </a:rPr>
              <a:t>f</a:t>
            </a:r>
            <a:r>
              <a:rPr sz="1600" dirty="0">
                <a:latin typeface="Arial"/>
                <a:cs typeface="Arial"/>
              </a:rPr>
              <a:t>o</a:t>
            </a:r>
            <a:r>
              <a:rPr sz="1600" spc="-15" dirty="0">
                <a:latin typeface="Arial"/>
                <a:cs typeface="Arial"/>
              </a:rPr>
              <a:t>r</a:t>
            </a:r>
            <a:r>
              <a:rPr sz="1600" spc="5" dirty="0">
                <a:latin typeface="Arial"/>
                <a:cs typeface="Arial"/>
              </a:rPr>
              <a:t>m</a:t>
            </a:r>
            <a:r>
              <a:rPr sz="1600" dirty="0">
                <a:latin typeface="Arial"/>
                <a:cs typeface="Arial"/>
              </a:rPr>
              <a:t>)</a:t>
            </a:r>
            <a:r>
              <a:rPr sz="1600" spc="10" dirty="0">
                <a:latin typeface="Arial"/>
                <a:cs typeface="Arial"/>
              </a:rPr>
              <a:t> </a:t>
            </a:r>
            <a:r>
              <a:rPr sz="1600" spc="5" dirty="0">
                <a:latin typeface="Arial"/>
                <a:cs typeface="Arial"/>
              </a:rPr>
              <a:t>s</a:t>
            </a:r>
            <a:r>
              <a:rPr sz="1600" spc="-10" dirty="0">
                <a:latin typeface="Arial"/>
                <a:cs typeface="Arial"/>
              </a:rPr>
              <a:t>h</a:t>
            </a:r>
            <a:r>
              <a:rPr sz="1600" dirty="0">
                <a:latin typeface="Arial"/>
                <a:cs typeface="Arial"/>
              </a:rPr>
              <a:t>all al</a:t>
            </a:r>
            <a:r>
              <a:rPr sz="1600" spc="5" dirty="0">
                <a:latin typeface="Arial"/>
                <a:cs typeface="Arial"/>
              </a:rPr>
              <a:t>s</a:t>
            </a:r>
            <a:r>
              <a:rPr sz="1600" dirty="0">
                <a:latin typeface="Arial"/>
                <a:cs typeface="Arial"/>
              </a:rPr>
              <a:t>o</a:t>
            </a:r>
            <a:r>
              <a:rPr sz="1600" spc="-5" dirty="0">
                <a:latin typeface="Arial"/>
                <a:cs typeface="Arial"/>
              </a:rPr>
              <a:t> </a:t>
            </a:r>
            <a:r>
              <a:rPr sz="1600" dirty="0">
                <a:latin typeface="Arial"/>
                <a:cs typeface="Arial"/>
              </a:rPr>
              <a:t>be</a:t>
            </a:r>
            <a:r>
              <a:rPr sz="1600" spc="-10" dirty="0">
                <a:latin typeface="Arial"/>
                <a:cs typeface="Arial"/>
              </a:rPr>
              <a:t> </a:t>
            </a:r>
            <a:r>
              <a:rPr sz="1600" spc="5" dirty="0">
                <a:latin typeface="Arial"/>
                <a:cs typeface="Arial"/>
              </a:rPr>
              <a:t>c</a:t>
            </a:r>
            <a:r>
              <a:rPr sz="1600" spc="-10" dirty="0">
                <a:latin typeface="Arial"/>
                <a:cs typeface="Arial"/>
              </a:rPr>
              <a:t>o</a:t>
            </a:r>
            <a:r>
              <a:rPr sz="1600" spc="5" dirty="0">
                <a:latin typeface="Arial"/>
                <a:cs typeface="Arial"/>
              </a:rPr>
              <a:t>m</a:t>
            </a:r>
            <a:r>
              <a:rPr sz="1600" dirty="0">
                <a:latin typeface="Arial"/>
                <a:cs typeface="Arial"/>
              </a:rPr>
              <a:t>p</a:t>
            </a:r>
            <a:r>
              <a:rPr sz="1600" spc="-10" dirty="0">
                <a:latin typeface="Arial"/>
                <a:cs typeface="Arial"/>
              </a:rPr>
              <a:t>l</a:t>
            </a:r>
            <a:r>
              <a:rPr sz="1600" spc="5" dirty="0">
                <a:latin typeface="Arial"/>
                <a:cs typeface="Arial"/>
              </a:rPr>
              <a:t>em</a:t>
            </a:r>
            <a:r>
              <a:rPr sz="1600" spc="-10" dirty="0">
                <a:latin typeface="Arial"/>
                <a:cs typeface="Arial"/>
              </a:rPr>
              <a:t>e</a:t>
            </a:r>
            <a:r>
              <a:rPr sz="1600" dirty="0">
                <a:latin typeface="Arial"/>
                <a:cs typeface="Arial"/>
              </a:rPr>
              <a:t>nted </a:t>
            </a:r>
            <a:r>
              <a:rPr sz="1600" spc="-15" dirty="0">
                <a:latin typeface="Arial"/>
                <a:cs typeface="Arial"/>
              </a:rPr>
              <a:t>w</a:t>
            </a:r>
            <a:r>
              <a:rPr sz="1600" dirty="0">
                <a:latin typeface="Arial"/>
                <a:cs typeface="Arial"/>
              </a:rPr>
              <a:t>ith</a:t>
            </a:r>
            <a:r>
              <a:rPr sz="1600" spc="-10" dirty="0">
                <a:latin typeface="Arial"/>
                <a:cs typeface="Arial"/>
              </a:rPr>
              <a:t> </a:t>
            </a:r>
            <a:r>
              <a:rPr sz="1600" dirty="0">
                <a:latin typeface="Arial"/>
                <a:cs typeface="Arial"/>
              </a:rPr>
              <a:t>a</a:t>
            </a:r>
            <a:r>
              <a:rPr sz="1600" spc="-10" dirty="0">
                <a:latin typeface="Arial"/>
                <a:cs typeface="Arial"/>
              </a:rPr>
              <a:t>n</a:t>
            </a:r>
            <a:r>
              <a:rPr sz="1600" dirty="0">
                <a:latin typeface="Arial"/>
                <a:cs typeface="Arial"/>
              </a:rPr>
              <a:t>y</a:t>
            </a:r>
            <a:r>
              <a:rPr sz="1600" spc="5" dirty="0">
                <a:latin typeface="Arial"/>
                <a:cs typeface="Arial"/>
              </a:rPr>
              <a:t> </a:t>
            </a:r>
            <a:r>
              <a:rPr sz="1600" dirty="0">
                <a:latin typeface="Arial"/>
                <a:cs typeface="Arial"/>
              </a:rPr>
              <a:t>a</a:t>
            </a:r>
            <a:r>
              <a:rPr sz="1600" spc="-10" dirty="0">
                <a:latin typeface="Arial"/>
                <a:cs typeface="Arial"/>
              </a:rPr>
              <a:t>n</a:t>
            </a:r>
            <a:r>
              <a:rPr sz="1600" dirty="0">
                <a:latin typeface="Arial"/>
                <a:cs typeface="Arial"/>
              </a:rPr>
              <a:t>nota</a:t>
            </a:r>
            <a:r>
              <a:rPr sz="1600" spc="-10" dirty="0">
                <a:latin typeface="Arial"/>
                <a:cs typeface="Arial"/>
              </a:rPr>
              <a:t>t</a:t>
            </a:r>
            <a:r>
              <a:rPr sz="1600" dirty="0">
                <a:latin typeface="Arial"/>
                <a:cs typeface="Arial"/>
              </a:rPr>
              <a:t>ed </a:t>
            </a:r>
            <a:r>
              <a:rPr sz="1600" spc="-10" dirty="0">
                <a:latin typeface="Arial"/>
                <a:cs typeface="Arial"/>
              </a:rPr>
              <a:t>d</a:t>
            </a:r>
            <a:r>
              <a:rPr sz="1600" dirty="0">
                <a:latin typeface="Arial"/>
                <a:cs typeface="Arial"/>
              </a:rPr>
              <a:t>o</a:t>
            </a:r>
            <a:r>
              <a:rPr sz="1600" spc="5" dirty="0">
                <a:latin typeface="Arial"/>
                <a:cs typeface="Arial"/>
              </a:rPr>
              <a:t>c</a:t>
            </a:r>
            <a:r>
              <a:rPr sz="1600" spc="-10" dirty="0">
                <a:latin typeface="Arial"/>
                <a:cs typeface="Arial"/>
              </a:rPr>
              <a:t>u</a:t>
            </a:r>
            <a:r>
              <a:rPr sz="1600" spc="5" dirty="0">
                <a:latin typeface="Arial"/>
                <a:cs typeface="Arial"/>
              </a:rPr>
              <a:t>m</a:t>
            </a:r>
            <a:r>
              <a:rPr sz="1600" spc="-10" dirty="0">
                <a:latin typeface="Arial"/>
                <a:cs typeface="Arial"/>
              </a:rPr>
              <a:t>e</a:t>
            </a:r>
            <a:r>
              <a:rPr sz="1600" dirty="0">
                <a:latin typeface="Arial"/>
                <a:cs typeface="Arial"/>
              </a:rPr>
              <a:t>nt</a:t>
            </a:r>
            <a:r>
              <a:rPr sz="1600" spc="10" dirty="0">
                <a:latin typeface="Arial"/>
                <a:cs typeface="Arial"/>
              </a:rPr>
              <a:t> </a:t>
            </a:r>
            <a:r>
              <a:rPr sz="1600" dirty="0">
                <a:latin typeface="Arial"/>
                <a:cs typeface="Arial"/>
              </a:rPr>
              <a:t>(e</a:t>
            </a:r>
            <a:r>
              <a:rPr sz="1600" spc="-10" dirty="0">
                <a:latin typeface="Arial"/>
                <a:cs typeface="Arial"/>
              </a:rPr>
              <a:t>.</a:t>
            </a:r>
            <a:r>
              <a:rPr sz="1600" dirty="0">
                <a:latin typeface="Arial"/>
                <a:cs typeface="Arial"/>
              </a:rPr>
              <a:t>g.,</a:t>
            </a:r>
            <a:r>
              <a:rPr sz="1600" spc="-5" dirty="0">
                <a:latin typeface="Arial"/>
                <a:cs typeface="Arial"/>
              </a:rPr>
              <a:t> </a:t>
            </a:r>
            <a:r>
              <a:rPr sz="1600" spc="-10" dirty="0">
                <a:latin typeface="Arial"/>
                <a:cs typeface="Arial"/>
              </a:rPr>
              <a:t>m</a:t>
            </a:r>
            <a:r>
              <a:rPr sz="1600" dirty="0">
                <a:latin typeface="Arial"/>
                <a:cs typeface="Arial"/>
              </a:rPr>
              <a:t>odul</a:t>
            </a:r>
            <a:r>
              <a:rPr sz="1600" spc="-10" dirty="0">
                <a:latin typeface="Arial"/>
                <a:cs typeface="Arial"/>
              </a:rPr>
              <a:t>e</a:t>
            </a:r>
            <a:r>
              <a:rPr sz="1600" dirty="0">
                <a:latin typeface="Arial"/>
                <a:cs typeface="Arial"/>
              </a:rPr>
              <a:t>,</a:t>
            </a:r>
            <a:r>
              <a:rPr sz="1600" spc="5" dirty="0">
                <a:latin typeface="Arial"/>
                <a:cs typeface="Arial"/>
              </a:rPr>
              <a:t> </a:t>
            </a:r>
            <a:r>
              <a:rPr sz="1600" spc="-10" dirty="0">
                <a:latin typeface="Arial"/>
                <a:cs typeface="Arial"/>
              </a:rPr>
              <a:t>s</a:t>
            </a:r>
            <a:r>
              <a:rPr sz="1600" spc="5" dirty="0">
                <a:latin typeface="Arial"/>
                <a:cs typeface="Arial"/>
              </a:rPr>
              <a:t>c</a:t>
            </a:r>
            <a:r>
              <a:rPr sz="1600" dirty="0">
                <a:latin typeface="Arial"/>
                <a:cs typeface="Arial"/>
              </a:rPr>
              <a:t>re</a:t>
            </a:r>
            <a:r>
              <a:rPr sz="1600" spc="-10" dirty="0">
                <a:latin typeface="Arial"/>
                <a:cs typeface="Arial"/>
              </a:rPr>
              <a:t>e</a:t>
            </a:r>
            <a:r>
              <a:rPr sz="1600" dirty="0">
                <a:latin typeface="Arial"/>
                <a:cs typeface="Arial"/>
              </a:rPr>
              <a:t>n</a:t>
            </a:r>
            <a:r>
              <a:rPr sz="1600" spc="5" dirty="0">
                <a:latin typeface="Arial"/>
                <a:cs typeface="Arial"/>
              </a:rPr>
              <a:t>s</a:t>
            </a:r>
            <a:r>
              <a:rPr sz="1600" spc="-10" dirty="0">
                <a:latin typeface="Arial"/>
                <a:cs typeface="Arial"/>
              </a:rPr>
              <a:t>h</a:t>
            </a:r>
            <a:r>
              <a:rPr sz="1600" dirty="0">
                <a:latin typeface="Arial"/>
                <a:cs typeface="Arial"/>
              </a:rPr>
              <a:t>ot </a:t>
            </a:r>
            <a:r>
              <a:rPr sz="1600" spc="-10" dirty="0">
                <a:latin typeface="Arial"/>
                <a:cs typeface="Arial"/>
              </a:rPr>
              <a:t>o</a:t>
            </a:r>
            <a:r>
              <a:rPr sz="1600" dirty="0">
                <a:latin typeface="Arial"/>
                <a:cs typeface="Arial"/>
              </a:rPr>
              <a:t>f</a:t>
            </a:r>
            <a:r>
              <a:rPr sz="1600" spc="5" dirty="0">
                <a:latin typeface="Arial"/>
                <a:cs typeface="Arial"/>
              </a:rPr>
              <a:t> </a:t>
            </a:r>
            <a:r>
              <a:rPr sz="1600" dirty="0">
                <a:latin typeface="Arial"/>
                <a:cs typeface="Arial"/>
              </a:rPr>
              <a:t>i</a:t>
            </a:r>
            <a:r>
              <a:rPr sz="1600" spc="-10" dirty="0">
                <a:latin typeface="Arial"/>
                <a:cs typeface="Arial"/>
              </a:rPr>
              <a:t>n</a:t>
            </a:r>
            <a:r>
              <a:rPr sz="1600" spc="5" dirty="0">
                <a:latin typeface="Arial"/>
                <a:cs typeface="Arial"/>
              </a:rPr>
              <a:t>s</a:t>
            </a:r>
            <a:r>
              <a:rPr sz="1600" dirty="0">
                <a:latin typeface="Arial"/>
                <a:cs typeface="Arial"/>
              </a:rPr>
              <a:t>t</a:t>
            </a:r>
            <a:r>
              <a:rPr sz="1600" spc="-10" dirty="0">
                <a:latin typeface="Arial"/>
                <a:cs typeface="Arial"/>
              </a:rPr>
              <a:t>a</a:t>
            </a:r>
            <a:r>
              <a:rPr sz="1600" dirty="0">
                <a:latin typeface="Arial"/>
                <a:cs typeface="Arial"/>
              </a:rPr>
              <a:t>nt </a:t>
            </a:r>
            <a:r>
              <a:rPr sz="1600" spc="-10" dirty="0">
                <a:latin typeface="Arial"/>
                <a:cs typeface="Arial"/>
              </a:rPr>
              <a:t>m</a:t>
            </a:r>
            <a:r>
              <a:rPr sz="1600" dirty="0">
                <a:latin typeface="Arial"/>
                <a:cs typeface="Arial"/>
              </a:rPr>
              <a:t>e</a:t>
            </a:r>
            <a:r>
              <a:rPr sz="1600" spc="5" dirty="0">
                <a:latin typeface="Arial"/>
                <a:cs typeface="Arial"/>
              </a:rPr>
              <a:t>s</a:t>
            </a:r>
            <a:r>
              <a:rPr sz="1600" spc="-10" dirty="0">
                <a:latin typeface="Arial"/>
                <a:cs typeface="Arial"/>
              </a:rPr>
              <a:t>s</a:t>
            </a:r>
            <a:r>
              <a:rPr sz="1600" dirty="0">
                <a:latin typeface="Arial"/>
                <a:cs typeface="Arial"/>
              </a:rPr>
              <a:t>agi</a:t>
            </a:r>
            <a:r>
              <a:rPr sz="1600" spc="-10" dirty="0">
                <a:latin typeface="Arial"/>
                <a:cs typeface="Arial"/>
              </a:rPr>
              <a:t>n</a:t>
            </a:r>
            <a:r>
              <a:rPr sz="1600" spc="10" dirty="0">
                <a:latin typeface="Arial"/>
                <a:cs typeface="Arial"/>
              </a:rPr>
              <a:t>g</a:t>
            </a:r>
            <a:r>
              <a:rPr sz="1600" dirty="0">
                <a:latin typeface="Arial"/>
                <a:cs typeface="Arial"/>
              </a:rPr>
              <a:t>, </a:t>
            </a:r>
            <a:r>
              <a:rPr sz="1600" spc="-10" dirty="0">
                <a:latin typeface="Arial"/>
                <a:cs typeface="Arial"/>
              </a:rPr>
              <a:t>n</a:t>
            </a:r>
            <a:r>
              <a:rPr sz="1600" dirty="0">
                <a:latin typeface="Arial"/>
                <a:cs typeface="Arial"/>
              </a:rPr>
              <a:t>ot</a:t>
            </a:r>
            <a:r>
              <a:rPr sz="1600" spc="5" dirty="0">
                <a:latin typeface="Arial"/>
                <a:cs typeface="Arial"/>
              </a:rPr>
              <a:t>e</a:t>
            </a:r>
            <a:r>
              <a:rPr sz="1600" spc="-15" dirty="0">
                <a:latin typeface="Arial"/>
                <a:cs typeface="Arial"/>
              </a:rPr>
              <a:t>/</a:t>
            </a:r>
            <a:r>
              <a:rPr sz="1600" dirty="0">
                <a:latin typeface="Arial"/>
                <a:cs typeface="Arial"/>
              </a:rPr>
              <a:t>s</a:t>
            </a:r>
            <a:r>
              <a:rPr sz="1600" spc="5" dirty="0">
                <a:latin typeface="Arial"/>
                <a:cs typeface="Arial"/>
              </a:rPr>
              <a:t> </a:t>
            </a:r>
            <a:r>
              <a:rPr sz="1600" spc="-10" dirty="0">
                <a:latin typeface="Arial"/>
                <a:cs typeface="Arial"/>
              </a:rPr>
              <a:t>s</a:t>
            </a:r>
            <a:r>
              <a:rPr sz="1600" dirty="0">
                <a:latin typeface="Arial"/>
                <a:cs typeface="Arial"/>
              </a:rPr>
              <a:t>howi</a:t>
            </a:r>
            <a:r>
              <a:rPr sz="1600" spc="-10" dirty="0">
                <a:latin typeface="Arial"/>
                <a:cs typeface="Arial"/>
              </a:rPr>
              <a:t>n</a:t>
            </a:r>
            <a:r>
              <a:rPr sz="1600" dirty="0">
                <a:latin typeface="Arial"/>
                <a:cs typeface="Arial"/>
              </a:rPr>
              <a:t>g </a:t>
            </a:r>
            <a:r>
              <a:rPr sz="1600" spc="-10" dirty="0">
                <a:latin typeface="Arial"/>
                <a:cs typeface="Arial"/>
              </a:rPr>
              <a:t>i</a:t>
            </a:r>
            <a:r>
              <a:rPr sz="1600" dirty="0">
                <a:latin typeface="Arial"/>
                <a:cs typeface="Arial"/>
              </a:rPr>
              <a:t>n</a:t>
            </a:r>
            <a:r>
              <a:rPr sz="1600" spc="5" dirty="0">
                <a:latin typeface="Arial"/>
                <a:cs typeface="Arial"/>
              </a:rPr>
              <a:t>s</a:t>
            </a:r>
            <a:r>
              <a:rPr sz="1600" dirty="0">
                <a:latin typeface="Arial"/>
                <a:cs typeface="Arial"/>
              </a:rPr>
              <a:t>t</a:t>
            </a:r>
            <a:r>
              <a:rPr sz="1600" spc="-10" dirty="0">
                <a:latin typeface="Arial"/>
                <a:cs typeface="Arial"/>
              </a:rPr>
              <a:t>r</a:t>
            </a:r>
            <a:r>
              <a:rPr sz="1600" dirty="0">
                <a:latin typeface="Arial"/>
                <a:cs typeface="Arial"/>
              </a:rPr>
              <a:t>u</a:t>
            </a:r>
            <a:r>
              <a:rPr sz="1600" spc="5" dirty="0">
                <a:latin typeface="Arial"/>
                <a:cs typeface="Arial"/>
              </a:rPr>
              <a:t>c</a:t>
            </a:r>
            <a:r>
              <a:rPr sz="1600" dirty="0">
                <a:latin typeface="Arial"/>
                <a:cs typeface="Arial"/>
              </a:rPr>
              <a:t>t</a:t>
            </a:r>
            <a:r>
              <a:rPr sz="1600" spc="-10" dirty="0">
                <a:latin typeface="Arial"/>
                <a:cs typeface="Arial"/>
              </a:rPr>
              <a:t>i</a:t>
            </a:r>
            <a:r>
              <a:rPr sz="1600" dirty="0">
                <a:latin typeface="Arial"/>
                <a:cs typeface="Arial"/>
              </a:rPr>
              <a:t>ons, nar</a:t>
            </a:r>
            <a:r>
              <a:rPr sz="1600" spc="-15" dirty="0">
                <a:latin typeface="Arial"/>
                <a:cs typeface="Arial"/>
              </a:rPr>
              <a:t>r</a:t>
            </a:r>
            <a:r>
              <a:rPr sz="1600" dirty="0">
                <a:latin typeface="Arial"/>
                <a:cs typeface="Arial"/>
              </a:rPr>
              <a:t>at</a:t>
            </a:r>
            <a:r>
              <a:rPr sz="1600" spc="-10" dirty="0">
                <a:latin typeface="Arial"/>
                <a:cs typeface="Arial"/>
              </a:rPr>
              <a:t>i</a:t>
            </a:r>
            <a:r>
              <a:rPr sz="1600" spc="5" dirty="0">
                <a:latin typeface="Arial"/>
                <a:cs typeface="Arial"/>
              </a:rPr>
              <a:t>v</a:t>
            </a:r>
            <a:r>
              <a:rPr sz="1600" spc="10" dirty="0">
                <a:latin typeface="Arial"/>
                <a:cs typeface="Arial"/>
              </a:rPr>
              <a:t>e</a:t>
            </a:r>
            <a:r>
              <a:rPr sz="1600" dirty="0">
                <a:latin typeface="Arial"/>
                <a:cs typeface="Arial"/>
              </a:rPr>
              <a:t>) </a:t>
            </a:r>
            <a:r>
              <a:rPr sz="1600" spc="-10" dirty="0">
                <a:latin typeface="Arial"/>
                <a:cs typeface="Arial"/>
              </a:rPr>
              <a:t>i</a:t>
            </a:r>
            <a:r>
              <a:rPr sz="1600" dirty="0">
                <a:latin typeface="Arial"/>
                <a:cs typeface="Arial"/>
              </a:rPr>
              <a:t>nd</a:t>
            </a:r>
            <a:r>
              <a:rPr sz="1600" spc="-10" dirty="0">
                <a:latin typeface="Arial"/>
                <a:cs typeface="Arial"/>
              </a:rPr>
              <a:t>i</a:t>
            </a:r>
            <a:r>
              <a:rPr sz="1600" spc="5" dirty="0">
                <a:latin typeface="Arial"/>
                <a:cs typeface="Arial"/>
              </a:rPr>
              <a:t>c</a:t>
            </a:r>
            <a:r>
              <a:rPr sz="1600" dirty="0">
                <a:latin typeface="Arial"/>
                <a:cs typeface="Arial"/>
              </a:rPr>
              <a:t>a</a:t>
            </a:r>
            <a:r>
              <a:rPr sz="1600" spc="-10" dirty="0">
                <a:latin typeface="Arial"/>
                <a:cs typeface="Arial"/>
              </a:rPr>
              <a:t>t</a:t>
            </a:r>
            <a:r>
              <a:rPr sz="1600" dirty="0">
                <a:latin typeface="Arial"/>
                <a:cs typeface="Arial"/>
              </a:rPr>
              <a:t>ing</a:t>
            </a:r>
            <a:r>
              <a:rPr sz="1600" spc="-5" dirty="0">
                <a:latin typeface="Arial"/>
                <a:cs typeface="Arial"/>
              </a:rPr>
              <a:t> </a:t>
            </a:r>
            <a:r>
              <a:rPr sz="1600" spc="-10" dirty="0">
                <a:latin typeface="Arial"/>
                <a:cs typeface="Arial"/>
              </a:rPr>
              <a:t>o</a:t>
            </a:r>
            <a:r>
              <a:rPr sz="1600" spc="5" dirty="0">
                <a:latin typeface="Arial"/>
                <a:cs typeface="Arial"/>
              </a:rPr>
              <a:t>cc</a:t>
            </a:r>
            <a:r>
              <a:rPr sz="1600" dirty="0">
                <a:latin typeface="Arial"/>
                <a:cs typeface="Arial"/>
              </a:rPr>
              <a:t>ur</a:t>
            </a:r>
            <a:r>
              <a:rPr sz="1600" spc="-15" dirty="0">
                <a:latin typeface="Arial"/>
                <a:cs typeface="Arial"/>
              </a:rPr>
              <a:t>r</a:t>
            </a:r>
            <a:r>
              <a:rPr sz="1600" dirty="0">
                <a:latin typeface="Arial"/>
                <a:cs typeface="Arial"/>
              </a:rPr>
              <a:t>en</a:t>
            </a:r>
            <a:r>
              <a:rPr sz="1600" spc="-10" dirty="0">
                <a:latin typeface="Arial"/>
                <a:cs typeface="Arial"/>
              </a:rPr>
              <a:t>c</a:t>
            </a:r>
            <a:r>
              <a:rPr sz="1600" dirty="0">
                <a:latin typeface="Arial"/>
                <a:cs typeface="Arial"/>
              </a:rPr>
              <a:t>e</a:t>
            </a:r>
            <a:r>
              <a:rPr sz="1600" spc="5" dirty="0">
                <a:latin typeface="Arial"/>
                <a:cs typeface="Arial"/>
              </a:rPr>
              <a:t> </a:t>
            </a:r>
            <a:r>
              <a:rPr sz="1600" dirty="0">
                <a:latin typeface="Arial"/>
                <a:cs typeface="Arial"/>
              </a:rPr>
              <a:t>of</a:t>
            </a:r>
            <a:r>
              <a:rPr sz="1600" spc="-10" dirty="0">
                <a:latin typeface="Arial"/>
                <a:cs typeface="Arial"/>
              </a:rPr>
              <a:t> </a:t>
            </a:r>
            <a:r>
              <a:rPr sz="1600" dirty="0">
                <a:latin typeface="Arial"/>
                <a:cs typeface="Arial"/>
              </a:rPr>
              <a:t>fo</a:t>
            </a:r>
            <a:r>
              <a:rPr sz="1600" spc="-10" dirty="0">
                <a:latin typeface="Arial"/>
                <a:cs typeface="Arial"/>
              </a:rPr>
              <a:t>l</a:t>
            </a:r>
            <a:r>
              <a:rPr sz="1600" dirty="0">
                <a:latin typeface="Arial"/>
                <a:cs typeface="Arial"/>
              </a:rPr>
              <a:t>low th</a:t>
            </a:r>
            <a:r>
              <a:rPr sz="1600" spc="-15" dirty="0">
                <a:latin typeface="Arial"/>
                <a:cs typeface="Arial"/>
              </a:rPr>
              <a:t>r</a:t>
            </a:r>
            <a:r>
              <a:rPr sz="1600" dirty="0">
                <a:latin typeface="Arial"/>
                <a:cs typeface="Arial"/>
              </a:rPr>
              <a:t>oug</a:t>
            </a:r>
            <a:r>
              <a:rPr sz="1600" spc="-10" dirty="0">
                <a:latin typeface="Arial"/>
                <a:cs typeface="Arial"/>
              </a:rPr>
              <a:t>h</a:t>
            </a:r>
            <a:r>
              <a:rPr sz="1600" dirty="0">
                <a:latin typeface="Arial"/>
                <a:cs typeface="Arial"/>
              </a:rPr>
              <a:t>, </a:t>
            </a:r>
            <a:r>
              <a:rPr sz="1600" spc="-10" dirty="0">
                <a:latin typeface="Arial"/>
                <a:cs typeface="Arial"/>
              </a:rPr>
              <a:t>m</a:t>
            </a:r>
            <a:r>
              <a:rPr sz="1600" dirty="0">
                <a:latin typeface="Arial"/>
                <a:cs typeface="Arial"/>
              </a:rPr>
              <a:t>onito</a:t>
            </a:r>
            <a:r>
              <a:rPr sz="1600" spc="-15" dirty="0">
                <a:latin typeface="Arial"/>
                <a:cs typeface="Arial"/>
              </a:rPr>
              <a:t>r</a:t>
            </a:r>
            <a:r>
              <a:rPr sz="1600" dirty="0">
                <a:latin typeface="Arial"/>
                <a:cs typeface="Arial"/>
              </a:rPr>
              <a:t>in</a:t>
            </a:r>
            <a:r>
              <a:rPr sz="1600" spc="10" dirty="0">
                <a:latin typeface="Arial"/>
                <a:cs typeface="Arial"/>
              </a:rPr>
              <a:t>g</a:t>
            </a:r>
            <a:r>
              <a:rPr sz="1600" dirty="0">
                <a:latin typeface="Arial"/>
                <a:cs typeface="Arial"/>
              </a:rPr>
              <a:t>, et</a:t>
            </a:r>
            <a:r>
              <a:rPr sz="1600" spc="5" dirty="0">
                <a:latin typeface="Arial"/>
                <a:cs typeface="Arial"/>
              </a:rPr>
              <a:t>c</a:t>
            </a:r>
            <a:r>
              <a:rPr sz="1600" dirty="0">
                <a:latin typeface="Arial"/>
                <a:cs typeface="Arial"/>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735014" y="343054"/>
            <a:ext cx="17756185" cy="536213"/>
          </a:xfrm>
          <a:prstGeom prst="rect">
            <a:avLst/>
          </a:prstGeom>
        </p:spPr>
        <p:txBody>
          <a:bodyPr vert="horz" wrap="square" lIns="0" tIns="0" rIns="0" bIns="0" rtlCol="0">
            <a:noAutofit/>
          </a:bodyPr>
          <a:lstStyle/>
          <a:p>
            <a:pPr marL="12700"/>
            <a:r>
              <a:rPr sz="2000" b="1" dirty="0">
                <a:latin typeface="Arial"/>
                <a:cs typeface="Arial"/>
              </a:rPr>
              <a:t>K</a:t>
            </a:r>
            <a:r>
              <a:rPr sz="2000" b="1" spc="-10" dirty="0">
                <a:latin typeface="Arial"/>
                <a:cs typeface="Arial"/>
              </a:rPr>
              <a:t>R</a:t>
            </a:r>
            <a:r>
              <a:rPr sz="2000" b="1" dirty="0">
                <a:latin typeface="Arial"/>
                <a:cs typeface="Arial"/>
              </a:rPr>
              <a:t>A 2:</a:t>
            </a:r>
            <a:r>
              <a:rPr sz="2000" b="1" spc="5" dirty="0">
                <a:latin typeface="Arial"/>
                <a:cs typeface="Arial"/>
              </a:rPr>
              <a:t> </a:t>
            </a:r>
            <a:r>
              <a:rPr sz="2000" b="1" spc="-5" dirty="0">
                <a:latin typeface="Arial"/>
                <a:cs typeface="Arial"/>
              </a:rPr>
              <a:t>L</a:t>
            </a:r>
            <a:r>
              <a:rPr sz="2000" b="1" dirty="0">
                <a:latin typeface="Arial"/>
                <a:cs typeface="Arial"/>
              </a:rPr>
              <a:t>earning</a:t>
            </a:r>
            <a:r>
              <a:rPr sz="2000" b="1" spc="-15" dirty="0">
                <a:latin typeface="Arial"/>
                <a:cs typeface="Arial"/>
              </a:rPr>
              <a:t> </a:t>
            </a:r>
            <a:r>
              <a:rPr sz="2000" b="1" spc="-5" dirty="0">
                <a:latin typeface="Arial"/>
                <a:cs typeface="Arial"/>
              </a:rPr>
              <a:t>En</a:t>
            </a:r>
            <a:r>
              <a:rPr sz="2000" b="1" dirty="0">
                <a:latin typeface="Arial"/>
                <a:cs typeface="Arial"/>
              </a:rPr>
              <a:t>vi</a:t>
            </a:r>
            <a:r>
              <a:rPr sz="2000" b="1" spc="5" dirty="0">
                <a:latin typeface="Arial"/>
                <a:cs typeface="Arial"/>
              </a:rPr>
              <a:t>r</a:t>
            </a:r>
            <a:r>
              <a:rPr sz="2000" b="1" spc="-5" dirty="0">
                <a:latin typeface="Arial"/>
                <a:cs typeface="Arial"/>
              </a:rPr>
              <a:t>on</a:t>
            </a:r>
            <a:r>
              <a:rPr sz="2000" b="1" dirty="0">
                <a:latin typeface="Arial"/>
                <a:cs typeface="Arial"/>
              </a:rPr>
              <a:t>me</a:t>
            </a:r>
            <a:r>
              <a:rPr sz="2000" b="1" spc="-5" dirty="0">
                <a:latin typeface="Arial"/>
                <a:cs typeface="Arial"/>
              </a:rPr>
              <a:t>n</a:t>
            </a:r>
            <a:r>
              <a:rPr sz="2000" b="1" dirty="0">
                <a:latin typeface="Arial"/>
                <a:cs typeface="Arial"/>
              </a:rPr>
              <a:t>t</a:t>
            </a:r>
            <a:endParaRPr lang="en-US" sz="2000" b="1" dirty="0">
              <a:latin typeface="Arial"/>
              <a:cs typeface="Arial"/>
            </a:endParaRPr>
          </a:p>
          <a:p>
            <a:pPr marL="12700"/>
            <a:r>
              <a:rPr lang="en-US" sz="2400" b="1" dirty="0">
                <a:highlight>
                  <a:srgbClr val="FFFF00"/>
                </a:highlight>
                <a:latin typeface="Arial"/>
                <a:cs typeface="Arial"/>
              </a:rPr>
              <a:t>O</a:t>
            </a:r>
            <a:r>
              <a:rPr lang="en-US" sz="2400" b="1" spc="-10" dirty="0">
                <a:highlight>
                  <a:srgbClr val="FFFF00"/>
                </a:highlight>
                <a:latin typeface="Arial"/>
                <a:cs typeface="Arial"/>
              </a:rPr>
              <a:t>B</a:t>
            </a:r>
            <a:r>
              <a:rPr lang="en-US" sz="2400" b="1" spc="0" dirty="0">
                <a:highlight>
                  <a:srgbClr val="FFFF00"/>
                </a:highlight>
                <a:latin typeface="Arial"/>
                <a:cs typeface="Arial"/>
              </a:rPr>
              <a:t>J</a:t>
            </a:r>
            <a:r>
              <a:rPr lang="en-US" sz="2400" b="1" spc="-10" dirty="0">
                <a:highlight>
                  <a:srgbClr val="FFFF00"/>
                </a:highlight>
                <a:latin typeface="Arial"/>
                <a:cs typeface="Arial"/>
              </a:rPr>
              <a:t>EC</a:t>
            </a:r>
            <a:r>
              <a:rPr lang="en-US" sz="2400" b="1" spc="0" dirty="0">
                <a:highlight>
                  <a:srgbClr val="FFFF00"/>
                </a:highlight>
                <a:latin typeface="Arial"/>
                <a:cs typeface="Arial"/>
              </a:rPr>
              <a:t>TIVE </a:t>
            </a:r>
            <a:r>
              <a:rPr lang="en-US" sz="2400" b="1" dirty="0">
                <a:highlight>
                  <a:srgbClr val="FFFF00"/>
                </a:highlight>
                <a:latin typeface="Arial"/>
                <a:cs typeface="Arial"/>
              </a:rPr>
              <a:t>7.</a:t>
            </a:r>
            <a:r>
              <a:rPr lang="en-US" sz="2400" b="1" spc="-5" dirty="0">
                <a:highlight>
                  <a:srgbClr val="FFFF00"/>
                </a:highlight>
                <a:latin typeface="Arial"/>
                <a:cs typeface="Arial"/>
              </a:rPr>
              <a:t> </a:t>
            </a:r>
            <a:r>
              <a:rPr lang="en-US" sz="2400" b="1" spc="0" dirty="0">
                <a:highlight>
                  <a:srgbClr val="FFFF00"/>
                </a:highlight>
                <a:latin typeface="Arial"/>
                <a:cs typeface="Arial"/>
              </a:rPr>
              <a:t>M</a:t>
            </a:r>
            <a:r>
              <a:rPr lang="en-US" sz="2400" b="1" spc="5" dirty="0">
                <a:highlight>
                  <a:srgbClr val="FFFF00"/>
                </a:highlight>
                <a:latin typeface="Arial"/>
                <a:cs typeface="Arial"/>
              </a:rPr>
              <a:t>a</a:t>
            </a:r>
            <a:r>
              <a:rPr lang="en-US" sz="2400" b="1" spc="0" dirty="0">
                <a:highlight>
                  <a:srgbClr val="FFFF00"/>
                </a:highlight>
                <a:latin typeface="Arial"/>
                <a:cs typeface="Arial"/>
              </a:rPr>
              <a:t>in</a:t>
            </a:r>
            <a:r>
              <a:rPr lang="en-US" sz="2400" b="1" spc="5" dirty="0">
                <a:highlight>
                  <a:srgbClr val="FFFF00"/>
                </a:highlight>
                <a:latin typeface="Arial"/>
                <a:cs typeface="Arial"/>
              </a:rPr>
              <a:t>t</a:t>
            </a:r>
            <a:r>
              <a:rPr lang="en-US" sz="2400" b="1" spc="0" dirty="0">
                <a:highlight>
                  <a:srgbClr val="FFFF00"/>
                </a:highlight>
                <a:latin typeface="Arial"/>
                <a:cs typeface="Arial"/>
              </a:rPr>
              <a:t>ained le</a:t>
            </a:r>
            <a:r>
              <a:rPr lang="en-US" sz="2400" b="1" spc="-5" dirty="0">
                <a:highlight>
                  <a:srgbClr val="FFFF00"/>
                </a:highlight>
                <a:latin typeface="Arial"/>
                <a:cs typeface="Arial"/>
              </a:rPr>
              <a:t>ar</a:t>
            </a:r>
            <a:r>
              <a:rPr lang="en-US" sz="2400" b="1" spc="0" dirty="0">
                <a:highlight>
                  <a:srgbClr val="FFFF00"/>
                </a:highlight>
                <a:latin typeface="Arial"/>
                <a:cs typeface="Arial"/>
              </a:rPr>
              <a:t>ning envi</a:t>
            </a:r>
            <a:r>
              <a:rPr lang="en-US" sz="2400" b="1" spc="-5" dirty="0">
                <a:highlight>
                  <a:srgbClr val="FFFF00"/>
                </a:highlight>
                <a:latin typeface="Arial"/>
                <a:cs typeface="Arial"/>
              </a:rPr>
              <a:t>r</a:t>
            </a:r>
            <a:r>
              <a:rPr lang="en-US" sz="2400" b="1" spc="0" dirty="0">
                <a:highlight>
                  <a:srgbClr val="FFFF00"/>
                </a:highlight>
                <a:latin typeface="Arial"/>
                <a:cs typeface="Arial"/>
              </a:rPr>
              <a:t>onments that</a:t>
            </a:r>
            <a:r>
              <a:rPr lang="en-US" sz="2400" b="1" spc="-5" dirty="0">
                <a:highlight>
                  <a:srgbClr val="FFFF00"/>
                </a:highlight>
                <a:latin typeface="Arial"/>
                <a:cs typeface="Arial"/>
              </a:rPr>
              <a:t> </a:t>
            </a:r>
            <a:r>
              <a:rPr lang="en-US" sz="2400" b="1" spc="0" dirty="0">
                <a:highlight>
                  <a:srgbClr val="FFFF00"/>
                </a:highlight>
                <a:latin typeface="Arial"/>
                <a:cs typeface="Arial"/>
              </a:rPr>
              <a:t>nu</a:t>
            </a:r>
            <a:r>
              <a:rPr lang="en-US" sz="2400" b="1" spc="-5" dirty="0">
                <a:highlight>
                  <a:srgbClr val="FFFF00"/>
                </a:highlight>
                <a:latin typeface="Arial"/>
                <a:cs typeface="Arial"/>
              </a:rPr>
              <a:t>r</a:t>
            </a:r>
            <a:r>
              <a:rPr lang="en-US" sz="2400" b="1" spc="0" dirty="0">
                <a:highlight>
                  <a:srgbClr val="FFFF00"/>
                </a:highlight>
                <a:latin typeface="Arial"/>
                <a:cs typeface="Arial"/>
              </a:rPr>
              <a:t>tu</a:t>
            </a:r>
            <a:r>
              <a:rPr lang="en-US" sz="2400" b="1" spc="-5" dirty="0">
                <a:highlight>
                  <a:srgbClr val="FFFF00"/>
                </a:highlight>
                <a:latin typeface="Arial"/>
                <a:cs typeface="Arial"/>
              </a:rPr>
              <a:t>r</a:t>
            </a:r>
            <a:r>
              <a:rPr lang="en-US" sz="2400" b="1" spc="0" dirty="0">
                <a:highlight>
                  <a:srgbClr val="FFFF00"/>
                </a:highlight>
                <a:latin typeface="Arial"/>
                <a:cs typeface="Arial"/>
              </a:rPr>
              <a:t>e and inspi</a:t>
            </a:r>
            <a:r>
              <a:rPr lang="en-US" sz="2400" b="1" spc="5" dirty="0">
                <a:highlight>
                  <a:srgbClr val="FFFF00"/>
                </a:highlight>
                <a:latin typeface="Arial"/>
                <a:cs typeface="Arial"/>
              </a:rPr>
              <a:t>r</a:t>
            </a:r>
            <a:r>
              <a:rPr lang="en-US" sz="2400" b="1" spc="0" dirty="0">
                <a:highlight>
                  <a:srgbClr val="FFFF00"/>
                </a:highlight>
                <a:latin typeface="Arial"/>
                <a:cs typeface="Arial"/>
              </a:rPr>
              <a:t>e le</a:t>
            </a:r>
            <a:r>
              <a:rPr lang="en-US" sz="2400" b="1" spc="-5" dirty="0">
                <a:highlight>
                  <a:srgbClr val="FFFF00"/>
                </a:highlight>
                <a:latin typeface="Arial"/>
                <a:cs typeface="Arial"/>
              </a:rPr>
              <a:t>ar</a:t>
            </a:r>
            <a:r>
              <a:rPr lang="en-US" sz="2400" b="1" spc="15" dirty="0">
                <a:highlight>
                  <a:srgbClr val="FFFF00"/>
                </a:highlight>
                <a:latin typeface="Arial"/>
                <a:cs typeface="Arial"/>
              </a:rPr>
              <a:t>n</a:t>
            </a:r>
            <a:r>
              <a:rPr lang="en-US" sz="2400" b="1" spc="0" dirty="0">
                <a:highlight>
                  <a:srgbClr val="FFFF00"/>
                </a:highlight>
                <a:latin typeface="Arial"/>
                <a:cs typeface="Arial"/>
              </a:rPr>
              <a:t>e</a:t>
            </a:r>
            <a:r>
              <a:rPr lang="en-US" sz="2400" b="1" spc="-5" dirty="0">
                <a:highlight>
                  <a:srgbClr val="FFFF00"/>
                </a:highlight>
                <a:latin typeface="Arial"/>
                <a:cs typeface="Arial"/>
              </a:rPr>
              <a:t>r</a:t>
            </a:r>
            <a:r>
              <a:rPr lang="en-US" sz="2400" b="1" spc="0" dirty="0">
                <a:highlight>
                  <a:srgbClr val="FFFF00"/>
                </a:highlight>
                <a:latin typeface="Arial"/>
                <a:cs typeface="Arial"/>
              </a:rPr>
              <a:t>s</a:t>
            </a:r>
            <a:r>
              <a:rPr lang="en-US" sz="2400" b="1" spc="-5" dirty="0">
                <a:highlight>
                  <a:srgbClr val="FFFF00"/>
                </a:highlight>
                <a:latin typeface="Arial"/>
                <a:cs typeface="Arial"/>
              </a:rPr>
              <a:t> </a:t>
            </a:r>
            <a:r>
              <a:rPr lang="en-US" sz="2400" b="1" spc="0" dirty="0">
                <a:highlight>
                  <a:srgbClr val="FFFF00"/>
                </a:highlight>
                <a:latin typeface="Arial"/>
                <a:cs typeface="Arial"/>
              </a:rPr>
              <a:t>to pa</a:t>
            </a:r>
            <a:r>
              <a:rPr lang="en-US" sz="2400" b="1" spc="-5" dirty="0">
                <a:highlight>
                  <a:srgbClr val="FFFF00"/>
                </a:highlight>
                <a:latin typeface="Arial"/>
                <a:cs typeface="Arial"/>
              </a:rPr>
              <a:t>r</a:t>
            </a:r>
            <a:r>
              <a:rPr lang="en-US" sz="2400" b="1" spc="0" dirty="0">
                <a:highlight>
                  <a:srgbClr val="FFFF00"/>
                </a:highlight>
                <a:latin typeface="Arial"/>
                <a:cs typeface="Arial"/>
              </a:rPr>
              <a:t>tic</a:t>
            </a:r>
            <a:r>
              <a:rPr lang="en-US" sz="2400" b="1" spc="-5" dirty="0">
                <a:highlight>
                  <a:srgbClr val="FFFF00"/>
                </a:highlight>
                <a:latin typeface="Arial"/>
                <a:cs typeface="Arial"/>
              </a:rPr>
              <a:t>i</a:t>
            </a:r>
            <a:r>
              <a:rPr lang="en-US" sz="2400" b="1" spc="0" dirty="0">
                <a:highlight>
                  <a:srgbClr val="FFFF00"/>
                </a:highlight>
                <a:latin typeface="Arial"/>
                <a:cs typeface="Arial"/>
              </a:rPr>
              <a:t>pat</a:t>
            </a:r>
            <a:r>
              <a:rPr lang="en-US" sz="2400" b="1" spc="10" dirty="0">
                <a:highlight>
                  <a:srgbClr val="FFFF00"/>
                </a:highlight>
                <a:latin typeface="Arial"/>
                <a:cs typeface="Arial"/>
              </a:rPr>
              <a:t>e</a:t>
            </a:r>
            <a:r>
              <a:rPr lang="en-US" sz="2400" b="1" spc="0" dirty="0">
                <a:highlight>
                  <a:srgbClr val="FFFF00"/>
                </a:highlight>
                <a:latin typeface="Arial"/>
                <a:cs typeface="Arial"/>
              </a:rPr>
              <a:t>, coope</a:t>
            </a:r>
            <a:r>
              <a:rPr lang="en-US" sz="2400" b="1" spc="-5" dirty="0">
                <a:highlight>
                  <a:srgbClr val="FFFF00"/>
                </a:highlight>
                <a:latin typeface="Arial"/>
                <a:cs typeface="Arial"/>
              </a:rPr>
              <a:t>r</a:t>
            </a:r>
            <a:r>
              <a:rPr lang="en-US" sz="2400" b="1" spc="0" dirty="0">
                <a:highlight>
                  <a:srgbClr val="FFFF00"/>
                </a:highlight>
                <a:latin typeface="Arial"/>
                <a:cs typeface="Arial"/>
              </a:rPr>
              <a:t>ate and collabo</a:t>
            </a:r>
            <a:r>
              <a:rPr lang="en-US" sz="2400" b="1" spc="5" dirty="0">
                <a:highlight>
                  <a:srgbClr val="FFFF00"/>
                </a:highlight>
                <a:latin typeface="Arial"/>
                <a:cs typeface="Arial"/>
              </a:rPr>
              <a:t>r</a:t>
            </a:r>
            <a:r>
              <a:rPr lang="en-US" sz="2400" b="1" spc="0" dirty="0">
                <a:highlight>
                  <a:srgbClr val="FFFF00"/>
                </a:highlight>
                <a:latin typeface="Arial"/>
                <a:cs typeface="Arial"/>
              </a:rPr>
              <a:t>ate</a:t>
            </a:r>
            <a:r>
              <a:rPr lang="en-US" sz="2400" b="1" spc="-5" dirty="0">
                <a:highlight>
                  <a:srgbClr val="FFFF00"/>
                </a:highlight>
                <a:latin typeface="Arial"/>
                <a:cs typeface="Arial"/>
              </a:rPr>
              <a:t> </a:t>
            </a:r>
            <a:r>
              <a:rPr lang="en-US" sz="2400" b="1" spc="0" dirty="0">
                <a:highlight>
                  <a:srgbClr val="FFFF00"/>
                </a:highlight>
                <a:latin typeface="Arial"/>
                <a:cs typeface="Arial"/>
              </a:rPr>
              <a:t>in contin</a:t>
            </a:r>
            <a:r>
              <a:rPr lang="en-US" sz="2400" b="1" spc="5" dirty="0">
                <a:highlight>
                  <a:srgbClr val="FFFF00"/>
                </a:highlight>
                <a:latin typeface="Arial"/>
                <a:cs typeface="Arial"/>
              </a:rPr>
              <a:t>u</a:t>
            </a:r>
            <a:r>
              <a:rPr lang="en-US" sz="2400" b="1" spc="0" dirty="0">
                <a:highlight>
                  <a:srgbClr val="FFFF00"/>
                </a:highlight>
                <a:latin typeface="Arial"/>
                <a:cs typeface="Arial"/>
              </a:rPr>
              <a:t>ed le</a:t>
            </a:r>
            <a:r>
              <a:rPr lang="en-US" sz="2400" b="1" spc="-5" dirty="0">
                <a:highlight>
                  <a:srgbClr val="FFFF00"/>
                </a:highlight>
                <a:latin typeface="Arial"/>
                <a:cs typeface="Arial"/>
              </a:rPr>
              <a:t>ar</a:t>
            </a:r>
            <a:r>
              <a:rPr lang="en-US" sz="2400" b="1" spc="0" dirty="0">
                <a:highlight>
                  <a:srgbClr val="FFFF00"/>
                </a:highlight>
                <a:latin typeface="Arial"/>
                <a:cs typeface="Arial"/>
              </a:rPr>
              <a:t>ning</a:t>
            </a:r>
            <a:endParaRPr lang="en-US" sz="2400" dirty="0">
              <a:highlight>
                <a:srgbClr val="FFFF00"/>
              </a:highlight>
              <a:latin typeface="Arial"/>
              <a:cs typeface="Arial"/>
            </a:endParaRPr>
          </a:p>
          <a:p>
            <a:pPr marL="12700"/>
            <a:endParaRPr lang="en-US" sz="2000" dirty="0">
              <a:latin typeface="Arial"/>
              <a:cs typeface="Arial"/>
            </a:endParaRPr>
          </a:p>
          <a:p>
            <a:pPr marL="12700"/>
            <a:endParaRPr sz="2000" dirty="0">
              <a:latin typeface="Arial"/>
              <a:cs typeface="Arial"/>
            </a:endParaRPr>
          </a:p>
        </p:txBody>
      </p:sp>
      <p:sp>
        <p:nvSpPr>
          <p:cNvPr id="6" name="object 6"/>
          <p:cNvSpPr txBox="1">
            <a:spLocks noGrp="1"/>
          </p:cNvSpPr>
          <p:nvPr>
            <p:ph type="sldNum" sz="quarter" idx="12"/>
          </p:nvPr>
        </p:nvSpPr>
        <p:spPr>
          <a:prstGeom prst="rect">
            <a:avLst/>
          </a:prstGeom>
        </p:spPr>
        <p:txBody>
          <a:bodyPr vert="horz" wrap="square" lIns="0" tIns="0" rIns="0" bIns="0" rtlCol="0">
            <a:noAutofit/>
          </a:bodyPr>
          <a:lstStyle/>
          <a:p>
            <a:pPr marL="25400"/>
            <a:r>
              <a:rPr sz="1100" dirty="0">
                <a:latin typeface="Arial"/>
                <a:cs typeface="Arial"/>
              </a:rPr>
              <a:t>9</a:t>
            </a:r>
            <a:endParaRPr sz="1100">
              <a:latin typeface="Arial"/>
              <a:cs typeface="Arial"/>
            </a:endParaRPr>
          </a:p>
        </p:txBody>
      </p:sp>
      <p:sp>
        <p:nvSpPr>
          <p:cNvPr id="5" name="object 5"/>
          <p:cNvSpPr txBox="1"/>
          <p:nvPr/>
        </p:nvSpPr>
        <p:spPr>
          <a:xfrm>
            <a:off x="812626" y="9394852"/>
            <a:ext cx="16994186" cy="432652"/>
          </a:xfrm>
          <a:prstGeom prst="rect">
            <a:avLst/>
          </a:prstGeom>
        </p:spPr>
        <p:txBody>
          <a:bodyPr vert="horz" wrap="square" lIns="0" tIns="0" rIns="0" bIns="0" rtlCol="0">
            <a:noAutofit/>
          </a:bodyPr>
          <a:lstStyle/>
          <a:p>
            <a:pPr marL="12700"/>
            <a:r>
              <a:rPr b="1" i="1" spc="-5" dirty="0">
                <a:latin typeface="Arial"/>
                <a:cs typeface="Arial"/>
              </a:rPr>
              <a:t>E</a:t>
            </a:r>
            <a:r>
              <a:rPr b="1" i="1" dirty="0">
                <a:latin typeface="Arial"/>
                <a:cs typeface="Arial"/>
              </a:rPr>
              <a:t>le</a:t>
            </a:r>
            <a:r>
              <a:rPr b="1" i="1" spc="5" dirty="0">
                <a:latin typeface="Arial"/>
                <a:cs typeface="Arial"/>
              </a:rPr>
              <a:t>m</a:t>
            </a:r>
            <a:r>
              <a:rPr b="1" i="1" spc="-10" dirty="0">
                <a:latin typeface="Arial"/>
                <a:cs typeface="Arial"/>
              </a:rPr>
              <a:t>e</a:t>
            </a:r>
            <a:r>
              <a:rPr b="1" i="1" dirty="0">
                <a:latin typeface="Arial"/>
                <a:cs typeface="Arial"/>
              </a:rPr>
              <a:t>nts</a:t>
            </a:r>
            <a:r>
              <a:rPr b="1" i="1" spc="-5" dirty="0">
                <a:latin typeface="Arial"/>
                <a:cs typeface="Arial"/>
              </a:rPr>
              <a:t> </a:t>
            </a:r>
            <a:r>
              <a:rPr b="1" i="1" dirty="0">
                <a:latin typeface="Arial"/>
                <a:cs typeface="Arial"/>
              </a:rPr>
              <a:t>of</a:t>
            </a:r>
            <a:r>
              <a:rPr b="1" i="1" spc="-10" dirty="0">
                <a:latin typeface="Arial"/>
                <a:cs typeface="Arial"/>
              </a:rPr>
              <a:t> </a:t>
            </a:r>
            <a:r>
              <a:rPr b="1" i="1" spc="5" dirty="0">
                <a:latin typeface="Arial"/>
                <a:cs typeface="Arial"/>
              </a:rPr>
              <a:t>c</a:t>
            </a:r>
            <a:r>
              <a:rPr b="1" i="1" dirty="0">
                <a:latin typeface="Arial"/>
                <a:cs typeface="Arial"/>
              </a:rPr>
              <a:t>o</a:t>
            </a:r>
            <a:r>
              <a:rPr b="1" i="1" spc="-10" dirty="0">
                <a:latin typeface="Arial"/>
                <a:cs typeface="Arial"/>
              </a:rPr>
              <a:t>l</a:t>
            </a:r>
            <a:r>
              <a:rPr b="1" i="1" dirty="0">
                <a:latin typeface="Arial"/>
                <a:cs typeface="Arial"/>
              </a:rPr>
              <a:t>labo</a:t>
            </a:r>
            <a:r>
              <a:rPr b="1" i="1" spc="-15" dirty="0">
                <a:latin typeface="Arial"/>
                <a:cs typeface="Arial"/>
              </a:rPr>
              <a:t>r</a:t>
            </a:r>
            <a:r>
              <a:rPr b="1" i="1" dirty="0">
                <a:latin typeface="Arial"/>
                <a:cs typeface="Arial"/>
              </a:rPr>
              <a:t>at</a:t>
            </a:r>
            <a:r>
              <a:rPr b="1" i="1" spc="-10" dirty="0">
                <a:latin typeface="Arial"/>
                <a:cs typeface="Arial"/>
              </a:rPr>
              <a:t>i</a:t>
            </a:r>
            <a:r>
              <a:rPr b="1" i="1" spc="5" dirty="0">
                <a:latin typeface="Arial"/>
                <a:cs typeface="Arial"/>
              </a:rPr>
              <a:t>v</a:t>
            </a:r>
            <a:r>
              <a:rPr b="1" i="1" dirty="0">
                <a:latin typeface="Arial"/>
                <a:cs typeface="Arial"/>
              </a:rPr>
              <a:t>e</a:t>
            </a:r>
            <a:r>
              <a:rPr b="1" i="1" spc="-10" dirty="0">
                <a:latin typeface="Arial"/>
                <a:cs typeface="Arial"/>
              </a:rPr>
              <a:t> </a:t>
            </a:r>
            <a:r>
              <a:rPr b="1" i="1" dirty="0">
                <a:latin typeface="Arial"/>
                <a:cs typeface="Arial"/>
              </a:rPr>
              <a:t>lea</a:t>
            </a:r>
            <a:r>
              <a:rPr b="1" i="1" spc="-15" dirty="0">
                <a:latin typeface="Arial"/>
                <a:cs typeface="Arial"/>
              </a:rPr>
              <a:t>r</a:t>
            </a:r>
            <a:r>
              <a:rPr b="1" i="1" dirty="0">
                <a:latin typeface="Arial"/>
                <a:cs typeface="Arial"/>
              </a:rPr>
              <a:t>ning</a:t>
            </a:r>
            <a:r>
              <a:rPr b="1" i="1" spc="10" dirty="0">
                <a:latin typeface="Arial"/>
                <a:cs typeface="Arial"/>
              </a:rPr>
              <a:t> </a:t>
            </a:r>
            <a:r>
              <a:rPr b="1" i="1" dirty="0">
                <a:latin typeface="Arial"/>
                <a:cs typeface="Arial"/>
              </a:rPr>
              <a:t>–</a:t>
            </a:r>
            <a:r>
              <a:rPr b="1" i="1" spc="5" dirty="0">
                <a:latin typeface="Arial"/>
                <a:cs typeface="Arial"/>
              </a:rPr>
              <a:t> </a:t>
            </a:r>
            <a:r>
              <a:rPr b="1" i="1" dirty="0">
                <a:latin typeface="Arial"/>
                <a:cs typeface="Arial"/>
              </a:rPr>
              <a:t>p</a:t>
            </a:r>
            <a:r>
              <a:rPr b="1" i="1" spc="-10" dirty="0">
                <a:latin typeface="Arial"/>
                <a:cs typeface="Arial"/>
              </a:rPr>
              <a:t>o</a:t>
            </a:r>
            <a:r>
              <a:rPr b="1" i="1" spc="5" dirty="0">
                <a:latin typeface="Arial"/>
                <a:cs typeface="Arial"/>
              </a:rPr>
              <a:t>s</a:t>
            </a:r>
            <a:r>
              <a:rPr b="1" i="1" dirty="0">
                <a:latin typeface="Arial"/>
                <a:cs typeface="Arial"/>
              </a:rPr>
              <a:t>i</a:t>
            </a:r>
            <a:r>
              <a:rPr b="1" i="1" spc="-10" dirty="0">
                <a:latin typeface="Arial"/>
                <a:cs typeface="Arial"/>
              </a:rPr>
              <a:t>t</a:t>
            </a:r>
            <a:r>
              <a:rPr b="1" i="1" dirty="0">
                <a:latin typeface="Arial"/>
                <a:cs typeface="Arial"/>
              </a:rPr>
              <a:t>i</a:t>
            </a:r>
            <a:r>
              <a:rPr b="1" i="1" spc="5" dirty="0">
                <a:latin typeface="Arial"/>
                <a:cs typeface="Arial"/>
              </a:rPr>
              <a:t>v</a:t>
            </a:r>
            <a:r>
              <a:rPr b="1" i="1" dirty="0">
                <a:latin typeface="Arial"/>
                <a:cs typeface="Arial"/>
              </a:rPr>
              <a:t>e</a:t>
            </a:r>
            <a:r>
              <a:rPr b="1" i="1" spc="-10" dirty="0">
                <a:latin typeface="Arial"/>
                <a:cs typeface="Arial"/>
              </a:rPr>
              <a:t> </a:t>
            </a:r>
            <a:r>
              <a:rPr b="1" i="1" spc="5" dirty="0">
                <a:latin typeface="Arial"/>
                <a:cs typeface="Arial"/>
              </a:rPr>
              <a:t>i</a:t>
            </a:r>
            <a:r>
              <a:rPr b="1" i="1" dirty="0">
                <a:latin typeface="Arial"/>
                <a:cs typeface="Arial"/>
              </a:rPr>
              <a:t>n</a:t>
            </a:r>
            <a:r>
              <a:rPr b="1" i="1" spc="-10" dirty="0">
                <a:latin typeface="Arial"/>
                <a:cs typeface="Arial"/>
              </a:rPr>
              <a:t>t</a:t>
            </a:r>
            <a:r>
              <a:rPr b="1" i="1" dirty="0">
                <a:latin typeface="Arial"/>
                <a:cs typeface="Arial"/>
              </a:rPr>
              <a:t>erd</a:t>
            </a:r>
            <a:r>
              <a:rPr b="1" i="1" spc="-10" dirty="0">
                <a:latin typeface="Arial"/>
                <a:cs typeface="Arial"/>
              </a:rPr>
              <a:t>e</a:t>
            </a:r>
            <a:r>
              <a:rPr b="1" i="1" dirty="0">
                <a:latin typeface="Arial"/>
                <a:cs typeface="Arial"/>
              </a:rPr>
              <a:t>pen</a:t>
            </a:r>
            <a:r>
              <a:rPr b="1" i="1" spc="-10" dirty="0">
                <a:latin typeface="Arial"/>
                <a:cs typeface="Arial"/>
              </a:rPr>
              <a:t>d</a:t>
            </a:r>
            <a:r>
              <a:rPr b="1" i="1" dirty="0">
                <a:latin typeface="Arial"/>
                <a:cs typeface="Arial"/>
              </a:rPr>
              <a:t>e</a:t>
            </a:r>
            <a:r>
              <a:rPr b="1" i="1" spc="-10" dirty="0">
                <a:latin typeface="Arial"/>
                <a:cs typeface="Arial"/>
              </a:rPr>
              <a:t>nc</a:t>
            </a:r>
            <a:r>
              <a:rPr b="1" i="1" dirty="0">
                <a:latin typeface="Arial"/>
                <a:cs typeface="Arial"/>
              </a:rPr>
              <a:t>e, i</a:t>
            </a:r>
            <a:r>
              <a:rPr b="1" i="1" spc="-10" dirty="0">
                <a:latin typeface="Arial"/>
                <a:cs typeface="Arial"/>
              </a:rPr>
              <a:t>n</a:t>
            </a:r>
            <a:r>
              <a:rPr b="1" i="1" dirty="0">
                <a:latin typeface="Arial"/>
                <a:cs typeface="Arial"/>
              </a:rPr>
              <a:t>di</a:t>
            </a:r>
            <a:r>
              <a:rPr b="1" i="1" spc="-10" dirty="0">
                <a:latin typeface="Arial"/>
                <a:cs typeface="Arial"/>
              </a:rPr>
              <a:t>v</a:t>
            </a:r>
            <a:r>
              <a:rPr b="1" i="1" dirty="0">
                <a:latin typeface="Arial"/>
                <a:cs typeface="Arial"/>
              </a:rPr>
              <a:t>id</a:t>
            </a:r>
            <a:r>
              <a:rPr b="1" i="1" spc="-10" dirty="0">
                <a:latin typeface="Arial"/>
                <a:cs typeface="Arial"/>
              </a:rPr>
              <a:t>u</a:t>
            </a:r>
            <a:r>
              <a:rPr b="1" i="1" dirty="0">
                <a:latin typeface="Arial"/>
                <a:cs typeface="Arial"/>
              </a:rPr>
              <a:t>al</a:t>
            </a:r>
            <a:r>
              <a:rPr b="1" i="1" spc="20" dirty="0">
                <a:latin typeface="Arial"/>
                <a:cs typeface="Arial"/>
              </a:rPr>
              <a:t> </a:t>
            </a:r>
            <a:r>
              <a:rPr b="1" i="1" spc="-10" dirty="0">
                <a:latin typeface="Arial"/>
                <a:cs typeface="Arial"/>
              </a:rPr>
              <a:t>a</a:t>
            </a:r>
            <a:r>
              <a:rPr b="1" i="1" spc="5" dirty="0">
                <a:latin typeface="Arial"/>
                <a:cs typeface="Arial"/>
              </a:rPr>
              <a:t>c</a:t>
            </a:r>
            <a:r>
              <a:rPr b="1" i="1" spc="-10" dirty="0">
                <a:latin typeface="Arial"/>
                <a:cs typeface="Arial"/>
              </a:rPr>
              <a:t>c</a:t>
            </a:r>
            <a:r>
              <a:rPr b="1" i="1" dirty="0">
                <a:latin typeface="Arial"/>
                <a:cs typeface="Arial"/>
              </a:rPr>
              <a:t>oun</a:t>
            </a:r>
            <a:r>
              <a:rPr b="1" i="1" spc="-10" dirty="0">
                <a:latin typeface="Arial"/>
                <a:cs typeface="Arial"/>
              </a:rPr>
              <a:t>t</a:t>
            </a:r>
            <a:r>
              <a:rPr b="1" i="1" dirty="0">
                <a:latin typeface="Arial"/>
                <a:cs typeface="Arial"/>
              </a:rPr>
              <a:t>ab</a:t>
            </a:r>
            <a:r>
              <a:rPr b="1" i="1" spc="-10" dirty="0">
                <a:latin typeface="Arial"/>
                <a:cs typeface="Arial"/>
              </a:rPr>
              <a:t>i</a:t>
            </a:r>
            <a:r>
              <a:rPr b="1" i="1" dirty="0">
                <a:latin typeface="Arial"/>
                <a:cs typeface="Arial"/>
              </a:rPr>
              <a:t>li</a:t>
            </a:r>
            <a:r>
              <a:rPr b="1" i="1" spc="-10" dirty="0">
                <a:latin typeface="Arial"/>
                <a:cs typeface="Arial"/>
              </a:rPr>
              <a:t>t</a:t>
            </a:r>
            <a:r>
              <a:rPr b="1" i="1" spc="5" dirty="0">
                <a:latin typeface="Arial"/>
                <a:cs typeface="Arial"/>
              </a:rPr>
              <a:t>y</a:t>
            </a:r>
            <a:r>
              <a:rPr b="1" i="1" dirty="0">
                <a:latin typeface="Arial"/>
                <a:cs typeface="Arial"/>
              </a:rPr>
              <a:t>, a</a:t>
            </a:r>
            <a:r>
              <a:rPr b="1" i="1" spc="-10" dirty="0">
                <a:latin typeface="Arial"/>
                <a:cs typeface="Arial"/>
              </a:rPr>
              <a:t>n</a:t>
            </a:r>
            <a:r>
              <a:rPr b="1" i="1" dirty="0">
                <a:latin typeface="Arial"/>
                <a:cs typeface="Arial"/>
              </a:rPr>
              <a:t>d </a:t>
            </a:r>
            <a:r>
              <a:rPr b="1" i="1" spc="5" dirty="0">
                <a:latin typeface="Arial"/>
                <a:cs typeface="Arial"/>
              </a:rPr>
              <a:t>s</a:t>
            </a:r>
            <a:r>
              <a:rPr b="1" i="1" spc="-10" dirty="0">
                <a:latin typeface="Arial"/>
                <a:cs typeface="Arial"/>
              </a:rPr>
              <a:t>h</a:t>
            </a:r>
            <a:r>
              <a:rPr b="1" i="1" dirty="0">
                <a:latin typeface="Arial"/>
                <a:cs typeface="Arial"/>
              </a:rPr>
              <a:t>ared</a:t>
            </a:r>
            <a:r>
              <a:rPr b="1" i="1" spc="-10" dirty="0">
                <a:latin typeface="Arial"/>
                <a:cs typeface="Arial"/>
              </a:rPr>
              <a:t> </a:t>
            </a:r>
            <a:r>
              <a:rPr b="1" i="1" dirty="0">
                <a:latin typeface="Arial"/>
                <a:cs typeface="Arial"/>
              </a:rPr>
              <a:t>aut</a:t>
            </a:r>
            <a:r>
              <a:rPr b="1" i="1" spc="-10" dirty="0">
                <a:latin typeface="Arial"/>
                <a:cs typeface="Arial"/>
              </a:rPr>
              <a:t>h</a:t>
            </a:r>
            <a:r>
              <a:rPr b="1" i="1" dirty="0">
                <a:latin typeface="Arial"/>
                <a:cs typeface="Arial"/>
              </a:rPr>
              <a:t>ori</a:t>
            </a:r>
            <a:r>
              <a:rPr b="1" i="1" spc="-10" dirty="0">
                <a:latin typeface="Arial"/>
                <a:cs typeface="Arial"/>
              </a:rPr>
              <a:t>t</a:t>
            </a:r>
            <a:r>
              <a:rPr b="1" i="1" dirty="0">
                <a:latin typeface="Arial"/>
                <a:cs typeface="Arial"/>
              </a:rPr>
              <a:t>y</a:t>
            </a:r>
            <a:r>
              <a:rPr b="1" i="1" spc="5" dirty="0">
                <a:latin typeface="Arial"/>
                <a:cs typeface="Arial"/>
              </a:rPr>
              <a:t> i</a:t>
            </a:r>
            <a:r>
              <a:rPr b="1" i="1" dirty="0">
                <a:latin typeface="Arial"/>
                <a:cs typeface="Arial"/>
              </a:rPr>
              <a:t>n</a:t>
            </a:r>
            <a:r>
              <a:rPr b="1" i="1" spc="-10" dirty="0">
                <a:latin typeface="Arial"/>
                <a:cs typeface="Arial"/>
              </a:rPr>
              <a:t> </a:t>
            </a:r>
            <a:r>
              <a:rPr b="1" i="1" dirty="0">
                <a:latin typeface="Arial"/>
                <a:cs typeface="Arial"/>
              </a:rPr>
              <a:t>a</a:t>
            </a:r>
            <a:r>
              <a:rPr b="1" i="1" spc="-10" dirty="0">
                <a:latin typeface="Arial"/>
                <a:cs typeface="Arial"/>
              </a:rPr>
              <a:t>s</a:t>
            </a:r>
            <a:r>
              <a:rPr b="1" i="1" spc="5" dirty="0">
                <a:latin typeface="Arial"/>
                <a:cs typeface="Arial"/>
              </a:rPr>
              <a:t>s</a:t>
            </a:r>
            <a:r>
              <a:rPr b="1" i="1" spc="-10" dirty="0">
                <a:latin typeface="Arial"/>
                <a:cs typeface="Arial"/>
              </a:rPr>
              <a:t>e</a:t>
            </a:r>
            <a:r>
              <a:rPr b="1" i="1" spc="5" dirty="0">
                <a:latin typeface="Arial"/>
                <a:cs typeface="Arial"/>
              </a:rPr>
              <a:t>ss</a:t>
            </a:r>
            <a:r>
              <a:rPr b="1" i="1" spc="-10" dirty="0">
                <a:latin typeface="Arial"/>
                <a:cs typeface="Arial"/>
              </a:rPr>
              <a:t>in</a:t>
            </a:r>
            <a:r>
              <a:rPr b="1" i="1" dirty="0">
                <a:latin typeface="Arial"/>
                <a:cs typeface="Arial"/>
              </a:rPr>
              <a:t>g and</a:t>
            </a:r>
            <a:r>
              <a:rPr b="1" i="1" spc="-10" dirty="0">
                <a:latin typeface="Arial"/>
                <a:cs typeface="Arial"/>
              </a:rPr>
              <a:t> </a:t>
            </a:r>
            <a:r>
              <a:rPr b="1" i="1" dirty="0">
                <a:latin typeface="Arial"/>
                <a:cs typeface="Arial"/>
              </a:rPr>
              <a:t>fa</a:t>
            </a:r>
            <a:r>
              <a:rPr b="1" i="1" spc="-10" dirty="0">
                <a:latin typeface="Arial"/>
                <a:cs typeface="Arial"/>
              </a:rPr>
              <a:t>c</a:t>
            </a:r>
            <a:r>
              <a:rPr b="1" i="1" dirty="0">
                <a:latin typeface="Arial"/>
                <a:cs typeface="Arial"/>
              </a:rPr>
              <a:t>il</a:t>
            </a:r>
            <a:r>
              <a:rPr b="1" i="1" spc="-10" dirty="0">
                <a:latin typeface="Arial"/>
                <a:cs typeface="Arial"/>
              </a:rPr>
              <a:t>i</a:t>
            </a:r>
            <a:r>
              <a:rPr b="1" i="1" dirty="0">
                <a:latin typeface="Arial"/>
                <a:cs typeface="Arial"/>
              </a:rPr>
              <a:t>tat</a:t>
            </a:r>
            <a:r>
              <a:rPr b="1" i="1" spc="-10" dirty="0">
                <a:latin typeface="Arial"/>
                <a:cs typeface="Arial"/>
              </a:rPr>
              <a:t>i</a:t>
            </a:r>
            <a:r>
              <a:rPr b="1" i="1" dirty="0">
                <a:latin typeface="Arial"/>
                <a:cs typeface="Arial"/>
              </a:rPr>
              <a:t>ng </a:t>
            </a:r>
            <a:r>
              <a:rPr b="1" i="1" spc="-10" dirty="0">
                <a:latin typeface="Arial"/>
                <a:cs typeface="Arial"/>
              </a:rPr>
              <a:t>o</a:t>
            </a:r>
            <a:r>
              <a:rPr b="1" i="1" dirty="0">
                <a:latin typeface="Arial"/>
                <a:cs typeface="Arial"/>
              </a:rPr>
              <a:t>ne</a:t>
            </a:r>
            <a:r>
              <a:rPr b="1" i="1" spc="-10" dirty="0">
                <a:latin typeface="Arial"/>
                <a:cs typeface="Arial"/>
              </a:rPr>
              <a:t>’</a:t>
            </a:r>
            <a:r>
              <a:rPr b="1" i="1" dirty="0">
                <a:latin typeface="Arial"/>
                <a:cs typeface="Arial"/>
              </a:rPr>
              <a:t>s</a:t>
            </a:r>
            <a:r>
              <a:rPr b="1" i="1" spc="5" dirty="0">
                <a:latin typeface="Arial"/>
                <a:cs typeface="Arial"/>
              </a:rPr>
              <a:t> </a:t>
            </a:r>
            <a:r>
              <a:rPr b="1" i="1" spc="-10" dirty="0">
                <a:latin typeface="Arial"/>
                <a:cs typeface="Arial"/>
              </a:rPr>
              <a:t>l</a:t>
            </a:r>
            <a:r>
              <a:rPr b="1" i="1" dirty="0">
                <a:latin typeface="Arial"/>
                <a:cs typeface="Arial"/>
              </a:rPr>
              <a:t>earn</a:t>
            </a:r>
            <a:r>
              <a:rPr b="1" i="1" spc="-10" dirty="0">
                <a:latin typeface="Arial"/>
                <a:cs typeface="Arial"/>
              </a:rPr>
              <a:t>in</a:t>
            </a:r>
            <a:r>
              <a:rPr b="1" i="1" dirty="0">
                <a:latin typeface="Arial"/>
                <a:cs typeface="Arial"/>
              </a:rPr>
              <a:t>g.</a:t>
            </a:r>
          </a:p>
        </p:txBody>
      </p:sp>
      <p:graphicFrame>
        <p:nvGraphicFramePr>
          <p:cNvPr id="4" name="object 4"/>
          <p:cNvGraphicFramePr>
            <a:graphicFrameLocks noGrp="1"/>
          </p:cNvGraphicFramePr>
          <p:nvPr>
            <p:extLst>
              <p:ext uri="{D42A27DB-BD31-4B8C-83A1-F6EECF244321}">
                <p14:modId xmlns:p14="http://schemas.microsoft.com/office/powerpoint/2010/main" val="2271328132"/>
              </p:ext>
            </p:extLst>
          </p:nvPr>
        </p:nvGraphicFramePr>
        <p:xfrm>
          <a:off x="583407" y="2328819"/>
          <a:ext cx="18137186" cy="6200861"/>
        </p:xfrm>
        <a:graphic>
          <a:graphicData uri="http://schemas.openxmlformats.org/drawingml/2006/table">
            <a:tbl>
              <a:tblPr firstRow="1" bandRow="1">
                <a:tableStyleId>{2D5ABB26-0587-4C30-8999-92F81FD0307C}</a:tableStyleId>
              </a:tblPr>
              <a:tblGrid>
                <a:gridCol w="6612588">
                  <a:extLst>
                    <a:ext uri="{9D8B030D-6E8A-4147-A177-3AD203B41FA5}">
                      <a16:colId xmlns:a16="http://schemas.microsoft.com/office/drawing/2014/main" val="20001"/>
                    </a:ext>
                  </a:extLst>
                </a:gridCol>
                <a:gridCol w="2037392">
                  <a:extLst>
                    <a:ext uri="{9D8B030D-6E8A-4147-A177-3AD203B41FA5}">
                      <a16:colId xmlns:a16="http://schemas.microsoft.com/office/drawing/2014/main" val="20003"/>
                    </a:ext>
                  </a:extLst>
                </a:gridCol>
                <a:gridCol w="1959031">
                  <a:extLst>
                    <a:ext uri="{9D8B030D-6E8A-4147-A177-3AD203B41FA5}">
                      <a16:colId xmlns:a16="http://schemas.microsoft.com/office/drawing/2014/main" val="20004"/>
                    </a:ext>
                  </a:extLst>
                </a:gridCol>
                <a:gridCol w="2429198">
                  <a:extLst>
                    <a:ext uri="{9D8B030D-6E8A-4147-A177-3AD203B41FA5}">
                      <a16:colId xmlns:a16="http://schemas.microsoft.com/office/drawing/2014/main" val="20005"/>
                    </a:ext>
                  </a:extLst>
                </a:gridCol>
                <a:gridCol w="2507559">
                  <a:extLst>
                    <a:ext uri="{9D8B030D-6E8A-4147-A177-3AD203B41FA5}">
                      <a16:colId xmlns:a16="http://schemas.microsoft.com/office/drawing/2014/main" val="20006"/>
                    </a:ext>
                  </a:extLst>
                </a:gridCol>
                <a:gridCol w="2591418">
                  <a:extLst>
                    <a:ext uri="{9D8B030D-6E8A-4147-A177-3AD203B41FA5}">
                      <a16:colId xmlns:a16="http://schemas.microsoft.com/office/drawing/2014/main" val="20007"/>
                    </a:ext>
                  </a:extLst>
                </a:gridCol>
              </a:tblGrid>
              <a:tr h="279117">
                <a:tc rowSpan="2">
                  <a:txBody>
                    <a:bodyPr/>
                    <a:lstStyle/>
                    <a:p>
                      <a:pPr marR="1905" algn="ctr">
                        <a:lnSpc>
                          <a:spcPct val="100000"/>
                        </a:lnSpc>
                      </a:pPr>
                      <a:r>
                        <a:rPr sz="1800" b="1" dirty="0">
                          <a:latin typeface="Arial"/>
                          <a:cs typeface="Arial"/>
                        </a:rPr>
                        <a:t>M</a:t>
                      </a:r>
                      <a:r>
                        <a:rPr sz="1800" b="1" spc="-5" dirty="0">
                          <a:latin typeface="Arial"/>
                          <a:cs typeface="Arial"/>
                        </a:rPr>
                        <a:t>E</a:t>
                      </a:r>
                      <a:r>
                        <a:rPr sz="1800" b="1" spc="5" dirty="0">
                          <a:latin typeface="Arial"/>
                          <a:cs typeface="Arial"/>
                        </a:rPr>
                        <a:t>A</a:t>
                      </a:r>
                      <a:r>
                        <a:rPr sz="1800" b="1" spc="-10" dirty="0">
                          <a:latin typeface="Arial"/>
                          <a:cs typeface="Arial"/>
                        </a:rPr>
                        <a:t>N</a:t>
                      </a:r>
                      <a:r>
                        <a:rPr sz="1800" b="1" spc="0" dirty="0">
                          <a:latin typeface="Arial"/>
                          <a:cs typeface="Arial"/>
                        </a:rPr>
                        <a:t>S</a:t>
                      </a:r>
                      <a:r>
                        <a:rPr sz="1800" b="1" spc="-10" dirty="0">
                          <a:latin typeface="Arial"/>
                          <a:cs typeface="Arial"/>
                        </a:rPr>
                        <a:t> </a:t>
                      </a:r>
                      <a:r>
                        <a:rPr sz="1800" b="1" spc="0" dirty="0">
                          <a:latin typeface="Arial"/>
                          <a:cs typeface="Arial"/>
                        </a:rPr>
                        <a:t>OF</a:t>
                      </a:r>
                      <a:r>
                        <a:rPr sz="1800" b="1" spc="-10" dirty="0">
                          <a:latin typeface="Arial"/>
                          <a:cs typeface="Arial"/>
                        </a:rPr>
                        <a:t> </a:t>
                      </a:r>
                      <a:r>
                        <a:rPr sz="1800" b="1" spc="-5" dirty="0">
                          <a:latin typeface="Arial"/>
                          <a:cs typeface="Arial"/>
                        </a:rPr>
                        <a:t>VE</a:t>
                      </a:r>
                      <a:r>
                        <a:rPr sz="1800" b="1" spc="-10" dirty="0">
                          <a:latin typeface="Arial"/>
                          <a:cs typeface="Arial"/>
                        </a:rPr>
                        <a:t>R</a:t>
                      </a:r>
                      <a:r>
                        <a:rPr sz="1800" b="1" spc="0" dirty="0">
                          <a:latin typeface="Arial"/>
                          <a:cs typeface="Arial"/>
                        </a:rPr>
                        <a:t>IFI</a:t>
                      </a:r>
                      <a:r>
                        <a:rPr sz="1800" b="1" spc="-15" dirty="0">
                          <a:latin typeface="Arial"/>
                          <a:cs typeface="Arial"/>
                        </a:rPr>
                        <a:t>C</a:t>
                      </a:r>
                      <a:r>
                        <a:rPr sz="1800" b="1" spc="-10" dirty="0">
                          <a:latin typeface="Arial"/>
                          <a:cs typeface="Arial"/>
                        </a:rPr>
                        <a:t>A</a:t>
                      </a:r>
                      <a:r>
                        <a:rPr sz="1800" b="1" spc="5" dirty="0">
                          <a:latin typeface="Arial"/>
                          <a:cs typeface="Arial"/>
                        </a:rPr>
                        <a:t>T</a:t>
                      </a:r>
                      <a:r>
                        <a:rPr sz="1800" b="1" spc="-10" dirty="0">
                          <a:latin typeface="Arial"/>
                          <a:cs typeface="Arial"/>
                        </a:rPr>
                        <a:t>I</a:t>
                      </a:r>
                      <a:r>
                        <a:rPr sz="1800" b="1" spc="0" dirty="0">
                          <a:latin typeface="Arial"/>
                          <a:cs typeface="Arial"/>
                        </a:rPr>
                        <a:t>ON</a:t>
                      </a:r>
                      <a:endParaRPr sz="1800" dirty="0">
                        <a:latin typeface="Arial"/>
                        <a:cs typeface="Arial"/>
                      </a:endParaRPr>
                    </a:p>
                    <a:p>
                      <a:pPr marR="0" algn="ctr">
                        <a:lnSpc>
                          <a:spcPct val="100000"/>
                        </a:lnSpc>
                      </a:pPr>
                      <a:r>
                        <a:rPr sz="1800" i="1" dirty="0">
                          <a:latin typeface="Arial"/>
                          <a:cs typeface="Arial"/>
                        </a:rPr>
                        <a:t>(</a:t>
                      </a:r>
                      <a:r>
                        <a:rPr sz="1800" i="1" spc="-5" dirty="0">
                          <a:latin typeface="Arial"/>
                          <a:cs typeface="Arial"/>
                        </a:rPr>
                        <a:t>SE</a:t>
                      </a:r>
                      <a:r>
                        <a:rPr sz="1800" i="1" spc="0" dirty="0">
                          <a:latin typeface="Arial"/>
                          <a:cs typeface="Arial"/>
                        </a:rPr>
                        <a:t>T A</a:t>
                      </a:r>
                      <a:r>
                        <a:rPr sz="1800" i="1" spc="5" dirty="0">
                          <a:latin typeface="Arial"/>
                          <a:cs typeface="Arial"/>
                        </a:rPr>
                        <a:t> </a:t>
                      </a:r>
                      <a:r>
                        <a:rPr sz="1800" b="1" i="1" spc="-5" dirty="0">
                          <a:latin typeface="Arial"/>
                          <a:cs typeface="Arial"/>
                        </a:rPr>
                        <a:t>o</a:t>
                      </a:r>
                      <a:r>
                        <a:rPr sz="1800" b="1" i="1" spc="0" dirty="0">
                          <a:latin typeface="Arial"/>
                          <a:cs typeface="Arial"/>
                        </a:rPr>
                        <a:t>r</a:t>
                      </a:r>
                      <a:r>
                        <a:rPr sz="1800" b="1" i="1" spc="-5" dirty="0">
                          <a:latin typeface="Arial"/>
                          <a:cs typeface="Arial"/>
                        </a:rPr>
                        <a:t> </a:t>
                      </a:r>
                      <a:r>
                        <a:rPr sz="1800" i="1" spc="-5" dirty="0">
                          <a:latin typeface="Arial"/>
                          <a:cs typeface="Arial"/>
                        </a:rPr>
                        <a:t>SE</a:t>
                      </a:r>
                      <a:r>
                        <a:rPr sz="1800" i="1" spc="0" dirty="0">
                          <a:latin typeface="Arial"/>
                          <a:cs typeface="Arial"/>
                        </a:rPr>
                        <a:t>T </a:t>
                      </a:r>
                      <a:r>
                        <a:rPr sz="1800" i="1" spc="-15" dirty="0">
                          <a:latin typeface="Arial"/>
                          <a:cs typeface="Arial"/>
                        </a:rPr>
                        <a:t>B</a:t>
                      </a:r>
                      <a:r>
                        <a:rPr sz="1800" i="1" spc="0" dirty="0">
                          <a:latin typeface="Arial"/>
                          <a:cs typeface="Arial"/>
                        </a:rPr>
                        <a:t>)</a:t>
                      </a:r>
                      <a:endParaRPr sz="1800" dirty="0">
                        <a:latin typeface="Arial"/>
                        <a:cs typeface="Arial"/>
                      </a:endParaRPr>
                    </a:p>
                  </a:txBody>
                  <a:tcPr marL="0" marR="0" marT="0" marB="0">
                    <a:lnL w="7365">
                      <a:solidFill>
                        <a:srgbClr val="000000"/>
                      </a:solidFill>
                      <a:prstDash val="solid"/>
                    </a:lnL>
                    <a:lnR w="12700" cap="flat" cmpd="sng" algn="ctr">
                      <a:solidFill>
                        <a:schemeClr val="tx1"/>
                      </a:solidFill>
                      <a:prstDash val="solid"/>
                      <a:round/>
                      <a:headEnd type="none" w="med" len="med"/>
                      <a:tailEnd type="none" w="med" len="med"/>
                    </a:lnR>
                    <a:lnT w="7365">
                      <a:solidFill>
                        <a:srgbClr val="000000"/>
                      </a:solidFill>
                      <a:prstDash val="solid"/>
                    </a:lnT>
                    <a:lnB w="7366" cap="flat" cmpd="sng" algn="ctr">
                      <a:solidFill>
                        <a:srgbClr val="000000"/>
                      </a:solidFill>
                      <a:prstDash val="solid"/>
                      <a:round/>
                      <a:headEnd type="none" w="med" len="med"/>
                      <a:tailEnd type="none" w="med" len="med"/>
                    </a:lnB>
                    <a:solidFill>
                      <a:schemeClr val="bg2">
                        <a:lumMod val="90000"/>
                      </a:schemeClr>
                    </a:solidFill>
                  </a:tcPr>
                </a:tc>
                <a:tc gridSpan="5">
                  <a:txBody>
                    <a:bodyPr/>
                    <a:lstStyle/>
                    <a:p>
                      <a:pPr marL="0" marR="0" lvl="0" indent="0" algn="ctr" defTabSz="1447770" rtl="0" eaLnBrk="1" fontAlgn="auto" latinLnBrk="0" hangingPunct="1">
                        <a:lnSpc>
                          <a:spcPct val="100000"/>
                        </a:lnSpc>
                        <a:spcBef>
                          <a:spcPts val="0"/>
                        </a:spcBef>
                        <a:spcAft>
                          <a:spcPts val="0"/>
                        </a:spcAft>
                        <a:buClrTx/>
                        <a:buSzTx/>
                        <a:buFontTx/>
                        <a:buNone/>
                        <a:tabLst/>
                        <a:defRPr/>
                      </a:pPr>
                      <a:r>
                        <a:rPr lang="en-US" sz="3200" dirty="0"/>
                        <a:t>PERFORMANCE INDICATORS</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714461">
                <a:tc vMerge="1">
                  <a:txBody>
                    <a:bodyPr/>
                    <a:lstStyle/>
                    <a:p>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396875" marR="69215" indent="-326390">
                        <a:lnSpc>
                          <a:spcPct val="100000"/>
                        </a:lnSpc>
                      </a:pPr>
                      <a:r>
                        <a:rPr sz="1800" b="1" dirty="0">
                          <a:latin typeface="Arial"/>
                          <a:cs typeface="Arial"/>
                        </a:rPr>
                        <a:t>Out</a:t>
                      </a:r>
                      <a:r>
                        <a:rPr sz="1800" b="1" spc="-15" dirty="0">
                          <a:latin typeface="Arial"/>
                          <a:cs typeface="Arial"/>
                        </a:rPr>
                        <a:t>s</a:t>
                      </a:r>
                      <a:r>
                        <a:rPr sz="1800" b="1" spc="0" dirty="0">
                          <a:latin typeface="Arial"/>
                          <a:cs typeface="Arial"/>
                        </a:rPr>
                        <a:t>ta</a:t>
                      </a:r>
                      <a:r>
                        <a:rPr sz="1800" b="1" spc="-5" dirty="0">
                          <a:latin typeface="Arial"/>
                          <a:cs typeface="Arial"/>
                        </a:rPr>
                        <a:t>n</a:t>
                      </a:r>
                      <a:r>
                        <a:rPr sz="1800" b="1" spc="0" dirty="0">
                          <a:latin typeface="Arial"/>
                          <a:cs typeface="Arial"/>
                        </a:rPr>
                        <a:t>ding (5)</a:t>
                      </a:r>
                      <a:endParaRPr sz="1800">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127000" marR="125730" indent="-1905" algn="ctr">
                        <a:lnSpc>
                          <a:spcPct val="100000"/>
                        </a:lnSpc>
                      </a:pPr>
                      <a:r>
                        <a:rPr sz="1800" b="1" spc="-5" dirty="0">
                          <a:latin typeface="Arial"/>
                          <a:cs typeface="Arial"/>
                        </a:rPr>
                        <a:t>V</a:t>
                      </a:r>
                      <a:r>
                        <a:rPr sz="1800" b="1" spc="0" dirty="0">
                          <a:latin typeface="Arial"/>
                          <a:cs typeface="Arial"/>
                        </a:rPr>
                        <a:t>ery </a:t>
                      </a:r>
                      <a:r>
                        <a:rPr sz="1800" b="1" spc="-5" dirty="0">
                          <a:latin typeface="Arial"/>
                          <a:cs typeface="Arial"/>
                        </a:rPr>
                        <a:t>S</a:t>
                      </a:r>
                      <a:r>
                        <a:rPr sz="1800" b="1" spc="0" dirty="0">
                          <a:latin typeface="Arial"/>
                          <a:cs typeface="Arial"/>
                        </a:rPr>
                        <a:t>at</a:t>
                      </a:r>
                      <a:r>
                        <a:rPr sz="1800" b="1" spc="5" dirty="0">
                          <a:latin typeface="Arial"/>
                          <a:cs typeface="Arial"/>
                        </a:rPr>
                        <a:t>i</a:t>
                      </a:r>
                      <a:r>
                        <a:rPr sz="1800" b="1" spc="0" dirty="0">
                          <a:latin typeface="Arial"/>
                          <a:cs typeface="Arial"/>
                        </a:rPr>
                        <a:t>sfa</a:t>
                      </a:r>
                      <a:r>
                        <a:rPr sz="1800" b="1" spc="-15" dirty="0">
                          <a:latin typeface="Arial"/>
                          <a:cs typeface="Arial"/>
                        </a:rPr>
                        <a:t>c</a:t>
                      </a:r>
                      <a:r>
                        <a:rPr sz="1800" b="1" spc="0" dirty="0">
                          <a:latin typeface="Arial"/>
                          <a:cs typeface="Arial"/>
                        </a:rPr>
                        <a:t>tory (4)</a:t>
                      </a:r>
                      <a:endParaRPr sz="1800" dirty="0">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441325" marR="127635" indent="-314325">
                        <a:lnSpc>
                          <a:spcPct val="100000"/>
                        </a:lnSpc>
                      </a:pPr>
                      <a:r>
                        <a:rPr sz="1800" b="1" spc="-5" dirty="0">
                          <a:latin typeface="Arial"/>
                          <a:cs typeface="Arial"/>
                        </a:rPr>
                        <a:t>S</a:t>
                      </a:r>
                      <a:r>
                        <a:rPr sz="1800" b="1" spc="0" dirty="0">
                          <a:latin typeface="Arial"/>
                          <a:cs typeface="Arial"/>
                        </a:rPr>
                        <a:t>at</a:t>
                      </a:r>
                      <a:r>
                        <a:rPr sz="1800" b="1" spc="5" dirty="0">
                          <a:latin typeface="Arial"/>
                          <a:cs typeface="Arial"/>
                        </a:rPr>
                        <a:t>i</a:t>
                      </a:r>
                      <a:r>
                        <a:rPr sz="1800" b="1" spc="0" dirty="0">
                          <a:latin typeface="Arial"/>
                          <a:cs typeface="Arial"/>
                        </a:rPr>
                        <a:t>sfa</a:t>
                      </a:r>
                      <a:r>
                        <a:rPr sz="1800" b="1" spc="-15" dirty="0">
                          <a:latin typeface="Arial"/>
                          <a:cs typeface="Arial"/>
                        </a:rPr>
                        <a:t>c</a:t>
                      </a:r>
                      <a:r>
                        <a:rPr sz="1800" b="1" spc="0" dirty="0">
                          <a:latin typeface="Arial"/>
                          <a:cs typeface="Arial"/>
                        </a:rPr>
                        <a:t>tory (3)</a:t>
                      </a:r>
                      <a:endParaRPr sz="1800" dirty="0">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476250" marR="75565" indent="-399415">
                        <a:lnSpc>
                          <a:spcPct val="100000"/>
                        </a:lnSpc>
                      </a:pPr>
                      <a:r>
                        <a:rPr sz="1800" b="1" spc="-10" dirty="0">
                          <a:latin typeface="Arial"/>
                          <a:cs typeface="Arial"/>
                        </a:rPr>
                        <a:t>U</a:t>
                      </a:r>
                      <a:r>
                        <a:rPr sz="1800" b="1" spc="0" dirty="0">
                          <a:latin typeface="Arial"/>
                          <a:cs typeface="Arial"/>
                        </a:rPr>
                        <a:t>n</a:t>
                      </a:r>
                      <a:r>
                        <a:rPr sz="1800" b="1" spc="-5" dirty="0">
                          <a:latin typeface="Arial"/>
                          <a:cs typeface="Arial"/>
                        </a:rPr>
                        <a:t>s</a:t>
                      </a:r>
                      <a:r>
                        <a:rPr sz="1800" b="1" spc="0" dirty="0">
                          <a:latin typeface="Arial"/>
                          <a:cs typeface="Arial"/>
                        </a:rPr>
                        <a:t>at</a:t>
                      </a:r>
                      <a:r>
                        <a:rPr sz="1800" b="1" spc="5" dirty="0">
                          <a:latin typeface="Arial"/>
                          <a:cs typeface="Arial"/>
                        </a:rPr>
                        <a:t>i</a:t>
                      </a:r>
                      <a:r>
                        <a:rPr sz="1800" b="1" spc="0" dirty="0">
                          <a:latin typeface="Arial"/>
                          <a:cs typeface="Arial"/>
                        </a:rPr>
                        <a:t>sfa</a:t>
                      </a:r>
                      <a:r>
                        <a:rPr sz="1800" b="1" spc="-15" dirty="0">
                          <a:latin typeface="Arial"/>
                          <a:cs typeface="Arial"/>
                        </a:rPr>
                        <a:t>c</a:t>
                      </a:r>
                      <a:r>
                        <a:rPr sz="1800" b="1" spc="0" dirty="0">
                          <a:latin typeface="Arial"/>
                          <a:cs typeface="Arial"/>
                        </a:rPr>
                        <a:t>tory (2)</a:t>
                      </a:r>
                      <a:endParaRPr sz="1800" dirty="0">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332740" marR="335280" algn="ctr">
                        <a:lnSpc>
                          <a:spcPct val="100000"/>
                        </a:lnSpc>
                      </a:pPr>
                      <a:r>
                        <a:rPr sz="1800" b="1" spc="-5" dirty="0">
                          <a:latin typeface="Arial"/>
                          <a:cs typeface="Arial"/>
                        </a:rPr>
                        <a:t>P</a:t>
                      </a:r>
                      <a:r>
                        <a:rPr sz="1800" b="1" spc="0" dirty="0">
                          <a:latin typeface="Arial"/>
                          <a:cs typeface="Arial"/>
                        </a:rPr>
                        <a:t>o</a:t>
                      </a:r>
                      <a:r>
                        <a:rPr sz="1800" b="1" spc="-10" dirty="0">
                          <a:latin typeface="Arial"/>
                          <a:cs typeface="Arial"/>
                        </a:rPr>
                        <a:t>o</a:t>
                      </a:r>
                      <a:r>
                        <a:rPr sz="1800" b="1" spc="0" dirty="0">
                          <a:latin typeface="Arial"/>
                          <a:cs typeface="Arial"/>
                        </a:rPr>
                        <a:t>r (1)</a:t>
                      </a:r>
                      <a:endParaRPr sz="1800" dirty="0">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10001"/>
                  </a:ext>
                </a:extLst>
              </a:tr>
              <a:tr h="2653322">
                <a:tc>
                  <a:txBody>
                    <a:bodyPr/>
                    <a:lstStyle/>
                    <a:p>
                      <a:pPr marR="635" algn="ctr">
                        <a:lnSpc>
                          <a:spcPct val="100000"/>
                        </a:lnSpc>
                      </a:pPr>
                      <a:r>
                        <a:rPr sz="2400" b="1" dirty="0">
                          <a:latin typeface="Arial"/>
                          <a:cs typeface="Arial"/>
                        </a:rPr>
                        <a:t>SET</a:t>
                      </a:r>
                      <a:r>
                        <a:rPr sz="2400" b="1" spc="5" dirty="0">
                          <a:latin typeface="Arial"/>
                          <a:cs typeface="Arial"/>
                        </a:rPr>
                        <a:t> </a:t>
                      </a:r>
                      <a:r>
                        <a:rPr sz="2400" b="1" spc="0" dirty="0">
                          <a:latin typeface="Arial"/>
                          <a:cs typeface="Arial"/>
                        </a:rPr>
                        <a:t>B</a:t>
                      </a:r>
                      <a:endParaRPr sz="2400" dirty="0">
                        <a:latin typeface="Arial"/>
                        <a:cs typeface="Arial"/>
                      </a:endParaRPr>
                    </a:p>
                    <a:p>
                      <a:pPr marL="64769" marR="107950">
                        <a:lnSpc>
                          <a:spcPct val="100000"/>
                        </a:lnSpc>
                        <a:spcBef>
                          <a:spcPts val="30"/>
                        </a:spcBef>
                      </a:pPr>
                      <a:r>
                        <a:rPr sz="2400" b="1" dirty="0">
                          <a:latin typeface="Arial"/>
                          <a:cs typeface="Arial"/>
                        </a:rPr>
                        <a:t>Classr</a:t>
                      </a:r>
                      <a:r>
                        <a:rPr sz="2400" b="1" spc="-5" dirty="0">
                          <a:latin typeface="Arial"/>
                          <a:cs typeface="Arial"/>
                        </a:rPr>
                        <a:t>oo</a:t>
                      </a:r>
                      <a:r>
                        <a:rPr sz="2400" b="1" spc="0" dirty="0">
                          <a:latin typeface="Arial"/>
                          <a:cs typeface="Arial"/>
                        </a:rPr>
                        <a:t>m</a:t>
                      </a:r>
                      <a:r>
                        <a:rPr sz="2400" b="1" spc="5" dirty="0">
                          <a:latin typeface="Arial"/>
                          <a:cs typeface="Arial"/>
                        </a:rPr>
                        <a:t> </a:t>
                      </a:r>
                      <a:r>
                        <a:rPr sz="2400" b="1" spc="-10" dirty="0">
                          <a:latin typeface="Arial"/>
                          <a:cs typeface="Arial"/>
                        </a:rPr>
                        <a:t>O</a:t>
                      </a:r>
                      <a:r>
                        <a:rPr sz="2400" b="1" spc="-5" dirty="0">
                          <a:latin typeface="Arial"/>
                          <a:cs typeface="Arial"/>
                        </a:rPr>
                        <a:t>b</a:t>
                      </a:r>
                      <a:r>
                        <a:rPr sz="2400" b="1" spc="0" dirty="0">
                          <a:latin typeface="Arial"/>
                          <a:cs typeface="Arial"/>
                        </a:rPr>
                        <a:t>servat</a:t>
                      </a:r>
                      <a:r>
                        <a:rPr sz="2400" b="1" spc="5" dirty="0">
                          <a:latin typeface="Arial"/>
                          <a:cs typeface="Arial"/>
                        </a:rPr>
                        <a:t>i</a:t>
                      </a:r>
                      <a:r>
                        <a:rPr sz="2400" b="1" spc="-5" dirty="0">
                          <a:latin typeface="Arial"/>
                          <a:cs typeface="Arial"/>
                        </a:rPr>
                        <a:t>o</a:t>
                      </a:r>
                      <a:r>
                        <a:rPr sz="2400" b="1" spc="0" dirty="0">
                          <a:latin typeface="Arial"/>
                          <a:cs typeface="Arial"/>
                        </a:rPr>
                        <a:t>n</a:t>
                      </a:r>
                      <a:r>
                        <a:rPr sz="2400" b="1" spc="-5" dirty="0">
                          <a:latin typeface="Arial"/>
                          <a:cs typeface="Arial"/>
                        </a:rPr>
                        <a:t> </a:t>
                      </a:r>
                      <a:r>
                        <a:rPr sz="2400" b="1" spc="5" dirty="0">
                          <a:latin typeface="Arial"/>
                          <a:cs typeface="Arial"/>
                        </a:rPr>
                        <a:t>To</a:t>
                      </a:r>
                      <a:r>
                        <a:rPr sz="2400" b="1" spc="-5" dirty="0">
                          <a:latin typeface="Arial"/>
                          <a:cs typeface="Arial"/>
                        </a:rPr>
                        <a:t>o</a:t>
                      </a:r>
                      <a:r>
                        <a:rPr sz="2400" b="1" spc="0" dirty="0">
                          <a:latin typeface="Arial"/>
                          <a:cs typeface="Arial"/>
                        </a:rPr>
                        <a:t>l</a:t>
                      </a:r>
                      <a:r>
                        <a:rPr sz="2400" b="1" spc="-5" dirty="0">
                          <a:latin typeface="Arial"/>
                          <a:cs typeface="Arial"/>
                        </a:rPr>
                        <a:t> </a:t>
                      </a:r>
                      <a:r>
                        <a:rPr sz="2400" b="1" spc="0" dirty="0">
                          <a:latin typeface="Arial"/>
                          <a:cs typeface="Arial"/>
                        </a:rPr>
                        <a:t>(</a:t>
                      </a:r>
                      <a:r>
                        <a:rPr sz="2400" b="1" spc="-5" dirty="0">
                          <a:latin typeface="Arial"/>
                          <a:cs typeface="Arial"/>
                        </a:rPr>
                        <a:t>C</a:t>
                      </a:r>
                      <a:r>
                        <a:rPr sz="2400" b="1" spc="-10" dirty="0">
                          <a:latin typeface="Arial"/>
                          <a:cs typeface="Arial"/>
                        </a:rPr>
                        <a:t>O</a:t>
                      </a:r>
                      <a:r>
                        <a:rPr sz="2400" b="1" spc="5" dirty="0">
                          <a:latin typeface="Arial"/>
                          <a:cs typeface="Arial"/>
                        </a:rPr>
                        <a:t>T</a:t>
                      </a:r>
                      <a:r>
                        <a:rPr sz="2400" b="1" spc="0" dirty="0">
                          <a:latin typeface="Arial"/>
                          <a:cs typeface="Arial"/>
                        </a:rPr>
                        <a:t>)</a:t>
                      </a:r>
                      <a:r>
                        <a:rPr sz="2400" b="1" spc="-5" dirty="0">
                          <a:latin typeface="Arial"/>
                          <a:cs typeface="Arial"/>
                        </a:rPr>
                        <a:t> </a:t>
                      </a:r>
                      <a:r>
                        <a:rPr sz="2400" b="1" spc="0" dirty="0">
                          <a:latin typeface="Arial"/>
                          <a:cs typeface="Arial"/>
                        </a:rPr>
                        <a:t>rat</a:t>
                      </a:r>
                      <a:r>
                        <a:rPr sz="2400" b="1" spc="5" dirty="0">
                          <a:latin typeface="Arial"/>
                          <a:cs typeface="Arial"/>
                        </a:rPr>
                        <a:t>i</a:t>
                      </a:r>
                      <a:r>
                        <a:rPr sz="2400" b="1" spc="-5" dirty="0">
                          <a:latin typeface="Arial"/>
                          <a:cs typeface="Arial"/>
                        </a:rPr>
                        <a:t>n</a:t>
                      </a:r>
                      <a:r>
                        <a:rPr sz="2400" b="1" spc="0" dirty="0">
                          <a:latin typeface="Arial"/>
                          <a:cs typeface="Arial"/>
                        </a:rPr>
                        <a:t>g sheet</a:t>
                      </a:r>
                      <a:r>
                        <a:rPr sz="2400" b="1" spc="-5" dirty="0">
                          <a:latin typeface="Arial"/>
                          <a:cs typeface="Arial"/>
                        </a:rPr>
                        <a:t> </a:t>
                      </a:r>
                      <a:r>
                        <a:rPr sz="2400" spc="0" dirty="0">
                          <a:latin typeface="Arial"/>
                          <a:cs typeface="Arial"/>
                        </a:rPr>
                        <a:t>or</a:t>
                      </a:r>
                      <a:r>
                        <a:rPr sz="2400" spc="-5" dirty="0">
                          <a:latin typeface="Arial"/>
                          <a:cs typeface="Arial"/>
                        </a:rPr>
                        <a:t> </a:t>
                      </a:r>
                      <a:r>
                        <a:rPr sz="2400" b="1" spc="10" dirty="0">
                          <a:latin typeface="Arial"/>
                          <a:cs typeface="Arial"/>
                        </a:rPr>
                        <a:t>i</a:t>
                      </a:r>
                      <a:r>
                        <a:rPr sz="2400" b="1" spc="-5" dirty="0">
                          <a:latin typeface="Arial"/>
                          <a:cs typeface="Arial"/>
                        </a:rPr>
                        <a:t>nt</a:t>
                      </a:r>
                      <a:r>
                        <a:rPr sz="2400" b="1" spc="0" dirty="0">
                          <a:latin typeface="Arial"/>
                          <a:cs typeface="Arial"/>
                        </a:rPr>
                        <a:t>e</a:t>
                      </a:r>
                      <a:r>
                        <a:rPr sz="2400" b="1" spc="5" dirty="0">
                          <a:latin typeface="Arial"/>
                          <a:cs typeface="Arial"/>
                        </a:rPr>
                        <a:t>r-</a:t>
                      </a:r>
                      <a:r>
                        <a:rPr sz="2400" b="1" spc="-5" dirty="0">
                          <a:latin typeface="Arial"/>
                          <a:cs typeface="Arial"/>
                        </a:rPr>
                        <a:t>ob</a:t>
                      </a:r>
                      <a:r>
                        <a:rPr sz="2400" b="1" spc="0" dirty="0">
                          <a:latin typeface="Arial"/>
                          <a:cs typeface="Arial"/>
                        </a:rPr>
                        <a:t>server ag</a:t>
                      </a:r>
                      <a:r>
                        <a:rPr sz="2400" b="1" spc="10" dirty="0">
                          <a:latin typeface="Arial"/>
                          <a:cs typeface="Arial"/>
                        </a:rPr>
                        <a:t>r</a:t>
                      </a:r>
                      <a:r>
                        <a:rPr sz="2400" b="1" spc="0" dirty="0">
                          <a:latin typeface="Arial"/>
                          <a:cs typeface="Arial"/>
                        </a:rPr>
                        <a:t>eeme</a:t>
                      </a:r>
                      <a:r>
                        <a:rPr sz="2400" b="1" spc="-5" dirty="0">
                          <a:latin typeface="Arial"/>
                          <a:cs typeface="Arial"/>
                        </a:rPr>
                        <a:t>n</a:t>
                      </a:r>
                      <a:r>
                        <a:rPr sz="2400" b="1" spc="0" dirty="0">
                          <a:latin typeface="Arial"/>
                          <a:cs typeface="Arial"/>
                        </a:rPr>
                        <a:t>t</a:t>
                      </a:r>
                      <a:r>
                        <a:rPr sz="2400" b="1" spc="5" dirty="0">
                          <a:latin typeface="Arial"/>
                          <a:cs typeface="Arial"/>
                        </a:rPr>
                        <a:t> </a:t>
                      </a:r>
                      <a:r>
                        <a:rPr sz="2400" b="1" spc="-5" dirty="0">
                          <a:latin typeface="Arial"/>
                          <a:cs typeface="Arial"/>
                        </a:rPr>
                        <a:t>fo</a:t>
                      </a:r>
                      <a:r>
                        <a:rPr sz="2400" b="1" spc="0" dirty="0">
                          <a:latin typeface="Arial"/>
                          <a:cs typeface="Arial"/>
                        </a:rPr>
                        <a:t>rm </a:t>
                      </a:r>
                      <a:r>
                        <a:rPr sz="2400" spc="10" dirty="0">
                          <a:latin typeface="Arial"/>
                          <a:cs typeface="Arial"/>
                        </a:rPr>
                        <a:t>f</a:t>
                      </a:r>
                      <a:r>
                        <a:rPr sz="2400" spc="-5" dirty="0">
                          <a:latin typeface="Arial"/>
                          <a:cs typeface="Arial"/>
                        </a:rPr>
                        <a:t>r</a:t>
                      </a:r>
                      <a:r>
                        <a:rPr sz="2400" spc="0" dirty="0">
                          <a:latin typeface="Arial"/>
                          <a:cs typeface="Arial"/>
                        </a:rPr>
                        <a:t>om</a:t>
                      </a:r>
                      <a:endParaRPr sz="2400" dirty="0">
                        <a:latin typeface="Arial"/>
                        <a:cs typeface="Arial"/>
                      </a:endParaRPr>
                    </a:p>
                    <a:p>
                      <a:pPr marL="293370" marR="326390" indent="-228600">
                        <a:lnSpc>
                          <a:spcPct val="100000"/>
                        </a:lnSpc>
                        <a:buFont typeface="Arial"/>
                        <a:buAutoNum type="arabicPeriod"/>
                        <a:tabLst>
                          <a:tab pos="293370" algn="l"/>
                        </a:tabLst>
                      </a:pPr>
                      <a:r>
                        <a:rPr sz="2400" dirty="0">
                          <a:latin typeface="Arial"/>
                          <a:cs typeface="Arial"/>
                        </a:rPr>
                        <a:t>an</a:t>
                      </a:r>
                      <a:r>
                        <a:rPr sz="2400" spc="-5" dirty="0">
                          <a:latin typeface="Arial"/>
                          <a:cs typeface="Arial"/>
                        </a:rPr>
                        <a:t> </a:t>
                      </a:r>
                      <a:r>
                        <a:rPr sz="2400" spc="0" dirty="0">
                          <a:latin typeface="Arial"/>
                          <a:cs typeface="Arial"/>
                        </a:rPr>
                        <a:t>ob</a:t>
                      </a:r>
                      <a:r>
                        <a:rPr sz="2400" spc="5" dirty="0">
                          <a:latin typeface="Arial"/>
                          <a:cs typeface="Arial"/>
                        </a:rPr>
                        <a:t>s</a:t>
                      </a:r>
                      <a:r>
                        <a:rPr sz="2400" spc="0" dirty="0">
                          <a:latin typeface="Arial"/>
                          <a:cs typeface="Arial"/>
                        </a:rPr>
                        <a:t>ervat</a:t>
                      </a:r>
                      <a:r>
                        <a:rPr sz="2400" spc="5" dirty="0">
                          <a:latin typeface="Arial"/>
                          <a:cs typeface="Arial"/>
                        </a:rPr>
                        <a:t>i</a:t>
                      </a:r>
                      <a:r>
                        <a:rPr sz="2400" spc="0" dirty="0">
                          <a:latin typeface="Arial"/>
                          <a:cs typeface="Arial"/>
                        </a:rPr>
                        <a:t>on</a:t>
                      </a:r>
                      <a:r>
                        <a:rPr sz="2400" spc="-5" dirty="0">
                          <a:latin typeface="Arial"/>
                          <a:cs typeface="Arial"/>
                        </a:rPr>
                        <a:t> </a:t>
                      </a:r>
                      <a:r>
                        <a:rPr sz="2400" spc="0" dirty="0">
                          <a:latin typeface="Arial"/>
                          <a:cs typeface="Arial"/>
                        </a:rPr>
                        <a:t>of</a:t>
                      </a:r>
                      <a:r>
                        <a:rPr sz="2400" spc="-5" dirty="0">
                          <a:latin typeface="Arial"/>
                          <a:cs typeface="Arial"/>
                        </a:rPr>
                        <a:t> </a:t>
                      </a:r>
                      <a:r>
                        <a:rPr sz="2400" spc="5" dirty="0">
                          <a:latin typeface="Arial"/>
                          <a:cs typeface="Arial"/>
                        </a:rPr>
                        <a:t>s</a:t>
                      </a:r>
                      <a:r>
                        <a:rPr sz="2400" spc="0" dirty="0">
                          <a:latin typeface="Arial"/>
                          <a:cs typeface="Arial"/>
                        </a:rPr>
                        <a:t>y</a:t>
                      </a:r>
                      <a:r>
                        <a:rPr sz="2400" spc="-15" dirty="0">
                          <a:latin typeface="Arial"/>
                          <a:cs typeface="Arial"/>
                        </a:rPr>
                        <a:t>n</a:t>
                      </a:r>
                      <a:r>
                        <a:rPr sz="2400" spc="0" dirty="0">
                          <a:latin typeface="Arial"/>
                          <a:cs typeface="Arial"/>
                        </a:rPr>
                        <a:t>chronous tea</a:t>
                      </a:r>
                      <a:r>
                        <a:rPr sz="2400" spc="5" dirty="0">
                          <a:latin typeface="Arial"/>
                          <a:cs typeface="Arial"/>
                        </a:rPr>
                        <a:t>c</a:t>
                      </a:r>
                      <a:r>
                        <a:rPr sz="2400" spc="0" dirty="0">
                          <a:latin typeface="Arial"/>
                          <a:cs typeface="Arial"/>
                        </a:rPr>
                        <a:t>h</a:t>
                      </a:r>
                      <a:r>
                        <a:rPr sz="2400" spc="5" dirty="0">
                          <a:latin typeface="Arial"/>
                          <a:cs typeface="Arial"/>
                        </a:rPr>
                        <a:t>i</a:t>
                      </a:r>
                      <a:r>
                        <a:rPr sz="2400" spc="0" dirty="0">
                          <a:latin typeface="Arial"/>
                          <a:cs typeface="Arial"/>
                        </a:rPr>
                        <a:t>ng </a:t>
                      </a:r>
                      <a:r>
                        <a:rPr sz="2400" spc="-5" dirty="0">
                          <a:latin typeface="Arial"/>
                          <a:cs typeface="Arial"/>
                        </a:rPr>
                        <a:t>(</a:t>
                      </a:r>
                      <a:r>
                        <a:rPr sz="2400" spc="0" dirty="0">
                          <a:latin typeface="Arial"/>
                          <a:cs typeface="Arial"/>
                        </a:rPr>
                        <a:t>li</a:t>
                      </a:r>
                      <a:r>
                        <a:rPr sz="2400" spc="-10" dirty="0">
                          <a:latin typeface="Arial"/>
                          <a:cs typeface="Arial"/>
                        </a:rPr>
                        <a:t>m</a:t>
                      </a:r>
                      <a:r>
                        <a:rPr sz="2400" spc="0" dirty="0">
                          <a:latin typeface="Arial"/>
                          <a:cs typeface="Arial"/>
                        </a:rPr>
                        <a:t>ited</a:t>
                      </a:r>
                      <a:r>
                        <a:rPr sz="2400" spc="-5" dirty="0">
                          <a:latin typeface="Arial"/>
                          <a:cs typeface="Arial"/>
                        </a:rPr>
                        <a:t> </a:t>
                      </a:r>
                      <a:r>
                        <a:rPr sz="2400" spc="0" dirty="0">
                          <a:latin typeface="Arial"/>
                          <a:cs typeface="Arial"/>
                        </a:rPr>
                        <a:t>fa</a:t>
                      </a:r>
                      <a:r>
                        <a:rPr sz="2400" spc="5" dirty="0">
                          <a:latin typeface="Arial"/>
                          <a:cs typeface="Arial"/>
                        </a:rPr>
                        <a:t>ce</a:t>
                      </a:r>
                      <a:r>
                        <a:rPr sz="2400" spc="-5" dirty="0">
                          <a:latin typeface="Arial"/>
                          <a:cs typeface="Arial"/>
                        </a:rPr>
                        <a:t>-</a:t>
                      </a:r>
                      <a:r>
                        <a:rPr sz="2400" spc="0" dirty="0">
                          <a:latin typeface="Arial"/>
                          <a:cs typeface="Arial"/>
                        </a:rPr>
                        <a:t>to</a:t>
                      </a:r>
                      <a:r>
                        <a:rPr sz="2400" spc="-5" dirty="0">
                          <a:latin typeface="Arial"/>
                          <a:cs typeface="Arial"/>
                        </a:rPr>
                        <a:t>-</a:t>
                      </a:r>
                      <a:r>
                        <a:rPr sz="2400" spc="0" dirty="0">
                          <a:latin typeface="Arial"/>
                          <a:cs typeface="Arial"/>
                        </a:rPr>
                        <a:t>fa</a:t>
                      </a:r>
                      <a:r>
                        <a:rPr sz="2400" spc="5" dirty="0">
                          <a:latin typeface="Arial"/>
                          <a:cs typeface="Arial"/>
                        </a:rPr>
                        <a:t>c</a:t>
                      </a:r>
                      <a:r>
                        <a:rPr sz="2400" spc="0" dirty="0">
                          <a:latin typeface="Arial"/>
                          <a:cs typeface="Arial"/>
                        </a:rPr>
                        <a:t>e</a:t>
                      </a:r>
                      <a:r>
                        <a:rPr sz="2400" spc="-5" dirty="0">
                          <a:latin typeface="Arial"/>
                          <a:cs typeface="Arial"/>
                        </a:rPr>
                        <a:t> </a:t>
                      </a:r>
                      <a:r>
                        <a:rPr sz="2400" spc="0" dirty="0">
                          <a:latin typeface="Arial"/>
                          <a:cs typeface="Arial"/>
                        </a:rPr>
                        <a:t>teach</a:t>
                      </a:r>
                      <a:r>
                        <a:rPr sz="2400" spc="5" dirty="0">
                          <a:latin typeface="Arial"/>
                          <a:cs typeface="Arial"/>
                        </a:rPr>
                        <a:t>i</a:t>
                      </a:r>
                      <a:r>
                        <a:rPr sz="2400" spc="0" dirty="0">
                          <a:latin typeface="Arial"/>
                          <a:cs typeface="Arial"/>
                        </a:rPr>
                        <a:t>ng, on</a:t>
                      </a:r>
                      <a:r>
                        <a:rPr sz="2400" spc="5" dirty="0">
                          <a:latin typeface="Arial"/>
                          <a:cs typeface="Arial"/>
                        </a:rPr>
                        <a:t>l</a:t>
                      </a:r>
                      <a:r>
                        <a:rPr sz="2400" spc="0" dirty="0">
                          <a:latin typeface="Arial"/>
                          <a:cs typeface="Arial"/>
                        </a:rPr>
                        <a:t>ine tea</a:t>
                      </a:r>
                      <a:r>
                        <a:rPr sz="2400" spc="5" dirty="0">
                          <a:latin typeface="Arial"/>
                          <a:cs typeface="Arial"/>
                        </a:rPr>
                        <a:t>c</a:t>
                      </a:r>
                      <a:r>
                        <a:rPr sz="2400" spc="0" dirty="0">
                          <a:latin typeface="Arial"/>
                          <a:cs typeface="Arial"/>
                        </a:rPr>
                        <a:t>h</a:t>
                      </a:r>
                      <a:r>
                        <a:rPr sz="2400" spc="5" dirty="0">
                          <a:latin typeface="Arial"/>
                          <a:cs typeface="Arial"/>
                        </a:rPr>
                        <a:t>i</a:t>
                      </a:r>
                      <a:r>
                        <a:rPr sz="2400" spc="0" dirty="0">
                          <a:latin typeface="Arial"/>
                          <a:cs typeface="Arial"/>
                        </a:rPr>
                        <a:t>ng,</a:t>
                      </a:r>
                      <a:r>
                        <a:rPr sz="2400" spc="-5" dirty="0">
                          <a:latin typeface="Arial"/>
                          <a:cs typeface="Arial"/>
                        </a:rPr>
                        <a:t> </a:t>
                      </a:r>
                      <a:r>
                        <a:rPr sz="2400" spc="0" dirty="0">
                          <a:latin typeface="Arial"/>
                          <a:cs typeface="Arial"/>
                        </a:rPr>
                        <a:t>or</a:t>
                      </a:r>
                      <a:r>
                        <a:rPr sz="2400" spc="-5" dirty="0">
                          <a:latin typeface="Arial"/>
                          <a:cs typeface="Arial"/>
                        </a:rPr>
                        <a:t> </a:t>
                      </a:r>
                      <a:r>
                        <a:rPr sz="2400" spc="0" dirty="0">
                          <a:latin typeface="Arial"/>
                          <a:cs typeface="Arial"/>
                        </a:rPr>
                        <a:t>two</a:t>
                      </a:r>
                      <a:r>
                        <a:rPr sz="2400" spc="-5" dirty="0">
                          <a:latin typeface="Arial"/>
                          <a:cs typeface="Arial"/>
                        </a:rPr>
                        <a:t>-</a:t>
                      </a:r>
                      <a:r>
                        <a:rPr sz="2400" spc="0" dirty="0">
                          <a:latin typeface="Arial"/>
                          <a:cs typeface="Arial"/>
                        </a:rPr>
                        <a:t>way</a:t>
                      </a:r>
                      <a:r>
                        <a:rPr sz="2400" spc="5" dirty="0">
                          <a:latin typeface="Arial"/>
                          <a:cs typeface="Arial"/>
                        </a:rPr>
                        <a:t> </a:t>
                      </a:r>
                      <a:r>
                        <a:rPr sz="2400" spc="-5" dirty="0">
                          <a:latin typeface="Arial"/>
                          <a:cs typeface="Arial"/>
                        </a:rPr>
                        <a:t>r</a:t>
                      </a:r>
                      <a:r>
                        <a:rPr sz="2400" spc="0" dirty="0">
                          <a:latin typeface="Arial"/>
                          <a:cs typeface="Arial"/>
                        </a:rPr>
                        <a:t>ad</a:t>
                      </a:r>
                      <a:r>
                        <a:rPr sz="2400" spc="5" dirty="0">
                          <a:latin typeface="Arial"/>
                          <a:cs typeface="Arial"/>
                        </a:rPr>
                        <a:t>i</a:t>
                      </a:r>
                      <a:r>
                        <a:rPr sz="2400" spc="0" dirty="0">
                          <a:latin typeface="Arial"/>
                          <a:cs typeface="Arial"/>
                        </a:rPr>
                        <a:t>o in</a:t>
                      </a:r>
                      <a:r>
                        <a:rPr sz="2400" spc="5" dirty="0">
                          <a:latin typeface="Arial"/>
                          <a:cs typeface="Arial"/>
                        </a:rPr>
                        <a:t>s</a:t>
                      </a:r>
                      <a:r>
                        <a:rPr sz="2400" spc="0" dirty="0">
                          <a:latin typeface="Arial"/>
                          <a:cs typeface="Arial"/>
                        </a:rPr>
                        <a:t>t</a:t>
                      </a:r>
                      <a:r>
                        <a:rPr sz="2400" spc="-5" dirty="0">
                          <a:latin typeface="Arial"/>
                          <a:cs typeface="Arial"/>
                        </a:rPr>
                        <a:t>r</a:t>
                      </a:r>
                      <a:r>
                        <a:rPr sz="2400" spc="0" dirty="0">
                          <a:latin typeface="Arial"/>
                          <a:cs typeface="Arial"/>
                        </a:rPr>
                        <a:t>u</a:t>
                      </a:r>
                      <a:r>
                        <a:rPr sz="2400" spc="5" dirty="0">
                          <a:latin typeface="Arial"/>
                          <a:cs typeface="Arial"/>
                        </a:rPr>
                        <a:t>c</a:t>
                      </a:r>
                      <a:r>
                        <a:rPr sz="2400" spc="0" dirty="0">
                          <a:latin typeface="Arial"/>
                          <a:cs typeface="Arial"/>
                        </a:rPr>
                        <a:t>tion)</a:t>
                      </a:r>
                      <a:endParaRPr sz="2400" dirty="0">
                        <a:latin typeface="Arial"/>
                        <a:cs typeface="Arial"/>
                      </a:endParaRPr>
                    </a:p>
                    <a:p>
                      <a:pPr marL="262890" marR="116205" indent="-228600">
                        <a:lnSpc>
                          <a:spcPct val="100000"/>
                        </a:lnSpc>
                        <a:spcBef>
                          <a:spcPts val="5"/>
                        </a:spcBef>
                        <a:buFont typeface="Arial"/>
                        <a:buAutoNum type="arabicPeriod"/>
                        <a:tabLst>
                          <a:tab pos="262890" algn="l"/>
                        </a:tabLst>
                      </a:pPr>
                      <a:r>
                        <a:rPr sz="2400" i="1" dirty="0">
                          <a:latin typeface="Arial"/>
                          <a:cs typeface="Arial"/>
                        </a:rPr>
                        <a:t>if</a:t>
                      </a:r>
                      <a:r>
                        <a:rPr sz="2400" i="1" spc="-5" dirty="0">
                          <a:latin typeface="Arial"/>
                          <a:cs typeface="Arial"/>
                        </a:rPr>
                        <a:t> </a:t>
                      </a:r>
                      <a:r>
                        <a:rPr sz="2400" i="1" spc="0" dirty="0">
                          <a:latin typeface="Arial"/>
                          <a:cs typeface="Arial"/>
                        </a:rPr>
                        <a:t>option</a:t>
                      </a:r>
                      <a:r>
                        <a:rPr sz="2400" i="1" spc="-5" dirty="0">
                          <a:latin typeface="Arial"/>
                          <a:cs typeface="Arial"/>
                        </a:rPr>
                        <a:t> </a:t>
                      </a:r>
                      <a:r>
                        <a:rPr sz="2400" i="1" spc="0" dirty="0">
                          <a:latin typeface="Arial"/>
                          <a:cs typeface="Arial"/>
                        </a:rPr>
                        <a:t>1 is</a:t>
                      </a:r>
                      <a:r>
                        <a:rPr sz="2400" i="1" spc="-10" dirty="0">
                          <a:latin typeface="Arial"/>
                          <a:cs typeface="Arial"/>
                        </a:rPr>
                        <a:t> </a:t>
                      </a:r>
                      <a:r>
                        <a:rPr sz="2400" i="1" spc="0" dirty="0">
                          <a:latin typeface="Arial"/>
                          <a:cs typeface="Arial"/>
                        </a:rPr>
                        <a:t>not po</a:t>
                      </a:r>
                      <a:r>
                        <a:rPr sz="2400" i="1" spc="5" dirty="0">
                          <a:latin typeface="Arial"/>
                          <a:cs typeface="Arial"/>
                        </a:rPr>
                        <a:t>s</a:t>
                      </a:r>
                      <a:r>
                        <a:rPr sz="2400" i="1" spc="-10" dirty="0">
                          <a:latin typeface="Arial"/>
                          <a:cs typeface="Arial"/>
                        </a:rPr>
                        <a:t>s</a:t>
                      </a:r>
                      <a:r>
                        <a:rPr sz="2400" i="1" spc="0" dirty="0">
                          <a:latin typeface="Arial"/>
                          <a:cs typeface="Arial"/>
                        </a:rPr>
                        <a:t>ib</a:t>
                      </a:r>
                      <a:r>
                        <a:rPr sz="2400" i="1" spc="5" dirty="0">
                          <a:latin typeface="Arial"/>
                          <a:cs typeface="Arial"/>
                        </a:rPr>
                        <a:t>l</a:t>
                      </a:r>
                      <a:r>
                        <a:rPr sz="2400" i="1" spc="0" dirty="0">
                          <a:latin typeface="Arial"/>
                          <a:cs typeface="Arial"/>
                        </a:rPr>
                        <a:t>e,</a:t>
                      </a:r>
                      <a:r>
                        <a:rPr sz="2400" i="1" spc="10" dirty="0">
                          <a:latin typeface="Arial"/>
                          <a:cs typeface="Arial"/>
                        </a:rPr>
                        <a:t> </a:t>
                      </a:r>
                      <a:r>
                        <a:rPr sz="2400" spc="0" dirty="0">
                          <a:latin typeface="Arial"/>
                          <a:cs typeface="Arial"/>
                        </a:rPr>
                        <a:t>an</a:t>
                      </a:r>
                      <a:r>
                        <a:rPr sz="2400" spc="-10" dirty="0">
                          <a:latin typeface="Arial"/>
                          <a:cs typeface="Arial"/>
                        </a:rPr>
                        <a:t> </a:t>
                      </a:r>
                      <a:r>
                        <a:rPr sz="2400" spc="0" dirty="0">
                          <a:latin typeface="Arial"/>
                          <a:cs typeface="Arial"/>
                        </a:rPr>
                        <a:t>ob</a:t>
                      </a:r>
                      <a:r>
                        <a:rPr sz="2400" spc="5" dirty="0">
                          <a:latin typeface="Arial"/>
                          <a:cs typeface="Arial"/>
                        </a:rPr>
                        <a:t>s</a:t>
                      </a:r>
                      <a:r>
                        <a:rPr sz="2400" spc="0" dirty="0">
                          <a:latin typeface="Arial"/>
                          <a:cs typeface="Arial"/>
                        </a:rPr>
                        <a:t>ervat</a:t>
                      </a:r>
                      <a:r>
                        <a:rPr sz="2400" spc="5" dirty="0">
                          <a:latin typeface="Arial"/>
                          <a:cs typeface="Arial"/>
                        </a:rPr>
                        <a:t>i</a:t>
                      </a:r>
                      <a:r>
                        <a:rPr sz="2400" spc="0" dirty="0">
                          <a:latin typeface="Arial"/>
                          <a:cs typeface="Arial"/>
                        </a:rPr>
                        <a:t>on</a:t>
                      </a:r>
                      <a:r>
                        <a:rPr sz="2400" spc="-5" dirty="0">
                          <a:latin typeface="Arial"/>
                          <a:cs typeface="Arial"/>
                        </a:rPr>
                        <a:t> </a:t>
                      </a:r>
                      <a:r>
                        <a:rPr sz="2400" spc="0" dirty="0">
                          <a:latin typeface="Arial"/>
                          <a:cs typeface="Arial"/>
                        </a:rPr>
                        <a:t>of a</a:t>
                      </a:r>
                      <a:r>
                        <a:rPr sz="2400" spc="-5" dirty="0">
                          <a:latin typeface="Arial"/>
                          <a:cs typeface="Arial"/>
                        </a:rPr>
                        <a:t> </a:t>
                      </a:r>
                      <a:r>
                        <a:rPr sz="2400" spc="0" dirty="0">
                          <a:latin typeface="Arial"/>
                          <a:cs typeface="Arial"/>
                        </a:rPr>
                        <a:t>recorded</a:t>
                      </a:r>
                      <a:r>
                        <a:rPr sz="2400" spc="-5" dirty="0">
                          <a:latin typeface="Arial"/>
                          <a:cs typeface="Arial"/>
                        </a:rPr>
                        <a:t> </a:t>
                      </a:r>
                      <a:r>
                        <a:rPr sz="2400" spc="5" dirty="0">
                          <a:latin typeface="Arial"/>
                          <a:cs typeface="Arial"/>
                        </a:rPr>
                        <a:t>v</a:t>
                      </a:r>
                      <a:r>
                        <a:rPr sz="2400" spc="0" dirty="0">
                          <a:latin typeface="Arial"/>
                          <a:cs typeface="Arial"/>
                        </a:rPr>
                        <a:t>ideo le</a:t>
                      </a:r>
                      <a:r>
                        <a:rPr sz="2400" spc="5" dirty="0">
                          <a:latin typeface="Arial"/>
                          <a:cs typeface="Arial"/>
                        </a:rPr>
                        <a:t>s</a:t>
                      </a:r>
                      <a:r>
                        <a:rPr sz="2400" spc="0" dirty="0">
                          <a:latin typeface="Arial"/>
                          <a:cs typeface="Arial"/>
                        </a:rPr>
                        <a:t>son</a:t>
                      </a:r>
                      <a:r>
                        <a:rPr sz="2400" spc="-5" dirty="0">
                          <a:latin typeface="Arial"/>
                          <a:cs typeface="Arial"/>
                        </a:rPr>
                        <a:t> </a:t>
                      </a:r>
                      <a:r>
                        <a:rPr sz="2400" spc="0" dirty="0">
                          <a:latin typeface="Arial"/>
                          <a:cs typeface="Arial"/>
                        </a:rPr>
                        <a:t>or</a:t>
                      </a:r>
                      <a:r>
                        <a:rPr sz="2400" spc="-5" dirty="0">
                          <a:latin typeface="Arial"/>
                          <a:cs typeface="Arial"/>
                        </a:rPr>
                        <a:t> </a:t>
                      </a:r>
                      <a:r>
                        <a:rPr sz="2400" spc="-15" dirty="0">
                          <a:latin typeface="Arial"/>
                          <a:cs typeface="Arial"/>
                        </a:rPr>
                        <a:t>a</a:t>
                      </a:r>
                      <a:r>
                        <a:rPr sz="2400" spc="0" dirty="0">
                          <a:latin typeface="Arial"/>
                          <a:cs typeface="Arial"/>
                        </a:rPr>
                        <a:t>ud</a:t>
                      </a:r>
                      <a:r>
                        <a:rPr sz="2400" spc="5" dirty="0">
                          <a:latin typeface="Arial"/>
                          <a:cs typeface="Arial"/>
                        </a:rPr>
                        <a:t>i</a:t>
                      </a:r>
                      <a:r>
                        <a:rPr sz="2400" spc="0" dirty="0">
                          <a:latin typeface="Arial"/>
                          <a:cs typeface="Arial"/>
                        </a:rPr>
                        <a:t>o</a:t>
                      </a:r>
                      <a:r>
                        <a:rPr sz="2400" spc="-5" dirty="0">
                          <a:latin typeface="Arial"/>
                          <a:cs typeface="Arial"/>
                        </a:rPr>
                        <a:t> </a:t>
                      </a:r>
                      <a:r>
                        <a:rPr sz="2400" spc="5" dirty="0">
                          <a:latin typeface="Arial"/>
                          <a:cs typeface="Arial"/>
                        </a:rPr>
                        <a:t>l</a:t>
                      </a:r>
                      <a:r>
                        <a:rPr sz="2400" spc="0" dirty="0">
                          <a:latin typeface="Arial"/>
                          <a:cs typeface="Arial"/>
                        </a:rPr>
                        <a:t>e</a:t>
                      </a:r>
                      <a:r>
                        <a:rPr sz="2400" spc="-5" dirty="0">
                          <a:latin typeface="Arial"/>
                          <a:cs typeface="Arial"/>
                        </a:rPr>
                        <a:t>s</a:t>
                      </a:r>
                      <a:r>
                        <a:rPr sz="2400" spc="0" dirty="0">
                          <a:latin typeface="Arial"/>
                          <a:cs typeface="Arial"/>
                        </a:rPr>
                        <a:t>son that is SL</a:t>
                      </a:r>
                      <a:r>
                        <a:rPr sz="2400" spc="5" dirty="0">
                          <a:latin typeface="Arial"/>
                          <a:cs typeface="Arial"/>
                        </a:rPr>
                        <a:t>M</a:t>
                      </a:r>
                      <a:r>
                        <a:rPr sz="2400" spc="-5" dirty="0">
                          <a:latin typeface="Arial"/>
                          <a:cs typeface="Arial"/>
                        </a:rPr>
                        <a:t>-</a:t>
                      </a:r>
                      <a:r>
                        <a:rPr sz="2400" spc="0" dirty="0">
                          <a:latin typeface="Arial"/>
                          <a:cs typeface="Arial"/>
                        </a:rPr>
                        <a:t>ba</a:t>
                      </a:r>
                      <a:r>
                        <a:rPr sz="2400" spc="5" dirty="0">
                          <a:latin typeface="Arial"/>
                          <a:cs typeface="Arial"/>
                        </a:rPr>
                        <a:t>s</a:t>
                      </a:r>
                      <a:r>
                        <a:rPr sz="2400" spc="0" dirty="0">
                          <a:latin typeface="Arial"/>
                          <a:cs typeface="Arial"/>
                        </a:rPr>
                        <a:t>ed</a:t>
                      </a:r>
                      <a:r>
                        <a:rPr sz="2400" spc="-5" dirty="0">
                          <a:latin typeface="Arial"/>
                          <a:cs typeface="Arial"/>
                        </a:rPr>
                        <a:t> </a:t>
                      </a:r>
                      <a:r>
                        <a:rPr sz="2400" spc="0" dirty="0">
                          <a:latin typeface="Arial"/>
                          <a:cs typeface="Arial"/>
                        </a:rPr>
                        <a:t>or</a:t>
                      </a:r>
                      <a:r>
                        <a:rPr sz="2400" spc="-5" dirty="0">
                          <a:latin typeface="Arial"/>
                          <a:cs typeface="Arial"/>
                        </a:rPr>
                        <a:t> </a:t>
                      </a:r>
                      <a:r>
                        <a:rPr sz="2400" spc="0" dirty="0">
                          <a:latin typeface="Arial"/>
                          <a:cs typeface="Arial"/>
                        </a:rPr>
                        <a:t>M</a:t>
                      </a:r>
                      <a:r>
                        <a:rPr sz="2400" spc="5" dirty="0">
                          <a:latin typeface="Arial"/>
                          <a:cs typeface="Arial"/>
                        </a:rPr>
                        <a:t>E</a:t>
                      </a:r>
                      <a:r>
                        <a:rPr sz="2400" spc="0" dirty="0">
                          <a:latin typeface="Arial"/>
                          <a:cs typeface="Arial"/>
                        </a:rPr>
                        <a:t>L</a:t>
                      </a:r>
                      <a:r>
                        <a:rPr sz="2400" spc="5" dirty="0">
                          <a:latin typeface="Arial"/>
                          <a:cs typeface="Arial"/>
                        </a:rPr>
                        <a:t>C</a:t>
                      </a:r>
                      <a:r>
                        <a:rPr sz="2400" spc="-5" dirty="0">
                          <a:latin typeface="Arial"/>
                          <a:cs typeface="Arial"/>
                        </a:rPr>
                        <a:t>-</a:t>
                      </a:r>
                      <a:r>
                        <a:rPr sz="2400" spc="0" dirty="0">
                          <a:latin typeface="Arial"/>
                          <a:cs typeface="Arial"/>
                        </a:rPr>
                        <a:t>a</a:t>
                      </a:r>
                      <a:r>
                        <a:rPr sz="2400" spc="5" dirty="0">
                          <a:latin typeface="Arial"/>
                          <a:cs typeface="Arial"/>
                        </a:rPr>
                        <a:t>l</a:t>
                      </a:r>
                      <a:r>
                        <a:rPr sz="2400" spc="0" dirty="0">
                          <a:latin typeface="Arial"/>
                          <a:cs typeface="Arial"/>
                        </a:rPr>
                        <a:t>igned</a:t>
                      </a:r>
                      <a:endParaRPr sz="2400" dirty="0">
                        <a:latin typeface="Arial"/>
                        <a:cs typeface="Arial"/>
                      </a:endParaRPr>
                    </a:p>
                    <a:p>
                      <a:pPr marL="262890" marR="188595" indent="-228600">
                        <a:lnSpc>
                          <a:spcPct val="100000"/>
                        </a:lnSpc>
                        <a:buFont typeface="Arial"/>
                        <a:buAutoNum type="arabicPeriod"/>
                        <a:tabLst>
                          <a:tab pos="262890" algn="l"/>
                        </a:tabLst>
                      </a:pPr>
                      <a:r>
                        <a:rPr sz="2400" i="1" dirty="0">
                          <a:latin typeface="Arial"/>
                          <a:cs typeface="Arial"/>
                        </a:rPr>
                        <a:t>if</a:t>
                      </a:r>
                      <a:r>
                        <a:rPr sz="2400" i="1" spc="-5" dirty="0">
                          <a:latin typeface="Arial"/>
                          <a:cs typeface="Arial"/>
                        </a:rPr>
                        <a:t> </a:t>
                      </a:r>
                      <a:r>
                        <a:rPr sz="2400" i="1" spc="0" dirty="0">
                          <a:latin typeface="Arial"/>
                          <a:cs typeface="Arial"/>
                        </a:rPr>
                        <a:t>options</a:t>
                      </a:r>
                      <a:r>
                        <a:rPr sz="2400" i="1" spc="5" dirty="0">
                          <a:latin typeface="Arial"/>
                          <a:cs typeface="Arial"/>
                        </a:rPr>
                        <a:t> </a:t>
                      </a:r>
                      <a:r>
                        <a:rPr sz="2400" i="1" spc="0" dirty="0">
                          <a:latin typeface="Arial"/>
                          <a:cs typeface="Arial"/>
                        </a:rPr>
                        <a:t>1</a:t>
                      </a:r>
                      <a:r>
                        <a:rPr sz="2400" i="1" spc="-5" dirty="0">
                          <a:latin typeface="Arial"/>
                          <a:cs typeface="Arial"/>
                        </a:rPr>
                        <a:t> </a:t>
                      </a:r>
                      <a:r>
                        <a:rPr sz="2400" i="1" spc="0" dirty="0">
                          <a:latin typeface="Arial"/>
                          <a:cs typeface="Arial"/>
                        </a:rPr>
                        <a:t>and</a:t>
                      </a:r>
                      <a:r>
                        <a:rPr sz="2400" i="1" spc="-5" dirty="0">
                          <a:latin typeface="Arial"/>
                          <a:cs typeface="Arial"/>
                        </a:rPr>
                        <a:t> </a:t>
                      </a:r>
                      <a:r>
                        <a:rPr sz="2400" i="1" spc="0" dirty="0">
                          <a:latin typeface="Arial"/>
                          <a:cs typeface="Arial"/>
                        </a:rPr>
                        <a:t>2</a:t>
                      </a:r>
                      <a:r>
                        <a:rPr sz="2400" i="1" spc="-5" dirty="0">
                          <a:latin typeface="Arial"/>
                          <a:cs typeface="Arial"/>
                        </a:rPr>
                        <a:t> </a:t>
                      </a:r>
                      <a:r>
                        <a:rPr sz="2400" i="1" spc="0" dirty="0">
                          <a:latin typeface="Arial"/>
                          <a:cs typeface="Arial"/>
                        </a:rPr>
                        <a:t>a</a:t>
                      </a:r>
                      <a:r>
                        <a:rPr sz="2400" i="1" spc="-5" dirty="0">
                          <a:latin typeface="Arial"/>
                          <a:cs typeface="Arial"/>
                        </a:rPr>
                        <a:t>r</a:t>
                      </a:r>
                      <a:r>
                        <a:rPr sz="2400" i="1" spc="0" dirty="0">
                          <a:latin typeface="Arial"/>
                          <a:cs typeface="Arial"/>
                        </a:rPr>
                        <a:t>e</a:t>
                      </a:r>
                      <a:r>
                        <a:rPr sz="2400" i="1" spc="-5" dirty="0">
                          <a:latin typeface="Arial"/>
                          <a:cs typeface="Arial"/>
                        </a:rPr>
                        <a:t> </a:t>
                      </a:r>
                      <a:r>
                        <a:rPr sz="2400" i="1" spc="0" dirty="0">
                          <a:latin typeface="Arial"/>
                          <a:cs typeface="Arial"/>
                        </a:rPr>
                        <a:t>not</a:t>
                      </a:r>
                      <a:r>
                        <a:rPr sz="2400" i="1" spc="-5" dirty="0">
                          <a:latin typeface="Arial"/>
                          <a:cs typeface="Arial"/>
                        </a:rPr>
                        <a:t> </a:t>
                      </a:r>
                      <a:r>
                        <a:rPr sz="2400" i="1" spc="0" dirty="0">
                          <a:latin typeface="Arial"/>
                          <a:cs typeface="Arial"/>
                        </a:rPr>
                        <a:t>po</a:t>
                      </a:r>
                      <a:r>
                        <a:rPr sz="2400" i="1" spc="-5" dirty="0">
                          <a:latin typeface="Arial"/>
                          <a:cs typeface="Arial"/>
                        </a:rPr>
                        <a:t>s</a:t>
                      </a:r>
                      <a:r>
                        <a:rPr sz="2400" i="1" spc="0" dirty="0">
                          <a:latin typeface="Arial"/>
                          <a:cs typeface="Arial"/>
                        </a:rPr>
                        <a:t>sib</a:t>
                      </a:r>
                      <a:r>
                        <a:rPr sz="2400" i="1" spc="5" dirty="0">
                          <a:latin typeface="Arial"/>
                          <a:cs typeface="Arial"/>
                        </a:rPr>
                        <a:t>l</a:t>
                      </a:r>
                      <a:r>
                        <a:rPr sz="2400" i="1" spc="0" dirty="0">
                          <a:latin typeface="Arial"/>
                          <a:cs typeface="Arial"/>
                        </a:rPr>
                        <a:t>e,</a:t>
                      </a:r>
                      <a:r>
                        <a:rPr sz="2400" i="1" spc="10" dirty="0">
                          <a:latin typeface="Arial"/>
                          <a:cs typeface="Arial"/>
                        </a:rPr>
                        <a:t> </a:t>
                      </a:r>
                      <a:r>
                        <a:rPr sz="2400" spc="0" dirty="0">
                          <a:latin typeface="Arial"/>
                          <a:cs typeface="Arial"/>
                        </a:rPr>
                        <a:t>an ob</a:t>
                      </a:r>
                      <a:r>
                        <a:rPr sz="2400" spc="5" dirty="0">
                          <a:latin typeface="Arial"/>
                          <a:cs typeface="Arial"/>
                        </a:rPr>
                        <a:t>s</a:t>
                      </a:r>
                      <a:r>
                        <a:rPr sz="2400" spc="0" dirty="0">
                          <a:latin typeface="Arial"/>
                          <a:cs typeface="Arial"/>
                        </a:rPr>
                        <a:t>ervat</a:t>
                      </a:r>
                      <a:r>
                        <a:rPr sz="2400" spc="5" dirty="0">
                          <a:latin typeface="Arial"/>
                          <a:cs typeface="Arial"/>
                        </a:rPr>
                        <a:t>i</a:t>
                      </a:r>
                      <a:r>
                        <a:rPr sz="2400" spc="0" dirty="0">
                          <a:latin typeface="Arial"/>
                          <a:cs typeface="Arial"/>
                        </a:rPr>
                        <a:t>on</a:t>
                      </a:r>
                      <a:r>
                        <a:rPr sz="2400" spc="-5" dirty="0">
                          <a:latin typeface="Arial"/>
                          <a:cs typeface="Arial"/>
                        </a:rPr>
                        <a:t> </a:t>
                      </a:r>
                      <a:r>
                        <a:rPr sz="2400" spc="0" dirty="0">
                          <a:latin typeface="Arial"/>
                          <a:cs typeface="Arial"/>
                        </a:rPr>
                        <a:t>of</a:t>
                      </a:r>
                      <a:r>
                        <a:rPr sz="2400" spc="-5" dirty="0">
                          <a:latin typeface="Arial"/>
                          <a:cs typeface="Arial"/>
                        </a:rPr>
                        <a:t> </a:t>
                      </a:r>
                      <a:r>
                        <a:rPr sz="2400" spc="0" dirty="0">
                          <a:latin typeface="Arial"/>
                          <a:cs typeface="Arial"/>
                        </a:rPr>
                        <a:t>a</a:t>
                      </a:r>
                      <a:r>
                        <a:rPr sz="2400" spc="-5" dirty="0">
                          <a:latin typeface="Arial"/>
                          <a:cs typeface="Arial"/>
                        </a:rPr>
                        <a:t> </a:t>
                      </a:r>
                      <a:r>
                        <a:rPr sz="2400" spc="0" dirty="0">
                          <a:latin typeface="Arial"/>
                          <a:cs typeface="Arial"/>
                        </a:rPr>
                        <a:t>demon</a:t>
                      </a:r>
                      <a:r>
                        <a:rPr sz="2400" spc="5" dirty="0">
                          <a:latin typeface="Arial"/>
                          <a:cs typeface="Arial"/>
                        </a:rPr>
                        <a:t>s</a:t>
                      </a:r>
                      <a:r>
                        <a:rPr sz="2400" spc="0" dirty="0">
                          <a:latin typeface="Arial"/>
                          <a:cs typeface="Arial"/>
                        </a:rPr>
                        <a:t>t</a:t>
                      </a:r>
                      <a:r>
                        <a:rPr sz="2400" spc="-5" dirty="0">
                          <a:latin typeface="Arial"/>
                          <a:cs typeface="Arial"/>
                        </a:rPr>
                        <a:t>r</a:t>
                      </a:r>
                      <a:r>
                        <a:rPr sz="2400" spc="0" dirty="0">
                          <a:latin typeface="Arial"/>
                          <a:cs typeface="Arial"/>
                        </a:rPr>
                        <a:t>at</a:t>
                      </a:r>
                      <a:r>
                        <a:rPr sz="2400" spc="-5" dirty="0">
                          <a:latin typeface="Arial"/>
                          <a:cs typeface="Arial"/>
                        </a:rPr>
                        <a:t>i</a:t>
                      </a:r>
                      <a:r>
                        <a:rPr sz="2400" spc="0" dirty="0">
                          <a:latin typeface="Arial"/>
                          <a:cs typeface="Arial"/>
                        </a:rPr>
                        <a:t>on</a:t>
                      </a:r>
                      <a:r>
                        <a:rPr sz="2400" spc="-5" dirty="0">
                          <a:latin typeface="Arial"/>
                          <a:cs typeface="Arial"/>
                        </a:rPr>
                        <a:t> </a:t>
                      </a:r>
                      <a:r>
                        <a:rPr sz="2400" spc="0" dirty="0">
                          <a:latin typeface="Arial"/>
                          <a:cs typeface="Arial"/>
                        </a:rPr>
                        <a:t>tea</a:t>
                      </a:r>
                      <a:r>
                        <a:rPr sz="2400" spc="5" dirty="0">
                          <a:latin typeface="Arial"/>
                          <a:cs typeface="Arial"/>
                        </a:rPr>
                        <a:t>c</a:t>
                      </a:r>
                      <a:r>
                        <a:rPr sz="2400" spc="0" dirty="0">
                          <a:latin typeface="Arial"/>
                          <a:cs typeface="Arial"/>
                        </a:rPr>
                        <a:t>h</a:t>
                      </a:r>
                      <a:r>
                        <a:rPr sz="2400" spc="5" dirty="0">
                          <a:latin typeface="Arial"/>
                          <a:cs typeface="Arial"/>
                        </a:rPr>
                        <a:t>i</a:t>
                      </a:r>
                      <a:r>
                        <a:rPr sz="2400" spc="0" dirty="0">
                          <a:latin typeface="Arial"/>
                          <a:cs typeface="Arial"/>
                        </a:rPr>
                        <a:t>n</a:t>
                      </a:r>
                      <a:r>
                        <a:rPr sz="2400" spc="15" dirty="0">
                          <a:latin typeface="Arial"/>
                          <a:cs typeface="Arial"/>
                        </a:rPr>
                        <a:t>g</a:t>
                      </a:r>
                      <a:r>
                        <a:rPr sz="2400" spc="0" dirty="0">
                          <a:latin typeface="Arial"/>
                          <a:cs typeface="Arial"/>
                        </a:rPr>
                        <a:t>** via</a:t>
                      </a:r>
                      <a:r>
                        <a:rPr sz="2400" spc="-5" dirty="0">
                          <a:latin typeface="Arial"/>
                          <a:cs typeface="Arial"/>
                        </a:rPr>
                        <a:t> </a:t>
                      </a:r>
                      <a:r>
                        <a:rPr sz="2400" spc="0" dirty="0">
                          <a:latin typeface="Arial"/>
                          <a:cs typeface="Arial"/>
                        </a:rPr>
                        <a:t>LAC</a:t>
                      </a:r>
                      <a:endParaRPr sz="2400" dirty="0">
                        <a:latin typeface="Arial"/>
                        <a:cs typeface="Arial"/>
                      </a:endParaRPr>
                    </a:p>
                  </a:txBody>
                  <a:tcPr marL="0" marR="0" marT="0" marB="0">
                    <a:lnL w="7365">
                      <a:solidFill>
                        <a:srgbClr val="000000"/>
                      </a:solidFill>
                      <a:prstDash val="soli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64769">
                        <a:lnSpc>
                          <a:spcPct val="100000"/>
                        </a:lnSpc>
                      </a:pPr>
                      <a:r>
                        <a:rPr sz="2400" dirty="0">
                          <a:latin typeface="Arial"/>
                          <a:cs typeface="Arial"/>
                        </a:rPr>
                        <a:t>Demon</a:t>
                      </a:r>
                      <a:r>
                        <a:rPr sz="2400" spc="5" dirty="0">
                          <a:latin typeface="Arial"/>
                          <a:cs typeface="Arial"/>
                        </a:rPr>
                        <a:t>s</a:t>
                      </a:r>
                      <a:r>
                        <a:rPr sz="2400" spc="0" dirty="0">
                          <a:latin typeface="Arial"/>
                          <a:cs typeface="Arial"/>
                        </a:rPr>
                        <a:t>t</a:t>
                      </a:r>
                      <a:r>
                        <a:rPr sz="2400" spc="-5" dirty="0">
                          <a:latin typeface="Arial"/>
                          <a:cs typeface="Arial"/>
                        </a:rPr>
                        <a:t>r</a:t>
                      </a:r>
                      <a:r>
                        <a:rPr sz="2400" spc="0" dirty="0">
                          <a:latin typeface="Arial"/>
                          <a:cs typeface="Arial"/>
                        </a:rPr>
                        <a:t>ated</a:t>
                      </a:r>
                      <a:endParaRPr sz="2400" dirty="0">
                        <a:latin typeface="Arial"/>
                        <a:cs typeface="Arial"/>
                      </a:endParaRPr>
                    </a:p>
                    <a:p>
                      <a:pPr marL="64769">
                        <a:lnSpc>
                          <a:spcPct val="100000"/>
                        </a:lnSpc>
                      </a:pPr>
                      <a:r>
                        <a:rPr sz="2400" b="1" spc="-5" dirty="0">
                          <a:latin typeface="Arial"/>
                          <a:cs typeface="Arial"/>
                        </a:rPr>
                        <a:t>L</a:t>
                      </a:r>
                      <a:r>
                        <a:rPr sz="2400" b="1" spc="0" dirty="0">
                          <a:latin typeface="Arial"/>
                          <a:cs typeface="Arial"/>
                        </a:rPr>
                        <a:t>evel 7 </a:t>
                      </a:r>
                      <a:r>
                        <a:rPr sz="2400" spc="0" dirty="0">
                          <a:latin typeface="Arial"/>
                          <a:cs typeface="Arial"/>
                        </a:rPr>
                        <a:t>in</a:t>
                      </a:r>
                      <a:endParaRPr sz="2400" dirty="0">
                        <a:latin typeface="Arial"/>
                        <a:cs typeface="Arial"/>
                      </a:endParaRPr>
                    </a:p>
                    <a:p>
                      <a:pPr marL="64769" marR="134620">
                        <a:lnSpc>
                          <a:spcPct val="100000"/>
                        </a:lnSpc>
                      </a:pPr>
                      <a:r>
                        <a:rPr sz="2400" spc="-10" dirty="0">
                          <a:latin typeface="Arial"/>
                          <a:cs typeface="Arial"/>
                        </a:rPr>
                        <a:t>O</a:t>
                      </a:r>
                      <a:r>
                        <a:rPr sz="2400" spc="0" dirty="0">
                          <a:latin typeface="Arial"/>
                          <a:cs typeface="Arial"/>
                        </a:rPr>
                        <a:t>b</a:t>
                      </a:r>
                      <a:r>
                        <a:rPr sz="2400" spc="5" dirty="0">
                          <a:latin typeface="Arial"/>
                          <a:cs typeface="Arial"/>
                        </a:rPr>
                        <a:t>j</a:t>
                      </a:r>
                      <a:r>
                        <a:rPr sz="2400" spc="0" dirty="0">
                          <a:latin typeface="Arial"/>
                          <a:cs typeface="Arial"/>
                        </a:rPr>
                        <a:t>e</a:t>
                      </a:r>
                      <a:r>
                        <a:rPr sz="2400" spc="5" dirty="0">
                          <a:latin typeface="Arial"/>
                          <a:cs typeface="Arial"/>
                        </a:rPr>
                        <a:t>c</a:t>
                      </a:r>
                      <a:r>
                        <a:rPr sz="2400" spc="0" dirty="0">
                          <a:latin typeface="Arial"/>
                          <a:cs typeface="Arial"/>
                        </a:rPr>
                        <a:t>tive</a:t>
                      </a:r>
                      <a:r>
                        <a:rPr sz="2400" spc="-5" dirty="0">
                          <a:latin typeface="Arial"/>
                          <a:cs typeface="Arial"/>
                        </a:rPr>
                        <a:t> </a:t>
                      </a:r>
                      <a:r>
                        <a:rPr sz="2400" spc="0" dirty="0">
                          <a:latin typeface="Arial"/>
                          <a:cs typeface="Arial"/>
                        </a:rPr>
                        <a:t>7</a:t>
                      </a:r>
                      <a:r>
                        <a:rPr sz="2400" spc="-5" dirty="0">
                          <a:latin typeface="Arial"/>
                          <a:cs typeface="Arial"/>
                        </a:rPr>
                        <a:t> </a:t>
                      </a:r>
                      <a:r>
                        <a:rPr sz="2400" spc="0" dirty="0">
                          <a:latin typeface="Arial"/>
                          <a:cs typeface="Arial"/>
                        </a:rPr>
                        <a:t>as shown</a:t>
                      </a:r>
                      <a:r>
                        <a:rPr sz="2400" spc="-5" dirty="0">
                          <a:latin typeface="Arial"/>
                          <a:cs typeface="Arial"/>
                        </a:rPr>
                        <a:t> </a:t>
                      </a:r>
                      <a:r>
                        <a:rPr sz="2400" spc="5" dirty="0">
                          <a:latin typeface="Arial"/>
                          <a:cs typeface="Arial"/>
                        </a:rPr>
                        <a:t>i</a:t>
                      </a:r>
                      <a:r>
                        <a:rPr sz="2400" spc="0" dirty="0">
                          <a:latin typeface="Arial"/>
                          <a:cs typeface="Arial"/>
                        </a:rPr>
                        <a:t>n</a:t>
                      </a:r>
                      <a:r>
                        <a:rPr sz="2400" spc="-5" dirty="0">
                          <a:latin typeface="Arial"/>
                          <a:cs typeface="Arial"/>
                        </a:rPr>
                        <a:t> </a:t>
                      </a:r>
                      <a:r>
                        <a:rPr sz="2400" spc="0" dirty="0">
                          <a:latin typeface="Arial"/>
                          <a:cs typeface="Arial"/>
                        </a:rPr>
                        <a:t>C</a:t>
                      </a:r>
                      <a:r>
                        <a:rPr sz="2400" spc="-5" dirty="0">
                          <a:latin typeface="Arial"/>
                          <a:cs typeface="Arial"/>
                        </a:rPr>
                        <a:t>O</a:t>
                      </a:r>
                      <a:r>
                        <a:rPr sz="2400" spc="0" dirty="0">
                          <a:latin typeface="Arial"/>
                          <a:cs typeface="Arial"/>
                        </a:rPr>
                        <a:t>T </a:t>
                      </a:r>
                      <a:r>
                        <a:rPr sz="2400" spc="-5" dirty="0">
                          <a:latin typeface="Arial"/>
                          <a:cs typeface="Arial"/>
                        </a:rPr>
                        <a:t>r</a:t>
                      </a:r>
                      <a:r>
                        <a:rPr sz="2400" spc="0" dirty="0">
                          <a:latin typeface="Arial"/>
                          <a:cs typeface="Arial"/>
                        </a:rPr>
                        <a:t>at</a:t>
                      </a:r>
                      <a:r>
                        <a:rPr sz="2400" spc="5" dirty="0">
                          <a:latin typeface="Arial"/>
                          <a:cs typeface="Arial"/>
                        </a:rPr>
                        <a:t>i</a:t>
                      </a:r>
                      <a:r>
                        <a:rPr sz="2400" spc="0" dirty="0">
                          <a:latin typeface="Arial"/>
                          <a:cs typeface="Arial"/>
                        </a:rPr>
                        <a:t>ng</a:t>
                      </a:r>
                      <a:r>
                        <a:rPr sz="2400" spc="-5" dirty="0">
                          <a:latin typeface="Arial"/>
                          <a:cs typeface="Arial"/>
                        </a:rPr>
                        <a:t> </a:t>
                      </a:r>
                      <a:r>
                        <a:rPr sz="2400" spc="5" dirty="0">
                          <a:latin typeface="Arial"/>
                          <a:cs typeface="Arial"/>
                        </a:rPr>
                        <a:t>s</a:t>
                      </a:r>
                      <a:r>
                        <a:rPr sz="2400" spc="0" dirty="0">
                          <a:latin typeface="Arial"/>
                          <a:cs typeface="Arial"/>
                        </a:rPr>
                        <a:t>heets / inte</a:t>
                      </a:r>
                      <a:r>
                        <a:rPr sz="2400" spc="-5" dirty="0">
                          <a:latin typeface="Arial"/>
                          <a:cs typeface="Arial"/>
                        </a:rPr>
                        <a:t>r-</a:t>
                      </a:r>
                      <a:r>
                        <a:rPr sz="2400" spc="0" dirty="0">
                          <a:latin typeface="Arial"/>
                          <a:cs typeface="Arial"/>
                        </a:rPr>
                        <a:t>ob</a:t>
                      </a:r>
                      <a:r>
                        <a:rPr sz="2400" spc="5" dirty="0">
                          <a:latin typeface="Arial"/>
                          <a:cs typeface="Arial"/>
                        </a:rPr>
                        <a:t>s</a:t>
                      </a:r>
                      <a:r>
                        <a:rPr sz="2400" spc="0" dirty="0">
                          <a:latin typeface="Arial"/>
                          <a:cs typeface="Arial"/>
                        </a:rPr>
                        <a:t>erver agreement forms</a:t>
                      </a:r>
                      <a:endParaRPr sz="2400" dirty="0">
                        <a:latin typeface="Arial"/>
                        <a:cs typeface="Arial"/>
                      </a:endParaRPr>
                    </a:p>
                  </a:txBody>
                  <a:tcPr marL="0" marR="0" marT="0" marB="0">
                    <a:lnL w="7366"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7366">
                      <a:solidFill>
                        <a:srgbClr val="000000"/>
                      </a:solidFill>
                      <a:prstDash val="solid"/>
                    </a:lnB>
                  </a:tcPr>
                </a:tc>
                <a:tc>
                  <a:txBody>
                    <a:bodyPr/>
                    <a:lstStyle/>
                    <a:p>
                      <a:pPr marL="64769">
                        <a:lnSpc>
                          <a:spcPct val="100000"/>
                        </a:lnSpc>
                      </a:pPr>
                      <a:r>
                        <a:rPr sz="2400" dirty="0">
                          <a:latin typeface="Arial"/>
                          <a:cs typeface="Arial"/>
                        </a:rPr>
                        <a:t>Demon</a:t>
                      </a:r>
                      <a:r>
                        <a:rPr sz="2400" spc="5" dirty="0">
                          <a:latin typeface="Arial"/>
                          <a:cs typeface="Arial"/>
                        </a:rPr>
                        <a:t>s</a:t>
                      </a:r>
                      <a:r>
                        <a:rPr sz="2400" spc="0" dirty="0">
                          <a:latin typeface="Arial"/>
                          <a:cs typeface="Arial"/>
                        </a:rPr>
                        <a:t>t</a:t>
                      </a:r>
                      <a:r>
                        <a:rPr sz="2400" spc="-5" dirty="0">
                          <a:latin typeface="Arial"/>
                          <a:cs typeface="Arial"/>
                        </a:rPr>
                        <a:t>r</a:t>
                      </a:r>
                      <a:r>
                        <a:rPr sz="2400" spc="0" dirty="0">
                          <a:latin typeface="Arial"/>
                          <a:cs typeface="Arial"/>
                        </a:rPr>
                        <a:t>ated</a:t>
                      </a:r>
                      <a:endParaRPr sz="2400" dirty="0">
                        <a:latin typeface="Arial"/>
                        <a:cs typeface="Arial"/>
                      </a:endParaRPr>
                    </a:p>
                    <a:p>
                      <a:pPr marL="64769">
                        <a:lnSpc>
                          <a:spcPct val="100000"/>
                        </a:lnSpc>
                      </a:pPr>
                      <a:r>
                        <a:rPr sz="2400" b="1" spc="-5" dirty="0">
                          <a:latin typeface="Arial"/>
                          <a:cs typeface="Arial"/>
                        </a:rPr>
                        <a:t>L</a:t>
                      </a:r>
                      <a:r>
                        <a:rPr sz="2400" b="1" spc="0" dirty="0">
                          <a:latin typeface="Arial"/>
                          <a:cs typeface="Arial"/>
                        </a:rPr>
                        <a:t>evel 6 </a:t>
                      </a:r>
                      <a:r>
                        <a:rPr sz="2400" spc="0" dirty="0">
                          <a:latin typeface="Arial"/>
                          <a:cs typeface="Arial"/>
                        </a:rPr>
                        <a:t>in</a:t>
                      </a:r>
                      <a:endParaRPr sz="2400" dirty="0">
                        <a:latin typeface="Arial"/>
                        <a:cs typeface="Arial"/>
                      </a:endParaRPr>
                    </a:p>
                    <a:p>
                      <a:pPr marL="64769" marR="80010">
                        <a:lnSpc>
                          <a:spcPct val="100000"/>
                        </a:lnSpc>
                        <a:spcBef>
                          <a:spcPts val="30"/>
                        </a:spcBef>
                      </a:pPr>
                      <a:r>
                        <a:rPr sz="2400" spc="-10" dirty="0">
                          <a:latin typeface="Arial"/>
                          <a:cs typeface="Arial"/>
                        </a:rPr>
                        <a:t>O</a:t>
                      </a:r>
                      <a:r>
                        <a:rPr sz="2400" spc="0" dirty="0">
                          <a:latin typeface="Arial"/>
                          <a:cs typeface="Arial"/>
                        </a:rPr>
                        <a:t>b</a:t>
                      </a:r>
                      <a:r>
                        <a:rPr sz="2400" spc="5" dirty="0">
                          <a:latin typeface="Arial"/>
                          <a:cs typeface="Arial"/>
                        </a:rPr>
                        <a:t>j</a:t>
                      </a:r>
                      <a:r>
                        <a:rPr sz="2400" spc="0" dirty="0">
                          <a:latin typeface="Arial"/>
                          <a:cs typeface="Arial"/>
                        </a:rPr>
                        <a:t>e</a:t>
                      </a:r>
                      <a:r>
                        <a:rPr sz="2400" spc="5" dirty="0">
                          <a:latin typeface="Arial"/>
                          <a:cs typeface="Arial"/>
                        </a:rPr>
                        <a:t>c</a:t>
                      </a:r>
                      <a:r>
                        <a:rPr sz="2400" spc="0" dirty="0">
                          <a:latin typeface="Arial"/>
                          <a:cs typeface="Arial"/>
                        </a:rPr>
                        <a:t>tive</a:t>
                      </a:r>
                      <a:r>
                        <a:rPr sz="2400" spc="-5" dirty="0">
                          <a:latin typeface="Arial"/>
                          <a:cs typeface="Arial"/>
                        </a:rPr>
                        <a:t> </a:t>
                      </a:r>
                      <a:r>
                        <a:rPr sz="2400" spc="0" dirty="0">
                          <a:latin typeface="Arial"/>
                          <a:cs typeface="Arial"/>
                        </a:rPr>
                        <a:t>7</a:t>
                      </a:r>
                      <a:r>
                        <a:rPr sz="2400" spc="-5" dirty="0">
                          <a:latin typeface="Arial"/>
                          <a:cs typeface="Arial"/>
                        </a:rPr>
                        <a:t> </a:t>
                      </a:r>
                      <a:r>
                        <a:rPr sz="2400" spc="0" dirty="0">
                          <a:latin typeface="Arial"/>
                          <a:cs typeface="Arial"/>
                        </a:rPr>
                        <a:t>as shown</a:t>
                      </a:r>
                      <a:r>
                        <a:rPr sz="2400" spc="-5" dirty="0">
                          <a:latin typeface="Arial"/>
                          <a:cs typeface="Arial"/>
                        </a:rPr>
                        <a:t> </a:t>
                      </a:r>
                      <a:r>
                        <a:rPr sz="2400" spc="5" dirty="0">
                          <a:latin typeface="Arial"/>
                          <a:cs typeface="Arial"/>
                        </a:rPr>
                        <a:t>i</a:t>
                      </a:r>
                      <a:r>
                        <a:rPr sz="2400" spc="0" dirty="0">
                          <a:latin typeface="Arial"/>
                          <a:cs typeface="Arial"/>
                        </a:rPr>
                        <a:t>n</a:t>
                      </a:r>
                      <a:r>
                        <a:rPr sz="2400" spc="-5" dirty="0">
                          <a:latin typeface="Arial"/>
                          <a:cs typeface="Arial"/>
                        </a:rPr>
                        <a:t> </a:t>
                      </a:r>
                      <a:r>
                        <a:rPr sz="2400" spc="0" dirty="0">
                          <a:latin typeface="Arial"/>
                          <a:cs typeface="Arial"/>
                        </a:rPr>
                        <a:t>C</a:t>
                      </a:r>
                      <a:r>
                        <a:rPr sz="2400" spc="-5" dirty="0">
                          <a:latin typeface="Arial"/>
                          <a:cs typeface="Arial"/>
                        </a:rPr>
                        <a:t>O</a:t>
                      </a:r>
                      <a:r>
                        <a:rPr sz="2400" spc="0" dirty="0">
                          <a:latin typeface="Arial"/>
                          <a:cs typeface="Arial"/>
                        </a:rPr>
                        <a:t>T </a:t>
                      </a:r>
                      <a:r>
                        <a:rPr sz="2400" spc="-5" dirty="0">
                          <a:latin typeface="Arial"/>
                          <a:cs typeface="Arial"/>
                        </a:rPr>
                        <a:t>r</a:t>
                      </a:r>
                      <a:r>
                        <a:rPr sz="2400" spc="0" dirty="0">
                          <a:latin typeface="Arial"/>
                          <a:cs typeface="Arial"/>
                        </a:rPr>
                        <a:t>at</a:t>
                      </a:r>
                      <a:r>
                        <a:rPr sz="2400" spc="5" dirty="0">
                          <a:latin typeface="Arial"/>
                          <a:cs typeface="Arial"/>
                        </a:rPr>
                        <a:t>i</a:t>
                      </a:r>
                      <a:r>
                        <a:rPr sz="2400" spc="0" dirty="0">
                          <a:latin typeface="Arial"/>
                          <a:cs typeface="Arial"/>
                        </a:rPr>
                        <a:t>ng</a:t>
                      </a:r>
                      <a:r>
                        <a:rPr sz="2400" spc="-5" dirty="0">
                          <a:latin typeface="Arial"/>
                          <a:cs typeface="Arial"/>
                        </a:rPr>
                        <a:t> </a:t>
                      </a:r>
                      <a:r>
                        <a:rPr sz="2400" spc="5" dirty="0">
                          <a:latin typeface="Arial"/>
                          <a:cs typeface="Arial"/>
                        </a:rPr>
                        <a:t>s</a:t>
                      </a:r>
                      <a:r>
                        <a:rPr sz="2400" spc="0" dirty="0">
                          <a:latin typeface="Arial"/>
                          <a:cs typeface="Arial"/>
                        </a:rPr>
                        <a:t>heets / inte</a:t>
                      </a:r>
                      <a:r>
                        <a:rPr sz="2400" spc="-5" dirty="0">
                          <a:latin typeface="Arial"/>
                          <a:cs typeface="Arial"/>
                        </a:rPr>
                        <a:t>r-</a:t>
                      </a:r>
                      <a:r>
                        <a:rPr sz="2400" spc="0" dirty="0">
                          <a:latin typeface="Arial"/>
                          <a:cs typeface="Arial"/>
                        </a:rPr>
                        <a:t>ob</a:t>
                      </a:r>
                      <a:r>
                        <a:rPr sz="2400" spc="5" dirty="0">
                          <a:latin typeface="Arial"/>
                          <a:cs typeface="Arial"/>
                        </a:rPr>
                        <a:t>s</a:t>
                      </a:r>
                      <a:r>
                        <a:rPr sz="2400" spc="0" dirty="0">
                          <a:latin typeface="Arial"/>
                          <a:cs typeface="Arial"/>
                        </a:rPr>
                        <a:t>erver agreement</a:t>
                      </a:r>
                      <a:r>
                        <a:rPr sz="2400" spc="-5" dirty="0">
                          <a:latin typeface="Arial"/>
                          <a:cs typeface="Arial"/>
                        </a:rPr>
                        <a:t> </a:t>
                      </a:r>
                      <a:r>
                        <a:rPr sz="2400" spc="0" dirty="0">
                          <a:latin typeface="Arial"/>
                          <a:cs typeface="Arial"/>
                        </a:rPr>
                        <a:t>fo</a:t>
                      </a:r>
                      <a:r>
                        <a:rPr sz="2400" spc="-5" dirty="0">
                          <a:latin typeface="Arial"/>
                          <a:cs typeface="Arial"/>
                        </a:rPr>
                        <a:t>r</a:t>
                      </a:r>
                      <a:r>
                        <a:rPr sz="2400" spc="0" dirty="0">
                          <a:latin typeface="Arial"/>
                          <a:cs typeface="Arial"/>
                        </a:rPr>
                        <a:t>ms</a:t>
                      </a:r>
                      <a:endParaRPr sz="2400" dirty="0">
                        <a:latin typeface="Arial"/>
                        <a:cs typeface="Arial"/>
                      </a:endParaRPr>
                    </a:p>
                  </a:txBody>
                  <a:tcPr marL="0" marR="0" marT="0" marB="0">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7366">
                      <a:solidFill>
                        <a:srgbClr val="000000"/>
                      </a:solidFill>
                      <a:prstDash val="solid"/>
                    </a:lnB>
                  </a:tcPr>
                </a:tc>
                <a:tc>
                  <a:txBody>
                    <a:bodyPr/>
                    <a:lstStyle/>
                    <a:p>
                      <a:pPr marL="64769">
                        <a:lnSpc>
                          <a:spcPct val="100000"/>
                        </a:lnSpc>
                      </a:pPr>
                      <a:r>
                        <a:rPr sz="2400" dirty="0">
                          <a:latin typeface="Arial"/>
                          <a:cs typeface="Arial"/>
                        </a:rPr>
                        <a:t>Demon</a:t>
                      </a:r>
                      <a:r>
                        <a:rPr sz="2400" spc="5" dirty="0">
                          <a:latin typeface="Arial"/>
                          <a:cs typeface="Arial"/>
                        </a:rPr>
                        <a:t>s</a:t>
                      </a:r>
                      <a:r>
                        <a:rPr sz="2400" spc="0" dirty="0">
                          <a:latin typeface="Arial"/>
                          <a:cs typeface="Arial"/>
                        </a:rPr>
                        <a:t>t</a:t>
                      </a:r>
                      <a:r>
                        <a:rPr sz="2400" spc="-5" dirty="0">
                          <a:latin typeface="Arial"/>
                          <a:cs typeface="Arial"/>
                        </a:rPr>
                        <a:t>r</a:t>
                      </a:r>
                      <a:r>
                        <a:rPr sz="2400" spc="0" dirty="0">
                          <a:latin typeface="Arial"/>
                          <a:cs typeface="Arial"/>
                        </a:rPr>
                        <a:t>ated</a:t>
                      </a:r>
                      <a:endParaRPr sz="2400" dirty="0">
                        <a:latin typeface="Arial"/>
                        <a:cs typeface="Arial"/>
                      </a:endParaRPr>
                    </a:p>
                    <a:p>
                      <a:pPr marL="64769">
                        <a:lnSpc>
                          <a:spcPct val="100000"/>
                        </a:lnSpc>
                      </a:pPr>
                      <a:r>
                        <a:rPr sz="2400" b="1" spc="-5" dirty="0">
                          <a:latin typeface="Arial"/>
                          <a:cs typeface="Arial"/>
                        </a:rPr>
                        <a:t>L</a:t>
                      </a:r>
                      <a:r>
                        <a:rPr sz="2400" b="1" spc="0" dirty="0">
                          <a:latin typeface="Arial"/>
                          <a:cs typeface="Arial"/>
                        </a:rPr>
                        <a:t>evel 5 </a:t>
                      </a:r>
                      <a:r>
                        <a:rPr sz="2400" spc="0" dirty="0">
                          <a:latin typeface="Arial"/>
                          <a:cs typeface="Arial"/>
                        </a:rPr>
                        <a:t>in</a:t>
                      </a:r>
                      <a:endParaRPr sz="2400" dirty="0">
                        <a:latin typeface="Arial"/>
                        <a:cs typeface="Arial"/>
                      </a:endParaRPr>
                    </a:p>
                    <a:p>
                      <a:pPr marL="64769" marR="81915">
                        <a:lnSpc>
                          <a:spcPct val="100000"/>
                        </a:lnSpc>
                        <a:spcBef>
                          <a:spcPts val="30"/>
                        </a:spcBef>
                      </a:pPr>
                      <a:r>
                        <a:rPr sz="2400" spc="-10" dirty="0">
                          <a:latin typeface="Arial"/>
                          <a:cs typeface="Arial"/>
                        </a:rPr>
                        <a:t>O</a:t>
                      </a:r>
                      <a:r>
                        <a:rPr sz="2400" spc="0" dirty="0">
                          <a:latin typeface="Arial"/>
                          <a:cs typeface="Arial"/>
                        </a:rPr>
                        <a:t>b</a:t>
                      </a:r>
                      <a:r>
                        <a:rPr sz="2400" spc="5" dirty="0">
                          <a:latin typeface="Arial"/>
                          <a:cs typeface="Arial"/>
                        </a:rPr>
                        <a:t>j</a:t>
                      </a:r>
                      <a:r>
                        <a:rPr sz="2400" spc="0" dirty="0">
                          <a:latin typeface="Arial"/>
                          <a:cs typeface="Arial"/>
                        </a:rPr>
                        <a:t>e</a:t>
                      </a:r>
                      <a:r>
                        <a:rPr sz="2400" spc="5" dirty="0">
                          <a:latin typeface="Arial"/>
                          <a:cs typeface="Arial"/>
                        </a:rPr>
                        <a:t>c</a:t>
                      </a:r>
                      <a:r>
                        <a:rPr sz="2400" spc="0" dirty="0">
                          <a:latin typeface="Arial"/>
                          <a:cs typeface="Arial"/>
                        </a:rPr>
                        <a:t>tive</a:t>
                      </a:r>
                      <a:r>
                        <a:rPr sz="2400" spc="-5" dirty="0">
                          <a:latin typeface="Arial"/>
                          <a:cs typeface="Arial"/>
                        </a:rPr>
                        <a:t> </a:t>
                      </a:r>
                      <a:r>
                        <a:rPr sz="2400" spc="0" dirty="0">
                          <a:latin typeface="Arial"/>
                          <a:cs typeface="Arial"/>
                        </a:rPr>
                        <a:t>7</a:t>
                      </a:r>
                      <a:r>
                        <a:rPr sz="2400" spc="-5" dirty="0">
                          <a:latin typeface="Arial"/>
                          <a:cs typeface="Arial"/>
                        </a:rPr>
                        <a:t> </a:t>
                      </a:r>
                      <a:r>
                        <a:rPr sz="2400" spc="0" dirty="0">
                          <a:latin typeface="Arial"/>
                          <a:cs typeface="Arial"/>
                        </a:rPr>
                        <a:t>as shown</a:t>
                      </a:r>
                      <a:r>
                        <a:rPr sz="2400" spc="-5" dirty="0">
                          <a:latin typeface="Arial"/>
                          <a:cs typeface="Arial"/>
                        </a:rPr>
                        <a:t> </a:t>
                      </a:r>
                      <a:r>
                        <a:rPr sz="2400" spc="5" dirty="0">
                          <a:latin typeface="Arial"/>
                          <a:cs typeface="Arial"/>
                        </a:rPr>
                        <a:t>i</a:t>
                      </a:r>
                      <a:r>
                        <a:rPr sz="2400" spc="0" dirty="0">
                          <a:latin typeface="Arial"/>
                          <a:cs typeface="Arial"/>
                        </a:rPr>
                        <a:t>n</a:t>
                      </a:r>
                      <a:r>
                        <a:rPr sz="2400" spc="-5" dirty="0">
                          <a:latin typeface="Arial"/>
                          <a:cs typeface="Arial"/>
                        </a:rPr>
                        <a:t> </a:t>
                      </a:r>
                      <a:r>
                        <a:rPr sz="2400" spc="0" dirty="0">
                          <a:latin typeface="Arial"/>
                          <a:cs typeface="Arial"/>
                        </a:rPr>
                        <a:t>C</a:t>
                      </a:r>
                      <a:r>
                        <a:rPr sz="2400" spc="-5" dirty="0">
                          <a:latin typeface="Arial"/>
                          <a:cs typeface="Arial"/>
                        </a:rPr>
                        <a:t>O</a:t>
                      </a:r>
                      <a:r>
                        <a:rPr sz="2400" spc="0" dirty="0">
                          <a:latin typeface="Arial"/>
                          <a:cs typeface="Arial"/>
                        </a:rPr>
                        <a:t>T </a:t>
                      </a:r>
                      <a:r>
                        <a:rPr sz="2400" spc="-5" dirty="0">
                          <a:latin typeface="Arial"/>
                          <a:cs typeface="Arial"/>
                        </a:rPr>
                        <a:t>r</a:t>
                      </a:r>
                      <a:r>
                        <a:rPr sz="2400" spc="0" dirty="0">
                          <a:latin typeface="Arial"/>
                          <a:cs typeface="Arial"/>
                        </a:rPr>
                        <a:t>at</a:t>
                      </a:r>
                      <a:r>
                        <a:rPr sz="2400" spc="5" dirty="0">
                          <a:latin typeface="Arial"/>
                          <a:cs typeface="Arial"/>
                        </a:rPr>
                        <a:t>i</a:t>
                      </a:r>
                      <a:r>
                        <a:rPr sz="2400" spc="0" dirty="0">
                          <a:latin typeface="Arial"/>
                          <a:cs typeface="Arial"/>
                        </a:rPr>
                        <a:t>ng</a:t>
                      </a:r>
                      <a:r>
                        <a:rPr sz="2400" spc="-5" dirty="0">
                          <a:latin typeface="Arial"/>
                          <a:cs typeface="Arial"/>
                        </a:rPr>
                        <a:t> </a:t>
                      </a:r>
                      <a:r>
                        <a:rPr sz="2400" spc="5" dirty="0">
                          <a:latin typeface="Arial"/>
                          <a:cs typeface="Arial"/>
                        </a:rPr>
                        <a:t>s</a:t>
                      </a:r>
                      <a:r>
                        <a:rPr sz="2400" spc="0" dirty="0">
                          <a:latin typeface="Arial"/>
                          <a:cs typeface="Arial"/>
                        </a:rPr>
                        <a:t>heets / inte</a:t>
                      </a:r>
                      <a:r>
                        <a:rPr sz="2400" spc="-5" dirty="0">
                          <a:latin typeface="Arial"/>
                          <a:cs typeface="Arial"/>
                        </a:rPr>
                        <a:t>r-</a:t>
                      </a:r>
                      <a:r>
                        <a:rPr sz="2400" spc="0" dirty="0">
                          <a:latin typeface="Arial"/>
                          <a:cs typeface="Arial"/>
                        </a:rPr>
                        <a:t>ob</a:t>
                      </a:r>
                      <a:r>
                        <a:rPr sz="2400" spc="5" dirty="0">
                          <a:latin typeface="Arial"/>
                          <a:cs typeface="Arial"/>
                        </a:rPr>
                        <a:t>s</a:t>
                      </a:r>
                      <a:r>
                        <a:rPr sz="2400" spc="0" dirty="0">
                          <a:latin typeface="Arial"/>
                          <a:cs typeface="Arial"/>
                        </a:rPr>
                        <a:t>erver agreement</a:t>
                      </a:r>
                      <a:r>
                        <a:rPr sz="2400" spc="-5" dirty="0">
                          <a:latin typeface="Arial"/>
                          <a:cs typeface="Arial"/>
                        </a:rPr>
                        <a:t> </a:t>
                      </a:r>
                      <a:r>
                        <a:rPr sz="2400" spc="0" dirty="0">
                          <a:latin typeface="Arial"/>
                          <a:cs typeface="Arial"/>
                        </a:rPr>
                        <a:t>fo</a:t>
                      </a:r>
                      <a:r>
                        <a:rPr sz="2400" spc="-5" dirty="0">
                          <a:latin typeface="Arial"/>
                          <a:cs typeface="Arial"/>
                        </a:rPr>
                        <a:t>r</a:t>
                      </a:r>
                      <a:r>
                        <a:rPr sz="2400" spc="0" dirty="0">
                          <a:latin typeface="Arial"/>
                          <a:cs typeface="Arial"/>
                        </a:rPr>
                        <a:t>ms</a:t>
                      </a:r>
                      <a:endParaRPr sz="2400" dirty="0">
                        <a:latin typeface="Arial"/>
                        <a:cs typeface="Arial"/>
                      </a:endParaRPr>
                    </a:p>
                  </a:txBody>
                  <a:tcPr marL="0" marR="0" marT="0" marB="0">
                    <a:lnL w="7365"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7366">
                      <a:solidFill>
                        <a:srgbClr val="000000"/>
                      </a:solidFill>
                      <a:prstDash val="solid"/>
                    </a:lnB>
                  </a:tcPr>
                </a:tc>
                <a:tc>
                  <a:txBody>
                    <a:bodyPr/>
                    <a:lstStyle/>
                    <a:p>
                      <a:pPr marL="64769">
                        <a:lnSpc>
                          <a:spcPct val="100000"/>
                        </a:lnSpc>
                      </a:pPr>
                      <a:r>
                        <a:rPr sz="2400" dirty="0">
                          <a:latin typeface="Arial"/>
                          <a:cs typeface="Arial"/>
                        </a:rPr>
                        <a:t>Demon</a:t>
                      </a:r>
                      <a:r>
                        <a:rPr sz="2400" spc="5" dirty="0">
                          <a:latin typeface="Arial"/>
                          <a:cs typeface="Arial"/>
                        </a:rPr>
                        <a:t>s</a:t>
                      </a:r>
                      <a:r>
                        <a:rPr sz="2400" spc="0" dirty="0">
                          <a:latin typeface="Arial"/>
                          <a:cs typeface="Arial"/>
                        </a:rPr>
                        <a:t>t</a:t>
                      </a:r>
                      <a:r>
                        <a:rPr sz="2400" spc="-5" dirty="0">
                          <a:latin typeface="Arial"/>
                          <a:cs typeface="Arial"/>
                        </a:rPr>
                        <a:t>r</a:t>
                      </a:r>
                      <a:r>
                        <a:rPr sz="2400" spc="0" dirty="0">
                          <a:latin typeface="Arial"/>
                          <a:cs typeface="Arial"/>
                        </a:rPr>
                        <a:t>ated</a:t>
                      </a:r>
                      <a:endParaRPr sz="2400" dirty="0">
                        <a:latin typeface="Arial"/>
                        <a:cs typeface="Arial"/>
                      </a:endParaRPr>
                    </a:p>
                    <a:p>
                      <a:pPr marL="64769">
                        <a:lnSpc>
                          <a:spcPct val="100000"/>
                        </a:lnSpc>
                      </a:pPr>
                      <a:r>
                        <a:rPr sz="2400" b="1" spc="-5" dirty="0">
                          <a:latin typeface="Arial"/>
                          <a:cs typeface="Arial"/>
                        </a:rPr>
                        <a:t>L</a:t>
                      </a:r>
                      <a:r>
                        <a:rPr sz="2400" b="1" spc="0" dirty="0">
                          <a:latin typeface="Arial"/>
                          <a:cs typeface="Arial"/>
                        </a:rPr>
                        <a:t>evel 4 </a:t>
                      </a:r>
                      <a:r>
                        <a:rPr sz="2400" spc="0" dirty="0">
                          <a:latin typeface="Arial"/>
                          <a:cs typeface="Arial"/>
                        </a:rPr>
                        <a:t>in</a:t>
                      </a:r>
                      <a:endParaRPr sz="2400" dirty="0">
                        <a:latin typeface="Arial"/>
                        <a:cs typeface="Arial"/>
                      </a:endParaRPr>
                    </a:p>
                    <a:p>
                      <a:pPr marL="64769" marR="149860">
                        <a:lnSpc>
                          <a:spcPct val="100000"/>
                        </a:lnSpc>
                        <a:spcBef>
                          <a:spcPts val="30"/>
                        </a:spcBef>
                      </a:pPr>
                      <a:r>
                        <a:rPr sz="2400" spc="-10" dirty="0">
                          <a:latin typeface="Arial"/>
                          <a:cs typeface="Arial"/>
                        </a:rPr>
                        <a:t>O</a:t>
                      </a:r>
                      <a:r>
                        <a:rPr sz="2400" spc="0" dirty="0">
                          <a:latin typeface="Arial"/>
                          <a:cs typeface="Arial"/>
                        </a:rPr>
                        <a:t>b</a:t>
                      </a:r>
                      <a:r>
                        <a:rPr sz="2400" spc="5" dirty="0">
                          <a:latin typeface="Arial"/>
                          <a:cs typeface="Arial"/>
                        </a:rPr>
                        <a:t>j</a:t>
                      </a:r>
                      <a:r>
                        <a:rPr sz="2400" spc="0" dirty="0">
                          <a:latin typeface="Arial"/>
                          <a:cs typeface="Arial"/>
                        </a:rPr>
                        <a:t>e</a:t>
                      </a:r>
                      <a:r>
                        <a:rPr sz="2400" spc="5" dirty="0">
                          <a:latin typeface="Arial"/>
                          <a:cs typeface="Arial"/>
                        </a:rPr>
                        <a:t>c</a:t>
                      </a:r>
                      <a:r>
                        <a:rPr sz="2400" spc="0" dirty="0">
                          <a:latin typeface="Arial"/>
                          <a:cs typeface="Arial"/>
                        </a:rPr>
                        <a:t>tive</a:t>
                      </a:r>
                      <a:r>
                        <a:rPr sz="2400" spc="-5" dirty="0">
                          <a:latin typeface="Arial"/>
                          <a:cs typeface="Arial"/>
                        </a:rPr>
                        <a:t> </a:t>
                      </a:r>
                      <a:r>
                        <a:rPr sz="2400" spc="0" dirty="0">
                          <a:latin typeface="Arial"/>
                          <a:cs typeface="Arial"/>
                        </a:rPr>
                        <a:t>7</a:t>
                      </a:r>
                      <a:r>
                        <a:rPr sz="2400" spc="-5" dirty="0">
                          <a:latin typeface="Arial"/>
                          <a:cs typeface="Arial"/>
                        </a:rPr>
                        <a:t> </a:t>
                      </a:r>
                      <a:r>
                        <a:rPr sz="2400" spc="0" dirty="0">
                          <a:latin typeface="Arial"/>
                          <a:cs typeface="Arial"/>
                        </a:rPr>
                        <a:t>as shown</a:t>
                      </a:r>
                      <a:r>
                        <a:rPr sz="2400" spc="-5" dirty="0">
                          <a:latin typeface="Arial"/>
                          <a:cs typeface="Arial"/>
                        </a:rPr>
                        <a:t> </a:t>
                      </a:r>
                      <a:r>
                        <a:rPr sz="2400" spc="5" dirty="0">
                          <a:latin typeface="Arial"/>
                          <a:cs typeface="Arial"/>
                        </a:rPr>
                        <a:t>i</a:t>
                      </a:r>
                      <a:r>
                        <a:rPr sz="2400" spc="0" dirty="0">
                          <a:latin typeface="Arial"/>
                          <a:cs typeface="Arial"/>
                        </a:rPr>
                        <a:t>n</a:t>
                      </a:r>
                      <a:r>
                        <a:rPr sz="2400" spc="-5" dirty="0">
                          <a:latin typeface="Arial"/>
                          <a:cs typeface="Arial"/>
                        </a:rPr>
                        <a:t> </a:t>
                      </a:r>
                      <a:r>
                        <a:rPr sz="2400" spc="0" dirty="0">
                          <a:latin typeface="Arial"/>
                          <a:cs typeface="Arial"/>
                        </a:rPr>
                        <a:t>C</a:t>
                      </a:r>
                      <a:r>
                        <a:rPr sz="2400" spc="-5" dirty="0">
                          <a:latin typeface="Arial"/>
                          <a:cs typeface="Arial"/>
                        </a:rPr>
                        <a:t>O</a:t>
                      </a:r>
                      <a:r>
                        <a:rPr sz="2400" spc="0" dirty="0">
                          <a:latin typeface="Arial"/>
                          <a:cs typeface="Arial"/>
                        </a:rPr>
                        <a:t>T </a:t>
                      </a:r>
                      <a:r>
                        <a:rPr sz="2400" spc="-5" dirty="0">
                          <a:latin typeface="Arial"/>
                          <a:cs typeface="Arial"/>
                        </a:rPr>
                        <a:t>r</a:t>
                      </a:r>
                      <a:r>
                        <a:rPr sz="2400" spc="0" dirty="0">
                          <a:latin typeface="Arial"/>
                          <a:cs typeface="Arial"/>
                        </a:rPr>
                        <a:t>at</a:t>
                      </a:r>
                      <a:r>
                        <a:rPr sz="2400" spc="5" dirty="0">
                          <a:latin typeface="Arial"/>
                          <a:cs typeface="Arial"/>
                        </a:rPr>
                        <a:t>i</a:t>
                      </a:r>
                      <a:r>
                        <a:rPr sz="2400" spc="0" dirty="0">
                          <a:latin typeface="Arial"/>
                          <a:cs typeface="Arial"/>
                        </a:rPr>
                        <a:t>ng</a:t>
                      </a:r>
                      <a:r>
                        <a:rPr sz="2400" spc="-5" dirty="0">
                          <a:latin typeface="Arial"/>
                          <a:cs typeface="Arial"/>
                        </a:rPr>
                        <a:t> </a:t>
                      </a:r>
                      <a:r>
                        <a:rPr sz="2400" spc="5" dirty="0">
                          <a:latin typeface="Arial"/>
                          <a:cs typeface="Arial"/>
                        </a:rPr>
                        <a:t>s</a:t>
                      </a:r>
                      <a:r>
                        <a:rPr sz="2400" spc="0" dirty="0">
                          <a:latin typeface="Arial"/>
                          <a:cs typeface="Arial"/>
                        </a:rPr>
                        <a:t>heets / inte</a:t>
                      </a:r>
                      <a:r>
                        <a:rPr sz="2400" spc="-5" dirty="0">
                          <a:latin typeface="Arial"/>
                          <a:cs typeface="Arial"/>
                        </a:rPr>
                        <a:t>r-</a:t>
                      </a:r>
                      <a:r>
                        <a:rPr sz="2400" spc="0" dirty="0">
                          <a:latin typeface="Arial"/>
                          <a:cs typeface="Arial"/>
                        </a:rPr>
                        <a:t>ob</a:t>
                      </a:r>
                      <a:r>
                        <a:rPr sz="2400" spc="5" dirty="0">
                          <a:latin typeface="Arial"/>
                          <a:cs typeface="Arial"/>
                        </a:rPr>
                        <a:t>s</a:t>
                      </a:r>
                      <a:r>
                        <a:rPr sz="2400" spc="0" dirty="0">
                          <a:latin typeface="Arial"/>
                          <a:cs typeface="Arial"/>
                        </a:rPr>
                        <a:t>e</a:t>
                      </a:r>
                      <a:r>
                        <a:rPr sz="2400" spc="-5" dirty="0">
                          <a:latin typeface="Arial"/>
                          <a:cs typeface="Arial"/>
                        </a:rPr>
                        <a:t>r</a:t>
                      </a:r>
                      <a:r>
                        <a:rPr sz="2400" spc="0" dirty="0">
                          <a:latin typeface="Arial"/>
                          <a:cs typeface="Arial"/>
                        </a:rPr>
                        <a:t>ver agreement</a:t>
                      </a:r>
                      <a:r>
                        <a:rPr sz="2400" spc="-5" dirty="0">
                          <a:latin typeface="Arial"/>
                          <a:cs typeface="Arial"/>
                        </a:rPr>
                        <a:t> </a:t>
                      </a:r>
                      <a:r>
                        <a:rPr sz="2400" spc="0" dirty="0">
                          <a:latin typeface="Arial"/>
                          <a:cs typeface="Arial"/>
                        </a:rPr>
                        <a:t>fo</a:t>
                      </a:r>
                      <a:r>
                        <a:rPr sz="2400" spc="-5" dirty="0">
                          <a:latin typeface="Arial"/>
                          <a:cs typeface="Arial"/>
                        </a:rPr>
                        <a:t>r</a:t>
                      </a:r>
                      <a:r>
                        <a:rPr sz="2400" spc="0" dirty="0">
                          <a:latin typeface="Arial"/>
                          <a:cs typeface="Arial"/>
                        </a:rPr>
                        <a:t>ms</a:t>
                      </a:r>
                      <a:endParaRPr sz="2400" dirty="0">
                        <a:latin typeface="Arial"/>
                        <a:cs typeface="Arial"/>
                      </a:endParaRPr>
                    </a:p>
                  </a:txBody>
                  <a:tcPr marL="0" marR="0" marT="0" marB="0">
                    <a:lnL w="7366"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7366">
                      <a:solidFill>
                        <a:srgbClr val="000000"/>
                      </a:solidFill>
                      <a:prstDash val="solid"/>
                    </a:lnB>
                  </a:tcPr>
                </a:tc>
                <a:tc>
                  <a:txBody>
                    <a:bodyPr/>
                    <a:lstStyle/>
                    <a:p>
                      <a:pPr marL="64769">
                        <a:lnSpc>
                          <a:spcPct val="100000"/>
                        </a:lnSpc>
                      </a:pPr>
                      <a:r>
                        <a:rPr sz="2400" dirty="0">
                          <a:latin typeface="Arial"/>
                          <a:cs typeface="Arial"/>
                        </a:rPr>
                        <a:t>Demon</a:t>
                      </a:r>
                      <a:r>
                        <a:rPr sz="2400" spc="5" dirty="0">
                          <a:latin typeface="Arial"/>
                          <a:cs typeface="Arial"/>
                        </a:rPr>
                        <a:t>s</a:t>
                      </a:r>
                      <a:r>
                        <a:rPr sz="2400" spc="0" dirty="0">
                          <a:latin typeface="Arial"/>
                          <a:cs typeface="Arial"/>
                        </a:rPr>
                        <a:t>t</a:t>
                      </a:r>
                      <a:r>
                        <a:rPr sz="2400" spc="-5" dirty="0">
                          <a:latin typeface="Arial"/>
                          <a:cs typeface="Arial"/>
                        </a:rPr>
                        <a:t>r</a:t>
                      </a:r>
                      <a:r>
                        <a:rPr sz="2400" spc="0" dirty="0">
                          <a:latin typeface="Arial"/>
                          <a:cs typeface="Arial"/>
                        </a:rPr>
                        <a:t>ated</a:t>
                      </a:r>
                      <a:endParaRPr sz="2400" dirty="0">
                        <a:latin typeface="Arial"/>
                        <a:cs typeface="Arial"/>
                      </a:endParaRPr>
                    </a:p>
                    <a:p>
                      <a:pPr marL="64769">
                        <a:lnSpc>
                          <a:spcPct val="100000"/>
                        </a:lnSpc>
                      </a:pPr>
                      <a:r>
                        <a:rPr sz="2400" b="1" spc="-5" dirty="0">
                          <a:latin typeface="Arial"/>
                          <a:cs typeface="Arial"/>
                        </a:rPr>
                        <a:t>L</a:t>
                      </a:r>
                      <a:r>
                        <a:rPr sz="2400" b="1" spc="0" dirty="0">
                          <a:latin typeface="Arial"/>
                          <a:cs typeface="Arial"/>
                        </a:rPr>
                        <a:t>evel 3 </a:t>
                      </a:r>
                      <a:r>
                        <a:rPr sz="2400" spc="0" dirty="0">
                          <a:latin typeface="Arial"/>
                          <a:cs typeface="Arial"/>
                        </a:rPr>
                        <a:t>in</a:t>
                      </a:r>
                      <a:endParaRPr sz="2400" dirty="0">
                        <a:latin typeface="Arial"/>
                        <a:cs typeface="Arial"/>
                      </a:endParaRPr>
                    </a:p>
                    <a:p>
                      <a:pPr marL="64769" marR="156210">
                        <a:lnSpc>
                          <a:spcPct val="100000"/>
                        </a:lnSpc>
                      </a:pPr>
                      <a:r>
                        <a:rPr sz="2400" spc="-10" dirty="0">
                          <a:latin typeface="Arial"/>
                          <a:cs typeface="Arial"/>
                        </a:rPr>
                        <a:t>O</a:t>
                      </a:r>
                      <a:r>
                        <a:rPr sz="2400" spc="0" dirty="0">
                          <a:latin typeface="Arial"/>
                          <a:cs typeface="Arial"/>
                        </a:rPr>
                        <a:t>b</a:t>
                      </a:r>
                      <a:r>
                        <a:rPr sz="2400" spc="5" dirty="0">
                          <a:latin typeface="Arial"/>
                          <a:cs typeface="Arial"/>
                        </a:rPr>
                        <a:t>j</a:t>
                      </a:r>
                      <a:r>
                        <a:rPr sz="2400" spc="0" dirty="0">
                          <a:latin typeface="Arial"/>
                          <a:cs typeface="Arial"/>
                        </a:rPr>
                        <a:t>e</a:t>
                      </a:r>
                      <a:r>
                        <a:rPr sz="2400" spc="5" dirty="0">
                          <a:latin typeface="Arial"/>
                          <a:cs typeface="Arial"/>
                        </a:rPr>
                        <a:t>c</a:t>
                      </a:r>
                      <a:r>
                        <a:rPr sz="2400" spc="0" dirty="0">
                          <a:latin typeface="Arial"/>
                          <a:cs typeface="Arial"/>
                        </a:rPr>
                        <a:t>tive</a:t>
                      </a:r>
                      <a:r>
                        <a:rPr sz="2400" spc="-5" dirty="0">
                          <a:latin typeface="Arial"/>
                          <a:cs typeface="Arial"/>
                        </a:rPr>
                        <a:t> </a:t>
                      </a:r>
                      <a:r>
                        <a:rPr sz="2400" spc="0" dirty="0">
                          <a:latin typeface="Arial"/>
                          <a:cs typeface="Arial"/>
                        </a:rPr>
                        <a:t>7</a:t>
                      </a:r>
                      <a:r>
                        <a:rPr sz="2400" spc="-5" dirty="0">
                          <a:latin typeface="Arial"/>
                          <a:cs typeface="Arial"/>
                        </a:rPr>
                        <a:t> </a:t>
                      </a:r>
                      <a:r>
                        <a:rPr sz="2400" spc="0" dirty="0">
                          <a:latin typeface="Arial"/>
                          <a:cs typeface="Arial"/>
                        </a:rPr>
                        <a:t>as shown</a:t>
                      </a:r>
                      <a:r>
                        <a:rPr sz="2400" spc="-5" dirty="0">
                          <a:latin typeface="Arial"/>
                          <a:cs typeface="Arial"/>
                        </a:rPr>
                        <a:t> </a:t>
                      </a:r>
                      <a:r>
                        <a:rPr sz="2400" spc="5" dirty="0">
                          <a:latin typeface="Arial"/>
                          <a:cs typeface="Arial"/>
                        </a:rPr>
                        <a:t>i</a:t>
                      </a:r>
                      <a:r>
                        <a:rPr sz="2400" spc="0" dirty="0">
                          <a:latin typeface="Arial"/>
                          <a:cs typeface="Arial"/>
                        </a:rPr>
                        <a:t>n</a:t>
                      </a:r>
                      <a:r>
                        <a:rPr sz="2400" spc="-5" dirty="0">
                          <a:latin typeface="Arial"/>
                          <a:cs typeface="Arial"/>
                        </a:rPr>
                        <a:t> </a:t>
                      </a:r>
                      <a:r>
                        <a:rPr sz="2400" spc="0" dirty="0">
                          <a:latin typeface="Arial"/>
                          <a:cs typeface="Arial"/>
                        </a:rPr>
                        <a:t>C</a:t>
                      </a:r>
                      <a:r>
                        <a:rPr sz="2400" spc="-5" dirty="0">
                          <a:latin typeface="Arial"/>
                          <a:cs typeface="Arial"/>
                        </a:rPr>
                        <a:t>O</a:t>
                      </a:r>
                      <a:r>
                        <a:rPr sz="2400" spc="0" dirty="0">
                          <a:latin typeface="Arial"/>
                          <a:cs typeface="Arial"/>
                        </a:rPr>
                        <a:t>T </a:t>
                      </a:r>
                      <a:r>
                        <a:rPr sz="2400" spc="-5" dirty="0">
                          <a:latin typeface="Arial"/>
                          <a:cs typeface="Arial"/>
                        </a:rPr>
                        <a:t>r</a:t>
                      </a:r>
                      <a:r>
                        <a:rPr sz="2400" spc="0" dirty="0">
                          <a:latin typeface="Arial"/>
                          <a:cs typeface="Arial"/>
                        </a:rPr>
                        <a:t>at</a:t>
                      </a:r>
                      <a:r>
                        <a:rPr sz="2400" spc="5" dirty="0">
                          <a:latin typeface="Arial"/>
                          <a:cs typeface="Arial"/>
                        </a:rPr>
                        <a:t>i</a:t>
                      </a:r>
                      <a:r>
                        <a:rPr sz="2400" spc="0" dirty="0">
                          <a:latin typeface="Arial"/>
                          <a:cs typeface="Arial"/>
                        </a:rPr>
                        <a:t>ng</a:t>
                      </a:r>
                      <a:r>
                        <a:rPr sz="2400" spc="-5" dirty="0">
                          <a:latin typeface="Arial"/>
                          <a:cs typeface="Arial"/>
                        </a:rPr>
                        <a:t> </a:t>
                      </a:r>
                      <a:r>
                        <a:rPr sz="2400" spc="5" dirty="0">
                          <a:latin typeface="Arial"/>
                          <a:cs typeface="Arial"/>
                        </a:rPr>
                        <a:t>s</a:t>
                      </a:r>
                      <a:r>
                        <a:rPr sz="2400" spc="0" dirty="0">
                          <a:latin typeface="Arial"/>
                          <a:cs typeface="Arial"/>
                        </a:rPr>
                        <a:t>heets / inte</a:t>
                      </a:r>
                      <a:r>
                        <a:rPr sz="2400" spc="-5" dirty="0">
                          <a:latin typeface="Arial"/>
                          <a:cs typeface="Arial"/>
                        </a:rPr>
                        <a:t>r-</a:t>
                      </a:r>
                      <a:r>
                        <a:rPr sz="2400" spc="0" dirty="0">
                          <a:latin typeface="Arial"/>
                          <a:cs typeface="Arial"/>
                        </a:rPr>
                        <a:t>ob</a:t>
                      </a:r>
                      <a:r>
                        <a:rPr sz="2400" spc="5" dirty="0">
                          <a:latin typeface="Arial"/>
                          <a:cs typeface="Arial"/>
                        </a:rPr>
                        <a:t>s</a:t>
                      </a:r>
                      <a:r>
                        <a:rPr sz="2400" spc="0" dirty="0">
                          <a:latin typeface="Arial"/>
                          <a:cs typeface="Arial"/>
                        </a:rPr>
                        <a:t>erver agreement forms</a:t>
                      </a:r>
                      <a:endParaRPr sz="2400" dirty="0">
                        <a:latin typeface="Arial"/>
                        <a:cs typeface="Arial"/>
                      </a:endParaRPr>
                    </a:p>
                    <a:p>
                      <a:pPr>
                        <a:lnSpc>
                          <a:spcPct val="100000"/>
                        </a:lnSpc>
                        <a:spcBef>
                          <a:spcPts val="43"/>
                        </a:spcBef>
                      </a:pPr>
                      <a:endParaRPr sz="2800" dirty="0"/>
                    </a:p>
                    <a:p>
                      <a:pPr marR="2540" algn="ctr">
                        <a:lnSpc>
                          <a:spcPct val="100000"/>
                        </a:lnSpc>
                      </a:pPr>
                      <a:r>
                        <a:rPr sz="2400" b="1" spc="-5" dirty="0">
                          <a:latin typeface="Arial"/>
                          <a:cs typeface="Arial"/>
                        </a:rPr>
                        <a:t>or</a:t>
                      </a:r>
                      <a:endParaRPr sz="2400" dirty="0">
                        <a:latin typeface="Arial"/>
                        <a:cs typeface="Arial"/>
                      </a:endParaRPr>
                    </a:p>
                    <a:p>
                      <a:pPr>
                        <a:lnSpc>
                          <a:spcPct val="100000"/>
                        </a:lnSpc>
                        <a:spcBef>
                          <a:spcPts val="22"/>
                        </a:spcBef>
                      </a:pPr>
                      <a:endParaRPr sz="3600" dirty="0"/>
                    </a:p>
                    <a:p>
                      <a:pPr marL="64769" marR="149225">
                        <a:lnSpc>
                          <a:spcPct val="100000"/>
                        </a:lnSpc>
                      </a:pPr>
                      <a:r>
                        <a:rPr sz="2400" dirty="0">
                          <a:latin typeface="Arial"/>
                          <a:cs typeface="Arial"/>
                        </a:rPr>
                        <a:t>No</a:t>
                      </a:r>
                      <a:r>
                        <a:rPr sz="2400" spc="-5" dirty="0">
                          <a:latin typeface="Arial"/>
                          <a:cs typeface="Arial"/>
                        </a:rPr>
                        <a:t> </a:t>
                      </a:r>
                      <a:r>
                        <a:rPr sz="2400" spc="0" dirty="0">
                          <a:latin typeface="Arial"/>
                          <a:cs typeface="Arial"/>
                        </a:rPr>
                        <a:t>a</a:t>
                      </a:r>
                      <a:r>
                        <a:rPr sz="2400" spc="5" dirty="0">
                          <a:latin typeface="Arial"/>
                          <a:cs typeface="Arial"/>
                        </a:rPr>
                        <a:t>c</a:t>
                      </a:r>
                      <a:r>
                        <a:rPr sz="2400" spc="0" dirty="0">
                          <a:latin typeface="Arial"/>
                          <a:cs typeface="Arial"/>
                        </a:rPr>
                        <a:t>ceptab</a:t>
                      </a:r>
                      <a:r>
                        <a:rPr sz="2400" spc="5" dirty="0">
                          <a:latin typeface="Arial"/>
                          <a:cs typeface="Arial"/>
                        </a:rPr>
                        <a:t>l</a:t>
                      </a:r>
                      <a:r>
                        <a:rPr sz="2400" spc="0" dirty="0">
                          <a:latin typeface="Arial"/>
                          <a:cs typeface="Arial"/>
                        </a:rPr>
                        <a:t>e e</a:t>
                      </a:r>
                      <a:r>
                        <a:rPr sz="2400" spc="5" dirty="0">
                          <a:latin typeface="Arial"/>
                          <a:cs typeface="Arial"/>
                        </a:rPr>
                        <a:t>v</a:t>
                      </a:r>
                      <a:r>
                        <a:rPr sz="2400" spc="0" dirty="0">
                          <a:latin typeface="Arial"/>
                          <a:cs typeface="Arial"/>
                        </a:rPr>
                        <a:t>iden</a:t>
                      </a:r>
                      <a:r>
                        <a:rPr sz="2400" spc="5" dirty="0">
                          <a:latin typeface="Arial"/>
                          <a:cs typeface="Arial"/>
                        </a:rPr>
                        <a:t>c</a:t>
                      </a:r>
                      <a:r>
                        <a:rPr sz="2400" spc="0" dirty="0">
                          <a:latin typeface="Arial"/>
                          <a:cs typeface="Arial"/>
                        </a:rPr>
                        <a:t>e</a:t>
                      </a:r>
                      <a:r>
                        <a:rPr sz="2400" spc="-5" dirty="0">
                          <a:latin typeface="Arial"/>
                          <a:cs typeface="Arial"/>
                        </a:rPr>
                        <a:t> </a:t>
                      </a:r>
                      <a:r>
                        <a:rPr sz="2400" spc="0" dirty="0">
                          <a:latin typeface="Arial"/>
                          <a:cs typeface="Arial"/>
                        </a:rPr>
                        <a:t>was shown</a:t>
                      </a:r>
                      <a:endParaRPr sz="2400" dirty="0">
                        <a:latin typeface="Arial"/>
                        <a:cs typeface="Arial"/>
                      </a:endParaRPr>
                    </a:p>
                  </a:txBody>
                  <a:tcPr marL="0" marR="0" marT="0" marB="0">
                    <a:lnL w="7365" cap="flat" cmpd="sng" algn="ctr">
                      <a:solidFill>
                        <a:srgbClr val="000000"/>
                      </a:solidFill>
                      <a:prstDash val="solid"/>
                      <a:round/>
                      <a:headEnd type="none" w="med" len="med"/>
                      <a:tailEnd type="none" w="med" len="med"/>
                    </a:lnL>
                    <a:lnR w="7365">
                      <a:solidFill>
                        <a:srgbClr val="000000"/>
                      </a:solidFill>
                      <a:prstDash val="solid"/>
                    </a:lnR>
                    <a:lnT w="12700" cap="flat" cmpd="sng" algn="ctr">
                      <a:solidFill>
                        <a:schemeClr val="tx1"/>
                      </a:solidFill>
                      <a:prstDash val="solid"/>
                      <a:round/>
                      <a:headEnd type="none" w="med" len="med"/>
                      <a:tailEnd type="none" w="med" len="med"/>
                    </a:lnT>
                    <a:lnB w="7366">
                      <a:solidFill>
                        <a:srgbClr val="000000"/>
                      </a:solidFill>
                      <a:prstDash val="soli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889520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a:spLocks noGrp="1"/>
          </p:cNvSpPr>
          <p:nvPr>
            <p:ph type="sldNum" sz="quarter" idx="12"/>
          </p:nvPr>
        </p:nvSpPr>
        <p:spPr>
          <a:prstGeom prst="rect">
            <a:avLst/>
          </a:prstGeom>
        </p:spPr>
        <p:txBody>
          <a:bodyPr vert="horz" wrap="square" lIns="0" tIns="0" rIns="0" bIns="0" rtlCol="0">
            <a:noAutofit/>
          </a:bodyPr>
          <a:lstStyle/>
          <a:p>
            <a:pPr marL="25400"/>
            <a:r>
              <a:rPr sz="1100" dirty="0">
                <a:latin typeface="Arial"/>
                <a:cs typeface="Arial"/>
              </a:rPr>
              <a:t>10</a:t>
            </a:r>
            <a:endParaRPr sz="1100">
              <a:latin typeface="Arial"/>
              <a:cs typeface="Arial"/>
            </a:endParaRPr>
          </a:p>
        </p:txBody>
      </p:sp>
      <p:sp>
        <p:nvSpPr>
          <p:cNvPr id="4" name="object 4"/>
          <p:cNvSpPr txBox="1"/>
          <p:nvPr/>
        </p:nvSpPr>
        <p:spPr>
          <a:xfrm>
            <a:off x="993276" y="788165"/>
            <a:ext cx="16554450" cy="698910"/>
          </a:xfrm>
          <a:prstGeom prst="rect">
            <a:avLst/>
          </a:prstGeom>
        </p:spPr>
        <p:txBody>
          <a:bodyPr vert="horz" wrap="square" lIns="0" tIns="0" rIns="0" bIns="0" rtlCol="0">
            <a:noAutofit/>
          </a:bodyPr>
          <a:lstStyle/>
          <a:p>
            <a:pPr marL="12700" marR="12700"/>
            <a:r>
              <a:rPr sz="3200" dirty="0">
                <a:latin typeface="Arial"/>
                <a:cs typeface="Arial"/>
              </a:rPr>
              <a:t>Note</a:t>
            </a:r>
            <a:r>
              <a:rPr sz="3200" spc="5" dirty="0">
                <a:latin typeface="Arial"/>
                <a:cs typeface="Arial"/>
              </a:rPr>
              <a:t> </a:t>
            </a:r>
            <a:r>
              <a:rPr sz="3200" dirty="0">
                <a:latin typeface="Arial"/>
                <a:cs typeface="Arial"/>
              </a:rPr>
              <a:t>for </a:t>
            </a:r>
            <a:r>
              <a:rPr sz="3200" b="1" dirty="0">
                <a:latin typeface="Arial"/>
                <a:cs typeface="Arial"/>
              </a:rPr>
              <a:t>SET</a:t>
            </a:r>
            <a:r>
              <a:rPr sz="3200" b="1" spc="-15" dirty="0">
                <a:latin typeface="Arial"/>
                <a:cs typeface="Arial"/>
              </a:rPr>
              <a:t> </a:t>
            </a:r>
            <a:r>
              <a:rPr sz="3200" b="1" dirty="0">
                <a:latin typeface="Arial"/>
                <a:cs typeface="Arial"/>
              </a:rPr>
              <a:t>A</a:t>
            </a:r>
            <a:r>
              <a:rPr sz="3200" dirty="0">
                <a:latin typeface="Arial"/>
                <a:cs typeface="Arial"/>
              </a:rPr>
              <a:t>: For</a:t>
            </a:r>
            <a:r>
              <a:rPr sz="3200" spc="-10" dirty="0">
                <a:latin typeface="Arial"/>
                <a:cs typeface="Arial"/>
              </a:rPr>
              <a:t> </a:t>
            </a:r>
            <a:r>
              <a:rPr sz="3200" dirty="0">
                <a:latin typeface="Arial"/>
                <a:cs typeface="Arial"/>
              </a:rPr>
              <a:t>th</a:t>
            </a:r>
            <a:r>
              <a:rPr sz="3200" spc="-10" dirty="0">
                <a:latin typeface="Arial"/>
                <a:cs typeface="Arial"/>
              </a:rPr>
              <a:t>i</a:t>
            </a:r>
            <a:r>
              <a:rPr sz="3200" dirty="0">
                <a:latin typeface="Arial"/>
                <a:cs typeface="Arial"/>
              </a:rPr>
              <a:t>s</a:t>
            </a:r>
            <a:r>
              <a:rPr sz="3200" spc="5" dirty="0">
                <a:latin typeface="Arial"/>
                <a:cs typeface="Arial"/>
              </a:rPr>
              <a:t> </a:t>
            </a:r>
            <a:r>
              <a:rPr sz="3200" dirty="0">
                <a:latin typeface="Arial"/>
                <a:cs typeface="Arial"/>
              </a:rPr>
              <a:t>o</a:t>
            </a:r>
            <a:r>
              <a:rPr sz="3200" spc="-10" dirty="0">
                <a:latin typeface="Arial"/>
                <a:cs typeface="Arial"/>
              </a:rPr>
              <a:t>b</a:t>
            </a:r>
            <a:r>
              <a:rPr sz="3200" dirty="0">
                <a:latin typeface="Arial"/>
                <a:cs typeface="Arial"/>
              </a:rPr>
              <a:t>j</a:t>
            </a:r>
            <a:r>
              <a:rPr sz="3200" spc="-10" dirty="0">
                <a:latin typeface="Arial"/>
                <a:cs typeface="Arial"/>
              </a:rPr>
              <a:t>e</a:t>
            </a:r>
            <a:r>
              <a:rPr sz="3200" spc="5" dirty="0">
                <a:latin typeface="Arial"/>
                <a:cs typeface="Arial"/>
              </a:rPr>
              <a:t>c</a:t>
            </a:r>
            <a:r>
              <a:rPr sz="3200" spc="-10" dirty="0">
                <a:latin typeface="Arial"/>
                <a:cs typeface="Arial"/>
              </a:rPr>
              <a:t>t</a:t>
            </a:r>
            <a:r>
              <a:rPr sz="3200" dirty="0">
                <a:latin typeface="Arial"/>
                <a:cs typeface="Arial"/>
              </a:rPr>
              <a:t>i</a:t>
            </a:r>
            <a:r>
              <a:rPr sz="3200" spc="5" dirty="0">
                <a:latin typeface="Arial"/>
                <a:cs typeface="Arial"/>
              </a:rPr>
              <a:t>v</a:t>
            </a:r>
            <a:r>
              <a:rPr sz="3200" dirty="0">
                <a:latin typeface="Arial"/>
                <a:cs typeface="Arial"/>
              </a:rPr>
              <a:t>e,</a:t>
            </a:r>
            <a:r>
              <a:rPr sz="3200" spc="-10" dirty="0">
                <a:latin typeface="Arial"/>
                <a:cs typeface="Arial"/>
              </a:rPr>
              <a:t> </a:t>
            </a:r>
            <a:r>
              <a:rPr sz="3200" dirty="0">
                <a:latin typeface="Arial"/>
                <a:cs typeface="Arial"/>
              </a:rPr>
              <a:t>two </a:t>
            </a:r>
            <a:r>
              <a:rPr sz="3200" spc="5" dirty="0">
                <a:latin typeface="Arial"/>
                <a:cs typeface="Arial"/>
              </a:rPr>
              <a:t>M</a:t>
            </a:r>
            <a:r>
              <a:rPr sz="3200" spc="-5" dirty="0">
                <a:latin typeface="Arial"/>
                <a:cs typeface="Arial"/>
              </a:rPr>
              <a:t>O</a:t>
            </a:r>
            <a:r>
              <a:rPr sz="3200" spc="-15" dirty="0">
                <a:latin typeface="Arial"/>
                <a:cs typeface="Arial"/>
              </a:rPr>
              <a:t>V</a:t>
            </a:r>
            <a:r>
              <a:rPr sz="3200" dirty="0">
                <a:latin typeface="Arial"/>
                <a:cs typeface="Arial"/>
              </a:rPr>
              <a:t>s</a:t>
            </a:r>
            <a:r>
              <a:rPr sz="3200" spc="5" dirty="0">
                <a:latin typeface="Arial"/>
                <a:cs typeface="Arial"/>
              </a:rPr>
              <a:t> </a:t>
            </a:r>
            <a:r>
              <a:rPr sz="3200" dirty="0">
                <a:latin typeface="Arial"/>
                <a:cs typeface="Arial"/>
              </a:rPr>
              <a:t>are </a:t>
            </a:r>
            <a:r>
              <a:rPr sz="3200" spc="-10" dirty="0">
                <a:latin typeface="Arial"/>
                <a:cs typeface="Arial"/>
              </a:rPr>
              <a:t>r</a:t>
            </a:r>
            <a:r>
              <a:rPr sz="3200" dirty="0">
                <a:latin typeface="Arial"/>
                <a:cs typeface="Arial"/>
              </a:rPr>
              <a:t>eq</a:t>
            </a:r>
            <a:r>
              <a:rPr sz="3200" spc="-10" dirty="0">
                <a:latin typeface="Arial"/>
                <a:cs typeface="Arial"/>
              </a:rPr>
              <a:t>u</a:t>
            </a:r>
            <a:r>
              <a:rPr sz="3200" dirty="0">
                <a:latin typeface="Arial"/>
                <a:cs typeface="Arial"/>
              </a:rPr>
              <a:t>ired</a:t>
            </a:r>
            <a:r>
              <a:rPr sz="3200" spc="-10" dirty="0">
                <a:latin typeface="Arial"/>
                <a:cs typeface="Arial"/>
              </a:rPr>
              <a:t> </a:t>
            </a:r>
            <a:r>
              <a:rPr sz="3200" dirty="0">
                <a:latin typeface="Arial"/>
                <a:cs typeface="Arial"/>
              </a:rPr>
              <a:t>for</a:t>
            </a:r>
            <a:r>
              <a:rPr sz="3200" spc="-15" dirty="0">
                <a:latin typeface="Arial"/>
                <a:cs typeface="Arial"/>
              </a:rPr>
              <a:t> </a:t>
            </a:r>
            <a:r>
              <a:rPr sz="3200" dirty="0">
                <a:latin typeface="Arial"/>
                <a:cs typeface="Arial"/>
              </a:rPr>
              <a:t>the </a:t>
            </a:r>
            <a:r>
              <a:rPr sz="3200" spc="-10" dirty="0">
                <a:latin typeface="Arial"/>
                <a:cs typeface="Arial"/>
              </a:rPr>
              <a:t>e</a:t>
            </a:r>
            <a:r>
              <a:rPr sz="3200" dirty="0">
                <a:latin typeface="Arial"/>
                <a:cs typeface="Arial"/>
              </a:rPr>
              <a:t>nt</a:t>
            </a:r>
            <a:r>
              <a:rPr sz="3200" spc="5" dirty="0">
                <a:latin typeface="Arial"/>
                <a:cs typeface="Arial"/>
              </a:rPr>
              <a:t>i</a:t>
            </a:r>
            <a:r>
              <a:rPr sz="3200" dirty="0">
                <a:latin typeface="Arial"/>
                <a:cs typeface="Arial"/>
              </a:rPr>
              <a:t>re</a:t>
            </a:r>
            <a:r>
              <a:rPr sz="3200" spc="-10" dirty="0">
                <a:latin typeface="Arial"/>
                <a:cs typeface="Arial"/>
              </a:rPr>
              <a:t> </a:t>
            </a:r>
            <a:r>
              <a:rPr sz="3200" spc="-5" dirty="0">
                <a:latin typeface="Arial"/>
                <a:cs typeface="Arial"/>
              </a:rPr>
              <a:t>s</a:t>
            </a:r>
            <a:r>
              <a:rPr sz="3200" spc="5" dirty="0">
                <a:latin typeface="Arial"/>
                <a:cs typeface="Arial"/>
              </a:rPr>
              <a:t>c</a:t>
            </a:r>
            <a:r>
              <a:rPr sz="3200" dirty="0">
                <a:latin typeface="Arial"/>
                <a:cs typeface="Arial"/>
              </a:rPr>
              <a:t>ho</a:t>
            </a:r>
            <a:r>
              <a:rPr sz="3200" spc="-10" dirty="0">
                <a:latin typeface="Arial"/>
                <a:cs typeface="Arial"/>
              </a:rPr>
              <a:t>o</a:t>
            </a:r>
            <a:r>
              <a:rPr sz="3200" dirty="0">
                <a:latin typeface="Arial"/>
                <a:cs typeface="Arial"/>
              </a:rPr>
              <a:t>l </a:t>
            </a:r>
            <a:r>
              <a:rPr sz="3200" spc="-5" dirty="0">
                <a:latin typeface="Arial"/>
                <a:cs typeface="Arial"/>
              </a:rPr>
              <a:t>y</a:t>
            </a:r>
            <a:r>
              <a:rPr sz="3200" dirty="0">
                <a:latin typeface="Arial"/>
                <a:cs typeface="Arial"/>
              </a:rPr>
              <a:t>ear.</a:t>
            </a:r>
            <a:r>
              <a:rPr sz="3200" spc="-10" dirty="0">
                <a:latin typeface="Arial"/>
                <a:cs typeface="Arial"/>
              </a:rPr>
              <a:t> </a:t>
            </a:r>
            <a:r>
              <a:rPr sz="3200" dirty="0">
                <a:latin typeface="Arial"/>
                <a:cs typeface="Arial"/>
              </a:rPr>
              <a:t>In </a:t>
            </a:r>
            <a:r>
              <a:rPr sz="3200" spc="-5" dirty="0">
                <a:latin typeface="Arial"/>
                <a:cs typeface="Arial"/>
              </a:rPr>
              <a:t>c</a:t>
            </a:r>
            <a:r>
              <a:rPr sz="3200" dirty="0">
                <a:latin typeface="Arial"/>
                <a:cs typeface="Arial"/>
              </a:rPr>
              <a:t>o</a:t>
            </a:r>
            <a:r>
              <a:rPr sz="3200" spc="-10" dirty="0">
                <a:latin typeface="Arial"/>
                <a:cs typeface="Arial"/>
              </a:rPr>
              <a:t>m</a:t>
            </a:r>
            <a:r>
              <a:rPr sz="3200" dirty="0">
                <a:latin typeface="Arial"/>
                <a:cs typeface="Arial"/>
              </a:rPr>
              <a:t>put</a:t>
            </a:r>
            <a:r>
              <a:rPr sz="3200" spc="5" dirty="0">
                <a:latin typeface="Arial"/>
                <a:cs typeface="Arial"/>
              </a:rPr>
              <a:t>i</a:t>
            </a:r>
            <a:r>
              <a:rPr sz="3200" spc="-10" dirty="0">
                <a:latin typeface="Arial"/>
                <a:cs typeface="Arial"/>
              </a:rPr>
              <a:t>n</a:t>
            </a:r>
            <a:r>
              <a:rPr sz="3200" dirty="0">
                <a:latin typeface="Arial"/>
                <a:cs typeface="Arial"/>
              </a:rPr>
              <a:t>g t</a:t>
            </a:r>
            <a:r>
              <a:rPr sz="3200" spc="-10" dirty="0">
                <a:latin typeface="Arial"/>
                <a:cs typeface="Arial"/>
              </a:rPr>
              <a:t>h</a:t>
            </a:r>
            <a:r>
              <a:rPr sz="3200" dirty="0">
                <a:latin typeface="Arial"/>
                <a:cs typeface="Arial"/>
              </a:rPr>
              <a:t>e rat</a:t>
            </a:r>
            <a:r>
              <a:rPr sz="3200" spc="-10" dirty="0">
                <a:latin typeface="Arial"/>
                <a:cs typeface="Arial"/>
              </a:rPr>
              <a:t>i</a:t>
            </a:r>
            <a:r>
              <a:rPr sz="3200" dirty="0">
                <a:latin typeface="Arial"/>
                <a:cs typeface="Arial"/>
              </a:rPr>
              <a:t>ng </a:t>
            </a:r>
            <a:r>
              <a:rPr sz="3200" spc="-10" dirty="0">
                <a:latin typeface="Arial"/>
                <a:cs typeface="Arial"/>
              </a:rPr>
              <a:t>f</a:t>
            </a:r>
            <a:r>
              <a:rPr sz="3200" dirty="0">
                <a:latin typeface="Arial"/>
                <a:cs typeface="Arial"/>
              </a:rPr>
              <a:t>or Qua</a:t>
            </a:r>
            <a:r>
              <a:rPr sz="3200" spc="-10" dirty="0">
                <a:latin typeface="Arial"/>
                <a:cs typeface="Arial"/>
              </a:rPr>
              <a:t>l</a:t>
            </a:r>
            <a:r>
              <a:rPr sz="3200" dirty="0">
                <a:latin typeface="Arial"/>
                <a:cs typeface="Arial"/>
              </a:rPr>
              <a:t>it</a:t>
            </a:r>
            <a:r>
              <a:rPr sz="3200" spc="-5" dirty="0">
                <a:latin typeface="Arial"/>
                <a:cs typeface="Arial"/>
              </a:rPr>
              <a:t>y</a:t>
            </a:r>
            <a:r>
              <a:rPr sz="3200" dirty="0">
                <a:latin typeface="Arial"/>
                <a:cs typeface="Arial"/>
              </a:rPr>
              <a:t>, </a:t>
            </a:r>
            <a:r>
              <a:rPr sz="3200" spc="-10" dirty="0">
                <a:latin typeface="Arial"/>
                <a:cs typeface="Arial"/>
              </a:rPr>
              <a:t>ca</a:t>
            </a:r>
            <a:r>
              <a:rPr sz="3200" dirty="0">
                <a:latin typeface="Arial"/>
                <a:cs typeface="Arial"/>
              </a:rPr>
              <a:t>l</a:t>
            </a:r>
            <a:r>
              <a:rPr sz="3200" spc="5" dirty="0">
                <a:latin typeface="Arial"/>
                <a:cs typeface="Arial"/>
              </a:rPr>
              <a:t>c</a:t>
            </a:r>
            <a:r>
              <a:rPr sz="3200" dirty="0">
                <a:latin typeface="Arial"/>
                <a:cs typeface="Arial"/>
              </a:rPr>
              <a:t>u</a:t>
            </a:r>
            <a:r>
              <a:rPr sz="3200" spc="-10" dirty="0">
                <a:latin typeface="Arial"/>
                <a:cs typeface="Arial"/>
              </a:rPr>
              <a:t>l</a:t>
            </a:r>
            <a:r>
              <a:rPr sz="3200" dirty="0">
                <a:latin typeface="Arial"/>
                <a:cs typeface="Arial"/>
              </a:rPr>
              <a:t>ate</a:t>
            </a:r>
            <a:r>
              <a:rPr sz="3200" spc="-10" dirty="0">
                <a:latin typeface="Arial"/>
                <a:cs typeface="Arial"/>
              </a:rPr>
              <a:t> </a:t>
            </a:r>
            <a:r>
              <a:rPr sz="3200" dirty="0">
                <a:latin typeface="Arial"/>
                <a:cs typeface="Arial"/>
              </a:rPr>
              <a:t>the</a:t>
            </a:r>
            <a:r>
              <a:rPr sz="3200" spc="-10" dirty="0">
                <a:latin typeface="Arial"/>
                <a:cs typeface="Arial"/>
              </a:rPr>
              <a:t> </a:t>
            </a:r>
            <a:r>
              <a:rPr sz="3200" dirty="0">
                <a:latin typeface="Arial"/>
                <a:cs typeface="Arial"/>
              </a:rPr>
              <a:t>a</a:t>
            </a:r>
            <a:r>
              <a:rPr sz="3200" spc="55" dirty="0">
                <a:latin typeface="Arial"/>
                <a:cs typeface="Arial"/>
              </a:rPr>
              <a:t>v</a:t>
            </a:r>
            <a:r>
              <a:rPr sz="3200" dirty="0">
                <a:latin typeface="Arial"/>
                <a:cs typeface="Arial"/>
              </a:rPr>
              <a:t>e</a:t>
            </a:r>
            <a:r>
              <a:rPr sz="3200" spc="-15" dirty="0">
                <a:latin typeface="Arial"/>
                <a:cs typeface="Arial"/>
              </a:rPr>
              <a:t>r</a:t>
            </a:r>
            <a:r>
              <a:rPr sz="3200" dirty="0">
                <a:latin typeface="Arial"/>
                <a:cs typeface="Arial"/>
              </a:rPr>
              <a:t>age </a:t>
            </a:r>
            <a:r>
              <a:rPr sz="3200" spc="-10" dirty="0">
                <a:latin typeface="Arial"/>
                <a:cs typeface="Arial"/>
              </a:rPr>
              <a:t>r</a:t>
            </a:r>
            <a:r>
              <a:rPr sz="3200" dirty="0">
                <a:latin typeface="Arial"/>
                <a:cs typeface="Arial"/>
              </a:rPr>
              <a:t>at</a:t>
            </a:r>
            <a:r>
              <a:rPr sz="3200" spc="5" dirty="0">
                <a:latin typeface="Arial"/>
                <a:cs typeface="Arial"/>
              </a:rPr>
              <a:t>i</a:t>
            </a:r>
            <a:r>
              <a:rPr sz="3200" spc="-10" dirty="0">
                <a:latin typeface="Arial"/>
                <a:cs typeface="Arial"/>
              </a:rPr>
              <a:t>n</a:t>
            </a:r>
            <a:r>
              <a:rPr sz="3200" dirty="0">
                <a:latin typeface="Arial"/>
                <a:cs typeface="Arial"/>
              </a:rPr>
              <a:t>g of</a:t>
            </a:r>
            <a:r>
              <a:rPr sz="3200" spc="-10" dirty="0">
                <a:latin typeface="Arial"/>
                <a:cs typeface="Arial"/>
              </a:rPr>
              <a:t> </a:t>
            </a:r>
            <a:r>
              <a:rPr sz="3200" dirty="0">
                <a:latin typeface="Arial"/>
                <a:cs typeface="Arial"/>
              </a:rPr>
              <a:t>t</a:t>
            </a:r>
            <a:r>
              <a:rPr sz="3200" spc="-10" dirty="0">
                <a:latin typeface="Arial"/>
                <a:cs typeface="Arial"/>
              </a:rPr>
              <a:t>h</a:t>
            </a:r>
            <a:r>
              <a:rPr sz="3200" dirty="0">
                <a:latin typeface="Arial"/>
                <a:cs typeface="Arial"/>
              </a:rPr>
              <a:t>e two </a:t>
            </a:r>
            <a:r>
              <a:rPr sz="3200" spc="5" dirty="0">
                <a:latin typeface="Arial"/>
                <a:cs typeface="Arial"/>
              </a:rPr>
              <a:t>M</a:t>
            </a:r>
            <a:r>
              <a:rPr sz="3200" spc="-5" dirty="0">
                <a:latin typeface="Arial"/>
                <a:cs typeface="Arial"/>
              </a:rPr>
              <a:t>O</a:t>
            </a:r>
            <a:r>
              <a:rPr sz="3200" dirty="0">
                <a:latin typeface="Arial"/>
                <a:cs typeface="Arial"/>
              </a:rPr>
              <a:t>V</a:t>
            </a:r>
            <a:r>
              <a:rPr sz="3200" spc="10" dirty="0">
                <a:latin typeface="Arial"/>
                <a:cs typeface="Arial"/>
              </a:rPr>
              <a:t> </a:t>
            </a:r>
            <a:r>
              <a:rPr sz="3200" spc="-10" dirty="0">
                <a:latin typeface="Arial"/>
                <a:cs typeface="Arial"/>
              </a:rPr>
              <a:t>a</a:t>
            </a:r>
            <a:r>
              <a:rPr sz="3200" dirty="0">
                <a:latin typeface="Arial"/>
                <a:cs typeface="Arial"/>
              </a:rPr>
              <a:t>nd </a:t>
            </a:r>
            <a:r>
              <a:rPr sz="3200" spc="-10" dirty="0">
                <a:latin typeface="Arial"/>
                <a:cs typeface="Arial"/>
              </a:rPr>
              <a:t>f</a:t>
            </a:r>
            <a:r>
              <a:rPr sz="3200" dirty="0">
                <a:latin typeface="Arial"/>
                <a:cs typeface="Arial"/>
              </a:rPr>
              <a:t>ind</a:t>
            </a:r>
            <a:r>
              <a:rPr sz="3200" spc="-10" dirty="0">
                <a:latin typeface="Arial"/>
                <a:cs typeface="Arial"/>
              </a:rPr>
              <a:t> </a:t>
            </a:r>
            <a:r>
              <a:rPr sz="3200" dirty="0">
                <a:latin typeface="Arial"/>
                <a:cs typeface="Arial"/>
              </a:rPr>
              <a:t>the </a:t>
            </a:r>
            <a:r>
              <a:rPr sz="3200" spc="-10" dirty="0">
                <a:latin typeface="Arial"/>
                <a:cs typeface="Arial"/>
              </a:rPr>
              <a:t>t</a:t>
            </a:r>
            <a:r>
              <a:rPr sz="3200" dirty="0">
                <a:latin typeface="Arial"/>
                <a:cs typeface="Arial"/>
              </a:rPr>
              <a:t>ra</a:t>
            </a:r>
            <a:r>
              <a:rPr sz="3200" spc="-10" dirty="0">
                <a:latin typeface="Arial"/>
                <a:cs typeface="Arial"/>
              </a:rPr>
              <a:t>ns</a:t>
            </a:r>
            <a:r>
              <a:rPr sz="3200" spc="5" dirty="0">
                <a:latin typeface="Arial"/>
                <a:cs typeface="Arial"/>
              </a:rPr>
              <a:t>m</a:t>
            </a:r>
            <a:r>
              <a:rPr sz="3200" dirty="0">
                <a:latin typeface="Arial"/>
                <a:cs typeface="Arial"/>
              </a:rPr>
              <a:t>ut</a:t>
            </a:r>
            <a:r>
              <a:rPr sz="3200" spc="-10" dirty="0">
                <a:latin typeface="Arial"/>
                <a:cs typeface="Arial"/>
              </a:rPr>
              <a:t>e</a:t>
            </a:r>
            <a:r>
              <a:rPr sz="3200" dirty="0">
                <a:latin typeface="Arial"/>
                <a:cs typeface="Arial"/>
              </a:rPr>
              <a:t>d RPMS rat</a:t>
            </a:r>
            <a:r>
              <a:rPr sz="3200" spc="-10" dirty="0">
                <a:latin typeface="Arial"/>
                <a:cs typeface="Arial"/>
              </a:rPr>
              <a:t>i</a:t>
            </a:r>
            <a:r>
              <a:rPr sz="3200" dirty="0">
                <a:latin typeface="Arial"/>
                <a:cs typeface="Arial"/>
              </a:rPr>
              <a:t>ng.</a:t>
            </a:r>
            <a:r>
              <a:rPr sz="3200" spc="5" dirty="0">
                <a:latin typeface="Arial"/>
                <a:cs typeface="Arial"/>
              </a:rPr>
              <a:t> </a:t>
            </a:r>
            <a:r>
              <a:rPr sz="3200" b="1" dirty="0">
                <a:latin typeface="Arial"/>
                <a:cs typeface="Arial"/>
              </a:rPr>
              <a:t>S</a:t>
            </a:r>
            <a:r>
              <a:rPr sz="3200" b="1" spc="-10" dirty="0">
                <a:latin typeface="Arial"/>
                <a:cs typeface="Arial"/>
              </a:rPr>
              <a:t>e</a:t>
            </a:r>
            <a:r>
              <a:rPr sz="3200" b="1" dirty="0">
                <a:latin typeface="Arial"/>
                <a:cs typeface="Arial"/>
              </a:rPr>
              <a:t>e s</a:t>
            </a:r>
            <a:r>
              <a:rPr sz="3200" b="1" spc="-10" dirty="0">
                <a:latin typeface="Arial"/>
                <a:cs typeface="Arial"/>
              </a:rPr>
              <a:t>a</a:t>
            </a:r>
            <a:r>
              <a:rPr sz="3200" b="1" dirty="0">
                <a:latin typeface="Arial"/>
                <a:cs typeface="Arial"/>
              </a:rPr>
              <a:t>mple</a:t>
            </a:r>
            <a:r>
              <a:rPr sz="3200" b="1" spc="-10" dirty="0">
                <a:latin typeface="Arial"/>
                <a:cs typeface="Arial"/>
              </a:rPr>
              <a:t> </a:t>
            </a:r>
            <a:r>
              <a:rPr sz="3200" b="1" dirty="0">
                <a:latin typeface="Arial"/>
                <a:cs typeface="Arial"/>
              </a:rPr>
              <a:t>c</a:t>
            </a:r>
            <a:r>
              <a:rPr sz="3200" b="1" spc="-10" dirty="0">
                <a:latin typeface="Arial"/>
                <a:cs typeface="Arial"/>
              </a:rPr>
              <a:t>o</a:t>
            </a:r>
            <a:r>
              <a:rPr sz="3200" b="1" dirty="0">
                <a:latin typeface="Arial"/>
                <a:cs typeface="Arial"/>
              </a:rPr>
              <a:t>mputati</a:t>
            </a:r>
            <a:r>
              <a:rPr sz="3200" b="1" spc="-10" dirty="0">
                <a:latin typeface="Arial"/>
                <a:cs typeface="Arial"/>
              </a:rPr>
              <a:t>o</a:t>
            </a:r>
            <a:r>
              <a:rPr sz="3200" b="1" dirty="0">
                <a:latin typeface="Arial"/>
                <a:cs typeface="Arial"/>
              </a:rPr>
              <a:t>n be</a:t>
            </a:r>
            <a:r>
              <a:rPr sz="3200" b="1" spc="-10" dirty="0">
                <a:latin typeface="Arial"/>
                <a:cs typeface="Arial"/>
              </a:rPr>
              <a:t>l</a:t>
            </a:r>
            <a:r>
              <a:rPr sz="3200" b="1" dirty="0">
                <a:latin typeface="Arial"/>
                <a:cs typeface="Arial"/>
              </a:rPr>
              <a:t>o</a:t>
            </a:r>
            <a:r>
              <a:rPr sz="3200" b="1" spc="5" dirty="0">
                <a:latin typeface="Arial"/>
                <a:cs typeface="Arial"/>
              </a:rPr>
              <a:t>w</a:t>
            </a:r>
            <a:r>
              <a:rPr sz="3200" b="1" dirty="0">
                <a:latin typeface="Arial"/>
                <a:cs typeface="Arial"/>
              </a:rPr>
              <a:t>:</a:t>
            </a:r>
            <a:endParaRPr sz="3200" dirty="0">
              <a:latin typeface="Arial"/>
              <a:cs typeface="Arial"/>
            </a:endParaRPr>
          </a:p>
        </p:txBody>
      </p:sp>
      <p:sp>
        <p:nvSpPr>
          <p:cNvPr id="7" name="object 7"/>
          <p:cNvSpPr txBox="1"/>
          <p:nvPr/>
        </p:nvSpPr>
        <p:spPr>
          <a:xfrm>
            <a:off x="990602" y="4898513"/>
            <a:ext cx="17119597" cy="882396"/>
          </a:xfrm>
          <a:prstGeom prst="rect">
            <a:avLst/>
          </a:prstGeom>
        </p:spPr>
        <p:txBody>
          <a:bodyPr vert="horz" wrap="square" lIns="0" tIns="0" rIns="0" bIns="0" rtlCol="0">
            <a:noAutofit/>
          </a:bodyPr>
          <a:lstStyle/>
          <a:p>
            <a:pPr marL="12700"/>
            <a:r>
              <a:rPr sz="3200" dirty="0">
                <a:latin typeface="Arial"/>
                <a:cs typeface="Arial"/>
              </a:rPr>
              <a:t>Note for</a:t>
            </a:r>
            <a:r>
              <a:rPr sz="3200" spc="5" dirty="0">
                <a:latin typeface="Arial"/>
                <a:cs typeface="Arial"/>
              </a:rPr>
              <a:t> </a:t>
            </a:r>
            <a:r>
              <a:rPr sz="3200" b="1" dirty="0">
                <a:latin typeface="Arial"/>
                <a:cs typeface="Arial"/>
              </a:rPr>
              <a:t>SET</a:t>
            </a:r>
            <a:r>
              <a:rPr sz="3200" b="1" spc="-15" dirty="0">
                <a:latin typeface="Arial"/>
                <a:cs typeface="Arial"/>
              </a:rPr>
              <a:t> </a:t>
            </a:r>
            <a:r>
              <a:rPr sz="3200" b="1" dirty="0">
                <a:latin typeface="Arial"/>
                <a:cs typeface="Arial"/>
              </a:rPr>
              <a:t>B</a:t>
            </a:r>
            <a:r>
              <a:rPr sz="3200" dirty="0">
                <a:latin typeface="Arial"/>
                <a:cs typeface="Arial"/>
              </a:rPr>
              <a:t>: For</a:t>
            </a:r>
            <a:r>
              <a:rPr sz="3200" spc="-10" dirty="0">
                <a:latin typeface="Arial"/>
                <a:cs typeface="Arial"/>
              </a:rPr>
              <a:t> </a:t>
            </a:r>
            <a:r>
              <a:rPr sz="3200" dirty="0">
                <a:latin typeface="Arial"/>
                <a:cs typeface="Arial"/>
              </a:rPr>
              <a:t>th</a:t>
            </a:r>
            <a:r>
              <a:rPr sz="3200" spc="-10" dirty="0">
                <a:latin typeface="Arial"/>
                <a:cs typeface="Arial"/>
              </a:rPr>
              <a:t>i</a:t>
            </a:r>
            <a:r>
              <a:rPr sz="3200" dirty="0">
                <a:latin typeface="Arial"/>
                <a:cs typeface="Arial"/>
              </a:rPr>
              <a:t>s</a:t>
            </a:r>
            <a:r>
              <a:rPr sz="3200" spc="5" dirty="0">
                <a:latin typeface="Arial"/>
                <a:cs typeface="Arial"/>
              </a:rPr>
              <a:t> </a:t>
            </a:r>
            <a:r>
              <a:rPr sz="3200" dirty="0">
                <a:latin typeface="Arial"/>
                <a:cs typeface="Arial"/>
              </a:rPr>
              <a:t>o</a:t>
            </a:r>
            <a:r>
              <a:rPr sz="3200" spc="-10" dirty="0">
                <a:latin typeface="Arial"/>
                <a:cs typeface="Arial"/>
              </a:rPr>
              <a:t>b</a:t>
            </a:r>
            <a:r>
              <a:rPr sz="3200" dirty="0">
                <a:latin typeface="Arial"/>
                <a:cs typeface="Arial"/>
              </a:rPr>
              <a:t>j</a:t>
            </a:r>
            <a:r>
              <a:rPr sz="3200" spc="-10" dirty="0">
                <a:latin typeface="Arial"/>
                <a:cs typeface="Arial"/>
              </a:rPr>
              <a:t>e</a:t>
            </a:r>
            <a:r>
              <a:rPr sz="3200" spc="5" dirty="0">
                <a:latin typeface="Arial"/>
                <a:cs typeface="Arial"/>
              </a:rPr>
              <a:t>c</a:t>
            </a:r>
            <a:r>
              <a:rPr sz="3200" spc="-10" dirty="0">
                <a:latin typeface="Arial"/>
                <a:cs typeface="Arial"/>
              </a:rPr>
              <a:t>t</a:t>
            </a:r>
            <a:r>
              <a:rPr sz="3200" dirty="0">
                <a:latin typeface="Arial"/>
                <a:cs typeface="Arial"/>
              </a:rPr>
              <a:t>i</a:t>
            </a:r>
            <a:r>
              <a:rPr sz="3200" spc="5" dirty="0">
                <a:latin typeface="Arial"/>
                <a:cs typeface="Arial"/>
              </a:rPr>
              <a:t>v</a:t>
            </a:r>
            <a:r>
              <a:rPr sz="3200" dirty="0">
                <a:latin typeface="Arial"/>
                <a:cs typeface="Arial"/>
              </a:rPr>
              <a:t>e,</a:t>
            </a:r>
            <a:r>
              <a:rPr sz="3200" spc="-10" dirty="0">
                <a:latin typeface="Arial"/>
                <a:cs typeface="Arial"/>
              </a:rPr>
              <a:t> </a:t>
            </a:r>
            <a:r>
              <a:rPr sz="3200" dirty="0">
                <a:latin typeface="Arial"/>
                <a:cs typeface="Arial"/>
              </a:rPr>
              <a:t>two </a:t>
            </a:r>
            <a:r>
              <a:rPr sz="3200" spc="5" dirty="0">
                <a:latin typeface="Arial"/>
                <a:cs typeface="Arial"/>
              </a:rPr>
              <a:t>M</a:t>
            </a:r>
            <a:r>
              <a:rPr sz="3200" spc="-5" dirty="0">
                <a:latin typeface="Arial"/>
                <a:cs typeface="Arial"/>
              </a:rPr>
              <a:t>O</a:t>
            </a:r>
            <a:r>
              <a:rPr sz="3200" spc="-15" dirty="0">
                <a:latin typeface="Arial"/>
                <a:cs typeface="Arial"/>
              </a:rPr>
              <a:t>V</a:t>
            </a:r>
            <a:r>
              <a:rPr sz="3200" dirty="0">
                <a:latin typeface="Arial"/>
                <a:cs typeface="Arial"/>
              </a:rPr>
              <a:t>s</a:t>
            </a:r>
            <a:r>
              <a:rPr sz="3200" spc="5" dirty="0">
                <a:latin typeface="Arial"/>
                <a:cs typeface="Arial"/>
              </a:rPr>
              <a:t> </a:t>
            </a:r>
            <a:r>
              <a:rPr sz="3200" dirty="0">
                <a:latin typeface="Arial"/>
                <a:cs typeface="Arial"/>
              </a:rPr>
              <a:t>are</a:t>
            </a:r>
            <a:r>
              <a:rPr sz="3200" spc="15" dirty="0">
                <a:latin typeface="Arial"/>
                <a:cs typeface="Arial"/>
              </a:rPr>
              <a:t> </a:t>
            </a:r>
            <a:r>
              <a:rPr sz="3200" spc="-15" dirty="0">
                <a:latin typeface="Arial"/>
                <a:cs typeface="Arial"/>
              </a:rPr>
              <a:t>r</a:t>
            </a:r>
            <a:r>
              <a:rPr sz="3200" dirty="0">
                <a:latin typeface="Arial"/>
                <a:cs typeface="Arial"/>
              </a:rPr>
              <a:t>eq</a:t>
            </a:r>
            <a:r>
              <a:rPr sz="3200" spc="-10" dirty="0">
                <a:latin typeface="Arial"/>
                <a:cs typeface="Arial"/>
              </a:rPr>
              <a:t>u</a:t>
            </a:r>
            <a:r>
              <a:rPr sz="3200" dirty="0">
                <a:latin typeface="Arial"/>
                <a:cs typeface="Arial"/>
              </a:rPr>
              <a:t>ired</a:t>
            </a:r>
            <a:r>
              <a:rPr sz="3200" spc="-10" dirty="0">
                <a:latin typeface="Arial"/>
                <a:cs typeface="Arial"/>
              </a:rPr>
              <a:t> </a:t>
            </a:r>
            <a:r>
              <a:rPr sz="3200" dirty="0">
                <a:latin typeface="Arial"/>
                <a:cs typeface="Arial"/>
              </a:rPr>
              <a:t>for</a:t>
            </a:r>
            <a:r>
              <a:rPr sz="3200" spc="-15" dirty="0">
                <a:latin typeface="Arial"/>
                <a:cs typeface="Arial"/>
              </a:rPr>
              <a:t> </a:t>
            </a:r>
            <a:r>
              <a:rPr sz="3200" dirty="0">
                <a:latin typeface="Arial"/>
                <a:cs typeface="Arial"/>
              </a:rPr>
              <a:t>the </a:t>
            </a:r>
            <a:r>
              <a:rPr sz="3200" spc="-10" dirty="0">
                <a:latin typeface="Arial"/>
                <a:cs typeface="Arial"/>
              </a:rPr>
              <a:t>e</a:t>
            </a:r>
            <a:r>
              <a:rPr sz="3200" dirty="0">
                <a:latin typeface="Arial"/>
                <a:cs typeface="Arial"/>
              </a:rPr>
              <a:t>nt</a:t>
            </a:r>
            <a:r>
              <a:rPr sz="3200" spc="5" dirty="0">
                <a:latin typeface="Arial"/>
                <a:cs typeface="Arial"/>
              </a:rPr>
              <a:t>i</a:t>
            </a:r>
            <a:r>
              <a:rPr sz="3200" dirty="0">
                <a:latin typeface="Arial"/>
                <a:cs typeface="Arial"/>
              </a:rPr>
              <a:t>re</a:t>
            </a:r>
            <a:r>
              <a:rPr sz="3200" spc="-10" dirty="0">
                <a:latin typeface="Arial"/>
                <a:cs typeface="Arial"/>
              </a:rPr>
              <a:t> </a:t>
            </a:r>
            <a:r>
              <a:rPr sz="3200" spc="-5" dirty="0">
                <a:latin typeface="Arial"/>
                <a:cs typeface="Arial"/>
              </a:rPr>
              <a:t>s</a:t>
            </a:r>
            <a:r>
              <a:rPr sz="3200" spc="5" dirty="0">
                <a:latin typeface="Arial"/>
                <a:cs typeface="Arial"/>
              </a:rPr>
              <a:t>c</a:t>
            </a:r>
            <a:r>
              <a:rPr sz="3200" dirty="0">
                <a:latin typeface="Arial"/>
                <a:cs typeface="Arial"/>
              </a:rPr>
              <a:t>ho</a:t>
            </a:r>
            <a:r>
              <a:rPr sz="3200" spc="-10" dirty="0">
                <a:latin typeface="Arial"/>
                <a:cs typeface="Arial"/>
              </a:rPr>
              <a:t>o</a:t>
            </a:r>
            <a:r>
              <a:rPr sz="3200" dirty="0">
                <a:latin typeface="Arial"/>
                <a:cs typeface="Arial"/>
              </a:rPr>
              <a:t>l </a:t>
            </a:r>
            <a:r>
              <a:rPr sz="3200" spc="-5" dirty="0">
                <a:latin typeface="Arial"/>
                <a:cs typeface="Arial"/>
              </a:rPr>
              <a:t>y</a:t>
            </a:r>
            <a:r>
              <a:rPr sz="3200" dirty="0">
                <a:latin typeface="Arial"/>
                <a:cs typeface="Arial"/>
              </a:rPr>
              <a:t>ear.</a:t>
            </a:r>
            <a:r>
              <a:rPr sz="3200" spc="-10" dirty="0">
                <a:latin typeface="Arial"/>
                <a:cs typeface="Arial"/>
              </a:rPr>
              <a:t> </a:t>
            </a:r>
            <a:r>
              <a:rPr sz="3200" dirty="0">
                <a:latin typeface="Arial"/>
                <a:cs typeface="Arial"/>
              </a:rPr>
              <a:t>In </a:t>
            </a:r>
            <a:r>
              <a:rPr sz="3200" spc="-5" dirty="0">
                <a:latin typeface="Arial"/>
                <a:cs typeface="Arial"/>
              </a:rPr>
              <a:t>c</a:t>
            </a:r>
            <a:r>
              <a:rPr sz="3200" dirty="0">
                <a:latin typeface="Arial"/>
                <a:cs typeface="Arial"/>
              </a:rPr>
              <a:t>o</a:t>
            </a:r>
            <a:r>
              <a:rPr sz="3200" spc="-10" dirty="0">
                <a:latin typeface="Arial"/>
                <a:cs typeface="Arial"/>
              </a:rPr>
              <a:t>m</a:t>
            </a:r>
            <a:r>
              <a:rPr sz="3200" dirty="0">
                <a:latin typeface="Arial"/>
                <a:cs typeface="Arial"/>
              </a:rPr>
              <a:t>put</a:t>
            </a:r>
            <a:r>
              <a:rPr sz="3200" spc="5" dirty="0">
                <a:latin typeface="Arial"/>
                <a:cs typeface="Arial"/>
              </a:rPr>
              <a:t>i</a:t>
            </a:r>
            <a:r>
              <a:rPr sz="3200" spc="-10" dirty="0">
                <a:latin typeface="Arial"/>
                <a:cs typeface="Arial"/>
              </a:rPr>
              <a:t>n</a:t>
            </a:r>
            <a:r>
              <a:rPr sz="3200" dirty="0">
                <a:latin typeface="Arial"/>
                <a:cs typeface="Arial"/>
              </a:rPr>
              <a:t>g t</a:t>
            </a:r>
            <a:r>
              <a:rPr sz="3200" spc="-10" dirty="0">
                <a:latin typeface="Arial"/>
                <a:cs typeface="Arial"/>
              </a:rPr>
              <a:t>h</a:t>
            </a:r>
            <a:r>
              <a:rPr sz="3200" dirty="0">
                <a:latin typeface="Arial"/>
                <a:cs typeface="Arial"/>
              </a:rPr>
              <a:t>e rat</a:t>
            </a:r>
            <a:r>
              <a:rPr sz="3200" spc="-10" dirty="0">
                <a:latin typeface="Arial"/>
                <a:cs typeface="Arial"/>
              </a:rPr>
              <a:t>i</a:t>
            </a:r>
            <a:r>
              <a:rPr sz="3200" dirty="0">
                <a:latin typeface="Arial"/>
                <a:cs typeface="Arial"/>
              </a:rPr>
              <a:t>ng </a:t>
            </a:r>
            <a:r>
              <a:rPr sz="3200" spc="-10" dirty="0">
                <a:latin typeface="Arial"/>
                <a:cs typeface="Arial"/>
              </a:rPr>
              <a:t>f</a:t>
            </a:r>
            <a:r>
              <a:rPr sz="3200" dirty="0">
                <a:latin typeface="Arial"/>
                <a:cs typeface="Arial"/>
              </a:rPr>
              <a:t>or Qua</a:t>
            </a:r>
            <a:r>
              <a:rPr sz="3200" spc="-10" dirty="0">
                <a:latin typeface="Arial"/>
                <a:cs typeface="Arial"/>
              </a:rPr>
              <a:t>l</a:t>
            </a:r>
            <a:r>
              <a:rPr sz="3200" dirty="0">
                <a:latin typeface="Arial"/>
                <a:cs typeface="Arial"/>
              </a:rPr>
              <a:t>it</a:t>
            </a:r>
            <a:r>
              <a:rPr sz="3200" spc="-5" dirty="0">
                <a:latin typeface="Arial"/>
                <a:cs typeface="Arial"/>
              </a:rPr>
              <a:t>y</a:t>
            </a:r>
            <a:r>
              <a:rPr sz="3200" dirty="0">
                <a:latin typeface="Arial"/>
                <a:cs typeface="Arial"/>
              </a:rPr>
              <a:t>: (i)</a:t>
            </a:r>
            <a:r>
              <a:rPr sz="3200" spc="-15" dirty="0">
                <a:latin typeface="Arial"/>
                <a:cs typeface="Arial"/>
              </a:rPr>
              <a:t> </a:t>
            </a:r>
            <a:r>
              <a:rPr sz="3200" dirty="0">
                <a:latin typeface="Arial"/>
                <a:cs typeface="Arial"/>
              </a:rPr>
              <a:t>get t</a:t>
            </a:r>
            <a:r>
              <a:rPr sz="3200" spc="-10" dirty="0">
                <a:latin typeface="Arial"/>
                <a:cs typeface="Arial"/>
              </a:rPr>
              <a:t>h</a:t>
            </a:r>
            <a:r>
              <a:rPr sz="3200" dirty="0">
                <a:latin typeface="Arial"/>
                <a:cs typeface="Arial"/>
              </a:rPr>
              <a:t>e </a:t>
            </a:r>
            <a:r>
              <a:rPr sz="3200" spc="-5" dirty="0">
                <a:latin typeface="Arial"/>
                <a:cs typeface="Arial"/>
              </a:rPr>
              <a:t>c</a:t>
            </a:r>
            <a:r>
              <a:rPr sz="3200" dirty="0">
                <a:latin typeface="Arial"/>
                <a:cs typeface="Arial"/>
              </a:rPr>
              <a:t>orr</a:t>
            </a:r>
            <a:r>
              <a:rPr sz="3200" spc="-10" dirty="0">
                <a:latin typeface="Arial"/>
                <a:cs typeface="Arial"/>
              </a:rPr>
              <a:t>e</a:t>
            </a:r>
            <a:r>
              <a:rPr sz="3200" spc="5" dirty="0">
                <a:latin typeface="Arial"/>
                <a:cs typeface="Arial"/>
              </a:rPr>
              <a:t>s</a:t>
            </a:r>
            <a:r>
              <a:rPr sz="3200" dirty="0">
                <a:latin typeface="Arial"/>
                <a:cs typeface="Arial"/>
              </a:rPr>
              <a:t>po</a:t>
            </a:r>
            <a:r>
              <a:rPr sz="3200" spc="-10" dirty="0">
                <a:latin typeface="Arial"/>
                <a:cs typeface="Arial"/>
              </a:rPr>
              <a:t>n</a:t>
            </a:r>
            <a:r>
              <a:rPr sz="3200" dirty="0">
                <a:latin typeface="Arial"/>
                <a:cs typeface="Arial"/>
              </a:rPr>
              <a:t>di</a:t>
            </a:r>
            <a:r>
              <a:rPr sz="3200" spc="-10" dirty="0">
                <a:latin typeface="Arial"/>
                <a:cs typeface="Arial"/>
              </a:rPr>
              <a:t>n</a:t>
            </a:r>
            <a:r>
              <a:rPr sz="3200" dirty="0">
                <a:latin typeface="Arial"/>
                <a:cs typeface="Arial"/>
              </a:rPr>
              <a:t>g RP</a:t>
            </a:r>
            <a:r>
              <a:rPr sz="3200" spc="5" dirty="0">
                <a:latin typeface="Arial"/>
                <a:cs typeface="Arial"/>
              </a:rPr>
              <a:t>M</a:t>
            </a:r>
            <a:r>
              <a:rPr sz="3200" dirty="0">
                <a:latin typeface="Arial"/>
                <a:cs typeface="Arial"/>
              </a:rPr>
              <a:t>S</a:t>
            </a:r>
            <a:r>
              <a:rPr sz="3200" spc="-15" dirty="0">
                <a:latin typeface="Arial"/>
                <a:cs typeface="Arial"/>
              </a:rPr>
              <a:t> </a:t>
            </a:r>
            <a:r>
              <a:rPr sz="3200" spc="45" dirty="0">
                <a:latin typeface="Arial"/>
                <a:cs typeface="Arial"/>
              </a:rPr>
              <a:t>5</a:t>
            </a:r>
            <a:r>
              <a:rPr sz="3200" dirty="0">
                <a:latin typeface="Arial"/>
                <a:cs typeface="Arial"/>
              </a:rPr>
              <a:t>-poi</a:t>
            </a:r>
            <a:r>
              <a:rPr sz="3200" spc="-10" dirty="0">
                <a:latin typeface="Arial"/>
                <a:cs typeface="Arial"/>
              </a:rPr>
              <a:t>n</a:t>
            </a:r>
            <a:r>
              <a:rPr sz="3200" dirty="0">
                <a:latin typeface="Arial"/>
                <a:cs typeface="Arial"/>
              </a:rPr>
              <a:t>t </a:t>
            </a:r>
            <a:r>
              <a:rPr sz="3200" spc="-10" dirty="0">
                <a:latin typeface="Arial"/>
                <a:cs typeface="Arial"/>
              </a:rPr>
              <a:t>s</a:t>
            </a:r>
            <a:r>
              <a:rPr sz="3200" spc="5" dirty="0">
                <a:latin typeface="Arial"/>
                <a:cs typeface="Arial"/>
              </a:rPr>
              <a:t>c</a:t>
            </a:r>
            <a:r>
              <a:rPr sz="3200" dirty="0">
                <a:latin typeface="Arial"/>
                <a:cs typeface="Arial"/>
              </a:rPr>
              <a:t>a</a:t>
            </a:r>
            <a:r>
              <a:rPr sz="3200" spc="-10" dirty="0">
                <a:latin typeface="Arial"/>
                <a:cs typeface="Arial"/>
              </a:rPr>
              <a:t>l</a:t>
            </a:r>
            <a:r>
              <a:rPr sz="3200" dirty="0">
                <a:latin typeface="Arial"/>
                <a:cs typeface="Arial"/>
              </a:rPr>
              <a:t>e ra</a:t>
            </a:r>
            <a:r>
              <a:rPr sz="3200" spc="-10" dirty="0">
                <a:latin typeface="Arial"/>
                <a:cs typeface="Arial"/>
              </a:rPr>
              <a:t>t</a:t>
            </a:r>
            <a:r>
              <a:rPr sz="3200" dirty="0">
                <a:latin typeface="Arial"/>
                <a:cs typeface="Arial"/>
              </a:rPr>
              <a:t>ing</a:t>
            </a:r>
            <a:r>
              <a:rPr sz="3200" spc="-10" dirty="0">
                <a:latin typeface="Arial"/>
                <a:cs typeface="Arial"/>
              </a:rPr>
              <a:t> </a:t>
            </a:r>
            <a:r>
              <a:rPr sz="3200" dirty="0">
                <a:latin typeface="Arial"/>
                <a:cs typeface="Arial"/>
              </a:rPr>
              <a:t>of </a:t>
            </a:r>
            <a:r>
              <a:rPr sz="3200" spc="-10" dirty="0">
                <a:latin typeface="Arial"/>
                <a:cs typeface="Arial"/>
              </a:rPr>
              <a:t>e</a:t>
            </a:r>
            <a:r>
              <a:rPr sz="3200" dirty="0">
                <a:latin typeface="Arial"/>
                <a:cs typeface="Arial"/>
              </a:rPr>
              <a:t>a</a:t>
            </a:r>
            <a:r>
              <a:rPr sz="3200" spc="5" dirty="0">
                <a:latin typeface="Arial"/>
                <a:cs typeface="Arial"/>
              </a:rPr>
              <a:t>c</a:t>
            </a:r>
            <a:r>
              <a:rPr sz="3200" dirty="0">
                <a:latin typeface="Arial"/>
                <a:cs typeface="Arial"/>
              </a:rPr>
              <a:t>h</a:t>
            </a:r>
            <a:r>
              <a:rPr sz="3200" spc="-10" dirty="0">
                <a:latin typeface="Arial"/>
                <a:cs typeface="Arial"/>
              </a:rPr>
              <a:t> </a:t>
            </a:r>
            <a:r>
              <a:rPr sz="3200" dirty="0">
                <a:latin typeface="Arial"/>
                <a:cs typeface="Arial"/>
              </a:rPr>
              <a:t>C</a:t>
            </a:r>
            <a:r>
              <a:rPr sz="3200" spc="-5" dirty="0">
                <a:latin typeface="Arial"/>
                <a:cs typeface="Arial"/>
              </a:rPr>
              <a:t>O</a:t>
            </a:r>
            <a:r>
              <a:rPr sz="3200" dirty="0">
                <a:latin typeface="Arial"/>
                <a:cs typeface="Arial"/>
              </a:rPr>
              <a:t>T rat</a:t>
            </a:r>
            <a:r>
              <a:rPr sz="3200" spc="5" dirty="0">
                <a:latin typeface="Arial"/>
                <a:cs typeface="Arial"/>
              </a:rPr>
              <a:t>i</a:t>
            </a:r>
            <a:r>
              <a:rPr sz="3200" dirty="0">
                <a:latin typeface="Arial"/>
                <a:cs typeface="Arial"/>
              </a:rPr>
              <a:t>n</a:t>
            </a:r>
            <a:r>
              <a:rPr sz="3200" spc="-10" dirty="0">
                <a:latin typeface="Arial"/>
                <a:cs typeface="Arial"/>
              </a:rPr>
              <a:t>g</a:t>
            </a:r>
            <a:r>
              <a:rPr sz="3200" dirty="0">
                <a:latin typeface="Arial"/>
                <a:cs typeface="Arial"/>
              </a:rPr>
              <a:t>;</a:t>
            </a:r>
          </a:p>
          <a:p>
            <a:pPr marL="12700"/>
            <a:r>
              <a:rPr sz="3200" dirty="0">
                <a:latin typeface="Arial"/>
                <a:cs typeface="Arial"/>
              </a:rPr>
              <a:t>(ii) </a:t>
            </a:r>
            <a:r>
              <a:rPr sz="3200" spc="-5" dirty="0">
                <a:latin typeface="Arial"/>
                <a:cs typeface="Arial"/>
              </a:rPr>
              <a:t>c</a:t>
            </a:r>
            <a:r>
              <a:rPr sz="3200" dirty="0">
                <a:latin typeface="Arial"/>
                <a:cs typeface="Arial"/>
              </a:rPr>
              <a:t>al</a:t>
            </a:r>
            <a:r>
              <a:rPr sz="3200" spc="-10" dirty="0">
                <a:latin typeface="Arial"/>
                <a:cs typeface="Arial"/>
              </a:rPr>
              <a:t>c</a:t>
            </a:r>
            <a:r>
              <a:rPr sz="3200" dirty="0">
                <a:latin typeface="Arial"/>
                <a:cs typeface="Arial"/>
              </a:rPr>
              <a:t>ul</a:t>
            </a:r>
            <a:r>
              <a:rPr sz="3200" spc="-10" dirty="0">
                <a:latin typeface="Arial"/>
                <a:cs typeface="Arial"/>
              </a:rPr>
              <a:t>a</a:t>
            </a:r>
            <a:r>
              <a:rPr sz="3200" dirty="0">
                <a:latin typeface="Arial"/>
                <a:cs typeface="Arial"/>
              </a:rPr>
              <a:t>te t</a:t>
            </a:r>
            <a:r>
              <a:rPr sz="3200" spc="-10" dirty="0">
                <a:latin typeface="Arial"/>
                <a:cs typeface="Arial"/>
              </a:rPr>
              <a:t>h</a:t>
            </a:r>
            <a:r>
              <a:rPr sz="3200" dirty="0">
                <a:latin typeface="Arial"/>
                <a:cs typeface="Arial"/>
              </a:rPr>
              <a:t>e </a:t>
            </a:r>
            <a:r>
              <a:rPr sz="3200" spc="-10" dirty="0">
                <a:latin typeface="Arial"/>
                <a:cs typeface="Arial"/>
              </a:rPr>
              <a:t>a</a:t>
            </a:r>
            <a:r>
              <a:rPr sz="3200" spc="5" dirty="0">
                <a:latin typeface="Arial"/>
                <a:cs typeface="Arial"/>
              </a:rPr>
              <a:t>v</a:t>
            </a:r>
            <a:r>
              <a:rPr sz="3200" dirty="0">
                <a:latin typeface="Arial"/>
                <a:cs typeface="Arial"/>
              </a:rPr>
              <a:t>er</a:t>
            </a:r>
            <a:r>
              <a:rPr sz="3200" spc="-10" dirty="0">
                <a:latin typeface="Arial"/>
                <a:cs typeface="Arial"/>
              </a:rPr>
              <a:t>a</a:t>
            </a:r>
            <a:r>
              <a:rPr sz="3200" dirty="0">
                <a:latin typeface="Arial"/>
                <a:cs typeface="Arial"/>
              </a:rPr>
              <a:t>ge of</a:t>
            </a:r>
            <a:r>
              <a:rPr sz="3200" spc="-10" dirty="0">
                <a:latin typeface="Arial"/>
                <a:cs typeface="Arial"/>
              </a:rPr>
              <a:t> </a:t>
            </a:r>
            <a:r>
              <a:rPr sz="3200" dirty="0">
                <a:latin typeface="Arial"/>
                <a:cs typeface="Arial"/>
              </a:rPr>
              <a:t>t</a:t>
            </a:r>
            <a:r>
              <a:rPr sz="3200" spc="-10" dirty="0">
                <a:latin typeface="Arial"/>
                <a:cs typeface="Arial"/>
              </a:rPr>
              <a:t>h</a:t>
            </a:r>
            <a:r>
              <a:rPr sz="3200" dirty="0">
                <a:latin typeface="Arial"/>
                <a:cs typeface="Arial"/>
              </a:rPr>
              <a:t>e RP</a:t>
            </a:r>
            <a:r>
              <a:rPr sz="3200" spc="5" dirty="0">
                <a:latin typeface="Arial"/>
                <a:cs typeface="Arial"/>
              </a:rPr>
              <a:t>M</a:t>
            </a:r>
            <a:r>
              <a:rPr sz="3200" dirty="0">
                <a:latin typeface="Arial"/>
                <a:cs typeface="Arial"/>
              </a:rPr>
              <a:t>S ra</a:t>
            </a:r>
            <a:r>
              <a:rPr sz="3200" spc="-10" dirty="0">
                <a:latin typeface="Arial"/>
                <a:cs typeface="Arial"/>
              </a:rPr>
              <a:t>t</a:t>
            </a:r>
            <a:r>
              <a:rPr sz="3200" dirty="0">
                <a:latin typeface="Arial"/>
                <a:cs typeface="Arial"/>
              </a:rPr>
              <a:t>in</a:t>
            </a:r>
            <a:r>
              <a:rPr sz="3200" spc="-10" dirty="0">
                <a:latin typeface="Arial"/>
                <a:cs typeface="Arial"/>
              </a:rPr>
              <a:t>g</a:t>
            </a:r>
            <a:r>
              <a:rPr sz="3200" spc="5" dirty="0">
                <a:latin typeface="Arial"/>
                <a:cs typeface="Arial"/>
              </a:rPr>
              <a:t>s</a:t>
            </a:r>
            <a:r>
              <a:rPr sz="3200" dirty="0">
                <a:latin typeface="Arial"/>
                <a:cs typeface="Arial"/>
              </a:rPr>
              <a:t>; </a:t>
            </a:r>
            <a:r>
              <a:rPr sz="3200" spc="-10" dirty="0">
                <a:latin typeface="Arial"/>
                <a:cs typeface="Arial"/>
              </a:rPr>
              <a:t>a</a:t>
            </a:r>
            <a:r>
              <a:rPr sz="3200" dirty="0">
                <a:latin typeface="Arial"/>
                <a:cs typeface="Arial"/>
              </a:rPr>
              <a:t>nd (</a:t>
            </a:r>
            <a:r>
              <a:rPr sz="3200" spc="-10" dirty="0">
                <a:latin typeface="Arial"/>
                <a:cs typeface="Arial"/>
              </a:rPr>
              <a:t>i</a:t>
            </a:r>
            <a:r>
              <a:rPr sz="3200" dirty="0">
                <a:latin typeface="Arial"/>
                <a:cs typeface="Arial"/>
              </a:rPr>
              <a:t>ii) </a:t>
            </a:r>
            <a:r>
              <a:rPr sz="3200" spc="-10" dirty="0">
                <a:latin typeface="Arial"/>
                <a:cs typeface="Arial"/>
              </a:rPr>
              <a:t>f</a:t>
            </a:r>
            <a:r>
              <a:rPr sz="3200" dirty="0">
                <a:latin typeface="Arial"/>
                <a:cs typeface="Arial"/>
              </a:rPr>
              <a:t>ind</a:t>
            </a:r>
            <a:r>
              <a:rPr sz="3200" spc="-10" dirty="0">
                <a:latin typeface="Arial"/>
                <a:cs typeface="Arial"/>
              </a:rPr>
              <a:t> t</a:t>
            </a:r>
            <a:r>
              <a:rPr sz="3200" dirty="0">
                <a:latin typeface="Arial"/>
                <a:cs typeface="Arial"/>
              </a:rPr>
              <a:t>he tra</a:t>
            </a:r>
            <a:r>
              <a:rPr sz="3200" spc="-10" dirty="0">
                <a:latin typeface="Arial"/>
                <a:cs typeface="Arial"/>
              </a:rPr>
              <a:t>ns</a:t>
            </a:r>
            <a:r>
              <a:rPr sz="3200" spc="5" dirty="0">
                <a:latin typeface="Arial"/>
                <a:cs typeface="Arial"/>
              </a:rPr>
              <a:t>m</a:t>
            </a:r>
            <a:r>
              <a:rPr sz="3200" dirty="0">
                <a:latin typeface="Arial"/>
                <a:cs typeface="Arial"/>
              </a:rPr>
              <a:t>ut</a:t>
            </a:r>
            <a:r>
              <a:rPr sz="3200" spc="-10" dirty="0">
                <a:latin typeface="Arial"/>
                <a:cs typeface="Arial"/>
              </a:rPr>
              <a:t>e</a:t>
            </a:r>
            <a:r>
              <a:rPr sz="3200" dirty="0">
                <a:latin typeface="Arial"/>
                <a:cs typeface="Arial"/>
              </a:rPr>
              <a:t>d RP</a:t>
            </a:r>
            <a:r>
              <a:rPr sz="3200" spc="5" dirty="0">
                <a:latin typeface="Arial"/>
                <a:cs typeface="Arial"/>
              </a:rPr>
              <a:t>M</a:t>
            </a:r>
            <a:r>
              <a:rPr sz="3200" dirty="0">
                <a:latin typeface="Arial"/>
                <a:cs typeface="Arial"/>
              </a:rPr>
              <a:t>S r</a:t>
            </a:r>
            <a:r>
              <a:rPr sz="3200" spc="-10" dirty="0">
                <a:latin typeface="Arial"/>
                <a:cs typeface="Arial"/>
              </a:rPr>
              <a:t>a</a:t>
            </a:r>
            <a:r>
              <a:rPr sz="3200" dirty="0">
                <a:latin typeface="Arial"/>
                <a:cs typeface="Arial"/>
              </a:rPr>
              <a:t>t</a:t>
            </a:r>
            <a:r>
              <a:rPr sz="3200" spc="5" dirty="0">
                <a:latin typeface="Arial"/>
                <a:cs typeface="Arial"/>
              </a:rPr>
              <a:t>i</a:t>
            </a:r>
            <a:r>
              <a:rPr sz="3200" spc="-10" dirty="0">
                <a:latin typeface="Arial"/>
                <a:cs typeface="Arial"/>
              </a:rPr>
              <a:t>n</a:t>
            </a:r>
            <a:r>
              <a:rPr sz="3200" dirty="0">
                <a:latin typeface="Arial"/>
                <a:cs typeface="Arial"/>
              </a:rPr>
              <a:t>g.</a:t>
            </a:r>
            <a:r>
              <a:rPr sz="3200" spc="35" dirty="0">
                <a:latin typeface="Arial"/>
                <a:cs typeface="Arial"/>
              </a:rPr>
              <a:t> </a:t>
            </a:r>
            <a:r>
              <a:rPr sz="3200" b="1" spc="-15" dirty="0">
                <a:latin typeface="Arial"/>
                <a:cs typeface="Arial"/>
              </a:rPr>
              <a:t>S</a:t>
            </a:r>
            <a:r>
              <a:rPr sz="3200" b="1" dirty="0">
                <a:latin typeface="Arial"/>
                <a:cs typeface="Arial"/>
              </a:rPr>
              <a:t>ee s</a:t>
            </a:r>
            <a:r>
              <a:rPr sz="3200" b="1" spc="-10" dirty="0">
                <a:latin typeface="Arial"/>
                <a:cs typeface="Arial"/>
              </a:rPr>
              <a:t>a</a:t>
            </a:r>
            <a:r>
              <a:rPr sz="3200" b="1" dirty="0">
                <a:latin typeface="Arial"/>
                <a:cs typeface="Arial"/>
              </a:rPr>
              <a:t>mple</a:t>
            </a:r>
            <a:r>
              <a:rPr sz="3200" b="1" spc="-10" dirty="0">
                <a:latin typeface="Arial"/>
                <a:cs typeface="Arial"/>
              </a:rPr>
              <a:t> </a:t>
            </a:r>
            <a:r>
              <a:rPr sz="3200" b="1" dirty="0">
                <a:latin typeface="Arial"/>
                <a:cs typeface="Arial"/>
              </a:rPr>
              <a:t>co</a:t>
            </a:r>
            <a:r>
              <a:rPr sz="3200" b="1" spc="5" dirty="0">
                <a:latin typeface="Arial"/>
                <a:cs typeface="Arial"/>
              </a:rPr>
              <a:t>m</a:t>
            </a:r>
            <a:r>
              <a:rPr sz="3200" b="1" spc="-10" dirty="0">
                <a:latin typeface="Arial"/>
                <a:cs typeface="Arial"/>
              </a:rPr>
              <a:t>p</a:t>
            </a:r>
            <a:r>
              <a:rPr sz="3200" b="1" dirty="0">
                <a:latin typeface="Arial"/>
                <a:cs typeface="Arial"/>
              </a:rPr>
              <a:t>ut</a:t>
            </a:r>
            <a:r>
              <a:rPr sz="3200" b="1" spc="5" dirty="0">
                <a:latin typeface="Arial"/>
                <a:cs typeface="Arial"/>
              </a:rPr>
              <a:t>a</a:t>
            </a:r>
            <a:r>
              <a:rPr sz="3200" b="1" spc="10" dirty="0">
                <a:latin typeface="Arial"/>
                <a:cs typeface="Arial"/>
              </a:rPr>
              <a:t>t</a:t>
            </a:r>
            <a:r>
              <a:rPr sz="3200" b="1" dirty="0">
                <a:latin typeface="Arial"/>
                <a:cs typeface="Arial"/>
              </a:rPr>
              <a:t>ion</a:t>
            </a:r>
            <a:r>
              <a:rPr sz="3200" b="1" spc="-10" dirty="0">
                <a:latin typeface="Arial"/>
                <a:cs typeface="Arial"/>
              </a:rPr>
              <a:t> </a:t>
            </a:r>
            <a:r>
              <a:rPr sz="3200" b="1" dirty="0">
                <a:latin typeface="Arial"/>
                <a:cs typeface="Arial"/>
              </a:rPr>
              <a:t>bel</a:t>
            </a:r>
            <a:r>
              <a:rPr sz="3200" b="1" spc="-10" dirty="0">
                <a:latin typeface="Arial"/>
                <a:cs typeface="Arial"/>
              </a:rPr>
              <a:t>o</a:t>
            </a:r>
            <a:r>
              <a:rPr sz="3200" b="1" spc="5" dirty="0">
                <a:latin typeface="Arial"/>
                <a:cs typeface="Arial"/>
              </a:rPr>
              <a:t>w</a:t>
            </a:r>
            <a:r>
              <a:rPr sz="3200" b="1" dirty="0">
                <a:latin typeface="Arial"/>
                <a:cs typeface="Arial"/>
              </a:rPr>
              <a:t>:</a:t>
            </a:r>
            <a:endParaRPr sz="3200" dirty="0">
              <a:latin typeface="Arial"/>
              <a:cs typeface="Arial"/>
            </a:endParaRPr>
          </a:p>
        </p:txBody>
      </p:sp>
      <p:graphicFrame>
        <p:nvGraphicFramePr>
          <p:cNvPr id="5" name="object 5"/>
          <p:cNvGraphicFramePr>
            <a:graphicFrameLocks noGrp="1"/>
          </p:cNvGraphicFramePr>
          <p:nvPr>
            <p:extLst>
              <p:ext uri="{D42A27DB-BD31-4B8C-83A1-F6EECF244321}">
                <p14:modId xmlns:p14="http://schemas.microsoft.com/office/powerpoint/2010/main" val="3980361719"/>
              </p:ext>
            </p:extLst>
          </p:nvPr>
        </p:nvGraphicFramePr>
        <p:xfrm>
          <a:off x="1498601" y="2674043"/>
          <a:ext cx="8013704" cy="1828800"/>
        </p:xfrm>
        <a:graphic>
          <a:graphicData uri="http://schemas.openxmlformats.org/drawingml/2006/table">
            <a:tbl>
              <a:tblPr firstRow="1" bandRow="1">
                <a:tableStyleId>{2D5ABB26-0587-4C30-8999-92F81FD0307C}</a:tableStyleId>
              </a:tblPr>
              <a:tblGrid>
                <a:gridCol w="3043437">
                  <a:extLst>
                    <a:ext uri="{9D8B030D-6E8A-4147-A177-3AD203B41FA5}">
                      <a16:colId xmlns:a16="http://schemas.microsoft.com/office/drawing/2014/main" val="20000"/>
                    </a:ext>
                  </a:extLst>
                </a:gridCol>
                <a:gridCol w="1803231">
                  <a:extLst>
                    <a:ext uri="{9D8B030D-6E8A-4147-A177-3AD203B41FA5}">
                      <a16:colId xmlns:a16="http://schemas.microsoft.com/office/drawing/2014/main" val="20001"/>
                    </a:ext>
                  </a:extLst>
                </a:gridCol>
                <a:gridCol w="1285288">
                  <a:extLst>
                    <a:ext uri="{9D8B030D-6E8A-4147-A177-3AD203B41FA5}">
                      <a16:colId xmlns:a16="http://schemas.microsoft.com/office/drawing/2014/main" val="20002"/>
                    </a:ext>
                  </a:extLst>
                </a:gridCol>
                <a:gridCol w="1881748">
                  <a:extLst>
                    <a:ext uri="{9D8B030D-6E8A-4147-A177-3AD203B41FA5}">
                      <a16:colId xmlns:a16="http://schemas.microsoft.com/office/drawing/2014/main" val="20003"/>
                    </a:ext>
                  </a:extLst>
                </a:gridCol>
              </a:tblGrid>
              <a:tr h="64769">
                <a:tc>
                  <a:txBody>
                    <a:bodyPr/>
                    <a:lstStyle/>
                    <a:p>
                      <a:pPr marL="299085">
                        <a:lnSpc>
                          <a:spcPct val="100000"/>
                        </a:lnSpc>
                      </a:pPr>
                      <a:r>
                        <a:rPr sz="2000" b="1" spc="5" dirty="0">
                          <a:latin typeface="Arial"/>
                          <a:cs typeface="Arial"/>
                        </a:rPr>
                        <a:t>M</a:t>
                      </a:r>
                      <a:r>
                        <a:rPr sz="2000" b="1" spc="0" dirty="0">
                          <a:latin typeface="Arial"/>
                          <a:cs typeface="Arial"/>
                        </a:rPr>
                        <a:t>ea</a:t>
                      </a:r>
                      <a:r>
                        <a:rPr sz="2000" b="1" spc="-10" dirty="0">
                          <a:latin typeface="Arial"/>
                          <a:cs typeface="Arial"/>
                        </a:rPr>
                        <a:t>n</a:t>
                      </a:r>
                      <a:r>
                        <a:rPr sz="2000" b="1" spc="0" dirty="0">
                          <a:latin typeface="Arial"/>
                          <a:cs typeface="Arial"/>
                        </a:rPr>
                        <a:t>s of Verif</a:t>
                      </a:r>
                      <a:r>
                        <a:rPr sz="2000" b="1" spc="-10" dirty="0">
                          <a:latin typeface="Arial"/>
                          <a:cs typeface="Arial"/>
                        </a:rPr>
                        <a:t>i</a:t>
                      </a:r>
                      <a:r>
                        <a:rPr sz="2000" b="1" spc="0" dirty="0">
                          <a:latin typeface="Arial"/>
                          <a:cs typeface="Arial"/>
                        </a:rPr>
                        <a:t>cati</a:t>
                      </a:r>
                      <a:r>
                        <a:rPr sz="2000" b="1" spc="-10" dirty="0">
                          <a:latin typeface="Arial"/>
                          <a:cs typeface="Arial"/>
                        </a:rPr>
                        <a:t>o</a:t>
                      </a:r>
                      <a:r>
                        <a:rPr sz="2000" b="1" spc="0" dirty="0">
                          <a:latin typeface="Arial"/>
                          <a:cs typeface="Arial"/>
                        </a:rPr>
                        <a:t>n</a:t>
                      </a: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172720" marR="144780" indent="-29209">
                        <a:lnSpc>
                          <a:spcPct val="100000"/>
                        </a:lnSpc>
                      </a:pPr>
                      <a:r>
                        <a:rPr sz="2000" b="1" dirty="0">
                          <a:latin typeface="Arial"/>
                          <a:cs typeface="Arial"/>
                        </a:rPr>
                        <a:t>RPMS </a:t>
                      </a:r>
                      <a:r>
                        <a:rPr sz="2000" b="1" spc="5" dirty="0">
                          <a:latin typeface="Arial"/>
                          <a:cs typeface="Arial"/>
                        </a:rPr>
                        <a:t>5</a:t>
                      </a:r>
                      <a:r>
                        <a:rPr sz="2000" b="1" spc="0" dirty="0">
                          <a:latin typeface="Arial"/>
                          <a:cs typeface="Arial"/>
                        </a:rPr>
                        <a:t>-point Scale Rat</a:t>
                      </a:r>
                      <a:r>
                        <a:rPr sz="2000" b="1" spc="-10" dirty="0">
                          <a:latin typeface="Arial"/>
                          <a:cs typeface="Arial"/>
                        </a:rPr>
                        <a:t>i</a:t>
                      </a:r>
                      <a:r>
                        <a:rPr sz="2000" b="1" spc="0" dirty="0">
                          <a:latin typeface="Arial"/>
                          <a:cs typeface="Arial"/>
                        </a:rPr>
                        <a:t>ng</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139065">
                        <a:lnSpc>
                          <a:spcPct val="100000"/>
                        </a:lnSpc>
                      </a:pPr>
                      <a:r>
                        <a:rPr sz="2000" b="1" dirty="0">
                          <a:latin typeface="Arial"/>
                          <a:cs typeface="Arial"/>
                        </a:rPr>
                        <a:t>Average</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344805" marR="89535" indent="-259079">
                        <a:lnSpc>
                          <a:spcPct val="100000"/>
                        </a:lnSpc>
                      </a:pPr>
                      <a:r>
                        <a:rPr sz="2000" b="1" dirty="0">
                          <a:latin typeface="Arial"/>
                          <a:cs typeface="Arial"/>
                        </a:rPr>
                        <a:t>RPMS Rating for </a:t>
                      </a:r>
                      <a:r>
                        <a:rPr sz="2000" b="1" spc="-5" dirty="0">
                          <a:latin typeface="Arial"/>
                          <a:cs typeface="Arial"/>
                        </a:rPr>
                        <a:t>Q</a:t>
                      </a:r>
                      <a:r>
                        <a:rPr sz="2000" b="1" spc="0" dirty="0">
                          <a:latin typeface="Arial"/>
                          <a:cs typeface="Arial"/>
                        </a:rPr>
                        <a:t>uality</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0"/>
                  </a:ext>
                </a:extLst>
              </a:tr>
              <a:tr h="181356">
                <a:tc>
                  <a:txBody>
                    <a:bodyPr/>
                    <a:lstStyle/>
                    <a:p>
                      <a:pPr marL="64769">
                        <a:lnSpc>
                          <a:spcPct val="100000"/>
                        </a:lnSpc>
                      </a:pPr>
                      <a:r>
                        <a:rPr sz="2000" spc="5" dirty="0">
                          <a:latin typeface="Arial"/>
                          <a:cs typeface="Arial"/>
                        </a:rPr>
                        <a:t>M</a:t>
                      </a:r>
                      <a:r>
                        <a:rPr sz="2000" spc="-5" dirty="0">
                          <a:latin typeface="Arial"/>
                          <a:cs typeface="Arial"/>
                        </a:rPr>
                        <a:t>O</a:t>
                      </a:r>
                      <a:r>
                        <a:rPr sz="2000" spc="0" dirty="0">
                          <a:latin typeface="Arial"/>
                          <a:cs typeface="Arial"/>
                        </a:rPr>
                        <a:t>V 1: A</a:t>
                      </a:r>
                      <a:r>
                        <a:rPr sz="2000" spc="-10" dirty="0">
                          <a:latin typeface="Arial"/>
                          <a:cs typeface="Arial"/>
                        </a:rPr>
                        <a:t>c</a:t>
                      </a:r>
                      <a:r>
                        <a:rPr sz="2000" spc="0" dirty="0">
                          <a:latin typeface="Arial"/>
                          <a:cs typeface="Arial"/>
                        </a:rPr>
                        <a:t>t</a:t>
                      </a:r>
                      <a:r>
                        <a:rPr sz="2000" spc="5" dirty="0">
                          <a:latin typeface="Arial"/>
                          <a:cs typeface="Arial"/>
                        </a:rPr>
                        <a:t>i</a:t>
                      </a:r>
                      <a:r>
                        <a:rPr sz="2000" spc="-10" dirty="0">
                          <a:latin typeface="Arial"/>
                          <a:cs typeface="Arial"/>
                        </a:rPr>
                        <a:t>v</a:t>
                      </a:r>
                      <a:r>
                        <a:rPr sz="2000" spc="0" dirty="0">
                          <a:latin typeface="Arial"/>
                          <a:cs typeface="Arial"/>
                        </a:rPr>
                        <a:t>ity</a:t>
                      </a:r>
                      <a:r>
                        <a:rPr sz="2000" spc="-5" dirty="0">
                          <a:latin typeface="Arial"/>
                          <a:cs typeface="Arial"/>
                        </a:rPr>
                        <a:t> </a:t>
                      </a:r>
                      <a:r>
                        <a:rPr sz="2000" spc="0" dirty="0">
                          <a:latin typeface="Arial"/>
                          <a:cs typeface="Arial"/>
                        </a:rPr>
                        <a:t>She</a:t>
                      </a:r>
                      <a:r>
                        <a:rPr sz="2000" spc="-10" dirty="0">
                          <a:latin typeface="Arial"/>
                          <a:cs typeface="Arial"/>
                        </a:rPr>
                        <a:t>e</a:t>
                      </a:r>
                      <a:r>
                        <a:rPr sz="2000" spc="0" dirty="0">
                          <a:latin typeface="Arial"/>
                          <a:cs typeface="Arial"/>
                        </a:rPr>
                        <a:t>t</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R="1905" algn="ctr">
                        <a:lnSpc>
                          <a:spcPct val="100000"/>
                        </a:lnSpc>
                      </a:pPr>
                      <a:r>
                        <a:rPr sz="2000" dirty="0">
                          <a:latin typeface="Arial"/>
                          <a:cs typeface="Arial"/>
                        </a:rPr>
                        <a:t>3</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rowSpan="2">
                  <a:txBody>
                    <a:bodyPr/>
                    <a:lstStyle/>
                    <a:p>
                      <a:pPr marL="221615">
                        <a:lnSpc>
                          <a:spcPct val="100000"/>
                        </a:lnSpc>
                      </a:pPr>
                      <a:r>
                        <a:rPr sz="2000" dirty="0">
                          <a:latin typeface="Arial"/>
                          <a:cs typeface="Arial"/>
                        </a:rPr>
                        <a:t>3.500</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rowSpan="2">
                  <a:txBody>
                    <a:bodyPr/>
                    <a:lstStyle/>
                    <a:p>
                      <a:pPr marR="1905" algn="ctr">
                        <a:lnSpc>
                          <a:spcPct val="100000"/>
                        </a:lnSpc>
                      </a:pPr>
                      <a:r>
                        <a:rPr sz="2000" dirty="0">
                          <a:latin typeface="Arial"/>
                          <a:cs typeface="Arial"/>
                        </a:rPr>
                        <a:t>4</a:t>
                      </a:r>
                      <a:endParaRPr sz="2000">
                        <a:latin typeface="Arial"/>
                        <a:cs typeface="Arial"/>
                      </a:endParaRPr>
                    </a:p>
                    <a:p>
                      <a:pPr marR="1905" algn="ctr">
                        <a:lnSpc>
                          <a:spcPct val="100000"/>
                        </a:lnSpc>
                      </a:pPr>
                      <a:r>
                        <a:rPr sz="2000" dirty="0">
                          <a:latin typeface="Arial"/>
                          <a:cs typeface="Arial"/>
                        </a:rPr>
                        <a:t>(Very</a:t>
                      </a:r>
                      <a:r>
                        <a:rPr sz="2000" spc="5" dirty="0">
                          <a:latin typeface="Arial"/>
                          <a:cs typeface="Arial"/>
                        </a:rPr>
                        <a:t> </a:t>
                      </a:r>
                      <a:r>
                        <a:rPr sz="2000" spc="0" dirty="0">
                          <a:latin typeface="Arial"/>
                          <a:cs typeface="Arial"/>
                        </a:rPr>
                        <a:t>Sa</a:t>
                      </a:r>
                      <a:r>
                        <a:rPr sz="2000" spc="-10" dirty="0">
                          <a:latin typeface="Arial"/>
                          <a:cs typeface="Arial"/>
                        </a:rPr>
                        <a:t>t</a:t>
                      </a:r>
                      <a:r>
                        <a:rPr sz="2000" spc="0" dirty="0">
                          <a:latin typeface="Arial"/>
                          <a:cs typeface="Arial"/>
                        </a:rPr>
                        <a:t>i</a:t>
                      </a:r>
                      <a:r>
                        <a:rPr sz="2000" spc="5" dirty="0">
                          <a:latin typeface="Arial"/>
                          <a:cs typeface="Arial"/>
                        </a:rPr>
                        <a:t>s</a:t>
                      </a:r>
                      <a:r>
                        <a:rPr sz="2000" spc="-10" dirty="0">
                          <a:latin typeface="Arial"/>
                          <a:cs typeface="Arial"/>
                        </a:rPr>
                        <a:t>f</a:t>
                      </a:r>
                      <a:r>
                        <a:rPr sz="2000" spc="0" dirty="0">
                          <a:latin typeface="Arial"/>
                          <a:cs typeface="Arial"/>
                        </a:rPr>
                        <a:t>a</a:t>
                      </a:r>
                      <a:r>
                        <a:rPr sz="2000" spc="5" dirty="0">
                          <a:latin typeface="Arial"/>
                          <a:cs typeface="Arial"/>
                        </a:rPr>
                        <a:t>c</a:t>
                      </a:r>
                      <a:r>
                        <a:rPr sz="2000" spc="-10" dirty="0">
                          <a:latin typeface="Arial"/>
                          <a:cs typeface="Arial"/>
                        </a:rPr>
                        <a:t>t</a:t>
                      </a:r>
                      <a:r>
                        <a:rPr sz="2000" spc="0" dirty="0">
                          <a:latin typeface="Arial"/>
                          <a:cs typeface="Arial"/>
                        </a:rPr>
                        <a:t>or</a:t>
                      </a:r>
                      <a:r>
                        <a:rPr sz="2000" spc="5" dirty="0">
                          <a:latin typeface="Arial"/>
                          <a:cs typeface="Arial"/>
                        </a:rPr>
                        <a:t>y</a:t>
                      </a:r>
                      <a:r>
                        <a:rPr sz="2000" spc="0" dirty="0">
                          <a:latin typeface="Arial"/>
                          <a:cs typeface="Arial"/>
                        </a:rPr>
                        <a:t>)</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181356">
                <a:tc>
                  <a:txBody>
                    <a:bodyPr/>
                    <a:lstStyle/>
                    <a:p>
                      <a:pPr marL="64769">
                        <a:lnSpc>
                          <a:spcPct val="100000"/>
                        </a:lnSpc>
                      </a:pPr>
                      <a:r>
                        <a:rPr sz="2000" spc="5" dirty="0">
                          <a:latin typeface="Arial"/>
                          <a:cs typeface="Arial"/>
                        </a:rPr>
                        <a:t>M</a:t>
                      </a:r>
                      <a:r>
                        <a:rPr sz="2000" spc="-5" dirty="0">
                          <a:latin typeface="Arial"/>
                          <a:cs typeface="Arial"/>
                        </a:rPr>
                        <a:t>O</a:t>
                      </a:r>
                      <a:r>
                        <a:rPr sz="2000" spc="0" dirty="0">
                          <a:latin typeface="Arial"/>
                          <a:cs typeface="Arial"/>
                        </a:rPr>
                        <a:t>V 2: </a:t>
                      </a:r>
                      <a:r>
                        <a:rPr sz="2000" spc="-5" dirty="0">
                          <a:latin typeface="Arial"/>
                          <a:cs typeface="Arial"/>
                        </a:rPr>
                        <a:t>O</a:t>
                      </a:r>
                      <a:r>
                        <a:rPr sz="2000" spc="0" dirty="0">
                          <a:latin typeface="Arial"/>
                          <a:cs typeface="Arial"/>
                        </a:rPr>
                        <a:t>ne</a:t>
                      </a:r>
                      <a:r>
                        <a:rPr sz="2000" spc="-10" dirty="0">
                          <a:latin typeface="Arial"/>
                          <a:cs typeface="Arial"/>
                        </a:rPr>
                        <a:t> </a:t>
                      </a:r>
                      <a:r>
                        <a:rPr sz="2000" spc="0" dirty="0">
                          <a:latin typeface="Arial"/>
                          <a:cs typeface="Arial"/>
                        </a:rPr>
                        <a:t>le</a:t>
                      </a:r>
                      <a:r>
                        <a:rPr sz="2000" spc="-10" dirty="0">
                          <a:latin typeface="Arial"/>
                          <a:cs typeface="Arial"/>
                        </a:rPr>
                        <a:t>s</a:t>
                      </a:r>
                      <a:r>
                        <a:rPr sz="2000" spc="5" dirty="0">
                          <a:latin typeface="Arial"/>
                          <a:cs typeface="Arial"/>
                        </a:rPr>
                        <a:t>s</a:t>
                      </a:r>
                      <a:r>
                        <a:rPr sz="2000" spc="0" dirty="0">
                          <a:latin typeface="Arial"/>
                          <a:cs typeface="Arial"/>
                        </a:rPr>
                        <a:t>on</a:t>
                      </a:r>
                      <a:r>
                        <a:rPr sz="2000" spc="-10" dirty="0">
                          <a:latin typeface="Arial"/>
                          <a:cs typeface="Arial"/>
                        </a:rPr>
                        <a:t> </a:t>
                      </a:r>
                      <a:r>
                        <a:rPr sz="2000" spc="0" dirty="0">
                          <a:latin typeface="Arial"/>
                          <a:cs typeface="Arial"/>
                        </a:rPr>
                        <a:t>fr</a:t>
                      </a:r>
                      <a:r>
                        <a:rPr sz="2000" spc="-10" dirty="0">
                          <a:latin typeface="Arial"/>
                          <a:cs typeface="Arial"/>
                        </a:rPr>
                        <a:t>o</a:t>
                      </a:r>
                      <a:r>
                        <a:rPr sz="2000" spc="0" dirty="0">
                          <a:latin typeface="Arial"/>
                          <a:cs typeface="Arial"/>
                        </a:rPr>
                        <a:t>m</a:t>
                      </a:r>
                      <a:r>
                        <a:rPr sz="2000" spc="5" dirty="0">
                          <a:latin typeface="Arial"/>
                          <a:cs typeface="Arial"/>
                        </a:rPr>
                        <a:t> </a:t>
                      </a:r>
                      <a:r>
                        <a:rPr sz="2000" spc="0" dirty="0">
                          <a:latin typeface="Arial"/>
                          <a:cs typeface="Arial"/>
                        </a:rPr>
                        <a:t>a </a:t>
                      </a:r>
                      <a:r>
                        <a:rPr sz="2000" spc="-15" dirty="0">
                          <a:latin typeface="Arial"/>
                          <a:cs typeface="Arial"/>
                        </a:rPr>
                        <a:t>S</a:t>
                      </a:r>
                      <a:r>
                        <a:rPr sz="2000" spc="-10" dirty="0">
                          <a:latin typeface="Arial"/>
                          <a:cs typeface="Arial"/>
                        </a:rPr>
                        <a:t>L</a:t>
                      </a:r>
                      <a:r>
                        <a:rPr sz="2000" spc="0" dirty="0">
                          <a:latin typeface="Arial"/>
                          <a:cs typeface="Arial"/>
                        </a:rPr>
                        <a:t>M</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R="1905" algn="ctr">
                        <a:lnSpc>
                          <a:spcPct val="100000"/>
                        </a:lnSpc>
                      </a:pPr>
                      <a:r>
                        <a:rPr sz="2000" dirty="0">
                          <a:latin typeface="Arial"/>
                          <a:cs typeface="Arial"/>
                        </a:rPr>
                        <a:t>4</a:t>
                      </a: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vMerge="1">
                  <a:txBody>
                    <a:bodyPr/>
                    <a:lstStyle/>
                    <a:p>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vMerge="1">
                  <a:txBody>
                    <a:bodyPr/>
                    <a:lstStyle/>
                    <a:p>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bl>
          </a:graphicData>
        </a:graphic>
      </p:graphicFrame>
      <p:graphicFrame>
        <p:nvGraphicFramePr>
          <p:cNvPr id="6" name="object 6"/>
          <p:cNvGraphicFramePr>
            <a:graphicFrameLocks noGrp="1"/>
          </p:cNvGraphicFramePr>
          <p:nvPr>
            <p:extLst>
              <p:ext uri="{D42A27DB-BD31-4B8C-83A1-F6EECF244321}">
                <p14:modId xmlns:p14="http://schemas.microsoft.com/office/powerpoint/2010/main" val="3283798258"/>
              </p:ext>
            </p:extLst>
          </p:nvPr>
        </p:nvGraphicFramePr>
        <p:xfrm>
          <a:off x="10795000" y="2521970"/>
          <a:ext cx="5486397" cy="1645920"/>
        </p:xfrm>
        <a:graphic>
          <a:graphicData uri="http://schemas.openxmlformats.org/drawingml/2006/table">
            <a:tbl>
              <a:tblPr firstRow="1" bandRow="1">
                <a:tableStyleId>{2D5ABB26-0587-4C30-8999-92F81FD0307C}</a:tableStyleId>
              </a:tblPr>
              <a:tblGrid>
                <a:gridCol w="3198367">
                  <a:extLst>
                    <a:ext uri="{9D8B030D-6E8A-4147-A177-3AD203B41FA5}">
                      <a16:colId xmlns:a16="http://schemas.microsoft.com/office/drawing/2014/main" val="20000"/>
                    </a:ext>
                  </a:extLst>
                </a:gridCol>
                <a:gridCol w="2288030">
                  <a:extLst>
                    <a:ext uri="{9D8B030D-6E8A-4147-A177-3AD203B41FA5}">
                      <a16:colId xmlns:a16="http://schemas.microsoft.com/office/drawing/2014/main" val="20001"/>
                    </a:ext>
                  </a:extLst>
                </a:gridCol>
              </a:tblGrid>
              <a:tr h="270128">
                <a:tc gridSpan="2">
                  <a:txBody>
                    <a:bodyPr/>
                    <a:lstStyle/>
                    <a:p>
                      <a:pPr marL="461009" marR="464184" indent="187325">
                        <a:lnSpc>
                          <a:spcPct val="100000"/>
                        </a:lnSpc>
                      </a:pPr>
                      <a:r>
                        <a:rPr sz="1800" b="1" dirty="0">
                          <a:latin typeface="Arial"/>
                          <a:cs typeface="Arial"/>
                        </a:rPr>
                        <a:t>RPMS Rating Transmu</a:t>
                      </a:r>
                      <a:r>
                        <a:rPr sz="1800" b="1" spc="-10" dirty="0">
                          <a:latin typeface="Arial"/>
                          <a:cs typeface="Arial"/>
                        </a:rPr>
                        <a:t>t</a:t>
                      </a:r>
                      <a:r>
                        <a:rPr sz="1800" b="1" spc="0" dirty="0">
                          <a:latin typeface="Arial"/>
                          <a:cs typeface="Arial"/>
                        </a:rPr>
                        <a:t>ation </a:t>
                      </a:r>
                      <a:r>
                        <a:rPr sz="1800" b="1" spc="-10" dirty="0">
                          <a:latin typeface="Arial"/>
                          <a:cs typeface="Arial"/>
                        </a:rPr>
                        <a:t>T</a:t>
                      </a:r>
                      <a:r>
                        <a:rPr sz="1800" b="1" spc="0" dirty="0">
                          <a:latin typeface="Arial"/>
                          <a:cs typeface="Arial"/>
                        </a:rPr>
                        <a:t>able</a:t>
                      </a:r>
                      <a:endParaRPr sz="1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0"/>
                  </a:ext>
                </a:extLst>
              </a:tr>
              <a:tr h="181356">
                <a:tc>
                  <a:txBody>
                    <a:bodyPr/>
                    <a:lstStyle/>
                    <a:p>
                      <a:pPr marL="62865">
                        <a:lnSpc>
                          <a:spcPct val="100000"/>
                        </a:lnSpc>
                      </a:pPr>
                      <a:r>
                        <a:rPr sz="1800" spc="-5" dirty="0">
                          <a:latin typeface="Arial"/>
                          <a:cs typeface="Arial"/>
                        </a:rPr>
                        <a:t>O</a:t>
                      </a:r>
                      <a:r>
                        <a:rPr sz="1800" spc="0" dirty="0">
                          <a:latin typeface="Arial"/>
                          <a:cs typeface="Arial"/>
                        </a:rPr>
                        <a:t>ut</a:t>
                      </a:r>
                      <a:r>
                        <a:rPr sz="1800" spc="5" dirty="0">
                          <a:latin typeface="Arial"/>
                          <a:cs typeface="Arial"/>
                        </a:rPr>
                        <a:t>s</a:t>
                      </a:r>
                      <a:r>
                        <a:rPr sz="1800" spc="0" dirty="0">
                          <a:latin typeface="Arial"/>
                          <a:cs typeface="Arial"/>
                        </a:rPr>
                        <a:t>ta</a:t>
                      </a:r>
                      <a:r>
                        <a:rPr sz="1800" spc="-10" dirty="0">
                          <a:latin typeface="Arial"/>
                          <a:cs typeface="Arial"/>
                        </a:rPr>
                        <a:t>n</a:t>
                      </a:r>
                      <a:r>
                        <a:rPr sz="1800" spc="0" dirty="0">
                          <a:latin typeface="Arial"/>
                          <a:cs typeface="Arial"/>
                        </a:rPr>
                        <a:t>di</a:t>
                      </a:r>
                      <a:r>
                        <a:rPr sz="1800" spc="-10" dirty="0">
                          <a:latin typeface="Arial"/>
                          <a:cs typeface="Arial"/>
                        </a:rPr>
                        <a:t>n</a:t>
                      </a:r>
                      <a:r>
                        <a:rPr sz="1800" spc="0" dirty="0">
                          <a:latin typeface="Arial"/>
                          <a:cs typeface="Arial"/>
                        </a:rPr>
                        <a:t>g (5)</a:t>
                      </a:r>
                      <a:endParaRPr sz="1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800" dirty="0">
                          <a:latin typeface="Arial"/>
                          <a:cs typeface="Arial"/>
                        </a:rPr>
                        <a:t>4.50</a:t>
                      </a:r>
                      <a:r>
                        <a:rPr sz="1800" spc="5" dirty="0">
                          <a:latin typeface="Arial"/>
                          <a:cs typeface="Arial"/>
                        </a:rPr>
                        <a:t>0</a:t>
                      </a:r>
                      <a:r>
                        <a:rPr sz="1800" spc="-15" dirty="0">
                          <a:latin typeface="Arial"/>
                          <a:cs typeface="Arial"/>
                        </a:rPr>
                        <a:t>-</a:t>
                      </a:r>
                      <a:r>
                        <a:rPr sz="1800" spc="0" dirty="0">
                          <a:latin typeface="Arial"/>
                          <a:cs typeface="Arial"/>
                        </a:rPr>
                        <a:t>5.0</a:t>
                      </a:r>
                      <a:r>
                        <a:rPr sz="1800" spc="-10" dirty="0">
                          <a:latin typeface="Arial"/>
                          <a:cs typeface="Arial"/>
                        </a:rPr>
                        <a:t>0</a:t>
                      </a:r>
                      <a:r>
                        <a:rPr sz="1800" spc="0" dirty="0">
                          <a:latin typeface="Arial"/>
                          <a:cs typeface="Arial"/>
                        </a:rPr>
                        <a:t>0</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176216">
                <a:tc>
                  <a:txBody>
                    <a:bodyPr/>
                    <a:lstStyle/>
                    <a:p>
                      <a:pPr marL="62865">
                        <a:lnSpc>
                          <a:spcPct val="100000"/>
                        </a:lnSpc>
                      </a:pPr>
                      <a:r>
                        <a:rPr sz="1800" dirty="0">
                          <a:latin typeface="Arial"/>
                          <a:cs typeface="Arial"/>
                        </a:rPr>
                        <a:t>Very</a:t>
                      </a:r>
                      <a:r>
                        <a:rPr sz="1800" spc="5" dirty="0">
                          <a:latin typeface="Arial"/>
                          <a:cs typeface="Arial"/>
                        </a:rPr>
                        <a:t> </a:t>
                      </a:r>
                      <a:r>
                        <a:rPr sz="1800" spc="0" dirty="0">
                          <a:latin typeface="Arial"/>
                          <a:cs typeface="Arial"/>
                        </a:rPr>
                        <a:t>Sa</a:t>
                      </a:r>
                      <a:r>
                        <a:rPr sz="1800" spc="-10" dirty="0">
                          <a:latin typeface="Arial"/>
                          <a:cs typeface="Arial"/>
                        </a:rPr>
                        <a:t>t</a:t>
                      </a:r>
                      <a:r>
                        <a:rPr sz="1800" spc="0" dirty="0">
                          <a:latin typeface="Arial"/>
                          <a:cs typeface="Arial"/>
                        </a:rPr>
                        <a:t>i</a:t>
                      </a:r>
                      <a:r>
                        <a:rPr sz="1800" spc="5" dirty="0">
                          <a:latin typeface="Arial"/>
                          <a:cs typeface="Arial"/>
                        </a:rPr>
                        <a:t>s</a:t>
                      </a:r>
                      <a:r>
                        <a:rPr sz="1800" spc="-10" dirty="0">
                          <a:latin typeface="Arial"/>
                          <a:cs typeface="Arial"/>
                        </a:rPr>
                        <a:t>f</a:t>
                      </a:r>
                      <a:r>
                        <a:rPr sz="1800" spc="0" dirty="0">
                          <a:latin typeface="Arial"/>
                          <a:cs typeface="Arial"/>
                        </a:rPr>
                        <a:t>a</a:t>
                      </a:r>
                      <a:r>
                        <a:rPr sz="1800" spc="5" dirty="0">
                          <a:latin typeface="Arial"/>
                          <a:cs typeface="Arial"/>
                        </a:rPr>
                        <a:t>c</a:t>
                      </a:r>
                      <a:r>
                        <a:rPr sz="1800" spc="-10" dirty="0">
                          <a:latin typeface="Arial"/>
                          <a:cs typeface="Arial"/>
                        </a:rPr>
                        <a:t>t</a:t>
                      </a:r>
                      <a:r>
                        <a:rPr sz="1800" spc="0" dirty="0">
                          <a:latin typeface="Arial"/>
                          <a:cs typeface="Arial"/>
                        </a:rPr>
                        <a:t>ory</a:t>
                      </a:r>
                      <a:r>
                        <a:rPr sz="1800" spc="5" dirty="0">
                          <a:latin typeface="Arial"/>
                          <a:cs typeface="Arial"/>
                        </a:rPr>
                        <a:t> </a:t>
                      </a:r>
                      <a:r>
                        <a:rPr sz="1800" spc="-10" dirty="0">
                          <a:latin typeface="Arial"/>
                          <a:cs typeface="Arial"/>
                        </a:rPr>
                        <a:t>(</a:t>
                      </a:r>
                      <a:r>
                        <a:rPr sz="1800" spc="0" dirty="0">
                          <a:latin typeface="Arial"/>
                          <a:cs typeface="Arial"/>
                        </a:rPr>
                        <a:t>4)</a:t>
                      </a:r>
                      <a:endParaRPr sz="1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800" dirty="0">
                          <a:latin typeface="Arial"/>
                          <a:cs typeface="Arial"/>
                        </a:rPr>
                        <a:t>3.50</a:t>
                      </a:r>
                      <a:r>
                        <a:rPr sz="1800" spc="5" dirty="0">
                          <a:latin typeface="Arial"/>
                          <a:cs typeface="Arial"/>
                        </a:rPr>
                        <a:t>0</a:t>
                      </a:r>
                      <a:r>
                        <a:rPr sz="1800" spc="-15" dirty="0">
                          <a:latin typeface="Arial"/>
                          <a:cs typeface="Arial"/>
                        </a:rPr>
                        <a:t>-</a:t>
                      </a:r>
                      <a:r>
                        <a:rPr sz="1800" spc="0" dirty="0">
                          <a:latin typeface="Arial"/>
                          <a:cs typeface="Arial"/>
                        </a:rPr>
                        <a:t>4.4</a:t>
                      </a:r>
                      <a:r>
                        <a:rPr sz="1800" spc="-10" dirty="0">
                          <a:latin typeface="Arial"/>
                          <a:cs typeface="Arial"/>
                        </a:rPr>
                        <a:t>9</a:t>
                      </a:r>
                      <a:r>
                        <a:rPr sz="1800" spc="0" dirty="0">
                          <a:latin typeface="Arial"/>
                          <a:cs typeface="Arial"/>
                        </a:rPr>
                        <a:t>9</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r h="181355">
                <a:tc>
                  <a:txBody>
                    <a:bodyPr/>
                    <a:lstStyle/>
                    <a:p>
                      <a:pPr marL="62865">
                        <a:lnSpc>
                          <a:spcPct val="100000"/>
                        </a:lnSpc>
                      </a:pPr>
                      <a:r>
                        <a:rPr sz="1800" dirty="0">
                          <a:latin typeface="Arial"/>
                          <a:cs typeface="Arial"/>
                        </a:rPr>
                        <a:t>Sat</a:t>
                      </a:r>
                      <a:r>
                        <a:rPr sz="1800" spc="5" dirty="0">
                          <a:latin typeface="Arial"/>
                          <a:cs typeface="Arial"/>
                        </a:rPr>
                        <a:t>is</a:t>
                      </a:r>
                      <a:r>
                        <a:rPr sz="1800" spc="-10" dirty="0">
                          <a:latin typeface="Arial"/>
                          <a:cs typeface="Arial"/>
                        </a:rPr>
                        <a:t>f</a:t>
                      </a:r>
                      <a:r>
                        <a:rPr sz="1800" spc="0" dirty="0">
                          <a:latin typeface="Arial"/>
                          <a:cs typeface="Arial"/>
                        </a:rPr>
                        <a:t>a</a:t>
                      </a:r>
                      <a:r>
                        <a:rPr sz="1800" spc="5" dirty="0">
                          <a:latin typeface="Arial"/>
                          <a:cs typeface="Arial"/>
                        </a:rPr>
                        <a:t>c</a:t>
                      </a:r>
                      <a:r>
                        <a:rPr sz="1800" spc="-10" dirty="0">
                          <a:latin typeface="Arial"/>
                          <a:cs typeface="Arial"/>
                        </a:rPr>
                        <a:t>t</a:t>
                      </a:r>
                      <a:r>
                        <a:rPr sz="1800" spc="0" dirty="0">
                          <a:latin typeface="Arial"/>
                          <a:cs typeface="Arial"/>
                        </a:rPr>
                        <a:t>ory</a:t>
                      </a:r>
                      <a:r>
                        <a:rPr sz="1800" spc="5" dirty="0">
                          <a:latin typeface="Arial"/>
                          <a:cs typeface="Arial"/>
                        </a:rPr>
                        <a:t> </a:t>
                      </a:r>
                      <a:r>
                        <a:rPr sz="1800" spc="-10" dirty="0">
                          <a:latin typeface="Arial"/>
                          <a:cs typeface="Arial"/>
                        </a:rPr>
                        <a:t>(</a:t>
                      </a:r>
                      <a:r>
                        <a:rPr sz="1800" spc="0" dirty="0">
                          <a:latin typeface="Arial"/>
                          <a:cs typeface="Arial"/>
                        </a:rPr>
                        <a:t>3)</a:t>
                      </a:r>
                      <a:endParaRPr sz="1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800" dirty="0">
                          <a:latin typeface="Arial"/>
                          <a:cs typeface="Arial"/>
                        </a:rPr>
                        <a:t>2.50</a:t>
                      </a:r>
                      <a:r>
                        <a:rPr sz="1800" spc="5" dirty="0">
                          <a:latin typeface="Arial"/>
                          <a:cs typeface="Arial"/>
                        </a:rPr>
                        <a:t>0</a:t>
                      </a:r>
                      <a:r>
                        <a:rPr sz="1800" spc="-15" dirty="0">
                          <a:latin typeface="Arial"/>
                          <a:cs typeface="Arial"/>
                        </a:rPr>
                        <a:t>-</a:t>
                      </a:r>
                      <a:r>
                        <a:rPr sz="1800" spc="0" dirty="0">
                          <a:latin typeface="Arial"/>
                          <a:cs typeface="Arial"/>
                        </a:rPr>
                        <a:t>3.4</a:t>
                      </a:r>
                      <a:r>
                        <a:rPr sz="1800" spc="-10" dirty="0">
                          <a:latin typeface="Arial"/>
                          <a:cs typeface="Arial"/>
                        </a:rPr>
                        <a:t>9</a:t>
                      </a:r>
                      <a:r>
                        <a:rPr sz="1800" spc="0" dirty="0">
                          <a:latin typeface="Arial"/>
                          <a:cs typeface="Arial"/>
                        </a:rPr>
                        <a:t>9</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3"/>
                  </a:ext>
                </a:extLst>
              </a:tr>
              <a:tr h="181356">
                <a:tc>
                  <a:txBody>
                    <a:bodyPr/>
                    <a:lstStyle/>
                    <a:p>
                      <a:pPr marL="62865">
                        <a:lnSpc>
                          <a:spcPct val="100000"/>
                        </a:lnSpc>
                      </a:pPr>
                      <a:r>
                        <a:rPr sz="1800" dirty="0">
                          <a:latin typeface="Arial"/>
                          <a:cs typeface="Arial"/>
                        </a:rPr>
                        <a:t>Un</a:t>
                      </a:r>
                      <a:r>
                        <a:rPr sz="1800" spc="5" dirty="0">
                          <a:latin typeface="Arial"/>
                          <a:cs typeface="Arial"/>
                        </a:rPr>
                        <a:t>s</a:t>
                      </a:r>
                      <a:r>
                        <a:rPr sz="1800" spc="0" dirty="0">
                          <a:latin typeface="Arial"/>
                          <a:cs typeface="Arial"/>
                        </a:rPr>
                        <a:t>at</a:t>
                      </a:r>
                      <a:r>
                        <a:rPr sz="1800" spc="-10" dirty="0">
                          <a:latin typeface="Arial"/>
                          <a:cs typeface="Arial"/>
                        </a:rPr>
                        <a:t>i</a:t>
                      </a:r>
                      <a:r>
                        <a:rPr sz="1800" spc="5" dirty="0">
                          <a:latin typeface="Arial"/>
                          <a:cs typeface="Arial"/>
                        </a:rPr>
                        <a:t>s</a:t>
                      </a:r>
                      <a:r>
                        <a:rPr sz="1800" spc="0" dirty="0">
                          <a:latin typeface="Arial"/>
                          <a:cs typeface="Arial"/>
                        </a:rPr>
                        <a:t>f</a:t>
                      </a:r>
                      <a:r>
                        <a:rPr sz="1800" spc="-10" dirty="0">
                          <a:latin typeface="Arial"/>
                          <a:cs typeface="Arial"/>
                        </a:rPr>
                        <a:t>a</a:t>
                      </a:r>
                      <a:r>
                        <a:rPr sz="1800" spc="5" dirty="0">
                          <a:latin typeface="Arial"/>
                          <a:cs typeface="Arial"/>
                        </a:rPr>
                        <a:t>c</a:t>
                      </a:r>
                      <a:r>
                        <a:rPr sz="1800" spc="0" dirty="0">
                          <a:latin typeface="Arial"/>
                          <a:cs typeface="Arial"/>
                        </a:rPr>
                        <a:t>to</a:t>
                      </a:r>
                      <a:r>
                        <a:rPr sz="1800" spc="-15" dirty="0">
                          <a:latin typeface="Arial"/>
                          <a:cs typeface="Arial"/>
                        </a:rPr>
                        <a:t>r</a:t>
                      </a:r>
                      <a:r>
                        <a:rPr sz="1800" spc="0" dirty="0">
                          <a:latin typeface="Arial"/>
                          <a:cs typeface="Arial"/>
                        </a:rPr>
                        <a:t>y</a:t>
                      </a:r>
                      <a:r>
                        <a:rPr sz="1800" spc="5" dirty="0">
                          <a:latin typeface="Arial"/>
                          <a:cs typeface="Arial"/>
                        </a:rPr>
                        <a:t> </a:t>
                      </a:r>
                      <a:r>
                        <a:rPr sz="1800" spc="0" dirty="0">
                          <a:latin typeface="Arial"/>
                          <a:cs typeface="Arial"/>
                        </a:rPr>
                        <a:t>(2)</a:t>
                      </a:r>
                      <a:endParaRPr sz="1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800" dirty="0">
                          <a:latin typeface="Arial"/>
                          <a:cs typeface="Arial"/>
                        </a:rPr>
                        <a:t>1.50</a:t>
                      </a:r>
                      <a:r>
                        <a:rPr sz="1800" spc="5" dirty="0">
                          <a:latin typeface="Arial"/>
                          <a:cs typeface="Arial"/>
                        </a:rPr>
                        <a:t>0</a:t>
                      </a:r>
                      <a:r>
                        <a:rPr sz="1800" spc="-15" dirty="0">
                          <a:latin typeface="Arial"/>
                          <a:cs typeface="Arial"/>
                        </a:rPr>
                        <a:t>-</a:t>
                      </a:r>
                      <a:r>
                        <a:rPr sz="1800" spc="0" dirty="0">
                          <a:latin typeface="Arial"/>
                          <a:cs typeface="Arial"/>
                        </a:rPr>
                        <a:t>2.4</a:t>
                      </a:r>
                      <a:r>
                        <a:rPr sz="1800" spc="-10" dirty="0">
                          <a:latin typeface="Arial"/>
                          <a:cs typeface="Arial"/>
                        </a:rPr>
                        <a:t>9</a:t>
                      </a:r>
                      <a:r>
                        <a:rPr sz="1800" spc="0" dirty="0">
                          <a:latin typeface="Arial"/>
                          <a:cs typeface="Arial"/>
                        </a:rPr>
                        <a:t>9</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4"/>
                  </a:ext>
                </a:extLst>
              </a:tr>
              <a:tr h="182879">
                <a:tc>
                  <a:txBody>
                    <a:bodyPr/>
                    <a:lstStyle/>
                    <a:p>
                      <a:pPr marL="62865">
                        <a:lnSpc>
                          <a:spcPct val="100000"/>
                        </a:lnSpc>
                      </a:pPr>
                      <a:r>
                        <a:rPr sz="1800" dirty="0">
                          <a:latin typeface="Arial"/>
                          <a:cs typeface="Arial"/>
                        </a:rPr>
                        <a:t>Poor (</a:t>
                      </a:r>
                      <a:r>
                        <a:rPr sz="1800" spc="5" dirty="0">
                          <a:latin typeface="Arial"/>
                          <a:cs typeface="Arial"/>
                        </a:rPr>
                        <a:t>1</a:t>
                      </a:r>
                      <a:r>
                        <a:rPr sz="1800" spc="0" dirty="0">
                          <a:latin typeface="Arial"/>
                          <a:cs typeface="Arial"/>
                        </a:rPr>
                        <a:t>)</a:t>
                      </a:r>
                      <a:endParaRPr sz="1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800" dirty="0">
                          <a:latin typeface="Arial"/>
                          <a:cs typeface="Arial"/>
                        </a:rPr>
                        <a:t>1.00</a:t>
                      </a:r>
                      <a:r>
                        <a:rPr sz="1800" spc="5" dirty="0">
                          <a:latin typeface="Arial"/>
                          <a:cs typeface="Arial"/>
                        </a:rPr>
                        <a:t>0</a:t>
                      </a:r>
                      <a:r>
                        <a:rPr sz="1800" spc="-15" dirty="0">
                          <a:latin typeface="Arial"/>
                          <a:cs typeface="Arial"/>
                        </a:rPr>
                        <a:t>-</a:t>
                      </a:r>
                      <a:r>
                        <a:rPr sz="1800" spc="0" dirty="0">
                          <a:latin typeface="Arial"/>
                          <a:cs typeface="Arial"/>
                        </a:rPr>
                        <a:t>1.4</a:t>
                      </a:r>
                      <a:r>
                        <a:rPr sz="1800" spc="-10" dirty="0">
                          <a:latin typeface="Arial"/>
                          <a:cs typeface="Arial"/>
                        </a:rPr>
                        <a:t>9</a:t>
                      </a:r>
                      <a:r>
                        <a:rPr sz="1800" spc="0" dirty="0">
                          <a:latin typeface="Arial"/>
                          <a:cs typeface="Arial"/>
                        </a:rPr>
                        <a:t>9</a:t>
                      </a:r>
                      <a:endParaRPr sz="1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5"/>
                  </a:ext>
                </a:extLst>
              </a:tr>
            </a:tbl>
          </a:graphicData>
        </a:graphic>
      </p:graphicFrame>
      <p:graphicFrame>
        <p:nvGraphicFramePr>
          <p:cNvPr id="8" name="object 8"/>
          <p:cNvGraphicFramePr>
            <a:graphicFrameLocks noGrp="1"/>
          </p:cNvGraphicFramePr>
          <p:nvPr>
            <p:extLst>
              <p:ext uri="{D42A27DB-BD31-4B8C-83A1-F6EECF244321}">
                <p14:modId xmlns:p14="http://schemas.microsoft.com/office/powerpoint/2010/main" val="1633017285"/>
              </p:ext>
            </p:extLst>
          </p:nvPr>
        </p:nvGraphicFramePr>
        <p:xfrm>
          <a:off x="990602" y="8111490"/>
          <a:ext cx="6832597" cy="2194560"/>
        </p:xfrm>
        <a:graphic>
          <a:graphicData uri="http://schemas.openxmlformats.org/drawingml/2006/table">
            <a:tbl>
              <a:tblPr firstRow="1" bandRow="1">
                <a:tableStyleId>{2D5ABB26-0587-4C30-8999-92F81FD0307C}</a:tableStyleId>
              </a:tblPr>
              <a:tblGrid>
                <a:gridCol w="1901809">
                  <a:extLst>
                    <a:ext uri="{9D8B030D-6E8A-4147-A177-3AD203B41FA5}">
                      <a16:colId xmlns:a16="http://schemas.microsoft.com/office/drawing/2014/main" val="20000"/>
                    </a:ext>
                  </a:extLst>
                </a:gridCol>
                <a:gridCol w="879835">
                  <a:extLst>
                    <a:ext uri="{9D8B030D-6E8A-4147-A177-3AD203B41FA5}">
                      <a16:colId xmlns:a16="http://schemas.microsoft.com/office/drawing/2014/main" val="20001"/>
                    </a:ext>
                  </a:extLst>
                </a:gridCol>
                <a:gridCol w="1433950">
                  <a:extLst>
                    <a:ext uri="{9D8B030D-6E8A-4147-A177-3AD203B41FA5}">
                      <a16:colId xmlns:a16="http://schemas.microsoft.com/office/drawing/2014/main" val="20002"/>
                    </a:ext>
                  </a:extLst>
                </a:gridCol>
                <a:gridCol w="1012597">
                  <a:extLst>
                    <a:ext uri="{9D8B030D-6E8A-4147-A177-3AD203B41FA5}">
                      <a16:colId xmlns:a16="http://schemas.microsoft.com/office/drawing/2014/main" val="20003"/>
                    </a:ext>
                  </a:extLst>
                </a:gridCol>
                <a:gridCol w="1604406">
                  <a:extLst>
                    <a:ext uri="{9D8B030D-6E8A-4147-A177-3AD203B41FA5}">
                      <a16:colId xmlns:a16="http://schemas.microsoft.com/office/drawing/2014/main" val="20004"/>
                    </a:ext>
                  </a:extLst>
                </a:gridCol>
              </a:tblGrid>
              <a:tr h="212194">
                <a:tc>
                  <a:txBody>
                    <a:bodyPr/>
                    <a:lstStyle/>
                    <a:p>
                      <a:pPr marL="64769">
                        <a:lnSpc>
                          <a:spcPct val="100000"/>
                        </a:lnSpc>
                      </a:pPr>
                      <a:r>
                        <a:rPr sz="1800" b="1" spc="5" dirty="0">
                          <a:latin typeface="Arial"/>
                          <a:cs typeface="Arial"/>
                        </a:rPr>
                        <a:t>M</a:t>
                      </a:r>
                      <a:r>
                        <a:rPr sz="1800" b="1" spc="0" dirty="0">
                          <a:latin typeface="Arial"/>
                          <a:cs typeface="Arial"/>
                        </a:rPr>
                        <a:t>ea</a:t>
                      </a:r>
                      <a:r>
                        <a:rPr sz="1800" b="1" spc="-10" dirty="0">
                          <a:latin typeface="Arial"/>
                          <a:cs typeface="Arial"/>
                        </a:rPr>
                        <a:t>n</a:t>
                      </a:r>
                      <a:r>
                        <a:rPr sz="1800" b="1" spc="0" dirty="0">
                          <a:latin typeface="Arial"/>
                          <a:cs typeface="Arial"/>
                        </a:rPr>
                        <a:t>s of Verif</a:t>
                      </a:r>
                      <a:r>
                        <a:rPr sz="1800" b="1" spc="-10" dirty="0">
                          <a:latin typeface="Arial"/>
                          <a:cs typeface="Arial"/>
                        </a:rPr>
                        <a:t>i</a:t>
                      </a:r>
                      <a:r>
                        <a:rPr sz="1800" b="1" spc="0" dirty="0">
                          <a:latin typeface="Arial"/>
                          <a:cs typeface="Arial"/>
                        </a:rPr>
                        <a:t>cati</a:t>
                      </a:r>
                      <a:r>
                        <a:rPr sz="1800" b="1" spc="-10" dirty="0">
                          <a:latin typeface="Arial"/>
                          <a:cs typeface="Arial"/>
                        </a:rPr>
                        <a:t>o</a:t>
                      </a:r>
                      <a:r>
                        <a:rPr sz="1800" b="1" spc="0" dirty="0">
                          <a:latin typeface="Arial"/>
                          <a:cs typeface="Arial"/>
                        </a:rPr>
                        <a:t>n</a:t>
                      </a:r>
                      <a:endParaRPr sz="1800" dirty="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tcPr>
                </a:tc>
                <a:tc>
                  <a:txBody>
                    <a:bodyPr/>
                    <a:lstStyle/>
                    <a:p>
                      <a:pPr marL="172720">
                        <a:lnSpc>
                          <a:spcPct val="100000"/>
                        </a:lnSpc>
                      </a:pPr>
                      <a:r>
                        <a:rPr sz="1800" b="1" dirty="0">
                          <a:latin typeface="Arial"/>
                          <a:cs typeface="Arial"/>
                        </a:rPr>
                        <a:t>C</a:t>
                      </a:r>
                      <a:r>
                        <a:rPr sz="1800" b="1" spc="-10" dirty="0">
                          <a:latin typeface="Arial"/>
                          <a:cs typeface="Arial"/>
                        </a:rPr>
                        <a:t>O</a:t>
                      </a:r>
                      <a:r>
                        <a:rPr sz="1800" b="1" spc="0" dirty="0">
                          <a:latin typeface="Arial"/>
                          <a:cs typeface="Arial"/>
                        </a:rPr>
                        <a:t>T</a:t>
                      </a:r>
                      <a:endParaRPr sz="1800">
                        <a:latin typeface="Arial"/>
                        <a:cs typeface="Arial"/>
                      </a:endParaRPr>
                    </a:p>
                    <a:p>
                      <a:pPr marL="116205">
                        <a:lnSpc>
                          <a:spcPct val="100000"/>
                        </a:lnSpc>
                      </a:pPr>
                      <a:r>
                        <a:rPr sz="1800" b="1" dirty="0">
                          <a:latin typeface="Arial"/>
                          <a:cs typeface="Arial"/>
                        </a:rPr>
                        <a:t>Rating</a:t>
                      </a:r>
                      <a:endParaRPr sz="1800">
                        <a:latin typeface="Arial"/>
                        <a:cs typeface="Arial"/>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tcPr>
                </a:tc>
                <a:tc>
                  <a:txBody>
                    <a:bodyPr/>
                    <a:lstStyle/>
                    <a:p>
                      <a:pPr marL="136525" marR="111125" indent="-29209">
                        <a:lnSpc>
                          <a:spcPct val="100000"/>
                        </a:lnSpc>
                      </a:pPr>
                      <a:r>
                        <a:rPr sz="1800" b="1" dirty="0">
                          <a:latin typeface="Arial"/>
                          <a:cs typeface="Arial"/>
                        </a:rPr>
                        <a:t>RPMS </a:t>
                      </a:r>
                      <a:r>
                        <a:rPr sz="1800" b="1" spc="5" dirty="0">
                          <a:latin typeface="Arial"/>
                          <a:cs typeface="Arial"/>
                        </a:rPr>
                        <a:t>5</a:t>
                      </a:r>
                      <a:r>
                        <a:rPr sz="1800" b="1" spc="0" dirty="0">
                          <a:latin typeface="Arial"/>
                          <a:cs typeface="Arial"/>
                        </a:rPr>
                        <a:t>-point Scale Rat</a:t>
                      </a:r>
                      <a:r>
                        <a:rPr sz="1800" b="1" spc="-10" dirty="0">
                          <a:latin typeface="Arial"/>
                          <a:cs typeface="Arial"/>
                        </a:rPr>
                        <a:t>i</a:t>
                      </a:r>
                      <a:r>
                        <a:rPr sz="1800" b="1" spc="0" dirty="0">
                          <a:latin typeface="Arial"/>
                          <a:cs typeface="Arial"/>
                        </a:rPr>
                        <a:t>ng</a:t>
                      </a:r>
                      <a:endParaRPr sz="1800" dirty="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tc>
                  <a:txBody>
                    <a:bodyPr/>
                    <a:lstStyle/>
                    <a:p>
                      <a:pPr marL="113664">
                        <a:lnSpc>
                          <a:spcPct val="100000"/>
                        </a:lnSpc>
                      </a:pPr>
                      <a:r>
                        <a:rPr sz="1800" b="1" dirty="0">
                          <a:latin typeface="Arial"/>
                          <a:cs typeface="Arial"/>
                        </a:rPr>
                        <a:t>Average</a:t>
                      </a:r>
                      <a:endParaRPr sz="18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tc>
                  <a:txBody>
                    <a:bodyPr/>
                    <a:lstStyle/>
                    <a:p>
                      <a:pPr marL="344805" marR="89535" indent="-259079">
                        <a:lnSpc>
                          <a:spcPct val="100000"/>
                        </a:lnSpc>
                      </a:pPr>
                      <a:r>
                        <a:rPr sz="1800" b="1" dirty="0">
                          <a:latin typeface="Arial"/>
                          <a:cs typeface="Arial"/>
                        </a:rPr>
                        <a:t>RPMS Rating for </a:t>
                      </a:r>
                      <a:r>
                        <a:rPr sz="1800" b="1" spc="-5" dirty="0">
                          <a:latin typeface="Arial"/>
                          <a:cs typeface="Arial"/>
                        </a:rPr>
                        <a:t>Q</a:t>
                      </a:r>
                      <a:r>
                        <a:rPr sz="1800" b="1" spc="0" dirty="0">
                          <a:latin typeface="Arial"/>
                          <a:cs typeface="Arial"/>
                        </a:rPr>
                        <a:t>uality</a:t>
                      </a:r>
                      <a:endParaRPr sz="18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extLst>
                  <a:ext uri="{0D108BD9-81ED-4DB2-BD59-A6C34878D82A}">
                    <a16:rowId xmlns:a16="http://schemas.microsoft.com/office/drawing/2014/main" val="10000"/>
                  </a:ext>
                </a:extLst>
              </a:tr>
              <a:tr h="181356">
                <a:tc>
                  <a:txBody>
                    <a:bodyPr/>
                    <a:lstStyle/>
                    <a:p>
                      <a:pPr marL="64769">
                        <a:lnSpc>
                          <a:spcPct val="100000"/>
                        </a:lnSpc>
                      </a:pPr>
                      <a:r>
                        <a:rPr sz="1800" dirty="0">
                          <a:latin typeface="Arial"/>
                          <a:cs typeface="Arial"/>
                        </a:rPr>
                        <a:t>C</a:t>
                      </a:r>
                      <a:r>
                        <a:rPr sz="1800" spc="-10" dirty="0">
                          <a:latin typeface="Arial"/>
                          <a:cs typeface="Arial"/>
                        </a:rPr>
                        <a:t>O</a:t>
                      </a:r>
                      <a:r>
                        <a:rPr sz="1800" spc="0" dirty="0">
                          <a:latin typeface="Arial"/>
                          <a:cs typeface="Arial"/>
                        </a:rPr>
                        <a:t>T Rating S</a:t>
                      </a:r>
                      <a:r>
                        <a:rPr sz="1800" spc="-10" dirty="0">
                          <a:latin typeface="Arial"/>
                          <a:cs typeface="Arial"/>
                        </a:rPr>
                        <a:t>h</a:t>
                      </a:r>
                      <a:r>
                        <a:rPr sz="1800" spc="0" dirty="0">
                          <a:latin typeface="Arial"/>
                          <a:cs typeface="Arial"/>
                        </a:rPr>
                        <a:t>eet</a:t>
                      </a:r>
                      <a:r>
                        <a:rPr sz="1800" spc="-10" dirty="0">
                          <a:latin typeface="Arial"/>
                          <a:cs typeface="Arial"/>
                        </a:rPr>
                        <a:t> </a:t>
                      </a:r>
                      <a:r>
                        <a:rPr sz="1800" spc="0" dirty="0">
                          <a:latin typeface="Arial"/>
                          <a:cs typeface="Arial"/>
                        </a:rPr>
                        <a:t>1</a:t>
                      </a:r>
                      <a:endParaRPr sz="18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R="1905" algn="ctr">
                        <a:lnSpc>
                          <a:spcPct val="100000"/>
                        </a:lnSpc>
                      </a:pPr>
                      <a:r>
                        <a:rPr sz="1800" dirty="0">
                          <a:latin typeface="Arial"/>
                          <a:cs typeface="Arial"/>
                        </a:rPr>
                        <a:t>6</a:t>
                      </a:r>
                      <a:endParaRPr sz="18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R="5080" algn="ctr">
                        <a:lnSpc>
                          <a:spcPct val="100000"/>
                        </a:lnSpc>
                      </a:pPr>
                      <a:r>
                        <a:rPr sz="1800" dirty="0">
                          <a:latin typeface="Arial"/>
                          <a:cs typeface="Arial"/>
                        </a:rPr>
                        <a:t>4</a:t>
                      </a: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rowSpan="2">
                  <a:txBody>
                    <a:bodyPr/>
                    <a:lstStyle/>
                    <a:p>
                      <a:pPr marL="179070">
                        <a:lnSpc>
                          <a:spcPct val="100000"/>
                        </a:lnSpc>
                      </a:pPr>
                      <a:r>
                        <a:rPr sz="1800" dirty="0">
                          <a:latin typeface="Arial"/>
                          <a:cs typeface="Arial"/>
                        </a:rPr>
                        <a:t>3.500</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rowSpan="2">
                  <a:txBody>
                    <a:bodyPr/>
                    <a:lstStyle/>
                    <a:p>
                      <a:pPr marR="1905" algn="ctr">
                        <a:lnSpc>
                          <a:spcPct val="100000"/>
                        </a:lnSpc>
                      </a:pPr>
                      <a:r>
                        <a:rPr sz="1800" dirty="0">
                          <a:latin typeface="Arial"/>
                          <a:cs typeface="Arial"/>
                        </a:rPr>
                        <a:t>4</a:t>
                      </a:r>
                      <a:endParaRPr sz="1800">
                        <a:latin typeface="Arial"/>
                        <a:cs typeface="Arial"/>
                      </a:endParaRPr>
                    </a:p>
                    <a:p>
                      <a:pPr marR="1905" algn="ctr">
                        <a:lnSpc>
                          <a:spcPct val="100000"/>
                        </a:lnSpc>
                      </a:pPr>
                      <a:r>
                        <a:rPr sz="1800" dirty="0">
                          <a:latin typeface="Arial"/>
                          <a:cs typeface="Arial"/>
                        </a:rPr>
                        <a:t>(Very</a:t>
                      </a:r>
                      <a:r>
                        <a:rPr sz="1800" spc="5" dirty="0">
                          <a:latin typeface="Arial"/>
                          <a:cs typeface="Arial"/>
                        </a:rPr>
                        <a:t> </a:t>
                      </a:r>
                      <a:r>
                        <a:rPr sz="1800" spc="0" dirty="0">
                          <a:latin typeface="Arial"/>
                          <a:cs typeface="Arial"/>
                        </a:rPr>
                        <a:t>Sa</a:t>
                      </a:r>
                      <a:r>
                        <a:rPr sz="1800" spc="-10" dirty="0">
                          <a:latin typeface="Arial"/>
                          <a:cs typeface="Arial"/>
                        </a:rPr>
                        <a:t>t</a:t>
                      </a:r>
                      <a:r>
                        <a:rPr sz="1800" spc="0" dirty="0">
                          <a:latin typeface="Arial"/>
                          <a:cs typeface="Arial"/>
                        </a:rPr>
                        <a:t>i</a:t>
                      </a:r>
                      <a:r>
                        <a:rPr sz="1800" spc="5" dirty="0">
                          <a:latin typeface="Arial"/>
                          <a:cs typeface="Arial"/>
                        </a:rPr>
                        <a:t>s</a:t>
                      </a:r>
                      <a:r>
                        <a:rPr sz="1800" spc="-10" dirty="0">
                          <a:latin typeface="Arial"/>
                          <a:cs typeface="Arial"/>
                        </a:rPr>
                        <a:t>f</a:t>
                      </a:r>
                      <a:r>
                        <a:rPr sz="1800" spc="0" dirty="0">
                          <a:latin typeface="Arial"/>
                          <a:cs typeface="Arial"/>
                        </a:rPr>
                        <a:t>a</a:t>
                      </a:r>
                      <a:r>
                        <a:rPr sz="1800" spc="5" dirty="0">
                          <a:latin typeface="Arial"/>
                          <a:cs typeface="Arial"/>
                        </a:rPr>
                        <a:t>c</a:t>
                      </a:r>
                      <a:r>
                        <a:rPr sz="1800" spc="-10" dirty="0">
                          <a:latin typeface="Arial"/>
                          <a:cs typeface="Arial"/>
                        </a:rPr>
                        <a:t>t</a:t>
                      </a:r>
                      <a:r>
                        <a:rPr sz="1800" spc="0" dirty="0">
                          <a:latin typeface="Arial"/>
                          <a:cs typeface="Arial"/>
                        </a:rPr>
                        <a:t>or</a:t>
                      </a:r>
                      <a:r>
                        <a:rPr sz="1800" spc="5" dirty="0">
                          <a:latin typeface="Arial"/>
                          <a:cs typeface="Arial"/>
                        </a:rPr>
                        <a:t>y</a:t>
                      </a:r>
                      <a:r>
                        <a:rPr sz="1800" spc="0" dirty="0">
                          <a:latin typeface="Arial"/>
                          <a:cs typeface="Arial"/>
                        </a:rPr>
                        <a:t>)</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1"/>
                  </a:ext>
                </a:extLst>
              </a:tr>
              <a:tr h="181355">
                <a:tc>
                  <a:txBody>
                    <a:bodyPr/>
                    <a:lstStyle/>
                    <a:p>
                      <a:pPr marL="64769">
                        <a:lnSpc>
                          <a:spcPct val="100000"/>
                        </a:lnSpc>
                      </a:pPr>
                      <a:r>
                        <a:rPr sz="1800" dirty="0">
                          <a:latin typeface="Arial"/>
                          <a:cs typeface="Arial"/>
                        </a:rPr>
                        <a:t>C</a:t>
                      </a:r>
                      <a:r>
                        <a:rPr sz="1800" spc="-10" dirty="0">
                          <a:latin typeface="Arial"/>
                          <a:cs typeface="Arial"/>
                        </a:rPr>
                        <a:t>O</a:t>
                      </a:r>
                      <a:r>
                        <a:rPr sz="1800" spc="0" dirty="0">
                          <a:latin typeface="Arial"/>
                          <a:cs typeface="Arial"/>
                        </a:rPr>
                        <a:t>T Rating S</a:t>
                      </a:r>
                      <a:r>
                        <a:rPr sz="1800" spc="-10" dirty="0">
                          <a:latin typeface="Arial"/>
                          <a:cs typeface="Arial"/>
                        </a:rPr>
                        <a:t>h</a:t>
                      </a:r>
                      <a:r>
                        <a:rPr sz="1800" spc="0" dirty="0">
                          <a:latin typeface="Arial"/>
                          <a:cs typeface="Arial"/>
                        </a:rPr>
                        <a:t>eet</a:t>
                      </a:r>
                      <a:r>
                        <a:rPr sz="1800" spc="-10" dirty="0">
                          <a:latin typeface="Arial"/>
                          <a:cs typeface="Arial"/>
                        </a:rPr>
                        <a:t> </a:t>
                      </a:r>
                      <a:r>
                        <a:rPr sz="1800" spc="0" dirty="0">
                          <a:latin typeface="Arial"/>
                          <a:cs typeface="Arial"/>
                        </a:rPr>
                        <a:t>2</a:t>
                      </a:r>
                      <a:endParaRPr sz="180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5">
                      <a:solidFill>
                        <a:srgbClr val="000000"/>
                      </a:solidFill>
                      <a:prstDash val="solid"/>
                    </a:lnB>
                  </a:tcPr>
                </a:tc>
                <a:tc>
                  <a:txBody>
                    <a:bodyPr/>
                    <a:lstStyle/>
                    <a:p>
                      <a:pPr marR="1905" algn="ctr">
                        <a:lnSpc>
                          <a:spcPct val="100000"/>
                        </a:lnSpc>
                      </a:pPr>
                      <a:r>
                        <a:rPr sz="1800" dirty="0">
                          <a:latin typeface="Arial"/>
                          <a:cs typeface="Arial"/>
                        </a:rPr>
                        <a:t>5</a:t>
                      </a:r>
                      <a:endParaRPr sz="1800">
                        <a:latin typeface="Arial"/>
                        <a:cs typeface="Arial"/>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5">
                      <a:solidFill>
                        <a:srgbClr val="000000"/>
                      </a:solidFill>
                      <a:prstDash val="solid"/>
                    </a:lnB>
                  </a:tcPr>
                </a:tc>
                <a:tc>
                  <a:txBody>
                    <a:bodyPr/>
                    <a:lstStyle/>
                    <a:p>
                      <a:pPr marR="5080" algn="ctr">
                        <a:lnSpc>
                          <a:spcPct val="100000"/>
                        </a:lnSpc>
                      </a:pPr>
                      <a:r>
                        <a:rPr sz="1800" dirty="0">
                          <a:latin typeface="Arial"/>
                          <a:cs typeface="Arial"/>
                        </a:rPr>
                        <a:t>3</a:t>
                      </a: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tc vMerge="1">
                  <a:txBody>
                    <a:bodyPr/>
                    <a:lstStyle/>
                    <a:p>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vMerge="1">
                  <a:txBody>
                    <a:bodyPr/>
                    <a:lstStyle/>
                    <a:p>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graphicFrame>
        <p:nvGraphicFramePr>
          <p:cNvPr id="9" name="object 9"/>
          <p:cNvGraphicFramePr>
            <a:graphicFrameLocks noGrp="1"/>
          </p:cNvGraphicFramePr>
          <p:nvPr>
            <p:extLst>
              <p:ext uri="{D42A27DB-BD31-4B8C-83A1-F6EECF244321}">
                <p14:modId xmlns:p14="http://schemas.microsoft.com/office/powerpoint/2010/main" val="2103147378"/>
              </p:ext>
            </p:extLst>
          </p:nvPr>
        </p:nvGraphicFramePr>
        <p:xfrm>
          <a:off x="8890002" y="7791450"/>
          <a:ext cx="7238997" cy="2194560"/>
        </p:xfrm>
        <a:graphic>
          <a:graphicData uri="http://schemas.openxmlformats.org/drawingml/2006/table">
            <a:tbl>
              <a:tblPr firstRow="1" bandRow="1">
                <a:tableStyleId>{2D5ABB26-0587-4C30-8999-92F81FD0307C}</a:tableStyleId>
              </a:tblPr>
              <a:tblGrid>
                <a:gridCol w="4498119">
                  <a:extLst>
                    <a:ext uri="{9D8B030D-6E8A-4147-A177-3AD203B41FA5}">
                      <a16:colId xmlns:a16="http://schemas.microsoft.com/office/drawing/2014/main" val="20000"/>
                    </a:ext>
                  </a:extLst>
                </a:gridCol>
                <a:gridCol w="2740878">
                  <a:extLst>
                    <a:ext uri="{9D8B030D-6E8A-4147-A177-3AD203B41FA5}">
                      <a16:colId xmlns:a16="http://schemas.microsoft.com/office/drawing/2014/main" val="20001"/>
                    </a:ext>
                  </a:extLst>
                </a:gridCol>
              </a:tblGrid>
              <a:tr h="270001">
                <a:tc gridSpan="2">
                  <a:txBody>
                    <a:bodyPr/>
                    <a:lstStyle/>
                    <a:p>
                      <a:pPr marL="488315" marR="493395" indent="203835">
                        <a:lnSpc>
                          <a:spcPct val="100000"/>
                        </a:lnSpc>
                      </a:pPr>
                      <a:r>
                        <a:rPr sz="2400" b="1" dirty="0">
                          <a:latin typeface="Arial"/>
                          <a:cs typeface="Arial"/>
                        </a:rPr>
                        <a:t>RPMS Rating Transmu</a:t>
                      </a:r>
                      <a:r>
                        <a:rPr sz="2400" b="1" spc="-10" dirty="0">
                          <a:latin typeface="Arial"/>
                          <a:cs typeface="Arial"/>
                        </a:rPr>
                        <a:t>t</a:t>
                      </a:r>
                      <a:r>
                        <a:rPr sz="2400" b="1" spc="0" dirty="0">
                          <a:latin typeface="Arial"/>
                          <a:cs typeface="Arial"/>
                        </a:rPr>
                        <a:t>ation </a:t>
                      </a:r>
                      <a:r>
                        <a:rPr sz="2400" b="1" spc="-10" dirty="0">
                          <a:latin typeface="Arial"/>
                          <a:cs typeface="Arial"/>
                        </a:rPr>
                        <a:t>T</a:t>
                      </a:r>
                      <a:r>
                        <a:rPr sz="2400" b="1" spc="0" dirty="0">
                          <a:latin typeface="Arial"/>
                          <a:cs typeface="Arial"/>
                        </a:rPr>
                        <a:t>able</a:t>
                      </a:r>
                      <a:endParaRPr sz="2400" dirty="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0"/>
                  </a:ext>
                </a:extLst>
              </a:tr>
              <a:tr h="181356">
                <a:tc>
                  <a:txBody>
                    <a:bodyPr/>
                    <a:lstStyle/>
                    <a:p>
                      <a:pPr marL="62865">
                        <a:lnSpc>
                          <a:spcPct val="100000"/>
                        </a:lnSpc>
                      </a:pPr>
                      <a:r>
                        <a:rPr sz="2400" spc="-5" dirty="0">
                          <a:latin typeface="Arial"/>
                          <a:cs typeface="Arial"/>
                        </a:rPr>
                        <a:t>O</a:t>
                      </a:r>
                      <a:r>
                        <a:rPr sz="2400" spc="0" dirty="0">
                          <a:latin typeface="Arial"/>
                          <a:cs typeface="Arial"/>
                        </a:rPr>
                        <a:t>ut</a:t>
                      </a:r>
                      <a:r>
                        <a:rPr sz="2400" spc="5" dirty="0">
                          <a:latin typeface="Arial"/>
                          <a:cs typeface="Arial"/>
                        </a:rPr>
                        <a:t>s</a:t>
                      </a:r>
                      <a:r>
                        <a:rPr sz="2400" spc="0" dirty="0">
                          <a:latin typeface="Arial"/>
                          <a:cs typeface="Arial"/>
                        </a:rPr>
                        <a:t>ta</a:t>
                      </a:r>
                      <a:r>
                        <a:rPr sz="2400" spc="-10" dirty="0">
                          <a:latin typeface="Arial"/>
                          <a:cs typeface="Arial"/>
                        </a:rPr>
                        <a:t>n</a:t>
                      </a:r>
                      <a:r>
                        <a:rPr sz="2400" spc="0" dirty="0">
                          <a:latin typeface="Arial"/>
                          <a:cs typeface="Arial"/>
                        </a:rPr>
                        <a:t>di</a:t>
                      </a:r>
                      <a:r>
                        <a:rPr sz="2400" spc="-10" dirty="0">
                          <a:latin typeface="Arial"/>
                          <a:cs typeface="Arial"/>
                        </a:rPr>
                        <a:t>n</a:t>
                      </a:r>
                      <a:r>
                        <a:rPr sz="2400" spc="0" dirty="0">
                          <a:latin typeface="Arial"/>
                          <a:cs typeface="Arial"/>
                        </a:rPr>
                        <a:t>g (5)</a:t>
                      </a:r>
                      <a:endParaRPr sz="2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a:lnSpc>
                          <a:spcPct val="100000"/>
                        </a:lnSpc>
                      </a:pPr>
                      <a:r>
                        <a:rPr sz="2400" dirty="0">
                          <a:latin typeface="Arial"/>
                          <a:cs typeface="Arial"/>
                        </a:rPr>
                        <a:t>4.50</a:t>
                      </a:r>
                      <a:r>
                        <a:rPr sz="2400" spc="5" dirty="0">
                          <a:latin typeface="Arial"/>
                          <a:cs typeface="Arial"/>
                        </a:rPr>
                        <a:t>0</a:t>
                      </a:r>
                      <a:r>
                        <a:rPr sz="2400" spc="-15" dirty="0">
                          <a:latin typeface="Arial"/>
                          <a:cs typeface="Arial"/>
                        </a:rPr>
                        <a:t>-</a:t>
                      </a:r>
                      <a:r>
                        <a:rPr sz="2400" spc="0" dirty="0">
                          <a:latin typeface="Arial"/>
                          <a:cs typeface="Arial"/>
                        </a:rPr>
                        <a:t>5.0</a:t>
                      </a:r>
                      <a:r>
                        <a:rPr sz="2400" spc="-10" dirty="0">
                          <a:latin typeface="Arial"/>
                          <a:cs typeface="Arial"/>
                        </a:rPr>
                        <a:t>0</a:t>
                      </a:r>
                      <a:r>
                        <a:rPr sz="2400" spc="0" dirty="0">
                          <a:latin typeface="Arial"/>
                          <a:cs typeface="Arial"/>
                        </a:rPr>
                        <a:t>0</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1"/>
                  </a:ext>
                </a:extLst>
              </a:tr>
              <a:tr h="181355">
                <a:tc>
                  <a:txBody>
                    <a:bodyPr/>
                    <a:lstStyle/>
                    <a:p>
                      <a:pPr marL="62865">
                        <a:lnSpc>
                          <a:spcPct val="100000"/>
                        </a:lnSpc>
                      </a:pPr>
                      <a:r>
                        <a:rPr sz="2400" dirty="0">
                          <a:latin typeface="Arial"/>
                          <a:cs typeface="Arial"/>
                        </a:rPr>
                        <a:t>Very</a:t>
                      </a:r>
                      <a:r>
                        <a:rPr sz="2400" spc="5" dirty="0">
                          <a:latin typeface="Arial"/>
                          <a:cs typeface="Arial"/>
                        </a:rPr>
                        <a:t> </a:t>
                      </a:r>
                      <a:r>
                        <a:rPr sz="2400" spc="0" dirty="0">
                          <a:latin typeface="Arial"/>
                          <a:cs typeface="Arial"/>
                        </a:rPr>
                        <a:t>Sa</a:t>
                      </a:r>
                      <a:r>
                        <a:rPr sz="2400" spc="-10" dirty="0">
                          <a:latin typeface="Arial"/>
                          <a:cs typeface="Arial"/>
                        </a:rPr>
                        <a:t>t</a:t>
                      </a:r>
                      <a:r>
                        <a:rPr sz="2400" spc="0" dirty="0">
                          <a:latin typeface="Arial"/>
                          <a:cs typeface="Arial"/>
                        </a:rPr>
                        <a:t>i</a:t>
                      </a:r>
                      <a:r>
                        <a:rPr sz="2400" spc="5" dirty="0">
                          <a:latin typeface="Arial"/>
                          <a:cs typeface="Arial"/>
                        </a:rPr>
                        <a:t>s</a:t>
                      </a:r>
                      <a:r>
                        <a:rPr sz="2400" spc="-10" dirty="0">
                          <a:latin typeface="Arial"/>
                          <a:cs typeface="Arial"/>
                        </a:rPr>
                        <a:t>f</a:t>
                      </a:r>
                      <a:r>
                        <a:rPr sz="2400" spc="0" dirty="0">
                          <a:latin typeface="Arial"/>
                          <a:cs typeface="Arial"/>
                        </a:rPr>
                        <a:t>a</a:t>
                      </a:r>
                      <a:r>
                        <a:rPr sz="2400" spc="5" dirty="0">
                          <a:latin typeface="Arial"/>
                          <a:cs typeface="Arial"/>
                        </a:rPr>
                        <a:t>c</a:t>
                      </a:r>
                      <a:r>
                        <a:rPr sz="2400" spc="-10" dirty="0">
                          <a:latin typeface="Arial"/>
                          <a:cs typeface="Arial"/>
                        </a:rPr>
                        <a:t>t</a:t>
                      </a:r>
                      <a:r>
                        <a:rPr sz="2400" spc="0" dirty="0">
                          <a:latin typeface="Arial"/>
                          <a:cs typeface="Arial"/>
                        </a:rPr>
                        <a:t>ory</a:t>
                      </a:r>
                      <a:r>
                        <a:rPr sz="2400" spc="5" dirty="0">
                          <a:latin typeface="Arial"/>
                          <a:cs typeface="Arial"/>
                        </a:rPr>
                        <a:t> </a:t>
                      </a:r>
                      <a:r>
                        <a:rPr sz="2400" spc="-10" dirty="0">
                          <a:latin typeface="Arial"/>
                          <a:cs typeface="Arial"/>
                        </a:rPr>
                        <a:t>(</a:t>
                      </a:r>
                      <a:r>
                        <a:rPr sz="2400" spc="0" dirty="0">
                          <a:latin typeface="Arial"/>
                          <a:cs typeface="Arial"/>
                        </a:rPr>
                        <a:t>4)</a:t>
                      </a:r>
                      <a:endParaRPr sz="24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tc>
                  <a:txBody>
                    <a:bodyPr/>
                    <a:lstStyle/>
                    <a:p>
                      <a:pPr marL="64769">
                        <a:lnSpc>
                          <a:spcPct val="100000"/>
                        </a:lnSpc>
                      </a:pPr>
                      <a:r>
                        <a:rPr sz="2400" dirty="0">
                          <a:latin typeface="Arial"/>
                          <a:cs typeface="Arial"/>
                        </a:rPr>
                        <a:t>3.50</a:t>
                      </a:r>
                      <a:r>
                        <a:rPr sz="2400" spc="5" dirty="0">
                          <a:latin typeface="Arial"/>
                          <a:cs typeface="Arial"/>
                        </a:rPr>
                        <a:t>0</a:t>
                      </a:r>
                      <a:r>
                        <a:rPr sz="2400" spc="-15" dirty="0">
                          <a:latin typeface="Arial"/>
                          <a:cs typeface="Arial"/>
                        </a:rPr>
                        <a:t>-</a:t>
                      </a:r>
                      <a:r>
                        <a:rPr sz="2400" spc="0" dirty="0">
                          <a:latin typeface="Arial"/>
                          <a:cs typeface="Arial"/>
                        </a:rPr>
                        <a:t>4.4</a:t>
                      </a:r>
                      <a:r>
                        <a:rPr sz="2400" spc="-10" dirty="0">
                          <a:latin typeface="Arial"/>
                          <a:cs typeface="Arial"/>
                        </a:rPr>
                        <a:t>9</a:t>
                      </a:r>
                      <a:r>
                        <a:rPr sz="2400" spc="0" dirty="0">
                          <a:latin typeface="Arial"/>
                          <a:cs typeface="Arial"/>
                        </a:rPr>
                        <a:t>9</a:t>
                      </a:r>
                      <a:endParaRPr sz="24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r h="181356">
                <a:tc>
                  <a:txBody>
                    <a:bodyPr/>
                    <a:lstStyle/>
                    <a:p>
                      <a:pPr marL="62865">
                        <a:lnSpc>
                          <a:spcPct val="100000"/>
                        </a:lnSpc>
                      </a:pPr>
                      <a:r>
                        <a:rPr sz="2400" dirty="0">
                          <a:latin typeface="Arial"/>
                          <a:cs typeface="Arial"/>
                        </a:rPr>
                        <a:t>Sat</a:t>
                      </a:r>
                      <a:r>
                        <a:rPr sz="2400" spc="5" dirty="0">
                          <a:latin typeface="Arial"/>
                          <a:cs typeface="Arial"/>
                        </a:rPr>
                        <a:t>is</a:t>
                      </a:r>
                      <a:r>
                        <a:rPr sz="2400" spc="-10" dirty="0">
                          <a:latin typeface="Arial"/>
                          <a:cs typeface="Arial"/>
                        </a:rPr>
                        <a:t>f</a:t>
                      </a:r>
                      <a:r>
                        <a:rPr sz="2400" spc="0" dirty="0">
                          <a:latin typeface="Arial"/>
                          <a:cs typeface="Arial"/>
                        </a:rPr>
                        <a:t>a</a:t>
                      </a:r>
                      <a:r>
                        <a:rPr sz="2400" spc="5" dirty="0">
                          <a:latin typeface="Arial"/>
                          <a:cs typeface="Arial"/>
                        </a:rPr>
                        <a:t>c</a:t>
                      </a:r>
                      <a:r>
                        <a:rPr sz="2400" spc="-10" dirty="0">
                          <a:latin typeface="Arial"/>
                          <a:cs typeface="Arial"/>
                        </a:rPr>
                        <a:t>t</a:t>
                      </a:r>
                      <a:r>
                        <a:rPr sz="2400" spc="0" dirty="0">
                          <a:latin typeface="Arial"/>
                          <a:cs typeface="Arial"/>
                        </a:rPr>
                        <a:t>ory</a:t>
                      </a:r>
                      <a:r>
                        <a:rPr sz="2400" spc="5" dirty="0">
                          <a:latin typeface="Arial"/>
                          <a:cs typeface="Arial"/>
                        </a:rPr>
                        <a:t> </a:t>
                      </a:r>
                      <a:r>
                        <a:rPr sz="2400" spc="-10" dirty="0">
                          <a:latin typeface="Arial"/>
                          <a:cs typeface="Arial"/>
                        </a:rPr>
                        <a:t>(</a:t>
                      </a:r>
                      <a:r>
                        <a:rPr sz="2400" spc="0" dirty="0">
                          <a:latin typeface="Arial"/>
                          <a:cs typeface="Arial"/>
                        </a:rPr>
                        <a:t>3)</a:t>
                      </a:r>
                      <a:endParaRPr sz="24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tc>
                  <a:txBody>
                    <a:bodyPr/>
                    <a:lstStyle/>
                    <a:p>
                      <a:pPr marL="64769">
                        <a:lnSpc>
                          <a:spcPct val="100000"/>
                        </a:lnSpc>
                      </a:pPr>
                      <a:r>
                        <a:rPr sz="2400" dirty="0">
                          <a:latin typeface="Arial"/>
                          <a:cs typeface="Arial"/>
                        </a:rPr>
                        <a:t>2.50</a:t>
                      </a:r>
                      <a:r>
                        <a:rPr sz="2400" spc="5" dirty="0">
                          <a:latin typeface="Arial"/>
                          <a:cs typeface="Arial"/>
                        </a:rPr>
                        <a:t>0</a:t>
                      </a:r>
                      <a:r>
                        <a:rPr sz="2400" spc="-15" dirty="0">
                          <a:latin typeface="Arial"/>
                          <a:cs typeface="Arial"/>
                        </a:rPr>
                        <a:t>-</a:t>
                      </a:r>
                      <a:r>
                        <a:rPr sz="2400" spc="0" dirty="0">
                          <a:latin typeface="Arial"/>
                          <a:cs typeface="Arial"/>
                        </a:rPr>
                        <a:t>3.4</a:t>
                      </a:r>
                      <a:r>
                        <a:rPr sz="2400" spc="-10" dirty="0">
                          <a:latin typeface="Arial"/>
                          <a:cs typeface="Arial"/>
                        </a:rPr>
                        <a:t>9</a:t>
                      </a:r>
                      <a:r>
                        <a:rPr sz="2400" spc="0" dirty="0">
                          <a:latin typeface="Arial"/>
                          <a:cs typeface="Arial"/>
                        </a:rPr>
                        <a:t>9</a:t>
                      </a:r>
                      <a:endParaRPr sz="24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03"/>
                  </a:ext>
                </a:extLst>
              </a:tr>
              <a:tr h="181355">
                <a:tc>
                  <a:txBody>
                    <a:bodyPr/>
                    <a:lstStyle/>
                    <a:p>
                      <a:pPr marL="62865">
                        <a:lnSpc>
                          <a:spcPct val="100000"/>
                        </a:lnSpc>
                      </a:pPr>
                      <a:r>
                        <a:rPr sz="2400" dirty="0">
                          <a:latin typeface="Arial"/>
                          <a:cs typeface="Arial"/>
                        </a:rPr>
                        <a:t>Un</a:t>
                      </a:r>
                      <a:r>
                        <a:rPr sz="2400" spc="5" dirty="0">
                          <a:latin typeface="Arial"/>
                          <a:cs typeface="Arial"/>
                        </a:rPr>
                        <a:t>s</a:t>
                      </a:r>
                      <a:r>
                        <a:rPr sz="2400" spc="0" dirty="0">
                          <a:latin typeface="Arial"/>
                          <a:cs typeface="Arial"/>
                        </a:rPr>
                        <a:t>at</a:t>
                      </a:r>
                      <a:r>
                        <a:rPr sz="2400" spc="-10" dirty="0">
                          <a:latin typeface="Arial"/>
                          <a:cs typeface="Arial"/>
                        </a:rPr>
                        <a:t>i</a:t>
                      </a:r>
                      <a:r>
                        <a:rPr sz="2400" spc="5" dirty="0">
                          <a:latin typeface="Arial"/>
                          <a:cs typeface="Arial"/>
                        </a:rPr>
                        <a:t>s</a:t>
                      </a:r>
                      <a:r>
                        <a:rPr sz="2400" spc="0" dirty="0">
                          <a:latin typeface="Arial"/>
                          <a:cs typeface="Arial"/>
                        </a:rPr>
                        <a:t>f</a:t>
                      </a:r>
                      <a:r>
                        <a:rPr sz="2400" spc="-10" dirty="0">
                          <a:latin typeface="Arial"/>
                          <a:cs typeface="Arial"/>
                        </a:rPr>
                        <a:t>a</a:t>
                      </a:r>
                      <a:r>
                        <a:rPr sz="2400" spc="5" dirty="0">
                          <a:latin typeface="Arial"/>
                          <a:cs typeface="Arial"/>
                        </a:rPr>
                        <a:t>c</a:t>
                      </a:r>
                      <a:r>
                        <a:rPr sz="2400" spc="0" dirty="0">
                          <a:latin typeface="Arial"/>
                          <a:cs typeface="Arial"/>
                        </a:rPr>
                        <a:t>to</a:t>
                      </a:r>
                      <a:r>
                        <a:rPr sz="2400" spc="-15" dirty="0">
                          <a:latin typeface="Arial"/>
                          <a:cs typeface="Arial"/>
                        </a:rPr>
                        <a:t>r</a:t>
                      </a:r>
                      <a:r>
                        <a:rPr sz="2400" spc="0" dirty="0">
                          <a:latin typeface="Arial"/>
                          <a:cs typeface="Arial"/>
                        </a:rPr>
                        <a:t>y</a:t>
                      </a:r>
                      <a:r>
                        <a:rPr sz="2400" spc="5" dirty="0">
                          <a:latin typeface="Arial"/>
                          <a:cs typeface="Arial"/>
                        </a:rPr>
                        <a:t> </a:t>
                      </a:r>
                      <a:r>
                        <a:rPr sz="2400" spc="0" dirty="0">
                          <a:latin typeface="Arial"/>
                          <a:cs typeface="Arial"/>
                        </a:rPr>
                        <a:t>(2)</a:t>
                      </a:r>
                      <a:endParaRPr sz="24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tc>
                  <a:txBody>
                    <a:bodyPr/>
                    <a:lstStyle/>
                    <a:p>
                      <a:pPr marL="64769">
                        <a:lnSpc>
                          <a:spcPct val="100000"/>
                        </a:lnSpc>
                      </a:pPr>
                      <a:r>
                        <a:rPr sz="2400" dirty="0">
                          <a:latin typeface="Arial"/>
                          <a:cs typeface="Arial"/>
                        </a:rPr>
                        <a:t>1.50</a:t>
                      </a:r>
                      <a:r>
                        <a:rPr sz="2400" spc="5" dirty="0">
                          <a:latin typeface="Arial"/>
                          <a:cs typeface="Arial"/>
                        </a:rPr>
                        <a:t>0</a:t>
                      </a:r>
                      <a:r>
                        <a:rPr sz="2400" spc="-15" dirty="0">
                          <a:latin typeface="Arial"/>
                          <a:cs typeface="Arial"/>
                        </a:rPr>
                        <a:t>-</a:t>
                      </a:r>
                      <a:r>
                        <a:rPr sz="2400" spc="0" dirty="0">
                          <a:latin typeface="Arial"/>
                          <a:cs typeface="Arial"/>
                        </a:rPr>
                        <a:t>2.4</a:t>
                      </a:r>
                      <a:r>
                        <a:rPr sz="2400" spc="-10" dirty="0">
                          <a:latin typeface="Arial"/>
                          <a:cs typeface="Arial"/>
                        </a:rPr>
                        <a:t>9</a:t>
                      </a:r>
                      <a:r>
                        <a:rPr sz="2400" spc="0" dirty="0">
                          <a:latin typeface="Arial"/>
                          <a:cs typeface="Arial"/>
                        </a:rPr>
                        <a:t>9</a:t>
                      </a:r>
                      <a:endParaRPr sz="24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04"/>
                  </a:ext>
                </a:extLst>
              </a:tr>
              <a:tr h="181356">
                <a:tc>
                  <a:txBody>
                    <a:bodyPr/>
                    <a:lstStyle/>
                    <a:p>
                      <a:pPr marL="62865">
                        <a:lnSpc>
                          <a:spcPct val="100000"/>
                        </a:lnSpc>
                      </a:pPr>
                      <a:r>
                        <a:rPr sz="2400" dirty="0">
                          <a:latin typeface="Arial"/>
                          <a:cs typeface="Arial"/>
                        </a:rPr>
                        <a:t>Poor (</a:t>
                      </a:r>
                      <a:r>
                        <a:rPr sz="2400" spc="5" dirty="0">
                          <a:latin typeface="Arial"/>
                          <a:cs typeface="Arial"/>
                        </a:rPr>
                        <a:t>1</a:t>
                      </a:r>
                      <a:r>
                        <a:rPr sz="2400" spc="0" dirty="0">
                          <a:latin typeface="Arial"/>
                          <a:cs typeface="Arial"/>
                        </a:rPr>
                        <a:t>)</a:t>
                      </a:r>
                      <a:endParaRPr sz="24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tc>
                  <a:txBody>
                    <a:bodyPr/>
                    <a:lstStyle/>
                    <a:p>
                      <a:pPr marL="64769">
                        <a:lnSpc>
                          <a:spcPct val="100000"/>
                        </a:lnSpc>
                      </a:pPr>
                      <a:r>
                        <a:rPr sz="2400" dirty="0">
                          <a:latin typeface="Arial"/>
                          <a:cs typeface="Arial"/>
                        </a:rPr>
                        <a:t>1.00</a:t>
                      </a:r>
                      <a:r>
                        <a:rPr sz="2400" spc="5" dirty="0">
                          <a:latin typeface="Arial"/>
                          <a:cs typeface="Arial"/>
                        </a:rPr>
                        <a:t>0</a:t>
                      </a:r>
                      <a:r>
                        <a:rPr sz="2400" spc="-15" dirty="0">
                          <a:latin typeface="Arial"/>
                          <a:cs typeface="Arial"/>
                        </a:rPr>
                        <a:t>-</a:t>
                      </a:r>
                      <a:r>
                        <a:rPr sz="2400" spc="0" dirty="0">
                          <a:latin typeface="Arial"/>
                          <a:cs typeface="Arial"/>
                        </a:rPr>
                        <a:t>1.4</a:t>
                      </a:r>
                      <a:r>
                        <a:rPr sz="2400" spc="-10" dirty="0">
                          <a:latin typeface="Arial"/>
                          <a:cs typeface="Arial"/>
                        </a:rPr>
                        <a:t>9</a:t>
                      </a:r>
                      <a:r>
                        <a:rPr sz="2400" spc="0" dirty="0">
                          <a:latin typeface="Arial"/>
                          <a:cs typeface="Arial"/>
                        </a:rPr>
                        <a:t>9</a:t>
                      </a:r>
                      <a:endParaRPr sz="2400" dirty="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041400" y="323850"/>
            <a:ext cx="17678400" cy="1219200"/>
          </a:xfrm>
          <a:prstGeom prst="rect">
            <a:avLst/>
          </a:prstGeom>
        </p:spPr>
        <p:txBody>
          <a:bodyPr vert="horz" wrap="square" lIns="0" tIns="0" rIns="0" bIns="0" rtlCol="0">
            <a:noAutofit/>
          </a:bodyPr>
          <a:lstStyle/>
          <a:p>
            <a:pPr marL="12700"/>
            <a:r>
              <a:rPr sz="2000" b="1" dirty="0">
                <a:latin typeface="Arial"/>
                <a:cs typeface="Arial"/>
              </a:rPr>
              <a:t>K</a:t>
            </a:r>
            <a:r>
              <a:rPr sz="2000" b="1" spc="-10" dirty="0">
                <a:latin typeface="Arial"/>
                <a:cs typeface="Arial"/>
              </a:rPr>
              <a:t>R</a:t>
            </a:r>
            <a:r>
              <a:rPr sz="2000" b="1" dirty="0">
                <a:latin typeface="Arial"/>
                <a:cs typeface="Arial"/>
              </a:rPr>
              <a:t>A 2:</a:t>
            </a:r>
            <a:r>
              <a:rPr sz="2000" b="1" spc="5" dirty="0">
                <a:latin typeface="Arial"/>
                <a:cs typeface="Arial"/>
              </a:rPr>
              <a:t> </a:t>
            </a:r>
            <a:r>
              <a:rPr sz="2000" b="1" spc="-5" dirty="0">
                <a:latin typeface="Arial"/>
                <a:cs typeface="Arial"/>
              </a:rPr>
              <a:t>L</a:t>
            </a:r>
            <a:r>
              <a:rPr sz="2000" b="1" dirty="0">
                <a:latin typeface="Arial"/>
                <a:cs typeface="Arial"/>
              </a:rPr>
              <a:t>earning</a:t>
            </a:r>
            <a:r>
              <a:rPr sz="2000" b="1" spc="-15" dirty="0">
                <a:latin typeface="Arial"/>
                <a:cs typeface="Arial"/>
              </a:rPr>
              <a:t> </a:t>
            </a:r>
            <a:r>
              <a:rPr sz="2000" b="1" spc="-5" dirty="0">
                <a:latin typeface="Arial"/>
                <a:cs typeface="Arial"/>
              </a:rPr>
              <a:t>En</a:t>
            </a:r>
            <a:r>
              <a:rPr sz="2000" b="1" dirty="0">
                <a:latin typeface="Arial"/>
                <a:cs typeface="Arial"/>
              </a:rPr>
              <a:t>vi</a:t>
            </a:r>
            <a:r>
              <a:rPr sz="2000" b="1" spc="5" dirty="0">
                <a:latin typeface="Arial"/>
                <a:cs typeface="Arial"/>
              </a:rPr>
              <a:t>r</a:t>
            </a:r>
            <a:r>
              <a:rPr sz="2000" b="1" spc="-5" dirty="0">
                <a:latin typeface="Arial"/>
                <a:cs typeface="Arial"/>
              </a:rPr>
              <a:t>on</a:t>
            </a:r>
            <a:r>
              <a:rPr sz="2000" b="1" dirty="0">
                <a:latin typeface="Arial"/>
                <a:cs typeface="Arial"/>
              </a:rPr>
              <a:t>me</a:t>
            </a:r>
            <a:r>
              <a:rPr sz="2000" b="1" spc="-5" dirty="0">
                <a:latin typeface="Arial"/>
                <a:cs typeface="Arial"/>
              </a:rPr>
              <a:t>n</a:t>
            </a:r>
            <a:r>
              <a:rPr sz="2000" b="1" dirty="0">
                <a:latin typeface="Arial"/>
                <a:cs typeface="Arial"/>
              </a:rPr>
              <a:t>t</a:t>
            </a:r>
            <a:endParaRPr lang="en-US" sz="2000" b="1" dirty="0">
              <a:latin typeface="Arial"/>
              <a:cs typeface="Arial"/>
            </a:endParaRPr>
          </a:p>
          <a:p>
            <a:pPr marL="12700"/>
            <a:r>
              <a:rPr lang="en-US" sz="2800" b="1" dirty="0">
                <a:highlight>
                  <a:srgbClr val="FFFF00"/>
                </a:highlight>
                <a:latin typeface="Arial"/>
                <a:cs typeface="Arial"/>
              </a:rPr>
              <a:t>O</a:t>
            </a:r>
            <a:r>
              <a:rPr lang="en-US" sz="2800" b="1" spc="-10" dirty="0">
                <a:highlight>
                  <a:srgbClr val="FFFF00"/>
                </a:highlight>
                <a:latin typeface="Arial"/>
                <a:cs typeface="Arial"/>
              </a:rPr>
              <a:t>B</a:t>
            </a:r>
            <a:r>
              <a:rPr lang="en-US" sz="2800" b="1" spc="0" dirty="0">
                <a:highlight>
                  <a:srgbClr val="FFFF00"/>
                </a:highlight>
                <a:latin typeface="Arial"/>
                <a:cs typeface="Arial"/>
              </a:rPr>
              <a:t>J</a:t>
            </a:r>
            <a:r>
              <a:rPr lang="en-US" sz="2800" b="1" spc="-10" dirty="0">
                <a:highlight>
                  <a:srgbClr val="FFFF00"/>
                </a:highlight>
                <a:latin typeface="Arial"/>
                <a:cs typeface="Arial"/>
              </a:rPr>
              <a:t>EC</a:t>
            </a:r>
            <a:r>
              <a:rPr lang="en-US" sz="2800" b="1" spc="0" dirty="0">
                <a:highlight>
                  <a:srgbClr val="FFFF00"/>
                </a:highlight>
                <a:latin typeface="Arial"/>
                <a:cs typeface="Arial"/>
              </a:rPr>
              <a:t>TIVE </a:t>
            </a:r>
            <a:r>
              <a:rPr lang="en-US" sz="2800" b="1" dirty="0">
                <a:highlight>
                  <a:srgbClr val="FFFF00"/>
                </a:highlight>
                <a:latin typeface="Arial"/>
                <a:cs typeface="Arial"/>
              </a:rPr>
              <a:t>8.</a:t>
            </a:r>
            <a:r>
              <a:rPr lang="en-US" sz="2800" b="1" spc="-5" dirty="0">
                <a:highlight>
                  <a:srgbClr val="FFFF00"/>
                </a:highlight>
                <a:latin typeface="Arial"/>
                <a:cs typeface="Arial"/>
              </a:rPr>
              <a:t> </a:t>
            </a:r>
            <a:r>
              <a:rPr lang="en-US" sz="2800" b="1" spc="0" dirty="0">
                <a:highlight>
                  <a:srgbClr val="FFFF00"/>
                </a:highlight>
                <a:latin typeface="Arial"/>
                <a:cs typeface="Arial"/>
              </a:rPr>
              <a:t>Appli</a:t>
            </a:r>
            <a:r>
              <a:rPr lang="en-US" sz="2800" b="1" spc="-5" dirty="0">
                <a:highlight>
                  <a:srgbClr val="FFFF00"/>
                </a:highlight>
                <a:latin typeface="Arial"/>
                <a:cs typeface="Arial"/>
              </a:rPr>
              <a:t>e</a:t>
            </a:r>
            <a:r>
              <a:rPr lang="en-US" sz="2800" b="1" spc="0" dirty="0">
                <a:highlight>
                  <a:srgbClr val="FFFF00"/>
                </a:highlight>
                <a:latin typeface="Arial"/>
                <a:cs typeface="Arial"/>
              </a:rPr>
              <a:t>d</a:t>
            </a:r>
            <a:r>
              <a:rPr lang="en-US" sz="2800" b="1" spc="10" dirty="0">
                <a:highlight>
                  <a:srgbClr val="FFFF00"/>
                </a:highlight>
                <a:latin typeface="Arial"/>
                <a:cs typeface="Arial"/>
              </a:rPr>
              <a:t> </a:t>
            </a:r>
            <a:r>
              <a:rPr lang="en-US" sz="2800" b="1" spc="0" dirty="0">
                <a:highlight>
                  <a:srgbClr val="FFFF00"/>
                </a:highlight>
                <a:latin typeface="Arial"/>
                <a:cs typeface="Arial"/>
              </a:rPr>
              <a:t>a </a:t>
            </a:r>
            <a:r>
              <a:rPr lang="en-US" sz="2800" b="1" spc="-5" dirty="0">
                <a:highlight>
                  <a:srgbClr val="FFFF00"/>
                </a:highlight>
                <a:latin typeface="Arial"/>
                <a:cs typeface="Arial"/>
              </a:rPr>
              <a:t>r</a:t>
            </a:r>
            <a:r>
              <a:rPr lang="en-US" sz="2800" b="1" spc="0" dirty="0">
                <a:highlight>
                  <a:srgbClr val="FFFF00"/>
                </a:highlight>
                <a:latin typeface="Arial"/>
                <a:cs typeface="Arial"/>
              </a:rPr>
              <a:t>ange</a:t>
            </a:r>
            <a:r>
              <a:rPr lang="en-US" sz="2800" b="1" spc="-5" dirty="0">
                <a:highlight>
                  <a:srgbClr val="FFFF00"/>
                </a:highlight>
                <a:latin typeface="Arial"/>
                <a:cs typeface="Arial"/>
              </a:rPr>
              <a:t> </a:t>
            </a:r>
            <a:r>
              <a:rPr lang="en-US" sz="2800" b="1" spc="0" dirty="0">
                <a:highlight>
                  <a:srgbClr val="FFFF00"/>
                </a:highlight>
                <a:latin typeface="Arial"/>
                <a:cs typeface="Arial"/>
              </a:rPr>
              <a:t>of succ</a:t>
            </a:r>
            <a:r>
              <a:rPr lang="en-US" sz="2800" b="1" spc="5" dirty="0">
                <a:highlight>
                  <a:srgbClr val="FFFF00"/>
                </a:highlight>
                <a:latin typeface="Arial"/>
                <a:cs typeface="Arial"/>
              </a:rPr>
              <a:t>e</a:t>
            </a:r>
            <a:r>
              <a:rPr lang="en-US" sz="2800" b="1" spc="0" dirty="0">
                <a:highlight>
                  <a:srgbClr val="FFFF00"/>
                </a:highlight>
                <a:latin typeface="Arial"/>
                <a:cs typeface="Arial"/>
              </a:rPr>
              <a:t>s</a:t>
            </a:r>
            <a:r>
              <a:rPr lang="en-US" sz="2800" b="1" spc="-5" dirty="0">
                <a:highlight>
                  <a:srgbClr val="FFFF00"/>
                </a:highlight>
                <a:latin typeface="Arial"/>
                <a:cs typeface="Arial"/>
              </a:rPr>
              <a:t>s</a:t>
            </a:r>
            <a:r>
              <a:rPr lang="en-US" sz="2800" b="1" spc="0" dirty="0">
                <a:highlight>
                  <a:srgbClr val="FFFF00"/>
                </a:highlight>
                <a:latin typeface="Arial"/>
                <a:cs typeface="Arial"/>
              </a:rPr>
              <a:t>ful strategi</a:t>
            </a:r>
            <a:r>
              <a:rPr lang="en-US" sz="2800" b="1" spc="5" dirty="0">
                <a:highlight>
                  <a:srgbClr val="FFFF00"/>
                </a:highlight>
                <a:latin typeface="Arial"/>
                <a:cs typeface="Arial"/>
              </a:rPr>
              <a:t>e</a:t>
            </a:r>
            <a:r>
              <a:rPr lang="en-US" sz="2800" b="1" spc="0" dirty="0">
                <a:highlight>
                  <a:srgbClr val="FFFF00"/>
                </a:highlight>
                <a:latin typeface="Arial"/>
                <a:cs typeface="Arial"/>
              </a:rPr>
              <a:t>s that</a:t>
            </a:r>
            <a:r>
              <a:rPr lang="en-US" sz="2800" b="1" spc="-5" dirty="0">
                <a:highlight>
                  <a:srgbClr val="FFFF00"/>
                </a:highlight>
                <a:latin typeface="Arial"/>
                <a:cs typeface="Arial"/>
              </a:rPr>
              <a:t> </a:t>
            </a:r>
            <a:r>
              <a:rPr lang="en-US" sz="2800" b="1" spc="0" dirty="0">
                <a:highlight>
                  <a:srgbClr val="FFFF00"/>
                </a:highlight>
                <a:latin typeface="Arial"/>
                <a:cs typeface="Arial"/>
              </a:rPr>
              <a:t>maintain le</a:t>
            </a:r>
            <a:r>
              <a:rPr lang="en-US" sz="2800" b="1" spc="-5" dirty="0">
                <a:highlight>
                  <a:srgbClr val="FFFF00"/>
                </a:highlight>
                <a:latin typeface="Arial"/>
                <a:cs typeface="Arial"/>
              </a:rPr>
              <a:t>ar</a:t>
            </a:r>
            <a:r>
              <a:rPr lang="en-US" sz="2800" b="1" spc="0" dirty="0">
                <a:highlight>
                  <a:srgbClr val="FFFF00"/>
                </a:highlight>
                <a:latin typeface="Arial"/>
                <a:cs typeface="Arial"/>
              </a:rPr>
              <a:t>ning envi</a:t>
            </a:r>
            <a:r>
              <a:rPr lang="en-US" sz="2800" b="1" spc="-5" dirty="0">
                <a:highlight>
                  <a:srgbClr val="FFFF00"/>
                </a:highlight>
                <a:latin typeface="Arial"/>
                <a:cs typeface="Arial"/>
              </a:rPr>
              <a:t>r</a:t>
            </a:r>
            <a:r>
              <a:rPr lang="en-US" sz="2800" b="1" spc="0" dirty="0">
                <a:highlight>
                  <a:srgbClr val="FFFF00"/>
                </a:highlight>
                <a:latin typeface="Arial"/>
                <a:cs typeface="Arial"/>
              </a:rPr>
              <a:t>onments that</a:t>
            </a:r>
            <a:r>
              <a:rPr lang="en-US" sz="2800" b="1" spc="-5" dirty="0">
                <a:highlight>
                  <a:srgbClr val="FFFF00"/>
                </a:highlight>
                <a:latin typeface="Arial"/>
                <a:cs typeface="Arial"/>
              </a:rPr>
              <a:t> </a:t>
            </a:r>
            <a:r>
              <a:rPr lang="en-US" sz="2800" b="1" spc="0" dirty="0">
                <a:highlight>
                  <a:srgbClr val="FFFF00"/>
                </a:highlight>
                <a:latin typeface="Arial"/>
                <a:cs typeface="Arial"/>
              </a:rPr>
              <a:t>motiv</a:t>
            </a:r>
            <a:r>
              <a:rPr lang="en-US" sz="2800" b="1" spc="-5" dirty="0">
                <a:highlight>
                  <a:srgbClr val="FFFF00"/>
                </a:highlight>
                <a:latin typeface="Arial"/>
                <a:cs typeface="Arial"/>
              </a:rPr>
              <a:t>a</a:t>
            </a:r>
            <a:r>
              <a:rPr lang="en-US" sz="2800" b="1" spc="0" dirty="0">
                <a:highlight>
                  <a:srgbClr val="FFFF00"/>
                </a:highlight>
                <a:latin typeface="Arial"/>
                <a:cs typeface="Arial"/>
              </a:rPr>
              <a:t>te le</a:t>
            </a:r>
            <a:r>
              <a:rPr lang="en-US" sz="2800" b="1" spc="-5" dirty="0">
                <a:highlight>
                  <a:srgbClr val="FFFF00"/>
                </a:highlight>
                <a:latin typeface="Arial"/>
                <a:cs typeface="Arial"/>
              </a:rPr>
              <a:t>ar</a:t>
            </a:r>
            <a:r>
              <a:rPr lang="en-US" sz="2800" b="1" spc="15" dirty="0">
                <a:highlight>
                  <a:srgbClr val="FFFF00"/>
                </a:highlight>
                <a:latin typeface="Arial"/>
                <a:cs typeface="Arial"/>
              </a:rPr>
              <a:t>n</a:t>
            </a:r>
            <a:r>
              <a:rPr lang="en-US" sz="2800" b="1" spc="0" dirty="0">
                <a:highlight>
                  <a:srgbClr val="FFFF00"/>
                </a:highlight>
                <a:latin typeface="Arial"/>
                <a:cs typeface="Arial"/>
              </a:rPr>
              <a:t>e</a:t>
            </a:r>
            <a:r>
              <a:rPr lang="en-US" sz="2800" b="1" spc="-5" dirty="0">
                <a:highlight>
                  <a:srgbClr val="FFFF00"/>
                </a:highlight>
                <a:latin typeface="Arial"/>
                <a:cs typeface="Arial"/>
              </a:rPr>
              <a:t>r</a:t>
            </a:r>
            <a:r>
              <a:rPr lang="en-US" sz="2800" b="1" spc="0" dirty="0">
                <a:highlight>
                  <a:srgbClr val="FFFF00"/>
                </a:highlight>
                <a:latin typeface="Arial"/>
                <a:cs typeface="Arial"/>
              </a:rPr>
              <a:t>s</a:t>
            </a:r>
            <a:r>
              <a:rPr lang="en-US" sz="2800" b="1" spc="-5" dirty="0">
                <a:highlight>
                  <a:srgbClr val="FFFF00"/>
                </a:highlight>
                <a:latin typeface="Arial"/>
                <a:cs typeface="Arial"/>
              </a:rPr>
              <a:t> </a:t>
            </a:r>
            <a:r>
              <a:rPr lang="en-US" sz="2800" b="1" spc="0" dirty="0">
                <a:highlight>
                  <a:srgbClr val="FFFF00"/>
                </a:highlight>
                <a:latin typeface="Arial"/>
                <a:cs typeface="Arial"/>
              </a:rPr>
              <a:t>to wo</a:t>
            </a:r>
            <a:r>
              <a:rPr lang="en-US" sz="2800" b="1" spc="-5" dirty="0">
                <a:highlight>
                  <a:srgbClr val="FFFF00"/>
                </a:highlight>
                <a:latin typeface="Arial"/>
                <a:cs typeface="Arial"/>
              </a:rPr>
              <a:t>r</a:t>
            </a:r>
            <a:r>
              <a:rPr lang="en-US" sz="2800" b="1" spc="0" dirty="0">
                <a:highlight>
                  <a:srgbClr val="FFFF00"/>
                </a:highlight>
                <a:latin typeface="Arial"/>
                <a:cs typeface="Arial"/>
              </a:rPr>
              <a:t>k p</a:t>
            </a:r>
            <a:r>
              <a:rPr lang="en-US" sz="2800" b="1" spc="-5" dirty="0">
                <a:highlight>
                  <a:srgbClr val="FFFF00"/>
                </a:highlight>
                <a:latin typeface="Arial"/>
                <a:cs typeface="Arial"/>
              </a:rPr>
              <a:t>r</a:t>
            </a:r>
            <a:r>
              <a:rPr lang="en-US" sz="2800" b="1" spc="0" dirty="0">
                <a:highlight>
                  <a:srgbClr val="FFFF00"/>
                </a:highlight>
                <a:latin typeface="Arial"/>
                <a:cs typeface="Arial"/>
              </a:rPr>
              <a:t>oductive</a:t>
            </a:r>
            <a:r>
              <a:rPr lang="en-US" sz="2800" b="1" spc="5" dirty="0">
                <a:highlight>
                  <a:srgbClr val="FFFF00"/>
                </a:highlight>
                <a:latin typeface="Arial"/>
                <a:cs typeface="Arial"/>
              </a:rPr>
              <a:t>l</a:t>
            </a:r>
            <a:r>
              <a:rPr lang="en-US" sz="2800" b="1" spc="0" dirty="0">
                <a:highlight>
                  <a:srgbClr val="FFFF00"/>
                </a:highlight>
                <a:latin typeface="Arial"/>
                <a:cs typeface="Arial"/>
              </a:rPr>
              <a:t>y by</a:t>
            </a:r>
            <a:r>
              <a:rPr lang="en-US" sz="2800" b="1" spc="-5" dirty="0">
                <a:highlight>
                  <a:srgbClr val="FFFF00"/>
                </a:highlight>
                <a:latin typeface="Arial"/>
                <a:cs typeface="Arial"/>
              </a:rPr>
              <a:t> a</a:t>
            </a:r>
            <a:r>
              <a:rPr lang="en-US" sz="2800" b="1" spc="0" dirty="0">
                <a:highlight>
                  <a:srgbClr val="FFFF00"/>
                </a:highlight>
                <a:latin typeface="Arial"/>
                <a:cs typeface="Arial"/>
              </a:rPr>
              <a:t>s</a:t>
            </a:r>
            <a:r>
              <a:rPr lang="en-US" sz="2800" b="1" spc="-5" dirty="0">
                <a:highlight>
                  <a:srgbClr val="FFFF00"/>
                </a:highlight>
                <a:latin typeface="Arial"/>
                <a:cs typeface="Arial"/>
              </a:rPr>
              <a:t>s</a:t>
            </a:r>
            <a:r>
              <a:rPr lang="en-US" sz="2800" b="1" spc="0" dirty="0">
                <a:highlight>
                  <a:srgbClr val="FFFF00"/>
                </a:highlight>
                <a:latin typeface="Arial"/>
                <a:cs typeface="Arial"/>
              </a:rPr>
              <a:t>u</a:t>
            </a:r>
            <a:r>
              <a:rPr lang="en-US" sz="2800" b="1" spc="10" dirty="0">
                <a:highlight>
                  <a:srgbClr val="FFFF00"/>
                </a:highlight>
                <a:latin typeface="Arial"/>
                <a:cs typeface="Arial"/>
              </a:rPr>
              <a:t>m</a:t>
            </a:r>
            <a:r>
              <a:rPr lang="en-US" sz="2800" b="1" spc="0" dirty="0">
                <a:highlight>
                  <a:srgbClr val="FFFF00"/>
                </a:highlight>
                <a:latin typeface="Arial"/>
                <a:cs typeface="Arial"/>
              </a:rPr>
              <a:t>ing </a:t>
            </a:r>
            <a:r>
              <a:rPr lang="en-US" sz="2800" b="1" spc="-5" dirty="0">
                <a:highlight>
                  <a:srgbClr val="FFFF00"/>
                </a:highlight>
                <a:latin typeface="Arial"/>
                <a:cs typeface="Arial"/>
              </a:rPr>
              <a:t>r</a:t>
            </a:r>
            <a:r>
              <a:rPr lang="en-US" sz="2800" b="1" spc="0" dirty="0">
                <a:highlight>
                  <a:srgbClr val="FFFF00"/>
                </a:highlight>
                <a:latin typeface="Arial"/>
                <a:cs typeface="Arial"/>
              </a:rPr>
              <a:t>e</a:t>
            </a:r>
            <a:r>
              <a:rPr lang="en-US" sz="2800" b="1" spc="-5" dirty="0">
                <a:highlight>
                  <a:srgbClr val="FFFF00"/>
                </a:highlight>
                <a:latin typeface="Arial"/>
                <a:cs typeface="Arial"/>
              </a:rPr>
              <a:t>s</a:t>
            </a:r>
            <a:r>
              <a:rPr lang="en-US" sz="2800" b="1" spc="0" dirty="0">
                <a:highlight>
                  <a:srgbClr val="FFFF00"/>
                </a:highlight>
                <a:latin typeface="Arial"/>
                <a:cs typeface="Arial"/>
              </a:rPr>
              <a:t>ponsib</a:t>
            </a:r>
            <a:r>
              <a:rPr lang="en-US" sz="2800" b="1" spc="10" dirty="0">
                <a:highlight>
                  <a:srgbClr val="FFFF00"/>
                </a:highlight>
                <a:latin typeface="Arial"/>
                <a:cs typeface="Arial"/>
              </a:rPr>
              <a:t>i</a:t>
            </a:r>
            <a:r>
              <a:rPr lang="en-US" sz="2800" b="1" spc="0" dirty="0">
                <a:highlight>
                  <a:srgbClr val="FFFF00"/>
                </a:highlight>
                <a:latin typeface="Arial"/>
                <a:cs typeface="Arial"/>
              </a:rPr>
              <a:t>lity for</a:t>
            </a:r>
            <a:r>
              <a:rPr lang="en-US" sz="2800" b="1" spc="-5" dirty="0">
                <a:highlight>
                  <a:srgbClr val="FFFF00"/>
                </a:highlight>
                <a:latin typeface="Arial"/>
                <a:cs typeface="Arial"/>
              </a:rPr>
              <a:t> </a:t>
            </a:r>
            <a:r>
              <a:rPr lang="en-US" sz="2800" b="1" spc="0" dirty="0">
                <a:highlight>
                  <a:srgbClr val="FFFF00"/>
                </a:highlight>
                <a:latin typeface="Arial"/>
                <a:cs typeface="Arial"/>
              </a:rPr>
              <a:t>their</a:t>
            </a:r>
            <a:r>
              <a:rPr lang="en-US" sz="2800" b="1" spc="-10" dirty="0">
                <a:highlight>
                  <a:srgbClr val="FFFF00"/>
                </a:highlight>
                <a:latin typeface="Arial"/>
                <a:cs typeface="Arial"/>
              </a:rPr>
              <a:t> </a:t>
            </a:r>
            <a:r>
              <a:rPr lang="en-US" sz="2800" b="1" spc="0" dirty="0">
                <a:highlight>
                  <a:srgbClr val="FFFF00"/>
                </a:highlight>
                <a:latin typeface="Arial"/>
                <a:cs typeface="Arial"/>
              </a:rPr>
              <a:t>o</a:t>
            </a:r>
            <a:r>
              <a:rPr lang="en-US" sz="2800" b="1" spc="5" dirty="0">
                <a:highlight>
                  <a:srgbClr val="FFFF00"/>
                </a:highlight>
                <a:latin typeface="Arial"/>
                <a:cs typeface="Arial"/>
              </a:rPr>
              <a:t>w</a:t>
            </a:r>
            <a:r>
              <a:rPr lang="en-US" sz="2800" b="1" spc="0" dirty="0">
                <a:highlight>
                  <a:srgbClr val="FFFF00"/>
                </a:highlight>
                <a:latin typeface="Arial"/>
                <a:cs typeface="Arial"/>
              </a:rPr>
              <a:t>n le</a:t>
            </a:r>
            <a:r>
              <a:rPr lang="en-US" sz="2800" b="1" spc="-5" dirty="0">
                <a:highlight>
                  <a:srgbClr val="FFFF00"/>
                </a:highlight>
                <a:latin typeface="Arial"/>
                <a:cs typeface="Arial"/>
              </a:rPr>
              <a:t>ar</a:t>
            </a:r>
            <a:r>
              <a:rPr lang="en-US" sz="2800" b="1" spc="0" dirty="0">
                <a:highlight>
                  <a:srgbClr val="FFFF00"/>
                </a:highlight>
                <a:latin typeface="Arial"/>
                <a:cs typeface="Arial"/>
              </a:rPr>
              <a:t>ning</a:t>
            </a:r>
            <a:endParaRPr lang="en-US" sz="2800" dirty="0">
              <a:highlight>
                <a:srgbClr val="FFFF00"/>
              </a:highlight>
              <a:latin typeface="Arial"/>
              <a:cs typeface="Arial"/>
            </a:endParaRPr>
          </a:p>
          <a:p>
            <a:pPr marL="12700"/>
            <a:endParaRPr lang="en-US" sz="2000" dirty="0">
              <a:latin typeface="Arial"/>
              <a:cs typeface="Arial"/>
            </a:endParaRPr>
          </a:p>
          <a:p>
            <a:pPr marL="12700"/>
            <a:endParaRPr sz="2000" dirty="0">
              <a:latin typeface="Arial"/>
              <a:cs typeface="Arial"/>
            </a:endParaRPr>
          </a:p>
        </p:txBody>
      </p:sp>
      <p:sp>
        <p:nvSpPr>
          <p:cNvPr id="5" name="object 5"/>
          <p:cNvSpPr txBox="1">
            <a:spLocks noGrp="1"/>
          </p:cNvSpPr>
          <p:nvPr>
            <p:ph type="sldNum" sz="quarter" idx="12"/>
          </p:nvPr>
        </p:nvSpPr>
        <p:spPr>
          <a:prstGeom prst="rect">
            <a:avLst/>
          </a:prstGeom>
        </p:spPr>
        <p:txBody>
          <a:bodyPr vert="horz" wrap="square" lIns="0" tIns="0" rIns="0" bIns="0" rtlCol="0">
            <a:noAutofit/>
          </a:bodyPr>
          <a:lstStyle/>
          <a:p>
            <a:pPr marL="25400"/>
            <a:r>
              <a:rPr sz="1100" dirty="0">
                <a:latin typeface="Arial"/>
                <a:cs typeface="Arial"/>
              </a:rPr>
              <a:t>11</a:t>
            </a:r>
            <a:endParaRPr sz="110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3536867162"/>
              </p:ext>
            </p:extLst>
          </p:nvPr>
        </p:nvGraphicFramePr>
        <p:xfrm>
          <a:off x="1028032" y="1902195"/>
          <a:ext cx="16935450" cy="7802880"/>
        </p:xfrm>
        <a:graphic>
          <a:graphicData uri="http://schemas.openxmlformats.org/drawingml/2006/table">
            <a:tbl>
              <a:tblPr firstRow="1" bandRow="1">
                <a:tableStyleId>{2D5ABB26-0587-4C30-8999-92F81FD0307C}</a:tableStyleId>
              </a:tblPr>
              <a:tblGrid>
                <a:gridCol w="4986531">
                  <a:extLst>
                    <a:ext uri="{9D8B030D-6E8A-4147-A177-3AD203B41FA5}">
                      <a16:colId xmlns:a16="http://schemas.microsoft.com/office/drawing/2014/main" val="20001"/>
                    </a:ext>
                  </a:extLst>
                </a:gridCol>
                <a:gridCol w="1245690">
                  <a:extLst>
                    <a:ext uri="{9D8B030D-6E8A-4147-A177-3AD203B41FA5}">
                      <a16:colId xmlns:a16="http://schemas.microsoft.com/office/drawing/2014/main" val="20002"/>
                    </a:ext>
                  </a:extLst>
                </a:gridCol>
                <a:gridCol w="2138986">
                  <a:extLst>
                    <a:ext uri="{9D8B030D-6E8A-4147-A177-3AD203B41FA5}">
                      <a16:colId xmlns:a16="http://schemas.microsoft.com/office/drawing/2014/main" val="20003"/>
                    </a:ext>
                  </a:extLst>
                </a:gridCol>
                <a:gridCol w="2138485">
                  <a:extLst>
                    <a:ext uri="{9D8B030D-6E8A-4147-A177-3AD203B41FA5}">
                      <a16:colId xmlns:a16="http://schemas.microsoft.com/office/drawing/2014/main" val="20004"/>
                    </a:ext>
                  </a:extLst>
                </a:gridCol>
                <a:gridCol w="2142255">
                  <a:extLst>
                    <a:ext uri="{9D8B030D-6E8A-4147-A177-3AD203B41FA5}">
                      <a16:colId xmlns:a16="http://schemas.microsoft.com/office/drawing/2014/main" val="20005"/>
                    </a:ext>
                  </a:extLst>
                </a:gridCol>
                <a:gridCol w="2138483">
                  <a:extLst>
                    <a:ext uri="{9D8B030D-6E8A-4147-A177-3AD203B41FA5}">
                      <a16:colId xmlns:a16="http://schemas.microsoft.com/office/drawing/2014/main" val="20006"/>
                    </a:ext>
                  </a:extLst>
                </a:gridCol>
                <a:gridCol w="2145020">
                  <a:extLst>
                    <a:ext uri="{9D8B030D-6E8A-4147-A177-3AD203B41FA5}">
                      <a16:colId xmlns:a16="http://schemas.microsoft.com/office/drawing/2014/main" val="20007"/>
                    </a:ext>
                  </a:extLst>
                </a:gridCol>
              </a:tblGrid>
              <a:tr h="184403">
                <a:tc rowSpan="2">
                  <a:txBody>
                    <a:bodyPr/>
                    <a:lstStyle/>
                    <a:p>
                      <a:pPr marR="0" algn="ctr">
                        <a:lnSpc>
                          <a:spcPct val="100000"/>
                        </a:lnSpc>
                      </a:pPr>
                      <a:r>
                        <a:rPr sz="2800" b="1" dirty="0">
                          <a:latin typeface="Arial"/>
                          <a:cs typeface="Arial"/>
                        </a:rPr>
                        <a:t>M</a:t>
                      </a:r>
                      <a:r>
                        <a:rPr sz="2800" b="1" spc="-5" dirty="0">
                          <a:latin typeface="Arial"/>
                          <a:cs typeface="Arial"/>
                        </a:rPr>
                        <a:t>E</a:t>
                      </a:r>
                      <a:r>
                        <a:rPr sz="2800" b="1" spc="5" dirty="0">
                          <a:latin typeface="Arial"/>
                          <a:cs typeface="Arial"/>
                        </a:rPr>
                        <a:t>A</a:t>
                      </a:r>
                      <a:r>
                        <a:rPr sz="2800" b="1" spc="-10" dirty="0">
                          <a:latin typeface="Arial"/>
                          <a:cs typeface="Arial"/>
                        </a:rPr>
                        <a:t>N</a:t>
                      </a:r>
                      <a:r>
                        <a:rPr sz="2800" b="1" spc="0" dirty="0">
                          <a:latin typeface="Arial"/>
                          <a:cs typeface="Arial"/>
                        </a:rPr>
                        <a:t>S</a:t>
                      </a:r>
                      <a:r>
                        <a:rPr sz="2800" b="1" spc="-10" dirty="0">
                          <a:latin typeface="Arial"/>
                          <a:cs typeface="Arial"/>
                        </a:rPr>
                        <a:t> </a:t>
                      </a:r>
                      <a:r>
                        <a:rPr sz="2800" b="1" spc="0" dirty="0">
                          <a:latin typeface="Arial"/>
                          <a:cs typeface="Arial"/>
                        </a:rPr>
                        <a:t>OF</a:t>
                      </a:r>
                      <a:r>
                        <a:rPr sz="2800" b="1" spc="-10" dirty="0">
                          <a:latin typeface="Arial"/>
                          <a:cs typeface="Arial"/>
                        </a:rPr>
                        <a:t> </a:t>
                      </a:r>
                      <a:r>
                        <a:rPr sz="2800" b="1" spc="-5" dirty="0">
                          <a:latin typeface="Arial"/>
                          <a:cs typeface="Arial"/>
                        </a:rPr>
                        <a:t>VE</a:t>
                      </a:r>
                      <a:r>
                        <a:rPr sz="2800" b="1" spc="-10" dirty="0">
                          <a:latin typeface="Arial"/>
                          <a:cs typeface="Arial"/>
                        </a:rPr>
                        <a:t>R</a:t>
                      </a:r>
                      <a:r>
                        <a:rPr sz="2800" b="1" spc="0" dirty="0">
                          <a:latin typeface="Arial"/>
                          <a:cs typeface="Arial"/>
                        </a:rPr>
                        <a:t>IFI</a:t>
                      </a:r>
                      <a:r>
                        <a:rPr sz="2800" b="1" spc="-15" dirty="0">
                          <a:latin typeface="Arial"/>
                          <a:cs typeface="Arial"/>
                        </a:rPr>
                        <a:t>C</a:t>
                      </a:r>
                      <a:r>
                        <a:rPr sz="2800" b="1" spc="-10" dirty="0">
                          <a:latin typeface="Arial"/>
                          <a:cs typeface="Arial"/>
                        </a:rPr>
                        <a:t>A</a:t>
                      </a:r>
                      <a:r>
                        <a:rPr sz="2800" b="1" spc="5" dirty="0">
                          <a:latin typeface="Arial"/>
                          <a:cs typeface="Arial"/>
                        </a:rPr>
                        <a:t>T</a:t>
                      </a:r>
                      <a:r>
                        <a:rPr sz="2800" b="1" spc="-10" dirty="0">
                          <a:latin typeface="Arial"/>
                          <a:cs typeface="Arial"/>
                        </a:rPr>
                        <a:t>I</a:t>
                      </a:r>
                      <a:r>
                        <a:rPr sz="2800" b="1" spc="0" dirty="0">
                          <a:latin typeface="Arial"/>
                          <a:cs typeface="Arial"/>
                        </a:rPr>
                        <a:t>ON</a:t>
                      </a:r>
                      <a:endParaRPr sz="2800" dirty="0">
                        <a:latin typeface="Arial"/>
                        <a:cs typeface="Arial"/>
                      </a:endParaRPr>
                    </a:p>
                    <a:p>
                      <a:pPr marL="635" algn="ctr">
                        <a:lnSpc>
                          <a:spcPct val="100000"/>
                        </a:lnSpc>
                      </a:pPr>
                      <a:r>
                        <a:rPr sz="2800" i="1" dirty="0">
                          <a:latin typeface="Arial"/>
                          <a:cs typeface="Arial"/>
                        </a:rPr>
                        <a:t>(</a:t>
                      </a:r>
                      <a:r>
                        <a:rPr sz="2800" i="1" spc="-5" dirty="0">
                          <a:latin typeface="Arial"/>
                          <a:cs typeface="Arial"/>
                        </a:rPr>
                        <a:t>SE</a:t>
                      </a:r>
                      <a:r>
                        <a:rPr sz="2800" i="1" spc="0" dirty="0">
                          <a:latin typeface="Arial"/>
                          <a:cs typeface="Arial"/>
                        </a:rPr>
                        <a:t>T A</a:t>
                      </a:r>
                      <a:r>
                        <a:rPr sz="2800" i="1" spc="5" dirty="0">
                          <a:latin typeface="Arial"/>
                          <a:cs typeface="Arial"/>
                        </a:rPr>
                        <a:t> </a:t>
                      </a:r>
                      <a:r>
                        <a:rPr sz="2800" b="1" i="1" spc="-5" dirty="0">
                          <a:latin typeface="Arial"/>
                          <a:cs typeface="Arial"/>
                        </a:rPr>
                        <a:t>o</a:t>
                      </a:r>
                      <a:r>
                        <a:rPr sz="2800" b="1" i="1" spc="0" dirty="0">
                          <a:latin typeface="Arial"/>
                          <a:cs typeface="Arial"/>
                        </a:rPr>
                        <a:t>r</a:t>
                      </a:r>
                      <a:r>
                        <a:rPr sz="2800" b="1" i="1" spc="-5" dirty="0">
                          <a:latin typeface="Arial"/>
                          <a:cs typeface="Arial"/>
                        </a:rPr>
                        <a:t> </a:t>
                      </a:r>
                      <a:r>
                        <a:rPr sz="2800" i="1" spc="-5" dirty="0">
                          <a:latin typeface="Arial"/>
                          <a:cs typeface="Arial"/>
                        </a:rPr>
                        <a:t>SE</a:t>
                      </a:r>
                      <a:r>
                        <a:rPr sz="2800" i="1" spc="0" dirty="0">
                          <a:latin typeface="Arial"/>
                          <a:cs typeface="Arial"/>
                        </a:rPr>
                        <a:t>T </a:t>
                      </a:r>
                      <a:r>
                        <a:rPr sz="2800" i="1" spc="-15" dirty="0">
                          <a:latin typeface="Arial"/>
                          <a:cs typeface="Arial"/>
                        </a:rPr>
                        <a:t>B</a:t>
                      </a:r>
                      <a:r>
                        <a:rPr sz="2800" i="1" spc="0" dirty="0">
                          <a:latin typeface="Arial"/>
                          <a:cs typeface="Arial"/>
                        </a:rPr>
                        <a:t>)</a:t>
                      </a:r>
                      <a:endParaRPr sz="2800" dirty="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rgbClr val="C2D59B"/>
                    </a:solidFill>
                  </a:tcPr>
                </a:tc>
                <a:tc gridSpan="6">
                  <a:txBody>
                    <a:bodyPr/>
                    <a:lstStyle/>
                    <a:p>
                      <a:pPr marL="635" algn="ctr">
                        <a:lnSpc>
                          <a:spcPct val="100000"/>
                        </a:lnSpc>
                      </a:pPr>
                      <a:r>
                        <a:rPr sz="2800" b="1" spc="-5" dirty="0">
                          <a:latin typeface="Arial"/>
                          <a:cs typeface="Arial"/>
                        </a:rPr>
                        <a:t>PE</a:t>
                      </a:r>
                      <a:r>
                        <a:rPr sz="2800" b="1" spc="-10" dirty="0">
                          <a:latin typeface="Arial"/>
                          <a:cs typeface="Arial"/>
                        </a:rPr>
                        <a:t>R</a:t>
                      </a:r>
                      <a:r>
                        <a:rPr sz="2800" b="1" spc="0" dirty="0">
                          <a:latin typeface="Arial"/>
                          <a:cs typeface="Arial"/>
                        </a:rPr>
                        <a:t>FORM</a:t>
                      </a:r>
                      <a:r>
                        <a:rPr sz="2800" b="1" spc="5" dirty="0">
                          <a:latin typeface="Arial"/>
                          <a:cs typeface="Arial"/>
                        </a:rPr>
                        <a:t>A</a:t>
                      </a:r>
                      <a:r>
                        <a:rPr sz="2800" b="1" spc="-10" dirty="0">
                          <a:latin typeface="Arial"/>
                          <a:cs typeface="Arial"/>
                        </a:rPr>
                        <a:t>NC</a:t>
                      </a:r>
                      <a:r>
                        <a:rPr sz="2800" b="1" spc="0" dirty="0">
                          <a:latin typeface="Arial"/>
                          <a:cs typeface="Arial"/>
                        </a:rPr>
                        <a:t>E</a:t>
                      </a:r>
                      <a:r>
                        <a:rPr sz="2800" b="1" spc="-10" dirty="0">
                          <a:latin typeface="Arial"/>
                          <a:cs typeface="Arial"/>
                        </a:rPr>
                        <a:t> </a:t>
                      </a:r>
                      <a:r>
                        <a:rPr sz="2800" b="1" spc="0" dirty="0">
                          <a:latin typeface="Arial"/>
                          <a:cs typeface="Arial"/>
                        </a:rPr>
                        <a:t>I</a:t>
                      </a:r>
                      <a:r>
                        <a:rPr sz="2800" b="1" spc="-10" dirty="0">
                          <a:latin typeface="Arial"/>
                          <a:cs typeface="Arial"/>
                        </a:rPr>
                        <a:t>ND</a:t>
                      </a:r>
                      <a:r>
                        <a:rPr sz="2800" b="1" spc="0" dirty="0">
                          <a:latin typeface="Arial"/>
                          <a:cs typeface="Arial"/>
                        </a:rPr>
                        <a:t>I</a:t>
                      </a:r>
                      <a:r>
                        <a:rPr sz="2800" b="1" spc="-20" dirty="0">
                          <a:latin typeface="Arial"/>
                          <a:cs typeface="Arial"/>
                        </a:rPr>
                        <a:t>C</a:t>
                      </a:r>
                      <a:r>
                        <a:rPr sz="2800" b="1" spc="-10" dirty="0">
                          <a:latin typeface="Arial"/>
                          <a:cs typeface="Arial"/>
                        </a:rPr>
                        <a:t>A</a:t>
                      </a:r>
                      <a:r>
                        <a:rPr sz="2800" b="1" spc="5" dirty="0">
                          <a:latin typeface="Arial"/>
                          <a:cs typeface="Arial"/>
                        </a:rPr>
                        <a:t>T</a:t>
                      </a:r>
                      <a:r>
                        <a:rPr sz="2800" b="1" spc="0" dirty="0">
                          <a:latin typeface="Arial"/>
                          <a:cs typeface="Arial"/>
                        </a:rPr>
                        <a:t>OR</a:t>
                      </a:r>
                      <a:endParaRPr sz="28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solidFill>
                      <a:srgbClr val="C2D59B"/>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87680">
                <a:tc vMerge="1">
                  <a:txBody>
                    <a:bodyPr/>
                    <a:lstStyle/>
                    <a:p>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167005">
                        <a:lnSpc>
                          <a:spcPct val="100000"/>
                        </a:lnSpc>
                      </a:pPr>
                      <a:r>
                        <a:rPr sz="2800" b="1" dirty="0">
                          <a:latin typeface="Arial"/>
                          <a:cs typeface="Arial"/>
                        </a:rPr>
                        <a:t>Q</a:t>
                      </a:r>
                      <a:r>
                        <a:rPr sz="2800" b="1" spc="-20" dirty="0">
                          <a:latin typeface="Arial"/>
                          <a:cs typeface="Arial"/>
                        </a:rPr>
                        <a:t>E</a:t>
                      </a:r>
                      <a:r>
                        <a:rPr sz="2800" b="1" spc="0" dirty="0">
                          <a:latin typeface="Arial"/>
                          <a:cs typeface="Arial"/>
                        </a:rPr>
                        <a:t>T</a:t>
                      </a:r>
                      <a:endParaRPr sz="2800">
                        <a:latin typeface="Arial"/>
                        <a:cs typeface="Arial"/>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450215" marR="124460" indent="-326390">
                        <a:lnSpc>
                          <a:spcPct val="100000"/>
                        </a:lnSpc>
                      </a:pPr>
                      <a:r>
                        <a:rPr sz="2800" b="1" dirty="0">
                          <a:latin typeface="Arial"/>
                          <a:cs typeface="Arial"/>
                        </a:rPr>
                        <a:t>Out</a:t>
                      </a:r>
                      <a:r>
                        <a:rPr sz="2800" b="1" spc="-15" dirty="0">
                          <a:latin typeface="Arial"/>
                          <a:cs typeface="Arial"/>
                        </a:rPr>
                        <a:t>s</a:t>
                      </a:r>
                      <a:r>
                        <a:rPr sz="2800" b="1" spc="0" dirty="0">
                          <a:latin typeface="Arial"/>
                          <a:cs typeface="Arial"/>
                        </a:rPr>
                        <a:t>ta</a:t>
                      </a:r>
                      <a:r>
                        <a:rPr sz="2800" b="1" spc="-5" dirty="0">
                          <a:latin typeface="Arial"/>
                          <a:cs typeface="Arial"/>
                        </a:rPr>
                        <a:t>n</a:t>
                      </a:r>
                      <a:r>
                        <a:rPr sz="2800" b="1" spc="0" dirty="0">
                          <a:latin typeface="Arial"/>
                          <a:cs typeface="Arial"/>
                        </a:rPr>
                        <a:t>ding (5)</a:t>
                      </a:r>
                      <a:endParaRPr sz="2800">
                        <a:latin typeface="Arial"/>
                        <a:cs typeface="Arial"/>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136525" marR="134620" indent="-1905" algn="ctr">
                        <a:lnSpc>
                          <a:spcPct val="100000"/>
                        </a:lnSpc>
                      </a:pPr>
                      <a:r>
                        <a:rPr sz="2800" b="1" spc="-5" dirty="0">
                          <a:latin typeface="Arial"/>
                          <a:cs typeface="Arial"/>
                        </a:rPr>
                        <a:t>V</a:t>
                      </a:r>
                      <a:r>
                        <a:rPr sz="2800" b="1" spc="0" dirty="0">
                          <a:latin typeface="Arial"/>
                          <a:cs typeface="Arial"/>
                        </a:rPr>
                        <a:t>ery </a:t>
                      </a: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(4)</a:t>
                      </a:r>
                      <a:endParaRPr sz="2800">
                        <a:latin typeface="Arial"/>
                        <a:cs typeface="Arial"/>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451484" marR="136525" indent="-315595">
                        <a:lnSpc>
                          <a:spcPct val="100000"/>
                        </a:lnSpc>
                      </a:pP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(3)</a:t>
                      </a:r>
                      <a:endParaRPr sz="2800">
                        <a:latin typeface="Arial"/>
                        <a:cs typeface="Arial"/>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88900" marR="89535" algn="ctr">
                        <a:lnSpc>
                          <a:spcPct val="100000"/>
                        </a:lnSpc>
                      </a:pPr>
                      <a:r>
                        <a:rPr sz="2800" b="1" spc="-10" dirty="0">
                          <a:latin typeface="Arial"/>
                          <a:cs typeface="Arial"/>
                        </a:rPr>
                        <a:t>U</a:t>
                      </a:r>
                      <a:r>
                        <a:rPr sz="2800" b="1" spc="0" dirty="0">
                          <a:latin typeface="Arial"/>
                          <a:cs typeface="Arial"/>
                        </a:rPr>
                        <a:t>n</a:t>
                      </a: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 y</a:t>
                      </a:r>
                      <a:endParaRPr sz="2800">
                        <a:latin typeface="Arial"/>
                        <a:cs typeface="Arial"/>
                      </a:endParaRPr>
                    </a:p>
                    <a:p>
                      <a:pPr marR="0" algn="ctr">
                        <a:lnSpc>
                          <a:spcPct val="100000"/>
                        </a:lnSpc>
                      </a:pPr>
                      <a:r>
                        <a:rPr sz="2800" b="1" dirty="0">
                          <a:latin typeface="Arial"/>
                          <a:cs typeface="Arial"/>
                        </a:rPr>
                        <a:t>(2)</a:t>
                      </a:r>
                      <a:endParaRPr sz="28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377190" marR="381000" algn="ctr">
                        <a:lnSpc>
                          <a:spcPct val="100000"/>
                        </a:lnSpc>
                      </a:pPr>
                      <a:r>
                        <a:rPr sz="2800" b="1" spc="-5" dirty="0">
                          <a:latin typeface="Arial"/>
                          <a:cs typeface="Arial"/>
                        </a:rPr>
                        <a:t>P</a:t>
                      </a:r>
                      <a:r>
                        <a:rPr sz="2800" b="1" spc="0" dirty="0">
                          <a:latin typeface="Arial"/>
                          <a:cs typeface="Arial"/>
                        </a:rPr>
                        <a:t>o</a:t>
                      </a:r>
                      <a:r>
                        <a:rPr sz="2800" b="1" spc="-10" dirty="0">
                          <a:latin typeface="Arial"/>
                          <a:cs typeface="Arial"/>
                        </a:rPr>
                        <a:t>o</a:t>
                      </a:r>
                      <a:r>
                        <a:rPr sz="2800" b="1" spc="0" dirty="0">
                          <a:latin typeface="Arial"/>
                          <a:cs typeface="Arial"/>
                        </a:rPr>
                        <a:t>r (1)</a:t>
                      </a:r>
                      <a:endParaRPr sz="28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C2D59B"/>
                    </a:solidFill>
                  </a:tcPr>
                </a:tc>
                <a:extLst>
                  <a:ext uri="{0D108BD9-81ED-4DB2-BD59-A6C34878D82A}">
                    <a16:rowId xmlns:a16="http://schemas.microsoft.com/office/drawing/2014/main" val="10001"/>
                  </a:ext>
                </a:extLst>
              </a:tr>
              <a:tr h="3103499">
                <a:tc>
                  <a:txBody>
                    <a:bodyPr/>
                    <a:lstStyle/>
                    <a:p>
                      <a:pPr marR="1905" algn="ctr">
                        <a:lnSpc>
                          <a:spcPct val="100000"/>
                        </a:lnSpc>
                      </a:pPr>
                      <a:r>
                        <a:rPr sz="2000" b="1" spc="-5" dirty="0">
                          <a:latin typeface="Arial"/>
                          <a:cs typeface="Arial"/>
                        </a:rPr>
                        <a:t>SE</a:t>
                      </a:r>
                      <a:r>
                        <a:rPr sz="2000" b="1" spc="0" dirty="0">
                          <a:latin typeface="Arial"/>
                          <a:cs typeface="Arial"/>
                        </a:rPr>
                        <a:t>T A</a:t>
                      </a:r>
                      <a:endParaRPr sz="2000" dirty="0">
                        <a:latin typeface="Arial"/>
                        <a:cs typeface="Arial"/>
                      </a:endParaRPr>
                    </a:p>
                    <a:p>
                      <a:pPr marL="64769" marR="118745">
                        <a:lnSpc>
                          <a:spcPct val="100000"/>
                        </a:lnSpc>
                      </a:pPr>
                      <a:r>
                        <a:rPr sz="2000" b="1" dirty="0">
                          <a:latin typeface="Arial"/>
                          <a:cs typeface="Arial"/>
                        </a:rPr>
                        <a:t>Any</a:t>
                      </a:r>
                      <a:r>
                        <a:rPr sz="2000" b="1" spc="-5" dirty="0">
                          <a:latin typeface="Arial"/>
                          <a:cs typeface="Arial"/>
                        </a:rPr>
                        <a:t> s</a:t>
                      </a:r>
                      <a:r>
                        <a:rPr sz="2000" b="1" spc="0" dirty="0">
                          <a:latin typeface="Arial"/>
                          <a:cs typeface="Arial"/>
                        </a:rPr>
                        <a:t>upple</a:t>
                      </a:r>
                      <a:r>
                        <a:rPr sz="2000" b="1" spc="10" dirty="0">
                          <a:latin typeface="Arial"/>
                          <a:cs typeface="Arial"/>
                        </a:rPr>
                        <a:t>m</a:t>
                      </a:r>
                      <a:r>
                        <a:rPr sz="2000" b="1" spc="0" dirty="0">
                          <a:latin typeface="Arial"/>
                          <a:cs typeface="Arial"/>
                        </a:rPr>
                        <a:t>en</a:t>
                      </a:r>
                      <a:r>
                        <a:rPr sz="2000" b="1" spc="5" dirty="0">
                          <a:latin typeface="Arial"/>
                          <a:cs typeface="Arial"/>
                        </a:rPr>
                        <a:t>t</a:t>
                      </a:r>
                      <a:r>
                        <a:rPr sz="2000" b="1" spc="0" dirty="0">
                          <a:latin typeface="Arial"/>
                          <a:cs typeface="Arial"/>
                        </a:rPr>
                        <a:t>a</a:t>
                      </a:r>
                      <a:r>
                        <a:rPr sz="2000" b="1" spc="-5" dirty="0">
                          <a:latin typeface="Arial"/>
                          <a:cs typeface="Arial"/>
                        </a:rPr>
                        <a:t>r</a:t>
                      </a:r>
                      <a:r>
                        <a:rPr sz="2000" b="1" spc="0" dirty="0">
                          <a:latin typeface="Arial"/>
                          <a:cs typeface="Arial"/>
                        </a:rPr>
                        <a:t>y</a:t>
                      </a:r>
                      <a:r>
                        <a:rPr sz="2000" b="1" spc="5" dirty="0">
                          <a:latin typeface="Arial"/>
                          <a:cs typeface="Arial"/>
                        </a:rPr>
                        <a:t> </a:t>
                      </a:r>
                      <a:r>
                        <a:rPr sz="2000" b="1" spc="0" dirty="0">
                          <a:latin typeface="Arial"/>
                          <a:cs typeface="Arial"/>
                        </a:rPr>
                        <a:t>mat</a:t>
                      </a:r>
                      <a:r>
                        <a:rPr sz="2000" b="1" spc="5" dirty="0">
                          <a:latin typeface="Arial"/>
                          <a:cs typeface="Arial"/>
                        </a:rPr>
                        <a:t>e</a:t>
                      </a:r>
                      <a:r>
                        <a:rPr sz="2000" b="1" spc="-5" dirty="0">
                          <a:latin typeface="Arial"/>
                          <a:cs typeface="Arial"/>
                        </a:rPr>
                        <a:t>r</a:t>
                      </a:r>
                      <a:r>
                        <a:rPr sz="2000" b="1" spc="0" dirty="0">
                          <a:latin typeface="Arial"/>
                          <a:cs typeface="Arial"/>
                        </a:rPr>
                        <a:t>ial</a:t>
                      </a:r>
                      <a:r>
                        <a:rPr sz="2000" b="1" spc="-5" dirty="0">
                          <a:latin typeface="Arial"/>
                          <a:cs typeface="Arial"/>
                        </a:rPr>
                        <a:t> </a:t>
                      </a:r>
                      <a:r>
                        <a:rPr sz="2000" b="1" spc="0" dirty="0">
                          <a:latin typeface="Arial"/>
                          <a:cs typeface="Arial"/>
                        </a:rPr>
                        <a:t>(in p</a:t>
                      </a:r>
                      <a:r>
                        <a:rPr sz="2000" b="1" spc="-5" dirty="0">
                          <a:latin typeface="Arial"/>
                          <a:cs typeface="Arial"/>
                        </a:rPr>
                        <a:t>r</a:t>
                      </a:r>
                      <a:r>
                        <a:rPr sz="2000" b="1" spc="0" dirty="0">
                          <a:latin typeface="Arial"/>
                          <a:cs typeface="Arial"/>
                        </a:rPr>
                        <a:t>in</a:t>
                      </a:r>
                      <a:r>
                        <a:rPr sz="2000" b="1" spc="5" dirty="0">
                          <a:latin typeface="Arial"/>
                          <a:cs typeface="Arial"/>
                        </a:rPr>
                        <a:t>t</a:t>
                      </a:r>
                      <a:r>
                        <a:rPr sz="2000" b="1" spc="0" dirty="0">
                          <a:latin typeface="Arial"/>
                          <a:cs typeface="Arial"/>
                        </a:rPr>
                        <a:t>/digital</a:t>
                      </a:r>
                      <a:r>
                        <a:rPr sz="2000" b="1" spc="-5" dirty="0">
                          <a:latin typeface="Arial"/>
                          <a:cs typeface="Arial"/>
                        </a:rPr>
                        <a:t> </a:t>
                      </a:r>
                      <a:r>
                        <a:rPr sz="2000" b="1" spc="0" dirty="0">
                          <a:latin typeface="Arial"/>
                          <a:cs typeface="Arial"/>
                        </a:rPr>
                        <a:t>fo</a:t>
                      </a:r>
                      <a:r>
                        <a:rPr sz="2000" b="1" spc="-5" dirty="0">
                          <a:latin typeface="Arial"/>
                          <a:cs typeface="Arial"/>
                        </a:rPr>
                        <a:t>r</a:t>
                      </a:r>
                      <a:r>
                        <a:rPr sz="2000" b="1" spc="0" dirty="0">
                          <a:latin typeface="Arial"/>
                          <a:cs typeface="Arial"/>
                        </a:rPr>
                        <a:t>mat) </a:t>
                      </a:r>
                      <a:r>
                        <a:rPr sz="2000" b="1" spc="10" dirty="0">
                          <a:latin typeface="Arial"/>
                          <a:cs typeface="Arial"/>
                        </a:rPr>
                        <a:t>m</a:t>
                      </a:r>
                      <a:r>
                        <a:rPr sz="2000" b="1" spc="0" dirty="0">
                          <a:latin typeface="Arial"/>
                          <a:cs typeface="Arial"/>
                        </a:rPr>
                        <a:t>ade</a:t>
                      </a:r>
                      <a:r>
                        <a:rPr sz="2000" b="1" spc="5" dirty="0">
                          <a:latin typeface="Arial"/>
                          <a:cs typeface="Arial"/>
                        </a:rPr>
                        <a:t> </a:t>
                      </a:r>
                      <a:r>
                        <a:rPr sz="2000" b="1" spc="0" dirty="0">
                          <a:latin typeface="Arial"/>
                          <a:cs typeface="Arial"/>
                        </a:rPr>
                        <a:t>by</a:t>
                      </a:r>
                      <a:r>
                        <a:rPr sz="2000" b="1" spc="-5" dirty="0">
                          <a:latin typeface="Arial"/>
                          <a:cs typeface="Arial"/>
                        </a:rPr>
                        <a:t> </a:t>
                      </a:r>
                      <a:r>
                        <a:rPr sz="2000" b="1" spc="0" dirty="0">
                          <a:latin typeface="Arial"/>
                          <a:cs typeface="Arial"/>
                        </a:rPr>
                        <a:t>the</a:t>
                      </a:r>
                      <a:r>
                        <a:rPr sz="2000" b="1" spc="-5" dirty="0">
                          <a:latin typeface="Arial"/>
                          <a:cs typeface="Arial"/>
                        </a:rPr>
                        <a:t> </a:t>
                      </a:r>
                      <a:r>
                        <a:rPr sz="2000" b="1" spc="5" dirty="0">
                          <a:latin typeface="Arial"/>
                          <a:cs typeface="Arial"/>
                        </a:rPr>
                        <a:t>r</a:t>
                      </a:r>
                      <a:r>
                        <a:rPr sz="2000" b="1" spc="0" dirty="0">
                          <a:latin typeface="Arial"/>
                          <a:cs typeface="Arial"/>
                        </a:rPr>
                        <a:t>ate</a:t>
                      </a:r>
                      <a:r>
                        <a:rPr sz="2000" b="1" spc="15" dirty="0">
                          <a:latin typeface="Arial"/>
                          <a:cs typeface="Arial"/>
                        </a:rPr>
                        <a:t>e</a:t>
                      </a:r>
                      <a:r>
                        <a:rPr sz="2000" b="1" spc="0" dirty="0">
                          <a:latin typeface="Arial"/>
                          <a:cs typeface="Arial"/>
                        </a:rPr>
                        <a:t>* and used</a:t>
                      </a:r>
                      <a:r>
                        <a:rPr sz="2000" b="1" spc="-5" dirty="0">
                          <a:latin typeface="Arial"/>
                          <a:cs typeface="Arial"/>
                        </a:rPr>
                        <a:t> </a:t>
                      </a:r>
                      <a:r>
                        <a:rPr sz="2000" b="1" spc="0" dirty="0">
                          <a:latin typeface="Arial"/>
                          <a:cs typeface="Arial"/>
                        </a:rPr>
                        <a:t>in the</a:t>
                      </a:r>
                      <a:r>
                        <a:rPr sz="2000" b="1" spc="5" dirty="0">
                          <a:latin typeface="Arial"/>
                          <a:cs typeface="Arial"/>
                        </a:rPr>
                        <a:t> </a:t>
                      </a:r>
                      <a:r>
                        <a:rPr sz="2000" b="1" spc="0" dirty="0">
                          <a:latin typeface="Arial"/>
                          <a:cs typeface="Arial"/>
                        </a:rPr>
                        <a:t>le</a:t>
                      </a:r>
                      <a:r>
                        <a:rPr sz="2000" b="1" spc="5" dirty="0">
                          <a:latin typeface="Arial"/>
                          <a:cs typeface="Arial"/>
                        </a:rPr>
                        <a:t>s</a:t>
                      </a:r>
                      <a:r>
                        <a:rPr sz="2000" b="1" spc="0" dirty="0">
                          <a:latin typeface="Arial"/>
                          <a:cs typeface="Arial"/>
                        </a:rPr>
                        <a:t>son d</a:t>
                      </a:r>
                      <a:r>
                        <a:rPr sz="2000" b="1" spc="10" dirty="0">
                          <a:latin typeface="Arial"/>
                          <a:cs typeface="Arial"/>
                        </a:rPr>
                        <a:t>e</a:t>
                      </a:r>
                      <a:r>
                        <a:rPr sz="2000" b="1" spc="0" dirty="0">
                          <a:latin typeface="Arial"/>
                          <a:cs typeface="Arial"/>
                        </a:rPr>
                        <a:t>li</a:t>
                      </a:r>
                      <a:r>
                        <a:rPr sz="2000" b="1" spc="-5" dirty="0">
                          <a:latin typeface="Arial"/>
                          <a:cs typeface="Arial"/>
                        </a:rPr>
                        <a:t>v</a:t>
                      </a:r>
                      <a:r>
                        <a:rPr sz="2000" b="1" spc="0" dirty="0">
                          <a:latin typeface="Arial"/>
                          <a:cs typeface="Arial"/>
                        </a:rPr>
                        <a:t>e</a:t>
                      </a:r>
                      <a:r>
                        <a:rPr sz="2000" b="1" spc="5" dirty="0">
                          <a:latin typeface="Arial"/>
                          <a:cs typeface="Arial"/>
                        </a:rPr>
                        <a:t>r</a:t>
                      </a:r>
                      <a:r>
                        <a:rPr sz="2000" b="1" spc="0" dirty="0">
                          <a:latin typeface="Arial"/>
                          <a:cs typeface="Arial"/>
                        </a:rPr>
                        <a:t>y</a:t>
                      </a:r>
                      <a:r>
                        <a:rPr sz="2000" b="1" spc="5" dirty="0">
                          <a:latin typeface="Arial"/>
                          <a:cs typeface="Arial"/>
                        </a:rPr>
                        <a:t> </a:t>
                      </a:r>
                      <a:r>
                        <a:rPr sz="2000" spc="0" dirty="0">
                          <a:latin typeface="Arial"/>
                          <a:cs typeface="Arial"/>
                        </a:rPr>
                        <a:t>t</a:t>
                      </a:r>
                      <a:r>
                        <a:rPr sz="2000" spc="5" dirty="0">
                          <a:latin typeface="Arial"/>
                          <a:cs typeface="Arial"/>
                        </a:rPr>
                        <a:t>h</a:t>
                      </a:r>
                      <a:r>
                        <a:rPr sz="2000" spc="0" dirty="0">
                          <a:latin typeface="Arial"/>
                          <a:cs typeface="Arial"/>
                        </a:rPr>
                        <a:t>at h</a:t>
                      </a:r>
                      <a:r>
                        <a:rPr sz="2000" spc="-10" dirty="0">
                          <a:latin typeface="Arial"/>
                          <a:cs typeface="Arial"/>
                        </a:rPr>
                        <a:t>i</a:t>
                      </a:r>
                      <a:r>
                        <a:rPr sz="2000" spc="5" dirty="0">
                          <a:latin typeface="Arial"/>
                          <a:cs typeface="Arial"/>
                        </a:rPr>
                        <a:t>g</a:t>
                      </a:r>
                      <a:r>
                        <a:rPr sz="2000" spc="0" dirty="0">
                          <a:latin typeface="Arial"/>
                          <a:cs typeface="Arial"/>
                        </a:rPr>
                        <a:t>hl</a:t>
                      </a:r>
                      <a:r>
                        <a:rPr sz="2000" spc="-5" dirty="0">
                          <a:latin typeface="Arial"/>
                          <a:cs typeface="Arial"/>
                        </a:rPr>
                        <a:t>i</a:t>
                      </a:r>
                      <a:r>
                        <a:rPr sz="2000" spc="0" dirty="0">
                          <a:latin typeface="Arial"/>
                          <a:cs typeface="Arial"/>
                        </a:rPr>
                        <a:t>g</a:t>
                      </a:r>
                      <a:r>
                        <a:rPr sz="2000" spc="-5" dirty="0">
                          <a:latin typeface="Arial"/>
                          <a:cs typeface="Arial"/>
                        </a:rPr>
                        <a:t>h</a:t>
                      </a:r>
                      <a:r>
                        <a:rPr sz="2000" spc="0" dirty="0">
                          <a:latin typeface="Arial"/>
                          <a:cs typeface="Arial"/>
                        </a:rPr>
                        <a:t>ts</a:t>
                      </a:r>
                      <a:r>
                        <a:rPr sz="2000" spc="10" dirty="0">
                          <a:latin typeface="Arial"/>
                          <a:cs typeface="Arial"/>
                        </a:rPr>
                        <a:t> </a:t>
                      </a:r>
                      <a:r>
                        <a:rPr sz="2000" spc="0" dirty="0">
                          <a:latin typeface="Arial"/>
                          <a:cs typeface="Arial"/>
                        </a:rPr>
                        <a:t>a</a:t>
                      </a:r>
                      <a:r>
                        <a:rPr sz="2000" spc="-5" dirty="0">
                          <a:latin typeface="Arial"/>
                          <a:cs typeface="Arial"/>
                        </a:rPr>
                        <a:t> </a:t>
                      </a:r>
                      <a:r>
                        <a:rPr sz="2000" spc="0" dirty="0">
                          <a:latin typeface="Arial"/>
                          <a:cs typeface="Arial"/>
                        </a:rPr>
                        <a:t>ra</a:t>
                      </a:r>
                      <a:r>
                        <a:rPr sz="2000" spc="5" dirty="0">
                          <a:latin typeface="Arial"/>
                          <a:cs typeface="Arial"/>
                        </a:rPr>
                        <a:t>n</a:t>
                      </a:r>
                      <a:r>
                        <a:rPr sz="2000" spc="0" dirty="0">
                          <a:latin typeface="Arial"/>
                          <a:cs typeface="Arial"/>
                        </a:rPr>
                        <a:t>ge</a:t>
                      </a:r>
                      <a:r>
                        <a:rPr sz="2000" spc="-5" dirty="0">
                          <a:latin typeface="Arial"/>
                          <a:cs typeface="Arial"/>
                        </a:rPr>
                        <a:t> </a:t>
                      </a:r>
                      <a:r>
                        <a:rPr sz="2000" spc="5" dirty="0">
                          <a:latin typeface="Arial"/>
                          <a:cs typeface="Arial"/>
                        </a:rPr>
                        <a:t>o</a:t>
                      </a:r>
                      <a:r>
                        <a:rPr sz="2000" spc="0" dirty="0">
                          <a:latin typeface="Arial"/>
                          <a:cs typeface="Arial"/>
                        </a:rPr>
                        <a:t>f</a:t>
                      </a:r>
                      <a:r>
                        <a:rPr sz="2000" spc="-5" dirty="0">
                          <a:latin typeface="Arial"/>
                          <a:cs typeface="Arial"/>
                        </a:rPr>
                        <a:t> </a:t>
                      </a:r>
                      <a:r>
                        <a:rPr sz="2000" spc="0" dirty="0">
                          <a:latin typeface="Arial"/>
                          <a:cs typeface="Arial"/>
                        </a:rPr>
                        <a:t>strat</a:t>
                      </a:r>
                      <a:r>
                        <a:rPr sz="2000" spc="5" dirty="0">
                          <a:latin typeface="Arial"/>
                          <a:cs typeface="Arial"/>
                        </a:rPr>
                        <a:t>e</a:t>
                      </a:r>
                      <a:r>
                        <a:rPr sz="2000" spc="0" dirty="0">
                          <a:latin typeface="Arial"/>
                          <a:cs typeface="Arial"/>
                        </a:rPr>
                        <a:t>g</a:t>
                      </a:r>
                      <a:r>
                        <a:rPr sz="2000" spc="-10" dirty="0">
                          <a:latin typeface="Arial"/>
                          <a:cs typeface="Arial"/>
                        </a:rPr>
                        <a:t>i</a:t>
                      </a:r>
                      <a:r>
                        <a:rPr sz="2000" spc="0" dirty="0">
                          <a:latin typeface="Arial"/>
                          <a:cs typeface="Arial"/>
                        </a:rPr>
                        <a:t>es </a:t>
                      </a:r>
                      <a:r>
                        <a:rPr sz="2000" spc="5" dirty="0">
                          <a:latin typeface="Arial"/>
                          <a:cs typeface="Arial"/>
                        </a:rPr>
                        <a:t>t</a:t>
                      </a:r>
                      <a:r>
                        <a:rPr sz="2000" spc="0" dirty="0">
                          <a:latin typeface="Arial"/>
                          <a:cs typeface="Arial"/>
                        </a:rPr>
                        <a:t>h</a:t>
                      </a:r>
                      <a:r>
                        <a:rPr sz="2000" spc="-5" dirty="0">
                          <a:latin typeface="Arial"/>
                          <a:cs typeface="Arial"/>
                        </a:rPr>
                        <a:t>a</a:t>
                      </a:r>
                      <a:r>
                        <a:rPr sz="2000" spc="0" dirty="0">
                          <a:latin typeface="Arial"/>
                          <a:cs typeface="Arial"/>
                        </a:rPr>
                        <a:t>t m</a:t>
                      </a:r>
                      <a:r>
                        <a:rPr sz="2000" spc="-5" dirty="0">
                          <a:latin typeface="Arial"/>
                          <a:cs typeface="Arial"/>
                        </a:rPr>
                        <a:t>a</a:t>
                      </a:r>
                      <a:r>
                        <a:rPr sz="2000" spc="5" dirty="0">
                          <a:latin typeface="Arial"/>
                          <a:cs typeface="Arial"/>
                        </a:rPr>
                        <a:t>i</a:t>
                      </a:r>
                      <a:r>
                        <a:rPr sz="2000" spc="0" dirty="0">
                          <a:latin typeface="Arial"/>
                          <a:cs typeface="Arial"/>
                        </a:rPr>
                        <a:t>nt</a:t>
                      </a:r>
                      <a:r>
                        <a:rPr sz="2000" spc="5" dirty="0">
                          <a:latin typeface="Arial"/>
                          <a:cs typeface="Arial"/>
                        </a:rPr>
                        <a:t>a</a:t>
                      </a:r>
                      <a:r>
                        <a:rPr sz="2000" spc="-5" dirty="0">
                          <a:latin typeface="Arial"/>
                          <a:cs typeface="Arial"/>
                        </a:rPr>
                        <a:t>i</a:t>
                      </a:r>
                      <a:r>
                        <a:rPr sz="2000" spc="0" dirty="0">
                          <a:latin typeface="Arial"/>
                          <a:cs typeface="Arial"/>
                        </a:rPr>
                        <a:t>n</a:t>
                      </a:r>
                      <a:r>
                        <a:rPr sz="2000" spc="5" dirty="0">
                          <a:latin typeface="Arial"/>
                          <a:cs typeface="Arial"/>
                        </a:rPr>
                        <a:t> </a:t>
                      </a:r>
                      <a:r>
                        <a:rPr sz="2000" spc="-5"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a:t>
                      </a:r>
                      <a:r>
                        <a:rPr sz="2000" spc="5" dirty="0">
                          <a:latin typeface="Arial"/>
                          <a:cs typeface="Arial"/>
                        </a:rPr>
                        <a:t>n</a:t>
                      </a:r>
                      <a:r>
                        <a:rPr sz="2000" spc="-5" dirty="0">
                          <a:latin typeface="Arial"/>
                          <a:cs typeface="Arial"/>
                        </a:rPr>
                        <a:t>i</a:t>
                      </a:r>
                      <a:r>
                        <a:rPr sz="2000" spc="5" dirty="0">
                          <a:latin typeface="Arial"/>
                          <a:cs typeface="Arial"/>
                        </a:rPr>
                        <a:t>n</a:t>
                      </a:r>
                      <a:r>
                        <a:rPr sz="2000" spc="0" dirty="0">
                          <a:latin typeface="Arial"/>
                          <a:cs typeface="Arial"/>
                        </a:rPr>
                        <a:t>g</a:t>
                      </a:r>
                      <a:r>
                        <a:rPr sz="2000" spc="-5" dirty="0">
                          <a:latin typeface="Arial"/>
                          <a:cs typeface="Arial"/>
                        </a:rPr>
                        <a:t> </a:t>
                      </a:r>
                      <a:r>
                        <a:rPr sz="2000" spc="5" dirty="0">
                          <a:latin typeface="Arial"/>
                          <a:cs typeface="Arial"/>
                        </a:rPr>
                        <a:t>e</a:t>
                      </a:r>
                      <a:r>
                        <a:rPr sz="2000" spc="0" dirty="0">
                          <a:latin typeface="Arial"/>
                          <a:cs typeface="Arial"/>
                        </a:rPr>
                        <a:t>nv</a:t>
                      </a:r>
                      <a:r>
                        <a:rPr sz="2000" spc="-5" dirty="0">
                          <a:latin typeface="Arial"/>
                          <a:cs typeface="Arial"/>
                        </a:rPr>
                        <a:t>i</a:t>
                      </a:r>
                      <a:r>
                        <a:rPr sz="2000" spc="0" dirty="0">
                          <a:latin typeface="Arial"/>
                          <a:cs typeface="Arial"/>
                        </a:rPr>
                        <a:t>ro</a:t>
                      </a:r>
                      <a:r>
                        <a:rPr sz="2000" spc="5" dirty="0">
                          <a:latin typeface="Arial"/>
                          <a:cs typeface="Arial"/>
                        </a:rPr>
                        <a:t>nm</a:t>
                      </a:r>
                      <a:r>
                        <a:rPr sz="2000" spc="0" dirty="0">
                          <a:latin typeface="Arial"/>
                          <a:cs typeface="Arial"/>
                        </a:rPr>
                        <a:t>e</a:t>
                      </a:r>
                      <a:r>
                        <a:rPr sz="2000" spc="-5" dirty="0">
                          <a:latin typeface="Arial"/>
                          <a:cs typeface="Arial"/>
                        </a:rPr>
                        <a:t>n</a:t>
                      </a:r>
                      <a:r>
                        <a:rPr sz="2000" spc="0" dirty="0">
                          <a:latin typeface="Arial"/>
                          <a:cs typeface="Arial"/>
                        </a:rPr>
                        <a:t>ts t</a:t>
                      </a:r>
                      <a:r>
                        <a:rPr sz="2000" spc="5" dirty="0">
                          <a:latin typeface="Arial"/>
                          <a:cs typeface="Arial"/>
                        </a:rPr>
                        <a:t>h</a:t>
                      </a:r>
                      <a:r>
                        <a:rPr sz="2000" spc="0" dirty="0">
                          <a:latin typeface="Arial"/>
                          <a:cs typeface="Arial"/>
                        </a:rPr>
                        <a:t>at m</a:t>
                      </a:r>
                      <a:r>
                        <a:rPr sz="2000" spc="-5" dirty="0">
                          <a:latin typeface="Arial"/>
                          <a:cs typeface="Arial"/>
                        </a:rPr>
                        <a:t>o</a:t>
                      </a:r>
                      <a:r>
                        <a:rPr sz="2000" spc="0" dirty="0">
                          <a:latin typeface="Arial"/>
                          <a:cs typeface="Arial"/>
                        </a:rPr>
                        <a:t>t</a:t>
                      </a:r>
                      <a:r>
                        <a:rPr sz="2000" spc="-10" dirty="0">
                          <a:latin typeface="Arial"/>
                          <a:cs typeface="Arial"/>
                        </a:rPr>
                        <a:t>i</a:t>
                      </a:r>
                      <a:r>
                        <a:rPr sz="2000" spc="5" dirty="0">
                          <a:latin typeface="Arial"/>
                          <a:cs typeface="Arial"/>
                        </a:rPr>
                        <a:t>va</a:t>
                      </a:r>
                      <a:r>
                        <a:rPr sz="2000" spc="0" dirty="0">
                          <a:latin typeface="Arial"/>
                          <a:cs typeface="Arial"/>
                        </a:rPr>
                        <a:t>te</a:t>
                      </a:r>
                      <a:r>
                        <a:rPr sz="2000" spc="5" dirty="0">
                          <a:latin typeface="Arial"/>
                          <a:cs typeface="Arial"/>
                        </a:rPr>
                        <a:t> </a:t>
                      </a:r>
                      <a:r>
                        <a:rPr sz="2000" spc="-5"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a:t>
                      </a:r>
                      <a:r>
                        <a:rPr sz="2000" spc="5" dirty="0">
                          <a:latin typeface="Arial"/>
                          <a:cs typeface="Arial"/>
                        </a:rPr>
                        <a:t>n</a:t>
                      </a:r>
                      <a:r>
                        <a:rPr sz="2000" spc="0" dirty="0">
                          <a:latin typeface="Arial"/>
                          <a:cs typeface="Arial"/>
                        </a:rPr>
                        <a:t>ers</a:t>
                      </a:r>
                      <a:r>
                        <a:rPr sz="2000" spc="5" dirty="0">
                          <a:latin typeface="Arial"/>
                          <a:cs typeface="Arial"/>
                        </a:rPr>
                        <a:t> </a:t>
                      </a:r>
                      <a:r>
                        <a:rPr sz="2000" spc="0" dirty="0">
                          <a:latin typeface="Arial"/>
                          <a:cs typeface="Arial"/>
                        </a:rPr>
                        <a:t>to</a:t>
                      </a:r>
                      <a:r>
                        <a:rPr sz="2000" spc="-5" dirty="0">
                          <a:latin typeface="Arial"/>
                          <a:cs typeface="Arial"/>
                        </a:rPr>
                        <a:t> </a:t>
                      </a:r>
                      <a:r>
                        <a:rPr sz="2000" spc="10" dirty="0">
                          <a:latin typeface="Arial"/>
                          <a:cs typeface="Arial"/>
                        </a:rPr>
                        <a:t>w</a:t>
                      </a:r>
                      <a:r>
                        <a:rPr sz="2000" spc="0" dirty="0">
                          <a:latin typeface="Arial"/>
                          <a:cs typeface="Arial"/>
                        </a:rPr>
                        <a:t>ork</a:t>
                      </a:r>
                      <a:r>
                        <a:rPr sz="2000" spc="5" dirty="0">
                          <a:latin typeface="Arial"/>
                          <a:cs typeface="Arial"/>
                        </a:rPr>
                        <a:t> </a:t>
                      </a:r>
                      <a:r>
                        <a:rPr sz="2000" spc="0" dirty="0">
                          <a:latin typeface="Arial"/>
                          <a:cs typeface="Arial"/>
                        </a:rPr>
                        <a:t>prod</a:t>
                      </a:r>
                      <a:r>
                        <a:rPr sz="2000" spc="-5" dirty="0">
                          <a:latin typeface="Arial"/>
                          <a:cs typeface="Arial"/>
                        </a:rPr>
                        <a:t>u</a:t>
                      </a:r>
                      <a:r>
                        <a:rPr sz="2000" spc="5" dirty="0">
                          <a:latin typeface="Arial"/>
                          <a:cs typeface="Arial"/>
                        </a:rPr>
                        <a:t>c</a:t>
                      </a:r>
                      <a:r>
                        <a:rPr sz="2000" spc="0" dirty="0">
                          <a:latin typeface="Arial"/>
                          <a:cs typeface="Arial"/>
                        </a:rPr>
                        <a:t>t</a:t>
                      </a:r>
                      <a:r>
                        <a:rPr sz="2000" spc="-10" dirty="0">
                          <a:latin typeface="Arial"/>
                          <a:cs typeface="Arial"/>
                        </a:rPr>
                        <a:t>i</a:t>
                      </a:r>
                      <a:r>
                        <a:rPr sz="2000" spc="5" dirty="0">
                          <a:latin typeface="Arial"/>
                          <a:cs typeface="Arial"/>
                        </a:rPr>
                        <a:t>ve</a:t>
                      </a:r>
                      <a:r>
                        <a:rPr sz="2000" spc="-5" dirty="0">
                          <a:latin typeface="Arial"/>
                          <a:cs typeface="Arial"/>
                        </a:rPr>
                        <a:t>l</a:t>
                      </a:r>
                      <a:r>
                        <a:rPr sz="2000" spc="0" dirty="0">
                          <a:latin typeface="Arial"/>
                          <a:cs typeface="Arial"/>
                        </a:rPr>
                        <a:t>y by as</a:t>
                      </a:r>
                      <a:r>
                        <a:rPr sz="2000" spc="5" dirty="0">
                          <a:latin typeface="Arial"/>
                          <a:cs typeface="Arial"/>
                        </a:rPr>
                        <a:t>s</a:t>
                      </a:r>
                      <a:r>
                        <a:rPr sz="2000" spc="0" dirty="0">
                          <a:latin typeface="Arial"/>
                          <a:cs typeface="Arial"/>
                        </a:rPr>
                        <a:t>u</a:t>
                      </a:r>
                      <a:r>
                        <a:rPr sz="2000" spc="-5" dirty="0">
                          <a:latin typeface="Arial"/>
                          <a:cs typeface="Arial"/>
                        </a:rPr>
                        <a:t>mi</a:t>
                      </a:r>
                      <a:r>
                        <a:rPr sz="2000" spc="5" dirty="0">
                          <a:latin typeface="Arial"/>
                          <a:cs typeface="Arial"/>
                        </a:rPr>
                        <a:t>n</a:t>
                      </a:r>
                      <a:r>
                        <a:rPr sz="2000" spc="0" dirty="0">
                          <a:latin typeface="Arial"/>
                          <a:cs typeface="Arial"/>
                        </a:rPr>
                        <a:t>g</a:t>
                      </a:r>
                      <a:r>
                        <a:rPr sz="2000" spc="-5" dirty="0">
                          <a:latin typeface="Arial"/>
                          <a:cs typeface="Arial"/>
                        </a:rPr>
                        <a:t> </a:t>
                      </a:r>
                      <a:r>
                        <a:rPr sz="2000" spc="0" dirty="0">
                          <a:latin typeface="Arial"/>
                          <a:cs typeface="Arial"/>
                        </a:rPr>
                        <a:t>re</a:t>
                      </a:r>
                      <a:r>
                        <a:rPr sz="2000" spc="5" dirty="0">
                          <a:latin typeface="Arial"/>
                          <a:cs typeface="Arial"/>
                        </a:rPr>
                        <a:t>s</a:t>
                      </a:r>
                      <a:r>
                        <a:rPr sz="2000" spc="0" dirty="0">
                          <a:latin typeface="Arial"/>
                          <a:cs typeface="Arial"/>
                        </a:rPr>
                        <a:t>p</a:t>
                      </a:r>
                      <a:r>
                        <a:rPr sz="2000" spc="5" dirty="0">
                          <a:latin typeface="Arial"/>
                          <a:cs typeface="Arial"/>
                        </a:rPr>
                        <a:t>o</a:t>
                      </a:r>
                      <a:r>
                        <a:rPr sz="2000" spc="0" dirty="0">
                          <a:latin typeface="Arial"/>
                          <a:cs typeface="Arial"/>
                        </a:rPr>
                        <a:t>ns</a:t>
                      </a:r>
                      <a:r>
                        <a:rPr sz="2000" spc="-5" dirty="0">
                          <a:latin typeface="Arial"/>
                          <a:cs typeface="Arial"/>
                        </a:rPr>
                        <a:t>i</a:t>
                      </a:r>
                      <a:r>
                        <a:rPr sz="2000" spc="5" dirty="0">
                          <a:latin typeface="Arial"/>
                          <a:cs typeface="Arial"/>
                        </a:rPr>
                        <a:t>b</a:t>
                      </a:r>
                      <a:r>
                        <a:rPr sz="2000" spc="-5" dirty="0">
                          <a:latin typeface="Arial"/>
                          <a:cs typeface="Arial"/>
                        </a:rPr>
                        <a:t>i</a:t>
                      </a:r>
                      <a:r>
                        <a:rPr sz="2000" spc="5" dirty="0">
                          <a:latin typeface="Arial"/>
                          <a:cs typeface="Arial"/>
                        </a:rPr>
                        <a:t>l</a:t>
                      </a:r>
                      <a:r>
                        <a:rPr sz="2000" spc="-5" dirty="0">
                          <a:latin typeface="Arial"/>
                          <a:cs typeface="Arial"/>
                        </a:rPr>
                        <a:t>i</a:t>
                      </a:r>
                      <a:r>
                        <a:rPr sz="2000" spc="0" dirty="0">
                          <a:latin typeface="Arial"/>
                          <a:cs typeface="Arial"/>
                        </a:rPr>
                        <a:t>ty f</a:t>
                      </a:r>
                      <a:r>
                        <a:rPr sz="2000" spc="-5" dirty="0">
                          <a:latin typeface="Arial"/>
                          <a:cs typeface="Arial"/>
                        </a:rPr>
                        <a:t>o</a:t>
                      </a:r>
                      <a:r>
                        <a:rPr sz="2000" spc="0" dirty="0">
                          <a:latin typeface="Arial"/>
                          <a:cs typeface="Arial"/>
                        </a:rPr>
                        <a:t>r</a:t>
                      </a:r>
                      <a:r>
                        <a:rPr sz="2000" spc="10" dirty="0">
                          <a:latin typeface="Arial"/>
                          <a:cs typeface="Arial"/>
                        </a:rPr>
                        <a:t> </a:t>
                      </a:r>
                      <a:r>
                        <a:rPr sz="2000" spc="0" dirty="0">
                          <a:latin typeface="Arial"/>
                          <a:cs typeface="Arial"/>
                        </a:rPr>
                        <a:t>th</a:t>
                      </a:r>
                      <a:r>
                        <a:rPr sz="2000" spc="-5" dirty="0">
                          <a:latin typeface="Arial"/>
                          <a:cs typeface="Arial"/>
                        </a:rPr>
                        <a:t>ei</a:t>
                      </a:r>
                      <a:r>
                        <a:rPr sz="2000" spc="0" dirty="0">
                          <a:latin typeface="Arial"/>
                          <a:cs typeface="Arial"/>
                        </a:rPr>
                        <a:t>r</a:t>
                      </a:r>
                      <a:r>
                        <a:rPr sz="2000" spc="10" dirty="0">
                          <a:latin typeface="Arial"/>
                          <a:cs typeface="Arial"/>
                        </a:rPr>
                        <a:t> </a:t>
                      </a:r>
                      <a:r>
                        <a:rPr sz="2000" spc="0" dirty="0">
                          <a:latin typeface="Arial"/>
                          <a:cs typeface="Arial"/>
                        </a:rPr>
                        <a:t>own </a:t>
                      </a:r>
                      <a:r>
                        <a:rPr sz="2000" spc="-5"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a:t>
                      </a:r>
                      <a:r>
                        <a:rPr sz="2000" spc="5" dirty="0">
                          <a:latin typeface="Arial"/>
                          <a:cs typeface="Arial"/>
                        </a:rPr>
                        <a:t>n</a:t>
                      </a:r>
                      <a:r>
                        <a:rPr sz="2000" spc="-5" dirty="0">
                          <a:latin typeface="Arial"/>
                          <a:cs typeface="Arial"/>
                        </a:rPr>
                        <a:t>i</a:t>
                      </a:r>
                      <a:r>
                        <a:rPr sz="2000" spc="5" dirty="0">
                          <a:latin typeface="Arial"/>
                          <a:cs typeface="Arial"/>
                        </a:rPr>
                        <a:t>n</a:t>
                      </a:r>
                      <a:r>
                        <a:rPr sz="2000" spc="0" dirty="0">
                          <a:latin typeface="Arial"/>
                          <a:cs typeface="Arial"/>
                        </a:rPr>
                        <a:t>g</a:t>
                      </a:r>
                      <a:endParaRPr sz="2000" dirty="0">
                        <a:latin typeface="Arial"/>
                        <a:cs typeface="Arial"/>
                      </a:endParaRPr>
                    </a:p>
                    <a:p>
                      <a:pPr marL="380365" indent="-228600">
                        <a:lnSpc>
                          <a:spcPct val="100000"/>
                        </a:lnSpc>
                        <a:buFont typeface="Calibri"/>
                        <a:buChar char="●"/>
                        <a:tabLst>
                          <a:tab pos="379730" algn="l"/>
                        </a:tabLst>
                      </a:pPr>
                      <a:r>
                        <a:rPr sz="2000" dirty="0">
                          <a:latin typeface="Arial"/>
                          <a:cs typeface="Arial"/>
                        </a:rPr>
                        <a:t>act</a:t>
                      </a:r>
                      <a:r>
                        <a:rPr sz="2000" spc="-10" dirty="0">
                          <a:latin typeface="Arial"/>
                          <a:cs typeface="Arial"/>
                        </a:rPr>
                        <a:t>i</a:t>
                      </a:r>
                      <a:r>
                        <a:rPr sz="2000" spc="5" dirty="0">
                          <a:latin typeface="Arial"/>
                          <a:cs typeface="Arial"/>
                        </a:rPr>
                        <a:t>v</a:t>
                      </a:r>
                      <a:r>
                        <a:rPr sz="2000" spc="-5" dirty="0">
                          <a:latin typeface="Arial"/>
                          <a:cs typeface="Arial"/>
                        </a:rPr>
                        <a:t>i</a:t>
                      </a:r>
                      <a:r>
                        <a:rPr sz="2000" spc="0" dirty="0">
                          <a:latin typeface="Arial"/>
                          <a:cs typeface="Arial"/>
                        </a:rPr>
                        <a:t>ty sh</a:t>
                      </a:r>
                      <a:r>
                        <a:rPr sz="2000" spc="5" dirty="0">
                          <a:latin typeface="Arial"/>
                          <a:cs typeface="Arial"/>
                        </a:rPr>
                        <a:t>e</a:t>
                      </a:r>
                      <a:r>
                        <a:rPr sz="2000" spc="0" dirty="0">
                          <a:latin typeface="Arial"/>
                          <a:cs typeface="Arial"/>
                        </a:rPr>
                        <a:t>et</a:t>
                      </a:r>
                      <a:r>
                        <a:rPr sz="2000" spc="-5" dirty="0">
                          <a:latin typeface="Arial"/>
                          <a:cs typeface="Arial"/>
                        </a:rPr>
                        <a:t>/</a:t>
                      </a:r>
                      <a:r>
                        <a:rPr sz="2000" spc="0" dirty="0">
                          <a:latin typeface="Arial"/>
                          <a:cs typeface="Arial"/>
                        </a:rPr>
                        <a:t>s</a:t>
                      </a:r>
                      <a:endParaRPr sz="2000" dirty="0">
                        <a:latin typeface="Arial"/>
                        <a:cs typeface="Arial"/>
                      </a:endParaRPr>
                    </a:p>
                    <a:p>
                      <a:pPr marL="380365" marR="395605" indent="-228600">
                        <a:lnSpc>
                          <a:spcPct val="100000"/>
                        </a:lnSpc>
                        <a:spcBef>
                          <a:spcPts val="45"/>
                        </a:spcBef>
                        <a:buFont typeface="Calibri"/>
                        <a:buChar char="●"/>
                        <a:tabLst>
                          <a:tab pos="379730" algn="l"/>
                        </a:tabLst>
                      </a:pPr>
                      <a:r>
                        <a:rPr sz="2000" dirty="0">
                          <a:latin typeface="Arial"/>
                          <a:cs typeface="Arial"/>
                        </a:rPr>
                        <a:t>o</a:t>
                      </a:r>
                      <a:r>
                        <a:rPr sz="2000" spc="-5" dirty="0">
                          <a:latin typeface="Arial"/>
                          <a:cs typeface="Arial"/>
                        </a:rPr>
                        <a:t>n</a:t>
                      </a:r>
                      <a:r>
                        <a:rPr sz="2000" spc="0" dirty="0">
                          <a:latin typeface="Arial"/>
                          <a:cs typeface="Arial"/>
                        </a:rPr>
                        <a:t>e</a:t>
                      </a:r>
                      <a:r>
                        <a:rPr sz="2000" spc="5" dirty="0">
                          <a:latin typeface="Arial"/>
                          <a:cs typeface="Arial"/>
                        </a:rPr>
                        <a:t> </a:t>
                      </a:r>
                      <a:r>
                        <a:rPr sz="2000" spc="-5" dirty="0">
                          <a:latin typeface="Arial"/>
                          <a:cs typeface="Arial"/>
                        </a:rPr>
                        <a:t>l</a:t>
                      </a:r>
                      <a:r>
                        <a:rPr sz="2000" spc="0" dirty="0">
                          <a:latin typeface="Arial"/>
                          <a:cs typeface="Arial"/>
                        </a:rPr>
                        <a:t>es</a:t>
                      </a:r>
                      <a:r>
                        <a:rPr sz="2000" spc="5" dirty="0">
                          <a:latin typeface="Arial"/>
                          <a:cs typeface="Arial"/>
                        </a:rPr>
                        <a:t>s</a:t>
                      </a:r>
                      <a:r>
                        <a:rPr sz="2000" spc="0" dirty="0">
                          <a:latin typeface="Arial"/>
                          <a:cs typeface="Arial"/>
                        </a:rPr>
                        <a:t>on</a:t>
                      </a:r>
                      <a:r>
                        <a:rPr sz="2000" spc="-5" dirty="0">
                          <a:latin typeface="Arial"/>
                          <a:cs typeface="Arial"/>
                        </a:rPr>
                        <a:t> </a:t>
                      </a:r>
                      <a:r>
                        <a:rPr sz="2000" spc="0" dirty="0">
                          <a:latin typeface="Arial"/>
                          <a:cs typeface="Arial"/>
                        </a:rPr>
                        <a:t>f</a:t>
                      </a:r>
                      <a:r>
                        <a:rPr sz="2000" spc="10" dirty="0">
                          <a:latin typeface="Arial"/>
                          <a:cs typeface="Arial"/>
                        </a:rPr>
                        <a:t>r</a:t>
                      </a:r>
                      <a:r>
                        <a:rPr sz="2000" spc="0" dirty="0">
                          <a:latin typeface="Arial"/>
                          <a:cs typeface="Arial"/>
                        </a:rPr>
                        <a:t>om</a:t>
                      </a:r>
                      <a:r>
                        <a:rPr sz="2000" spc="-5" dirty="0">
                          <a:latin typeface="Arial"/>
                          <a:cs typeface="Arial"/>
                        </a:rPr>
                        <a:t> </a:t>
                      </a:r>
                      <a:r>
                        <a:rPr sz="2000" spc="0" dirty="0">
                          <a:latin typeface="Arial"/>
                          <a:cs typeface="Arial"/>
                        </a:rPr>
                        <a:t>a</a:t>
                      </a:r>
                      <a:r>
                        <a:rPr sz="2000" spc="5" dirty="0">
                          <a:latin typeface="Arial"/>
                          <a:cs typeface="Arial"/>
                        </a:rPr>
                        <a:t> </a:t>
                      </a:r>
                      <a:r>
                        <a:rPr sz="2000" spc="0" dirty="0">
                          <a:latin typeface="Arial"/>
                          <a:cs typeface="Arial"/>
                        </a:rPr>
                        <a:t>se</a:t>
                      </a:r>
                      <a:r>
                        <a:rPr sz="2000" spc="-10" dirty="0">
                          <a:latin typeface="Arial"/>
                          <a:cs typeface="Arial"/>
                        </a:rPr>
                        <a:t>l</a:t>
                      </a:r>
                      <a:r>
                        <a:rPr sz="2000" spc="5" dirty="0">
                          <a:latin typeface="Arial"/>
                          <a:cs typeface="Arial"/>
                        </a:rPr>
                        <a:t>f</a:t>
                      </a:r>
                      <a:r>
                        <a:rPr sz="2000" spc="15" dirty="0">
                          <a:latin typeface="Arial"/>
                          <a:cs typeface="Arial"/>
                        </a:rPr>
                        <a:t>-</a:t>
                      </a:r>
                      <a:r>
                        <a:rPr sz="2000" spc="-5" dirty="0">
                          <a:latin typeface="Arial"/>
                          <a:cs typeface="Arial"/>
                        </a:rPr>
                        <a:t>l</a:t>
                      </a:r>
                      <a:r>
                        <a:rPr sz="2000" spc="0" dirty="0">
                          <a:latin typeface="Arial"/>
                          <a:cs typeface="Arial"/>
                        </a:rPr>
                        <a:t>e</a:t>
                      </a:r>
                      <a:r>
                        <a:rPr sz="2000" spc="-5" dirty="0">
                          <a:latin typeface="Arial"/>
                          <a:cs typeface="Arial"/>
                        </a:rPr>
                        <a:t>a</a:t>
                      </a:r>
                      <a:r>
                        <a:rPr sz="2000" spc="15" dirty="0">
                          <a:latin typeface="Arial"/>
                          <a:cs typeface="Arial"/>
                        </a:rPr>
                        <a:t>r</a:t>
                      </a:r>
                      <a:r>
                        <a:rPr sz="2000" spc="0" dirty="0">
                          <a:latin typeface="Arial"/>
                          <a:cs typeface="Arial"/>
                        </a:rPr>
                        <a:t>n</a:t>
                      </a:r>
                      <a:r>
                        <a:rPr sz="2000" spc="-10" dirty="0">
                          <a:latin typeface="Arial"/>
                          <a:cs typeface="Arial"/>
                        </a:rPr>
                        <a:t>i</a:t>
                      </a:r>
                      <a:r>
                        <a:rPr sz="2000" spc="5" dirty="0">
                          <a:latin typeface="Arial"/>
                          <a:cs typeface="Arial"/>
                        </a:rPr>
                        <a:t>n</a:t>
                      </a:r>
                      <a:r>
                        <a:rPr sz="2000" spc="0" dirty="0">
                          <a:latin typeface="Arial"/>
                          <a:cs typeface="Arial"/>
                        </a:rPr>
                        <a:t>g m</a:t>
                      </a:r>
                      <a:r>
                        <a:rPr sz="2000" spc="-5" dirty="0">
                          <a:latin typeface="Arial"/>
                          <a:cs typeface="Arial"/>
                        </a:rPr>
                        <a:t>o</a:t>
                      </a:r>
                      <a:r>
                        <a:rPr sz="2000" spc="0" dirty="0">
                          <a:latin typeface="Arial"/>
                          <a:cs typeface="Arial"/>
                        </a:rPr>
                        <a:t>d</a:t>
                      </a:r>
                      <a:r>
                        <a:rPr sz="2000" spc="5" dirty="0">
                          <a:latin typeface="Arial"/>
                          <a:cs typeface="Arial"/>
                        </a:rPr>
                        <a:t>u</a:t>
                      </a:r>
                      <a:r>
                        <a:rPr sz="2000" spc="-5" dirty="0">
                          <a:latin typeface="Arial"/>
                          <a:cs typeface="Arial"/>
                        </a:rPr>
                        <a:t>l</a:t>
                      </a:r>
                      <a:r>
                        <a:rPr sz="2000" spc="0" dirty="0">
                          <a:latin typeface="Arial"/>
                          <a:cs typeface="Arial"/>
                        </a:rPr>
                        <a:t>e</a:t>
                      </a:r>
                      <a:r>
                        <a:rPr sz="2000" spc="-5" dirty="0">
                          <a:latin typeface="Arial"/>
                          <a:cs typeface="Arial"/>
                        </a:rPr>
                        <a:t> </a:t>
                      </a:r>
                      <a:r>
                        <a:rPr sz="2000" spc="10" dirty="0">
                          <a:latin typeface="Arial"/>
                          <a:cs typeface="Arial"/>
                        </a:rPr>
                        <a:t>(</a:t>
                      </a:r>
                      <a:r>
                        <a:rPr sz="2000" spc="-5" dirty="0">
                          <a:latin typeface="Arial"/>
                          <a:cs typeface="Arial"/>
                        </a:rPr>
                        <a:t>S</a:t>
                      </a:r>
                      <a:r>
                        <a:rPr sz="2000" spc="5" dirty="0">
                          <a:latin typeface="Arial"/>
                          <a:cs typeface="Arial"/>
                        </a:rPr>
                        <a:t>L</a:t>
                      </a:r>
                      <a:r>
                        <a:rPr sz="2000" spc="0" dirty="0">
                          <a:latin typeface="Arial"/>
                          <a:cs typeface="Arial"/>
                        </a:rPr>
                        <a:t>M)</a:t>
                      </a:r>
                      <a:endParaRPr sz="2000" dirty="0">
                        <a:latin typeface="Arial"/>
                        <a:cs typeface="Arial"/>
                      </a:endParaRPr>
                    </a:p>
                    <a:p>
                      <a:pPr marL="380365" marR="107950" indent="-228600">
                        <a:lnSpc>
                          <a:spcPct val="100000"/>
                        </a:lnSpc>
                        <a:spcBef>
                          <a:spcPts val="20"/>
                        </a:spcBef>
                        <a:buFont typeface="Calibri"/>
                        <a:buChar char="●"/>
                        <a:tabLst>
                          <a:tab pos="379730" algn="l"/>
                        </a:tabLst>
                      </a:pPr>
                      <a:r>
                        <a:rPr sz="2000" spc="-5" dirty="0">
                          <a:latin typeface="Arial"/>
                          <a:cs typeface="Arial"/>
                        </a:rPr>
                        <a:t>l</a:t>
                      </a:r>
                      <a:r>
                        <a:rPr sz="2000" spc="0" dirty="0">
                          <a:latin typeface="Arial"/>
                          <a:cs typeface="Arial"/>
                        </a:rPr>
                        <a:t>es</a:t>
                      </a:r>
                      <a:r>
                        <a:rPr sz="2000" spc="5" dirty="0">
                          <a:latin typeface="Arial"/>
                          <a:cs typeface="Arial"/>
                        </a:rPr>
                        <a:t>s</a:t>
                      </a:r>
                      <a:r>
                        <a:rPr sz="2000" spc="0" dirty="0">
                          <a:latin typeface="Arial"/>
                          <a:cs typeface="Arial"/>
                        </a:rPr>
                        <a:t>on</a:t>
                      </a:r>
                      <a:r>
                        <a:rPr sz="2000" spc="-5" dirty="0">
                          <a:latin typeface="Arial"/>
                          <a:cs typeface="Arial"/>
                        </a:rPr>
                        <a:t> </a:t>
                      </a:r>
                      <a:r>
                        <a:rPr sz="2000" spc="5" dirty="0">
                          <a:latin typeface="Arial"/>
                          <a:cs typeface="Arial"/>
                        </a:rPr>
                        <a:t>p</a:t>
                      </a:r>
                      <a:r>
                        <a:rPr sz="2000" spc="-5" dirty="0">
                          <a:latin typeface="Arial"/>
                          <a:cs typeface="Arial"/>
                        </a:rPr>
                        <a:t>l</a:t>
                      </a:r>
                      <a:r>
                        <a:rPr sz="2000" spc="5" dirty="0">
                          <a:latin typeface="Arial"/>
                          <a:cs typeface="Arial"/>
                        </a:rPr>
                        <a:t>a</a:t>
                      </a:r>
                      <a:r>
                        <a:rPr sz="2000" spc="0" dirty="0">
                          <a:latin typeface="Arial"/>
                          <a:cs typeface="Arial"/>
                        </a:rPr>
                        <a:t>n</a:t>
                      </a:r>
                      <a:r>
                        <a:rPr sz="2000" spc="-5" dirty="0">
                          <a:latin typeface="Arial"/>
                          <a:cs typeface="Arial"/>
                        </a:rPr>
                        <a:t> </a:t>
                      </a:r>
                      <a:r>
                        <a:rPr sz="2000" spc="0" dirty="0">
                          <a:latin typeface="Arial"/>
                          <a:cs typeface="Arial"/>
                        </a:rPr>
                        <a:t>(e.</a:t>
                      </a:r>
                      <a:r>
                        <a:rPr sz="2000" spc="5" dirty="0">
                          <a:latin typeface="Arial"/>
                          <a:cs typeface="Arial"/>
                        </a:rPr>
                        <a:t>g</a:t>
                      </a:r>
                      <a:r>
                        <a:rPr sz="2000" spc="0" dirty="0">
                          <a:latin typeface="Arial"/>
                          <a:cs typeface="Arial"/>
                        </a:rPr>
                        <a:t>., D</a:t>
                      </a:r>
                      <a:r>
                        <a:rPr sz="2000" spc="10" dirty="0">
                          <a:latin typeface="Arial"/>
                          <a:cs typeface="Arial"/>
                        </a:rPr>
                        <a:t>L</a:t>
                      </a:r>
                      <a:r>
                        <a:rPr sz="2000" spc="-5" dirty="0">
                          <a:latin typeface="Arial"/>
                          <a:cs typeface="Arial"/>
                        </a:rPr>
                        <a:t>P</a:t>
                      </a:r>
                      <a:r>
                        <a:rPr sz="2000" spc="0" dirty="0">
                          <a:latin typeface="Arial"/>
                          <a:cs typeface="Arial"/>
                        </a:rPr>
                        <a:t>,</a:t>
                      </a:r>
                      <a:r>
                        <a:rPr sz="2000" spc="-5" dirty="0">
                          <a:latin typeface="Arial"/>
                          <a:cs typeface="Arial"/>
                        </a:rPr>
                        <a:t> </a:t>
                      </a:r>
                      <a:r>
                        <a:rPr sz="2000" spc="10" dirty="0">
                          <a:latin typeface="Arial"/>
                          <a:cs typeface="Arial"/>
                        </a:rPr>
                        <a:t>D</a:t>
                      </a:r>
                      <a:r>
                        <a:rPr sz="2000" spc="0" dirty="0">
                          <a:latin typeface="Arial"/>
                          <a:cs typeface="Arial"/>
                        </a:rPr>
                        <a:t>L</a:t>
                      </a:r>
                      <a:r>
                        <a:rPr sz="2000" spc="5" dirty="0">
                          <a:latin typeface="Arial"/>
                          <a:cs typeface="Arial"/>
                        </a:rPr>
                        <a:t>L</a:t>
                      </a:r>
                      <a:r>
                        <a:rPr sz="2000" spc="0" dirty="0">
                          <a:latin typeface="Arial"/>
                          <a:cs typeface="Arial"/>
                        </a:rPr>
                        <a:t>,</a:t>
                      </a:r>
                      <a:r>
                        <a:rPr sz="2000" spc="-5" dirty="0">
                          <a:latin typeface="Arial"/>
                          <a:cs typeface="Arial"/>
                        </a:rPr>
                        <a:t> </a:t>
                      </a:r>
                      <a:r>
                        <a:rPr sz="2000" spc="-10" dirty="0">
                          <a:latin typeface="Arial"/>
                          <a:cs typeface="Arial"/>
                        </a:rPr>
                        <a:t>W</a:t>
                      </a:r>
                      <a:r>
                        <a:rPr sz="2000" spc="10" dirty="0">
                          <a:latin typeface="Arial"/>
                          <a:cs typeface="Arial"/>
                        </a:rPr>
                        <a:t>H</a:t>
                      </a:r>
                      <a:r>
                        <a:rPr sz="2000" spc="0" dirty="0">
                          <a:latin typeface="Arial"/>
                          <a:cs typeface="Arial"/>
                        </a:rPr>
                        <a:t>L</a:t>
                      </a:r>
                      <a:r>
                        <a:rPr sz="2000" spc="-10" dirty="0">
                          <a:latin typeface="Arial"/>
                          <a:cs typeface="Arial"/>
                        </a:rPr>
                        <a:t>P</a:t>
                      </a:r>
                      <a:r>
                        <a:rPr sz="2000" spc="0" dirty="0">
                          <a:latin typeface="Arial"/>
                          <a:cs typeface="Arial"/>
                        </a:rPr>
                        <a:t>, </a:t>
                      </a:r>
                      <a:r>
                        <a:rPr sz="2000" spc="-5" dirty="0">
                          <a:latin typeface="Arial"/>
                          <a:cs typeface="Arial"/>
                        </a:rPr>
                        <a:t>W</a:t>
                      </a:r>
                      <a:r>
                        <a:rPr sz="2000" spc="5" dirty="0">
                          <a:latin typeface="Arial"/>
                          <a:cs typeface="Arial"/>
                        </a:rPr>
                        <a:t>L</a:t>
                      </a:r>
                      <a:r>
                        <a:rPr sz="2000" spc="-5" dirty="0">
                          <a:latin typeface="Arial"/>
                          <a:cs typeface="Arial"/>
                        </a:rPr>
                        <a:t>P</a:t>
                      </a:r>
                      <a:r>
                        <a:rPr sz="2000" spc="0" dirty="0">
                          <a:latin typeface="Arial"/>
                          <a:cs typeface="Arial"/>
                        </a:rPr>
                        <a:t>,</a:t>
                      </a:r>
                      <a:r>
                        <a:rPr sz="2000" spc="5" dirty="0">
                          <a:latin typeface="Arial"/>
                          <a:cs typeface="Arial"/>
                        </a:rPr>
                        <a:t> </a:t>
                      </a:r>
                      <a:r>
                        <a:rPr sz="2000" spc="-5" dirty="0">
                          <a:latin typeface="Arial"/>
                          <a:cs typeface="Arial"/>
                        </a:rPr>
                        <a:t>W</a:t>
                      </a:r>
                      <a:r>
                        <a:rPr sz="2000" spc="0" dirty="0">
                          <a:latin typeface="Arial"/>
                          <a:cs typeface="Arial"/>
                        </a:rPr>
                        <a:t>L</a:t>
                      </a:r>
                      <a:r>
                        <a:rPr sz="2000" spc="-5" dirty="0">
                          <a:latin typeface="Arial"/>
                          <a:cs typeface="Arial"/>
                        </a:rPr>
                        <a:t>L</a:t>
                      </a:r>
                      <a:r>
                        <a:rPr sz="2000" spc="0" dirty="0">
                          <a:latin typeface="Arial"/>
                          <a:cs typeface="Arial"/>
                        </a:rPr>
                        <a:t>,</a:t>
                      </a:r>
                      <a:r>
                        <a:rPr sz="2000" spc="5" dirty="0">
                          <a:latin typeface="Arial"/>
                          <a:cs typeface="Arial"/>
                        </a:rPr>
                        <a:t> </a:t>
                      </a:r>
                      <a:r>
                        <a:rPr sz="2000" spc="-10" dirty="0">
                          <a:latin typeface="Arial"/>
                          <a:cs typeface="Arial"/>
                        </a:rPr>
                        <a:t>l</a:t>
                      </a:r>
                      <a:r>
                        <a:rPr sz="2000" spc="0" dirty="0">
                          <a:latin typeface="Arial"/>
                          <a:cs typeface="Arial"/>
                        </a:rPr>
                        <a:t>es</a:t>
                      </a:r>
                      <a:r>
                        <a:rPr sz="2000" spc="5" dirty="0">
                          <a:latin typeface="Arial"/>
                          <a:cs typeface="Arial"/>
                        </a:rPr>
                        <a:t>s</a:t>
                      </a:r>
                      <a:r>
                        <a:rPr sz="2000" spc="0" dirty="0">
                          <a:latin typeface="Arial"/>
                          <a:cs typeface="Arial"/>
                        </a:rPr>
                        <a:t>on</a:t>
                      </a:r>
                      <a:r>
                        <a:rPr sz="2000" spc="5" dirty="0">
                          <a:latin typeface="Arial"/>
                          <a:cs typeface="Arial"/>
                        </a:rPr>
                        <a:t> </a:t>
                      </a:r>
                      <a:r>
                        <a:rPr sz="2000" spc="0" dirty="0">
                          <a:latin typeface="Arial"/>
                          <a:cs typeface="Arial"/>
                        </a:rPr>
                        <a:t>exe</a:t>
                      </a:r>
                      <a:r>
                        <a:rPr sz="2000" spc="5" dirty="0">
                          <a:latin typeface="Arial"/>
                          <a:cs typeface="Arial"/>
                        </a:rPr>
                        <a:t>m</a:t>
                      </a:r>
                      <a:r>
                        <a:rPr sz="2000" spc="0" dirty="0">
                          <a:latin typeface="Arial"/>
                          <a:cs typeface="Arial"/>
                        </a:rPr>
                        <a:t>plar</a:t>
                      </a:r>
                      <a:r>
                        <a:rPr sz="2000" spc="5" dirty="0">
                          <a:latin typeface="Arial"/>
                          <a:cs typeface="Arial"/>
                        </a:rPr>
                        <a:t>s</a:t>
                      </a:r>
                      <a:r>
                        <a:rPr sz="2000" spc="0" dirty="0">
                          <a:latin typeface="Arial"/>
                          <a:cs typeface="Arial"/>
                        </a:rPr>
                        <a:t>,</a:t>
                      </a:r>
                      <a:r>
                        <a:rPr sz="2000" spc="-5" dirty="0">
                          <a:latin typeface="Arial"/>
                          <a:cs typeface="Arial"/>
                        </a:rPr>
                        <a:t> a</a:t>
                      </a:r>
                      <a:r>
                        <a:rPr sz="2000" spc="0" dirty="0">
                          <a:latin typeface="Arial"/>
                          <a:cs typeface="Arial"/>
                        </a:rPr>
                        <a:t>nd</a:t>
                      </a:r>
                      <a:endParaRPr sz="2000" dirty="0">
                        <a:latin typeface="Arial"/>
                        <a:cs typeface="Arial"/>
                      </a:endParaRPr>
                    </a:p>
                    <a:p>
                      <a:pPr marR="1244600" algn="ctr">
                        <a:lnSpc>
                          <a:spcPct val="100000"/>
                        </a:lnSpc>
                      </a:pPr>
                      <a:r>
                        <a:rPr sz="2000" dirty="0">
                          <a:latin typeface="Arial"/>
                          <a:cs typeface="Arial"/>
                        </a:rPr>
                        <a:t>the </a:t>
                      </a:r>
                      <a:r>
                        <a:rPr sz="2000" spc="-5" dirty="0">
                          <a:latin typeface="Arial"/>
                          <a:cs typeface="Arial"/>
                        </a:rPr>
                        <a:t>li</a:t>
                      </a:r>
                      <a:r>
                        <a:rPr sz="2000" spc="5" dirty="0">
                          <a:latin typeface="Arial"/>
                          <a:cs typeface="Arial"/>
                        </a:rPr>
                        <a:t>k</a:t>
                      </a:r>
                      <a:r>
                        <a:rPr sz="2000" spc="0" dirty="0">
                          <a:latin typeface="Arial"/>
                          <a:cs typeface="Arial"/>
                        </a:rPr>
                        <a:t>es)</a:t>
                      </a:r>
                      <a:endParaRPr sz="2000" dirty="0">
                        <a:latin typeface="Arial"/>
                        <a:cs typeface="Arial"/>
                      </a:endParaRPr>
                    </a:p>
                    <a:p>
                      <a:pPr marL="380365" indent="-228600">
                        <a:lnSpc>
                          <a:spcPct val="100000"/>
                        </a:lnSpc>
                        <a:buFont typeface="Calibri"/>
                        <a:buChar char="●"/>
                        <a:tabLst>
                          <a:tab pos="379730" algn="l"/>
                        </a:tabLst>
                      </a:pPr>
                      <a:r>
                        <a:rPr sz="2000" spc="5" dirty="0">
                          <a:latin typeface="Arial"/>
                          <a:cs typeface="Arial"/>
                        </a:rPr>
                        <a:t>v</a:t>
                      </a:r>
                      <a:r>
                        <a:rPr sz="2000" spc="-5"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o</a:t>
                      </a:r>
                      <a:r>
                        <a:rPr sz="2000" spc="5" dirty="0">
                          <a:latin typeface="Arial"/>
                          <a:cs typeface="Arial"/>
                        </a:rPr>
                        <a:t> </a:t>
                      </a:r>
                      <a:r>
                        <a:rPr sz="2000" spc="-5" dirty="0">
                          <a:latin typeface="Arial"/>
                          <a:cs typeface="Arial"/>
                        </a:rPr>
                        <a:t>l</a:t>
                      </a:r>
                      <a:r>
                        <a:rPr sz="2000" spc="0" dirty="0">
                          <a:latin typeface="Arial"/>
                          <a:cs typeface="Arial"/>
                        </a:rPr>
                        <a:t>es</a:t>
                      </a:r>
                      <a:r>
                        <a:rPr sz="2000" spc="5" dirty="0">
                          <a:latin typeface="Arial"/>
                          <a:cs typeface="Arial"/>
                        </a:rPr>
                        <a:t>s</a:t>
                      </a:r>
                      <a:r>
                        <a:rPr sz="2000" spc="0" dirty="0">
                          <a:latin typeface="Arial"/>
                          <a:cs typeface="Arial"/>
                        </a:rPr>
                        <a:t>on</a:t>
                      </a:r>
                      <a:endParaRPr sz="2000" dirty="0">
                        <a:latin typeface="Arial"/>
                        <a:cs typeface="Arial"/>
                      </a:endParaRPr>
                    </a:p>
                    <a:p>
                      <a:pPr marL="380365" indent="-228600">
                        <a:lnSpc>
                          <a:spcPct val="100000"/>
                        </a:lnSpc>
                        <a:buFont typeface="Calibri"/>
                        <a:buChar char="●"/>
                        <a:tabLst>
                          <a:tab pos="379730" algn="l"/>
                        </a:tabLst>
                      </a:pPr>
                      <a:r>
                        <a:rPr sz="2000" dirty="0">
                          <a:latin typeface="Arial"/>
                          <a:cs typeface="Arial"/>
                        </a:rPr>
                        <a:t>a</a:t>
                      </a:r>
                      <a:r>
                        <a:rPr sz="2000" spc="-5" dirty="0">
                          <a:latin typeface="Arial"/>
                          <a:cs typeface="Arial"/>
                        </a:rPr>
                        <a:t>u</a:t>
                      </a:r>
                      <a:r>
                        <a:rPr sz="2000" spc="5" dirty="0">
                          <a:latin typeface="Arial"/>
                          <a:cs typeface="Arial"/>
                        </a:rPr>
                        <a:t>d</a:t>
                      </a:r>
                      <a:r>
                        <a:rPr sz="2000" spc="-5" dirty="0">
                          <a:latin typeface="Arial"/>
                          <a:cs typeface="Arial"/>
                        </a:rPr>
                        <a:t>i</a:t>
                      </a:r>
                      <a:r>
                        <a:rPr sz="2000" spc="0" dirty="0">
                          <a:latin typeface="Arial"/>
                          <a:cs typeface="Arial"/>
                        </a:rPr>
                        <a:t>o</a:t>
                      </a:r>
                      <a:r>
                        <a:rPr sz="2000" spc="5" dirty="0">
                          <a:latin typeface="Arial"/>
                          <a:cs typeface="Arial"/>
                        </a:rPr>
                        <a:t> </a:t>
                      </a:r>
                      <a:r>
                        <a:rPr sz="2000" spc="-5" dirty="0">
                          <a:latin typeface="Arial"/>
                          <a:cs typeface="Arial"/>
                        </a:rPr>
                        <a:t>l</a:t>
                      </a:r>
                      <a:r>
                        <a:rPr sz="2000" spc="0" dirty="0">
                          <a:latin typeface="Arial"/>
                          <a:cs typeface="Arial"/>
                        </a:rPr>
                        <a:t>es</a:t>
                      </a:r>
                      <a:r>
                        <a:rPr sz="2000" spc="5" dirty="0">
                          <a:latin typeface="Arial"/>
                          <a:cs typeface="Arial"/>
                        </a:rPr>
                        <a:t>s</a:t>
                      </a:r>
                      <a:r>
                        <a:rPr sz="2000" spc="0" dirty="0">
                          <a:latin typeface="Arial"/>
                          <a:cs typeface="Arial"/>
                        </a:rPr>
                        <a:t>on</a:t>
                      </a:r>
                      <a:endParaRPr sz="2000" dirty="0">
                        <a:latin typeface="Arial"/>
                        <a:cs typeface="Arial"/>
                      </a:endParaRPr>
                    </a:p>
                    <a:p>
                      <a:pPr marL="380365" marR="242570" indent="-228600">
                        <a:lnSpc>
                          <a:spcPct val="100000"/>
                        </a:lnSpc>
                        <a:spcBef>
                          <a:spcPts val="40"/>
                        </a:spcBef>
                        <a:buFont typeface="Calibri"/>
                        <a:buChar char="●"/>
                        <a:tabLst>
                          <a:tab pos="379730" algn="l"/>
                        </a:tabLst>
                      </a:pPr>
                      <a:r>
                        <a:rPr sz="2000" dirty="0">
                          <a:latin typeface="Arial"/>
                          <a:cs typeface="Arial"/>
                        </a:rPr>
                        <a:t>ot</a:t>
                      </a:r>
                      <a:r>
                        <a:rPr sz="2000" spc="-5" dirty="0">
                          <a:latin typeface="Arial"/>
                          <a:cs typeface="Arial"/>
                        </a:rPr>
                        <a:t>h</a:t>
                      </a:r>
                      <a:r>
                        <a:rPr sz="2000" spc="0" dirty="0">
                          <a:latin typeface="Arial"/>
                          <a:cs typeface="Arial"/>
                        </a:rPr>
                        <a:t>er</a:t>
                      </a:r>
                      <a:r>
                        <a:rPr sz="2000" spc="10" dirty="0">
                          <a:latin typeface="Arial"/>
                          <a:cs typeface="Arial"/>
                        </a:rPr>
                        <a:t> </a:t>
                      </a:r>
                      <a:r>
                        <a:rPr sz="2000" spc="-5"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a:t>
                      </a:r>
                      <a:r>
                        <a:rPr sz="2000" spc="5" dirty="0">
                          <a:latin typeface="Arial"/>
                          <a:cs typeface="Arial"/>
                        </a:rPr>
                        <a:t>n</a:t>
                      </a:r>
                      <a:r>
                        <a:rPr sz="2000" spc="-5" dirty="0">
                          <a:latin typeface="Arial"/>
                          <a:cs typeface="Arial"/>
                        </a:rPr>
                        <a:t>i</a:t>
                      </a:r>
                      <a:r>
                        <a:rPr sz="2000" spc="5" dirty="0">
                          <a:latin typeface="Arial"/>
                          <a:cs typeface="Arial"/>
                        </a:rPr>
                        <a:t>n</a:t>
                      </a:r>
                      <a:r>
                        <a:rPr sz="2000" spc="0" dirty="0">
                          <a:latin typeface="Arial"/>
                          <a:cs typeface="Arial"/>
                        </a:rPr>
                        <a:t>g</a:t>
                      </a:r>
                      <a:r>
                        <a:rPr sz="2000" spc="-5" dirty="0">
                          <a:latin typeface="Arial"/>
                          <a:cs typeface="Arial"/>
                        </a:rPr>
                        <a:t> </a:t>
                      </a:r>
                      <a:r>
                        <a:rPr sz="2000" spc="5" dirty="0">
                          <a:latin typeface="Arial"/>
                          <a:cs typeface="Arial"/>
                        </a:rPr>
                        <a:t>m</a:t>
                      </a:r>
                      <a:r>
                        <a:rPr sz="2000" spc="0" dirty="0">
                          <a:latin typeface="Arial"/>
                          <a:cs typeface="Arial"/>
                        </a:rPr>
                        <a:t>at</a:t>
                      </a:r>
                      <a:r>
                        <a:rPr sz="2000" spc="-5" dirty="0">
                          <a:latin typeface="Arial"/>
                          <a:cs typeface="Arial"/>
                        </a:rPr>
                        <a:t>e</a:t>
                      </a:r>
                      <a:r>
                        <a:rPr sz="2000" spc="0" dirty="0">
                          <a:latin typeface="Arial"/>
                          <a:cs typeface="Arial"/>
                        </a:rPr>
                        <a:t>r</a:t>
                      </a:r>
                      <a:r>
                        <a:rPr sz="2000" spc="5" dirty="0">
                          <a:latin typeface="Arial"/>
                          <a:cs typeface="Arial"/>
                        </a:rPr>
                        <a:t>i</a:t>
                      </a:r>
                      <a:r>
                        <a:rPr sz="2000" spc="0" dirty="0">
                          <a:latin typeface="Arial"/>
                          <a:cs typeface="Arial"/>
                        </a:rPr>
                        <a:t>a</a:t>
                      </a:r>
                      <a:r>
                        <a:rPr sz="2000" spc="-10" dirty="0">
                          <a:latin typeface="Arial"/>
                          <a:cs typeface="Arial"/>
                        </a:rPr>
                        <a:t>l</a:t>
                      </a:r>
                      <a:r>
                        <a:rPr sz="2000" spc="0" dirty="0">
                          <a:latin typeface="Arial"/>
                          <a:cs typeface="Arial"/>
                        </a:rPr>
                        <a:t>s</a:t>
                      </a:r>
                      <a:r>
                        <a:rPr sz="2000" spc="10" dirty="0">
                          <a:latin typeface="Arial"/>
                          <a:cs typeface="Arial"/>
                        </a:rPr>
                        <a:t> </a:t>
                      </a:r>
                      <a:r>
                        <a:rPr sz="2000" spc="-5" dirty="0">
                          <a:latin typeface="Arial"/>
                          <a:cs typeface="Arial"/>
                        </a:rPr>
                        <a:t>i</a:t>
                      </a:r>
                      <a:r>
                        <a:rPr sz="2000" spc="0" dirty="0">
                          <a:latin typeface="Arial"/>
                          <a:cs typeface="Arial"/>
                        </a:rPr>
                        <a:t>n pri</a:t>
                      </a:r>
                      <a:r>
                        <a:rPr sz="2000" spc="-5" dirty="0">
                          <a:latin typeface="Arial"/>
                          <a:cs typeface="Arial"/>
                        </a:rPr>
                        <a:t>n</a:t>
                      </a:r>
                      <a:r>
                        <a:rPr sz="2000" spc="0" dirty="0">
                          <a:latin typeface="Arial"/>
                          <a:cs typeface="Arial"/>
                        </a:rPr>
                        <a:t>t</a:t>
                      </a:r>
                      <a:r>
                        <a:rPr sz="2000" spc="5" dirty="0">
                          <a:latin typeface="Arial"/>
                          <a:cs typeface="Arial"/>
                        </a:rPr>
                        <a:t>/</a:t>
                      </a:r>
                      <a:r>
                        <a:rPr sz="2000" spc="0" dirty="0">
                          <a:latin typeface="Arial"/>
                          <a:cs typeface="Arial"/>
                        </a:rPr>
                        <a:t>d</a:t>
                      </a:r>
                      <a:r>
                        <a:rPr sz="2000" spc="-10" dirty="0">
                          <a:latin typeface="Arial"/>
                          <a:cs typeface="Arial"/>
                        </a:rPr>
                        <a:t>i</a:t>
                      </a:r>
                      <a:r>
                        <a:rPr sz="2000" spc="5" dirty="0">
                          <a:latin typeface="Arial"/>
                          <a:cs typeface="Arial"/>
                        </a:rPr>
                        <a:t>g</a:t>
                      </a:r>
                      <a:r>
                        <a:rPr sz="2000" spc="-5" dirty="0">
                          <a:latin typeface="Arial"/>
                          <a:cs typeface="Arial"/>
                        </a:rPr>
                        <a:t>i</a:t>
                      </a:r>
                      <a:r>
                        <a:rPr sz="2000" spc="10" dirty="0">
                          <a:latin typeface="Arial"/>
                          <a:cs typeface="Arial"/>
                        </a:rPr>
                        <a:t>t</a:t>
                      </a:r>
                      <a:r>
                        <a:rPr sz="2000" spc="0" dirty="0">
                          <a:latin typeface="Arial"/>
                          <a:cs typeface="Arial"/>
                        </a:rPr>
                        <a:t>al</a:t>
                      </a:r>
                      <a:r>
                        <a:rPr sz="2000" spc="-10" dirty="0">
                          <a:latin typeface="Arial"/>
                          <a:cs typeface="Arial"/>
                        </a:rPr>
                        <a:t> </a:t>
                      </a:r>
                      <a:r>
                        <a:rPr sz="2000" spc="5" dirty="0">
                          <a:latin typeface="Arial"/>
                          <a:cs typeface="Arial"/>
                        </a:rPr>
                        <a:t>f</a:t>
                      </a:r>
                      <a:r>
                        <a:rPr sz="2000" spc="0" dirty="0">
                          <a:latin typeface="Arial"/>
                          <a:cs typeface="Arial"/>
                        </a:rPr>
                        <a:t>ormat</a:t>
                      </a:r>
                      <a:r>
                        <a:rPr sz="2000" spc="5" dirty="0">
                          <a:latin typeface="Arial"/>
                          <a:cs typeface="Arial"/>
                        </a:rPr>
                        <a:t> </a:t>
                      </a:r>
                      <a:r>
                        <a:rPr sz="2000" spc="0" dirty="0">
                          <a:latin typeface="Arial"/>
                          <a:cs typeface="Arial"/>
                        </a:rPr>
                        <a:t>(p</a:t>
                      </a:r>
                      <a:r>
                        <a:rPr sz="2000" spc="-10" dirty="0">
                          <a:latin typeface="Arial"/>
                          <a:cs typeface="Arial"/>
                        </a:rPr>
                        <a:t>l</a:t>
                      </a:r>
                      <a:r>
                        <a:rPr sz="2000" spc="5" dirty="0">
                          <a:latin typeface="Arial"/>
                          <a:cs typeface="Arial"/>
                        </a:rPr>
                        <a:t>e</a:t>
                      </a:r>
                      <a:r>
                        <a:rPr sz="2000" spc="0" dirty="0">
                          <a:latin typeface="Arial"/>
                          <a:cs typeface="Arial"/>
                        </a:rPr>
                        <a:t>ase</a:t>
                      </a:r>
                      <a:r>
                        <a:rPr sz="2000" spc="5" dirty="0">
                          <a:latin typeface="Arial"/>
                          <a:cs typeface="Arial"/>
                        </a:rPr>
                        <a:t> s</a:t>
                      </a:r>
                      <a:r>
                        <a:rPr sz="2000" spc="0" dirty="0">
                          <a:latin typeface="Arial"/>
                          <a:cs typeface="Arial"/>
                        </a:rPr>
                        <a:t>p</a:t>
                      </a:r>
                      <a:r>
                        <a:rPr sz="2000" spc="-5" dirty="0">
                          <a:latin typeface="Arial"/>
                          <a:cs typeface="Arial"/>
                        </a:rPr>
                        <a:t>e</a:t>
                      </a:r>
                      <a:r>
                        <a:rPr sz="2000" spc="5" dirty="0">
                          <a:latin typeface="Arial"/>
                          <a:cs typeface="Arial"/>
                        </a:rPr>
                        <a:t>c</a:t>
                      </a:r>
                      <a:r>
                        <a:rPr sz="2000" spc="-5" dirty="0">
                          <a:latin typeface="Arial"/>
                          <a:cs typeface="Arial"/>
                        </a:rPr>
                        <a:t>i</a:t>
                      </a:r>
                      <a:r>
                        <a:rPr sz="2000" spc="0" dirty="0">
                          <a:latin typeface="Arial"/>
                          <a:cs typeface="Arial"/>
                        </a:rPr>
                        <a:t>fy a</a:t>
                      </a:r>
                      <a:r>
                        <a:rPr sz="2000" spc="-5" dirty="0">
                          <a:latin typeface="Arial"/>
                          <a:cs typeface="Arial"/>
                        </a:rPr>
                        <a:t>n</a:t>
                      </a:r>
                      <a:r>
                        <a:rPr sz="2000" spc="0" dirty="0">
                          <a:latin typeface="Arial"/>
                          <a:cs typeface="Arial"/>
                        </a:rPr>
                        <a:t>d</a:t>
                      </a:r>
                      <a:r>
                        <a:rPr sz="2000" spc="5" dirty="0">
                          <a:latin typeface="Arial"/>
                          <a:cs typeface="Arial"/>
                        </a:rPr>
                        <a:t> </a:t>
                      </a:r>
                      <a:r>
                        <a:rPr sz="2000" spc="0" dirty="0">
                          <a:latin typeface="Arial"/>
                          <a:cs typeface="Arial"/>
                        </a:rPr>
                        <a:t>pro</a:t>
                      </a:r>
                      <a:r>
                        <a:rPr sz="2000" spc="5" dirty="0">
                          <a:latin typeface="Arial"/>
                          <a:cs typeface="Arial"/>
                        </a:rPr>
                        <a:t>v</a:t>
                      </a:r>
                      <a:r>
                        <a:rPr sz="2000" spc="-5" dirty="0">
                          <a:latin typeface="Arial"/>
                          <a:cs typeface="Arial"/>
                        </a:rPr>
                        <a:t>i</a:t>
                      </a:r>
                      <a:r>
                        <a:rPr sz="2000" spc="5" dirty="0">
                          <a:latin typeface="Arial"/>
                          <a:cs typeface="Arial"/>
                        </a:rPr>
                        <a:t>d</a:t>
                      </a:r>
                      <a:r>
                        <a:rPr sz="2000" spc="0" dirty="0">
                          <a:latin typeface="Arial"/>
                          <a:cs typeface="Arial"/>
                        </a:rPr>
                        <a:t>e</a:t>
                      </a:r>
                      <a:r>
                        <a:rPr sz="2000" spc="-5" dirty="0">
                          <a:latin typeface="Arial"/>
                          <a:cs typeface="Arial"/>
                        </a:rPr>
                        <a:t> a</a:t>
                      </a:r>
                      <a:r>
                        <a:rPr sz="2000" spc="5" dirty="0">
                          <a:latin typeface="Arial"/>
                          <a:cs typeface="Arial"/>
                        </a:rPr>
                        <a:t>n</a:t>
                      </a:r>
                      <a:r>
                        <a:rPr sz="2000" spc="0" dirty="0">
                          <a:latin typeface="Arial"/>
                          <a:cs typeface="Arial"/>
                        </a:rPr>
                        <a:t>n</a:t>
                      </a:r>
                      <a:r>
                        <a:rPr sz="2000" spc="-5" dirty="0">
                          <a:latin typeface="Arial"/>
                          <a:cs typeface="Arial"/>
                        </a:rPr>
                        <a:t>o</a:t>
                      </a:r>
                      <a:r>
                        <a:rPr sz="2000" spc="10" dirty="0">
                          <a:latin typeface="Arial"/>
                          <a:cs typeface="Arial"/>
                        </a:rPr>
                        <a:t>t</a:t>
                      </a:r>
                      <a:r>
                        <a:rPr sz="2000" spc="0" dirty="0">
                          <a:latin typeface="Arial"/>
                          <a:cs typeface="Arial"/>
                        </a:rPr>
                        <a:t>atio</a:t>
                      </a:r>
                      <a:r>
                        <a:rPr sz="2000" spc="-5" dirty="0">
                          <a:latin typeface="Arial"/>
                          <a:cs typeface="Arial"/>
                        </a:rPr>
                        <a:t>n</a:t>
                      </a:r>
                      <a:r>
                        <a:rPr sz="2000" spc="5" dirty="0">
                          <a:latin typeface="Arial"/>
                          <a:cs typeface="Arial"/>
                        </a:rPr>
                        <a:t>s</a:t>
                      </a:r>
                      <a:r>
                        <a:rPr sz="2000" spc="0" dirty="0">
                          <a:latin typeface="Arial"/>
                          <a:cs typeface="Arial"/>
                        </a:rPr>
                        <a:t>)</a:t>
                      </a:r>
                      <a:endParaRPr sz="2000" dirty="0">
                        <a:latin typeface="Arial"/>
                        <a:cs typeface="Arial"/>
                      </a:endParaRPr>
                    </a:p>
                  </a:txBody>
                  <a:tcPr marL="0" marR="0" marT="0" marB="0">
                    <a:lnL w="7365">
                      <a:solidFill>
                        <a:srgbClr val="000000"/>
                      </a:solidFill>
                      <a:prstDash val="solid"/>
                    </a:lnL>
                    <a:lnR w="7366">
                      <a:solidFill>
                        <a:srgbClr val="000000"/>
                      </a:solidFill>
                      <a:prstDash val="solid"/>
                    </a:lnR>
                    <a:lnT w="7366"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tcPr>
                </a:tc>
                <a:tc>
                  <a:txBody>
                    <a:bodyPr/>
                    <a:lstStyle/>
                    <a:p>
                      <a:pPr marL="95250">
                        <a:lnSpc>
                          <a:spcPct val="100000"/>
                        </a:lnSpc>
                      </a:pPr>
                      <a:r>
                        <a:rPr sz="2000" b="1" dirty="0">
                          <a:latin typeface="Arial"/>
                          <a:cs typeface="Arial"/>
                        </a:rPr>
                        <a:t>Qual</a:t>
                      </a:r>
                      <a:r>
                        <a:rPr sz="2000" b="1" spc="-5" dirty="0">
                          <a:latin typeface="Arial"/>
                          <a:cs typeface="Arial"/>
                        </a:rPr>
                        <a:t>i</a:t>
                      </a:r>
                      <a:r>
                        <a:rPr sz="2000" b="1" spc="0" dirty="0">
                          <a:latin typeface="Arial"/>
                          <a:cs typeface="Arial"/>
                        </a:rPr>
                        <a:t>ty</a:t>
                      </a:r>
                      <a:endParaRPr sz="2000" dirty="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70485">
                        <a:lnSpc>
                          <a:spcPct val="100000"/>
                        </a:lnSpc>
                      </a:pPr>
                      <a:r>
                        <a:rPr sz="2000" spc="-5" dirty="0">
                          <a:latin typeface="Arial"/>
                          <a:cs typeface="Arial"/>
                        </a:rPr>
                        <a:t>A</a:t>
                      </a:r>
                      <a:r>
                        <a:rPr sz="2000" spc="0" dirty="0">
                          <a:latin typeface="Arial"/>
                          <a:cs typeface="Arial"/>
                        </a:rPr>
                        <a:t>p</a:t>
                      </a:r>
                      <a:r>
                        <a:rPr sz="2000" spc="5" dirty="0">
                          <a:latin typeface="Arial"/>
                          <a:cs typeface="Arial"/>
                        </a:rPr>
                        <a:t>p</a:t>
                      </a:r>
                      <a:r>
                        <a:rPr sz="2000" spc="-5" dirty="0">
                          <a:latin typeface="Arial"/>
                          <a:cs typeface="Arial"/>
                        </a:rPr>
                        <a:t>l</a:t>
                      </a:r>
                      <a:r>
                        <a:rPr sz="2000" spc="5" dirty="0">
                          <a:latin typeface="Arial"/>
                          <a:cs typeface="Arial"/>
                        </a:rPr>
                        <a:t>i</a:t>
                      </a:r>
                      <a:r>
                        <a:rPr sz="2000" spc="0" dirty="0">
                          <a:latin typeface="Arial"/>
                          <a:cs typeface="Arial"/>
                        </a:rPr>
                        <a:t>ed </a:t>
                      </a:r>
                      <a:r>
                        <a:rPr sz="2000" b="1" spc="0" dirty="0">
                          <a:latin typeface="Arial"/>
                          <a:cs typeface="Arial"/>
                        </a:rPr>
                        <a:t>ef</a:t>
                      </a:r>
                      <a:r>
                        <a:rPr sz="2000" b="1" spc="5" dirty="0">
                          <a:latin typeface="Arial"/>
                          <a:cs typeface="Arial"/>
                        </a:rPr>
                        <a:t>f</a:t>
                      </a:r>
                      <a:r>
                        <a:rPr sz="2000" b="1" spc="0" dirty="0">
                          <a:latin typeface="Arial"/>
                          <a:cs typeface="Arial"/>
                        </a:rPr>
                        <a:t>e</a:t>
                      </a:r>
                      <a:r>
                        <a:rPr sz="2000" b="1" spc="-5" dirty="0">
                          <a:latin typeface="Arial"/>
                          <a:cs typeface="Arial"/>
                        </a:rPr>
                        <a:t>c</a:t>
                      </a:r>
                      <a:r>
                        <a:rPr sz="2000" b="1" spc="0" dirty="0">
                          <a:latin typeface="Arial"/>
                          <a:cs typeface="Arial"/>
                        </a:rPr>
                        <a:t>tive te</a:t>
                      </a:r>
                      <a:r>
                        <a:rPr sz="2000" b="1" spc="-5" dirty="0">
                          <a:latin typeface="Arial"/>
                          <a:cs typeface="Arial"/>
                        </a:rPr>
                        <a:t>a</a:t>
                      </a:r>
                      <a:r>
                        <a:rPr sz="2000" b="1" spc="0" dirty="0">
                          <a:latin typeface="Arial"/>
                          <a:cs typeface="Arial"/>
                        </a:rPr>
                        <a:t>ching strategi</a:t>
                      </a:r>
                      <a:r>
                        <a:rPr sz="2000" b="1" spc="5" dirty="0">
                          <a:latin typeface="Arial"/>
                          <a:cs typeface="Arial"/>
                        </a:rPr>
                        <a:t>e</a:t>
                      </a:r>
                      <a:r>
                        <a:rPr sz="2000" b="1" spc="0" dirty="0">
                          <a:latin typeface="Arial"/>
                          <a:cs typeface="Arial"/>
                        </a:rPr>
                        <a:t>s </a:t>
                      </a:r>
                      <a:r>
                        <a:rPr sz="2000" spc="0" dirty="0">
                          <a:latin typeface="Arial"/>
                          <a:cs typeface="Arial"/>
                        </a:rPr>
                        <a:t>t</a:t>
                      </a:r>
                      <a:r>
                        <a:rPr sz="2000" spc="5" dirty="0">
                          <a:latin typeface="Arial"/>
                          <a:cs typeface="Arial"/>
                        </a:rPr>
                        <a:t>h</a:t>
                      </a:r>
                      <a:r>
                        <a:rPr sz="2000" spc="0" dirty="0">
                          <a:latin typeface="Arial"/>
                          <a:cs typeface="Arial"/>
                        </a:rPr>
                        <a:t>at are</a:t>
                      </a:r>
                      <a:r>
                        <a:rPr sz="2000" spc="-5" dirty="0">
                          <a:latin typeface="Arial"/>
                          <a:cs typeface="Arial"/>
                        </a:rPr>
                        <a:t> </a:t>
                      </a:r>
                      <a:r>
                        <a:rPr sz="2000" b="1" spc="0" dirty="0">
                          <a:latin typeface="Arial"/>
                          <a:cs typeface="Arial"/>
                        </a:rPr>
                        <a:t>wel</a:t>
                      </a:r>
                      <a:r>
                        <a:rPr sz="2000" b="1" spc="-5" dirty="0">
                          <a:latin typeface="Arial"/>
                          <a:cs typeface="Arial"/>
                        </a:rPr>
                        <a:t>l</a:t>
                      </a:r>
                      <a:r>
                        <a:rPr sz="2000" b="1" spc="0" dirty="0">
                          <a:latin typeface="Arial"/>
                          <a:cs typeface="Arial"/>
                        </a:rPr>
                        <a:t>- al</a:t>
                      </a:r>
                      <a:r>
                        <a:rPr sz="2000" b="1" spc="-5" dirty="0">
                          <a:latin typeface="Arial"/>
                          <a:cs typeface="Arial"/>
                        </a:rPr>
                        <a:t>i</a:t>
                      </a:r>
                      <a:r>
                        <a:rPr sz="2000" b="1" spc="0" dirty="0">
                          <a:latin typeface="Arial"/>
                          <a:cs typeface="Arial"/>
                        </a:rPr>
                        <a:t>gned </a:t>
                      </a:r>
                      <a:r>
                        <a:rPr sz="2000" spc="10" dirty="0">
                          <a:latin typeface="Arial"/>
                          <a:cs typeface="Arial"/>
                        </a:rPr>
                        <a:t>w</a:t>
                      </a:r>
                      <a:r>
                        <a:rPr sz="2000" spc="-5" dirty="0">
                          <a:latin typeface="Arial"/>
                          <a:cs typeface="Arial"/>
                        </a:rPr>
                        <a:t>i</a:t>
                      </a:r>
                      <a:r>
                        <a:rPr sz="2000" spc="0" dirty="0">
                          <a:latin typeface="Arial"/>
                          <a:cs typeface="Arial"/>
                        </a:rPr>
                        <a:t>th</a:t>
                      </a:r>
                      <a:r>
                        <a:rPr sz="2000" spc="-5" dirty="0">
                          <a:latin typeface="Arial"/>
                          <a:cs typeface="Arial"/>
                        </a:rPr>
                        <a:t> </a:t>
                      </a:r>
                      <a:r>
                        <a:rPr sz="2000" spc="10" dirty="0">
                          <a:latin typeface="Arial"/>
                          <a:cs typeface="Arial"/>
                        </a:rPr>
                        <a:t>t</a:t>
                      </a:r>
                      <a:r>
                        <a:rPr sz="2000" spc="0" dirty="0">
                          <a:latin typeface="Arial"/>
                          <a:cs typeface="Arial"/>
                        </a:rPr>
                        <a:t>he </a:t>
                      </a:r>
                      <a:r>
                        <a:rPr sz="2000" spc="-5"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a:t>
                      </a:r>
                      <a:r>
                        <a:rPr sz="2000" spc="5" dirty="0">
                          <a:latin typeface="Arial"/>
                          <a:cs typeface="Arial"/>
                        </a:rPr>
                        <a:t>n</a:t>
                      </a:r>
                      <a:r>
                        <a:rPr sz="2000" spc="-5" dirty="0">
                          <a:latin typeface="Arial"/>
                          <a:cs typeface="Arial"/>
                        </a:rPr>
                        <a:t>i</a:t>
                      </a:r>
                      <a:r>
                        <a:rPr sz="2000" spc="5" dirty="0">
                          <a:latin typeface="Arial"/>
                          <a:cs typeface="Arial"/>
                        </a:rPr>
                        <a:t>n</a:t>
                      </a:r>
                      <a:r>
                        <a:rPr sz="2000" spc="0" dirty="0">
                          <a:latin typeface="Arial"/>
                          <a:cs typeface="Arial"/>
                        </a:rPr>
                        <a:t>g</a:t>
                      </a:r>
                      <a:r>
                        <a:rPr sz="2000" spc="-5" dirty="0">
                          <a:latin typeface="Arial"/>
                          <a:cs typeface="Arial"/>
                        </a:rPr>
                        <a:t> g</a:t>
                      </a:r>
                      <a:r>
                        <a:rPr sz="2000" spc="5" dirty="0">
                          <a:latin typeface="Arial"/>
                          <a:cs typeface="Arial"/>
                        </a:rPr>
                        <a:t>o</a:t>
                      </a:r>
                      <a:r>
                        <a:rPr sz="2000" spc="0" dirty="0">
                          <a:latin typeface="Arial"/>
                          <a:cs typeface="Arial"/>
                        </a:rPr>
                        <a:t>a</a:t>
                      </a:r>
                      <a:r>
                        <a:rPr sz="2000" spc="-10" dirty="0">
                          <a:latin typeface="Arial"/>
                          <a:cs typeface="Arial"/>
                        </a:rPr>
                        <a:t>l</a:t>
                      </a:r>
                      <a:r>
                        <a:rPr sz="2000" spc="0" dirty="0">
                          <a:latin typeface="Arial"/>
                          <a:cs typeface="Arial"/>
                        </a:rPr>
                        <a:t>s </a:t>
                      </a:r>
                      <a:r>
                        <a:rPr sz="2000" spc="-5" dirty="0">
                          <a:latin typeface="Arial"/>
                          <a:cs typeface="Arial"/>
                        </a:rPr>
                        <a:t>and </a:t>
                      </a:r>
                      <a:r>
                        <a:rPr sz="2000" b="1" spc="0" dirty="0">
                          <a:latin typeface="Arial"/>
                          <a:cs typeface="Arial"/>
                        </a:rPr>
                        <a:t>succ</a:t>
                      </a:r>
                      <a:r>
                        <a:rPr sz="2000" b="1" spc="5" dirty="0">
                          <a:latin typeface="Arial"/>
                          <a:cs typeface="Arial"/>
                        </a:rPr>
                        <a:t>e</a:t>
                      </a:r>
                      <a:r>
                        <a:rPr sz="2000" b="1" spc="0" dirty="0">
                          <a:latin typeface="Arial"/>
                          <a:cs typeface="Arial"/>
                        </a:rPr>
                        <a:t>s</a:t>
                      </a:r>
                      <a:r>
                        <a:rPr sz="2000" b="1" spc="-5" dirty="0">
                          <a:latin typeface="Arial"/>
                          <a:cs typeface="Arial"/>
                        </a:rPr>
                        <a:t>s</a:t>
                      </a:r>
                      <a:r>
                        <a:rPr sz="2000" b="1" spc="0" dirty="0">
                          <a:latin typeface="Arial"/>
                          <a:cs typeface="Arial"/>
                        </a:rPr>
                        <a:t>fully m</a:t>
                      </a:r>
                      <a:r>
                        <a:rPr sz="2000" b="1" spc="5" dirty="0">
                          <a:latin typeface="Arial"/>
                          <a:cs typeface="Arial"/>
                        </a:rPr>
                        <a:t>o</a:t>
                      </a:r>
                      <a:r>
                        <a:rPr sz="2000" b="1" spc="0" dirty="0">
                          <a:latin typeface="Arial"/>
                          <a:cs typeface="Arial"/>
                        </a:rPr>
                        <a:t>tiv</a:t>
                      </a:r>
                      <a:r>
                        <a:rPr sz="2000" b="1" spc="-5" dirty="0">
                          <a:latin typeface="Arial"/>
                          <a:cs typeface="Arial"/>
                        </a:rPr>
                        <a:t>a</a:t>
                      </a:r>
                      <a:r>
                        <a:rPr sz="2000" b="1" spc="0" dirty="0">
                          <a:latin typeface="Arial"/>
                          <a:cs typeface="Arial"/>
                        </a:rPr>
                        <a:t>te le</a:t>
                      </a:r>
                      <a:r>
                        <a:rPr sz="2000" b="1" spc="-5" dirty="0">
                          <a:latin typeface="Arial"/>
                          <a:cs typeface="Arial"/>
                        </a:rPr>
                        <a:t>ar</a:t>
                      </a:r>
                      <a:r>
                        <a:rPr sz="2000" b="1" spc="15" dirty="0">
                          <a:latin typeface="Arial"/>
                          <a:cs typeface="Arial"/>
                        </a:rPr>
                        <a:t>n</a:t>
                      </a:r>
                      <a:r>
                        <a:rPr sz="2000" b="1" spc="0" dirty="0">
                          <a:latin typeface="Arial"/>
                          <a:cs typeface="Arial"/>
                        </a:rPr>
                        <a:t>e</a:t>
                      </a:r>
                      <a:r>
                        <a:rPr sz="2000" b="1" spc="-5" dirty="0">
                          <a:latin typeface="Arial"/>
                          <a:cs typeface="Arial"/>
                        </a:rPr>
                        <a:t>r</a:t>
                      </a:r>
                      <a:r>
                        <a:rPr sz="2000" b="1" spc="0" dirty="0">
                          <a:latin typeface="Arial"/>
                          <a:cs typeface="Arial"/>
                        </a:rPr>
                        <a:t>s</a:t>
                      </a:r>
                      <a:r>
                        <a:rPr sz="2000" b="1" spc="-5" dirty="0">
                          <a:latin typeface="Arial"/>
                          <a:cs typeface="Arial"/>
                        </a:rPr>
                        <a:t> </a:t>
                      </a:r>
                      <a:r>
                        <a:rPr sz="2000" b="1" spc="0" dirty="0">
                          <a:latin typeface="Arial"/>
                          <a:cs typeface="Arial"/>
                        </a:rPr>
                        <a:t>to m</a:t>
                      </a:r>
                      <a:r>
                        <a:rPr sz="2000" b="1" spc="5" dirty="0">
                          <a:latin typeface="Arial"/>
                          <a:cs typeface="Arial"/>
                        </a:rPr>
                        <a:t>o</a:t>
                      </a:r>
                      <a:r>
                        <a:rPr sz="2000" b="1" spc="0" dirty="0">
                          <a:latin typeface="Arial"/>
                          <a:cs typeface="Arial"/>
                        </a:rPr>
                        <a:t>nitor</a:t>
                      </a:r>
                      <a:r>
                        <a:rPr sz="2000" b="1" spc="-5" dirty="0">
                          <a:latin typeface="Arial"/>
                          <a:cs typeface="Arial"/>
                        </a:rPr>
                        <a:t> </a:t>
                      </a:r>
                      <a:r>
                        <a:rPr sz="2000" b="1" spc="0" dirty="0">
                          <a:latin typeface="Arial"/>
                          <a:cs typeface="Arial"/>
                        </a:rPr>
                        <a:t>and e</a:t>
                      </a:r>
                      <a:r>
                        <a:rPr sz="2000" b="1" spc="-5" dirty="0">
                          <a:latin typeface="Arial"/>
                          <a:cs typeface="Arial"/>
                        </a:rPr>
                        <a:t>v</a:t>
                      </a:r>
                      <a:r>
                        <a:rPr sz="2000" b="1" spc="0" dirty="0">
                          <a:latin typeface="Arial"/>
                          <a:cs typeface="Arial"/>
                        </a:rPr>
                        <a:t>alua</a:t>
                      </a:r>
                      <a:r>
                        <a:rPr sz="2000" b="1" spc="10" dirty="0">
                          <a:latin typeface="Arial"/>
                          <a:cs typeface="Arial"/>
                        </a:rPr>
                        <a:t>t</a:t>
                      </a:r>
                      <a:r>
                        <a:rPr sz="2000" b="1" spc="0" dirty="0">
                          <a:latin typeface="Arial"/>
                          <a:cs typeface="Arial"/>
                        </a:rPr>
                        <a:t>e</a:t>
                      </a:r>
                      <a:r>
                        <a:rPr sz="2000" b="1" spc="-5" dirty="0">
                          <a:latin typeface="Arial"/>
                          <a:cs typeface="Arial"/>
                        </a:rPr>
                        <a:t> </a:t>
                      </a:r>
                      <a:r>
                        <a:rPr sz="2000" b="1" spc="0" dirty="0">
                          <a:latin typeface="Arial"/>
                          <a:cs typeface="Arial"/>
                        </a:rPr>
                        <a:t>their own l</a:t>
                      </a:r>
                      <a:r>
                        <a:rPr sz="2000" b="1" spc="-5" dirty="0">
                          <a:latin typeface="Arial"/>
                          <a:cs typeface="Arial"/>
                        </a:rPr>
                        <a:t>e</a:t>
                      </a:r>
                      <a:r>
                        <a:rPr sz="2000" b="1" spc="0" dirty="0">
                          <a:latin typeface="Arial"/>
                          <a:cs typeface="Arial"/>
                        </a:rPr>
                        <a:t>a</a:t>
                      </a:r>
                      <a:r>
                        <a:rPr sz="2000" b="1" spc="-5" dirty="0">
                          <a:latin typeface="Arial"/>
                          <a:cs typeface="Arial"/>
                        </a:rPr>
                        <a:t>r</a:t>
                      </a:r>
                      <a:r>
                        <a:rPr sz="2000" b="1" spc="0" dirty="0">
                          <a:latin typeface="Arial"/>
                          <a:cs typeface="Arial"/>
                        </a:rPr>
                        <a:t>ning </a:t>
                      </a:r>
                      <a:r>
                        <a:rPr sz="2000" spc="0" dirty="0">
                          <a:latin typeface="Arial"/>
                          <a:cs typeface="Arial"/>
                        </a:rPr>
                        <a:t>as sh</a:t>
                      </a:r>
                      <a:r>
                        <a:rPr sz="2000" spc="-5" dirty="0">
                          <a:latin typeface="Arial"/>
                          <a:cs typeface="Arial"/>
                        </a:rPr>
                        <a:t>o</a:t>
                      </a:r>
                      <a:r>
                        <a:rPr sz="2000" spc="0" dirty="0">
                          <a:latin typeface="Arial"/>
                          <a:cs typeface="Arial"/>
                        </a:rPr>
                        <a:t>wn</a:t>
                      </a:r>
                      <a:r>
                        <a:rPr sz="2000" spc="5" dirty="0">
                          <a:latin typeface="Arial"/>
                          <a:cs typeface="Arial"/>
                        </a:rPr>
                        <a:t> </a:t>
                      </a:r>
                      <a:r>
                        <a:rPr sz="2000" spc="-5" dirty="0">
                          <a:latin typeface="Arial"/>
                          <a:cs typeface="Arial"/>
                        </a:rPr>
                        <a:t>i</a:t>
                      </a:r>
                      <a:r>
                        <a:rPr sz="2000" spc="0" dirty="0">
                          <a:latin typeface="Arial"/>
                          <a:cs typeface="Arial"/>
                        </a:rPr>
                        <a:t>n</a:t>
                      </a:r>
                      <a:r>
                        <a:rPr sz="2000" spc="-5" dirty="0">
                          <a:latin typeface="Arial"/>
                          <a:cs typeface="Arial"/>
                        </a:rPr>
                        <a:t> </a:t>
                      </a:r>
                      <a:r>
                        <a:rPr sz="2000" spc="5" dirty="0">
                          <a:latin typeface="Arial"/>
                          <a:cs typeface="Arial"/>
                        </a:rPr>
                        <a:t>t</a:t>
                      </a:r>
                      <a:r>
                        <a:rPr sz="2000" spc="0" dirty="0">
                          <a:latin typeface="Arial"/>
                          <a:cs typeface="Arial"/>
                        </a:rPr>
                        <a:t>he </a:t>
                      </a:r>
                      <a:r>
                        <a:rPr sz="2000" spc="5" dirty="0">
                          <a:latin typeface="Arial"/>
                          <a:cs typeface="Arial"/>
                        </a:rPr>
                        <a:t>s</a:t>
                      </a:r>
                      <a:r>
                        <a:rPr sz="2000" spc="0" dirty="0">
                          <a:latin typeface="Arial"/>
                          <a:cs typeface="Arial"/>
                        </a:rPr>
                        <a:t>u</a:t>
                      </a:r>
                      <a:r>
                        <a:rPr sz="2000" spc="-5" dirty="0">
                          <a:latin typeface="Arial"/>
                          <a:cs typeface="Arial"/>
                        </a:rPr>
                        <a:t>b</a:t>
                      </a:r>
                      <a:r>
                        <a:rPr sz="2000" spc="0" dirty="0">
                          <a:latin typeface="Arial"/>
                          <a:cs typeface="Arial"/>
                        </a:rPr>
                        <a:t>m</a:t>
                      </a:r>
                      <a:r>
                        <a:rPr sz="2000" spc="-10" dirty="0">
                          <a:latin typeface="Arial"/>
                          <a:cs typeface="Arial"/>
                        </a:rPr>
                        <a:t>i</a:t>
                      </a:r>
                      <a:r>
                        <a:rPr sz="2000" spc="10" dirty="0">
                          <a:latin typeface="Arial"/>
                          <a:cs typeface="Arial"/>
                        </a:rPr>
                        <a:t>t</a:t>
                      </a:r>
                      <a:r>
                        <a:rPr sz="2000" spc="0" dirty="0">
                          <a:latin typeface="Arial"/>
                          <a:cs typeface="Arial"/>
                        </a:rPr>
                        <a:t>ted </a:t>
                      </a:r>
                      <a:r>
                        <a:rPr sz="2000" spc="-5"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a:t>
                      </a:r>
                      <a:r>
                        <a:rPr sz="2000" spc="5" dirty="0">
                          <a:latin typeface="Arial"/>
                          <a:cs typeface="Arial"/>
                        </a:rPr>
                        <a:t>n</a:t>
                      </a:r>
                      <a:r>
                        <a:rPr sz="2000" spc="-5" dirty="0">
                          <a:latin typeface="Arial"/>
                          <a:cs typeface="Arial"/>
                        </a:rPr>
                        <a:t>i</a:t>
                      </a:r>
                      <a:r>
                        <a:rPr sz="2000" spc="5" dirty="0">
                          <a:latin typeface="Arial"/>
                          <a:cs typeface="Arial"/>
                        </a:rPr>
                        <a:t>n</a:t>
                      </a:r>
                      <a:r>
                        <a:rPr sz="2000" spc="0" dirty="0">
                          <a:latin typeface="Arial"/>
                          <a:cs typeface="Arial"/>
                        </a:rPr>
                        <a:t>g</a:t>
                      </a:r>
                      <a:r>
                        <a:rPr sz="2000" spc="-5" dirty="0">
                          <a:latin typeface="Arial"/>
                          <a:cs typeface="Arial"/>
                        </a:rPr>
                        <a:t> m</a:t>
                      </a:r>
                      <a:r>
                        <a:rPr sz="2000" spc="5" dirty="0">
                          <a:latin typeface="Arial"/>
                          <a:cs typeface="Arial"/>
                        </a:rPr>
                        <a:t>a</a:t>
                      </a:r>
                      <a:r>
                        <a:rPr sz="2000" spc="0" dirty="0">
                          <a:latin typeface="Arial"/>
                          <a:cs typeface="Arial"/>
                        </a:rPr>
                        <a:t>ter</a:t>
                      </a:r>
                      <a:r>
                        <a:rPr sz="2000" spc="5" dirty="0">
                          <a:latin typeface="Arial"/>
                          <a:cs typeface="Arial"/>
                        </a:rPr>
                        <a:t>i</a:t>
                      </a:r>
                      <a:r>
                        <a:rPr sz="2000" spc="0" dirty="0">
                          <a:latin typeface="Arial"/>
                          <a:cs typeface="Arial"/>
                        </a:rPr>
                        <a:t>al</a:t>
                      </a:r>
                      <a:endParaRPr sz="2000" dirty="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70485">
                        <a:lnSpc>
                          <a:spcPct val="100000"/>
                        </a:lnSpc>
                      </a:pPr>
                      <a:r>
                        <a:rPr sz="2000" spc="-5" dirty="0">
                          <a:latin typeface="Arial"/>
                          <a:cs typeface="Arial"/>
                        </a:rPr>
                        <a:t>A</a:t>
                      </a:r>
                      <a:r>
                        <a:rPr sz="2000" spc="0" dirty="0">
                          <a:latin typeface="Arial"/>
                          <a:cs typeface="Arial"/>
                        </a:rPr>
                        <a:t>p</a:t>
                      </a:r>
                      <a:r>
                        <a:rPr sz="2000" spc="5" dirty="0">
                          <a:latin typeface="Arial"/>
                          <a:cs typeface="Arial"/>
                        </a:rPr>
                        <a:t>p</a:t>
                      </a:r>
                      <a:r>
                        <a:rPr sz="2000" spc="-5" dirty="0">
                          <a:latin typeface="Arial"/>
                          <a:cs typeface="Arial"/>
                        </a:rPr>
                        <a:t>l</a:t>
                      </a:r>
                      <a:r>
                        <a:rPr sz="2000" spc="5" dirty="0">
                          <a:latin typeface="Arial"/>
                          <a:cs typeface="Arial"/>
                        </a:rPr>
                        <a:t>i</a:t>
                      </a:r>
                      <a:r>
                        <a:rPr sz="2000" spc="0" dirty="0">
                          <a:latin typeface="Arial"/>
                          <a:cs typeface="Arial"/>
                        </a:rPr>
                        <a:t>ed </a:t>
                      </a:r>
                      <a:r>
                        <a:rPr sz="2000" b="1" spc="0" dirty="0">
                          <a:latin typeface="Arial"/>
                          <a:cs typeface="Arial"/>
                        </a:rPr>
                        <a:t>ef</a:t>
                      </a:r>
                      <a:r>
                        <a:rPr sz="2000" b="1" spc="5" dirty="0">
                          <a:latin typeface="Arial"/>
                          <a:cs typeface="Arial"/>
                        </a:rPr>
                        <a:t>f</a:t>
                      </a:r>
                      <a:r>
                        <a:rPr sz="2000" b="1" spc="0" dirty="0">
                          <a:latin typeface="Arial"/>
                          <a:cs typeface="Arial"/>
                        </a:rPr>
                        <a:t>e</a:t>
                      </a:r>
                      <a:r>
                        <a:rPr sz="2000" b="1" spc="-5" dirty="0">
                          <a:latin typeface="Arial"/>
                          <a:cs typeface="Arial"/>
                        </a:rPr>
                        <a:t>c</a:t>
                      </a:r>
                      <a:r>
                        <a:rPr sz="2000" b="1" spc="0" dirty="0">
                          <a:latin typeface="Arial"/>
                          <a:cs typeface="Arial"/>
                        </a:rPr>
                        <a:t>tive te</a:t>
                      </a:r>
                      <a:r>
                        <a:rPr sz="2000" b="1" spc="-5" dirty="0">
                          <a:latin typeface="Arial"/>
                          <a:cs typeface="Arial"/>
                        </a:rPr>
                        <a:t>a</a:t>
                      </a:r>
                      <a:r>
                        <a:rPr sz="2000" b="1" spc="0" dirty="0">
                          <a:latin typeface="Arial"/>
                          <a:cs typeface="Arial"/>
                        </a:rPr>
                        <a:t>ching strategi</a:t>
                      </a:r>
                      <a:r>
                        <a:rPr sz="2000" b="1" spc="5" dirty="0">
                          <a:latin typeface="Arial"/>
                          <a:cs typeface="Arial"/>
                        </a:rPr>
                        <a:t>e</a:t>
                      </a:r>
                      <a:r>
                        <a:rPr sz="2000" b="1" spc="0" dirty="0">
                          <a:latin typeface="Arial"/>
                          <a:cs typeface="Arial"/>
                        </a:rPr>
                        <a:t>s</a:t>
                      </a:r>
                      <a:r>
                        <a:rPr sz="2000" b="1" spc="-5" dirty="0">
                          <a:latin typeface="Arial"/>
                          <a:cs typeface="Arial"/>
                        </a:rPr>
                        <a:t> </a:t>
                      </a:r>
                      <a:r>
                        <a:rPr sz="2000" spc="0" dirty="0">
                          <a:latin typeface="Arial"/>
                          <a:cs typeface="Arial"/>
                        </a:rPr>
                        <a:t>t</a:t>
                      </a:r>
                      <a:r>
                        <a:rPr sz="2000" spc="5" dirty="0">
                          <a:latin typeface="Arial"/>
                          <a:cs typeface="Arial"/>
                        </a:rPr>
                        <a:t>h</a:t>
                      </a:r>
                      <a:r>
                        <a:rPr sz="2000" spc="0" dirty="0">
                          <a:latin typeface="Arial"/>
                          <a:cs typeface="Arial"/>
                        </a:rPr>
                        <a:t>at are</a:t>
                      </a:r>
                      <a:r>
                        <a:rPr sz="2000" spc="-5" dirty="0">
                          <a:latin typeface="Arial"/>
                          <a:cs typeface="Arial"/>
                        </a:rPr>
                        <a:t> </a:t>
                      </a:r>
                      <a:r>
                        <a:rPr sz="2000" b="1" spc="0" dirty="0">
                          <a:latin typeface="Arial"/>
                          <a:cs typeface="Arial"/>
                        </a:rPr>
                        <a:t>wel</a:t>
                      </a:r>
                      <a:r>
                        <a:rPr sz="2000" b="1" spc="-5" dirty="0">
                          <a:latin typeface="Arial"/>
                          <a:cs typeface="Arial"/>
                        </a:rPr>
                        <a:t>l</a:t>
                      </a:r>
                      <a:r>
                        <a:rPr sz="2000" b="1" spc="0" dirty="0">
                          <a:latin typeface="Arial"/>
                          <a:cs typeface="Arial"/>
                        </a:rPr>
                        <a:t>- al</a:t>
                      </a:r>
                      <a:r>
                        <a:rPr sz="2000" b="1" spc="-5" dirty="0">
                          <a:latin typeface="Arial"/>
                          <a:cs typeface="Arial"/>
                        </a:rPr>
                        <a:t>i</a:t>
                      </a:r>
                      <a:r>
                        <a:rPr sz="2000" b="1" spc="0" dirty="0">
                          <a:latin typeface="Arial"/>
                          <a:cs typeface="Arial"/>
                        </a:rPr>
                        <a:t>gned </a:t>
                      </a:r>
                      <a:r>
                        <a:rPr sz="2000" spc="10" dirty="0">
                          <a:latin typeface="Arial"/>
                          <a:cs typeface="Arial"/>
                        </a:rPr>
                        <a:t>w</a:t>
                      </a:r>
                      <a:r>
                        <a:rPr sz="2000" spc="-5" dirty="0">
                          <a:latin typeface="Arial"/>
                          <a:cs typeface="Arial"/>
                        </a:rPr>
                        <a:t>i</a:t>
                      </a:r>
                      <a:r>
                        <a:rPr sz="2000" spc="0" dirty="0">
                          <a:latin typeface="Arial"/>
                          <a:cs typeface="Arial"/>
                        </a:rPr>
                        <a:t>th</a:t>
                      </a:r>
                      <a:r>
                        <a:rPr sz="2000" spc="-5" dirty="0">
                          <a:latin typeface="Arial"/>
                          <a:cs typeface="Arial"/>
                        </a:rPr>
                        <a:t> </a:t>
                      </a:r>
                      <a:r>
                        <a:rPr sz="2000" spc="10" dirty="0">
                          <a:latin typeface="Arial"/>
                          <a:cs typeface="Arial"/>
                        </a:rPr>
                        <a:t>t</a:t>
                      </a:r>
                      <a:r>
                        <a:rPr sz="2000" spc="0" dirty="0">
                          <a:latin typeface="Arial"/>
                          <a:cs typeface="Arial"/>
                        </a:rPr>
                        <a:t>he </a:t>
                      </a:r>
                      <a:r>
                        <a:rPr sz="2000" spc="-5"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a:t>
                      </a:r>
                      <a:r>
                        <a:rPr sz="2000" spc="5" dirty="0">
                          <a:latin typeface="Arial"/>
                          <a:cs typeface="Arial"/>
                        </a:rPr>
                        <a:t>n</a:t>
                      </a:r>
                      <a:r>
                        <a:rPr sz="2000" spc="-5" dirty="0">
                          <a:latin typeface="Arial"/>
                          <a:cs typeface="Arial"/>
                        </a:rPr>
                        <a:t>i</a:t>
                      </a:r>
                      <a:r>
                        <a:rPr sz="2000" spc="5" dirty="0">
                          <a:latin typeface="Arial"/>
                          <a:cs typeface="Arial"/>
                        </a:rPr>
                        <a:t>n</a:t>
                      </a:r>
                      <a:r>
                        <a:rPr sz="2000" spc="0" dirty="0">
                          <a:latin typeface="Arial"/>
                          <a:cs typeface="Arial"/>
                        </a:rPr>
                        <a:t>g</a:t>
                      </a:r>
                      <a:r>
                        <a:rPr sz="2000" spc="-5" dirty="0">
                          <a:latin typeface="Arial"/>
                          <a:cs typeface="Arial"/>
                        </a:rPr>
                        <a:t> g</a:t>
                      </a:r>
                      <a:r>
                        <a:rPr sz="2000" spc="5" dirty="0">
                          <a:latin typeface="Arial"/>
                          <a:cs typeface="Arial"/>
                        </a:rPr>
                        <a:t>o</a:t>
                      </a:r>
                      <a:r>
                        <a:rPr sz="2000" spc="0" dirty="0">
                          <a:latin typeface="Arial"/>
                          <a:cs typeface="Arial"/>
                        </a:rPr>
                        <a:t>a</a:t>
                      </a:r>
                      <a:r>
                        <a:rPr sz="2000" spc="-10" dirty="0">
                          <a:latin typeface="Arial"/>
                          <a:cs typeface="Arial"/>
                        </a:rPr>
                        <a:t>l</a:t>
                      </a:r>
                      <a:r>
                        <a:rPr sz="2000" spc="0" dirty="0">
                          <a:latin typeface="Arial"/>
                          <a:cs typeface="Arial"/>
                        </a:rPr>
                        <a:t>s </a:t>
                      </a:r>
                      <a:r>
                        <a:rPr sz="2000" spc="-5" dirty="0">
                          <a:latin typeface="Arial"/>
                          <a:cs typeface="Arial"/>
                        </a:rPr>
                        <a:t>and </a:t>
                      </a:r>
                      <a:r>
                        <a:rPr sz="2000" b="1" spc="0" dirty="0">
                          <a:latin typeface="Arial"/>
                          <a:cs typeface="Arial"/>
                        </a:rPr>
                        <a:t>succ</a:t>
                      </a:r>
                      <a:r>
                        <a:rPr sz="2000" b="1" spc="5" dirty="0">
                          <a:latin typeface="Arial"/>
                          <a:cs typeface="Arial"/>
                        </a:rPr>
                        <a:t>e</a:t>
                      </a:r>
                      <a:r>
                        <a:rPr sz="2000" b="1" spc="0" dirty="0">
                          <a:latin typeface="Arial"/>
                          <a:cs typeface="Arial"/>
                        </a:rPr>
                        <a:t>s</a:t>
                      </a:r>
                      <a:r>
                        <a:rPr sz="2000" b="1" spc="-5" dirty="0">
                          <a:latin typeface="Arial"/>
                          <a:cs typeface="Arial"/>
                        </a:rPr>
                        <a:t>s</a:t>
                      </a:r>
                      <a:r>
                        <a:rPr sz="2000" b="1" spc="0" dirty="0">
                          <a:latin typeface="Arial"/>
                          <a:cs typeface="Arial"/>
                        </a:rPr>
                        <a:t>fully m</a:t>
                      </a:r>
                      <a:r>
                        <a:rPr sz="2000" b="1" spc="5" dirty="0">
                          <a:latin typeface="Arial"/>
                          <a:cs typeface="Arial"/>
                        </a:rPr>
                        <a:t>o</a:t>
                      </a:r>
                      <a:r>
                        <a:rPr sz="2000" b="1" spc="0" dirty="0">
                          <a:latin typeface="Arial"/>
                          <a:cs typeface="Arial"/>
                        </a:rPr>
                        <a:t>tiv</a:t>
                      </a:r>
                      <a:r>
                        <a:rPr sz="2000" b="1" spc="-5" dirty="0">
                          <a:latin typeface="Arial"/>
                          <a:cs typeface="Arial"/>
                        </a:rPr>
                        <a:t>a</a:t>
                      </a:r>
                      <a:r>
                        <a:rPr sz="2000" b="1" spc="0" dirty="0">
                          <a:latin typeface="Arial"/>
                          <a:cs typeface="Arial"/>
                        </a:rPr>
                        <a:t>te le</a:t>
                      </a:r>
                      <a:r>
                        <a:rPr sz="2000" b="1" spc="-5" dirty="0">
                          <a:latin typeface="Arial"/>
                          <a:cs typeface="Arial"/>
                        </a:rPr>
                        <a:t>ar</a:t>
                      </a:r>
                      <a:r>
                        <a:rPr sz="2000" b="1" spc="15" dirty="0">
                          <a:latin typeface="Arial"/>
                          <a:cs typeface="Arial"/>
                        </a:rPr>
                        <a:t>n</a:t>
                      </a:r>
                      <a:r>
                        <a:rPr sz="2000" b="1" spc="0" dirty="0">
                          <a:latin typeface="Arial"/>
                          <a:cs typeface="Arial"/>
                        </a:rPr>
                        <a:t>e</a:t>
                      </a:r>
                      <a:r>
                        <a:rPr sz="2000" b="1" spc="-5" dirty="0">
                          <a:latin typeface="Arial"/>
                          <a:cs typeface="Arial"/>
                        </a:rPr>
                        <a:t>r</a:t>
                      </a:r>
                      <a:r>
                        <a:rPr sz="2000" b="1" spc="0" dirty="0">
                          <a:latin typeface="Arial"/>
                          <a:cs typeface="Arial"/>
                        </a:rPr>
                        <a:t>s</a:t>
                      </a:r>
                      <a:r>
                        <a:rPr sz="2000" b="1" spc="-5" dirty="0">
                          <a:latin typeface="Arial"/>
                          <a:cs typeface="Arial"/>
                        </a:rPr>
                        <a:t> </a:t>
                      </a:r>
                      <a:r>
                        <a:rPr sz="2000" b="1" spc="0" dirty="0">
                          <a:latin typeface="Arial"/>
                          <a:cs typeface="Arial"/>
                        </a:rPr>
                        <a:t>to wo</a:t>
                      </a:r>
                      <a:r>
                        <a:rPr sz="2000" b="1" spc="-5" dirty="0">
                          <a:latin typeface="Arial"/>
                          <a:cs typeface="Arial"/>
                        </a:rPr>
                        <a:t>r</a:t>
                      </a:r>
                      <a:r>
                        <a:rPr sz="2000" b="1" spc="0" dirty="0">
                          <a:latin typeface="Arial"/>
                          <a:cs typeface="Arial"/>
                        </a:rPr>
                        <a:t>k p</a:t>
                      </a:r>
                      <a:r>
                        <a:rPr sz="2000" b="1" spc="-5" dirty="0">
                          <a:latin typeface="Arial"/>
                          <a:cs typeface="Arial"/>
                        </a:rPr>
                        <a:t>r</a:t>
                      </a:r>
                      <a:r>
                        <a:rPr sz="2000" b="1" spc="0" dirty="0">
                          <a:latin typeface="Arial"/>
                          <a:cs typeface="Arial"/>
                        </a:rPr>
                        <a:t>oductive</a:t>
                      </a:r>
                      <a:r>
                        <a:rPr sz="2000" b="1" spc="5" dirty="0">
                          <a:latin typeface="Arial"/>
                          <a:cs typeface="Arial"/>
                        </a:rPr>
                        <a:t>l</a:t>
                      </a:r>
                      <a:r>
                        <a:rPr sz="2000" b="1" spc="0" dirty="0">
                          <a:latin typeface="Arial"/>
                          <a:cs typeface="Arial"/>
                        </a:rPr>
                        <a:t>y </a:t>
                      </a:r>
                      <a:r>
                        <a:rPr sz="2000" spc="0" dirty="0">
                          <a:latin typeface="Arial"/>
                          <a:cs typeface="Arial"/>
                        </a:rPr>
                        <a:t>by as</a:t>
                      </a:r>
                      <a:r>
                        <a:rPr sz="2000" spc="5" dirty="0">
                          <a:latin typeface="Arial"/>
                          <a:cs typeface="Arial"/>
                        </a:rPr>
                        <a:t>s</a:t>
                      </a:r>
                      <a:r>
                        <a:rPr sz="2000" spc="0" dirty="0">
                          <a:latin typeface="Arial"/>
                          <a:cs typeface="Arial"/>
                        </a:rPr>
                        <a:t>u</a:t>
                      </a:r>
                      <a:r>
                        <a:rPr sz="2000" spc="-5" dirty="0">
                          <a:latin typeface="Arial"/>
                          <a:cs typeface="Arial"/>
                        </a:rPr>
                        <a:t>mi</a:t>
                      </a:r>
                      <a:r>
                        <a:rPr sz="2000" spc="5" dirty="0">
                          <a:latin typeface="Arial"/>
                          <a:cs typeface="Arial"/>
                        </a:rPr>
                        <a:t>n</a:t>
                      </a:r>
                      <a:r>
                        <a:rPr sz="2000" spc="0" dirty="0">
                          <a:latin typeface="Arial"/>
                          <a:cs typeface="Arial"/>
                        </a:rPr>
                        <a:t>g resp</a:t>
                      </a:r>
                      <a:r>
                        <a:rPr sz="2000" spc="-5" dirty="0">
                          <a:latin typeface="Arial"/>
                          <a:cs typeface="Arial"/>
                        </a:rPr>
                        <a:t>o</a:t>
                      </a:r>
                      <a:r>
                        <a:rPr sz="2000" spc="0" dirty="0">
                          <a:latin typeface="Arial"/>
                          <a:cs typeface="Arial"/>
                        </a:rPr>
                        <a:t>ns</a:t>
                      </a:r>
                      <a:r>
                        <a:rPr sz="2000" spc="-5" dirty="0">
                          <a:latin typeface="Arial"/>
                          <a:cs typeface="Arial"/>
                        </a:rPr>
                        <a:t>i</a:t>
                      </a:r>
                      <a:r>
                        <a:rPr sz="2000" spc="5" dirty="0">
                          <a:latin typeface="Arial"/>
                          <a:cs typeface="Arial"/>
                        </a:rPr>
                        <a:t>b</a:t>
                      </a:r>
                      <a:r>
                        <a:rPr sz="2000" spc="-5" dirty="0">
                          <a:latin typeface="Arial"/>
                          <a:cs typeface="Arial"/>
                        </a:rPr>
                        <a:t>i</a:t>
                      </a:r>
                      <a:r>
                        <a:rPr sz="2000" spc="5" dirty="0">
                          <a:latin typeface="Arial"/>
                          <a:cs typeface="Arial"/>
                        </a:rPr>
                        <a:t>l</a:t>
                      </a:r>
                      <a:r>
                        <a:rPr sz="2000" spc="-5" dirty="0">
                          <a:latin typeface="Arial"/>
                          <a:cs typeface="Arial"/>
                        </a:rPr>
                        <a:t>i</a:t>
                      </a:r>
                      <a:r>
                        <a:rPr sz="2000" spc="0" dirty="0">
                          <a:latin typeface="Arial"/>
                          <a:cs typeface="Arial"/>
                        </a:rPr>
                        <a:t>ty f</a:t>
                      </a:r>
                      <a:r>
                        <a:rPr sz="2000" spc="-5" dirty="0">
                          <a:latin typeface="Arial"/>
                          <a:cs typeface="Arial"/>
                        </a:rPr>
                        <a:t>o</a:t>
                      </a:r>
                      <a:r>
                        <a:rPr sz="2000" spc="0" dirty="0">
                          <a:latin typeface="Arial"/>
                          <a:cs typeface="Arial"/>
                        </a:rPr>
                        <a:t>r th</a:t>
                      </a:r>
                      <a:r>
                        <a:rPr sz="2000" spc="-5" dirty="0">
                          <a:latin typeface="Arial"/>
                          <a:cs typeface="Arial"/>
                        </a:rPr>
                        <a:t>ei</a:t>
                      </a:r>
                      <a:r>
                        <a:rPr sz="2000" spc="0" dirty="0">
                          <a:latin typeface="Arial"/>
                          <a:cs typeface="Arial"/>
                        </a:rPr>
                        <a:t>r</a:t>
                      </a:r>
                      <a:r>
                        <a:rPr sz="2000" spc="10" dirty="0">
                          <a:latin typeface="Arial"/>
                          <a:cs typeface="Arial"/>
                        </a:rPr>
                        <a:t> </a:t>
                      </a:r>
                      <a:r>
                        <a:rPr sz="2000" spc="0" dirty="0">
                          <a:latin typeface="Arial"/>
                          <a:cs typeface="Arial"/>
                        </a:rPr>
                        <a:t>own </a:t>
                      </a:r>
                      <a:r>
                        <a:rPr sz="2000" spc="-5"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a:t>
                      </a:r>
                      <a:r>
                        <a:rPr sz="2000" spc="5" dirty="0">
                          <a:latin typeface="Arial"/>
                          <a:cs typeface="Arial"/>
                        </a:rPr>
                        <a:t>n</a:t>
                      </a:r>
                      <a:r>
                        <a:rPr sz="2000" spc="-5" dirty="0">
                          <a:latin typeface="Arial"/>
                          <a:cs typeface="Arial"/>
                        </a:rPr>
                        <a:t>i</a:t>
                      </a:r>
                      <a:r>
                        <a:rPr sz="2000" spc="5" dirty="0">
                          <a:latin typeface="Arial"/>
                          <a:cs typeface="Arial"/>
                        </a:rPr>
                        <a:t>n</a:t>
                      </a:r>
                      <a:r>
                        <a:rPr sz="2000" spc="0" dirty="0">
                          <a:latin typeface="Arial"/>
                          <a:cs typeface="Arial"/>
                        </a:rPr>
                        <a:t>g as </a:t>
                      </a:r>
                      <a:r>
                        <a:rPr sz="2000" spc="5" dirty="0">
                          <a:latin typeface="Arial"/>
                          <a:cs typeface="Arial"/>
                        </a:rPr>
                        <a:t>s</a:t>
                      </a:r>
                      <a:r>
                        <a:rPr sz="2000" spc="0" dirty="0">
                          <a:latin typeface="Arial"/>
                          <a:cs typeface="Arial"/>
                        </a:rPr>
                        <a:t>h</a:t>
                      </a:r>
                      <a:r>
                        <a:rPr sz="2000" spc="-5" dirty="0">
                          <a:latin typeface="Arial"/>
                          <a:cs typeface="Arial"/>
                        </a:rPr>
                        <a:t>o</a:t>
                      </a:r>
                      <a:r>
                        <a:rPr sz="2000" spc="0" dirty="0">
                          <a:latin typeface="Arial"/>
                          <a:cs typeface="Arial"/>
                        </a:rPr>
                        <a:t>wn</a:t>
                      </a:r>
                      <a:r>
                        <a:rPr sz="2000" spc="5" dirty="0">
                          <a:latin typeface="Arial"/>
                          <a:cs typeface="Arial"/>
                        </a:rPr>
                        <a:t> </a:t>
                      </a:r>
                      <a:r>
                        <a:rPr sz="2000" spc="-5" dirty="0">
                          <a:latin typeface="Arial"/>
                          <a:cs typeface="Arial"/>
                        </a:rPr>
                        <a:t>i</a:t>
                      </a:r>
                      <a:r>
                        <a:rPr sz="2000" spc="0" dirty="0">
                          <a:latin typeface="Arial"/>
                          <a:cs typeface="Arial"/>
                        </a:rPr>
                        <a:t>n</a:t>
                      </a:r>
                      <a:r>
                        <a:rPr sz="2000" spc="-5" dirty="0">
                          <a:latin typeface="Arial"/>
                          <a:cs typeface="Arial"/>
                        </a:rPr>
                        <a:t> </a:t>
                      </a:r>
                      <a:r>
                        <a:rPr sz="2000" spc="5" dirty="0">
                          <a:latin typeface="Arial"/>
                          <a:cs typeface="Arial"/>
                        </a:rPr>
                        <a:t>t</a:t>
                      </a:r>
                      <a:r>
                        <a:rPr sz="2000" spc="0" dirty="0">
                          <a:latin typeface="Arial"/>
                          <a:cs typeface="Arial"/>
                        </a:rPr>
                        <a:t>he </a:t>
                      </a:r>
                      <a:r>
                        <a:rPr sz="2000" spc="5" dirty="0">
                          <a:latin typeface="Arial"/>
                          <a:cs typeface="Arial"/>
                        </a:rPr>
                        <a:t>s</a:t>
                      </a:r>
                      <a:r>
                        <a:rPr sz="2000" spc="0" dirty="0">
                          <a:latin typeface="Arial"/>
                          <a:cs typeface="Arial"/>
                        </a:rPr>
                        <a:t>u</a:t>
                      </a:r>
                      <a:r>
                        <a:rPr sz="2000" spc="-5" dirty="0">
                          <a:latin typeface="Arial"/>
                          <a:cs typeface="Arial"/>
                        </a:rPr>
                        <a:t>b</a:t>
                      </a:r>
                      <a:r>
                        <a:rPr sz="2000" spc="0" dirty="0">
                          <a:latin typeface="Arial"/>
                          <a:cs typeface="Arial"/>
                        </a:rPr>
                        <a:t>m</a:t>
                      </a:r>
                      <a:r>
                        <a:rPr sz="2000" spc="-10" dirty="0">
                          <a:latin typeface="Arial"/>
                          <a:cs typeface="Arial"/>
                        </a:rPr>
                        <a:t>i</a:t>
                      </a:r>
                      <a:r>
                        <a:rPr sz="2000" spc="10" dirty="0">
                          <a:latin typeface="Arial"/>
                          <a:cs typeface="Arial"/>
                        </a:rPr>
                        <a:t>t</a:t>
                      </a:r>
                      <a:r>
                        <a:rPr sz="2000" spc="0" dirty="0">
                          <a:latin typeface="Arial"/>
                          <a:cs typeface="Arial"/>
                        </a:rPr>
                        <a:t>ted </a:t>
                      </a:r>
                      <a:r>
                        <a:rPr sz="2000" spc="-5"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a:t>
                      </a:r>
                      <a:r>
                        <a:rPr sz="2000" spc="5" dirty="0">
                          <a:latin typeface="Arial"/>
                          <a:cs typeface="Arial"/>
                        </a:rPr>
                        <a:t>n</a:t>
                      </a:r>
                      <a:r>
                        <a:rPr sz="2000" spc="-5" dirty="0">
                          <a:latin typeface="Arial"/>
                          <a:cs typeface="Arial"/>
                        </a:rPr>
                        <a:t>i</a:t>
                      </a:r>
                      <a:r>
                        <a:rPr sz="2000" spc="5" dirty="0">
                          <a:latin typeface="Arial"/>
                          <a:cs typeface="Arial"/>
                        </a:rPr>
                        <a:t>n</a:t>
                      </a:r>
                      <a:r>
                        <a:rPr sz="2000" spc="0" dirty="0">
                          <a:latin typeface="Arial"/>
                          <a:cs typeface="Arial"/>
                        </a:rPr>
                        <a:t>g</a:t>
                      </a:r>
                      <a:r>
                        <a:rPr sz="2000" spc="-5" dirty="0">
                          <a:latin typeface="Arial"/>
                          <a:cs typeface="Arial"/>
                        </a:rPr>
                        <a:t> m</a:t>
                      </a:r>
                      <a:r>
                        <a:rPr sz="2000" spc="5" dirty="0">
                          <a:latin typeface="Arial"/>
                          <a:cs typeface="Arial"/>
                        </a:rPr>
                        <a:t>a</a:t>
                      </a:r>
                      <a:r>
                        <a:rPr sz="2000" spc="0" dirty="0">
                          <a:latin typeface="Arial"/>
                          <a:cs typeface="Arial"/>
                        </a:rPr>
                        <a:t>ter</a:t>
                      </a:r>
                      <a:r>
                        <a:rPr sz="2000" spc="5" dirty="0">
                          <a:latin typeface="Arial"/>
                          <a:cs typeface="Arial"/>
                        </a:rPr>
                        <a:t>i</a:t>
                      </a:r>
                      <a:r>
                        <a:rPr sz="2000" spc="0" dirty="0">
                          <a:latin typeface="Arial"/>
                          <a:cs typeface="Arial"/>
                        </a:rPr>
                        <a:t>al</a:t>
                      </a:r>
                      <a:endParaRPr sz="20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72390">
                        <a:lnSpc>
                          <a:spcPct val="100000"/>
                        </a:lnSpc>
                      </a:pPr>
                      <a:r>
                        <a:rPr sz="2000" spc="-5" dirty="0">
                          <a:latin typeface="Arial"/>
                          <a:cs typeface="Arial"/>
                        </a:rPr>
                        <a:t>A</a:t>
                      </a:r>
                      <a:r>
                        <a:rPr sz="2000" spc="0" dirty="0">
                          <a:latin typeface="Arial"/>
                          <a:cs typeface="Arial"/>
                        </a:rPr>
                        <a:t>p</a:t>
                      </a:r>
                      <a:r>
                        <a:rPr sz="2000" spc="5" dirty="0">
                          <a:latin typeface="Arial"/>
                          <a:cs typeface="Arial"/>
                        </a:rPr>
                        <a:t>p</a:t>
                      </a:r>
                      <a:r>
                        <a:rPr sz="2000" spc="-5" dirty="0">
                          <a:latin typeface="Arial"/>
                          <a:cs typeface="Arial"/>
                        </a:rPr>
                        <a:t>l</a:t>
                      </a:r>
                      <a:r>
                        <a:rPr sz="2000" spc="5" dirty="0">
                          <a:latin typeface="Arial"/>
                          <a:cs typeface="Arial"/>
                        </a:rPr>
                        <a:t>i</a:t>
                      </a:r>
                      <a:r>
                        <a:rPr sz="2000" spc="0" dirty="0">
                          <a:latin typeface="Arial"/>
                          <a:cs typeface="Arial"/>
                        </a:rPr>
                        <a:t>ed</a:t>
                      </a:r>
                      <a:r>
                        <a:rPr sz="2000" spc="5" dirty="0">
                          <a:latin typeface="Arial"/>
                          <a:cs typeface="Arial"/>
                        </a:rPr>
                        <a:t> </a:t>
                      </a:r>
                      <a:r>
                        <a:rPr sz="2000" b="1" spc="-5" dirty="0">
                          <a:latin typeface="Arial"/>
                          <a:cs typeface="Arial"/>
                        </a:rPr>
                        <a:t>an </a:t>
                      </a:r>
                      <a:r>
                        <a:rPr sz="2000" b="1" spc="0" dirty="0">
                          <a:latin typeface="Arial"/>
                          <a:cs typeface="Arial"/>
                        </a:rPr>
                        <a:t>ef</a:t>
                      </a:r>
                      <a:r>
                        <a:rPr sz="2000" b="1" spc="5" dirty="0">
                          <a:latin typeface="Arial"/>
                          <a:cs typeface="Arial"/>
                        </a:rPr>
                        <a:t>f</a:t>
                      </a:r>
                      <a:r>
                        <a:rPr sz="2000" b="1" spc="0" dirty="0">
                          <a:latin typeface="Arial"/>
                          <a:cs typeface="Arial"/>
                        </a:rPr>
                        <a:t>e</a:t>
                      </a:r>
                      <a:r>
                        <a:rPr sz="2000" b="1" spc="-5" dirty="0">
                          <a:latin typeface="Arial"/>
                          <a:cs typeface="Arial"/>
                        </a:rPr>
                        <a:t>c</a:t>
                      </a:r>
                      <a:r>
                        <a:rPr sz="2000" b="1" spc="0" dirty="0">
                          <a:latin typeface="Arial"/>
                          <a:cs typeface="Arial"/>
                        </a:rPr>
                        <a:t>tive te</a:t>
                      </a:r>
                      <a:r>
                        <a:rPr sz="2000" b="1" spc="-5" dirty="0">
                          <a:latin typeface="Arial"/>
                          <a:cs typeface="Arial"/>
                        </a:rPr>
                        <a:t>a</a:t>
                      </a:r>
                      <a:r>
                        <a:rPr sz="2000" b="1" spc="0" dirty="0">
                          <a:latin typeface="Arial"/>
                          <a:cs typeface="Arial"/>
                        </a:rPr>
                        <a:t>ching strategy</a:t>
                      </a:r>
                      <a:r>
                        <a:rPr sz="2000" b="1" spc="5" dirty="0">
                          <a:latin typeface="Arial"/>
                          <a:cs typeface="Arial"/>
                        </a:rPr>
                        <a:t> </a:t>
                      </a:r>
                      <a:r>
                        <a:rPr sz="2000" spc="0" dirty="0">
                          <a:latin typeface="Arial"/>
                          <a:cs typeface="Arial"/>
                        </a:rPr>
                        <a:t>th</a:t>
                      </a:r>
                      <a:r>
                        <a:rPr sz="2000" spc="-5" dirty="0">
                          <a:latin typeface="Arial"/>
                          <a:cs typeface="Arial"/>
                        </a:rPr>
                        <a:t>a</a:t>
                      </a:r>
                      <a:r>
                        <a:rPr sz="2000" spc="0" dirty="0">
                          <a:latin typeface="Arial"/>
                          <a:cs typeface="Arial"/>
                        </a:rPr>
                        <a:t>t</a:t>
                      </a:r>
                      <a:r>
                        <a:rPr sz="2000" spc="5" dirty="0">
                          <a:latin typeface="Arial"/>
                          <a:cs typeface="Arial"/>
                        </a:rPr>
                        <a:t> </a:t>
                      </a:r>
                      <a:r>
                        <a:rPr sz="2000" spc="-5" dirty="0">
                          <a:latin typeface="Arial"/>
                          <a:cs typeface="Arial"/>
                        </a:rPr>
                        <a:t>i</a:t>
                      </a:r>
                      <a:r>
                        <a:rPr sz="2000" spc="0" dirty="0">
                          <a:latin typeface="Arial"/>
                          <a:cs typeface="Arial"/>
                        </a:rPr>
                        <a:t>s </a:t>
                      </a:r>
                      <a:r>
                        <a:rPr sz="2000" b="1" spc="0" dirty="0">
                          <a:latin typeface="Arial"/>
                          <a:cs typeface="Arial"/>
                        </a:rPr>
                        <a:t>wel</a:t>
                      </a:r>
                      <a:r>
                        <a:rPr sz="2000" b="1" spc="-5" dirty="0">
                          <a:latin typeface="Arial"/>
                          <a:cs typeface="Arial"/>
                        </a:rPr>
                        <a:t>l</a:t>
                      </a:r>
                      <a:r>
                        <a:rPr sz="2000" b="1" spc="0" dirty="0">
                          <a:latin typeface="Arial"/>
                          <a:cs typeface="Arial"/>
                        </a:rPr>
                        <a:t>-al</a:t>
                      </a:r>
                      <a:r>
                        <a:rPr sz="2000" b="1" spc="-5" dirty="0">
                          <a:latin typeface="Arial"/>
                          <a:cs typeface="Arial"/>
                        </a:rPr>
                        <a:t>i</a:t>
                      </a:r>
                      <a:r>
                        <a:rPr sz="2000" b="1" spc="0" dirty="0">
                          <a:latin typeface="Arial"/>
                          <a:cs typeface="Arial"/>
                        </a:rPr>
                        <a:t>gned </a:t>
                      </a:r>
                      <a:r>
                        <a:rPr sz="2000" spc="0" dirty="0">
                          <a:latin typeface="Arial"/>
                          <a:cs typeface="Arial"/>
                        </a:rPr>
                        <a:t>w</a:t>
                      </a:r>
                      <a:r>
                        <a:rPr sz="2000" spc="-5" dirty="0">
                          <a:latin typeface="Arial"/>
                          <a:cs typeface="Arial"/>
                        </a:rPr>
                        <a:t>i</a:t>
                      </a:r>
                      <a:r>
                        <a:rPr sz="2000" spc="0" dirty="0">
                          <a:latin typeface="Arial"/>
                          <a:cs typeface="Arial"/>
                        </a:rPr>
                        <a:t>th</a:t>
                      </a:r>
                      <a:r>
                        <a:rPr sz="2000" spc="5" dirty="0">
                          <a:latin typeface="Arial"/>
                          <a:cs typeface="Arial"/>
                        </a:rPr>
                        <a:t> </a:t>
                      </a:r>
                      <a:r>
                        <a:rPr sz="2000" spc="0" dirty="0">
                          <a:latin typeface="Arial"/>
                          <a:cs typeface="Arial"/>
                        </a:rPr>
                        <a:t>the </a:t>
                      </a:r>
                      <a:r>
                        <a:rPr sz="2000" spc="-5" dirty="0">
                          <a:latin typeface="Arial"/>
                          <a:cs typeface="Arial"/>
                        </a:rPr>
                        <a:t>l</a:t>
                      </a:r>
                      <a:r>
                        <a:rPr sz="2000" spc="5" dirty="0">
                          <a:latin typeface="Arial"/>
                          <a:cs typeface="Arial"/>
                        </a:rPr>
                        <a:t>e</a:t>
                      </a:r>
                      <a:r>
                        <a:rPr sz="2000" spc="0" dirty="0">
                          <a:latin typeface="Arial"/>
                          <a:cs typeface="Arial"/>
                        </a:rPr>
                        <a:t>arn</a:t>
                      </a:r>
                      <a:r>
                        <a:rPr sz="2000" spc="5" dirty="0">
                          <a:latin typeface="Arial"/>
                          <a:cs typeface="Arial"/>
                        </a:rPr>
                        <a:t>i</a:t>
                      </a:r>
                      <a:r>
                        <a:rPr sz="2000" spc="0" dirty="0">
                          <a:latin typeface="Arial"/>
                          <a:cs typeface="Arial"/>
                        </a:rPr>
                        <a:t>ng g</a:t>
                      </a:r>
                      <a:r>
                        <a:rPr sz="2000" spc="-5" dirty="0">
                          <a:latin typeface="Arial"/>
                          <a:cs typeface="Arial"/>
                        </a:rPr>
                        <a:t>o</a:t>
                      </a:r>
                      <a:r>
                        <a:rPr sz="2000" spc="5" dirty="0">
                          <a:latin typeface="Arial"/>
                          <a:cs typeface="Arial"/>
                        </a:rPr>
                        <a:t>a</a:t>
                      </a:r>
                      <a:r>
                        <a:rPr sz="2000" spc="-5" dirty="0">
                          <a:latin typeface="Arial"/>
                          <a:cs typeface="Arial"/>
                        </a:rPr>
                        <a:t>l</a:t>
                      </a:r>
                      <a:r>
                        <a:rPr sz="2000" spc="0" dirty="0">
                          <a:latin typeface="Arial"/>
                          <a:cs typeface="Arial"/>
                        </a:rPr>
                        <a:t>/s a</a:t>
                      </a:r>
                      <a:r>
                        <a:rPr sz="2000" spc="5" dirty="0">
                          <a:latin typeface="Arial"/>
                          <a:cs typeface="Arial"/>
                        </a:rPr>
                        <a:t>n</a:t>
                      </a:r>
                      <a:r>
                        <a:rPr sz="2000" spc="0" dirty="0">
                          <a:latin typeface="Arial"/>
                          <a:cs typeface="Arial"/>
                        </a:rPr>
                        <a:t>d </a:t>
                      </a:r>
                      <a:r>
                        <a:rPr sz="2000" b="1" spc="0" dirty="0">
                          <a:latin typeface="Arial"/>
                          <a:cs typeface="Arial"/>
                        </a:rPr>
                        <a:t>succ</a:t>
                      </a:r>
                      <a:r>
                        <a:rPr sz="2000" b="1" spc="5" dirty="0">
                          <a:latin typeface="Arial"/>
                          <a:cs typeface="Arial"/>
                        </a:rPr>
                        <a:t>e</a:t>
                      </a:r>
                      <a:r>
                        <a:rPr sz="2000" b="1" spc="0" dirty="0">
                          <a:latin typeface="Arial"/>
                          <a:cs typeface="Arial"/>
                        </a:rPr>
                        <a:t>s</a:t>
                      </a:r>
                      <a:r>
                        <a:rPr sz="2000" b="1" spc="-5" dirty="0">
                          <a:latin typeface="Arial"/>
                          <a:cs typeface="Arial"/>
                        </a:rPr>
                        <a:t>s</a:t>
                      </a:r>
                      <a:r>
                        <a:rPr sz="2000" b="1" spc="0" dirty="0">
                          <a:latin typeface="Arial"/>
                          <a:cs typeface="Arial"/>
                        </a:rPr>
                        <a:t>fully m</a:t>
                      </a:r>
                      <a:r>
                        <a:rPr sz="2000" b="1" spc="5" dirty="0">
                          <a:latin typeface="Arial"/>
                          <a:cs typeface="Arial"/>
                        </a:rPr>
                        <a:t>o</a:t>
                      </a:r>
                      <a:r>
                        <a:rPr sz="2000" b="1" spc="0" dirty="0">
                          <a:latin typeface="Arial"/>
                          <a:cs typeface="Arial"/>
                        </a:rPr>
                        <a:t>tiv</a:t>
                      </a:r>
                      <a:r>
                        <a:rPr sz="2000" b="1" spc="-5" dirty="0">
                          <a:latin typeface="Arial"/>
                          <a:cs typeface="Arial"/>
                        </a:rPr>
                        <a:t>a</a:t>
                      </a:r>
                      <a:r>
                        <a:rPr sz="2000" b="1" spc="0" dirty="0">
                          <a:latin typeface="Arial"/>
                          <a:cs typeface="Arial"/>
                        </a:rPr>
                        <a:t>tes le</a:t>
                      </a:r>
                      <a:r>
                        <a:rPr sz="2000" b="1" spc="-5" dirty="0">
                          <a:latin typeface="Arial"/>
                          <a:cs typeface="Arial"/>
                        </a:rPr>
                        <a:t>ar</a:t>
                      </a:r>
                      <a:r>
                        <a:rPr sz="2000" b="1" spc="15" dirty="0">
                          <a:latin typeface="Arial"/>
                          <a:cs typeface="Arial"/>
                        </a:rPr>
                        <a:t>n</a:t>
                      </a:r>
                      <a:r>
                        <a:rPr sz="2000" b="1" spc="0" dirty="0">
                          <a:latin typeface="Arial"/>
                          <a:cs typeface="Arial"/>
                        </a:rPr>
                        <a:t>e</a:t>
                      </a:r>
                      <a:r>
                        <a:rPr sz="2000" b="1" spc="-5" dirty="0">
                          <a:latin typeface="Arial"/>
                          <a:cs typeface="Arial"/>
                        </a:rPr>
                        <a:t>r</a:t>
                      </a:r>
                      <a:r>
                        <a:rPr sz="2000" b="1" spc="0" dirty="0">
                          <a:latin typeface="Arial"/>
                          <a:cs typeface="Arial"/>
                        </a:rPr>
                        <a:t>s</a:t>
                      </a:r>
                      <a:r>
                        <a:rPr sz="2000" b="1" spc="-5" dirty="0">
                          <a:latin typeface="Arial"/>
                          <a:cs typeface="Arial"/>
                        </a:rPr>
                        <a:t> </a:t>
                      </a:r>
                      <a:r>
                        <a:rPr sz="2000" b="1" spc="0" dirty="0">
                          <a:latin typeface="Arial"/>
                          <a:cs typeface="Arial"/>
                        </a:rPr>
                        <a:t>to wo</a:t>
                      </a:r>
                      <a:r>
                        <a:rPr sz="2000" b="1" spc="-5" dirty="0">
                          <a:latin typeface="Arial"/>
                          <a:cs typeface="Arial"/>
                        </a:rPr>
                        <a:t>r</a:t>
                      </a:r>
                      <a:r>
                        <a:rPr sz="2000" b="1" spc="0" dirty="0">
                          <a:latin typeface="Arial"/>
                          <a:cs typeface="Arial"/>
                        </a:rPr>
                        <a:t>k p</a:t>
                      </a:r>
                      <a:r>
                        <a:rPr sz="2000" b="1" spc="-5" dirty="0">
                          <a:latin typeface="Arial"/>
                          <a:cs typeface="Arial"/>
                        </a:rPr>
                        <a:t>r</a:t>
                      </a:r>
                      <a:r>
                        <a:rPr sz="2000" b="1" spc="0" dirty="0">
                          <a:latin typeface="Arial"/>
                          <a:cs typeface="Arial"/>
                        </a:rPr>
                        <a:t>oductive</a:t>
                      </a:r>
                      <a:r>
                        <a:rPr sz="2000" b="1" spc="5" dirty="0">
                          <a:latin typeface="Arial"/>
                          <a:cs typeface="Arial"/>
                        </a:rPr>
                        <a:t>l</a:t>
                      </a:r>
                      <a:r>
                        <a:rPr sz="2000" b="1" spc="0" dirty="0">
                          <a:latin typeface="Arial"/>
                          <a:cs typeface="Arial"/>
                        </a:rPr>
                        <a:t>y</a:t>
                      </a:r>
                      <a:r>
                        <a:rPr sz="2000" b="1" spc="5" dirty="0">
                          <a:latin typeface="Arial"/>
                          <a:cs typeface="Arial"/>
                        </a:rPr>
                        <a:t> </a:t>
                      </a:r>
                      <a:r>
                        <a:rPr sz="2000" spc="0" dirty="0">
                          <a:latin typeface="Arial"/>
                          <a:cs typeface="Arial"/>
                        </a:rPr>
                        <a:t>by as</a:t>
                      </a:r>
                      <a:r>
                        <a:rPr sz="2000" spc="5" dirty="0">
                          <a:latin typeface="Arial"/>
                          <a:cs typeface="Arial"/>
                        </a:rPr>
                        <a:t>s</a:t>
                      </a:r>
                      <a:r>
                        <a:rPr sz="2000" spc="0" dirty="0">
                          <a:latin typeface="Arial"/>
                          <a:cs typeface="Arial"/>
                        </a:rPr>
                        <a:t>u</a:t>
                      </a:r>
                      <a:r>
                        <a:rPr sz="2000" spc="-5" dirty="0">
                          <a:latin typeface="Arial"/>
                          <a:cs typeface="Arial"/>
                        </a:rPr>
                        <a:t>mi</a:t>
                      </a:r>
                      <a:r>
                        <a:rPr sz="2000" spc="5" dirty="0">
                          <a:latin typeface="Arial"/>
                          <a:cs typeface="Arial"/>
                        </a:rPr>
                        <a:t>n</a:t>
                      </a:r>
                      <a:r>
                        <a:rPr sz="2000" spc="0" dirty="0">
                          <a:latin typeface="Arial"/>
                          <a:cs typeface="Arial"/>
                        </a:rPr>
                        <a:t>g resp</a:t>
                      </a:r>
                      <a:r>
                        <a:rPr sz="2000" spc="-5" dirty="0">
                          <a:latin typeface="Arial"/>
                          <a:cs typeface="Arial"/>
                        </a:rPr>
                        <a:t>o</a:t>
                      </a:r>
                      <a:r>
                        <a:rPr sz="2000" spc="0" dirty="0">
                          <a:latin typeface="Arial"/>
                          <a:cs typeface="Arial"/>
                        </a:rPr>
                        <a:t>ns</a:t>
                      </a:r>
                      <a:r>
                        <a:rPr sz="2000" spc="-5" dirty="0">
                          <a:latin typeface="Arial"/>
                          <a:cs typeface="Arial"/>
                        </a:rPr>
                        <a:t>i</a:t>
                      </a:r>
                      <a:r>
                        <a:rPr sz="2000" spc="5" dirty="0">
                          <a:latin typeface="Arial"/>
                          <a:cs typeface="Arial"/>
                        </a:rPr>
                        <a:t>b</a:t>
                      </a:r>
                      <a:r>
                        <a:rPr sz="2000" spc="-5" dirty="0">
                          <a:latin typeface="Arial"/>
                          <a:cs typeface="Arial"/>
                        </a:rPr>
                        <a:t>i</a:t>
                      </a:r>
                      <a:r>
                        <a:rPr sz="2000" spc="5" dirty="0">
                          <a:latin typeface="Arial"/>
                          <a:cs typeface="Arial"/>
                        </a:rPr>
                        <a:t>l</a:t>
                      </a:r>
                      <a:r>
                        <a:rPr sz="2000" spc="-5" dirty="0">
                          <a:latin typeface="Arial"/>
                          <a:cs typeface="Arial"/>
                        </a:rPr>
                        <a:t>i</a:t>
                      </a:r>
                      <a:r>
                        <a:rPr sz="2000" spc="0" dirty="0">
                          <a:latin typeface="Arial"/>
                          <a:cs typeface="Arial"/>
                        </a:rPr>
                        <a:t>ty f</a:t>
                      </a:r>
                      <a:r>
                        <a:rPr sz="2000" spc="-5" dirty="0">
                          <a:latin typeface="Arial"/>
                          <a:cs typeface="Arial"/>
                        </a:rPr>
                        <a:t>o</a:t>
                      </a:r>
                      <a:r>
                        <a:rPr sz="2000" spc="0" dirty="0">
                          <a:latin typeface="Arial"/>
                          <a:cs typeface="Arial"/>
                        </a:rPr>
                        <a:t>r th</a:t>
                      </a:r>
                      <a:r>
                        <a:rPr sz="2000" spc="-5" dirty="0">
                          <a:latin typeface="Arial"/>
                          <a:cs typeface="Arial"/>
                        </a:rPr>
                        <a:t>ei</a:t>
                      </a:r>
                      <a:r>
                        <a:rPr sz="2000" spc="0" dirty="0">
                          <a:latin typeface="Arial"/>
                          <a:cs typeface="Arial"/>
                        </a:rPr>
                        <a:t>r</a:t>
                      </a:r>
                      <a:r>
                        <a:rPr sz="2000" spc="10" dirty="0">
                          <a:latin typeface="Arial"/>
                          <a:cs typeface="Arial"/>
                        </a:rPr>
                        <a:t> </a:t>
                      </a:r>
                      <a:r>
                        <a:rPr sz="2000" spc="0" dirty="0">
                          <a:latin typeface="Arial"/>
                          <a:cs typeface="Arial"/>
                        </a:rPr>
                        <a:t>own </a:t>
                      </a:r>
                      <a:r>
                        <a:rPr sz="2000" spc="-5"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a:t>
                      </a:r>
                      <a:r>
                        <a:rPr sz="2000" spc="5" dirty="0">
                          <a:latin typeface="Arial"/>
                          <a:cs typeface="Arial"/>
                        </a:rPr>
                        <a:t>n</a:t>
                      </a:r>
                      <a:r>
                        <a:rPr sz="2000" spc="-5" dirty="0">
                          <a:latin typeface="Arial"/>
                          <a:cs typeface="Arial"/>
                        </a:rPr>
                        <a:t>i</a:t>
                      </a:r>
                      <a:r>
                        <a:rPr sz="2000" spc="5" dirty="0">
                          <a:latin typeface="Arial"/>
                          <a:cs typeface="Arial"/>
                        </a:rPr>
                        <a:t>n</a:t>
                      </a:r>
                      <a:r>
                        <a:rPr sz="2000" spc="0" dirty="0">
                          <a:latin typeface="Arial"/>
                          <a:cs typeface="Arial"/>
                        </a:rPr>
                        <a:t>g as </a:t>
                      </a:r>
                      <a:r>
                        <a:rPr sz="2000" spc="5" dirty="0">
                          <a:latin typeface="Arial"/>
                          <a:cs typeface="Arial"/>
                        </a:rPr>
                        <a:t>s</a:t>
                      </a:r>
                      <a:r>
                        <a:rPr sz="2000" spc="0" dirty="0">
                          <a:latin typeface="Arial"/>
                          <a:cs typeface="Arial"/>
                        </a:rPr>
                        <a:t>h</a:t>
                      </a:r>
                      <a:r>
                        <a:rPr sz="2000" spc="-5" dirty="0">
                          <a:latin typeface="Arial"/>
                          <a:cs typeface="Arial"/>
                        </a:rPr>
                        <a:t>o</a:t>
                      </a:r>
                      <a:r>
                        <a:rPr sz="2000" spc="0" dirty="0">
                          <a:latin typeface="Arial"/>
                          <a:cs typeface="Arial"/>
                        </a:rPr>
                        <a:t>wn</a:t>
                      </a:r>
                      <a:r>
                        <a:rPr sz="2000" spc="5" dirty="0">
                          <a:latin typeface="Arial"/>
                          <a:cs typeface="Arial"/>
                        </a:rPr>
                        <a:t> </a:t>
                      </a:r>
                      <a:r>
                        <a:rPr sz="2000" spc="-5" dirty="0">
                          <a:latin typeface="Arial"/>
                          <a:cs typeface="Arial"/>
                        </a:rPr>
                        <a:t>i</a:t>
                      </a:r>
                      <a:r>
                        <a:rPr sz="2000" spc="0" dirty="0">
                          <a:latin typeface="Arial"/>
                          <a:cs typeface="Arial"/>
                        </a:rPr>
                        <a:t>n</a:t>
                      </a:r>
                      <a:r>
                        <a:rPr sz="2000" spc="-5" dirty="0">
                          <a:latin typeface="Arial"/>
                          <a:cs typeface="Arial"/>
                        </a:rPr>
                        <a:t> </a:t>
                      </a:r>
                      <a:r>
                        <a:rPr sz="2000" spc="5" dirty="0">
                          <a:latin typeface="Arial"/>
                          <a:cs typeface="Arial"/>
                        </a:rPr>
                        <a:t>t</a:t>
                      </a:r>
                      <a:r>
                        <a:rPr sz="2000" spc="0" dirty="0">
                          <a:latin typeface="Arial"/>
                          <a:cs typeface="Arial"/>
                        </a:rPr>
                        <a:t>he </a:t>
                      </a:r>
                      <a:r>
                        <a:rPr sz="2000" spc="5" dirty="0">
                          <a:latin typeface="Arial"/>
                          <a:cs typeface="Arial"/>
                        </a:rPr>
                        <a:t>s</a:t>
                      </a:r>
                      <a:r>
                        <a:rPr sz="2000" spc="0" dirty="0">
                          <a:latin typeface="Arial"/>
                          <a:cs typeface="Arial"/>
                        </a:rPr>
                        <a:t>u</a:t>
                      </a:r>
                      <a:r>
                        <a:rPr sz="2000" spc="-5" dirty="0">
                          <a:latin typeface="Arial"/>
                          <a:cs typeface="Arial"/>
                        </a:rPr>
                        <a:t>b</a:t>
                      </a:r>
                      <a:r>
                        <a:rPr sz="2000" spc="0" dirty="0">
                          <a:latin typeface="Arial"/>
                          <a:cs typeface="Arial"/>
                        </a:rPr>
                        <a:t>m</a:t>
                      </a:r>
                      <a:r>
                        <a:rPr sz="2000" spc="-10" dirty="0">
                          <a:latin typeface="Arial"/>
                          <a:cs typeface="Arial"/>
                        </a:rPr>
                        <a:t>i</a:t>
                      </a:r>
                      <a:r>
                        <a:rPr sz="2000" spc="10" dirty="0">
                          <a:latin typeface="Arial"/>
                          <a:cs typeface="Arial"/>
                        </a:rPr>
                        <a:t>t</a:t>
                      </a:r>
                      <a:r>
                        <a:rPr sz="2000" spc="0" dirty="0">
                          <a:latin typeface="Arial"/>
                          <a:cs typeface="Arial"/>
                        </a:rPr>
                        <a:t>ted </a:t>
                      </a:r>
                      <a:r>
                        <a:rPr sz="2000" spc="-5"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a:t>
                      </a:r>
                      <a:r>
                        <a:rPr sz="2000" spc="5" dirty="0">
                          <a:latin typeface="Arial"/>
                          <a:cs typeface="Arial"/>
                        </a:rPr>
                        <a:t>n</a:t>
                      </a:r>
                      <a:r>
                        <a:rPr sz="2000" spc="-5" dirty="0">
                          <a:latin typeface="Arial"/>
                          <a:cs typeface="Arial"/>
                        </a:rPr>
                        <a:t>i</a:t>
                      </a:r>
                      <a:r>
                        <a:rPr sz="2000" spc="5" dirty="0">
                          <a:latin typeface="Arial"/>
                          <a:cs typeface="Arial"/>
                        </a:rPr>
                        <a:t>n</a:t>
                      </a:r>
                      <a:r>
                        <a:rPr sz="2000" spc="0" dirty="0">
                          <a:latin typeface="Arial"/>
                          <a:cs typeface="Arial"/>
                        </a:rPr>
                        <a:t>g</a:t>
                      </a:r>
                      <a:r>
                        <a:rPr sz="2000" spc="-5" dirty="0">
                          <a:latin typeface="Arial"/>
                          <a:cs typeface="Arial"/>
                        </a:rPr>
                        <a:t> m</a:t>
                      </a:r>
                      <a:r>
                        <a:rPr sz="2000" spc="5" dirty="0">
                          <a:latin typeface="Arial"/>
                          <a:cs typeface="Arial"/>
                        </a:rPr>
                        <a:t>a</a:t>
                      </a:r>
                      <a:r>
                        <a:rPr sz="2000" spc="0" dirty="0">
                          <a:latin typeface="Arial"/>
                          <a:cs typeface="Arial"/>
                        </a:rPr>
                        <a:t>ter</a:t>
                      </a:r>
                      <a:r>
                        <a:rPr sz="2000" spc="5" dirty="0">
                          <a:latin typeface="Arial"/>
                          <a:cs typeface="Arial"/>
                        </a:rPr>
                        <a:t>i</a:t>
                      </a:r>
                      <a:r>
                        <a:rPr sz="2000" spc="0" dirty="0">
                          <a:latin typeface="Arial"/>
                          <a:cs typeface="Arial"/>
                        </a:rPr>
                        <a:t>al</a:t>
                      </a:r>
                      <a:endParaRPr sz="20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70485">
                        <a:lnSpc>
                          <a:spcPct val="100000"/>
                        </a:lnSpc>
                      </a:pPr>
                      <a:r>
                        <a:rPr sz="2000" spc="-5" dirty="0">
                          <a:latin typeface="Arial"/>
                          <a:cs typeface="Arial"/>
                        </a:rPr>
                        <a:t>A</a:t>
                      </a:r>
                      <a:r>
                        <a:rPr sz="2000" spc="0" dirty="0">
                          <a:latin typeface="Arial"/>
                          <a:cs typeface="Arial"/>
                        </a:rPr>
                        <a:t>p</a:t>
                      </a:r>
                      <a:r>
                        <a:rPr sz="2000" spc="5" dirty="0">
                          <a:latin typeface="Arial"/>
                          <a:cs typeface="Arial"/>
                        </a:rPr>
                        <a:t>p</a:t>
                      </a:r>
                      <a:r>
                        <a:rPr sz="2000" spc="-5" dirty="0">
                          <a:latin typeface="Arial"/>
                          <a:cs typeface="Arial"/>
                        </a:rPr>
                        <a:t>l</a:t>
                      </a:r>
                      <a:r>
                        <a:rPr sz="2000" spc="5" dirty="0">
                          <a:latin typeface="Arial"/>
                          <a:cs typeface="Arial"/>
                        </a:rPr>
                        <a:t>i</a:t>
                      </a:r>
                      <a:r>
                        <a:rPr sz="2000" spc="0" dirty="0">
                          <a:latin typeface="Arial"/>
                          <a:cs typeface="Arial"/>
                        </a:rPr>
                        <a:t>ed </a:t>
                      </a:r>
                      <a:r>
                        <a:rPr sz="2000" b="1" spc="0" dirty="0">
                          <a:latin typeface="Arial"/>
                          <a:cs typeface="Arial"/>
                        </a:rPr>
                        <a:t>te</a:t>
                      </a:r>
                      <a:r>
                        <a:rPr sz="2000" b="1" spc="-5" dirty="0">
                          <a:latin typeface="Arial"/>
                          <a:cs typeface="Arial"/>
                        </a:rPr>
                        <a:t>a</a:t>
                      </a:r>
                      <a:r>
                        <a:rPr sz="2000" b="1" spc="0" dirty="0">
                          <a:latin typeface="Arial"/>
                          <a:cs typeface="Arial"/>
                        </a:rPr>
                        <a:t>ching strategy</a:t>
                      </a:r>
                      <a:r>
                        <a:rPr sz="2000" b="1" spc="5" dirty="0">
                          <a:latin typeface="Arial"/>
                          <a:cs typeface="Arial"/>
                        </a:rPr>
                        <a:t>/</a:t>
                      </a:r>
                      <a:r>
                        <a:rPr sz="2000" b="1" spc="0" dirty="0">
                          <a:latin typeface="Arial"/>
                          <a:cs typeface="Arial"/>
                        </a:rPr>
                        <a:t>ies </a:t>
                      </a:r>
                      <a:r>
                        <a:rPr sz="2000" spc="0" dirty="0">
                          <a:latin typeface="Arial"/>
                          <a:cs typeface="Arial"/>
                        </a:rPr>
                        <a:t>th</a:t>
                      </a:r>
                      <a:r>
                        <a:rPr sz="2000" spc="-5" dirty="0">
                          <a:latin typeface="Arial"/>
                          <a:cs typeface="Arial"/>
                        </a:rPr>
                        <a:t>a</a:t>
                      </a:r>
                      <a:r>
                        <a:rPr sz="2000" spc="0" dirty="0">
                          <a:latin typeface="Arial"/>
                          <a:cs typeface="Arial"/>
                        </a:rPr>
                        <a:t>t</a:t>
                      </a:r>
                      <a:r>
                        <a:rPr sz="2000" spc="5" dirty="0">
                          <a:latin typeface="Arial"/>
                          <a:cs typeface="Arial"/>
                        </a:rPr>
                        <a:t> </a:t>
                      </a:r>
                      <a:r>
                        <a:rPr sz="2000" spc="-5" dirty="0">
                          <a:latin typeface="Arial"/>
                          <a:cs typeface="Arial"/>
                        </a:rPr>
                        <a:t>i</a:t>
                      </a:r>
                      <a:r>
                        <a:rPr sz="2000" spc="5" dirty="0">
                          <a:latin typeface="Arial"/>
                          <a:cs typeface="Arial"/>
                        </a:rPr>
                        <a:t>s</a:t>
                      </a:r>
                      <a:r>
                        <a:rPr sz="2000" spc="0" dirty="0">
                          <a:latin typeface="Arial"/>
                          <a:cs typeface="Arial"/>
                        </a:rPr>
                        <a:t>/are </a:t>
                      </a:r>
                      <a:r>
                        <a:rPr sz="2000" b="1" spc="0" dirty="0">
                          <a:latin typeface="Arial"/>
                          <a:cs typeface="Arial"/>
                        </a:rPr>
                        <a:t>pa</a:t>
                      </a:r>
                      <a:r>
                        <a:rPr sz="2000" b="1" spc="-5" dirty="0">
                          <a:latin typeface="Arial"/>
                          <a:cs typeface="Arial"/>
                        </a:rPr>
                        <a:t>r</a:t>
                      </a:r>
                      <a:r>
                        <a:rPr sz="2000" b="1" spc="0" dirty="0">
                          <a:latin typeface="Arial"/>
                          <a:cs typeface="Arial"/>
                        </a:rPr>
                        <a:t>tia</a:t>
                      </a:r>
                      <a:r>
                        <a:rPr sz="2000" b="1" spc="-5" dirty="0">
                          <a:latin typeface="Arial"/>
                          <a:cs typeface="Arial"/>
                        </a:rPr>
                        <a:t>l</a:t>
                      </a:r>
                      <a:r>
                        <a:rPr sz="2000" b="1" spc="10" dirty="0">
                          <a:latin typeface="Arial"/>
                          <a:cs typeface="Arial"/>
                        </a:rPr>
                        <a:t>l</a:t>
                      </a:r>
                      <a:r>
                        <a:rPr sz="2000" b="1" spc="0" dirty="0">
                          <a:latin typeface="Arial"/>
                          <a:cs typeface="Arial"/>
                        </a:rPr>
                        <a:t>y al</a:t>
                      </a:r>
                      <a:r>
                        <a:rPr sz="2000" b="1" spc="-5" dirty="0">
                          <a:latin typeface="Arial"/>
                          <a:cs typeface="Arial"/>
                        </a:rPr>
                        <a:t>i</a:t>
                      </a:r>
                      <a:r>
                        <a:rPr sz="2000" b="1" spc="0" dirty="0">
                          <a:latin typeface="Arial"/>
                          <a:cs typeface="Arial"/>
                        </a:rPr>
                        <a:t>gned </a:t>
                      </a:r>
                      <a:r>
                        <a:rPr sz="2000" spc="10" dirty="0">
                          <a:latin typeface="Arial"/>
                          <a:cs typeface="Arial"/>
                        </a:rPr>
                        <a:t>w</a:t>
                      </a:r>
                      <a:r>
                        <a:rPr sz="2000" spc="-5" dirty="0">
                          <a:latin typeface="Arial"/>
                          <a:cs typeface="Arial"/>
                        </a:rPr>
                        <a:t>i</a:t>
                      </a:r>
                      <a:r>
                        <a:rPr sz="2000" spc="0" dirty="0">
                          <a:latin typeface="Arial"/>
                          <a:cs typeface="Arial"/>
                        </a:rPr>
                        <a:t>th</a:t>
                      </a:r>
                      <a:r>
                        <a:rPr sz="2000" spc="-5" dirty="0">
                          <a:latin typeface="Arial"/>
                          <a:cs typeface="Arial"/>
                        </a:rPr>
                        <a:t> </a:t>
                      </a:r>
                      <a:r>
                        <a:rPr sz="2000" spc="10" dirty="0">
                          <a:latin typeface="Arial"/>
                          <a:cs typeface="Arial"/>
                        </a:rPr>
                        <a:t>t</a:t>
                      </a:r>
                      <a:r>
                        <a:rPr sz="2000" spc="0" dirty="0">
                          <a:latin typeface="Arial"/>
                          <a:cs typeface="Arial"/>
                        </a:rPr>
                        <a:t>he </a:t>
                      </a:r>
                      <a:r>
                        <a:rPr sz="2000" spc="-5"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a:t>
                      </a:r>
                      <a:r>
                        <a:rPr sz="2000" spc="5" dirty="0">
                          <a:latin typeface="Arial"/>
                          <a:cs typeface="Arial"/>
                        </a:rPr>
                        <a:t>n</a:t>
                      </a:r>
                      <a:r>
                        <a:rPr sz="2000" spc="-5" dirty="0">
                          <a:latin typeface="Arial"/>
                          <a:cs typeface="Arial"/>
                        </a:rPr>
                        <a:t>i</a:t>
                      </a:r>
                      <a:r>
                        <a:rPr sz="2000" spc="5" dirty="0">
                          <a:latin typeface="Arial"/>
                          <a:cs typeface="Arial"/>
                        </a:rPr>
                        <a:t>n</a:t>
                      </a:r>
                      <a:r>
                        <a:rPr sz="2000" spc="0" dirty="0">
                          <a:latin typeface="Arial"/>
                          <a:cs typeface="Arial"/>
                        </a:rPr>
                        <a:t>g</a:t>
                      </a:r>
                      <a:r>
                        <a:rPr sz="2000" spc="-5" dirty="0">
                          <a:latin typeface="Arial"/>
                          <a:cs typeface="Arial"/>
                        </a:rPr>
                        <a:t> g</a:t>
                      </a:r>
                      <a:r>
                        <a:rPr sz="2000" spc="5" dirty="0">
                          <a:latin typeface="Arial"/>
                          <a:cs typeface="Arial"/>
                        </a:rPr>
                        <a:t>o</a:t>
                      </a:r>
                      <a:r>
                        <a:rPr sz="2000" spc="0" dirty="0">
                          <a:latin typeface="Arial"/>
                          <a:cs typeface="Arial"/>
                        </a:rPr>
                        <a:t>a</a:t>
                      </a:r>
                      <a:r>
                        <a:rPr sz="2000" spc="-10" dirty="0">
                          <a:latin typeface="Arial"/>
                          <a:cs typeface="Arial"/>
                        </a:rPr>
                        <a:t>l</a:t>
                      </a:r>
                      <a:r>
                        <a:rPr sz="2000" spc="0" dirty="0">
                          <a:latin typeface="Arial"/>
                          <a:cs typeface="Arial"/>
                        </a:rPr>
                        <a:t>/s </a:t>
                      </a:r>
                      <a:r>
                        <a:rPr sz="2000" spc="-5" dirty="0">
                          <a:latin typeface="Arial"/>
                          <a:cs typeface="Arial"/>
                        </a:rPr>
                        <a:t>an</a:t>
                      </a:r>
                      <a:r>
                        <a:rPr sz="2000" spc="0" dirty="0">
                          <a:latin typeface="Arial"/>
                          <a:cs typeface="Arial"/>
                        </a:rPr>
                        <a:t>d</a:t>
                      </a:r>
                      <a:r>
                        <a:rPr sz="2000" spc="-5" dirty="0">
                          <a:latin typeface="Arial"/>
                          <a:cs typeface="Arial"/>
                        </a:rPr>
                        <a:t> </a:t>
                      </a:r>
                      <a:r>
                        <a:rPr sz="2000" b="1" spc="0" dirty="0">
                          <a:latin typeface="Arial"/>
                          <a:cs typeface="Arial"/>
                        </a:rPr>
                        <a:t>on</a:t>
                      </a:r>
                      <a:r>
                        <a:rPr sz="2000" b="1" spc="10" dirty="0">
                          <a:latin typeface="Arial"/>
                          <a:cs typeface="Arial"/>
                        </a:rPr>
                        <a:t>l</a:t>
                      </a:r>
                      <a:r>
                        <a:rPr sz="2000" b="1" spc="0" dirty="0">
                          <a:latin typeface="Arial"/>
                          <a:cs typeface="Arial"/>
                        </a:rPr>
                        <a:t>y somehow m</a:t>
                      </a:r>
                      <a:r>
                        <a:rPr sz="2000" b="1" spc="5" dirty="0">
                          <a:latin typeface="Arial"/>
                          <a:cs typeface="Arial"/>
                        </a:rPr>
                        <a:t>o</a:t>
                      </a:r>
                      <a:r>
                        <a:rPr sz="2000" b="1" spc="0" dirty="0">
                          <a:latin typeface="Arial"/>
                          <a:cs typeface="Arial"/>
                        </a:rPr>
                        <a:t>tiv</a:t>
                      </a:r>
                      <a:r>
                        <a:rPr sz="2000" b="1" spc="-5" dirty="0">
                          <a:latin typeface="Arial"/>
                          <a:cs typeface="Arial"/>
                        </a:rPr>
                        <a:t>a</a:t>
                      </a:r>
                      <a:r>
                        <a:rPr sz="2000" b="1" spc="0" dirty="0">
                          <a:latin typeface="Arial"/>
                          <a:cs typeface="Arial"/>
                        </a:rPr>
                        <a:t>te/s le</a:t>
                      </a:r>
                      <a:r>
                        <a:rPr sz="2000" b="1" spc="-5" dirty="0">
                          <a:latin typeface="Arial"/>
                          <a:cs typeface="Arial"/>
                        </a:rPr>
                        <a:t>ar</a:t>
                      </a:r>
                      <a:r>
                        <a:rPr sz="2000" b="1" spc="15" dirty="0">
                          <a:latin typeface="Arial"/>
                          <a:cs typeface="Arial"/>
                        </a:rPr>
                        <a:t>n</a:t>
                      </a:r>
                      <a:r>
                        <a:rPr sz="2000" b="1" spc="0" dirty="0">
                          <a:latin typeface="Arial"/>
                          <a:cs typeface="Arial"/>
                        </a:rPr>
                        <a:t>e</a:t>
                      </a:r>
                      <a:r>
                        <a:rPr sz="2000" b="1" spc="-5" dirty="0">
                          <a:latin typeface="Arial"/>
                          <a:cs typeface="Arial"/>
                        </a:rPr>
                        <a:t>r</a:t>
                      </a:r>
                      <a:r>
                        <a:rPr sz="2000" b="1" spc="0" dirty="0">
                          <a:latin typeface="Arial"/>
                          <a:cs typeface="Arial"/>
                        </a:rPr>
                        <a:t>s</a:t>
                      </a:r>
                      <a:r>
                        <a:rPr sz="2000" b="1" spc="-5" dirty="0">
                          <a:latin typeface="Arial"/>
                          <a:cs typeface="Arial"/>
                        </a:rPr>
                        <a:t> </a:t>
                      </a:r>
                      <a:r>
                        <a:rPr sz="2000" b="1" spc="0" dirty="0">
                          <a:latin typeface="Arial"/>
                          <a:cs typeface="Arial"/>
                        </a:rPr>
                        <a:t>to wo</a:t>
                      </a:r>
                      <a:r>
                        <a:rPr sz="2000" b="1" spc="-5" dirty="0">
                          <a:latin typeface="Arial"/>
                          <a:cs typeface="Arial"/>
                        </a:rPr>
                        <a:t>r</a:t>
                      </a:r>
                      <a:r>
                        <a:rPr sz="2000" b="1" spc="0" dirty="0">
                          <a:latin typeface="Arial"/>
                          <a:cs typeface="Arial"/>
                        </a:rPr>
                        <a:t>k p</a:t>
                      </a:r>
                      <a:r>
                        <a:rPr sz="2000" b="1" spc="-5" dirty="0">
                          <a:latin typeface="Arial"/>
                          <a:cs typeface="Arial"/>
                        </a:rPr>
                        <a:t>r</a:t>
                      </a:r>
                      <a:r>
                        <a:rPr sz="2000" b="1" spc="0" dirty="0">
                          <a:latin typeface="Arial"/>
                          <a:cs typeface="Arial"/>
                        </a:rPr>
                        <a:t>oductive</a:t>
                      </a:r>
                      <a:r>
                        <a:rPr sz="2000" b="1" spc="5" dirty="0">
                          <a:latin typeface="Arial"/>
                          <a:cs typeface="Arial"/>
                        </a:rPr>
                        <a:t>l</a:t>
                      </a:r>
                      <a:r>
                        <a:rPr sz="2000" b="1" spc="0" dirty="0">
                          <a:latin typeface="Arial"/>
                          <a:cs typeface="Arial"/>
                        </a:rPr>
                        <a:t>y </a:t>
                      </a:r>
                      <a:r>
                        <a:rPr sz="2000" spc="0" dirty="0">
                          <a:latin typeface="Arial"/>
                          <a:cs typeface="Arial"/>
                        </a:rPr>
                        <a:t>by as</a:t>
                      </a:r>
                      <a:r>
                        <a:rPr sz="2000" spc="5" dirty="0">
                          <a:latin typeface="Arial"/>
                          <a:cs typeface="Arial"/>
                        </a:rPr>
                        <a:t>s</a:t>
                      </a:r>
                      <a:r>
                        <a:rPr sz="2000" spc="0" dirty="0">
                          <a:latin typeface="Arial"/>
                          <a:cs typeface="Arial"/>
                        </a:rPr>
                        <a:t>u</a:t>
                      </a:r>
                      <a:r>
                        <a:rPr sz="2000" spc="-5" dirty="0">
                          <a:latin typeface="Arial"/>
                          <a:cs typeface="Arial"/>
                        </a:rPr>
                        <a:t>mi</a:t>
                      </a:r>
                      <a:r>
                        <a:rPr sz="2000" spc="5" dirty="0">
                          <a:latin typeface="Arial"/>
                          <a:cs typeface="Arial"/>
                        </a:rPr>
                        <a:t>n</a:t>
                      </a:r>
                      <a:r>
                        <a:rPr sz="2000" spc="0" dirty="0">
                          <a:latin typeface="Arial"/>
                          <a:cs typeface="Arial"/>
                        </a:rPr>
                        <a:t>g resp</a:t>
                      </a:r>
                      <a:r>
                        <a:rPr sz="2000" spc="-5" dirty="0">
                          <a:latin typeface="Arial"/>
                          <a:cs typeface="Arial"/>
                        </a:rPr>
                        <a:t>o</a:t>
                      </a:r>
                      <a:r>
                        <a:rPr sz="2000" spc="0" dirty="0">
                          <a:latin typeface="Arial"/>
                          <a:cs typeface="Arial"/>
                        </a:rPr>
                        <a:t>ns</a:t>
                      </a:r>
                      <a:r>
                        <a:rPr sz="2000" spc="-5" dirty="0">
                          <a:latin typeface="Arial"/>
                          <a:cs typeface="Arial"/>
                        </a:rPr>
                        <a:t>i</a:t>
                      </a:r>
                      <a:r>
                        <a:rPr sz="2000" spc="5" dirty="0">
                          <a:latin typeface="Arial"/>
                          <a:cs typeface="Arial"/>
                        </a:rPr>
                        <a:t>b</a:t>
                      </a:r>
                      <a:r>
                        <a:rPr sz="2000" spc="-5" dirty="0">
                          <a:latin typeface="Arial"/>
                          <a:cs typeface="Arial"/>
                        </a:rPr>
                        <a:t>i</a:t>
                      </a:r>
                      <a:r>
                        <a:rPr sz="2000" spc="5" dirty="0">
                          <a:latin typeface="Arial"/>
                          <a:cs typeface="Arial"/>
                        </a:rPr>
                        <a:t>l</a:t>
                      </a:r>
                      <a:r>
                        <a:rPr sz="2000" spc="-5" dirty="0">
                          <a:latin typeface="Arial"/>
                          <a:cs typeface="Arial"/>
                        </a:rPr>
                        <a:t>i</a:t>
                      </a:r>
                      <a:r>
                        <a:rPr sz="2000" spc="0" dirty="0">
                          <a:latin typeface="Arial"/>
                          <a:cs typeface="Arial"/>
                        </a:rPr>
                        <a:t>ty f</a:t>
                      </a:r>
                      <a:r>
                        <a:rPr sz="2000" spc="-5" dirty="0">
                          <a:latin typeface="Arial"/>
                          <a:cs typeface="Arial"/>
                        </a:rPr>
                        <a:t>o</a:t>
                      </a:r>
                      <a:r>
                        <a:rPr sz="2000" spc="0" dirty="0">
                          <a:latin typeface="Arial"/>
                          <a:cs typeface="Arial"/>
                        </a:rPr>
                        <a:t>r th</a:t>
                      </a:r>
                      <a:r>
                        <a:rPr sz="2000" spc="-5" dirty="0">
                          <a:latin typeface="Arial"/>
                          <a:cs typeface="Arial"/>
                        </a:rPr>
                        <a:t>ei</a:t>
                      </a:r>
                      <a:r>
                        <a:rPr sz="2000" spc="0" dirty="0">
                          <a:latin typeface="Arial"/>
                          <a:cs typeface="Arial"/>
                        </a:rPr>
                        <a:t>r</a:t>
                      </a:r>
                      <a:r>
                        <a:rPr sz="2000" spc="10" dirty="0">
                          <a:latin typeface="Arial"/>
                          <a:cs typeface="Arial"/>
                        </a:rPr>
                        <a:t> </a:t>
                      </a:r>
                      <a:r>
                        <a:rPr sz="2000" spc="0" dirty="0">
                          <a:latin typeface="Arial"/>
                          <a:cs typeface="Arial"/>
                        </a:rPr>
                        <a:t>own </a:t>
                      </a:r>
                      <a:r>
                        <a:rPr sz="2000" spc="-5"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a:t>
                      </a:r>
                      <a:r>
                        <a:rPr sz="2000" spc="5" dirty="0">
                          <a:latin typeface="Arial"/>
                          <a:cs typeface="Arial"/>
                        </a:rPr>
                        <a:t>n</a:t>
                      </a:r>
                      <a:r>
                        <a:rPr sz="2000" spc="-5" dirty="0">
                          <a:latin typeface="Arial"/>
                          <a:cs typeface="Arial"/>
                        </a:rPr>
                        <a:t>i</a:t>
                      </a:r>
                      <a:r>
                        <a:rPr sz="2000" spc="5" dirty="0">
                          <a:latin typeface="Arial"/>
                          <a:cs typeface="Arial"/>
                        </a:rPr>
                        <a:t>n</a:t>
                      </a:r>
                      <a:r>
                        <a:rPr sz="2000" spc="0" dirty="0">
                          <a:latin typeface="Arial"/>
                          <a:cs typeface="Arial"/>
                        </a:rPr>
                        <a:t>g as </a:t>
                      </a:r>
                      <a:r>
                        <a:rPr sz="2000" spc="5" dirty="0">
                          <a:latin typeface="Arial"/>
                          <a:cs typeface="Arial"/>
                        </a:rPr>
                        <a:t>s</a:t>
                      </a:r>
                      <a:r>
                        <a:rPr sz="2000" spc="0" dirty="0">
                          <a:latin typeface="Arial"/>
                          <a:cs typeface="Arial"/>
                        </a:rPr>
                        <a:t>h</a:t>
                      </a:r>
                      <a:r>
                        <a:rPr sz="2000" spc="-5" dirty="0">
                          <a:latin typeface="Arial"/>
                          <a:cs typeface="Arial"/>
                        </a:rPr>
                        <a:t>o</a:t>
                      </a:r>
                      <a:r>
                        <a:rPr sz="2000" spc="0" dirty="0">
                          <a:latin typeface="Arial"/>
                          <a:cs typeface="Arial"/>
                        </a:rPr>
                        <a:t>wn</a:t>
                      </a:r>
                      <a:r>
                        <a:rPr sz="2000" spc="5" dirty="0">
                          <a:latin typeface="Arial"/>
                          <a:cs typeface="Arial"/>
                        </a:rPr>
                        <a:t> </a:t>
                      </a:r>
                      <a:r>
                        <a:rPr sz="2000" spc="-5" dirty="0">
                          <a:latin typeface="Arial"/>
                          <a:cs typeface="Arial"/>
                        </a:rPr>
                        <a:t>i</a:t>
                      </a:r>
                      <a:r>
                        <a:rPr sz="2000" spc="0" dirty="0">
                          <a:latin typeface="Arial"/>
                          <a:cs typeface="Arial"/>
                        </a:rPr>
                        <a:t>n</a:t>
                      </a:r>
                      <a:r>
                        <a:rPr sz="2000" spc="-5" dirty="0">
                          <a:latin typeface="Arial"/>
                          <a:cs typeface="Arial"/>
                        </a:rPr>
                        <a:t> </a:t>
                      </a:r>
                      <a:r>
                        <a:rPr sz="2000" spc="5" dirty="0">
                          <a:latin typeface="Arial"/>
                          <a:cs typeface="Arial"/>
                        </a:rPr>
                        <a:t>t</a:t>
                      </a:r>
                      <a:r>
                        <a:rPr sz="2000" spc="0" dirty="0">
                          <a:latin typeface="Arial"/>
                          <a:cs typeface="Arial"/>
                        </a:rPr>
                        <a:t>he </a:t>
                      </a:r>
                      <a:r>
                        <a:rPr sz="2000" spc="5" dirty="0">
                          <a:latin typeface="Arial"/>
                          <a:cs typeface="Arial"/>
                        </a:rPr>
                        <a:t>s</a:t>
                      </a:r>
                      <a:r>
                        <a:rPr sz="2000" spc="0" dirty="0">
                          <a:latin typeface="Arial"/>
                          <a:cs typeface="Arial"/>
                        </a:rPr>
                        <a:t>u</a:t>
                      </a:r>
                      <a:r>
                        <a:rPr sz="2000" spc="-5" dirty="0">
                          <a:latin typeface="Arial"/>
                          <a:cs typeface="Arial"/>
                        </a:rPr>
                        <a:t>b</a:t>
                      </a:r>
                      <a:r>
                        <a:rPr sz="2000" spc="0" dirty="0">
                          <a:latin typeface="Arial"/>
                          <a:cs typeface="Arial"/>
                        </a:rPr>
                        <a:t>m</a:t>
                      </a:r>
                      <a:r>
                        <a:rPr sz="2000" spc="-10" dirty="0">
                          <a:latin typeface="Arial"/>
                          <a:cs typeface="Arial"/>
                        </a:rPr>
                        <a:t>i</a:t>
                      </a:r>
                      <a:r>
                        <a:rPr sz="2000" spc="10" dirty="0">
                          <a:latin typeface="Arial"/>
                          <a:cs typeface="Arial"/>
                        </a:rPr>
                        <a:t>t</a:t>
                      </a:r>
                      <a:r>
                        <a:rPr sz="2000" spc="0" dirty="0">
                          <a:latin typeface="Arial"/>
                          <a:cs typeface="Arial"/>
                        </a:rPr>
                        <a:t>ted </a:t>
                      </a:r>
                      <a:r>
                        <a:rPr sz="2000" spc="-5"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a:t>
                      </a:r>
                      <a:r>
                        <a:rPr sz="2000" spc="5" dirty="0">
                          <a:latin typeface="Arial"/>
                          <a:cs typeface="Arial"/>
                        </a:rPr>
                        <a:t>n</a:t>
                      </a:r>
                      <a:r>
                        <a:rPr sz="2000" spc="-5" dirty="0">
                          <a:latin typeface="Arial"/>
                          <a:cs typeface="Arial"/>
                        </a:rPr>
                        <a:t>i</a:t>
                      </a:r>
                      <a:r>
                        <a:rPr sz="2000" spc="5" dirty="0">
                          <a:latin typeface="Arial"/>
                          <a:cs typeface="Arial"/>
                        </a:rPr>
                        <a:t>n</a:t>
                      </a:r>
                      <a:r>
                        <a:rPr sz="2000" spc="0" dirty="0">
                          <a:latin typeface="Arial"/>
                          <a:cs typeface="Arial"/>
                        </a:rPr>
                        <a:t>g</a:t>
                      </a:r>
                      <a:r>
                        <a:rPr sz="2000" spc="-5" dirty="0">
                          <a:latin typeface="Arial"/>
                          <a:cs typeface="Arial"/>
                        </a:rPr>
                        <a:t> m</a:t>
                      </a:r>
                      <a:r>
                        <a:rPr sz="2000" spc="5" dirty="0">
                          <a:latin typeface="Arial"/>
                          <a:cs typeface="Arial"/>
                        </a:rPr>
                        <a:t>a</a:t>
                      </a:r>
                      <a:r>
                        <a:rPr sz="2000" spc="0" dirty="0">
                          <a:latin typeface="Arial"/>
                          <a:cs typeface="Arial"/>
                        </a:rPr>
                        <a:t>ter</a:t>
                      </a:r>
                      <a:r>
                        <a:rPr sz="2000" spc="5" dirty="0">
                          <a:latin typeface="Arial"/>
                          <a:cs typeface="Arial"/>
                        </a:rPr>
                        <a:t>i</a:t>
                      </a:r>
                      <a:r>
                        <a:rPr sz="2000" spc="0" dirty="0">
                          <a:latin typeface="Arial"/>
                          <a:cs typeface="Arial"/>
                        </a:rPr>
                        <a:t>al</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200660">
                        <a:lnSpc>
                          <a:spcPct val="100000"/>
                        </a:lnSpc>
                      </a:pPr>
                      <a:r>
                        <a:rPr sz="2000" dirty="0">
                          <a:latin typeface="Arial"/>
                          <a:cs typeface="Arial"/>
                        </a:rPr>
                        <a:t>No</a:t>
                      </a:r>
                      <a:r>
                        <a:rPr sz="2000" spc="-5" dirty="0">
                          <a:latin typeface="Arial"/>
                          <a:cs typeface="Arial"/>
                        </a:rPr>
                        <a:t> a</a:t>
                      </a:r>
                      <a:r>
                        <a:rPr sz="2000" spc="5" dirty="0">
                          <a:latin typeface="Arial"/>
                          <a:cs typeface="Arial"/>
                        </a:rPr>
                        <a:t>cc</a:t>
                      </a:r>
                      <a:r>
                        <a:rPr sz="2000" spc="0" dirty="0">
                          <a:latin typeface="Arial"/>
                          <a:cs typeface="Arial"/>
                        </a:rPr>
                        <a:t>e</a:t>
                      </a:r>
                      <a:r>
                        <a:rPr sz="2000" spc="-5" dirty="0">
                          <a:latin typeface="Arial"/>
                          <a:cs typeface="Arial"/>
                        </a:rPr>
                        <a:t>p</a:t>
                      </a:r>
                      <a:r>
                        <a:rPr sz="2000" spc="10" dirty="0">
                          <a:latin typeface="Arial"/>
                          <a:cs typeface="Arial"/>
                        </a:rPr>
                        <a:t>t</a:t>
                      </a:r>
                      <a:r>
                        <a:rPr sz="2000" spc="0" dirty="0">
                          <a:latin typeface="Arial"/>
                          <a:cs typeface="Arial"/>
                        </a:rPr>
                        <a:t>a</a:t>
                      </a:r>
                      <a:r>
                        <a:rPr sz="2000" spc="-5" dirty="0">
                          <a:latin typeface="Arial"/>
                          <a:cs typeface="Arial"/>
                        </a:rPr>
                        <a:t>b</a:t>
                      </a:r>
                      <a:r>
                        <a:rPr sz="2000" spc="5" dirty="0">
                          <a:latin typeface="Arial"/>
                          <a:cs typeface="Arial"/>
                        </a:rPr>
                        <a:t>l</a:t>
                      </a:r>
                      <a:r>
                        <a:rPr sz="2000" spc="0" dirty="0">
                          <a:latin typeface="Arial"/>
                          <a:cs typeface="Arial"/>
                        </a:rPr>
                        <a:t>e ev</a:t>
                      </a:r>
                      <a:r>
                        <a:rPr sz="2000" spc="-5"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nce</a:t>
                      </a:r>
                      <a:r>
                        <a:rPr sz="2000" spc="-5" dirty="0">
                          <a:latin typeface="Arial"/>
                          <a:cs typeface="Arial"/>
                        </a:rPr>
                        <a:t> </a:t>
                      </a:r>
                      <a:r>
                        <a:rPr sz="2000" spc="0" dirty="0">
                          <a:latin typeface="Arial"/>
                          <a:cs typeface="Arial"/>
                        </a:rPr>
                        <a:t>w</a:t>
                      </a:r>
                      <a:r>
                        <a:rPr sz="2000" spc="-5" dirty="0">
                          <a:latin typeface="Arial"/>
                          <a:cs typeface="Arial"/>
                        </a:rPr>
                        <a:t>a</a:t>
                      </a:r>
                      <a:r>
                        <a:rPr sz="2000" spc="0" dirty="0">
                          <a:latin typeface="Arial"/>
                          <a:cs typeface="Arial"/>
                        </a:rPr>
                        <a:t>s </a:t>
                      </a:r>
                      <a:r>
                        <a:rPr sz="2000" spc="5" dirty="0">
                          <a:latin typeface="Arial"/>
                          <a:cs typeface="Arial"/>
                        </a:rPr>
                        <a:t>s</a:t>
                      </a:r>
                      <a:r>
                        <a:rPr sz="2000" spc="0" dirty="0">
                          <a:latin typeface="Arial"/>
                          <a:cs typeface="Arial"/>
                        </a:rPr>
                        <a:t>h</a:t>
                      </a:r>
                      <a:r>
                        <a:rPr sz="2000" spc="-5" dirty="0">
                          <a:latin typeface="Arial"/>
                          <a:cs typeface="Arial"/>
                        </a:rPr>
                        <a:t>o</a:t>
                      </a:r>
                      <a:r>
                        <a:rPr sz="2000" spc="0" dirty="0">
                          <a:latin typeface="Arial"/>
                          <a:cs typeface="Arial"/>
                        </a:rPr>
                        <a:t>wn</a:t>
                      </a: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11447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041400" y="323850"/>
            <a:ext cx="17678400" cy="1219200"/>
          </a:xfrm>
          <a:prstGeom prst="rect">
            <a:avLst/>
          </a:prstGeom>
        </p:spPr>
        <p:txBody>
          <a:bodyPr vert="horz" wrap="square" lIns="0" tIns="0" rIns="0" bIns="0" rtlCol="0">
            <a:noAutofit/>
          </a:bodyPr>
          <a:lstStyle/>
          <a:p>
            <a:pPr marL="12700"/>
            <a:r>
              <a:rPr sz="2000" b="1" dirty="0">
                <a:latin typeface="Arial"/>
                <a:cs typeface="Arial"/>
              </a:rPr>
              <a:t>K</a:t>
            </a:r>
            <a:r>
              <a:rPr sz="2000" b="1" spc="-10" dirty="0">
                <a:latin typeface="Arial"/>
                <a:cs typeface="Arial"/>
              </a:rPr>
              <a:t>R</a:t>
            </a:r>
            <a:r>
              <a:rPr sz="2000" b="1" dirty="0">
                <a:latin typeface="Arial"/>
                <a:cs typeface="Arial"/>
              </a:rPr>
              <a:t>A 2:</a:t>
            </a:r>
            <a:r>
              <a:rPr sz="2000" b="1" spc="5" dirty="0">
                <a:latin typeface="Arial"/>
                <a:cs typeface="Arial"/>
              </a:rPr>
              <a:t> </a:t>
            </a:r>
            <a:r>
              <a:rPr sz="2000" b="1" spc="-5" dirty="0">
                <a:latin typeface="Arial"/>
                <a:cs typeface="Arial"/>
              </a:rPr>
              <a:t>L</a:t>
            </a:r>
            <a:r>
              <a:rPr sz="2000" b="1" dirty="0">
                <a:latin typeface="Arial"/>
                <a:cs typeface="Arial"/>
              </a:rPr>
              <a:t>earning</a:t>
            </a:r>
            <a:r>
              <a:rPr sz="2000" b="1" spc="-15" dirty="0">
                <a:latin typeface="Arial"/>
                <a:cs typeface="Arial"/>
              </a:rPr>
              <a:t> </a:t>
            </a:r>
            <a:r>
              <a:rPr sz="2000" b="1" spc="-5" dirty="0">
                <a:latin typeface="Arial"/>
                <a:cs typeface="Arial"/>
              </a:rPr>
              <a:t>En</a:t>
            </a:r>
            <a:r>
              <a:rPr sz="2000" b="1" dirty="0">
                <a:latin typeface="Arial"/>
                <a:cs typeface="Arial"/>
              </a:rPr>
              <a:t>vi</a:t>
            </a:r>
            <a:r>
              <a:rPr sz="2000" b="1" spc="5" dirty="0">
                <a:latin typeface="Arial"/>
                <a:cs typeface="Arial"/>
              </a:rPr>
              <a:t>r</a:t>
            </a:r>
            <a:r>
              <a:rPr sz="2000" b="1" spc="-5" dirty="0">
                <a:latin typeface="Arial"/>
                <a:cs typeface="Arial"/>
              </a:rPr>
              <a:t>on</a:t>
            </a:r>
            <a:r>
              <a:rPr sz="2000" b="1" dirty="0">
                <a:latin typeface="Arial"/>
                <a:cs typeface="Arial"/>
              </a:rPr>
              <a:t>me</a:t>
            </a:r>
            <a:r>
              <a:rPr sz="2000" b="1" spc="-5" dirty="0">
                <a:latin typeface="Arial"/>
                <a:cs typeface="Arial"/>
              </a:rPr>
              <a:t>n</a:t>
            </a:r>
            <a:r>
              <a:rPr sz="2000" b="1" dirty="0">
                <a:latin typeface="Arial"/>
                <a:cs typeface="Arial"/>
              </a:rPr>
              <a:t>t</a:t>
            </a:r>
            <a:endParaRPr lang="en-US" sz="2000" b="1" dirty="0">
              <a:latin typeface="Arial"/>
              <a:cs typeface="Arial"/>
            </a:endParaRPr>
          </a:p>
          <a:p>
            <a:pPr marL="12700"/>
            <a:r>
              <a:rPr lang="en-US" sz="2800" b="1" dirty="0">
                <a:highlight>
                  <a:srgbClr val="FFFF00"/>
                </a:highlight>
                <a:latin typeface="Arial"/>
                <a:cs typeface="Arial"/>
              </a:rPr>
              <a:t>O</a:t>
            </a:r>
            <a:r>
              <a:rPr lang="en-US" sz="2800" b="1" spc="-10" dirty="0">
                <a:highlight>
                  <a:srgbClr val="FFFF00"/>
                </a:highlight>
                <a:latin typeface="Arial"/>
                <a:cs typeface="Arial"/>
              </a:rPr>
              <a:t>B</a:t>
            </a:r>
            <a:r>
              <a:rPr lang="en-US" sz="2800" b="1" spc="0" dirty="0">
                <a:highlight>
                  <a:srgbClr val="FFFF00"/>
                </a:highlight>
                <a:latin typeface="Arial"/>
                <a:cs typeface="Arial"/>
              </a:rPr>
              <a:t>J</a:t>
            </a:r>
            <a:r>
              <a:rPr lang="en-US" sz="2800" b="1" spc="-10" dirty="0">
                <a:highlight>
                  <a:srgbClr val="FFFF00"/>
                </a:highlight>
                <a:latin typeface="Arial"/>
                <a:cs typeface="Arial"/>
              </a:rPr>
              <a:t>EC</a:t>
            </a:r>
            <a:r>
              <a:rPr lang="en-US" sz="2800" b="1" spc="0" dirty="0">
                <a:highlight>
                  <a:srgbClr val="FFFF00"/>
                </a:highlight>
                <a:latin typeface="Arial"/>
                <a:cs typeface="Arial"/>
              </a:rPr>
              <a:t>TIVE </a:t>
            </a:r>
            <a:r>
              <a:rPr lang="en-US" sz="2800" b="1" dirty="0">
                <a:highlight>
                  <a:srgbClr val="FFFF00"/>
                </a:highlight>
                <a:latin typeface="Arial"/>
                <a:cs typeface="Arial"/>
              </a:rPr>
              <a:t>8.</a:t>
            </a:r>
            <a:r>
              <a:rPr lang="en-US" sz="2800" b="1" spc="-5" dirty="0">
                <a:highlight>
                  <a:srgbClr val="FFFF00"/>
                </a:highlight>
                <a:latin typeface="Arial"/>
                <a:cs typeface="Arial"/>
              </a:rPr>
              <a:t> </a:t>
            </a:r>
            <a:r>
              <a:rPr lang="en-US" sz="2800" b="1" spc="0" dirty="0">
                <a:highlight>
                  <a:srgbClr val="FFFF00"/>
                </a:highlight>
                <a:latin typeface="Arial"/>
                <a:cs typeface="Arial"/>
              </a:rPr>
              <a:t>Appli</a:t>
            </a:r>
            <a:r>
              <a:rPr lang="en-US" sz="2800" b="1" spc="-5" dirty="0">
                <a:highlight>
                  <a:srgbClr val="FFFF00"/>
                </a:highlight>
                <a:latin typeface="Arial"/>
                <a:cs typeface="Arial"/>
              </a:rPr>
              <a:t>e</a:t>
            </a:r>
            <a:r>
              <a:rPr lang="en-US" sz="2800" b="1" spc="0" dirty="0">
                <a:highlight>
                  <a:srgbClr val="FFFF00"/>
                </a:highlight>
                <a:latin typeface="Arial"/>
                <a:cs typeface="Arial"/>
              </a:rPr>
              <a:t>d</a:t>
            </a:r>
            <a:r>
              <a:rPr lang="en-US" sz="2800" b="1" spc="10" dirty="0">
                <a:highlight>
                  <a:srgbClr val="FFFF00"/>
                </a:highlight>
                <a:latin typeface="Arial"/>
                <a:cs typeface="Arial"/>
              </a:rPr>
              <a:t> </a:t>
            </a:r>
            <a:r>
              <a:rPr lang="en-US" sz="2800" b="1" spc="0" dirty="0">
                <a:highlight>
                  <a:srgbClr val="FFFF00"/>
                </a:highlight>
                <a:latin typeface="Arial"/>
                <a:cs typeface="Arial"/>
              </a:rPr>
              <a:t>a </a:t>
            </a:r>
            <a:r>
              <a:rPr lang="en-US" sz="2800" b="1" spc="-5" dirty="0">
                <a:highlight>
                  <a:srgbClr val="FFFF00"/>
                </a:highlight>
                <a:latin typeface="Arial"/>
                <a:cs typeface="Arial"/>
              </a:rPr>
              <a:t>r</a:t>
            </a:r>
            <a:r>
              <a:rPr lang="en-US" sz="2800" b="1" spc="0" dirty="0">
                <a:highlight>
                  <a:srgbClr val="FFFF00"/>
                </a:highlight>
                <a:latin typeface="Arial"/>
                <a:cs typeface="Arial"/>
              </a:rPr>
              <a:t>ange</a:t>
            </a:r>
            <a:r>
              <a:rPr lang="en-US" sz="2800" b="1" spc="-5" dirty="0">
                <a:highlight>
                  <a:srgbClr val="FFFF00"/>
                </a:highlight>
                <a:latin typeface="Arial"/>
                <a:cs typeface="Arial"/>
              </a:rPr>
              <a:t> </a:t>
            </a:r>
            <a:r>
              <a:rPr lang="en-US" sz="2800" b="1" spc="0" dirty="0">
                <a:highlight>
                  <a:srgbClr val="FFFF00"/>
                </a:highlight>
                <a:latin typeface="Arial"/>
                <a:cs typeface="Arial"/>
              </a:rPr>
              <a:t>of succ</a:t>
            </a:r>
            <a:r>
              <a:rPr lang="en-US" sz="2800" b="1" spc="5" dirty="0">
                <a:highlight>
                  <a:srgbClr val="FFFF00"/>
                </a:highlight>
                <a:latin typeface="Arial"/>
                <a:cs typeface="Arial"/>
              </a:rPr>
              <a:t>e</a:t>
            </a:r>
            <a:r>
              <a:rPr lang="en-US" sz="2800" b="1" spc="0" dirty="0">
                <a:highlight>
                  <a:srgbClr val="FFFF00"/>
                </a:highlight>
                <a:latin typeface="Arial"/>
                <a:cs typeface="Arial"/>
              </a:rPr>
              <a:t>s</a:t>
            </a:r>
            <a:r>
              <a:rPr lang="en-US" sz="2800" b="1" spc="-5" dirty="0">
                <a:highlight>
                  <a:srgbClr val="FFFF00"/>
                </a:highlight>
                <a:latin typeface="Arial"/>
                <a:cs typeface="Arial"/>
              </a:rPr>
              <a:t>s</a:t>
            </a:r>
            <a:r>
              <a:rPr lang="en-US" sz="2800" b="1" spc="0" dirty="0">
                <a:highlight>
                  <a:srgbClr val="FFFF00"/>
                </a:highlight>
                <a:latin typeface="Arial"/>
                <a:cs typeface="Arial"/>
              </a:rPr>
              <a:t>ful strategi</a:t>
            </a:r>
            <a:r>
              <a:rPr lang="en-US" sz="2800" b="1" spc="5" dirty="0">
                <a:highlight>
                  <a:srgbClr val="FFFF00"/>
                </a:highlight>
                <a:latin typeface="Arial"/>
                <a:cs typeface="Arial"/>
              </a:rPr>
              <a:t>e</a:t>
            </a:r>
            <a:r>
              <a:rPr lang="en-US" sz="2800" b="1" spc="0" dirty="0">
                <a:highlight>
                  <a:srgbClr val="FFFF00"/>
                </a:highlight>
                <a:latin typeface="Arial"/>
                <a:cs typeface="Arial"/>
              </a:rPr>
              <a:t>s that</a:t>
            </a:r>
            <a:r>
              <a:rPr lang="en-US" sz="2800" b="1" spc="-5" dirty="0">
                <a:highlight>
                  <a:srgbClr val="FFFF00"/>
                </a:highlight>
                <a:latin typeface="Arial"/>
                <a:cs typeface="Arial"/>
              </a:rPr>
              <a:t> </a:t>
            </a:r>
            <a:r>
              <a:rPr lang="en-US" sz="2800" b="1" spc="0" dirty="0">
                <a:highlight>
                  <a:srgbClr val="FFFF00"/>
                </a:highlight>
                <a:latin typeface="Arial"/>
                <a:cs typeface="Arial"/>
              </a:rPr>
              <a:t>maintain le</a:t>
            </a:r>
            <a:r>
              <a:rPr lang="en-US" sz="2800" b="1" spc="-5" dirty="0">
                <a:highlight>
                  <a:srgbClr val="FFFF00"/>
                </a:highlight>
                <a:latin typeface="Arial"/>
                <a:cs typeface="Arial"/>
              </a:rPr>
              <a:t>ar</a:t>
            </a:r>
            <a:r>
              <a:rPr lang="en-US" sz="2800" b="1" spc="0" dirty="0">
                <a:highlight>
                  <a:srgbClr val="FFFF00"/>
                </a:highlight>
                <a:latin typeface="Arial"/>
                <a:cs typeface="Arial"/>
              </a:rPr>
              <a:t>ning envi</a:t>
            </a:r>
            <a:r>
              <a:rPr lang="en-US" sz="2800" b="1" spc="-5" dirty="0">
                <a:highlight>
                  <a:srgbClr val="FFFF00"/>
                </a:highlight>
                <a:latin typeface="Arial"/>
                <a:cs typeface="Arial"/>
              </a:rPr>
              <a:t>r</a:t>
            </a:r>
            <a:r>
              <a:rPr lang="en-US" sz="2800" b="1" spc="0" dirty="0">
                <a:highlight>
                  <a:srgbClr val="FFFF00"/>
                </a:highlight>
                <a:latin typeface="Arial"/>
                <a:cs typeface="Arial"/>
              </a:rPr>
              <a:t>onments that</a:t>
            </a:r>
            <a:r>
              <a:rPr lang="en-US" sz="2800" b="1" spc="-5" dirty="0">
                <a:highlight>
                  <a:srgbClr val="FFFF00"/>
                </a:highlight>
                <a:latin typeface="Arial"/>
                <a:cs typeface="Arial"/>
              </a:rPr>
              <a:t> </a:t>
            </a:r>
            <a:r>
              <a:rPr lang="en-US" sz="2800" b="1" spc="0" dirty="0">
                <a:highlight>
                  <a:srgbClr val="FFFF00"/>
                </a:highlight>
                <a:latin typeface="Arial"/>
                <a:cs typeface="Arial"/>
              </a:rPr>
              <a:t>motiv</a:t>
            </a:r>
            <a:r>
              <a:rPr lang="en-US" sz="2800" b="1" spc="-5" dirty="0">
                <a:highlight>
                  <a:srgbClr val="FFFF00"/>
                </a:highlight>
                <a:latin typeface="Arial"/>
                <a:cs typeface="Arial"/>
              </a:rPr>
              <a:t>a</a:t>
            </a:r>
            <a:r>
              <a:rPr lang="en-US" sz="2800" b="1" spc="0" dirty="0">
                <a:highlight>
                  <a:srgbClr val="FFFF00"/>
                </a:highlight>
                <a:latin typeface="Arial"/>
                <a:cs typeface="Arial"/>
              </a:rPr>
              <a:t>te le</a:t>
            </a:r>
            <a:r>
              <a:rPr lang="en-US" sz="2800" b="1" spc="-5" dirty="0">
                <a:highlight>
                  <a:srgbClr val="FFFF00"/>
                </a:highlight>
                <a:latin typeface="Arial"/>
                <a:cs typeface="Arial"/>
              </a:rPr>
              <a:t>ar</a:t>
            </a:r>
            <a:r>
              <a:rPr lang="en-US" sz="2800" b="1" spc="15" dirty="0">
                <a:highlight>
                  <a:srgbClr val="FFFF00"/>
                </a:highlight>
                <a:latin typeface="Arial"/>
                <a:cs typeface="Arial"/>
              </a:rPr>
              <a:t>n</a:t>
            </a:r>
            <a:r>
              <a:rPr lang="en-US" sz="2800" b="1" spc="0" dirty="0">
                <a:highlight>
                  <a:srgbClr val="FFFF00"/>
                </a:highlight>
                <a:latin typeface="Arial"/>
                <a:cs typeface="Arial"/>
              </a:rPr>
              <a:t>e</a:t>
            </a:r>
            <a:r>
              <a:rPr lang="en-US" sz="2800" b="1" spc="-5" dirty="0">
                <a:highlight>
                  <a:srgbClr val="FFFF00"/>
                </a:highlight>
                <a:latin typeface="Arial"/>
                <a:cs typeface="Arial"/>
              </a:rPr>
              <a:t>r</a:t>
            </a:r>
            <a:r>
              <a:rPr lang="en-US" sz="2800" b="1" spc="0" dirty="0">
                <a:highlight>
                  <a:srgbClr val="FFFF00"/>
                </a:highlight>
                <a:latin typeface="Arial"/>
                <a:cs typeface="Arial"/>
              </a:rPr>
              <a:t>s</a:t>
            </a:r>
            <a:r>
              <a:rPr lang="en-US" sz="2800" b="1" spc="-5" dirty="0">
                <a:highlight>
                  <a:srgbClr val="FFFF00"/>
                </a:highlight>
                <a:latin typeface="Arial"/>
                <a:cs typeface="Arial"/>
              </a:rPr>
              <a:t> </a:t>
            </a:r>
            <a:r>
              <a:rPr lang="en-US" sz="2800" b="1" spc="0" dirty="0">
                <a:highlight>
                  <a:srgbClr val="FFFF00"/>
                </a:highlight>
                <a:latin typeface="Arial"/>
                <a:cs typeface="Arial"/>
              </a:rPr>
              <a:t>to wo</a:t>
            </a:r>
            <a:r>
              <a:rPr lang="en-US" sz="2800" b="1" spc="-5" dirty="0">
                <a:highlight>
                  <a:srgbClr val="FFFF00"/>
                </a:highlight>
                <a:latin typeface="Arial"/>
                <a:cs typeface="Arial"/>
              </a:rPr>
              <a:t>r</a:t>
            </a:r>
            <a:r>
              <a:rPr lang="en-US" sz="2800" b="1" spc="0" dirty="0">
                <a:highlight>
                  <a:srgbClr val="FFFF00"/>
                </a:highlight>
                <a:latin typeface="Arial"/>
                <a:cs typeface="Arial"/>
              </a:rPr>
              <a:t>k p</a:t>
            </a:r>
            <a:r>
              <a:rPr lang="en-US" sz="2800" b="1" spc="-5" dirty="0">
                <a:highlight>
                  <a:srgbClr val="FFFF00"/>
                </a:highlight>
                <a:latin typeface="Arial"/>
                <a:cs typeface="Arial"/>
              </a:rPr>
              <a:t>r</a:t>
            </a:r>
            <a:r>
              <a:rPr lang="en-US" sz="2800" b="1" spc="0" dirty="0">
                <a:highlight>
                  <a:srgbClr val="FFFF00"/>
                </a:highlight>
                <a:latin typeface="Arial"/>
                <a:cs typeface="Arial"/>
              </a:rPr>
              <a:t>oductive</a:t>
            </a:r>
            <a:r>
              <a:rPr lang="en-US" sz="2800" b="1" spc="5" dirty="0">
                <a:highlight>
                  <a:srgbClr val="FFFF00"/>
                </a:highlight>
                <a:latin typeface="Arial"/>
                <a:cs typeface="Arial"/>
              </a:rPr>
              <a:t>l</a:t>
            </a:r>
            <a:r>
              <a:rPr lang="en-US" sz="2800" b="1" spc="0" dirty="0">
                <a:highlight>
                  <a:srgbClr val="FFFF00"/>
                </a:highlight>
                <a:latin typeface="Arial"/>
                <a:cs typeface="Arial"/>
              </a:rPr>
              <a:t>y by</a:t>
            </a:r>
            <a:r>
              <a:rPr lang="en-US" sz="2800" b="1" spc="-5" dirty="0">
                <a:highlight>
                  <a:srgbClr val="FFFF00"/>
                </a:highlight>
                <a:latin typeface="Arial"/>
                <a:cs typeface="Arial"/>
              </a:rPr>
              <a:t> a</a:t>
            </a:r>
            <a:r>
              <a:rPr lang="en-US" sz="2800" b="1" spc="0" dirty="0">
                <a:highlight>
                  <a:srgbClr val="FFFF00"/>
                </a:highlight>
                <a:latin typeface="Arial"/>
                <a:cs typeface="Arial"/>
              </a:rPr>
              <a:t>s</a:t>
            </a:r>
            <a:r>
              <a:rPr lang="en-US" sz="2800" b="1" spc="-5" dirty="0">
                <a:highlight>
                  <a:srgbClr val="FFFF00"/>
                </a:highlight>
                <a:latin typeface="Arial"/>
                <a:cs typeface="Arial"/>
              </a:rPr>
              <a:t>s</a:t>
            </a:r>
            <a:r>
              <a:rPr lang="en-US" sz="2800" b="1" spc="0" dirty="0">
                <a:highlight>
                  <a:srgbClr val="FFFF00"/>
                </a:highlight>
                <a:latin typeface="Arial"/>
                <a:cs typeface="Arial"/>
              </a:rPr>
              <a:t>u</a:t>
            </a:r>
            <a:r>
              <a:rPr lang="en-US" sz="2800" b="1" spc="10" dirty="0">
                <a:highlight>
                  <a:srgbClr val="FFFF00"/>
                </a:highlight>
                <a:latin typeface="Arial"/>
                <a:cs typeface="Arial"/>
              </a:rPr>
              <a:t>m</a:t>
            </a:r>
            <a:r>
              <a:rPr lang="en-US" sz="2800" b="1" spc="0" dirty="0">
                <a:highlight>
                  <a:srgbClr val="FFFF00"/>
                </a:highlight>
                <a:latin typeface="Arial"/>
                <a:cs typeface="Arial"/>
              </a:rPr>
              <a:t>ing </a:t>
            </a:r>
            <a:r>
              <a:rPr lang="en-US" sz="2800" b="1" spc="-5" dirty="0">
                <a:highlight>
                  <a:srgbClr val="FFFF00"/>
                </a:highlight>
                <a:latin typeface="Arial"/>
                <a:cs typeface="Arial"/>
              </a:rPr>
              <a:t>r</a:t>
            </a:r>
            <a:r>
              <a:rPr lang="en-US" sz="2800" b="1" spc="0" dirty="0">
                <a:highlight>
                  <a:srgbClr val="FFFF00"/>
                </a:highlight>
                <a:latin typeface="Arial"/>
                <a:cs typeface="Arial"/>
              </a:rPr>
              <a:t>e</a:t>
            </a:r>
            <a:r>
              <a:rPr lang="en-US" sz="2800" b="1" spc="-5" dirty="0">
                <a:highlight>
                  <a:srgbClr val="FFFF00"/>
                </a:highlight>
                <a:latin typeface="Arial"/>
                <a:cs typeface="Arial"/>
              </a:rPr>
              <a:t>s</a:t>
            </a:r>
            <a:r>
              <a:rPr lang="en-US" sz="2800" b="1" spc="0" dirty="0">
                <a:highlight>
                  <a:srgbClr val="FFFF00"/>
                </a:highlight>
                <a:latin typeface="Arial"/>
                <a:cs typeface="Arial"/>
              </a:rPr>
              <a:t>ponsib</a:t>
            </a:r>
            <a:r>
              <a:rPr lang="en-US" sz="2800" b="1" spc="10" dirty="0">
                <a:highlight>
                  <a:srgbClr val="FFFF00"/>
                </a:highlight>
                <a:latin typeface="Arial"/>
                <a:cs typeface="Arial"/>
              </a:rPr>
              <a:t>i</a:t>
            </a:r>
            <a:r>
              <a:rPr lang="en-US" sz="2800" b="1" spc="0" dirty="0">
                <a:highlight>
                  <a:srgbClr val="FFFF00"/>
                </a:highlight>
                <a:latin typeface="Arial"/>
                <a:cs typeface="Arial"/>
              </a:rPr>
              <a:t>lity for</a:t>
            </a:r>
            <a:r>
              <a:rPr lang="en-US" sz="2800" b="1" spc="-5" dirty="0">
                <a:highlight>
                  <a:srgbClr val="FFFF00"/>
                </a:highlight>
                <a:latin typeface="Arial"/>
                <a:cs typeface="Arial"/>
              </a:rPr>
              <a:t> </a:t>
            </a:r>
            <a:r>
              <a:rPr lang="en-US" sz="2800" b="1" spc="0" dirty="0">
                <a:highlight>
                  <a:srgbClr val="FFFF00"/>
                </a:highlight>
                <a:latin typeface="Arial"/>
                <a:cs typeface="Arial"/>
              </a:rPr>
              <a:t>their</a:t>
            </a:r>
            <a:r>
              <a:rPr lang="en-US" sz="2800" b="1" spc="-10" dirty="0">
                <a:highlight>
                  <a:srgbClr val="FFFF00"/>
                </a:highlight>
                <a:latin typeface="Arial"/>
                <a:cs typeface="Arial"/>
              </a:rPr>
              <a:t> </a:t>
            </a:r>
            <a:r>
              <a:rPr lang="en-US" sz="2800" b="1" spc="0" dirty="0">
                <a:highlight>
                  <a:srgbClr val="FFFF00"/>
                </a:highlight>
                <a:latin typeface="Arial"/>
                <a:cs typeface="Arial"/>
              </a:rPr>
              <a:t>o</a:t>
            </a:r>
            <a:r>
              <a:rPr lang="en-US" sz="2800" b="1" spc="5" dirty="0">
                <a:highlight>
                  <a:srgbClr val="FFFF00"/>
                </a:highlight>
                <a:latin typeface="Arial"/>
                <a:cs typeface="Arial"/>
              </a:rPr>
              <a:t>w</a:t>
            </a:r>
            <a:r>
              <a:rPr lang="en-US" sz="2800" b="1" spc="0" dirty="0">
                <a:highlight>
                  <a:srgbClr val="FFFF00"/>
                </a:highlight>
                <a:latin typeface="Arial"/>
                <a:cs typeface="Arial"/>
              </a:rPr>
              <a:t>n le</a:t>
            </a:r>
            <a:r>
              <a:rPr lang="en-US" sz="2800" b="1" spc="-5" dirty="0">
                <a:highlight>
                  <a:srgbClr val="FFFF00"/>
                </a:highlight>
                <a:latin typeface="Arial"/>
                <a:cs typeface="Arial"/>
              </a:rPr>
              <a:t>ar</a:t>
            </a:r>
            <a:r>
              <a:rPr lang="en-US" sz="2800" b="1" spc="0" dirty="0">
                <a:highlight>
                  <a:srgbClr val="FFFF00"/>
                </a:highlight>
                <a:latin typeface="Arial"/>
                <a:cs typeface="Arial"/>
              </a:rPr>
              <a:t>ning</a:t>
            </a:r>
            <a:endParaRPr lang="en-US" sz="2800" dirty="0">
              <a:highlight>
                <a:srgbClr val="FFFF00"/>
              </a:highlight>
              <a:latin typeface="Arial"/>
              <a:cs typeface="Arial"/>
            </a:endParaRPr>
          </a:p>
          <a:p>
            <a:pPr marL="12700"/>
            <a:endParaRPr lang="en-US" sz="2000" dirty="0">
              <a:latin typeface="Arial"/>
              <a:cs typeface="Arial"/>
            </a:endParaRPr>
          </a:p>
          <a:p>
            <a:pPr marL="12700"/>
            <a:endParaRPr sz="2000" dirty="0">
              <a:latin typeface="Arial"/>
              <a:cs typeface="Arial"/>
            </a:endParaRPr>
          </a:p>
        </p:txBody>
      </p:sp>
      <p:sp>
        <p:nvSpPr>
          <p:cNvPr id="5" name="object 5"/>
          <p:cNvSpPr txBox="1">
            <a:spLocks noGrp="1"/>
          </p:cNvSpPr>
          <p:nvPr>
            <p:ph type="sldNum" sz="quarter" idx="12"/>
          </p:nvPr>
        </p:nvSpPr>
        <p:spPr>
          <a:prstGeom prst="rect">
            <a:avLst/>
          </a:prstGeom>
        </p:spPr>
        <p:txBody>
          <a:bodyPr vert="horz" wrap="square" lIns="0" tIns="0" rIns="0" bIns="0" rtlCol="0">
            <a:noAutofit/>
          </a:bodyPr>
          <a:lstStyle/>
          <a:p>
            <a:pPr marL="25400"/>
            <a:r>
              <a:rPr sz="1100" dirty="0">
                <a:latin typeface="Arial"/>
                <a:cs typeface="Arial"/>
              </a:rPr>
              <a:t>11</a:t>
            </a:r>
            <a:endParaRPr sz="110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3184405829"/>
              </p:ext>
            </p:extLst>
          </p:nvPr>
        </p:nvGraphicFramePr>
        <p:xfrm>
          <a:off x="812800" y="1771650"/>
          <a:ext cx="17678400" cy="8224520"/>
        </p:xfrm>
        <a:graphic>
          <a:graphicData uri="http://schemas.openxmlformats.org/drawingml/2006/table">
            <a:tbl>
              <a:tblPr firstRow="1" bandRow="1">
                <a:tableStyleId>{2D5ABB26-0587-4C30-8999-92F81FD0307C}</a:tableStyleId>
              </a:tblPr>
              <a:tblGrid>
                <a:gridCol w="5205288">
                  <a:extLst>
                    <a:ext uri="{9D8B030D-6E8A-4147-A177-3AD203B41FA5}">
                      <a16:colId xmlns:a16="http://schemas.microsoft.com/office/drawing/2014/main" val="20001"/>
                    </a:ext>
                  </a:extLst>
                </a:gridCol>
                <a:gridCol w="1300338">
                  <a:extLst>
                    <a:ext uri="{9D8B030D-6E8A-4147-A177-3AD203B41FA5}">
                      <a16:colId xmlns:a16="http://schemas.microsoft.com/office/drawing/2014/main" val="20002"/>
                    </a:ext>
                  </a:extLst>
                </a:gridCol>
                <a:gridCol w="2232822">
                  <a:extLst>
                    <a:ext uri="{9D8B030D-6E8A-4147-A177-3AD203B41FA5}">
                      <a16:colId xmlns:a16="http://schemas.microsoft.com/office/drawing/2014/main" val="20003"/>
                    </a:ext>
                  </a:extLst>
                </a:gridCol>
                <a:gridCol w="2232299">
                  <a:extLst>
                    <a:ext uri="{9D8B030D-6E8A-4147-A177-3AD203B41FA5}">
                      <a16:colId xmlns:a16="http://schemas.microsoft.com/office/drawing/2014/main" val="20004"/>
                    </a:ext>
                  </a:extLst>
                </a:gridCol>
                <a:gridCol w="2236235">
                  <a:extLst>
                    <a:ext uri="{9D8B030D-6E8A-4147-A177-3AD203B41FA5}">
                      <a16:colId xmlns:a16="http://schemas.microsoft.com/office/drawing/2014/main" val="20005"/>
                    </a:ext>
                  </a:extLst>
                </a:gridCol>
                <a:gridCol w="2232297">
                  <a:extLst>
                    <a:ext uri="{9D8B030D-6E8A-4147-A177-3AD203B41FA5}">
                      <a16:colId xmlns:a16="http://schemas.microsoft.com/office/drawing/2014/main" val="20006"/>
                    </a:ext>
                  </a:extLst>
                </a:gridCol>
                <a:gridCol w="2239121">
                  <a:extLst>
                    <a:ext uri="{9D8B030D-6E8A-4147-A177-3AD203B41FA5}">
                      <a16:colId xmlns:a16="http://schemas.microsoft.com/office/drawing/2014/main" val="20007"/>
                    </a:ext>
                  </a:extLst>
                </a:gridCol>
              </a:tblGrid>
              <a:tr h="253962">
                <a:tc rowSpan="2">
                  <a:txBody>
                    <a:bodyPr/>
                    <a:lstStyle/>
                    <a:p>
                      <a:pPr marR="0" algn="ctr">
                        <a:lnSpc>
                          <a:spcPct val="100000"/>
                        </a:lnSpc>
                      </a:pPr>
                      <a:r>
                        <a:rPr sz="2400" b="1" dirty="0">
                          <a:latin typeface="Arial"/>
                          <a:cs typeface="Arial"/>
                        </a:rPr>
                        <a:t>M</a:t>
                      </a:r>
                      <a:r>
                        <a:rPr sz="2400" b="1" spc="-5" dirty="0">
                          <a:latin typeface="Arial"/>
                          <a:cs typeface="Arial"/>
                        </a:rPr>
                        <a:t>E</a:t>
                      </a:r>
                      <a:r>
                        <a:rPr sz="2400" b="1" spc="5" dirty="0">
                          <a:latin typeface="Arial"/>
                          <a:cs typeface="Arial"/>
                        </a:rPr>
                        <a:t>A</a:t>
                      </a:r>
                      <a:r>
                        <a:rPr sz="2400" b="1" spc="-10" dirty="0">
                          <a:latin typeface="Arial"/>
                          <a:cs typeface="Arial"/>
                        </a:rPr>
                        <a:t>N</a:t>
                      </a:r>
                      <a:r>
                        <a:rPr sz="2400" b="1" spc="0" dirty="0">
                          <a:latin typeface="Arial"/>
                          <a:cs typeface="Arial"/>
                        </a:rPr>
                        <a:t>S</a:t>
                      </a:r>
                      <a:r>
                        <a:rPr sz="2400" b="1" spc="-10" dirty="0">
                          <a:latin typeface="Arial"/>
                          <a:cs typeface="Arial"/>
                        </a:rPr>
                        <a:t> </a:t>
                      </a:r>
                      <a:r>
                        <a:rPr sz="2400" b="1" spc="0" dirty="0">
                          <a:latin typeface="Arial"/>
                          <a:cs typeface="Arial"/>
                        </a:rPr>
                        <a:t>OF</a:t>
                      </a:r>
                      <a:r>
                        <a:rPr sz="2400" b="1" spc="-10" dirty="0">
                          <a:latin typeface="Arial"/>
                          <a:cs typeface="Arial"/>
                        </a:rPr>
                        <a:t> </a:t>
                      </a:r>
                      <a:r>
                        <a:rPr sz="2400" b="1" spc="-5" dirty="0">
                          <a:latin typeface="Arial"/>
                          <a:cs typeface="Arial"/>
                        </a:rPr>
                        <a:t>VE</a:t>
                      </a:r>
                      <a:r>
                        <a:rPr sz="2400" b="1" spc="-10" dirty="0">
                          <a:latin typeface="Arial"/>
                          <a:cs typeface="Arial"/>
                        </a:rPr>
                        <a:t>R</a:t>
                      </a:r>
                      <a:r>
                        <a:rPr sz="2400" b="1" spc="0" dirty="0">
                          <a:latin typeface="Arial"/>
                          <a:cs typeface="Arial"/>
                        </a:rPr>
                        <a:t>IFI</a:t>
                      </a:r>
                      <a:r>
                        <a:rPr sz="2400" b="1" spc="-15" dirty="0">
                          <a:latin typeface="Arial"/>
                          <a:cs typeface="Arial"/>
                        </a:rPr>
                        <a:t>C</a:t>
                      </a:r>
                      <a:r>
                        <a:rPr sz="2400" b="1" spc="-10" dirty="0">
                          <a:latin typeface="Arial"/>
                          <a:cs typeface="Arial"/>
                        </a:rPr>
                        <a:t>A</a:t>
                      </a:r>
                      <a:r>
                        <a:rPr sz="2400" b="1" spc="5" dirty="0">
                          <a:latin typeface="Arial"/>
                          <a:cs typeface="Arial"/>
                        </a:rPr>
                        <a:t>T</a:t>
                      </a:r>
                      <a:r>
                        <a:rPr sz="2400" b="1" spc="-10" dirty="0">
                          <a:latin typeface="Arial"/>
                          <a:cs typeface="Arial"/>
                        </a:rPr>
                        <a:t>I</a:t>
                      </a:r>
                      <a:r>
                        <a:rPr sz="2400" b="1" spc="0" dirty="0">
                          <a:latin typeface="Arial"/>
                          <a:cs typeface="Arial"/>
                        </a:rPr>
                        <a:t>ON</a:t>
                      </a:r>
                      <a:endParaRPr sz="2400" dirty="0">
                        <a:latin typeface="Arial"/>
                        <a:cs typeface="Arial"/>
                      </a:endParaRPr>
                    </a:p>
                    <a:p>
                      <a:pPr marL="635" algn="ctr">
                        <a:lnSpc>
                          <a:spcPct val="100000"/>
                        </a:lnSpc>
                      </a:pPr>
                      <a:r>
                        <a:rPr sz="2400" i="1" dirty="0">
                          <a:latin typeface="Arial"/>
                          <a:cs typeface="Arial"/>
                        </a:rPr>
                        <a:t>(</a:t>
                      </a:r>
                      <a:r>
                        <a:rPr sz="2400" i="1" spc="-5" dirty="0">
                          <a:latin typeface="Arial"/>
                          <a:cs typeface="Arial"/>
                        </a:rPr>
                        <a:t>SE</a:t>
                      </a:r>
                      <a:r>
                        <a:rPr sz="2400" i="1" spc="0" dirty="0">
                          <a:latin typeface="Arial"/>
                          <a:cs typeface="Arial"/>
                        </a:rPr>
                        <a:t>T A</a:t>
                      </a:r>
                      <a:r>
                        <a:rPr sz="2400" i="1" spc="5" dirty="0">
                          <a:latin typeface="Arial"/>
                          <a:cs typeface="Arial"/>
                        </a:rPr>
                        <a:t> </a:t>
                      </a:r>
                      <a:r>
                        <a:rPr sz="2400" b="1" i="1" spc="-5" dirty="0">
                          <a:latin typeface="Arial"/>
                          <a:cs typeface="Arial"/>
                        </a:rPr>
                        <a:t>o</a:t>
                      </a:r>
                      <a:r>
                        <a:rPr sz="2400" b="1" i="1" spc="0" dirty="0">
                          <a:latin typeface="Arial"/>
                          <a:cs typeface="Arial"/>
                        </a:rPr>
                        <a:t>r</a:t>
                      </a:r>
                      <a:r>
                        <a:rPr sz="2400" b="1" i="1" spc="-5" dirty="0">
                          <a:latin typeface="Arial"/>
                          <a:cs typeface="Arial"/>
                        </a:rPr>
                        <a:t> </a:t>
                      </a:r>
                      <a:r>
                        <a:rPr sz="2400" i="1" spc="-5" dirty="0">
                          <a:latin typeface="Arial"/>
                          <a:cs typeface="Arial"/>
                        </a:rPr>
                        <a:t>SE</a:t>
                      </a:r>
                      <a:r>
                        <a:rPr sz="2400" i="1" spc="0" dirty="0">
                          <a:latin typeface="Arial"/>
                          <a:cs typeface="Arial"/>
                        </a:rPr>
                        <a:t>T </a:t>
                      </a:r>
                      <a:r>
                        <a:rPr sz="2400" i="1" spc="-15" dirty="0">
                          <a:latin typeface="Arial"/>
                          <a:cs typeface="Arial"/>
                        </a:rPr>
                        <a:t>B</a:t>
                      </a:r>
                      <a:r>
                        <a:rPr sz="2400" i="1" spc="0" dirty="0">
                          <a:latin typeface="Arial"/>
                          <a:cs typeface="Arial"/>
                        </a:rPr>
                        <a:t>)</a:t>
                      </a:r>
                      <a:endParaRPr sz="2400" dirty="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rgbClr val="C2D59B"/>
                    </a:solidFill>
                  </a:tcPr>
                </a:tc>
                <a:tc gridSpan="6">
                  <a:txBody>
                    <a:bodyPr/>
                    <a:lstStyle/>
                    <a:p>
                      <a:pPr marL="635" algn="ctr">
                        <a:lnSpc>
                          <a:spcPct val="100000"/>
                        </a:lnSpc>
                      </a:pPr>
                      <a:r>
                        <a:rPr sz="2400" b="1" spc="-5" dirty="0">
                          <a:latin typeface="Arial"/>
                          <a:cs typeface="Arial"/>
                        </a:rPr>
                        <a:t>PE</a:t>
                      </a:r>
                      <a:r>
                        <a:rPr sz="2400" b="1" spc="-10" dirty="0">
                          <a:latin typeface="Arial"/>
                          <a:cs typeface="Arial"/>
                        </a:rPr>
                        <a:t>R</a:t>
                      </a:r>
                      <a:r>
                        <a:rPr sz="2400" b="1" spc="0" dirty="0">
                          <a:latin typeface="Arial"/>
                          <a:cs typeface="Arial"/>
                        </a:rPr>
                        <a:t>FORM</a:t>
                      </a:r>
                      <a:r>
                        <a:rPr sz="2400" b="1" spc="5" dirty="0">
                          <a:latin typeface="Arial"/>
                          <a:cs typeface="Arial"/>
                        </a:rPr>
                        <a:t>A</a:t>
                      </a:r>
                      <a:r>
                        <a:rPr sz="2400" b="1" spc="-10" dirty="0">
                          <a:latin typeface="Arial"/>
                          <a:cs typeface="Arial"/>
                        </a:rPr>
                        <a:t>NC</a:t>
                      </a:r>
                      <a:r>
                        <a:rPr sz="2400" b="1" spc="0" dirty="0">
                          <a:latin typeface="Arial"/>
                          <a:cs typeface="Arial"/>
                        </a:rPr>
                        <a:t>E</a:t>
                      </a:r>
                      <a:r>
                        <a:rPr sz="2400" b="1" spc="-10" dirty="0">
                          <a:latin typeface="Arial"/>
                          <a:cs typeface="Arial"/>
                        </a:rPr>
                        <a:t> </a:t>
                      </a:r>
                      <a:r>
                        <a:rPr sz="2400" b="1" spc="0" dirty="0">
                          <a:latin typeface="Arial"/>
                          <a:cs typeface="Arial"/>
                        </a:rPr>
                        <a:t>I</a:t>
                      </a:r>
                      <a:r>
                        <a:rPr sz="2400" b="1" spc="-10" dirty="0">
                          <a:latin typeface="Arial"/>
                          <a:cs typeface="Arial"/>
                        </a:rPr>
                        <a:t>ND</a:t>
                      </a:r>
                      <a:r>
                        <a:rPr sz="2400" b="1" spc="0" dirty="0">
                          <a:latin typeface="Arial"/>
                          <a:cs typeface="Arial"/>
                        </a:rPr>
                        <a:t>I</a:t>
                      </a:r>
                      <a:r>
                        <a:rPr sz="2400" b="1" spc="-20" dirty="0">
                          <a:latin typeface="Arial"/>
                          <a:cs typeface="Arial"/>
                        </a:rPr>
                        <a:t>C</a:t>
                      </a:r>
                      <a:r>
                        <a:rPr sz="2400" b="1" spc="-10" dirty="0">
                          <a:latin typeface="Arial"/>
                          <a:cs typeface="Arial"/>
                        </a:rPr>
                        <a:t>A</a:t>
                      </a:r>
                      <a:r>
                        <a:rPr sz="2400" b="1" spc="5" dirty="0">
                          <a:latin typeface="Arial"/>
                          <a:cs typeface="Arial"/>
                        </a:rPr>
                        <a:t>T</a:t>
                      </a:r>
                      <a:r>
                        <a:rPr sz="2400" b="1" spc="0" dirty="0">
                          <a:latin typeface="Arial"/>
                          <a:cs typeface="Arial"/>
                        </a:rPr>
                        <a:t>OR</a:t>
                      </a:r>
                      <a:endParaRPr sz="2400" dirty="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solidFill>
                      <a:srgbClr val="C2D59B"/>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07923">
                <a:tc vMerge="1">
                  <a:txBody>
                    <a:bodyPr/>
                    <a:lstStyle/>
                    <a:p>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167005">
                        <a:lnSpc>
                          <a:spcPct val="100000"/>
                        </a:lnSpc>
                      </a:pPr>
                      <a:r>
                        <a:rPr sz="2400" b="1" dirty="0">
                          <a:latin typeface="Arial"/>
                          <a:cs typeface="Arial"/>
                        </a:rPr>
                        <a:t>Q</a:t>
                      </a:r>
                      <a:r>
                        <a:rPr sz="2400" b="1" spc="-20" dirty="0">
                          <a:latin typeface="Arial"/>
                          <a:cs typeface="Arial"/>
                        </a:rPr>
                        <a:t>E</a:t>
                      </a:r>
                      <a:r>
                        <a:rPr sz="2400" b="1" spc="0" dirty="0">
                          <a:latin typeface="Arial"/>
                          <a:cs typeface="Arial"/>
                        </a:rPr>
                        <a:t>T</a:t>
                      </a:r>
                      <a:endParaRPr sz="2400" dirty="0">
                        <a:latin typeface="Arial"/>
                        <a:cs typeface="Arial"/>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450215" marR="124460" indent="-326390">
                        <a:lnSpc>
                          <a:spcPct val="100000"/>
                        </a:lnSpc>
                      </a:pPr>
                      <a:r>
                        <a:rPr sz="2400" b="1" dirty="0">
                          <a:latin typeface="Arial"/>
                          <a:cs typeface="Arial"/>
                        </a:rPr>
                        <a:t>Out</a:t>
                      </a:r>
                      <a:r>
                        <a:rPr sz="2400" b="1" spc="-15" dirty="0">
                          <a:latin typeface="Arial"/>
                          <a:cs typeface="Arial"/>
                        </a:rPr>
                        <a:t>s</a:t>
                      </a:r>
                      <a:r>
                        <a:rPr sz="2400" b="1" spc="0" dirty="0">
                          <a:latin typeface="Arial"/>
                          <a:cs typeface="Arial"/>
                        </a:rPr>
                        <a:t>ta</a:t>
                      </a:r>
                      <a:r>
                        <a:rPr sz="2400" b="1" spc="-5" dirty="0">
                          <a:latin typeface="Arial"/>
                          <a:cs typeface="Arial"/>
                        </a:rPr>
                        <a:t>n</a:t>
                      </a:r>
                      <a:r>
                        <a:rPr sz="2400" b="1" spc="0" dirty="0">
                          <a:latin typeface="Arial"/>
                          <a:cs typeface="Arial"/>
                        </a:rPr>
                        <a:t>ding (5)</a:t>
                      </a:r>
                      <a:endParaRPr sz="2400" dirty="0">
                        <a:latin typeface="Arial"/>
                        <a:cs typeface="Arial"/>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136525" marR="134620" indent="-1905" algn="ctr">
                        <a:lnSpc>
                          <a:spcPct val="100000"/>
                        </a:lnSpc>
                      </a:pPr>
                      <a:r>
                        <a:rPr sz="2400" b="1" spc="-5" dirty="0">
                          <a:latin typeface="Arial"/>
                          <a:cs typeface="Arial"/>
                        </a:rPr>
                        <a:t>V</a:t>
                      </a:r>
                      <a:r>
                        <a:rPr sz="2400" b="1" spc="0" dirty="0">
                          <a:latin typeface="Arial"/>
                          <a:cs typeface="Arial"/>
                        </a:rPr>
                        <a:t>ery </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(4)</a:t>
                      </a:r>
                      <a:endParaRPr sz="2400" dirty="0">
                        <a:latin typeface="Arial"/>
                        <a:cs typeface="Arial"/>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451484" marR="136525" indent="-315595">
                        <a:lnSpc>
                          <a:spcPct val="100000"/>
                        </a:lnSpc>
                      </a:pP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(3)</a:t>
                      </a:r>
                      <a:endParaRPr sz="2400" dirty="0">
                        <a:latin typeface="Arial"/>
                        <a:cs typeface="Arial"/>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88900" marR="89535" algn="ctr">
                        <a:lnSpc>
                          <a:spcPct val="100000"/>
                        </a:lnSpc>
                      </a:pPr>
                      <a:r>
                        <a:rPr sz="2400" b="1" spc="-10" dirty="0">
                          <a:latin typeface="Arial"/>
                          <a:cs typeface="Arial"/>
                        </a:rPr>
                        <a:t>U</a:t>
                      </a:r>
                      <a:r>
                        <a:rPr sz="2400" b="1" spc="0" dirty="0">
                          <a:latin typeface="Arial"/>
                          <a:cs typeface="Arial"/>
                        </a:rPr>
                        <a:t>n</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 y</a:t>
                      </a:r>
                      <a:endParaRPr sz="2400" dirty="0">
                        <a:latin typeface="Arial"/>
                        <a:cs typeface="Arial"/>
                      </a:endParaRPr>
                    </a:p>
                    <a:p>
                      <a:pPr marR="0" algn="ctr">
                        <a:lnSpc>
                          <a:spcPct val="100000"/>
                        </a:lnSpc>
                      </a:pPr>
                      <a:r>
                        <a:rPr sz="2400" b="1" dirty="0">
                          <a:latin typeface="Arial"/>
                          <a:cs typeface="Arial"/>
                        </a:rPr>
                        <a:t>(2)</a:t>
                      </a:r>
                      <a:endParaRPr sz="2400" dirty="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377190" marR="381000" algn="ctr">
                        <a:lnSpc>
                          <a:spcPct val="100000"/>
                        </a:lnSpc>
                      </a:pPr>
                      <a:r>
                        <a:rPr sz="2400" b="1" spc="-5" dirty="0">
                          <a:latin typeface="Arial"/>
                          <a:cs typeface="Arial"/>
                        </a:rPr>
                        <a:t>P</a:t>
                      </a:r>
                      <a:r>
                        <a:rPr sz="2400" b="1" spc="0" dirty="0">
                          <a:latin typeface="Arial"/>
                          <a:cs typeface="Arial"/>
                        </a:rPr>
                        <a:t>o</a:t>
                      </a:r>
                      <a:r>
                        <a:rPr sz="2400" b="1" spc="-10" dirty="0">
                          <a:latin typeface="Arial"/>
                          <a:cs typeface="Arial"/>
                        </a:rPr>
                        <a:t>o</a:t>
                      </a:r>
                      <a:r>
                        <a:rPr sz="2400" b="1" spc="0" dirty="0">
                          <a:latin typeface="Arial"/>
                          <a:cs typeface="Arial"/>
                        </a:rPr>
                        <a:t>r (1)</a:t>
                      </a:r>
                      <a:endParaRPr sz="2400" dirty="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C2D59B"/>
                    </a:solidFill>
                  </a:tcPr>
                </a:tc>
                <a:extLst>
                  <a:ext uri="{0D108BD9-81ED-4DB2-BD59-A6C34878D82A}">
                    <a16:rowId xmlns:a16="http://schemas.microsoft.com/office/drawing/2014/main" val="10001"/>
                  </a:ext>
                </a:extLst>
              </a:tr>
              <a:tr h="6248515">
                <a:tc>
                  <a:txBody>
                    <a:bodyPr/>
                    <a:lstStyle/>
                    <a:p>
                      <a:pPr marR="1905" algn="ctr">
                        <a:lnSpc>
                          <a:spcPct val="100000"/>
                        </a:lnSpc>
                      </a:pPr>
                      <a:r>
                        <a:rPr sz="2600" b="1" spc="-5" dirty="0">
                          <a:latin typeface="Arial"/>
                          <a:cs typeface="Arial"/>
                        </a:rPr>
                        <a:t>SE</a:t>
                      </a:r>
                      <a:r>
                        <a:rPr sz="2600" b="1" spc="0" dirty="0">
                          <a:latin typeface="Arial"/>
                          <a:cs typeface="Arial"/>
                        </a:rPr>
                        <a:t>T B</a:t>
                      </a:r>
                      <a:endParaRPr sz="2600" dirty="0">
                        <a:latin typeface="Arial"/>
                        <a:cs typeface="Arial"/>
                      </a:endParaRPr>
                    </a:p>
                    <a:p>
                      <a:pPr marL="64769" marR="325120">
                        <a:lnSpc>
                          <a:spcPct val="100000"/>
                        </a:lnSpc>
                        <a:spcBef>
                          <a:spcPts val="30"/>
                        </a:spcBef>
                      </a:pPr>
                      <a:r>
                        <a:rPr sz="2600" b="1" dirty="0">
                          <a:latin typeface="Arial"/>
                          <a:cs typeface="Arial"/>
                        </a:rPr>
                        <a:t>Cla</a:t>
                      </a:r>
                      <a:r>
                        <a:rPr sz="2600" b="1" spc="-5" dirty="0">
                          <a:latin typeface="Arial"/>
                          <a:cs typeface="Arial"/>
                        </a:rPr>
                        <a:t>s</a:t>
                      </a:r>
                      <a:r>
                        <a:rPr sz="2600" b="1" spc="5" dirty="0">
                          <a:latin typeface="Arial"/>
                          <a:cs typeface="Arial"/>
                        </a:rPr>
                        <a:t>s</a:t>
                      </a:r>
                      <a:r>
                        <a:rPr sz="2600" b="1" spc="-5" dirty="0">
                          <a:latin typeface="Arial"/>
                          <a:cs typeface="Arial"/>
                        </a:rPr>
                        <a:t>r</a:t>
                      </a:r>
                      <a:r>
                        <a:rPr sz="2600" b="1" spc="0" dirty="0">
                          <a:latin typeface="Arial"/>
                          <a:cs typeface="Arial"/>
                        </a:rPr>
                        <a:t>oom</a:t>
                      </a:r>
                      <a:r>
                        <a:rPr sz="2600" b="1" spc="-5" dirty="0">
                          <a:latin typeface="Arial"/>
                          <a:cs typeface="Arial"/>
                        </a:rPr>
                        <a:t> </a:t>
                      </a:r>
                      <a:r>
                        <a:rPr sz="2600" b="1" spc="5" dirty="0">
                          <a:latin typeface="Arial"/>
                          <a:cs typeface="Arial"/>
                        </a:rPr>
                        <a:t>O</a:t>
                      </a:r>
                      <a:r>
                        <a:rPr sz="2600" b="1" spc="0" dirty="0">
                          <a:latin typeface="Arial"/>
                          <a:cs typeface="Arial"/>
                        </a:rPr>
                        <a:t>bs</a:t>
                      </a:r>
                      <a:r>
                        <a:rPr sz="2600" b="1" spc="5" dirty="0">
                          <a:latin typeface="Arial"/>
                          <a:cs typeface="Arial"/>
                        </a:rPr>
                        <a:t>e</a:t>
                      </a:r>
                      <a:r>
                        <a:rPr sz="2600" b="1" spc="-5" dirty="0">
                          <a:latin typeface="Arial"/>
                          <a:cs typeface="Arial"/>
                        </a:rPr>
                        <a:t>r</a:t>
                      </a:r>
                      <a:r>
                        <a:rPr sz="2600" b="1" spc="0" dirty="0">
                          <a:latin typeface="Arial"/>
                          <a:cs typeface="Arial"/>
                        </a:rPr>
                        <a:t>v</a:t>
                      </a:r>
                      <a:r>
                        <a:rPr sz="2600" b="1" spc="-5" dirty="0">
                          <a:latin typeface="Arial"/>
                          <a:cs typeface="Arial"/>
                        </a:rPr>
                        <a:t>a</a:t>
                      </a:r>
                      <a:r>
                        <a:rPr sz="2600" b="1" spc="0" dirty="0">
                          <a:latin typeface="Arial"/>
                          <a:cs typeface="Arial"/>
                        </a:rPr>
                        <a:t>tion </a:t>
                      </a:r>
                      <a:r>
                        <a:rPr sz="2600" b="1" spc="10" dirty="0">
                          <a:latin typeface="Arial"/>
                          <a:cs typeface="Arial"/>
                        </a:rPr>
                        <a:t>T</a:t>
                      </a:r>
                      <a:r>
                        <a:rPr sz="2600" b="1" spc="0" dirty="0">
                          <a:latin typeface="Arial"/>
                          <a:cs typeface="Arial"/>
                        </a:rPr>
                        <a:t>ool</a:t>
                      </a:r>
                      <a:r>
                        <a:rPr sz="2600" b="1" spc="-5" dirty="0">
                          <a:latin typeface="Arial"/>
                          <a:cs typeface="Arial"/>
                        </a:rPr>
                        <a:t> </a:t>
                      </a:r>
                      <a:r>
                        <a:rPr sz="2600" b="1" spc="0" dirty="0">
                          <a:latin typeface="Arial"/>
                          <a:cs typeface="Arial"/>
                        </a:rPr>
                        <a:t>(COT) </a:t>
                      </a:r>
                      <a:r>
                        <a:rPr sz="2600" b="1" spc="-5" dirty="0">
                          <a:latin typeface="Arial"/>
                          <a:cs typeface="Arial"/>
                        </a:rPr>
                        <a:t>r</a:t>
                      </a:r>
                      <a:r>
                        <a:rPr sz="2600" b="1" spc="0" dirty="0">
                          <a:latin typeface="Arial"/>
                          <a:cs typeface="Arial"/>
                        </a:rPr>
                        <a:t>ating sh</a:t>
                      </a:r>
                      <a:r>
                        <a:rPr sz="2600" b="1" spc="10" dirty="0">
                          <a:latin typeface="Arial"/>
                          <a:cs typeface="Arial"/>
                        </a:rPr>
                        <a:t>e</a:t>
                      </a:r>
                      <a:r>
                        <a:rPr sz="2600" b="1" spc="0" dirty="0">
                          <a:latin typeface="Arial"/>
                          <a:cs typeface="Arial"/>
                        </a:rPr>
                        <a:t>et </a:t>
                      </a:r>
                      <a:r>
                        <a:rPr sz="2600" spc="-5" dirty="0">
                          <a:latin typeface="Arial"/>
                          <a:cs typeface="Arial"/>
                        </a:rPr>
                        <a:t>o</a:t>
                      </a:r>
                      <a:r>
                        <a:rPr sz="2600" spc="0" dirty="0">
                          <a:latin typeface="Arial"/>
                          <a:cs typeface="Arial"/>
                        </a:rPr>
                        <a:t>r </a:t>
                      </a:r>
                      <a:r>
                        <a:rPr sz="2600" b="1" spc="0" dirty="0">
                          <a:latin typeface="Arial"/>
                          <a:cs typeface="Arial"/>
                        </a:rPr>
                        <a:t>in</a:t>
                      </a:r>
                      <a:r>
                        <a:rPr sz="2600" b="1" spc="5" dirty="0">
                          <a:latin typeface="Arial"/>
                          <a:cs typeface="Arial"/>
                        </a:rPr>
                        <a:t>t</a:t>
                      </a:r>
                      <a:r>
                        <a:rPr sz="2600" b="1" spc="0" dirty="0">
                          <a:latin typeface="Arial"/>
                          <a:cs typeface="Arial"/>
                        </a:rPr>
                        <a:t>e</a:t>
                      </a:r>
                      <a:r>
                        <a:rPr sz="2600" b="1" spc="-5" dirty="0">
                          <a:latin typeface="Arial"/>
                          <a:cs typeface="Arial"/>
                        </a:rPr>
                        <a:t>r</a:t>
                      </a:r>
                      <a:r>
                        <a:rPr sz="2600" b="1" spc="0" dirty="0">
                          <a:latin typeface="Arial"/>
                          <a:cs typeface="Arial"/>
                        </a:rPr>
                        <a:t>-ob</a:t>
                      </a:r>
                      <a:r>
                        <a:rPr sz="2600" b="1" spc="5" dirty="0">
                          <a:latin typeface="Arial"/>
                          <a:cs typeface="Arial"/>
                        </a:rPr>
                        <a:t>se</a:t>
                      </a:r>
                      <a:r>
                        <a:rPr sz="2600" b="1" spc="-5" dirty="0">
                          <a:latin typeface="Arial"/>
                          <a:cs typeface="Arial"/>
                        </a:rPr>
                        <a:t>r</a:t>
                      </a:r>
                      <a:r>
                        <a:rPr sz="2600" b="1" spc="0" dirty="0">
                          <a:latin typeface="Arial"/>
                          <a:cs typeface="Arial"/>
                        </a:rPr>
                        <a:t>v</a:t>
                      </a:r>
                      <a:r>
                        <a:rPr sz="2600" b="1" spc="5" dirty="0">
                          <a:latin typeface="Arial"/>
                          <a:cs typeface="Arial"/>
                        </a:rPr>
                        <a:t>e</a:t>
                      </a:r>
                      <a:r>
                        <a:rPr sz="2600" b="1" spc="0" dirty="0">
                          <a:latin typeface="Arial"/>
                          <a:cs typeface="Arial"/>
                        </a:rPr>
                        <a:t>r agr</a:t>
                      </a:r>
                      <a:r>
                        <a:rPr sz="2600" b="1" spc="-5" dirty="0">
                          <a:latin typeface="Arial"/>
                          <a:cs typeface="Arial"/>
                        </a:rPr>
                        <a:t>e</a:t>
                      </a:r>
                      <a:r>
                        <a:rPr sz="2600" b="1" spc="0" dirty="0">
                          <a:latin typeface="Arial"/>
                          <a:cs typeface="Arial"/>
                        </a:rPr>
                        <a:t>e</a:t>
                      </a:r>
                      <a:r>
                        <a:rPr sz="2600" b="1" spc="10" dirty="0">
                          <a:latin typeface="Arial"/>
                          <a:cs typeface="Arial"/>
                        </a:rPr>
                        <a:t>m</a:t>
                      </a:r>
                      <a:r>
                        <a:rPr sz="2600" b="1" spc="0" dirty="0">
                          <a:latin typeface="Arial"/>
                          <a:cs typeface="Arial"/>
                        </a:rPr>
                        <a:t>ent fo</a:t>
                      </a:r>
                      <a:r>
                        <a:rPr sz="2600" b="1" spc="-5" dirty="0">
                          <a:latin typeface="Arial"/>
                          <a:cs typeface="Arial"/>
                        </a:rPr>
                        <a:t>r</a:t>
                      </a:r>
                      <a:r>
                        <a:rPr sz="2600" b="1" spc="0" dirty="0">
                          <a:latin typeface="Arial"/>
                          <a:cs typeface="Arial"/>
                        </a:rPr>
                        <a:t>m</a:t>
                      </a:r>
                      <a:r>
                        <a:rPr sz="2600" b="1" spc="5" dirty="0">
                          <a:latin typeface="Arial"/>
                          <a:cs typeface="Arial"/>
                        </a:rPr>
                        <a:t> </a:t>
                      </a:r>
                      <a:r>
                        <a:rPr sz="2600" spc="0" dirty="0">
                          <a:latin typeface="Arial"/>
                          <a:cs typeface="Arial"/>
                        </a:rPr>
                        <a:t>fr</a:t>
                      </a:r>
                      <a:r>
                        <a:rPr sz="2600" spc="5" dirty="0">
                          <a:latin typeface="Arial"/>
                          <a:cs typeface="Arial"/>
                        </a:rPr>
                        <a:t>o</a:t>
                      </a:r>
                      <a:r>
                        <a:rPr sz="2600" spc="0" dirty="0">
                          <a:latin typeface="Arial"/>
                          <a:cs typeface="Arial"/>
                        </a:rPr>
                        <a:t>m</a:t>
                      </a:r>
                      <a:endParaRPr sz="2600" dirty="0">
                        <a:latin typeface="Arial"/>
                        <a:cs typeface="Arial"/>
                      </a:endParaRPr>
                    </a:p>
                    <a:p>
                      <a:pPr marL="262890" indent="-198120">
                        <a:lnSpc>
                          <a:spcPct val="100000"/>
                        </a:lnSpc>
                        <a:buFont typeface="Arial"/>
                        <a:buAutoNum type="arabicPeriod"/>
                        <a:tabLst>
                          <a:tab pos="293370" algn="l"/>
                        </a:tabLst>
                      </a:pPr>
                      <a:r>
                        <a:rPr sz="2600" spc="0" dirty="0">
                          <a:latin typeface="Arial"/>
                          <a:cs typeface="Arial"/>
                        </a:rPr>
                        <a:t>an</a:t>
                      </a:r>
                      <a:r>
                        <a:rPr sz="2600" spc="-5" dirty="0">
                          <a:latin typeface="Arial"/>
                          <a:cs typeface="Arial"/>
                        </a:rPr>
                        <a:t> </a:t>
                      </a:r>
                      <a:r>
                        <a:rPr sz="2600" spc="5" dirty="0">
                          <a:latin typeface="Arial"/>
                          <a:cs typeface="Arial"/>
                        </a:rPr>
                        <a:t>o</a:t>
                      </a:r>
                      <a:r>
                        <a:rPr sz="2600" spc="0" dirty="0">
                          <a:latin typeface="Arial"/>
                          <a:cs typeface="Arial"/>
                        </a:rPr>
                        <a:t>bser</a:t>
                      </a:r>
                      <a:r>
                        <a:rPr sz="2600" spc="5" dirty="0">
                          <a:latin typeface="Arial"/>
                          <a:cs typeface="Arial"/>
                        </a:rPr>
                        <a:t>v</a:t>
                      </a:r>
                      <a:r>
                        <a:rPr sz="2600" spc="0" dirty="0">
                          <a:latin typeface="Arial"/>
                          <a:cs typeface="Arial"/>
                        </a:rPr>
                        <a:t>at</a:t>
                      </a:r>
                      <a:r>
                        <a:rPr sz="2600" spc="-10" dirty="0">
                          <a:latin typeface="Arial"/>
                          <a:cs typeface="Arial"/>
                        </a:rPr>
                        <a:t>i</a:t>
                      </a:r>
                      <a:r>
                        <a:rPr sz="2600" spc="5" dirty="0">
                          <a:latin typeface="Arial"/>
                          <a:cs typeface="Arial"/>
                        </a:rPr>
                        <a:t>o</a:t>
                      </a:r>
                      <a:r>
                        <a:rPr sz="2600" spc="0" dirty="0">
                          <a:latin typeface="Arial"/>
                          <a:cs typeface="Arial"/>
                        </a:rPr>
                        <a:t>n</a:t>
                      </a:r>
                      <a:r>
                        <a:rPr sz="2600" spc="-5" dirty="0">
                          <a:latin typeface="Arial"/>
                          <a:cs typeface="Arial"/>
                        </a:rPr>
                        <a:t> o</a:t>
                      </a:r>
                      <a:r>
                        <a:rPr sz="2600" spc="0" dirty="0">
                          <a:latin typeface="Arial"/>
                          <a:cs typeface="Arial"/>
                        </a:rPr>
                        <a:t>f</a:t>
                      </a:r>
                      <a:r>
                        <a:rPr sz="2600" spc="5" dirty="0">
                          <a:latin typeface="Arial"/>
                          <a:cs typeface="Arial"/>
                        </a:rPr>
                        <a:t> </a:t>
                      </a:r>
                      <a:r>
                        <a:rPr sz="2600" spc="0" dirty="0">
                          <a:latin typeface="Arial"/>
                          <a:cs typeface="Arial"/>
                        </a:rPr>
                        <a:t>s</a:t>
                      </a:r>
                      <a:r>
                        <a:rPr sz="2600" spc="5" dirty="0">
                          <a:latin typeface="Arial"/>
                          <a:cs typeface="Arial"/>
                        </a:rPr>
                        <a:t>y</a:t>
                      </a:r>
                      <a:r>
                        <a:rPr sz="2600" spc="0" dirty="0">
                          <a:latin typeface="Arial"/>
                          <a:cs typeface="Arial"/>
                        </a:rPr>
                        <a:t>nchro</a:t>
                      </a:r>
                      <a:r>
                        <a:rPr sz="2600" spc="10" dirty="0">
                          <a:latin typeface="Arial"/>
                          <a:cs typeface="Arial"/>
                        </a:rPr>
                        <a:t>n</a:t>
                      </a:r>
                      <a:r>
                        <a:rPr sz="2600" spc="0" dirty="0">
                          <a:latin typeface="Arial"/>
                          <a:cs typeface="Arial"/>
                        </a:rPr>
                        <a:t>o</a:t>
                      </a:r>
                      <a:r>
                        <a:rPr sz="2600" spc="-5" dirty="0">
                          <a:latin typeface="Arial"/>
                          <a:cs typeface="Arial"/>
                        </a:rPr>
                        <a:t>u</a:t>
                      </a:r>
                      <a:r>
                        <a:rPr sz="2600" spc="0" dirty="0">
                          <a:latin typeface="Arial"/>
                          <a:cs typeface="Arial"/>
                        </a:rPr>
                        <a:t>s</a:t>
                      </a:r>
                      <a:endParaRPr sz="2600" dirty="0">
                        <a:latin typeface="Arial"/>
                        <a:cs typeface="Arial"/>
                      </a:endParaRPr>
                    </a:p>
                    <a:p>
                      <a:pPr marL="293370" marR="129539">
                        <a:lnSpc>
                          <a:spcPct val="100000"/>
                        </a:lnSpc>
                        <a:spcBef>
                          <a:spcPts val="25"/>
                        </a:spcBef>
                      </a:pPr>
                      <a:r>
                        <a:rPr sz="2600" dirty="0">
                          <a:latin typeface="Arial"/>
                          <a:cs typeface="Arial"/>
                        </a:rPr>
                        <a:t>te</a:t>
                      </a:r>
                      <a:r>
                        <a:rPr sz="2600" spc="-5" dirty="0">
                          <a:latin typeface="Arial"/>
                          <a:cs typeface="Arial"/>
                        </a:rPr>
                        <a:t>a</a:t>
                      </a:r>
                      <a:r>
                        <a:rPr sz="2600" spc="5" dirty="0">
                          <a:latin typeface="Arial"/>
                          <a:cs typeface="Arial"/>
                        </a:rPr>
                        <a:t>c</a:t>
                      </a:r>
                      <a:r>
                        <a:rPr sz="2600" spc="0" dirty="0">
                          <a:latin typeface="Arial"/>
                          <a:cs typeface="Arial"/>
                        </a:rPr>
                        <a:t>hing</a:t>
                      </a:r>
                      <a:r>
                        <a:rPr sz="2600" spc="-5" dirty="0">
                          <a:latin typeface="Arial"/>
                          <a:cs typeface="Arial"/>
                        </a:rPr>
                        <a:t> </a:t>
                      </a:r>
                      <a:r>
                        <a:rPr sz="2600" spc="15" dirty="0">
                          <a:latin typeface="Arial"/>
                          <a:cs typeface="Arial"/>
                        </a:rPr>
                        <a:t>(</a:t>
                      </a:r>
                      <a:r>
                        <a:rPr sz="2600" spc="-5" dirty="0">
                          <a:latin typeface="Arial"/>
                          <a:cs typeface="Arial"/>
                        </a:rPr>
                        <a:t>li</a:t>
                      </a:r>
                      <a:r>
                        <a:rPr sz="2600" spc="5" dirty="0">
                          <a:latin typeface="Arial"/>
                          <a:cs typeface="Arial"/>
                        </a:rPr>
                        <a:t>m</a:t>
                      </a:r>
                      <a:r>
                        <a:rPr sz="2600" spc="-5" dirty="0">
                          <a:latin typeface="Arial"/>
                          <a:cs typeface="Arial"/>
                        </a:rPr>
                        <a:t>i</a:t>
                      </a:r>
                      <a:r>
                        <a:rPr sz="2600" spc="0" dirty="0">
                          <a:latin typeface="Arial"/>
                          <a:cs typeface="Arial"/>
                        </a:rPr>
                        <a:t>t</a:t>
                      </a:r>
                      <a:r>
                        <a:rPr sz="2600" spc="5" dirty="0">
                          <a:latin typeface="Arial"/>
                          <a:cs typeface="Arial"/>
                        </a:rPr>
                        <a:t>e</a:t>
                      </a:r>
                      <a:r>
                        <a:rPr sz="2600" spc="0" dirty="0">
                          <a:latin typeface="Arial"/>
                          <a:cs typeface="Arial"/>
                        </a:rPr>
                        <a:t>d</a:t>
                      </a:r>
                      <a:r>
                        <a:rPr sz="2600" spc="-5" dirty="0">
                          <a:latin typeface="Arial"/>
                          <a:cs typeface="Arial"/>
                        </a:rPr>
                        <a:t> f</a:t>
                      </a:r>
                      <a:r>
                        <a:rPr sz="2600" spc="0" dirty="0">
                          <a:latin typeface="Arial"/>
                          <a:cs typeface="Arial"/>
                        </a:rPr>
                        <a:t>ace-</a:t>
                      </a:r>
                      <a:r>
                        <a:rPr sz="2600" spc="10" dirty="0">
                          <a:latin typeface="Arial"/>
                          <a:cs typeface="Arial"/>
                        </a:rPr>
                        <a:t>t</a:t>
                      </a:r>
                      <a:r>
                        <a:rPr sz="2600" spc="-5" dirty="0">
                          <a:latin typeface="Arial"/>
                          <a:cs typeface="Arial"/>
                        </a:rPr>
                        <a:t>o</a:t>
                      </a:r>
                      <a:r>
                        <a:rPr sz="2600" spc="0" dirty="0">
                          <a:latin typeface="Arial"/>
                          <a:cs typeface="Arial"/>
                        </a:rPr>
                        <a:t>-f</a:t>
                      </a:r>
                      <a:r>
                        <a:rPr sz="2600" spc="5" dirty="0">
                          <a:latin typeface="Arial"/>
                          <a:cs typeface="Arial"/>
                        </a:rPr>
                        <a:t>ac</a:t>
                      </a:r>
                      <a:r>
                        <a:rPr sz="2600" spc="0" dirty="0">
                          <a:latin typeface="Arial"/>
                          <a:cs typeface="Arial"/>
                        </a:rPr>
                        <a:t>e te</a:t>
                      </a:r>
                      <a:r>
                        <a:rPr sz="2600" spc="-5" dirty="0">
                          <a:latin typeface="Arial"/>
                          <a:cs typeface="Arial"/>
                        </a:rPr>
                        <a:t>a</a:t>
                      </a:r>
                      <a:r>
                        <a:rPr sz="2600" spc="5" dirty="0">
                          <a:latin typeface="Arial"/>
                          <a:cs typeface="Arial"/>
                        </a:rPr>
                        <a:t>c</a:t>
                      </a:r>
                      <a:r>
                        <a:rPr sz="2600" spc="0" dirty="0">
                          <a:latin typeface="Arial"/>
                          <a:cs typeface="Arial"/>
                        </a:rPr>
                        <a:t>hin</a:t>
                      </a:r>
                      <a:r>
                        <a:rPr sz="2600" spc="-5" dirty="0">
                          <a:latin typeface="Arial"/>
                          <a:cs typeface="Arial"/>
                        </a:rPr>
                        <a:t>g</a:t>
                      </a:r>
                      <a:r>
                        <a:rPr sz="2600" spc="0" dirty="0">
                          <a:latin typeface="Arial"/>
                          <a:cs typeface="Arial"/>
                        </a:rPr>
                        <a:t>,</a:t>
                      </a:r>
                      <a:r>
                        <a:rPr sz="2600" spc="5" dirty="0">
                          <a:latin typeface="Arial"/>
                          <a:cs typeface="Arial"/>
                        </a:rPr>
                        <a:t> </a:t>
                      </a:r>
                      <a:r>
                        <a:rPr sz="2600" spc="0" dirty="0">
                          <a:latin typeface="Arial"/>
                          <a:cs typeface="Arial"/>
                        </a:rPr>
                        <a:t>o</a:t>
                      </a:r>
                      <a:r>
                        <a:rPr sz="2600" spc="5" dirty="0">
                          <a:latin typeface="Arial"/>
                          <a:cs typeface="Arial"/>
                        </a:rPr>
                        <a:t>n</a:t>
                      </a:r>
                      <a:r>
                        <a:rPr sz="2600" spc="-5" dirty="0">
                          <a:latin typeface="Arial"/>
                          <a:cs typeface="Arial"/>
                        </a:rPr>
                        <a:t>li</a:t>
                      </a:r>
                      <a:r>
                        <a:rPr sz="2600" spc="5" dirty="0">
                          <a:latin typeface="Arial"/>
                          <a:cs typeface="Arial"/>
                        </a:rPr>
                        <a:t>n</a:t>
                      </a:r>
                      <a:r>
                        <a:rPr sz="2600" spc="0" dirty="0">
                          <a:latin typeface="Arial"/>
                          <a:cs typeface="Arial"/>
                        </a:rPr>
                        <a:t>e</a:t>
                      </a:r>
                      <a:r>
                        <a:rPr sz="2600" spc="-5" dirty="0">
                          <a:latin typeface="Arial"/>
                          <a:cs typeface="Arial"/>
                        </a:rPr>
                        <a:t> t</a:t>
                      </a:r>
                      <a:r>
                        <a:rPr sz="2600" spc="5" dirty="0">
                          <a:latin typeface="Arial"/>
                          <a:cs typeface="Arial"/>
                        </a:rPr>
                        <a:t>e</a:t>
                      </a:r>
                      <a:r>
                        <a:rPr sz="2600" spc="0" dirty="0">
                          <a:latin typeface="Arial"/>
                          <a:cs typeface="Arial"/>
                        </a:rPr>
                        <a:t>achin</a:t>
                      </a:r>
                      <a:r>
                        <a:rPr sz="2600" spc="-5" dirty="0">
                          <a:latin typeface="Arial"/>
                          <a:cs typeface="Arial"/>
                        </a:rPr>
                        <a:t>g</a:t>
                      </a:r>
                      <a:r>
                        <a:rPr sz="2600" spc="0" dirty="0">
                          <a:latin typeface="Arial"/>
                          <a:cs typeface="Arial"/>
                        </a:rPr>
                        <a:t>,</a:t>
                      </a:r>
                      <a:r>
                        <a:rPr sz="2600" spc="5" dirty="0">
                          <a:latin typeface="Arial"/>
                          <a:cs typeface="Arial"/>
                        </a:rPr>
                        <a:t> o</a:t>
                      </a:r>
                      <a:r>
                        <a:rPr sz="2600" spc="0" dirty="0">
                          <a:latin typeface="Arial"/>
                          <a:cs typeface="Arial"/>
                        </a:rPr>
                        <a:t>r tw</a:t>
                      </a:r>
                      <a:r>
                        <a:rPr sz="2600" spc="10" dirty="0">
                          <a:latin typeface="Arial"/>
                          <a:cs typeface="Arial"/>
                        </a:rPr>
                        <a:t>o</a:t>
                      </a:r>
                      <a:r>
                        <a:rPr sz="2600" spc="0" dirty="0">
                          <a:latin typeface="Arial"/>
                          <a:cs typeface="Arial"/>
                        </a:rPr>
                        <a:t>-way</a:t>
                      </a:r>
                      <a:endParaRPr sz="2600" dirty="0">
                        <a:latin typeface="Arial"/>
                        <a:cs typeface="Arial"/>
                      </a:endParaRPr>
                    </a:p>
                    <a:p>
                      <a:pPr marL="293370">
                        <a:lnSpc>
                          <a:spcPct val="100000"/>
                        </a:lnSpc>
                      </a:pPr>
                      <a:r>
                        <a:rPr sz="2600" dirty="0">
                          <a:latin typeface="Arial"/>
                          <a:cs typeface="Arial"/>
                        </a:rPr>
                        <a:t>ra</a:t>
                      </a:r>
                      <a:r>
                        <a:rPr sz="2600" spc="-5" dirty="0">
                          <a:latin typeface="Arial"/>
                          <a:cs typeface="Arial"/>
                        </a:rPr>
                        <a:t>di</a:t>
                      </a:r>
                      <a:r>
                        <a:rPr sz="2600" spc="0" dirty="0">
                          <a:latin typeface="Arial"/>
                          <a:cs typeface="Arial"/>
                        </a:rPr>
                        <a:t>o</a:t>
                      </a:r>
                      <a:r>
                        <a:rPr sz="2600" spc="5" dirty="0">
                          <a:latin typeface="Arial"/>
                          <a:cs typeface="Arial"/>
                        </a:rPr>
                        <a:t> </a:t>
                      </a:r>
                      <a:r>
                        <a:rPr sz="2600" spc="-5" dirty="0">
                          <a:latin typeface="Arial"/>
                          <a:cs typeface="Arial"/>
                        </a:rPr>
                        <a:t>i</a:t>
                      </a:r>
                      <a:r>
                        <a:rPr sz="2600" spc="0" dirty="0">
                          <a:latin typeface="Arial"/>
                          <a:cs typeface="Arial"/>
                        </a:rPr>
                        <a:t>nstruc</a:t>
                      </a:r>
                      <a:r>
                        <a:rPr sz="2600" spc="10" dirty="0">
                          <a:latin typeface="Arial"/>
                          <a:cs typeface="Arial"/>
                        </a:rPr>
                        <a:t>t</a:t>
                      </a:r>
                      <a:r>
                        <a:rPr sz="2600" spc="-5" dirty="0">
                          <a:latin typeface="Arial"/>
                          <a:cs typeface="Arial"/>
                        </a:rPr>
                        <a:t>i</a:t>
                      </a:r>
                      <a:r>
                        <a:rPr sz="2600" spc="0" dirty="0">
                          <a:latin typeface="Arial"/>
                          <a:cs typeface="Arial"/>
                        </a:rPr>
                        <a:t>o</a:t>
                      </a:r>
                      <a:r>
                        <a:rPr sz="2600" spc="-5" dirty="0">
                          <a:latin typeface="Arial"/>
                          <a:cs typeface="Arial"/>
                        </a:rPr>
                        <a:t>n</a:t>
                      </a:r>
                      <a:r>
                        <a:rPr sz="2600" spc="0" dirty="0">
                          <a:latin typeface="Arial"/>
                          <a:cs typeface="Arial"/>
                        </a:rPr>
                        <a:t>)</a:t>
                      </a:r>
                      <a:endParaRPr sz="2600" dirty="0">
                        <a:latin typeface="Arial"/>
                        <a:cs typeface="Arial"/>
                      </a:endParaRPr>
                    </a:p>
                    <a:p>
                      <a:pPr marL="262890" marR="69850" indent="-228600">
                        <a:lnSpc>
                          <a:spcPct val="100000"/>
                        </a:lnSpc>
                        <a:buFont typeface="Arial"/>
                        <a:buAutoNum type="arabicPeriod" startAt="2"/>
                        <a:tabLst>
                          <a:tab pos="262890" algn="l"/>
                        </a:tabLst>
                      </a:pPr>
                      <a:r>
                        <a:rPr sz="2600" i="1" spc="-5" dirty="0">
                          <a:latin typeface="Arial"/>
                          <a:cs typeface="Arial"/>
                        </a:rPr>
                        <a:t>i</a:t>
                      </a:r>
                      <a:r>
                        <a:rPr sz="2600" i="1" spc="0" dirty="0">
                          <a:latin typeface="Arial"/>
                          <a:cs typeface="Arial"/>
                        </a:rPr>
                        <a:t>f</a:t>
                      </a:r>
                      <a:r>
                        <a:rPr sz="2600" i="1" spc="-5" dirty="0">
                          <a:latin typeface="Arial"/>
                          <a:cs typeface="Arial"/>
                        </a:rPr>
                        <a:t> </a:t>
                      </a:r>
                      <a:r>
                        <a:rPr sz="2600" i="1" spc="5" dirty="0">
                          <a:latin typeface="Arial"/>
                          <a:cs typeface="Arial"/>
                        </a:rPr>
                        <a:t>o</a:t>
                      </a:r>
                      <a:r>
                        <a:rPr sz="2600" i="1" spc="0" dirty="0">
                          <a:latin typeface="Arial"/>
                          <a:cs typeface="Arial"/>
                        </a:rPr>
                        <a:t>ption</a:t>
                      </a:r>
                      <a:r>
                        <a:rPr sz="2600" i="1" spc="-5" dirty="0">
                          <a:latin typeface="Arial"/>
                          <a:cs typeface="Arial"/>
                        </a:rPr>
                        <a:t> </a:t>
                      </a:r>
                      <a:r>
                        <a:rPr sz="2600" i="1" spc="0" dirty="0">
                          <a:latin typeface="Arial"/>
                          <a:cs typeface="Arial"/>
                        </a:rPr>
                        <a:t>1</a:t>
                      </a:r>
                      <a:r>
                        <a:rPr sz="2600" i="1" spc="5" dirty="0">
                          <a:latin typeface="Arial"/>
                          <a:cs typeface="Arial"/>
                        </a:rPr>
                        <a:t> </a:t>
                      </a:r>
                      <a:r>
                        <a:rPr sz="2600" i="1" spc="-10" dirty="0">
                          <a:latin typeface="Arial"/>
                          <a:cs typeface="Arial"/>
                        </a:rPr>
                        <a:t>i</a:t>
                      </a:r>
                      <a:r>
                        <a:rPr sz="2600" i="1" spc="0" dirty="0">
                          <a:latin typeface="Arial"/>
                          <a:cs typeface="Arial"/>
                        </a:rPr>
                        <a:t>s </a:t>
                      </a:r>
                      <a:r>
                        <a:rPr sz="2600" i="1" spc="5" dirty="0">
                          <a:latin typeface="Arial"/>
                          <a:cs typeface="Arial"/>
                        </a:rPr>
                        <a:t>n</a:t>
                      </a:r>
                      <a:r>
                        <a:rPr sz="2600" i="1" spc="0" dirty="0">
                          <a:latin typeface="Arial"/>
                          <a:cs typeface="Arial"/>
                        </a:rPr>
                        <a:t>ot</a:t>
                      </a:r>
                      <a:r>
                        <a:rPr sz="2600" i="1" spc="-5" dirty="0">
                          <a:latin typeface="Arial"/>
                          <a:cs typeface="Arial"/>
                        </a:rPr>
                        <a:t> </a:t>
                      </a:r>
                      <a:r>
                        <a:rPr sz="2600" i="1" spc="5" dirty="0">
                          <a:latin typeface="Arial"/>
                          <a:cs typeface="Arial"/>
                        </a:rPr>
                        <a:t>p</a:t>
                      </a:r>
                      <a:r>
                        <a:rPr sz="2600" i="1" spc="0" dirty="0">
                          <a:latin typeface="Arial"/>
                          <a:cs typeface="Arial"/>
                        </a:rPr>
                        <a:t>os</a:t>
                      </a:r>
                      <a:r>
                        <a:rPr sz="2600" i="1" spc="5" dirty="0">
                          <a:latin typeface="Arial"/>
                          <a:cs typeface="Arial"/>
                        </a:rPr>
                        <a:t>s</a:t>
                      </a:r>
                      <a:r>
                        <a:rPr sz="2600" i="1" spc="-5" dirty="0">
                          <a:latin typeface="Arial"/>
                          <a:cs typeface="Arial"/>
                        </a:rPr>
                        <a:t>i</a:t>
                      </a:r>
                      <a:r>
                        <a:rPr sz="2600" i="1" spc="0" dirty="0">
                          <a:latin typeface="Arial"/>
                          <a:cs typeface="Arial"/>
                        </a:rPr>
                        <a:t>ble,</a:t>
                      </a:r>
                      <a:r>
                        <a:rPr sz="2600" i="1" spc="10" dirty="0">
                          <a:latin typeface="Arial"/>
                          <a:cs typeface="Arial"/>
                        </a:rPr>
                        <a:t> </a:t>
                      </a:r>
                      <a:r>
                        <a:rPr sz="2600" spc="5" dirty="0">
                          <a:latin typeface="Arial"/>
                          <a:cs typeface="Arial"/>
                        </a:rPr>
                        <a:t>a</a:t>
                      </a:r>
                      <a:r>
                        <a:rPr sz="2600" spc="0" dirty="0">
                          <a:latin typeface="Arial"/>
                          <a:cs typeface="Arial"/>
                        </a:rPr>
                        <a:t>n o</a:t>
                      </a:r>
                      <a:r>
                        <a:rPr sz="2600" spc="-5" dirty="0">
                          <a:latin typeface="Arial"/>
                          <a:cs typeface="Arial"/>
                        </a:rPr>
                        <a:t>b</a:t>
                      </a:r>
                      <a:r>
                        <a:rPr sz="2600" spc="5" dirty="0">
                          <a:latin typeface="Arial"/>
                          <a:cs typeface="Arial"/>
                        </a:rPr>
                        <a:t>s</a:t>
                      </a:r>
                      <a:r>
                        <a:rPr sz="2600" spc="0" dirty="0">
                          <a:latin typeface="Arial"/>
                          <a:cs typeface="Arial"/>
                        </a:rPr>
                        <a:t>er</a:t>
                      </a:r>
                      <a:r>
                        <a:rPr sz="2600" spc="5" dirty="0">
                          <a:latin typeface="Arial"/>
                          <a:cs typeface="Arial"/>
                        </a:rPr>
                        <a:t>v</a:t>
                      </a:r>
                      <a:r>
                        <a:rPr sz="2600" spc="0" dirty="0">
                          <a:latin typeface="Arial"/>
                          <a:cs typeface="Arial"/>
                        </a:rPr>
                        <a:t>ation</a:t>
                      </a:r>
                      <a:r>
                        <a:rPr sz="2600" spc="-5" dirty="0">
                          <a:latin typeface="Arial"/>
                          <a:cs typeface="Arial"/>
                        </a:rPr>
                        <a:t> </a:t>
                      </a:r>
                      <a:r>
                        <a:rPr sz="2600" spc="5" dirty="0">
                          <a:latin typeface="Arial"/>
                          <a:cs typeface="Arial"/>
                        </a:rPr>
                        <a:t>o</a:t>
                      </a:r>
                      <a:r>
                        <a:rPr sz="2600" spc="0" dirty="0">
                          <a:latin typeface="Arial"/>
                          <a:cs typeface="Arial"/>
                        </a:rPr>
                        <a:t>f</a:t>
                      </a:r>
                      <a:r>
                        <a:rPr sz="2600" spc="-5" dirty="0">
                          <a:latin typeface="Arial"/>
                          <a:cs typeface="Arial"/>
                        </a:rPr>
                        <a:t> </a:t>
                      </a:r>
                      <a:r>
                        <a:rPr sz="2600" spc="0" dirty="0">
                          <a:latin typeface="Arial"/>
                          <a:cs typeface="Arial"/>
                        </a:rPr>
                        <a:t>a</a:t>
                      </a:r>
                      <a:r>
                        <a:rPr sz="2600" spc="-5" dirty="0">
                          <a:latin typeface="Arial"/>
                          <a:cs typeface="Arial"/>
                        </a:rPr>
                        <a:t> </a:t>
                      </a:r>
                      <a:r>
                        <a:rPr sz="2600" spc="0" dirty="0">
                          <a:latin typeface="Arial"/>
                          <a:cs typeface="Arial"/>
                        </a:rPr>
                        <a:t>recor</a:t>
                      </a:r>
                      <a:r>
                        <a:rPr sz="2600" spc="10" dirty="0">
                          <a:latin typeface="Arial"/>
                          <a:cs typeface="Arial"/>
                        </a:rPr>
                        <a:t>d</a:t>
                      </a:r>
                      <a:r>
                        <a:rPr sz="2600" spc="0" dirty="0">
                          <a:latin typeface="Arial"/>
                          <a:cs typeface="Arial"/>
                        </a:rPr>
                        <a:t>ed</a:t>
                      </a:r>
                      <a:r>
                        <a:rPr sz="2600" spc="-5" dirty="0">
                          <a:latin typeface="Arial"/>
                          <a:cs typeface="Arial"/>
                        </a:rPr>
                        <a:t> </a:t>
                      </a:r>
                      <a:r>
                        <a:rPr sz="2600" spc="15" dirty="0">
                          <a:latin typeface="Arial"/>
                          <a:cs typeface="Arial"/>
                        </a:rPr>
                        <a:t>v</a:t>
                      </a:r>
                      <a:r>
                        <a:rPr sz="2600" spc="-5" dirty="0">
                          <a:latin typeface="Arial"/>
                          <a:cs typeface="Arial"/>
                        </a:rPr>
                        <a:t>i</a:t>
                      </a:r>
                      <a:r>
                        <a:rPr sz="2600" spc="0" dirty="0">
                          <a:latin typeface="Arial"/>
                          <a:cs typeface="Arial"/>
                        </a:rPr>
                        <a:t>d</a:t>
                      </a:r>
                      <a:r>
                        <a:rPr sz="2600" spc="5" dirty="0">
                          <a:latin typeface="Arial"/>
                          <a:cs typeface="Arial"/>
                        </a:rPr>
                        <a:t>e</a:t>
                      </a:r>
                      <a:r>
                        <a:rPr sz="2600" spc="0" dirty="0">
                          <a:latin typeface="Arial"/>
                          <a:cs typeface="Arial"/>
                        </a:rPr>
                        <a:t>o</a:t>
                      </a:r>
                      <a:r>
                        <a:rPr sz="2600" spc="-5" dirty="0">
                          <a:latin typeface="Arial"/>
                          <a:cs typeface="Arial"/>
                        </a:rPr>
                        <a:t> </a:t>
                      </a:r>
                      <a:r>
                        <a:rPr sz="2600" spc="0" dirty="0">
                          <a:latin typeface="Arial"/>
                          <a:cs typeface="Arial"/>
                        </a:rPr>
                        <a:t>les</a:t>
                      </a:r>
                      <a:r>
                        <a:rPr sz="2600" spc="5" dirty="0">
                          <a:latin typeface="Arial"/>
                          <a:cs typeface="Arial"/>
                        </a:rPr>
                        <a:t>s</a:t>
                      </a:r>
                      <a:r>
                        <a:rPr sz="2600" spc="0" dirty="0">
                          <a:latin typeface="Arial"/>
                          <a:cs typeface="Arial"/>
                        </a:rPr>
                        <a:t>on or</a:t>
                      </a:r>
                      <a:r>
                        <a:rPr sz="2600" spc="-5" dirty="0">
                          <a:latin typeface="Arial"/>
                          <a:cs typeface="Arial"/>
                        </a:rPr>
                        <a:t> </a:t>
                      </a:r>
                      <a:r>
                        <a:rPr sz="2600" spc="0" dirty="0">
                          <a:latin typeface="Arial"/>
                          <a:cs typeface="Arial"/>
                        </a:rPr>
                        <a:t>au</a:t>
                      </a:r>
                      <a:r>
                        <a:rPr sz="2600" spc="5" dirty="0">
                          <a:latin typeface="Arial"/>
                          <a:cs typeface="Arial"/>
                        </a:rPr>
                        <a:t>d</a:t>
                      </a:r>
                      <a:r>
                        <a:rPr sz="2600" spc="-5" dirty="0">
                          <a:latin typeface="Arial"/>
                          <a:cs typeface="Arial"/>
                        </a:rPr>
                        <a:t>i</a:t>
                      </a:r>
                      <a:r>
                        <a:rPr sz="2600" spc="0" dirty="0">
                          <a:latin typeface="Arial"/>
                          <a:cs typeface="Arial"/>
                        </a:rPr>
                        <a:t>o</a:t>
                      </a:r>
                      <a:r>
                        <a:rPr sz="2600" spc="5" dirty="0">
                          <a:latin typeface="Arial"/>
                          <a:cs typeface="Arial"/>
                        </a:rPr>
                        <a:t> </a:t>
                      </a:r>
                      <a:r>
                        <a:rPr sz="2600" spc="-5" dirty="0">
                          <a:latin typeface="Arial"/>
                          <a:cs typeface="Arial"/>
                        </a:rPr>
                        <a:t>l</a:t>
                      </a:r>
                      <a:r>
                        <a:rPr sz="2600" spc="0" dirty="0">
                          <a:latin typeface="Arial"/>
                          <a:cs typeface="Arial"/>
                        </a:rPr>
                        <a:t>es</a:t>
                      </a:r>
                      <a:r>
                        <a:rPr sz="2600" spc="5" dirty="0">
                          <a:latin typeface="Arial"/>
                          <a:cs typeface="Arial"/>
                        </a:rPr>
                        <a:t>s</a:t>
                      </a:r>
                      <a:r>
                        <a:rPr sz="2600" spc="0" dirty="0">
                          <a:latin typeface="Arial"/>
                          <a:cs typeface="Arial"/>
                        </a:rPr>
                        <a:t>on th</a:t>
                      </a:r>
                      <a:r>
                        <a:rPr sz="2600" spc="-5" dirty="0">
                          <a:latin typeface="Arial"/>
                          <a:cs typeface="Arial"/>
                        </a:rPr>
                        <a:t>a</a:t>
                      </a:r>
                      <a:r>
                        <a:rPr sz="2600" spc="0" dirty="0">
                          <a:latin typeface="Arial"/>
                          <a:cs typeface="Arial"/>
                        </a:rPr>
                        <a:t>t</a:t>
                      </a:r>
                      <a:r>
                        <a:rPr sz="2600" spc="5" dirty="0">
                          <a:latin typeface="Arial"/>
                          <a:cs typeface="Arial"/>
                        </a:rPr>
                        <a:t> </a:t>
                      </a:r>
                      <a:r>
                        <a:rPr sz="2600" spc="-10" dirty="0">
                          <a:latin typeface="Arial"/>
                          <a:cs typeface="Arial"/>
                        </a:rPr>
                        <a:t>i</a:t>
                      </a:r>
                      <a:r>
                        <a:rPr sz="2600" spc="0" dirty="0">
                          <a:latin typeface="Arial"/>
                          <a:cs typeface="Arial"/>
                        </a:rPr>
                        <a:t>s </a:t>
                      </a:r>
                      <a:r>
                        <a:rPr sz="2600" spc="5" dirty="0">
                          <a:latin typeface="Arial"/>
                          <a:cs typeface="Arial"/>
                        </a:rPr>
                        <a:t>S</a:t>
                      </a:r>
                      <a:r>
                        <a:rPr sz="2600" spc="0" dirty="0">
                          <a:latin typeface="Arial"/>
                          <a:cs typeface="Arial"/>
                        </a:rPr>
                        <a:t>L</a:t>
                      </a:r>
                      <a:r>
                        <a:rPr sz="2600" spc="20" dirty="0">
                          <a:latin typeface="Arial"/>
                          <a:cs typeface="Arial"/>
                        </a:rPr>
                        <a:t>M</a:t>
                      </a:r>
                      <a:r>
                        <a:rPr sz="2600" spc="0" dirty="0">
                          <a:latin typeface="Arial"/>
                          <a:cs typeface="Arial"/>
                        </a:rPr>
                        <a:t>-b</a:t>
                      </a:r>
                      <a:r>
                        <a:rPr sz="2600" spc="-5" dirty="0">
                          <a:latin typeface="Arial"/>
                          <a:cs typeface="Arial"/>
                        </a:rPr>
                        <a:t>a</a:t>
                      </a:r>
                      <a:r>
                        <a:rPr sz="2600" spc="5" dirty="0">
                          <a:latin typeface="Arial"/>
                          <a:cs typeface="Arial"/>
                        </a:rPr>
                        <a:t>s</a:t>
                      </a:r>
                      <a:r>
                        <a:rPr sz="2600" spc="0" dirty="0">
                          <a:latin typeface="Arial"/>
                          <a:cs typeface="Arial"/>
                        </a:rPr>
                        <a:t>ed</a:t>
                      </a:r>
                      <a:r>
                        <a:rPr sz="2600" spc="-5" dirty="0">
                          <a:latin typeface="Arial"/>
                          <a:cs typeface="Arial"/>
                        </a:rPr>
                        <a:t> </a:t>
                      </a:r>
                      <a:r>
                        <a:rPr sz="2600" spc="0" dirty="0">
                          <a:latin typeface="Arial"/>
                          <a:cs typeface="Arial"/>
                        </a:rPr>
                        <a:t>or M</a:t>
                      </a:r>
                      <a:r>
                        <a:rPr sz="2600" spc="-10" dirty="0">
                          <a:latin typeface="Arial"/>
                          <a:cs typeface="Arial"/>
                        </a:rPr>
                        <a:t>E</a:t>
                      </a:r>
                      <a:r>
                        <a:rPr sz="2600" spc="5" dirty="0">
                          <a:latin typeface="Arial"/>
                          <a:cs typeface="Arial"/>
                        </a:rPr>
                        <a:t>L</a:t>
                      </a:r>
                      <a:r>
                        <a:rPr sz="2600" spc="0" dirty="0">
                          <a:latin typeface="Arial"/>
                          <a:cs typeface="Arial"/>
                        </a:rPr>
                        <a:t>C-al</a:t>
                      </a:r>
                      <a:r>
                        <a:rPr sz="2600" spc="-5" dirty="0">
                          <a:latin typeface="Arial"/>
                          <a:cs typeface="Arial"/>
                        </a:rPr>
                        <a:t>i</a:t>
                      </a:r>
                      <a:r>
                        <a:rPr sz="2600" spc="0" dirty="0">
                          <a:latin typeface="Arial"/>
                          <a:cs typeface="Arial"/>
                        </a:rPr>
                        <a:t>g</a:t>
                      </a:r>
                      <a:r>
                        <a:rPr sz="2600" spc="5" dirty="0">
                          <a:latin typeface="Arial"/>
                          <a:cs typeface="Arial"/>
                        </a:rPr>
                        <a:t>n</a:t>
                      </a:r>
                      <a:r>
                        <a:rPr sz="2600" spc="0" dirty="0">
                          <a:latin typeface="Arial"/>
                          <a:cs typeface="Arial"/>
                        </a:rPr>
                        <a:t>ed</a:t>
                      </a:r>
                      <a:endParaRPr sz="2600" dirty="0">
                        <a:latin typeface="Arial"/>
                        <a:cs typeface="Arial"/>
                      </a:endParaRPr>
                    </a:p>
                    <a:p>
                      <a:pPr marL="262890" marR="139065" indent="-228600">
                        <a:lnSpc>
                          <a:spcPct val="100000"/>
                        </a:lnSpc>
                        <a:spcBef>
                          <a:spcPts val="30"/>
                        </a:spcBef>
                        <a:buFont typeface="Arial"/>
                        <a:buAutoNum type="arabicPeriod" startAt="2"/>
                        <a:tabLst>
                          <a:tab pos="262890" algn="l"/>
                        </a:tabLst>
                      </a:pPr>
                      <a:r>
                        <a:rPr sz="2600" i="1" spc="-5" dirty="0">
                          <a:latin typeface="Arial"/>
                          <a:cs typeface="Arial"/>
                        </a:rPr>
                        <a:t>i</a:t>
                      </a:r>
                      <a:r>
                        <a:rPr sz="2600" i="1" spc="0" dirty="0">
                          <a:latin typeface="Arial"/>
                          <a:cs typeface="Arial"/>
                        </a:rPr>
                        <a:t>f</a:t>
                      </a:r>
                      <a:r>
                        <a:rPr sz="2600" i="1" spc="-5" dirty="0">
                          <a:latin typeface="Arial"/>
                          <a:cs typeface="Arial"/>
                        </a:rPr>
                        <a:t> </a:t>
                      </a:r>
                      <a:r>
                        <a:rPr sz="2600" i="1" spc="5" dirty="0">
                          <a:latin typeface="Arial"/>
                          <a:cs typeface="Arial"/>
                        </a:rPr>
                        <a:t>o</a:t>
                      </a:r>
                      <a:r>
                        <a:rPr sz="2600" i="1" spc="0" dirty="0">
                          <a:latin typeface="Arial"/>
                          <a:cs typeface="Arial"/>
                        </a:rPr>
                        <a:t>ptio</a:t>
                      </a:r>
                      <a:r>
                        <a:rPr sz="2600" i="1" spc="-5" dirty="0">
                          <a:latin typeface="Arial"/>
                          <a:cs typeface="Arial"/>
                        </a:rPr>
                        <a:t>n</a:t>
                      </a:r>
                      <a:r>
                        <a:rPr sz="2600" i="1" spc="0" dirty="0">
                          <a:latin typeface="Arial"/>
                          <a:cs typeface="Arial"/>
                        </a:rPr>
                        <a:t>s 1</a:t>
                      </a:r>
                      <a:r>
                        <a:rPr sz="2600" i="1" spc="5" dirty="0">
                          <a:latin typeface="Arial"/>
                          <a:cs typeface="Arial"/>
                        </a:rPr>
                        <a:t> </a:t>
                      </a:r>
                      <a:r>
                        <a:rPr sz="2600" i="1" spc="0" dirty="0">
                          <a:latin typeface="Arial"/>
                          <a:cs typeface="Arial"/>
                        </a:rPr>
                        <a:t>a</a:t>
                      </a:r>
                      <a:r>
                        <a:rPr sz="2600" i="1" spc="-5" dirty="0">
                          <a:latin typeface="Arial"/>
                          <a:cs typeface="Arial"/>
                        </a:rPr>
                        <a:t>n</a:t>
                      </a:r>
                      <a:r>
                        <a:rPr sz="2600" i="1" spc="0" dirty="0">
                          <a:latin typeface="Arial"/>
                          <a:cs typeface="Arial"/>
                        </a:rPr>
                        <a:t>d</a:t>
                      </a:r>
                      <a:r>
                        <a:rPr sz="2600" i="1" spc="5" dirty="0">
                          <a:latin typeface="Arial"/>
                          <a:cs typeface="Arial"/>
                        </a:rPr>
                        <a:t> </a:t>
                      </a:r>
                      <a:r>
                        <a:rPr sz="2600" i="1" spc="0" dirty="0">
                          <a:latin typeface="Arial"/>
                          <a:cs typeface="Arial"/>
                        </a:rPr>
                        <a:t>2</a:t>
                      </a:r>
                      <a:r>
                        <a:rPr sz="2600" i="1" spc="-5" dirty="0">
                          <a:latin typeface="Arial"/>
                          <a:cs typeface="Arial"/>
                        </a:rPr>
                        <a:t> a</a:t>
                      </a:r>
                      <a:r>
                        <a:rPr sz="2600" i="1" spc="0" dirty="0">
                          <a:latin typeface="Arial"/>
                          <a:cs typeface="Arial"/>
                        </a:rPr>
                        <a:t>re</a:t>
                      </a:r>
                      <a:r>
                        <a:rPr sz="2600" i="1" spc="5" dirty="0">
                          <a:latin typeface="Arial"/>
                          <a:cs typeface="Arial"/>
                        </a:rPr>
                        <a:t> </a:t>
                      </a:r>
                      <a:r>
                        <a:rPr sz="2600" i="1" spc="0" dirty="0">
                          <a:latin typeface="Arial"/>
                          <a:cs typeface="Arial"/>
                        </a:rPr>
                        <a:t>n</a:t>
                      </a:r>
                      <a:r>
                        <a:rPr sz="2600" i="1" spc="-5" dirty="0">
                          <a:latin typeface="Arial"/>
                          <a:cs typeface="Arial"/>
                        </a:rPr>
                        <a:t>o</a:t>
                      </a:r>
                      <a:r>
                        <a:rPr sz="2600" i="1" spc="0" dirty="0">
                          <a:latin typeface="Arial"/>
                          <a:cs typeface="Arial"/>
                        </a:rPr>
                        <a:t>t</a:t>
                      </a:r>
                      <a:r>
                        <a:rPr sz="2600" i="1" spc="5" dirty="0">
                          <a:latin typeface="Arial"/>
                          <a:cs typeface="Arial"/>
                        </a:rPr>
                        <a:t> p</a:t>
                      </a:r>
                      <a:r>
                        <a:rPr sz="2600" i="1" spc="0" dirty="0">
                          <a:latin typeface="Arial"/>
                          <a:cs typeface="Arial"/>
                        </a:rPr>
                        <a:t>os</a:t>
                      </a:r>
                      <a:r>
                        <a:rPr sz="2600" i="1" spc="5" dirty="0">
                          <a:latin typeface="Arial"/>
                          <a:cs typeface="Arial"/>
                        </a:rPr>
                        <a:t>s</a:t>
                      </a:r>
                      <a:r>
                        <a:rPr sz="2600" i="1" spc="-5" dirty="0">
                          <a:latin typeface="Arial"/>
                          <a:cs typeface="Arial"/>
                        </a:rPr>
                        <a:t>i</a:t>
                      </a:r>
                      <a:r>
                        <a:rPr sz="2600" i="1" spc="0" dirty="0">
                          <a:latin typeface="Arial"/>
                          <a:cs typeface="Arial"/>
                        </a:rPr>
                        <a:t>b</a:t>
                      </a:r>
                      <a:r>
                        <a:rPr sz="2600" i="1" spc="-10" dirty="0">
                          <a:latin typeface="Arial"/>
                          <a:cs typeface="Arial"/>
                        </a:rPr>
                        <a:t>l</a:t>
                      </a:r>
                      <a:r>
                        <a:rPr sz="2600" i="1" spc="5" dirty="0">
                          <a:latin typeface="Arial"/>
                          <a:cs typeface="Arial"/>
                        </a:rPr>
                        <a:t>e</a:t>
                      </a:r>
                      <a:r>
                        <a:rPr sz="2600" i="1" spc="0" dirty="0">
                          <a:latin typeface="Arial"/>
                          <a:cs typeface="Arial"/>
                        </a:rPr>
                        <a:t>,</a:t>
                      </a:r>
                      <a:r>
                        <a:rPr sz="2600" i="1" spc="15" dirty="0">
                          <a:latin typeface="Arial"/>
                          <a:cs typeface="Arial"/>
                        </a:rPr>
                        <a:t> </a:t>
                      </a:r>
                      <a:r>
                        <a:rPr sz="2600" spc="0" dirty="0">
                          <a:latin typeface="Arial"/>
                          <a:cs typeface="Arial"/>
                        </a:rPr>
                        <a:t>an o</a:t>
                      </a:r>
                      <a:r>
                        <a:rPr sz="2600" spc="-5" dirty="0">
                          <a:latin typeface="Arial"/>
                          <a:cs typeface="Arial"/>
                        </a:rPr>
                        <a:t>b</a:t>
                      </a:r>
                      <a:r>
                        <a:rPr sz="2600" spc="5" dirty="0">
                          <a:latin typeface="Arial"/>
                          <a:cs typeface="Arial"/>
                        </a:rPr>
                        <a:t>s</a:t>
                      </a:r>
                      <a:r>
                        <a:rPr sz="2600" spc="0" dirty="0">
                          <a:latin typeface="Arial"/>
                          <a:cs typeface="Arial"/>
                        </a:rPr>
                        <a:t>er</a:t>
                      </a:r>
                      <a:r>
                        <a:rPr sz="2600" spc="5" dirty="0">
                          <a:latin typeface="Arial"/>
                          <a:cs typeface="Arial"/>
                        </a:rPr>
                        <a:t>v</a:t>
                      </a:r>
                      <a:r>
                        <a:rPr sz="2600" spc="0" dirty="0">
                          <a:latin typeface="Arial"/>
                          <a:cs typeface="Arial"/>
                        </a:rPr>
                        <a:t>ation</a:t>
                      </a:r>
                      <a:r>
                        <a:rPr sz="2600" spc="-5" dirty="0">
                          <a:latin typeface="Arial"/>
                          <a:cs typeface="Arial"/>
                        </a:rPr>
                        <a:t> </a:t>
                      </a:r>
                      <a:r>
                        <a:rPr sz="2600" spc="5" dirty="0">
                          <a:latin typeface="Arial"/>
                          <a:cs typeface="Arial"/>
                        </a:rPr>
                        <a:t>o</a:t>
                      </a:r>
                      <a:r>
                        <a:rPr sz="2600" spc="0" dirty="0">
                          <a:latin typeface="Arial"/>
                          <a:cs typeface="Arial"/>
                        </a:rPr>
                        <a:t>f</a:t>
                      </a:r>
                      <a:r>
                        <a:rPr sz="2600" spc="-5" dirty="0">
                          <a:latin typeface="Arial"/>
                          <a:cs typeface="Arial"/>
                        </a:rPr>
                        <a:t> </a:t>
                      </a:r>
                      <a:r>
                        <a:rPr sz="2600" spc="0" dirty="0">
                          <a:latin typeface="Arial"/>
                          <a:cs typeface="Arial"/>
                        </a:rPr>
                        <a:t>a d</a:t>
                      </a:r>
                      <a:r>
                        <a:rPr sz="2600" spc="-5" dirty="0">
                          <a:latin typeface="Arial"/>
                          <a:cs typeface="Arial"/>
                        </a:rPr>
                        <a:t>e</a:t>
                      </a:r>
                      <a:r>
                        <a:rPr sz="2600" spc="5" dirty="0">
                          <a:latin typeface="Arial"/>
                          <a:cs typeface="Arial"/>
                        </a:rPr>
                        <a:t>m</a:t>
                      </a:r>
                      <a:r>
                        <a:rPr sz="2600" spc="0" dirty="0">
                          <a:latin typeface="Arial"/>
                          <a:cs typeface="Arial"/>
                        </a:rPr>
                        <a:t>o</a:t>
                      </a:r>
                      <a:r>
                        <a:rPr sz="2600" spc="-5" dirty="0">
                          <a:latin typeface="Arial"/>
                          <a:cs typeface="Arial"/>
                        </a:rPr>
                        <a:t>n</a:t>
                      </a:r>
                      <a:r>
                        <a:rPr sz="2600" spc="5" dirty="0">
                          <a:latin typeface="Arial"/>
                          <a:cs typeface="Arial"/>
                        </a:rPr>
                        <a:t>s</a:t>
                      </a:r>
                      <a:r>
                        <a:rPr sz="2600" spc="0" dirty="0">
                          <a:latin typeface="Arial"/>
                          <a:cs typeface="Arial"/>
                        </a:rPr>
                        <a:t>tr</a:t>
                      </a:r>
                      <a:r>
                        <a:rPr sz="2600" spc="5" dirty="0">
                          <a:latin typeface="Arial"/>
                          <a:cs typeface="Arial"/>
                        </a:rPr>
                        <a:t>a</a:t>
                      </a:r>
                      <a:r>
                        <a:rPr sz="2600" spc="0" dirty="0">
                          <a:latin typeface="Arial"/>
                          <a:cs typeface="Arial"/>
                        </a:rPr>
                        <a:t>t</a:t>
                      </a:r>
                      <a:r>
                        <a:rPr sz="2600" spc="-10" dirty="0">
                          <a:latin typeface="Arial"/>
                          <a:cs typeface="Arial"/>
                        </a:rPr>
                        <a:t>i</a:t>
                      </a:r>
                      <a:r>
                        <a:rPr sz="2600" spc="0" dirty="0">
                          <a:latin typeface="Arial"/>
                          <a:cs typeface="Arial"/>
                        </a:rPr>
                        <a:t>on te</a:t>
                      </a:r>
                      <a:r>
                        <a:rPr sz="2600" spc="-5" dirty="0">
                          <a:latin typeface="Arial"/>
                          <a:cs typeface="Arial"/>
                        </a:rPr>
                        <a:t>a</a:t>
                      </a:r>
                      <a:r>
                        <a:rPr sz="2600" spc="5" dirty="0">
                          <a:latin typeface="Arial"/>
                          <a:cs typeface="Arial"/>
                        </a:rPr>
                        <a:t>c</a:t>
                      </a:r>
                      <a:r>
                        <a:rPr sz="2600" spc="0" dirty="0">
                          <a:latin typeface="Arial"/>
                          <a:cs typeface="Arial"/>
                        </a:rPr>
                        <a:t>hin</a:t>
                      </a:r>
                      <a:r>
                        <a:rPr sz="2600" spc="10" dirty="0">
                          <a:latin typeface="Arial"/>
                          <a:cs typeface="Arial"/>
                        </a:rPr>
                        <a:t>g</a:t>
                      </a:r>
                      <a:r>
                        <a:rPr sz="2600" spc="-5" dirty="0">
                          <a:latin typeface="Arial"/>
                          <a:cs typeface="Arial"/>
                        </a:rPr>
                        <a:t>*</a:t>
                      </a:r>
                      <a:r>
                        <a:rPr sz="2600" spc="0" dirty="0">
                          <a:latin typeface="Arial"/>
                          <a:cs typeface="Arial"/>
                        </a:rPr>
                        <a:t>*</a:t>
                      </a:r>
                      <a:r>
                        <a:rPr sz="2600" spc="-10" dirty="0">
                          <a:latin typeface="Arial"/>
                          <a:cs typeface="Arial"/>
                        </a:rPr>
                        <a:t> </a:t>
                      </a:r>
                      <a:r>
                        <a:rPr sz="2600" spc="5" dirty="0">
                          <a:latin typeface="Arial"/>
                          <a:cs typeface="Arial"/>
                        </a:rPr>
                        <a:t>vi</a:t>
                      </a:r>
                      <a:r>
                        <a:rPr sz="2600" spc="0" dirty="0">
                          <a:latin typeface="Arial"/>
                          <a:cs typeface="Arial"/>
                        </a:rPr>
                        <a:t>a</a:t>
                      </a:r>
                      <a:r>
                        <a:rPr sz="2600" spc="-5" dirty="0">
                          <a:latin typeface="Arial"/>
                          <a:cs typeface="Arial"/>
                        </a:rPr>
                        <a:t> </a:t>
                      </a:r>
                      <a:r>
                        <a:rPr sz="2600" spc="5" dirty="0">
                          <a:latin typeface="Arial"/>
                          <a:cs typeface="Arial"/>
                        </a:rPr>
                        <a:t>L</a:t>
                      </a:r>
                      <a:r>
                        <a:rPr sz="2600" spc="-5" dirty="0">
                          <a:latin typeface="Arial"/>
                          <a:cs typeface="Arial"/>
                        </a:rPr>
                        <a:t>A</a:t>
                      </a:r>
                      <a:r>
                        <a:rPr sz="2600" spc="0" dirty="0">
                          <a:latin typeface="Arial"/>
                          <a:cs typeface="Arial"/>
                        </a:rPr>
                        <a:t>C</a:t>
                      </a:r>
                      <a:endParaRPr sz="2600" dirty="0">
                        <a:latin typeface="Arial"/>
                        <a:cs typeface="Arial"/>
                      </a:endParaRPr>
                    </a:p>
                  </a:txBody>
                  <a:tcPr marL="0" marR="0" marT="0" marB="0">
                    <a:lnL w="7365">
                      <a:solidFill>
                        <a:srgbClr val="000000"/>
                      </a:solidFill>
                      <a:prstDash val="soli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95250">
                        <a:lnSpc>
                          <a:spcPct val="100000"/>
                        </a:lnSpc>
                      </a:pPr>
                      <a:r>
                        <a:rPr sz="2600" b="1" dirty="0">
                          <a:latin typeface="Arial"/>
                          <a:cs typeface="Arial"/>
                        </a:rPr>
                        <a:t>Qual</a:t>
                      </a:r>
                      <a:r>
                        <a:rPr sz="2600" b="1" spc="-5" dirty="0">
                          <a:latin typeface="Arial"/>
                          <a:cs typeface="Arial"/>
                        </a:rPr>
                        <a:t>i</a:t>
                      </a:r>
                      <a:r>
                        <a:rPr sz="2600" b="1" spc="0" dirty="0">
                          <a:latin typeface="Arial"/>
                          <a:cs typeface="Arial"/>
                        </a:rPr>
                        <a:t>ty</a:t>
                      </a:r>
                      <a:endParaRPr sz="2600" dirty="0">
                        <a:latin typeface="Arial"/>
                        <a:cs typeface="Arial"/>
                      </a:endParaRPr>
                    </a:p>
                  </a:txBody>
                  <a:tcPr marL="0" marR="0" marT="0"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64769">
                        <a:lnSpc>
                          <a:spcPct val="100000"/>
                        </a:lnSpc>
                      </a:pPr>
                      <a:r>
                        <a:rPr sz="2600" dirty="0">
                          <a:latin typeface="Arial"/>
                          <a:cs typeface="Arial"/>
                        </a:rPr>
                        <a:t>Dem</a:t>
                      </a:r>
                      <a:r>
                        <a:rPr sz="2600" spc="5" dirty="0">
                          <a:latin typeface="Arial"/>
                          <a:cs typeface="Arial"/>
                        </a:rPr>
                        <a:t>o</a:t>
                      </a:r>
                      <a:r>
                        <a:rPr sz="2600" spc="0" dirty="0">
                          <a:latin typeface="Arial"/>
                          <a:cs typeface="Arial"/>
                        </a:rPr>
                        <a:t>nstrat</a:t>
                      </a:r>
                      <a:r>
                        <a:rPr sz="2600" spc="-5" dirty="0">
                          <a:latin typeface="Arial"/>
                          <a:cs typeface="Arial"/>
                        </a:rPr>
                        <a:t>e</a:t>
                      </a:r>
                      <a:r>
                        <a:rPr sz="2600" spc="0" dirty="0">
                          <a:latin typeface="Arial"/>
                          <a:cs typeface="Arial"/>
                        </a:rPr>
                        <a:t>d</a:t>
                      </a:r>
                      <a:endParaRPr sz="2600" dirty="0">
                        <a:latin typeface="Arial"/>
                        <a:cs typeface="Arial"/>
                      </a:endParaRPr>
                    </a:p>
                    <a:p>
                      <a:pPr marL="64769">
                        <a:lnSpc>
                          <a:spcPct val="100000"/>
                        </a:lnSpc>
                      </a:pPr>
                      <a:r>
                        <a:rPr sz="2600" b="1" dirty="0">
                          <a:latin typeface="Arial"/>
                          <a:cs typeface="Arial"/>
                        </a:rPr>
                        <a:t>Le</a:t>
                      </a:r>
                      <a:r>
                        <a:rPr sz="2600" b="1" spc="-5" dirty="0">
                          <a:latin typeface="Arial"/>
                          <a:cs typeface="Arial"/>
                        </a:rPr>
                        <a:t>v</a:t>
                      </a:r>
                      <a:r>
                        <a:rPr sz="2600" b="1" spc="0" dirty="0">
                          <a:latin typeface="Arial"/>
                          <a:cs typeface="Arial"/>
                        </a:rPr>
                        <a:t>el</a:t>
                      </a:r>
                      <a:r>
                        <a:rPr sz="2600" b="1" spc="5" dirty="0">
                          <a:latin typeface="Arial"/>
                          <a:cs typeface="Arial"/>
                        </a:rPr>
                        <a:t> </a:t>
                      </a:r>
                      <a:r>
                        <a:rPr sz="2600" b="1" spc="0" dirty="0">
                          <a:latin typeface="Arial"/>
                          <a:cs typeface="Arial"/>
                        </a:rPr>
                        <a:t>7</a:t>
                      </a:r>
                      <a:r>
                        <a:rPr sz="2600" b="1" spc="-5" dirty="0">
                          <a:latin typeface="Arial"/>
                          <a:cs typeface="Arial"/>
                        </a:rPr>
                        <a:t> </a:t>
                      </a:r>
                      <a:r>
                        <a:rPr sz="2600" spc="5" dirty="0">
                          <a:latin typeface="Arial"/>
                          <a:cs typeface="Arial"/>
                        </a:rPr>
                        <a:t>i</a:t>
                      </a:r>
                      <a:r>
                        <a:rPr sz="2600" spc="0" dirty="0">
                          <a:latin typeface="Arial"/>
                          <a:cs typeface="Arial"/>
                        </a:rPr>
                        <a:t>n</a:t>
                      </a:r>
                      <a:endParaRPr sz="2600" dirty="0">
                        <a:latin typeface="Arial"/>
                        <a:cs typeface="Arial"/>
                      </a:endParaRPr>
                    </a:p>
                    <a:p>
                      <a:pPr marL="64769" marR="205104">
                        <a:lnSpc>
                          <a:spcPct val="100000"/>
                        </a:lnSpc>
                      </a:pPr>
                      <a:r>
                        <a:rPr sz="2600" dirty="0">
                          <a:latin typeface="Arial"/>
                          <a:cs typeface="Arial"/>
                        </a:rPr>
                        <a:t>Object</a:t>
                      </a:r>
                      <a:r>
                        <a:rPr sz="2600" spc="-10" dirty="0">
                          <a:latin typeface="Arial"/>
                          <a:cs typeface="Arial"/>
                        </a:rPr>
                        <a:t>i</a:t>
                      </a:r>
                      <a:r>
                        <a:rPr sz="2600" spc="5" dirty="0">
                          <a:latin typeface="Arial"/>
                          <a:cs typeface="Arial"/>
                        </a:rPr>
                        <a:t>v</a:t>
                      </a:r>
                      <a:r>
                        <a:rPr sz="2600" spc="0" dirty="0">
                          <a:latin typeface="Arial"/>
                          <a:cs typeface="Arial"/>
                        </a:rPr>
                        <a:t>e 8</a:t>
                      </a:r>
                      <a:r>
                        <a:rPr sz="2600" spc="-5" dirty="0">
                          <a:latin typeface="Arial"/>
                          <a:cs typeface="Arial"/>
                        </a:rPr>
                        <a:t> </a:t>
                      </a:r>
                      <a:r>
                        <a:rPr sz="2600" spc="0" dirty="0">
                          <a:latin typeface="Arial"/>
                          <a:cs typeface="Arial"/>
                        </a:rPr>
                        <a:t>as </a:t>
                      </a:r>
                      <a:r>
                        <a:rPr sz="2600" spc="5" dirty="0">
                          <a:latin typeface="Arial"/>
                          <a:cs typeface="Arial"/>
                        </a:rPr>
                        <a:t>s</a:t>
                      </a:r>
                      <a:r>
                        <a:rPr sz="2600" spc="0" dirty="0">
                          <a:latin typeface="Arial"/>
                          <a:cs typeface="Arial"/>
                        </a:rPr>
                        <a:t>h</a:t>
                      </a:r>
                      <a:r>
                        <a:rPr sz="2600" spc="-5" dirty="0">
                          <a:latin typeface="Arial"/>
                          <a:cs typeface="Arial"/>
                        </a:rPr>
                        <a:t>o</a:t>
                      </a:r>
                      <a:r>
                        <a:rPr sz="2600" spc="0" dirty="0">
                          <a:latin typeface="Arial"/>
                          <a:cs typeface="Arial"/>
                        </a:rPr>
                        <a:t>wn</a:t>
                      </a:r>
                      <a:r>
                        <a:rPr sz="2600" spc="5" dirty="0">
                          <a:latin typeface="Arial"/>
                          <a:cs typeface="Arial"/>
                        </a:rPr>
                        <a:t> </a:t>
                      </a:r>
                      <a:r>
                        <a:rPr sz="2600" spc="-5" dirty="0">
                          <a:latin typeface="Arial"/>
                          <a:cs typeface="Arial"/>
                        </a:rPr>
                        <a:t>i</a:t>
                      </a:r>
                      <a:r>
                        <a:rPr sz="2600" spc="0" dirty="0">
                          <a:latin typeface="Arial"/>
                          <a:cs typeface="Arial"/>
                        </a:rPr>
                        <a:t>n</a:t>
                      </a:r>
                      <a:r>
                        <a:rPr sz="2600" spc="-5" dirty="0">
                          <a:latin typeface="Arial"/>
                          <a:cs typeface="Arial"/>
                        </a:rPr>
                        <a:t> </a:t>
                      </a:r>
                      <a:r>
                        <a:rPr sz="2600" spc="0" dirty="0">
                          <a:latin typeface="Arial"/>
                          <a:cs typeface="Arial"/>
                        </a:rPr>
                        <a:t>COT rat</a:t>
                      </a:r>
                      <a:r>
                        <a:rPr sz="2600" spc="-10" dirty="0">
                          <a:latin typeface="Arial"/>
                          <a:cs typeface="Arial"/>
                        </a:rPr>
                        <a:t>i</a:t>
                      </a:r>
                      <a:r>
                        <a:rPr sz="2600" spc="0" dirty="0">
                          <a:latin typeface="Arial"/>
                          <a:cs typeface="Arial"/>
                        </a:rPr>
                        <a:t>ng</a:t>
                      </a:r>
                      <a:r>
                        <a:rPr sz="2600" spc="5" dirty="0">
                          <a:latin typeface="Arial"/>
                          <a:cs typeface="Arial"/>
                        </a:rPr>
                        <a:t> </a:t>
                      </a:r>
                      <a:r>
                        <a:rPr sz="2600" spc="0" dirty="0">
                          <a:latin typeface="Arial"/>
                          <a:cs typeface="Arial"/>
                        </a:rPr>
                        <a:t>sh</a:t>
                      </a:r>
                      <a:r>
                        <a:rPr sz="2600" spc="-5" dirty="0">
                          <a:latin typeface="Arial"/>
                          <a:cs typeface="Arial"/>
                        </a:rPr>
                        <a:t>e</a:t>
                      </a:r>
                      <a:r>
                        <a:rPr sz="2600" spc="0" dirty="0">
                          <a:latin typeface="Arial"/>
                          <a:cs typeface="Arial"/>
                        </a:rPr>
                        <a:t>ets / </a:t>
                      </a:r>
                      <a:r>
                        <a:rPr sz="2600" spc="-5" dirty="0">
                          <a:latin typeface="Arial"/>
                          <a:cs typeface="Arial"/>
                        </a:rPr>
                        <a:t>i</a:t>
                      </a:r>
                      <a:r>
                        <a:rPr sz="2600" spc="0" dirty="0">
                          <a:latin typeface="Arial"/>
                          <a:cs typeface="Arial"/>
                        </a:rPr>
                        <a:t>nt</a:t>
                      </a:r>
                      <a:r>
                        <a:rPr sz="2600" spc="-5" dirty="0">
                          <a:latin typeface="Arial"/>
                          <a:cs typeface="Arial"/>
                        </a:rPr>
                        <a:t>e</a:t>
                      </a:r>
                      <a:r>
                        <a:rPr sz="2600" spc="0" dirty="0">
                          <a:latin typeface="Arial"/>
                          <a:cs typeface="Arial"/>
                        </a:rPr>
                        <a:t>r-</a:t>
                      </a:r>
                      <a:r>
                        <a:rPr sz="2600" spc="5" dirty="0">
                          <a:latin typeface="Arial"/>
                          <a:cs typeface="Arial"/>
                        </a:rPr>
                        <a:t>o</a:t>
                      </a:r>
                      <a:r>
                        <a:rPr sz="2600" spc="0" dirty="0">
                          <a:latin typeface="Arial"/>
                          <a:cs typeface="Arial"/>
                        </a:rPr>
                        <a:t>bser</a:t>
                      </a:r>
                      <a:r>
                        <a:rPr sz="2600" spc="5" dirty="0">
                          <a:latin typeface="Arial"/>
                          <a:cs typeface="Arial"/>
                        </a:rPr>
                        <a:t>v</a:t>
                      </a:r>
                      <a:r>
                        <a:rPr sz="2600" spc="0" dirty="0">
                          <a:latin typeface="Arial"/>
                          <a:cs typeface="Arial"/>
                        </a:rPr>
                        <a:t>er a</a:t>
                      </a:r>
                      <a:r>
                        <a:rPr sz="2600" spc="-5" dirty="0">
                          <a:latin typeface="Arial"/>
                          <a:cs typeface="Arial"/>
                        </a:rPr>
                        <a:t>g</a:t>
                      </a:r>
                      <a:r>
                        <a:rPr sz="2600" spc="0" dirty="0">
                          <a:latin typeface="Arial"/>
                          <a:cs typeface="Arial"/>
                        </a:rPr>
                        <a:t>re</a:t>
                      </a:r>
                      <a:r>
                        <a:rPr sz="2600" spc="5" dirty="0">
                          <a:latin typeface="Arial"/>
                          <a:cs typeface="Arial"/>
                        </a:rPr>
                        <a:t>e</a:t>
                      </a:r>
                      <a:r>
                        <a:rPr sz="2600" spc="0" dirty="0">
                          <a:latin typeface="Arial"/>
                          <a:cs typeface="Arial"/>
                        </a:rPr>
                        <a:t>m</a:t>
                      </a:r>
                      <a:r>
                        <a:rPr sz="2600" spc="-5" dirty="0">
                          <a:latin typeface="Arial"/>
                          <a:cs typeface="Arial"/>
                        </a:rPr>
                        <a:t>e</a:t>
                      </a:r>
                      <a:r>
                        <a:rPr sz="2600" spc="0" dirty="0">
                          <a:latin typeface="Arial"/>
                          <a:cs typeface="Arial"/>
                        </a:rPr>
                        <a:t>nt forms</a:t>
                      </a:r>
                      <a:endParaRPr sz="2600" dirty="0">
                        <a:latin typeface="Arial"/>
                        <a:cs typeface="Arial"/>
                      </a:endParaRPr>
                    </a:p>
                  </a:txBody>
                  <a:tcPr marL="0" marR="0" marT="0"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64769">
                        <a:lnSpc>
                          <a:spcPct val="100000"/>
                        </a:lnSpc>
                      </a:pPr>
                      <a:r>
                        <a:rPr sz="2600" dirty="0">
                          <a:latin typeface="Arial"/>
                          <a:cs typeface="Arial"/>
                        </a:rPr>
                        <a:t>Dem</a:t>
                      </a:r>
                      <a:r>
                        <a:rPr sz="2600" spc="5" dirty="0">
                          <a:latin typeface="Arial"/>
                          <a:cs typeface="Arial"/>
                        </a:rPr>
                        <a:t>o</a:t>
                      </a:r>
                      <a:r>
                        <a:rPr sz="2600" spc="0" dirty="0">
                          <a:latin typeface="Arial"/>
                          <a:cs typeface="Arial"/>
                        </a:rPr>
                        <a:t>nstrat</a:t>
                      </a:r>
                      <a:r>
                        <a:rPr sz="2600" spc="-5" dirty="0">
                          <a:latin typeface="Arial"/>
                          <a:cs typeface="Arial"/>
                        </a:rPr>
                        <a:t>e</a:t>
                      </a:r>
                      <a:r>
                        <a:rPr sz="2600" spc="0" dirty="0">
                          <a:latin typeface="Arial"/>
                          <a:cs typeface="Arial"/>
                        </a:rPr>
                        <a:t>d</a:t>
                      </a:r>
                      <a:endParaRPr sz="2600" dirty="0">
                        <a:latin typeface="Arial"/>
                        <a:cs typeface="Arial"/>
                      </a:endParaRPr>
                    </a:p>
                    <a:p>
                      <a:pPr marL="64769">
                        <a:lnSpc>
                          <a:spcPct val="100000"/>
                        </a:lnSpc>
                      </a:pPr>
                      <a:r>
                        <a:rPr sz="2600" b="1" dirty="0">
                          <a:latin typeface="Arial"/>
                          <a:cs typeface="Arial"/>
                        </a:rPr>
                        <a:t>Le</a:t>
                      </a:r>
                      <a:r>
                        <a:rPr sz="2600" b="1" spc="-5" dirty="0">
                          <a:latin typeface="Arial"/>
                          <a:cs typeface="Arial"/>
                        </a:rPr>
                        <a:t>v</a:t>
                      </a:r>
                      <a:r>
                        <a:rPr sz="2600" b="1" spc="0" dirty="0">
                          <a:latin typeface="Arial"/>
                          <a:cs typeface="Arial"/>
                        </a:rPr>
                        <a:t>el</a:t>
                      </a:r>
                      <a:r>
                        <a:rPr sz="2600" b="1" spc="5" dirty="0">
                          <a:latin typeface="Arial"/>
                          <a:cs typeface="Arial"/>
                        </a:rPr>
                        <a:t> </a:t>
                      </a:r>
                      <a:r>
                        <a:rPr sz="2600" b="1" spc="0" dirty="0">
                          <a:latin typeface="Arial"/>
                          <a:cs typeface="Arial"/>
                        </a:rPr>
                        <a:t>6</a:t>
                      </a:r>
                      <a:r>
                        <a:rPr sz="2600" b="1" spc="-5" dirty="0">
                          <a:latin typeface="Arial"/>
                          <a:cs typeface="Arial"/>
                        </a:rPr>
                        <a:t> </a:t>
                      </a:r>
                      <a:r>
                        <a:rPr sz="2600" spc="5" dirty="0">
                          <a:latin typeface="Arial"/>
                          <a:cs typeface="Arial"/>
                        </a:rPr>
                        <a:t>i</a:t>
                      </a:r>
                      <a:r>
                        <a:rPr sz="2600" spc="0" dirty="0">
                          <a:latin typeface="Arial"/>
                          <a:cs typeface="Arial"/>
                        </a:rPr>
                        <a:t>n</a:t>
                      </a:r>
                      <a:endParaRPr sz="2600" dirty="0">
                        <a:latin typeface="Arial"/>
                        <a:cs typeface="Arial"/>
                      </a:endParaRPr>
                    </a:p>
                    <a:p>
                      <a:pPr marL="64769" marR="205104">
                        <a:lnSpc>
                          <a:spcPct val="100000"/>
                        </a:lnSpc>
                      </a:pPr>
                      <a:r>
                        <a:rPr sz="2600" dirty="0">
                          <a:latin typeface="Arial"/>
                          <a:cs typeface="Arial"/>
                        </a:rPr>
                        <a:t>Object</a:t>
                      </a:r>
                      <a:r>
                        <a:rPr sz="2600" spc="-10" dirty="0">
                          <a:latin typeface="Arial"/>
                          <a:cs typeface="Arial"/>
                        </a:rPr>
                        <a:t>i</a:t>
                      </a:r>
                      <a:r>
                        <a:rPr sz="2600" spc="5" dirty="0">
                          <a:latin typeface="Arial"/>
                          <a:cs typeface="Arial"/>
                        </a:rPr>
                        <a:t>v</a:t>
                      </a:r>
                      <a:r>
                        <a:rPr sz="2600" spc="0" dirty="0">
                          <a:latin typeface="Arial"/>
                          <a:cs typeface="Arial"/>
                        </a:rPr>
                        <a:t>e 8</a:t>
                      </a:r>
                      <a:r>
                        <a:rPr sz="2600" spc="-5" dirty="0">
                          <a:latin typeface="Arial"/>
                          <a:cs typeface="Arial"/>
                        </a:rPr>
                        <a:t> </a:t>
                      </a:r>
                      <a:r>
                        <a:rPr sz="2600" spc="0" dirty="0">
                          <a:latin typeface="Arial"/>
                          <a:cs typeface="Arial"/>
                        </a:rPr>
                        <a:t>as </a:t>
                      </a:r>
                      <a:r>
                        <a:rPr sz="2600" spc="5" dirty="0">
                          <a:latin typeface="Arial"/>
                          <a:cs typeface="Arial"/>
                        </a:rPr>
                        <a:t>s</a:t>
                      </a:r>
                      <a:r>
                        <a:rPr sz="2600" spc="0" dirty="0">
                          <a:latin typeface="Arial"/>
                          <a:cs typeface="Arial"/>
                        </a:rPr>
                        <a:t>h</a:t>
                      </a:r>
                      <a:r>
                        <a:rPr sz="2600" spc="-5" dirty="0">
                          <a:latin typeface="Arial"/>
                          <a:cs typeface="Arial"/>
                        </a:rPr>
                        <a:t>o</a:t>
                      </a:r>
                      <a:r>
                        <a:rPr sz="2600" spc="0" dirty="0">
                          <a:latin typeface="Arial"/>
                          <a:cs typeface="Arial"/>
                        </a:rPr>
                        <a:t>wn</a:t>
                      </a:r>
                      <a:r>
                        <a:rPr sz="2600" spc="5" dirty="0">
                          <a:latin typeface="Arial"/>
                          <a:cs typeface="Arial"/>
                        </a:rPr>
                        <a:t> </a:t>
                      </a:r>
                      <a:r>
                        <a:rPr sz="2600" spc="-5" dirty="0">
                          <a:latin typeface="Arial"/>
                          <a:cs typeface="Arial"/>
                        </a:rPr>
                        <a:t>i</a:t>
                      </a:r>
                      <a:r>
                        <a:rPr sz="2600" spc="0" dirty="0">
                          <a:latin typeface="Arial"/>
                          <a:cs typeface="Arial"/>
                        </a:rPr>
                        <a:t>n</a:t>
                      </a:r>
                      <a:r>
                        <a:rPr sz="2600" spc="-5" dirty="0">
                          <a:latin typeface="Arial"/>
                          <a:cs typeface="Arial"/>
                        </a:rPr>
                        <a:t> </a:t>
                      </a:r>
                      <a:r>
                        <a:rPr sz="2600" spc="0" dirty="0">
                          <a:latin typeface="Arial"/>
                          <a:cs typeface="Arial"/>
                        </a:rPr>
                        <a:t>COT rat</a:t>
                      </a:r>
                      <a:r>
                        <a:rPr sz="2600" spc="-10" dirty="0">
                          <a:latin typeface="Arial"/>
                          <a:cs typeface="Arial"/>
                        </a:rPr>
                        <a:t>i</a:t>
                      </a:r>
                      <a:r>
                        <a:rPr sz="2600" spc="0" dirty="0">
                          <a:latin typeface="Arial"/>
                          <a:cs typeface="Arial"/>
                        </a:rPr>
                        <a:t>ng</a:t>
                      </a:r>
                      <a:r>
                        <a:rPr sz="2600" spc="5" dirty="0">
                          <a:latin typeface="Arial"/>
                          <a:cs typeface="Arial"/>
                        </a:rPr>
                        <a:t> </a:t>
                      </a:r>
                      <a:r>
                        <a:rPr sz="2600" spc="0" dirty="0">
                          <a:latin typeface="Arial"/>
                          <a:cs typeface="Arial"/>
                        </a:rPr>
                        <a:t>sh</a:t>
                      </a:r>
                      <a:r>
                        <a:rPr sz="2600" spc="-5" dirty="0">
                          <a:latin typeface="Arial"/>
                          <a:cs typeface="Arial"/>
                        </a:rPr>
                        <a:t>e</a:t>
                      </a:r>
                      <a:r>
                        <a:rPr sz="2600" spc="0" dirty="0">
                          <a:latin typeface="Arial"/>
                          <a:cs typeface="Arial"/>
                        </a:rPr>
                        <a:t>ets / </a:t>
                      </a:r>
                      <a:r>
                        <a:rPr sz="2600" spc="-5" dirty="0">
                          <a:latin typeface="Arial"/>
                          <a:cs typeface="Arial"/>
                        </a:rPr>
                        <a:t>i</a:t>
                      </a:r>
                      <a:r>
                        <a:rPr sz="2600" spc="0" dirty="0">
                          <a:latin typeface="Arial"/>
                          <a:cs typeface="Arial"/>
                        </a:rPr>
                        <a:t>nt</a:t>
                      </a:r>
                      <a:r>
                        <a:rPr sz="2600" spc="-5" dirty="0">
                          <a:latin typeface="Arial"/>
                          <a:cs typeface="Arial"/>
                        </a:rPr>
                        <a:t>e</a:t>
                      </a:r>
                      <a:r>
                        <a:rPr sz="2600" spc="0" dirty="0">
                          <a:latin typeface="Arial"/>
                          <a:cs typeface="Arial"/>
                        </a:rPr>
                        <a:t>r-</a:t>
                      </a:r>
                      <a:r>
                        <a:rPr sz="2600" spc="5" dirty="0">
                          <a:latin typeface="Arial"/>
                          <a:cs typeface="Arial"/>
                        </a:rPr>
                        <a:t>o</a:t>
                      </a:r>
                      <a:r>
                        <a:rPr sz="2600" spc="0" dirty="0">
                          <a:latin typeface="Arial"/>
                          <a:cs typeface="Arial"/>
                        </a:rPr>
                        <a:t>bser</a:t>
                      </a:r>
                      <a:r>
                        <a:rPr sz="2600" spc="5" dirty="0">
                          <a:latin typeface="Arial"/>
                          <a:cs typeface="Arial"/>
                        </a:rPr>
                        <a:t>v</a:t>
                      </a:r>
                      <a:r>
                        <a:rPr sz="2600" spc="0" dirty="0">
                          <a:latin typeface="Arial"/>
                          <a:cs typeface="Arial"/>
                        </a:rPr>
                        <a:t>er a</a:t>
                      </a:r>
                      <a:r>
                        <a:rPr sz="2600" spc="-5" dirty="0">
                          <a:latin typeface="Arial"/>
                          <a:cs typeface="Arial"/>
                        </a:rPr>
                        <a:t>g</a:t>
                      </a:r>
                      <a:r>
                        <a:rPr sz="2600" spc="0" dirty="0">
                          <a:latin typeface="Arial"/>
                          <a:cs typeface="Arial"/>
                        </a:rPr>
                        <a:t>re</a:t>
                      </a:r>
                      <a:r>
                        <a:rPr sz="2600" spc="5" dirty="0">
                          <a:latin typeface="Arial"/>
                          <a:cs typeface="Arial"/>
                        </a:rPr>
                        <a:t>e</a:t>
                      </a:r>
                      <a:r>
                        <a:rPr sz="2600" spc="0" dirty="0">
                          <a:latin typeface="Arial"/>
                          <a:cs typeface="Arial"/>
                        </a:rPr>
                        <a:t>m</a:t>
                      </a:r>
                      <a:r>
                        <a:rPr sz="2600" spc="-5" dirty="0">
                          <a:latin typeface="Arial"/>
                          <a:cs typeface="Arial"/>
                        </a:rPr>
                        <a:t>e</a:t>
                      </a:r>
                      <a:r>
                        <a:rPr sz="2600" spc="0" dirty="0">
                          <a:latin typeface="Arial"/>
                          <a:cs typeface="Arial"/>
                        </a:rPr>
                        <a:t>nt forms</a:t>
                      </a:r>
                      <a:endParaRPr sz="2600" dirty="0">
                        <a:latin typeface="Arial"/>
                        <a:cs typeface="Arial"/>
                      </a:endParaRPr>
                    </a:p>
                  </a:txBody>
                  <a:tcPr marL="0" marR="0" marT="0"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64769">
                        <a:lnSpc>
                          <a:spcPct val="100000"/>
                        </a:lnSpc>
                      </a:pPr>
                      <a:r>
                        <a:rPr sz="2600" dirty="0">
                          <a:latin typeface="Arial"/>
                          <a:cs typeface="Arial"/>
                        </a:rPr>
                        <a:t>Dem</a:t>
                      </a:r>
                      <a:r>
                        <a:rPr sz="2600" spc="5" dirty="0">
                          <a:latin typeface="Arial"/>
                          <a:cs typeface="Arial"/>
                        </a:rPr>
                        <a:t>o</a:t>
                      </a:r>
                      <a:r>
                        <a:rPr sz="2600" spc="0" dirty="0">
                          <a:latin typeface="Arial"/>
                          <a:cs typeface="Arial"/>
                        </a:rPr>
                        <a:t>nstrat</a:t>
                      </a:r>
                      <a:r>
                        <a:rPr sz="2600" spc="-5" dirty="0">
                          <a:latin typeface="Arial"/>
                          <a:cs typeface="Arial"/>
                        </a:rPr>
                        <a:t>e</a:t>
                      </a:r>
                      <a:r>
                        <a:rPr sz="2600" spc="0" dirty="0">
                          <a:latin typeface="Arial"/>
                          <a:cs typeface="Arial"/>
                        </a:rPr>
                        <a:t>d</a:t>
                      </a:r>
                      <a:endParaRPr sz="2600" dirty="0">
                        <a:latin typeface="Arial"/>
                        <a:cs typeface="Arial"/>
                      </a:endParaRPr>
                    </a:p>
                    <a:p>
                      <a:pPr marL="64769">
                        <a:lnSpc>
                          <a:spcPct val="100000"/>
                        </a:lnSpc>
                      </a:pPr>
                      <a:r>
                        <a:rPr sz="2600" b="1" dirty="0">
                          <a:latin typeface="Arial"/>
                          <a:cs typeface="Arial"/>
                        </a:rPr>
                        <a:t>Le</a:t>
                      </a:r>
                      <a:r>
                        <a:rPr sz="2600" b="1" spc="-5" dirty="0">
                          <a:latin typeface="Arial"/>
                          <a:cs typeface="Arial"/>
                        </a:rPr>
                        <a:t>v</a:t>
                      </a:r>
                      <a:r>
                        <a:rPr sz="2600" b="1" spc="0" dirty="0">
                          <a:latin typeface="Arial"/>
                          <a:cs typeface="Arial"/>
                        </a:rPr>
                        <a:t>el</a:t>
                      </a:r>
                      <a:r>
                        <a:rPr sz="2600" b="1" spc="5" dirty="0">
                          <a:latin typeface="Arial"/>
                          <a:cs typeface="Arial"/>
                        </a:rPr>
                        <a:t> </a:t>
                      </a:r>
                      <a:r>
                        <a:rPr sz="2600" b="1" spc="0" dirty="0">
                          <a:latin typeface="Arial"/>
                          <a:cs typeface="Arial"/>
                        </a:rPr>
                        <a:t>5</a:t>
                      </a:r>
                      <a:r>
                        <a:rPr sz="2600" b="1" spc="-5" dirty="0">
                          <a:latin typeface="Arial"/>
                          <a:cs typeface="Arial"/>
                        </a:rPr>
                        <a:t> </a:t>
                      </a:r>
                      <a:r>
                        <a:rPr sz="2600" spc="5" dirty="0">
                          <a:latin typeface="Arial"/>
                          <a:cs typeface="Arial"/>
                        </a:rPr>
                        <a:t>i</a:t>
                      </a:r>
                      <a:r>
                        <a:rPr sz="2600" spc="0" dirty="0">
                          <a:latin typeface="Arial"/>
                          <a:cs typeface="Arial"/>
                        </a:rPr>
                        <a:t>n</a:t>
                      </a:r>
                      <a:endParaRPr sz="2600" dirty="0">
                        <a:latin typeface="Arial"/>
                        <a:cs typeface="Arial"/>
                      </a:endParaRPr>
                    </a:p>
                    <a:p>
                      <a:pPr marL="64769" marR="207010">
                        <a:lnSpc>
                          <a:spcPct val="100000"/>
                        </a:lnSpc>
                      </a:pPr>
                      <a:r>
                        <a:rPr sz="2600" dirty="0">
                          <a:latin typeface="Arial"/>
                          <a:cs typeface="Arial"/>
                        </a:rPr>
                        <a:t>Object</a:t>
                      </a:r>
                      <a:r>
                        <a:rPr sz="2600" spc="-10" dirty="0">
                          <a:latin typeface="Arial"/>
                          <a:cs typeface="Arial"/>
                        </a:rPr>
                        <a:t>i</a:t>
                      </a:r>
                      <a:r>
                        <a:rPr sz="2600" spc="5" dirty="0">
                          <a:latin typeface="Arial"/>
                          <a:cs typeface="Arial"/>
                        </a:rPr>
                        <a:t>v</a:t>
                      </a:r>
                      <a:r>
                        <a:rPr sz="2600" spc="0" dirty="0">
                          <a:latin typeface="Arial"/>
                          <a:cs typeface="Arial"/>
                        </a:rPr>
                        <a:t>e 8</a:t>
                      </a:r>
                      <a:r>
                        <a:rPr sz="2600" spc="-5" dirty="0">
                          <a:latin typeface="Arial"/>
                          <a:cs typeface="Arial"/>
                        </a:rPr>
                        <a:t> </a:t>
                      </a:r>
                      <a:r>
                        <a:rPr sz="2600" spc="0" dirty="0">
                          <a:latin typeface="Arial"/>
                          <a:cs typeface="Arial"/>
                        </a:rPr>
                        <a:t>as </a:t>
                      </a:r>
                      <a:r>
                        <a:rPr sz="2600" spc="5" dirty="0">
                          <a:latin typeface="Arial"/>
                          <a:cs typeface="Arial"/>
                        </a:rPr>
                        <a:t>s</a:t>
                      </a:r>
                      <a:r>
                        <a:rPr sz="2600" spc="0" dirty="0">
                          <a:latin typeface="Arial"/>
                          <a:cs typeface="Arial"/>
                        </a:rPr>
                        <a:t>h</a:t>
                      </a:r>
                      <a:r>
                        <a:rPr sz="2600" spc="-5" dirty="0">
                          <a:latin typeface="Arial"/>
                          <a:cs typeface="Arial"/>
                        </a:rPr>
                        <a:t>o</a:t>
                      </a:r>
                      <a:r>
                        <a:rPr sz="2600" spc="0" dirty="0">
                          <a:latin typeface="Arial"/>
                          <a:cs typeface="Arial"/>
                        </a:rPr>
                        <a:t>wn</a:t>
                      </a:r>
                      <a:r>
                        <a:rPr sz="2600" spc="5" dirty="0">
                          <a:latin typeface="Arial"/>
                          <a:cs typeface="Arial"/>
                        </a:rPr>
                        <a:t> </a:t>
                      </a:r>
                      <a:r>
                        <a:rPr sz="2600" spc="-5" dirty="0">
                          <a:latin typeface="Arial"/>
                          <a:cs typeface="Arial"/>
                        </a:rPr>
                        <a:t>i</a:t>
                      </a:r>
                      <a:r>
                        <a:rPr sz="2600" spc="0" dirty="0">
                          <a:latin typeface="Arial"/>
                          <a:cs typeface="Arial"/>
                        </a:rPr>
                        <a:t>n</a:t>
                      </a:r>
                      <a:r>
                        <a:rPr sz="2600" spc="-5" dirty="0">
                          <a:latin typeface="Arial"/>
                          <a:cs typeface="Arial"/>
                        </a:rPr>
                        <a:t> </a:t>
                      </a:r>
                      <a:r>
                        <a:rPr sz="2600" spc="0" dirty="0">
                          <a:latin typeface="Arial"/>
                          <a:cs typeface="Arial"/>
                        </a:rPr>
                        <a:t>COT rat</a:t>
                      </a:r>
                      <a:r>
                        <a:rPr sz="2600" spc="-10" dirty="0">
                          <a:latin typeface="Arial"/>
                          <a:cs typeface="Arial"/>
                        </a:rPr>
                        <a:t>i</a:t>
                      </a:r>
                      <a:r>
                        <a:rPr sz="2600" spc="0" dirty="0">
                          <a:latin typeface="Arial"/>
                          <a:cs typeface="Arial"/>
                        </a:rPr>
                        <a:t>ng</a:t>
                      </a:r>
                      <a:r>
                        <a:rPr sz="2600" spc="5" dirty="0">
                          <a:latin typeface="Arial"/>
                          <a:cs typeface="Arial"/>
                        </a:rPr>
                        <a:t> </a:t>
                      </a:r>
                      <a:r>
                        <a:rPr sz="2600" spc="0" dirty="0">
                          <a:latin typeface="Arial"/>
                          <a:cs typeface="Arial"/>
                        </a:rPr>
                        <a:t>sh</a:t>
                      </a:r>
                      <a:r>
                        <a:rPr sz="2600" spc="-5" dirty="0">
                          <a:latin typeface="Arial"/>
                          <a:cs typeface="Arial"/>
                        </a:rPr>
                        <a:t>e</a:t>
                      </a:r>
                      <a:r>
                        <a:rPr sz="2600" spc="0" dirty="0">
                          <a:latin typeface="Arial"/>
                          <a:cs typeface="Arial"/>
                        </a:rPr>
                        <a:t>ets / </a:t>
                      </a:r>
                      <a:r>
                        <a:rPr sz="2600" spc="-5" dirty="0">
                          <a:latin typeface="Arial"/>
                          <a:cs typeface="Arial"/>
                        </a:rPr>
                        <a:t>i</a:t>
                      </a:r>
                      <a:r>
                        <a:rPr sz="2600" spc="0" dirty="0">
                          <a:latin typeface="Arial"/>
                          <a:cs typeface="Arial"/>
                        </a:rPr>
                        <a:t>nt</a:t>
                      </a:r>
                      <a:r>
                        <a:rPr sz="2600" spc="-5" dirty="0">
                          <a:latin typeface="Arial"/>
                          <a:cs typeface="Arial"/>
                        </a:rPr>
                        <a:t>e</a:t>
                      </a:r>
                      <a:r>
                        <a:rPr sz="2600" spc="0" dirty="0">
                          <a:latin typeface="Arial"/>
                          <a:cs typeface="Arial"/>
                        </a:rPr>
                        <a:t>r-</a:t>
                      </a:r>
                      <a:r>
                        <a:rPr sz="2600" spc="5" dirty="0">
                          <a:latin typeface="Arial"/>
                          <a:cs typeface="Arial"/>
                        </a:rPr>
                        <a:t>o</a:t>
                      </a:r>
                      <a:r>
                        <a:rPr sz="2600" spc="0" dirty="0">
                          <a:latin typeface="Arial"/>
                          <a:cs typeface="Arial"/>
                        </a:rPr>
                        <a:t>bser</a:t>
                      </a:r>
                      <a:r>
                        <a:rPr sz="2600" spc="5" dirty="0">
                          <a:latin typeface="Arial"/>
                          <a:cs typeface="Arial"/>
                        </a:rPr>
                        <a:t>v</a:t>
                      </a:r>
                      <a:r>
                        <a:rPr sz="2600" spc="0" dirty="0">
                          <a:latin typeface="Arial"/>
                          <a:cs typeface="Arial"/>
                        </a:rPr>
                        <a:t>er a</a:t>
                      </a:r>
                      <a:r>
                        <a:rPr sz="2600" spc="-5" dirty="0">
                          <a:latin typeface="Arial"/>
                          <a:cs typeface="Arial"/>
                        </a:rPr>
                        <a:t>g</a:t>
                      </a:r>
                      <a:r>
                        <a:rPr sz="2600" spc="0" dirty="0">
                          <a:latin typeface="Arial"/>
                          <a:cs typeface="Arial"/>
                        </a:rPr>
                        <a:t>re</a:t>
                      </a:r>
                      <a:r>
                        <a:rPr sz="2600" spc="5" dirty="0">
                          <a:latin typeface="Arial"/>
                          <a:cs typeface="Arial"/>
                        </a:rPr>
                        <a:t>e</a:t>
                      </a:r>
                      <a:r>
                        <a:rPr sz="2600" spc="0" dirty="0">
                          <a:latin typeface="Arial"/>
                          <a:cs typeface="Arial"/>
                        </a:rPr>
                        <a:t>m</a:t>
                      </a:r>
                      <a:r>
                        <a:rPr sz="2600" spc="-5" dirty="0">
                          <a:latin typeface="Arial"/>
                          <a:cs typeface="Arial"/>
                        </a:rPr>
                        <a:t>e</a:t>
                      </a:r>
                      <a:r>
                        <a:rPr sz="2600" spc="0" dirty="0">
                          <a:latin typeface="Arial"/>
                          <a:cs typeface="Arial"/>
                        </a:rPr>
                        <a:t>nt forms</a:t>
                      </a:r>
                      <a:endParaRPr sz="2600" dirty="0">
                        <a:latin typeface="Arial"/>
                        <a:cs typeface="Arial"/>
                      </a:endParaRPr>
                    </a:p>
                  </a:txBody>
                  <a:tcPr marL="0" marR="0" marT="0"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64769">
                        <a:lnSpc>
                          <a:spcPct val="100000"/>
                        </a:lnSpc>
                      </a:pPr>
                      <a:r>
                        <a:rPr sz="2600" dirty="0">
                          <a:latin typeface="Arial"/>
                          <a:cs typeface="Arial"/>
                        </a:rPr>
                        <a:t>Dem</a:t>
                      </a:r>
                      <a:r>
                        <a:rPr sz="2600" spc="5" dirty="0">
                          <a:latin typeface="Arial"/>
                          <a:cs typeface="Arial"/>
                        </a:rPr>
                        <a:t>o</a:t>
                      </a:r>
                      <a:r>
                        <a:rPr sz="2600" spc="0" dirty="0">
                          <a:latin typeface="Arial"/>
                          <a:cs typeface="Arial"/>
                        </a:rPr>
                        <a:t>nstrat</a:t>
                      </a:r>
                      <a:r>
                        <a:rPr sz="2600" spc="-5" dirty="0">
                          <a:latin typeface="Arial"/>
                          <a:cs typeface="Arial"/>
                        </a:rPr>
                        <a:t>e</a:t>
                      </a:r>
                      <a:r>
                        <a:rPr sz="2600" spc="0" dirty="0">
                          <a:latin typeface="Arial"/>
                          <a:cs typeface="Arial"/>
                        </a:rPr>
                        <a:t>d</a:t>
                      </a:r>
                      <a:endParaRPr sz="2600" dirty="0">
                        <a:latin typeface="Arial"/>
                        <a:cs typeface="Arial"/>
                      </a:endParaRPr>
                    </a:p>
                    <a:p>
                      <a:pPr marL="64769">
                        <a:lnSpc>
                          <a:spcPct val="100000"/>
                        </a:lnSpc>
                      </a:pPr>
                      <a:r>
                        <a:rPr sz="2600" b="1" dirty="0">
                          <a:latin typeface="Arial"/>
                          <a:cs typeface="Arial"/>
                        </a:rPr>
                        <a:t>Le</a:t>
                      </a:r>
                      <a:r>
                        <a:rPr sz="2600" b="1" spc="-5" dirty="0">
                          <a:latin typeface="Arial"/>
                          <a:cs typeface="Arial"/>
                        </a:rPr>
                        <a:t>v</a:t>
                      </a:r>
                      <a:r>
                        <a:rPr sz="2600" b="1" spc="0" dirty="0">
                          <a:latin typeface="Arial"/>
                          <a:cs typeface="Arial"/>
                        </a:rPr>
                        <a:t>el</a:t>
                      </a:r>
                      <a:r>
                        <a:rPr sz="2600" b="1" spc="5" dirty="0">
                          <a:latin typeface="Arial"/>
                          <a:cs typeface="Arial"/>
                        </a:rPr>
                        <a:t> </a:t>
                      </a:r>
                      <a:r>
                        <a:rPr sz="2600" b="1" spc="0" dirty="0">
                          <a:latin typeface="Arial"/>
                          <a:cs typeface="Arial"/>
                        </a:rPr>
                        <a:t>4</a:t>
                      </a:r>
                      <a:r>
                        <a:rPr sz="2600" b="1" spc="-5" dirty="0">
                          <a:latin typeface="Arial"/>
                          <a:cs typeface="Arial"/>
                        </a:rPr>
                        <a:t> </a:t>
                      </a:r>
                      <a:r>
                        <a:rPr sz="2600" spc="5" dirty="0">
                          <a:latin typeface="Arial"/>
                          <a:cs typeface="Arial"/>
                        </a:rPr>
                        <a:t>i</a:t>
                      </a:r>
                      <a:r>
                        <a:rPr sz="2600" spc="0" dirty="0">
                          <a:latin typeface="Arial"/>
                          <a:cs typeface="Arial"/>
                        </a:rPr>
                        <a:t>n</a:t>
                      </a:r>
                      <a:endParaRPr sz="2600" dirty="0">
                        <a:latin typeface="Arial"/>
                        <a:cs typeface="Arial"/>
                      </a:endParaRPr>
                    </a:p>
                    <a:p>
                      <a:pPr marL="64769" marR="205104">
                        <a:lnSpc>
                          <a:spcPct val="100000"/>
                        </a:lnSpc>
                      </a:pPr>
                      <a:r>
                        <a:rPr sz="2600" dirty="0">
                          <a:latin typeface="Arial"/>
                          <a:cs typeface="Arial"/>
                        </a:rPr>
                        <a:t>Object</a:t>
                      </a:r>
                      <a:r>
                        <a:rPr sz="2600" spc="-10" dirty="0">
                          <a:latin typeface="Arial"/>
                          <a:cs typeface="Arial"/>
                        </a:rPr>
                        <a:t>i</a:t>
                      </a:r>
                      <a:r>
                        <a:rPr sz="2600" spc="5" dirty="0">
                          <a:latin typeface="Arial"/>
                          <a:cs typeface="Arial"/>
                        </a:rPr>
                        <a:t>v</a:t>
                      </a:r>
                      <a:r>
                        <a:rPr sz="2600" spc="0" dirty="0">
                          <a:latin typeface="Arial"/>
                          <a:cs typeface="Arial"/>
                        </a:rPr>
                        <a:t>e 8</a:t>
                      </a:r>
                      <a:r>
                        <a:rPr sz="2600" spc="-5" dirty="0">
                          <a:latin typeface="Arial"/>
                          <a:cs typeface="Arial"/>
                        </a:rPr>
                        <a:t> </a:t>
                      </a:r>
                      <a:r>
                        <a:rPr sz="2600" spc="0" dirty="0">
                          <a:latin typeface="Arial"/>
                          <a:cs typeface="Arial"/>
                        </a:rPr>
                        <a:t>as </a:t>
                      </a:r>
                      <a:r>
                        <a:rPr sz="2600" spc="5" dirty="0">
                          <a:latin typeface="Arial"/>
                          <a:cs typeface="Arial"/>
                        </a:rPr>
                        <a:t>s</a:t>
                      </a:r>
                      <a:r>
                        <a:rPr sz="2600" spc="0" dirty="0">
                          <a:latin typeface="Arial"/>
                          <a:cs typeface="Arial"/>
                        </a:rPr>
                        <a:t>h</a:t>
                      </a:r>
                      <a:r>
                        <a:rPr sz="2600" spc="-5" dirty="0">
                          <a:latin typeface="Arial"/>
                          <a:cs typeface="Arial"/>
                        </a:rPr>
                        <a:t>o</a:t>
                      </a:r>
                      <a:r>
                        <a:rPr sz="2600" spc="0" dirty="0">
                          <a:latin typeface="Arial"/>
                          <a:cs typeface="Arial"/>
                        </a:rPr>
                        <a:t>wn</a:t>
                      </a:r>
                      <a:r>
                        <a:rPr sz="2600" spc="5" dirty="0">
                          <a:latin typeface="Arial"/>
                          <a:cs typeface="Arial"/>
                        </a:rPr>
                        <a:t> </a:t>
                      </a:r>
                      <a:r>
                        <a:rPr sz="2600" spc="-5" dirty="0">
                          <a:latin typeface="Arial"/>
                          <a:cs typeface="Arial"/>
                        </a:rPr>
                        <a:t>i</a:t>
                      </a:r>
                      <a:r>
                        <a:rPr sz="2600" spc="0" dirty="0">
                          <a:latin typeface="Arial"/>
                          <a:cs typeface="Arial"/>
                        </a:rPr>
                        <a:t>n</a:t>
                      </a:r>
                      <a:r>
                        <a:rPr sz="2600" spc="-5" dirty="0">
                          <a:latin typeface="Arial"/>
                          <a:cs typeface="Arial"/>
                        </a:rPr>
                        <a:t> </a:t>
                      </a:r>
                      <a:r>
                        <a:rPr sz="2600" spc="0" dirty="0">
                          <a:latin typeface="Arial"/>
                          <a:cs typeface="Arial"/>
                        </a:rPr>
                        <a:t>COT rat</a:t>
                      </a:r>
                      <a:r>
                        <a:rPr sz="2600" spc="-10" dirty="0">
                          <a:latin typeface="Arial"/>
                          <a:cs typeface="Arial"/>
                        </a:rPr>
                        <a:t>i</a:t>
                      </a:r>
                      <a:r>
                        <a:rPr sz="2600" spc="0" dirty="0">
                          <a:latin typeface="Arial"/>
                          <a:cs typeface="Arial"/>
                        </a:rPr>
                        <a:t>ng</a:t>
                      </a:r>
                      <a:r>
                        <a:rPr sz="2600" spc="5" dirty="0">
                          <a:latin typeface="Arial"/>
                          <a:cs typeface="Arial"/>
                        </a:rPr>
                        <a:t> </a:t>
                      </a:r>
                      <a:r>
                        <a:rPr sz="2600" spc="0" dirty="0">
                          <a:latin typeface="Arial"/>
                          <a:cs typeface="Arial"/>
                        </a:rPr>
                        <a:t>sh</a:t>
                      </a:r>
                      <a:r>
                        <a:rPr sz="2600" spc="-5" dirty="0">
                          <a:latin typeface="Arial"/>
                          <a:cs typeface="Arial"/>
                        </a:rPr>
                        <a:t>e</a:t>
                      </a:r>
                      <a:r>
                        <a:rPr sz="2600" spc="0" dirty="0">
                          <a:latin typeface="Arial"/>
                          <a:cs typeface="Arial"/>
                        </a:rPr>
                        <a:t>ets / </a:t>
                      </a:r>
                      <a:r>
                        <a:rPr sz="2600" spc="-5" dirty="0">
                          <a:latin typeface="Arial"/>
                          <a:cs typeface="Arial"/>
                        </a:rPr>
                        <a:t>i</a:t>
                      </a:r>
                      <a:r>
                        <a:rPr sz="2600" spc="0" dirty="0">
                          <a:latin typeface="Arial"/>
                          <a:cs typeface="Arial"/>
                        </a:rPr>
                        <a:t>nt</a:t>
                      </a:r>
                      <a:r>
                        <a:rPr sz="2600" spc="-5" dirty="0">
                          <a:latin typeface="Arial"/>
                          <a:cs typeface="Arial"/>
                        </a:rPr>
                        <a:t>e</a:t>
                      </a:r>
                      <a:r>
                        <a:rPr sz="2600" spc="0" dirty="0">
                          <a:latin typeface="Arial"/>
                          <a:cs typeface="Arial"/>
                        </a:rPr>
                        <a:t>r-</a:t>
                      </a:r>
                      <a:r>
                        <a:rPr sz="2600" spc="5" dirty="0">
                          <a:latin typeface="Arial"/>
                          <a:cs typeface="Arial"/>
                        </a:rPr>
                        <a:t>o</a:t>
                      </a:r>
                      <a:r>
                        <a:rPr sz="2600" spc="0" dirty="0">
                          <a:latin typeface="Arial"/>
                          <a:cs typeface="Arial"/>
                        </a:rPr>
                        <a:t>bser</a:t>
                      </a:r>
                      <a:r>
                        <a:rPr sz="2600" spc="5" dirty="0">
                          <a:latin typeface="Arial"/>
                          <a:cs typeface="Arial"/>
                        </a:rPr>
                        <a:t>v</a:t>
                      </a:r>
                      <a:r>
                        <a:rPr sz="2600" spc="0" dirty="0">
                          <a:latin typeface="Arial"/>
                          <a:cs typeface="Arial"/>
                        </a:rPr>
                        <a:t>er a</a:t>
                      </a:r>
                      <a:r>
                        <a:rPr sz="2600" spc="-5" dirty="0">
                          <a:latin typeface="Arial"/>
                          <a:cs typeface="Arial"/>
                        </a:rPr>
                        <a:t>g</a:t>
                      </a:r>
                      <a:r>
                        <a:rPr sz="2600" spc="0" dirty="0">
                          <a:latin typeface="Arial"/>
                          <a:cs typeface="Arial"/>
                        </a:rPr>
                        <a:t>re</a:t>
                      </a:r>
                      <a:r>
                        <a:rPr sz="2600" spc="5" dirty="0">
                          <a:latin typeface="Arial"/>
                          <a:cs typeface="Arial"/>
                        </a:rPr>
                        <a:t>e</a:t>
                      </a:r>
                      <a:r>
                        <a:rPr sz="2600" spc="0" dirty="0">
                          <a:latin typeface="Arial"/>
                          <a:cs typeface="Arial"/>
                        </a:rPr>
                        <a:t>m</a:t>
                      </a:r>
                      <a:r>
                        <a:rPr sz="2600" spc="-5" dirty="0">
                          <a:latin typeface="Arial"/>
                          <a:cs typeface="Arial"/>
                        </a:rPr>
                        <a:t>e</a:t>
                      </a:r>
                      <a:r>
                        <a:rPr sz="2600" spc="0" dirty="0">
                          <a:latin typeface="Arial"/>
                          <a:cs typeface="Arial"/>
                        </a:rPr>
                        <a:t>nt forms</a:t>
                      </a:r>
                      <a:endParaRPr sz="2600" dirty="0">
                        <a:latin typeface="Arial"/>
                        <a:cs typeface="Arial"/>
                      </a:endParaRPr>
                    </a:p>
                  </a:txBody>
                  <a:tcPr marL="0" marR="0" marT="0" marB="0">
                    <a:lnL w="7366"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64769">
                        <a:lnSpc>
                          <a:spcPct val="100000"/>
                        </a:lnSpc>
                      </a:pPr>
                      <a:r>
                        <a:rPr sz="2600" dirty="0">
                          <a:latin typeface="Arial"/>
                          <a:cs typeface="Arial"/>
                        </a:rPr>
                        <a:t>Dem</a:t>
                      </a:r>
                      <a:r>
                        <a:rPr sz="2600" spc="5" dirty="0">
                          <a:latin typeface="Arial"/>
                          <a:cs typeface="Arial"/>
                        </a:rPr>
                        <a:t>o</a:t>
                      </a:r>
                      <a:r>
                        <a:rPr sz="2600" spc="0" dirty="0">
                          <a:latin typeface="Arial"/>
                          <a:cs typeface="Arial"/>
                        </a:rPr>
                        <a:t>nstrat</a:t>
                      </a:r>
                      <a:r>
                        <a:rPr sz="2600" spc="-5" dirty="0">
                          <a:latin typeface="Arial"/>
                          <a:cs typeface="Arial"/>
                        </a:rPr>
                        <a:t>e</a:t>
                      </a:r>
                      <a:r>
                        <a:rPr sz="2600" spc="0" dirty="0">
                          <a:latin typeface="Arial"/>
                          <a:cs typeface="Arial"/>
                        </a:rPr>
                        <a:t>d</a:t>
                      </a:r>
                      <a:endParaRPr sz="2600" dirty="0">
                        <a:latin typeface="Arial"/>
                        <a:cs typeface="Arial"/>
                      </a:endParaRPr>
                    </a:p>
                    <a:p>
                      <a:pPr marL="64769">
                        <a:lnSpc>
                          <a:spcPct val="100000"/>
                        </a:lnSpc>
                      </a:pPr>
                      <a:r>
                        <a:rPr sz="2600" b="1" dirty="0">
                          <a:latin typeface="Arial"/>
                          <a:cs typeface="Arial"/>
                        </a:rPr>
                        <a:t>Le</a:t>
                      </a:r>
                      <a:r>
                        <a:rPr sz="2600" b="1" spc="-5" dirty="0">
                          <a:latin typeface="Arial"/>
                          <a:cs typeface="Arial"/>
                        </a:rPr>
                        <a:t>v</a:t>
                      </a:r>
                      <a:r>
                        <a:rPr sz="2600" b="1" spc="0" dirty="0">
                          <a:latin typeface="Arial"/>
                          <a:cs typeface="Arial"/>
                        </a:rPr>
                        <a:t>el</a:t>
                      </a:r>
                      <a:r>
                        <a:rPr sz="2600" b="1" spc="5" dirty="0">
                          <a:latin typeface="Arial"/>
                          <a:cs typeface="Arial"/>
                        </a:rPr>
                        <a:t> </a:t>
                      </a:r>
                      <a:r>
                        <a:rPr sz="2600" b="1" spc="0" dirty="0">
                          <a:latin typeface="Arial"/>
                          <a:cs typeface="Arial"/>
                        </a:rPr>
                        <a:t>3</a:t>
                      </a:r>
                      <a:r>
                        <a:rPr sz="2600" b="1" spc="-5" dirty="0">
                          <a:latin typeface="Arial"/>
                          <a:cs typeface="Arial"/>
                        </a:rPr>
                        <a:t> </a:t>
                      </a:r>
                      <a:r>
                        <a:rPr sz="2600" spc="5" dirty="0">
                          <a:latin typeface="Arial"/>
                          <a:cs typeface="Arial"/>
                        </a:rPr>
                        <a:t>i</a:t>
                      </a:r>
                      <a:r>
                        <a:rPr sz="2600" spc="0" dirty="0">
                          <a:latin typeface="Arial"/>
                          <a:cs typeface="Arial"/>
                        </a:rPr>
                        <a:t>n</a:t>
                      </a:r>
                      <a:endParaRPr sz="2600" dirty="0">
                        <a:latin typeface="Arial"/>
                        <a:cs typeface="Arial"/>
                      </a:endParaRPr>
                    </a:p>
                    <a:p>
                      <a:pPr marL="64769" marR="208279">
                        <a:lnSpc>
                          <a:spcPct val="100000"/>
                        </a:lnSpc>
                      </a:pPr>
                      <a:r>
                        <a:rPr sz="2600" dirty="0">
                          <a:latin typeface="Arial"/>
                          <a:cs typeface="Arial"/>
                        </a:rPr>
                        <a:t>Object</a:t>
                      </a:r>
                      <a:r>
                        <a:rPr sz="2600" spc="-10" dirty="0">
                          <a:latin typeface="Arial"/>
                          <a:cs typeface="Arial"/>
                        </a:rPr>
                        <a:t>i</a:t>
                      </a:r>
                      <a:r>
                        <a:rPr sz="2600" spc="5" dirty="0">
                          <a:latin typeface="Arial"/>
                          <a:cs typeface="Arial"/>
                        </a:rPr>
                        <a:t>v</a:t>
                      </a:r>
                      <a:r>
                        <a:rPr sz="2600" spc="0" dirty="0">
                          <a:latin typeface="Arial"/>
                          <a:cs typeface="Arial"/>
                        </a:rPr>
                        <a:t>e 8</a:t>
                      </a:r>
                      <a:r>
                        <a:rPr sz="2600" spc="-5" dirty="0">
                          <a:latin typeface="Arial"/>
                          <a:cs typeface="Arial"/>
                        </a:rPr>
                        <a:t> </a:t>
                      </a:r>
                      <a:r>
                        <a:rPr sz="2600" spc="0" dirty="0">
                          <a:latin typeface="Arial"/>
                          <a:cs typeface="Arial"/>
                        </a:rPr>
                        <a:t>as </a:t>
                      </a:r>
                      <a:r>
                        <a:rPr sz="2600" spc="5" dirty="0">
                          <a:latin typeface="Arial"/>
                          <a:cs typeface="Arial"/>
                        </a:rPr>
                        <a:t>s</a:t>
                      </a:r>
                      <a:r>
                        <a:rPr sz="2600" spc="0" dirty="0">
                          <a:latin typeface="Arial"/>
                          <a:cs typeface="Arial"/>
                        </a:rPr>
                        <a:t>h</a:t>
                      </a:r>
                      <a:r>
                        <a:rPr sz="2600" spc="-5" dirty="0">
                          <a:latin typeface="Arial"/>
                          <a:cs typeface="Arial"/>
                        </a:rPr>
                        <a:t>o</a:t>
                      </a:r>
                      <a:r>
                        <a:rPr sz="2600" spc="0" dirty="0">
                          <a:latin typeface="Arial"/>
                          <a:cs typeface="Arial"/>
                        </a:rPr>
                        <a:t>wn</a:t>
                      </a:r>
                      <a:r>
                        <a:rPr sz="2600" spc="5" dirty="0">
                          <a:latin typeface="Arial"/>
                          <a:cs typeface="Arial"/>
                        </a:rPr>
                        <a:t> </a:t>
                      </a:r>
                      <a:r>
                        <a:rPr sz="2600" spc="-5" dirty="0">
                          <a:latin typeface="Arial"/>
                          <a:cs typeface="Arial"/>
                        </a:rPr>
                        <a:t>i</a:t>
                      </a:r>
                      <a:r>
                        <a:rPr sz="2600" spc="0" dirty="0">
                          <a:latin typeface="Arial"/>
                          <a:cs typeface="Arial"/>
                        </a:rPr>
                        <a:t>n</a:t>
                      </a:r>
                      <a:r>
                        <a:rPr sz="2600" spc="-5" dirty="0">
                          <a:latin typeface="Arial"/>
                          <a:cs typeface="Arial"/>
                        </a:rPr>
                        <a:t> </a:t>
                      </a:r>
                      <a:r>
                        <a:rPr sz="2600" spc="0" dirty="0">
                          <a:latin typeface="Arial"/>
                          <a:cs typeface="Arial"/>
                        </a:rPr>
                        <a:t>COT rat</a:t>
                      </a:r>
                      <a:r>
                        <a:rPr sz="2600" spc="-10" dirty="0">
                          <a:latin typeface="Arial"/>
                          <a:cs typeface="Arial"/>
                        </a:rPr>
                        <a:t>i</a:t>
                      </a:r>
                      <a:r>
                        <a:rPr sz="2600" spc="0" dirty="0">
                          <a:latin typeface="Arial"/>
                          <a:cs typeface="Arial"/>
                        </a:rPr>
                        <a:t>ng</a:t>
                      </a:r>
                      <a:r>
                        <a:rPr sz="2600" spc="5" dirty="0">
                          <a:latin typeface="Arial"/>
                          <a:cs typeface="Arial"/>
                        </a:rPr>
                        <a:t> </a:t>
                      </a:r>
                      <a:r>
                        <a:rPr sz="2600" spc="0" dirty="0">
                          <a:latin typeface="Arial"/>
                          <a:cs typeface="Arial"/>
                        </a:rPr>
                        <a:t>sh</a:t>
                      </a:r>
                      <a:r>
                        <a:rPr sz="2600" spc="-5" dirty="0">
                          <a:latin typeface="Arial"/>
                          <a:cs typeface="Arial"/>
                        </a:rPr>
                        <a:t>e</a:t>
                      </a:r>
                      <a:r>
                        <a:rPr sz="2600" spc="0" dirty="0">
                          <a:latin typeface="Arial"/>
                          <a:cs typeface="Arial"/>
                        </a:rPr>
                        <a:t>ets / </a:t>
                      </a:r>
                      <a:r>
                        <a:rPr sz="2600" spc="-5" dirty="0">
                          <a:latin typeface="Arial"/>
                          <a:cs typeface="Arial"/>
                        </a:rPr>
                        <a:t>i</a:t>
                      </a:r>
                      <a:r>
                        <a:rPr sz="2600" spc="0" dirty="0">
                          <a:latin typeface="Arial"/>
                          <a:cs typeface="Arial"/>
                        </a:rPr>
                        <a:t>nt</a:t>
                      </a:r>
                      <a:r>
                        <a:rPr sz="2600" spc="-5" dirty="0">
                          <a:latin typeface="Arial"/>
                          <a:cs typeface="Arial"/>
                        </a:rPr>
                        <a:t>e</a:t>
                      </a:r>
                      <a:r>
                        <a:rPr sz="2600" spc="0" dirty="0">
                          <a:latin typeface="Arial"/>
                          <a:cs typeface="Arial"/>
                        </a:rPr>
                        <a:t>r-</a:t>
                      </a:r>
                      <a:r>
                        <a:rPr sz="2600" spc="5" dirty="0">
                          <a:latin typeface="Arial"/>
                          <a:cs typeface="Arial"/>
                        </a:rPr>
                        <a:t>o</a:t>
                      </a:r>
                      <a:r>
                        <a:rPr sz="2600" spc="0" dirty="0">
                          <a:latin typeface="Arial"/>
                          <a:cs typeface="Arial"/>
                        </a:rPr>
                        <a:t>bser</a:t>
                      </a:r>
                      <a:r>
                        <a:rPr sz="2600" spc="5" dirty="0">
                          <a:latin typeface="Arial"/>
                          <a:cs typeface="Arial"/>
                        </a:rPr>
                        <a:t>v</a:t>
                      </a:r>
                      <a:r>
                        <a:rPr sz="2600" spc="0" dirty="0">
                          <a:latin typeface="Arial"/>
                          <a:cs typeface="Arial"/>
                        </a:rPr>
                        <a:t>er a</a:t>
                      </a:r>
                      <a:r>
                        <a:rPr sz="2600" spc="-5" dirty="0">
                          <a:latin typeface="Arial"/>
                          <a:cs typeface="Arial"/>
                        </a:rPr>
                        <a:t>g</a:t>
                      </a:r>
                      <a:r>
                        <a:rPr sz="2600" spc="0" dirty="0">
                          <a:latin typeface="Arial"/>
                          <a:cs typeface="Arial"/>
                        </a:rPr>
                        <a:t>re</a:t>
                      </a:r>
                      <a:r>
                        <a:rPr sz="2600" spc="5" dirty="0">
                          <a:latin typeface="Arial"/>
                          <a:cs typeface="Arial"/>
                        </a:rPr>
                        <a:t>e</a:t>
                      </a:r>
                      <a:r>
                        <a:rPr sz="2600" spc="0" dirty="0">
                          <a:latin typeface="Arial"/>
                          <a:cs typeface="Arial"/>
                        </a:rPr>
                        <a:t>m</a:t>
                      </a:r>
                      <a:r>
                        <a:rPr sz="2600" spc="-5" dirty="0">
                          <a:latin typeface="Arial"/>
                          <a:cs typeface="Arial"/>
                        </a:rPr>
                        <a:t>e</a:t>
                      </a:r>
                      <a:r>
                        <a:rPr sz="2600" spc="0" dirty="0">
                          <a:latin typeface="Arial"/>
                          <a:cs typeface="Arial"/>
                        </a:rPr>
                        <a:t>nt forms</a:t>
                      </a:r>
                      <a:endParaRPr sz="2600" dirty="0">
                        <a:latin typeface="Arial"/>
                        <a:cs typeface="Arial"/>
                      </a:endParaRPr>
                    </a:p>
                    <a:p>
                      <a:pPr>
                        <a:lnSpc>
                          <a:spcPct val="100000"/>
                        </a:lnSpc>
                        <a:spcBef>
                          <a:spcPts val="92"/>
                        </a:spcBef>
                      </a:pPr>
                      <a:endParaRPr sz="2600" dirty="0"/>
                    </a:p>
                    <a:p>
                      <a:pPr marR="1905" algn="ctr">
                        <a:lnSpc>
                          <a:spcPct val="100000"/>
                        </a:lnSpc>
                      </a:pPr>
                      <a:r>
                        <a:rPr sz="2600" b="1" dirty="0">
                          <a:latin typeface="Arial"/>
                          <a:cs typeface="Arial"/>
                        </a:rPr>
                        <a:t>or</a:t>
                      </a:r>
                      <a:endParaRPr sz="2600" dirty="0">
                        <a:latin typeface="Arial"/>
                        <a:cs typeface="Arial"/>
                      </a:endParaRPr>
                    </a:p>
                    <a:p>
                      <a:pPr>
                        <a:lnSpc>
                          <a:spcPct val="100000"/>
                        </a:lnSpc>
                        <a:spcBef>
                          <a:spcPts val="83"/>
                        </a:spcBef>
                      </a:pPr>
                      <a:endParaRPr sz="2600" dirty="0"/>
                    </a:p>
                    <a:p>
                      <a:pPr marL="64769" marR="200660">
                        <a:lnSpc>
                          <a:spcPct val="100000"/>
                        </a:lnSpc>
                      </a:pPr>
                      <a:r>
                        <a:rPr sz="2600" dirty="0">
                          <a:latin typeface="Arial"/>
                          <a:cs typeface="Arial"/>
                        </a:rPr>
                        <a:t>No</a:t>
                      </a:r>
                      <a:r>
                        <a:rPr sz="2600" spc="-5" dirty="0">
                          <a:latin typeface="Arial"/>
                          <a:cs typeface="Arial"/>
                        </a:rPr>
                        <a:t> a</a:t>
                      </a:r>
                      <a:r>
                        <a:rPr sz="2600" spc="5" dirty="0">
                          <a:latin typeface="Arial"/>
                          <a:cs typeface="Arial"/>
                        </a:rPr>
                        <a:t>cc</a:t>
                      </a:r>
                      <a:r>
                        <a:rPr sz="2600" spc="0" dirty="0">
                          <a:latin typeface="Arial"/>
                          <a:cs typeface="Arial"/>
                        </a:rPr>
                        <a:t>e</a:t>
                      </a:r>
                      <a:r>
                        <a:rPr sz="2600" spc="-5" dirty="0">
                          <a:latin typeface="Arial"/>
                          <a:cs typeface="Arial"/>
                        </a:rPr>
                        <a:t>p</a:t>
                      </a:r>
                      <a:r>
                        <a:rPr sz="2600" spc="10" dirty="0">
                          <a:latin typeface="Arial"/>
                          <a:cs typeface="Arial"/>
                        </a:rPr>
                        <a:t>t</a:t>
                      </a:r>
                      <a:r>
                        <a:rPr sz="2600" spc="0" dirty="0">
                          <a:latin typeface="Arial"/>
                          <a:cs typeface="Arial"/>
                        </a:rPr>
                        <a:t>a</a:t>
                      </a:r>
                      <a:r>
                        <a:rPr sz="2600" spc="-5" dirty="0">
                          <a:latin typeface="Arial"/>
                          <a:cs typeface="Arial"/>
                        </a:rPr>
                        <a:t>b</a:t>
                      </a:r>
                      <a:r>
                        <a:rPr sz="2600" spc="5" dirty="0">
                          <a:latin typeface="Arial"/>
                          <a:cs typeface="Arial"/>
                        </a:rPr>
                        <a:t>l</a:t>
                      </a:r>
                      <a:r>
                        <a:rPr sz="2600" spc="0" dirty="0">
                          <a:latin typeface="Arial"/>
                          <a:cs typeface="Arial"/>
                        </a:rPr>
                        <a:t>e ev</a:t>
                      </a:r>
                      <a:r>
                        <a:rPr sz="2600" spc="-5" dirty="0">
                          <a:latin typeface="Arial"/>
                          <a:cs typeface="Arial"/>
                        </a:rPr>
                        <a:t>i</a:t>
                      </a:r>
                      <a:r>
                        <a:rPr sz="2600" spc="0" dirty="0">
                          <a:latin typeface="Arial"/>
                          <a:cs typeface="Arial"/>
                        </a:rPr>
                        <a:t>d</a:t>
                      </a:r>
                      <a:r>
                        <a:rPr sz="2600" spc="5" dirty="0">
                          <a:latin typeface="Arial"/>
                          <a:cs typeface="Arial"/>
                        </a:rPr>
                        <a:t>e</a:t>
                      </a:r>
                      <a:r>
                        <a:rPr sz="2600" spc="0" dirty="0">
                          <a:latin typeface="Arial"/>
                          <a:cs typeface="Arial"/>
                        </a:rPr>
                        <a:t>nce</a:t>
                      </a:r>
                      <a:r>
                        <a:rPr sz="2600" spc="-5" dirty="0">
                          <a:latin typeface="Arial"/>
                          <a:cs typeface="Arial"/>
                        </a:rPr>
                        <a:t> </a:t>
                      </a:r>
                      <a:r>
                        <a:rPr sz="2600" spc="0" dirty="0">
                          <a:latin typeface="Arial"/>
                          <a:cs typeface="Arial"/>
                        </a:rPr>
                        <a:t>w</a:t>
                      </a:r>
                      <a:r>
                        <a:rPr sz="2600" spc="-5" dirty="0">
                          <a:latin typeface="Arial"/>
                          <a:cs typeface="Arial"/>
                        </a:rPr>
                        <a:t>a</a:t>
                      </a:r>
                      <a:r>
                        <a:rPr sz="2600" spc="0" dirty="0">
                          <a:latin typeface="Arial"/>
                          <a:cs typeface="Arial"/>
                        </a:rPr>
                        <a:t>s </a:t>
                      </a:r>
                      <a:r>
                        <a:rPr sz="2600" spc="5" dirty="0">
                          <a:latin typeface="Arial"/>
                          <a:cs typeface="Arial"/>
                        </a:rPr>
                        <a:t>s</a:t>
                      </a:r>
                      <a:r>
                        <a:rPr sz="2600" spc="0" dirty="0">
                          <a:latin typeface="Arial"/>
                          <a:cs typeface="Arial"/>
                        </a:rPr>
                        <a:t>h</a:t>
                      </a:r>
                      <a:r>
                        <a:rPr sz="2600" spc="-5" dirty="0">
                          <a:latin typeface="Arial"/>
                          <a:cs typeface="Arial"/>
                        </a:rPr>
                        <a:t>o</a:t>
                      </a:r>
                      <a:r>
                        <a:rPr sz="2600" spc="0" dirty="0">
                          <a:latin typeface="Arial"/>
                          <a:cs typeface="Arial"/>
                        </a:rPr>
                        <a:t>wn</a:t>
                      </a:r>
                      <a:endParaRPr sz="2600" dirty="0">
                        <a:latin typeface="Arial"/>
                        <a:cs typeface="Arial"/>
                      </a:endParaRPr>
                    </a:p>
                  </a:txBody>
                  <a:tcPr marL="0" marR="0" marT="0" marB="0">
                    <a:lnL w="7365" cap="flat" cmpd="sng" algn="ctr">
                      <a:solidFill>
                        <a:srgbClr val="000000"/>
                      </a:solidFill>
                      <a:prstDash val="solid"/>
                      <a:round/>
                      <a:headEnd type="none" w="med" len="med"/>
                      <a:tailEnd type="none" w="med" len="med"/>
                    </a:lnL>
                    <a:lnR w="7365">
                      <a:solidFill>
                        <a:srgbClr val="000000"/>
                      </a:solidFill>
                      <a:prstDash val="solid"/>
                    </a:lnR>
                    <a:lnT w="7366" cap="flat" cmpd="sng" algn="ctr">
                      <a:solidFill>
                        <a:srgbClr val="000000"/>
                      </a:solidFill>
                      <a:prstDash val="solid"/>
                      <a:round/>
                      <a:headEnd type="none" w="med" len="med"/>
                      <a:tailEnd type="none" w="med" len="med"/>
                    </a:lnT>
                    <a:lnB w="7365">
                      <a:solidFill>
                        <a:srgbClr val="000000"/>
                      </a:solidFill>
                      <a:prstDash val="soli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a:spLocks noGrp="1"/>
          </p:cNvSpPr>
          <p:nvPr>
            <p:ph type="sldNum" sz="quarter" idx="12"/>
          </p:nvPr>
        </p:nvSpPr>
        <p:spPr>
          <a:prstGeom prst="rect">
            <a:avLst/>
          </a:prstGeom>
        </p:spPr>
        <p:txBody>
          <a:bodyPr vert="horz" wrap="square" lIns="0" tIns="0" rIns="0" bIns="0" rtlCol="0">
            <a:noAutofit/>
          </a:bodyPr>
          <a:lstStyle/>
          <a:p>
            <a:pPr marL="25400"/>
            <a:r>
              <a:rPr sz="1100" dirty="0">
                <a:latin typeface="Arial"/>
                <a:cs typeface="Arial"/>
              </a:rPr>
              <a:t>12</a:t>
            </a:r>
            <a:endParaRPr sz="1100">
              <a:latin typeface="Arial"/>
              <a:cs typeface="Arial"/>
            </a:endParaRPr>
          </a:p>
        </p:txBody>
      </p:sp>
      <p:sp>
        <p:nvSpPr>
          <p:cNvPr id="4" name="object 4"/>
          <p:cNvSpPr txBox="1"/>
          <p:nvPr/>
        </p:nvSpPr>
        <p:spPr>
          <a:xfrm>
            <a:off x="1348518" y="1162490"/>
            <a:ext cx="16971835" cy="1675960"/>
          </a:xfrm>
          <a:prstGeom prst="rect">
            <a:avLst/>
          </a:prstGeom>
          <a:ln w="57150"/>
        </p:spPr>
        <p:style>
          <a:lnRef idx="2">
            <a:schemeClr val="accent6"/>
          </a:lnRef>
          <a:fillRef idx="1">
            <a:schemeClr val="lt1"/>
          </a:fillRef>
          <a:effectRef idx="0">
            <a:schemeClr val="accent6"/>
          </a:effectRef>
          <a:fontRef idx="minor">
            <a:schemeClr val="dk1"/>
          </a:fontRef>
        </p:style>
        <p:txBody>
          <a:bodyPr vert="horz" wrap="square" lIns="0" tIns="0" rIns="0" bIns="0" rtlCol="0">
            <a:noAutofit/>
          </a:bodyPr>
          <a:lstStyle/>
          <a:p>
            <a:pPr marL="12700" marR="12700"/>
            <a:r>
              <a:rPr sz="3200" dirty="0">
                <a:latin typeface="Arial"/>
                <a:cs typeface="Arial"/>
              </a:rPr>
              <a:t>Note</a:t>
            </a:r>
            <a:r>
              <a:rPr sz="3200" spc="5" dirty="0">
                <a:latin typeface="Arial"/>
                <a:cs typeface="Arial"/>
              </a:rPr>
              <a:t> </a:t>
            </a:r>
            <a:r>
              <a:rPr sz="3200" dirty="0">
                <a:latin typeface="Arial"/>
                <a:cs typeface="Arial"/>
              </a:rPr>
              <a:t>for </a:t>
            </a:r>
            <a:r>
              <a:rPr sz="3200" b="1" dirty="0">
                <a:latin typeface="Arial"/>
                <a:cs typeface="Arial"/>
              </a:rPr>
              <a:t>SET</a:t>
            </a:r>
            <a:r>
              <a:rPr sz="3200" b="1" spc="-15" dirty="0">
                <a:latin typeface="Arial"/>
                <a:cs typeface="Arial"/>
              </a:rPr>
              <a:t> </a:t>
            </a:r>
            <a:r>
              <a:rPr sz="3200" b="1" dirty="0">
                <a:latin typeface="Arial"/>
                <a:cs typeface="Arial"/>
              </a:rPr>
              <a:t>A</a:t>
            </a:r>
            <a:r>
              <a:rPr sz="3200" dirty="0">
                <a:latin typeface="Arial"/>
                <a:cs typeface="Arial"/>
              </a:rPr>
              <a:t>: For</a:t>
            </a:r>
            <a:r>
              <a:rPr sz="3200" spc="-10" dirty="0">
                <a:latin typeface="Arial"/>
                <a:cs typeface="Arial"/>
              </a:rPr>
              <a:t> </a:t>
            </a:r>
            <a:r>
              <a:rPr sz="3200" dirty="0">
                <a:latin typeface="Arial"/>
                <a:cs typeface="Arial"/>
              </a:rPr>
              <a:t>th</a:t>
            </a:r>
            <a:r>
              <a:rPr sz="3200" spc="-10" dirty="0">
                <a:latin typeface="Arial"/>
                <a:cs typeface="Arial"/>
              </a:rPr>
              <a:t>i</a:t>
            </a:r>
            <a:r>
              <a:rPr sz="3200" dirty="0">
                <a:latin typeface="Arial"/>
                <a:cs typeface="Arial"/>
              </a:rPr>
              <a:t>s</a:t>
            </a:r>
            <a:r>
              <a:rPr sz="3200" spc="5" dirty="0">
                <a:latin typeface="Arial"/>
                <a:cs typeface="Arial"/>
              </a:rPr>
              <a:t> </a:t>
            </a:r>
            <a:r>
              <a:rPr sz="3200" dirty="0">
                <a:latin typeface="Arial"/>
                <a:cs typeface="Arial"/>
              </a:rPr>
              <a:t>o</a:t>
            </a:r>
            <a:r>
              <a:rPr sz="3200" spc="-10" dirty="0">
                <a:latin typeface="Arial"/>
                <a:cs typeface="Arial"/>
              </a:rPr>
              <a:t>b</a:t>
            </a:r>
            <a:r>
              <a:rPr sz="3200" dirty="0">
                <a:latin typeface="Arial"/>
                <a:cs typeface="Arial"/>
              </a:rPr>
              <a:t>j</a:t>
            </a:r>
            <a:r>
              <a:rPr sz="3200" spc="-10" dirty="0">
                <a:latin typeface="Arial"/>
                <a:cs typeface="Arial"/>
              </a:rPr>
              <a:t>e</a:t>
            </a:r>
            <a:r>
              <a:rPr sz="3200" spc="5" dirty="0">
                <a:latin typeface="Arial"/>
                <a:cs typeface="Arial"/>
              </a:rPr>
              <a:t>c</a:t>
            </a:r>
            <a:r>
              <a:rPr sz="3200" spc="-10" dirty="0">
                <a:latin typeface="Arial"/>
                <a:cs typeface="Arial"/>
              </a:rPr>
              <a:t>t</a:t>
            </a:r>
            <a:r>
              <a:rPr sz="3200" dirty="0">
                <a:latin typeface="Arial"/>
                <a:cs typeface="Arial"/>
              </a:rPr>
              <a:t>i</a:t>
            </a:r>
            <a:r>
              <a:rPr sz="3200" spc="5" dirty="0">
                <a:latin typeface="Arial"/>
                <a:cs typeface="Arial"/>
              </a:rPr>
              <a:t>v</a:t>
            </a:r>
            <a:r>
              <a:rPr sz="3200" dirty="0">
                <a:latin typeface="Arial"/>
                <a:cs typeface="Arial"/>
              </a:rPr>
              <a:t>e,</a:t>
            </a:r>
            <a:r>
              <a:rPr sz="3200" spc="-10" dirty="0">
                <a:latin typeface="Arial"/>
                <a:cs typeface="Arial"/>
              </a:rPr>
              <a:t> </a:t>
            </a:r>
            <a:r>
              <a:rPr sz="3200" dirty="0">
                <a:latin typeface="Arial"/>
                <a:cs typeface="Arial"/>
              </a:rPr>
              <a:t>two </a:t>
            </a:r>
            <a:r>
              <a:rPr sz="3200" spc="5" dirty="0">
                <a:latin typeface="Arial"/>
                <a:cs typeface="Arial"/>
              </a:rPr>
              <a:t>M</a:t>
            </a:r>
            <a:r>
              <a:rPr sz="3200" spc="-5" dirty="0">
                <a:latin typeface="Arial"/>
                <a:cs typeface="Arial"/>
              </a:rPr>
              <a:t>O</a:t>
            </a:r>
            <a:r>
              <a:rPr sz="3200" spc="-15" dirty="0">
                <a:latin typeface="Arial"/>
                <a:cs typeface="Arial"/>
              </a:rPr>
              <a:t>V</a:t>
            </a:r>
            <a:r>
              <a:rPr sz="3200" dirty="0">
                <a:latin typeface="Arial"/>
                <a:cs typeface="Arial"/>
              </a:rPr>
              <a:t>s</a:t>
            </a:r>
            <a:r>
              <a:rPr sz="3200" spc="5" dirty="0">
                <a:latin typeface="Arial"/>
                <a:cs typeface="Arial"/>
              </a:rPr>
              <a:t> </a:t>
            </a:r>
            <a:r>
              <a:rPr sz="3200" dirty="0">
                <a:latin typeface="Arial"/>
                <a:cs typeface="Arial"/>
              </a:rPr>
              <a:t>are </a:t>
            </a:r>
            <a:r>
              <a:rPr sz="3200" spc="-10" dirty="0">
                <a:latin typeface="Arial"/>
                <a:cs typeface="Arial"/>
              </a:rPr>
              <a:t>r</a:t>
            </a:r>
            <a:r>
              <a:rPr sz="3200" dirty="0">
                <a:latin typeface="Arial"/>
                <a:cs typeface="Arial"/>
              </a:rPr>
              <a:t>eq</a:t>
            </a:r>
            <a:r>
              <a:rPr sz="3200" spc="-10" dirty="0">
                <a:latin typeface="Arial"/>
                <a:cs typeface="Arial"/>
              </a:rPr>
              <a:t>u</a:t>
            </a:r>
            <a:r>
              <a:rPr sz="3200" dirty="0">
                <a:latin typeface="Arial"/>
                <a:cs typeface="Arial"/>
              </a:rPr>
              <a:t>ired</a:t>
            </a:r>
            <a:r>
              <a:rPr sz="3200" spc="-10" dirty="0">
                <a:latin typeface="Arial"/>
                <a:cs typeface="Arial"/>
              </a:rPr>
              <a:t> </a:t>
            </a:r>
            <a:r>
              <a:rPr sz="3200" dirty="0">
                <a:latin typeface="Arial"/>
                <a:cs typeface="Arial"/>
              </a:rPr>
              <a:t>for</a:t>
            </a:r>
            <a:r>
              <a:rPr sz="3200" spc="-15" dirty="0">
                <a:latin typeface="Arial"/>
                <a:cs typeface="Arial"/>
              </a:rPr>
              <a:t> </a:t>
            </a:r>
            <a:r>
              <a:rPr sz="3200" dirty="0">
                <a:latin typeface="Arial"/>
                <a:cs typeface="Arial"/>
              </a:rPr>
              <a:t>the </a:t>
            </a:r>
            <a:r>
              <a:rPr sz="3200" spc="-10" dirty="0">
                <a:latin typeface="Arial"/>
                <a:cs typeface="Arial"/>
              </a:rPr>
              <a:t>e</a:t>
            </a:r>
            <a:r>
              <a:rPr sz="3200" dirty="0">
                <a:latin typeface="Arial"/>
                <a:cs typeface="Arial"/>
              </a:rPr>
              <a:t>nt</a:t>
            </a:r>
            <a:r>
              <a:rPr sz="3200" spc="5" dirty="0">
                <a:latin typeface="Arial"/>
                <a:cs typeface="Arial"/>
              </a:rPr>
              <a:t>i</a:t>
            </a:r>
            <a:r>
              <a:rPr sz="3200" dirty="0">
                <a:latin typeface="Arial"/>
                <a:cs typeface="Arial"/>
              </a:rPr>
              <a:t>re</a:t>
            </a:r>
            <a:r>
              <a:rPr sz="3200" spc="-10" dirty="0">
                <a:latin typeface="Arial"/>
                <a:cs typeface="Arial"/>
              </a:rPr>
              <a:t> </a:t>
            </a:r>
            <a:r>
              <a:rPr sz="3200" spc="-5" dirty="0">
                <a:latin typeface="Arial"/>
                <a:cs typeface="Arial"/>
              </a:rPr>
              <a:t>s</a:t>
            </a:r>
            <a:r>
              <a:rPr sz="3200" spc="5" dirty="0">
                <a:latin typeface="Arial"/>
                <a:cs typeface="Arial"/>
              </a:rPr>
              <a:t>c</a:t>
            </a:r>
            <a:r>
              <a:rPr sz="3200" dirty="0">
                <a:latin typeface="Arial"/>
                <a:cs typeface="Arial"/>
              </a:rPr>
              <a:t>ho</a:t>
            </a:r>
            <a:r>
              <a:rPr sz="3200" spc="-10" dirty="0">
                <a:latin typeface="Arial"/>
                <a:cs typeface="Arial"/>
              </a:rPr>
              <a:t>o</a:t>
            </a:r>
            <a:r>
              <a:rPr sz="3200" dirty="0">
                <a:latin typeface="Arial"/>
                <a:cs typeface="Arial"/>
              </a:rPr>
              <a:t>l </a:t>
            </a:r>
            <a:r>
              <a:rPr sz="3200" spc="-5" dirty="0">
                <a:latin typeface="Arial"/>
                <a:cs typeface="Arial"/>
              </a:rPr>
              <a:t>y</a:t>
            </a:r>
            <a:r>
              <a:rPr sz="3200" dirty="0">
                <a:latin typeface="Arial"/>
                <a:cs typeface="Arial"/>
              </a:rPr>
              <a:t>ear.</a:t>
            </a:r>
            <a:r>
              <a:rPr sz="3200" spc="-10" dirty="0">
                <a:latin typeface="Arial"/>
                <a:cs typeface="Arial"/>
              </a:rPr>
              <a:t> </a:t>
            </a:r>
            <a:r>
              <a:rPr sz="3200" dirty="0">
                <a:latin typeface="Arial"/>
                <a:cs typeface="Arial"/>
              </a:rPr>
              <a:t>In </a:t>
            </a:r>
            <a:r>
              <a:rPr sz="3200" spc="-5" dirty="0">
                <a:latin typeface="Arial"/>
                <a:cs typeface="Arial"/>
              </a:rPr>
              <a:t>c</a:t>
            </a:r>
            <a:r>
              <a:rPr sz="3200" dirty="0">
                <a:latin typeface="Arial"/>
                <a:cs typeface="Arial"/>
              </a:rPr>
              <a:t>o</a:t>
            </a:r>
            <a:r>
              <a:rPr sz="3200" spc="-10" dirty="0">
                <a:latin typeface="Arial"/>
                <a:cs typeface="Arial"/>
              </a:rPr>
              <a:t>m</a:t>
            </a:r>
            <a:r>
              <a:rPr sz="3200" dirty="0">
                <a:latin typeface="Arial"/>
                <a:cs typeface="Arial"/>
              </a:rPr>
              <a:t>put</a:t>
            </a:r>
            <a:r>
              <a:rPr sz="3200" spc="5" dirty="0">
                <a:latin typeface="Arial"/>
                <a:cs typeface="Arial"/>
              </a:rPr>
              <a:t>i</a:t>
            </a:r>
            <a:r>
              <a:rPr sz="3200" spc="-10" dirty="0">
                <a:latin typeface="Arial"/>
                <a:cs typeface="Arial"/>
              </a:rPr>
              <a:t>n</a:t>
            </a:r>
            <a:r>
              <a:rPr sz="3200" dirty="0">
                <a:latin typeface="Arial"/>
                <a:cs typeface="Arial"/>
              </a:rPr>
              <a:t>g t</a:t>
            </a:r>
            <a:r>
              <a:rPr sz="3200" spc="-10" dirty="0">
                <a:latin typeface="Arial"/>
                <a:cs typeface="Arial"/>
              </a:rPr>
              <a:t>h</a:t>
            </a:r>
            <a:r>
              <a:rPr sz="3200" dirty="0">
                <a:latin typeface="Arial"/>
                <a:cs typeface="Arial"/>
              </a:rPr>
              <a:t>e rat</a:t>
            </a:r>
            <a:r>
              <a:rPr sz="3200" spc="-10" dirty="0">
                <a:latin typeface="Arial"/>
                <a:cs typeface="Arial"/>
              </a:rPr>
              <a:t>i</a:t>
            </a:r>
            <a:r>
              <a:rPr sz="3200" dirty="0">
                <a:latin typeface="Arial"/>
                <a:cs typeface="Arial"/>
              </a:rPr>
              <a:t>ng </a:t>
            </a:r>
            <a:r>
              <a:rPr sz="3200" spc="-10" dirty="0">
                <a:latin typeface="Arial"/>
                <a:cs typeface="Arial"/>
              </a:rPr>
              <a:t>f</a:t>
            </a:r>
            <a:r>
              <a:rPr sz="3200" dirty="0">
                <a:latin typeface="Arial"/>
                <a:cs typeface="Arial"/>
              </a:rPr>
              <a:t>or Qua</a:t>
            </a:r>
            <a:r>
              <a:rPr sz="3200" spc="-10" dirty="0">
                <a:latin typeface="Arial"/>
                <a:cs typeface="Arial"/>
              </a:rPr>
              <a:t>l</a:t>
            </a:r>
            <a:r>
              <a:rPr sz="3200" dirty="0">
                <a:latin typeface="Arial"/>
                <a:cs typeface="Arial"/>
              </a:rPr>
              <a:t>it</a:t>
            </a:r>
            <a:r>
              <a:rPr sz="3200" spc="-5" dirty="0">
                <a:latin typeface="Arial"/>
                <a:cs typeface="Arial"/>
              </a:rPr>
              <a:t>y</a:t>
            </a:r>
            <a:r>
              <a:rPr sz="3200" dirty="0">
                <a:latin typeface="Arial"/>
                <a:cs typeface="Arial"/>
              </a:rPr>
              <a:t>, </a:t>
            </a:r>
            <a:r>
              <a:rPr sz="3200" spc="-10" dirty="0">
                <a:latin typeface="Arial"/>
                <a:cs typeface="Arial"/>
              </a:rPr>
              <a:t>ca</a:t>
            </a:r>
            <a:r>
              <a:rPr sz="3200" dirty="0">
                <a:latin typeface="Arial"/>
                <a:cs typeface="Arial"/>
              </a:rPr>
              <a:t>l</a:t>
            </a:r>
            <a:r>
              <a:rPr sz="3200" spc="5" dirty="0">
                <a:latin typeface="Arial"/>
                <a:cs typeface="Arial"/>
              </a:rPr>
              <a:t>c</a:t>
            </a:r>
            <a:r>
              <a:rPr sz="3200" dirty="0">
                <a:latin typeface="Arial"/>
                <a:cs typeface="Arial"/>
              </a:rPr>
              <a:t>u</a:t>
            </a:r>
            <a:r>
              <a:rPr sz="3200" spc="-10" dirty="0">
                <a:latin typeface="Arial"/>
                <a:cs typeface="Arial"/>
              </a:rPr>
              <a:t>l</a:t>
            </a:r>
            <a:r>
              <a:rPr sz="3200" dirty="0">
                <a:latin typeface="Arial"/>
                <a:cs typeface="Arial"/>
              </a:rPr>
              <a:t>ate</a:t>
            </a:r>
            <a:r>
              <a:rPr sz="3200" spc="-10" dirty="0">
                <a:latin typeface="Arial"/>
                <a:cs typeface="Arial"/>
              </a:rPr>
              <a:t> </a:t>
            </a:r>
            <a:r>
              <a:rPr sz="3200" dirty="0">
                <a:latin typeface="Arial"/>
                <a:cs typeface="Arial"/>
              </a:rPr>
              <a:t>the</a:t>
            </a:r>
            <a:r>
              <a:rPr sz="3200" spc="-10" dirty="0">
                <a:latin typeface="Arial"/>
                <a:cs typeface="Arial"/>
              </a:rPr>
              <a:t> </a:t>
            </a:r>
            <a:r>
              <a:rPr sz="3200" dirty="0">
                <a:latin typeface="Arial"/>
                <a:cs typeface="Arial"/>
              </a:rPr>
              <a:t>a</a:t>
            </a:r>
            <a:r>
              <a:rPr sz="3200" spc="55" dirty="0">
                <a:latin typeface="Arial"/>
                <a:cs typeface="Arial"/>
              </a:rPr>
              <a:t>v</a:t>
            </a:r>
            <a:r>
              <a:rPr sz="3200" dirty="0">
                <a:latin typeface="Arial"/>
                <a:cs typeface="Arial"/>
              </a:rPr>
              <a:t>e</a:t>
            </a:r>
            <a:r>
              <a:rPr sz="3200" spc="-15" dirty="0">
                <a:latin typeface="Arial"/>
                <a:cs typeface="Arial"/>
              </a:rPr>
              <a:t>r</a:t>
            </a:r>
            <a:r>
              <a:rPr sz="3200" dirty="0">
                <a:latin typeface="Arial"/>
                <a:cs typeface="Arial"/>
              </a:rPr>
              <a:t>age </a:t>
            </a:r>
            <a:r>
              <a:rPr sz="3200" spc="-10" dirty="0">
                <a:latin typeface="Arial"/>
                <a:cs typeface="Arial"/>
              </a:rPr>
              <a:t>r</a:t>
            </a:r>
            <a:r>
              <a:rPr sz="3200" dirty="0">
                <a:latin typeface="Arial"/>
                <a:cs typeface="Arial"/>
              </a:rPr>
              <a:t>at</a:t>
            </a:r>
            <a:r>
              <a:rPr sz="3200" spc="5" dirty="0">
                <a:latin typeface="Arial"/>
                <a:cs typeface="Arial"/>
              </a:rPr>
              <a:t>i</a:t>
            </a:r>
            <a:r>
              <a:rPr sz="3200" spc="-10" dirty="0">
                <a:latin typeface="Arial"/>
                <a:cs typeface="Arial"/>
              </a:rPr>
              <a:t>n</a:t>
            </a:r>
            <a:r>
              <a:rPr sz="3200" dirty="0">
                <a:latin typeface="Arial"/>
                <a:cs typeface="Arial"/>
              </a:rPr>
              <a:t>g of</a:t>
            </a:r>
            <a:r>
              <a:rPr sz="3200" spc="-10" dirty="0">
                <a:latin typeface="Arial"/>
                <a:cs typeface="Arial"/>
              </a:rPr>
              <a:t> </a:t>
            </a:r>
            <a:r>
              <a:rPr sz="3200" dirty="0">
                <a:latin typeface="Arial"/>
                <a:cs typeface="Arial"/>
              </a:rPr>
              <a:t>t</a:t>
            </a:r>
            <a:r>
              <a:rPr sz="3200" spc="-10" dirty="0">
                <a:latin typeface="Arial"/>
                <a:cs typeface="Arial"/>
              </a:rPr>
              <a:t>h</a:t>
            </a:r>
            <a:r>
              <a:rPr sz="3200" dirty="0">
                <a:latin typeface="Arial"/>
                <a:cs typeface="Arial"/>
              </a:rPr>
              <a:t>e two </a:t>
            </a:r>
            <a:r>
              <a:rPr sz="3200" spc="5" dirty="0">
                <a:latin typeface="Arial"/>
                <a:cs typeface="Arial"/>
              </a:rPr>
              <a:t>M</a:t>
            </a:r>
            <a:r>
              <a:rPr sz="3200" spc="-5" dirty="0">
                <a:latin typeface="Arial"/>
                <a:cs typeface="Arial"/>
              </a:rPr>
              <a:t>O</a:t>
            </a:r>
            <a:r>
              <a:rPr sz="3200" dirty="0">
                <a:latin typeface="Arial"/>
                <a:cs typeface="Arial"/>
              </a:rPr>
              <a:t>V </a:t>
            </a:r>
            <a:r>
              <a:rPr sz="3200" spc="-10" dirty="0">
                <a:latin typeface="Arial"/>
                <a:cs typeface="Arial"/>
              </a:rPr>
              <a:t>a</a:t>
            </a:r>
            <a:r>
              <a:rPr sz="3200" dirty="0">
                <a:latin typeface="Arial"/>
                <a:cs typeface="Arial"/>
              </a:rPr>
              <a:t>nd </a:t>
            </a:r>
            <a:r>
              <a:rPr sz="3200" spc="-10" dirty="0">
                <a:latin typeface="Arial"/>
                <a:cs typeface="Arial"/>
              </a:rPr>
              <a:t>f</a:t>
            </a:r>
            <a:r>
              <a:rPr sz="3200" dirty="0">
                <a:latin typeface="Arial"/>
                <a:cs typeface="Arial"/>
              </a:rPr>
              <a:t>ind</a:t>
            </a:r>
            <a:r>
              <a:rPr sz="3200" spc="-10" dirty="0">
                <a:latin typeface="Arial"/>
                <a:cs typeface="Arial"/>
              </a:rPr>
              <a:t> </a:t>
            </a:r>
            <a:r>
              <a:rPr sz="3200" dirty="0">
                <a:latin typeface="Arial"/>
                <a:cs typeface="Arial"/>
              </a:rPr>
              <a:t>the </a:t>
            </a:r>
            <a:r>
              <a:rPr sz="3200" spc="-10" dirty="0">
                <a:latin typeface="Arial"/>
                <a:cs typeface="Arial"/>
              </a:rPr>
              <a:t>t</a:t>
            </a:r>
            <a:r>
              <a:rPr sz="3200" dirty="0">
                <a:latin typeface="Arial"/>
                <a:cs typeface="Arial"/>
              </a:rPr>
              <a:t>ra</a:t>
            </a:r>
            <a:r>
              <a:rPr sz="3200" spc="-10" dirty="0">
                <a:latin typeface="Arial"/>
                <a:cs typeface="Arial"/>
              </a:rPr>
              <a:t>ns</a:t>
            </a:r>
            <a:r>
              <a:rPr sz="3200" spc="5" dirty="0">
                <a:latin typeface="Arial"/>
                <a:cs typeface="Arial"/>
              </a:rPr>
              <a:t>m</a:t>
            </a:r>
            <a:r>
              <a:rPr sz="3200" dirty="0">
                <a:latin typeface="Arial"/>
                <a:cs typeface="Arial"/>
              </a:rPr>
              <a:t>ut</a:t>
            </a:r>
            <a:r>
              <a:rPr sz="3200" spc="-10" dirty="0">
                <a:latin typeface="Arial"/>
                <a:cs typeface="Arial"/>
              </a:rPr>
              <a:t>e</a:t>
            </a:r>
            <a:r>
              <a:rPr sz="3200" dirty="0">
                <a:latin typeface="Arial"/>
                <a:cs typeface="Arial"/>
              </a:rPr>
              <a:t>d RPMS rat</a:t>
            </a:r>
            <a:r>
              <a:rPr sz="3200" spc="-10" dirty="0">
                <a:latin typeface="Arial"/>
                <a:cs typeface="Arial"/>
              </a:rPr>
              <a:t>i</a:t>
            </a:r>
            <a:r>
              <a:rPr sz="3200" dirty="0">
                <a:latin typeface="Arial"/>
                <a:cs typeface="Arial"/>
              </a:rPr>
              <a:t>ng.</a:t>
            </a:r>
            <a:r>
              <a:rPr sz="3200" spc="5" dirty="0">
                <a:latin typeface="Arial"/>
                <a:cs typeface="Arial"/>
              </a:rPr>
              <a:t> </a:t>
            </a:r>
            <a:r>
              <a:rPr sz="3200" b="1" dirty="0">
                <a:latin typeface="Arial"/>
                <a:cs typeface="Arial"/>
              </a:rPr>
              <a:t>S</a:t>
            </a:r>
            <a:r>
              <a:rPr sz="3200" b="1" spc="-10" dirty="0">
                <a:latin typeface="Arial"/>
                <a:cs typeface="Arial"/>
              </a:rPr>
              <a:t>e</a:t>
            </a:r>
            <a:r>
              <a:rPr sz="3200" b="1" dirty="0">
                <a:latin typeface="Arial"/>
                <a:cs typeface="Arial"/>
              </a:rPr>
              <a:t>e s</a:t>
            </a:r>
            <a:r>
              <a:rPr sz="3200" b="1" spc="-10" dirty="0">
                <a:latin typeface="Arial"/>
                <a:cs typeface="Arial"/>
              </a:rPr>
              <a:t>a</a:t>
            </a:r>
            <a:r>
              <a:rPr sz="3200" b="1" dirty="0">
                <a:latin typeface="Arial"/>
                <a:cs typeface="Arial"/>
              </a:rPr>
              <a:t>mple</a:t>
            </a:r>
            <a:r>
              <a:rPr sz="3200" b="1" spc="-10" dirty="0">
                <a:latin typeface="Arial"/>
                <a:cs typeface="Arial"/>
              </a:rPr>
              <a:t> </a:t>
            </a:r>
            <a:r>
              <a:rPr sz="3200" b="1" dirty="0">
                <a:latin typeface="Arial"/>
                <a:cs typeface="Arial"/>
              </a:rPr>
              <a:t>c</a:t>
            </a:r>
            <a:r>
              <a:rPr sz="3200" b="1" spc="-10" dirty="0">
                <a:latin typeface="Arial"/>
                <a:cs typeface="Arial"/>
              </a:rPr>
              <a:t>o</a:t>
            </a:r>
            <a:r>
              <a:rPr sz="3200" b="1" dirty="0">
                <a:latin typeface="Arial"/>
                <a:cs typeface="Arial"/>
              </a:rPr>
              <a:t>mputati</a:t>
            </a:r>
            <a:r>
              <a:rPr sz="3200" b="1" spc="-10" dirty="0">
                <a:latin typeface="Arial"/>
                <a:cs typeface="Arial"/>
              </a:rPr>
              <a:t>o</a:t>
            </a:r>
            <a:r>
              <a:rPr sz="3200" b="1" dirty="0">
                <a:latin typeface="Arial"/>
                <a:cs typeface="Arial"/>
              </a:rPr>
              <a:t>n be</a:t>
            </a:r>
            <a:r>
              <a:rPr sz="3200" b="1" spc="-10" dirty="0">
                <a:latin typeface="Arial"/>
                <a:cs typeface="Arial"/>
              </a:rPr>
              <a:t>l</a:t>
            </a:r>
            <a:r>
              <a:rPr sz="3200" b="1" dirty="0">
                <a:latin typeface="Arial"/>
                <a:cs typeface="Arial"/>
              </a:rPr>
              <a:t>o</a:t>
            </a:r>
            <a:r>
              <a:rPr sz="3200" b="1" spc="5" dirty="0">
                <a:latin typeface="Arial"/>
                <a:cs typeface="Arial"/>
              </a:rPr>
              <a:t>w</a:t>
            </a:r>
            <a:r>
              <a:rPr sz="3200" b="1" dirty="0">
                <a:latin typeface="Arial"/>
                <a:cs typeface="Arial"/>
              </a:rPr>
              <a:t>:</a:t>
            </a:r>
            <a:endParaRPr sz="3200" dirty="0">
              <a:latin typeface="Arial"/>
              <a:cs typeface="Arial"/>
            </a:endParaRPr>
          </a:p>
        </p:txBody>
      </p:sp>
      <p:sp>
        <p:nvSpPr>
          <p:cNvPr id="7" name="object 7"/>
          <p:cNvSpPr txBox="1"/>
          <p:nvPr/>
        </p:nvSpPr>
        <p:spPr>
          <a:xfrm>
            <a:off x="1348518" y="5751151"/>
            <a:ext cx="16763999" cy="1162301"/>
          </a:xfrm>
          <a:prstGeom prst="rect">
            <a:avLst/>
          </a:prstGeom>
          <a:ln w="76200"/>
        </p:spPr>
        <p:style>
          <a:lnRef idx="2">
            <a:schemeClr val="accent6"/>
          </a:lnRef>
          <a:fillRef idx="1">
            <a:schemeClr val="lt1"/>
          </a:fillRef>
          <a:effectRef idx="0">
            <a:schemeClr val="accent6"/>
          </a:effectRef>
          <a:fontRef idx="minor">
            <a:schemeClr val="dk1"/>
          </a:fontRef>
        </p:style>
        <p:txBody>
          <a:bodyPr vert="horz" wrap="square" lIns="0" tIns="0" rIns="0" bIns="0" rtlCol="0">
            <a:noAutofit/>
          </a:bodyPr>
          <a:lstStyle/>
          <a:p>
            <a:pPr marL="12700"/>
            <a:r>
              <a:rPr sz="2400" dirty="0">
                <a:latin typeface="Arial"/>
                <a:cs typeface="Arial"/>
              </a:rPr>
              <a:t>Note for</a:t>
            </a:r>
            <a:r>
              <a:rPr sz="2400" spc="5" dirty="0">
                <a:latin typeface="Arial"/>
                <a:cs typeface="Arial"/>
              </a:rPr>
              <a:t> </a:t>
            </a:r>
            <a:r>
              <a:rPr sz="2400" b="1" dirty="0">
                <a:latin typeface="Arial"/>
                <a:cs typeface="Arial"/>
              </a:rPr>
              <a:t>SET</a:t>
            </a:r>
            <a:r>
              <a:rPr sz="2400" b="1" spc="-15" dirty="0">
                <a:latin typeface="Arial"/>
                <a:cs typeface="Arial"/>
              </a:rPr>
              <a:t> </a:t>
            </a:r>
            <a:r>
              <a:rPr sz="2400" b="1" dirty="0">
                <a:latin typeface="Arial"/>
                <a:cs typeface="Arial"/>
              </a:rPr>
              <a:t>B</a:t>
            </a:r>
            <a:r>
              <a:rPr sz="2400" dirty="0">
                <a:latin typeface="Arial"/>
                <a:cs typeface="Arial"/>
              </a:rPr>
              <a:t>: For</a:t>
            </a:r>
            <a:r>
              <a:rPr sz="2400" spc="-10" dirty="0">
                <a:latin typeface="Arial"/>
                <a:cs typeface="Arial"/>
              </a:rPr>
              <a:t> </a:t>
            </a:r>
            <a:r>
              <a:rPr sz="2400" dirty="0">
                <a:latin typeface="Arial"/>
                <a:cs typeface="Arial"/>
              </a:rPr>
              <a:t>th</a:t>
            </a:r>
            <a:r>
              <a:rPr sz="2400" spc="-10" dirty="0">
                <a:latin typeface="Arial"/>
                <a:cs typeface="Arial"/>
              </a:rPr>
              <a:t>i</a:t>
            </a:r>
            <a:r>
              <a:rPr sz="2400" dirty="0">
                <a:latin typeface="Arial"/>
                <a:cs typeface="Arial"/>
              </a:rPr>
              <a:t>s</a:t>
            </a:r>
            <a:r>
              <a:rPr sz="2400" spc="5" dirty="0">
                <a:latin typeface="Arial"/>
                <a:cs typeface="Arial"/>
              </a:rPr>
              <a:t> </a:t>
            </a:r>
            <a:r>
              <a:rPr sz="2400" dirty="0">
                <a:latin typeface="Arial"/>
                <a:cs typeface="Arial"/>
              </a:rPr>
              <a:t>o</a:t>
            </a:r>
            <a:r>
              <a:rPr sz="2400" spc="-10" dirty="0">
                <a:latin typeface="Arial"/>
                <a:cs typeface="Arial"/>
              </a:rPr>
              <a:t>b</a:t>
            </a:r>
            <a:r>
              <a:rPr sz="2400" dirty="0">
                <a:latin typeface="Arial"/>
                <a:cs typeface="Arial"/>
              </a:rPr>
              <a:t>j</a:t>
            </a:r>
            <a:r>
              <a:rPr sz="2400" spc="-10" dirty="0">
                <a:latin typeface="Arial"/>
                <a:cs typeface="Arial"/>
              </a:rPr>
              <a:t>e</a:t>
            </a:r>
            <a:r>
              <a:rPr sz="2400" spc="5" dirty="0">
                <a:latin typeface="Arial"/>
                <a:cs typeface="Arial"/>
              </a:rPr>
              <a:t>c</a:t>
            </a:r>
            <a:r>
              <a:rPr sz="2400" spc="-10" dirty="0">
                <a:latin typeface="Arial"/>
                <a:cs typeface="Arial"/>
              </a:rPr>
              <a:t>t</a:t>
            </a:r>
            <a:r>
              <a:rPr sz="2400" dirty="0">
                <a:latin typeface="Arial"/>
                <a:cs typeface="Arial"/>
              </a:rPr>
              <a:t>i</a:t>
            </a:r>
            <a:r>
              <a:rPr sz="2400" spc="5" dirty="0">
                <a:latin typeface="Arial"/>
                <a:cs typeface="Arial"/>
              </a:rPr>
              <a:t>v</a:t>
            </a:r>
            <a:r>
              <a:rPr sz="2400" dirty="0">
                <a:latin typeface="Arial"/>
                <a:cs typeface="Arial"/>
              </a:rPr>
              <a:t>e,</a:t>
            </a:r>
            <a:r>
              <a:rPr sz="2400" spc="-10" dirty="0">
                <a:latin typeface="Arial"/>
                <a:cs typeface="Arial"/>
              </a:rPr>
              <a:t> </a:t>
            </a:r>
            <a:r>
              <a:rPr sz="2400" dirty="0">
                <a:latin typeface="Arial"/>
                <a:cs typeface="Arial"/>
              </a:rPr>
              <a:t>two </a:t>
            </a:r>
            <a:r>
              <a:rPr sz="2400" spc="5" dirty="0">
                <a:latin typeface="Arial"/>
                <a:cs typeface="Arial"/>
              </a:rPr>
              <a:t>M</a:t>
            </a:r>
            <a:r>
              <a:rPr sz="2400" spc="-5" dirty="0">
                <a:latin typeface="Arial"/>
                <a:cs typeface="Arial"/>
              </a:rPr>
              <a:t>O</a:t>
            </a:r>
            <a:r>
              <a:rPr sz="2400" spc="-15" dirty="0">
                <a:latin typeface="Arial"/>
                <a:cs typeface="Arial"/>
              </a:rPr>
              <a:t>V</a:t>
            </a:r>
            <a:r>
              <a:rPr sz="2400" dirty="0">
                <a:latin typeface="Arial"/>
                <a:cs typeface="Arial"/>
              </a:rPr>
              <a:t>s</a:t>
            </a:r>
            <a:r>
              <a:rPr sz="2400" spc="5" dirty="0">
                <a:latin typeface="Arial"/>
                <a:cs typeface="Arial"/>
              </a:rPr>
              <a:t> </a:t>
            </a:r>
            <a:r>
              <a:rPr sz="2400" dirty="0">
                <a:latin typeface="Arial"/>
                <a:cs typeface="Arial"/>
              </a:rPr>
              <a:t>are </a:t>
            </a:r>
            <a:r>
              <a:rPr sz="2400" spc="-10" dirty="0">
                <a:latin typeface="Arial"/>
                <a:cs typeface="Arial"/>
              </a:rPr>
              <a:t>r</a:t>
            </a:r>
            <a:r>
              <a:rPr sz="2400" dirty="0">
                <a:latin typeface="Arial"/>
                <a:cs typeface="Arial"/>
              </a:rPr>
              <a:t>eq</a:t>
            </a:r>
            <a:r>
              <a:rPr sz="2400" spc="-10" dirty="0">
                <a:latin typeface="Arial"/>
                <a:cs typeface="Arial"/>
              </a:rPr>
              <a:t>u</a:t>
            </a:r>
            <a:r>
              <a:rPr sz="2400" dirty="0">
                <a:latin typeface="Arial"/>
                <a:cs typeface="Arial"/>
              </a:rPr>
              <a:t>ired</a:t>
            </a:r>
            <a:r>
              <a:rPr sz="2400" spc="-10" dirty="0">
                <a:latin typeface="Arial"/>
                <a:cs typeface="Arial"/>
              </a:rPr>
              <a:t> </a:t>
            </a:r>
            <a:r>
              <a:rPr sz="2400" dirty="0">
                <a:latin typeface="Arial"/>
                <a:cs typeface="Arial"/>
              </a:rPr>
              <a:t>for</a:t>
            </a:r>
            <a:r>
              <a:rPr sz="2400" spc="-15" dirty="0">
                <a:latin typeface="Arial"/>
                <a:cs typeface="Arial"/>
              </a:rPr>
              <a:t> </a:t>
            </a:r>
            <a:r>
              <a:rPr sz="2400" dirty="0">
                <a:latin typeface="Arial"/>
                <a:cs typeface="Arial"/>
              </a:rPr>
              <a:t>the </a:t>
            </a:r>
            <a:r>
              <a:rPr sz="2400" spc="-10" dirty="0">
                <a:latin typeface="Arial"/>
                <a:cs typeface="Arial"/>
              </a:rPr>
              <a:t>e</a:t>
            </a:r>
            <a:r>
              <a:rPr sz="2400" dirty="0">
                <a:latin typeface="Arial"/>
                <a:cs typeface="Arial"/>
              </a:rPr>
              <a:t>nt</a:t>
            </a:r>
            <a:r>
              <a:rPr sz="2400" spc="5" dirty="0">
                <a:latin typeface="Arial"/>
                <a:cs typeface="Arial"/>
              </a:rPr>
              <a:t>i</a:t>
            </a:r>
            <a:r>
              <a:rPr sz="2400" dirty="0">
                <a:latin typeface="Arial"/>
                <a:cs typeface="Arial"/>
              </a:rPr>
              <a:t>re</a:t>
            </a:r>
            <a:r>
              <a:rPr sz="2400" spc="-10" dirty="0">
                <a:latin typeface="Arial"/>
                <a:cs typeface="Arial"/>
              </a:rPr>
              <a:t> </a:t>
            </a:r>
            <a:r>
              <a:rPr sz="2400" spc="-5" dirty="0">
                <a:latin typeface="Arial"/>
                <a:cs typeface="Arial"/>
              </a:rPr>
              <a:t>s</a:t>
            </a:r>
            <a:r>
              <a:rPr sz="2400" spc="5" dirty="0">
                <a:latin typeface="Arial"/>
                <a:cs typeface="Arial"/>
              </a:rPr>
              <a:t>c</a:t>
            </a:r>
            <a:r>
              <a:rPr sz="2400" dirty="0">
                <a:latin typeface="Arial"/>
                <a:cs typeface="Arial"/>
              </a:rPr>
              <a:t>ho</a:t>
            </a:r>
            <a:r>
              <a:rPr sz="2400" spc="-10" dirty="0">
                <a:latin typeface="Arial"/>
                <a:cs typeface="Arial"/>
              </a:rPr>
              <a:t>o</a:t>
            </a:r>
            <a:r>
              <a:rPr sz="2400" dirty="0">
                <a:latin typeface="Arial"/>
                <a:cs typeface="Arial"/>
              </a:rPr>
              <a:t>l </a:t>
            </a:r>
            <a:r>
              <a:rPr sz="2400" spc="-5" dirty="0">
                <a:latin typeface="Arial"/>
                <a:cs typeface="Arial"/>
              </a:rPr>
              <a:t>y</a:t>
            </a:r>
            <a:r>
              <a:rPr sz="2400" dirty="0">
                <a:latin typeface="Arial"/>
                <a:cs typeface="Arial"/>
              </a:rPr>
              <a:t>ear.</a:t>
            </a:r>
            <a:r>
              <a:rPr sz="2400" spc="-10" dirty="0">
                <a:latin typeface="Arial"/>
                <a:cs typeface="Arial"/>
              </a:rPr>
              <a:t> </a:t>
            </a:r>
            <a:r>
              <a:rPr sz="2400" dirty="0">
                <a:latin typeface="Arial"/>
                <a:cs typeface="Arial"/>
              </a:rPr>
              <a:t>In </a:t>
            </a:r>
            <a:r>
              <a:rPr sz="2400" spc="-5" dirty="0">
                <a:latin typeface="Arial"/>
                <a:cs typeface="Arial"/>
              </a:rPr>
              <a:t>c</a:t>
            </a:r>
            <a:r>
              <a:rPr sz="2400" dirty="0">
                <a:latin typeface="Arial"/>
                <a:cs typeface="Arial"/>
              </a:rPr>
              <a:t>o</a:t>
            </a:r>
            <a:r>
              <a:rPr sz="2400" spc="-10" dirty="0">
                <a:latin typeface="Arial"/>
                <a:cs typeface="Arial"/>
              </a:rPr>
              <a:t>m</a:t>
            </a:r>
            <a:r>
              <a:rPr sz="2400" dirty="0">
                <a:latin typeface="Arial"/>
                <a:cs typeface="Arial"/>
              </a:rPr>
              <a:t>put</a:t>
            </a:r>
            <a:r>
              <a:rPr sz="2400" spc="5" dirty="0">
                <a:latin typeface="Arial"/>
                <a:cs typeface="Arial"/>
              </a:rPr>
              <a:t>i</a:t>
            </a:r>
            <a:r>
              <a:rPr sz="2400" spc="-10" dirty="0">
                <a:latin typeface="Arial"/>
                <a:cs typeface="Arial"/>
              </a:rPr>
              <a:t>n</a:t>
            </a:r>
            <a:r>
              <a:rPr sz="2400" dirty="0">
                <a:latin typeface="Arial"/>
                <a:cs typeface="Arial"/>
              </a:rPr>
              <a:t>g t</a:t>
            </a:r>
            <a:r>
              <a:rPr sz="2400" spc="-10" dirty="0">
                <a:latin typeface="Arial"/>
                <a:cs typeface="Arial"/>
              </a:rPr>
              <a:t>h</a:t>
            </a:r>
            <a:r>
              <a:rPr sz="2400" dirty="0">
                <a:latin typeface="Arial"/>
                <a:cs typeface="Arial"/>
              </a:rPr>
              <a:t>e rat</a:t>
            </a:r>
            <a:r>
              <a:rPr sz="2400" spc="-10" dirty="0">
                <a:latin typeface="Arial"/>
                <a:cs typeface="Arial"/>
              </a:rPr>
              <a:t>i</a:t>
            </a:r>
            <a:r>
              <a:rPr sz="2400" dirty="0">
                <a:latin typeface="Arial"/>
                <a:cs typeface="Arial"/>
              </a:rPr>
              <a:t>ng </a:t>
            </a:r>
            <a:r>
              <a:rPr sz="2400" spc="-10" dirty="0">
                <a:latin typeface="Arial"/>
                <a:cs typeface="Arial"/>
              </a:rPr>
              <a:t>f</a:t>
            </a:r>
            <a:r>
              <a:rPr sz="2400" dirty="0">
                <a:latin typeface="Arial"/>
                <a:cs typeface="Arial"/>
              </a:rPr>
              <a:t>or Qua</a:t>
            </a:r>
            <a:r>
              <a:rPr sz="2400" spc="-10" dirty="0">
                <a:latin typeface="Arial"/>
                <a:cs typeface="Arial"/>
              </a:rPr>
              <a:t>l</a:t>
            </a:r>
            <a:r>
              <a:rPr sz="2400" dirty="0">
                <a:latin typeface="Arial"/>
                <a:cs typeface="Arial"/>
              </a:rPr>
              <a:t>it</a:t>
            </a:r>
            <a:r>
              <a:rPr sz="2400" spc="-5" dirty="0">
                <a:latin typeface="Arial"/>
                <a:cs typeface="Arial"/>
              </a:rPr>
              <a:t>y</a:t>
            </a:r>
            <a:r>
              <a:rPr sz="2400" dirty="0">
                <a:latin typeface="Arial"/>
                <a:cs typeface="Arial"/>
              </a:rPr>
              <a:t>: (i)</a:t>
            </a:r>
            <a:r>
              <a:rPr sz="2400" spc="-15" dirty="0">
                <a:latin typeface="Arial"/>
                <a:cs typeface="Arial"/>
              </a:rPr>
              <a:t> </a:t>
            </a:r>
            <a:r>
              <a:rPr sz="2400" dirty="0">
                <a:latin typeface="Arial"/>
                <a:cs typeface="Arial"/>
              </a:rPr>
              <a:t>get t</a:t>
            </a:r>
            <a:r>
              <a:rPr sz="2400" spc="-10" dirty="0">
                <a:latin typeface="Arial"/>
                <a:cs typeface="Arial"/>
              </a:rPr>
              <a:t>h</a:t>
            </a:r>
            <a:r>
              <a:rPr sz="2400" dirty="0">
                <a:latin typeface="Arial"/>
                <a:cs typeface="Arial"/>
              </a:rPr>
              <a:t>e</a:t>
            </a:r>
            <a:r>
              <a:rPr sz="2400" spc="50" dirty="0">
                <a:latin typeface="Arial"/>
                <a:cs typeface="Arial"/>
              </a:rPr>
              <a:t> </a:t>
            </a:r>
            <a:r>
              <a:rPr sz="2400" spc="-10" dirty="0">
                <a:latin typeface="Arial"/>
                <a:cs typeface="Arial"/>
              </a:rPr>
              <a:t>c</a:t>
            </a:r>
            <a:r>
              <a:rPr sz="2400" dirty="0">
                <a:latin typeface="Arial"/>
                <a:cs typeface="Arial"/>
              </a:rPr>
              <a:t>orr</a:t>
            </a:r>
            <a:r>
              <a:rPr sz="2400" spc="-10" dirty="0">
                <a:latin typeface="Arial"/>
                <a:cs typeface="Arial"/>
              </a:rPr>
              <a:t>e</a:t>
            </a:r>
            <a:r>
              <a:rPr sz="2400" spc="5" dirty="0">
                <a:latin typeface="Arial"/>
                <a:cs typeface="Arial"/>
              </a:rPr>
              <a:t>s</a:t>
            </a:r>
            <a:r>
              <a:rPr sz="2400" dirty="0">
                <a:latin typeface="Arial"/>
                <a:cs typeface="Arial"/>
              </a:rPr>
              <a:t>po</a:t>
            </a:r>
            <a:r>
              <a:rPr sz="2400" spc="-10" dirty="0">
                <a:latin typeface="Arial"/>
                <a:cs typeface="Arial"/>
              </a:rPr>
              <a:t>n</a:t>
            </a:r>
            <a:r>
              <a:rPr sz="2400" dirty="0">
                <a:latin typeface="Arial"/>
                <a:cs typeface="Arial"/>
              </a:rPr>
              <a:t>di</a:t>
            </a:r>
            <a:r>
              <a:rPr sz="2400" spc="-10" dirty="0">
                <a:latin typeface="Arial"/>
                <a:cs typeface="Arial"/>
              </a:rPr>
              <a:t>n</a:t>
            </a:r>
            <a:r>
              <a:rPr sz="2400" dirty="0">
                <a:latin typeface="Arial"/>
                <a:cs typeface="Arial"/>
              </a:rPr>
              <a:t>g RP</a:t>
            </a:r>
            <a:r>
              <a:rPr sz="2400" spc="5" dirty="0">
                <a:latin typeface="Arial"/>
                <a:cs typeface="Arial"/>
              </a:rPr>
              <a:t>M</a:t>
            </a:r>
            <a:r>
              <a:rPr sz="2400" dirty="0">
                <a:latin typeface="Arial"/>
                <a:cs typeface="Arial"/>
              </a:rPr>
              <a:t>S</a:t>
            </a:r>
            <a:r>
              <a:rPr sz="2400" spc="-15" dirty="0">
                <a:latin typeface="Arial"/>
                <a:cs typeface="Arial"/>
              </a:rPr>
              <a:t> </a:t>
            </a:r>
            <a:r>
              <a:rPr sz="2400" spc="10" dirty="0">
                <a:latin typeface="Arial"/>
                <a:cs typeface="Arial"/>
              </a:rPr>
              <a:t>5</a:t>
            </a:r>
            <a:r>
              <a:rPr sz="2400" dirty="0">
                <a:latin typeface="Arial"/>
                <a:cs typeface="Arial"/>
              </a:rPr>
              <a:t>-poi</a:t>
            </a:r>
            <a:r>
              <a:rPr sz="2400" spc="-10" dirty="0">
                <a:latin typeface="Arial"/>
                <a:cs typeface="Arial"/>
              </a:rPr>
              <a:t>n</a:t>
            </a:r>
            <a:r>
              <a:rPr sz="2400" dirty="0">
                <a:latin typeface="Arial"/>
                <a:cs typeface="Arial"/>
              </a:rPr>
              <a:t>t </a:t>
            </a:r>
            <a:r>
              <a:rPr sz="2400" spc="-10" dirty="0">
                <a:latin typeface="Arial"/>
                <a:cs typeface="Arial"/>
              </a:rPr>
              <a:t>s</a:t>
            </a:r>
            <a:r>
              <a:rPr sz="2400" spc="5" dirty="0">
                <a:latin typeface="Arial"/>
                <a:cs typeface="Arial"/>
              </a:rPr>
              <a:t>c</a:t>
            </a:r>
            <a:r>
              <a:rPr sz="2400" dirty="0">
                <a:latin typeface="Arial"/>
                <a:cs typeface="Arial"/>
              </a:rPr>
              <a:t>a</a:t>
            </a:r>
            <a:r>
              <a:rPr sz="2400" spc="-10" dirty="0">
                <a:latin typeface="Arial"/>
                <a:cs typeface="Arial"/>
              </a:rPr>
              <a:t>l</a:t>
            </a:r>
            <a:r>
              <a:rPr sz="2400" dirty="0">
                <a:latin typeface="Arial"/>
                <a:cs typeface="Arial"/>
              </a:rPr>
              <a:t>e ra</a:t>
            </a:r>
            <a:r>
              <a:rPr sz="2400" spc="-10" dirty="0">
                <a:latin typeface="Arial"/>
                <a:cs typeface="Arial"/>
              </a:rPr>
              <a:t>t</a:t>
            </a:r>
            <a:r>
              <a:rPr sz="2400" dirty="0">
                <a:latin typeface="Arial"/>
                <a:cs typeface="Arial"/>
              </a:rPr>
              <a:t>ing</a:t>
            </a:r>
            <a:r>
              <a:rPr sz="2400" spc="-10" dirty="0">
                <a:latin typeface="Arial"/>
                <a:cs typeface="Arial"/>
              </a:rPr>
              <a:t> </a:t>
            </a:r>
            <a:r>
              <a:rPr sz="2400" dirty="0">
                <a:latin typeface="Arial"/>
                <a:cs typeface="Arial"/>
              </a:rPr>
              <a:t>of </a:t>
            </a:r>
            <a:r>
              <a:rPr sz="2400" spc="-10" dirty="0">
                <a:latin typeface="Arial"/>
                <a:cs typeface="Arial"/>
              </a:rPr>
              <a:t>e</a:t>
            </a:r>
            <a:r>
              <a:rPr sz="2400" dirty="0">
                <a:latin typeface="Arial"/>
                <a:cs typeface="Arial"/>
              </a:rPr>
              <a:t>a</a:t>
            </a:r>
            <a:r>
              <a:rPr sz="2400" spc="5" dirty="0">
                <a:latin typeface="Arial"/>
                <a:cs typeface="Arial"/>
              </a:rPr>
              <a:t>c</a:t>
            </a:r>
            <a:r>
              <a:rPr sz="2400" dirty="0">
                <a:latin typeface="Arial"/>
                <a:cs typeface="Arial"/>
              </a:rPr>
              <a:t>h</a:t>
            </a:r>
            <a:r>
              <a:rPr sz="2400" spc="-10" dirty="0">
                <a:latin typeface="Arial"/>
                <a:cs typeface="Arial"/>
              </a:rPr>
              <a:t> </a:t>
            </a:r>
            <a:r>
              <a:rPr sz="2400" dirty="0">
                <a:latin typeface="Arial"/>
                <a:cs typeface="Arial"/>
              </a:rPr>
              <a:t>C</a:t>
            </a:r>
            <a:r>
              <a:rPr sz="2400" spc="-5" dirty="0">
                <a:latin typeface="Arial"/>
                <a:cs typeface="Arial"/>
              </a:rPr>
              <a:t>O</a:t>
            </a:r>
            <a:r>
              <a:rPr sz="2400" dirty="0">
                <a:latin typeface="Arial"/>
                <a:cs typeface="Arial"/>
              </a:rPr>
              <a:t>T rat</a:t>
            </a:r>
            <a:r>
              <a:rPr sz="2400" spc="5" dirty="0">
                <a:latin typeface="Arial"/>
                <a:cs typeface="Arial"/>
              </a:rPr>
              <a:t>i</a:t>
            </a:r>
            <a:r>
              <a:rPr sz="2400" dirty="0">
                <a:latin typeface="Arial"/>
                <a:cs typeface="Arial"/>
              </a:rPr>
              <a:t>n</a:t>
            </a:r>
            <a:r>
              <a:rPr sz="2400" spc="-10" dirty="0">
                <a:latin typeface="Arial"/>
                <a:cs typeface="Arial"/>
              </a:rPr>
              <a:t>g</a:t>
            </a:r>
            <a:r>
              <a:rPr sz="2400" dirty="0">
                <a:latin typeface="Arial"/>
                <a:cs typeface="Arial"/>
              </a:rPr>
              <a:t>;</a:t>
            </a:r>
          </a:p>
          <a:p>
            <a:pPr marL="12700"/>
            <a:r>
              <a:rPr sz="2400" dirty="0">
                <a:latin typeface="Arial"/>
                <a:cs typeface="Arial"/>
              </a:rPr>
              <a:t>(ii) </a:t>
            </a:r>
            <a:r>
              <a:rPr sz="2400" spc="-5" dirty="0">
                <a:latin typeface="Arial"/>
                <a:cs typeface="Arial"/>
              </a:rPr>
              <a:t>c</a:t>
            </a:r>
            <a:r>
              <a:rPr sz="2400" dirty="0">
                <a:latin typeface="Arial"/>
                <a:cs typeface="Arial"/>
              </a:rPr>
              <a:t>al</a:t>
            </a:r>
            <a:r>
              <a:rPr sz="2400" spc="-10" dirty="0">
                <a:latin typeface="Arial"/>
                <a:cs typeface="Arial"/>
              </a:rPr>
              <a:t>c</a:t>
            </a:r>
            <a:r>
              <a:rPr sz="2400" dirty="0">
                <a:latin typeface="Arial"/>
                <a:cs typeface="Arial"/>
              </a:rPr>
              <a:t>ul</a:t>
            </a:r>
            <a:r>
              <a:rPr sz="2400" spc="-10" dirty="0">
                <a:latin typeface="Arial"/>
                <a:cs typeface="Arial"/>
              </a:rPr>
              <a:t>a</a:t>
            </a:r>
            <a:r>
              <a:rPr sz="2400" dirty="0">
                <a:latin typeface="Arial"/>
                <a:cs typeface="Arial"/>
              </a:rPr>
              <a:t>te t</a:t>
            </a:r>
            <a:r>
              <a:rPr sz="2400" spc="-10" dirty="0">
                <a:latin typeface="Arial"/>
                <a:cs typeface="Arial"/>
              </a:rPr>
              <a:t>h</a:t>
            </a:r>
            <a:r>
              <a:rPr sz="2400" dirty="0">
                <a:latin typeface="Arial"/>
                <a:cs typeface="Arial"/>
              </a:rPr>
              <a:t>e </a:t>
            </a:r>
            <a:r>
              <a:rPr sz="2400" spc="-10" dirty="0">
                <a:latin typeface="Arial"/>
                <a:cs typeface="Arial"/>
              </a:rPr>
              <a:t>a</a:t>
            </a:r>
            <a:r>
              <a:rPr sz="2400" spc="5" dirty="0">
                <a:latin typeface="Arial"/>
                <a:cs typeface="Arial"/>
              </a:rPr>
              <a:t>v</a:t>
            </a:r>
            <a:r>
              <a:rPr sz="2400" dirty="0">
                <a:latin typeface="Arial"/>
                <a:cs typeface="Arial"/>
              </a:rPr>
              <a:t>er</a:t>
            </a:r>
            <a:r>
              <a:rPr sz="2400" spc="-10" dirty="0">
                <a:latin typeface="Arial"/>
                <a:cs typeface="Arial"/>
              </a:rPr>
              <a:t>a</a:t>
            </a:r>
            <a:r>
              <a:rPr sz="2400" dirty="0">
                <a:latin typeface="Arial"/>
                <a:cs typeface="Arial"/>
              </a:rPr>
              <a:t>ge of</a:t>
            </a:r>
            <a:r>
              <a:rPr sz="2400" spc="-10" dirty="0">
                <a:latin typeface="Arial"/>
                <a:cs typeface="Arial"/>
              </a:rPr>
              <a:t> </a:t>
            </a:r>
            <a:r>
              <a:rPr sz="2400" dirty="0">
                <a:latin typeface="Arial"/>
                <a:cs typeface="Arial"/>
              </a:rPr>
              <a:t>t</a:t>
            </a:r>
            <a:r>
              <a:rPr sz="2400" spc="-10" dirty="0">
                <a:latin typeface="Arial"/>
                <a:cs typeface="Arial"/>
              </a:rPr>
              <a:t>h</a:t>
            </a:r>
            <a:r>
              <a:rPr sz="2400" dirty="0">
                <a:latin typeface="Arial"/>
                <a:cs typeface="Arial"/>
              </a:rPr>
              <a:t>e RP</a:t>
            </a:r>
            <a:r>
              <a:rPr sz="2400" spc="5" dirty="0">
                <a:latin typeface="Arial"/>
                <a:cs typeface="Arial"/>
              </a:rPr>
              <a:t>M</a:t>
            </a:r>
            <a:r>
              <a:rPr sz="2400" dirty="0">
                <a:latin typeface="Arial"/>
                <a:cs typeface="Arial"/>
              </a:rPr>
              <a:t>S ra</a:t>
            </a:r>
            <a:r>
              <a:rPr sz="2400" spc="-10" dirty="0">
                <a:latin typeface="Arial"/>
                <a:cs typeface="Arial"/>
              </a:rPr>
              <a:t>t</a:t>
            </a:r>
            <a:r>
              <a:rPr sz="2400" dirty="0">
                <a:latin typeface="Arial"/>
                <a:cs typeface="Arial"/>
              </a:rPr>
              <a:t>in</a:t>
            </a:r>
            <a:r>
              <a:rPr sz="2400" spc="-10" dirty="0">
                <a:latin typeface="Arial"/>
                <a:cs typeface="Arial"/>
              </a:rPr>
              <a:t>g</a:t>
            </a:r>
            <a:r>
              <a:rPr sz="2400" spc="5" dirty="0">
                <a:latin typeface="Arial"/>
                <a:cs typeface="Arial"/>
              </a:rPr>
              <a:t>s</a:t>
            </a:r>
            <a:r>
              <a:rPr sz="2400" dirty="0">
                <a:latin typeface="Arial"/>
                <a:cs typeface="Arial"/>
              </a:rPr>
              <a:t>; </a:t>
            </a:r>
            <a:r>
              <a:rPr sz="2400" spc="-10" dirty="0">
                <a:latin typeface="Arial"/>
                <a:cs typeface="Arial"/>
              </a:rPr>
              <a:t>a</a:t>
            </a:r>
            <a:r>
              <a:rPr sz="2400" dirty="0">
                <a:latin typeface="Arial"/>
                <a:cs typeface="Arial"/>
              </a:rPr>
              <a:t>nd (</a:t>
            </a:r>
            <a:r>
              <a:rPr sz="2400" spc="-10" dirty="0">
                <a:latin typeface="Arial"/>
                <a:cs typeface="Arial"/>
              </a:rPr>
              <a:t>i</a:t>
            </a:r>
            <a:r>
              <a:rPr sz="2400" dirty="0">
                <a:latin typeface="Arial"/>
                <a:cs typeface="Arial"/>
              </a:rPr>
              <a:t>ii) </a:t>
            </a:r>
            <a:r>
              <a:rPr sz="2400" spc="-10" dirty="0">
                <a:latin typeface="Arial"/>
                <a:cs typeface="Arial"/>
              </a:rPr>
              <a:t>f</a:t>
            </a:r>
            <a:r>
              <a:rPr sz="2400" dirty="0">
                <a:latin typeface="Arial"/>
                <a:cs typeface="Arial"/>
              </a:rPr>
              <a:t>ind</a:t>
            </a:r>
            <a:r>
              <a:rPr sz="2400" spc="-10" dirty="0">
                <a:latin typeface="Arial"/>
                <a:cs typeface="Arial"/>
              </a:rPr>
              <a:t> t</a:t>
            </a:r>
            <a:r>
              <a:rPr sz="2400" dirty="0">
                <a:latin typeface="Arial"/>
                <a:cs typeface="Arial"/>
              </a:rPr>
              <a:t>he tra</a:t>
            </a:r>
            <a:r>
              <a:rPr sz="2400" spc="-10" dirty="0">
                <a:latin typeface="Arial"/>
                <a:cs typeface="Arial"/>
              </a:rPr>
              <a:t>ns</a:t>
            </a:r>
            <a:r>
              <a:rPr sz="2400" spc="5" dirty="0">
                <a:latin typeface="Arial"/>
                <a:cs typeface="Arial"/>
              </a:rPr>
              <a:t>m</a:t>
            </a:r>
            <a:r>
              <a:rPr sz="2400" dirty="0">
                <a:latin typeface="Arial"/>
                <a:cs typeface="Arial"/>
              </a:rPr>
              <a:t>ut</a:t>
            </a:r>
            <a:r>
              <a:rPr sz="2400" spc="-10" dirty="0">
                <a:latin typeface="Arial"/>
                <a:cs typeface="Arial"/>
              </a:rPr>
              <a:t>e</a:t>
            </a:r>
            <a:r>
              <a:rPr sz="2400" dirty="0">
                <a:latin typeface="Arial"/>
                <a:cs typeface="Arial"/>
              </a:rPr>
              <a:t>d RP</a:t>
            </a:r>
            <a:r>
              <a:rPr sz="2400" spc="5" dirty="0">
                <a:latin typeface="Arial"/>
                <a:cs typeface="Arial"/>
              </a:rPr>
              <a:t>M</a:t>
            </a:r>
            <a:r>
              <a:rPr sz="2400" dirty="0">
                <a:latin typeface="Arial"/>
                <a:cs typeface="Arial"/>
              </a:rPr>
              <a:t>S r</a:t>
            </a:r>
            <a:r>
              <a:rPr sz="2400" spc="-10" dirty="0">
                <a:latin typeface="Arial"/>
                <a:cs typeface="Arial"/>
              </a:rPr>
              <a:t>a</a:t>
            </a:r>
            <a:r>
              <a:rPr sz="2400" dirty="0">
                <a:latin typeface="Arial"/>
                <a:cs typeface="Arial"/>
              </a:rPr>
              <a:t>t</a:t>
            </a:r>
            <a:r>
              <a:rPr sz="2400" spc="5" dirty="0">
                <a:latin typeface="Arial"/>
                <a:cs typeface="Arial"/>
              </a:rPr>
              <a:t>i</a:t>
            </a:r>
            <a:r>
              <a:rPr sz="2400" spc="-10" dirty="0">
                <a:latin typeface="Arial"/>
                <a:cs typeface="Arial"/>
              </a:rPr>
              <a:t>n</a:t>
            </a:r>
            <a:r>
              <a:rPr sz="2400" dirty="0">
                <a:latin typeface="Arial"/>
                <a:cs typeface="Arial"/>
              </a:rPr>
              <a:t>g.</a:t>
            </a:r>
            <a:r>
              <a:rPr sz="2400" spc="35" dirty="0">
                <a:latin typeface="Arial"/>
                <a:cs typeface="Arial"/>
              </a:rPr>
              <a:t> </a:t>
            </a:r>
            <a:r>
              <a:rPr sz="2400" b="1" spc="-15" dirty="0">
                <a:latin typeface="Arial"/>
                <a:cs typeface="Arial"/>
              </a:rPr>
              <a:t>S</a:t>
            </a:r>
            <a:r>
              <a:rPr sz="2400" b="1" dirty="0">
                <a:latin typeface="Arial"/>
                <a:cs typeface="Arial"/>
              </a:rPr>
              <a:t>ee s</a:t>
            </a:r>
            <a:r>
              <a:rPr sz="2400" b="1" spc="-10" dirty="0">
                <a:latin typeface="Arial"/>
                <a:cs typeface="Arial"/>
              </a:rPr>
              <a:t>a</a:t>
            </a:r>
            <a:r>
              <a:rPr sz="2400" b="1" dirty="0">
                <a:latin typeface="Arial"/>
                <a:cs typeface="Arial"/>
              </a:rPr>
              <a:t>mple</a:t>
            </a:r>
            <a:r>
              <a:rPr sz="2400" b="1" spc="-10" dirty="0">
                <a:latin typeface="Arial"/>
                <a:cs typeface="Arial"/>
              </a:rPr>
              <a:t> </a:t>
            </a:r>
            <a:r>
              <a:rPr sz="2400" b="1" dirty="0">
                <a:latin typeface="Arial"/>
                <a:cs typeface="Arial"/>
              </a:rPr>
              <a:t>co</a:t>
            </a:r>
            <a:r>
              <a:rPr sz="2400" b="1" spc="5" dirty="0">
                <a:latin typeface="Arial"/>
                <a:cs typeface="Arial"/>
              </a:rPr>
              <a:t>m</a:t>
            </a:r>
            <a:r>
              <a:rPr sz="2400" b="1" spc="-10" dirty="0">
                <a:latin typeface="Arial"/>
                <a:cs typeface="Arial"/>
              </a:rPr>
              <a:t>p</a:t>
            </a:r>
            <a:r>
              <a:rPr sz="2400" b="1" dirty="0">
                <a:latin typeface="Arial"/>
                <a:cs typeface="Arial"/>
              </a:rPr>
              <a:t>ut</a:t>
            </a:r>
            <a:r>
              <a:rPr sz="2400" b="1" spc="5" dirty="0">
                <a:latin typeface="Arial"/>
                <a:cs typeface="Arial"/>
              </a:rPr>
              <a:t>a</a:t>
            </a:r>
            <a:r>
              <a:rPr sz="2400" b="1" dirty="0">
                <a:latin typeface="Arial"/>
                <a:cs typeface="Arial"/>
              </a:rPr>
              <a:t>tion</a:t>
            </a:r>
            <a:r>
              <a:rPr sz="2400" b="1" spc="-10" dirty="0">
                <a:latin typeface="Arial"/>
                <a:cs typeface="Arial"/>
              </a:rPr>
              <a:t> </a:t>
            </a:r>
            <a:r>
              <a:rPr sz="2400" b="1" dirty="0">
                <a:latin typeface="Arial"/>
                <a:cs typeface="Arial"/>
              </a:rPr>
              <a:t>bel</a:t>
            </a:r>
            <a:r>
              <a:rPr sz="2400" b="1" spc="-10" dirty="0">
                <a:latin typeface="Arial"/>
                <a:cs typeface="Arial"/>
              </a:rPr>
              <a:t>o</a:t>
            </a:r>
            <a:r>
              <a:rPr sz="2400" b="1" spc="5" dirty="0">
                <a:latin typeface="Arial"/>
                <a:cs typeface="Arial"/>
              </a:rPr>
              <a:t>w</a:t>
            </a:r>
            <a:r>
              <a:rPr sz="2400" b="1" dirty="0">
                <a:latin typeface="Arial"/>
                <a:cs typeface="Arial"/>
              </a:rPr>
              <a:t>:</a:t>
            </a:r>
            <a:endParaRPr sz="2400" dirty="0">
              <a:latin typeface="Arial"/>
              <a:cs typeface="Arial"/>
            </a:endParaRPr>
          </a:p>
        </p:txBody>
      </p:sp>
      <p:graphicFrame>
        <p:nvGraphicFramePr>
          <p:cNvPr id="5" name="object 5"/>
          <p:cNvGraphicFramePr>
            <a:graphicFrameLocks noGrp="1"/>
          </p:cNvGraphicFramePr>
          <p:nvPr>
            <p:extLst>
              <p:ext uri="{D42A27DB-BD31-4B8C-83A1-F6EECF244321}">
                <p14:modId xmlns:p14="http://schemas.microsoft.com/office/powerpoint/2010/main" val="1878972921"/>
              </p:ext>
            </p:extLst>
          </p:nvPr>
        </p:nvGraphicFramePr>
        <p:xfrm>
          <a:off x="2336800" y="3219450"/>
          <a:ext cx="8521206" cy="1828800"/>
        </p:xfrm>
        <a:graphic>
          <a:graphicData uri="http://schemas.openxmlformats.org/drawingml/2006/table">
            <a:tbl>
              <a:tblPr firstRow="1" bandRow="1">
                <a:tableStyleId>{2D5ABB26-0587-4C30-8999-92F81FD0307C}</a:tableStyleId>
              </a:tblPr>
              <a:tblGrid>
                <a:gridCol w="3236175">
                  <a:extLst>
                    <a:ext uri="{9D8B030D-6E8A-4147-A177-3AD203B41FA5}">
                      <a16:colId xmlns:a16="http://schemas.microsoft.com/office/drawing/2014/main" val="20000"/>
                    </a:ext>
                  </a:extLst>
                </a:gridCol>
                <a:gridCol w="1788679">
                  <a:extLst>
                    <a:ext uri="{9D8B030D-6E8A-4147-A177-3AD203B41FA5}">
                      <a16:colId xmlns:a16="http://schemas.microsoft.com/office/drawing/2014/main" val="20001"/>
                    </a:ext>
                  </a:extLst>
                </a:gridCol>
                <a:gridCol w="1495433">
                  <a:extLst>
                    <a:ext uri="{9D8B030D-6E8A-4147-A177-3AD203B41FA5}">
                      <a16:colId xmlns:a16="http://schemas.microsoft.com/office/drawing/2014/main" val="20002"/>
                    </a:ext>
                  </a:extLst>
                </a:gridCol>
                <a:gridCol w="2000919">
                  <a:extLst>
                    <a:ext uri="{9D8B030D-6E8A-4147-A177-3AD203B41FA5}">
                      <a16:colId xmlns:a16="http://schemas.microsoft.com/office/drawing/2014/main" val="20003"/>
                    </a:ext>
                  </a:extLst>
                </a:gridCol>
              </a:tblGrid>
              <a:tr h="413659">
                <a:tc>
                  <a:txBody>
                    <a:bodyPr/>
                    <a:lstStyle/>
                    <a:p>
                      <a:pPr marL="299085">
                        <a:lnSpc>
                          <a:spcPct val="100000"/>
                        </a:lnSpc>
                      </a:pPr>
                      <a:r>
                        <a:rPr sz="2400" b="1" spc="5" dirty="0">
                          <a:latin typeface="Arial"/>
                          <a:cs typeface="Arial"/>
                        </a:rPr>
                        <a:t>M</a:t>
                      </a:r>
                      <a:r>
                        <a:rPr sz="2400" b="1" spc="0" dirty="0">
                          <a:latin typeface="Arial"/>
                          <a:cs typeface="Arial"/>
                        </a:rPr>
                        <a:t>ea</a:t>
                      </a:r>
                      <a:r>
                        <a:rPr sz="2400" b="1" spc="-10" dirty="0">
                          <a:latin typeface="Arial"/>
                          <a:cs typeface="Arial"/>
                        </a:rPr>
                        <a:t>n</a:t>
                      </a:r>
                      <a:r>
                        <a:rPr sz="2400" b="1" spc="0" dirty="0">
                          <a:latin typeface="Arial"/>
                          <a:cs typeface="Arial"/>
                        </a:rPr>
                        <a:t>s of</a:t>
                      </a:r>
                      <a:r>
                        <a:rPr sz="2400" b="1" spc="5" dirty="0">
                          <a:latin typeface="Arial"/>
                          <a:cs typeface="Arial"/>
                        </a:rPr>
                        <a:t> </a:t>
                      </a:r>
                      <a:r>
                        <a:rPr sz="2400" b="1" spc="0" dirty="0">
                          <a:latin typeface="Arial"/>
                          <a:cs typeface="Arial"/>
                        </a:rPr>
                        <a:t>Verif</a:t>
                      </a:r>
                      <a:r>
                        <a:rPr sz="2400" b="1" spc="-10" dirty="0">
                          <a:latin typeface="Arial"/>
                          <a:cs typeface="Arial"/>
                        </a:rPr>
                        <a:t>i</a:t>
                      </a:r>
                      <a:r>
                        <a:rPr sz="2400" b="1" spc="0" dirty="0">
                          <a:latin typeface="Arial"/>
                          <a:cs typeface="Arial"/>
                        </a:rPr>
                        <a:t>cati</a:t>
                      </a:r>
                      <a:r>
                        <a:rPr sz="2400" b="1" spc="-10" dirty="0">
                          <a:latin typeface="Arial"/>
                          <a:cs typeface="Arial"/>
                        </a:rPr>
                        <a:t>o</a:t>
                      </a:r>
                      <a:r>
                        <a:rPr sz="2400" b="1" spc="0" dirty="0">
                          <a:latin typeface="Arial"/>
                          <a:cs typeface="Arial"/>
                        </a:rPr>
                        <a:t>n</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172720" marR="144780" indent="-29209">
                        <a:lnSpc>
                          <a:spcPct val="100000"/>
                        </a:lnSpc>
                      </a:pPr>
                      <a:r>
                        <a:rPr sz="1800" b="1" dirty="0">
                          <a:latin typeface="Arial"/>
                          <a:cs typeface="Arial"/>
                        </a:rPr>
                        <a:t>RPMS </a:t>
                      </a:r>
                      <a:r>
                        <a:rPr sz="1800" b="1" spc="5" dirty="0">
                          <a:latin typeface="Arial"/>
                          <a:cs typeface="Arial"/>
                        </a:rPr>
                        <a:t>5</a:t>
                      </a:r>
                      <a:r>
                        <a:rPr sz="1800" b="1" spc="0" dirty="0">
                          <a:latin typeface="Arial"/>
                          <a:cs typeface="Arial"/>
                        </a:rPr>
                        <a:t>-point Scale Rat</a:t>
                      </a:r>
                      <a:r>
                        <a:rPr sz="1800" b="1" spc="-10" dirty="0">
                          <a:latin typeface="Arial"/>
                          <a:cs typeface="Arial"/>
                        </a:rPr>
                        <a:t>i</a:t>
                      </a:r>
                      <a:r>
                        <a:rPr sz="1800" b="1" spc="0" dirty="0">
                          <a:latin typeface="Arial"/>
                          <a:cs typeface="Arial"/>
                        </a:rPr>
                        <a:t>ng</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139065">
                        <a:lnSpc>
                          <a:spcPct val="100000"/>
                        </a:lnSpc>
                      </a:pPr>
                      <a:r>
                        <a:rPr sz="1800" b="1" dirty="0">
                          <a:latin typeface="Arial"/>
                          <a:cs typeface="Arial"/>
                        </a:rPr>
                        <a:t>Average</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344805" marR="89535" indent="-259079">
                        <a:lnSpc>
                          <a:spcPct val="100000"/>
                        </a:lnSpc>
                      </a:pPr>
                      <a:r>
                        <a:rPr sz="1800" b="1" dirty="0">
                          <a:latin typeface="Arial"/>
                          <a:cs typeface="Arial"/>
                        </a:rPr>
                        <a:t>RPMS Rating for </a:t>
                      </a:r>
                      <a:r>
                        <a:rPr sz="1800" b="1" spc="-5" dirty="0">
                          <a:latin typeface="Arial"/>
                          <a:cs typeface="Arial"/>
                        </a:rPr>
                        <a:t>Q</a:t>
                      </a:r>
                      <a:r>
                        <a:rPr sz="1800" b="1" spc="0" dirty="0">
                          <a:latin typeface="Arial"/>
                          <a:cs typeface="Arial"/>
                        </a:rPr>
                        <a:t>uality</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0"/>
                  </a:ext>
                </a:extLst>
              </a:tr>
              <a:tr h="206829">
                <a:tc>
                  <a:txBody>
                    <a:bodyPr/>
                    <a:lstStyle/>
                    <a:p>
                      <a:pPr marL="64769">
                        <a:lnSpc>
                          <a:spcPct val="100000"/>
                        </a:lnSpc>
                      </a:pPr>
                      <a:r>
                        <a:rPr sz="2400" spc="5" dirty="0">
                          <a:latin typeface="Arial"/>
                          <a:cs typeface="Arial"/>
                        </a:rPr>
                        <a:t>M</a:t>
                      </a:r>
                      <a:r>
                        <a:rPr sz="2400" spc="-5" dirty="0">
                          <a:latin typeface="Arial"/>
                          <a:cs typeface="Arial"/>
                        </a:rPr>
                        <a:t>O</a:t>
                      </a:r>
                      <a:r>
                        <a:rPr sz="2400" spc="0" dirty="0">
                          <a:latin typeface="Arial"/>
                          <a:cs typeface="Arial"/>
                        </a:rPr>
                        <a:t>V 1: A</a:t>
                      </a:r>
                      <a:r>
                        <a:rPr sz="2400" spc="-10" dirty="0">
                          <a:latin typeface="Arial"/>
                          <a:cs typeface="Arial"/>
                        </a:rPr>
                        <a:t>c</a:t>
                      </a:r>
                      <a:r>
                        <a:rPr sz="2400" spc="0" dirty="0">
                          <a:latin typeface="Arial"/>
                          <a:cs typeface="Arial"/>
                        </a:rPr>
                        <a:t>t</a:t>
                      </a:r>
                      <a:r>
                        <a:rPr sz="2400" spc="5" dirty="0">
                          <a:latin typeface="Arial"/>
                          <a:cs typeface="Arial"/>
                        </a:rPr>
                        <a:t>i</a:t>
                      </a:r>
                      <a:r>
                        <a:rPr sz="2400" spc="-10" dirty="0">
                          <a:latin typeface="Arial"/>
                          <a:cs typeface="Arial"/>
                        </a:rPr>
                        <a:t>v</a:t>
                      </a:r>
                      <a:r>
                        <a:rPr sz="2400" spc="0" dirty="0">
                          <a:latin typeface="Arial"/>
                          <a:cs typeface="Arial"/>
                        </a:rPr>
                        <a:t>ity</a:t>
                      </a:r>
                      <a:r>
                        <a:rPr sz="2400" spc="-5" dirty="0">
                          <a:latin typeface="Arial"/>
                          <a:cs typeface="Arial"/>
                        </a:rPr>
                        <a:t> </a:t>
                      </a:r>
                      <a:r>
                        <a:rPr sz="2400" spc="0" dirty="0">
                          <a:latin typeface="Arial"/>
                          <a:cs typeface="Arial"/>
                        </a:rPr>
                        <a:t>She</a:t>
                      </a:r>
                      <a:r>
                        <a:rPr sz="2400" spc="-10" dirty="0">
                          <a:latin typeface="Arial"/>
                          <a:cs typeface="Arial"/>
                        </a:rPr>
                        <a:t>e</a:t>
                      </a:r>
                      <a:r>
                        <a:rPr sz="2400" spc="0" dirty="0">
                          <a:latin typeface="Arial"/>
                          <a:cs typeface="Arial"/>
                        </a:rPr>
                        <a:t>t</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R="1905" algn="ctr">
                        <a:lnSpc>
                          <a:spcPct val="100000"/>
                        </a:lnSpc>
                      </a:pPr>
                      <a:r>
                        <a:rPr sz="1800" dirty="0">
                          <a:latin typeface="Arial"/>
                          <a:cs typeface="Arial"/>
                        </a:rPr>
                        <a:t>3</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rowSpan="2">
                  <a:txBody>
                    <a:bodyPr/>
                    <a:lstStyle/>
                    <a:p>
                      <a:pPr marL="221615">
                        <a:lnSpc>
                          <a:spcPct val="100000"/>
                        </a:lnSpc>
                      </a:pPr>
                      <a:r>
                        <a:rPr sz="1800" dirty="0">
                          <a:latin typeface="Arial"/>
                          <a:cs typeface="Arial"/>
                        </a:rPr>
                        <a:t>3.500</a:t>
                      </a: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rowSpan="2">
                  <a:txBody>
                    <a:bodyPr/>
                    <a:lstStyle/>
                    <a:p>
                      <a:pPr marR="1905" algn="ctr">
                        <a:lnSpc>
                          <a:spcPct val="100000"/>
                        </a:lnSpc>
                      </a:pPr>
                      <a:r>
                        <a:rPr sz="1800" dirty="0">
                          <a:latin typeface="Arial"/>
                          <a:cs typeface="Arial"/>
                        </a:rPr>
                        <a:t>4</a:t>
                      </a:r>
                    </a:p>
                    <a:p>
                      <a:pPr marR="1905" algn="ctr">
                        <a:lnSpc>
                          <a:spcPct val="100000"/>
                        </a:lnSpc>
                      </a:pPr>
                      <a:r>
                        <a:rPr sz="1800" dirty="0">
                          <a:latin typeface="Arial"/>
                          <a:cs typeface="Arial"/>
                        </a:rPr>
                        <a:t>(Very</a:t>
                      </a:r>
                      <a:r>
                        <a:rPr sz="1800" spc="5" dirty="0">
                          <a:latin typeface="Arial"/>
                          <a:cs typeface="Arial"/>
                        </a:rPr>
                        <a:t> </a:t>
                      </a:r>
                      <a:r>
                        <a:rPr sz="1800" spc="0" dirty="0">
                          <a:latin typeface="Arial"/>
                          <a:cs typeface="Arial"/>
                        </a:rPr>
                        <a:t>Sa</a:t>
                      </a:r>
                      <a:r>
                        <a:rPr sz="1800" spc="-10" dirty="0">
                          <a:latin typeface="Arial"/>
                          <a:cs typeface="Arial"/>
                        </a:rPr>
                        <a:t>t</a:t>
                      </a:r>
                      <a:r>
                        <a:rPr sz="1800" spc="0" dirty="0">
                          <a:latin typeface="Arial"/>
                          <a:cs typeface="Arial"/>
                        </a:rPr>
                        <a:t>i</a:t>
                      </a:r>
                      <a:r>
                        <a:rPr sz="1800" spc="5" dirty="0">
                          <a:latin typeface="Arial"/>
                          <a:cs typeface="Arial"/>
                        </a:rPr>
                        <a:t>s</a:t>
                      </a:r>
                      <a:r>
                        <a:rPr sz="1800" spc="-10" dirty="0">
                          <a:latin typeface="Arial"/>
                          <a:cs typeface="Arial"/>
                        </a:rPr>
                        <a:t>f</a:t>
                      </a:r>
                      <a:r>
                        <a:rPr sz="1800" spc="0" dirty="0">
                          <a:latin typeface="Arial"/>
                          <a:cs typeface="Arial"/>
                        </a:rPr>
                        <a:t>a</a:t>
                      </a:r>
                      <a:r>
                        <a:rPr sz="1800" spc="5" dirty="0">
                          <a:latin typeface="Arial"/>
                          <a:cs typeface="Arial"/>
                        </a:rPr>
                        <a:t>c</a:t>
                      </a:r>
                      <a:r>
                        <a:rPr sz="1800" spc="-10" dirty="0">
                          <a:latin typeface="Arial"/>
                          <a:cs typeface="Arial"/>
                        </a:rPr>
                        <a:t>t</a:t>
                      </a:r>
                      <a:r>
                        <a:rPr sz="1800" spc="0" dirty="0">
                          <a:latin typeface="Arial"/>
                          <a:cs typeface="Arial"/>
                        </a:rPr>
                        <a:t>or</a:t>
                      </a:r>
                      <a:r>
                        <a:rPr sz="1800" spc="5" dirty="0">
                          <a:latin typeface="Arial"/>
                          <a:cs typeface="Arial"/>
                        </a:rPr>
                        <a:t>y</a:t>
                      </a:r>
                      <a:r>
                        <a:rPr sz="1800" spc="0" dirty="0">
                          <a:latin typeface="Arial"/>
                          <a:cs typeface="Arial"/>
                        </a:rPr>
                        <a:t>)</a:t>
                      </a:r>
                      <a:endParaRPr sz="1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206829">
                <a:tc>
                  <a:txBody>
                    <a:bodyPr/>
                    <a:lstStyle/>
                    <a:p>
                      <a:pPr marL="64769">
                        <a:lnSpc>
                          <a:spcPct val="100000"/>
                        </a:lnSpc>
                      </a:pPr>
                      <a:r>
                        <a:rPr sz="2400" spc="5" dirty="0">
                          <a:latin typeface="Arial"/>
                          <a:cs typeface="Arial"/>
                        </a:rPr>
                        <a:t>M</a:t>
                      </a:r>
                      <a:r>
                        <a:rPr sz="2400" spc="-5" dirty="0">
                          <a:latin typeface="Arial"/>
                          <a:cs typeface="Arial"/>
                        </a:rPr>
                        <a:t>O</a:t>
                      </a:r>
                      <a:r>
                        <a:rPr sz="2400" spc="0" dirty="0">
                          <a:latin typeface="Arial"/>
                          <a:cs typeface="Arial"/>
                        </a:rPr>
                        <a:t>V 2: </a:t>
                      </a:r>
                      <a:r>
                        <a:rPr sz="2400" spc="-5" dirty="0">
                          <a:latin typeface="Arial"/>
                          <a:cs typeface="Arial"/>
                        </a:rPr>
                        <a:t>O</a:t>
                      </a:r>
                      <a:r>
                        <a:rPr sz="2400" spc="0" dirty="0">
                          <a:latin typeface="Arial"/>
                          <a:cs typeface="Arial"/>
                        </a:rPr>
                        <a:t>ne</a:t>
                      </a:r>
                      <a:r>
                        <a:rPr sz="2400" spc="-10" dirty="0">
                          <a:latin typeface="Arial"/>
                          <a:cs typeface="Arial"/>
                        </a:rPr>
                        <a:t> </a:t>
                      </a:r>
                      <a:r>
                        <a:rPr sz="2400" spc="0" dirty="0">
                          <a:latin typeface="Arial"/>
                          <a:cs typeface="Arial"/>
                        </a:rPr>
                        <a:t>le</a:t>
                      </a:r>
                      <a:r>
                        <a:rPr sz="2400" spc="-10" dirty="0">
                          <a:latin typeface="Arial"/>
                          <a:cs typeface="Arial"/>
                        </a:rPr>
                        <a:t>s</a:t>
                      </a:r>
                      <a:r>
                        <a:rPr sz="2400" spc="5" dirty="0">
                          <a:latin typeface="Arial"/>
                          <a:cs typeface="Arial"/>
                        </a:rPr>
                        <a:t>s</a:t>
                      </a:r>
                      <a:r>
                        <a:rPr sz="2400" spc="0" dirty="0">
                          <a:latin typeface="Arial"/>
                          <a:cs typeface="Arial"/>
                        </a:rPr>
                        <a:t>on</a:t>
                      </a:r>
                      <a:r>
                        <a:rPr sz="2400" spc="-10" dirty="0">
                          <a:latin typeface="Arial"/>
                          <a:cs typeface="Arial"/>
                        </a:rPr>
                        <a:t> </a:t>
                      </a:r>
                      <a:r>
                        <a:rPr sz="2400" spc="0" dirty="0">
                          <a:latin typeface="Arial"/>
                          <a:cs typeface="Arial"/>
                        </a:rPr>
                        <a:t>fr</a:t>
                      </a:r>
                      <a:r>
                        <a:rPr sz="2400" spc="-10" dirty="0">
                          <a:latin typeface="Arial"/>
                          <a:cs typeface="Arial"/>
                        </a:rPr>
                        <a:t>o</a:t>
                      </a:r>
                      <a:r>
                        <a:rPr sz="2400" spc="0" dirty="0">
                          <a:latin typeface="Arial"/>
                          <a:cs typeface="Arial"/>
                        </a:rPr>
                        <a:t>m</a:t>
                      </a:r>
                      <a:r>
                        <a:rPr sz="2400" spc="5" dirty="0">
                          <a:latin typeface="Arial"/>
                          <a:cs typeface="Arial"/>
                        </a:rPr>
                        <a:t> </a:t>
                      </a:r>
                      <a:r>
                        <a:rPr sz="2400" spc="0" dirty="0">
                          <a:latin typeface="Arial"/>
                          <a:cs typeface="Arial"/>
                        </a:rPr>
                        <a:t>a </a:t>
                      </a:r>
                      <a:r>
                        <a:rPr sz="2400" spc="-15" dirty="0">
                          <a:latin typeface="Arial"/>
                          <a:cs typeface="Arial"/>
                        </a:rPr>
                        <a:t>S</a:t>
                      </a:r>
                      <a:r>
                        <a:rPr sz="2400" spc="-10" dirty="0">
                          <a:latin typeface="Arial"/>
                          <a:cs typeface="Arial"/>
                        </a:rPr>
                        <a:t>L</a:t>
                      </a:r>
                      <a:r>
                        <a:rPr sz="2400" spc="0" dirty="0">
                          <a:latin typeface="Arial"/>
                          <a:cs typeface="Arial"/>
                        </a:rPr>
                        <a:t>M</a:t>
                      </a:r>
                      <a:endParaRPr sz="24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R="1905" algn="ctr">
                        <a:lnSpc>
                          <a:spcPct val="100000"/>
                        </a:lnSpc>
                      </a:pPr>
                      <a:r>
                        <a:rPr sz="1800" dirty="0">
                          <a:latin typeface="Arial"/>
                          <a:cs typeface="Arial"/>
                        </a:rPr>
                        <a:t>4</a:t>
                      </a: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vMerge="1">
                  <a:txBody>
                    <a:bodyPr/>
                    <a:lstStyle/>
                    <a:p>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vMerge="1">
                  <a:txBody>
                    <a:bodyPr/>
                    <a:lstStyle/>
                    <a:p>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bl>
          </a:graphicData>
        </a:graphic>
      </p:graphicFrame>
      <p:graphicFrame>
        <p:nvGraphicFramePr>
          <p:cNvPr id="6" name="object 6"/>
          <p:cNvGraphicFramePr>
            <a:graphicFrameLocks noGrp="1"/>
          </p:cNvGraphicFramePr>
          <p:nvPr>
            <p:extLst>
              <p:ext uri="{D42A27DB-BD31-4B8C-83A1-F6EECF244321}">
                <p14:modId xmlns:p14="http://schemas.microsoft.com/office/powerpoint/2010/main" val="2834366304"/>
              </p:ext>
            </p:extLst>
          </p:nvPr>
        </p:nvGraphicFramePr>
        <p:xfrm>
          <a:off x="11832567" y="3332637"/>
          <a:ext cx="6629396" cy="1463040"/>
        </p:xfrm>
        <a:graphic>
          <a:graphicData uri="http://schemas.openxmlformats.org/drawingml/2006/table">
            <a:tbl>
              <a:tblPr firstRow="1" bandRow="1">
                <a:tableStyleId>{2D5ABB26-0587-4C30-8999-92F81FD0307C}</a:tableStyleId>
              </a:tblPr>
              <a:tblGrid>
                <a:gridCol w="3864693">
                  <a:extLst>
                    <a:ext uri="{9D8B030D-6E8A-4147-A177-3AD203B41FA5}">
                      <a16:colId xmlns:a16="http://schemas.microsoft.com/office/drawing/2014/main" val="20000"/>
                    </a:ext>
                  </a:extLst>
                </a:gridCol>
                <a:gridCol w="2764703">
                  <a:extLst>
                    <a:ext uri="{9D8B030D-6E8A-4147-A177-3AD203B41FA5}">
                      <a16:colId xmlns:a16="http://schemas.microsoft.com/office/drawing/2014/main" val="20001"/>
                    </a:ext>
                  </a:extLst>
                </a:gridCol>
              </a:tblGrid>
              <a:tr h="75437">
                <a:tc gridSpan="2">
                  <a:txBody>
                    <a:bodyPr/>
                    <a:lstStyle/>
                    <a:p>
                      <a:pPr marL="461009" marR="464184" indent="187325">
                        <a:lnSpc>
                          <a:spcPct val="100000"/>
                        </a:lnSpc>
                      </a:pPr>
                      <a:r>
                        <a:rPr sz="1600" b="1" dirty="0">
                          <a:latin typeface="Arial"/>
                          <a:cs typeface="Arial"/>
                        </a:rPr>
                        <a:t>RPMS Rating Transmu</a:t>
                      </a:r>
                      <a:r>
                        <a:rPr sz="1600" b="1" spc="-10" dirty="0">
                          <a:latin typeface="Arial"/>
                          <a:cs typeface="Arial"/>
                        </a:rPr>
                        <a:t>t</a:t>
                      </a:r>
                      <a:r>
                        <a:rPr sz="1600" b="1" spc="0" dirty="0">
                          <a:latin typeface="Arial"/>
                          <a:cs typeface="Arial"/>
                        </a:rPr>
                        <a:t>ation </a:t>
                      </a:r>
                      <a:r>
                        <a:rPr sz="1600" b="1" spc="-10" dirty="0">
                          <a:latin typeface="Arial"/>
                          <a:cs typeface="Arial"/>
                        </a:rPr>
                        <a:t>T</a:t>
                      </a:r>
                      <a:r>
                        <a:rPr sz="1600" b="1" spc="0" dirty="0">
                          <a:latin typeface="Arial"/>
                          <a:cs typeface="Arial"/>
                        </a:rPr>
                        <a:t>able</a:t>
                      </a:r>
                      <a:endParaRPr sz="16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0"/>
                  </a:ext>
                </a:extLst>
              </a:tr>
              <a:tr h="181356">
                <a:tc>
                  <a:txBody>
                    <a:bodyPr/>
                    <a:lstStyle/>
                    <a:p>
                      <a:pPr marL="62865">
                        <a:lnSpc>
                          <a:spcPct val="100000"/>
                        </a:lnSpc>
                      </a:pPr>
                      <a:r>
                        <a:rPr sz="1600" spc="-5" dirty="0">
                          <a:latin typeface="Arial"/>
                          <a:cs typeface="Arial"/>
                        </a:rPr>
                        <a:t>O</a:t>
                      </a:r>
                      <a:r>
                        <a:rPr sz="1600" spc="0" dirty="0">
                          <a:latin typeface="Arial"/>
                          <a:cs typeface="Arial"/>
                        </a:rPr>
                        <a:t>ut</a:t>
                      </a:r>
                      <a:r>
                        <a:rPr sz="1600" spc="5" dirty="0">
                          <a:latin typeface="Arial"/>
                          <a:cs typeface="Arial"/>
                        </a:rPr>
                        <a:t>s</a:t>
                      </a:r>
                      <a:r>
                        <a:rPr sz="1600" spc="0" dirty="0">
                          <a:latin typeface="Arial"/>
                          <a:cs typeface="Arial"/>
                        </a:rPr>
                        <a:t>ta</a:t>
                      </a:r>
                      <a:r>
                        <a:rPr sz="1600" spc="-10" dirty="0">
                          <a:latin typeface="Arial"/>
                          <a:cs typeface="Arial"/>
                        </a:rPr>
                        <a:t>n</a:t>
                      </a:r>
                      <a:r>
                        <a:rPr sz="1600" spc="0" dirty="0">
                          <a:latin typeface="Arial"/>
                          <a:cs typeface="Arial"/>
                        </a:rPr>
                        <a:t>di</a:t>
                      </a:r>
                      <a:r>
                        <a:rPr sz="1600" spc="-10" dirty="0">
                          <a:latin typeface="Arial"/>
                          <a:cs typeface="Arial"/>
                        </a:rPr>
                        <a:t>n</a:t>
                      </a:r>
                      <a:r>
                        <a:rPr sz="1600" spc="0" dirty="0">
                          <a:latin typeface="Arial"/>
                          <a:cs typeface="Arial"/>
                        </a:rPr>
                        <a:t>g (5)</a:t>
                      </a:r>
                      <a:endParaRPr sz="16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600" dirty="0">
                          <a:latin typeface="Arial"/>
                          <a:cs typeface="Arial"/>
                        </a:rPr>
                        <a:t>4.50</a:t>
                      </a:r>
                      <a:r>
                        <a:rPr sz="1600" spc="5" dirty="0">
                          <a:latin typeface="Arial"/>
                          <a:cs typeface="Arial"/>
                        </a:rPr>
                        <a:t>0</a:t>
                      </a:r>
                      <a:r>
                        <a:rPr sz="1600" spc="-15" dirty="0">
                          <a:latin typeface="Arial"/>
                          <a:cs typeface="Arial"/>
                        </a:rPr>
                        <a:t>-</a:t>
                      </a:r>
                      <a:r>
                        <a:rPr sz="1600" spc="0" dirty="0">
                          <a:latin typeface="Arial"/>
                          <a:cs typeface="Arial"/>
                        </a:rPr>
                        <a:t>5.0</a:t>
                      </a:r>
                      <a:r>
                        <a:rPr sz="1600" spc="-10" dirty="0">
                          <a:latin typeface="Arial"/>
                          <a:cs typeface="Arial"/>
                        </a:rPr>
                        <a:t>0</a:t>
                      </a:r>
                      <a:r>
                        <a:rPr sz="1600" spc="0" dirty="0">
                          <a:latin typeface="Arial"/>
                          <a:cs typeface="Arial"/>
                        </a:rPr>
                        <a:t>0</a:t>
                      </a:r>
                      <a:endParaRPr sz="16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181355">
                <a:tc>
                  <a:txBody>
                    <a:bodyPr/>
                    <a:lstStyle/>
                    <a:p>
                      <a:pPr marL="62865">
                        <a:lnSpc>
                          <a:spcPct val="100000"/>
                        </a:lnSpc>
                      </a:pPr>
                      <a:r>
                        <a:rPr sz="1600" dirty="0">
                          <a:latin typeface="Arial"/>
                          <a:cs typeface="Arial"/>
                        </a:rPr>
                        <a:t>Very</a:t>
                      </a:r>
                      <a:r>
                        <a:rPr sz="1600" spc="5" dirty="0">
                          <a:latin typeface="Arial"/>
                          <a:cs typeface="Arial"/>
                        </a:rPr>
                        <a:t> </a:t>
                      </a:r>
                      <a:r>
                        <a:rPr sz="1600" spc="0" dirty="0">
                          <a:latin typeface="Arial"/>
                          <a:cs typeface="Arial"/>
                        </a:rPr>
                        <a:t>Sa</a:t>
                      </a:r>
                      <a:r>
                        <a:rPr sz="1600" spc="-10" dirty="0">
                          <a:latin typeface="Arial"/>
                          <a:cs typeface="Arial"/>
                        </a:rPr>
                        <a:t>t</a:t>
                      </a:r>
                      <a:r>
                        <a:rPr sz="1600" spc="0" dirty="0">
                          <a:latin typeface="Arial"/>
                          <a:cs typeface="Arial"/>
                        </a:rPr>
                        <a:t>i</a:t>
                      </a:r>
                      <a:r>
                        <a:rPr sz="1600" spc="5" dirty="0">
                          <a:latin typeface="Arial"/>
                          <a:cs typeface="Arial"/>
                        </a:rPr>
                        <a:t>s</a:t>
                      </a:r>
                      <a:r>
                        <a:rPr sz="1600" spc="-10" dirty="0">
                          <a:latin typeface="Arial"/>
                          <a:cs typeface="Arial"/>
                        </a:rPr>
                        <a:t>f</a:t>
                      </a:r>
                      <a:r>
                        <a:rPr sz="1600" spc="0" dirty="0">
                          <a:latin typeface="Arial"/>
                          <a:cs typeface="Arial"/>
                        </a:rPr>
                        <a:t>a</a:t>
                      </a:r>
                      <a:r>
                        <a:rPr sz="1600" spc="5" dirty="0">
                          <a:latin typeface="Arial"/>
                          <a:cs typeface="Arial"/>
                        </a:rPr>
                        <a:t>c</a:t>
                      </a:r>
                      <a:r>
                        <a:rPr sz="1600" spc="-10" dirty="0">
                          <a:latin typeface="Arial"/>
                          <a:cs typeface="Arial"/>
                        </a:rPr>
                        <a:t>t</a:t>
                      </a:r>
                      <a:r>
                        <a:rPr sz="1600" spc="0" dirty="0">
                          <a:latin typeface="Arial"/>
                          <a:cs typeface="Arial"/>
                        </a:rPr>
                        <a:t>ory</a:t>
                      </a:r>
                      <a:r>
                        <a:rPr sz="1600" spc="5" dirty="0">
                          <a:latin typeface="Arial"/>
                          <a:cs typeface="Arial"/>
                        </a:rPr>
                        <a:t> </a:t>
                      </a:r>
                      <a:r>
                        <a:rPr sz="1600" spc="-10" dirty="0">
                          <a:latin typeface="Arial"/>
                          <a:cs typeface="Arial"/>
                        </a:rPr>
                        <a:t>(</a:t>
                      </a:r>
                      <a:r>
                        <a:rPr sz="1600" spc="0" dirty="0">
                          <a:latin typeface="Arial"/>
                          <a:cs typeface="Arial"/>
                        </a:rPr>
                        <a:t>4)</a:t>
                      </a:r>
                      <a:endParaRPr sz="16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600" dirty="0">
                          <a:latin typeface="Arial"/>
                          <a:cs typeface="Arial"/>
                        </a:rPr>
                        <a:t>3.50</a:t>
                      </a:r>
                      <a:r>
                        <a:rPr sz="1600" spc="5" dirty="0">
                          <a:latin typeface="Arial"/>
                          <a:cs typeface="Arial"/>
                        </a:rPr>
                        <a:t>0</a:t>
                      </a:r>
                      <a:r>
                        <a:rPr sz="1600" spc="-15" dirty="0">
                          <a:latin typeface="Arial"/>
                          <a:cs typeface="Arial"/>
                        </a:rPr>
                        <a:t>-</a:t>
                      </a:r>
                      <a:r>
                        <a:rPr sz="1600" spc="0" dirty="0">
                          <a:latin typeface="Arial"/>
                          <a:cs typeface="Arial"/>
                        </a:rPr>
                        <a:t>4.4</a:t>
                      </a:r>
                      <a:r>
                        <a:rPr sz="1600" spc="-10" dirty="0">
                          <a:latin typeface="Arial"/>
                          <a:cs typeface="Arial"/>
                        </a:rPr>
                        <a:t>9</a:t>
                      </a:r>
                      <a:r>
                        <a:rPr sz="1600" spc="0" dirty="0">
                          <a:latin typeface="Arial"/>
                          <a:cs typeface="Arial"/>
                        </a:rPr>
                        <a:t>9</a:t>
                      </a:r>
                      <a:endParaRPr sz="16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r h="182879">
                <a:tc>
                  <a:txBody>
                    <a:bodyPr/>
                    <a:lstStyle/>
                    <a:p>
                      <a:pPr marL="62865">
                        <a:lnSpc>
                          <a:spcPct val="100000"/>
                        </a:lnSpc>
                      </a:pPr>
                      <a:r>
                        <a:rPr sz="1600" dirty="0">
                          <a:latin typeface="Arial"/>
                          <a:cs typeface="Arial"/>
                        </a:rPr>
                        <a:t>Sat</a:t>
                      </a:r>
                      <a:r>
                        <a:rPr sz="1600" spc="5" dirty="0">
                          <a:latin typeface="Arial"/>
                          <a:cs typeface="Arial"/>
                        </a:rPr>
                        <a:t>is</a:t>
                      </a:r>
                      <a:r>
                        <a:rPr sz="1600" spc="-10" dirty="0">
                          <a:latin typeface="Arial"/>
                          <a:cs typeface="Arial"/>
                        </a:rPr>
                        <a:t>f</a:t>
                      </a:r>
                      <a:r>
                        <a:rPr sz="1600" spc="0" dirty="0">
                          <a:latin typeface="Arial"/>
                          <a:cs typeface="Arial"/>
                        </a:rPr>
                        <a:t>a</a:t>
                      </a:r>
                      <a:r>
                        <a:rPr sz="1600" spc="5" dirty="0">
                          <a:latin typeface="Arial"/>
                          <a:cs typeface="Arial"/>
                        </a:rPr>
                        <a:t>c</a:t>
                      </a:r>
                      <a:r>
                        <a:rPr sz="1600" spc="-10" dirty="0">
                          <a:latin typeface="Arial"/>
                          <a:cs typeface="Arial"/>
                        </a:rPr>
                        <a:t>t</a:t>
                      </a:r>
                      <a:r>
                        <a:rPr sz="1600" spc="0" dirty="0">
                          <a:latin typeface="Arial"/>
                          <a:cs typeface="Arial"/>
                        </a:rPr>
                        <a:t>ory</a:t>
                      </a:r>
                      <a:r>
                        <a:rPr sz="1600" spc="5" dirty="0">
                          <a:latin typeface="Arial"/>
                          <a:cs typeface="Arial"/>
                        </a:rPr>
                        <a:t> </a:t>
                      </a:r>
                      <a:r>
                        <a:rPr sz="1600" spc="-10" dirty="0">
                          <a:latin typeface="Arial"/>
                          <a:cs typeface="Arial"/>
                        </a:rPr>
                        <a:t>(</a:t>
                      </a:r>
                      <a:r>
                        <a:rPr sz="1600" spc="0" dirty="0">
                          <a:latin typeface="Arial"/>
                          <a:cs typeface="Arial"/>
                        </a:rPr>
                        <a:t>3)</a:t>
                      </a:r>
                      <a:endParaRPr sz="16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600" dirty="0">
                          <a:latin typeface="Arial"/>
                          <a:cs typeface="Arial"/>
                        </a:rPr>
                        <a:t>2.50</a:t>
                      </a:r>
                      <a:r>
                        <a:rPr sz="1600" spc="5" dirty="0">
                          <a:latin typeface="Arial"/>
                          <a:cs typeface="Arial"/>
                        </a:rPr>
                        <a:t>0</a:t>
                      </a:r>
                      <a:r>
                        <a:rPr sz="1600" spc="-15" dirty="0">
                          <a:latin typeface="Arial"/>
                          <a:cs typeface="Arial"/>
                        </a:rPr>
                        <a:t>-</a:t>
                      </a:r>
                      <a:r>
                        <a:rPr sz="1600" spc="0" dirty="0">
                          <a:latin typeface="Arial"/>
                          <a:cs typeface="Arial"/>
                        </a:rPr>
                        <a:t>3.4</a:t>
                      </a:r>
                      <a:r>
                        <a:rPr sz="1600" spc="-10" dirty="0">
                          <a:latin typeface="Arial"/>
                          <a:cs typeface="Arial"/>
                        </a:rPr>
                        <a:t>9</a:t>
                      </a:r>
                      <a:r>
                        <a:rPr sz="1600" spc="0" dirty="0">
                          <a:latin typeface="Arial"/>
                          <a:cs typeface="Arial"/>
                        </a:rPr>
                        <a:t>9</a:t>
                      </a:r>
                      <a:endParaRPr sz="16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3"/>
                  </a:ext>
                </a:extLst>
              </a:tr>
              <a:tr h="181355">
                <a:tc>
                  <a:txBody>
                    <a:bodyPr/>
                    <a:lstStyle/>
                    <a:p>
                      <a:pPr marL="62865">
                        <a:lnSpc>
                          <a:spcPct val="100000"/>
                        </a:lnSpc>
                      </a:pPr>
                      <a:r>
                        <a:rPr sz="1600" dirty="0">
                          <a:latin typeface="Arial"/>
                          <a:cs typeface="Arial"/>
                        </a:rPr>
                        <a:t>Un</a:t>
                      </a:r>
                      <a:r>
                        <a:rPr sz="1600" spc="5" dirty="0">
                          <a:latin typeface="Arial"/>
                          <a:cs typeface="Arial"/>
                        </a:rPr>
                        <a:t>s</a:t>
                      </a:r>
                      <a:r>
                        <a:rPr sz="1600" spc="0" dirty="0">
                          <a:latin typeface="Arial"/>
                          <a:cs typeface="Arial"/>
                        </a:rPr>
                        <a:t>at</a:t>
                      </a:r>
                      <a:r>
                        <a:rPr sz="1600" spc="-10" dirty="0">
                          <a:latin typeface="Arial"/>
                          <a:cs typeface="Arial"/>
                        </a:rPr>
                        <a:t>i</a:t>
                      </a:r>
                      <a:r>
                        <a:rPr sz="1600" spc="5" dirty="0">
                          <a:latin typeface="Arial"/>
                          <a:cs typeface="Arial"/>
                        </a:rPr>
                        <a:t>s</a:t>
                      </a:r>
                      <a:r>
                        <a:rPr sz="1600" spc="0" dirty="0">
                          <a:latin typeface="Arial"/>
                          <a:cs typeface="Arial"/>
                        </a:rPr>
                        <a:t>f</a:t>
                      </a:r>
                      <a:r>
                        <a:rPr sz="1600" spc="-10" dirty="0">
                          <a:latin typeface="Arial"/>
                          <a:cs typeface="Arial"/>
                        </a:rPr>
                        <a:t>a</a:t>
                      </a:r>
                      <a:r>
                        <a:rPr sz="1600" spc="5" dirty="0">
                          <a:latin typeface="Arial"/>
                          <a:cs typeface="Arial"/>
                        </a:rPr>
                        <a:t>c</a:t>
                      </a:r>
                      <a:r>
                        <a:rPr sz="1600" spc="0" dirty="0">
                          <a:latin typeface="Arial"/>
                          <a:cs typeface="Arial"/>
                        </a:rPr>
                        <a:t>to</a:t>
                      </a:r>
                      <a:r>
                        <a:rPr sz="1600" spc="-15" dirty="0">
                          <a:latin typeface="Arial"/>
                          <a:cs typeface="Arial"/>
                        </a:rPr>
                        <a:t>r</a:t>
                      </a:r>
                      <a:r>
                        <a:rPr sz="1600" spc="0" dirty="0">
                          <a:latin typeface="Arial"/>
                          <a:cs typeface="Arial"/>
                        </a:rPr>
                        <a:t>y</a:t>
                      </a:r>
                      <a:r>
                        <a:rPr sz="1600" spc="5" dirty="0">
                          <a:latin typeface="Arial"/>
                          <a:cs typeface="Arial"/>
                        </a:rPr>
                        <a:t> </a:t>
                      </a:r>
                      <a:r>
                        <a:rPr sz="1600" spc="0" dirty="0">
                          <a:latin typeface="Arial"/>
                          <a:cs typeface="Arial"/>
                        </a:rPr>
                        <a:t>(2)</a:t>
                      </a:r>
                      <a:endParaRPr sz="16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600" dirty="0">
                          <a:latin typeface="Arial"/>
                          <a:cs typeface="Arial"/>
                        </a:rPr>
                        <a:t>1.50</a:t>
                      </a:r>
                      <a:r>
                        <a:rPr sz="1600" spc="5" dirty="0">
                          <a:latin typeface="Arial"/>
                          <a:cs typeface="Arial"/>
                        </a:rPr>
                        <a:t>0</a:t>
                      </a:r>
                      <a:r>
                        <a:rPr sz="1600" spc="-15" dirty="0">
                          <a:latin typeface="Arial"/>
                          <a:cs typeface="Arial"/>
                        </a:rPr>
                        <a:t>-</a:t>
                      </a:r>
                      <a:r>
                        <a:rPr sz="1600" spc="0" dirty="0">
                          <a:latin typeface="Arial"/>
                          <a:cs typeface="Arial"/>
                        </a:rPr>
                        <a:t>2.4</a:t>
                      </a:r>
                      <a:r>
                        <a:rPr sz="1600" spc="-10" dirty="0">
                          <a:latin typeface="Arial"/>
                          <a:cs typeface="Arial"/>
                        </a:rPr>
                        <a:t>9</a:t>
                      </a:r>
                      <a:r>
                        <a:rPr sz="1600" spc="0" dirty="0">
                          <a:latin typeface="Arial"/>
                          <a:cs typeface="Arial"/>
                        </a:rPr>
                        <a:t>9</a:t>
                      </a:r>
                      <a:endParaRPr sz="16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4"/>
                  </a:ext>
                </a:extLst>
              </a:tr>
              <a:tr h="181356">
                <a:tc>
                  <a:txBody>
                    <a:bodyPr/>
                    <a:lstStyle/>
                    <a:p>
                      <a:pPr marL="62865">
                        <a:lnSpc>
                          <a:spcPct val="100000"/>
                        </a:lnSpc>
                      </a:pPr>
                      <a:r>
                        <a:rPr sz="1600" dirty="0">
                          <a:latin typeface="Arial"/>
                          <a:cs typeface="Arial"/>
                        </a:rPr>
                        <a:t>Poor (</a:t>
                      </a:r>
                      <a:r>
                        <a:rPr sz="1600" spc="5" dirty="0">
                          <a:latin typeface="Arial"/>
                          <a:cs typeface="Arial"/>
                        </a:rPr>
                        <a:t>1</a:t>
                      </a:r>
                      <a:r>
                        <a:rPr sz="1600" spc="0" dirty="0">
                          <a:latin typeface="Arial"/>
                          <a:cs typeface="Arial"/>
                        </a:rPr>
                        <a:t>)</a:t>
                      </a:r>
                      <a:endParaRPr sz="16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600" dirty="0">
                          <a:latin typeface="Arial"/>
                          <a:cs typeface="Arial"/>
                        </a:rPr>
                        <a:t>1.00</a:t>
                      </a:r>
                      <a:r>
                        <a:rPr sz="1600" spc="5" dirty="0">
                          <a:latin typeface="Arial"/>
                          <a:cs typeface="Arial"/>
                        </a:rPr>
                        <a:t>0</a:t>
                      </a:r>
                      <a:r>
                        <a:rPr sz="1600" spc="-15" dirty="0">
                          <a:latin typeface="Arial"/>
                          <a:cs typeface="Arial"/>
                        </a:rPr>
                        <a:t>-</a:t>
                      </a:r>
                      <a:r>
                        <a:rPr sz="1600" spc="0" dirty="0">
                          <a:latin typeface="Arial"/>
                          <a:cs typeface="Arial"/>
                        </a:rPr>
                        <a:t>1.4</a:t>
                      </a:r>
                      <a:r>
                        <a:rPr sz="1600" spc="-10" dirty="0">
                          <a:latin typeface="Arial"/>
                          <a:cs typeface="Arial"/>
                        </a:rPr>
                        <a:t>9</a:t>
                      </a:r>
                      <a:r>
                        <a:rPr sz="1600" spc="0" dirty="0">
                          <a:latin typeface="Arial"/>
                          <a:cs typeface="Arial"/>
                        </a:rPr>
                        <a:t>9</a:t>
                      </a:r>
                      <a:endParaRPr sz="16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5"/>
                  </a:ext>
                </a:extLst>
              </a:tr>
            </a:tbl>
          </a:graphicData>
        </a:graphic>
      </p:graphicFrame>
      <p:graphicFrame>
        <p:nvGraphicFramePr>
          <p:cNvPr id="8" name="object 8"/>
          <p:cNvGraphicFramePr>
            <a:graphicFrameLocks noGrp="1"/>
          </p:cNvGraphicFramePr>
          <p:nvPr>
            <p:extLst>
              <p:ext uri="{D42A27DB-BD31-4B8C-83A1-F6EECF244321}">
                <p14:modId xmlns:p14="http://schemas.microsoft.com/office/powerpoint/2010/main" val="583089806"/>
              </p:ext>
            </p:extLst>
          </p:nvPr>
        </p:nvGraphicFramePr>
        <p:xfrm>
          <a:off x="2870200" y="7372350"/>
          <a:ext cx="7217287" cy="2057400"/>
        </p:xfrm>
        <a:graphic>
          <a:graphicData uri="http://schemas.openxmlformats.org/drawingml/2006/table">
            <a:tbl>
              <a:tblPr firstRow="1" bandRow="1">
                <a:tableStyleId>{2D5ABB26-0587-4C30-8999-92F81FD0307C}</a:tableStyleId>
              </a:tblPr>
              <a:tblGrid>
                <a:gridCol w="2008885">
                  <a:extLst>
                    <a:ext uri="{9D8B030D-6E8A-4147-A177-3AD203B41FA5}">
                      <a16:colId xmlns:a16="http://schemas.microsoft.com/office/drawing/2014/main" val="20000"/>
                    </a:ext>
                  </a:extLst>
                </a:gridCol>
                <a:gridCol w="929372">
                  <a:extLst>
                    <a:ext uri="{9D8B030D-6E8A-4147-A177-3AD203B41FA5}">
                      <a16:colId xmlns:a16="http://schemas.microsoft.com/office/drawing/2014/main" val="20001"/>
                    </a:ext>
                  </a:extLst>
                </a:gridCol>
                <a:gridCol w="1514684">
                  <a:extLst>
                    <a:ext uri="{9D8B030D-6E8A-4147-A177-3AD203B41FA5}">
                      <a16:colId xmlns:a16="http://schemas.microsoft.com/office/drawing/2014/main" val="20002"/>
                    </a:ext>
                  </a:extLst>
                </a:gridCol>
                <a:gridCol w="957259">
                  <a:extLst>
                    <a:ext uri="{9D8B030D-6E8A-4147-A177-3AD203B41FA5}">
                      <a16:colId xmlns:a16="http://schemas.microsoft.com/office/drawing/2014/main" val="20003"/>
                    </a:ext>
                  </a:extLst>
                </a:gridCol>
                <a:gridCol w="1807087">
                  <a:extLst>
                    <a:ext uri="{9D8B030D-6E8A-4147-A177-3AD203B41FA5}">
                      <a16:colId xmlns:a16="http://schemas.microsoft.com/office/drawing/2014/main" val="20004"/>
                    </a:ext>
                  </a:extLst>
                </a:gridCol>
              </a:tblGrid>
              <a:tr h="782707">
                <a:tc>
                  <a:txBody>
                    <a:bodyPr/>
                    <a:lstStyle/>
                    <a:p>
                      <a:pPr marL="64769">
                        <a:lnSpc>
                          <a:spcPct val="100000"/>
                        </a:lnSpc>
                      </a:pPr>
                      <a:r>
                        <a:rPr sz="1600" b="1" spc="5" dirty="0">
                          <a:latin typeface="Arial"/>
                          <a:cs typeface="Arial"/>
                        </a:rPr>
                        <a:t>M</a:t>
                      </a:r>
                      <a:r>
                        <a:rPr sz="1600" b="1" spc="0" dirty="0">
                          <a:latin typeface="Arial"/>
                          <a:cs typeface="Arial"/>
                        </a:rPr>
                        <a:t>ea</a:t>
                      </a:r>
                      <a:r>
                        <a:rPr sz="1600" b="1" spc="-10" dirty="0">
                          <a:latin typeface="Arial"/>
                          <a:cs typeface="Arial"/>
                        </a:rPr>
                        <a:t>n</a:t>
                      </a:r>
                      <a:r>
                        <a:rPr sz="1600" b="1" spc="0" dirty="0">
                          <a:latin typeface="Arial"/>
                          <a:cs typeface="Arial"/>
                        </a:rPr>
                        <a:t>s of Verif</a:t>
                      </a:r>
                      <a:r>
                        <a:rPr sz="1600" b="1" spc="-10" dirty="0">
                          <a:latin typeface="Arial"/>
                          <a:cs typeface="Arial"/>
                        </a:rPr>
                        <a:t>i</a:t>
                      </a:r>
                      <a:r>
                        <a:rPr sz="1600" b="1" spc="0" dirty="0">
                          <a:latin typeface="Arial"/>
                          <a:cs typeface="Arial"/>
                        </a:rPr>
                        <a:t>cati</a:t>
                      </a:r>
                      <a:r>
                        <a:rPr sz="1600" b="1" spc="-10" dirty="0">
                          <a:latin typeface="Arial"/>
                          <a:cs typeface="Arial"/>
                        </a:rPr>
                        <a:t>o</a:t>
                      </a:r>
                      <a:r>
                        <a:rPr sz="1600" b="1" spc="0" dirty="0">
                          <a:latin typeface="Arial"/>
                          <a:cs typeface="Arial"/>
                        </a:rPr>
                        <a:t>n</a:t>
                      </a:r>
                      <a:endParaRPr sz="1600" b="1">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172720">
                        <a:lnSpc>
                          <a:spcPct val="100000"/>
                        </a:lnSpc>
                      </a:pPr>
                      <a:r>
                        <a:rPr sz="1400" b="1" dirty="0">
                          <a:latin typeface="Arial"/>
                          <a:cs typeface="Arial"/>
                        </a:rPr>
                        <a:t>C</a:t>
                      </a:r>
                      <a:r>
                        <a:rPr sz="1400" b="1" spc="-10" dirty="0">
                          <a:latin typeface="Arial"/>
                          <a:cs typeface="Arial"/>
                        </a:rPr>
                        <a:t>O</a:t>
                      </a:r>
                      <a:r>
                        <a:rPr sz="1400" b="1" spc="0" dirty="0">
                          <a:latin typeface="Arial"/>
                          <a:cs typeface="Arial"/>
                        </a:rPr>
                        <a:t>T</a:t>
                      </a:r>
                      <a:endParaRPr sz="1400">
                        <a:latin typeface="Arial"/>
                        <a:cs typeface="Arial"/>
                      </a:endParaRPr>
                    </a:p>
                    <a:p>
                      <a:pPr marL="116205">
                        <a:lnSpc>
                          <a:spcPct val="100000"/>
                        </a:lnSpc>
                      </a:pPr>
                      <a:r>
                        <a:rPr sz="1400" b="1" dirty="0">
                          <a:latin typeface="Arial"/>
                          <a:cs typeface="Arial"/>
                        </a:rPr>
                        <a:t>Rating</a:t>
                      </a:r>
                      <a:endParaRPr sz="14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136525" marR="111125" indent="-29209">
                        <a:lnSpc>
                          <a:spcPct val="100000"/>
                        </a:lnSpc>
                      </a:pPr>
                      <a:r>
                        <a:rPr sz="1400" b="1" dirty="0">
                          <a:latin typeface="Arial"/>
                          <a:cs typeface="Arial"/>
                        </a:rPr>
                        <a:t>RPMS </a:t>
                      </a:r>
                      <a:r>
                        <a:rPr sz="1400" b="1" spc="5" dirty="0">
                          <a:latin typeface="Arial"/>
                          <a:cs typeface="Arial"/>
                        </a:rPr>
                        <a:t>5</a:t>
                      </a:r>
                      <a:r>
                        <a:rPr sz="1400" b="1" spc="0" dirty="0">
                          <a:latin typeface="Arial"/>
                          <a:cs typeface="Arial"/>
                        </a:rPr>
                        <a:t>-point Scale Rat</a:t>
                      </a:r>
                      <a:r>
                        <a:rPr sz="1400" b="1" spc="-10" dirty="0">
                          <a:latin typeface="Arial"/>
                          <a:cs typeface="Arial"/>
                        </a:rPr>
                        <a:t>i</a:t>
                      </a:r>
                      <a:r>
                        <a:rPr sz="1400" b="1" spc="0" dirty="0">
                          <a:latin typeface="Arial"/>
                          <a:cs typeface="Arial"/>
                        </a:rPr>
                        <a:t>ng</a:t>
                      </a:r>
                      <a:endParaRPr sz="1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113664">
                        <a:lnSpc>
                          <a:spcPct val="100000"/>
                        </a:lnSpc>
                      </a:pPr>
                      <a:r>
                        <a:rPr sz="1400" b="1" dirty="0">
                          <a:latin typeface="Arial"/>
                          <a:cs typeface="Arial"/>
                        </a:rPr>
                        <a:t>Average</a:t>
                      </a:r>
                      <a:endParaRPr sz="1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344805" marR="89535" indent="-259079">
                        <a:lnSpc>
                          <a:spcPct val="100000"/>
                        </a:lnSpc>
                      </a:pPr>
                      <a:r>
                        <a:rPr sz="1400" b="1" dirty="0">
                          <a:latin typeface="Arial"/>
                          <a:cs typeface="Arial"/>
                        </a:rPr>
                        <a:t>RPMS Rating for </a:t>
                      </a:r>
                      <a:r>
                        <a:rPr sz="1400" b="1" spc="-5" dirty="0">
                          <a:latin typeface="Arial"/>
                          <a:cs typeface="Arial"/>
                        </a:rPr>
                        <a:t>Q</a:t>
                      </a:r>
                      <a:r>
                        <a:rPr sz="1400" b="1" spc="0" dirty="0">
                          <a:latin typeface="Arial"/>
                          <a:cs typeface="Arial"/>
                        </a:rPr>
                        <a:t>uality</a:t>
                      </a:r>
                      <a:endParaRPr sz="1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0"/>
                  </a:ext>
                </a:extLst>
              </a:tr>
              <a:tr h="521804">
                <a:tc>
                  <a:txBody>
                    <a:bodyPr/>
                    <a:lstStyle/>
                    <a:p>
                      <a:pPr marL="64769">
                        <a:lnSpc>
                          <a:spcPct val="100000"/>
                        </a:lnSpc>
                      </a:pPr>
                      <a:r>
                        <a:rPr sz="1600" b="1" dirty="0">
                          <a:latin typeface="Arial"/>
                          <a:cs typeface="Arial"/>
                        </a:rPr>
                        <a:t>C</a:t>
                      </a:r>
                      <a:r>
                        <a:rPr sz="1600" b="1" spc="-10" dirty="0">
                          <a:latin typeface="Arial"/>
                          <a:cs typeface="Arial"/>
                        </a:rPr>
                        <a:t>O</a:t>
                      </a:r>
                      <a:r>
                        <a:rPr sz="1600" b="1" spc="0" dirty="0">
                          <a:latin typeface="Arial"/>
                          <a:cs typeface="Arial"/>
                        </a:rPr>
                        <a:t>T Rating S</a:t>
                      </a:r>
                      <a:r>
                        <a:rPr sz="1600" b="1" spc="-10" dirty="0">
                          <a:latin typeface="Arial"/>
                          <a:cs typeface="Arial"/>
                        </a:rPr>
                        <a:t>h</a:t>
                      </a:r>
                      <a:r>
                        <a:rPr sz="1600" b="1" spc="0" dirty="0">
                          <a:latin typeface="Arial"/>
                          <a:cs typeface="Arial"/>
                        </a:rPr>
                        <a:t>eet</a:t>
                      </a:r>
                      <a:r>
                        <a:rPr sz="1600" b="1" spc="-10" dirty="0">
                          <a:latin typeface="Arial"/>
                          <a:cs typeface="Arial"/>
                        </a:rPr>
                        <a:t> </a:t>
                      </a:r>
                      <a:r>
                        <a:rPr sz="1600" b="1" spc="0" dirty="0">
                          <a:latin typeface="Arial"/>
                          <a:cs typeface="Arial"/>
                        </a:rPr>
                        <a:t>1</a:t>
                      </a:r>
                      <a:endParaRPr sz="1600" b="1">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5">
                      <a:solidFill>
                        <a:srgbClr val="000000"/>
                      </a:solidFill>
                      <a:prstDash val="solid"/>
                    </a:lnB>
                  </a:tcPr>
                </a:tc>
                <a:tc>
                  <a:txBody>
                    <a:bodyPr/>
                    <a:lstStyle/>
                    <a:p>
                      <a:pPr marR="1905" algn="ctr">
                        <a:lnSpc>
                          <a:spcPct val="100000"/>
                        </a:lnSpc>
                      </a:pPr>
                      <a:r>
                        <a:rPr sz="1400" dirty="0">
                          <a:latin typeface="Arial"/>
                          <a:cs typeface="Arial"/>
                        </a:rPr>
                        <a:t>6</a:t>
                      </a:r>
                      <a:endParaRPr sz="1400">
                        <a:latin typeface="Arial"/>
                        <a:cs typeface="Arial"/>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5">
                      <a:solidFill>
                        <a:srgbClr val="000000"/>
                      </a:solidFill>
                      <a:prstDash val="solid"/>
                    </a:lnB>
                  </a:tcPr>
                </a:tc>
                <a:tc>
                  <a:txBody>
                    <a:bodyPr/>
                    <a:lstStyle/>
                    <a:p>
                      <a:pPr marR="5080" algn="ctr">
                        <a:lnSpc>
                          <a:spcPct val="100000"/>
                        </a:lnSpc>
                      </a:pPr>
                      <a:r>
                        <a:rPr sz="1400" dirty="0">
                          <a:latin typeface="Arial"/>
                          <a:cs typeface="Arial"/>
                        </a:rPr>
                        <a:t>4</a:t>
                      </a:r>
                      <a:endParaRPr sz="14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tc rowSpan="2">
                  <a:txBody>
                    <a:bodyPr/>
                    <a:lstStyle/>
                    <a:p>
                      <a:pPr marL="179070">
                        <a:lnSpc>
                          <a:spcPct val="100000"/>
                        </a:lnSpc>
                      </a:pPr>
                      <a:r>
                        <a:rPr sz="1400" dirty="0">
                          <a:latin typeface="Arial"/>
                          <a:cs typeface="Arial"/>
                        </a:rPr>
                        <a:t>3.500</a:t>
                      </a:r>
                      <a:endParaRPr sz="14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tc rowSpan="2">
                  <a:txBody>
                    <a:bodyPr/>
                    <a:lstStyle/>
                    <a:p>
                      <a:pPr marR="1905" algn="ctr">
                        <a:lnSpc>
                          <a:spcPct val="100000"/>
                        </a:lnSpc>
                      </a:pPr>
                      <a:r>
                        <a:rPr sz="1400" dirty="0">
                          <a:latin typeface="Arial"/>
                          <a:cs typeface="Arial"/>
                        </a:rPr>
                        <a:t>4</a:t>
                      </a:r>
                      <a:endParaRPr sz="1400">
                        <a:latin typeface="Arial"/>
                        <a:cs typeface="Arial"/>
                      </a:endParaRPr>
                    </a:p>
                    <a:p>
                      <a:pPr marR="1905" algn="ctr">
                        <a:lnSpc>
                          <a:spcPct val="100000"/>
                        </a:lnSpc>
                      </a:pPr>
                      <a:r>
                        <a:rPr sz="1400" dirty="0">
                          <a:latin typeface="Arial"/>
                          <a:cs typeface="Arial"/>
                        </a:rPr>
                        <a:t>(Very</a:t>
                      </a:r>
                      <a:r>
                        <a:rPr sz="1400" spc="5" dirty="0">
                          <a:latin typeface="Arial"/>
                          <a:cs typeface="Arial"/>
                        </a:rPr>
                        <a:t> </a:t>
                      </a:r>
                      <a:r>
                        <a:rPr sz="1400" spc="0" dirty="0">
                          <a:latin typeface="Arial"/>
                          <a:cs typeface="Arial"/>
                        </a:rPr>
                        <a:t>Sa</a:t>
                      </a:r>
                      <a:r>
                        <a:rPr sz="1400" spc="-10" dirty="0">
                          <a:latin typeface="Arial"/>
                          <a:cs typeface="Arial"/>
                        </a:rPr>
                        <a:t>t</a:t>
                      </a:r>
                      <a:r>
                        <a:rPr sz="1400" spc="0" dirty="0">
                          <a:latin typeface="Arial"/>
                          <a:cs typeface="Arial"/>
                        </a:rPr>
                        <a:t>i</a:t>
                      </a:r>
                      <a:r>
                        <a:rPr sz="1400" spc="5" dirty="0">
                          <a:latin typeface="Arial"/>
                          <a:cs typeface="Arial"/>
                        </a:rPr>
                        <a:t>s</a:t>
                      </a:r>
                      <a:r>
                        <a:rPr sz="1400" spc="-10" dirty="0">
                          <a:latin typeface="Arial"/>
                          <a:cs typeface="Arial"/>
                        </a:rPr>
                        <a:t>f</a:t>
                      </a:r>
                      <a:r>
                        <a:rPr sz="1400" spc="0" dirty="0">
                          <a:latin typeface="Arial"/>
                          <a:cs typeface="Arial"/>
                        </a:rPr>
                        <a:t>a</a:t>
                      </a:r>
                      <a:r>
                        <a:rPr sz="1400" spc="5" dirty="0">
                          <a:latin typeface="Arial"/>
                          <a:cs typeface="Arial"/>
                        </a:rPr>
                        <a:t>c</a:t>
                      </a:r>
                      <a:r>
                        <a:rPr sz="1400" spc="-10" dirty="0">
                          <a:latin typeface="Arial"/>
                          <a:cs typeface="Arial"/>
                        </a:rPr>
                        <a:t>t</a:t>
                      </a:r>
                      <a:r>
                        <a:rPr sz="1400" spc="0" dirty="0">
                          <a:latin typeface="Arial"/>
                          <a:cs typeface="Arial"/>
                        </a:rPr>
                        <a:t>or</a:t>
                      </a:r>
                      <a:r>
                        <a:rPr sz="1400" spc="5" dirty="0">
                          <a:latin typeface="Arial"/>
                          <a:cs typeface="Arial"/>
                        </a:rPr>
                        <a:t>y</a:t>
                      </a:r>
                      <a:r>
                        <a:rPr sz="1400" spc="0" dirty="0">
                          <a:latin typeface="Arial"/>
                          <a:cs typeface="Arial"/>
                        </a:rPr>
                        <a:t>)</a:t>
                      </a:r>
                      <a:endParaRPr sz="14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01"/>
                  </a:ext>
                </a:extLst>
              </a:tr>
              <a:tr h="752889">
                <a:tc>
                  <a:txBody>
                    <a:bodyPr/>
                    <a:lstStyle/>
                    <a:p>
                      <a:pPr marL="64769">
                        <a:lnSpc>
                          <a:spcPct val="100000"/>
                        </a:lnSpc>
                      </a:pPr>
                      <a:r>
                        <a:rPr sz="1600" b="1" dirty="0">
                          <a:latin typeface="Arial"/>
                          <a:cs typeface="Arial"/>
                        </a:rPr>
                        <a:t>C</a:t>
                      </a:r>
                      <a:r>
                        <a:rPr sz="1600" b="1" spc="-10" dirty="0">
                          <a:latin typeface="Arial"/>
                          <a:cs typeface="Arial"/>
                        </a:rPr>
                        <a:t>O</a:t>
                      </a:r>
                      <a:r>
                        <a:rPr sz="1600" b="1" spc="0" dirty="0">
                          <a:latin typeface="Arial"/>
                          <a:cs typeface="Arial"/>
                        </a:rPr>
                        <a:t>T Rating S</a:t>
                      </a:r>
                      <a:r>
                        <a:rPr sz="1600" b="1" spc="-10" dirty="0">
                          <a:latin typeface="Arial"/>
                          <a:cs typeface="Arial"/>
                        </a:rPr>
                        <a:t>h</a:t>
                      </a:r>
                      <a:r>
                        <a:rPr sz="1600" b="1" spc="0" dirty="0">
                          <a:latin typeface="Arial"/>
                          <a:cs typeface="Arial"/>
                        </a:rPr>
                        <a:t>eet</a:t>
                      </a:r>
                      <a:r>
                        <a:rPr sz="1600" b="1" spc="-10" dirty="0">
                          <a:latin typeface="Arial"/>
                          <a:cs typeface="Arial"/>
                        </a:rPr>
                        <a:t> </a:t>
                      </a:r>
                      <a:r>
                        <a:rPr sz="1600" b="1" spc="0" dirty="0">
                          <a:latin typeface="Arial"/>
                          <a:cs typeface="Arial"/>
                        </a:rPr>
                        <a:t>2</a:t>
                      </a:r>
                      <a:endParaRPr sz="1600" b="1" dirty="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5">
                      <a:solidFill>
                        <a:srgbClr val="000000"/>
                      </a:solidFill>
                      <a:prstDash val="solid"/>
                    </a:lnB>
                  </a:tcPr>
                </a:tc>
                <a:tc>
                  <a:txBody>
                    <a:bodyPr/>
                    <a:lstStyle/>
                    <a:p>
                      <a:pPr marR="1905" algn="ctr">
                        <a:lnSpc>
                          <a:spcPct val="100000"/>
                        </a:lnSpc>
                      </a:pPr>
                      <a:r>
                        <a:rPr sz="1400" dirty="0">
                          <a:latin typeface="Arial"/>
                          <a:cs typeface="Arial"/>
                        </a:rPr>
                        <a:t>5</a:t>
                      </a:r>
                      <a:endParaRPr sz="1400">
                        <a:latin typeface="Arial"/>
                        <a:cs typeface="Arial"/>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5">
                      <a:solidFill>
                        <a:srgbClr val="000000"/>
                      </a:solidFill>
                      <a:prstDash val="solid"/>
                    </a:lnB>
                  </a:tcPr>
                </a:tc>
                <a:tc>
                  <a:txBody>
                    <a:bodyPr/>
                    <a:lstStyle/>
                    <a:p>
                      <a:pPr marR="5080" algn="ctr">
                        <a:lnSpc>
                          <a:spcPct val="100000"/>
                        </a:lnSpc>
                      </a:pPr>
                      <a:r>
                        <a:rPr sz="1400" dirty="0">
                          <a:latin typeface="Arial"/>
                          <a:cs typeface="Arial"/>
                        </a:rPr>
                        <a:t>3</a:t>
                      </a: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tc vMerge="1">
                  <a:txBody>
                    <a:bodyPr/>
                    <a:lstStyle/>
                    <a:p>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tc vMerge="1">
                  <a:txBody>
                    <a:bodyPr/>
                    <a:lstStyle/>
                    <a:p>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graphicFrame>
        <p:nvGraphicFramePr>
          <p:cNvPr id="9" name="object 9"/>
          <p:cNvGraphicFramePr>
            <a:graphicFrameLocks noGrp="1"/>
          </p:cNvGraphicFramePr>
          <p:nvPr>
            <p:extLst>
              <p:ext uri="{D42A27DB-BD31-4B8C-83A1-F6EECF244321}">
                <p14:modId xmlns:p14="http://schemas.microsoft.com/office/powerpoint/2010/main" val="3570348367"/>
              </p:ext>
            </p:extLst>
          </p:nvPr>
        </p:nvGraphicFramePr>
        <p:xfrm>
          <a:off x="11480800" y="7486650"/>
          <a:ext cx="5769486" cy="1828800"/>
        </p:xfrm>
        <a:graphic>
          <a:graphicData uri="http://schemas.openxmlformats.org/drawingml/2006/table">
            <a:tbl>
              <a:tblPr firstRow="1" bandRow="1">
                <a:tableStyleId>{2D5ABB26-0587-4C30-8999-92F81FD0307C}</a:tableStyleId>
              </a:tblPr>
              <a:tblGrid>
                <a:gridCol w="3585005">
                  <a:extLst>
                    <a:ext uri="{9D8B030D-6E8A-4147-A177-3AD203B41FA5}">
                      <a16:colId xmlns:a16="http://schemas.microsoft.com/office/drawing/2014/main" val="20000"/>
                    </a:ext>
                  </a:extLst>
                </a:gridCol>
                <a:gridCol w="2184481">
                  <a:extLst>
                    <a:ext uri="{9D8B030D-6E8A-4147-A177-3AD203B41FA5}">
                      <a16:colId xmlns:a16="http://schemas.microsoft.com/office/drawing/2014/main" val="20001"/>
                    </a:ext>
                  </a:extLst>
                </a:gridCol>
              </a:tblGrid>
              <a:tr h="269748">
                <a:tc gridSpan="2">
                  <a:txBody>
                    <a:bodyPr/>
                    <a:lstStyle/>
                    <a:p>
                      <a:pPr marL="488315" marR="493395" indent="203835">
                        <a:lnSpc>
                          <a:spcPct val="100000"/>
                        </a:lnSpc>
                      </a:pPr>
                      <a:r>
                        <a:rPr sz="2000" b="1" dirty="0">
                          <a:latin typeface="Arial"/>
                          <a:cs typeface="Arial"/>
                        </a:rPr>
                        <a:t>RPMS Rating Transmu</a:t>
                      </a:r>
                      <a:r>
                        <a:rPr sz="2000" b="1" spc="-10" dirty="0">
                          <a:latin typeface="Arial"/>
                          <a:cs typeface="Arial"/>
                        </a:rPr>
                        <a:t>t</a:t>
                      </a:r>
                      <a:r>
                        <a:rPr sz="2000" b="1" spc="0" dirty="0">
                          <a:latin typeface="Arial"/>
                          <a:cs typeface="Arial"/>
                        </a:rPr>
                        <a:t>ation </a:t>
                      </a:r>
                      <a:r>
                        <a:rPr sz="2000" b="1" spc="-10" dirty="0">
                          <a:latin typeface="Arial"/>
                          <a:cs typeface="Arial"/>
                        </a:rPr>
                        <a:t>T</a:t>
                      </a:r>
                      <a:r>
                        <a:rPr sz="2000" b="1" spc="0" dirty="0">
                          <a:latin typeface="Arial"/>
                          <a:cs typeface="Arial"/>
                        </a:rPr>
                        <a:t>able</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0"/>
                  </a:ext>
                </a:extLst>
              </a:tr>
              <a:tr h="181356">
                <a:tc>
                  <a:txBody>
                    <a:bodyPr/>
                    <a:lstStyle/>
                    <a:p>
                      <a:pPr marL="62865">
                        <a:lnSpc>
                          <a:spcPct val="100000"/>
                        </a:lnSpc>
                      </a:pPr>
                      <a:r>
                        <a:rPr sz="2000" spc="-5" dirty="0">
                          <a:latin typeface="Arial"/>
                          <a:cs typeface="Arial"/>
                        </a:rPr>
                        <a:t>O</a:t>
                      </a:r>
                      <a:r>
                        <a:rPr sz="2000" spc="0" dirty="0">
                          <a:latin typeface="Arial"/>
                          <a:cs typeface="Arial"/>
                        </a:rPr>
                        <a:t>ut</a:t>
                      </a:r>
                      <a:r>
                        <a:rPr sz="2000" spc="5" dirty="0">
                          <a:latin typeface="Arial"/>
                          <a:cs typeface="Arial"/>
                        </a:rPr>
                        <a:t>s</a:t>
                      </a:r>
                      <a:r>
                        <a:rPr sz="2000" spc="0" dirty="0">
                          <a:latin typeface="Arial"/>
                          <a:cs typeface="Arial"/>
                        </a:rPr>
                        <a:t>ta</a:t>
                      </a:r>
                      <a:r>
                        <a:rPr sz="2000" spc="-10" dirty="0">
                          <a:latin typeface="Arial"/>
                          <a:cs typeface="Arial"/>
                        </a:rPr>
                        <a:t>n</a:t>
                      </a:r>
                      <a:r>
                        <a:rPr sz="2000" spc="0" dirty="0">
                          <a:latin typeface="Arial"/>
                          <a:cs typeface="Arial"/>
                        </a:rPr>
                        <a:t>di</a:t>
                      </a:r>
                      <a:r>
                        <a:rPr sz="2000" spc="-10" dirty="0">
                          <a:latin typeface="Arial"/>
                          <a:cs typeface="Arial"/>
                        </a:rPr>
                        <a:t>n</a:t>
                      </a:r>
                      <a:r>
                        <a:rPr sz="2000" spc="0" dirty="0">
                          <a:latin typeface="Arial"/>
                          <a:cs typeface="Arial"/>
                        </a:rPr>
                        <a:t>g (5)</a:t>
                      </a:r>
                      <a:endParaRPr sz="20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tc>
                  <a:txBody>
                    <a:bodyPr/>
                    <a:lstStyle/>
                    <a:p>
                      <a:pPr marL="64769">
                        <a:lnSpc>
                          <a:spcPct val="100000"/>
                        </a:lnSpc>
                      </a:pPr>
                      <a:r>
                        <a:rPr sz="2000" dirty="0">
                          <a:latin typeface="Arial"/>
                          <a:cs typeface="Arial"/>
                        </a:rPr>
                        <a:t>4.50</a:t>
                      </a:r>
                      <a:r>
                        <a:rPr sz="2000" spc="5" dirty="0">
                          <a:latin typeface="Arial"/>
                          <a:cs typeface="Arial"/>
                        </a:rPr>
                        <a:t>0</a:t>
                      </a:r>
                      <a:r>
                        <a:rPr sz="2000" spc="-15" dirty="0">
                          <a:latin typeface="Arial"/>
                          <a:cs typeface="Arial"/>
                        </a:rPr>
                        <a:t>-</a:t>
                      </a:r>
                      <a:r>
                        <a:rPr sz="2000" spc="0" dirty="0">
                          <a:latin typeface="Arial"/>
                          <a:cs typeface="Arial"/>
                        </a:rPr>
                        <a:t>5.0</a:t>
                      </a:r>
                      <a:r>
                        <a:rPr sz="2000" spc="-10" dirty="0">
                          <a:latin typeface="Arial"/>
                          <a:cs typeface="Arial"/>
                        </a:rPr>
                        <a:t>0</a:t>
                      </a:r>
                      <a:r>
                        <a:rPr sz="2000" spc="0" dirty="0">
                          <a:latin typeface="Arial"/>
                          <a:cs typeface="Arial"/>
                        </a:rPr>
                        <a:t>0</a:t>
                      </a:r>
                      <a:endParaRPr sz="20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01"/>
                  </a:ext>
                </a:extLst>
              </a:tr>
              <a:tr h="181356">
                <a:tc>
                  <a:txBody>
                    <a:bodyPr/>
                    <a:lstStyle/>
                    <a:p>
                      <a:pPr marL="62865">
                        <a:lnSpc>
                          <a:spcPct val="100000"/>
                        </a:lnSpc>
                      </a:pPr>
                      <a:r>
                        <a:rPr sz="2000" dirty="0">
                          <a:latin typeface="Arial"/>
                          <a:cs typeface="Arial"/>
                        </a:rPr>
                        <a:t>Very</a:t>
                      </a:r>
                      <a:r>
                        <a:rPr sz="2000" spc="5" dirty="0">
                          <a:latin typeface="Arial"/>
                          <a:cs typeface="Arial"/>
                        </a:rPr>
                        <a:t> </a:t>
                      </a:r>
                      <a:r>
                        <a:rPr sz="2000" spc="0" dirty="0">
                          <a:latin typeface="Arial"/>
                          <a:cs typeface="Arial"/>
                        </a:rPr>
                        <a:t>Sa</a:t>
                      </a:r>
                      <a:r>
                        <a:rPr sz="2000" spc="-10" dirty="0">
                          <a:latin typeface="Arial"/>
                          <a:cs typeface="Arial"/>
                        </a:rPr>
                        <a:t>t</a:t>
                      </a:r>
                      <a:r>
                        <a:rPr sz="2000" spc="0" dirty="0">
                          <a:latin typeface="Arial"/>
                          <a:cs typeface="Arial"/>
                        </a:rPr>
                        <a:t>i</a:t>
                      </a:r>
                      <a:r>
                        <a:rPr sz="2000" spc="5" dirty="0">
                          <a:latin typeface="Arial"/>
                          <a:cs typeface="Arial"/>
                        </a:rPr>
                        <a:t>s</a:t>
                      </a:r>
                      <a:r>
                        <a:rPr sz="2000" spc="-10" dirty="0">
                          <a:latin typeface="Arial"/>
                          <a:cs typeface="Arial"/>
                        </a:rPr>
                        <a:t>f</a:t>
                      </a:r>
                      <a:r>
                        <a:rPr sz="2000" spc="0" dirty="0">
                          <a:latin typeface="Arial"/>
                          <a:cs typeface="Arial"/>
                        </a:rPr>
                        <a:t>a</a:t>
                      </a:r>
                      <a:r>
                        <a:rPr sz="2000" spc="5" dirty="0">
                          <a:latin typeface="Arial"/>
                          <a:cs typeface="Arial"/>
                        </a:rPr>
                        <a:t>c</a:t>
                      </a:r>
                      <a:r>
                        <a:rPr sz="2000" spc="-10" dirty="0">
                          <a:latin typeface="Arial"/>
                          <a:cs typeface="Arial"/>
                        </a:rPr>
                        <a:t>t</a:t>
                      </a:r>
                      <a:r>
                        <a:rPr sz="2000" spc="0" dirty="0">
                          <a:latin typeface="Arial"/>
                          <a:cs typeface="Arial"/>
                        </a:rPr>
                        <a:t>ory</a:t>
                      </a:r>
                      <a:r>
                        <a:rPr sz="2000" spc="5" dirty="0">
                          <a:latin typeface="Arial"/>
                          <a:cs typeface="Arial"/>
                        </a:rPr>
                        <a:t> </a:t>
                      </a:r>
                      <a:r>
                        <a:rPr sz="2000" spc="-10" dirty="0">
                          <a:latin typeface="Arial"/>
                          <a:cs typeface="Arial"/>
                        </a:rPr>
                        <a:t>(</a:t>
                      </a:r>
                      <a:r>
                        <a:rPr sz="2000" spc="0" dirty="0">
                          <a:latin typeface="Arial"/>
                          <a:cs typeface="Arial"/>
                        </a:rPr>
                        <a:t>4)</a:t>
                      </a:r>
                      <a:endParaRPr sz="20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tc>
                  <a:txBody>
                    <a:bodyPr/>
                    <a:lstStyle/>
                    <a:p>
                      <a:pPr marL="64769">
                        <a:lnSpc>
                          <a:spcPct val="100000"/>
                        </a:lnSpc>
                      </a:pPr>
                      <a:r>
                        <a:rPr sz="2000" dirty="0">
                          <a:latin typeface="Arial"/>
                          <a:cs typeface="Arial"/>
                        </a:rPr>
                        <a:t>3.50</a:t>
                      </a:r>
                      <a:r>
                        <a:rPr sz="2000" spc="5" dirty="0">
                          <a:latin typeface="Arial"/>
                          <a:cs typeface="Arial"/>
                        </a:rPr>
                        <a:t>0</a:t>
                      </a:r>
                      <a:r>
                        <a:rPr sz="2000" spc="-15" dirty="0">
                          <a:latin typeface="Arial"/>
                          <a:cs typeface="Arial"/>
                        </a:rPr>
                        <a:t>-</a:t>
                      </a:r>
                      <a:r>
                        <a:rPr sz="2000" spc="0" dirty="0">
                          <a:latin typeface="Arial"/>
                          <a:cs typeface="Arial"/>
                        </a:rPr>
                        <a:t>4.4</a:t>
                      </a:r>
                      <a:r>
                        <a:rPr sz="2000" spc="-10" dirty="0">
                          <a:latin typeface="Arial"/>
                          <a:cs typeface="Arial"/>
                        </a:rPr>
                        <a:t>9</a:t>
                      </a:r>
                      <a:r>
                        <a:rPr sz="2000" spc="0" dirty="0">
                          <a:latin typeface="Arial"/>
                          <a:cs typeface="Arial"/>
                        </a:rPr>
                        <a:t>9</a:t>
                      </a:r>
                      <a:endParaRPr sz="20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r h="181355">
                <a:tc>
                  <a:txBody>
                    <a:bodyPr/>
                    <a:lstStyle/>
                    <a:p>
                      <a:pPr marL="62865">
                        <a:lnSpc>
                          <a:spcPct val="100000"/>
                        </a:lnSpc>
                      </a:pPr>
                      <a:r>
                        <a:rPr sz="2000" dirty="0">
                          <a:latin typeface="Arial"/>
                          <a:cs typeface="Arial"/>
                        </a:rPr>
                        <a:t>Sat</a:t>
                      </a:r>
                      <a:r>
                        <a:rPr sz="2000" spc="5" dirty="0">
                          <a:latin typeface="Arial"/>
                          <a:cs typeface="Arial"/>
                        </a:rPr>
                        <a:t>is</a:t>
                      </a:r>
                      <a:r>
                        <a:rPr sz="2000" spc="-10" dirty="0">
                          <a:latin typeface="Arial"/>
                          <a:cs typeface="Arial"/>
                        </a:rPr>
                        <a:t>f</a:t>
                      </a:r>
                      <a:r>
                        <a:rPr sz="2000" spc="0" dirty="0">
                          <a:latin typeface="Arial"/>
                          <a:cs typeface="Arial"/>
                        </a:rPr>
                        <a:t>a</a:t>
                      </a:r>
                      <a:r>
                        <a:rPr sz="2000" spc="5" dirty="0">
                          <a:latin typeface="Arial"/>
                          <a:cs typeface="Arial"/>
                        </a:rPr>
                        <a:t>c</a:t>
                      </a:r>
                      <a:r>
                        <a:rPr sz="2000" spc="-10" dirty="0">
                          <a:latin typeface="Arial"/>
                          <a:cs typeface="Arial"/>
                        </a:rPr>
                        <a:t>t</a:t>
                      </a:r>
                      <a:r>
                        <a:rPr sz="2000" spc="0" dirty="0">
                          <a:latin typeface="Arial"/>
                          <a:cs typeface="Arial"/>
                        </a:rPr>
                        <a:t>ory</a:t>
                      </a:r>
                      <a:r>
                        <a:rPr sz="2000" spc="5" dirty="0">
                          <a:latin typeface="Arial"/>
                          <a:cs typeface="Arial"/>
                        </a:rPr>
                        <a:t> </a:t>
                      </a:r>
                      <a:r>
                        <a:rPr sz="2000" spc="-10" dirty="0">
                          <a:latin typeface="Arial"/>
                          <a:cs typeface="Arial"/>
                        </a:rPr>
                        <a:t>(</a:t>
                      </a:r>
                      <a:r>
                        <a:rPr sz="2000" spc="0" dirty="0">
                          <a:latin typeface="Arial"/>
                          <a:cs typeface="Arial"/>
                        </a:rPr>
                        <a:t>3)</a:t>
                      </a:r>
                      <a:endParaRPr sz="20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tc>
                  <a:txBody>
                    <a:bodyPr/>
                    <a:lstStyle/>
                    <a:p>
                      <a:pPr marL="64769">
                        <a:lnSpc>
                          <a:spcPct val="100000"/>
                        </a:lnSpc>
                      </a:pPr>
                      <a:r>
                        <a:rPr sz="2000" dirty="0">
                          <a:latin typeface="Arial"/>
                          <a:cs typeface="Arial"/>
                        </a:rPr>
                        <a:t>2.50</a:t>
                      </a:r>
                      <a:r>
                        <a:rPr sz="2000" spc="5" dirty="0">
                          <a:latin typeface="Arial"/>
                          <a:cs typeface="Arial"/>
                        </a:rPr>
                        <a:t>0</a:t>
                      </a:r>
                      <a:r>
                        <a:rPr sz="2000" spc="-15" dirty="0">
                          <a:latin typeface="Arial"/>
                          <a:cs typeface="Arial"/>
                        </a:rPr>
                        <a:t>-</a:t>
                      </a:r>
                      <a:r>
                        <a:rPr sz="2000" spc="0" dirty="0">
                          <a:latin typeface="Arial"/>
                          <a:cs typeface="Arial"/>
                        </a:rPr>
                        <a:t>3.4</a:t>
                      </a:r>
                      <a:r>
                        <a:rPr sz="2000" spc="-10" dirty="0">
                          <a:latin typeface="Arial"/>
                          <a:cs typeface="Arial"/>
                        </a:rPr>
                        <a:t>9</a:t>
                      </a:r>
                      <a:r>
                        <a:rPr sz="2000" spc="0" dirty="0">
                          <a:latin typeface="Arial"/>
                          <a:cs typeface="Arial"/>
                        </a:rPr>
                        <a:t>9</a:t>
                      </a:r>
                      <a:endParaRPr sz="20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03"/>
                  </a:ext>
                </a:extLst>
              </a:tr>
              <a:tr h="182879">
                <a:tc>
                  <a:txBody>
                    <a:bodyPr/>
                    <a:lstStyle/>
                    <a:p>
                      <a:pPr marL="62865">
                        <a:lnSpc>
                          <a:spcPct val="100000"/>
                        </a:lnSpc>
                      </a:pPr>
                      <a:r>
                        <a:rPr sz="2000" dirty="0">
                          <a:latin typeface="Arial"/>
                          <a:cs typeface="Arial"/>
                        </a:rPr>
                        <a:t>Un</a:t>
                      </a:r>
                      <a:r>
                        <a:rPr sz="2000" spc="5" dirty="0">
                          <a:latin typeface="Arial"/>
                          <a:cs typeface="Arial"/>
                        </a:rPr>
                        <a:t>s</a:t>
                      </a:r>
                      <a:r>
                        <a:rPr sz="2000" spc="0" dirty="0">
                          <a:latin typeface="Arial"/>
                          <a:cs typeface="Arial"/>
                        </a:rPr>
                        <a:t>at</a:t>
                      </a:r>
                      <a:r>
                        <a:rPr sz="2000" spc="-10" dirty="0">
                          <a:latin typeface="Arial"/>
                          <a:cs typeface="Arial"/>
                        </a:rPr>
                        <a:t>i</a:t>
                      </a:r>
                      <a:r>
                        <a:rPr sz="2000" spc="5" dirty="0">
                          <a:latin typeface="Arial"/>
                          <a:cs typeface="Arial"/>
                        </a:rPr>
                        <a:t>s</a:t>
                      </a:r>
                      <a:r>
                        <a:rPr sz="2000" spc="0" dirty="0">
                          <a:latin typeface="Arial"/>
                          <a:cs typeface="Arial"/>
                        </a:rPr>
                        <a:t>f</a:t>
                      </a:r>
                      <a:r>
                        <a:rPr sz="2000" spc="-10" dirty="0">
                          <a:latin typeface="Arial"/>
                          <a:cs typeface="Arial"/>
                        </a:rPr>
                        <a:t>a</a:t>
                      </a:r>
                      <a:r>
                        <a:rPr sz="2000" spc="5" dirty="0">
                          <a:latin typeface="Arial"/>
                          <a:cs typeface="Arial"/>
                        </a:rPr>
                        <a:t>c</a:t>
                      </a:r>
                      <a:r>
                        <a:rPr sz="2000" spc="0" dirty="0">
                          <a:latin typeface="Arial"/>
                          <a:cs typeface="Arial"/>
                        </a:rPr>
                        <a:t>to</a:t>
                      </a:r>
                      <a:r>
                        <a:rPr sz="2000" spc="-15" dirty="0">
                          <a:latin typeface="Arial"/>
                          <a:cs typeface="Arial"/>
                        </a:rPr>
                        <a:t>r</a:t>
                      </a:r>
                      <a:r>
                        <a:rPr sz="2000" spc="0" dirty="0">
                          <a:latin typeface="Arial"/>
                          <a:cs typeface="Arial"/>
                        </a:rPr>
                        <a:t>y</a:t>
                      </a:r>
                      <a:r>
                        <a:rPr sz="2000" spc="5" dirty="0">
                          <a:latin typeface="Arial"/>
                          <a:cs typeface="Arial"/>
                        </a:rPr>
                        <a:t> </a:t>
                      </a:r>
                      <a:r>
                        <a:rPr sz="2000" spc="0" dirty="0">
                          <a:latin typeface="Arial"/>
                          <a:cs typeface="Arial"/>
                        </a:rPr>
                        <a:t>(2)</a:t>
                      </a:r>
                      <a:endParaRPr sz="20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tc>
                  <a:txBody>
                    <a:bodyPr/>
                    <a:lstStyle/>
                    <a:p>
                      <a:pPr marL="64769">
                        <a:lnSpc>
                          <a:spcPct val="100000"/>
                        </a:lnSpc>
                      </a:pPr>
                      <a:r>
                        <a:rPr sz="2000" dirty="0">
                          <a:latin typeface="Arial"/>
                          <a:cs typeface="Arial"/>
                        </a:rPr>
                        <a:t>1.50</a:t>
                      </a:r>
                      <a:r>
                        <a:rPr sz="2000" spc="5" dirty="0">
                          <a:latin typeface="Arial"/>
                          <a:cs typeface="Arial"/>
                        </a:rPr>
                        <a:t>0</a:t>
                      </a:r>
                      <a:r>
                        <a:rPr sz="2000" spc="-15" dirty="0">
                          <a:latin typeface="Arial"/>
                          <a:cs typeface="Arial"/>
                        </a:rPr>
                        <a:t>-</a:t>
                      </a:r>
                      <a:r>
                        <a:rPr sz="2000" spc="0" dirty="0">
                          <a:latin typeface="Arial"/>
                          <a:cs typeface="Arial"/>
                        </a:rPr>
                        <a:t>2.4</a:t>
                      </a:r>
                      <a:r>
                        <a:rPr sz="2000" spc="-10" dirty="0">
                          <a:latin typeface="Arial"/>
                          <a:cs typeface="Arial"/>
                        </a:rPr>
                        <a:t>9</a:t>
                      </a:r>
                      <a:r>
                        <a:rPr sz="2000" spc="0" dirty="0">
                          <a:latin typeface="Arial"/>
                          <a:cs typeface="Arial"/>
                        </a:rPr>
                        <a:t>9</a:t>
                      </a:r>
                      <a:endParaRPr sz="20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extLst>
                  <a:ext uri="{0D108BD9-81ED-4DB2-BD59-A6C34878D82A}">
                    <a16:rowId xmlns:a16="http://schemas.microsoft.com/office/drawing/2014/main" val="10004"/>
                  </a:ext>
                </a:extLst>
              </a:tr>
              <a:tr h="146306">
                <a:tc>
                  <a:txBody>
                    <a:bodyPr/>
                    <a:lstStyle/>
                    <a:p>
                      <a:pPr marL="62865">
                        <a:lnSpc>
                          <a:spcPct val="100000"/>
                        </a:lnSpc>
                      </a:pPr>
                      <a:r>
                        <a:rPr sz="2000" dirty="0">
                          <a:latin typeface="Arial"/>
                          <a:cs typeface="Arial"/>
                        </a:rPr>
                        <a:t>Poor (</a:t>
                      </a:r>
                      <a:r>
                        <a:rPr sz="2000" spc="5" dirty="0">
                          <a:latin typeface="Arial"/>
                          <a:cs typeface="Arial"/>
                        </a:rPr>
                        <a:t>1</a:t>
                      </a:r>
                      <a:r>
                        <a:rPr sz="2000" spc="0" dirty="0">
                          <a:latin typeface="Arial"/>
                          <a:cs typeface="Arial"/>
                        </a:rPr>
                        <a:t>)</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2000" dirty="0">
                          <a:latin typeface="Arial"/>
                          <a:cs typeface="Arial"/>
                        </a:rPr>
                        <a:t>1.00</a:t>
                      </a:r>
                      <a:r>
                        <a:rPr sz="2000" spc="5" dirty="0">
                          <a:latin typeface="Arial"/>
                          <a:cs typeface="Arial"/>
                        </a:rPr>
                        <a:t>0</a:t>
                      </a:r>
                      <a:r>
                        <a:rPr sz="2000" spc="-15" dirty="0">
                          <a:latin typeface="Arial"/>
                          <a:cs typeface="Arial"/>
                        </a:rPr>
                        <a:t>-</a:t>
                      </a:r>
                      <a:r>
                        <a:rPr sz="2000" spc="0" dirty="0">
                          <a:latin typeface="Arial"/>
                          <a:cs typeface="Arial"/>
                        </a:rPr>
                        <a:t>1.4</a:t>
                      </a:r>
                      <a:r>
                        <a:rPr sz="2000" spc="-10" dirty="0">
                          <a:latin typeface="Arial"/>
                          <a:cs typeface="Arial"/>
                        </a:rPr>
                        <a:t>9</a:t>
                      </a:r>
                      <a:r>
                        <a:rPr sz="2000" spc="0" dirty="0">
                          <a:latin typeface="Arial"/>
                          <a:cs typeface="Arial"/>
                        </a:rPr>
                        <a:t>9</a:t>
                      </a: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808375" y="323850"/>
            <a:ext cx="17911425" cy="990600"/>
          </a:xfrm>
          <a:prstGeom prst="rect">
            <a:avLst/>
          </a:prstGeom>
        </p:spPr>
        <p:txBody>
          <a:bodyPr vert="horz" wrap="square" lIns="0" tIns="0" rIns="0" bIns="0" rtlCol="0">
            <a:noAutofit/>
          </a:bodyPr>
          <a:lstStyle/>
          <a:p>
            <a:pPr marL="12700"/>
            <a:r>
              <a:rPr sz="2000" b="1" dirty="0">
                <a:latin typeface="Arial"/>
                <a:cs typeface="Arial"/>
              </a:rPr>
              <a:t>K</a:t>
            </a:r>
            <a:r>
              <a:rPr sz="2000" b="1" spc="-10" dirty="0">
                <a:latin typeface="Arial"/>
                <a:cs typeface="Arial"/>
              </a:rPr>
              <a:t>R</a:t>
            </a:r>
            <a:r>
              <a:rPr sz="2000" b="1" dirty="0">
                <a:latin typeface="Arial"/>
                <a:cs typeface="Arial"/>
              </a:rPr>
              <a:t>A 3:</a:t>
            </a:r>
            <a:r>
              <a:rPr sz="2000" b="1" spc="5" dirty="0">
                <a:latin typeface="Arial"/>
                <a:cs typeface="Arial"/>
              </a:rPr>
              <a:t> </a:t>
            </a:r>
            <a:r>
              <a:rPr sz="2000" b="1" dirty="0">
                <a:latin typeface="Arial"/>
                <a:cs typeface="Arial"/>
              </a:rPr>
              <a:t>Div</a:t>
            </a:r>
            <a:r>
              <a:rPr sz="2000" b="1" spc="-10" dirty="0">
                <a:latin typeface="Arial"/>
                <a:cs typeface="Arial"/>
              </a:rPr>
              <a:t>e</a:t>
            </a:r>
            <a:r>
              <a:rPr sz="2000" b="1" dirty="0">
                <a:latin typeface="Arial"/>
                <a:cs typeface="Arial"/>
              </a:rPr>
              <a:t>rsity</a:t>
            </a:r>
            <a:r>
              <a:rPr sz="2000" b="1" spc="-15" dirty="0">
                <a:latin typeface="Arial"/>
                <a:cs typeface="Arial"/>
              </a:rPr>
              <a:t> </a:t>
            </a:r>
            <a:r>
              <a:rPr sz="2000" b="1" spc="-5" dirty="0">
                <a:latin typeface="Arial"/>
                <a:cs typeface="Arial"/>
              </a:rPr>
              <a:t>o</a:t>
            </a:r>
            <a:r>
              <a:rPr sz="2000" b="1" dirty="0">
                <a:latin typeface="Arial"/>
                <a:cs typeface="Arial"/>
              </a:rPr>
              <a:t>f</a:t>
            </a:r>
            <a:r>
              <a:rPr sz="2000" b="1" spc="5" dirty="0">
                <a:latin typeface="Arial"/>
                <a:cs typeface="Arial"/>
              </a:rPr>
              <a:t> </a:t>
            </a:r>
            <a:r>
              <a:rPr sz="2000" b="1" spc="-5" dirty="0">
                <a:latin typeface="Arial"/>
                <a:cs typeface="Arial"/>
              </a:rPr>
              <a:t>L</a:t>
            </a:r>
            <a:r>
              <a:rPr sz="2000" b="1" dirty="0">
                <a:latin typeface="Arial"/>
                <a:cs typeface="Arial"/>
              </a:rPr>
              <a:t>earn</a:t>
            </a:r>
            <a:r>
              <a:rPr sz="2000" b="1" spc="-10" dirty="0">
                <a:latin typeface="Arial"/>
                <a:cs typeface="Arial"/>
              </a:rPr>
              <a:t>e</a:t>
            </a:r>
            <a:r>
              <a:rPr sz="2000" b="1" dirty="0">
                <a:latin typeface="Arial"/>
                <a:cs typeface="Arial"/>
              </a:rPr>
              <a:t>r</a:t>
            </a:r>
            <a:r>
              <a:rPr sz="2000" b="1" spc="5" dirty="0">
                <a:latin typeface="Arial"/>
                <a:cs typeface="Arial"/>
              </a:rPr>
              <a:t>s</a:t>
            </a:r>
            <a:r>
              <a:rPr sz="2000" b="1" dirty="0">
                <a:latin typeface="Arial"/>
                <a:cs typeface="Arial"/>
              </a:rPr>
              <a:t>,</a:t>
            </a:r>
            <a:r>
              <a:rPr sz="2000" b="1" spc="-10" dirty="0">
                <a:latin typeface="Arial"/>
                <a:cs typeface="Arial"/>
              </a:rPr>
              <a:t> </a:t>
            </a:r>
            <a:r>
              <a:rPr sz="2000" b="1" dirty="0">
                <a:latin typeface="Arial"/>
                <a:cs typeface="Arial"/>
              </a:rPr>
              <a:t>C</a:t>
            </a:r>
            <a:r>
              <a:rPr sz="2000" b="1" spc="-5" dirty="0">
                <a:latin typeface="Arial"/>
                <a:cs typeface="Arial"/>
              </a:rPr>
              <a:t>u</a:t>
            </a:r>
            <a:r>
              <a:rPr sz="2000" b="1" dirty="0">
                <a:latin typeface="Arial"/>
                <a:cs typeface="Arial"/>
              </a:rPr>
              <a:t>rric</a:t>
            </a:r>
            <a:r>
              <a:rPr sz="2000" b="1" spc="-5" dirty="0">
                <a:latin typeface="Arial"/>
                <a:cs typeface="Arial"/>
              </a:rPr>
              <a:t>u</a:t>
            </a:r>
            <a:r>
              <a:rPr sz="2000" b="1" dirty="0">
                <a:latin typeface="Arial"/>
                <a:cs typeface="Arial"/>
              </a:rPr>
              <a:t>lum a</a:t>
            </a:r>
            <a:r>
              <a:rPr sz="2000" b="1" spc="-5" dirty="0">
                <a:latin typeface="Arial"/>
                <a:cs typeface="Arial"/>
              </a:rPr>
              <a:t>n</a:t>
            </a:r>
            <a:r>
              <a:rPr sz="2000" b="1" dirty="0">
                <a:latin typeface="Arial"/>
                <a:cs typeface="Arial"/>
              </a:rPr>
              <a:t>d</a:t>
            </a:r>
            <a:r>
              <a:rPr sz="2000" b="1" spc="-5" dirty="0">
                <a:latin typeface="Arial"/>
                <a:cs typeface="Arial"/>
              </a:rPr>
              <a:t> </a:t>
            </a:r>
            <a:r>
              <a:rPr sz="2000" b="1" dirty="0">
                <a:latin typeface="Arial"/>
                <a:cs typeface="Arial"/>
              </a:rPr>
              <a:t>Pl</a:t>
            </a:r>
            <a:r>
              <a:rPr sz="2000" b="1" spc="5" dirty="0">
                <a:latin typeface="Arial"/>
                <a:cs typeface="Arial"/>
              </a:rPr>
              <a:t>a</a:t>
            </a:r>
            <a:r>
              <a:rPr sz="2000" b="1" spc="-5" dirty="0">
                <a:latin typeface="Arial"/>
                <a:cs typeface="Arial"/>
              </a:rPr>
              <a:t>nn</a:t>
            </a:r>
            <a:r>
              <a:rPr sz="2000" b="1" dirty="0">
                <a:latin typeface="Arial"/>
                <a:cs typeface="Arial"/>
              </a:rPr>
              <a:t>in</a:t>
            </a:r>
            <a:r>
              <a:rPr sz="2000" b="1" spc="-10" dirty="0">
                <a:latin typeface="Arial"/>
                <a:cs typeface="Arial"/>
              </a:rPr>
              <a:t>g</a:t>
            </a:r>
            <a:r>
              <a:rPr sz="2000" b="1" dirty="0">
                <a:latin typeface="Arial"/>
                <a:cs typeface="Arial"/>
              </a:rPr>
              <a:t>, &amp; As</a:t>
            </a:r>
            <a:r>
              <a:rPr sz="2000" b="1" spc="5" dirty="0">
                <a:latin typeface="Arial"/>
                <a:cs typeface="Arial"/>
              </a:rPr>
              <a:t>s</a:t>
            </a:r>
            <a:r>
              <a:rPr sz="2000" b="1" dirty="0">
                <a:latin typeface="Arial"/>
                <a:cs typeface="Arial"/>
              </a:rPr>
              <a:t>e</a:t>
            </a:r>
            <a:r>
              <a:rPr sz="2000" b="1" spc="-10" dirty="0">
                <a:latin typeface="Arial"/>
                <a:cs typeface="Arial"/>
              </a:rPr>
              <a:t>s</a:t>
            </a:r>
            <a:r>
              <a:rPr sz="2000" b="1" dirty="0">
                <a:latin typeface="Arial"/>
                <a:cs typeface="Arial"/>
              </a:rPr>
              <a:t>s</a:t>
            </a:r>
            <a:r>
              <a:rPr sz="2000" b="1" spc="-15" dirty="0">
                <a:latin typeface="Arial"/>
                <a:cs typeface="Arial"/>
              </a:rPr>
              <a:t>m</a:t>
            </a:r>
            <a:r>
              <a:rPr sz="2000" b="1" dirty="0">
                <a:latin typeface="Arial"/>
                <a:cs typeface="Arial"/>
              </a:rPr>
              <a:t>e</a:t>
            </a:r>
            <a:r>
              <a:rPr sz="2000" b="1" spc="-5" dirty="0">
                <a:latin typeface="Arial"/>
                <a:cs typeface="Arial"/>
              </a:rPr>
              <a:t>n</a:t>
            </a:r>
            <a:r>
              <a:rPr sz="2000" b="1" dirty="0">
                <a:latin typeface="Arial"/>
                <a:cs typeface="Arial"/>
              </a:rPr>
              <a:t>t</a:t>
            </a:r>
            <a:r>
              <a:rPr sz="2000" b="1" spc="5" dirty="0">
                <a:latin typeface="Arial"/>
                <a:cs typeface="Arial"/>
              </a:rPr>
              <a:t> </a:t>
            </a:r>
            <a:r>
              <a:rPr sz="2000" b="1" dirty="0">
                <a:latin typeface="Arial"/>
                <a:cs typeface="Arial"/>
              </a:rPr>
              <a:t>a</a:t>
            </a:r>
            <a:r>
              <a:rPr sz="2000" b="1" spc="-5" dirty="0">
                <a:latin typeface="Arial"/>
                <a:cs typeface="Arial"/>
              </a:rPr>
              <a:t>n</a:t>
            </a:r>
            <a:r>
              <a:rPr sz="2000" b="1" dirty="0">
                <a:latin typeface="Arial"/>
                <a:cs typeface="Arial"/>
              </a:rPr>
              <a:t>d</a:t>
            </a:r>
            <a:r>
              <a:rPr sz="2000" b="1" spc="-5" dirty="0">
                <a:latin typeface="Arial"/>
                <a:cs typeface="Arial"/>
              </a:rPr>
              <a:t> </a:t>
            </a:r>
            <a:r>
              <a:rPr sz="2000" b="1" dirty="0">
                <a:latin typeface="Arial"/>
                <a:cs typeface="Arial"/>
              </a:rPr>
              <a:t>Re</a:t>
            </a:r>
            <a:r>
              <a:rPr sz="2000" b="1" spc="-5" dirty="0">
                <a:latin typeface="Arial"/>
                <a:cs typeface="Arial"/>
              </a:rPr>
              <a:t>po</a:t>
            </a:r>
            <a:r>
              <a:rPr sz="2000" b="1" dirty="0">
                <a:latin typeface="Arial"/>
                <a:cs typeface="Arial"/>
              </a:rPr>
              <a:t>r</a:t>
            </a:r>
            <a:r>
              <a:rPr sz="2000" b="1" spc="5" dirty="0">
                <a:latin typeface="Arial"/>
                <a:cs typeface="Arial"/>
              </a:rPr>
              <a:t>t</a:t>
            </a:r>
            <a:r>
              <a:rPr sz="2000" b="1" dirty="0">
                <a:latin typeface="Arial"/>
                <a:cs typeface="Arial"/>
              </a:rPr>
              <a:t>i</a:t>
            </a:r>
            <a:r>
              <a:rPr sz="2000" b="1" spc="-15" dirty="0">
                <a:latin typeface="Arial"/>
                <a:cs typeface="Arial"/>
              </a:rPr>
              <a:t>n</a:t>
            </a:r>
            <a:r>
              <a:rPr sz="2000" b="1" dirty="0">
                <a:latin typeface="Arial"/>
                <a:cs typeface="Arial"/>
              </a:rPr>
              <a:t>g</a:t>
            </a:r>
            <a:endParaRPr lang="en-US" sz="2000" b="1" dirty="0">
              <a:latin typeface="Arial"/>
              <a:cs typeface="Arial"/>
            </a:endParaRPr>
          </a:p>
          <a:p>
            <a:pPr marL="12700"/>
            <a:r>
              <a:rPr lang="en-US" sz="2400" b="1" dirty="0">
                <a:highlight>
                  <a:srgbClr val="FFFF00"/>
                </a:highlight>
                <a:latin typeface="Arial"/>
                <a:cs typeface="Arial"/>
              </a:rPr>
              <a:t>O</a:t>
            </a:r>
            <a:r>
              <a:rPr lang="en-US" sz="2400" b="1" spc="-10" dirty="0">
                <a:highlight>
                  <a:srgbClr val="FFFF00"/>
                </a:highlight>
                <a:latin typeface="Arial"/>
                <a:cs typeface="Arial"/>
              </a:rPr>
              <a:t>B</a:t>
            </a:r>
            <a:r>
              <a:rPr lang="en-US" sz="2400" b="1" spc="0" dirty="0">
                <a:highlight>
                  <a:srgbClr val="FFFF00"/>
                </a:highlight>
                <a:latin typeface="Arial"/>
                <a:cs typeface="Arial"/>
              </a:rPr>
              <a:t>J</a:t>
            </a:r>
            <a:r>
              <a:rPr lang="en-US" sz="2400" b="1" spc="-10" dirty="0">
                <a:highlight>
                  <a:srgbClr val="FFFF00"/>
                </a:highlight>
                <a:latin typeface="Arial"/>
                <a:cs typeface="Arial"/>
              </a:rPr>
              <a:t>EC</a:t>
            </a:r>
            <a:r>
              <a:rPr lang="en-US" sz="2400" b="1" spc="0" dirty="0">
                <a:highlight>
                  <a:srgbClr val="FFFF00"/>
                </a:highlight>
                <a:latin typeface="Arial"/>
                <a:cs typeface="Arial"/>
              </a:rPr>
              <a:t>TIVE </a:t>
            </a:r>
            <a:r>
              <a:rPr lang="en-US" sz="2400" b="1" dirty="0">
                <a:highlight>
                  <a:srgbClr val="FFFF00"/>
                </a:highlight>
                <a:latin typeface="Arial"/>
                <a:cs typeface="Arial"/>
              </a:rPr>
              <a:t>9.</a:t>
            </a:r>
            <a:r>
              <a:rPr lang="en-US" sz="2400" b="1" spc="5" dirty="0">
                <a:highlight>
                  <a:srgbClr val="FFFF00"/>
                </a:highlight>
                <a:latin typeface="Arial"/>
                <a:cs typeface="Arial"/>
              </a:rPr>
              <a:t> </a:t>
            </a:r>
            <a:r>
              <a:rPr lang="en-US" sz="2400" b="1" spc="-10" dirty="0">
                <a:highlight>
                  <a:srgbClr val="FFFF00"/>
                </a:highlight>
                <a:latin typeface="Arial"/>
                <a:cs typeface="Arial"/>
              </a:rPr>
              <a:t>D</a:t>
            </a:r>
            <a:r>
              <a:rPr lang="en-US" sz="2400" b="1" spc="0" dirty="0">
                <a:highlight>
                  <a:srgbClr val="FFFF00"/>
                </a:highlight>
                <a:latin typeface="Arial"/>
                <a:cs typeface="Arial"/>
              </a:rPr>
              <a:t>e</a:t>
            </a:r>
            <a:r>
              <a:rPr lang="en-US" sz="2400" b="1" spc="-5" dirty="0">
                <a:highlight>
                  <a:srgbClr val="FFFF00"/>
                </a:highlight>
                <a:latin typeface="Arial"/>
                <a:cs typeface="Arial"/>
              </a:rPr>
              <a:t>s</a:t>
            </a:r>
            <a:r>
              <a:rPr lang="en-US" sz="2400" b="1" spc="0" dirty="0">
                <a:highlight>
                  <a:srgbClr val="FFFF00"/>
                </a:highlight>
                <a:latin typeface="Arial"/>
                <a:cs typeface="Arial"/>
              </a:rPr>
              <a:t>ig</a:t>
            </a:r>
            <a:r>
              <a:rPr lang="en-US" sz="2400" b="1" spc="-10" dirty="0">
                <a:highlight>
                  <a:srgbClr val="FFFF00"/>
                </a:highlight>
                <a:latin typeface="Arial"/>
                <a:cs typeface="Arial"/>
              </a:rPr>
              <a:t>n</a:t>
            </a:r>
            <a:r>
              <a:rPr lang="en-US" sz="2400" b="1" spc="0" dirty="0">
                <a:highlight>
                  <a:srgbClr val="FFFF00"/>
                </a:highlight>
                <a:latin typeface="Arial"/>
                <a:cs typeface="Arial"/>
              </a:rPr>
              <a:t>e</a:t>
            </a:r>
            <a:r>
              <a:rPr lang="en-US" sz="2400" b="1" spc="-20" dirty="0">
                <a:highlight>
                  <a:srgbClr val="FFFF00"/>
                </a:highlight>
                <a:latin typeface="Arial"/>
                <a:cs typeface="Arial"/>
              </a:rPr>
              <a:t>d</a:t>
            </a:r>
            <a:r>
              <a:rPr lang="en-US" sz="2400" b="1" spc="0" dirty="0">
                <a:highlight>
                  <a:srgbClr val="FFFF00"/>
                </a:highlight>
                <a:latin typeface="Arial"/>
                <a:cs typeface="Arial"/>
              </a:rPr>
              <a:t>, a</a:t>
            </a:r>
            <a:r>
              <a:rPr lang="en-US" sz="2400" b="1" spc="-5" dirty="0">
                <a:highlight>
                  <a:srgbClr val="FFFF00"/>
                </a:highlight>
                <a:latin typeface="Arial"/>
                <a:cs typeface="Arial"/>
              </a:rPr>
              <a:t>d</a:t>
            </a:r>
            <a:r>
              <a:rPr lang="en-US" sz="2400" b="1" spc="0" dirty="0">
                <a:highlight>
                  <a:srgbClr val="FFFF00"/>
                </a:highlight>
                <a:latin typeface="Arial"/>
                <a:cs typeface="Arial"/>
              </a:rPr>
              <a:t>a</a:t>
            </a:r>
            <a:r>
              <a:rPr lang="en-US" sz="2400" b="1" spc="-5" dirty="0">
                <a:highlight>
                  <a:srgbClr val="FFFF00"/>
                </a:highlight>
                <a:latin typeface="Arial"/>
                <a:cs typeface="Arial"/>
              </a:rPr>
              <a:t>p</a:t>
            </a:r>
            <a:r>
              <a:rPr lang="en-US" sz="2400" b="1" spc="0" dirty="0">
                <a:highlight>
                  <a:srgbClr val="FFFF00"/>
                </a:highlight>
                <a:latin typeface="Arial"/>
                <a:cs typeface="Arial"/>
              </a:rPr>
              <a:t>ted a</a:t>
            </a:r>
            <a:r>
              <a:rPr lang="en-US" sz="2400" b="1" spc="-5" dirty="0">
                <a:highlight>
                  <a:srgbClr val="FFFF00"/>
                </a:highlight>
                <a:latin typeface="Arial"/>
                <a:cs typeface="Arial"/>
              </a:rPr>
              <a:t>n</a:t>
            </a:r>
            <a:r>
              <a:rPr lang="en-US" sz="2400" b="1" spc="0" dirty="0">
                <a:highlight>
                  <a:srgbClr val="FFFF00"/>
                </a:highlight>
                <a:latin typeface="Arial"/>
                <a:cs typeface="Arial"/>
              </a:rPr>
              <a:t>d im</a:t>
            </a:r>
            <a:r>
              <a:rPr lang="en-US" sz="2400" b="1" spc="-15" dirty="0">
                <a:highlight>
                  <a:srgbClr val="FFFF00"/>
                </a:highlight>
                <a:latin typeface="Arial"/>
                <a:cs typeface="Arial"/>
              </a:rPr>
              <a:t>p</a:t>
            </a:r>
            <a:r>
              <a:rPr lang="en-US" sz="2400" b="1" spc="0" dirty="0">
                <a:highlight>
                  <a:srgbClr val="FFFF00"/>
                </a:highlight>
                <a:latin typeface="Arial"/>
                <a:cs typeface="Arial"/>
              </a:rPr>
              <a:t>leme</a:t>
            </a:r>
            <a:r>
              <a:rPr lang="en-US" sz="2400" b="1" spc="-20" dirty="0">
                <a:highlight>
                  <a:srgbClr val="FFFF00"/>
                </a:highlight>
                <a:latin typeface="Arial"/>
                <a:cs typeface="Arial"/>
              </a:rPr>
              <a:t>n</a:t>
            </a:r>
            <a:r>
              <a:rPr lang="en-US" sz="2400" b="1" spc="0" dirty="0">
                <a:highlight>
                  <a:srgbClr val="FFFF00"/>
                </a:highlight>
                <a:latin typeface="Arial"/>
                <a:cs typeface="Arial"/>
              </a:rPr>
              <a:t>ted te</a:t>
            </a:r>
            <a:r>
              <a:rPr lang="en-US" sz="2400" b="1" spc="-5" dirty="0">
                <a:highlight>
                  <a:srgbClr val="FFFF00"/>
                </a:highlight>
                <a:latin typeface="Arial"/>
                <a:cs typeface="Arial"/>
              </a:rPr>
              <a:t>a</a:t>
            </a:r>
            <a:r>
              <a:rPr lang="en-US" sz="2400" b="1" spc="0" dirty="0">
                <a:highlight>
                  <a:srgbClr val="FFFF00"/>
                </a:highlight>
                <a:latin typeface="Arial"/>
                <a:cs typeface="Arial"/>
              </a:rPr>
              <a:t>c</a:t>
            </a:r>
            <a:r>
              <a:rPr lang="en-US" sz="2400" b="1" spc="-5" dirty="0">
                <a:highlight>
                  <a:srgbClr val="FFFF00"/>
                </a:highlight>
                <a:latin typeface="Arial"/>
                <a:cs typeface="Arial"/>
              </a:rPr>
              <a:t>h</a:t>
            </a:r>
            <a:r>
              <a:rPr lang="en-US" sz="2400" b="1" spc="0" dirty="0">
                <a:highlight>
                  <a:srgbClr val="FFFF00"/>
                </a:highlight>
                <a:latin typeface="Arial"/>
                <a:cs typeface="Arial"/>
              </a:rPr>
              <a:t>ing strate</a:t>
            </a:r>
            <a:r>
              <a:rPr lang="en-US" sz="2400" b="1" spc="-15" dirty="0">
                <a:highlight>
                  <a:srgbClr val="FFFF00"/>
                </a:highlight>
                <a:latin typeface="Arial"/>
                <a:cs typeface="Arial"/>
              </a:rPr>
              <a:t>g</a:t>
            </a:r>
            <a:r>
              <a:rPr lang="en-US" sz="2400" b="1" spc="0" dirty="0">
                <a:highlight>
                  <a:srgbClr val="FFFF00"/>
                </a:highlight>
                <a:latin typeface="Arial"/>
                <a:cs typeface="Arial"/>
              </a:rPr>
              <a:t>ies th</a:t>
            </a:r>
            <a:r>
              <a:rPr lang="en-US" sz="2400" b="1" spc="-5" dirty="0">
                <a:highlight>
                  <a:srgbClr val="FFFF00"/>
                </a:highlight>
                <a:latin typeface="Arial"/>
                <a:cs typeface="Arial"/>
              </a:rPr>
              <a:t>a</a:t>
            </a:r>
            <a:r>
              <a:rPr lang="en-US" sz="2400" b="1" spc="0" dirty="0">
                <a:highlight>
                  <a:srgbClr val="FFFF00"/>
                </a:highlight>
                <a:latin typeface="Arial"/>
                <a:cs typeface="Arial"/>
              </a:rPr>
              <a:t>t</a:t>
            </a:r>
            <a:r>
              <a:rPr lang="en-US" sz="2400" b="1" spc="-5" dirty="0">
                <a:highlight>
                  <a:srgbClr val="FFFF00"/>
                </a:highlight>
                <a:latin typeface="Arial"/>
                <a:cs typeface="Arial"/>
              </a:rPr>
              <a:t> </a:t>
            </a:r>
            <a:r>
              <a:rPr lang="en-US" sz="2400" b="1" spc="0" dirty="0">
                <a:highlight>
                  <a:srgbClr val="FFFF00"/>
                </a:highlight>
                <a:latin typeface="Arial"/>
                <a:cs typeface="Arial"/>
              </a:rPr>
              <a:t>are res</a:t>
            </a:r>
            <a:r>
              <a:rPr lang="en-US" sz="2400" b="1" spc="-5" dirty="0">
                <a:highlight>
                  <a:srgbClr val="FFFF00"/>
                </a:highlight>
                <a:latin typeface="Arial"/>
                <a:cs typeface="Arial"/>
              </a:rPr>
              <a:t>p</a:t>
            </a:r>
            <a:r>
              <a:rPr lang="en-US" sz="2400" b="1" spc="0" dirty="0">
                <a:highlight>
                  <a:srgbClr val="FFFF00"/>
                </a:highlight>
                <a:latin typeface="Arial"/>
                <a:cs typeface="Arial"/>
              </a:rPr>
              <a:t>o</a:t>
            </a:r>
            <a:r>
              <a:rPr lang="en-US" sz="2400" b="1" spc="-10" dirty="0">
                <a:highlight>
                  <a:srgbClr val="FFFF00"/>
                </a:highlight>
                <a:latin typeface="Arial"/>
                <a:cs typeface="Arial"/>
              </a:rPr>
              <a:t>n</a:t>
            </a:r>
            <a:r>
              <a:rPr lang="en-US" sz="2400" b="1" spc="0" dirty="0">
                <a:highlight>
                  <a:srgbClr val="FFFF00"/>
                </a:highlight>
                <a:latin typeface="Arial"/>
                <a:cs typeface="Arial"/>
              </a:rPr>
              <a:t>sive</a:t>
            </a:r>
            <a:r>
              <a:rPr lang="en-US" sz="2400" b="1" spc="-10" dirty="0">
                <a:highlight>
                  <a:srgbClr val="FFFF00"/>
                </a:highlight>
                <a:latin typeface="Arial"/>
                <a:cs typeface="Arial"/>
              </a:rPr>
              <a:t> </a:t>
            </a:r>
            <a:r>
              <a:rPr lang="en-US" sz="2400" b="1" spc="0" dirty="0">
                <a:highlight>
                  <a:srgbClr val="FFFF00"/>
                </a:highlight>
                <a:latin typeface="Arial"/>
                <a:cs typeface="Arial"/>
              </a:rPr>
              <a:t>to le</a:t>
            </a:r>
            <a:r>
              <a:rPr lang="en-US" sz="2400" b="1" spc="-5" dirty="0">
                <a:highlight>
                  <a:srgbClr val="FFFF00"/>
                </a:highlight>
                <a:latin typeface="Arial"/>
                <a:cs typeface="Arial"/>
              </a:rPr>
              <a:t>a</a:t>
            </a:r>
            <a:r>
              <a:rPr lang="en-US" sz="2400" b="1" spc="0" dirty="0">
                <a:highlight>
                  <a:srgbClr val="FFFF00"/>
                </a:highlight>
                <a:latin typeface="Arial"/>
                <a:cs typeface="Arial"/>
              </a:rPr>
              <a:t>rners</a:t>
            </a:r>
            <a:r>
              <a:rPr lang="en-US" sz="2400" b="1" spc="-10" dirty="0">
                <a:highlight>
                  <a:srgbClr val="FFFF00"/>
                </a:highlight>
                <a:latin typeface="Arial"/>
                <a:cs typeface="Arial"/>
              </a:rPr>
              <a:t> w</a:t>
            </a:r>
            <a:r>
              <a:rPr lang="en-US" sz="2400" b="1" spc="0" dirty="0">
                <a:highlight>
                  <a:srgbClr val="FFFF00"/>
                </a:highlight>
                <a:latin typeface="Arial"/>
                <a:cs typeface="Arial"/>
              </a:rPr>
              <a:t>ith disa</a:t>
            </a:r>
            <a:r>
              <a:rPr lang="en-US" sz="2400" b="1" spc="-5" dirty="0">
                <a:highlight>
                  <a:srgbClr val="FFFF00"/>
                </a:highlight>
                <a:latin typeface="Arial"/>
                <a:cs typeface="Arial"/>
              </a:rPr>
              <a:t>b</a:t>
            </a:r>
            <a:r>
              <a:rPr lang="en-US" sz="2400" b="1" spc="-10" dirty="0">
                <a:highlight>
                  <a:srgbClr val="FFFF00"/>
                </a:highlight>
                <a:latin typeface="Arial"/>
                <a:cs typeface="Arial"/>
              </a:rPr>
              <a:t>i</a:t>
            </a:r>
            <a:r>
              <a:rPr lang="en-US" sz="2400" b="1" spc="0" dirty="0">
                <a:highlight>
                  <a:srgbClr val="FFFF00"/>
                </a:highlight>
                <a:latin typeface="Arial"/>
                <a:cs typeface="Arial"/>
              </a:rPr>
              <a:t>l</a:t>
            </a:r>
            <a:r>
              <a:rPr lang="en-US" sz="2400" b="1" spc="-10" dirty="0">
                <a:highlight>
                  <a:srgbClr val="FFFF00"/>
                </a:highlight>
                <a:latin typeface="Arial"/>
                <a:cs typeface="Arial"/>
              </a:rPr>
              <a:t>i</a:t>
            </a:r>
            <a:r>
              <a:rPr lang="en-US" sz="2400" b="1" spc="0" dirty="0">
                <a:highlight>
                  <a:srgbClr val="FFFF00"/>
                </a:highlight>
                <a:latin typeface="Arial"/>
                <a:cs typeface="Arial"/>
              </a:rPr>
              <a:t>tie</a:t>
            </a:r>
            <a:r>
              <a:rPr lang="en-US" sz="2400" b="1" spc="-20" dirty="0">
                <a:highlight>
                  <a:srgbClr val="FFFF00"/>
                </a:highlight>
                <a:latin typeface="Arial"/>
                <a:cs typeface="Arial"/>
              </a:rPr>
              <a:t>s</a:t>
            </a:r>
            <a:r>
              <a:rPr lang="en-US" sz="2400" b="1" spc="0" dirty="0">
                <a:highlight>
                  <a:srgbClr val="FFFF00"/>
                </a:highlight>
                <a:latin typeface="Arial"/>
                <a:cs typeface="Arial"/>
              </a:rPr>
              <a:t>, gi</a:t>
            </a:r>
            <a:r>
              <a:rPr lang="en-US" sz="2400" b="1" spc="5" dirty="0">
                <a:highlight>
                  <a:srgbClr val="FFFF00"/>
                </a:highlight>
                <a:latin typeface="Arial"/>
                <a:cs typeface="Arial"/>
              </a:rPr>
              <a:t>f</a:t>
            </a:r>
            <a:r>
              <a:rPr lang="en-US" sz="2400" b="1" spc="0" dirty="0">
                <a:highlight>
                  <a:srgbClr val="FFFF00"/>
                </a:highlight>
                <a:latin typeface="Arial"/>
                <a:cs typeface="Arial"/>
              </a:rPr>
              <a:t>te</a:t>
            </a:r>
            <a:r>
              <a:rPr lang="en-US" sz="2400" b="1" spc="-5" dirty="0">
                <a:highlight>
                  <a:srgbClr val="FFFF00"/>
                </a:highlight>
                <a:latin typeface="Arial"/>
                <a:cs typeface="Arial"/>
              </a:rPr>
              <a:t>d</a:t>
            </a:r>
            <a:r>
              <a:rPr lang="en-US" sz="2400" b="1" spc="-15" dirty="0">
                <a:highlight>
                  <a:srgbClr val="FFFF00"/>
                </a:highlight>
                <a:latin typeface="Arial"/>
                <a:cs typeface="Arial"/>
              </a:rPr>
              <a:t>n</a:t>
            </a:r>
            <a:r>
              <a:rPr lang="en-US" sz="2400" b="1" spc="0" dirty="0">
                <a:highlight>
                  <a:srgbClr val="FFFF00"/>
                </a:highlight>
                <a:latin typeface="Arial"/>
                <a:cs typeface="Arial"/>
              </a:rPr>
              <a:t>e</a:t>
            </a:r>
            <a:r>
              <a:rPr lang="en-US" sz="2400" b="1" spc="-5" dirty="0">
                <a:highlight>
                  <a:srgbClr val="FFFF00"/>
                </a:highlight>
                <a:latin typeface="Arial"/>
                <a:cs typeface="Arial"/>
              </a:rPr>
              <a:t>s</a:t>
            </a:r>
            <a:r>
              <a:rPr lang="en-US" sz="2400" b="1" spc="0" dirty="0">
                <a:highlight>
                  <a:srgbClr val="FFFF00"/>
                </a:highlight>
                <a:latin typeface="Arial"/>
                <a:cs typeface="Arial"/>
              </a:rPr>
              <a:t>s a</a:t>
            </a:r>
            <a:r>
              <a:rPr lang="en-US" sz="2400" b="1" spc="-5" dirty="0">
                <a:highlight>
                  <a:srgbClr val="FFFF00"/>
                </a:highlight>
                <a:latin typeface="Arial"/>
                <a:cs typeface="Arial"/>
              </a:rPr>
              <a:t>n</a:t>
            </a:r>
            <a:r>
              <a:rPr lang="en-US" sz="2400" b="1" spc="0" dirty="0">
                <a:highlight>
                  <a:srgbClr val="FFFF00"/>
                </a:highlight>
                <a:latin typeface="Arial"/>
                <a:cs typeface="Arial"/>
              </a:rPr>
              <a:t>d </a:t>
            </a:r>
            <a:r>
              <a:rPr lang="en-US" sz="2400" b="1" spc="5" dirty="0">
                <a:highlight>
                  <a:srgbClr val="FFFF00"/>
                </a:highlight>
                <a:latin typeface="Arial"/>
                <a:cs typeface="Arial"/>
              </a:rPr>
              <a:t>t</a:t>
            </a:r>
            <a:r>
              <a:rPr lang="en-US" sz="2400" b="1" spc="-15" dirty="0">
                <a:highlight>
                  <a:srgbClr val="FFFF00"/>
                </a:highlight>
                <a:latin typeface="Arial"/>
                <a:cs typeface="Arial"/>
              </a:rPr>
              <a:t>a</a:t>
            </a:r>
            <a:r>
              <a:rPr lang="en-US" sz="2400" b="1" spc="0" dirty="0">
                <a:highlight>
                  <a:srgbClr val="FFFF00"/>
                </a:highlight>
                <a:latin typeface="Arial"/>
                <a:cs typeface="Arial"/>
              </a:rPr>
              <a:t>le</a:t>
            </a:r>
            <a:r>
              <a:rPr lang="en-US" sz="2400" b="1" spc="-5" dirty="0">
                <a:highlight>
                  <a:srgbClr val="FFFF00"/>
                </a:highlight>
                <a:latin typeface="Arial"/>
                <a:cs typeface="Arial"/>
              </a:rPr>
              <a:t>n</a:t>
            </a:r>
            <a:r>
              <a:rPr lang="en-US" sz="2400" b="1" spc="0" dirty="0">
                <a:highlight>
                  <a:srgbClr val="FFFF00"/>
                </a:highlight>
                <a:latin typeface="Arial"/>
                <a:cs typeface="Arial"/>
              </a:rPr>
              <a:t>ts</a:t>
            </a:r>
            <a:endParaRPr lang="en-US" sz="2400" dirty="0">
              <a:highlight>
                <a:srgbClr val="FFFF00"/>
              </a:highlight>
              <a:latin typeface="Arial"/>
              <a:cs typeface="Arial"/>
            </a:endParaRPr>
          </a:p>
          <a:p>
            <a:pPr marL="12700"/>
            <a:endParaRPr lang="en-US" sz="2000" dirty="0">
              <a:latin typeface="Arial"/>
              <a:cs typeface="Arial"/>
            </a:endParaRPr>
          </a:p>
          <a:p>
            <a:pPr marL="12700"/>
            <a:endParaRPr sz="2000" dirty="0">
              <a:latin typeface="Arial"/>
              <a:cs typeface="Arial"/>
            </a:endParaRPr>
          </a:p>
        </p:txBody>
      </p:sp>
      <p:sp>
        <p:nvSpPr>
          <p:cNvPr id="6" name="object 6"/>
          <p:cNvSpPr txBox="1">
            <a:spLocks noGrp="1"/>
          </p:cNvSpPr>
          <p:nvPr>
            <p:ph type="sldNum" sz="quarter" idx="12"/>
          </p:nvPr>
        </p:nvSpPr>
        <p:spPr>
          <a:prstGeom prst="rect">
            <a:avLst/>
          </a:prstGeom>
        </p:spPr>
        <p:txBody>
          <a:bodyPr vert="horz" wrap="square" lIns="0" tIns="0" rIns="0" bIns="0" rtlCol="0">
            <a:noAutofit/>
          </a:bodyPr>
          <a:lstStyle/>
          <a:p>
            <a:pPr marL="25400"/>
            <a:r>
              <a:rPr sz="1100" dirty="0">
                <a:latin typeface="Arial"/>
                <a:cs typeface="Arial"/>
              </a:rPr>
              <a:t>13</a:t>
            </a:r>
            <a:endParaRPr sz="1100">
              <a:latin typeface="Arial"/>
              <a:cs typeface="Arial"/>
            </a:endParaRPr>
          </a:p>
        </p:txBody>
      </p:sp>
      <p:sp>
        <p:nvSpPr>
          <p:cNvPr id="5" name="object 5"/>
          <p:cNvSpPr txBox="1"/>
          <p:nvPr/>
        </p:nvSpPr>
        <p:spPr>
          <a:xfrm>
            <a:off x="550780" y="8096250"/>
            <a:ext cx="17678400" cy="2438400"/>
          </a:xfrm>
          <a:prstGeom prst="rect">
            <a:avLst/>
          </a:prstGeom>
        </p:spPr>
        <p:txBody>
          <a:bodyPr vert="horz" wrap="square" lIns="0" tIns="0" rIns="0" bIns="0" rtlCol="0">
            <a:noAutofit/>
          </a:bodyPr>
          <a:lstStyle/>
          <a:p>
            <a:pPr marL="12700"/>
            <a:r>
              <a:rPr sz="1600" i="1" dirty="0">
                <a:latin typeface="Arial"/>
                <a:cs typeface="Arial"/>
              </a:rPr>
              <a:t>“Learne</a:t>
            </a:r>
            <a:r>
              <a:rPr sz="1600" i="1" spc="-15" dirty="0">
                <a:latin typeface="Arial"/>
                <a:cs typeface="Arial"/>
              </a:rPr>
              <a:t>r</a:t>
            </a:r>
            <a:r>
              <a:rPr sz="1600" i="1" dirty="0">
                <a:latin typeface="Arial"/>
                <a:cs typeface="Arial"/>
              </a:rPr>
              <a:t>s</a:t>
            </a:r>
            <a:r>
              <a:rPr sz="1600" i="1" spc="5" dirty="0">
                <a:latin typeface="Arial"/>
                <a:cs typeface="Arial"/>
              </a:rPr>
              <a:t> </a:t>
            </a:r>
            <a:r>
              <a:rPr sz="1600" i="1" dirty="0">
                <a:latin typeface="Arial"/>
                <a:cs typeface="Arial"/>
              </a:rPr>
              <a:t>wi</a:t>
            </a:r>
            <a:r>
              <a:rPr sz="1600" i="1" spc="-10" dirty="0">
                <a:latin typeface="Arial"/>
                <a:cs typeface="Arial"/>
              </a:rPr>
              <a:t>t</a:t>
            </a:r>
            <a:r>
              <a:rPr sz="1600" i="1" dirty="0">
                <a:latin typeface="Arial"/>
                <a:cs typeface="Arial"/>
              </a:rPr>
              <a:t>h </a:t>
            </a:r>
            <a:r>
              <a:rPr sz="1600" i="1" spc="-10" dirty="0">
                <a:latin typeface="Arial"/>
                <a:cs typeface="Arial"/>
              </a:rPr>
              <a:t>d</a:t>
            </a:r>
            <a:r>
              <a:rPr sz="1600" i="1" dirty="0">
                <a:latin typeface="Arial"/>
                <a:cs typeface="Arial"/>
              </a:rPr>
              <a:t>i</a:t>
            </a:r>
            <a:r>
              <a:rPr sz="1600" i="1" spc="5" dirty="0">
                <a:latin typeface="Arial"/>
                <a:cs typeface="Arial"/>
              </a:rPr>
              <a:t>s</a:t>
            </a:r>
            <a:r>
              <a:rPr sz="1600" i="1" spc="-10" dirty="0">
                <a:latin typeface="Arial"/>
                <a:cs typeface="Arial"/>
              </a:rPr>
              <a:t>a</a:t>
            </a:r>
            <a:r>
              <a:rPr sz="1600" i="1" dirty="0">
                <a:latin typeface="Arial"/>
                <a:cs typeface="Arial"/>
              </a:rPr>
              <a:t>bi</a:t>
            </a:r>
            <a:r>
              <a:rPr sz="1600" i="1" spc="-10" dirty="0">
                <a:latin typeface="Arial"/>
                <a:cs typeface="Arial"/>
              </a:rPr>
              <a:t>l</a:t>
            </a:r>
            <a:r>
              <a:rPr sz="1600" i="1" dirty="0">
                <a:latin typeface="Arial"/>
                <a:cs typeface="Arial"/>
              </a:rPr>
              <a:t>it</a:t>
            </a:r>
            <a:r>
              <a:rPr sz="1600" i="1" spc="5" dirty="0">
                <a:latin typeface="Arial"/>
                <a:cs typeface="Arial"/>
              </a:rPr>
              <a:t>y</a:t>
            </a:r>
            <a:r>
              <a:rPr sz="1600" i="1" dirty="0">
                <a:latin typeface="Arial"/>
                <a:cs typeface="Arial"/>
              </a:rPr>
              <a:t>,</a:t>
            </a:r>
            <a:r>
              <a:rPr sz="1600" i="1" spc="-10" dirty="0">
                <a:latin typeface="Arial"/>
                <a:cs typeface="Arial"/>
              </a:rPr>
              <a:t> </a:t>
            </a:r>
            <a:r>
              <a:rPr sz="1600" i="1" dirty="0">
                <a:latin typeface="Arial"/>
                <a:cs typeface="Arial"/>
              </a:rPr>
              <a:t>gi</a:t>
            </a:r>
            <a:r>
              <a:rPr sz="1600" i="1" spc="-10" dirty="0">
                <a:latin typeface="Arial"/>
                <a:cs typeface="Arial"/>
              </a:rPr>
              <a:t>f</a:t>
            </a:r>
            <a:r>
              <a:rPr sz="1600" i="1" dirty="0">
                <a:latin typeface="Arial"/>
                <a:cs typeface="Arial"/>
              </a:rPr>
              <a:t>te</a:t>
            </a:r>
            <a:r>
              <a:rPr sz="1600" i="1" spc="-10" dirty="0">
                <a:latin typeface="Arial"/>
                <a:cs typeface="Arial"/>
              </a:rPr>
              <a:t>d</a:t>
            </a:r>
            <a:r>
              <a:rPr sz="1600" i="1" dirty="0">
                <a:latin typeface="Arial"/>
                <a:cs typeface="Arial"/>
              </a:rPr>
              <a:t>ne</a:t>
            </a:r>
            <a:r>
              <a:rPr sz="1600" i="1" spc="-10" dirty="0">
                <a:latin typeface="Arial"/>
                <a:cs typeface="Arial"/>
              </a:rPr>
              <a:t>s</a:t>
            </a:r>
            <a:r>
              <a:rPr sz="1600" i="1" dirty="0">
                <a:latin typeface="Arial"/>
                <a:cs typeface="Arial"/>
              </a:rPr>
              <a:t>s</a:t>
            </a:r>
            <a:r>
              <a:rPr sz="1600" i="1" spc="5" dirty="0">
                <a:latin typeface="Arial"/>
                <a:cs typeface="Arial"/>
              </a:rPr>
              <a:t> </a:t>
            </a:r>
            <a:r>
              <a:rPr sz="1600" i="1" dirty="0">
                <a:latin typeface="Arial"/>
                <a:cs typeface="Arial"/>
              </a:rPr>
              <a:t>a</a:t>
            </a:r>
            <a:r>
              <a:rPr sz="1600" i="1" spc="-10" dirty="0">
                <a:latin typeface="Arial"/>
                <a:cs typeface="Arial"/>
              </a:rPr>
              <a:t>n</a:t>
            </a:r>
            <a:r>
              <a:rPr sz="1600" i="1" dirty="0">
                <a:latin typeface="Arial"/>
                <a:cs typeface="Arial"/>
              </a:rPr>
              <a:t>d t</a:t>
            </a:r>
            <a:r>
              <a:rPr sz="1600" i="1" spc="-10" dirty="0">
                <a:latin typeface="Arial"/>
                <a:cs typeface="Arial"/>
              </a:rPr>
              <a:t>a</a:t>
            </a:r>
            <a:r>
              <a:rPr sz="1600" i="1" dirty="0">
                <a:latin typeface="Arial"/>
                <a:cs typeface="Arial"/>
              </a:rPr>
              <a:t>len</a:t>
            </a:r>
            <a:r>
              <a:rPr sz="1600" i="1" spc="-10" dirty="0">
                <a:latin typeface="Arial"/>
                <a:cs typeface="Arial"/>
              </a:rPr>
              <a:t>t</a:t>
            </a:r>
            <a:r>
              <a:rPr sz="1600" i="1" spc="5" dirty="0">
                <a:latin typeface="Arial"/>
                <a:cs typeface="Arial"/>
              </a:rPr>
              <a:t>s</a:t>
            </a:r>
            <a:r>
              <a:rPr sz="1600" i="1" dirty="0">
                <a:latin typeface="Arial"/>
                <a:cs typeface="Arial"/>
              </a:rPr>
              <a:t>” </a:t>
            </a:r>
            <a:r>
              <a:rPr sz="1600" i="1" spc="-10" dirty="0">
                <a:latin typeface="Arial"/>
                <a:cs typeface="Arial"/>
              </a:rPr>
              <a:t>i</a:t>
            </a:r>
            <a:r>
              <a:rPr sz="1600" i="1" dirty="0">
                <a:latin typeface="Arial"/>
                <a:cs typeface="Arial"/>
              </a:rPr>
              <a:t>s</a:t>
            </a:r>
            <a:r>
              <a:rPr sz="1600" i="1" spc="5" dirty="0">
                <a:latin typeface="Arial"/>
                <a:cs typeface="Arial"/>
              </a:rPr>
              <a:t> </a:t>
            </a:r>
            <a:r>
              <a:rPr sz="1600" i="1" spc="-10" dirty="0">
                <a:latin typeface="Arial"/>
                <a:cs typeface="Arial"/>
              </a:rPr>
              <a:t>o</a:t>
            </a:r>
            <a:r>
              <a:rPr sz="1600" i="1" dirty="0">
                <a:latin typeface="Arial"/>
                <a:cs typeface="Arial"/>
              </a:rPr>
              <a:t>pera</a:t>
            </a:r>
            <a:r>
              <a:rPr sz="1600" i="1" spc="-10" dirty="0">
                <a:latin typeface="Arial"/>
                <a:cs typeface="Arial"/>
              </a:rPr>
              <a:t>t</a:t>
            </a:r>
            <a:r>
              <a:rPr sz="1600" i="1" dirty="0">
                <a:latin typeface="Arial"/>
                <a:cs typeface="Arial"/>
              </a:rPr>
              <a:t>ion</a:t>
            </a:r>
            <a:r>
              <a:rPr sz="1600" i="1" spc="-10" dirty="0">
                <a:latin typeface="Arial"/>
                <a:cs typeface="Arial"/>
              </a:rPr>
              <a:t>a</a:t>
            </a:r>
            <a:r>
              <a:rPr sz="1600" i="1" dirty="0">
                <a:latin typeface="Arial"/>
                <a:cs typeface="Arial"/>
              </a:rPr>
              <a:t>lly</a:t>
            </a:r>
            <a:r>
              <a:rPr sz="1600" i="1" spc="-5" dirty="0">
                <a:latin typeface="Arial"/>
                <a:cs typeface="Arial"/>
              </a:rPr>
              <a:t> </a:t>
            </a:r>
            <a:r>
              <a:rPr sz="1600" i="1" dirty="0">
                <a:latin typeface="Arial"/>
                <a:cs typeface="Arial"/>
              </a:rPr>
              <a:t>def</a:t>
            </a:r>
            <a:r>
              <a:rPr sz="1600" i="1" spc="-10" dirty="0">
                <a:latin typeface="Arial"/>
                <a:cs typeface="Arial"/>
              </a:rPr>
              <a:t>i</a:t>
            </a:r>
            <a:r>
              <a:rPr sz="1600" i="1" dirty="0">
                <a:latin typeface="Arial"/>
                <a:cs typeface="Arial"/>
              </a:rPr>
              <a:t>ned</a:t>
            </a:r>
            <a:r>
              <a:rPr sz="1600" i="1" spc="-10" dirty="0">
                <a:latin typeface="Arial"/>
                <a:cs typeface="Arial"/>
              </a:rPr>
              <a:t> </a:t>
            </a:r>
            <a:r>
              <a:rPr sz="1600" i="1" dirty="0">
                <a:latin typeface="Arial"/>
                <a:cs typeface="Arial"/>
              </a:rPr>
              <a:t>as</a:t>
            </a:r>
            <a:r>
              <a:rPr sz="1600" i="1" spc="-5" dirty="0">
                <a:latin typeface="Arial"/>
                <a:cs typeface="Arial"/>
              </a:rPr>
              <a:t> </a:t>
            </a:r>
            <a:r>
              <a:rPr sz="1600" i="1" dirty="0">
                <a:latin typeface="Arial"/>
                <a:cs typeface="Arial"/>
              </a:rPr>
              <a:t>per</a:t>
            </a:r>
            <a:r>
              <a:rPr sz="1600" i="1" spc="-10" dirty="0">
                <a:latin typeface="Arial"/>
                <a:cs typeface="Arial"/>
              </a:rPr>
              <a:t>s</a:t>
            </a:r>
            <a:r>
              <a:rPr sz="1600" i="1" dirty="0">
                <a:latin typeface="Arial"/>
                <a:cs typeface="Arial"/>
              </a:rPr>
              <a:t>o</a:t>
            </a:r>
            <a:r>
              <a:rPr sz="1600" i="1" spc="-10" dirty="0">
                <a:latin typeface="Arial"/>
                <a:cs typeface="Arial"/>
              </a:rPr>
              <a:t>n</a:t>
            </a:r>
            <a:r>
              <a:rPr sz="1600" i="1" dirty="0">
                <a:latin typeface="Arial"/>
                <a:cs typeface="Arial"/>
              </a:rPr>
              <a:t>s</a:t>
            </a:r>
            <a:r>
              <a:rPr sz="1600" i="1" spc="5" dirty="0">
                <a:latin typeface="Arial"/>
                <a:cs typeface="Arial"/>
              </a:rPr>
              <a:t> </a:t>
            </a:r>
            <a:r>
              <a:rPr sz="1600" i="1" dirty="0">
                <a:latin typeface="Arial"/>
                <a:cs typeface="Arial"/>
              </a:rPr>
              <a:t>1) w</a:t>
            </a:r>
            <a:r>
              <a:rPr sz="1600" i="1" spc="-10" dirty="0">
                <a:latin typeface="Arial"/>
                <a:cs typeface="Arial"/>
              </a:rPr>
              <a:t>h</a:t>
            </a:r>
            <a:r>
              <a:rPr sz="1600" i="1" dirty="0">
                <a:latin typeface="Arial"/>
                <a:cs typeface="Arial"/>
              </a:rPr>
              <a:t>o</a:t>
            </a:r>
            <a:r>
              <a:rPr sz="1600" i="1" spc="-10" dirty="0">
                <a:latin typeface="Arial"/>
                <a:cs typeface="Arial"/>
              </a:rPr>
              <a:t> </a:t>
            </a:r>
            <a:r>
              <a:rPr sz="1600" i="1" dirty="0">
                <a:latin typeface="Arial"/>
                <a:cs typeface="Arial"/>
              </a:rPr>
              <a:t>are g</a:t>
            </a:r>
            <a:r>
              <a:rPr sz="1600" i="1" spc="-10" dirty="0">
                <a:latin typeface="Arial"/>
                <a:cs typeface="Arial"/>
              </a:rPr>
              <a:t>i</a:t>
            </a:r>
            <a:r>
              <a:rPr sz="1600" i="1" dirty="0">
                <a:latin typeface="Arial"/>
                <a:cs typeface="Arial"/>
              </a:rPr>
              <a:t>fted</a:t>
            </a:r>
            <a:r>
              <a:rPr sz="1600" i="1" spc="-10" dirty="0">
                <a:latin typeface="Arial"/>
                <a:cs typeface="Arial"/>
              </a:rPr>
              <a:t> </a:t>
            </a:r>
            <a:r>
              <a:rPr sz="1600" i="1" dirty="0">
                <a:latin typeface="Arial"/>
                <a:cs typeface="Arial"/>
              </a:rPr>
              <a:t>or t</a:t>
            </a:r>
            <a:r>
              <a:rPr sz="1600" i="1" spc="-10" dirty="0">
                <a:latin typeface="Arial"/>
                <a:cs typeface="Arial"/>
              </a:rPr>
              <a:t>a</a:t>
            </a:r>
            <a:r>
              <a:rPr sz="1600" i="1" dirty="0">
                <a:latin typeface="Arial"/>
                <a:cs typeface="Arial"/>
              </a:rPr>
              <a:t>len</a:t>
            </a:r>
            <a:r>
              <a:rPr sz="1600" i="1" spc="-10" dirty="0">
                <a:latin typeface="Arial"/>
                <a:cs typeface="Arial"/>
              </a:rPr>
              <a:t>t</a:t>
            </a:r>
            <a:r>
              <a:rPr sz="1600" i="1" dirty="0">
                <a:latin typeface="Arial"/>
                <a:cs typeface="Arial"/>
              </a:rPr>
              <a:t>ed </a:t>
            </a:r>
            <a:r>
              <a:rPr sz="1600" i="1" spc="-10" dirty="0">
                <a:latin typeface="Arial"/>
                <a:cs typeface="Arial"/>
              </a:rPr>
              <a:t>a</a:t>
            </a:r>
            <a:r>
              <a:rPr sz="1600" i="1" dirty="0">
                <a:latin typeface="Arial"/>
                <a:cs typeface="Arial"/>
              </a:rPr>
              <a:t>nd </a:t>
            </a:r>
            <a:r>
              <a:rPr sz="1600" i="1" spc="-10" dirty="0">
                <a:latin typeface="Arial"/>
                <a:cs typeface="Arial"/>
              </a:rPr>
              <a:t>t</a:t>
            </a:r>
            <a:r>
              <a:rPr sz="1600" i="1" dirty="0">
                <a:latin typeface="Arial"/>
                <a:cs typeface="Arial"/>
              </a:rPr>
              <a:t>ho</a:t>
            </a:r>
            <a:r>
              <a:rPr sz="1600" i="1" spc="50" dirty="0">
                <a:latin typeface="Arial"/>
                <a:cs typeface="Arial"/>
              </a:rPr>
              <a:t>s</a:t>
            </a:r>
            <a:r>
              <a:rPr sz="1600" i="1" dirty="0">
                <a:latin typeface="Arial"/>
                <a:cs typeface="Arial"/>
              </a:rPr>
              <a:t>e 2) who</a:t>
            </a:r>
            <a:r>
              <a:rPr sz="1600" i="1" spc="-10" dirty="0">
                <a:latin typeface="Arial"/>
                <a:cs typeface="Arial"/>
              </a:rPr>
              <a:t> </a:t>
            </a:r>
            <a:r>
              <a:rPr sz="1600" i="1" dirty="0">
                <a:latin typeface="Arial"/>
                <a:cs typeface="Arial"/>
              </a:rPr>
              <a:t>h</a:t>
            </a:r>
            <a:r>
              <a:rPr sz="1600" i="1" spc="-10" dirty="0">
                <a:latin typeface="Arial"/>
                <a:cs typeface="Arial"/>
              </a:rPr>
              <a:t>a</a:t>
            </a:r>
            <a:r>
              <a:rPr sz="1600" i="1" spc="5" dirty="0">
                <a:latin typeface="Arial"/>
                <a:cs typeface="Arial"/>
              </a:rPr>
              <a:t>v</a:t>
            </a:r>
            <a:r>
              <a:rPr sz="1600" i="1" dirty="0">
                <a:latin typeface="Arial"/>
                <a:cs typeface="Arial"/>
              </a:rPr>
              <a:t>e </a:t>
            </a:r>
            <a:r>
              <a:rPr sz="1600" i="1" spc="-10" dirty="0">
                <a:latin typeface="Arial"/>
                <a:cs typeface="Arial"/>
              </a:rPr>
              <a:t>p</a:t>
            </a:r>
            <a:r>
              <a:rPr sz="1600" i="1" dirty="0">
                <a:latin typeface="Arial"/>
                <a:cs typeface="Arial"/>
              </a:rPr>
              <a:t>h</a:t>
            </a:r>
            <a:r>
              <a:rPr sz="1600" i="1" spc="-10" dirty="0">
                <a:latin typeface="Arial"/>
                <a:cs typeface="Arial"/>
              </a:rPr>
              <a:t>y</a:t>
            </a:r>
            <a:r>
              <a:rPr sz="1600" i="1" spc="5" dirty="0">
                <a:latin typeface="Arial"/>
                <a:cs typeface="Arial"/>
              </a:rPr>
              <a:t>s</a:t>
            </a:r>
            <a:r>
              <a:rPr sz="1600" i="1" dirty="0">
                <a:latin typeface="Arial"/>
                <a:cs typeface="Arial"/>
              </a:rPr>
              <a:t>i</a:t>
            </a:r>
            <a:r>
              <a:rPr sz="1600" i="1" spc="-10" dirty="0">
                <a:latin typeface="Arial"/>
                <a:cs typeface="Arial"/>
              </a:rPr>
              <a:t>c</a:t>
            </a:r>
            <a:r>
              <a:rPr sz="1600" i="1" dirty="0">
                <a:latin typeface="Arial"/>
                <a:cs typeface="Arial"/>
              </a:rPr>
              <a:t>al,</a:t>
            </a:r>
            <a:r>
              <a:rPr sz="1600" i="1" spc="-10" dirty="0">
                <a:latin typeface="Arial"/>
                <a:cs typeface="Arial"/>
              </a:rPr>
              <a:t> </a:t>
            </a:r>
            <a:r>
              <a:rPr sz="1600" i="1" spc="5" dirty="0">
                <a:latin typeface="Arial"/>
                <a:cs typeface="Arial"/>
              </a:rPr>
              <a:t>m</a:t>
            </a:r>
            <a:r>
              <a:rPr sz="1600" i="1" dirty="0">
                <a:latin typeface="Arial"/>
                <a:cs typeface="Arial"/>
              </a:rPr>
              <a:t>e</a:t>
            </a:r>
            <a:r>
              <a:rPr sz="1600" i="1" spc="-10" dirty="0">
                <a:latin typeface="Arial"/>
                <a:cs typeface="Arial"/>
              </a:rPr>
              <a:t>n</a:t>
            </a:r>
            <a:r>
              <a:rPr sz="1600" i="1" dirty="0">
                <a:latin typeface="Arial"/>
                <a:cs typeface="Arial"/>
              </a:rPr>
              <a:t>t</a:t>
            </a:r>
            <a:r>
              <a:rPr sz="1600" i="1" spc="-10" dirty="0">
                <a:latin typeface="Arial"/>
                <a:cs typeface="Arial"/>
              </a:rPr>
              <a:t>a</a:t>
            </a:r>
            <a:r>
              <a:rPr sz="1600" i="1" dirty="0">
                <a:latin typeface="Arial"/>
                <a:cs typeface="Arial"/>
              </a:rPr>
              <a:t>l, </a:t>
            </a:r>
            <a:r>
              <a:rPr sz="1600" i="1" spc="5" dirty="0">
                <a:latin typeface="Arial"/>
                <a:cs typeface="Arial"/>
              </a:rPr>
              <a:t>s</a:t>
            </a:r>
            <a:r>
              <a:rPr sz="1600" i="1" spc="-10" dirty="0">
                <a:latin typeface="Arial"/>
                <a:cs typeface="Arial"/>
              </a:rPr>
              <a:t>o</a:t>
            </a:r>
            <a:r>
              <a:rPr sz="1600" i="1" spc="5" dirty="0">
                <a:latin typeface="Arial"/>
                <a:cs typeface="Arial"/>
              </a:rPr>
              <a:t>c</a:t>
            </a:r>
            <a:r>
              <a:rPr sz="1600" i="1" spc="-10" dirty="0">
                <a:latin typeface="Arial"/>
                <a:cs typeface="Arial"/>
              </a:rPr>
              <a:t>i</a:t>
            </a:r>
            <a:r>
              <a:rPr sz="1600" i="1" dirty="0">
                <a:latin typeface="Arial"/>
                <a:cs typeface="Arial"/>
              </a:rPr>
              <a:t>al,</a:t>
            </a:r>
            <a:r>
              <a:rPr sz="1600" i="1" spc="-10" dirty="0">
                <a:latin typeface="Arial"/>
                <a:cs typeface="Arial"/>
              </a:rPr>
              <a:t> </a:t>
            </a:r>
            <a:r>
              <a:rPr sz="1600" i="1" dirty="0">
                <a:latin typeface="Arial"/>
                <a:cs typeface="Arial"/>
              </a:rPr>
              <a:t>or </a:t>
            </a:r>
            <a:r>
              <a:rPr sz="1600" i="1" spc="5" dirty="0">
                <a:latin typeface="Arial"/>
                <a:cs typeface="Arial"/>
              </a:rPr>
              <a:t>s</a:t>
            </a:r>
            <a:r>
              <a:rPr sz="1600" i="1" spc="-10" dirty="0">
                <a:latin typeface="Arial"/>
                <a:cs typeface="Arial"/>
              </a:rPr>
              <a:t>e</a:t>
            </a:r>
            <a:r>
              <a:rPr sz="1600" i="1" dirty="0">
                <a:latin typeface="Arial"/>
                <a:cs typeface="Arial"/>
              </a:rPr>
              <a:t>n</a:t>
            </a:r>
            <a:r>
              <a:rPr sz="1600" i="1" spc="-10" dirty="0">
                <a:latin typeface="Arial"/>
                <a:cs typeface="Arial"/>
              </a:rPr>
              <a:t>s</a:t>
            </a:r>
            <a:r>
              <a:rPr sz="1600" i="1" dirty="0">
                <a:latin typeface="Arial"/>
                <a:cs typeface="Arial"/>
              </a:rPr>
              <a:t>ory</a:t>
            </a:r>
            <a:r>
              <a:rPr sz="1600" i="1" spc="-5" dirty="0">
                <a:latin typeface="Arial"/>
                <a:cs typeface="Arial"/>
              </a:rPr>
              <a:t> </a:t>
            </a:r>
            <a:r>
              <a:rPr sz="1600" i="1" dirty="0">
                <a:latin typeface="Arial"/>
                <a:cs typeface="Arial"/>
              </a:rPr>
              <a:t>i</a:t>
            </a:r>
            <a:r>
              <a:rPr sz="1600" i="1" spc="5" dirty="0">
                <a:latin typeface="Arial"/>
                <a:cs typeface="Arial"/>
              </a:rPr>
              <a:t>m</a:t>
            </a:r>
            <a:r>
              <a:rPr sz="1600" i="1" spc="-10" dirty="0">
                <a:latin typeface="Arial"/>
                <a:cs typeface="Arial"/>
              </a:rPr>
              <a:t>p</a:t>
            </a:r>
            <a:r>
              <a:rPr sz="1600" i="1" dirty="0">
                <a:latin typeface="Arial"/>
                <a:cs typeface="Arial"/>
              </a:rPr>
              <a:t>ai</a:t>
            </a:r>
            <a:r>
              <a:rPr sz="1600" i="1" spc="-15" dirty="0">
                <a:latin typeface="Arial"/>
                <a:cs typeface="Arial"/>
              </a:rPr>
              <a:t>r</a:t>
            </a:r>
            <a:r>
              <a:rPr sz="1600" i="1" spc="5" dirty="0">
                <a:latin typeface="Arial"/>
                <a:cs typeface="Arial"/>
              </a:rPr>
              <a:t>m</a:t>
            </a:r>
            <a:r>
              <a:rPr sz="1600" i="1" dirty="0">
                <a:latin typeface="Arial"/>
                <a:cs typeface="Arial"/>
              </a:rPr>
              <a:t>e</a:t>
            </a:r>
            <a:r>
              <a:rPr sz="1600" i="1" spc="-10" dirty="0">
                <a:latin typeface="Arial"/>
                <a:cs typeface="Arial"/>
              </a:rPr>
              <a:t>n</a:t>
            </a:r>
            <a:r>
              <a:rPr sz="1600" i="1" dirty="0">
                <a:latin typeface="Arial"/>
                <a:cs typeface="Arial"/>
              </a:rPr>
              <a:t>t.</a:t>
            </a:r>
          </a:p>
          <a:p>
            <a:pPr marL="469900" marR="147955" indent="-228600">
              <a:spcBef>
                <a:spcPts val="50"/>
              </a:spcBef>
              <a:buFont typeface="Calibri"/>
              <a:buChar char="●"/>
              <a:tabLst>
                <a:tab pos="469265" algn="l"/>
              </a:tabLst>
            </a:pPr>
            <a:r>
              <a:rPr sz="1600" i="1" dirty="0">
                <a:latin typeface="Arial"/>
                <a:cs typeface="Arial"/>
              </a:rPr>
              <a:t>The</a:t>
            </a:r>
            <a:r>
              <a:rPr sz="1600" i="1" spc="-10" dirty="0">
                <a:latin typeface="Arial"/>
                <a:cs typeface="Arial"/>
              </a:rPr>
              <a:t>s</a:t>
            </a:r>
            <a:r>
              <a:rPr sz="1600" i="1" dirty="0">
                <a:latin typeface="Arial"/>
                <a:cs typeface="Arial"/>
              </a:rPr>
              <a:t>e pe</a:t>
            </a:r>
            <a:r>
              <a:rPr sz="1600" i="1" spc="-15" dirty="0">
                <a:latin typeface="Arial"/>
                <a:cs typeface="Arial"/>
              </a:rPr>
              <a:t>r</a:t>
            </a:r>
            <a:r>
              <a:rPr sz="1600" i="1" spc="5" dirty="0">
                <a:latin typeface="Arial"/>
                <a:cs typeface="Arial"/>
              </a:rPr>
              <a:t>s</a:t>
            </a:r>
            <a:r>
              <a:rPr sz="1600" i="1" dirty="0">
                <a:latin typeface="Arial"/>
                <a:cs typeface="Arial"/>
              </a:rPr>
              <a:t>o</a:t>
            </a:r>
            <a:r>
              <a:rPr sz="1600" i="1" spc="-10" dirty="0">
                <a:latin typeface="Arial"/>
                <a:cs typeface="Arial"/>
              </a:rPr>
              <a:t>n</a:t>
            </a:r>
            <a:r>
              <a:rPr sz="1600" i="1" dirty="0">
                <a:latin typeface="Arial"/>
                <a:cs typeface="Arial"/>
              </a:rPr>
              <a:t>s</a:t>
            </a:r>
            <a:r>
              <a:rPr sz="1600" i="1" spc="-5" dirty="0">
                <a:latin typeface="Arial"/>
                <a:cs typeface="Arial"/>
              </a:rPr>
              <a:t> </a:t>
            </a:r>
            <a:r>
              <a:rPr sz="1600" i="1" spc="5" dirty="0">
                <a:latin typeface="Arial"/>
                <a:cs typeface="Arial"/>
              </a:rPr>
              <a:t>m</a:t>
            </a:r>
            <a:r>
              <a:rPr sz="1600" i="1" dirty="0">
                <a:latin typeface="Arial"/>
                <a:cs typeface="Arial"/>
              </a:rPr>
              <a:t>ay</a:t>
            </a:r>
            <a:r>
              <a:rPr sz="1600" i="1" spc="-5" dirty="0">
                <a:latin typeface="Arial"/>
                <a:cs typeface="Arial"/>
              </a:rPr>
              <a:t> </a:t>
            </a:r>
            <a:r>
              <a:rPr sz="1600" i="1" dirty="0">
                <a:latin typeface="Arial"/>
                <a:cs typeface="Arial"/>
              </a:rPr>
              <a:t>be </a:t>
            </a:r>
            <a:r>
              <a:rPr sz="1600" i="1" spc="-10" dirty="0">
                <a:latin typeface="Arial"/>
                <a:cs typeface="Arial"/>
              </a:rPr>
              <a:t>g</a:t>
            </a:r>
            <a:r>
              <a:rPr sz="1600" i="1" dirty="0">
                <a:latin typeface="Arial"/>
                <a:cs typeface="Arial"/>
              </a:rPr>
              <a:t>ift</a:t>
            </a:r>
            <a:r>
              <a:rPr sz="1600" i="1" spc="-10" dirty="0">
                <a:latin typeface="Arial"/>
                <a:cs typeface="Arial"/>
              </a:rPr>
              <a:t>e</a:t>
            </a:r>
            <a:r>
              <a:rPr sz="1600" i="1" dirty="0">
                <a:latin typeface="Arial"/>
                <a:cs typeface="Arial"/>
              </a:rPr>
              <a:t>d/</a:t>
            </a:r>
            <a:r>
              <a:rPr sz="1600" i="1" spc="-10" dirty="0">
                <a:latin typeface="Arial"/>
                <a:cs typeface="Arial"/>
              </a:rPr>
              <a:t>t</a:t>
            </a:r>
            <a:r>
              <a:rPr sz="1600" i="1" dirty="0">
                <a:latin typeface="Arial"/>
                <a:cs typeface="Arial"/>
              </a:rPr>
              <a:t>alen</a:t>
            </a:r>
            <a:r>
              <a:rPr sz="1600" i="1" spc="-10" dirty="0">
                <a:latin typeface="Arial"/>
                <a:cs typeface="Arial"/>
              </a:rPr>
              <a:t>t</a:t>
            </a:r>
            <a:r>
              <a:rPr sz="1600" i="1" dirty="0">
                <a:latin typeface="Arial"/>
                <a:cs typeface="Arial"/>
              </a:rPr>
              <a:t>ed,</a:t>
            </a:r>
            <a:r>
              <a:rPr sz="1600" i="1" spc="-10" dirty="0">
                <a:latin typeface="Arial"/>
                <a:cs typeface="Arial"/>
              </a:rPr>
              <a:t> </a:t>
            </a:r>
            <a:r>
              <a:rPr sz="1600" i="1" dirty="0">
                <a:latin typeface="Arial"/>
                <a:cs typeface="Arial"/>
              </a:rPr>
              <a:t>a f</a:t>
            </a:r>
            <a:r>
              <a:rPr sz="1600" i="1" spc="-10" dirty="0">
                <a:latin typeface="Arial"/>
                <a:cs typeface="Arial"/>
              </a:rPr>
              <a:t>a</a:t>
            </a:r>
            <a:r>
              <a:rPr sz="1600" i="1" spc="5" dirty="0">
                <a:latin typeface="Arial"/>
                <a:cs typeface="Arial"/>
              </a:rPr>
              <a:t>s</a:t>
            </a:r>
            <a:r>
              <a:rPr sz="1600" i="1" dirty="0">
                <a:latin typeface="Arial"/>
                <a:cs typeface="Arial"/>
              </a:rPr>
              <a:t>t </a:t>
            </a:r>
            <a:r>
              <a:rPr sz="1600" i="1" spc="-10" dirty="0">
                <a:latin typeface="Arial"/>
                <a:cs typeface="Arial"/>
              </a:rPr>
              <a:t>l</a:t>
            </a:r>
            <a:r>
              <a:rPr sz="1600" i="1" dirty="0">
                <a:latin typeface="Arial"/>
                <a:cs typeface="Arial"/>
              </a:rPr>
              <a:t>earne</a:t>
            </a:r>
            <a:r>
              <a:rPr sz="1600" i="1" spc="-15" dirty="0">
                <a:latin typeface="Arial"/>
                <a:cs typeface="Arial"/>
              </a:rPr>
              <a:t>r</a:t>
            </a:r>
            <a:r>
              <a:rPr sz="1600" i="1" dirty="0">
                <a:latin typeface="Arial"/>
                <a:cs typeface="Arial"/>
              </a:rPr>
              <a:t>, </a:t>
            </a:r>
            <a:r>
              <a:rPr sz="1600" i="1" spc="-10" dirty="0">
                <a:latin typeface="Arial"/>
                <a:cs typeface="Arial"/>
              </a:rPr>
              <a:t>m</a:t>
            </a:r>
            <a:r>
              <a:rPr sz="1600" i="1" dirty="0">
                <a:latin typeface="Arial"/>
                <a:cs typeface="Arial"/>
              </a:rPr>
              <a:t>ent</a:t>
            </a:r>
            <a:r>
              <a:rPr sz="1600" i="1" spc="-10" dirty="0">
                <a:latin typeface="Arial"/>
                <a:cs typeface="Arial"/>
              </a:rPr>
              <a:t>a</a:t>
            </a:r>
            <a:r>
              <a:rPr sz="1600" i="1" dirty="0">
                <a:latin typeface="Arial"/>
                <a:cs typeface="Arial"/>
              </a:rPr>
              <a:t>l</a:t>
            </a:r>
            <a:r>
              <a:rPr sz="1600" i="1" spc="-10" dirty="0">
                <a:latin typeface="Arial"/>
                <a:cs typeface="Arial"/>
              </a:rPr>
              <a:t>l</a:t>
            </a:r>
            <a:r>
              <a:rPr sz="1600" i="1" dirty="0">
                <a:latin typeface="Arial"/>
                <a:cs typeface="Arial"/>
              </a:rPr>
              <a:t>y</a:t>
            </a:r>
            <a:r>
              <a:rPr sz="1600" i="1" spc="5" dirty="0">
                <a:latin typeface="Arial"/>
                <a:cs typeface="Arial"/>
              </a:rPr>
              <a:t> </a:t>
            </a:r>
            <a:r>
              <a:rPr sz="1600" i="1" dirty="0">
                <a:latin typeface="Arial"/>
                <a:cs typeface="Arial"/>
              </a:rPr>
              <a:t>reta</a:t>
            </a:r>
            <a:r>
              <a:rPr sz="1600" i="1" spc="-15" dirty="0">
                <a:latin typeface="Arial"/>
                <a:cs typeface="Arial"/>
              </a:rPr>
              <a:t>r</a:t>
            </a:r>
            <a:r>
              <a:rPr sz="1600" i="1" dirty="0">
                <a:latin typeface="Arial"/>
                <a:cs typeface="Arial"/>
              </a:rPr>
              <a:t>ded,</a:t>
            </a:r>
            <a:r>
              <a:rPr sz="1600" i="1" spc="-10" dirty="0">
                <a:latin typeface="Arial"/>
                <a:cs typeface="Arial"/>
              </a:rPr>
              <a:t> </a:t>
            </a:r>
            <a:r>
              <a:rPr sz="1600" i="1" spc="5" dirty="0">
                <a:latin typeface="Arial"/>
                <a:cs typeface="Arial"/>
              </a:rPr>
              <a:t>v</a:t>
            </a:r>
            <a:r>
              <a:rPr sz="1600" i="1" spc="-10" dirty="0">
                <a:latin typeface="Arial"/>
                <a:cs typeface="Arial"/>
              </a:rPr>
              <a:t>i</a:t>
            </a:r>
            <a:r>
              <a:rPr sz="1600" i="1" spc="5" dirty="0">
                <a:latin typeface="Arial"/>
                <a:cs typeface="Arial"/>
              </a:rPr>
              <a:t>s</a:t>
            </a:r>
            <a:r>
              <a:rPr sz="1600" i="1" spc="-10" dirty="0">
                <a:latin typeface="Arial"/>
                <a:cs typeface="Arial"/>
              </a:rPr>
              <a:t>u</a:t>
            </a:r>
            <a:r>
              <a:rPr sz="1600" i="1" dirty="0">
                <a:latin typeface="Arial"/>
                <a:cs typeface="Arial"/>
              </a:rPr>
              <a:t>al</a:t>
            </a:r>
            <a:r>
              <a:rPr sz="1600" i="1" spc="-10" dirty="0">
                <a:latin typeface="Arial"/>
                <a:cs typeface="Arial"/>
              </a:rPr>
              <a:t>l</a:t>
            </a:r>
            <a:r>
              <a:rPr sz="1600" i="1" dirty="0">
                <a:latin typeface="Arial"/>
                <a:cs typeface="Arial"/>
              </a:rPr>
              <a:t>y</a:t>
            </a:r>
            <a:r>
              <a:rPr sz="1600" i="1" spc="5" dirty="0">
                <a:latin typeface="Arial"/>
                <a:cs typeface="Arial"/>
              </a:rPr>
              <a:t> </a:t>
            </a:r>
            <a:r>
              <a:rPr sz="1600" i="1" spc="-10" dirty="0">
                <a:latin typeface="Arial"/>
                <a:cs typeface="Arial"/>
              </a:rPr>
              <a:t>i</a:t>
            </a:r>
            <a:r>
              <a:rPr sz="1600" i="1" spc="5" dirty="0">
                <a:latin typeface="Arial"/>
                <a:cs typeface="Arial"/>
              </a:rPr>
              <a:t>m</a:t>
            </a:r>
            <a:r>
              <a:rPr sz="1600" i="1" dirty="0">
                <a:latin typeface="Arial"/>
                <a:cs typeface="Arial"/>
              </a:rPr>
              <a:t>p</a:t>
            </a:r>
            <a:r>
              <a:rPr sz="1600" i="1" spc="-10" dirty="0">
                <a:latin typeface="Arial"/>
                <a:cs typeface="Arial"/>
              </a:rPr>
              <a:t>a</a:t>
            </a:r>
            <a:r>
              <a:rPr sz="1600" i="1" dirty="0">
                <a:latin typeface="Arial"/>
                <a:cs typeface="Arial"/>
              </a:rPr>
              <a:t>ired,</a:t>
            </a:r>
            <a:r>
              <a:rPr sz="1600" i="1" spc="-10" dirty="0">
                <a:latin typeface="Arial"/>
                <a:cs typeface="Arial"/>
              </a:rPr>
              <a:t> h</a:t>
            </a:r>
            <a:r>
              <a:rPr sz="1600" i="1" dirty="0">
                <a:latin typeface="Arial"/>
                <a:cs typeface="Arial"/>
              </a:rPr>
              <a:t>earing</a:t>
            </a:r>
            <a:r>
              <a:rPr sz="1600" i="1" spc="-10" dirty="0">
                <a:latin typeface="Arial"/>
                <a:cs typeface="Arial"/>
              </a:rPr>
              <a:t> i</a:t>
            </a:r>
            <a:r>
              <a:rPr sz="1600" i="1" spc="5" dirty="0">
                <a:latin typeface="Arial"/>
                <a:cs typeface="Arial"/>
              </a:rPr>
              <a:t>m</a:t>
            </a:r>
            <a:r>
              <a:rPr sz="1600" i="1" dirty="0">
                <a:latin typeface="Arial"/>
                <a:cs typeface="Arial"/>
              </a:rPr>
              <a:t>pai</a:t>
            </a:r>
            <a:r>
              <a:rPr sz="1600" i="1" spc="-15" dirty="0">
                <a:latin typeface="Arial"/>
                <a:cs typeface="Arial"/>
              </a:rPr>
              <a:t>r</a:t>
            </a:r>
            <a:r>
              <a:rPr sz="1600" i="1" dirty="0">
                <a:latin typeface="Arial"/>
                <a:cs typeface="Arial"/>
              </a:rPr>
              <a:t>ed, </a:t>
            </a:r>
            <a:r>
              <a:rPr sz="1600" i="1" spc="-15" dirty="0">
                <a:latin typeface="Arial"/>
                <a:cs typeface="Arial"/>
              </a:rPr>
              <a:t>w</a:t>
            </a:r>
            <a:r>
              <a:rPr sz="1600" i="1" dirty="0">
                <a:latin typeface="Arial"/>
                <a:cs typeface="Arial"/>
              </a:rPr>
              <a:t>ith </a:t>
            </a:r>
            <a:r>
              <a:rPr sz="1600" i="1" spc="-10" dirty="0">
                <a:latin typeface="Arial"/>
                <a:cs typeface="Arial"/>
              </a:rPr>
              <a:t>b</a:t>
            </a:r>
            <a:r>
              <a:rPr sz="1600" i="1" dirty="0">
                <a:latin typeface="Arial"/>
                <a:cs typeface="Arial"/>
              </a:rPr>
              <a:t>eh</a:t>
            </a:r>
            <a:r>
              <a:rPr sz="1600" i="1" spc="-10" dirty="0">
                <a:latin typeface="Arial"/>
                <a:cs typeface="Arial"/>
              </a:rPr>
              <a:t>a</a:t>
            </a:r>
            <a:r>
              <a:rPr sz="1600" i="1" spc="5" dirty="0">
                <a:latin typeface="Arial"/>
                <a:cs typeface="Arial"/>
              </a:rPr>
              <a:t>v</a:t>
            </a:r>
            <a:r>
              <a:rPr sz="1600" i="1" dirty="0">
                <a:latin typeface="Arial"/>
                <a:cs typeface="Arial"/>
              </a:rPr>
              <a:t>ior</a:t>
            </a:r>
            <a:r>
              <a:rPr sz="1600" i="1" spc="-25" dirty="0">
                <a:latin typeface="Arial"/>
                <a:cs typeface="Arial"/>
              </a:rPr>
              <a:t> </a:t>
            </a:r>
            <a:r>
              <a:rPr sz="1600" i="1" spc="60" dirty="0">
                <a:latin typeface="Arial"/>
                <a:cs typeface="Arial"/>
              </a:rPr>
              <a:t>p</a:t>
            </a:r>
            <a:r>
              <a:rPr sz="1600" i="1" dirty="0">
                <a:latin typeface="Arial"/>
                <a:cs typeface="Arial"/>
              </a:rPr>
              <a:t>robl</a:t>
            </a:r>
            <a:r>
              <a:rPr sz="1600" i="1" spc="-10" dirty="0">
                <a:latin typeface="Arial"/>
                <a:cs typeface="Arial"/>
              </a:rPr>
              <a:t>em</a:t>
            </a:r>
            <a:r>
              <a:rPr sz="1600" i="1" spc="5" dirty="0">
                <a:latin typeface="Arial"/>
                <a:cs typeface="Arial"/>
              </a:rPr>
              <a:t>s</a:t>
            </a:r>
            <a:r>
              <a:rPr sz="1600" i="1" dirty="0">
                <a:latin typeface="Arial"/>
                <a:cs typeface="Arial"/>
              </a:rPr>
              <a:t>, or</a:t>
            </a:r>
            <a:r>
              <a:rPr sz="1600" i="1" spc="-10" dirty="0">
                <a:latin typeface="Arial"/>
                <a:cs typeface="Arial"/>
              </a:rPr>
              <a:t>t</a:t>
            </a:r>
            <a:r>
              <a:rPr sz="1600" i="1" dirty="0">
                <a:latin typeface="Arial"/>
                <a:cs typeface="Arial"/>
              </a:rPr>
              <a:t>hop</a:t>
            </a:r>
            <a:r>
              <a:rPr sz="1600" i="1" spc="-10" dirty="0">
                <a:latin typeface="Arial"/>
                <a:cs typeface="Arial"/>
              </a:rPr>
              <a:t>e</a:t>
            </a:r>
            <a:r>
              <a:rPr sz="1600" i="1" dirty="0">
                <a:latin typeface="Arial"/>
                <a:cs typeface="Arial"/>
              </a:rPr>
              <a:t>d</a:t>
            </a:r>
            <a:r>
              <a:rPr sz="1600" i="1" spc="-10" dirty="0">
                <a:latin typeface="Arial"/>
                <a:cs typeface="Arial"/>
              </a:rPr>
              <a:t>i</a:t>
            </a:r>
            <a:r>
              <a:rPr sz="1600" i="1" spc="5" dirty="0">
                <a:latin typeface="Arial"/>
                <a:cs typeface="Arial"/>
              </a:rPr>
              <a:t>c</a:t>
            </a:r>
            <a:r>
              <a:rPr sz="1600" i="1" dirty="0">
                <a:latin typeface="Arial"/>
                <a:cs typeface="Arial"/>
              </a:rPr>
              <a:t>a</a:t>
            </a:r>
            <a:r>
              <a:rPr sz="1600" i="1" spc="-10" dirty="0">
                <a:latin typeface="Arial"/>
                <a:cs typeface="Arial"/>
              </a:rPr>
              <a:t>l</a:t>
            </a:r>
            <a:r>
              <a:rPr sz="1600" i="1" dirty="0">
                <a:latin typeface="Arial"/>
                <a:cs typeface="Arial"/>
              </a:rPr>
              <a:t>ly</a:t>
            </a:r>
            <a:r>
              <a:rPr sz="1600" i="1" spc="5" dirty="0">
                <a:latin typeface="Arial"/>
                <a:cs typeface="Arial"/>
              </a:rPr>
              <a:t> </a:t>
            </a:r>
            <a:r>
              <a:rPr sz="1600" i="1" spc="-10" dirty="0">
                <a:latin typeface="Arial"/>
                <a:cs typeface="Arial"/>
              </a:rPr>
              <a:t>h</a:t>
            </a:r>
            <a:r>
              <a:rPr sz="1600" i="1" dirty="0">
                <a:latin typeface="Arial"/>
                <a:cs typeface="Arial"/>
              </a:rPr>
              <a:t>an</a:t>
            </a:r>
            <a:r>
              <a:rPr sz="1600" i="1" spc="-10" dirty="0">
                <a:latin typeface="Arial"/>
                <a:cs typeface="Arial"/>
              </a:rPr>
              <a:t>di</a:t>
            </a:r>
            <a:r>
              <a:rPr sz="1600" i="1" spc="5" dirty="0">
                <a:latin typeface="Arial"/>
                <a:cs typeface="Arial"/>
              </a:rPr>
              <a:t>c</a:t>
            </a:r>
            <a:r>
              <a:rPr sz="1600" i="1" dirty="0">
                <a:latin typeface="Arial"/>
                <a:cs typeface="Arial"/>
              </a:rPr>
              <a:t>ap</a:t>
            </a:r>
            <a:r>
              <a:rPr sz="1600" i="1" spc="-10" dirty="0">
                <a:latin typeface="Arial"/>
                <a:cs typeface="Arial"/>
              </a:rPr>
              <a:t>p</a:t>
            </a:r>
            <a:r>
              <a:rPr sz="1600" i="1" dirty="0">
                <a:latin typeface="Arial"/>
                <a:cs typeface="Arial"/>
              </a:rPr>
              <a:t>ed, w</a:t>
            </a:r>
            <a:r>
              <a:rPr sz="1600" i="1" spc="-10" dirty="0">
                <a:latin typeface="Arial"/>
                <a:cs typeface="Arial"/>
              </a:rPr>
              <a:t>i</a:t>
            </a:r>
            <a:r>
              <a:rPr sz="1600" i="1" dirty="0">
                <a:latin typeface="Arial"/>
                <a:cs typeface="Arial"/>
              </a:rPr>
              <a:t>th</a:t>
            </a:r>
            <a:r>
              <a:rPr sz="1600" i="1" spc="-10" dirty="0">
                <a:latin typeface="Arial"/>
                <a:cs typeface="Arial"/>
              </a:rPr>
              <a:t> </a:t>
            </a:r>
            <a:r>
              <a:rPr sz="1600" i="1" spc="5" dirty="0">
                <a:latin typeface="Arial"/>
                <a:cs typeface="Arial"/>
              </a:rPr>
              <a:t>s</a:t>
            </a:r>
            <a:r>
              <a:rPr sz="1600" i="1" dirty="0">
                <a:latin typeface="Arial"/>
                <a:cs typeface="Arial"/>
              </a:rPr>
              <a:t>p</a:t>
            </a:r>
            <a:r>
              <a:rPr sz="1600" i="1" spc="-10" dirty="0">
                <a:latin typeface="Arial"/>
                <a:cs typeface="Arial"/>
              </a:rPr>
              <a:t>e</a:t>
            </a:r>
            <a:r>
              <a:rPr sz="1600" i="1" spc="5" dirty="0">
                <a:latin typeface="Arial"/>
                <a:cs typeface="Arial"/>
              </a:rPr>
              <a:t>c</a:t>
            </a:r>
            <a:r>
              <a:rPr sz="1600" i="1" dirty="0">
                <a:latin typeface="Arial"/>
                <a:cs typeface="Arial"/>
              </a:rPr>
              <a:t>i</a:t>
            </a:r>
            <a:r>
              <a:rPr sz="1600" i="1" spc="-10" dirty="0">
                <a:latin typeface="Arial"/>
                <a:cs typeface="Arial"/>
              </a:rPr>
              <a:t>a</a:t>
            </a:r>
            <a:r>
              <a:rPr sz="1600" i="1" dirty="0">
                <a:latin typeface="Arial"/>
                <a:cs typeface="Arial"/>
              </a:rPr>
              <a:t>l h</a:t>
            </a:r>
            <a:r>
              <a:rPr sz="1600" i="1" spc="-10" dirty="0">
                <a:latin typeface="Arial"/>
                <a:cs typeface="Arial"/>
              </a:rPr>
              <a:t>e</a:t>
            </a:r>
            <a:r>
              <a:rPr sz="1600" i="1" dirty="0">
                <a:latin typeface="Arial"/>
                <a:cs typeface="Arial"/>
              </a:rPr>
              <a:t>alth probl</a:t>
            </a:r>
            <a:r>
              <a:rPr sz="1600" i="1" spc="-10" dirty="0">
                <a:latin typeface="Arial"/>
                <a:cs typeface="Arial"/>
              </a:rPr>
              <a:t>em</a:t>
            </a:r>
            <a:r>
              <a:rPr sz="1600" i="1" spc="5" dirty="0">
                <a:latin typeface="Arial"/>
                <a:cs typeface="Arial"/>
              </a:rPr>
              <a:t>s</a:t>
            </a:r>
            <a:r>
              <a:rPr sz="1600" i="1" dirty="0">
                <a:latin typeface="Arial"/>
                <a:cs typeface="Arial"/>
              </a:rPr>
              <a:t>, l</a:t>
            </a:r>
            <a:r>
              <a:rPr sz="1600" i="1" spc="-10" dirty="0">
                <a:latin typeface="Arial"/>
                <a:cs typeface="Arial"/>
              </a:rPr>
              <a:t>e</a:t>
            </a:r>
            <a:r>
              <a:rPr sz="1600" i="1" dirty="0">
                <a:latin typeface="Arial"/>
                <a:cs typeface="Arial"/>
              </a:rPr>
              <a:t>arn</a:t>
            </a:r>
            <a:r>
              <a:rPr sz="1600" i="1" spc="-10" dirty="0">
                <a:latin typeface="Arial"/>
                <a:cs typeface="Arial"/>
              </a:rPr>
              <a:t>i</a:t>
            </a:r>
            <a:r>
              <a:rPr sz="1600" i="1" dirty="0">
                <a:latin typeface="Arial"/>
                <a:cs typeface="Arial"/>
              </a:rPr>
              <a:t>ng </a:t>
            </a:r>
            <a:r>
              <a:rPr sz="1600" i="1" spc="-10" dirty="0">
                <a:latin typeface="Arial"/>
                <a:cs typeface="Arial"/>
              </a:rPr>
              <a:t>d</a:t>
            </a:r>
            <a:r>
              <a:rPr sz="1600" i="1" dirty="0">
                <a:latin typeface="Arial"/>
                <a:cs typeface="Arial"/>
              </a:rPr>
              <a:t>i</a:t>
            </a:r>
            <a:r>
              <a:rPr sz="1600" i="1" spc="-10" dirty="0">
                <a:latin typeface="Arial"/>
                <a:cs typeface="Arial"/>
              </a:rPr>
              <a:t>s</a:t>
            </a:r>
            <a:r>
              <a:rPr sz="1600" i="1" dirty="0">
                <a:latin typeface="Arial"/>
                <a:cs typeface="Arial"/>
              </a:rPr>
              <a:t>abl</a:t>
            </a:r>
            <a:r>
              <a:rPr sz="1600" i="1" spc="-10" dirty="0">
                <a:latin typeface="Arial"/>
                <a:cs typeface="Arial"/>
              </a:rPr>
              <a:t>e</a:t>
            </a:r>
            <a:r>
              <a:rPr sz="1600" i="1" dirty="0">
                <a:latin typeface="Arial"/>
                <a:cs typeface="Arial"/>
              </a:rPr>
              <a:t>d,</a:t>
            </a:r>
            <a:r>
              <a:rPr sz="1600" i="1" spc="-10" dirty="0">
                <a:latin typeface="Arial"/>
                <a:cs typeface="Arial"/>
              </a:rPr>
              <a:t> s</a:t>
            </a:r>
            <a:r>
              <a:rPr sz="1600" i="1" dirty="0">
                <a:latin typeface="Arial"/>
                <a:cs typeface="Arial"/>
              </a:rPr>
              <a:t>pee</a:t>
            </a:r>
            <a:r>
              <a:rPr sz="1600" i="1" spc="-10" dirty="0">
                <a:latin typeface="Arial"/>
                <a:cs typeface="Arial"/>
              </a:rPr>
              <a:t>c</a:t>
            </a:r>
            <a:r>
              <a:rPr sz="1600" i="1" dirty="0">
                <a:latin typeface="Arial"/>
                <a:cs typeface="Arial"/>
              </a:rPr>
              <a:t>h </a:t>
            </a:r>
            <a:r>
              <a:rPr sz="1600" i="1" spc="-10" dirty="0">
                <a:latin typeface="Arial"/>
                <a:cs typeface="Arial"/>
              </a:rPr>
              <a:t>i</a:t>
            </a:r>
            <a:r>
              <a:rPr sz="1600" i="1" spc="5" dirty="0">
                <a:latin typeface="Arial"/>
                <a:cs typeface="Arial"/>
              </a:rPr>
              <a:t>m</a:t>
            </a:r>
            <a:r>
              <a:rPr sz="1600" i="1" dirty="0">
                <a:latin typeface="Arial"/>
                <a:cs typeface="Arial"/>
              </a:rPr>
              <a:t>p</a:t>
            </a:r>
            <a:r>
              <a:rPr sz="1600" i="1" spc="-10" dirty="0">
                <a:latin typeface="Arial"/>
                <a:cs typeface="Arial"/>
              </a:rPr>
              <a:t>a</a:t>
            </a:r>
            <a:r>
              <a:rPr sz="1600" i="1" dirty="0">
                <a:latin typeface="Arial"/>
                <a:cs typeface="Arial"/>
              </a:rPr>
              <a:t>ired,</a:t>
            </a:r>
            <a:r>
              <a:rPr sz="1600" i="1" spc="-10" dirty="0">
                <a:latin typeface="Arial"/>
                <a:cs typeface="Arial"/>
              </a:rPr>
              <a:t> </a:t>
            </a:r>
            <a:r>
              <a:rPr sz="1600" i="1" spc="5" dirty="0">
                <a:latin typeface="Arial"/>
                <a:cs typeface="Arial"/>
              </a:rPr>
              <a:t>m</a:t>
            </a:r>
            <a:r>
              <a:rPr sz="1600" i="1" spc="-10" dirty="0">
                <a:latin typeface="Arial"/>
                <a:cs typeface="Arial"/>
              </a:rPr>
              <a:t>u</a:t>
            </a:r>
            <a:r>
              <a:rPr sz="1600" i="1" dirty="0">
                <a:latin typeface="Arial"/>
                <a:cs typeface="Arial"/>
              </a:rPr>
              <a:t>lt</a:t>
            </a:r>
            <a:r>
              <a:rPr sz="1600" i="1" spc="5" dirty="0">
                <a:latin typeface="Arial"/>
                <a:cs typeface="Arial"/>
              </a:rPr>
              <a:t>i</a:t>
            </a:r>
            <a:r>
              <a:rPr sz="1600" i="1" spc="-10" dirty="0">
                <a:latin typeface="Arial"/>
                <a:cs typeface="Arial"/>
              </a:rPr>
              <a:t>p</a:t>
            </a:r>
            <a:r>
              <a:rPr sz="1600" i="1" dirty="0">
                <a:latin typeface="Arial"/>
                <a:cs typeface="Arial"/>
              </a:rPr>
              <a:t>le </a:t>
            </a:r>
            <a:r>
              <a:rPr sz="1600" i="1" spc="-10" dirty="0">
                <a:latin typeface="Arial"/>
                <a:cs typeface="Arial"/>
              </a:rPr>
              <a:t>h</a:t>
            </a:r>
            <a:r>
              <a:rPr sz="1600" i="1" dirty="0">
                <a:latin typeface="Arial"/>
                <a:cs typeface="Arial"/>
              </a:rPr>
              <a:t>an</a:t>
            </a:r>
            <a:r>
              <a:rPr sz="1600" i="1" spc="-10" dirty="0">
                <a:latin typeface="Arial"/>
                <a:cs typeface="Arial"/>
              </a:rPr>
              <a:t>di</a:t>
            </a:r>
            <a:r>
              <a:rPr sz="1600" i="1" spc="5" dirty="0">
                <a:latin typeface="Arial"/>
                <a:cs typeface="Arial"/>
              </a:rPr>
              <a:t>c</a:t>
            </a:r>
            <a:r>
              <a:rPr sz="1600" i="1" dirty="0">
                <a:latin typeface="Arial"/>
                <a:cs typeface="Arial"/>
              </a:rPr>
              <a:t>ap</a:t>
            </a:r>
            <a:r>
              <a:rPr sz="1600" i="1" spc="-10" dirty="0">
                <a:latin typeface="Arial"/>
                <a:cs typeface="Arial"/>
              </a:rPr>
              <a:t>p</a:t>
            </a:r>
            <a:r>
              <a:rPr sz="1600" i="1" dirty="0">
                <a:latin typeface="Arial"/>
                <a:cs typeface="Arial"/>
              </a:rPr>
              <a:t>ed (DO</a:t>
            </a:r>
            <a:r>
              <a:rPr sz="1600" i="1" spc="-5" dirty="0">
                <a:latin typeface="Arial"/>
                <a:cs typeface="Arial"/>
              </a:rPr>
              <a:t> </a:t>
            </a:r>
            <a:r>
              <a:rPr sz="1600" i="1" dirty="0">
                <a:latin typeface="Arial"/>
                <a:cs typeface="Arial"/>
              </a:rPr>
              <a:t>1</a:t>
            </a:r>
            <a:r>
              <a:rPr sz="1600" i="1" spc="-10" dirty="0">
                <a:latin typeface="Arial"/>
                <a:cs typeface="Arial"/>
              </a:rPr>
              <a:t>1</a:t>
            </a:r>
            <a:r>
              <a:rPr sz="1600" i="1" dirty="0">
                <a:latin typeface="Arial"/>
                <a:cs typeface="Arial"/>
              </a:rPr>
              <a:t>7, </a:t>
            </a:r>
            <a:r>
              <a:rPr sz="1600" i="1" spc="-10" dirty="0">
                <a:latin typeface="Arial"/>
                <a:cs typeface="Arial"/>
              </a:rPr>
              <a:t>s</a:t>
            </a:r>
            <a:r>
              <a:rPr sz="1600" i="1" dirty="0">
                <a:latin typeface="Arial"/>
                <a:cs typeface="Arial"/>
              </a:rPr>
              <a:t>. 1</a:t>
            </a:r>
            <a:r>
              <a:rPr sz="1600" i="1" spc="-10" dirty="0">
                <a:latin typeface="Arial"/>
                <a:cs typeface="Arial"/>
              </a:rPr>
              <a:t>9</a:t>
            </a:r>
            <a:r>
              <a:rPr sz="1600" i="1" dirty="0">
                <a:latin typeface="Arial"/>
                <a:cs typeface="Arial"/>
              </a:rPr>
              <a:t>87).</a:t>
            </a:r>
          </a:p>
          <a:p>
            <a:pPr marL="464820" marR="269875" indent="-226060">
              <a:spcBef>
                <a:spcPts val="5"/>
              </a:spcBef>
              <a:buFont typeface="Calibri"/>
              <a:buChar char="●"/>
              <a:tabLst>
                <a:tab pos="464820" algn="l"/>
              </a:tabLst>
            </a:pPr>
            <a:r>
              <a:rPr sz="1600" i="1" dirty="0">
                <a:latin typeface="Arial"/>
                <a:cs typeface="Arial"/>
              </a:rPr>
              <a:t>“</a:t>
            </a:r>
            <a:r>
              <a:rPr sz="1600" b="1" i="1" dirty="0">
                <a:latin typeface="Arial"/>
                <a:cs typeface="Arial"/>
              </a:rPr>
              <a:t>Disabili</a:t>
            </a:r>
            <a:r>
              <a:rPr sz="1600" b="1" i="1" spc="-15" dirty="0">
                <a:latin typeface="Arial"/>
                <a:cs typeface="Arial"/>
              </a:rPr>
              <a:t>t</a:t>
            </a:r>
            <a:r>
              <a:rPr sz="1600" b="1" i="1" dirty="0">
                <a:latin typeface="Arial"/>
                <a:cs typeface="Arial"/>
              </a:rPr>
              <a:t>y</a:t>
            </a:r>
            <a:r>
              <a:rPr sz="1600" b="1" i="1" spc="10" dirty="0">
                <a:latin typeface="Arial"/>
                <a:cs typeface="Arial"/>
              </a:rPr>
              <a:t> </a:t>
            </a:r>
            <a:r>
              <a:rPr sz="1600" i="1" spc="-10" dirty="0">
                <a:latin typeface="Arial"/>
                <a:cs typeface="Arial"/>
              </a:rPr>
              <a:t>s</a:t>
            </a:r>
            <a:r>
              <a:rPr sz="1600" i="1" dirty="0">
                <a:latin typeface="Arial"/>
                <a:cs typeface="Arial"/>
              </a:rPr>
              <a:t>hall</a:t>
            </a:r>
            <a:r>
              <a:rPr sz="1600" i="1" spc="-10" dirty="0">
                <a:latin typeface="Arial"/>
                <a:cs typeface="Arial"/>
              </a:rPr>
              <a:t> </a:t>
            </a:r>
            <a:r>
              <a:rPr sz="1600" i="1" spc="5" dirty="0">
                <a:latin typeface="Arial"/>
                <a:cs typeface="Arial"/>
              </a:rPr>
              <a:t>m</a:t>
            </a:r>
            <a:r>
              <a:rPr sz="1600" i="1" spc="-10" dirty="0">
                <a:latin typeface="Arial"/>
                <a:cs typeface="Arial"/>
              </a:rPr>
              <a:t>e</a:t>
            </a:r>
            <a:r>
              <a:rPr sz="1600" i="1" dirty="0">
                <a:latin typeface="Arial"/>
                <a:cs typeface="Arial"/>
              </a:rPr>
              <a:t>an a</a:t>
            </a:r>
            <a:r>
              <a:rPr sz="1600" i="1" spc="-10" dirty="0">
                <a:latin typeface="Arial"/>
                <a:cs typeface="Arial"/>
              </a:rPr>
              <a:t> </a:t>
            </a:r>
            <a:r>
              <a:rPr sz="1600" i="1" dirty="0">
                <a:latin typeface="Arial"/>
                <a:cs typeface="Arial"/>
              </a:rPr>
              <a:t>p</a:t>
            </a:r>
            <a:r>
              <a:rPr sz="1600" i="1" spc="-10" dirty="0">
                <a:latin typeface="Arial"/>
                <a:cs typeface="Arial"/>
              </a:rPr>
              <a:t>h</a:t>
            </a:r>
            <a:r>
              <a:rPr sz="1600" i="1" spc="5" dirty="0">
                <a:latin typeface="Arial"/>
                <a:cs typeface="Arial"/>
              </a:rPr>
              <a:t>y</a:t>
            </a:r>
            <a:r>
              <a:rPr sz="1600" i="1" spc="-10" dirty="0">
                <a:latin typeface="Arial"/>
                <a:cs typeface="Arial"/>
              </a:rPr>
              <a:t>si</a:t>
            </a:r>
            <a:r>
              <a:rPr sz="1600" i="1" spc="5" dirty="0">
                <a:latin typeface="Arial"/>
                <a:cs typeface="Arial"/>
              </a:rPr>
              <a:t>c</a:t>
            </a:r>
            <a:r>
              <a:rPr sz="1600" i="1" dirty="0">
                <a:latin typeface="Arial"/>
                <a:cs typeface="Arial"/>
              </a:rPr>
              <a:t>al</a:t>
            </a:r>
            <a:r>
              <a:rPr sz="1600" i="1" spc="-10" dirty="0">
                <a:latin typeface="Arial"/>
                <a:cs typeface="Arial"/>
              </a:rPr>
              <a:t> </a:t>
            </a:r>
            <a:r>
              <a:rPr sz="1600" i="1" dirty="0">
                <a:latin typeface="Arial"/>
                <a:cs typeface="Arial"/>
              </a:rPr>
              <a:t>or </a:t>
            </a:r>
            <a:r>
              <a:rPr sz="1600" i="1" spc="-5" dirty="0">
                <a:latin typeface="Arial"/>
                <a:cs typeface="Arial"/>
              </a:rPr>
              <a:t>m</a:t>
            </a:r>
            <a:r>
              <a:rPr sz="1600" i="1" dirty="0">
                <a:latin typeface="Arial"/>
                <a:cs typeface="Arial"/>
              </a:rPr>
              <a:t>ent</a:t>
            </a:r>
            <a:r>
              <a:rPr sz="1600" i="1" spc="-10" dirty="0">
                <a:latin typeface="Arial"/>
                <a:cs typeface="Arial"/>
              </a:rPr>
              <a:t>a</a:t>
            </a:r>
            <a:r>
              <a:rPr sz="1600" i="1" dirty="0">
                <a:latin typeface="Arial"/>
                <a:cs typeface="Arial"/>
              </a:rPr>
              <a:t>l </a:t>
            </a:r>
            <a:r>
              <a:rPr sz="1600" i="1" spc="-10" dirty="0">
                <a:latin typeface="Arial"/>
                <a:cs typeface="Arial"/>
              </a:rPr>
              <a:t>i</a:t>
            </a:r>
            <a:r>
              <a:rPr sz="1600" i="1" spc="5" dirty="0">
                <a:latin typeface="Arial"/>
                <a:cs typeface="Arial"/>
              </a:rPr>
              <a:t>m</a:t>
            </a:r>
            <a:r>
              <a:rPr sz="1600" i="1" dirty="0">
                <a:latin typeface="Arial"/>
                <a:cs typeface="Arial"/>
              </a:rPr>
              <a:t>p</a:t>
            </a:r>
            <a:r>
              <a:rPr sz="1600" i="1" spc="-10" dirty="0">
                <a:latin typeface="Arial"/>
                <a:cs typeface="Arial"/>
              </a:rPr>
              <a:t>a</a:t>
            </a:r>
            <a:r>
              <a:rPr sz="1600" i="1" dirty="0">
                <a:latin typeface="Arial"/>
                <a:cs typeface="Arial"/>
              </a:rPr>
              <a:t>ir</a:t>
            </a:r>
            <a:r>
              <a:rPr sz="1600" i="1" spc="5" dirty="0">
                <a:latin typeface="Arial"/>
                <a:cs typeface="Arial"/>
              </a:rPr>
              <a:t>m</a:t>
            </a:r>
            <a:r>
              <a:rPr sz="1600" i="1" spc="-10" dirty="0">
                <a:latin typeface="Arial"/>
                <a:cs typeface="Arial"/>
              </a:rPr>
              <a:t>e</a:t>
            </a:r>
            <a:r>
              <a:rPr sz="1600" i="1" dirty="0">
                <a:latin typeface="Arial"/>
                <a:cs typeface="Arial"/>
              </a:rPr>
              <a:t>nt t</a:t>
            </a:r>
            <a:r>
              <a:rPr sz="1600" i="1" spc="-10" dirty="0">
                <a:latin typeface="Arial"/>
                <a:cs typeface="Arial"/>
              </a:rPr>
              <a:t>h</a:t>
            </a:r>
            <a:r>
              <a:rPr sz="1600" i="1" dirty="0">
                <a:latin typeface="Arial"/>
                <a:cs typeface="Arial"/>
              </a:rPr>
              <a:t>at</a:t>
            </a:r>
            <a:r>
              <a:rPr sz="1600" i="1" spc="-10" dirty="0">
                <a:latin typeface="Arial"/>
                <a:cs typeface="Arial"/>
              </a:rPr>
              <a:t> </a:t>
            </a:r>
            <a:r>
              <a:rPr sz="1600" i="1" spc="5" dirty="0">
                <a:latin typeface="Arial"/>
                <a:cs typeface="Arial"/>
              </a:rPr>
              <a:t>s</a:t>
            </a:r>
            <a:r>
              <a:rPr sz="1600" i="1" dirty="0">
                <a:latin typeface="Arial"/>
                <a:cs typeface="Arial"/>
              </a:rPr>
              <a:t>u</a:t>
            </a:r>
            <a:r>
              <a:rPr sz="1600" i="1" spc="-10" dirty="0">
                <a:latin typeface="Arial"/>
                <a:cs typeface="Arial"/>
              </a:rPr>
              <a:t>b</a:t>
            </a:r>
            <a:r>
              <a:rPr sz="1600" i="1" spc="5" dirty="0">
                <a:latin typeface="Arial"/>
                <a:cs typeface="Arial"/>
              </a:rPr>
              <a:t>s</a:t>
            </a:r>
            <a:r>
              <a:rPr sz="1600" i="1" dirty="0">
                <a:latin typeface="Arial"/>
                <a:cs typeface="Arial"/>
              </a:rPr>
              <a:t>tan</a:t>
            </a:r>
            <a:r>
              <a:rPr sz="1600" i="1" spc="-10" dirty="0">
                <a:latin typeface="Arial"/>
                <a:cs typeface="Arial"/>
              </a:rPr>
              <a:t>t</a:t>
            </a:r>
            <a:r>
              <a:rPr sz="1600" i="1" dirty="0">
                <a:latin typeface="Arial"/>
                <a:cs typeface="Arial"/>
              </a:rPr>
              <a:t>ia</a:t>
            </a:r>
            <a:r>
              <a:rPr sz="1600" i="1" spc="-10" dirty="0">
                <a:latin typeface="Arial"/>
                <a:cs typeface="Arial"/>
              </a:rPr>
              <a:t>l</a:t>
            </a:r>
            <a:r>
              <a:rPr sz="1600" i="1" dirty="0">
                <a:latin typeface="Arial"/>
                <a:cs typeface="Arial"/>
              </a:rPr>
              <a:t>ly</a:t>
            </a:r>
            <a:r>
              <a:rPr sz="1600" i="1" spc="-5" dirty="0">
                <a:latin typeface="Arial"/>
                <a:cs typeface="Arial"/>
              </a:rPr>
              <a:t> </a:t>
            </a:r>
            <a:r>
              <a:rPr sz="1600" i="1" dirty="0">
                <a:latin typeface="Arial"/>
                <a:cs typeface="Arial"/>
              </a:rPr>
              <a:t>l</a:t>
            </a:r>
            <a:r>
              <a:rPr sz="1600" i="1" spc="-10" dirty="0">
                <a:latin typeface="Arial"/>
                <a:cs typeface="Arial"/>
              </a:rPr>
              <a:t>i</a:t>
            </a:r>
            <a:r>
              <a:rPr sz="1600" i="1" spc="5" dirty="0">
                <a:latin typeface="Arial"/>
                <a:cs typeface="Arial"/>
              </a:rPr>
              <a:t>m</a:t>
            </a:r>
            <a:r>
              <a:rPr sz="1600" i="1" dirty="0">
                <a:latin typeface="Arial"/>
                <a:cs typeface="Arial"/>
              </a:rPr>
              <a:t>i</a:t>
            </a:r>
            <a:r>
              <a:rPr sz="1600" i="1" spc="-10" dirty="0">
                <a:latin typeface="Arial"/>
                <a:cs typeface="Arial"/>
              </a:rPr>
              <a:t>t</a:t>
            </a:r>
            <a:r>
              <a:rPr sz="1600" i="1" dirty="0">
                <a:latin typeface="Arial"/>
                <a:cs typeface="Arial"/>
              </a:rPr>
              <a:t>s</a:t>
            </a:r>
            <a:r>
              <a:rPr sz="1600" i="1" spc="5" dirty="0">
                <a:latin typeface="Arial"/>
                <a:cs typeface="Arial"/>
              </a:rPr>
              <a:t> </a:t>
            </a:r>
            <a:r>
              <a:rPr sz="1600" i="1" dirty="0">
                <a:latin typeface="Arial"/>
                <a:cs typeface="Arial"/>
              </a:rPr>
              <a:t>o</a:t>
            </a:r>
            <a:r>
              <a:rPr sz="1600" i="1" spc="-10" dirty="0">
                <a:latin typeface="Arial"/>
                <a:cs typeface="Arial"/>
              </a:rPr>
              <a:t>n</a:t>
            </a:r>
            <a:r>
              <a:rPr sz="1600" i="1" dirty="0">
                <a:latin typeface="Arial"/>
                <a:cs typeface="Arial"/>
              </a:rPr>
              <a:t>e or</a:t>
            </a:r>
            <a:r>
              <a:rPr sz="1600" i="1" spc="-10" dirty="0">
                <a:latin typeface="Arial"/>
                <a:cs typeface="Arial"/>
              </a:rPr>
              <a:t> </a:t>
            </a:r>
            <a:r>
              <a:rPr sz="1600" i="1" spc="5" dirty="0">
                <a:latin typeface="Arial"/>
                <a:cs typeface="Arial"/>
              </a:rPr>
              <a:t>m</a:t>
            </a:r>
            <a:r>
              <a:rPr sz="1600" i="1" dirty="0">
                <a:latin typeface="Arial"/>
                <a:cs typeface="Arial"/>
              </a:rPr>
              <a:t>o</a:t>
            </a:r>
            <a:r>
              <a:rPr sz="1600" i="1" spc="-15" dirty="0">
                <a:latin typeface="Arial"/>
                <a:cs typeface="Arial"/>
              </a:rPr>
              <a:t>r</a:t>
            </a:r>
            <a:r>
              <a:rPr sz="1600" i="1" dirty="0">
                <a:latin typeface="Arial"/>
                <a:cs typeface="Arial"/>
              </a:rPr>
              <a:t>e p</a:t>
            </a:r>
            <a:r>
              <a:rPr sz="1600" i="1" spc="-10" dirty="0">
                <a:latin typeface="Arial"/>
                <a:cs typeface="Arial"/>
              </a:rPr>
              <a:t>s</a:t>
            </a:r>
            <a:r>
              <a:rPr sz="1600" i="1" spc="5" dirty="0">
                <a:latin typeface="Arial"/>
                <a:cs typeface="Arial"/>
              </a:rPr>
              <a:t>y</a:t>
            </a:r>
            <a:r>
              <a:rPr sz="1600" i="1" spc="-10" dirty="0">
                <a:latin typeface="Arial"/>
                <a:cs typeface="Arial"/>
              </a:rPr>
              <a:t>c</a:t>
            </a:r>
            <a:r>
              <a:rPr sz="1600" i="1" dirty="0">
                <a:latin typeface="Arial"/>
                <a:cs typeface="Arial"/>
              </a:rPr>
              <a:t>hol</a:t>
            </a:r>
            <a:r>
              <a:rPr sz="1600" i="1" spc="-10" dirty="0">
                <a:latin typeface="Arial"/>
                <a:cs typeface="Arial"/>
              </a:rPr>
              <a:t>o</a:t>
            </a:r>
            <a:r>
              <a:rPr sz="1600" i="1" dirty="0">
                <a:latin typeface="Arial"/>
                <a:cs typeface="Arial"/>
              </a:rPr>
              <a:t>g</a:t>
            </a:r>
            <a:r>
              <a:rPr sz="1600" i="1" spc="-10" dirty="0">
                <a:latin typeface="Arial"/>
                <a:cs typeface="Arial"/>
              </a:rPr>
              <a:t>i</a:t>
            </a:r>
            <a:r>
              <a:rPr sz="1600" i="1" spc="5" dirty="0">
                <a:latin typeface="Arial"/>
                <a:cs typeface="Arial"/>
              </a:rPr>
              <a:t>c</a:t>
            </a:r>
            <a:r>
              <a:rPr sz="1600" i="1" dirty="0">
                <a:latin typeface="Arial"/>
                <a:cs typeface="Arial"/>
              </a:rPr>
              <a:t>al,</a:t>
            </a:r>
            <a:r>
              <a:rPr sz="1600" i="1" spc="-10" dirty="0">
                <a:latin typeface="Arial"/>
                <a:cs typeface="Arial"/>
              </a:rPr>
              <a:t> </a:t>
            </a:r>
            <a:r>
              <a:rPr sz="1600" i="1" dirty="0">
                <a:latin typeface="Arial"/>
                <a:cs typeface="Arial"/>
              </a:rPr>
              <a:t>p</a:t>
            </a:r>
            <a:r>
              <a:rPr sz="1600" i="1" spc="-10" dirty="0">
                <a:latin typeface="Arial"/>
                <a:cs typeface="Arial"/>
              </a:rPr>
              <a:t>h</a:t>
            </a:r>
            <a:r>
              <a:rPr sz="1600" i="1" spc="5" dirty="0">
                <a:latin typeface="Arial"/>
                <a:cs typeface="Arial"/>
              </a:rPr>
              <a:t>ys</a:t>
            </a:r>
            <a:r>
              <a:rPr sz="1600" i="1" spc="-10" dirty="0">
                <a:latin typeface="Arial"/>
                <a:cs typeface="Arial"/>
              </a:rPr>
              <a:t>i</a:t>
            </a:r>
            <a:r>
              <a:rPr sz="1600" i="1" dirty="0">
                <a:latin typeface="Arial"/>
                <a:cs typeface="Arial"/>
              </a:rPr>
              <a:t>ol</a:t>
            </a:r>
            <a:r>
              <a:rPr sz="1600" i="1" spc="-10" dirty="0">
                <a:latin typeface="Arial"/>
                <a:cs typeface="Arial"/>
              </a:rPr>
              <a:t>o</a:t>
            </a:r>
            <a:r>
              <a:rPr sz="1600" i="1" dirty="0">
                <a:latin typeface="Arial"/>
                <a:cs typeface="Arial"/>
              </a:rPr>
              <a:t>gi</a:t>
            </a:r>
            <a:r>
              <a:rPr sz="1600" i="1" spc="-10" dirty="0">
                <a:latin typeface="Arial"/>
                <a:cs typeface="Arial"/>
              </a:rPr>
              <a:t>c</a:t>
            </a:r>
            <a:r>
              <a:rPr sz="1600" i="1" dirty="0">
                <a:latin typeface="Arial"/>
                <a:cs typeface="Arial"/>
              </a:rPr>
              <a:t>al</a:t>
            </a:r>
            <a:r>
              <a:rPr sz="1600" i="1" spc="-10" dirty="0">
                <a:latin typeface="Arial"/>
                <a:cs typeface="Arial"/>
              </a:rPr>
              <a:t> </a:t>
            </a:r>
            <a:r>
              <a:rPr sz="1600" i="1" dirty="0">
                <a:latin typeface="Arial"/>
                <a:cs typeface="Arial"/>
              </a:rPr>
              <a:t>or ana</a:t>
            </a:r>
            <a:r>
              <a:rPr sz="1600" i="1" spc="-10" dirty="0">
                <a:latin typeface="Arial"/>
                <a:cs typeface="Arial"/>
              </a:rPr>
              <a:t>t</a:t>
            </a:r>
            <a:r>
              <a:rPr sz="1600" i="1" dirty="0">
                <a:latin typeface="Arial"/>
                <a:cs typeface="Arial"/>
              </a:rPr>
              <a:t>o</a:t>
            </a:r>
            <a:r>
              <a:rPr sz="1600" i="1" spc="-10" dirty="0">
                <a:latin typeface="Arial"/>
                <a:cs typeface="Arial"/>
              </a:rPr>
              <a:t>m</a:t>
            </a:r>
            <a:r>
              <a:rPr sz="1600" i="1" dirty="0">
                <a:latin typeface="Arial"/>
                <a:cs typeface="Arial"/>
              </a:rPr>
              <a:t>i</a:t>
            </a:r>
            <a:r>
              <a:rPr sz="1600" i="1" spc="5" dirty="0">
                <a:latin typeface="Arial"/>
                <a:cs typeface="Arial"/>
              </a:rPr>
              <a:t>c</a:t>
            </a:r>
            <a:r>
              <a:rPr sz="1600" i="1" spc="-10" dirty="0">
                <a:latin typeface="Arial"/>
                <a:cs typeface="Arial"/>
              </a:rPr>
              <a:t>a</a:t>
            </a:r>
            <a:r>
              <a:rPr sz="1600" i="1" dirty="0">
                <a:latin typeface="Arial"/>
                <a:cs typeface="Arial"/>
              </a:rPr>
              <a:t>l </a:t>
            </a:r>
            <a:r>
              <a:rPr sz="1600" i="1" spc="60" dirty="0">
                <a:latin typeface="Arial"/>
                <a:cs typeface="Arial"/>
              </a:rPr>
              <a:t>f</a:t>
            </a:r>
            <a:r>
              <a:rPr sz="1600" i="1" spc="-10" dirty="0">
                <a:latin typeface="Arial"/>
                <a:cs typeface="Arial"/>
              </a:rPr>
              <a:t>u</a:t>
            </a:r>
            <a:r>
              <a:rPr sz="1600" i="1" dirty="0">
                <a:latin typeface="Arial"/>
                <a:cs typeface="Arial"/>
              </a:rPr>
              <a:t>n</a:t>
            </a:r>
            <a:r>
              <a:rPr sz="1600" i="1" spc="5" dirty="0">
                <a:latin typeface="Arial"/>
                <a:cs typeface="Arial"/>
              </a:rPr>
              <a:t>c</a:t>
            </a:r>
            <a:r>
              <a:rPr sz="1600" i="1" spc="-10" dirty="0">
                <a:latin typeface="Arial"/>
                <a:cs typeface="Arial"/>
              </a:rPr>
              <a:t>t</a:t>
            </a:r>
            <a:r>
              <a:rPr sz="1600" i="1" dirty="0">
                <a:latin typeface="Arial"/>
                <a:cs typeface="Arial"/>
              </a:rPr>
              <a:t>ion</a:t>
            </a:r>
            <a:r>
              <a:rPr sz="1600" i="1" spc="-10" dirty="0">
                <a:latin typeface="Arial"/>
                <a:cs typeface="Arial"/>
              </a:rPr>
              <a:t> </a:t>
            </a:r>
            <a:r>
              <a:rPr sz="1600" i="1" dirty="0">
                <a:latin typeface="Arial"/>
                <a:cs typeface="Arial"/>
              </a:rPr>
              <a:t>of </a:t>
            </a:r>
            <a:r>
              <a:rPr sz="1600" i="1" spc="-10" dirty="0">
                <a:latin typeface="Arial"/>
                <a:cs typeface="Arial"/>
              </a:rPr>
              <a:t>a</a:t>
            </a:r>
            <a:r>
              <a:rPr sz="1600" i="1" dirty="0">
                <a:latin typeface="Arial"/>
                <a:cs typeface="Arial"/>
              </a:rPr>
              <a:t>n </a:t>
            </a:r>
            <a:r>
              <a:rPr sz="1600" i="1" spc="5" dirty="0">
                <a:latin typeface="Arial"/>
                <a:cs typeface="Arial"/>
              </a:rPr>
              <a:t>i</a:t>
            </a:r>
            <a:r>
              <a:rPr sz="1600" i="1" spc="-10" dirty="0">
                <a:latin typeface="Arial"/>
                <a:cs typeface="Arial"/>
              </a:rPr>
              <a:t>n</a:t>
            </a:r>
            <a:r>
              <a:rPr sz="1600" i="1" dirty="0">
                <a:latin typeface="Arial"/>
                <a:cs typeface="Arial"/>
              </a:rPr>
              <a:t>di</a:t>
            </a:r>
            <a:r>
              <a:rPr sz="1600" i="1" spc="5" dirty="0">
                <a:latin typeface="Arial"/>
                <a:cs typeface="Arial"/>
              </a:rPr>
              <a:t>v</a:t>
            </a:r>
            <a:r>
              <a:rPr sz="1600" i="1" spc="-10" dirty="0">
                <a:latin typeface="Arial"/>
                <a:cs typeface="Arial"/>
              </a:rPr>
              <a:t>i</a:t>
            </a:r>
            <a:r>
              <a:rPr sz="1600" i="1" dirty="0">
                <a:latin typeface="Arial"/>
                <a:cs typeface="Arial"/>
              </a:rPr>
              <a:t>du</a:t>
            </a:r>
            <a:r>
              <a:rPr sz="1600" i="1" spc="-10" dirty="0">
                <a:latin typeface="Arial"/>
                <a:cs typeface="Arial"/>
              </a:rPr>
              <a:t>a</a:t>
            </a:r>
            <a:r>
              <a:rPr sz="1600" i="1" dirty="0">
                <a:latin typeface="Arial"/>
                <a:cs typeface="Arial"/>
              </a:rPr>
              <a:t>l or</a:t>
            </a:r>
            <a:r>
              <a:rPr sz="1600" i="1" spc="-10" dirty="0">
                <a:latin typeface="Arial"/>
                <a:cs typeface="Arial"/>
              </a:rPr>
              <a:t> </a:t>
            </a:r>
            <a:r>
              <a:rPr sz="1600" i="1" dirty="0">
                <a:latin typeface="Arial"/>
                <a:cs typeface="Arial"/>
              </a:rPr>
              <a:t>a</a:t>
            </a:r>
            <a:r>
              <a:rPr sz="1600" i="1" spc="5" dirty="0">
                <a:latin typeface="Arial"/>
                <a:cs typeface="Arial"/>
              </a:rPr>
              <a:t>c</a:t>
            </a:r>
            <a:r>
              <a:rPr sz="1600" i="1" spc="-10" dirty="0">
                <a:latin typeface="Arial"/>
                <a:cs typeface="Arial"/>
              </a:rPr>
              <a:t>t</a:t>
            </a:r>
            <a:r>
              <a:rPr sz="1600" i="1" dirty="0">
                <a:latin typeface="Arial"/>
                <a:cs typeface="Arial"/>
              </a:rPr>
              <a:t>i</a:t>
            </a:r>
            <a:r>
              <a:rPr sz="1600" i="1" spc="15" dirty="0">
                <a:latin typeface="Arial"/>
                <a:cs typeface="Arial"/>
              </a:rPr>
              <a:t>v</a:t>
            </a:r>
            <a:r>
              <a:rPr sz="1600" i="1" spc="-10" dirty="0">
                <a:latin typeface="Arial"/>
                <a:cs typeface="Arial"/>
              </a:rPr>
              <a:t>i</a:t>
            </a:r>
            <a:r>
              <a:rPr sz="1600" i="1" dirty="0">
                <a:latin typeface="Arial"/>
                <a:cs typeface="Arial"/>
              </a:rPr>
              <a:t>t</a:t>
            </a:r>
            <a:r>
              <a:rPr sz="1600" i="1" spc="5" dirty="0">
                <a:latin typeface="Arial"/>
                <a:cs typeface="Arial"/>
              </a:rPr>
              <a:t>i</a:t>
            </a:r>
            <a:r>
              <a:rPr sz="1600" i="1" spc="-10" dirty="0">
                <a:latin typeface="Arial"/>
                <a:cs typeface="Arial"/>
              </a:rPr>
              <a:t>e</a:t>
            </a:r>
            <a:r>
              <a:rPr sz="1600" i="1" dirty="0">
                <a:latin typeface="Arial"/>
                <a:cs typeface="Arial"/>
              </a:rPr>
              <a:t>s</a:t>
            </a:r>
            <a:r>
              <a:rPr sz="1600" i="1" spc="5" dirty="0">
                <a:latin typeface="Arial"/>
                <a:cs typeface="Arial"/>
              </a:rPr>
              <a:t> </a:t>
            </a:r>
            <a:r>
              <a:rPr sz="1600" i="1" dirty="0">
                <a:latin typeface="Arial"/>
                <a:cs typeface="Arial"/>
              </a:rPr>
              <a:t>of</a:t>
            </a:r>
            <a:r>
              <a:rPr sz="1600" i="1" spc="-10" dirty="0">
                <a:latin typeface="Arial"/>
                <a:cs typeface="Arial"/>
              </a:rPr>
              <a:t> </a:t>
            </a:r>
            <a:r>
              <a:rPr sz="1600" i="1" spc="5" dirty="0">
                <a:latin typeface="Arial"/>
                <a:cs typeface="Arial"/>
              </a:rPr>
              <a:t>s</a:t>
            </a:r>
            <a:r>
              <a:rPr sz="1600" i="1" spc="-10" dirty="0">
                <a:latin typeface="Arial"/>
                <a:cs typeface="Arial"/>
              </a:rPr>
              <a:t>u</a:t>
            </a:r>
            <a:r>
              <a:rPr sz="1600" i="1" spc="5" dirty="0">
                <a:latin typeface="Arial"/>
                <a:cs typeface="Arial"/>
              </a:rPr>
              <a:t>c</a:t>
            </a:r>
            <a:r>
              <a:rPr sz="1600" i="1" dirty="0">
                <a:latin typeface="Arial"/>
                <a:cs typeface="Arial"/>
              </a:rPr>
              <a:t>h ind</a:t>
            </a:r>
            <a:r>
              <a:rPr sz="1600" i="1" spc="-10" dirty="0">
                <a:latin typeface="Arial"/>
                <a:cs typeface="Arial"/>
              </a:rPr>
              <a:t>i</a:t>
            </a:r>
            <a:r>
              <a:rPr sz="1600" i="1" spc="5" dirty="0">
                <a:latin typeface="Arial"/>
                <a:cs typeface="Arial"/>
              </a:rPr>
              <a:t>v</a:t>
            </a:r>
            <a:r>
              <a:rPr sz="1600" i="1" dirty="0">
                <a:latin typeface="Arial"/>
                <a:cs typeface="Arial"/>
              </a:rPr>
              <a:t>i</a:t>
            </a:r>
            <a:r>
              <a:rPr sz="1600" i="1" spc="-10" dirty="0">
                <a:latin typeface="Arial"/>
                <a:cs typeface="Arial"/>
              </a:rPr>
              <a:t>d</a:t>
            </a:r>
            <a:r>
              <a:rPr sz="1600" i="1" dirty="0">
                <a:latin typeface="Arial"/>
                <a:cs typeface="Arial"/>
              </a:rPr>
              <a:t>ual.”</a:t>
            </a:r>
            <a:r>
              <a:rPr sz="1600" i="1" spc="-10" dirty="0">
                <a:latin typeface="Arial"/>
                <a:cs typeface="Arial"/>
              </a:rPr>
              <a:t> </a:t>
            </a:r>
            <a:r>
              <a:rPr sz="1600" i="1" dirty="0">
                <a:latin typeface="Arial"/>
                <a:cs typeface="Arial"/>
              </a:rPr>
              <a:t>(RA 72</a:t>
            </a:r>
            <a:r>
              <a:rPr sz="1600" i="1" spc="-10" dirty="0">
                <a:latin typeface="Arial"/>
                <a:cs typeface="Arial"/>
              </a:rPr>
              <a:t>7</a:t>
            </a:r>
            <a:r>
              <a:rPr sz="1600" i="1" dirty="0">
                <a:latin typeface="Arial"/>
                <a:cs typeface="Arial"/>
              </a:rPr>
              <a:t>7)</a:t>
            </a:r>
          </a:p>
          <a:p>
            <a:pPr marL="464820" indent="-226060">
              <a:buSzPct val="88888"/>
              <a:buFont typeface="Calibri"/>
              <a:buChar char="●"/>
              <a:tabLst>
                <a:tab pos="464820" algn="l"/>
              </a:tabLst>
            </a:pPr>
            <a:r>
              <a:rPr sz="1600" i="1" dirty="0">
                <a:latin typeface="Arial"/>
                <a:cs typeface="Arial"/>
              </a:rPr>
              <a:t>“Studen</a:t>
            </a:r>
            <a:r>
              <a:rPr sz="1600" i="1" spc="-10" dirty="0">
                <a:latin typeface="Arial"/>
                <a:cs typeface="Arial"/>
              </a:rPr>
              <a:t>t</a:t>
            </a:r>
            <a:r>
              <a:rPr sz="1600" i="1" dirty="0">
                <a:latin typeface="Arial"/>
                <a:cs typeface="Arial"/>
              </a:rPr>
              <a:t>s</a:t>
            </a:r>
            <a:r>
              <a:rPr sz="1600" i="1" spc="5" dirty="0">
                <a:latin typeface="Arial"/>
                <a:cs typeface="Arial"/>
              </a:rPr>
              <a:t> </a:t>
            </a:r>
            <a:r>
              <a:rPr sz="1600" i="1" dirty="0">
                <a:latin typeface="Arial"/>
                <a:cs typeface="Arial"/>
              </a:rPr>
              <a:t>wi</a:t>
            </a:r>
            <a:r>
              <a:rPr sz="1600" i="1" spc="-10" dirty="0">
                <a:latin typeface="Arial"/>
                <a:cs typeface="Arial"/>
              </a:rPr>
              <a:t>t</a:t>
            </a:r>
            <a:r>
              <a:rPr sz="1600" i="1" dirty="0">
                <a:latin typeface="Arial"/>
                <a:cs typeface="Arial"/>
              </a:rPr>
              <a:t>h</a:t>
            </a:r>
            <a:r>
              <a:rPr sz="1600" i="1" spc="10" dirty="0">
                <a:latin typeface="Arial"/>
                <a:cs typeface="Arial"/>
              </a:rPr>
              <a:t> </a:t>
            </a:r>
            <a:r>
              <a:rPr sz="1600" b="1" i="1" dirty="0">
                <a:latin typeface="Arial"/>
                <a:cs typeface="Arial"/>
              </a:rPr>
              <a:t>gif</a:t>
            </a:r>
            <a:r>
              <a:rPr sz="1600" b="1" i="1" spc="-15" dirty="0">
                <a:latin typeface="Arial"/>
                <a:cs typeface="Arial"/>
              </a:rPr>
              <a:t>t</a:t>
            </a:r>
            <a:r>
              <a:rPr sz="1600" b="1" i="1" dirty="0">
                <a:latin typeface="Arial"/>
                <a:cs typeface="Arial"/>
              </a:rPr>
              <a:t>s and</a:t>
            </a:r>
            <a:r>
              <a:rPr sz="1600" b="1" i="1" spc="-10" dirty="0">
                <a:latin typeface="Arial"/>
                <a:cs typeface="Arial"/>
              </a:rPr>
              <a:t> </a:t>
            </a:r>
            <a:r>
              <a:rPr sz="1600" b="1" i="1" dirty="0">
                <a:latin typeface="Arial"/>
                <a:cs typeface="Arial"/>
              </a:rPr>
              <a:t>tale</a:t>
            </a:r>
            <a:r>
              <a:rPr sz="1600" b="1" i="1" spc="-10" dirty="0">
                <a:latin typeface="Arial"/>
                <a:cs typeface="Arial"/>
              </a:rPr>
              <a:t>n</a:t>
            </a:r>
            <a:r>
              <a:rPr sz="1600" b="1" i="1" dirty="0">
                <a:latin typeface="Arial"/>
                <a:cs typeface="Arial"/>
              </a:rPr>
              <a:t>ts</a:t>
            </a:r>
            <a:r>
              <a:rPr sz="1600" b="1" i="1" spc="10" dirty="0">
                <a:latin typeface="Arial"/>
                <a:cs typeface="Arial"/>
              </a:rPr>
              <a:t> </a:t>
            </a:r>
            <a:r>
              <a:rPr sz="1600" i="1" dirty="0">
                <a:latin typeface="Arial"/>
                <a:cs typeface="Arial"/>
              </a:rPr>
              <a:t>per</a:t>
            </a:r>
            <a:r>
              <a:rPr sz="1600" i="1" spc="-10" dirty="0">
                <a:latin typeface="Arial"/>
                <a:cs typeface="Arial"/>
              </a:rPr>
              <a:t>f</a:t>
            </a:r>
            <a:r>
              <a:rPr sz="1600" i="1" dirty="0">
                <a:latin typeface="Arial"/>
                <a:cs typeface="Arial"/>
              </a:rPr>
              <a:t>orm</a:t>
            </a:r>
            <a:r>
              <a:rPr sz="1600" i="1" spc="10" dirty="0">
                <a:latin typeface="Arial"/>
                <a:cs typeface="Arial"/>
              </a:rPr>
              <a:t> </a:t>
            </a:r>
            <a:r>
              <a:rPr sz="1600" i="1" dirty="0">
                <a:latin typeface="Arial"/>
                <a:cs typeface="Arial"/>
              </a:rPr>
              <a:t>-</a:t>
            </a:r>
            <a:r>
              <a:rPr sz="1600" i="1" spc="-10" dirty="0">
                <a:latin typeface="Arial"/>
                <a:cs typeface="Arial"/>
              </a:rPr>
              <a:t> </a:t>
            </a:r>
            <a:r>
              <a:rPr sz="1600" i="1" dirty="0">
                <a:latin typeface="Arial"/>
                <a:cs typeface="Arial"/>
              </a:rPr>
              <a:t>or h</a:t>
            </a:r>
            <a:r>
              <a:rPr sz="1600" i="1" spc="-10" dirty="0">
                <a:latin typeface="Arial"/>
                <a:cs typeface="Arial"/>
              </a:rPr>
              <a:t>a</a:t>
            </a:r>
            <a:r>
              <a:rPr sz="1600" i="1" spc="5" dirty="0">
                <a:latin typeface="Arial"/>
                <a:cs typeface="Arial"/>
              </a:rPr>
              <a:t>v</a:t>
            </a:r>
            <a:r>
              <a:rPr sz="1600" i="1" dirty="0">
                <a:latin typeface="Arial"/>
                <a:cs typeface="Arial"/>
              </a:rPr>
              <a:t>e</a:t>
            </a:r>
            <a:r>
              <a:rPr sz="1600" i="1" spc="-10" dirty="0">
                <a:latin typeface="Arial"/>
                <a:cs typeface="Arial"/>
              </a:rPr>
              <a:t> </a:t>
            </a:r>
            <a:r>
              <a:rPr sz="1600" i="1" dirty="0">
                <a:latin typeface="Arial"/>
                <a:cs typeface="Arial"/>
              </a:rPr>
              <a:t>the</a:t>
            </a:r>
            <a:r>
              <a:rPr sz="1600" i="1" spc="-10" dirty="0">
                <a:latin typeface="Arial"/>
                <a:cs typeface="Arial"/>
              </a:rPr>
              <a:t> </a:t>
            </a:r>
            <a:r>
              <a:rPr sz="1600" i="1" spc="5" dirty="0">
                <a:latin typeface="Arial"/>
                <a:cs typeface="Arial"/>
              </a:rPr>
              <a:t>c</a:t>
            </a:r>
            <a:r>
              <a:rPr sz="1600" i="1" dirty="0">
                <a:latin typeface="Arial"/>
                <a:cs typeface="Arial"/>
              </a:rPr>
              <a:t>a</a:t>
            </a:r>
            <a:r>
              <a:rPr sz="1600" i="1" spc="-10" dirty="0">
                <a:latin typeface="Arial"/>
                <a:cs typeface="Arial"/>
              </a:rPr>
              <a:t>p</a:t>
            </a:r>
            <a:r>
              <a:rPr sz="1600" i="1" dirty="0">
                <a:latin typeface="Arial"/>
                <a:cs typeface="Arial"/>
              </a:rPr>
              <a:t>a</a:t>
            </a:r>
            <a:r>
              <a:rPr sz="1600" i="1" spc="-10" dirty="0">
                <a:latin typeface="Arial"/>
                <a:cs typeface="Arial"/>
              </a:rPr>
              <a:t>b</a:t>
            </a:r>
            <a:r>
              <a:rPr sz="1600" i="1" dirty="0">
                <a:latin typeface="Arial"/>
                <a:cs typeface="Arial"/>
              </a:rPr>
              <a:t>ili</a:t>
            </a:r>
            <a:r>
              <a:rPr sz="1600" i="1" spc="-10" dirty="0">
                <a:latin typeface="Arial"/>
                <a:cs typeface="Arial"/>
              </a:rPr>
              <a:t>t</a:t>
            </a:r>
            <a:r>
              <a:rPr sz="1600" i="1" dirty="0">
                <a:latin typeface="Arial"/>
                <a:cs typeface="Arial"/>
              </a:rPr>
              <a:t>y</a:t>
            </a:r>
            <a:r>
              <a:rPr sz="1600" i="1" spc="5" dirty="0">
                <a:latin typeface="Arial"/>
                <a:cs typeface="Arial"/>
              </a:rPr>
              <a:t> </a:t>
            </a:r>
            <a:r>
              <a:rPr sz="1600" i="1" dirty="0">
                <a:latin typeface="Arial"/>
                <a:cs typeface="Arial"/>
              </a:rPr>
              <a:t>to</a:t>
            </a:r>
            <a:r>
              <a:rPr sz="1600" i="1" spc="-10" dirty="0">
                <a:latin typeface="Arial"/>
                <a:cs typeface="Arial"/>
              </a:rPr>
              <a:t> </a:t>
            </a:r>
            <a:r>
              <a:rPr sz="1600" i="1" dirty="0">
                <a:latin typeface="Arial"/>
                <a:cs typeface="Arial"/>
              </a:rPr>
              <a:t>perfo</a:t>
            </a:r>
            <a:r>
              <a:rPr sz="1600" i="1" spc="-15" dirty="0">
                <a:latin typeface="Arial"/>
                <a:cs typeface="Arial"/>
              </a:rPr>
              <a:t>r</a:t>
            </a:r>
            <a:r>
              <a:rPr sz="1600" i="1" dirty="0">
                <a:latin typeface="Arial"/>
                <a:cs typeface="Arial"/>
              </a:rPr>
              <a:t>m</a:t>
            </a:r>
            <a:r>
              <a:rPr sz="1600" i="1" spc="20" dirty="0">
                <a:latin typeface="Arial"/>
                <a:cs typeface="Arial"/>
              </a:rPr>
              <a:t> </a:t>
            </a:r>
            <a:r>
              <a:rPr sz="1600" i="1" dirty="0">
                <a:latin typeface="Arial"/>
                <a:cs typeface="Arial"/>
              </a:rPr>
              <a:t>-</a:t>
            </a:r>
            <a:r>
              <a:rPr sz="1600" i="1" spc="-10" dirty="0">
                <a:latin typeface="Arial"/>
                <a:cs typeface="Arial"/>
              </a:rPr>
              <a:t> </a:t>
            </a:r>
            <a:r>
              <a:rPr sz="1600" i="1" dirty="0">
                <a:latin typeface="Arial"/>
                <a:cs typeface="Arial"/>
              </a:rPr>
              <a:t>at </a:t>
            </a:r>
            <a:r>
              <a:rPr sz="1600" i="1" spc="-10" dirty="0">
                <a:latin typeface="Arial"/>
                <a:cs typeface="Arial"/>
              </a:rPr>
              <a:t>h</a:t>
            </a:r>
            <a:r>
              <a:rPr sz="1600" i="1" dirty="0">
                <a:latin typeface="Arial"/>
                <a:cs typeface="Arial"/>
              </a:rPr>
              <a:t>igher</a:t>
            </a:r>
            <a:r>
              <a:rPr sz="1600" i="1" spc="-15" dirty="0">
                <a:latin typeface="Arial"/>
                <a:cs typeface="Arial"/>
              </a:rPr>
              <a:t> </a:t>
            </a:r>
            <a:r>
              <a:rPr sz="1600" i="1" spc="5" dirty="0">
                <a:latin typeface="Arial"/>
                <a:cs typeface="Arial"/>
              </a:rPr>
              <a:t>l</a:t>
            </a:r>
            <a:r>
              <a:rPr sz="1600" i="1" spc="-10" dirty="0">
                <a:latin typeface="Arial"/>
                <a:cs typeface="Arial"/>
              </a:rPr>
              <a:t>e</a:t>
            </a:r>
            <a:r>
              <a:rPr sz="1600" i="1" spc="5" dirty="0">
                <a:latin typeface="Arial"/>
                <a:cs typeface="Arial"/>
              </a:rPr>
              <a:t>v</a:t>
            </a:r>
            <a:r>
              <a:rPr sz="1600" i="1" dirty="0">
                <a:latin typeface="Arial"/>
                <a:cs typeface="Arial"/>
              </a:rPr>
              <a:t>e</a:t>
            </a:r>
            <a:r>
              <a:rPr sz="1600" i="1" spc="-10" dirty="0">
                <a:latin typeface="Arial"/>
                <a:cs typeface="Arial"/>
              </a:rPr>
              <a:t>l</a:t>
            </a:r>
            <a:r>
              <a:rPr sz="1600" i="1" dirty="0">
                <a:latin typeface="Arial"/>
                <a:cs typeface="Arial"/>
              </a:rPr>
              <a:t>s</a:t>
            </a:r>
            <a:r>
              <a:rPr sz="1600" i="1" spc="5" dirty="0">
                <a:latin typeface="Arial"/>
                <a:cs typeface="Arial"/>
              </a:rPr>
              <a:t> c</a:t>
            </a:r>
            <a:r>
              <a:rPr sz="1600" i="1" spc="-10" dirty="0">
                <a:latin typeface="Arial"/>
                <a:cs typeface="Arial"/>
              </a:rPr>
              <a:t>o</a:t>
            </a:r>
            <a:r>
              <a:rPr sz="1600" i="1" spc="5" dirty="0">
                <a:latin typeface="Arial"/>
                <a:cs typeface="Arial"/>
              </a:rPr>
              <a:t>m</a:t>
            </a:r>
            <a:r>
              <a:rPr sz="1600" i="1" spc="-10" dirty="0">
                <a:latin typeface="Arial"/>
                <a:cs typeface="Arial"/>
              </a:rPr>
              <a:t>p</a:t>
            </a:r>
            <a:r>
              <a:rPr sz="1600" i="1" dirty="0">
                <a:latin typeface="Arial"/>
                <a:cs typeface="Arial"/>
              </a:rPr>
              <a:t>ared </a:t>
            </a:r>
            <a:r>
              <a:rPr sz="1600" i="1" spc="-10" dirty="0">
                <a:latin typeface="Arial"/>
                <a:cs typeface="Arial"/>
              </a:rPr>
              <a:t>t</a:t>
            </a:r>
            <a:r>
              <a:rPr sz="1600" i="1" dirty="0">
                <a:latin typeface="Arial"/>
                <a:cs typeface="Arial"/>
              </a:rPr>
              <a:t>o o</a:t>
            </a:r>
            <a:r>
              <a:rPr sz="1600" i="1" spc="-10" dirty="0">
                <a:latin typeface="Arial"/>
                <a:cs typeface="Arial"/>
              </a:rPr>
              <a:t>t</a:t>
            </a:r>
            <a:r>
              <a:rPr sz="1600" i="1" dirty="0">
                <a:latin typeface="Arial"/>
                <a:cs typeface="Arial"/>
              </a:rPr>
              <a:t>hers</a:t>
            </a:r>
            <a:r>
              <a:rPr sz="1600" i="1" spc="-10" dirty="0">
                <a:latin typeface="Arial"/>
                <a:cs typeface="Arial"/>
              </a:rPr>
              <a:t> </a:t>
            </a:r>
            <a:r>
              <a:rPr sz="1600" i="1" dirty="0">
                <a:latin typeface="Arial"/>
                <a:cs typeface="Arial"/>
              </a:rPr>
              <a:t>of </a:t>
            </a:r>
            <a:r>
              <a:rPr sz="1600" i="1" spc="-10" dirty="0">
                <a:latin typeface="Arial"/>
                <a:cs typeface="Arial"/>
              </a:rPr>
              <a:t>t</a:t>
            </a:r>
            <a:r>
              <a:rPr sz="1600" i="1" dirty="0">
                <a:latin typeface="Arial"/>
                <a:cs typeface="Arial"/>
              </a:rPr>
              <a:t>he</a:t>
            </a:r>
            <a:r>
              <a:rPr sz="1600" i="1" spc="-10" dirty="0">
                <a:latin typeface="Arial"/>
                <a:cs typeface="Arial"/>
              </a:rPr>
              <a:t> </a:t>
            </a:r>
            <a:r>
              <a:rPr sz="1600" i="1" spc="5" dirty="0">
                <a:latin typeface="Arial"/>
                <a:cs typeface="Arial"/>
              </a:rPr>
              <a:t>s</a:t>
            </a:r>
            <a:r>
              <a:rPr sz="1600" i="1" spc="-10" dirty="0">
                <a:latin typeface="Arial"/>
                <a:cs typeface="Arial"/>
              </a:rPr>
              <a:t>a</a:t>
            </a:r>
            <a:r>
              <a:rPr sz="1600" i="1" spc="5" dirty="0">
                <a:latin typeface="Arial"/>
                <a:cs typeface="Arial"/>
              </a:rPr>
              <a:t>m</a:t>
            </a:r>
            <a:r>
              <a:rPr sz="1600" i="1" dirty="0">
                <a:latin typeface="Arial"/>
                <a:cs typeface="Arial"/>
              </a:rPr>
              <a:t>e </a:t>
            </a:r>
            <a:r>
              <a:rPr sz="1600" i="1" spc="-10" dirty="0">
                <a:latin typeface="Arial"/>
                <a:cs typeface="Arial"/>
              </a:rPr>
              <a:t>a</a:t>
            </a:r>
            <a:r>
              <a:rPr sz="1600" i="1" dirty="0">
                <a:latin typeface="Arial"/>
                <a:cs typeface="Arial"/>
              </a:rPr>
              <a:t>ge, </a:t>
            </a:r>
            <a:r>
              <a:rPr sz="1600" i="1" spc="-10" dirty="0">
                <a:latin typeface="Arial"/>
                <a:cs typeface="Arial"/>
              </a:rPr>
              <a:t>e</a:t>
            </a:r>
            <a:r>
              <a:rPr sz="1600" i="1" spc="5" dirty="0">
                <a:latin typeface="Arial"/>
                <a:cs typeface="Arial"/>
              </a:rPr>
              <a:t>x</a:t>
            </a:r>
            <a:r>
              <a:rPr sz="1600" i="1" dirty="0">
                <a:latin typeface="Arial"/>
                <a:cs typeface="Arial"/>
              </a:rPr>
              <a:t>p</a:t>
            </a:r>
            <a:r>
              <a:rPr sz="1600" i="1" spc="-10" dirty="0">
                <a:latin typeface="Arial"/>
                <a:cs typeface="Arial"/>
              </a:rPr>
              <a:t>e</a:t>
            </a:r>
            <a:r>
              <a:rPr sz="1600" i="1" dirty="0">
                <a:latin typeface="Arial"/>
                <a:cs typeface="Arial"/>
              </a:rPr>
              <a:t>rie</a:t>
            </a:r>
            <a:r>
              <a:rPr sz="1600" i="1" spc="-10" dirty="0">
                <a:latin typeface="Arial"/>
                <a:cs typeface="Arial"/>
              </a:rPr>
              <a:t>n</a:t>
            </a:r>
            <a:r>
              <a:rPr sz="1600" i="1" spc="5" dirty="0">
                <a:latin typeface="Arial"/>
                <a:cs typeface="Arial"/>
              </a:rPr>
              <a:t>c</a:t>
            </a:r>
            <a:r>
              <a:rPr sz="1600" i="1" dirty="0">
                <a:latin typeface="Arial"/>
                <a:cs typeface="Arial"/>
              </a:rPr>
              <a:t>e,</a:t>
            </a:r>
            <a:r>
              <a:rPr sz="1600" i="1" spc="-10" dirty="0">
                <a:latin typeface="Arial"/>
                <a:cs typeface="Arial"/>
              </a:rPr>
              <a:t> </a:t>
            </a:r>
            <a:r>
              <a:rPr sz="1600" i="1" dirty="0">
                <a:latin typeface="Arial"/>
                <a:cs typeface="Arial"/>
              </a:rPr>
              <a:t>and</a:t>
            </a:r>
            <a:r>
              <a:rPr sz="1600" i="1" spc="-10" dirty="0">
                <a:latin typeface="Arial"/>
                <a:cs typeface="Arial"/>
              </a:rPr>
              <a:t> </a:t>
            </a:r>
            <a:r>
              <a:rPr sz="1600" i="1" dirty="0">
                <a:latin typeface="Arial"/>
                <a:cs typeface="Arial"/>
              </a:rPr>
              <a:t>e</a:t>
            </a:r>
            <a:r>
              <a:rPr sz="1600" i="1" spc="-10" dirty="0">
                <a:latin typeface="Arial"/>
                <a:cs typeface="Arial"/>
              </a:rPr>
              <a:t>n</a:t>
            </a:r>
            <a:r>
              <a:rPr sz="1600" i="1" spc="5" dirty="0">
                <a:latin typeface="Arial"/>
                <a:cs typeface="Arial"/>
              </a:rPr>
              <a:t>v</a:t>
            </a:r>
            <a:r>
              <a:rPr sz="1600" i="1" dirty="0">
                <a:latin typeface="Arial"/>
                <a:cs typeface="Arial"/>
              </a:rPr>
              <a:t>i</a:t>
            </a:r>
            <a:r>
              <a:rPr sz="1600" i="1" spc="-15" dirty="0">
                <a:latin typeface="Arial"/>
                <a:cs typeface="Arial"/>
              </a:rPr>
              <a:t>r</a:t>
            </a:r>
            <a:r>
              <a:rPr sz="1600" i="1" dirty="0">
                <a:latin typeface="Arial"/>
                <a:cs typeface="Arial"/>
              </a:rPr>
              <a:t>on</a:t>
            </a:r>
            <a:r>
              <a:rPr sz="1600" i="1" spc="5" dirty="0">
                <a:latin typeface="Arial"/>
                <a:cs typeface="Arial"/>
              </a:rPr>
              <a:t>m</a:t>
            </a:r>
            <a:r>
              <a:rPr sz="1600" i="1" spc="-10" dirty="0">
                <a:latin typeface="Arial"/>
                <a:cs typeface="Arial"/>
              </a:rPr>
              <a:t>e</a:t>
            </a:r>
            <a:r>
              <a:rPr sz="1600" i="1" dirty="0">
                <a:latin typeface="Arial"/>
                <a:cs typeface="Arial"/>
              </a:rPr>
              <a:t>nt </a:t>
            </a:r>
            <a:r>
              <a:rPr sz="1600" i="1" spc="-10" dirty="0">
                <a:latin typeface="Arial"/>
                <a:cs typeface="Arial"/>
              </a:rPr>
              <a:t>i</a:t>
            </a:r>
            <a:r>
              <a:rPr sz="1600" i="1" dirty="0">
                <a:latin typeface="Arial"/>
                <a:cs typeface="Arial"/>
              </a:rPr>
              <a:t>n o</a:t>
            </a:r>
            <a:r>
              <a:rPr sz="1600" i="1" spc="-10" dirty="0">
                <a:latin typeface="Arial"/>
                <a:cs typeface="Arial"/>
              </a:rPr>
              <a:t>n</a:t>
            </a:r>
            <a:r>
              <a:rPr sz="1600" i="1" dirty="0">
                <a:latin typeface="Arial"/>
                <a:cs typeface="Arial"/>
              </a:rPr>
              <a:t>e or</a:t>
            </a:r>
            <a:r>
              <a:rPr sz="1600" i="1" spc="-10" dirty="0">
                <a:latin typeface="Arial"/>
                <a:cs typeface="Arial"/>
              </a:rPr>
              <a:t> </a:t>
            </a:r>
            <a:r>
              <a:rPr sz="1600" i="1" spc="5" dirty="0">
                <a:latin typeface="Arial"/>
                <a:cs typeface="Arial"/>
              </a:rPr>
              <a:t>m</a:t>
            </a:r>
            <a:r>
              <a:rPr sz="1600" i="1" dirty="0">
                <a:latin typeface="Arial"/>
                <a:cs typeface="Arial"/>
              </a:rPr>
              <a:t>ore</a:t>
            </a:r>
          </a:p>
          <a:p>
            <a:pPr marL="464820"/>
            <a:r>
              <a:rPr sz="1600" i="1" dirty="0">
                <a:latin typeface="Arial"/>
                <a:cs typeface="Arial"/>
              </a:rPr>
              <a:t>do</a:t>
            </a:r>
            <a:r>
              <a:rPr sz="1600" i="1" spc="5" dirty="0">
                <a:latin typeface="Arial"/>
                <a:cs typeface="Arial"/>
              </a:rPr>
              <a:t>m</a:t>
            </a:r>
            <a:r>
              <a:rPr sz="1600" i="1" spc="-10" dirty="0">
                <a:latin typeface="Arial"/>
                <a:cs typeface="Arial"/>
              </a:rPr>
              <a:t>a</a:t>
            </a:r>
            <a:r>
              <a:rPr sz="1600" i="1" dirty="0">
                <a:latin typeface="Arial"/>
                <a:cs typeface="Arial"/>
              </a:rPr>
              <a:t>in</a:t>
            </a:r>
            <a:r>
              <a:rPr sz="1600" i="1" spc="-10" dirty="0">
                <a:latin typeface="Arial"/>
                <a:cs typeface="Arial"/>
              </a:rPr>
              <a:t>s</a:t>
            </a:r>
            <a:r>
              <a:rPr sz="1600" i="1" dirty="0">
                <a:latin typeface="Arial"/>
                <a:cs typeface="Arial"/>
              </a:rPr>
              <a:t>. T</a:t>
            </a:r>
            <a:r>
              <a:rPr sz="1600" i="1" spc="-10" dirty="0">
                <a:latin typeface="Arial"/>
                <a:cs typeface="Arial"/>
              </a:rPr>
              <a:t>h</a:t>
            </a:r>
            <a:r>
              <a:rPr sz="1600" i="1" dirty="0">
                <a:latin typeface="Arial"/>
                <a:cs typeface="Arial"/>
              </a:rPr>
              <a:t>ey</a:t>
            </a:r>
            <a:r>
              <a:rPr sz="1600" i="1" spc="5" dirty="0">
                <a:latin typeface="Arial"/>
                <a:cs typeface="Arial"/>
              </a:rPr>
              <a:t> </a:t>
            </a:r>
            <a:r>
              <a:rPr sz="1600" i="1" spc="-10" dirty="0">
                <a:latin typeface="Arial"/>
                <a:cs typeface="Arial"/>
              </a:rPr>
              <a:t>r</a:t>
            </a:r>
            <a:r>
              <a:rPr sz="1600" i="1" dirty="0">
                <a:latin typeface="Arial"/>
                <a:cs typeface="Arial"/>
              </a:rPr>
              <a:t>equi</a:t>
            </a:r>
            <a:r>
              <a:rPr sz="1600" i="1" spc="-15" dirty="0">
                <a:latin typeface="Arial"/>
                <a:cs typeface="Arial"/>
              </a:rPr>
              <a:t>r</a:t>
            </a:r>
            <a:r>
              <a:rPr sz="1600" i="1" dirty="0">
                <a:latin typeface="Arial"/>
                <a:cs typeface="Arial"/>
              </a:rPr>
              <a:t>e </a:t>
            </a:r>
            <a:r>
              <a:rPr sz="1600" i="1" spc="-5" dirty="0">
                <a:latin typeface="Arial"/>
                <a:cs typeface="Arial"/>
              </a:rPr>
              <a:t>m</a:t>
            </a:r>
            <a:r>
              <a:rPr sz="1600" i="1" dirty="0">
                <a:latin typeface="Arial"/>
                <a:cs typeface="Arial"/>
              </a:rPr>
              <a:t>odi</a:t>
            </a:r>
            <a:r>
              <a:rPr sz="1600" i="1" spc="-10" dirty="0">
                <a:latin typeface="Arial"/>
                <a:cs typeface="Arial"/>
              </a:rPr>
              <a:t>f</a:t>
            </a:r>
            <a:r>
              <a:rPr sz="1600" i="1" dirty="0">
                <a:latin typeface="Arial"/>
                <a:cs typeface="Arial"/>
              </a:rPr>
              <a:t>i</a:t>
            </a:r>
            <a:r>
              <a:rPr sz="1600" i="1" spc="-10" dirty="0">
                <a:latin typeface="Arial"/>
                <a:cs typeface="Arial"/>
              </a:rPr>
              <a:t>c</a:t>
            </a:r>
            <a:r>
              <a:rPr sz="1600" i="1" dirty="0">
                <a:latin typeface="Arial"/>
                <a:cs typeface="Arial"/>
              </a:rPr>
              <a:t>at</a:t>
            </a:r>
            <a:r>
              <a:rPr sz="1600" i="1" spc="5" dirty="0">
                <a:latin typeface="Arial"/>
                <a:cs typeface="Arial"/>
              </a:rPr>
              <a:t>i</a:t>
            </a:r>
            <a:r>
              <a:rPr sz="1600" i="1" dirty="0">
                <a:latin typeface="Arial"/>
                <a:cs typeface="Arial"/>
              </a:rPr>
              <a:t>on</a:t>
            </a:r>
            <a:r>
              <a:rPr sz="1600" i="1" spc="-15" dirty="0">
                <a:latin typeface="Arial"/>
                <a:cs typeface="Arial"/>
              </a:rPr>
              <a:t>(</a:t>
            </a:r>
            <a:r>
              <a:rPr sz="1600" i="1" spc="5" dirty="0">
                <a:latin typeface="Arial"/>
                <a:cs typeface="Arial"/>
              </a:rPr>
              <a:t>s</a:t>
            </a:r>
            <a:r>
              <a:rPr sz="1600" i="1" dirty="0">
                <a:latin typeface="Arial"/>
                <a:cs typeface="Arial"/>
              </a:rPr>
              <a:t>) </a:t>
            </a:r>
            <a:r>
              <a:rPr sz="1600" i="1" spc="-10" dirty="0">
                <a:latin typeface="Arial"/>
                <a:cs typeface="Arial"/>
              </a:rPr>
              <a:t>t</a:t>
            </a:r>
            <a:r>
              <a:rPr sz="1600" i="1" dirty="0">
                <a:latin typeface="Arial"/>
                <a:cs typeface="Arial"/>
              </a:rPr>
              <a:t>o th</a:t>
            </a:r>
            <a:r>
              <a:rPr sz="1600" i="1" spc="15" dirty="0">
                <a:latin typeface="Arial"/>
                <a:cs typeface="Arial"/>
              </a:rPr>
              <a:t>e</a:t>
            </a:r>
            <a:r>
              <a:rPr sz="1600" i="1" dirty="0">
                <a:latin typeface="Arial"/>
                <a:cs typeface="Arial"/>
              </a:rPr>
              <a:t>ir e</a:t>
            </a:r>
            <a:r>
              <a:rPr sz="1600" i="1" spc="-10" dirty="0">
                <a:latin typeface="Arial"/>
                <a:cs typeface="Arial"/>
              </a:rPr>
              <a:t>d</a:t>
            </a:r>
            <a:r>
              <a:rPr sz="1600" i="1" dirty="0">
                <a:latin typeface="Arial"/>
                <a:cs typeface="Arial"/>
              </a:rPr>
              <a:t>u</a:t>
            </a:r>
            <a:r>
              <a:rPr sz="1600" i="1" spc="-10" dirty="0">
                <a:latin typeface="Arial"/>
                <a:cs typeface="Arial"/>
              </a:rPr>
              <a:t>c</a:t>
            </a:r>
            <a:r>
              <a:rPr sz="1600" i="1" dirty="0">
                <a:latin typeface="Arial"/>
                <a:cs typeface="Arial"/>
              </a:rPr>
              <a:t>at</a:t>
            </a:r>
            <a:r>
              <a:rPr sz="1600" i="1" spc="5" dirty="0">
                <a:latin typeface="Arial"/>
                <a:cs typeface="Arial"/>
              </a:rPr>
              <a:t>i</a:t>
            </a:r>
            <a:r>
              <a:rPr sz="1600" i="1" spc="-10" dirty="0">
                <a:latin typeface="Arial"/>
                <a:cs typeface="Arial"/>
              </a:rPr>
              <a:t>o</a:t>
            </a:r>
            <a:r>
              <a:rPr sz="1600" i="1" dirty="0">
                <a:latin typeface="Arial"/>
                <a:cs typeface="Arial"/>
              </a:rPr>
              <a:t>nal</a:t>
            </a:r>
            <a:r>
              <a:rPr sz="1600" i="1" spc="-10" dirty="0">
                <a:latin typeface="Arial"/>
                <a:cs typeface="Arial"/>
              </a:rPr>
              <a:t> </a:t>
            </a:r>
            <a:r>
              <a:rPr sz="1600" i="1" dirty="0">
                <a:latin typeface="Arial"/>
                <a:cs typeface="Arial"/>
              </a:rPr>
              <a:t>e</a:t>
            </a:r>
            <a:r>
              <a:rPr sz="1600" i="1" spc="-10" dirty="0">
                <a:latin typeface="Arial"/>
                <a:cs typeface="Arial"/>
              </a:rPr>
              <a:t>x</a:t>
            </a:r>
            <a:r>
              <a:rPr sz="1600" i="1" dirty="0">
                <a:latin typeface="Arial"/>
                <a:cs typeface="Arial"/>
              </a:rPr>
              <a:t>perie</a:t>
            </a:r>
            <a:r>
              <a:rPr sz="1600" i="1" spc="-10" dirty="0">
                <a:latin typeface="Arial"/>
                <a:cs typeface="Arial"/>
              </a:rPr>
              <a:t>n</a:t>
            </a:r>
            <a:r>
              <a:rPr sz="1600" i="1" spc="5" dirty="0">
                <a:latin typeface="Arial"/>
                <a:cs typeface="Arial"/>
              </a:rPr>
              <a:t>c</a:t>
            </a:r>
            <a:r>
              <a:rPr sz="1600" i="1" dirty="0">
                <a:latin typeface="Arial"/>
                <a:cs typeface="Arial"/>
              </a:rPr>
              <a:t>e</a:t>
            </a:r>
            <a:r>
              <a:rPr sz="1600" i="1" spc="-15" dirty="0">
                <a:latin typeface="Arial"/>
                <a:cs typeface="Arial"/>
              </a:rPr>
              <a:t>(</a:t>
            </a:r>
            <a:r>
              <a:rPr sz="1600" i="1" spc="5" dirty="0">
                <a:latin typeface="Arial"/>
                <a:cs typeface="Arial"/>
              </a:rPr>
              <a:t>s</a:t>
            </a:r>
            <a:r>
              <a:rPr sz="1600" i="1" dirty="0">
                <a:latin typeface="Arial"/>
                <a:cs typeface="Arial"/>
              </a:rPr>
              <a:t>) to</a:t>
            </a:r>
            <a:r>
              <a:rPr sz="1600" i="1" spc="-10" dirty="0">
                <a:latin typeface="Arial"/>
                <a:cs typeface="Arial"/>
              </a:rPr>
              <a:t> </a:t>
            </a:r>
            <a:r>
              <a:rPr sz="1600" i="1" spc="5" dirty="0">
                <a:latin typeface="Arial"/>
                <a:cs typeface="Arial"/>
              </a:rPr>
              <a:t>l</a:t>
            </a:r>
            <a:r>
              <a:rPr sz="1600" i="1" dirty="0">
                <a:latin typeface="Arial"/>
                <a:cs typeface="Arial"/>
              </a:rPr>
              <a:t>e</a:t>
            </a:r>
            <a:r>
              <a:rPr sz="1600" i="1" spc="-10" dirty="0">
                <a:latin typeface="Arial"/>
                <a:cs typeface="Arial"/>
              </a:rPr>
              <a:t>a</a:t>
            </a:r>
            <a:r>
              <a:rPr sz="1600" i="1" dirty="0">
                <a:latin typeface="Arial"/>
                <a:cs typeface="Arial"/>
              </a:rPr>
              <a:t>rn </a:t>
            </a:r>
            <a:r>
              <a:rPr sz="1600" i="1" spc="-10" dirty="0">
                <a:latin typeface="Arial"/>
                <a:cs typeface="Arial"/>
              </a:rPr>
              <a:t>a</a:t>
            </a:r>
            <a:r>
              <a:rPr sz="1600" i="1" dirty="0">
                <a:latin typeface="Arial"/>
                <a:cs typeface="Arial"/>
              </a:rPr>
              <a:t>nd r</a:t>
            </a:r>
            <a:r>
              <a:rPr sz="1600" i="1" spc="-10" dirty="0">
                <a:latin typeface="Arial"/>
                <a:cs typeface="Arial"/>
              </a:rPr>
              <a:t>e</a:t>
            </a:r>
            <a:r>
              <a:rPr sz="1600" i="1" dirty="0">
                <a:latin typeface="Arial"/>
                <a:cs typeface="Arial"/>
              </a:rPr>
              <a:t>al</a:t>
            </a:r>
            <a:r>
              <a:rPr sz="1600" i="1" spc="-10" dirty="0">
                <a:latin typeface="Arial"/>
                <a:cs typeface="Arial"/>
              </a:rPr>
              <a:t>iz</a:t>
            </a:r>
            <a:r>
              <a:rPr sz="1600" i="1" dirty="0">
                <a:latin typeface="Arial"/>
                <a:cs typeface="Arial"/>
              </a:rPr>
              <a:t>e th</a:t>
            </a:r>
            <a:r>
              <a:rPr sz="1600" i="1" spc="-10" dirty="0">
                <a:latin typeface="Arial"/>
                <a:cs typeface="Arial"/>
              </a:rPr>
              <a:t>e</a:t>
            </a:r>
            <a:r>
              <a:rPr sz="1600" i="1" dirty="0">
                <a:latin typeface="Arial"/>
                <a:cs typeface="Arial"/>
              </a:rPr>
              <a:t>ir po</a:t>
            </a:r>
            <a:r>
              <a:rPr sz="1600" i="1" spc="-10" dirty="0">
                <a:latin typeface="Arial"/>
                <a:cs typeface="Arial"/>
              </a:rPr>
              <a:t>t</a:t>
            </a:r>
            <a:r>
              <a:rPr sz="1600" i="1" dirty="0">
                <a:latin typeface="Arial"/>
                <a:cs typeface="Arial"/>
              </a:rPr>
              <a:t>ent</a:t>
            </a:r>
            <a:r>
              <a:rPr sz="1600" i="1" spc="-10" dirty="0">
                <a:latin typeface="Arial"/>
                <a:cs typeface="Arial"/>
              </a:rPr>
              <a:t>i</a:t>
            </a:r>
            <a:r>
              <a:rPr sz="1600" i="1" dirty="0">
                <a:latin typeface="Arial"/>
                <a:cs typeface="Arial"/>
              </a:rPr>
              <a:t>al.” (</a:t>
            </a:r>
            <a:r>
              <a:rPr sz="1600" i="1" spc="-15" dirty="0">
                <a:latin typeface="Arial"/>
                <a:cs typeface="Arial"/>
              </a:rPr>
              <a:t>N</a:t>
            </a:r>
            <a:r>
              <a:rPr sz="1600" i="1" dirty="0">
                <a:latin typeface="Arial"/>
                <a:cs typeface="Arial"/>
              </a:rPr>
              <a:t>at</a:t>
            </a:r>
            <a:r>
              <a:rPr sz="1600" i="1" spc="5" dirty="0">
                <a:latin typeface="Arial"/>
                <a:cs typeface="Arial"/>
              </a:rPr>
              <a:t>i</a:t>
            </a:r>
            <a:r>
              <a:rPr sz="1600" i="1" spc="-10" dirty="0">
                <a:latin typeface="Arial"/>
                <a:cs typeface="Arial"/>
              </a:rPr>
              <a:t>o</a:t>
            </a:r>
            <a:r>
              <a:rPr sz="1600" i="1" dirty="0">
                <a:latin typeface="Arial"/>
                <a:cs typeface="Arial"/>
              </a:rPr>
              <a:t>nal </a:t>
            </a:r>
            <a:r>
              <a:rPr sz="1600" i="1" spc="-15" dirty="0">
                <a:latin typeface="Arial"/>
                <a:cs typeface="Arial"/>
              </a:rPr>
              <a:t>A</a:t>
            </a:r>
            <a:r>
              <a:rPr sz="1600" i="1" spc="-10" dirty="0">
                <a:latin typeface="Arial"/>
                <a:cs typeface="Arial"/>
              </a:rPr>
              <a:t>s</a:t>
            </a:r>
            <a:r>
              <a:rPr sz="1600" i="1" spc="5" dirty="0">
                <a:latin typeface="Arial"/>
                <a:cs typeface="Arial"/>
              </a:rPr>
              <a:t>s</a:t>
            </a:r>
            <a:r>
              <a:rPr sz="1600" i="1" dirty="0">
                <a:latin typeface="Arial"/>
                <a:cs typeface="Arial"/>
              </a:rPr>
              <a:t>o</a:t>
            </a:r>
            <a:r>
              <a:rPr sz="1600" i="1" spc="-10" dirty="0">
                <a:latin typeface="Arial"/>
                <a:cs typeface="Arial"/>
              </a:rPr>
              <a:t>c</a:t>
            </a:r>
            <a:r>
              <a:rPr sz="1600" i="1" dirty="0">
                <a:latin typeface="Arial"/>
                <a:cs typeface="Arial"/>
              </a:rPr>
              <a:t>iat</a:t>
            </a:r>
            <a:r>
              <a:rPr sz="1600" i="1" spc="-10" dirty="0">
                <a:latin typeface="Arial"/>
                <a:cs typeface="Arial"/>
              </a:rPr>
              <a:t>i</a:t>
            </a:r>
            <a:r>
              <a:rPr sz="1600" i="1" dirty="0">
                <a:latin typeface="Arial"/>
                <a:cs typeface="Arial"/>
              </a:rPr>
              <a:t>on </a:t>
            </a:r>
            <a:r>
              <a:rPr sz="1600" i="1" spc="-10" dirty="0">
                <a:latin typeface="Arial"/>
                <a:cs typeface="Arial"/>
              </a:rPr>
              <a:t>f</a:t>
            </a:r>
            <a:r>
              <a:rPr sz="1600" i="1" dirty="0">
                <a:latin typeface="Arial"/>
                <a:cs typeface="Arial"/>
              </a:rPr>
              <a:t>or Gift</a:t>
            </a:r>
            <a:r>
              <a:rPr sz="1600" i="1" spc="-10" dirty="0">
                <a:latin typeface="Arial"/>
                <a:cs typeface="Arial"/>
              </a:rPr>
              <a:t>e</a:t>
            </a:r>
            <a:r>
              <a:rPr sz="1600" i="1" dirty="0">
                <a:latin typeface="Arial"/>
                <a:cs typeface="Arial"/>
              </a:rPr>
              <a:t>d Ch</a:t>
            </a:r>
            <a:r>
              <a:rPr sz="1600" i="1" spc="-10" dirty="0">
                <a:latin typeface="Arial"/>
                <a:cs typeface="Arial"/>
              </a:rPr>
              <a:t>i</a:t>
            </a:r>
            <a:r>
              <a:rPr sz="1600" i="1" dirty="0">
                <a:latin typeface="Arial"/>
                <a:cs typeface="Arial"/>
              </a:rPr>
              <a:t>ldre</a:t>
            </a:r>
            <a:r>
              <a:rPr sz="1600" i="1" spc="-10" dirty="0">
                <a:latin typeface="Arial"/>
                <a:cs typeface="Arial"/>
              </a:rPr>
              <a:t>n</a:t>
            </a:r>
            <a:r>
              <a:rPr sz="1600" i="1" dirty="0">
                <a:latin typeface="Arial"/>
                <a:cs typeface="Arial"/>
              </a:rPr>
              <a:t>, </a:t>
            </a:r>
            <a:r>
              <a:rPr sz="1600" i="1" spc="-10" dirty="0">
                <a:latin typeface="Arial"/>
                <a:cs typeface="Arial"/>
              </a:rPr>
              <a:t>2</a:t>
            </a:r>
            <a:r>
              <a:rPr sz="1600" i="1" dirty="0">
                <a:latin typeface="Arial"/>
                <a:cs typeface="Arial"/>
              </a:rPr>
              <a:t>019)</a:t>
            </a:r>
          </a:p>
          <a:p>
            <a:pPr marL="464820" marR="12700" indent="-226060">
              <a:spcBef>
                <a:spcPts val="30"/>
              </a:spcBef>
              <a:buFont typeface="Calibri"/>
              <a:buChar char="●"/>
              <a:tabLst>
                <a:tab pos="464820" algn="l"/>
              </a:tabLst>
            </a:pPr>
            <a:r>
              <a:rPr sz="1600" i="1" dirty="0">
                <a:solidFill>
                  <a:srgbClr val="1C1E20"/>
                </a:solidFill>
                <a:latin typeface="Arial"/>
                <a:cs typeface="Arial"/>
              </a:rPr>
              <a:t>For r</a:t>
            </a:r>
            <a:r>
              <a:rPr sz="1600" i="1" spc="5" dirty="0">
                <a:solidFill>
                  <a:srgbClr val="1C1E20"/>
                </a:solidFill>
                <a:latin typeface="Arial"/>
                <a:cs typeface="Arial"/>
              </a:rPr>
              <a:t>e</a:t>
            </a:r>
            <a:r>
              <a:rPr sz="1600" i="1" dirty="0">
                <a:solidFill>
                  <a:srgbClr val="1C1E20"/>
                </a:solidFill>
                <a:latin typeface="Arial"/>
                <a:cs typeface="Arial"/>
              </a:rPr>
              <a:t>fe</a:t>
            </a:r>
            <a:r>
              <a:rPr sz="1600" i="1" spc="-15" dirty="0">
                <a:solidFill>
                  <a:srgbClr val="1C1E20"/>
                </a:solidFill>
                <a:latin typeface="Arial"/>
                <a:cs typeface="Arial"/>
              </a:rPr>
              <a:t>r</a:t>
            </a:r>
            <a:r>
              <a:rPr sz="1600" i="1" dirty="0">
                <a:solidFill>
                  <a:srgbClr val="1C1E20"/>
                </a:solidFill>
                <a:latin typeface="Arial"/>
                <a:cs typeface="Arial"/>
              </a:rPr>
              <a:t>en</a:t>
            </a:r>
            <a:r>
              <a:rPr sz="1600" i="1" spc="-10" dirty="0">
                <a:solidFill>
                  <a:srgbClr val="1C1E20"/>
                </a:solidFill>
                <a:latin typeface="Arial"/>
                <a:cs typeface="Arial"/>
              </a:rPr>
              <a:t>c</a:t>
            </a:r>
            <a:r>
              <a:rPr sz="1600" i="1" dirty="0">
                <a:solidFill>
                  <a:srgbClr val="1C1E20"/>
                </a:solidFill>
                <a:latin typeface="Arial"/>
                <a:cs typeface="Arial"/>
              </a:rPr>
              <a:t>e, </a:t>
            </a:r>
            <a:r>
              <a:rPr sz="1600" i="1" spc="-10" dirty="0">
                <a:solidFill>
                  <a:srgbClr val="1C1E20"/>
                </a:solidFill>
                <a:latin typeface="Arial"/>
                <a:cs typeface="Arial"/>
              </a:rPr>
              <a:t>o</a:t>
            </a:r>
            <a:r>
              <a:rPr sz="1600" i="1" dirty="0">
                <a:solidFill>
                  <a:srgbClr val="1C1E20"/>
                </a:solidFill>
                <a:latin typeface="Arial"/>
                <a:cs typeface="Arial"/>
              </a:rPr>
              <a:t>ther</a:t>
            </a:r>
            <a:r>
              <a:rPr sz="1600" i="1" spc="-10" dirty="0">
                <a:solidFill>
                  <a:srgbClr val="1C1E20"/>
                </a:solidFill>
                <a:latin typeface="Arial"/>
                <a:cs typeface="Arial"/>
              </a:rPr>
              <a:t> </a:t>
            </a:r>
            <a:r>
              <a:rPr sz="1600" i="1" dirty="0">
                <a:solidFill>
                  <a:srgbClr val="1C1E20"/>
                </a:solidFill>
                <a:latin typeface="Arial"/>
                <a:cs typeface="Arial"/>
              </a:rPr>
              <a:t>i</a:t>
            </a:r>
            <a:r>
              <a:rPr sz="1600" i="1" spc="-10" dirty="0">
                <a:solidFill>
                  <a:srgbClr val="1C1E20"/>
                </a:solidFill>
                <a:latin typeface="Arial"/>
                <a:cs typeface="Arial"/>
              </a:rPr>
              <a:t>s</a:t>
            </a:r>
            <a:r>
              <a:rPr sz="1600" i="1" spc="5" dirty="0">
                <a:solidFill>
                  <a:srgbClr val="1C1E20"/>
                </a:solidFill>
                <a:latin typeface="Arial"/>
                <a:cs typeface="Arial"/>
              </a:rPr>
              <a:t>s</a:t>
            </a:r>
            <a:r>
              <a:rPr sz="1600" i="1" dirty="0">
                <a:solidFill>
                  <a:srgbClr val="1C1E20"/>
                </a:solidFill>
                <a:latin typeface="Arial"/>
                <a:cs typeface="Arial"/>
              </a:rPr>
              <a:t>ua</a:t>
            </a:r>
            <a:r>
              <a:rPr sz="1600" i="1" spc="-10" dirty="0">
                <a:solidFill>
                  <a:srgbClr val="1C1E20"/>
                </a:solidFill>
                <a:latin typeface="Arial"/>
                <a:cs typeface="Arial"/>
              </a:rPr>
              <a:t>n</a:t>
            </a:r>
            <a:r>
              <a:rPr sz="1600" i="1" spc="5" dirty="0">
                <a:solidFill>
                  <a:srgbClr val="1C1E20"/>
                </a:solidFill>
                <a:latin typeface="Arial"/>
                <a:cs typeface="Arial"/>
              </a:rPr>
              <a:t>c</a:t>
            </a:r>
            <a:r>
              <a:rPr sz="1600" i="1" spc="-10" dirty="0">
                <a:solidFill>
                  <a:srgbClr val="1C1E20"/>
                </a:solidFill>
                <a:latin typeface="Arial"/>
                <a:cs typeface="Arial"/>
              </a:rPr>
              <a:t>e</a:t>
            </a:r>
            <a:r>
              <a:rPr sz="1600" i="1" dirty="0">
                <a:solidFill>
                  <a:srgbClr val="1C1E20"/>
                </a:solidFill>
                <a:latin typeface="Arial"/>
                <a:cs typeface="Arial"/>
              </a:rPr>
              <a:t>s</a:t>
            </a:r>
            <a:r>
              <a:rPr sz="1600" i="1" spc="-10" dirty="0">
                <a:solidFill>
                  <a:srgbClr val="1C1E20"/>
                </a:solidFill>
                <a:latin typeface="Arial"/>
                <a:cs typeface="Arial"/>
              </a:rPr>
              <a:t> </a:t>
            </a:r>
            <a:r>
              <a:rPr sz="1600" i="1" dirty="0">
                <a:solidFill>
                  <a:srgbClr val="1C1E20"/>
                </a:solidFill>
                <a:latin typeface="Arial"/>
                <a:cs typeface="Arial"/>
              </a:rPr>
              <a:t>that </a:t>
            </a:r>
            <a:r>
              <a:rPr sz="1600" i="1" spc="-15" dirty="0">
                <a:solidFill>
                  <a:srgbClr val="1C1E20"/>
                </a:solidFill>
                <a:latin typeface="Arial"/>
                <a:cs typeface="Arial"/>
              </a:rPr>
              <a:t>r</a:t>
            </a:r>
            <a:r>
              <a:rPr sz="1600" i="1" dirty="0">
                <a:solidFill>
                  <a:srgbClr val="1C1E20"/>
                </a:solidFill>
                <a:latin typeface="Arial"/>
                <a:cs typeface="Arial"/>
              </a:rPr>
              <a:t>ela</a:t>
            </a:r>
            <a:r>
              <a:rPr sz="1600" i="1" spc="-10" dirty="0">
                <a:solidFill>
                  <a:srgbClr val="1C1E20"/>
                </a:solidFill>
                <a:latin typeface="Arial"/>
                <a:cs typeface="Arial"/>
              </a:rPr>
              <a:t>t</a:t>
            </a:r>
            <a:r>
              <a:rPr sz="1600" i="1" dirty="0">
                <a:solidFill>
                  <a:srgbClr val="1C1E20"/>
                </a:solidFill>
                <a:latin typeface="Arial"/>
                <a:cs typeface="Arial"/>
              </a:rPr>
              <a:t>e to</a:t>
            </a:r>
            <a:r>
              <a:rPr sz="1600" i="1" spc="-10" dirty="0">
                <a:solidFill>
                  <a:srgbClr val="1C1E20"/>
                </a:solidFill>
                <a:latin typeface="Arial"/>
                <a:cs typeface="Arial"/>
              </a:rPr>
              <a:t> </a:t>
            </a:r>
            <a:r>
              <a:rPr sz="1600" i="1" dirty="0">
                <a:solidFill>
                  <a:srgbClr val="1C1E20"/>
                </a:solidFill>
                <a:latin typeface="Arial"/>
                <a:cs typeface="Arial"/>
              </a:rPr>
              <a:t>lea</a:t>
            </a:r>
            <a:r>
              <a:rPr sz="1600" i="1" spc="-15" dirty="0">
                <a:solidFill>
                  <a:srgbClr val="1C1E20"/>
                </a:solidFill>
                <a:latin typeface="Arial"/>
                <a:cs typeface="Arial"/>
              </a:rPr>
              <a:t>r</a:t>
            </a:r>
            <a:r>
              <a:rPr sz="1600" i="1" dirty="0">
                <a:solidFill>
                  <a:srgbClr val="1C1E20"/>
                </a:solidFill>
                <a:latin typeface="Arial"/>
                <a:cs typeface="Arial"/>
              </a:rPr>
              <a:t>ners</a:t>
            </a:r>
            <a:r>
              <a:rPr sz="1600" i="1" spc="-10" dirty="0">
                <a:solidFill>
                  <a:srgbClr val="1C1E20"/>
                </a:solidFill>
                <a:latin typeface="Arial"/>
                <a:cs typeface="Arial"/>
              </a:rPr>
              <a:t> </a:t>
            </a:r>
            <a:r>
              <a:rPr sz="1600" i="1" dirty="0">
                <a:solidFill>
                  <a:srgbClr val="1C1E20"/>
                </a:solidFill>
                <a:latin typeface="Arial"/>
                <a:cs typeface="Arial"/>
              </a:rPr>
              <a:t>with</a:t>
            </a:r>
            <a:r>
              <a:rPr sz="1600" i="1" spc="-10" dirty="0">
                <a:solidFill>
                  <a:srgbClr val="1C1E20"/>
                </a:solidFill>
                <a:latin typeface="Arial"/>
                <a:cs typeface="Arial"/>
              </a:rPr>
              <a:t> </a:t>
            </a:r>
            <a:r>
              <a:rPr sz="1600" i="1" dirty="0">
                <a:solidFill>
                  <a:srgbClr val="1C1E20"/>
                </a:solidFill>
                <a:latin typeface="Arial"/>
                <a:cs typeface="Arial"/>
              </a:rPr>
              <a:t>di</a:t>
            </a:r>
            <a:r>
              <a:rPr sz="1600" i="1" spc="-10" dirty="0">
                <a:solidFill>
                  <a:srgbClr val="1C1E20"/>
                </a:solidFill>
                <a:latin typeface="Arial"/>
                <a:cs typeface="Arial"/>
              </a:rPr>
              <a:t>s</a:t>
            </a:r>
            <a:r>
              <a:rPr sz="1600" i="1" dirty="0">
                <a:solidFill>
                  <a:srgbClr val="1C1E20"/>
                </a:solidFill>
                <a:latin typeface="Arial"/>
                <a:cs typeface="Arial"/>
              </a:rPr>
              <a:t>abi</a:t>
            </a:r>
            <a:r>
              <a:rPr sz="1600" i="1" spc="-10" dirty="0">
                <a:solidFill>
                  <a:srgbClr val="1C1E20"/>
                </a:solidFill>
                <a:latin typeface="Arial"/>
                <a:cs typeface="Arial"/>
              </a:rPr>
              <a:t>l</a:t>
            </a:r>
            <a:r>
              <a:rPr sz="1600" i="1" dirty="0">
                <a:solidFill>
                  <a:srgbClr val="1C1E20"/>
                </a:solidFill>
                <a:latin typeface="Arial"/>
                <a:cs typeface="Arial"/>
              </a:rPr>
              <a:t>it</a:t>
            </a:r>
            <a:r>
              <a:rPr sz="1600" i="1" spc="5" dirty="0">
                <a:solidFill>
                  <a:srgbClr val="1C1E20"/>
                </a:solidFill>
                <a:latin typeface="Arial"/>
                <a:cs typeface="Arial"/>
              </a:rPr>
              <a:t>y</a:t>
            </a:r>
            <a:r>
              <a:rPr sz="1600" i="1" dirty="0">
                <a:solidFill>
                  <a:srgbClr val="1C1E20"/>
                </a:solidFill>
                <a:latin typeface="Arial"/>
                <a:cs typeface="Arial"/>
              </a:rPr>
              <a:t>,</a:t>
            </a:r>
            <a:r>
              <a:rPr sz="1600" i="1" spc="-10" dirty="0">
                <a:solidFill>
                  <a:srgbClr val="1C1E20"/>
                </a:solidFill>
                <a:latin typeface="Arial"/>
                <a:cs typeface="Arial"/>
              </a:rPr>
              <a:t> </a:t>
            </a:r>
            <a:r>
              <a:rPr sz="1600" i="1" dirty="0">
                <a:solidFill>
                  <a:srgbClr val="1C1E20"/>
                </a:solidFill>
                <a:latin typeface="Arial"/>
                <a:cs typeface="Arial"/>
              </a:rPr>
              <a:t>gi</a:t>
            </a:r>
            <a:r>
              <a:rPr sz="1600" i="1" spc="-10" dirty="0">
                <a:solidFill>
                  <a:srgbClr val="1C1E20"/>
                </a:solidFill>
                <a:latin typeface="Arial"/>
                <a:cs typeface="Arial"/>
              </a:rPr>
              <a:t>f</a:t>
            </a:r>
            <a:r>
              <a:rPr sz="1600" i="1" dirty="0">
                <a:solidFill>
                  <a:srgbClr val="1C1E20"/>
                </a:solidFill>
                <a:latin typeface="Arial"/>
                <a:cs typeface="Arial"/>
              </a:rPr>
              <a:t>ted</a:t>
            </a:r>
            <a:r>
              <a:rPr sz="1600" i="1" spc="-10" dirty="0">
                <a:solidFill>
                  <a:srgbClr val="1C1E20"/>
                </a:solidFill>
                <a:latin typeface="Arial"/>
                <a:cs typeface="Arial"/>
              </a:rPr>
              <a:t>n</a:t>
            </a:r>
            <a:r>
              <a:rPr sz="1600" i="1" dirty="0">
                <a:solidFill>
                  <a:srgbClr val="1C1E20"/>
                </a:solidFill>
                <a:latin typeface="Arial"/>
                <a:cs typeface="Arial"/>
              </a:rPr>
              <a:t>e</a:t>
            </a:r>
            <a:r>
              <a:rPr sz="1600" i="1" spc="-10" dirty="0">
                <a:solidFill>
                  <a:srgbClr val="1C1E20"/>
                </a:solidFill>
                <a:latin typeface="Arial"/>
                <a:cs typeface="Arial"/>
              </a:rPr>
              <a:t>s</a:t>
            </a:r>
            <a:r>
              <a:rPr sz="1600" i="1" dirty="0">
                <a:solidFill>
                  <a:srgbClr val="1C1E20"/>
                </a:solidFill>
                <a:latin typeface="Arial"/>
                <a:cs typeface="Arial"/>
              </a:rPr>
              <a:t>s</a:t>
            </a:r>
            <a:r>
              <a:rPr sz="1600" i="1" spc="5" dirty="0">
                <a:solidFill>
                  <a:srgbClr val="1C1E20"/>
                </a:solidFill>
                <a:latin typeface="Arial"/>
                <a:cs typeface="Arial"/>
              </a:rPr>
              <a:t> </a:t>
            </a:r>
            <a:r>
              <a:rPr sz="1600" i="1" dirty="0">
                <a:solidFill>
                  <a:srgbClr val="1C1E20"/>
                </a:solidFill>
                <a:latin typeface="Arial"/>
                <a:cs typeface="Arial"/>
              </a:rPr>
              <a:t>a</a:t>
            </a:r>
            <a:r>
              <a:rPr sz="1600" i="1" spc="-10" dirty="0">
                <a:solidFill>
                  <a:srgbClr val="1C1E20"/>
                </a:solidFill>
                <a:latin typeface="Arial"/>
                <a:cs typeface="Arial"/>
              </a:rPr>
              <a:t>n</a:t>
            </a:r>
            <a:r>
              <a:rPr sz="1600" i="1" dirty="0">
                <a:solidFill>
                  <a:srgbClr val="1C1E20"/>
                </a:solidFill>
                <a:latin typeface="Arial"/>
                <a:cs typeface="Arial"/>
              </a:rPr>
              <a:t>d t</a:t>
            </a:r>
            <a:r>
              <a:rPr sz="1600" i="1" spc="-10" dirty="0">
                <a:solidFill>
                  <a:srgbClr val="1C1E20"/>
                </a:solidFill>
                <a:latin typeface="Arial"/>
                <a:cs typeface="Arial"/>
              </a:rPr>
              <a:t>a</a:t>
            </a:r>
            <a:r>
              <a:rPr sz="1600" i="1" dirty="0">
                <a:solidFill>
                  <a:srgbClr val="1C1E20"/>
                </a:solidFill>
                <a:latin typeface="Arial"/>
                <a:cs typeface="Arial"/>
              </a:rPr>
              <a:t>len</a:t>
            </a:r>
            <a:r>
              <a:rPr sz="1600" i="1" spc="-10" dirty="0">
                <a:solidFill>
                  <a:srgbClr val="1C1E20"/>
                </a:solidFill>
                <a:latin typeface="Arial"/>
                <a:cs typeface="Arial"/>
              </a:rPr>
              <a:t>t</a:t>
            </a:r>
            <a:r>
              <a:rPr sz="1600" i="1" dirty="0">
                <a:solidFill>
                  <a:srgbClr val="1C1E20"/>
                </a:solidFill>
                <a:latin typeface="Arial"/>
                <a:cs typeface="Arial"/>
              </a:rPr>
              <a:t>s</a:t>
            </a:r>
            <a:r>
              <a:rPr sz="1600" i="1" spc="-5" dirty="0">
                <a:solidFill>
                  <a:srgbClr val="1C1E20"/>
                </a:solidFill>
                <a:latin typeface="Arial"/>
                <a:cs typeface="Arial"/>
              </a:rPr>
              <a:t> </a:t>
            </a:r>
            <a:r>
              <a:rPr sz="1600" i="1" dirty="0">
                <a:solidFill>
                  <a:srgbClr val="1C1E20"/>
                </a:solidFill>
                <a:latin typeface="Arial"/>
                <a:cs typeface="Arial"/>
              </a:rPr>
              <a:t>are: DE</a:t>
            </a:r>
            <a:r>
              <a:rPr sz="1600" i="1" spc="-5" dirty="0">
                <a:solidFill>
                  <a:srgbClr val="1C1E20"/>
                </a:solidFill>
                <a:latin typeface="Arial"/>
                <a:cs typeface="Arial"/>
              </a:rPr>
              <a:t>C</a:t>
            </a:r>
            <a:r>
              <a:rPr sz="1600" i="1" dirty="0">
                <a:solidFill>
                  <a:srgbClr val="1C1E20"/>
                </a:solidFill>
                <a:latin typeface="Arial"/>
                <a:cs typeface="Arial"/>
              </a:rPr>
              <a:t>S </a:t>
            </a:r>
            <a:r>
              <a:rPr sz="1600" i="1" spc="-5" dirty="0">
                <a:solidFill>
                  <a:srgbClr val="1C1E20"/>
                </a:solidFill>
                <a:latin typeface="Arial"/>
                <a:cs typeface="Arial"/>
              </a:rPr>
              <a:t>O</a:t>
            </a:r>
            <a:r>
              <a:rPr sz="1600" i="1" dirty="0">
                <a:solidFill>
                  <a:srgbClr val="1C1E20"/>
                </a:solidFill>
                <a:latin typeface="Arial"/>
                <a:cs typeface="Arial"/>
              </a:rPr>
              <a:t>rder </a:t>
            </a:r>
            <a:r>
              <a:rPr sz="1600" i="1" spc="-10" dirty="0">
                <a:solidFill>
                  <a:srgbClr val="1C1E20"/>
                </a:solidFill>
                <a:latin typeface="Arial"/>
                <a:cs typeface="Arial"/>
              </a:rPr>
              <a:t>2</a:t>
            </a:r>
            <a:r>
              <a:rPr sz="1600" i="1" dirty="0">
                <a:solidFill>
                  <a:srgbClr val="1C1E20"/>
                </a:solidFill>
                <a:latin typeface="Arial"/>
                <a:cs typeface="Arial"/>
              </a:rPr>
              <a:t>6,</a:t>
            </a:r>
            <a:r>
              <a:rPr sz="1600" i="1" spc="-10" dirty="0">
                <a:solidFill>
                  <a:srgbClr val="1C1E20"/>
                </a:solidFill>
                <a:latin typeface="Arial"/>
                <a:cs typeface="Arial"/>
              </a:rPr>
              <a:t> </a:t>
            </a:r>
            <a:r>
              <a:rPr sz="1600" i="1" spc="5" dirty="0">
                <a:solidFill>
                  <a:srgbClr val="1C1E20"/>
                </a:solidFill>
                <a:latin typeface="Arial"/>
                <a:cs typeface="Arial"/>
              </a:rPr>
              <a:t>s</a:t>
            </a:r>
            <a:r>
              <a:rPr sz="1600" i="1" dirty="0">
                <a:solidFill>
                  <a:srgbClr val="1C1E20"/>
                </a:solidFill>
                <a:latin typeface="Arial"/>
                <a:cs typeface="Arial"/>
              </a:rPr>
              <a:t>.1</a:t>
            </a:r>
            <a:r>
              <a:rPr sz="1600" i="1" spc="-10" dirty="0">
                <a:solidFill>
                  <a:srgbClr val="1C1E20"/>
                </a:solidFill>
                <a:latin typeface="Arial"/>
                <a:cs typeface="Arial"/>
              </a:rPr>
              <a:t>9</a:t>
            </a:r>
            <a:r>
              <a:rPr sz="1600" i="1" dirty="0">
                <a:solidFill>
                  <a:srgbClr val="1C1E20"/>
                </a:solidFill>
                <a:latin typeface="Arial"/>
                <a:cs typeface="Arial"/>
              </a:rPr>
              <a:t>97 </a:t>
            </a:r>
            <a:r>
              <a:rPr sz="1600" i="1" spc="-10" dirty="0">
                <a:solidFill>
                  <a:srgbClr val="1C1E20"/>
                </a:solidFill>
                <a:latin typeface="Arial"/>
                <a:cs typeface="Arial"/>
              </a:rPr>
              <a:t>o</a:t>
            </a:r>
            <a:r>
              <a:rPr sz="1600" i="1" dirty="0">
                <a:solidFill>
                  <a:srgbClr val="1C1E20"/>
                </a:solidFill>
                <a:latin typeface="Arial"/>
                <a:cs typeface="Arial"/>
              </a:rPr>
              <a:t>r</a:t>
            </a:r>
            <a:r>
              <a:rPr sz="1600" i="1" spc="55" dirty="0">
                <a:solidFill>
                  <a:srgbClr val="1C1E20"/>
                </a:solidFill>
                <a:latin typeface="Arial"/>
                <a:cs typeface="Arial"/>
              </a:rPr>
              <a:t> </a:t>
            </a:r>
            <a:r>
              <a:rPr sz="1600" i="1" dirty="0">
                <a:solidFill>
                  <a:srgbClr val="1C1E20"/>
                </a:solidFill>
                <a:latin typeface="Arial"/>
                <a:cs typeface="Arial"/>
              </a:rPr>
              <a:t>the </a:t>
            </a:r>
            <a:r>
              <a:rPr sz="1600" i="1" spc="-10" dirty="0">
                <a:solidFill>
                  <a:srgbClr val="1C1E20"/>
                </a:solidFill>
                <a:latin typeface="Arial"/>
                <a:cs typeface="Arial"/>
              </a:rPr>
              <a:t>I</a:t>
            </a:r>
            <a:r>
              <a:rPr sz="1600" i="1" dirty="0">
                <a:solidFill>
                  <a:srgbClr val="1C1E20"/>
                </a:solidFill>
                <a:latin typeface="Arial"/>
                <a:cs typeface="Arial"/>
              </a:rPr>
              <a:t>n</a:t>
            </a:r>
            <a:r>
              <a:rPr sz="1600" i="1" spc="5" dirty="0">
                <a:solidFill>
                  <a:srgbClr val="1C1E20"/>
                </a:solidFill>
                <a:latin typeface="Arial"/>
                <a:cs typeface="Arial"/>
              </a:rPr>
              <a:t>s</a:t>
            </a:r>
            <a:r>
              <a:rPr sz="1600" i="1" spc="-10" dirty="0">
                <a:solidFill>
                  <a:srgbClr val="1C1E20"/>
                </a:solidFill>
                <a:latin typeface="Arial"/>
                <a:cs typeface="Arial"/>
              </a:rPr>
              <a:t>t</a:t>
            </a:r>
            <a:r>
              <a:rPr sz="1600" i="1" dirty="0">
                <a:solidFill>
                  <a:srgbClr val="1C1E20"/>
                </a:solidFill>
                <a:latin typeface="Arial"/>
                <a:cs typeface="Arial"/>
              </a:rPr>
              <a:t>itut</a:t>
            </a:r>
            <a:r>
              <a:rPr sz="1600" i="1" spc="-10" dirty="0">
                <a:solidFill>
                  <a:srgbClr val="1C1E20"/>
                </a:solidFill>
                <a:latin typeface="Arial"/>
                <a:cs typeface="Arial"/>
              </a:rPr>
              <a:t>i</a:t>
            </a:r>
            <a:r>
              <a:rPr sz="1600" i="1" spc="10" dirty="0">
                <a:solidFill>
                  <a:srgbClr val="1C1E20"/>
                </a:solidFill>
                <a:latin typeface="Arial"/>
                <a:cs typeface="Arial"/>
              </a:rPr>
              <a:t>o</a:t>
            </a:r>
            <a:r>
              <a:rPr sz="1600" i="1" dirty="0">
                <a:solidFill>
                  <a:srgbClr val="1C1E20"/>
                </a:solidFill>
                <a:latin typeface="Arial"/>
                <a:cs typeface="Arial"/>
              </a:rPr>
              <a:t>n</a:t>
            </a:r>
            <a:r>
              <a:rPr sz="1600" i="1" spc="-10" dirty="0">
                <a:solidFill>
                  <a:srgbClr val="1C1E20"/>
                </a:solidFill>
                <a:latin typeface="Arial"/>
                <a:cs typeface="Arial"/>
              </a:rPr>
              <a:t>a</a:t>
            </a:r>
            <a:r>
              <a:rPr sz="1600" i="1" dirty="0">
                <a:solidFill>
                  <a:srgbClr val="1C1E20"/>
                </a:solidFill>
                <a:latin typeface="Arial"/>
                <a:cs typeface="Arial"/>
              </a:rPr>
              <a:t>li</a:t>
            </a:r>
            <a:r>
              <a:rPr sz="1600" i="1" spc="-10" dirty="0">
                <a:solidFill>
                  <a:srgbClr val="1C1E20"/>
                </a:solidFill>
                <a:latin typeface="Arial"/>
                <a:cs typeface="Arial"/>
              </a:rPr>
              <a:t>z</a:t>
            </a:r>
            <a:r>
              <a:rPr sz="1600" i="1" dirty="0">
                <a:solidFill>
                  <a:srgbClr val="1C1E20"/>
                </a:solidFill>
                <a:latin typeface="Arial"/>
                <a:cs typeface="Arial"/>
              </a:rPr>
              <a:t>at</a:t>
            </a:r>
            <a:r>
              <a:rPr sz="1600" i="1" spc="-10" dirty="0">
                <a:solidFill>
                  <a:srgbClr val="1C1E20"/>
                </a:solidFill>
                <a:latin typeface="Arial"/>
                <a:cs typeface="Arial"/>
              </a:rPr>
              <a:t>i</a:t>
            </a:r>
            <a:r>
              <a:rPr sz="1600" i="1" dirty="0">
                <a:solidFill>
                  <a:srgbClr val="1C1E20"/>
                </a:solidFill>
                <a:latin typeface="Arial"/>
                <a:cs typeface="Arial"/>
              </a:rPr>
              <a:t>on of</a:t>
            </a:r>
            <a:r>
              <a:rPr sz="1600" i="1" spc="-10" dirty="0">
                <a:solidFill>
                  <a:srgbClr val="1C1E20"/>
                </a:solidFill>
                <a:latin typeface="Arial"/>
                <a:cs typeface="Arial"/>
              </a:rPr>
              <a:t> </a:t>
            </a:r>
            <a:r>
              <a:rPr sz="1600" i="1" dirty="0">
                <a:solidFill>
                  <a:srgbClr val="1C1E20"/>
                </a:solidFill>
                <a:latin typeface="Arial"/>
                <a:cs typeface="Arial"/>
              </a:rPr>
              <a:t>SP</a:t>
            </a:r>
            <a:r>
              <a:rPr sz="1600" i="1" spc="-15" dirty="0">
                <a:solidFill>
                  <a:srgbClr val="1C1E20"/>
                </a:solidFill>
                <a:latin typeface="Arial"/>
                <a:cs typeface="Arial"/>
              </a:rPr>
              <a:t>E</a:t>
            </a:r>
            <a:r>
              <a:rPr sz="1600" i="1" dirty="0">
                <a:solidFill>
                  <a:srgbClr val="1C1E20"/>
                </a:solidFill>
                <a:latin typeface="Arial"/>
                <a:cs typeface="Arial"/>
              </a:rPr>
              <a:t>D Progra</a:t>
            </a:r>
            <a:r>
              <a:rPr sz="1600" i="1" spc="-10" dirty="0">
                <a:solidFill>
                  <a:srgbClr val="1C1E20"/>
                </a:solidFill>
                <a:latin typeface="Arial"/>
                <a:cs typeface="Arial"/>
              </a:rPr>
              <a:t>m</a:t>
            </a:r>
            <a:r>
              <a:rPr sz="1600" i="1" dirty="0">
                <a:solidFill>
                  <a:srgbClr val="1C1E20"/>
                </a:solidFill>
                <a:latin typeface="Arial"/>
                <a:cs typeface="Arial"/>
              </a:rPr>
              <a:t>s</a:t>
            </a:r>
            <a:r>
              <a:rPr sz="1600" i="1" spc="5" dirty="0">
                <a:solidFill>
                  <a:srgbClr val="1C1E20"/>
                </a:solidFill>
                <a:latin typeface="Arial"/>
                <a:cs typeface="Arial"/>
              </a:rPr>
              <a:t> </a:t>
            </a:r>
            <a:r>
              <a:rPr sz="1600" i="1" spc="-10" dirty="0">
                <a:solidFill>
                  <a:srgbClr val="1C1E20"/>
                </a:solidFill>
                <a:latin typeface="Arial"/>
                <a:cs typeface="Arial"/>
              </a:rPr>
              <a:t>i</a:t>
            </a:r>
            <a:r>
              <a:rPr sz="1600" i="1" dirty="0">
                <a:solidFill>
                  <a:srgbClr val="1C1E20"/>
                </a:solidFill>
                <a:latin typeface="Arial"/>
                <a:cs typeface="Arial"/>
              </a:rPr>
              <a:t>n All</a:t>
            </a:r>
            <a:r>
              <a:rPr sz="1600" i="1" spc="-10" dirty="0">
                <a:solidFill>
                  <a:srgbClr val="1C1E20"/>
                </a:solidFill>
                <a:latin typeface="Arial"/>
                <a:cs typeface="Arial"/>
              </a:rPr>
              <a:t> </a:t>
            </a:r>
            <a:r>
              <a:rPr sz="1600" i="1" dirty="0">
                <a:solidFill>
                  <a:srgbClr val="1C1E20"/>
                </a:solidFill>
                <a:latin typeface="Arial"/>
                <a:cs typeface="Arial"/>
              </a:rPr>
              <a:t>S</a:t>
            </a:r>
            <a:r>
              <a:rPr sz="1600" i="1" spc="5" dirty="0">
                <a:solidFill>
                  <a:srgbClr val="1C1E20"/>
                </a:solidFill>
                <a:latin typeface="Arial"/>
                <a:cs typeface="Arial"/>
              </a:rPr>
              <a:t>c</a:t>
            </a:r>
            <a:r>
              <a:rPr sz="1600" i="1" spc="-10" dirty="0">
                <a:solidFill>
                  <a:srgbClr val="1C1E20"/>
                </a:solidFill>
                <a:latin typeface="Arial"/>
                <a:cs typeface="Arial"/>
              </a:rPr>
              <a:t>h</a:t>
            </a:r>
            <a:r>
              <a:rPr sz="1600" i="1" dirty="0">
                <a:solidFill>
                  <a:srgbClr val="1C1E20"/>
                </a:solidFill>
                <a:latin typeface="Arial"/>
                <a:cs typeface="Arial"/>
              </a:rPr>
              <a:t>oo</a:t>
            </a:r>
            <a:r>
              <a:rPr sz="1600" i="1" spc="-10" dirty="0">
                <a:solidFill>
                  <a:srgbClr val="1C1E20"/>
                </a:solidFill>
                <a:latin typeface="Arial"/>
                <a:cs typeface="Arial"/>
              </a:rPr>
              <a:t>l</a:t>
            </a:r>
            <a:r>
              <a:rPr sz="1600" i="1" spc="5" dirty="0">
                <a:solidFill>
                  <a:srgbClr val="1C1E20"/>
                </a:solidFill>
                <a:latin typeface="Arial"/>
                <a:cs typeface="Arial"/>
              </a:rPr>
              <a:t>s</a:t>
            </a:r>
            <a:r>
              <a:rPr sz="1600" i="1" dirty="0">
                <a:solidFill>
                  <a:srgbClr val="1C1E20"/>
                </a:solidFill>
                <a:latin typeface="Arial"/>
                <a:cs typeface="Arial"/>
              </a:rPr>
              <a:t>, </a:t>
            </a:r>
            <a:r>
              <a:rPr sz="1600" i="1" spc="-10" dirty="0">
                <a:solidFill>
                  <a:srgbClr val="1C1E20"/>
                </a:solidFill>
                <a:latin typeface="Arial"/>
                <a:cs typeface="Arial"/>
              </a:rPr>
              <a:t>an</a:t>
            </a:r>
            <a:r>
              <a:rPr sz="1600" i="1" dirty="0">
                <a:solidFill>
                  <a:srgbClr val="1C1E20"/>
                </a:solidFill>
                <a:latin typeface="Arial"/>
                <a:cs typeface="Arial"/>
              </a:rPr>
              <a:t>d DepEd Order N</a:t>
            </a:r>
            <a:r>
              <a:rPr sz="1600" i="1" spc="-10" dirty="0">
                <a:solidFill>
                  <a:srgbClr val="1C1E20"/>
                </a:solidFill>
                <a:latin typeface="Arial"/>
                <a:cs typeface="Arial"/>
              </a:rPr>
              <a:t>o</a:t>
            </a:r>
            <a:r>
              <a:rPr sz="1600" i="1" dirty="0">
                <a:solidFill>
                  <a:srgbClr val="1C1E20"/>
                </a:solidFill>
                <a:latin typeface="Arial"/>
                <a:cs typeface="Arial"/>
              </a:rPr>
              <a:t>. 72,</a:t>
            </a:r>
            <a:r>
              <a:rPr sz="1600" i="1" spc="-10" dirty="0">
                <a:solidFill>
                  <a:srgbClr val="1C1E20"/>
                </a:solidFill>
                <a:latin typeface="Arial"/>
                <a:cs typeface="Arial"/>
              </a:rPr>
              <a:t> </a:t>
            </a:r>
            <a:r>
              <a:rPr sz="1600" i="1" spc="5" dirty="0">
                <a:solidFill>
                  <a:srgbClr val="1C1E20"/>
                </a:solidFill>
                <a:latin typeface="Arial"/>
                <a:cs typeface="Arial"/>
              </a:rPr>
              <a:t>s</a:t>
            </a:r>
            <a:r>
              <a:rPr sz="1600" i="1" dirty="0">
                <a:solidFill>
                  <a:srgbClr val="1C1E20"/>
                </a:solidFill>
                <a:latin typeface="Arial"/>
                <a:cs typeface="Arial"/>
              </a:rPr>
              <a:t>.</a:t>
            </a:r>
            <a:r>
              <a:rPr sz="1600" i="1" spc="-10" dirty="0">
                <a:solidFill>
                  <a:srgbClr val="1C1E20"/>
                </a:solidFill>
                <a:latin typeface="Arial"/>
                <a:cs typeface="Arial"/>
              </a:rPr>
              <a:t> </a:t>
            </a:r>
            <a:r>
              <a:rPr sz="1600" i="1" dirty="0">
                <a:solidFill>
                  <a:srgbClr val="1C1E20"/>
                </a:solidFill>
                <a:latin typeface="Arial"/>
                <a:cs typeface="Arial"/>
              </a:rPr>
              <a:t>20</a:t>
            </a:r>
            <a:r>
              <a:rPr sz="1600" i="1" spc="-10" dirty="0">
                <a:solidFill>
                  <a:srgbClr val="1C1E20"/>
                </a:solidFill>
                <a:latin typeface="Arial"/>
                <a:cs typeface="Arial"/>
              </a:rPr>
              <a:t>0</a:t>
            </a:r>
            <a:r>
              <a:rPr sz="1600" i="1" dirty="0">
                <a:solidFill>
                  <a:srgbClr val="1C1E20"/>
                </a:solidFill>
                <a:latin typeface="Arial"/>
                <a:cs typeface="Arial"/>
              </a:rPr>
              <a:t>9</a:t>
            </a:r>
            <a:r>
              <a:rPr sz="1600" i="1" spc="-10" dirty="0">
                <a:solidFill>
                  <a:srgbClr val="1C1E20"/>
                </a:solidFill>
                <a:latin typeface="Arial"/>
                <a:cs typeface="Arial"/>
              </a:rPr>
              <a:t> </a:t>
            </a:r>
            <a:r>
              <a:rPr sz="1600" i="1" dirty="0">
                <a:solidFill>
                  <a:srgbClr val="1C1E20"/>
                </a:solidFill>
                <a:latin typeface="Arial"/>
                <a:cs typeface="Arial"/>
              </a:rPr>
              <a:t>or the</a:t>
            </a:r>
            <a:r>
              <a:rPr sz="1600" i="1" spc="-10" dirty="0">
                <a:solidFill>
                  <a:srgbClr val="1C1E20"/>
                </a:solidFill>
                <a:latin typeface="Arial"/>
                <a:cs typeface="Arial"/>
              </a:rPr>
              <a:t> </a:t>
            </a:r>
            <a:r>
              <a:rPr sz="1600" i="1" dirty="0">
                <a:solidFill>
                  <a:srgbClr val="1C1E20"/>
                </a:solidFill>
                <a:latin typeface="Arial"/>
                <a:cs typeface="Arial"/>
              </a:rPr>
              <a:t>In</a:t>
            </a:r>
            <a:r>
              <a:rPr sz="1600" i="1" spc="-10" dirty="0">
                <a:solidFill>
                  <a:srgbClr val="1C1E20"/>
                </a:solidFill>
                <a:latin typeface="Arial"/>
                <a:cs typeface="Arial"/>
              </a:rPr>
              <a:t>c</a:t>
            </a:r>
            <a:r>
              <a:rPr sz="1600" i="1" dirty="0">
                <a:solidFill>
                  <a:srgbClr val="1C1E20"/>
                </a:solidFill>
                <a:latin typeface="Arial"/>
                <a:cs typeface="Arial"/>
              </a:rPr>
              <a:t>lu</a:t>
            </a:r>
            <a:r>
              <a:rPr sz="1600" i="1" spc="-10" dirty="0">
                <a:solidFill>
                  <a:srgbClr val="1C1E20"/>
                </a:solidFill>
                <a:latin typeface="Arial"/>
                <a:cs typeface="Arial"/>
              </a:rPr>
              <a:t>s</a:t>
            </a:r>
            <a:r>
              <a:rPr sz="1600" i="1" dirty="0">
                <a:solidFill>
                  <a:srgbClr val="1C1E20"/>
                </a:solidFill>
                <a:latin typeface="Arial"/>
                <a:cs typeface="Arial"/>
              </a:rPr>
              <a:t>i</a:t>
            </a:r>
            <a:r>
              <a:rPr sz="1600" i="1" spc="-10" dirty="0">
                <a:solidFill>
                  <a:srgbClr val="1C1E20"/>
                </a:solidFill>
                <a:latin typeface="Arial"/>
                <a:cs typeface="Arial"/>
              </a:rPr>
              <a:t>v</a:t>
            </a:r>
            <a:r>
              <a:rPr sz="1600" i="1" dirty="0">
                <a:solidFill>
                  <a:srgbClr val="1C1E20"/>
                </a:solidFill>
                <a:latin typeface="Arial"/>
                <a:cs typeface="Arial"/>
              </a:rPr>
              <a:t>e Ed</a:t>
            </a:r>
            <a:r>
              <a:rPr sz="1600" i="1" spc="-10" dirty="0">
                <a:solidFill>
                  <a:srgbClr val="1C1E20"/>
                </a:solidFill>
                <a:latin typeface="Arial"/>
                <a:cs typeface="Arial"/>
              </a:rPr>
              <a:t>u</a:t>
            </a:r>
            <a:r>
              <a:rPr sz="1600" i="1" spc="5" dirty="0">
                <a:solidFill>
                  <a:srgbClr val="1C1E20"/>
                </a:solidFill>
                <a:latin typeface="Arial"/>
                <a:cs typeface="Arial"/>
              </a:rPr>
              <a:t>c</a:t>
            </a:r>
            <a:r>
              <a:rPr sz="1600" i="1" dirty="0">
                <a:solidFill>
                  <a:srgbClr val="1C1E20"/>
                </a:solidFill>
                <a:latin typeface="Arial"/>
                <a:cs typeface="Arial"/>
              </a:rPr>
              <a:t>a</a:t>
            </a:r>
            <a:r>
              <a:rPr sz="1600" i="1" spc="-10" dirty="0">
                <a:solidFill>
                  <a:srgbClr val="1C1E20"/>
                </a:solidFill>
                <a:latin typeface="Arial"/>
                <a:cs typeface="Arial"/>
              </a:rPr>
              <a:t>t</a:t>
            </a:r>
            <a:r>
              <a:rPr sz="1600" i="1" dirty="0">
                <a:solidFill>
                  <a:srgbClr val="1C1E20"/>
                </a:solidFill>
                <a:latin typeface="Arial"/>
                <a:cs typeface="Arial"/>
              </a:rPr>
              <a:t>ion</a:t>
            </a:r>
            <a:r>
              <a:rPr sz="1600" i="1" spc="-10" dirty="0">
                <a:solidFill>
                  <a:srgbClr val="1C1E20"/>
                </a:solidFill>
                <a:latin typeface="Arial"/>
                <a:cs typeface="Arial"/>
              </a:rPr>
              <a:t> </a:t>
            </a:r>
            <a:r>
              <a:rPr sz="1600" i="1" dirty="0">
                <a:solidFill>
                  <a:srgbClr val="1C1E20"/>
                </a:solidFill>
                <a:latin typeface="Arial"/>
                <a:cs typeface="Arial"/>
              </a:rPr>
              <a:t>as</a:t>
            </a:r>
            <a:r>
              <a:rPr sz="1600" i="1" spc="-5" dirty="0">
                <a:solidFill>
                  <a:srgbClr val="1C1E20"/>
                </a:solidFill>
                <a:latin typeface="Arial"/>
                <a:cs typeface="Arial"/>
              </a:rPr>
              <a:t> </a:t>
            </a:r>
            <a:r>
              <a:rPr sz="1600" i="1" dirty="0">
                <a:solidFill>
                  <a:srgbClr val="1C1E20"/>
                </a:solidFill>
                <a:latin typeface="Arial"/>
                <a:cs typeface="Arial"/>
              </a:rPr>
              <a:t>Strate</a:t>
            </a:r>
            <a:r>
              <a:rPr sz="1600" i="1" spc="-10" dirty="0">
                <a:solidFill>
                  <a:srgbClr val="1C1E20"/>
                </a:solidFill>
                <a:latin typeface="Arial"/>
                <a:cs typeface="Arial"/>
              </a:rPr>
              <a:t>g</a:t>
            </a:r>
            <a:r>
              <a:rPr sz="1600" i="1" dirty="0">
                <a:solidFill>
                  <a:srgbClr val="1C1E20"/>
                </a:solidFill>
                <a:latin typeface="Arial"/>
                <a:cs typeface="Arial"/>
              </a:rPr>
              <a:t>y</a:t>
            </a:r>
            <a:r>
              <a:rPr sz="1600" i="1" spc="5" dirty="0">
                <a:solidFill>
                  <a:srgbClr val="1C1E20"/>
                </a:solidFill>
                <a:latin typeface="Arial"/>
                <a:cs typeface="Arial"/>
              </a:rPr>
              <a:t> </a:t>
            </a:r>
            <a:r>
              <a:rPr sz="1600" i="1" dirty="0">
                <a:solidFill>
                  <a:srgbClr val="1C1E20"/>
                </a:solidFill>
                <a:latin typeface="Arial"/>
                <a:cs typeface="Arial"/>
              </a:rPr>
              <a:t>for</a:t>
            </a:r>
            <a:r>
              <a:rPr sz="1600" i="1" spc="-10" dirty="0">
                <a:solidFill>
                  <a:srgbClr val="1C1E20"/>
                </a:solidFill>
                <a:latin typeface="Arial"/>
                <a:cs typeface="Arial"/>
              </a:rPr>
              <a:t> </a:t>
            </a:r>
            <a:r>
              <a:rPr sz="1600" i="1" dirty="0">
                <a:solidFill>
                  <a:srgbClr val="1C1E20"/>
                </a:solidFill>
                <a:latin typeface="Arial"/>
                <a:cs typeface="Arial"/>
              </a:rPr>
              <a:t>In</a:t>
            </a:r>
            <a:r>
              <a:rPr sz="1600" i="1" spc="5" dirty="0">
                <a:solidFill>
                  <a:srgbClr val="1C1E20"/>
                </a:solidFill>
                <a:latin typeface="Arial"/>
                <a:cs typeface="Arial"/>
              </a:rPr>
              <a:t>c</a:t>
            </a:r>
            <a:r>
              <a:rPr sz="1600" i="1" spc="-15" dirty="0">
                <a:solidFill>
                  <a:srgbClr val="1C1E20"/>
                </a:solidFill>
                <a:latin typeface="Arial"/>
                <a:cs typeface="Arial"/>
              </a:rPr>
              <a:t>r</a:t>
            </a:r>
            <a:r>
              <a:rPr sz="1600" i="1" dirty="0">
                <a:solidFill>
                  <a:srgbClr val="1C1E20"/>
                </a:solidFill>
                <a:latin typeface="Arial"/>
                <a:cs typeface="Arial"/>
              </a:rPr>
              <a:t>ea</a:t>
            </a:r>
            <a:r>
              <a:rPr sz="1600" i="1" spc="-10" dirty="0">
                <a:solidFill>
                  <a:srgbClr val="1C1E20"/>
                </a:solidFill>
                <a:latin typeface="Arial"/>
                <a:cs typeface="Arial"/>
              </a:rPr>
              <a:t>s</a:t>
            </a:r>
            <a:r>
              <a:rPr sz="1600" i="1" dirty="0">
                <a:solidFill>
                  <a:srgbClr val="1C1E20"/>
                </a:solidFill>
                <a:latin typeface="Arial"/>
                <a:cs typeface="Arial"/>
              </a:rPr>
              <a:t>ing</a:t>
            </a:r>
            <a:r>
              <a:rPr sz="1600" i="1" spc="-10" dirty="0">
                <a:solidFill>
                  <a:srgbClr val="1C1E20"/>
                </a:solidFill>
                <a:latin typeface="Arial"/>
                <a:cs typeface="Arial"/>
              </a:rPr>
              <a:t> </a:t>
            </a:r>
            <a:r>
              <a:rPr sz="1600" i="1" dirty="0">
                <a:solidFill>
                  <a:srgbClr val="1C1E20"/>
                </a:solidFill>
                <a:latin typeface="Arial"/>
                <a:cs typeface="Arial"/>
              </a:rPr>
              <a:t>Part</a:t>
            </a:r>
            <a:r>
              <a:rPr sz="1600" i="1" spc="-10" dirty="0">
                <a:solidFill>
                  <a:srgbClr val="1C1E20"/>
                </a:solidFill>
                <a:latin typeface="Arial"/>
                <a:cs typeface="Arial"/>
              </a:rPr>
              <a:t>i</a:t>
            </a:r>
            <a:r>
              <a:rPr sz="1600" i="1" spc="5" dirty="0">
                <a:solidFill>
                  <a:srgbClr val="1C1E20"/>
                </a:solidFill>
                <a:latin typeface="Arial"/>
                <a:cs typeface="Arial"/>
              </a:rPr>
              <a:t>c</a:t>
            </a:r>
            <a:r>
              <a:rPr sz="1600" i="1" spc="-10" dirty="0">
                <a:solidFill>
                  <a:srgbClr val="1C1E20"/>
                </a:solidFill>
                <a:latin typeface="Arial"/>
                <a:cs typeface="Arial"/>
              </a:rPr>
              <a:t>i</a:t>
            </a:r>
            <a:r>
              <a:rPr sz="1600" i="1" dirty="0">
                <a:solidFill>
                  <a:srgbClr val="1C1E20"/>
                </a:solidFill>
                <a:latin typeface="Arial"/>
                <a:cs typeface="Arial"/>
              </a:rPr>
              <a:t>pat</a:t>
            </a:r>
            <a:r>
              <a:rPr sz="1600" i="1" spc="5" dirty="0">
                <a:solidFill>
                  <a:srgbClr val="1C1E20"/>
                </a:solidFill>
                <a:latin typeface="Arial"/>
                <a:cs typeface="Arial"/>
              </a:rPr>
              <a:t>i</a:t>
            </a:r>
            <a:r>
              <a:rPr sz="1600" i="1" spc="-10" dirty="0">
                <a:solidFill>
                  <a:srgbClr val="1C1E20"/>
                </a:solidFill>
                <a:latin typeface="Arial"/>
                <a:cs typeface="Arial"/>
              </a:rPr>
              <a:t>o</a:t>
            </a:r>
            <a:r>
              <a:rPr sz="1600" i="1" dirty="0">
                <a:solidFill>
                  <a:srgbClr val="1C1E20"/>
                </a:solidFill>
                <a:latin typeface="Arial"/>
                <a:cs typeface="Arial"/>
              </a:rPr>
              <a:t>n Rate</a:t>
            </a:r>
            <a:r>
              <a:rPr sz="1600" i="1" spc="-10" dirty="0">
                <a:solidFill>
                  <a:srgbClr val="1C1E20"/>
                </a:solidFill>
                <a:latin typeface="Arial"/>
                <a:cs typeface="Arial"/>
              </a:rPr>
              <a:t> </a:t>
            </a:r>
            <a:r>
              <a:rPr sz="1600" i="1" dirty="0">
                <a:solidFill>
                  <a:srgbClr val="1C1E20"/>
                </a:solidFill>
                <a:latin typeface="Arial"/>
                <a:cs typeface="Arial"/>
              </a:rPr>
              <a:t>of C</a:t>
            </a:r>
            <a:r>
              <a:rPr sz="1600" i="1" spc="-10" dirty="0">
                <a:solidFill>
                  <a:srgbClr val="1C1E20"/>
                </a:solidFill>
                <a:latin typeface="Arial"/>
                <a:cs typeface="Arial"/>
              </a:rPr>
              <a:t>h</a:t>
            </a:r>
            <a:r>
              <a:rPr sz="1600" i="1" dirty="0">
                <a:solidFill>
                  <a:srgbClr val="1C1E20"/>
                </a:solidFill>
                <a:latin typeface="Arial"/>
                <a:cs typeface="Arial"/>
              </a:rPr>
              <a:t>ild</a:t>
            </a:r>
            <a:r>
              <a:rPr sz="1600" i="1" spc="-15" dirty="0">
                <a:solidFill>
                  <a:srgbClr val="1C1E20"/>
                </a:solidFill>
                <a:latin typeface="Arial"/>
                <a:cs typeface="Arial"/>
              </a:rPr>
              <a:t>r</a:t>
            </a:r>
            <a:r>
              <a:rPr sz="1600" i="1" dirty="0">
                <a:solidFill>
                  <a:srgbClr val="1C1E20"/>
                </a:solidFill>
                <a:latin typeface="Arial"/>
                <a:cs typeface="Arial"/>
              </a:rPr>
              <a:t>en.</a:t>
            </a:r>
            <a:endParaRPr sz="1600" i="1" dirty="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2428303271"/>
              </p:ext>
            </p:extLst>
          </p:nvPr>
        </p:nvGraphicFramePr>
        <p:xfrm>
          <a:off x="808375" y="1739365"/>
          <a:ext cx="17420805" cy="6035040"/>
        </p:xfrm>
        <a:graphic>
          <a:graphicData uri="http://schemas.openxmlformats.org/drawingml/2006/table">
            <a:tbl>
              <a:tblPr firstRow="1" bandRow="1">
                <a:tableStyleId>{2D5ABB26-0587-4C30-8999-92F81FD0307C}</a:tableStyleId>
              </a:tblPr>
              <a:tblGrid>
                <a:gridCol w="4630580">
                  <a:extLst>
                    <a:ext uri="{9D8B030D-6E8A-4147-A177-3AD203B41FA5}">
                      <a16:colId xmlns:a16="http://schemas.microsoft.com/office/drawing/2014/main" val="20001"/>
                    </a:ext>
                  </a:extLst>
                </a:gridCol>
                <a:gridCol w="1298601">
                  <a:extLst>
                    <a:ext uri="{9D8B030D-6E8A-4147-A177-3AD203B41FA5}">
                      <a16:colId xmlns:a16="http://schemas.microsoft.com/office/drawing/2014/main" val="20002"/>
                    </a:ext>
                  </a:extLst>
                </a:gridCol>
                <a:gridCol w="2296600">
                  <a:extLst>
                    <a:ext uri="{9D8B030D-6E8A-4147-A177-3AD203B41FA5}">
                      <a16:colId xmlns:a16="http://schemas.microsoft.com/office/drawing/2014/main" val="20003"/>
                    </a:ext>
                  </a:extLst>
                </a:gridCol>
                <a:gridCol w="2299212">
                  <a:extLst>
                    <a:ext uri="{9D8B030D-6E8A-4147-A177-3AD203B41FA5}">
                      <a16:colId xmlns:a16="http://schemas.microsoft.com/office/drawing/2014/main" val="20004"/>
                    </a:ext>
                  </a:extLst>
                </a:gridCol>
                <a:gridCol w="2299998">
                  <a:extLst>
                    <a:ext uri="{9D8B030D-6E8A-4147-A177-3AD203B41FA5}">
                      <a16:colId xmlns:a16="http://schemas.microsoft.com/office/drawing/2014/main" val="20005"/>
                    </a:ext>
                  </a:extLst>
                </a:gridCol>
                <a:gridCol w="2296076">
                  <a:extLst>
                    <a:ext uri="{9D8B030D-6E8A-4147-A177-3AD203B41FA5}">
                      <a16:colId xmlns:a16="http://schemas.microsoft.com/office/drawing/2014/main" val="20006"/>
                    </a:ext>
                  </a:extLst>
                </a:gridCol>
                <a:gridCol w="2299738">
                  <a:extLst>
                    <a:ext uri="{9D8B030D-6E8A-4147-A177-3AD203B41FA5}">
                      <a16:colId xmlns:a16="http://schemas.microsoft.com/office/drawing/2014/main" val="20007"/>
                    </a:ext>
                  </a:extLst>
                </a:gridCol>
              </a:tblGrid>
              <a:tr h="0">
                <a:tc rowSpan="2">
                  <a:txBody>
                    <a:bodyPr/>
                    <a:lstStyle/>
                    <a:p>
                      <a:pPr marL="635" algn="ctr">
                        <a:lnSpc>
                          <a:spcPct val="100000"/>
                        </a:lnSpc>
                      </a:pPr>
                      <a:r>
                        <a:rPr sz="2400" b="1" dirty="0">
                          <a:latin typeface="Arial"/>
                          <a:cs typeface="Arial"/>
                        </a:rPr>
                        <a:t>M</a:t>
                      </a:r>
                      <a:r>
                        <a:rPr sz="2400" b="1" spc="-5" dirty="0">
                          <a:latin typeface="Arial"/>
                          <a:cs typeface="Arial"/>
                        </a:rPr>
                        <a:t>E</a:t>
                      </a:r>
                      <a:r>
                        <a:rPr sz="2400" b="1" spc="5" dirty="0">
                          <a:latin typeface="Arial"/>
                          <a:cs typeface="Arial"/>
                        </a:rPr>
                        <a:t>A</a:t>
                      </a:r>
                      <a:r>
                        <a:rPr sz="2400" b="1" spc="-10" dirty="0">
                          <a:latin typeface="Arial"/>
                          <a:cs typeface="Arial"/>
                        </a:rPr>
                        <a:t>N</a:t>
                      </a:r>
                      <a:r>
                        <a:rPr sz="2400" b="1" spc="0" dirty="0">
                          <a:latin typeface="Arial"/>
                          <a:cs typeface="Arial"/>
                        </a:rPr>
                        <a:t>S</a:t>
                      </a:r>
                      <a:r>
                        <a:rPr sz="2400" b="1" spc="-10" dirty="0">
                          <a:latin typeface="Arial"/>
                          <a:cs typeface="Arial"/>
                        </a:rPr>
                        <a:t> </a:t>
                      </a:r>
                      <a:r>
                        <a:rPr sz="2400" b="1" spc="0" dirty="0">
                          <a:latin typeface="Arial"/>
                          <a:cs typeface="Arial"/>
                        </a:rPr>
                        <a:t>OF</a:t>
                      </a:r>
                      <a:r>
                        <a:rPr sz="2400" b="1" spc="-10" dirty="0">
                          <a:latin typeface="Arial"/>
                          <a:cs typeface="Arial"/>
                        </a:rPr>
                        <a:t> </a:t>
                      </a:r>
                      <a:r>
                        <a:rPr sz="2400" b="1" spc="-5" dirty="0">
                          <a:latin typeface="Arial"/>
                          <a:cs typeface="Arial"/>
                        </a:rPr>
                        <a:t>VE</a:t>
                      </a:r>
                      <a:r>
                        <a:rPr sz="2400" b="1" spc="-10" dirty="0">
                          <a:latin typeface="Arial"/>
                          <a:cs typeface="Arial"/>
                        </a:rPr>
                        <a:t>R</a:t>
                      </a:r>
                      <a:r>
                        <a:rPr sz="2400" b="1" spc="0" dirty="0">
                          <a:latin typeface="Arial"/>
                          <a:cs typeface="Arial"/>
                        </a:rPr>
                        <a:t>IFI</a:t>
                      </a:r>
                      <a:r>
                        <a:rPr sz="2400" b="1" spc="-15" dirty="0">
                          <a:latin typeface="Arial"/>
                          <a:cs typeface="Arial"/>
                        </a:rPr>
                        <a:t>C</a:t>
                      </a:r>
                      <a:r>
                        <a:rPr sz="2400" b="1" spc="-10" dirty="0">
                          <a:latin typeface="Arial"/>
                          <a:cs typeface="Arial"/>
                        </a:rPr>
                        <a:t>A</a:t>
                      </a:r>
                      <a:r>
                        <a:rPr sz="2400" b="1" spc="5" dirty="0">
                          <a:latin typeface="Arial"/>
                          <a:cs typeface="Arial"/>
                        </a:rPr>
                        <a:t>T</a:t>
                      </a:r>
                      <a:r>
                        <a:rPr sz="2400" b="1" spc="-10" dirty="0">
                          <a:latin typeface="Arial"/>
                          <a:cs typeface="Arial"/>
                        </a:rPr>
                        <a:t>I</a:t>
                      </a:r>
                      <a:r>
                        <a:rPr sz="2400" b="1" spc="0" dirty="0">
                          <a:latin typeface="Arial"/>
                          <a:cs typeface="Arial"/>
                        </a:rPr>
                        <a:t>ON</a:t>
                      </a:r>
                      <a:endParaRPr sz="2400">
                        <a:latin typeface="Arial"/>
                        <a:cs typeface="Arial"/>
                      </a:endParaRPr>
                    </a:p>
                    <a:p>
                      <a:pPr marL="1905" algn="ctr">
                        <a:lnSpc>
                          <a:spcPct val="100000"/>
                        </a:lnSpc>
                      </a:pPr>
                      <a:r>
                        <a:rPr sz="2400" i="1" dirty="0">
                          <a:latin typeface="Arial"/>
                          <a:cs typeface="Arial"/>
                        </a:rPr>
                        <a:t>(</a:t>
                      </a:r>
                      <a:r>
                        <a:rPr sz="2400" i="1" spc="-5" dirty="0">
                          <a:latin typeface="Arial"/>
                          <a:cs typeface="Arial"/>
                        </a:rPr>
                        <a:t>SE</a:t>
                      </a:r>
                      <a:r>
                        <a:rPr sz="2400" i="1" spc="0" dirty="0">
                          <a:latin typeface="Arial"/>
                          <a:cs typeface="Arial"/>
                        </a:rPr>
                        <a:t>T A</a:t>
                      </a:r>
                      <a:r>
                        <a:rPr sz="2400" i="1" spc="5" dirty="0">
                          <a:latin typeface="Arial"/>
                          <a:cs typeface="Arial"/>
                        </a:rPr>
                        <a:t> </a:t>
                      </a:r>
                      <a:r>
                        <a:rPr sz="2400" b="1" i="1" spc="-5" dirty="0">
                          <a:latin typeface="Arial"/>
                          <a:cs typeface="Arial"/>
                        </a:rPr>
                        <a:t>o</a:t>
                      </a:r>
                      <a:r>
                        <a:rPr sz="2400" b="1" i="1" spc="0" dirty="0">
                          <a:latin typeface="Arial"/>
                          <a:cs typeface="Arial"/>
                        </a:rPr>
                        <a:t>r</a:t>
                      </a:r>
                      <a:r>
                        <a:rPr sz="2400" b="1" i="1" spc="-5" dirty="0">
                          <a:latin typeface="Arial"/>
                          <a:cs typeface="Arial"/>
                        </a:rPr>
                        <a:t> </a:t>
                      </a:r>
                      <a:r>
                        <a:rPr sz="2400" i="1" spc="-5" dirty="0">
                          <a:latin typeface="Arial"/>
                          <a:cs typeface="Arial"/>
                        </a:rPr>
                        <a:t>SE</a:t>
                      </a:r>
                      <a:r>
                        <a:rPr sz="2400" i="1" spc="0" dirty="0">
                          <a:latin typeface="Arial"/>
                          <a:cs typeface="Arial"/>
                        </a:rPr>
                        <a:t>T </a:t>
                      </a:r>
                      <a:r>
                        <a:rPr sz="2400" i="1" spc="-15" dirty="0">
                          <a:latin typeface="Arial"/>
                          <a:cs typeface="Arial"/>
                        </a:rPr>
                        <a:t>B</a:t>
                      </a:r>
                      <a:r>
                        <a:rPr sz="2400" i="1" spc="0" dirty="0">
                          <a:latin typeface="Arial"/>
                          <a:cs typeface="Arial"/>
                        </a:rPr>
                        <a:t>)</a:t>
                      </a:r>
                      <a:endParaRPr sz="240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rgbClr val="C2D59B"/>
                    </a:solidFill>
                  </a:tcPr>
                </a:tc>
                <a:tc gridSpan="6">
                  <a:txBody>
                    <a:bodyPr/>
                    <a:lstStyle/>
                    <a:p>
                      <a:pPr marL="635" algn="ctr">
                        <a:lnSpc>
                          <a:spcPct val="100000"/>
                        </a:lnSpc>
                      </a:pPr>
                      <a:r>
                        <a:rPr sz="2400" b="1" spc="-5" dirty="0">
                          <a:latin typeface="Arial"/>
                          <a:cs typeface="Arial"/>
                        </a:rPr>
                        <a:t>PE</a:t>
                      </a:r>
                      <a:r>
                        <a:rPr sz="2400" b="1" spc="-10" dirty="0">
                          <a:latin typeface="Arial"/>
                          <a:cs typeface="Arial"/>
                        </a:rPr>
                        <a:t>R</a:t>
                      </a:r>
                      <a:r>
                        <a:rPr sz="2400" b="1" spc="0" dirty="0">
                          <a:latin typeface="Arial"/>
                          <a:cs typeface="Arial"/>
                        </a:rPr>
                        <a:t>FORM</a:t>
                      </a:r>
                      <a:r>
                        <a:rPr sz="2400" b="1" spc="5" dirty="0">
                          <a:latin typeface="Arial"/>
                          <a:cs typeface="Arial"/>
                        </a:rPr>
                        <a:t>A</a:t>
                      </a:r>
                      <a:r>
                        <a:rPr sz="2400" b="1" spc="-10" dirty="0">
                          <a:latin typeface="Arial"/>
                          <a:cs typeface="Arial"/>
                        </a:rPr>
                        <a:t>NC</a:t>
                      </a:r>
                      <a:r>
                        <a:rPr sz="2400" b="1" spc="0" dirty="0">
                          <a:latin typeface="Arial"/>
                          <a:cs typeface="Arial"/>
                        </a:rPr>
                        <a:t>E</a:t>
                      </a:r>
                      <a:r>
                        <a:rPr sz="2400" b="1" spc="-10" dirty="0">
                          <a:latin typeface="Arial"/>
                          <a:cs typeface="Arial"/>
                        </a:rPr>
                        <a:t> </a:t>
                      </a:r>
                      <a:r>
                        <a:rPr sz="2400" b="1" spc="0" dirty="0">
                          <a:latin typeface="Arial"/>
                          <a:cs typeface="Arial"/>
                        </a:rPr>
                        <a:t>I</a:t>
                      </a:r>
                      <a:r>
                        <a:rPr sz="2400" b="1" spc="-10" dirty="0">
                          <a:latin typeface="Arial"/>
                          <a:cs typeface="Arial"/>
                        </a:rPr>
                        <a:t>ND</a:t>
                      </a:r>
                      <a:r>
                        <a:rPr sz="2400" b="1" spc="0" dirty="0">
                          <a:latin typeface="Arial"/>
                          <a:cs typeface="Arial"/>
                        </a:rPr>
                        <a:t>I</a:t>
                      </a:r>
                      <a:r>
                        <a:rPr sz="2400" b="1" spc="-20" dirty="0">
                          <a:latin typeface="Arial"/>
                          <a:cs typeface="Arial"/>
                        </a:rPr>
                        <a:t>C</a:t>
                      </a:r>
                      <a:r>
                        <a:rPr sz="2400" b="1" spc="-10" dirty="0">
                          <a:latin typeface="Arial"/>
                          <a:cs typeface="Arial"/>
                        </a:rPr>
                        <a:t>A</a:t>
                      </a:r>
                      <a:r>
                        <a:rPr sz="2400" b="1" spc="5" dirty="0">
                          <a:latin typeface="Arial"/>
                          <a:cs typeface="Arial"/>
                        </a:rPr>
                        <a:t>T</a:t>
                      </a:r>
                      <a:r>
                        <a:rPr sz="2400" b="1" spc="0" dirty="0">
                          <a:latin typeface="Arial"/>
                          <a:cs typeface="Arial"/>
                        </a:rPr>
                        <a:t>OR</a:t>
                      </a:r>
                      <a:endParaRPr sz="24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C2D59B"/>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91019">
                <a:tc vMerge="1">
                  <a:txBody>
                    <a:bodyPr/>
                    <a:lstStyle/>
                    <a:p>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167005">
                        <a:lnSpc>
                          <a:spcPct val="100000"/>
                        </a:lnSpc>
                      </a:pPr>
                      <a:r>
                        <a:rPr sz="2400" b="1" dirty="0">
                          <a:latin typeface="Arial"/>
                          <a:cs typeface="Arial"/>
                        </a:rPr>
                        <a:t>Q</a:t>
                      </a:r>
                      <a:r>
                        <a:rPr sz="2400" b="1" spc="-20" dirty="0">
                          <a:latin typeface="Arial"/>
                          <a:cs typeface="Arial"/>
                        </a:rPr>
                        <a:t>E</a:t>
                      </a:r>
                      <a:r>
                        <a:rPr sz="2400" b="1" spc="0" dirty="0">
                          <a:latin typeface="Arial"/>
                          <a:cs typeface="Arial"/>
                        </a:rPr>
                        <a:t>T</a:t>
                      </a:r>
                      <a:endParaRPr sz="24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68630" marR="140970" indent="-326390">
                        <a:lnSpc>
                          <a:spcPct val="100000"/>
                        </a:lnSpc>
                      </a:pPr>
                      <a:r>
                        <a:rPr sz="2400" b="1" dirty="0">
                          <a:latin typeface="Arial"/>
                          <a:cs typeface="Arial"/>
                        </a:rPr>
                        <a:t>Out</a:t>
                      </a:r>
                      <a:r>
                        <a:rPr sz="2400" b="1" spc="-15" dirty="0">
                          <a:latin typeface="Arial"/>
                          <a:cs typeface="Arial"/>
                        </a:rPr>
                        <a:t>s</a:t>
                      </a:r>
                      <a:r>
                        <a:rPr sz="2400" b="1" spc="0" dirty="0">
                          <a:latin typeface="Arial"/>
                          <a:cs typeface="Arial"/>
                        </a:rPr>
                        <a:t>ta</a:t>
                      </a:r>
                      <a:r>
                        <a:rPr sz="2400" b="1" spc="-5" dirty="0">
                          <a:latin typeface="Arial"/>
                          <a:cs typeface="Arial"/>
                        </a:rPr>
                        <a:t>n</a:t>
                      </a:r>
                      <a:r>
                        <a:rPr sz="2400" b="1" spc="0" dirty="0">
                          <a:latin typeface="Arial"/>
                          <a:cs typeface="Arial"/>
                        </a:rPr>
                        <a:t>ding (5)</a:t>
                      </a:r>
                      <a:endParaRPr sz="24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154305" marR="153035" indent="-1905" algn="ctr">
                        <a:lnSpc>
                          <a:spcPct val="100000"/>
                        </a:lnSpc>
                      </a:pPr>
                      <a:r>
                        <a:rPr sz="2400" b="1" spc="-5" dirty="0">
                          <a:latin typeface="Arial"/>
                          <a:cs typeface="Arial"/>
                        </a:rPr>
                        <a:t>V</a:t>
                      </a:r>
                      <a:r>
                        <a:rPr sz="2400" b="1" spc="0" dirty="0">
                          <a:latin typeface="Arial"/>
                          <a:cs typeface="Arial"/>
                        </a:rPr>
                        <a:t>ery </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(4)</a:t>
                      </a:r>
                      <a:endParaRPr sz="2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68630" marR="153670" indent="-314325">
                        <a:lnSpc>
                          <a:spcPct val="100000"/>
                        </a:lnSpc>
                      </a:pP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(3)</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68630" marR="66040" indent="-399415">
                        <a:lnSpc>
                          <a:spcPct val="100000"/>
                        </a:lnSpc>
                      </a:pPr>
                      <a:r>
                        <a:rPr sz="2400" b="1" spc="-10" dirty="0">
                          <a:latin typeface="Arial"/>
                          <a:cs typeface="Arial"/>
                        </a:rPr>
                        <a:t>U</a:t>
                      </a:r>
                      <a:r>
                        <a:rPr sz="2400" b="1" spc="0" dirty="0">
                          <a:latin typeface="Arial"/>
                          <a:cs typeface="Arial"/>
                        </a:rPr>
                        <a:t>n</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(2)</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395605" marR="396240" algn="ctr">
                        <a:lnSpc>
                          <a:spcPct val="100000"/>
                        </a:lnSpc>
                      </a:pPr>
                      <a:r>
                        <a:rPr sz="2400" b="1" spc="-5" dirty="0">
                          <a:latin typeface="Arial"/>
                          <a:cs typeface="Arial"/>
                        </a:rPr>
                        <a:t>P</a:t>
                      </a:r>
                      <a:r>
                        <a:rPr sz="2400" b="1" spc="0" dirty="0">
                          <a:latin typeface="Arial"/>
                          <a:cs typeface="Arial"/>
                        </a:rPr>
                        <a:t>o</a:t>
                      </a:r>
                      <a:r>
                        <a:rPr sz="2400" b="1" spc="-10" dirty="0">
                          <a:latin typeface="Arial"/>
                          <a:cs typeface="Arial"/>
                        </a:rPr>
                        <a:t>o</a:t>
                      </a:r>
                      <a:r>
                        <a:rPr sz="2400" b="1" spc="0" dirty="0">
                          <a:latin typeface="Arial"/>
                          <a:cs typeface="Arial"/>
                        </a:rPr>
                        <a:t>r (1)</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extLst>
                  <a:ext uri="{0D108BD9-81ED-4DB2-BD59-A6C34878D82A}">
                    <a16:rowId xmlns:a16="http://schemas.microsoft.com/office/drawing/2014/main" val="10001"/>
                  </a:ext>
                </a:extLst>
              </a:tr>
              <a:tr h="2972434">
                <a:tc>
                  <a:txBody>
                    <a:bodyPr/>
                    <a:lstStyle/>
                    <a:p>
                      <a:pPr marL="0" algn="ctr">
                        <a:lnSpc>
                          <a:spcPct val="100000"/>
                        </a:lnSpc>
                      </a:pPr>
                      <a:r>
                        <a:rPr sz="2000" b="1" dirty="0">
                          <a:latin typeface="Arial"/>
                          <a:cs typeface="Arial"/>
                        </a:rPr>
                        <a:t>S</a:t>
                      </a:r>
                      <a:r>
                        <a:rPr sz="2000" b="1" spc="-10" dirty="0">
                          <a:latin typeface="Arial"/>
                          <a:cs typeface="Arial"/>
                        </a:rPr>
                        <a:t>E</a:t>
                      </a:r>
                      <a:r>
                        <a:rPr sz="2000" b="1" spc="0" dirty="0">
                          <a:latin typeface="Arial"/>
                          <a:cs typeface="Arial"/>
                        </a:rPr>
                        <a:t>T A</a:t>
                      </a:r>
                      <a:endParaRPr sz="2000" dirty="0">
                        <a:latin typeface="Arial"/>
                        <a:cs typeface="Arial"/>
                      </a:endParaRPr>
                    </a:p>
                    <a:p>
                      <a:pPr marL="64769" marR="263525">
                        <a:lnSpc>
                          <a:spcPct val="100000"/>
                        </a:lnSpc>
                        <a:spcBef>
                          <a:spcPts val="5"/>
                        </a:spcBef>
                      </a:pPr>
                      <a:r>
                        <a:rPr sz="2000" b="1" dirty="0">
                          <a:latin typeface="Arial"/>
                          <a:cs typeface="Arial"/>
                        </a:rPr>
                        <a:t>C</a:t>
                      </a:r>
                      <a:r>
                        <a:rPr sz="2000" b="1" spc="-10" dirty="0">
                          <a:latin typeface="Arial"/>
                          <a:cs typeface="Arial"/>
                        </a:rPr>
                        <a:t>l</a:t>
                      </a:r>
                      <a:r>
                        <a:rPr sz="2000" b="1" spc="0" dirty="0">
                          <a:latin typeface="Arial"/>
                          <a:cs typeface="Arial"/>
                        </a:rPr>
                        <a:t>ass</a:t>
                      </a:r>
                      <a:r>
                        <a:rPr sz="2000" b="1" spc="-15" dirty="0">
                          <a:latin typeface="Arial"/>
                          <a:cs typeface="Arial"/>
                        </a:rPr>
                        <a:t>r</a:t>
                      </a:r>
                      <a:r>
                        <a:rPr sz="2000" b="1" spc="-10" dirty="0">
                          <a:latin typeface="Arial"/>
                          <a:cs typeface="Arial"/>
                        </a:rPr>
                        <a:t>o</a:t>
                      </a:r>
                      <a:r>
                        <a:rPr sz="2000" b="1" spc="0" dirty="0">
                          <a:latin typeface="Arial"/>
                          <a:cs typeface="Arial"/>
                        </a:rPr>
                        <a:t>om</a:t>
                      </a:r>
                      <a:r>
                        <a:rPr sz="2000" b="1" spc="-5" dirty="0">
                          <a:latin typeface="Arial"/>
                          <a:cs typeface="Arial"/>
                        </a:rPr>
                        <a:t> </a:t>
                      </a:r>
                      <a:r>
                        <a:rPr sz="2000" b="1" spc="-10" dirty="0">
                          <a:latin typeface="Arial"/>
                          <a:cs typeface="Arial"/>
                        </a:rPr>
                        <a:t>O</a:t>
                      </a:r>
                      <a:r>
                        <a:rPr sz="2000" b="1" spc="0" dirty="0">
                          <a:latin typeface="Arial"/>
                          <a:cs typeface="Arial"/>
                        </a:rPr>
                        <a:t>b</a:t>
                      </a:r>
                      <a:r>
                        <a:rPr sz="2000" b="1" spc="-10" dirty="0">
                          <a:latin typeface="Arial"/>
                          <a:cs typeface="Arial"/>
                        </a:rPr>
                        <a:t>s</a:t>
                      </a:r>
                      <a:r>
                        <a:rPr sz="2000" b="1" spc="0" dirty="0">
                          <a:latin typeface="Arial"/>
                          <a:cs typeface="Arial"/>
                        </a:rPr>
                        <a:t>erva</a:t>
                      </a:r>
                      <a:r>
                        <a:rPr sz="2000" b="1" spc="-5" dirty="0">
                          <a:latin typeface="Arial"/>
                          <a:cs typeface="Arial"/>
                        </a:rPr>
                        <a:t>t</a:t>
                      </a:r>
                      <a:r>
                        <a:rPr sz="2000" b="1" spc="-10" dirty="0">
                          <a:latin typeface="Arial"/>
                          <a:cs typeface="Arial"/>
                        </a:rPr>
                        <a:t>io</a:t>
                      </a:r>
                      <a:r>
                        <a:rPr sz="2000" b="1" spc="0" dirty="0">
                          <a:latin typeface="Arial"/>
                          <a:cs typeface="Arial"/>
                        </a:rPr>
                        <a:t>n</a:t>
                      </a:r>
                      <a:r>
                        <a:rPr sz="2000" b="1" spc="-15" dirty="0">
                          <a:latin typeface="Arial"/>
                          <a:cs typeface="Arial"/>
                        </a:rPr>
                        <a:t> </a:t>
                      </a:r>
                      <a:r>
                        <a:rPr sz="2000" b="1" spc="0" dirty="0">
                          <a:latin typeface="Arial"/>
                          <a:cs typeface="Arial"/>
                        </a:rPr>
                        <a:t>T</a:t>
                      </a:r>
                      <a:r>
                        <a:rPr sz="2000" b="1" spc="-10" dirty="0">
                          <a:latin typeface="Arial"/>
                          <a:cs typeface="Arial"/>
                        </a:rPr>
                        <a:t>o</a:t>
                      </a:r>
                      <a:r>
                        <a:rPr sz="2000" b="1" spc="0" dirty="0">
                          <a:latin typeface="Arial"/>
                          <a:cs typeface="Arial"/>
                        </a:rPr>
                        <a:t>ol </a:t>
                      </a:r>
                      <a:r>
                        <a:rPr sz="2000" b="1" spc="-5" dirty="0">
                          <a:latin typeface="Arial"/>
                          <a:cs typeface="Arial"/>
                        </a:rPr>
                        <a:t>(</a:t>
                      </a:r>
                      <a:r>
                        <a:rPr sz="2000" b="1" spc="0" dirty="0">
                          <a:latin typeface="Arial"/>
                          <a:cs typeface="Arial"/>
                        </a:rPr>
                        <a:t>C</a:t>
                      </a:r>
                      <a:r>
                        <a:rPr sz="2000" b="1" spc="-20" dirty="0">
                          <a:latin typeface="Arial"/>
                          <a:cs typeface="Arial"/>
                        </a:rPr>
                        <a:t>O</a:t>
                      </a:r>
                      <a:r>
                        <a:rPr sz="2000" b="1" spc="10" dirty="0">
                          <a:latin typeface="Arial"/>
                          <a:cs typeface="Arial"/>
                        </a:rPr>
                        <a:t>T</a:t>
                      </a:r>
                      <a:r>
                        <a:rPr sz="2000" b="1" spc="0" dirty="0">
                          <a:latin typeface="Arial"/>
                          <a:cs typeface="Arial"/>
                        </a:rPr>
                        <a:t>)</a:t>
                      </a:r>
                      <a:r>
                        <a:rPr sz="2000" b="1" spc="-10" dirty="0">
                          <a:latin typeface="Arial"/>
                          <a:cs typeface="Arial"/>
                        </a:rPr>
                        <a:t> </a:t>
                      </a:r>
                      <a:r>
                        <a:rPr sz="2000" b="1" spc="0" dirty="0">
                          <a:latin typeface="Arial"/>
                          <a:cs typeface="Arial"/>
                        </a:rPr>
                        <a:t>ra</a:t>
                      </a:r>
                      <a:r>
                        <a:rPr sz="2000" b="1" spc="-10" dirty="0">
                          <a:latin typeface="Arial"/>
                          <a:cs typeface="Arial"/>
                        </a:rPr>
                        <a:t>tin</a:t>
                      </a:r>
                      <a:r>
                        <a:rPr sz="2000" b="1" spc="0" dirty="0">
                          <a:latin typeface="Arial"/>
                          <a:cs typeface="Arial"/>
                        </a:rPr>
                        <a:t>g s</a:t>
                      </a:r>
                      <a:r>
                        <a:rPr sz="2000" b="1" spc="-15" dirty="0">
                          <a:latin typeface="Arial"/>
                          <a:cs typeface="Arial"/>
                        </a:rPr>
                        <a:t>h</a:t>
                      </a:r>
                      <a:r>
                        <a:rPr sz="2000" b="1" spc="0" dirty="0">
                          <a:latin typeface="Arial"/>
                          <a:cs typeface="Arial"/>
                        </a:rPr>
                        <a:t>eet</a:t>
                      </a:r>
                      <a:r>
                        <a:rPr sz="2000" b="1" spc="-5" dirty="0">
                          <a:latin typeface="Arial"/>
                          <a:cs typeface="Arial"/>
                        </a:rPr>
                        <a:t> </a:t>
                      </a:r>
                      <a:r>
                        <a:rPr sz="2000" spc="0" dirty="0">
                          <a:latin typeface="Arial"/>
                          <a:cs typeface="Arial"/>
                        </a:rPr>
                        <a:t>or</a:t>
                      </a:r>
                      <a:r>
                        <a:rPr sz="2000" spc="-10" dirty="0">
                          <a:latin typeface="Arial"/>
                          <a:cs typeface="Arial"/>
                        </a:rPr>
                        <a:t> </a:t>
                      </a:r>
                      <a:r>
                        <a:rPr sz="2000" b="1" spc="-10" dirty="0">
                          <a:latin typeface="Arial"/>
                          <a:cs typeface="Arial"/>
                        </a:rPr>
                        <a:t>i</a:t>
                      </a:r>
                      <a:r>
                        <a:rPr sz="2000" b="1" spc="0" dirty="0">
                          <a:latin typeface="Arial"/>
                          <a:cs typeface="Arial"/>
                        </a:rPr>
                        <a:t>nter- ob</a:t>
                      </a:r>
                      <a:r>
                        <a:rPr sz="2000" b="1" spc="-15" dirty="0">
                          <a:latin typeface="Arial"/>
                          <a:cs typeface="Arial"/>
                        </a:rPr>
                        <a:t>s</a:t>
                      </a:r>
                      <a:r>
                        <a:rPr sz="2000" b="1" spc="0" dirty="0">
                          <a:latin typeface="Arial"/>
                          <a:cs typeface="Arial"/>
                        </a:rPr>
                        <a:t>erver</a:t>
                      </a:r>
                      <a:r>
                        <a:rPr sz="2000" b="1" spc="-10" dirty="0">
                          <a:latin typeface="Arial"/>
                          <a:cs typeface="Arial"/>
                        </a:rPr>
                        <a:t> </a:t>
                      </a:r>
                      <a:r>
                        <a:rPr sz="2000" b="1" spc="-15" dirty="0">
                          <a:latin typeface="Arial"/>
                          <a:cs typeface="Arial"/>
                        </a:rPr>
                        <a:t>a</a:t>
                      </a:r>
                      <a:r>
                        <a:rPr sz="2000" b="1" spc="0" dirty="0">
                          <a:latin typeface="Arial"/>
                          <a:cs typeface="Arial"/>
                        </a:rPr>
                        <a:t>gre</a:t>
                      </a:r>
                      <a:r>
                        <a:rPr sz="2000" b="1" spc="-15" dirty="0">
                          <a:latin typeface="Arial"/>
                          <a:cs typeface="Arial"/>
                        </a:rPr>
                        <a:t>e</a:t>
                      </a:r>
                      <a:r>
                        <a:rPr sz="2000" b="1" spc="0" dirty="0">
                          <a:latin typeface="Arial"/>
                          <a:cs typeface="Arial"/>
                        </a:rPr>
                        <a:t>m</a:t>
                      </a:r>
                      <a:r>
                        <a:rPr sz="2000" b="1" spc="-15" dirty="0">
                          <a:latin typeface="Arial"/>
                          <a:cs typeface="Arial"/>
                        </a:rPr>
                        <a:t>e</a:t>
                      </a:r>
                      <a:r>
                        <a:rPr sz="2000" b="1" spc="0" dirty="0">
                          <a:latin typeface="Arial"/>
                          <a:cs typeface="Arial"/>
                        </a:rPr>
                        <a:t>nt</a:t>
                      </a:r>
                      <a:r>
                        <a:rPr sz="2000" b="1" spc="-5" dirty="0">
                          <a:latin typeface="Arial"/>
                          <a:cs typeface="Arial"/>
                        </a:rPr>
                        <a:t> f</a:t>
                      </a:r>
                      <a:r>
                        <a:rPr sz="2000" b="1" spc="0" dirty="0">
                          <a:latin typeface="Arial"/>
                          <a:cs typeface="Arial"/>
                        </a:rPr>
                        <a:t>orm</a:t>
                      </a:r>
                      <a:r>
                        <a:rPr sz="2000" b="1" spc="-5" dirty="0">
                          <a:latin typeface="Arial"/>
                          <a:cs typeface="Arial"/>
                        </a:rPr>
                        <a:t> </a:t>
                      </a:r>
                      <a:r>
                        <a:rPr sz="2000" spc="-10" dirty="0">
                          <a:latin typeface="Arial"/>
                          <a:cs typeface="Arial"/>
                        </a:rPr>
                        <a:t>f</a:t>
                      </a:r>
                      <a:r>
                        <a:rPr sz="2000" spc="-5" dirty="0">
                          <a:latin typeface="Arial"/>
                          <a:cs typeface="Arial"/>
                        </a:rPr>
                        <a:t>r</a:t>
                      </a:r>
                      <a:r>
                        <a:rPr sz="2000" spc="0" dirty="0">
                          <a:latin typeface="Arial"/>
                          <a:cs typeface="Arial"/>
                        </a:rPr>
                        <a:t>om</a:t>
                      </a:r>
                      <a:endParaRPr sz="2000" dirty="0">
                        <a:latin typeface="Arial"/>
                        <a:cs typeface="Arial"/>
                      </a:endParaRPr>
                    </a:p>
                    <a:p>
                      <a:pPr marL="293370" marR="130810" indent="-228600">
                        <a:lnSpc>
                          <a:spcPct val="100000"/>
                        </a:lnSpc>
                        <a:buFont typeface="Arial"/>
                        <a:buAutoNum type="arabicPeriod"/>
                        <a:tabLst>
                          <a:tab pos="293370" algn="l"/>
                        </a:tabLst>
                      </a:pPr>
                      <a:r>
                        <a:rPr sz="2000" spc="0" dirty="0">
                          <a:latin typeface="Arial"/>
                          <a:cs typeface="Arial"/>
                        </a:rPr>
                        <a:t>an</a:t>
                      </a:r>
                      <a:r>
                        <a:rPr sz="2000" spc="-5" dirty="0">
                          <a:latin typeface="Arial"/>
                          <a:cs typeface="Arial"/>
                        </a:rPr>
                        <a:t> </a:t>
                      </a:r>
                      <a:r>
                        <a:rPr sz="2000" spc="0" dirty="0">
                          <a:latin typeface="Arial"/>
                          <a:cs typeface="Arial"/>
                        </a:rPr>
                        <a:t>ob</a:t>
                      </a:r>
                      <a:r>
                        <a:rPr sz="2000" spc="-15" dirty="0">
                          <a:latin typeface="Arial"/>
                          <a:cs typeface="Arial"/>
                        </a:rPr>
                        <a:t>s</a:t>
                      </a:r>
                      <a:r>
                        <a:rPr sz="2000" spc="0" dirty="0">
                          <a:latin typeface="Arial"/>
                          <a:cs typeface="Arial"/>
                        </a:rPr>
                        <a:t>erva</a:t>
                      </a:r>
                      <a:r>
                        <a:rPr sz="2000" spc="-10" dirty="0">
                          <a:latin typeface="Arial"/>
                          <a:cs typeface="Arial"/>
                        </a:rPr>
                        <a:t>ti</a:t>
                      </a:r>
                      <a:r>
                        <a:rPr sz="2000" spc="0" dirty="0">
                          <a:latin typeface="Arial"/>
                          <a:cs typeface="Arial"/>
                        </a:rPr>
                        <a:t>on</a:t>
                      </a:r>
                      <a:r>
                        <a:rPr sz="2000" spc="-5" dirty="0">
                          <a:latin typeface="Arial"/>
                          <a:cs typeface="Arial"/>
                        </a:rPr>
                        <a:t> </a:t>
                      </a:r>
                      <a:r>
                        <a:rPr sz="2000" spc="0" dirty="0">
                          <a:latin typeface="Arial"/>
                          <a:cs typeface="Arial"/>
                        </a:rPr>
                        <a:t>of</a:t>
                      </a:r>
                      <a:r>
                        <a:rPr sz="2000" spc="-10" dirty="0">
                          <a:latin typeface="Arial"/>
                          <a:cs typeface="Arial"/>
                        </a:rPr>
                        <a:t> </a:t>
                      </a:r>
                      <a:r>
                        <a:rPr sz="2000" spc="0" dirty="0">
                          <a:latin typeface="Arial"/>
                          <a:cs typeface="Arial"/>
                        </a:rPr>
                        <a:t>syn</a:t>
                      </a:r>
                      <a:r>
                        <a:rPr sz="2000" spc="-15" dirty="0">
                          <a:latin typeface="Arial"/>
                          <a:cs typeface="Arial"/>
                        </a:rPr>
                        <a:t>c</a:t>
                      </a:r>
                      <a:r>
                        <a:rPr sz="2000" spc="0" dirty="0">
                          <a:latin typeface="Arial"/>
                          <a:cs typeface="Arial"/>
                        </a:rPr>
                        <a:t>hr</a:t>
                      </a:r>
                      <a:r>
                        <a:rPr sz="2000" spc="-15" dirty="0">
                          <a:latin typeface="Arial"/>
                          <a:cs typeface="Arial"/>
                        </a:rPr>
                        <a:t>o</a:t>
                      </a:r>
                      <a:r>
                        <a:rPr sz="2000" spc="0" dirty="0">
                          <a:latin typeface="Arial"/>
                          <a:cs typeface="Arial"/>
                        </a:rPr>
                        <a:t>nous </a:t>
                      </a:r>
                      <a:r>
                        <a:rPr sz="2000" spc="-10" dirty="0">
                          <a:latin typeface="Arial"/>
                          <a:cs typeface="Arial"/>
                        </a:rPr>
                        <a:t>t</a:t>
                      </a:r>
                      <a:r>
                        <a:rPr sz="2000" spc="0" dirty="0">
                          <a:latin typeface="Arial"/>
                          <a:cs typeface="Arial"/>
                        </a:rPr>
                        <a:t>each</a:t>
                      </a:r>
                      <a:r>
                        <a:rPr sz="2000" spc="-5" dirty="0">
                          <a:latin typeface="Arial"/>
                          <a:cs typeface="Arial"/>
                        </a:rPr>
                        <a:t>i</a:t>
                      </a:r>
                      <a:r>
                        <a:rPr sz="2000" spc="0" dirty="0">
                          <a:latin typeface="Arial"/>
                          <a:cs typeface="Arial"/>
                        </a:rPr>
                        <a:t>ng</a:t>
                      </a:r>
                      <a:r>
                        <a:rPr sz="2000" spc="-5" dirty="0">
                          <a:latin typeface="Arial"/>
                          <a:cs typeface="Arial"/>
                        </a:rPr>
                        <a:t> (</a:t>
                      </a:r>
                      <a:r>
                        <a:rPr sz="2000" spc="-10" dirty="0">
                          <a:latin typeface="Arial"/>
                          <a:cs typeface="Arial"/>
                        </a:rPr>
                        <a:t>li</a:t>
                      </a:r>
                      <a:r>
                        <a:rPr sz="2000" spc="5" dirty="0">
                          <a:latin typeface="Arial"/>
                          <a:cs typeface="Arial"/>
                        </a:rPr>
                        <a:t>m</a:t>
                      </a:r>
                      <a:r>
                        <a:rPr sz="2000" spc="0" dirty="0">
                          <a:latin typeface="Arial"/>
                          <a:cs typeface="Arial"/>
                        </a:rPr>
                        <a:t>i</a:t>
                      </a:r>
                      <a:r>
                        <a:rPr sz="2000" spc="-20" dirty="0">
                          <a:latin typeface="Arial"/>
                          <a:cs typeface="Arial"/>
                        </a:rPr>
                        <a:t>t</a:t>
                      </a:r>
                      <a:r>
                        <a:rPr sz="2000" spc="0" dirty="0">
                          <a:latin typeface="Arial"/>
                          <a:cs typeface="Arial"/>
                        </a:rPr>
                        <a:t>ed</a:t>
                      </a:r>
                      <a:r>
                        <a:rPr sz="2000" spc="-5" dirty="0">
                          <a:latin typeface="Arial"/>
                          <a:cs typeface="Arial"/>
                        </a:rPr>
                        <a:t> </a:t>
                      </a:r>
                      <a:r>
                        <a:rPr sz="2000" spc="-10" dirty="0">
                          <a:latin typeface="Arial"/>
                          <a:cs typeface="Arial"/>
                        </a:rPr>
                        <a:t>f</a:t>
                      </a:r>
                      <a:r>
                        <a:rPr sz="2000" spc="0" dirty="0">
                          <a:latin typeface="Arial"/>
                          <a:cs typeface="Arial"/>
                        </a:rPr>
                        <a:t>ace</a:t>
                      </a:r>
                      <a:r>
                        <a:rPr sz="2000" spc="-5" dirty="0">
                          <a:latin typeface="Arial"/>
                          <a:cs typeface="Arial"/>
                        </a:rPr>
                        <a:t>-</a:t>
                      </a:r>
                      <a:r>
                        <a:rPr sz="2000" spc="-10" dirty="0">
                          <a:latin typeface="Arial"/>
                          <a:cs typeface="Arial"/>
                        </a:rPr>
                        <a:t>t</a:t>
                      </a:r>
                      <a:r>
                        <a:rPr sz="2000" spc="0" dirty="0">
                          <a:latin typeface="Arial"/>
                          <a:cs typeface="Arial"/>
                        </a:rPr>
                        <a:t>o</a:t>
                      </a:r>
                      <a:r>
                        <a:rPr sz="2000" spc="-5" dirty="0">
                          <a:latin typeface="Arial"/>
                          <a:cs typeface="Arial"/>
                        </a:rPr>
                        <a:t>-</a:t>
                      </a:r>
                      <a:r>
                        <a:rPr sz="2000" spc="-20" dirty="0">
                          <a:latin typeface="Arial"/>
                          <a:cs typeface="Arial"/>
                        </a:rPr>
                        <a:t>f</a:t>
                      </a:r>
                      <a:r>
                        <a:rPr sz="2000" spc="0" dirty="0">
                          <a:latin typeface="Arial"/>
                          <a:cs typeface="Arial"/>
                        </a:rPr>
                        <a:t>ace </a:t>
                      </a:r>
                      <a:r>
                        <a:rPr sz="2000" spc="-10" dirty="0">
                          <a:latin typeface="Arial"/>
                          <a:cs typeface="Arial"/>
                        </a:rPr>
                        <a:t>t</a:t>
                      </a:r>
                      <a:r>
                        <a:rPr sz="2000" spc="0" dirty="0">
                          <a:latin typeface="Arial"/>
                          <a:cs typeface="Arial"/>
                        </a:rPr>
                        <a:t>each</a:t>
                      </a:r>
                      <a:r>
                        <a:rPr sz="2000" spc="-5" dirty="0">
                          <a:latin typeface="Arial"/>
                          <a:cs typeface="Arial"/>
                        </a:rPr>
                        <a:t>i</a:t>
                      </a:r>
                      <a:r>
                        <a:rPr sz="2000" spc="0" dirty="0">
                          <a:latin typeface="Arial"/>
                          <a:cs typeface="Arial"/>
                        </a:rPr>
                        <a:t>ng,</a:t>
                      </a:r>
                      <a:r>
                        <a:rPr sz="2000" spc="-10" dirty="0">
                          <a:latin typeface="Arial"/>
                          <a:cs typeface="Arial"/>
                        </a:rPr>
                        <a:t> </a:t>
                      </a:r>
                      <a:r>
                        <a:rPr sz="2000" spc="0" dirty="0">
                          <a:latin typeface="Arial"/>
                          <a:cs typeface="Arial"/>
                        </a:rPr>
                        <a:t>o</a:t>
                      </a:r>
                      <a:r>
                        <a:rPr sz="2000" spc="-15" dirty="0">
                          <a:latin typeface="Arial"/>
                          <a:cs typeface="Arial"/>
                        </a:rPr>
                        <a:t>n</a:t>
                      </a:r>
                      <a:r>
                        <a:rPr sz="2000" spc="0" dirty="0">
                          <a:latin typeface="Arial"/>
                          <a:cs typeface="Arial"/>
                        </a:rPr>
                        <a:t>l</a:t>
                      </a:r>
                      <a:r>
                        <a:rPr sz="2000" spc="-10" dirty="0">
                          <a:latin typeface="Arial"/>
                          <a:cs typeface="Arial"/>
                        </a:rPr>
                        <a:t>i</a:t>
                      </a:r>
                      <a:r>
                        <a:rPr sz="2000" spc="0" dirty="0">
                          <a:latin typeface="Arial"/>
                          <a:cs typeface="Arial"/>
                        </a:rPr>
                        <a:t>ne</a:t>
                      </a:r>
                      <a:r>
                        <a:rPr sz="2000" spc="-5" dirty="0">
                          <a:latin typeface="Arial"/>
                          <a:cs typeface="Arial"/>
                        </a:rPr>
                        <a:t> </a:t>
                      </a:r>
                      <a:r>
                        <a:rPr sz="2000" spc="-10" dirty="0">
                          <a:latin typeface="Arial"/>
                          <a:cs typeface="Arial"/>
                        </a:rPr>
                        <a:t>t</a:t>
                      </a:r>
                      <a:r>
                        <a:rPr sz="2000" spc="0" dirty="0">
                          <a:latin typeface="Arial"/>
                          <a:cs typeface="Arial"/>
                        </a:rPr>
                        <a:t>ea</a:t>
                      </a:r>
                      <a:r>
                        <a:rPr sz="2000" spc="-15" dirty="0">
                          <a:latin typeface="Arial"/>
                          <a:cs typeface="Arial"/>
                        </a:rPr>
                        <a:t>c</a:t>
                      </a:r>
                      <a:r>
                        <a:rPr sz="2000" spc="0" dirty="0">
                          <a:latin typeface="Arial"/>
                          <a:cs typeface="Arial"/>
                        </a:rPr>
                        <a:t>h</a:t>
                      </a:r>
                      <a:r>
                        <a:rPr sz="2000" spc="5" dirty="0">
                          <a:latin typeface="Arial"/>
                          <a:cs typeface="Arial"/>
                        </a:rPr>
                        <a:t>i</a:t>
                      </a:r>
                      <a:r>
                        <a:rPr sz="2000" spc="-15" dirty="0">
                          <a:latin typeface="Arial"/>
                          <a:cs typeface="Arial"/>
                        </a:rPr>
                        <a:t>n</a:t>
                      </a:r>
                      <a:r>
                        <a:rPr sz="2000" spc="0" dirty="0">
                          <a:latin typeface="Arial"/>
                          <a:cs typeface="Arial"/>
                        </a:rPr>
                        <a:t>g,</a:t>
                      </a:r>
                      <a:r>
                        <a:rPr sz="2000" spc="-10" dirty="0">
                          <a:latin typeface="Arial"/>
                          <a:cs typeface="Arial"/>
                        </a:rPr>
                        <a:t> </a:t>
                      </a:r>
                      <a:r>
                        <a:rPr sz="2000" spc="0" dirty="0">
                          <a:latin typeface="Arial"/>
                          <a:cs typeface="Arial"/>
                        </a:rPr>
                        <a:t>or </a:t>
                      </a:r>
                      <a:r>
                        <a:rPr sz="2000" spc="-10" dirty="0">
                          <a:latin typeface="Arial"/>
                          <a:cs typeface="Arial"/>
                        </a:rPr>
                        <a:t>t</a:t>
                      </a:r>
                      <a:r>
                        <a:rPr sz="2000" spc="0" dirty="0">
                          <a:latin typeface="Arial"/>
                          <a:cs typeface="Arial"/>
                        </a:rPr>
                        <a:t>wo</a:t>
                      </a:r>
                      <a:r>
                        <a:rPr sz="2000" spc="-5" dirty="0">
                          <a:latin typeface="Arial"/>
                          <a:cs typeface="Arial"/>
                        </a:rPr>
                        <a:t>-</a:t>
                      </a:r>
                      <a:r>
                        <a:rPr sz="2000" spc="-10" dirty="0">
                          <a:latin typeface="Arial"/>
                          <a:cs typeface="Arial"/>
                        </a:rPr>
                        <a:t>w</a:t>
                      </a:r>
                      <a:r>
                        <a:rPr sz="2000" spc="0" dirty="0">
                          <a:latin typeface="Arial"/>
                          <a:cs typeface="Arial"/>
                        </a:rPr>
                        <a:t>ay</a:t>
                      </a:r>
                      <a:r>
                        <a:rPr sz="2000" spc="-5" dirty="0">
                          <a:latin typeface="Arial"/>
                          <a:cs typeface="Arial"/>
                        </a:rPr>
                        <a:t> r</a:t>
                      </a:r>
                      <a:r>
                        <a:rPr sz="2000" spc="0" dirty="0">
                          <a:latin typeface="Arial"/>
                          <a:cs typeface="Arial"/>
                        </a:rPr>
                        <a:t>a</a:t>
                      </a:r>
                      <a:r>
                        <a:rPr sz="2000" spc="-15" dirty="0">
                          <a:latin typeface="Arial"/>
                          <a:cs typeface="Arial"/>
                        </a:rPr>
                        <a:t>d</a:t>
                      </a:r>
                      <a:r>
                        <a:rPr sz="2000" spc="0" dirty="0">
                          <a:latin typeface="Arial"/>
                          <a:cs typeface="Arial"/>
                        </a:rPr>
                        <a:t>io</a:t>
                      </a:r>
                      <a:r>
                        <a:rPr sz="2000" spc="-5" dirty="0">
                          <a:latin typeface="Arial"/>
                          <a:cs typeface="Arial"/>
                        </a:rPr>
                        <a:t> </a:t>
                      </a:r>
                      <a:r>
                        <a:rPr sz="2000" spc="-10" dirty="0">
                          <a:latin typeface="Arial"/>
                          <a:cs typeface="Arial"/>
                        </a:rPr>
                        <a:t>i</a:t>
                      </a:r>
                      <a:r>
                        <a:rPr sz="2000" spc="0" dirty="0">
                          <a:latin typeface="Arial"/>
                          <a:cs typeface="Arial"/>
                        </a:rPr>
                        <a:t>ns</a:t>
                      </a:r>
                      <a:r>
                        <a:rPr sz="2000" spc="-5" dirty="0">
                          <a:latin typeface="Arial"/>
                          <a:cs typeface="Arial"/>
                        </a:rPr>
                        <a:t>tr</a:t>
                      </a:r>
                      <a:r>
                        <a:rPr sz="2000" spc="0" dirty="0">
                          <a:latin typeface="Arial"/>
                          <a:cs typeface="Arial"/>
                        </a:rPr>
                        <a:t>uc</a:t>
                      </a:r>
                      <a:r>
                        <a:rPr sz="2000" spc="-5" dirty="0">
                          <a:latin typeface="Arial"/>
                          <a:cs typeface="Arial"/>
                        </a:rPr>
                        <a:t>t</a:t>
                      </a:r>
                      <a:r>
                        <a:rPr sz="2000" spc="-10" dirty="0">
                          <a:latin typeface="Arial"/>
                          <a:cs typeface="Arial"/>
                        </a:rPr>
                        <a:t>i</a:t>
                      </a:r>
                      <a:r>
                        <a:rPr sz="2000" spc="0" dirty="0">
                          <a:latin typeface="Arial"/>
                          <a:cs typeface="Arial"/>
                        </a:rPr>
                        <a:t>on)</a:t>
                      </a:r>
                      <a:endParaRPr sz="2000" dirty="0">
                        <a:latin typeface="Arial"/>
                        <a:cs typeface="Arial"/>
                      </a:endParaRPr>
                    </a:p>
                    <a:p>
                      <a:pPr marL="262890" marR="109220" indent="-228600">
                        <a:lnSpc>
                          <a:spcPct val="100000"/>
                        </a:lnSpc>
                        <a:spcBef>
                          <a:spcPts val="20"/>
                        </a:spcBef>
                        <a:buFont typeface="Arial"/>
                        <a:buAutoNum type="arabicPeriod"/>
                        <a:tabLst>
                          <a:tab pos="262890" algn="l"/>
                        </a:tabLst>
                      </a:pPr>
                      <a:r>
                        <a:rPr sz="2000" i="1" spc="0" dirty="0">
                          <a:latin typeface="Arial"/>
                          <a:cs typeface="Arial"/>
                        </a:rPr>
                        <a:t>if</a:t>
                      </a:r>
                      <a:r>
                        <a:rPr sz="2000" i="1" spc="-10" dirty="0">
                          <a:latin typeface="Arial"/>
                          <a:cs typeface="Arial"/>
                        </a:rPr>
                        <a:t> </a:t>
                      </a:r>
                      <a:r>
                        <a:rPr sz="2000" i="1" spc="0" dirty="0">
                          <a:latin typeface="Arial"/>
                          <a:cs typeface="Arial"/>
                        </a:rPr>
                        <a:t>op</a:t>
                      </a:r>
                      <a:r>
                        <a:rPr sz="2000" i="1" spc="-5" dirty="0">
                          <a:latin typeface="Arial"/>
                          <a:cs typeface="Arial"/>
                        </a:rPr>
                        <a:t>t</a:t>
                      </a:r>
                      <a:r>
                        <a:rPr sz="2000" i="1" spc="0" dirty="0">
                          <a:latin typeface="Arial"/>
                          <a:cs typeface="Arial"/>
                        </a:rPr>
                        <a:t>i</a:t>
                      </a:r>
                      <a:r>
                        <a:rPr sz="2000" i="1" spc="-15" dirty="0">
                          <a:latin typeface="Arial"/>
                          <a:cs typeface="Arial"/>
                        </a:rPr>
                        <a:t>o</a:t>
                      </a:r>
                      <a:r>
                        <a:rPr sz="2000" i="1" spc="0" dirty="0">
                          <a:latin typeface="Arial"/>
                          <a:cs typeface="Arial"/>
                        </a:rPr>
                        <a:t>n</a:t>
                      </a:r>
                      <a:r>
                        <a:rPr sz="2000" i="1" spc="-5" dirty="0">
                          <a:latin typeface="Arial"/>
                          <a:cs typeface="Arial"/>
                        </a:rPr>
                        <a:t> </a:t>
                      </a:r>
                      <a:r>
                        <a:rPr sz="2000" i="1" spc="0" dirty="0">
                          <a:latin typeface="Arial"/>
                          <a:cs typeface="Arial"/>
                        </a:rPr>
                        <a:t>1</a:t>
                      </a:r>
                      <a:r>
                        <a:rPr sz="2000" i="1" spc="-5" dirty="0">
                          <a:latin typeface="Arial"/>
                          <a:cs typeface="Arial"/>
                        </a:rPr>
                        <a:t> </a:t>
                      </a:r>
                      <a:r>
                        <a:rPr sz="2000" i="1" spc="0" dirty="0">
                          <a:latin typeface="Arial"/>
                          <a:cs typeface="Arial"/>
                        </a:rPr>
                        <a:t>is</a:t>
                      </a:r>
                      <a:r>
                        <a:rPr sz="2000" i="1" spc="-5" dirty="0">
                          <a:latin typeface="Arial"/>
                          <a:cs typeface="Arial"/>
                        </a:rPr>
                        <a:t> </a:t>
                      </a:r>
                      <a:r>
                        <a:rPr sz="2000" i="1" spc="0" dirty="0">
                          <a:latin typeface="Arial"/>
                          <a:cs typeface="Arial"/>
                        </a:rPr>
                        <a:t>not</a:t>
                      </a:r>
                      <a:r>
                        <a:rPr sz="2000" i="1" spc="-10" dirty="0">
                          <a:latin typeface="Arial"/>
                          <a:cs typeface="Arial"/>
                        </a:rPr>
                        <a:t> </a:t>
                      </a:r>
                      <a:r>
                        <a:rPr sz="2000" i="1" spc="0" dirty="0">
                          <a:latin typeface="Arial"/>
                          <a:cs typeface="Arial"/>
                        </a:rPr>
                        <a:t>p</a:t>
                      </a:r>
                      <a:r>
                        <a:rPr sz="2000" i="1" spc="-15" dirty="0">
                          <a:latin typeface="Arial"/>
                          <a:cs typeface="Arial"/>
                        </a:rPr>
                        <a:t>o</a:t>
                      </a:r>
                      <a:r>
                        <a:rPr sz="2000" i="1" spc="0" dirty="0">
                          <a:latin typeface="Arial"/>
                          <a:cs typeface="Arial"/>
                        </a:rPr>
                        <a:t>ss</a:t>
                      </a:r>
                      <a:r>
                        <a:rPr sz="2000" i="1" spc="-10" dirty="0">
                          <a:latin typeface="Arial"/>
                          <a:cs typeface="Arial"/>
                        </a:rPr>
                        <a:t>i</a:t>
                      </a:r>
                      <a:r>
                        <a:rPr sz="2000" i="1" spc="0" dirty="0">
                          <a:latin typeface="Arial"/>
                          <a:cs typeface="Arial"/>
                        </a:rPr>
                        <a:t>b</a:t>
                      </a:r>
                      <a:r>
                        <a:rPr sz="2000" i="1" spc="-10" dirty="0">
                          <a:latin typeface="Arial"/>
                          <a:cs typeface="Arial"/>
                        </a:rPr>
                        <a:t>l</a:t>
                      </a:r>
                      <a:r>
                        <a:rPr sz="2000" i="1" spc="0" dirty="0">
                          <a:latin typeface="Arial"/>
                          <a:cs typeface="Arial"/>
                        </a:rPr>
                        <a:t>e,</a:t>
                      </a:r>
                      <a:r>
                        <a:rPr sz="2000" i="1" spc="-5" dirty="0">
                          <a:latin typeface="Arial"/>
                          <a:cs typeface="Arial"/>
                        </a:rPr>
                        <a:t> </a:t>
                      </a:r>
                      <a:r>
                        <a:rPr sz="2000" spc="0" dirty="0">
                          <a:latin typeface="Arial"/>
                          <a:cs typeface="Arial"/>
                        </a:rPr>
                        <a:t>an obser</a:t>
                      </a:r>
                      <a:r>
                        <a:rPr sz="2000" spc="-15" dirty="0">
                          <a:latin typeface="Arial"/>
                          <a:cs typeface="Arial"/>
                        </a:rPr>
                        <a:t>v</a:t>
                      </a:r>
                      <a:r>
                        <a:rPr sz="2000" spc="0" dirty="0">
                          <a:latin typeface="Arial"/>
                          <a:cs typeface="Arial"/>
                        </a:rPr>
                        <a:t>a</a:t>
                      </a:r>
                      <a:r>
                        <a:rPr sz="2000" spc="-5" dirty="0">
                          <a:latin typeface="Arial"/>
                          <a:cs typeface="Arial"/>
                        </a:rPr>
                        <a:t>t</a:t>
                      </a:r>
                      <a:r>
                        <a:rPr sz="2000" spc="0" dirty="0">
                          <a:latin typeface="Arial"/>
                          <a:cs typeface="Arial"/>
                        </a:rPr>
                        <a:t>i</a:t>
                      </a:r>
                      <a:r>
                        <a:rPr sz="2000" spc="-15" dirty="0">
                          <a:latin typeface="Arial"/>
                          <a:cs typeface="Arial"/>
                        </a:rPr>
                        <a:t>o</a:t>
                      </a:r>
                      <a:r>
                        <a:rPr sz="2000" spc="0" dirty="0">
                          <a:latin typeface="Arial"/>
                          <a:cs typeface="Arial"/>
                        </a:rPr>
                        <a:t>n</a:t>
                      </a:r>
                      <a:r>
                        <a:rPr sz="2000" spc="-5" dirty="0">
                          <a:latin typeface="Arial"/>
                          <a:cs typeface="Arial"/>
                        </a:rPr>
                        <a:t> </a:t>
                      </a:r>
                      <a:r>
                        <a:rPr sz="2000" spc="0" dirty="0">
                          <a:latin typeface="Arial"/>
                          <a:cs typeface="Arial"/>
                        </a:rPr>
                        <a:t>of</a:t>
                      </a:r>
                      <a:r>
                        <a:rPr sz="2000" spc="-10" dirty="0">
                          <a:latin typeface="Arial"/>
                          <a:cs typeface="Arial"/>
                        </a:rPr>
                        <a:t> </a:t>
                      </a:r>
                      <a:r>
                        <a:rPr sz="2000" spc="0" dirty="0">
                          <a:latin typeface="Arial"/>
                          <a:cs typeface="Arial"/>
                        </a:rPr>
                        <a:t>a</a:t>
                      </a:r>
                      <a:r>
                        <a:rPr sz="2000" spc="-5" dirty="0">
                          <a:latin typeface="Arial"/>
                          <a:cs typeface="Arial"/>
                        </a:rPr>
                        <a:t> r</a:t>
                      </a:r>
                      <a:r>
                        <a:rPr sz="2000" spc="0" dirty="0">
                          <a:latin typeface="Arial"/>
                          <a:cs typeface="Arial"/>
                        </a:rPr>
                        <a:t>ecord</a:t>
                      </a:r>
                      <a:r>
                        <a:rPr sz="2000" spc="-15" dirty="0">
                          <a:latin typeface="Arial"/>
                          <a:cs typeface="Arial"/>
                        </a:rPr>
                        <a:t>e</a:t>
                      </a:r>
                      <a:r>
                        <a:rPr sz="2000" spc="0" dirty="0">
                          <a:latin typeface="Arial"/>
                          <a:cs typeface="Arial"/>
                        </a:rPr>
                        <a:t>d</a:t>
                      </a:r>
                      <a:r>
                        <a:rPr sz="2000" spc="-5" dirty="0">
                          <a:latin typeface="Arial"/>
                          <a:cs typeface="Arial"/>
                        </a:rPr>
                        <a:t> </a:t>
                      </a:r>
                      <a:r>
                        <a:rPr sz="2000" spc="0" dirty="0">
                          <a:latin typeface="Arial"/>
                          <a:cs typeface="Arial"/>
                        </a:rPr>
                        <a:t>vid</a:t>
                      </a:r>
                      <a:r>
                        <a:rPr sz="2000" spc="-15" dirty="0">
                          <a:latin typeface="Arial"/>
                          <a:cs typeface="Arial"/>
                        </a:rPr>
                        <a:t>e</a:t>
                      </a:r>
                      <a:r>
                        <a:rPr sz="2000" spc="0" dirty="0">
                          <a:latin typeface="Arial"/>
                          <a:cs typeface="Arial"/>
                        </a:rPr>
                        <a:t>o les</a:t>
                      </a:r>
                      <a:r>
                        <a:rPr sz="2000" spc="-15" dirty="0">
                          <a:latin typeface="Arial"/>
                          <a:cs typeface="Arial"/>
                        </a:rPr>
                        <a:t>s</a:t>
                      </a:r>
                      <a:r>
                        <a:rPr sz="2000" spc="0" dirty="0">
                          <a:latin typeface="Arial"/>
                          <a:cs typeface="Arial"/>
                        </a:rPr>
                        <a:t>on</a:t>
                      </a:r>
                      <a:r>
                        <a:rPr sz="2000" spc="-5" dirty="0">
                          <a:latin typeface="Arial"/>
                          <a:cs typeface="Arial"/>
                        </a:rPr>
                        <a:t> </a:t>
                      </a:r>
                      <a:r>
                        <a:rPr sz="2000" spc="0" dirty="0">
                          <a:latin typeface="Arial"/>
                          <a:cs typeface="Arial"/>
                        </a:rPr>
                        <a:t>or</a:t>
                      </a:r>
                      <a:r>
                        <a:rPr sz="2000" spc="-10" dirty="0">
                          <a:latin typeface="Arial"/>
                          <a:cs typeface="Arial"/>
                        </a:rPr>
                        <a:t> </a:t>
                      </a:r>
                      <a:r>
                        <a:rPr sz="2000" spc="0" dirty="0">
                          <a:latin typeface="Arial"/>
                          <a:cs typeface="Arial"/>
                        </a:rPr>
                        <a:t>a</a:t>
                      </a:r>
                      <a:r>
                        <a:rPr sz="2000" spc="-15" dirty="0">
                          <a:latin typeface="Arial"/>
                          <a:cs typeface="Arial"/>
                        </a:rPr>
                        <a:t>u</a:t>
                      </a:r>
                      <a:r>
                        <a:rPr sz="2000" spc="0" dirty="0">
                          <a:latin typeface="Arial"/>
                          <a:cs typeface="Arial"/>
                        </a:rPr>
                        <a:t>d</a:t>
                      </a:r>
                      <a:r>
                        <a:rPr sz="2000" spc="-10" dirty="0">
                          <a:latin typeface="Arial"/>
                          <a:cs typeface="Arial"/>
                        </a:rPr>
                        <a:t>i</a:t>
                      </a:r>
                      <a:r>
                        <a:rPr sz="2000" spc="0" dirty="0">
                          <a:latin typeface="Arial"/>
                          <a:cs typeface="Arial"/>
                        </a:rPr>
                        <a:t>o</a:t>
                      </a:r>
                      <a:r>
                        <a:rPr sz="2000" spc="-5" dirty="0">
                          <a:latin typeface="Arial"/>
                          <a:cs typeface="Arial"/>
                        </a:rPr>
                        <a:t> </a:t>
                      </a:r>
                      <a:r>
                        <a:rPr sz="2000" spc="0" dirty="0">
                          <a:latin typeface="Arial"/>
                          <a:cs typeface="Arial"/>
                        </a:rPr>
                        <a:t>le</a:t>
                      </a:r>
                      <a:r>
                        <a:rPr sz="2000" spc="-15" dirty="0">
                          <a:latin typeface="Arial"/>
                          <a:cs typeface="Arial"/>
                        </a:rPr>
                        <a:t>s</a:t>
                      </a:r>
                      <a:r>
                        <a:rPr sz="2000" spc="0" dirty="0">
                          <a:latin typeface="Arial"/>
                          <a:cs typeface="Arial"/>
                        </a:rPr>
                        <a:t>son</a:t>
                      </a:r>
                      <a:r>
                        <a:rPr sz="2000" spc="-5" dirty="0">
                          <a:latin typeface="Arial"/>
                          <a:cs typeface="Arial"/>
                        </a:rPr>
                        <a:t> </a:t>
                      </a:r>
                      <a:r>
                        <a:rPr sz="2000" spc="-10" dirty="0">
                          <a:latin typeface="Arial"/>
                          <a:cs typeface="Arial"/>
                        </a:rPr>
                        <a:t>t</a:t>
                      </a:r>
                      <a:r>
                        <a:rPr sz="2000" spc="0" dirty="0">
                          <a:latin typeface="Arial"/>
                          <a:cs typeface="Arial"/>
                        </a:rPr>
                        <a:t>h</a:t>
                      </a:r>
                      <a:r>
                        <a:rPr sz="2000" spc="-15" dirty="0">
                          <a:latin typeface="Arial"/>
                          <a:cs typeface="Arial"/>
                        </a:rPr>
                        <a:t>a</a:t>
                      </a:r>
                      <a:r>
                        <a:rPr sz="2000" spc="0" dirty="0">
                          <a:latin typeface="Arial"/>
                          <a:cs typeface="Arial"/>
                        </a:rPr>
                        <a:t>t</a:t>
                      </a:r>
                      <a:r>
                        <a:rPr sz="2000" spc="-10" dirty="0">
                          <a:latin typeface="Arial"/>
                          <a:cs typeface="Arial"/>
                        </a:rPr>
                        <a:t> </a:t>
                      </a:r>
                      <a:r>
                        <a:rPr sz="2000" spc="0" dirty="0">
                          <a:latin typeface="Arial"/>
                          <a:cs typeface="Arial"/>
                        </a:rPr>
                        <a:t>is</a:t>
                      </a:r>
                      <a:endParaRPr sz="2000" dirty="0">
                        <a:latin typeface="Arial"/>
                        <a:cs typeface="Arial"/>
                      </a:endParaRPr>
                    </a:p>
                    <a:p>
                      <a:pPr marL="3175" algn="ctr">
                        <a:lnSpc>
                          <a:spcPct val="100000"/>
                        </a:lnSpc>
                      </a:pPr>
                      <a:r>
                        <a:rPr sz="2000" dirty="0">
                          <a:latin typeface="Arial"/>
                          <a:cs typeface="Arial"/>
                        </a:rPr>
                        <a:t>SL</a:t>
                      </a:r>
                      <a:r>
                        <a:rPr sz="2000" spc="-5" dirty="0">
                          <a:latin typeface="Arial"/>
                          <a:cs typeface="Arial"/>
                        </a:rPr>
                        <a:t>M-</a:t>
                      </a:r>
                      <a:r>
                        <a:rPr sz="2000" spc="-15" dirty="0">
                          <a:latin typeface="Arial"/>
                          <a:cs typeface="Arial"/>
                        </a:rPr>
                        <a:t>b</a:t>
                      </a:r>
                      <a:r>
                        <a:rPr sz="2000" spc="0" dirty="0">
                          <a:latin typeface="Arial"/>
                          <a:cs typeface="Arial"/>
                        </a:rPr>
                        <a:t>as</a:t>
                      </a:r>
                      <a:r>
                        <a:rPr sz="2000" spc="-15" dirty="0">
                          <a:latin typeface="Arial"/>
                          <a:cs typeface="Arial"/>
                        </a:rPr>
                        <a:t>e</a:t>
                      </a:r>
                      <a:r>
                        <a:rPr sz="2000" spc="0" dirty="0">
                          <a:latin typeface="Arial"/>
                          <a:cs typeface="Arial"/>
                        </a:rPr>
                        <a:t>d</a:t>
                      </a:r>
                      <a:r>
                        <a:rPr sz="2000" spc="-5" dirty="0">
                          <a:latin typeface="Arial"/>
                          <a:cs typeface="Arial"/>
                        </a:rPr>
                        <a:t> </a:t>
                      </a:r>
                      <a:r>
                        <a:rPr sz="2000" spc="0" dirty="0">
                          <a:latin typeface="Arial"/>
                          <a:cs typeface="Arial"/>
                        </a:rPr>
                        <a:t>or</a:t>
                      </a:r>
                      <a:r>
                        <a:rPr sz="2000" spc="-10" dirty="0">
                          <a:latin typeface="Arial"/>
                          <a:cs typeface="Arial"/>
                        </a:rPr>
                        <a:t> </a:t>
                      </a:r>
                      <a:r>
                        <a:rPr sz="2000" spc="-5" dirty="0">
                          <a:latin typeface="Arial"/>
                          <a:cs typeface="Arial"/>
                        </a:rPr>
                        <a:t>M</a:t>
                      </a:r>
                      <a:r>
                        <a:rPr sz="2000" spc="0" dirty="0">
                          <a:latin typeface="Arial"/>
                          <a:cs typeface="Arial"/>
                        </a:rPr>
                        <a:t>E</a:t>
                      </a:r>
                      <a:r>
                        <a:rPr sz="2000" spc="-15" dirty="0">
                          <a:latin typeface="Arial"/>
                          <a:cs typeface="Arial"/>
                        </a:rPr>
                        <a:t>L</a:t>
                      </a:r>
                      <a:r>
                        <a:rPr sz="2000" spc="5" dirty="0">
                          <a:latin typeface="Arial"/>
                          <a:cs typeface="Arial"/>
                        </a:rPr>
                        <a:t>C</a:t>
                      </a:r>
                      <a:r>
                        <a:rPr sz="2000" spc="-5" dirty="0">
                          <a:latin typeface="Arial"/>
                          <a:cs typeface="Arial"/>
                        </a:rPr>
                        <a:t>-</a:t>
                      </a:r>
                      <a:r>
                        <a:rPr sz="2000" spc="-15" dirty="0">
                          <a:latin typeface="Arial"/>
                          <a:cs typeface="Arial"/>
                        </a:rPr>
                        <a:t>a</a:t>
                      </a:r>
                      <a:r>
                        <a:rPr sz="2000" spc="0" dirty="0">
                          <a:latin typeface="Arial"/>
                          <a:cs typeface="Arial"/>
                        </a:rPr>
                        <a:t>l</a:t>
                      </a:r>
                      <a:r>
                        <a:rPr sz="2000" spc="-10" dirty="0">
                          <a:latin typeface="Arial"/>
                          <a:cs typeface="Arial"/>
                        </a:rPr>
                        <a:t>i</a:t>
                      </a:r>
                      <a:r>
                        <a:rPr sz="2000" spc="-15" dirty="0">
                          <a:latin typeface="Arial"/>
                          <a:cs typeface="Arial"/>
                        </a:rPr>
                        <a:t>g</a:t>
                      </a:r>
                      <a:r>
                        <a:rPr sz="2000" spc="0" dirty="0">
                          <a:latin typeface="Arial"/>
                          <a:cs typeface="Arial"/>
                        </a:rPr>
                        <a:t>ned</a:t>
                      </a:r>
                      <a:endParaRPr sz="2000" dirty="0">
                        <a:latin typeface="Arial"/>
                        <a:cs typeface="Arial"/>
                      </a:endParaRPr>
                    </a:p>
                    <a:p>
                      <a:pPr marL="262890" marR="281940" indent="-228600">
                        <a:lnSpc>
                          <a:spcPct val="100000"/>
                        </a:lnSpc>
                        <a:buFont typeface="Arial"/>
                        <a:buAutoNum type="arabicPeriod" startAt="3"/>
                        <a:tabLst>
                          <a:tab pos="262890" algn="l"/>
                        </a:tabLst>
                      </a:pPr>
                      <a:r>
                        <a:rPr sz="2000" i="1" spc="0" dirty="0">
                          <a:latin typeface="Arial"/>
                          <a:cs typeface="Arial"/>
                        </a:rPr>
                        <a:t>if</a:t>
                      </a:r>
                      <a:r>
                        <a:rPr sz="2000" i="1" spc="-10" dirty="0">
                          <a:latin typeface="Arial"/>
                          <a:cs typeface="Arial"/>
                        </a:rPr>
                        <a:t> </a:t>
                      </a:r>
                      <a:r>
                        <a:rPr sz="2000" i="1" spc="0" dirty="0">
                          <a:latin typeface="Arial"/>
                          <a:cs typeface="Arial"/>
                        </a:rPr>
                        <a:t>op</a:t>
                      </a:r>
                      <a:r>
                        <a:rPr sz="2000" i="1" spc="-5" dirty="0">
                          <a:latin typeface="Arial"/>
                          <a:cs typeface="Arial"/>
                        </a:rPr>
                        <a:t>t</a:t>
                      </a:r>
                      <a:r>
                        <a:rPr sz="2000" i="1" spc="0" dirty="0">
                          <a:latin typeface="Arial"/>
                          <a:cs typeface="Arial"/>
                        </a:rPr>
                        <a:t>i</a:t>
                      </a:r>
                      <a:r>
                        <a:rPr sz="2000" i="1" spc="-15" dirty="0">
                          <a:latin typeface="Arial"/>
                          <a:cs typeface="Arial"/>
                        </a:rPr>
                        <a:t>o</a:t>
                      </a:r>
                      <a:r>
                        <a:rPr sz="2000" i="1" spc="0" dirty="0">
                          <a:latin typeface="Arial"/>
                          <a:cs typeface="Arial"/>
                        </a:rPr>
                        <a:t>ns</a:t>
                      </a:r>
                      <a:r>
                        <a:rPr sz="2000" i="1" spc="-5" dirty="0">
                          <a:latin typeface="Arial"/>
                          <a:cs typeface="Arial"/>
                        </a:rPr>
                        <a:t> </a:t>
                      </a:r>
                      <a:r>
                        <a:rPr sz="2000" i="1" spc="0" dirty="0">
                          <a:latin typeface="Arial"/>
                          <a:cs typeface="Arial"/>
                        </a:rPr>
                        <a:t>1</a:t>
                      </a:r>
                      <a:r>
                        <a:rPr sz="2000" i="1" spc="-5" dirty="0">
                          <a:latin typeface="Arial"/>
                          <a:cs typeface="Arial"/>
                        </a:rPr>
                        <a:t> </a:t>
                      </a:r>
                      <a:r>
                        <a:rPr sz="2000" i="1" spc="0" dirty="0">
                          <a:latin typeface="Arial"/>
                          <a:cs typeface="Arial"/>
                        </a:rPr>
                        <a:t>and 2</a:t>
                      </a:r>
                      <a:r>
                        <a:rPr sz="2000" i="1" spc="-20" dirty="0">
                          <a:latin typeface="Arial"/>
                          <a:cs typeface="Arial"/>
                        </a:rPr>
                        <a:t> </a:t>
                      </a:r>
                      <a:r>
                        <a:rPr sz="2000" i="1" spc="0" dirty="0">
                          <a:latin typeface="Arial"/>
                          <a:cs typeface="Arial"/>
                        </a:rPr>
                        <a:t>are</a:t>
                      </a:r>
                      <a:r>
                        <a:rPr sz="2000" i="1" spc="-10" dirty="0">
                          <a:latin typeface="Arial"/>
                          <a:cs typeface="Arial"/>
                        </a:rPr>
                        <a:t> </a:t>
                      </a:r>
                      <a:r>
                        <a:rPr sz="2000" i="1" spc="0" dirty="0">
                          <a:latin typeface="Arial"/>
                          <a:cs typeface="Arial"/>
                        </a:rPr>
                        <a:t>not pos</a:t>
                      </a:r>
                      <a:r>
                        <a:rPr sz="2000" i="1" spc="-15" dirty="0">
                          <a:latin typeface="Arial"/>
                          <a:cs typeface="Arial"/>
                        </a:rPr>
                        <a:t>s</a:t>
                      </a:r>
                      <a:r>
                        <a:rPr sz="2000" i="1" spc="0" dirty="0">
                          <a:latin typeface="Arial"/>
                          <a:cs typeface="Arial"/>
                        </a:rPr>
                        <a:t>i</a:t>
                      </a:r>
                      <a:r>
                        <a:rPr sz="2000" i="1" spc="-15" dirty="0">
                          <a:latin typeface="Arial"/>
                          <a:cs typeface="Arial"/>
                        </a:rPr>
                        <a:t>b</a:t>
                      </a:r>
                      <a:r>
                        <a:rPr sz="2000" i="1" spc="0" dirty="0">
                          <a:latin typeface="Arial"/>
                          <a:cs typeface="Arial"/>
                        </a:rPr>
                        <a:t>le,</a:t>
                      </a:r>
                      <a:r>
                        <a:rPr sz="2000" i="1" spc="-10" dirty="0">
                          <a:latin typeface="Arial"/>
                          <a:cs typeface="Arial"/>
                        </a:rPr>
                        <a:t> </a:t>
                      </a:r>
                      <a:r>
                        <a:rPr sz="2000" spc="0" dirty="0">
                          <a:latin typeface="Arial"/>
                          <a:cs typeface="Arial"/>
                        </a:rPr>
                        <a:t>an</a:t>
                      </a:r>
                      <a:r>
                        <a:rPr sz="2000" spc="-5" dirty="0">
                          <a:latin typeface="Arial"/>
                          <a:cs typeface="Arial"/>
                        </a:rPr>
                        <a:t> </a:t>
                      </a:r>
                      <a:r>
                        <a:rPr sz="2000" spc="0" dirty="0">
                          <a:latin typeface="Arial"/>
                          <a:cs typeface="Arial"/>
                        </a:rPr>
                        <a:t>o</a:t>
                      </a:r>
                      <a:r>
                        <a:rPr sz="2000" spc="-15" dirty="0">
                          <a:latin typeface="Arial"/>
                          <a:cs typeface="Arial"/>
                        </a:rPr>
                        <a:t>b</a:t>
                      </a:r>
                      <a:r>
                        <a:rPr sz="2000" spc="0" dirty="0">
                          <a:latin typeface="Arial"/>
                          <a:cs typeface="Arial"/>
                        </a:rPr>
                        <a:t>serva</a:t>
                      </a:r>
                      <a:r>
                        <a:rPr sz="2000" spc="-20" dirty="0">
                          <a:latin typeface="Arial"/>
                          <a:cs typeface="Arial"/>
                        </a:rPr>
                        <a:t>t</a:t>
                      </a:r>
                      <a:r>
                        <a:rPr sz="2000" spc="0" dirty="0">
                          <a:latin typeface="Arial"/>
                          <a:cs typeface="Arial"/>
                        </a:rPr>
                        <a:t>ion</a:t>
                      </a:r>
                      <a:r>
                        <a:rPr sz="2000" spc="-5" dirty="0">
                          <a:latin typeface="Arial"/>
                          <a:cs typeface="Arial"/>
                        </a:rPr>
                        <a:t> </a:t>
                      </a:r>
                      <a:r>
                        <a:rPr sz="2000" spc="-15" dirty="0">
                          <a:latin typeface="Arial"/>
                          <a:cs typeface="Arial"/>
                        </a:rPr>
                        <a:t>o</a:t>
                      </a:r>
                      <a:r>
                        <a:rPr sz="2000" spc="0" dirty="0">
                          <a:latin typeface="Arial"/>
                          <a:cs typeface="Arial"/>
                        </a:rPr>
                        <a:t>f</a:t>
                      </a:r>
                      <a:r>
                        <a:rPr sz="2000" spc="-10" dirty="0">
                          <a:latin typeface="Arial"/>
                          <a:cs typeface="Arial"/>
                        </a:rPr>
                        <a:t> </a:t>
                      </a:r>
                      <a:r>
                        <a:rPr sz="2000" spc="0" dirty="0">
                          <a:latin typeface="Arial"/>
                          <a:cs typeface="Arial"/>
                        </a:rPr>
                        <a:t>a d</a:t>
                      </a:r>
                      <a:r>
                        <a:rPr sz="2000" spc="-15" dirty="0">
                          <a:latin typeface="Arial"/>
                          <a:cs typeface="Arial"/>
                        </a:rPr>
                        <a:t>e</a:t>
                      </a:r>
                      <a:r>
                        <a:rPr sz="2000" spc="5" dirty="0">
                          <a:latin typeface="Arial"/>
                          <a:cs typeface="Arial"/>
                        </a:rPr>
                        <a:t>m</a:t>
                      </a:r>
                      <a:r>
                        <a:rPr sz="2000" spc="0" dirty="0">
                          <a:latin typeface="Arial"/>
                          <a:cs typeface="Arial"/>
                        </a:rPr>
                        <a:t>o</a:t>
                      </a:r>
                      <a:r>
                        <a:rPr sz="2000" spc="-15" dirty="0">
                          <a:latin typeface="Arial"/>
                          <a:cs typeface="Arial"/>
                        </a:rPr>
                        <a:t>n</a:t>
                      </a:r>
                      <a:r>
                        <a:rPr sz="2000" spc="0" dirty="0">
                          <a:latin typeface="Arial"/>
                          <a:cs typeface="Arial"/>
                        </a:rPr>
                        <a:t>s</a:t>
                      </a:r>
                      <a:r>
                        <a:rPr sz="2000" spc="-10" dirty="0">
                          <a:latin typeface="Arial"/>
                          <a:cs typeface="Arial"/>
                        </a:rPr>
                        <a:t>t</a:t>
                      </a:r>
                      <a:r>
                        <a:rPr sz="2000" spc="-5" dirty="0">
                          <a:latin typeface="Arial"/>
                          <a:cs typeface="Arial"/>
                        </a:rPr>
                        <a:t>r</a:t>
                      </a:r>
                      <a:r>
                        <a:rPr sz="2000" spc="0" dirty="0">
                          <a:latin typeface="Arial"/>
                          <a:cs typeface="Arial"/>
                        </a:rPr>
                        <a:t>a</a:t>
                      </a:r>
                      <a:r>
                        <a:rPr sz="2000" spc="-5" dirty="0">
                          <a:latin typeface="Arial"/>
                          <a:cs typeface="Arial"/>
                        </a:rPr>
                        <a:t>t</a:t>
                      </a:r>
                      <a:r>
                        <a:rPr sz="2000" spc="0" dirty="0">
                          <a:latin typeface="Arial"/>
                          <a:cs typeface="Arial"/>
                        </a:rPr>
                        <a:t>ion</a:t>
                      </a:r>
                      <a:r>
                        <a:rPr sz="2000" spc="-5" dirty="0">
                          <a:latin typeface="Arial"/>
                          <a:cs typeface="Arial"/>
                        </a:rPr>
                        <a:t> </a:t>
                      </a:r>
                      <a:r>
                        <a:rPr sz="2000" spc="-10" dirty="0">
                          <a:latin typeface="Arial"/>
                          <a:cs typeface="Arial"/>
                        </a:rPr>
                        <a:t>t</a:t>
                      </a:r>
                      <a:r>
                        <a:rPr sz="2000" spc="-15" dirty="0">
                          <a:latin typeface="Arial"/>
                          <a:cs typeface="Arial"/>
                        </a:rPr>
                        <a:t>e</a:t>
                      </a:r>
                      <a:r>
                        <a:rPr sz="2000" spc="0" dirty="0">
                          <a:latin typeface="Arial"/>
                          <a:cs typeface="Arial"/>
                        </a:rPr>
                        <a:t>ac</a:t>
                      </a:r>
                      <a:r>
                        <a:rPr sz="2000" spc="-15" dirty="0">
                          <a:latin typeface="Arial"/>
                          <a:cs typeface="Arial"/>
                        </a:rPr>
                        <a:t>h</a:t>
                      </a:r>
                      <a:r>
                        <a:rPr sz="2000" spc="0" dirty="0">
                          <a:latin typeface="Arial"/>
                          <a:cs typeface="Arial"/>
                        </a:rPr>
                        <a:t>in</a:t>
                      </a:r>
                      <a:r>
                        <a:rPr sz="2000" spc="5" dirty="0">
                          <a:latin typeface="Arial"/>
                          <a:cs typeface="Arial"/>
                        </a:rPr>
                        <a:t>g</a:t>
                      </a:r>
                      <a:r>
                        <a:rPr sz="2000" spc="0" dirty="0">
                          <a:latin typeface="Arial"/>
                          <a:cs typeface="Arial"/>
                        </a:rPr>
                        <a:t>*</a:t>
                      </a:r>
                      <a:r>
                        <a:rPr sz="2000" spc="-10" dirty="0">
                          <a:latin typeface="Arial"/>
                          <a:cs typeface="Arial"/>
                        </a:rPr>
                        <a:t> </a:t>
                      </a:r>
                      <a:r>
                        <a:rPr sz="2000" spc="-15" dirty="0">
                          <a:latin typeface="Arial"/>
                          <a:cs typeface="Arial"/>
                        </a:rPr>
                        <a:t>v</a:t>
                      </a:r>
                      <a:r>
                        <a:rPr sz="2000" spc="0" dirty="0">
                          <a:latin typeface="Arial"/>
                          <a:cs typeface="Arial"/>
                        </a:rPr>
                        <a:t>ia L</a:t>
                      </a:r>
                      <a:r>
                        <a:rPr sz="2000" spc="-10" dirty="0">
                          <a:latin typeface="Arial"/>
                          <a:cs typeface="Arial"/>
                        </a:rPr>
                        <a:t>A</a:t>
                      </a:r>
                      <a:r>
                        <a:rPr sz="2000" spc="0" dirty="0">
                          <a:latin typeface="Arial"/>
                          <a:cs typeface="Arial"/>
                        </a:rPr>
                        <a:t>C</a:t>
                      </a:r>
                      <a:endParaRPr sz="2000" dirty="0">
                        <a:latin typeface="Arial"/>
                        <a:cs typeface="Arial"/>
                      </a:endParaRPr>
                    </a:p>
                  </a:txBody>
                  <a:tcPr marL="0" marR="0" marT="0" marB="0">
                    <a:lnL w="7365">
                      <a:solidFill>
                        <a:srgbClr val="000000"/>
                      </a:solidFill>
                      <a:prstDash val="solid"/>
                    </a:lnL>
                    <a:lnR w="7366">
                      <a:solidFill>
                        <a:srgbClr val="000000"/>
                      </a:solidFill>
                      <a:prstDash val="soli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tcPr>
                </a:tc>
                <a:tc>
                  <a:txBody>
                    <a:bodyPr/>
                    <a:lstStyle/>
                    <a:p>
                      <a:pPr marL="84455">
                        <a:lnSpc>
                          <a:spcPct val="100000"/>
                        </a:lnSpc>
                      </a:pPr>
                      <a:r>
                        <a:rPr sz="2000" b="1" spc="-10" dirty="0">
                          <a:latin typeface="Arial"/>
                          <a:cs typeface="Arial"/>
                        </a:rPr>
                        <a:t>Q</a:t>
                      </a:r>
                      <a:r>
                        <a:rPr sz="2000" b="1" spc="0" dirty="0">
                          <a:latin typeface="Arial"/>
                          <a:cs typeface="Arial"/>
                        </a:rPr>
                        <a:t>ua</a:t>
                      </a:r>
                      <a:r>
                        <a:rPr sz="2000" b="1" spc="-10" dirty="0">
                          <a:latin typeface="Arial"/>
                          <a:cs typeface="Arial"/>
                        </a:rPr>
                        <a:t>li</a:t>
                      </a:r>
                      <a:r>
                        <a:rPr sz="2000" b="1" spc="-5" dirty="0">
                          <a:latin typeface="Arial"/>
                          <a:cs typeface="Arial"/>
                        </a:rPr>
                        <a:t>t</a:t>
                      </a:r>
                      <a:r>
                        <a:rPr sz="2000" b="1" spc="0" dirty="0">
                          <a:latin typeface="Arial"/>
                          <a:cs typeface="Arial"/>
                        </a:rPr>
                        <a:t>y</a:t>
                      </a:r>
                      <a:endParaRPr sz="20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2000" dirty="0">
                          <a:latin typeface="Arial"/>
                          <a:cs typeface="Arial"/>
                        </a:rPr>
                        <a:t>D</a:t>
                      </a:r>
                      <a:r>
                        <a:rPr sz="2000" spc="-15" dirty="0">
                          <a:latin typeface="Arial"/>
                          <a:cs typeface="Arial"/>
                        </a:rPr>
                        <a:t>e</a:t>
                      </a:r>
                      <a:r>
                        <a:rPr sz="2000" spc="-5" dirty="0">
                          <a:latin typeface="Arial"/>
                          <a:cs typeface="Arial"/>
                        </a:rPr>
                        <a:t>m</a:t>
                      </a:r>
                      <a:r>
                        <a:rPr sz="2000" spc="0" dirty="0">
                          <a:latin typeface="Arial"/>
                          <a:cs typeface="Arial"/>
                        </a:rPr>
                        <a:t>ons</a:t>
                      </a:r>
                      <a:r>
                        <a:rPr sz="2000" spc="-5" dirty="0">
                          <a:latin typeface="Arial"/>
                          <a:cs typeface="Arial"/>
                        </a:rPr>
                        <a:t>tr</a:t>
                      </a:r>
                      <a:r>
                        <a:rPr sz="2000" spc="0" dirty="0">
                          <a:latin typeface="Arial"/>
                          <a:cs typeface="Arial"/>
                        </a:rPr>
                        <a:t>a</a:t>
                      </a:r>
                      <a:r>
                        <a:rPr sz="2000" spc="-5" dirty="0">
                          <a:latin typeface="Arial"/>
                          <a:cs typeface="Arial"/>
                        </a:rPr>
                        <a:t>t</a:t>
                      </a:r>
                      <a:r>
                        <a:rPr sz="2000" spc="0" dirty="0">
                          <a:latin typeface="Arial"/>
                          <a:cs typeface="Arial"/>
                        </a:rPr>
                        <a:t>ed</a:t>
                      </a:r>
                      <a:endParaRPr sz="2000" dirty="0">
                        <a:latin typeface="Arial"/>
                        <a:cs typeface="Arial"/>
                      </a:endParaRPr>
                    </a:p>
                    <a:p>
                      <a:pPr marL="64769">
                        <a:lnSpc>
                          <a:spcPct val="100000"/>
                        </a:lnSpc>
                      </a:pPr>
                      <a:r>
                        <a:rPr sz="2000" b="1" dirty="0">
                          <a:latin typeface="Arial"/>
                          <a:cs typeface="Arial"/>
                        </a:rPr>
                        <a:t>Le</a:t>
                      </a:r>
                      <a:r>
                        <a:rPr sz="2000" b="1" spc="-15" dirty="0">
                          <a:latin typeface="Arial"/>
                          <a:cs typeface="Arial"/>
                        </a:rPr>
                        <a:t>v</a:t>
                      </a:r>
                      <a:r>
                        <a:rPr sz="2000" b="1" spc="0" dirty="0">
                          <a:latin typeface="Arial"/>
                          <a:cs typeface="Arial"/>
                        </a:rPr>
                        <a:t>el</a:t>
                      </a:r>
                      <a:r>
                        <a:rPr sz="2000" b="1" spc="-10" dirty="0">
                          <a:latin typeface="Arial"/>
                          <a:cs typeface="Arial"/>
                        </a:rPr>
                        <a:t> </a:t>
                      </a:r>
                      <a:r>
                        <a:rPr sz="2000" b="1" spc="0" dirty="0">
                          <a:latin typeface="Arial"/>
                          <a:cs typeface="Arial"/>
                        </a:rPr>
                        <a:t>7</a:t>
                      </a:r>
                      <a:r>
                        <a:rPr sz="2000" b="1" spc="-5" dirty="0">
                          <a:latin typeface="Arial"/>
                          <a:cs typeface="Arial"/>
                        </a:rPr>
                        <a:t> </a:t>
                      </a:r>
                      <a:r>
                        <a:rPr sz="2000" spc="0" dirty="0">
                          <a:latin typeface="Arial"/>
                          <a:cs typeface="Arial"/>
                        </a:rPr>
                        <a:t>in</a:t>
                      </a:r>
                      <a:endParaRPr sz="2000" dirty="0">
                        <a:latin typeface="Arial"/>
                        <a:cs typeface="Arial"/>
                      </a:endParaRPr>
                    </a:p>
                    <a:p>
                      <a:pPr marL="64769" marR="197485">
                        <a:lnSpc>
                          <a:spcPct val="100000"/>
                        </a:lnSpc>
                      </a:pPr>
                      <a:r>
                        <a:rPr sz="2000" spc="-10" dirty="0">
                          <a:latin typeface="Arial"/>
                          <a:cs typeface="Arial"/>
                        </a:rPr>
                        <a:t>O</a:t>
                      </a:r>
                      <a:r>
                        <a:rPr sz="2000" spc="0" dirty="0">
                          <a:latin typeface="Arial"/>
                          <a:cs typeface="Arial"/>
                        </a:rPr>
                        <a:t>b</a:t>
                      </a:r>
                      <a:r>
                        <a:rPr sz="2000" spc="5" dirty="0">
                          <a:latin typeface="Arial"/>
                          <a:cs typeface="Arial"/>
                        </a:rPr>
                        <a:t>j</a:t>
                      </a:r>
                      <a:r>
                        <a:rPr sz="2000" spc="0" dirty="0">
                          <a:latin typeface="Arial"/>
                          <a:cs typeface="Arial"/>
                        </a:rPr>
                        <a:t>ec</a:t>
                      </a:r>
                      <a:r>
                        <a:rPr sz="2000" spc="-20" dirty="0">
                          <a:latin typeface="Arial"/>
                          <a:cs typeface="Arial"/>
                        </a:rPr>
                        <a:t>t</a:t>
                      </a:r>
                      <a:r>
                        <a:rPr sz="2000" spc="0" dirty="0">
                          <a:latin typeface="Arial"/>
                          <a:cs typeface="Arial"/>
                        </a:rPr>
                        <a:t>ive</a:t>
                      </a:r>
                      <a:r>
                        <a:rPr sz="2000" spc="-5" dirty="0">
                          <a:latin typeface="Arial"/>
                          <a:cs typeface="Arial"/>
                        </a:rPr>
                        <a:t> </a:t>
                      </a:r>
                      <a:r>
                        <a:rPr sz="2000" spc="0" dirty="0">
                          <a:latin typeface="Arial"/>
                          <a:cs typeface="Arial"/>
                        </a:rPr>
                        <a:t>9</a:t>
                      </a:r>
                      <a:r>
                        <a:rPr sz="2000" spc="-5" dirty="0">
                          <a:latin typeface="Arial"/>
                          <a:cs typeface="Arial"/>
                        </a:rPr>
                        <a:t> </a:t>
                      </a:r>
                      <a:r>
                        <a:rPr sz="2000" spc="-15" dirty="0">
                          <a:latin typeface="Arial"/>
                          <a:cs typeface="Arial"/>
                        </a:rPr>
                        <a:t>a</a:t>
                      </a:r>
                      <a:r>
                        <a:rPr sz="2000" spc="0" dirty="0">
                          <a:latin typeface="Arial"/>
                          <a:cs typeface="Arial"/>
                        </a:rPr>
                        <a:t>s sh</a:t>
                      </a:r>
                      <a:r>
                        <a:rPr sz="2000" spc="-15" dirty="0">
                          <a:latin typeface="Arial"/>
                          <a:cs typeface="Arial"/>
                        </a:rPr>
                        <a:t>o</a:t>
                      </a:r>
                      <a:r>
                        <a:rPr sz="2000" spc="0" dirty="0">
                          <a:latin typeface="Arial"/>
                          <a:cs typeface="Arial"/>
                        </a:rPr>
                        <a:t>wn</a:t>
                      </a:r>
                      <a:r>
                        <a:rPr sz="2000" spc="-5" dirty="0">
                          <a:latin typeface="Arial"/>
                          <a:cs typeface="Arial"/>
                        </a:rPr>
                        <a:t> </a:t>
                      </a:r>
                      <a:r>
                        <a:rPr sz="2000" spc="-10" dirty="0">
                          <a:latin typeface="Arial"/>
                          <a:cs typeface="Arial"/>
                        </a:rPr>
                        <a:t>i</a:t>
                      </a:r>
                      <a:r>
                        <a:rPr sz="2000" spc="0" dirty="0">
                          <a:latin typeface="Arial"/>
                          <a:cs typeface="Arial"/>
                        </a:rPr>
                        <a:t>n</a:t>
                      </a:r>
                      <a:r>
                        <a:rPr sz="2000" spc="-5" dirty="0">
                          <a:latin typeface="Arial"/>
                          <a:cs typeface="Arial"/>
                        </a:rPr>
                        <a:t> </a:t>
                      </a:r>
                      <a:r>
                        <a:rPr sz="2000" spc="0" dirty="0">
                          <a:latin typeface="Arial"/>
                          <a:cs typeface="Arial"/>
                        </a:rPr>
                        <a:t>C</a:t>
                      </a:r>
                      <a:r>
                        <a:rPr sz="2000" spc="-20" dirty="0">
                          <a:latin typeface="Arial"/>
                          <a:cs typeface="Arial"/>
                        </a:rPr>
                        <a:t>O</a:t>
                      </a:r>
                      <a:r>
                        <a:rPr sz="2000" spc="0" dirty="0">
                          <a:latin typeface="Arial"/>
                          <a:cs typeface="Arial"/>
                        </a:rPr>
                        <a:t>T </a:t>
                      </a:r>
                      <a:r>
                        <a:rPr sz="2000" spc="-5" dirty="0">
                          <a:latin typeface="Arial"/>
                          <a:cs typeface="Arial"/>
                        </a:rPr>
                        <a:t>r</a:t>
                      </a:r>
                      <a:r>
                        <a:rPr sz="2000" spc="0" dirty="0">
                          <a:latin typeface="Arial"/>
                          <a:cs typeface="Arial"/>
                        </a:rPr>
                        <a:t>a</a:t>
                      </a:r>
                      <a:r>
                        <a:rPr sz="2000" spc="-5" dirty="0">
                          <a:latin typeface="Arial"/>
                          <a:cs typeface="Arial"/>
                        </a:rPr>
                        <a:t>t</a:t>
                      </a:r>
                      <a:r>
                        <a:rPr sz="2000" spc="0" dirty="0">
                          <a:latin typeface="Arial"/>
                          <a:cs typeface="Arial"/>
                        </a:rPr>
                        <a:t>ing</a:t>
                      </a:r>
                      <a:r>
                        <a:rPr sz="2000" spc="-5" dirty="0">
                          <a:latin typeface="Arial"/>
                          <a:cs typeface="Arial"/>
                        </a:rPr>
                        <a:t> </a:t>
                      </a:r>
                      <a:r>
                        <a:rPr sz="2000" spc="0" dirty="0">
                          <a:latin typeface="Arial"/>
                          <a:cs typeface="Arial"/>
                        </a:rPr>
                        <a:t>s</a:t>
                      </a:r>
                      <a:r>
                        <a:rPr sz="2000" spc="-15" dirty="0">
                          <a:latin typeface="Arial"/>
                          <a:cs typeface="Arial"/>
                        </a:rPr>
                        <a:t>h</a:t>
                      </a:r>
                      <a:r>
                        <a:rPr sz="2000" spc="0" dirty="0">
                          <a:latin typeface="Arial"/>
                          <a:cs typeface="Arial"/>
                        </a:rPr>
                        <a:t>ee</a:t>
                      </a:r>
                      <a:r>
                        <a:rPr sz="2000" spc="-5" dirty="0">
                          <a:latin typeface="Arial"/>
                          <a:cs typeface="Arial"/>
                        </a:rPr>
                        <a:t>t</a:t>
                      </a:r>
                      <a:r>
                        <a:rPr sz="2000" spc="0" dirty="0">
                          <a:latin typeface="Arial"/>
                          <a:cs typeface="Arial"/>
                        </a:rPr>
                        <a:t>s</a:t>
                      </a:r>
                      <a:r>
                        <a:rPr sz="2000" spc="-5" dirty="0">
                          <a:latin typeface="Arial"/>
                          <a:cs typeface="Arial"/>
                        </a:rPr>
                        <a:t> </a:t>
                      </a:r>
                      <a:r>
                        <a:rPr sz="2000" spc="0" dirty="0">
                          <a:latin typeface="Arial"/>
                          <a:cs typeface="Arial"/>
                        </a:rPr>
                        <a:t>/ in</a:t>
                      </a:r>
                      <a:r>
                        <a:rPr sz="2000" spc="-5" dirty="0">
                          <a:latin typeface="Arial"/>
                          <a:cs typeface="Arial"/>
                        </a:rPr>
                        <a:t>t</a:t>
                      </a:r>
                      <a:r>
                        <a:rPr sz="2000" spc="0" dirty="0">
                          <a:latin typeface="Arial"/>
                          <a:cs typeface="Arial"/>
                        </a:rPr>
                        <a:t>e</a:t>
                      </a:r>
                      <a:r>
                        <a:rPr sz="2000" spc="-5" dirty="0">
                          <a:latin typeface="Arial"/>
                          <a:cs typeface="Arial"/>
                        </a:rPr>
                        <a:t>r-</a:t>
                      </a:r>
                      <a:r>
                        <a:rPr sz="2000" spc="0" dirty="0">
                          <a:latin typeface="Arial"/>
                          <a:cs typeface="Arial"/>
                        </a:rPr>
                        <a:t>o</a:t>
                      </a:r>
                      <a:r>
                        <a:rPr sz="2000" spc="-15" dirty="0">
                          <a:latin typeface="Arial"/>
                          <a:cs typeface="Arial"/>
                        </a:rPr>
                        <a:t>b</a:t>
                      </a:r>
                      <a:r>
                        <a:rPr sz="2000" spc="0" dirty="0">
                          <a:latin typeface="Arial"/>
                          <a:cs typeface="Arial"/>
                        </a:rPr>
                        <a:t>server agre</a:t>
                      </a:r>
                      <a:r>
                        <a:rPr sz="2000" spc="-15" dirty="0">
                          <a:latin typeface="Arial"/>
                          <a:cs typeface="Arial"/>
                        </a:rPr>
                        <a:t>e</a:t>
                      </a:r>
                      <a:r>
                        <a:rPr sz="2000" spc="-5" dirty="0">
                          <a:latin typeface="Arial"/>
                          <a:cs typeface="Arial"/>
                        </a:rPr>
                        <a:t>m</a:t>
                      </a:r>
                      <a:r>
                        <a:rPr sz="2000" spc="0" dirty="0">
                          <a:latin typeface="Arial"/>
                          <a:cs typeface="Arial"/>
                        </a:rPr>
                        <a:t>ent </a:t>
                      </a:r>
                      <a:r>
                        <a:rPr sz="2000" spc="-10" dirty="0">
                          <a:latin typeface="Arial"/>
                          <a:cs typeface="Arial"/>
                        </a:rPr>
                        <a:t>f</a:t>
                      </a:r>
                      <a:r>
                        <a:rPr sz="2000" spc="0" dirty="0">
                          <a:latin typeface="Arial"/>
                          <a:cs typeface="Arial"/>
                        </a:rPr>
                        <a:t>orms</a:t>
                      </a:r>
                      <a:endParaRPr sz="2000" dirty="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2000" dirty="0">
                          <a:latin typeface="Arial"/>
                          <a:cs typeface="Arial"/>
                        </a:rPr>
                        <a:t>D</a:t>
                      </a:r>
                      <a:r>
                        <a:rPr sz="2000" spc="-15" dirty="0">
                          <a:latin typeface="Arial"/>
                          <a:cs typeface="Arial"/>
                        </a:rPr>
                        <a:t>e</a:t>
                      </a:r>
                      <a:r>
                        <a:rPr sz="2000" spc="-5" dirty="0">
                          <a:latin typeface="Arial"/>
                          <a:cs typeface="Arial"/>
                        </a:rPr>
                        <a:t>m</a:t>
                      </a:r>
                      <a:r>
                        <a:rPr sz="2000" spc="0" dirty="0">
                          <a:latin typeface="Arial"/>
                          <a:cs typeface="Arial"/>
                        </a:rPr>
                        <a:t>ons</a:t>
                      </a:r>
                      <a:r>
                        <a:rPr sz="2000" spc="-5" dirty="0">
                          <a:latin typeface="Arial"/>
                          <a:cs typeface="Arial"/>
                        </a:rPr>
                        <a:t>tr</a:t>
                      </a:r>
                      <a:r>
                        <a:rPr sz="2000" spc="0" dirty="0">
                          <a:latin typeface="Arial"/>
                          <a:cs typeface="Arial"/>
                        </a:rPr>
                        <a:t>a</a:t>
                      </a:r>
                      <a:r>
                        <a:rPr sz="2000" spc="-5" dirty="0">
                          <a:latin typeface="Arial"/>
                          <a:cs typeface="Arial"/>
                        </a:rPr>
                        <a:t>t</a:t>
                      </a:r>
                      <a:r>
                        <a:rPr sz="2000" spc="0" dirty="0">
                          <a:latin typeface="Arial"/>
                          <a:cs typeface="Arial"/>
                        </a:rPr>
                        <a:t>ed</a:t>
                      </a:r>
                      <a:endParaRPr sz="2000">
                        <a:latin typeface="Arial"/>
                        <a:cs typeface="Arial"/>
                      </a:endParaRPr>
                    </a:p>
                    <a:p>
                      <a:pPr marL="64769">
                        <a:lnSpc>
                          <a:spcPct val="100000"/>
                        </a:lnSpc>
                      </a:pPr>
                      <a:r>
                        <a:rPr sz="2000" b="1" dirty="0">
                          <a:latin typeface="Arial"/>
                          <a:cs typeface="Arial"/>
                        </a:rPr>
                        <a:t>Le</a:t>
                      </a:r>
                      <a:r>
                        <a:rPr sz="2000" b="1" spc="-15" dirty="0">
                          <a:latin typeface="Arial"/>
                          <a:cs typeface="Arial"/>
                        </a:rPr>
                        <a:t>v</a:t>
                      </a:r>
                      <a:r>
                        <a:rPr sz="2000" b="1" spc="0" dirty="0">
                          <a:latin typeface="Arial"/>
                          <a:cs typeface="Arial"/>
                        </a:rPr>
                        <a:t>el</a:t>
                      </a:r>
                      <a:r>
                        <a:rPr sz="2000" b="1" spc="-10" dirty="0">
                          <a:latin typeface="Arial"/>
                          <a:cs typeface="Arial"/>
                        </a:rPr>
                        <a:t> </a:t>
                      </a:r>
                      <a:r>
                        <a:rPr sz="2000" b="1" spc="0" dirty="0">
                          <a:latin typeface="Arial"/>
                          <a:cs typeface="Arial"/>
                        </a:rPr>
                        <a:t>6</a:t>
                      </a:r>
                      <a:r>
                        <a:rPr sz="2000" b="1" spc="-5" dirty="0">
                          <a:latin typeface="Arial"/>
                          <a:cs typeface="Arial"/>
                        </a:rPr>
                        <a:t> </a:t>
                      </a:r>
                      <a:r>
                        <a:rPr sz="2000" spc="0" dirty="0">
                          <a:latin typeface="Arial"/>
                          <a:cs typeface="Arial"/>
                        </a:rPr>
                        <a:t>in</a:t>
                      </a:r>
                      <a:endParaRPr sz="2000">
                        <a:latin typeface="Arial"/>
                        <a:cs typeface="Arial"/>
                      </a:endParaRPr>
                    </a:p>
                    <a:p>
                      <a:pPr marL="64769" marR="198755">
                        <a:lnSpc>
                          <a:spcPct val="100000"/>
                        </a:lnSpc>
                      </a:pPr>
                      <a:r>
                        <a:rPr sz="2000" spc="-10" dirty="0">
                          <a:latin typeface="Arial"/>
                          <a:cs typeface="Arial"/>
                        </a:rPr>
                        <a:t>O</a:t>
                      </a:r>
                      <a:r>
                        <a:rPr sz="2000" spc="0" dirty="0">
                          <a:latin typeface="Arial"/>
                          <a:cs typeface="Arial"/>
                        </a:rPr>
                        <a:t>b</a:t>
                      </a:r>
                      <a:r>
                        <a:rPr sz="2000" spc="5" dirty="0">
                          <a:latin typeface="Arial"/>
                          <a:cs typeface="Arial"/>
                        </a:rPr>
                        <a:t>j</a:t>
                      </a:r>
                      <a:r>
                        <a:rPr sz="2000" spc="0" dirty="0">
                          <a:latin typeface="Arial"/>
                          <a:cs typeface="Arial"/>
                        </a:rPr>
                        <a:t>ec</a:t>
                      </a:r>
                      <a:r>
                        <a:rPr sz="2000" spc="-20" dirty="0">
                          <a:latin typeface="Arial"/>
                          <a:cs typeface="Arial"/>
                        </a:rPr>
                        <a:t>t</a:t>
                      </a:r>
                      <a:r>
                        <a:rPr sz="2000" spc="0" dirty="0">
                          <a:latin typeface="Arial"/>
                          <a:cs typeface="Arial"/>
                        </a:rPr>
                        <a:t>ive</a:t>
                      </a:r>
                      <a:r>
                        <a:rPr sz="2000" spc="-5" dirty="0">
                          <a:latin typeface="Arial"/>
                          <a:cs typeface="Arial"/>
                        </a:rPr>
                        <a:t> </a:t>
                      </a:r>
                      <a:r>
                        <a:rPr sz="2000" spc="0" dirty="0">
                          <a:latin typeface="Arial"/>
                          <a:cs typeface="Arial"/>
                        </a:rPr>
                        <a:t>9</a:t>
                      </a:r>
                      <a:r>
                        <a:rPr sz="2000" spc="-5" dirty="0">
                          <a:latin typeface="Arial"/>
                          <a:cs typeface="Arial"/>
                        </a:rPr>
                        <a:t> </a:t>
                      </a:r>
                      <a:r>
                        <a:rPr sz="2000" spc="-15" dirty="0">
                          <a:latin typeface="Arial"/>
                          <a:cs typeface="Arial"/>
                        </a:rPr>
                        <a:t>a</a:t>
                      </a:r>
                      <a:r>
                        <a:rPr sz="2000" spc="0" dirty="0">
                          <a:latin typeface="Arial"/>
                          <a:cs typeface="Arial"/>
                        </a:rPr>
                        <a:t>s sh</a:t>
                      </a:r>
                      <a:r>
                        <a:rPr sz="2000" spc="-15" dirty="0">
                          <a:latin typeface="Arial"/>
                          <a:cs typeface="Arial"/>
                        </a:rPr>
                        <a:t>o</a:t>
                      </a:r>
                      <a:r>
                        <a:rPr sz="2000" spc="0" dirty="0">
                          <a:latin typeface="Arial"/>
                          <a:cs typeface="Arial"/>
                        </a:rPr>
                        <a:t>wn</a:t>
                      </a:r>
                      <a:r>
                        <a:rPr sz="2000" spc="-5" dirty="0">
                          <a:latin typeface="Arial"/>
                          <a:cs typeface="Arial"/>
                        </a:rPr>
                        <a:t> </a:t>
                      </a:r>
                      <a:r>
                        <a:rPr sz="2000" spc="-10" dirty="0">
                          <a:latin typeface="Arial"/>
                          <a:cs typeface="Arial"/>
                        </a:rPr>
                        <a:t>i</a:t>
                      </a:r>
                      <a:r>
                        <a:rPr sz="2000" spc="0" dirty="0">
                          <a:latin typeface="Arial"/>
                          <a:cs typeface="Arial"/>
                        </a:rPr>
                        <a:t>n</a:t>
                      </a:r>
                      <a:r>
                        <a:rPr sz="2000" spc="-5" dirty="0">
                          <a:latin typeface="Arial"/>
                          <a:cs typeface="Arial"/>
                        </a:rPr>
                        <a:t> </a:t>
                      </a:r>
                      <a:r>
                        <a:rPr sz="2000" spc="0" dirty="0">
                          <a:latin typeface="Arial"/>
                          <a:cs typeface="Arial"/>
                        </a:rPr>
                        <a:t>C</a:t>
                      </a:r>
                      <a:r>
                        <a:rPr sz="2000" spc="-20" dirty="0">
                          <a:latin typeface="Arial"/>
                          <a:cs typeface="Arial"/>
                        </a:rPr>
                        <a:t>O</a:t>
                      </a:r>
                      <a:r>
                        <a:rPr sz="2000" spc="0" dirty="0">
                          <a:latin typeface="Arial"/>
                          <a:cs typeface="Arial"/>
                        </a:rPr>
                        <a:t>T </a:t>
                      </a:r>
                      <a:r>
                        <a:rPr sz="2000" spc="-5" dirty="0">
                          <a:latin typeface="Arial"/>
                          <a:cs typeface="Arial"/>
                        </a:rPr>
                        <a:t>r</a:t>
                      </a:r>
                      <a:r>
                        <a:rPr sz="2000" spc="0" dirty="0">
                          <a:latin typeface="Arial"/>
                          <a:cs typeface="Arial"/>
                        </a:rPr>
                        <a:t>a</a:t>
                      </a:r>
                      <a:r>
                        <a:rPr sz="2000" spc="-5" dirty="0">
                          <a:latin typeface="Arial"/>
                          <a:cs typeface="Arial"/>
                        </a:rPr>
                        <a:t>t</a:t>
                      </a:r>
                      <a:r>
                        <a:rPr sz="2000" spc="0" dirty="0">
                          <a:latin typeface="Arial"/>
                          <a:cs typeface="Arial"/>
                        </a:rPr>
                        <a:t>ing</a:t>
                      </a:r>
                      <a:r>
                        <a:rPr sz="2000" spc="-5" dirty="0">
                          <a:latin typeface="Arial"/>
                          <a:cs typeface="Arial"/>
                        </a:rPr>
                        <a:t> </a:t>
                      </a:r>
                      <a:r>
                        <a:rPr sz="2000" spc="0" dirty="0">
                          <a:latin typeface="Arial"/>
                          <a:cs typeface="Arial"/>
                        </a:rPr>
                        <a:t>s</a:t>
                      </a:r>
                      <a:r>
                        <a:rPr sz="2000" spc="-15" dirty="0">
                          <a:latin typeface="Arial"/>
                          <a:cs typeface="Arial"/>
                        </a:rPr>
                        <a:t>h</a:t>
                      </a:r>
                      <a:r>
                        <a:rPr sz="2000" spc="0" dirty="0">
                          <a:latin typeface="Arial"/>
                          <a:cs typeface="Arial"/>
                        </a:rPr>
                        <a:t>ee</a:t>
                      </a:r>
                      <a:r>
                        <a:rPr sz="2000" spc="-5" dirty="0">
                          <a:latin typeface="Arial"/>
                          <a:cs typeface="Arial"/>
                        </a:rPr>
                        <a:t>t</a:t>
                      </a:r>
                      <a:r>
                        <a:rPr sz="2000" spc="0" dirty="0">
                          <a:latin typeface="Arial"/>
                          <a:cs typeface="Arial"/>
                        </a:rPr>
                        <a:t>s</a:t>
                      </a:r>
                      <a:r>
                        <a:rPr sz="2000" spc="-5" dirty="0">
                          <a:latin typeface="Arial"/>
                          <a:cs typeface="Arial"/>
                        </a:rPr>
                        <a:t> </a:t>
                      </a:r>
                      <a:r>
                        <a:rPr sz="2000" spc="0" dirty="0">
                          <a:latin typeface="Arial"/>
                          <a:cs typeface="Arial"/>
                        </a:rPr>
                        <a:t>/ in</a:t>
                      </a:r>
                      <a:r>
                        <a:rPr sz="2000" spc="-5" dirty="0">
                          <a:latin typeface="Arial"/>
                          <a:cs typeface="Arial"/>
                        </a:rPr>
                        <a:t>t</a:t>
                      </a:r>
                      <a:r>
                        <a:rPr sz="2000" spc="0" dirty="0">
                          <a:latin typeface="Arial"/>
                          <a:cs typeface="Arial"/>
                        </a:rPr>
                        <a:t>e</a:t>
                      </a:r>
                      <a:r>
                        <a:rPr sz="2000" spc="-5" dirty="0">
                          <a:latin typeface="Arial"/>
                          <a:cs typeface="Arial"/>
                        </a:rPr>
                        <a:t>r-</a:t>
                      </a:r>
                      <a:r>
                        <a:rPr sz="2000" spc="0" dirty="0">
                          <a:latin typeface="Arial"/>
                          <a:cs typeface="Arial"/>
                        </a:rPr>
                        <a:t>o</a:t>
                      </a:r>
                      <a:r>
                        <a:rPr sz="2000" spc="-15" dirty="0">
                          <a:latin typeface="Arial"/>
                          <a:cs typeface="Arial"/>
                        </a:rPr>
                        <a:t>b</a:t>
                      </a:r>
                      <a:r>
                        <a:rPr sz="2000" spc="0" dirty="0">
                          <a:latin typeface="Arial"/>
                          <a:cs typeface="Arial"/>
                        </a:rPr>
                        <a:t>server agre</a:t>
                      </a:r>
                      <a:r>
                        <a:rPr sz="2000" spc="-15" dirty="0">
                          <a:latin typeface="Arial"/>
                          <a:cs typeface="Arial"/>
                        </a:rPr>
                        <a:t>e</a:t>
                      </a:r>
                      <a:r>
                        <a:rPr sz="2000" spc="-5" dirty="0">
                          <a:latin typeface="Arial"/>
                          <a:cs typeface="Arial"/>
                        </a:rPr>
                        <a:t>m</a:t>
                      </a:r>
                      <a:r>
                        <a:rPr sz="2000" spc="0" dirty="0">
                          <a:latin typeface="Arial"/>
                          <a:cs typeface="Arial"/>
                        </a:rPr>
                        <a:t>ent </a:t>
                      </a:r>
                      <a:r>
                        <a:rPr sz="2000" spc="-10" dirty="0">
                          <a:latin typeface="Arial"/>
                          <a:cs typeface="Arial"/>
                        </a:rPr>
                        <a:t>f</a:t>
                      </a:r>
                      <a:r>
                        <a:rPr sz="2000" spc="0" dirty="0">
                          <a:latin typeface="Arial"/>
                          <a:cs typeface="Arial"/>
                        </a:rPr>
                        <a:t>orms</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2000" dirty="0">
                          <a:latin typeface="Arial"/>
                          <a:cs typeface="Arial"/>
                        </a:rPr>
                        <a:t>D</a:t>
                      </a:r>
                      <a:r>
                        <a:rPr sz="2000" spc="-15" dirty="0">
                          <a:latin typeface="Arial"/>
                          <a:cs typeface="Arial"/>
                        </a:rPr>
                        <a:t>e</a:t>
                      </a:r>
                      <a:r>
                        <a:rPr sz="2000" spc="-5" dirty="0">
                          <a:latin typeface="Arial"/>
                          <a:cs typeface="Arial"/>
                        </a:rPr>
                        <a:t>m</a:t>
                      </a:r>
                      <a:r>
                        <a:rPr sz="2000" spc="0" dirty="0">
                          <a:latin typeface="Arial"/>
                          <a:cs typeface="Arial"/>
                        </a:rPr>
                        <a:t>ons</a:t>
                      </a:r>
                      <a:r>
                        <a:rPr sz="2000" spc="-5" dirty="0">
                          <a:latin typeface="Arial"/>
                          <a:cs typeface="Arial"/>
                        </a:rPr>
                        <a:t>tr</a:t>
                      </a:r>
                      <a:r>
                        <a:rPr sz="2000" spc="0" dirty="0">
                          <a:latin typeface="Arial"/>
                          <a:cs typeface="Arial"/>
                        </a:rPr>
                        <a:t>a</a:t>
                      </a:r>
                      <a:r>
                        <a:rPr sz="2000" spc="-5" dirty="0">
                          <a:latin typeface="Arial"/>
                          <a:cs typeface="Arial"/>
                        </a:rPr>
                        <a:t>t</a:t>
                      </a:r>
                      <a:r>
                        <a:rPr sz="2000" spc="0" dirty="0">
                          <a:latin typeface="Arial"/>
                          <a:cs typeface="Arial"/>
                        </a:rPr>
                        <a:t>ed</a:t>
                      </a:r>
                      <a:endParaRPr sz="2000">
                        <a:latin typeface="Arial"/>
                        <a:cs typeface="Arial"/>
                      </a:endParaRPr>
                    </a:p>
                    <a:p>
                      <a:pPr marL="64769">
                        <a:lnSpc>
                          <a:spcPct val="100000"/>
                        </a:lnSpc>
                      </a:pPr>
                      <a:r>
                        <a:rPr sz="2000" b="1" dirty="0">
                          <a:latin typeface="Arial"/>
                          <a:cs typeface="Arial"/>
                        </a:rPr>
                        <a:t>Le</a:t>
                      </a:r>
                      <a:r>
                        <a:rPr sz="2000" b="1" spc="-15" dirty="0">
                          <a:latin typeface="Arial"/>
                          <a:cs typeface="Arial"/>
                        </a:rPr>
                        <a:t>v</a:t>
                      </a:r>
                      <a:r>
                        <a:rPr sz="2000" b="1" spc="0" dirty="0">
                          <a:latin typeface="Arial"/>
                          <a:cs typeface="Arial"/>
                        </a:rPr>
                        <a:t>el</a:t>
                      </a:r>
                      <a:r>
                        <a:rPr sz="2000" b="1" spc="-10" dirty="0">
                          <a:latin typeface="Arial"/>
                          <a:cs typeface="Arial"/>
                        </a:rPr>
                        <a:t> </a:t>
                      </a:r>
                      <a:r>
                        <a:rPr sz="2000" b="1" spc="0" dirty="0">
                          <a:latin typeface="Arial"/>
                          <a:cs typeface="Arial"/>
                        </a:rPr>
                        <a:t>5</a:t>
                      </a:r>
                      <a:r>
                        <a:rPr sz="2000" b="1" spc="-5" dirty="0">
                          <a:latin typeface="Arial"/>
                          <a:cs typeface="Arial"/>
                        </a:rPr>
                        <a:t> </a:t>
                      </a:r>
                      <a:r>
                        <a:rPr sz="2000" spc="0" dirty="0">
                          <a:latin typeface="Arial"/>
                          <a:cs typeface="Arial"/>
                        </a:rPr>
                        <a:t>in</a:t>
                      </a:r>
                      <a:endParaRPr sz="2000">
                        <a:latin typeface="Arial"/>
                        <a:cs typeface="Arial"/>
                      </a:endParaRPr>
                    </a:p>
                    <a:p>
                      <a:pPr marL="64769" marR="199390">
                        <a:lnSpc>
                          <a:spcPct val="100000"/>
                        </a:lnSpc>
                      </a:pPr>
                      <a:r>
                        <a:rPr sz="2000" spc="-10" dirty="0">
                          <a:latin typeface="Arial"/>
                          <a:cs typeface="Arial"/>
                        </a:rPr>
                        <a:t>O</a:t>
                      </a:r>
                      <a:r>
                        <a:rPr sz="2000" spc="0" dirty="0">
                          <a:latin typeface="Arial"/>
                          <a:cs typeface="Arial"/>
                        </a:rPr>
                        <a:t>b</a:t>
                      </a:r>
                      <a:r>
                        <a:rPr sz="2000" spc="5" dirty="0">
                          <a:latin typeface="Arial"/>
                          <a:cs typeface="Arial"/>
                        </a:rPr>
                        <a:t>j</a:t>
                      </a:r>
                      <a:r>
                        <a:rPr sz="2000" spc="0" dirty="0">
                          <a:latin typeface="Arial"/>
                          <a:cs typeface="Arial"/>
                        </a:rPr>
                        <a:t>ec</a:t>
                      </a:r>
                      <a:r>
                        <a:rPr sz="2000" spc="-20" dirty="0">
                          <a:latin typeface="Arial"/>
                          <a:cs typeface="Arial"/>
                        </a:rPr>
                        <a:t>t</a:t>
                      </a:r>
                      <a:r>
                        <a:rPr sz="2000" spc="0" dirty="0">
                          <a:latin typeface="Arial"/>
                          <a:cs typeface="Arial"/>
                        </a:rPr>
                        <a:t>ive</a:t>
                      </a:r>
                      <a:r>
                        <a:rPr sz="2000" spc="-5" dirty="0">
                          <a:latin typeface="Arial"/>
                          <a:cs typeface="Arial"/>
                        </a:rPr>
                        <a:t> </a:t>
                      </a:r>
                      <a:r>
                        <a:rPr sz="2000" spc="0" dirty="0">
                          <a:latin typeface="Arial"/>
                          <a:cs typeface="Arial"/>
                        </a:rPr>
                        <a:t>9</a:t>
                      </a:r>
                      <a:r>
                        <a:rPr sz="2000" spc="-5" dirty="0">
                          <a:latin typeface="Arial"/>
                          <a:cs typeface="Arial"/>
                        </a:rPr>
                        <a:t> </a:t>
                      </a:r>
                      <a:r>
                        <a:rPr sz="2000" spc="-15" dirty="0">
                          <a:latin typeface="Arial"/>
                          <a:cs typeface="Arial"/>
                        </a:rPr>
                        <a:t>a</a:t>
                      </a:r>
                      <a:r>
                        <a:rPr sz="2000" spc="0" dirty="0">
                          <a:latin typeface="Arial"/>
                          <a:cs typeface="Arial"/>
                        </a:rPr>
                        <a:t>s sh</a:t>
                      </a:r>
                      <a:r>
                        <a:rPr sz="2000" spc="-15" dirty="0">
                          <a:latin typeface="Arial"/>
                          <a:cs typeface="Arial"/>
                        </a:rPr>
                        <a:t>o</a:t>
                      </a:r>
                      <a:r>
                        <a:rPr sz="2000" spc="0" dirty="0">
                          <a:latin typeface="Arial"/>
                          <a:cs typeface="Arial"/>
                        </a:rPr>
                        <a:t>wn</a:t>
                      </a:r>
                      <a:r>
                        <a:rPr sz="2000" spc="-5" dirty="0">
                          <a:latin typeface="Arial"/>
                          <a:cs typeface="Arial"/>
                        </a:rPr>
                        <a:t> </a:t>
                      </a:r>
                      <a:r>
                        <a:rPr sz="2000" spc="-10" dirty="0">
                          <a:latin typeface="Arial"/>
                          <a:cs typeface="Arial"/>
                        </a:rPr>
                        <a:t>i</a:t>
                      </a:r>
                      <a:r>
                        <a:rPr sz="2000" spc="0" dirty="0">
                          <a:latin typeface="Arial"/>
                          <a:cs typeface="Arial"/>
                        </a:rPr>
                        <a:t>n</a:t>
                      </a:r>
                      <a:r>
                        <a:rPr sz="2000" spc="-5" dirty="0">
                          <a:latin typeface="Arial"/>
                          <a:cs typeface="Arial"/>
                        </a:rPr>
                        <a:t> </a:t>
                      </a:r>
                      <a:r>
                        <a:rPr sz="2000" spc="0" dirty="0">
                          <a:latin typeface="Arial"/>
                          <a:cs typeface="Arial"/>
                        </a:rPr>
                        <a:t>C</a:t>
                      </a:r>
                      <a:r>
                        <a:rPr sz="2000" spc="-20" dirty="0">
                          <a:latin typeface="Arial"/>
                          <a:cs typeface="Arial"/>
                        </a:rPr>
                        <a:t>O</a:t>
                      </a:r>
                      <a:r>
                        <a:rPr sz="2000" spc="0" dirty="0">
                          <a:latin typeface="Arial"/>
                          <a:cs typeface="Arial"/>
                        </a:rPr>
                        <a:t>T </a:t>
                      </a:r>
                      <a:r>
                        <a:rPr sz="2000" spc="-5" dirty="0">
                          <a:latin typeface="Arial"/>
                          <a:cs typeface="Arial"/>
                        </a:rPr>
                        <a:t>r</a:t>
                      </a:r>
                      <a:r>
                        <a:rPr sz="2000" spc="0" dirty="0">
                          <a:latin typeface="Arial"/>
                          <a:cs typeface="Arial"/>
                        </a:rPr>
                        <a:t>a</a:t>
                      </a:r>
                      <a:r>
                        <a:rPr sz="2000" spc="-5" dirty="0">
                          <a:latin typeface="Arial"/>
                          <a:cs typeface="Arial"/>
                        </a:rPr>
                        <a:t>t</a:t>
                      </a:r>
                      <a:r>
                        <a:rPr sz="2000" spc="0" dirty="0">
                          <a:latin typeface="Arial"/>
                          <a:cs typeface="Arial"/>
                        </a:rPr>
                        <a:t>ing</a:t>
                      </a:r>
                      <a:r>
                        <a:rPr sz="2000" spc="-5" dirty="0">
                          <a:latin typeface="Arial"/>
                          <a:cs typeface="Arial"/>
                        </a:rPr>
                        <a:t> </a:t>
                      </a:r>
                      <a:r>
                        <a:rPr sz="2000" spc="0" dirty="0">
                          <a:latin typeface="Arial"/>
                          <a:cs typeface="Arial"/>
                        </a:rPr>
                        <a:t>s</a:t>
                      </a:r>
                      <a:r>
                        <a:rPr sz="2000" spc="-15" dirty="0">
                          <a:latin typeface="Arial"/>
                          <a:cs typeface="Arial"/>
                        </a:rPr>
                        <a:t>h</a:t>
                      </a:r>
                      <a:r>
                        <a:rPr sz="2000" spc="0" dirty="0">
                          <a:latin typeface="Arial"/>
                          <a:cs typeface="Arial"/>
                        </a:rPr>
                        <a:t>ee</a:t>
                      </a:r>
                      <a:r>
                        <a:rPr sz="2000" spc="-5" dirty="0">
                          <a:latin typeface="Arial"/>
                          <a:cs typeface="Arial"/>
                        </a:rPr>
                        <a:t>t</a:t>
                      </a:r>
                      <a:r>
                        <a:rPr sz="2000" spc="0" dirty="0">
                          <a:latin typeface="Arial"/>
                          <a:cs typeface="Arial"/>
                        </a:rPr>
                        <a:t>s / in</a:t>
                      </a:r>
                      <a:r>
                        <a:rPr sz="2000" spc="-5" dirty="0">
                          <a:latin typeface="Arial"/>
                          <a:cs typeface="Arial"/>
                        </a:rPr>
                        <a:t>t</a:t>
                      </a:r>
                      <a:r>
                        <a:rPr sz="2000" spc="0" dirty="0">
                          <a:latin typeface="Arial"/>
                          <a:cs typeface="Arial"/>
                        </a:rPr>
                        <a:t>e</a:t>
                      </a:r>
                      <a:r>
                        <a:rPr sz="2000" spc="-5" dirty="0">
                          <a:latin typeface="Arial"/>
                          <a:cs typeface="Arial"/>
                        </a:rPr>
                        <a:t>r-</a:t>
                      </a:r>
                      <a:r>
                        <a:rPr sz="2000" spc="0" dirty="0">
                          <a:latin typeface="Arial"/>
                          <a:cs typeface="Arial"/>
                        </a:rPr>
                        <a:t>o</a:t>
                      </a:r>
                      <a:r>
                        <a:rPr sz="2000" spc="-15" dirty="0">
                          <a:latin typeface="Arial"/>
                          <a:cs typeface="Arial"/>
                        </a:rPr>
                        <a:t>b</a:t>
                      </a:r>
                      <a:r>
                        <a:rPr sz="2000" spc="0" dirty="0">
                          <a:latin typeface="Arial"/>
                          <a:cs typeface="Arial"/>
                        </a:rPr>
                        <a:t>server agre</a:t>
                      </a:r>
                      <a:r>
                        <a:rPr sz="2000" spc="-15" dirty="0">
                          <a:latin typeface="Arial"/>
                          <a:cs typeface="Arial"/>
                        </a:rPr>
                        <a:t>e</a:t>
                      </a:r>
                      <a:r>
                        <a:rPr sz="2000" spc="-5" dirty="0">
                          <a:latin typeface="Arial"/>
                          <a:cs typeface="Arial"/>
                        </a:rPr>
                        <a:t>m</a:t>
                      </a:r>
                      <a:r>
                        <a:rPr sz="2000" spc="0" dirty="0">
                          <a:latin typeface="Arial"/>
                          <a:cs typeface="Arial"/>
                        </a:rPr>
                        <a:t>ent </a:t>
                      </a:r>
                      <a:r>
                        <a:rPr sz="2000" spc="-10" dirty="0">
                          <a:latin typeface="Arial"/>
                          <a:cs typeface="Arial"/>
                        </a:rPr>
                        <a:t>f</a:t>
                      </a:r>
                      <a:r>
                        <a:rPr sz="2000" spc="0" dirty="0">
                          <a:latin typeface="Arial"/>
                          <a:cs typeface="Arial"/>
                        </a:rPr>
                        <a:t>orms</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2000" dirty="0">
                          <a:latin typeface="Arial"/>
                          <a:cs typeface="Arial"/>
                        </a:rPr>
                        <a:t>D</a:t>
                      </a:r>
                      <a:r>
                        <a:rPr sz="2000" spc="-15" dirty="0">
                          <a:latin typeface="Arial"/>
                          <a:cs typeface="Arial"/>
                        </a:rPr>
                        <a:t>e</a:t>
                      </a:r>
                      <a:r>
                        <a:rPr sz="2000" spc="-5" dirty="0">
                          <a:latin typeface="Arial"/>
                          <a:cs typeface="Arial"/>
                        </a:rPr>
                        <a:t>m</a:t>
                      </a:r>
                      <a:r>
                        <a:rPr sz="2000" spc="0" dirty="0">
                          <a:latin typeface="Arial"/>
                          <a:cs typeface="Arial"/>
                        </a:rPr>
                        <a:t>ons</a:t>
                      </a:r>
                      <a:r>
                        <a:rPr sz="2000" spc="-5" dirty="0">
                          <a:latin typeface="Arial"/>
                          <a:cs typeface="Arial"/>
                        </a:rPr>
                        <a:t>tr</a:t>
                      </a:r>
                      <a:r>
                        <a:rPr sz="2000" spc="0" dirty="0">
                          <a:latin typeface="Arial"/>
                          <a:cs typeface="Arial"/>
                        </a:rPr>
                        <a:t>a</a:t>
                      </a:r>
                      <a:r>
                        <a:rPr sz="2000" spc="-5" dirty="0">
                          <a:latin typeface="Arial"/>
                          <a:cs typeface="Arial"/>
                        </a:rPr>
                        <a:t>t</a:t>
                      </a:r>
                      <a:r>
                        <a:rPr sz="2000" spc="0" dirty="0">
                          <a:latin typeface="Arial"/>
                          <a:cs typeface="Arial"/>
                        </a:rPr>
                        <a:t>ed</a:t>
                      </a:r>
                      <a:endParaRPr sz="2000">
                        <a:latin typeface="Arial"/>
                        <a:cs typeface="Arial"/>
                      </a:endParaRPr>
                    </a:p>
                    <a:p>
                      <a:pPr marL="64769">
                        <a:lnSpc>
                          <a:spcPct val="100000"/>
                        </a:lnSpc>
                      </a:pPr>
                      <a:r>
                        <a:rPr sz="2000" b="1" dirty="0">
                          <a:latin typeface="Arial"/>
                          <a:cs typeface="Arial"/>
                        </a:rPr>
                        <a:t>Le</a:t>
                      </a:r>
                      <a:r>
                        <a:rPr sz="2000" b="1" spc="-15" dirty="0">
                          <a:latin typeface="Arial"/>
                          <a:cs typeface="Arial"/>
                        </a:rPr>
                        <a:t>v</a:t>
                      </a:r>
                      <a:r>
                        <a:rPr sz="2000" b="1" spc="0" dirty="0">
                          <a:latin typeface="Arial"/>
                          <a:cs typeface="Arial"/>
                        </a:rPr>
                        <a:t>el</a:t>
                      </a:r>
                      <a:r>
                        <a:rPr sz="2000" b="1" spc="-10" dirty="0">
                          <a:latin typeface="Arial"/>
                          <a:cs typeface="Arial"/>
                        </a:rPr>
                        <a:t> </a:t>
                      </a:r>
                      <a:r>
                        <a:rPr sz="2000" b="1" spc="0" dirty="0">
                          <a:latin typeface="Arial"/>
                          <a:cs typeface="Arial"/>
                        </a:rPr>
                        <a:t>4</a:t>
                      </a:r>
                      <a:r>
                        <a:rPr sz="2000" b="1" spc="-5" dirty="0">
                          <a:latin typeface="Arial"/>
                          <a:cs typeface="Arial"/>
                        </a:rPr>
                        <a:t> </a:t>
                      </a:r>
                      <a:r>
                        <a:rPr sz="2000" spc="0" dirty="0">
                          <a:latin typeface="Arial"/>
                          <a:cs typeface="Arial"/>
                        </a:rPr>
                        <a:t>in</a:t>
                      </a:r>
                      <a:endParaRPr sz="2000">
                        <a:latin typeface="Arial"/>
                        <a:cs typeface="Arial"/>
                      </a:endParaRPr>
                    </a:p>
                    <a:p>
                      <a:pPr marL="64769" marR="197485">
                        <a:lnSpc>
                          <a:spcPct val="100000"/>
                        </a:lnSpc>
                      </a:pPr>
                      <a:r>
                        <a:rPr sz="2000" spc="-10" dirty="0">
                          <a:latin typeface="Arial"/>
                          <a:cs typeface="Arial"/>
                        </a:rPr>
                        <a:t>O</a:t>
                      </a:r>
                      <a:r>
                        <a:rPr sz="2000" spc="0" dirty="0">
                          <a:latin typeface="Arial"/>
                          <a:cs typeface="Arial"/>
                        </a:rPr>
                        <a:t>b</a:t>
                      </a:r>
                      <a:r>
                        <a:rPr sz="2000" spc="5" dirty="0">
                          <a:latin typeface="Arial"/>
                          <a:cs typeface="Arial"/>
                        </a:rPr>
                        <a:t>j</a:t>
                      </a:r>
                      <a:r>
                        <a:rPr sz="2000" spc="0" dirty="0">
                          <a:latin typeface="Arial"/>
                          <a:cs typeface="Arial"/>
                        </a:rPr>
                        <a:t>ec</a:t>
                      </a:r>
                      <a:r>
                        <a:rPr sz="2000" spc="-20" dirty="0">
                          <a:latin typeface="Arial"/>
                          <a:cs typeface="Arial"/>
                        </a:rPr>
                        <a:t>t</a:t>
                      </a:r>
                      <a:r>
                        <a:rPr sz="2000" spc="0" dirty="0">
                          <a:latin typeface="Arial"/>
                          <a:cs typeface="Arial"/>
                        </a:rPr>
                        <a:t>ive</a:t>
                      </a:r>
                      <a:r>
                        <a:rPr sz="2000" spc="-5" dirty="0">
                          <a:latin typeface="Arial"/>
                          <a:cs typeface="Arial"/>
                        </a:rPr>
                        <a:t> </a:t>
                      </a:r>
                      <a:r>
                        <a:rPr sz="2000" spc="0" dirty="0">
                          <a:latin typeface="Arial"/>
                          <a:cs typeface="Arial"/>
                        </a:rPr>
                        <a:t>9</a:t>
                      </a:r>
                      <a:r>
                        <a:rPr sz="2000" spc="-5" dirty="0">
                          <a:latin typeface="Arial"/>
                          <a:cs typeface="Arial"/>
                        </a:rPr>
                        <a:t> </a:t>
                      </a:r>
                      <a:r>
                        <a:rPr sz="2000" spc="-15" dirty="0">
                          <a:latin typeface="Arial"/>
                          <a:cs typeface="Arial"/>
                        </a:rPr>
                        <a:t>a</a:t>
                      </a:r>
                      <a:r>
                        <a:rPr sz="2000" spc="0" dirty="0">
                          <a:latin typeface="Arial"/>
                          <a:cs typeface="Arial"/>
                        </a:rPr>
                        <a:t>s sh</a:t>
                      </a:r>
                      <a:r>
                        <a:rPr sz="2000" spc="-15" dirty="0">
                          <a:latin typeface="Arial"/>
                          <a:cs typeface="Arial"/>
                        </a:rPr>
                        <a:t>o</a:t>
                      </a:r>
                      <a:r>
                        <a:rPr sz="2000" spc="0" dirty="0">
                          <a:latin typeface="Arial"/>
                          <a:cs typeface="Arial"/>
                        </a:rPr>
                        <a:t>wn</a:t>
                      </a:r>
                      <a:r>
                        <a:rPr sz="2000" spc="-5" dirty="0">
                          <a:latin typeface="Arial"/>
                          <a:cs typeface="Arial"/>
                        </a:rPr>
                        <a:t> </a:t>
                      </a:r>
                      <a:r>
                        <a:rPr sz="2000" spc="-10" dirty="0">
                          <a:latin typeface="Arial"/>
                          <a:cs typeface="Arial"/>
                        </a:rPr>
                        <a:t>i</a:t>
                      </a:r>
                      <a:r>
                        <a:rPr sz="2000" spc="0" dirty="0">
                          <a:latin typeface="Arial"/>
                          <a:cs typeface="Arial"/>
                        </a:rPr>
                        <a:t>n</a:t>
                      </a:r>
                      <a:r>
                        <a:rPr sz="2000" spc="-5" dirty="0">
                          <a:latin typeface="Arial"/>
                          <a:cs typeface="Arial"/>
                        </a:rPr>
                        <a:t> </a:t>
                      </a:r>
                      <a:r>
                        <a:rPr sz="2000" spc="0" dirty="0">
                          <a:latin typeface="Arial"/>
                          <a:cs typeface="Arial"/>
                        </a:rPr>
                        <a:t>C</a:t>
                      </a:r>
                      <a:r>
                        <a:rPr sz="2000" spc="-20" dirty="0">
                          <a:latin typeface="Arial"/>
                          <a:cs typeface="Arial"/>
                        </a:rPr>
                        <a:t>O</a:t>
                      </a:r>
                      <a:r>
                        <a:rPr sz="2000" spc="0" dirty="0">
                          <a:latin typeface="Arial"/>
                          <a:cs typeface="Arial"/>
                        </a:rPr>
                        <a:t>T </a:t>
                      </a:r>
                      <a:r>
                        <a:rPr sz="2000" spc="-5" dirty="0">
                          <a:latin typeface="Arial"/>
                          <a:cs typeface="Arial"/>
                        </a:rPr>
                        <a:t>r</a:t>
                      </a:r>
                      <a:r>
                        <a:rPr sz="2000" spc="0" dirty="0">
                          <a:latin typeface="Arial"/>
                          <a:cs typeface="Arial"/>
                        </a:rPr>
                        <a:t>a</a:t>
                      </a:r>
                      <a:r>
                        <a:rPr sz="2000" spc="-5" dirty="0">
                          <a:latin typeface="Arial"/>
                          <a:cs typeface="Arial"/>
                        </a:rPr>
                        <a:t>t</a:t>
                      </a:r>
                      <a:r>
                        <a:rPr sz="2000" spc="0" dirty="0">
                          <a:latin typeface="Arial"/>
                          <a:cs typeface="Arial"/>
                        </a:rPr>
                        <a:t>ing</a:t>
                      </a:r>
                      <a:r>
                        <a:rPr sz="2000" spc="-5" dirty="0">
                          <a:latin typeface="Arial"/>
                          <a:cs typeface="Arial"/>
                        </a:rPr>
                        <a:t> </a:t>
                      </a:r>
                      <a:r>
                        <a:rPr sz="2000" spc="0" dirty="0">
                          <a:latin typeface="Arial"/>
                          <a:cs typeface="Arial"/>
                        </a:rPr>
                        <a:t>s</a:t>
                      </a:r>
                      <a:r>
                        <a:rPr sz="2000" spc="-15" dirty="0">
                          <a:latin typeface="Arial"/>
                          <a:cs typeface="Arial"/>
                        </a:rPr>
                        <a:t>h</a:t>
                      </a:r>
                      <a:r>
                        <a:rPr sz="2000" spc="0" dirty="0">
                          <a:latin typeface="Arial"/>
                          <a:cs typeface="Arial"/>
                        </a:rPr>
                        <a:t>ee</a:t>
                      </a:r>
                      <a:r>
                        <a:rPr sz="2000" spc="-5" dirty="0">
                          <a:latin typeface="Arial"/>
                          <a:cs typeface="Arial"/>
                        </a:rPr>
                        <a:t>t</a:t>
                      </a:r>
                      <a:r>
                        <a:rPr sz="2000" spc="0" dirty="0">
                          <a:latin typeface="Arial"/>
                          <a:cs typeface="Arial"/>
                        </a:rPr>
                        <a:t>s</a:t>
                      </a:r>
                      <a:r>
                        <a:rPr sz="2000" spc="-5" dirty="0">
                          <a:latin typeface="Arial"/>
                          <a:cs typeface="Arial"/>
                        </a:rPr>
                        <a:t> </a:t>
                      </a:r>
                      <a:r>
                        <a:rPr sz="2000" spc="0" dirty="0">
                          <a:latin typeface="Arial"/>
                          <a:cs typeface="Arial"/>
                        </a:rPr>
                        <a:t>/ in</a:t>
                      </a:r>
                      <a:r>
                        <a:rPr sz="2000" spc="-5" dirty="0">
                          <a:latin typeface="Arial"/>
                          <a:cs typeface="Arial"/>
                        </a:rPr>
                        <a:t>t</a:t>
                      </a:r>
                      <a:r>
                        <a:rPr sz="2000" spc="0" dirty="0">
                          <a:latin typeface="Arial"/>
                          <a:cs typeface="Arial"/>
                        </a:rPr>
                        <a:t>e</a:t>
                      </a:r>
                      <a:r>
                        <a:rPr sz="2000" spc="-5" dirty="0">
                          <a:latin typeface="Arial"/>
                          <a:cs typeface="Arial"/>
                        </a:rPr>
                        <a:t>r-</a:t>
                      </a:r>
                      <a:r>
                        <a:rPr sz="2000" spc="0" dirty="0">
                          <a:latin typeface="Arial"/>
                          <a:cs typeface="Arial"/>
                        </a:rPr>
                        <a:t>o</a:t>
                      </a:r>
                      <a:r>
                        <a:rPr sz="2000" spc="-15" dirty="0">
                          <a:latin typeface="Arial"/>
                          <a:cs typeface="Arial"/>
                        </a:rPr>
                        <a:t>b</a:t>
                      </a:r>
                      <a:r>
                        <a:rPr sz="2000" spc="0" dirty="0">
                          <a:latin typeface="Arial"/>
                          <a:cs typeface="Arial"/>
                        </a:rPr>
                        <a:t>server agre</a:t>
                      </a:r>
                      <a:r>
                        <a:rPr sz="2000" spc="-15" dirty="0">
                          <a:latin typeface="Arial"/>
                          <a:cs typeface="Arial"/>
                        </a:rPr>
                        <a:t>e</a:t>
                      </a:r>
                      <a:r>
                        <a:rPr sz="2000" spc="-5" dirty="0">
                          <a:latin typeface="Arial"/>
                          <a:cs typeface="Arial"/>
                        </a:rPr>
                        <a:t>m</a:t>
                      </a:r>
                      <a:r>
                        <a:rPr sz="2000" spc="0" dirty="0">
                          <a:latin typeface="Arial"/>
                          <a:cs typeface="Arial"/>
                        </a:rPr>
                        <a:t>ent </a:t>
                      </a:r>
                      <a:r>
                        <a:rPr sz="2000" spc="-10" dirty="0">
                          <a:latin typeface="Arial"/>
                          <a:cs typeface="Arial"/>
                        </a:rPr>
                        <a:t>f</a:t>
                      </a:r>
                      <a:r>
                        <a:rPr sz="2000" spc="0" dirty="0">
                          <a:latin typeface="Arial"/>
                          <a:cs typeface="Arial"/>
                        </a:rPr>
                        <a:t>orms</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2000" dirty="0">
                          <a:latin typeface="Arial"/>
                          <a:cs typeface="Arial"/>
                        </a:rPr>
                        <a:t>D</a:t>
                      </a:r>
                      <a:r>
                        <a:rPr sz="2000" spc="-15" dirty="0">
                          <a:latin typeface="Arial"/>
                          <a:cs typeface="Arial"/>
                        </a:rPr>
                        <a:t>e</a:t>
                      </a:r>
                      <a:r>
                        <a:rPr sz="2000" spc="-5" dirty="0">
                          <a:latin typeface="Arial"/>
                          <a:cs typeface="Arial"/>
                        </a:rPr>
                        <a:t>m</a:t>
                      </a:r>
                      <a:r>
                        <a:rPr sz="2000" spc="0" dirty="0">
                          <a:latin typeface="Arial"/>
                          <a:cs typeface="Arial"/>
                        </a:rPr>
                        <a:t>ons</a:t>
                      </a:r>
                      <a:r>
                        <a:rPr sz="2000" spc="-5" dirty="0">
                          <a:latin typeface="Arial"/>
                          <a:cs typeface="Arial"/>
                        </a:rPr>
                        <a:t>tr</a:t>
                      </a:r>
                      <a:r>
                        <a:rPr sz="2000" spc="0" dirty="0">
                          <a:latin typeface="Arial"/>
                          <a:cs typeface="Arial"/>
                        </a:rPr>
                        <a:t>a</a:t>
                      </a:r>
                      <a:r>
                        <a:rPr sz="2000" spc="-5" dirty="0">
                          <a:latin typeface="Arial"/>
                          <a:cs typeface="Arial"/>
                        </a:rPr>
                        <a:t>t</a:t>
                      </a:r>
                      <a:r>
                        <a:rPr sz="2000" spc="0" dirty="0">
                          <a:latin typeface="Arial"/>
                          <a:cs typeface="Arial"/>
                        </a:rPr>
                        <a:t>ed</a:t>
                      </a:r>
                      <a:endParaRPr sz="2000" dirty="0">
                        <a:latin typeface="Arial"/>
                        <a:cs typeface="Arial"/>
                      </a:endParaRPr>
                    </a:p>
                    <a:p>
                      <a:pPr marL="64769">
                        <a:lnSpc>
                          <a:spcPct val="100000"/>
                        </a:lnSpc>
                      </a:pPr>
                      <a:r>
                        <a:rPr sz="2000" b="1" dirty="0">
                          <a:latin typeface="Arial"/>
                          <a:cs typeface="Arial"/>
                        </a:rPr>
                        <a:t>Le</a:t>
                      </a:r>
                      <a:r>
                        <a:rPr sz="2000" b="1" spc="-15" dirty="0">
                          <a:latin typeface="Arial"/>
                          <a:cs typeface="Arial"/>
                        </a:rPr>
                        <a:t>v</a:t>
                      </a:r>
                      <a:r>
                        <a:rPr sz="2000" b="1" spc="0" dirty="0">
                          <a:latin typeface="Arial"/>
                          <a:cs typeface="Arial"/>
                        </a:rPr>
                        <a:t>el</a:t>
                      </a:r>
                      <a:r>
                        <a:rPr sz="2000" b="1" spc="-10" dirty="0">
                          <a:latin typeface="Arial"/>
                          <a:cs typeface="Arial"/>
                        </a:rPr>
                        <a:t> </a:t>
                      </a:r>
                      <a:r>
                        <a:rPr sz="2000" b="1" spc="0" dirty="0">
                          <a:latin typeface="Arial"/>
                          <a:cs typeface="Arial"/>
                        </a:rPr>
                        <a:t>3</a:t>
                      </a:r>
                      <a:r>
                        <a:rPr sz="2000" b="1" spc="-5" dirty="0">
                          <a:latin typeface="Arial"/>
                          <a:cs typeface="Arial"/>
                        </a:rPr>
                        <a:t> </a:t>
                      </a:r>
                      <a:r>
                        <a:rPr sz="2000" spc="0" dirty="0">
                          <a:latin typeface="Arial"/>
                          <a:cs typeface="Arial"/>
                        </a:rPr>
                        <a:t>in</a:t>
                      </a:r>
                      <a:endParaRPr sz="2000" dirty="0">
                        <a:latin typeface="Arial"/>
                        <a:cs typeface="Arial"/>
                      </a:endParaRPr>
                    </a:p>
                    <a:p>
                      <a:pPr marL="64769" marR="199390">
                        <a:lnSpc>
                          <a:spcPct val="100000"/>
                        </a:lnSpc>
                      </a:pPr>
                      <a:r>
                        <a:rPr sz="2000" spc="-10" dirty="0">
                          <a:latin typeface="Arial"/>
                          <a:cs typeface="Arial"/>
                        </a:rPr>
                        <a:t>O</a:t>
                      </a:r>
                      <a:r>
                        <a:rPr sz="2000" spc="0" dirty="0">
                          <a:latin typeface="Arial"/>
                          <a:cs typeface="Arial"/>
                        </a:rPr>
                        <a:t>b</a:t>
                      </a:r>
                      <a:r>
                        <a:rPr sz="2000" spc="5" dirty="0">
                          <a:latin typeface="Arial"/>
                          <a:cs typeface="Arial"/>
                        </a:rPr>
                        <a:t>j</a:t>
                      </a:r>
                      <a:r>
                        <a:rPr sz="2000" spc="0" dirty="0">
                          <a:latin typeface="Arial"/>
                          <a:cs typeface="Arial"/>
                        </a:rPr>
                        <a:t>ec</a:t>
                      </a:r>
                      <a:r>
                        <a:rPr sz="2000" spc="-20" dirty="0">
                          <a:latin typeface="Arial"/>
                          <a:cs typeface="Arial"/>
                        </a:rPr>
                        <a:t>t</a:t>
                      </a:r>
                      <a:r>
                        <a:rPr sz="2000" spc="0" dirty="0">
                          <a:latin typeface="Arial"/>
                          <a:cs typeface="Arial"/>
                        </a:rPr>
                        <a:t>ive</a:t>
                      </a:r>
                      <a:r>
                        <a:rPr sz="2000" spc="-5" dirty="0">
                          <a:latin typeface="Arial"/>
                          <a:cs typeface="Arial"/>
                        </a:rPr>
                        <a:t> </a:t>
                      </a:r>
                      <a:r>
                        <a:rPr sz="2000" spc="0" dirty="0">
                          <a:latin typeface="Arial"/>
                          <a:cs typeface="Arial"/>
                        </a:rPr>
                        <a:t>9</a:t>
                      </a:r>
                      <a:r>
                        <a:rPr sz="2000" spc="-5" dirty="0">
                          <a:latin typeface="Arial"/>
                          <a:cs typeface="Arial"/>
                        </a:rPr>
                        <a:t> </a:t>
                      </a:r>
                      <a:r>
                        <a:rPr sz="2000" spc="-15" dirty="0">
                          <a:latin typeface="Arial"/>
                          <a:cs typeface="Arial"/>
                        </a:rPr>
                        <a:t>a</a:t>
                      </a:r>
                      <a:r>
                        <a:rPr sz="2000" spc="0" dirty="0">
                          <a:latin typeface="Arial"/>
                          <a:cs typeface="Arial"/>
                        </a:rPr>
                        <a:t>s sh</a:t>
                      </a:r>
                      <a:r>
                        <a:rPr sz="2000" spc="-15" dirty="0">
                          <a:latin typeface="Arial"/>
                          <a:cs typeface="Arial"/>
                        </a:rPr>
                        <a:t>o</a:t>
                      </a:r>
                      <a:r>
                        <a:rPr sz="2000" spc="0" dirty="0">
                          <a:latin typeface="Arial"/>
                          <a:cs typeface="Arial"/>
                        </a:rPr>
                        <a:t>wn</a:t>
                      </a:r>
                      <a:r>
                        <a:rPr sz="2000" spc="-5" dirty="0">
                          <a:latin typeface="Arial"/>
                          <a:cs typeface="Arial"/>
                        </a:rPr>
                        <a:t> </a:t>
                      </a:r>
                      <a:r>
                        <a:rPr sz="2000" spc="-10" dirty="0">
                          <a:latin typeface="Arial"/>
                          <a:cs typeface="Arial"/>
                        </a:rPr>
                        <a:t>i</a:t>
                      </a:r>
                      <a:r>
                        <a:rPr sz="2000" spc="0" dirty="0">
                          <a:latin typeface="Arial"/>
                          <a:cs typeface="Arial"/>
                        </a:rPr>
                        <a:t>n</a:t>
                      </a:r>
                      <a:r>
                        <a:rPr sz="2000" spc="-5" dirty="0">
                          <a:latin typeface="Arial"/>
                          <a:cs typeface="Arial"/>
                        </a:rPr>
                        <a:t> </a:t>
                      </a:r>
                      <a:r>
                        <a:rPr sz="2000" spc="0" dirty="0">
                          <a:latin typeface="Arial"/>
                          <a:cs typeface="Arial"/>
                        </a:rPr>
                        <a:t>C</a:t>
                      </a:r>
                      <a:r>
                        <a:rPr sz="2000" spc="-20" dirty="0">
                          <a:latin typeface="Arial"/>
                          <a:cs typeface="Arial"/>
                        </a:rPr>
                        <a:t>O</a:t>
                      </a:r>
                      <a:r>
                        <a:rPr sz="2000" spc="0" dirty="0">
                          <a:latin typeface="Arial"/>
                          <a:cs typeface="Arial"/>
                        </a:rPr>
                        <a:t>T </a:t>
                      </a:r>
                      <a:r>
                        <a:rPr sz="2000" spc="-5" dirty="0">
                          <a:latin typeface="Arial"/>
                          <a:cs typeface="Arial"/>
                        </a:rPr>
                        <a:t>r</a:t>
                      </a:r>
                      <a:r>
                        <a:rPr sz="2000" spc="0" dirty="0">
                          <a:latin typeface="Arial"/>
                          <a:cs typeface="Arial"/>
                        </a:rPr>
                        <a:t>a</a:t>
                      </a:r>
                      <a:r>
                        <a:rPr sz="2000" spc="-5" dirty="0">
                          <a:latin typeface="Arial"/>
                          <a:cs typeface="Arial"/>
                        </a:rPr>
                        <a:t>t</a:t>
                      </a:r>
                      <a:r>
                        <a:rPr sz="2000" spc="0" dirty="0">
                          <a:latin typeface="Arial"/>
                          <a:cs typeface="Arial"/>
                        </a:rPr>
                        <a:t>ing</a:t>
                      </a:r>
                      <a:r>
                        <a:rPr sz="2000" spc="-5" dirty="0">
                          <a:latin typeface="Arial"/>
                          <a:cs typeface="Arial"/>
                        </a:rPr>
                        <a:t> </a:t>
                      </a:r>
                      <a:r>
                        <a:rPr sz="2000" spc="0" dirty="0">
                          <a:latin typeface="Arial"/>
                          <a:cs typeface="Arial"/>
                        </a:rPr>
                        <a:t>s</a:t>
                      </a:r>
                      <a:r>
                        <a:rPr sz="2000" spc="-15" dirty="0">
                          <a:latin typeface="Arial"/>
                          <a:cs typeface="Arial"/>
                        </a:rPr>
                        <a:t>h</a:t>
                      </a:r>
                      <a:r>
                        <a:rPr sz="2000" spc="0" dirty="0">
                          <a:latin typeface="Arial"/>
                          <a:cs typeface="Arial"/>
                        </a:rPr>
                        <a:t>ee</a:t>
                      </a:r>
                      <a:r>
                        <a:rPr sz="2000" spc="-5" dirty="0">
                          <a:latin typeface="Arial"/>
                          <a:cs typeface="Arial"/>
                        </a:rPr>
                        <a:t>t</a:t>
                      </a:r>
                      <a:r>
                        <a:rPr sz="2000" spc="0" dirty="0">
                          <a:latin typeface="Arial"/>
                          <a:cs typeface="Arial"/>
                        </a:rPr>
                        <a:t>s</a:t>
                      </a:r>
                      <a:r>
                        <a:rPr sz="2000" spc="-5" dirty="0">
                          <a:latin typeface="Arial"/>
                          <a:cs typeface="Arial"/>
                        </a:rPr>
                        <a:t> </a:t>
                      </a:r>
                      <a:r>
                        <a:rPr sz="2000" spc="0" dirty="0">
                          <a:latin typeface="Arial"/>
                          <a:cs typeface="Arial"/>
                        </a:rPr>
                        <a:t>/ in</a:t>
                      </a:r>
                      <a:r>
                        <a:rPr sz="2000" spc="-5" dirty="0">
                          <a:latin typeface="Arial"/>
                          <a:cs typeface="Arial"/>
                        </a:rPr>
                        <a:t>t</a:t>
                      </a:r>
                      <a:r>
                        <a:rPr sz="2000" spc="0" dirty="0">
                          <a:latin typeface="Arial"/>
                          <a:cs typeface="Arial"/>
                        </a:rPr>
                        <a:t>e</a:t>
                      </a:r>
                      <a:r>
                        <a:rPr sz="2000" spc="-5" dirty="0">
                          <a:latin typeface="Arial"/>
                          <a:cs typeface="Arial"/>
                        </a:rPr>
                        <a:t>r-</a:t>
                      </a:r>
                      <a:r>
                        <a:rPr sz="2000" spc="0" dirty="0">
                          <a:latin typeface="Arial"/>
                          <a:cs typeface="Arial"/>
                        </a:rPr>
                        <a:t>o</a:t>
                      </a:r>
                      <a:r>
                        <a:rPr sz="2000" spc="-15" dirty="0">
                          <a:latin typeface="Arial"/>
                          <a:cs typeface="Arial"/>
                        </a:rPr>
                        <a:t>b</a:t>
                      </a:r>
                      <a:r>
                        <a:rPr sz="2000" spc="0" dirty="0">
                          <a:latin typeface="Arial"/>
                          <a:cs typeface="Arial"/>
                        </a:rPr>
                        <a:t>server agre</a:t>
                      </a:r>
                      <a:r>
                        <a:rPr sz="2000" spc="-15" dirty="0">
                          <a:latin typeface="Arial"/>
                          <a:cs typeface="Arial"/>
                        </a:rPr>
                        <a:t>e</a:t>
                      </a:r>
                      <a:r>
                        <a:rPr sz="2000" spc="-5" dirty="0">
                          <a:latin typeface="Arial"/>
                          <a:cs typeface="Arial"/>
                        </a:rPr>
                        <a:t>m</a:t>
                      </a:r>
                      <a:r>
                        <a:rPr sz="2000" spc="0" dirty="0">
                          <a:latin typeface="Arial"/>
                          <a:cs typeface="Arial"/>
                        </a:rPr>
                        <a:t>ent </a:t>
                      </a:r>
                      <a:r>
                        <a:rPr sz="2000" spc="-10" dirty="0">
                          <a:latin typeface="Arial"/>
                          <a:cs typeface="Arial"/>
                        </a:rPr>
                        <a:t>f</a:t>
                      </a:r>
                      <a:r>
                        <a:rPr sz="2000" spc="0" dirty="0">
                          <a:latin typeface="Arial"/>
                          <a:cs typeface="Arial"/>
                        </a:rPr>
                        <a:t>orms</a:t>
                      </a:r>
                      <a:endParaRPr sz="2000" dirty="0">
                        <a:latin typeface="Arial"/>
                        <a:cs typeface="Arial"/>
                      </a:endParaRPr>
                    </a:p>
                    <a:p>
                      <a:pPr>
                        <a:lnSpc>
                          <a:spcPct val="100000"/>
                        </a:lnSpc>
                        <a:spcBef>
                          <a:spcPts val="51"/>
                        </a:spcBef>
                      </a:pPr>
                      <a:endParaRPr sz="2400" dirty="0"/>
                    </a:p>
                    <a:p>
                      <a:pPr marR="635" algn="ctr">
                        <a:lnSpc>
                          <a:spcPct val="100000"/>
                        </a:lnSpc>
                      </a:pPr>
                      <a:r>
                        <a:rPr sz="2000" b="1" dirty="0">
                          <a:latin typeface="Arial"/>
                          <a:cs typeface="Arial"/>
                        </a:rPr>
                        <a:t>or</a:t>
                      </a:r>
                      <a:endParaRPr sz="2000" dirty="0">
                        <a:latin typeface="Arial"/>
                        <a:cs typeface="Arial"/>
                      </a:endParaRPr>
                    </a:p>
                    <a:p>
                      <a:pPr>
                        <a:lnSpc>
                          <a:spcPct val="100000"/>
                        </a:lnSpc>
                        <a:spcBef>
                          <a:spcPts val="6"/>
                        </a:spcBef>
                      </a:pPr>
                      <a:endParaRPr sz="2800" dirty="0"/>
                    </a:p>
                    <a:p>
                      <a:pPr marL="64769" marR="191770">
                        <a:lnSpc>
                          <a:spcPct val="100000"/>
                        </a:lnSpc>
                      </a:pPr>
                      <a:r>
                        <a:rPr sz="2000" dirty="0">
                          <a:latin typeface="Arial"/>
                          <a:cs typeface="Arial"/>
                        </a:rPr>
                        <a:t>No</a:t>
                      </a:r>
                      <a:r>
                        <a:rPr sz="2000" spc="-5" dirty="0">
                          <a:latin typeface="Arial"/>
                          <a:cs typeface="Arial"/>
                        </a:rPr>
                        <a:t> </a:t>
                      </a:r>
                      <a:r>
                        <a:rPr sz="2000" spc="0" dirty="0">
                          <a:latin typeface="Arial"/>
                          <a:cs typeface="Arial"/>
                        </a:rPr>
                        <a:t>a</a:t>
                      </a:r>
                      <a:r>
                        <a:rPr sz="2000" spc="-15" dirty="0">
                          <a:latin typeface="Arial"/>
                          <a:cs typeface="Arial"/>
                        </a:rPr>
                        <a:t>c</a:t>
                      </a:r>
                      <a:r>
                        <a:rPr sz="2000" spc="0" dirty="0">
                          <a:latin typeface="Arial"/>
                          <a:cs typeface="Arial"/>
                        </a:rPr>
                        <a:t>cep</a:t>
                      </a:r>
                      <a:r>
                        <a:rPr sz="2000" spc="-5" dirty="0">
                          <a:latin typeface="Arial"/>
                          <a:cs typeface="Arial"/>
                        </a:rPr>
                        <a:t>t</a:t>
                      </a:r>
                      <a:r>
                        <a:rPr sz="2000" spc="-15" dirty="0">
                          <a:latin typeface="Arial"/>
                          <a:cs typeface="Arial"/>
                        </a:rPr>
                        <a:t>a</a:t>
                      </a:r>
                      <a:r>
                        <a:rPr sz="2000" spc="0" dirty="0">
                          <a:latin typeface="Arial"/>
                          <a:cs typeface="Arial"/>
                        </a:rPr>
                        <a:t>b</a:t>
                      </a:r>
                      <a:r>
                        <a:rPr sz="2000" spc="-10" dirty="0">
                          <a:latin typeface="Arial"/>
                          <a:cs typeface="Arial"/>
                        </a:rPr>
                        <a:t>l</a:t>
                      </a:r>
                      <a:r>
                        <a:rPr sz="2000" spc="0" dirty="0">
                          <a:latin typeface="Arial"/>
                          <a:cs typeface="Arial"/>
                        </a:rPr>
                        <a:t>e ev</a:t>
                      </a:r>
                      <a:r>
                        <a:rPr sz="2000" spc="5" dirty="0">
                          <a:latin typeface="Arial"/>
                          <a:cs typeface="Arial"/>
                        </a:rPr>
                        <a:t>i</a:t>
                      </a:r>
                      <a:r>
                        <a:rPr sz="2000" spc="-15" dirty="0">
                          <a:latin typeface="Arial"/>
                          <a:cs typeface="Arial"/>
                        </a:rPr>
                        <a:t>d</a:t>
                      </a:r>
                      <a:r>
                        <a:rPr sz="2000" spc="0" dirty="0">
                          <a:latin typeface="Arial"/>
                          <a:cs typeface="Arial"/>
                        </a:rPr>
                        <a:t>en</a:t>
                      </a:r>
                      <a:r>
                        <a:rPr sz="2000" spc="-15" dirty="0">
                          <a:latin typeface="Arial"/>
                          <a:cs typeface="Arial"/>
                        </a:rPr>
                        <a:t>c</a:t>
                      </a:r>
                      <a:r>
                        <a:rPr sz="2000" spc="0" dirty="0">
                          <a:latin typeface="Arial"/>
                          <a:cs typeface="Arial"/>
                        </a:rPr>
                        <a:t>e</a:t>
                      </a:r>
                      <a:r>
                        <a:rPr sz="2000" spc="-5" dirty="0">
                          <a:latin typeface="Arial"/>
                          <a:cs typeface="Arial"/>
                        </a:rPr>
                        <a:t> </a:t>
                      </a:r>
                      <a:r>
                        <a:rPr sz="2000" spc="-10" dirty="0">
                          <a:latin typeface="Arial"/>
                          <a:cs typeface="Arial"/>
                        </a:rPr>
                        <a:t>w</a:t>
                      </a:r>
                      <a:r>
                        <a:rPr sz="2000" spc="0" dirty="0">
                          <a:latin typeface="Arial"/>
                          <a:cs typeface="Arial"/>
                        </a:rPr>
                        <a:t>as sh</a:t>
                      </a:r>
                      <a:r>
                        <a:rPr sz="2000" spc="-15" dirty="0">
                          <a:latin typeface="Arial"/>
                          <a:cs typeface="Arial"/>
                        </a:rPr>
                        <a:t>o</a:t>
                      </a:r>
                      <a:r>
                        <a:rPr sz="2000" spc="0" dirty="0">
                          <a:latin typeface="Arial"/>
                          <a:cs typeface="Arial"/>
                        </a:rPr>
                        <a:t>wn</a:t>
                      </a: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808375" y="323850"/>
            <a:ext cx="17911425" cy="990600"/>
          </a:xfrm>
          <a:prstGeom prst="rect">
            <a:avLst/>
          </a:prstGeom>
        </p:spPr>
        <p:txBody>
          <a:bodyPr vert="horz" wrap="square" lIns="0" tIns="0" rIns="0" bIns="0" rtlCol="0">
            <a:noAutofit/>
          </a:bodyPr>
          <a:lstStyle/>
          <a:p>
            <a:pPr marL="12700"/>
            <a:r>
              <a:rPr sz="2000" b="1" dirty="0">
                <a:latin typeface="Arial"/>
                <a:cs typeface="Arial"/>
              </a:rPr>
              <a:t>K</a:t>
            </a:r>
            <a:r>
              <a:rPr sz="2000" b="1" spc="-10" dirty="0">
                <a:latin typeface="Arial"/>
                <a:cs typeface="Arial"/>
              </a:rPr>
              <a:t>R</a:t>
            </a:r>
            <a:r>
              <a:rPr sz="2000" b="1" dirty="0">
                <a:latin typeface="Arial"/>
                <a:cs typeface="Arial"/>
              </a:rPr>
              <a:t>A 3:</a:t>
            </a:r>
            <a:r>
              <a:rPr sz="2000" b="1" spc="5" dirty="0">
                <a:latin typeface="Arial"/>
                <a:cs typeface="Arial"/>
              </a:rPr>
              <a:t> </a:t>
            </a:r>
            <a:r>
              <a:rPr sz="2000" b="1" dirty="0">
                <a:latin typeface="Arial"/>
                <a:cs typeface="Arial"/>
              </a:rPr>
              <a:t>Div</a:t>
            </a:r>
            <a:r>
              <a:rPr sz="2000" b="1" spc="-10" dirty="0">
                <a:latin typeface="Arial"/>
                <a:cs typeface="Arial"/>
              </a:rPr>
              <a:t>e</a:t>
            </a:r>
            <a:r>
              <a:rPr sz="2000" b="1" dirty="0">
                <a:latin typeface="Arial"/>
                <a:cs typeface="Arial"/>
              </a:rPr>
              <a:t>rsity</a:t>
            </a:r>
            <a:r>
              <a:rPr sz="2000" b="1" spc="-15" dirty="0">
                <a:latin typeface="Arial"/>
                <a:cs typeface="Arial"/>
              </a:rPr>
              <a:t> </a:t>
            </a:r>
            <a:r>
              <a:rPr sz="2000" b="1" spc="-5" dirty="0">
                <a:latin typeface="Arial"/>
                <a:cs typeface="Arial"/>
              </a:rPr>
              <a:t>o</a:t>
            </a:r>
            <a:r>
              <a:rPr sz="2000" b="1" dirty="0">
                <a:latin typeface="Arial"/>
                <a:cs typeface="Arial"/>
              </a:rPr>
              <a:t>f</a:t>
            </a:r>
            <a:r>
              <a:rPr sz="2000" b="1" spc="5" dirty="0">
                <a:latin typeface="Arial"/>
                <a:cs typeface="Arial"/>
              </a:rPr>
              <a:t> </a:t>
            </a:r>
            <a:r>
              <a:rPr sz="2000" b="1" spc="-5" dirty="0">
                <a:latin typeface="Arial"/>
                <a:cs typeface="Arial"/>
              </a:rPr>
              <a:t>L</a:t>
            </a:r>
            <a:r>
              <a:rPr sz="2000" b="1" dirty="0">
                <a:latin typeface="Arial"/>
                <a:cs typeface="Arial"/>
              </a:rPr>
              <a:t>earn</a:t>
            </a:r>
            <a:r>
              <a:rPr sz="2000" b="1" spc="-10" dirty="0">
                <a:latin typeface="Arial"/>
                <a:cs typeface="Arial"/>
              </a:rPr>
              <a:t>e</a:t>
            </a:r>
            <a:r>
              <a:rPr sz="2000" b="1" dirty="0">
                <a:latin typeface="Arial"/>
                <a:cs typeface="Arial"/>
              </a:rPr>
              <a:t>r</a:t>
            </a:r>
            <a:r>
              <a:rPr sz="2000" b="1" spc="5" dirty="0">
                <a:latin typeface="Arial"/>
                <a:cs typeface="Arial"/>
              </a:rPr>
              <a:t>s</a:t>
            </a:r>
            <a:r>
              <a:rPr sz="2000" b="1" dirty="0">
                <a:latin typeface="Arial"/>
                <a:cs typeface="Arial"/>
              </a:rPr>
              <a:t>,</a:t>
            </a:r>
            <a:r>
              <a:rPr sz="2000" b="1" spc="-10" dirty="0">
                <a:latin typeface="Arial"/>
                <a:cs typeface="Arial"/>
              </a:rPr>
              <a:t> </a:t>
            </a:r>
            <a:r>
              <a:rPr sz="2000" b="1" dirty="0">
                <a:latin typeface="Arial"/>
                <a:cs typeface="Arial"/>
              </a:rPr>
              <a:t>C</a:t>
            </a:r>
            <a:r>
              <a:rPr sz="2000" b="1" spc="-5" dirty="0">
                <a:latin typeface="Arial"/>
                <a:cs typeface="Arial"/>
              </a:rPr>
              <a:t>u</a:t>
            </a:r>
            <a:r>
              <a:rPr sz="2000" b="1" dirty="0">
                <a:latin typeface="Arial"/>
                <a:cs typeface="Arial"/>
              </a:rPr>
              <a:t>rric</a:t>
            </a:r>
            <a:r>
              <a:rPr sz="2000" b="1" spc="-5" dirty="0">
                <a:latin typeface="Arial"/>
                <a:cs typeface="Arial"/>
              </a:rPr>
              <a:t>u</a:t>
            </a:r>
            <a:r>
              <a:rPr sz="2000" b="1" dirty="0">
                <a:latin typeface="Arial"/>
                <a:cs typeface="Arial"/>
              </a:rPr>
              <a:t>lum a</a:t>
            </a:r>
            <a:r>
              <a:rPr sz="2000" b="1" spc="-5" dirty="0">
                <a:latin typeface="Arial"/>
                <a:cs typeface="Arial"/>
              </a:rPr>
              <a:t>n</a:t>
            </a:r>
            <a:r>
              <a:rPr sz="2000" b="1" dirty="0">
                <a:latin typeface="Arial"/>
                <a:cs typeface="Arial"/>
              </a:rPr>
              <a:t>d</a:t>
            </a:r>
            <a:r>
              <a:rPr sz="2000" b="1" spc="-5" dirty="0">
                <a:latin typeface="Arial"/>
                <a:cs typeface="Arial"/>
              </a:rPr>
              <a:t> </a:t>
            </a:r>
            <a:r>
              <a:rPr sz="2000" b="1" dirty="0">
                <a:latin typeface="Arial"/>
                <a:cs typeface="Arial"/>
              </a:rPr>
              <a:t>Pl</a:t>
            </a:r>
            <a:r>
              <a:rPr sz="2000" b="1" spc="5" dirty="0">
                <a:latin typeface="Arial"/>
                <a:cs typeface="Arial"/>
              </a:rPr>
              <a:t>a</a:t>
            </a:r>
            <a:r>
              <a:rPr sz="2000" b="1" spc="-5" dirty="0">
                <a:latin typeface="Arial"/>
                <a:cs typeface="Arial"/>
              </a:rPr>
              <a:t>nn</a:t>
            </a:r>
            <a:r>
              <a:rPr sz="2000" b="1" dirty="0">
                <a:latin typeface="Arial"/>
                <a:cs typeface="Arial"/>
              </a:rPr>
              <a:t>in</a:t>
            </a:r>
            <a:r>
              <a:rPr sz="2000" b="1" spc="-10" dirty="0">
                <a:latin typeface="Arial"/>
                <a:cs typeface="Arial"/>
              </a:rPr>
              <a:t>g</a:t>
            </a:r>
            <a:r>
              <a:rPr sz="2000" b="1" dirty="0">
                <a:latin typeface="Arial"/>
                <a:cs typeface="Arial"/>
              </a:rPr>
              <a:t>, &amp; As</a:t>
            </a:r>
            <a:r>
              <a:rPr sz="2000" b="1" spc="5" dirty="0">
                <a:latin typeface="Arial"/>
                <a:cs typeface="Arial"/>
              </a:rPr>
              <a:t>s</a:t>
            </a:r>
            <a:r>
              <a:rPr sz="2000" b="1" dirty="0">
                <a:latin typeface="Arial"/>
                <a:cs typeface="Arial"/>
              </a:rPr>
              <a:t>e</a:t>
            </a:r>
            <a:r>
              <a:rPr sz="2000" b="1" spc="-10" dirty="0">
                <a:latin typeface="Arial"/>
                <a:cs typeface="Arial"/>
              </a:rPr>
              <a:t>s</a:t>
            </a:r>
            <a:r>
              <a:rPr sz="2000" b="1" dirty="0">
                <a:latin typeface="Arial"/>
                <a:cs typeface="Arial"/>
              </a:rPr>
              <a:t>s</a:t>
            </a:r>
            <a:r>
              <a:rPr sz="2000" b="1" spc="-15" dirty="0">
                <a:latin typeface="Arial"/>
                <a:cs typeface="Arial"/>
              </a:rPr>
              <a:t>m</a:t>
            </a:r>
            <a:r>
              <a:rPr sz="2000" b="1" dirty="0">
                <a:latin typeface="Arial"/>
                <a:cs typeface="Arial"/>
              </a:rPr>
              <a:t>e</a:t>
            </a:r>
            <a:r>
              <a:rPr sz="2000" b="1" spc="-5" dirty="0">
                <a:latin typeface="Arial"/>
                <a:cs typeface="Arial"/>
              </a:rPr>
              <a:t>n</a:t>
            </a:r>
            <a:r>
              <a:rPr sz="2000" b="1" dirty="0">
                <a:latin typeface="Arial"/>
                <a:cs typeface="Arial"/>
              </a:rPr>
              <a:t>t</a:t>
            </a:r>
            <a:r>
              <a:rPr sz="2000" b="1" spc="5" dirty="0">
                <a:latin typeface="Arial"/>
                <a:cs typeface="Arial"/>
              </a:rPr>
              <a:t> </a:t>
            </a:r>
            <a:r>
              <a:rPr sz="2000" b="1" dirty="0">
                <a:latin typeface="Arial"/>
                <a:cs typeface="Arial"/>
              </a:rPr>
              <a:t>a</a:t>
            </a:r>
            <a:r>
              <a:rPr sz="2000" b="1" spc="-5" dirty="0">
                <a:latin typeface="Arial"/>
                <a:cs typeface="Arial"/>
              </a:rPr>
              <a:t>n</a:t>
            </a:r>
            <a:r>
              <a:rPr sz="2000" b="1" dirty="0">
                <a:latin typeface="Arial"/>
                <a:cs typeface="Arial"/>
              </a:rPr>
              <a:t>d</a:t>
            </a:r>
            <a:r>
              <a:rPr sz="2000" b="1" spc="-5" dirty="0">
                <a:latin typeface="Arial"/>
                <a:cs typeface="Arial"/>
              </a:rPr>
              <a:t> </a:t>
            </a:r>
            <a:r>
              <a:rPr sz="2000" b="1" dirty="0">
                <a:latin typeface="Arial"/>
                <a:cs typeface="Arial"/>
              </a:rPr>
              <a:t>Re</a:t>
            </a:r>
            <a:r>
              <a:rPr sz="2000" b="1" spc="-5" dirty="0">
                <a:latin typeface="Arial"/>
                <a:cs typeface="Arial"/>
              </a:rPr>
              <a:t>po</a:t>
            </a:r>
            <a:r>
              <a:rPr sz="2000" b="1" dirty="0">
                <a:latin typeface="Arial"/>
                <a:cs typeface="Arial"/>
              </a:rPr>
              <a:t>r</a:t>
            </a:r>
            <a:r>
              <a:rPr sz="2000" b="1" spc="5" dirty="0">
                <a:latin typeface="Arial"/>
                <a:cs typeface="Arial"/>
              </a:rPr>
              <a:t>t</a:t>
            </a:r>
            <a:r>
              <a:rPr sz="2000" b="1" dirty="0">
                <a:latin typeface="Arial"/>
                <a:cs typeface="Arial"/>
              </a:rPr>
              <a:t>i</a:t>
            </a:r>
            <a:r>
              <a:rPr sz="2000" b="1" spc="-15" dirty="0">
                <a:latin typeface="Arial"/>
                <a:cs typeface="Arial"/>
              </a:rPr>
              <a:t>n</a:t>
            </a:r>
            <a:r>
              <a:rPr sz="2000" b="1" dirty="0">
                <a:latin typeface="Arial"/>
                <a:cs typeface="Arial"/>
              </a:rPr>
              <a:t>g</a:t>
            </a:r>
            <a:endParaRPr lang="en-US" sz="2000" b="1" dirty="0">
              <a:latin typeface="Arial"/>
              <a:cs typeface="Arial"/>
            </a:endParaRPr>
          </a:p>
          <a:p>
            <a:pPr marL="12700"/>
            <a:r>
              <a:rPr lang="en-US" sz="2400" b="1" dirty="0">
                <a:highlight>
                  <a:srgbClr val="FFFF00"/>
                </a:highlight>
                <a:latin typeface="Arial"/>
                <a:cs typeface="Arial"/>
              </a:rPr>
              <a:t>O</a:t>
            </a:r>
            <a:r>
              <a:rPr lang="en-US" sz="2400" b="1" spc="-10" dirty="0">
                <a:highlight>
                  <a:srgbClr val="FFFF00"/>
                </a:highlight>
                <a:latin typeface="Arial"/>
                <a:cs typeface="Arial"/>
              </a:rPr>
              <a:t>B</a:t>
            </a:r>
            <a:r>
              <a:rPr lang="en-US" sz="2400" b="1" spc="0" dirty="0">
                <a:highlight>
                  <a:srgbClr val="FFFF00"/>
                </a:highlight>
                <a:latin typeface="Arial"/>
                <a:cs typeface="Arial"/>
              </a:rPr>
              <a:t>J</a:t>
            </a:r>
            <a:r>
              <a:rPr lang="en-US" sz="2400" b="1" spc="-10" dirty="0">
                <a:highlight>
                  <a:srgbClr val="FFFF00"/>
                </a:highlight>
                <a:latin typeface="Arial"/>
                <a:cs typeface="Arial"/>
              </a:rPr>
              <a:t>EC</a:t>
            </a:r>
            <a:r>
              <a:rPr lang="en-US" sz="2400" b="1" spc="0" dirty="0">
                <a:highlight>
                  <a:srgbClr val="FFFF00"/>
                </a:highlight>
                <a:latin typeface="Arial"/>
                <a:cs typeface="Arial"/>
              </a:rPr>
              <a:t>TIVE </a:t>
            </a:r>
            <a:r>
              <a:rPr lang="en-US" sz="2400" b="1" dirty="0">
                <a:highlight>
                  <a:srgbClr val="FFFF00"/>
                </a:highlight>
                <a:latin typeface="Arial"/>
                <a:cs typeface="Arial"/>
              </a:rPr>
              <a:t>9.</a:t>
            </a:r>
            <a:r>
              <a:rPr lang="en-US" sz="2400" b="1" spc="5" dirty="0">
                <a:highlight>
                  <a:srgbClr val="FFFF00"/>
                </a:highlight>
                <a:latin typeface="Arial"/>
                <a:cs typeface="Arial"/>
              </a:rPr>
              <a:t> </a:t>
            </a:r>
            <a:r>
              <a:rPr lang="en-US" sz="2400" b="1" spc="-10" dirty="0">
                <a:highlight>
                  <a:srgbClr val="FFFF00"/>
                </a:highlight>
                <a:latin typeface="Arial"/>
                <a:cs typeface="Arial"/>
              </a:rPr>
              <a:t>D</a:t>
            </a:r>
            <a:r>
              <a:rPr lang="en-US" sz="2400" b="1" spc="0" dirty="0">
                <a:highlight>
                  <a:srgbClr val="FFFF00"/>
                </a:highlight>
                <a:latin typeface="Arial"/>
                <a:cs typeface="Arial"/>
              </a:rPr>
              <a:t>e</a:t>
            </a:r>
            <a:r>
              <a:rPr lang="en-US" sz="2400" b="1" spc="-5" dirty="0">
                <a:highlight>
                  <a:srgbClr val="FFFF00"/>
                </a:highlight>
                <a:latin typeface="Arial"/>
                <a:cs typeface="Arial"/>
              </a:rPr>
              <a:t>s</a:t>
            </a:r>
            <a:r>
              <a:rPr lang="en-US" sz="2400" b="1" spc="0" dirty="0">
                <a:highlight>
                  <a:srgbClr val="FFFF00"/>
                </a:highlight>
                <a:latin typeface="Arial"/>
                <a:cs typeface="Arial"/>
              </a:rPr>
              <a:t>ig</a:t>
            </a:r>
            <a:r>
              <a:rPr lang="en-US" sz="2400" b="1" spc="-10" dirty="0">
                <a:highlight>
                  <a:srgbClr val="FFFF00"/>
                </a:highlight>
                <a:latin typeface="Arial"/>
                <a:cs typeface="Arial"/>
              </a:rPr>
              <a:t>n</a:t>
            </a:r>
            <a:r>
              <a:rPr lang="en-US" sz="2400" b="1" spc="0" dirty="0">
                <a:highlight>
                  <a:srgbClr val="FFFF00"/>
                </a:highlight>
                <a:latin typeface="Arial"/>
                <a:cs typeface="Arial"/>
              </a:rPr>
              <a:t>e</a:t>
            </a:r>
            <a:r>
              <a:rPr lang="en-US" sz="2400" b="1" spc="-20" dirty="0">
                <a:highlight>
                  <a:srgbClr val="FFFF00"/>
                </a:highlight>
                <a:latin typeface="Arial"/>
                <a:cs typeface="Arial"/>
              </a:rPr>
              <a:t>d</a:t>
            </a:r>
            <a:r>
              <a:rPr lang="en-US" sz="2400" b="1" spc="0" dirty="0">
                <a:highlight>
                  <a:srgbClr val="FFFF00"/>
                </a:highlight>
                <a:latin typeface="Arial"/>
                <a:cs typeface="Arial"/>
              </a:rPr>
              <a:t>, a</a:t>
            </a:r>
            <a:r>
              <a:rPr lang="en-US" sz="2400" b="1" spc="-5" dirty="0">
                <a:highlight>
                  <a:srgbClr val="FFFF00"/>
                </a:highlight>
                <a:latin typeface="Arial"/>
                <a:cs typeface="Arial"/>
              </a:rPr>
              <a:t>d</a:t>
            </a:r>
            <a:r>
              <a:rPr lang="en-US" sz="2400" b="1" spc="0" dirty="0">
                <a:highlight>
                  <a:srgbClr val="FFFF00"/>
                </a:highlight>
                <a:latin typeface="Arial"/>
                <a:cs typeface="Arial"/>
              </a:rPr>
              <a:t>a</a:t>
            </a:r>
            <a:r>
              <a:rPr lang="en-US" sz="2400" b="1" spc="-5" dirty="0">
                <a:highlight>
                  <a:srgbClr val="FFFF00"/>
                </a:highlight>
                <a:latin typeface="Arial"/>
                <a:cs typeface="Arial"/>
              </a:rPr>
              <a:t>p</a:t>
            </a:r>
            <a:r>
              <a:rPr lang="en-US" sz="2400" b="1" spc="0" dirty="0">
                <a:highlight>
                  <a:srgbClr val="FFFF00"/>
                </a:highlight>
                <a:latin typeface="Arial"/>
                <a:cs typeface="Arial"/>
              </a:rPr>
              <a:t>ted a</a:t>
            </a:r>
            <a:r>
              <a:rPr lang="en-US" sz="2400" b="1" spc="-5" dirty="0">
                <a:highlight>
                  <a:srgbClr val="FFFF00"/>
                </a:highlight>
                <a:latin typeface="Arial"/>
                <a:cs typeface="Arial"/>
              </a:rPr>
              <a:t>n</a:t>
            </a:r>
            <a:r>
              <a:rPr lang="en-US" sz="2400" b="1" spc="0" dirty="0">
                <a:highlight>
                  <a:srgbClr val="FFFF00"/>
                </a:highlight>
                <a:latin typeface="Arial"/>
                <a:cs typeface="Arial"/>
              </a:rPr>
              <a:t>d im</a:t>
            </a:r>
            <a:r>
              <a:rPr lang="en-US" sz="2400" b="1" spc="-15" dirty="0">
                <a:highlight>
                  <a:srgbClr val="FFFF00"/>
                </a:highlight>
                <a:latin typeface="Arial"/>
                <a:cs typeface="Arial"/>
              </a:rPr>
              <a:t>p</a:t>
            </a:r>
            <a:r>
              <a:rPr lang="en-US" sz="2400" b="1" spc="0" dirty="0">
                <a:highlight>
                  <a:srgbClr val="FFFF00"/>
                </a:highlight>
                <a:latin typeface="Arial"/>
                <a:cs typeface="Arial"/>
              </a:rPr>
              <a:t>leme</a:t>
            </a:r>
            <a:r>
              <a:rPr lang="en-US" sz="2400" b="1" spc="-20" dirty="0">
                <a:highlight>
                  <a:srgbClr val="FFFF00"/>
                </a:highlight>
                <a:latin typeface="Arial"/>
                <a:cs typeface="Arial"/>
              </a:rPr>
              <a:t>n</a:t>
            </a:r>
            <a:r>
              <a:rPr lang="en-US" sz="2400" b="1" spc="0" dirty="0">
                <a:highlight>
                  <a:srgbClr val="FFFF00"/>
                </a:highlight>
                <a:latin typeface="Arial"/>
                <a:cs typeface="Arial"/>
              </a:rPr>
              <a:t>ted te</a:t>
            </a:r>
            <a:r>
              <a:rPr lang="en-US" sz="2400" b="1" spc="-5" dirty="0">
                <a:highlight>
                  <a:srgbClr val="FFFF00"/>
                </a:highlight>
                <a:latin typeface="Arial"/>
                <a:cs typeface="Arial"/>
              </a:rPr>
              <a:t>a</a:t>
            </a:r>
            <a:r>
              <a:rPr lang="en-US" sz="2400" b="1" spc="0" dirty="0">
                <a:highlight>
                  <a:srgbClr val="FFFF00"/>
                </a:highlight>
                <a:latin typeface="Arial"/>
                <a:cs typeface="Arial"/>
              </a:rPr>
              <a:t>c</a:t>
            </a:r>
            <a:r>
              <a:rPr lang="en-US" sz="2400" b="1" spc="-5" dirty="0">
                <a:highlight>
                  <a:srgbClr val="FFFF00"/>
                </a:highlight>
                <a:latin typeface="Arial"/>
                <a:cs typeface="Arial"/>
              </a:rPr>
              <a:t>h</a:t>
            </a:r>
            <a:r>
              <a:rPr lang="en-US" sz="2400" b="1" spc="0" dirty="0">
                <a:highlight>
                  <a:srgbClr val="FFFF00"/>
                </a:highlight>
                <a:latin typeface="Arial"/>
                <a:cs typeface="Arial"/>
              </a:rPr>
              <a:t>ing strate</a:t>
            </a:r>
            <a:r>
              <a:rPr lang="en-US" sz="2400" b="1" spc="-15" dirty="0">
                <a:highlight>
                  <a:srgbClr val="FFFF00"/>
                </a:highlight>
                <a:latin typeface="Arial"/>
                <a:cs typeface="Arial"/>
              </a:rPr>
              <a:t>g</a:t>
            </a:r>
            <a:r>
              <a:rPr lang="en-US" sz="2400" b="1" spc="0" dirty="0">
                <a:highlight>
                  <a:srgbClr val="FFFF00"/>
                </a:highlight>
                <a:latin typeface="Arial"/>
                <a:cs typeface="Arial"/>
              </a:rPr>
              <a:t>ies th</a:t>
            </a:r>
            <a:r>
              <a:rPr lang="en-US" sz="2400" b="1" spc="-5" dirty="0">
                <a:highlight>
                  <a:srgbClr val="FFFF00"/>
                </a:highlight>
                <a:latin typeface="Arial"/>
                <a:cs typeface="Arial"/>
              </a:rPr>
              <a:t>a</a:t>
            </a:r>
            <a:r>
              <a:rPr lang="en-US" sz="2400" b="1" spc="0" dirty="0">
                <a:highlight>
                  <a:srgbClr val="FFFF00"/>
                </a:highlight>
                <a:latin typeface="Arial"/>
                <a:cs typeface="Arial"/>
              </a:rPr>
              <a:t>t</a:t>
            </a:r>
            <a:r>
              <a:rPr lang="en-US" sz="2400" b="1" spc="-5" dirty="0">
                <a:highlight>
                  <a:srgbClr val="FFFF00"/>
                </a:highlight>
                <a:latin typeface="Arial"/>
                <a:cs typeface="Arial"/>
              </a:rPr>
              <a:t> </a:t>
            </a:r>
            <a:r>
              <a:rPr lang="en-US" sz="2400" b="1" spc="0" dirty="0">
                <a:highlight>
                  <a:srgbClr val="FFFF00"/>
                </a:highlight>
                <a:latin typeface="Arial"/>
                <a:cs typeface="Arial"/>
              </a:rPr>
              <a:t>are res</a:t>
            </a:r>
            <a:r>
              <a:rPr lang="en-US" sz="2400" b="1" spc="-5" dirty="0">
                <a:highlight>
                  <a:srgbClr val="FFFF00"/>
                </a:highlight>
                <a:latin typeface="Arial"/>
                <a:cs typeface="Arial"/>
              </a:rPr>
              <a:t>p</a:t>
            </a:r>
            <a:r>
              <a:rPr lang="en-US" sz="2400" b="1" spc="0" dirty="0">
                <a:highlight>
                  <a:srgbClr val="FFFF00"/>
                </a:highlight>
                <a:latin typeface="Arial"/>
                <a:cs typeface="Arial"/>
              </a:rPr>
              <a:t>o</a:t>
            </a:r>
            <a:r>
              <a:rPr lang="en-US" sz="2400" b="1" spc="-10" dirty="0">
                <a:highlight>
                  <a:srgbClr val="FFFF00"/>
                </a:highlight>
                <a:latin typeface="Arial"/>
                <a:cs typeface="Arial"/>
              </a:rPr>
              <a:t>n</a:t>
            </a:r>
            <a:r>
              <a:rPr lang="en-US" sz="2400" b="1" spc="0" dirty="0">
                <a:highlight>
                  <a:srgbClr val="FFFF00"/>
                </a:highlight>
                <a:latin typeface="Arial"/>
                <a:cs typeface="Arial"/>
              </a:rPr>
              <a:t>sive</a:t>
            </a:r>
            <a:r>
              <a:rPr lang="en-US" sz="2400" b="1" spc="-10" dirty="0">
                <a:highlight>
                  <a:srgbClr val="FFFF00"/>
                </a:highlight>
                <a:latin typeface="Arial"/>
                <a:cs typeface="Arial"/>
              </a:rPr>
              <a:t> </a:t>
            </a:r>
            <a:r>
              <a:rPr lang="en-US" sz="2400" b="1" spc="0" dirty="0">
                <a:highlight>
                  <a:srgbClr val="FFFF00"/>
                </a:highlight>
                <a:latin typeface="Arial"/>
                <a:cs typeface="Arial"/>
              </a:rPr>
              <a:t>to le</a:t>
            </a:r>
            <a:r>
              <a:rPr lang="en-US" sz="2400" b="1" spc="-5" dirty="0">
                <a:highlight>
                  <a:srgbClr val="FFFF00"/>
                </a:highlight>
                <a:latin typeface="Arial"/>
                <a:cs typeface="Arial"/>
              </a:rPr>
              <a:t>a</a:t>
            </a:r>
            <a:r>
              <a:rPr lang="en-US" sz="2400" b="1" spc="0" dirty="0">
                <a:highlight>
                  <a:srgbClr val="FFFF00"/>
                </a:highlight>
                <a:latin typeface="Arial"/>
                <a:cs typeface="Arial"/>
              </a:rPr>
              <a:t>rners</a:t>
            </a:r>
            <a:r>
              <a:rPr lang="en-US" sz="2400" b="1" spc="-10" dirty="0">
                <a:highlight>
                  <a:srgbClr val="FFFF00"/>
                </a:highlight>
                <a:latin typeface="Arial"/>
                <a:cs typeface="Arial"/>
              </a:rPr>
              <a:t> w</a:t>
            </a:r>
            <a:r>
              <a:rPr lang="en-US" sz="2400" b="1" spc="0" dirty="0">
                <a:highlight>
                  <a:srgbClr val="FFFF00"/>
                </a:highlight>
                <a:latin typeface="Arial"/>
                <a:cs typeface="Arial"/>
              </a:rPr>
              <a:t>ith disa</a:t>
            </a:r>
            <a:r>
              <a:rPr lang="en-US" sz="2400" b="1" spc="-5" dirty="0">
                <a:highlight>
                  <a:srgbClr val="FFFF00"/>
                </a:highlight>
                <a:latin typeface="Arial"/>
                <a:cs typeface="Arial"/>
              </a:rPr>
              <a:t>b</a:t>
            </a:r>
            <a:r>
              <a:rPr lang="en-US" sz="2400" b="1" spc="-10" dirty="0">
                <a:highlight>
                  <a:srgbClr val="FFFF00"/>
                </a:highlight>
                <a:latin typeface="Arial"/>
                <a:cs typeface="Arial"/>
              </a:rPr>
              <a:t>i</a:t>
            </a:r>
            <a:r>
              <a:rPr lang="en-US" sz="2400" b="1" spc="0" dirty="0">
                <a:highlight>
                  <a:srgbClr val="FFFF00"/>
                </a:highlight>
                <a:latin typeface="Arial"/>
                <a:cs typeface="Arial"/>
              </a:rPr>
              <a:t>l</a:t>
            </a:r>
            <a:r>
              <a:rPr lang="en-US" sz="2400" b="1" spc="-10" dirty="0">
                <a:highlight>
                  <a:srgbClr val="FFFF00"/>
                </a:highlight>
                <a:latin typeface="Arial"/>
                <a:cs typeface="Arial"/>
              </a:rPr>
              <a:t>i</a:t>
            </a:r>
            <a:r>
              <a:rPr lang="en-US" sz="2400" b="1" spc="0" dirty="0">
                <a:highlight>
                  <a:srgbClr val="FFFF00"/>
                </a:highlight>
                <a:latin typeface="Arial"/>
                <a:cs typeface="Arial"/>
              </a:rPr>
              <a:t>tie</a:t>
            </a:r>
            <a:r>
              <a:rPr lang="en-US" sz="2400" b="1" spc="-20" dirty="0">
                <a:highlight>
                  <a:srgbClr val="FFFF00"/>
                </a:highlight>
                <a:latin typeface="Arial"/>
                <a:cs typeface="Arial"/>
              </a:rPr>
              <a:t>s</a:t>
            </a:r>
            <a:r>
              <a:rPr lang="en-US" sz="2400" b="1" spc="0" dirty="0">
                <a:highlight>
                  <a:srgbClr val="FFFF00"/>
                </a:highlight>
                <a:latin typeface="Arial"/>
                <a:cs typeface="Arial"/>
              </a:rPr>
              <a:t>, gi</a:t>
            </a:r>
            <a:r>
              <a:rPr lang="en-US" sz="2400" b="1" spc="5" dirty="0">
                <a:highlight>
                  <a:srgbClr val="FFFF00"/>
                </a:highlight>
                <a:latin typeface="Arial"/>
                <a:cs typeface="Arial"/>
              </a:rPr>
              <a:t>f</a:t>
            </a:r>
            <a:r>
              <a:rPr lang="en-US" sz="2400" b="1" spc="0" dirty="0">
                <a:highlight>
                  <a:srgbClr val="FFFF00"/>
                </a:highlight>
                <a:latin typeface="Arial"/>
                <a:cs typeface="Arial"/>
              </a:rPr>
              <a:t>te</a:t>
            </a:r>
            <a:r>
              <a:rPr lang="en-US" sz="2400" b="1" spc="-5" dirty="0">
                <a:highlight>
                  <a:srgbClr val="FFFF00"/>
                </a:highlight>
                <a:latin typeface="Arial"/>
                <a:cs typeface="Arial"/>
              </a:rPr>
              <a:t>d</a:t>
            </a:r>
            <a:r>
              <a:rPr lang="en-US" sz="2400" b="1" spc="-15" dirty="0">
                <a:highlight>
                  <a:srgbClr val="FFFF00"/>
                </a:highlight>
                <a:latin typeface="Arial"/>
                <a:cs typeface="Arial"/>
              </a:rPr>
              <a:t>n</a:t>
            </a:r>
            <a:r>
              <a:rPr lang="en-US" sz="2400" b="1" spc="0" dirty="0">
                <a:highlight>
                  <a:srgbClr val="FFFF00"/>
                </a:highlight>
                <a:latin typeface="Arial"/>
                <a:cs typeface="Arial"/>
              </a:rPr>
              <a:t>e</a:t>
            </a:r>
            <a:r>
              <a:rPr lang="en-US" sz="2400" b="1" spc="-5" dirty="0">
                <a:highlight>
                  <a:srgbClr val="FFFF00"/>
                </a:highlight>
                <a:latin typeface="Arial"/>
                <a:cs typeface="Arial"/>
              </a:rPr>
              <a:t>s</a:t>
            </a:r>
            <a:r>
              <a:rPr lang="en-US" sz="2400" b="1" spc="0" dirty="0">
                <a:highlight>
                  <a:srgbClr val="FFFF00"/>
                </a:highlight>
                <a:latin typeface="Arial"/>
                <a:cs typeface="Arial"/>
              </a:rPr>
              <a:t>s a</a:t>
            </a:r>
            <a:r>
              <a:rPr lang="en-US" sz="2400" b="1" spc="-5" dirty="0">
                <a:highlight>
                  <a:srgbClr val="FFFF00"/>
                </a:highlight>
                <a:latin typeface="Arial"/>
                <a:cs typeface="Arial"/>
              </a:rPr>
              <a:t>n</a:t>
            </a:r>
            <a:r>
              <a:rPr lang="en-US" sz="2400" b="1" spc="0" dirty="0">
                <a:highlight>
                  <a:srgbClr val="FFFF00"/>
                </a:highlight>
                <a:latin typeface="Arial"/>
                <a:cs typeface="Arial"/>
              </a:rPr>
              <a:t>d </a:t>
            </a:r>
            <a:r>
              <a:rPr lang="en-US" sz="2400" b="1" spc="5" dirty="0">
                <a:highlight>
                  <a:srgbClr val="FFFF00"/>
                </a:highlight>
                <a:latin typeface="Arial"/>
                <a:cs typeface="Arial"/>
              </a:rPr>
              <a:t>t</a:t>
            </a:r>
            <a:r>
              <a:rPr lang="en-US" sz="2400" b="1" spc="-15" dirty="0">
                <a:highlight>
                  <a:srgbClr val="FFFF00"/>
                </a:highlight>
                <a:latin typeface="Arial"/>
                <a:cs typeface="Arial"/>
              </a:rPr>
              <a:t>a</a:t>
            </a:r>
            <a:r>
              <a:rPr lang="en-US" sz="2400" b="1" spc="0" dirty="0">
                <a:highlight>
                  <a:srgbClr val="FFFF00"/>
                </a:highlight>
                <a:latin typeface="Arial"/>
                <a:cs typeface="Arial"/>
              </a:rPr>
              <a:t>le</a:t>
            </a:r>
            <a:r>
              <a:rPr lang="en-US" sz="2400" b="1" spc="-5" dirty="0">
                <a:highlight>
                  <a:srgbClr val="FFFF00"/>
                </a:highlight>
                <a:latin typeface="Arial"/>
                <a:cs typeface="Arial"/>
              </a:rPr>
              <a:t>n</a:t>
            </a:r>
            <a:r>
              <a:rPr lang="en-US" sz="2400" b="1" spc="0" dirty="0">
                <a:highlight>
                  <a:srgbClr val="FFFF00"/>
                </a:highlight>
                <a:latin typeface="Arial"/>
                <a:cs typeface="Arial"/>
              </a:rPr>
              <a:t>ts</a:t>
            </a:r>
            <a:endParaRPr lang="en-US" sz="2400" dirty="0">
              <a:highlight>
                <a:srgbClr val="FFFF00"/>
              </a:highlight>
              <a:latin typeface="Arial"/>
              <a:cs typeface="Arial"/>
            </a:endParaRPr>
          </a:p>
          <a:p>
            <a:pPr marL="12700"/>
            <a:endParaRPr lang="en-US" sz="2000" dirty="0">
              <a:latin typeface="Arial"/>
              <a:cs typeface="Arial"/>
            </a:endParaRPr>
          </a:p>
          <a:p>
            <a:pPr marL="12700"/>
            <a:endParaRPr sz="2000" dirty="0">
              <a:latin typeface="Arial"/>
              <a:cs typeface="Arial"/>
            </a:endParaRPr>
          </a:p>
        </p:txBody>
      </p:sp>
      <p:sp>
        <p:nvSpPr>
          <p:cNvPr id="6" name="object 6"/>
          <p:cNvSpPr txBox="1">
            <a:spLocks noGrp="1"/>
          </p:cNvSpPr>
          <p:nvPr>
            <p:ph type="sldNum" sz="quarter" idx="12"/>
          </p:nvPr>
        </p:nvSpPr>
        <p:spPr>
          <a:prstGeom prst="rect">
            <a:avLst/>
          </a:prstGeom>
        </p:spPr>
        <p:txBody>
          <a:bodyPr vert="horz" wrap="square" lIns="0" tIns="0" rIns="0" bIns="0" rtlCol="0">
            <a:noAutofit/>
          </a:bodyPr>
          <a:lstStyle/>
          <a:p>
            <a:pPr marL="25400"/>
            <a:r>
              <a:rPr sz="1100" dirty="0">
                <a:latin typeface="Arial"/>
                <a:cs typeface="Arial"/>
              </a:rPr>
              <a:t>13</a:t>
            </a:r>
            <a:endParaRPr sz="1100">
              <a:latin typeface="Arial"/>
              <a:cs typeface="Arial"/>
            </a:endParaRPr>
          </a:p>
        </p:txBody>
      </p:sp>
      <p:sp>
        <p:nvSpPr>
          <p:cNvPr id="5" name="object 5"/>
          <p:cNvSpPr txBox="1"/>
          <p:nvPr/>
        </p:nvSpPr>
        <p:spPr>
          <a:xfrm>
            <a:off x="467687" y="7803508"/>
            <a:ext cx="18592800" cy="2838828"/>
          </a:xfrm>
          <a:prstGeom prst="rect">
            <a:avLst/>
          </a:prstGeom>
        </p:spPr>
        <p:txBody>
          <a:bodyPr vert="horz" wrap="square" lIns="0" tIns="0" rIns="0" bIns="0" rtlCol="0">
            <a:noAutofit/>
          </a:bodyPr>
          <a:lstStyle/>
          <a:p>
            <a:pPr marL="12700"/>
            <a:r>
              <a:rPr i="1" dirty="0">
                <a:latin typeface="Arial"/>
                <a:cs typeface="Arial"/>
              </a:rPr>
              <a:t>“Learne</a:t>
            </a:r>
            <a:r>
              <a:rPr i="1" spc="-15" dirty="0">
                <a:latin typeface="Arial"/>
                <a:cs typeface="Arial"/>
              </a:rPr>
              <a:t>r</a:t>
            </a:r>
            <a:r>
              <a:rPr i="1" dirty="0">
                <a:latin typeface="Arial"/>
                <a:cs typeface="Arial"/>
              </a:rPr>
              <a:t>s</a:t>
            </a:r>
            <a:r>
              <a:rPr i="1" spc="5" dirty="0">
                <a:latin typeface="Arial"/>
                <a:cs typeface="Arial"/>
              </a:rPr>
              <a:t> </a:t>
            </a:r>
            <a:r>
              <a:rPr i="1" dirty="0">
                <a:latin typeface="Arial"/>
                <a:cs typeface="Arial"/>
              </a:rPr>
              <a:t>wi</a:t>
            </a:r>
            <a:r>
              <a:rPr i="1" spc="-10" dirty="0">
                <a:latin typeface="Arial"/>
                <a:cs typeface="Arial"/>
              </a:rPr>
              <a:t>t</a:t>
            </a:r>
            <a:r>
              <a:rPr i="1" dirty="0">
                <a:latin typeface="Arial"/>
                <a:cs typeface="Arial"/>
              </a:rPr>
              <a:t>h </a:t>
            </a:r>
            <a:r>
              <a:rPr i="1" spc="-10" dirty="0">
                <a:latin typeface="Arial"/>
                <a:cs typeface="Arial"/>
              </a:rPr>
              <a:t>d</a:t>
            </a:r>
            <a:r>
              <a:rPr i="1" dirty="0">
                <a:latin typeface="Arial"/>
                <a:cs typeface="Arial"/>
              </a:rPr>
              <a:t>i</a:t>
            </a:r>
            <a:r>
              <a:rPr i="1" spc="5" dirty="0">
                <a:latin typeface="Arial"/>
                <a:cs typeface="Arial"/>
              </a:rPr>
              <a:t>s</a:t>
            </a:r>
            <a:r>
              <a:rPr i="1" spc="-10" dirty="0">
                <a:latin typeface="Arial"/>
                <a:cs typeface="Arial"/>
              </a:rPr>
              <a:t>a</a:t>
            </a:r>
            <a:r>
              <a:rPr i="1" dirty="0">
                <a:latin typeface="Arial"/>
                <a:cs typeface="Arial"/>
              </a:rPr>
              <a:t>bi</a:t>
            </a:r>
            <a:r>
              <a:rPr i="1" spc="-10" dirty="0">
                <a:latin typeface="Arial"/>
                <a:cs typeface="Arial"/>
              </a:rPr>
              <a:t>l</a:t>
            </a:r>
            <a:r>
              <a:rPr i="1" dirty="0">
                <a:latin typeface="Arial"/>
                <a:cs typeface="Arial"/>
              </a:rPr>
              <a:t>it</a:t>
            </a:r>
            <a:r>
              <a:rPr i="1" spc="5" dirty="0">
                <a:latin typeface="Arial"/>
                <a:cs typeface="Arial"/>
              </a:rPr>
              <a:t>y</a:t>
            </a:r>
            <a:r>
              <a:rPr i="1" dirty="0">
                <a:latin typeface="Arial"/>
                <a:cs typeface="Arial"/>
              </a:rPr>
              <a:t>,</a:t>
            </a:r>
            <a:r>
              <a:rPr i="1" spc="-10" dirty="0">
                <a:latin typeface="Arial"/>
                <a:cs typeface="Arial"/>
              </a:rPr>
              <a:t> </a:t>
            </a:r>
            <a:r>
              <a:rPr i="1" dirty="0">
                <a:latin typeface="Arial"/>
                <a:cs typeface="Arial"/>
              </a:rPr>
              <a:t>gi</a:t>
            </a:r>
            <a:r>
              <a:rPr i="1" spc="-10" dirty="0">
                <a:latin typeface="Arial"/>
                <a:cs typeface="Arial"/>
              </a:rPr>
              <a:t>f</a:t>
            </a:r>
            <a:r>
              <a:rPr i="1" dirty="0">
                <a:latin typeface="Arial"/>
                <a:cs typeface="Arial"/>
              </a:rPr>
              <a:t>te</a:t>
            </a:r>
            <a:r>
              <a:rPr i="1" spc="-10" dirty="0">
                <a:latin typeface="Arial"/>
                <a:cs typeface="Arial"/>
              </a:rPr>
              <a:t>d</a:t>
            </a:r>
            <a:r>
              <a:rPr i="1" dirty="0">
                <a:latin typeface="Arial"/>
                <a:cs typeface="Arial"/>
              </a:rPr>
              <a:t>ne</a:t>
            </a:r>
            <a:r>
              <a:rPr i="1" spc="-10" dirty="0">
                <a:latin typeface="Arial"/>
                <a:cs typeface="Arial"/>
              </a:rPr>
              <a:t>s</a:t>
            </a:r>
            <a:r>
              <a:rPr i="1" dirty="0">
                <a:latin typeface="Arial"/>
                <a:cs typeface="Arial"/>
              </a:rPr>
              <a:t>s</a:t>
            </a:r>
            <a:r>
              <a:rPr i="1" spc="5" dirty="0">
                <a:latin typeface="Arial"/>
                <a:cs typeface="Arial"/>
              </a:rPr>
              <a:t> </a:t>
            </a:r>
            <a:r>
              <a:rPr i="1" dirty="0">
                <a:latin typeface="Arial"/>
                <a:cs typeface="Arial"/>
              </a:rPr>
              <a:t>a</a:t>
            </a:r>
            <a:r>
              <a:rPr i="1" spc="-10" dirty="0">
                <a:latin typeface="Arial"/>
                <a:cs typeface="Arial"/>
              </a:rPr>
              <a:t>n</a:t>
            </a:r>
            <a:r>
              <a:rPr i="1" dirty="0">
                <a:latin typeface="Arial"/>
                <a:cs typeface="Arial"/>
              </a:rPr>
              <a:t>d t</a:t>
            </a:r>
            <a:r>
              <a:rPr i="1" spc="-10" dirty="0">
                <a:latin typeface="Arial"/>
                <a:cs typeface="Arial"/>
              </a:rPr>
              <a:t>a</a:t>
            </a:r>
            <a:r>
              <a:rPr i="1" dirty="0">
                <a:latin typeface="Arial"/>
                <a:cs typeface="Arial"/>
              </a:rPr>
              <a:t>len</a:t>
            </a:r>
            <a:r>
              <a:rPr i="1" spc="-10" dirty="0">
                <a:latin typeface="Arial"/>
                <a:cs typeface="Arial"/>
              </a:rPr>
              <a:t>t</a:t>
            </a:r>
            <a:r>
              <a:rPr i="1" spc="5" dirty="0">
                <a:latin typeface="Arial"/>
                <a:cs typeface="Arial"/>
              </a:rPr>
              <a:t>s</a:t>
            </a:r>
            <a:r>
              <a:rPr i="1" dirty="0">
                <a:latin typeface="Arial"/>
                <a:cs typeface="Arial"/>
              </a:rPr>
              <a:t>” </a:t>
            </a:r>
            <a:r>
              <a:rPr i="1" spc="-10" dirty="0">
                <a:latin typeface="Arial"/>
                <a:cs typeface="Arial"/>
              </a:rPr>
              <a:t>i</a:t>
            </a:r>
            <a:r>
              <a:rPr i="1" dirty="0">
                <a:latin typeface="Arial"/>
                <a:cs typeface="Arial"/>
              </a:rPr>
              <a:t>s</a:t>
            </a:r>
            <a:r>
              <a:rPr i="1" spc="5" dirty="0">
                <a:latin typeface="Arial"/>
                <a:cs typeface="Arial"/>
              </a:rPr>
              <a:t> </a:t>
            </a:r>
            <a:r>
              <a:rPr i="1" spc="-10" dirty="0">
                <a:latin typeface="Arial"/>
                <a:cs typeface="Arial"/>
              </a:rPr>
              <a:t>o</a:t>
            </a:r>
            <a:r>
              <a:rPr i="1" dirty="0">
                <a:latin typeface="Arial"/>
                <a:cs typeface="Arial"/>
              </a:rPr>
              <a:t>pera</a:t>
            </a:r>
            <a:r>
              <a:rPr i="1" spc="-10" dirty="0">
                <a:latin typeface="Arial"/>
                <a:cs typeface="Arial"/>
              </a:rPr>
              <a:t>t</a:t>
            </a:r>
            <a:r>
              <a:rPr i="1" dirty="0">
                <a:latin typeface="Arial"/>
                <a:cs typeface="Arial"/>
              </a:rPr>
              <a:t>ion</a:t>
            </a:r>
            <a:r>
              <a:rPr i="1" spc="-10" dirty="0">
                <a:latin typeface="Arial"/>
                <a:cs typeface="Arial"/>
              </a:rPr>
              <a:t>a</a:t>
            </a:r>
            <a:r>
              <a:rPr i="1" dirty="0">
                <a:latin typeface="Arial"/>
                <a:cs typeface="Arial"/>
              </a:rPr>
              <a:t>lly</a:t>
            </a:r>
            <a:r>
              <a:rPr i="1" spc="-5" dirty="0">
                <a:latin typeface="Arial"/>
                <a:cs typeface="Arial"/>
              </a:rPr>
              <a:t> </a:t>
            </a:r>
            <a:r>
              <a:rPr i="1" dirty="0">
                <a:latin typeface="Arial"/>
                <a:cs typeface="Arial"/>
              </a:rPr>
              <a:t>def</a:t>
            </a:r>
            <a:r>
              <a:rPr i="1" spc="-10" dirty="0">
                <a:latin typeface="Arial"/>
                <a:cs typeface="Arial"/>
              </a:rPr>
              <a:t>i</a:t>
            </a:r>
            <a:r>
              <a:rPr i="1" dirty="0">
                <a:latin typeface="Arial"/>
                <a:cs typeface="Arial"/>
              </a:rPr>
              <a:t>ned</a:t>
            </a:r>
            <a:r>
              <a:rPr i="1" spc="-10" dirty="0">
                <a:latin typeface="Arial"/>
                <a:cs typeface="Arial"/>
              </a:rPr>
              <a:t> </a:t>
            </a:r>
            <a:r>
              <a:rPr i="1" dirty="0">
                <a:latin typeface="Arial"/>
                <a:cs typeface="Arial"/>
              </a:rPr>
              <a:t>as</a:t>
            </a:r>
            <a:r>
              <a:rPr i="1" spc="-5" dirty="0">
                <a:latin typeface="Arial"/>
                <a:cs typeface="Arial"/>
              </a:rPr>
              <a:t> </a:t>
            </a:r>
            <a:r>
              <a:rPr i="1" dirty="0">
                <a:latin typeface="Arial"/>
                <a:cs typeface="Arial"/>
              </a:rPr>
              <a:t>per</a:t>
            </a:r>
            <a:r>
              <a:rPr i="1" spc="-10" dirty="0">
                <a:latin typeface="Arial"/>
                <a:cs typeface="Arial"/>
              </a:rPr>
              <a:t>s</a:t>
            </a:r>
            <a:r>
              <a:rPr i="1" dirty="0">
                <a:latin typeface="Arial"/>
                <a:cs typeface="Arial"/>
              </a:rPr>
              <a:t>o</a:t>
            </a:r>
            <a:r>
              <a:rPr i="1" spc="-10" dirty="0">
                <a:latin typeface="Arial"/>
                <a:cs typeface="Arial"/>
              </a:rPr>
              <a:t>n</a:t>
            </a:r>
            <a:r>
              <a:rPr i="1" dirty="0">
                <a:latin typeface="Arial"/>
                <a:cs typeface="Arial"/>
              </a:rPr>
              <a:t>s</a:t>
            </a:r>
            <a:r>
              <a:rPr i="1" spc="5" dirty="0">
                <a:latin typeface="Arial"/>
                <a:cs typeface="Arial"/>
              </a:rPr>
              <a:t> </a:t>
            </a:r>
            <a:r>
              <a:rPr i="1" dirty="0">
                <a:latin typeface="Arial"/>
                <a:cs typeface="Arial"/>
              </a:rPr>
              <a:t>1) w</a:t>
            </a:r>
            <a:r>
              <a:rPr i="1" spc="-10" dirty="0">
                <a:latin typeface="Arial"/>
                <a:cs typeface="Arial"/>
              </a:rPr>
              <a:t>h</a:t>
            </a:r>
            <a:r>
              <a:rPr i="1" dirty="0">
                <a:latin typeface="Arial"/>
                <a:cs typeface="Arial"/>
              </a:rPr>
              <a:t>o</a:t>
            </a:r>
            <a:r>
              <a:rPr i="1" spc="-10" dirty="0">
                <a:latin typeface="Arial"/>
                <a:cs typeface="Arial"/>
              </a:rPr>
              <a:t> </a:t>
            </a:r>
            <a:r>
              <a:rPr i="1" dirty="0">
                <a:latin typeface="Arial"/>
                <a:cs typeface="Arial"/>
              </a:rPr>
              <a:t>are g</a:t>
            </a:r>
            <a:r>
              <a:rPr i="1" spc="-10" dirty="0">
                <a:latin typeface="Arial"/>
                <a:cs typeface="Arial"/>
              </a:rPr>
              <a:t>i</a:t>
            </a:r>
            <a:r>
              <a:rPr i="1" dirty="0">
                <a:latin typeface="Arial"/>
                <a:cs typeface="Arial"/>
              </a:rPr>
              <a:t>fted</a:t>
            </a:r>
            <a:r>
              <a:rPr i="1" spc="-10" dirty="0">
                <a:latin typeface="Arial"/>
                <a:cs typeface="Arial"/>
              </a:rPr>
              <a:t> </a:t>
            </a:r>
            <a:r>
              <a:rPr i="1" dirty="0">
                <a:latin typeface="Arial"/>
                <a:cs typeface="Arial"/>
              </a:rPr>
              <a:t>or t</a:t>
            </a:r>
            <a:r>
              <a:rPr i="1" spc="-10" dirty="0">
                <a:latin typeface="Arial"/>
                <a:cs typeface="Arial"/>
              </a:rPr>
              <a:t>a</a:t>
            </a:r>
            <a:r>
              <a:rPr i="1" dirty="0">
                <a:latin typeface="Arial"/>
                <a:cs typeface="Arial"/>
              </a:rPr>
              <a:t>len</a:t>
            </a:r>
            <a:r>
              <a:rPr i="1" spc="-10" dirty="0">
                <a:latin typeface="Arial"/>
                <a:cs typeface="Arial"/>
              </a:rPr>
              <a:t>t</a:t>
            </a:r>
            <a:r>
              <a:rPr i="1" dirty="0">
                <a:latin typeface="Arial"/>
                <a:cs typeface="Arial"/>
              </a:rPr>
              <a:t>ed </a:t>
            </a:r>
            <a:r>
              <a:rPr i="1" spc="-10" dirty="0">
                <a:latin typeface="Arial"/>
                <a:cs typeface="Arial"/>
              </a:rPr>
              <a:t>a</a:t>
            </a:r>
            <a:r>
              <a:rPr i="1" dirty="0">
                <a:latin typeface="Arial"/>
                <a:cs typeface="Arial"/>
              </a:rPr>
              <a:t>nd </a:t>
            </a:r>
            <a:r>
              <a:rPr i="1" spc="-10" dirty="0">
                <a:latin typeface="Arial"/>
                <a:cs typeface="Arial"/>
              </a:rPr>
              <a:t>t</a:t>
            </a:r>
            <a:r>
              <a:rPr i="1" dirty="0">
                <a:latin typeface="Arial"/>
                <a:cs typeface="Arial"/>
              </a:rPr>
              <a:t>ho</a:t>
            </a:r>
            <a:r>
              <a:rPr i="1" spc="50" dirty="0">
                <a:latin typeface="Arial"/>
                <a:cs typeface="Arial"/>
              </a:rPr>
              <a:t>s</a:t>
            </a:r>
            <a:r>
              <a:rPr i="1" dirty="0">
                <a:latin typeface="Arial"/>
                <a:cs typeface="Arial"/>
              </a:rPr>
              <a:t>e 2) who</a:t>
            </a:r>
            <a:r>
              <a:rPr i="1" spc="-10" dirty="0">
                <a:latin typeface="Arial"/>
                <a:cs typeface="Arial"/>
              </a:rPr>
              <a:t> </a:t>
            </a:r>
            <a:r>
              <a:rPr i="1" dirty="0">
                <a:latin typeface="Arial"/>
                <a:cs typeface="Arial"/>
              </a:rPr>
              <a:t>h</a:t>
            </a:r>
            <a:r>
              <a:rPr i="1" spc="-10" dirty="0">
                <a:latin typeface="Arial"/>
                <a:cs typeface="Arial"/>
              </a:rPr>
              <a:t>a</a:t>
            </a:r>
            <a:r>
              <a:rPr i="1" spc="5" dirty="0">
                <a:latin typeface="Arial"/>
                <a:cs typeface="Arial"/>
              </a:rPr>
              <a:t>v</a:t>
            </a:r>
            <a:r>
              <a:rPr i="1" dirty="0">
                <a:latin typeface="Arial"/>
                <a:cs typeface="Arial"/>
              </a:rPr>
              <a:t>e </a:t>
            </a:r>
            <a:r>
              <a:rPr i="1" spc="-10" dirty="0">
                <a:latin typeface="Arial"/>
                <a:cs typeface="Arial"/>
              </a:rPr>
              <a:t>p</a:t>
            </a:r>
            <a:r>
              <a:rPr i="1" dirty="0">
                <a:latin typeface="Arial"/>
                <a:cs typeface="Arial"/>
              </a:rPr>
              <a:t>h</a:t>
            </a:r>
            <a:r>
              <a:rPr i="1" spc="-10" dirty="0">
                <a:latin typeface="Arial"/>
                <a:cs typeface="Arial"/>
              </a:rPr>
              <a:t>y</a:t>
            </a:r>
            <a:r>
              <a:rPr i="1" spc="5" dirty="0">
                <a:latin typeface="Arial"/>
                <a:cs typeface="Arial"/>
              </a:rPr>
              <a:t>s</a:t>
            </a:r>
            <a:r>
              <a:rPr i="1" dirty="0">
                <a:latin typeface="Arial"/>
                <a:cs typeface="Arial"/>
              </a:rPr>
              <a:t>i</a:t>
            </a:r>
            <a:r>
              <a:rPr i="1" spc="-10" dirty="0">
                <a:latin typeface="Arial"/>
                <a:cs typeface="Arial"/>
              </a:rPr>
              <a:t>c</a:t>
            </a:r>
            <a:r>
              <a:rPr i="1" dirty="0">
                <a:latin typeface="Arial"/>
                <a:cs typeface="Arial"/>
              </a:rPr>
              <a:t>al,</a:t>
            </a:r>
            <a:r>
              <a:rPr i="1" spc="-10" dirty="0">
                <a:latin typeface="Arial"/>
                <a:cs typeface="Arial"/>
              </a:rPr>
              <a:t> </a:t>
            </a:r>
            <a:r>
              <a:rPr i="1" spc="5" dirty="0">
                <a:latin typeface="Arial"/>
                <a:cs typeface="Arial"/>
              </a:rPr>
              <a:t>m</a:t>
            </a:r>
            <a:r>
              <a:rPr i="1" dirty="0">
                <a:latin typeface="Arial"/>
                <a:cs typeface="Arial"/>
              </a:rPr>
              <a:t>e</a:t>
            </a:r>
            <a:r>
              <a:rPr i="1" spc="-10" dirty="0">
                <a:latin typeface="Arial"/>
                <a:cs typeface="Arial"/>
              </a:rPr>
              <a:t>n</a:t>
            </a:r>
            <a:r>
              <a:rPr i="1" dirty="0">
                <a:latin typeface="Arial"/>
                <a:cs typeface="Arial"/>
              </a:rPr>
              <a:t>t</a:t>
            </a:r>
            <a:r>
              <a:rPr i="1" spc="-10" dirty="0">
                <a:latin typeface="Arial"/>
                <a:cs typeface="Arial"/>
              </a:rPr>
              <a:t>a</a:t>
            </a:r>
            <a:r>
              <a:rPr i="1" dirty="0">
                <a:latin typeface="Arial"/>
                <a:cs typeface="Arial"/>
              </a:rPr>
              <a:t>l, </a:t>
            </a:r>
            <a:r>
              <a:rPr i="1" spc="5" dirty="0">
                <a:latin typeface="Arial"/>
                <a:cs typeface="Arial"/>
              </a:rPr>
              <a:t>s</a:t>
            </a:r>
            <a:r>
              <a:rPr i="1" spc="-10" dirty="0">
                <a:latin typeface="Arial"/>
                <a:cs typeface="Arial"/>
              </a:rPr>
              <a:t>o</a:t>
            </a:r>
            <a:r>
              <a:rPr i="1" spc="5" dirty="0">
                <a:latin typeface="Arial"/>
                <a:cs typeface="Arial"/>
              </a:rPr>
              <a:t>c</a:t>
            </a:r>
            <a:r>
              <a:rPr i="1" spc="-10" dirty="0">
                <a:latin typeface="Arial"/>
                <a:cs typeface="Arial"/>
              </a:rPr>
              <a:t>i</a:t>
            </a:r>
            <a:r>
              <a:rPr i="1" dirty="0">
                <a:latin typeface="Arial"/>
                <a:cs typeface="Arial"/>
              </a:rPr>
              <a:t>al,</a:t>
            </a:r>
            <a:r>
              <a:rPr i="1" spc="-10" dirty="0">
                <a:latin typeface="Arial"/>
                <a:cs typeface="Arial"/>
              </a:rPr>
              <a:t> </a:t>
            </a:r>
            <a:r>
              <a:rPr i="1" dirty="0">
                <a:latin typeface="Arial"/>
                <a:cs typeface="Arial"/>
              </a:rPr>
              <a:t>or </a:t>
            </a:r>
            <a:r>
              <a:rPr i="1" spc="5" dirty="0">
                <a:latin typeface="Arial"/>
                <a:cs typeface="Arial"/>
              </a:rPr>
              <a:t>s</a:t>
            </a:r>
            <a:r>
              <a:rPr i="1" spc="-10" dirty="0">
                <a:latin typeface="Arial"/>
                <a:cs typeface="Arial"/>
              </a:rPr>
              <a:t>e</a:t>
            </a:r>
            <a:r>
              <a:rPr i="1" dirty="0">
                <a:latin typeface="Arial"/>
                <a:cs typeface="Arial"/>
              </a:rPr>
              <a:t>n</a:t>
            </a:r>
            <a:r>
              <a:rPr i="1" spc="-10" dirty="0">
                <a:latin typeface="Arial"/>
                <a:cs typeface="Arial"/>
              </a:rPr>
              <a:t>s</a:t>
            </a:r>
            <a:r>
              <a:rPr i="1" dirty="0">
                <a:latin typeface="Arial"/>
                <a:cs typeface="Arial"/>
              </a:rPr>
              <a:t>ory</a:t>
            </a:r>
            <a:r>
              <a:rPr i="1" spc="-5" dirty="0">
                <a:latin typeface="Arial"/>
                <a:cs typeface="Arial"/>
              </a:rPr>
              <a:t> </a:t>
            </a:r>
            <a:r>
              <a:rPr i="1" dirty="0">
                <a:latin typeface="Arial"/>
                <a:cs typeface="Arial"/>
              </a:rPr>
              <a:t>i</a:t>
            </a:r>
            <a:r>
              <a:rPr i="1" spc="5" dirty="0">
                <a:latin typeface="Arial"/>
                <a:cs typeface="Arial"/>
              </a:rPr>
              <a:t>m</a:t>
            </a:r>
            <a:r>
              <a:rPr i="1" spc="-10" dirty="0">
                <a:latin typeface="Arial"/>
                <a:cs typeface="Arial"/>
              </a:rPr>
              <a:t>p</a:t>
            </a:r>
            <a:r>
              <a:rPr i="1" dirty="0">
                <a:latin typeface="Arial"/>
                <a:cs typeface="Arial"/>
              </a:rPr>
              <a:t>ai</a:t>
            </a:r>
            <a:r>
              <a:rPr i="1" spc="-15" dirty="0">
                <a:latin typeface="Arial"/>
                <a:cs typeface="Arial"/>
              </a:rPr>
              <a:t>r</a:t>
            </a:r>
            <a:r>
              <a:rPr i="1" spc="5" dirty="0">
                <a:latin typeface="Arial"/>
                <a:cs typeface="Arial"/>
              </a:rPr>
              <a:t>m</a:t>
            </a:r>
            <a:r>
              <a:rPr i="1" dirty="0">
                <a:latin typeface="Arial"/>
                <a:cs typeface="Arial"/>
              </a:rPr>
              <a:t>e</a:t>
            </a:r>
            <a:r>
              <a:rPr i="1" spc="-10" dirty="0">
                <a:latin typeface="Arial"/>
                <a:cs typeface="Arial"/>
              </a:rPr>
              <a:t>n</a:t>
            </a:r>
            <a:r>
              <a:rPr i="1" dirty="0">
                <a:latin typeface="Arial"/>
                <a:cs typeface="Arial"/>
              </a:rPr>
              <a:t>t.</a:t>
            </a:r>
          </a:p>
          <a:p>
            <a:pPr marL="469900" marR="147955" indent="-228600">
              <a:spcBef>
                <a:spcPts val="50"/>
              </a:spcBef>
              <a:buFont typeface="Calibri"/>
              <a:buChar char="●"/>
              <a:tabLst>
                <a:tab pos="469265" algn="l"/>
              </a:tabLst>
            </a:pPr>
            <a:r>
              <a:rPr i="1" dirty="0">
                <a:latin typeface="Arial"/>
                <a:cs typeface="Arial"/>
              </a:rPr>
              <a:t>The</a:t>
            </a:r>
            <a:r>
              <a:rPr i="1" spc="-10" dirty="0">
                <a:latin typeface="Arial"/>
                <a:cs typeface="Arial"/>
              </a:rPr>
              <a:t>s</a:t>
            </a:r>
            <a:r>
              <a:rPr i="1" dirty="0">
                <a:latin typeface="Arial"/>
                <a:cs typeface="Arial"/>
              </a:rPr>
              <a:t>e pe</a:t>
            </a:r>
            <a:r>
              <a:rPr i="1" spc="-15" dirty="0">
                <a:latin typeface="Arial"/>
                <a:cs typeface="Arial"/>
              </a:rPr>
              <a:t>r</a:t>
            </a:r>
            <a:r>
              <a:rPr i="1" spc="5" dirty="0">
                <a:latin typeface="Arial"/>
                <a:cs typeface="Arial"/>
              </a:rPr>
              <a:t>s</a:t>
            </a:r>
            <a:r>
              <a:rPr i="1" dirty="0">
                <a:latin typeface="Arial"/>
                <a:cs typeface="Arial"/>
              </a:rPr>
              <a:t>o</a:t>
            </a:r>
            <a:r>
              <a:rPr i="1" spc="-10" dirty="0">
                <a:latin typeface="Arial"/>
                <a:cs typeface="Arial"/>
              </a:rPr>
              <a:t>n</a:t>
            </a:r>
            <a:r>
              <a:rPr i="1" dirty="0">
                <a:latin typeface="Arial"/>
                <a:cs typeface="Arial"/>
              </a:rPr>
              <a:t>s</a:t>
            </a:r>
            <a:r>
              <a:rPr i="1" spc="-5" dirty="0">
                <a:latin typeface="Arial"/>
                <a:cs typeface="Arial"/>
              </a:rPr>
              <a:t> </a:t>
            </a:r>
            <a:r>
              <a:rPr i="1" spc="5" dirty="0">
                <a:latin typeface="Arial"/>
                <a:cs typeface="Arial"/>
              </a:rPr>
              <a:t>m</a:t>
            </a:r>
            <a:r>
              <a:rPr i="1" dirty="0">
                <a:latin typeface="Arial"/>
                <a:cs typeface="Arial"/>
              </a:rPr>
              <a:t>ay</a:t>
            </a:r>
            <a:r>
              <a:rPr i="1" spc="-5" dirty="0">
                <a:latin typeface="Arial"/>
                <a:cs typeface="Arial"/>
              </a:rPr>
              <a:t> </a:t>
            </a:r>
            <a:r>
              <a:rPr i="1" dirty="0">
                <a:latin typeface="Arial"/>
                <a:cs typeface="Arial"/>
              </a:rPr>
              <a:t>be </a:t>
            </a:r>
            <a:r>
              <a:rPr i="1" spc="-10" dirty="0">
                <a:latin typeface="Arial"/>
                <a:cs typeface="Arial"/>
              </a:rPr>
              <a:t>g</a:t>
            </a:r>
            <a:r>
              <a:rPr i="1" dirty="0">
                <a:latin typeface="Arial"/>
                <a:cs typeface="Arial"/>
              </a:rPr>
              <a:t>ift</a:t>
            </a:r>
            <a:r>
              <a:rPr i="1" spc="-10" dirty="0">
                <a:latin typeface="Arial"/>
                <a:cs typeface="Arial"/>
              </a:rPr>
              <a:t>e</a:t>
            </a:r>
            <a:r>
              <a:rPr i="1" dirty="0">
                <a:latin typeface="Arial"/>
                <a:cs typeface="Arial"/>
              </a:rPr>
              <a:t>d/</a:t>
            </a:r>
            <a:r>
              <a:rPr i="1" spc="-10" dirty="0">
                <a:latin typeface="Arial"/>
                <a:cs typeface="Arial"/>
              </a:rPr>
              <a:t>t</a:t>
            </a:r>
            <a:r>
              <a:rPr i="1" dirty="0">
                <a:latin typeface="Arial"/>
                <a:cs typeface="Arial"/>
              </a:rPr>
              <a:t>alen</a:t>
            </a:r>
            <a:r>
              <a:rPr i="1" spc="-10" dirty="0">
                <a:latin typeface="Arial"/>
                <a:cs typeface="Arial"/>
              </a:rPr>
              <a:t>t</a:t>
            </a:r>
            <a:r>
              <a:rPr i="1" dirty="0">
                <a:latin typeface="Arial"/>
                <a:cs typeface="Arial"/>
              </a:rPr>
              <a:t>ed,</a:t>
            </a:r>
            <a:r>
              <a:rPr i="1" spc="-10" dirty="0">
                <a:latin typeface="Arial"/>
                <a:cs typeface="Arial"/>
              </a:rPr>
              <a:t> </a:t>
            </a:r>
            <a:r>
              <a:rPr i="1" dirty="0">
                <a:latin typeface="Arial"/>
                <a:cs typeface="Arial"/>
              </a:rPr>
              <a:t>a f</a:t>
            </a:r>
            <a:r>
              <a:rPr i="1" spc="-10" dirty="0">
                <a:latin typeface="Arial"/>
                <a:cs typeface="Arial"/>
              </a:rPr>
              <a:t>a</a:t>
            </a:r>
            <a:r>
              <a:rPr i="1" spc="5" dirty="0">
                <a:latin typeface="Arial"/>
                <a:cs typeface="Arial"/>
              </a:rPr>
              <a:t>s</a:t>
            </a:r>
            <a:r>
              <a:rPr i="1" dirty="0">
                <a:latin typeface="Arial"/>
                <a:cs typeface="Arial"/>
              </a:rPr>
              <a:t>t </a:t>
            </a:r>
            <a:r>
              <a:rPr i="1" spc="-10" dirty="0">
                <a:latin typeface="Arial"/>
                <a:cs typeface="Arial"/>
              </a:rPr>
              <a:t>l</a:t>
            </a:r>
            <a:r>
              <a:rPr i="1" dirty="0">
                <a:latin typeface="Arial"/>
                <a:cs typeface="Arial"/>
              </a:rPr>
              <a:t>earne</a:t>
            </a:r>
            <a:r>
              <a:rPr i="1" spc="-15" dirty="0">
                <a:latin typeface="Arial"/>
                <a:cs typeface="Arial"/>
              </a:rPr>
              <a:t>r</a:t>
            </a:r>
            <a:r>
              <a:rPr i="1" dirty="0">
                <a:latin typeface="Arial"/>
                <a:cs typeface="Arial"/>
              </a:rPr>
              <a:t>, </a:t>
            </a:r>
            <a:r>
              <a:rPr i="1" spc="-10" dirty="0">
                <a:latin typeface="Arial"/>
                <a:cs typeface="Arial"/>
              </a:rPr>
              <a:t>m</a:t>
            </a:r>
            <a:r>
              <a:rPr i="1" dirty="0">
                <a:latin typeface="Arial"/>
                <a:cs typeface="Arial"/>
              </a:rPr>
              <a:t>ent</a:t>
            </a:r>
            <a:r>
              <a:rPr i="1" spc="-10" dirty="0">
                <a:latin typeface="Arial"/>
                <a:cs typeface="Arial"/>
              </a:rPr>
              <a:t>a</a:t>
            </a:r>
            <a:r>
              <a:rPr i="1" dirty="0">
                <a:latin typeface="Arial"/>
                <a:cs typeface="Arial"/>
              </a:rPr>
              <a:t>l</a:t>
            </a:r>
            <a:r>
              <a:rPr i="1" spc="-10" dirty="0">
                <a:latin typeface="Arial"/>
                <a:cs typeface="Arial"/>
              </a:rPr>
              <a:t>l</a:t>
            </a:r>
            <a:r>
              <a:rPr i="1" dirty="0">
                <a:latin typeface="Arial"/>
                <a:cs typeface="Arial"/>
              </a:rPr>
              <a:t>y</a:t>
            </a:r>
            <a:r>
              <a:rPr i="1" spc="5" dirty="0">
                <a:latin typeface="Arial"/>
                <a:cs typeface="Arial"/>
              </a:rPr>
              <a:t> </a:t>
            </a:r>
            <a:r>
              <a:rPr i="1" dirty="0">
                <a:latin typeface="Arial"/>
                <a:cs typeface="Arial"/>
              </a:rPr>
              <a:t>reta</a:t>
            </a:r>
            <a:r>
              <a:rPr i="1" spc="-15" dirty="0">
                <a:latin typeface="Arial"/>
                <a:cs typeface="Arial"/>
              </a:rPr>
              <a:t>r</a:t>
            </a:r>
            <a:r>
              <a:rPr i="1" dirty="0">
                <a:latin typeface="Arial"/>
                <a:cs typeface="Arial"/>
              </a:rPr>
              <a:t>ded,</a:t>
            </a:r>
            <a:r>
              <a:rPr i="1" spc="-10" dirty="0">
                <a:latin typeface="Arial"/>
                <a:cs typeface="Arial"/>
              </a:rPr>
              <a:t> </a:t>
            </a:r>
            <a:r>
              <a:rPr i="1" spc="5" dirty="0">
                <a:latin typeface="Arial"/>
                <a:cs typeface="Arial"/>
              </a:rPr>
              <a:t>v</a:t>
            </a:r>
            <a:r>
              <a:rPr i="1" spc="-10" dirty="0">
                <a:latin typeface="Arial"/>
                <a:cs typeface="Arial"/>
              </a:rPr>
              <a:t>i</a:t>
            </a:r>
            <a:r>
              <a:rPr i="1" spc="5" dirty="0">
                <a:latin typeface="Arial"/>
                <a:cs typeface="Arial"/>
              </a:rPr>
              <a:t>s</a:t>
            </a:r>
            <a:r>
              <a:rPr i="1" spc="-10" dirty="0">
                <a:latin typeface="Arial"/>
                <a:cs typeface="Arial"/>
              </a:rPr>
              <a:t>u</a:t>
            </a:r>
            <a:r>
              <a:rPr i="1" dirty="0">
                <a:latin typeface="Arial"/>
                <a:cs typeface="Arial"/>
              </a:rPr>
              <a:t>al</a:t>
            </a:r>
            <a:r>
              <a:rPr i="1" spc="-10" dirty="0">
                <a:latin typeface="Arial"/>
                <a:cs typeface="Arial"/>
              </a:rPr>
              <a:t>l</a:t>
            </a:r>
            <a:r>
              <a:rPr i="1" dirty="0">
                <a:latin typeface="Arial"/>
                <a:cs typeface="Arial"/>
              </a:rPr>
              <a:t>y</a:t>
            </a:r>
            <a:r>
              <a:rPr i="1" spc="5" dirty="0">
                <a:latin typeface="Arial"/>
                <a:cs typeface="Arial"/>
              </a:rPr>
              <a:t> </a:t>
            </a:r>
            <a:r>
              <a:rPr i="1" spc="-10" dirty="0">
                <a:latin typeface="Arial"/>
                <a:cs typeface="Arial"/>
              </a:rPr>
              <a:t>i</a:t>
            </a:r>
            <a:r>
              <a:rPr i="1" spc="5" dirty="0">
                <a:latin typeface="Arial"/>
                <a:cs typeface="Arial"/>
              </a:rPr>
              <a:t>m</a:t>
            </a:r>
            <a:r>
              <a:rPr i="1" dirty="0">
                <a:latin typeface="Arial"/>
                <a:cs typeface="Arial"/>
              </a:rPr>
              <a:t>p</a:t>
            </a:r>
            <a:r>
              <a:rPr i="1" spc="-10" dirty="0">
                <a:latin typeface="Arial"/>
                <a:cs typeface="Arial"/>
              </a:rPr>
              <a:t>a</a:t>
            </a:r>
            <a:r>
              <a:rPr i="1" dirty="0">
                <a:latin typeface="Arial"/>
                <a:cs typeface="Arial"/>
              </a:rPr>
              <a:t>ired,</a:t>
            </a:r>
            <a:r>
              <a:rPr i="1" spc="-10" dirty="0">
                <a:latin typeface="Arial"/>
                <a:cs typeface="Arial"/>
              </a:rPr>
              <a:t> h</a:t>
            </a:r>
            <a:r>
              <a:rPr i="1" dirty="0">
                <a:latin typeface="Arial"/>
                <a:cs typeface="Arial"/>
              </a:rPr>
              <a:t>earing</a:t>
            </a:r>
            <a:r>
              <a:rPr i="1" spc="-10" dirty="0">
                <a:latin typeface="Arial"/>
                <a:cs typeface="Arial"/>
              </a:rPr>
              <a:t> i</a:t>
            </a:r>
            <a:r>
              <a:rPr i="1" spc="5" dirty="0">
                <a:latin typeface="Arial"/>
                <a:cs typeface="Arial"/>
              </a:rPr>
              <a:t>m</a:t>
            </a:r>
            <a:r>
              <a:rPr i="1" dirty="0">
                <a:latin typeface="Arial"/>
                <a:cs typeface="Arial"/>
              </a:rPr>
              <a:t>pai</a:t>
            </a:r>
            <a:r>
              <a:rPr i="1" spc="-15" dirty="0">
                <a:latin typeface="Arial"/>
                <a:cs typeface="Arial"/>
              </a:rPr>
              <a:t>r</a:t>
            </a:r>
            <a:r>
              <a:rPr i="1" dirty="0">
                <a:latin typeface="Arial"/>
                <a:cs typeface="Arial"/>
              </a:rPr>
              <a:t>ed, </a:t>
            </a:r>
            <a:r>
              <a:rPr i="1" spc="-15" dirty="0">
                <a:latin typeface="Arial"/>
                <a:cs typeface="Arial"/>
              </a:rPr>
              <a:t>w</a:t>
            </a:r>
            <a:r>
              <a:rPr i="1" dirty="0">
                <a:latin typeface="Arial"/>
                <a:cs typeface="Arial"/>
              </a:rPr>
              <a:t>ith </a:t>
            </a:r>
            <a:r>
              <a:rPr i="1" spc="-10" dirty="0">
                <a:latin typeface="Arial"/>
                <a:cs typeface="Arial"/>
              </a:rPr>
              <a:t>b</a:t>
            </a:r>
            <a:r>
              <a:rPr i="1" dirty="0">
                <a:latin typeface="Arial"/>
                <a:cs typeface="Arial"/>
              </a:rPr>
              <a:t>eh</a:t>
            </a:r>
            <a:r>
              <a:rPr i="1" spc="-10" dirty="0">
                <a:latin typeface="Arial"/>
                <a:cs typeface="Arial"/>
              </a:rPr>
              <a:t>a</a:t>
            </a:r>
            <a:r>
              <a:rPr i="1" spc="5" dirty="0">
                <a:latin typeface="Arial"/>
                <a:cs typeface="Arial"/>
              </a:rPr>
              <a:t>v</a:t>
            </a:r>
            <a:r>
              <a:rPr i="1" dirty="0">
                <a:latin typeface="Arial"/>
                <a:cs typeface="Arial"/>
              </a:rPr>
              <a:t>ior</a:t>
            </a:r>
            <a:r>
              <a:rPr i="1" spc="-25" dirty="0">
                <a:latin typeface="Arial"/>
                <a:cs typeface="Arial"/>
              </a:rPr>
              <a:t> </a:t>
            </a:r>
            <a:r>
              <a:rPr i="1" spc="60" dirty="0">
                <a:latin typeface="Arial"/>
                <a:cs typeface="Arial"/>
              </a:rPr>
              <a:t>p</a:t>
            </a:r>
            <a:r>
              <a:rPr i="1" dirty="0">
                <a:latin typeface="Arial"/>
                <a:cs typeface="Arial"/>
              </a:rPr>
              <a:t>robl</a:t>
            </a:r>
            <a:r>
              <a:rPr i="1" spc="-10" dirty="0">
                <a:latin typeface="Arial"/>
                <a:cs typeface="Arial"/>
              </a:rPr>
              <a:t>em</a:t>
            </a:r>
            <a:r>
              <a:rPr i="1" spc="5" dirty="0">
                <a:latin typeface="Arial"/>
                <a:cs typeface="Arial"/>
              </a:rPr>
              <a:t>s</a:t>
            </a:r>
            <a:r>
              <a:rPr i="1" dirty="0">
                <a:latin typeface="Arial"/>
                <a:cs typeface="Arial"/>
              </a:rPr>
              <a:t>, or</a:t>
            </a:r>
            <a:r>
              <a:rPr i="1" spc="-10" dirty="0">
                <a:latin typeface="Arial"/>
                <a:cs typeface="Arial"/>
              </a:rPr>
              <a:t>t</a:t>
            </a:r>
            <a:r>
              <a:rPr i="1" dirty="0">
                <a:latin typeface="Arial"/>
                <a:cs typeface="Arial"/>
              </a:rPr>
              <a:t>hop</a:t>
            </a:r>
            <a:r>
              <a:rPr i="1" spc="-10" dirty="0">
                <a:latin typeface="Arial"/>
                <a:cs typeface="Arial"/>
              </a:rPr>
              <a:t>e</a:t>
            </a:r>
            <a:r>
              <a:rPr i="1" dirty="0">
                <a:latin typeface="Arial"/>
                <a:cs typeface="Arial"/>
              </a:rPr>
              <a:t>d</a:t>
            </a:r>
            <a:r>
              <a:rPr i="1" spc="-10" dirty="0">
                <a:latin typeface="Arial"/>
                <a:cs typeface="Arial"/>
              </a:rPr>
              <a:t>i</a:t>
            </a:r>
            <a:r>
              <a:rPr i="1" spc="5" dirty="0">
                <a:latin typeface="Arial"/>
                <a:cs typeface="Arial"/>
              </a:rPr>
              <a:t>c</a:t>
            </a:r>
            <a:r>
              <a:rPr i="1" dirty="0">
                <a:latin typeface="Arial"/>
                <a:cs typeface="Arial"/>
              </a:rPr>
              <a:t>a</a:t>
            </a:r>
            <a:r>
              <a:rPr i="1" spc="-10" dirty="0">
                <a:latin typeface="Arial"/>
                <a:cs typeface="Arial"/>
              </a:rPr>
              <a:t>l</a:t>
            </a:r>
            <a:r>
              <a:rPr i="1" dirty="0">
                <a:latin typeface="Arial"/>
                <a:cs typeface="Arial"/>
              </a:rPr>
              <a:t>ly</a:t>
            </a:r>
            <a:r>
              <a:rPr i="1" spc="5" dirty="0">
                <a:latin typeface="Arial"/>
                <a:cs typeface="Arial"/>
              </a:rPr>
              <a:t> </a:t>
            </a:r>
            <a:r>
              <a:rPr i="1" spc="-10" dirty="0">
                <a:latin typeface="Arial"/>
                <a:cs typeface="Arial"/>
              </a:rPr>
              <a:t>h</a:t>
            </a:r>
            <a:r>
              <a:rPr i="1" dirty="0">
                <a:latin typeface="Arial"/>
                <a:cs typeface="Arial"/>
              </a:rPr>
              <a:t>an</a:t>
            </a:r>
            <a:r>
              <a:rPr i="1" spc="-10" dirty="0">
                <a:latin typeface="Arial"/>
                <a:cs typeface="Arial"/>
              </a:rPr>
              <a:t>di</a:t>
            </a:r>
            <a:r>
              <a:rPr i="1" spc="5" dirty="0">
                <a:latin typeface="Arial"/>
                <a:cs typeface="Arial"/>
              </a:rPr>
              <a:t>c</a:t>
            </a:r>
            <a:r>
              <a:rPr i="1" dirty="0">
                <a:latin typeface="Arial"/>
                <a:cs typeface="Arial"/>
              </a:rPr>
              <a:t>ap</a:t>
            </a:r>
            <a:r>
              <a:rPr i="1" spc="-10" dirty="0">
                <a:latin typeface="Arial"/>
                <a:cs typeface="Arial"/>
              </a:rPr>
              <a:t>p</a:t>
            </a:r>
            <a:r>
              <a:rPr i="1" dirty="0">
                <a:latin typeface="Arial"/>
                <a:cs typeface="Arial"/>
              </a:rPr>
              <a:t>ed, w</a:t>
            </a:r>
            <a:r>
              <a:rPr i="1" spc="-10" dirty="0">
                <a:latin typeface="Arial"/>
                <a:cs typeface="Arial"/>
              </a:rPr>
              <a:t>i</a:t>
            </a:r>
            <a:r>
              <a:rPr i="1" dirty="0">
                <a:latin typeface="Arial"/>
                <a:cs typeface="Arial"/>
              </a:rPr>
              <a:t>th</a:t>
            </a:r>
            <a:r>
              <a:rPr i="1" spc="-10" dirty="0">
                <a:latin typeface="Arial"/>
                <a:cs typeface="Arial"/>
              </a:rPr>
              <a:t> </a:t>
            </a:r>
            <a:r>
              <a:rPr i="1" spc="5" dirty="0">
                <a:latin typeface="Arial"/>
                <a:cs typeface="Arial"/>
              </a:rPr>
              <a:t>s</a:t>
            </a:r>
            <a:r>
              <a:rPr i="1" dirty="0">
                <a:latin typeface="Arial"/>
                <a:cs typeface="Arial"/>
              </a:rPr>
              <a:t>p</a:t>
            </a:r>
            <a:r>
              <a:rPr i="1" spc="-10" dirty="0">
                <a:latin typeface="Arial"/>
                <a:cs typeface="Arial"/>
              </a:rPr>
              <a:t>e</a:t>
            </a:r>
            <a:r>
              <a:rPr i="1" spc="5" dirty="0">
                <a:latin typeface="Arial"/>
                <a:cs typeface="Arial"/>
              </a:rPr>
              <a:t>c</a:t>
            </a:r>
            <a:r>
              <a:rPr i="1" dirty="0">
                <a:latin typeface="Arial"/>
                <a:cs typeface="Arial"/>
              </a:rPr>
              <a:t>i</a:t>
            </a:r>
            <a:r>
              <a:rPr i="1" spc="-10" dirty="0">
                <a:latin typeface="Arial"/>
                <a:cs typeface="Arial"/>
              </a:rPr>
              <a:t>a</a:t>
            </a:r>
            <a:r>
              <a:rPr i="1" dirty="0">
                <a:latin typeface="Arial"/>
                <a:cs typeface="Arial"/>
              </a:rPr>
              <a:t>l h</a:t>
            </a:r>
            <a:r>
              <a:rPr i="1" spc="-10" dirty="0">
                <a:latin typeface="Arial"/>
                <a:cs typeface="Arial"/>
              </a:rPr>
              <a:t>e</a:t>
            </a:r>
            <a:r>
              <a:rPr i="1" dirty="0">
                <a:latin typeface="Arial"/>
                <a:cs typeface="Arial"/>
              </a:rPr>
              <a:t>alth probl</a:t>
            </a:r>
            <a:r>
              <a:rPr i="1" spc="-10" dirty="0">
                <a:latin typeface="Arial"/>
                <a:cs typeface="Arial"/>
              </a:rPr>
              <a:t>em</a:t>
            </a:r>
            <a:r>
              <a:rPr i="1" spc="5" dirty="0">
                <a:latin typeface="Arial"/>
                <a:cs typeface="Arial"/>
              </a:rPr>
              <a:t>s</a:t>
            </a:r>
            <a:r>
              <a:rPr i="1" dirty="0">
                <a:latin typeface="Arial"/>
                <a:cs typeface="Arial"/>
              </a:rPr>
              <a:t>, l</a:t>
            </a:r>
            <a:r>
              <a:rPr i="1" spc="-10" dirty="0">
                <a:latin typeface="Arial"/>
                <a:cs typeface="Arial"/>
              </a:rPr>
              <a:t>e</a:t>
            </a:r>
            <a:r>
              <a:rPr i="1" dirty="0">
                <a:latin typeface="Arial"/>
                <a:cs typeface="Arial"/>
              </a:rPr>
              <a:t>arn</a:t>
            </a:r>
            <a:r>
              <a:rPr i="1" spc="-10" dirty="0">
                <a:latin typeface="Arial"/>
                <a:cs typeface="Arial"/>
              </a:rPr>
              <a:t>i</a:t>
            </a:r>
            <a:r>
              <a:rPr i="1" dirty="0">
                <a:latin typeface="Arial"/>
                <a:cs typeface="Arial"/>
              </a:rPr>
              <a:t>ng </a:t>
            </a:r>
            <a:r>
              <a:rPr i="1" spc="-10" dirty="0">
                <a:latin typeface="Arial"/>
                <a:cs typeface="Arial"/>
              </a:rPr>
              <a:t>d</a:t>
            </a:r>
            <a:r>
              <a:rPr i="1" dirty="0">
                <a:latin typeface="Arial"/>
                <a:cs typeface="Arial"/>
              </a:rPr>
              <a:t>i</a:t>
            </a:r>
            <a:r>
              <a:rPr i="1" spc="-10" dirty="0">
                <a:latin typeface="Arial"/>
                <a:cs typeface="Arial"/>
              </a:rPr>
              <a:t>s</a:t>
            </a:r>
            <a:r>
              <a:rPr i="1" dirty="0">
                <a:latin typeface="Arial"/>
                <a:cs typeface="Arial"/>
              </a:rPr>
              <a:t>abl</a:t>
            </a:r>
            <a:r>
              <a:rPr i="1" spc="-10" dirty="0">
                <a:latin typeface="Arial"/>
                <a:cs typeface="Arial"/>
              </a:rPr>
              <a:t>e</a:t>
            </a:r>
            <a:r>
              <a:rPr i="1" dirty="0">
                <a:latin typeface="Arial"/>
                <a:cs typeface="Arial"/>
              </a:rPr>
              <a:t>d,</a:t>
            </a:r>
            <a:r>
              <a:rPr i="1" spc="-10" dirty="0">
                <a:latin typeface="Arial"/>
                <a:cs typeface="Arial"/>
              </a:rPr>
              <a:t> s</a:t>
            </a:r>
            <a:r>
              <a:rPr i="1" dirty="0">
                <a:latin typeface="Arial"/>
                <a:cs typeface="Arial"/>
              </a:rPr>
              <a:t>pee</a:t>
            </a:r>
            <a:r>
              <a:rPr i="1" spc="-10" dirty="0">
                <a:latin typeface="Arial"/>
                <a:cs typeface="Arial"/>
              </a:rPr>
              <a:t>c</a:t>
            </a:r>
            <a:r>
              <a:rPr i="1" dirty="0">
                <a:latin typeface="Arial"/>
                <a:cs typeface="Arial"/>
              </a:rPr>
              <a:t>h </a:t>
            </a:r>
            <a:r>
              <a:rPr i="1" spc="-10" dirty="0">
                <a:latin typeface="Arial"/>
                <a:cs typeface="Arial"/>
              </a:rPr>
              <a:t>i</a:t>
            </a:r>
            <a:r>
              <a:rPr i="1" spc="5" dirty="0">
                <a:latin typeface="Arial"/>
                <a:cs typeface="Arial"/>
              </a:rPr>
              <a:t>m</a:t>
            </a:r>
            <a:r>
              <a:rPr i="1" dirty="0">
                <a:latin typeface="Arial"/>
                <a:cs typeface="Arial"/>
              </a:rPr>
              <a:t>p</a:t>
            </a:r>
            <a:r>
              <a:rPr i="1" spc="-10" dirty="0">
                <a:latin typeface="Arial"/>
                <a:cs typeface="Arial"/>
              </a:rPr>
              <a:t>a</a:t>
            </a:r>
            <a:r>
              <a:rPr i="1" dirty="0">
                <a:latin typeface="Arial"/>
                <a:cs typeface="Arial"/>
              </a:rPr>
              <a:t>ired,</a:t>
            </a:r>
            <a:r>
              <a:rPr i="1" spc="-10" dirty="0">
                <a:latin typeface="Arial"/>
                <a:cs typeface="Arial"/>
              </a:rPr>
              <a:t> </a:t>
            </a:r>
            <a:r>
              <a:rPr i="1" spc="5" dirty="0">
                <a:latin typeface="Arial"/>
                <a:cs typeface="Arial"/>
              </a:rPr>
              <a:t>m</a:t>
            </a:r>
            <a:r>
              <a:rPr i="1" spc="-10" dirty="0">
                <a:latin typeface="Arial"/>
                <a:cs typeface="Arial"/>
              </a:rPr>
              <a:t>u</a:t>
            </a:r>
            <a:r>
              <a:rPr i="1" dirty="0">
                <a:latin typeface="Arial"/>
                <a:cs typeface="Arial"/>
              </a:rPr>
              <a:t>lt</a:t>
            </a:r>
            <a:r>
              <a:rPr i="1" spc="5" dirty="0">
                <a:latin typeface="Arial"/>
                <a:cs typeface="Arial"/>
              </a:rPr>
              <a:t>i</a:t>
            </a:r>
            <a:r>
              <a:rPr i="1" spc="-10" dirty="0">
                <a:latin typeface="Arial"/>
                <a:cs typeface="Arial"/>
              </a:rPr>
              <a:t>p</a:t>
            </a:r>
            <a:r>
              <a:rPr i="1" dirty="0">
                <a:latin typeface="Arial"/>
                <a:cs typeface="Arial"/>
              </a:rPr>
              <a:t>le </a:t>
            </a:r>
            <a:r>
              <a:rPr i="1" spc="-10" dirty="0">
                <a:latin typeface="Arial"/>
                <a:cs typeface="Arial"/>
              </a:rPr>
              <a:t>h</a:t>
            </a:r>
            <a:r>
              <a:rPr i="1" dirty="0">
                <a:latin typeface="Arial"/>
                <a:cs typeface="Arial"/>
              </a:rPr>
              <a:t>an</a:t>
            </a:r>
            <a:r>
              <a:rPr i="1" spc="-10" dirty="0">
                <a:latin typeface="Arial"/>
                <a:cs typeface="Arial"/>
              </a:rPr>
              <a:t>di</a:t>
            </a:r>
            <a:r>
              <a:rPr i="1" spc="5" dirty="0">
                <a:latin typeface="Arial"/>
                <a:cs typeface="Arial"/>
              </a:rPr>
              <a:t>c</a:t>
            </a:r>
            <a:r>
              <a:rPr i="1" dirty="0">
                <a:latin typeface="Arial"/>
                <a:cs typeface="Arial"/>
              </a:rPr>
              <a:t>ap</a:t>
            </a:r>
            <a:r>
              <a:rPr i="1" spc="-10" dirty="0">
                <a:latin typeface="Arial"/>
                <a:cs typeface="Arial"/>
              </a:rPr>
              <a:t>p</a:t>
            </a:r>
            <a:r>
              <a:rPr i="1" dirty="0">
                <a:latin typeface="Arial"/>
                <a:cs typeface="Arial"/>
              </a:rPr>
              <a:t>ed (DO</a:t>
            </a:r>
            <a:r>
              <a:rPr i="1" spc="-5" dirty="0">
                <a:latin typeface="Arial"/>
                <a:cs typeface="Arial"/>
              </a:rPr>
              <a:t> </a:t>
            </a:r>
            <a:r>
              <a:rPr i="1" dirty="0">
                <a:latin typeface="Arial"/>
                <a:cs typeface="Arial"/>
              </a:rPr>
              <a:t>1</a:t>
            </a:r>
            <a:r>
              <a:rPr i="1" spc="-10" dirty="0">
                <a:latin typeface="Arial"/>
                <a:cs typeface="Arial"/>
              </a:rPr>
              <a:t>1</a:t>
            </a:r>
            <a:r>
              <a:rPr i="1" dirty="0">
                <a:latin typeface="Arial"/>
                <a:cs typeface="Arial"/>
              </a:rPr>
              <a:t>7, </a:t>
            </a:r>
            <a:r>
              <a:rPr i="1" spc="-10" dirty="0">
                <a:latin typeface="Arial"/>
                <a:cs typeface="Arial"/>
              </a:rPr>
              <a:t>s</a:t>
            </a:r>
            <a:r>
              <a:rPr i="1" dirty="0">
                <a:latin typeface="Arial"/>
                <a:cs typeface="Arial"/>
              </a:rPr>
              <a:t>. 1</a:t>
            </a:r>
            <a:r>
              <a:rPr i="1" spc="-10" dirty="0">
                <a:latin typeface="Arial"/>
                <a:cs typeface="Arial"/>
              </a:rPr>
              <a:t>9</a:t>
            </a:r>
            <a:r>
              <a:rPr i="1" dirty="0">
                <a:latin typeface="Arial"/>
                <a:cs typeface="Arial"/>
              </a:rPr>
              <a:t>87).</a:t>
            </a:r>
          </a:p>
          <a:p>
            <a:pPr marL="464820" marR="269875" indent="-226060">
              <a:spcBef>
                <a:spcPts val="5"/>
              </a:spcBef>
              <a:buFont typeface="Calibri"/>
              <a:buChar char="●"/>
              <a:tabLst>
                <a:tab pos="464820" algn="l"/>
              </a:tabLst>
            </a:pPr>
            <a:r>
              <a:rPr i="1" dirty="0">
                <a:latin typeface="Arial"/>
                <a:cs typeface="Arial"/>
              </a:rPr>
              <a:t>“</a:t>
            </a:r>
            <a:r>
              <a:rPr b="1" i="1" dirty="0">
                <a:latin typeface="Arial"/>
                <a:cs typeface="Arial"/>
              </a:rPr>
              <a:t>Disabili</a:t>
            </a:r>
            <a:r>
              <a:rPr b="1" i="1" spc="-15" dirty="0">
                <a:latin typeface="Arial"/>
                <a:cs typeface="Arial"/>
              </a:rPr>
              <a:t>t</a:t>
            </a:r>
            <a:r>
              <a:rPr b="1" i="1" dirty="0">
                <a:latin typeface="Arial"/>
                <a:cs typeface="Arial"/>
              </a:rPr>
              <a:t>y</a:t>
            </a:r>
            <a:r>
              <a:rPr b="1" i="1" spc="10" dirty="0">
                <a:latin typeface="Arial"/>
                <a:cs typeface="Arial"/>
              </a:rPr>
              <a:t> </a:t>
            </a:r>
            <a:r>
              <a:rPr i="1" spc="-10" dirty="0">
                <a:latin typeface="Arial"/>
                <a:cs typeface="Arial"/>
              </a:rPr>
              <a:t>s</a:t>
            </a:r>
            <a:r>
              <a:rPr i="1" dirty="0">
                <a:latin typeface="Arial"/>
                <a:cs typeface="Arial"/>
              </a:rPr>
              <a:t>hall</a:t>
            </a:r>
            <a:r>
              <a:rPr i="1" spc="-10" dirty="0">
                <a:latin typeface="Arial"/>
                <a:cs typeface="Arial"/>
              </a:rPr>
              <a:t> </a:t>
            </a:r>
            <a:r>
              <a:rPr i="1" spc="5" dirty="0">
                <a:latin typeface="Arial"/>
                <a:cs typeface="Arial"/>
              </a:rPr>
              <a:t>m</a:t>
            </a:r>
            <a:r>
              <a:rPr i="1" spc="-10" dirty="0">
                <a:latin typeface="Arial"/>
                <a:cs typeface="Arial"/>
              </a:rPr>
              <a:t>e</a:t>
            </a:r>
            <a:r>
              <a:rPr i="1" dirty="0">
                <a:latin typeface="Arial"/>
                <a:cs typeface="Arial"/>
              </a:rPr>
              <a:t>an a</a:t>
            </a:r>
            <a:r>
              <a:rPr i="1" spc="-10" dirty="0">
                <a:latin typeface="Arial"/>
                <a:cs typeface="Arial"/>
              </a:rPr>
              <a:t> </a:t>
            </a:r>
            <a:r>
              <a:rPr i="1" dirty="0">
                <a:latin typeface="Arial"/>
                <a:cs typeface="Arial"/>
              </a:rPr>
              <a:t>p</a:t>
            </a:r>
            <a:r>
              <a:rPr i="1" spc="-10" dirty="0">
                <a:latin typeface="Arial"/>
                <a:cs typeface="Arial"/>
              </a:rPr>
              <a:t>h</a:t>
            </a:r>
            <a:r>
              <a:rPr i="1" spc="5" dirty="0">
                <a:latin typeface="Arial"/>
                <a:cs typeface="Arial"/>
              </a:rPr>
              <a:t>y</a:t>
            </a:r>
            <a:r>
              <a:rPr i="1" spc="-10" dirty="0">
                <a:latin typeface="Arial"/>
                <a:cs typeface="Arial"/>
              </a:rPr>
              <a:t>si</a:t>
            </a:r>
            <a:r>
              <a:rPr i="1" spc="5" dirty="0">
                <a:latin typeface="Arial"/>
                <a:cs typeface="Arial"/>
              </a:rPr>
              <a:t>c</a:t>
            </a:r>
            <a:r>
              <a:rPr i="1" dirty="0">
                <a:latin typeface="Arial"/>
                <a:cs typeface="Arial"/>
              </a:rPr>
              <a:t>al</a:t>
            </a:r>
            <a:r>
              <a:rPr i="1" spc="-10" dirty="0">
                <a:latin typeface="Arial"/>
                <a:cs typeface="Arial"/>
              </a:rPr>
              <a:t> </a:t>
            </a:r>
            <a:r>
              <a:rPr i="1" dirty="0">
                <a:latin typeface="Arial"/>
                <a:cs typeface="Arial"/>
              </a:rPr>
              <a:t>or </a:t>
            </a:r>
            <a:r>
              <a:rPr i="1" spc="-5" dirty="0">
                <a:latin typeface="Arial"/>
                <a:cs typeface="Arial"/>
              </a:rPr>
              <a:t>m</a:t>
            </a:r>
            <a:r>
              <a:rPr i="1" dirty="0">
                <a:latin typeface="Arial"/>
                <a:cs typeface="Arial"/>
              </a:rPr>
              <a:t>ent</a:t>
            </a:r>
            <a:r>
              <a:rPr i="1" spc="-10" dirty="0">
                <a:latin typeface="Arial"/>
                <a:cs typeface="Arial"/>
              </a:rPr>
              <a:t>a</a:t>
            </a:r>
            <a:r>
              <a:rPr i="1" dirty="0">
                <a:latin typeface="Arial"/>
                <a:cs typeface="Arial"/>
              </a:rPr>
              <a:t>l </a:t>
            </a:r>
            <a:r>
              <a:rPr i="1" spc="-10" dirty="0">
                <a:latin typeface="Arial"/>
                <a:cs typeface="Arial"/>
              </a:rPr>
              <a:t>i</a:t>
            </a:r>
            <a:r>
              <a:rPr i="1" spc="5" dirty="0">
                <a:latin typeface="Arial"/>
                <a:cs typeface="Arial"/>
              </a:rPr>
              <a:t>m</a:t>
            </a:r>
            <a:r>
              <a:rPr i="1" dirty="0">
                <a:latin typeface="Arial"/>
                <a:cs typeface="Arial"/>
              </a:rPr>
              <a:t>p</a:t>
            </a:r>
            <a:r>
              <a:rPr i="1" spc="-10" dirty="0">
                <a:latin typeface="Arial"/>
                <a:cs typeface="Arial"/>
              </a:rPr>
              <a:t>a</a:t>
            </a:r>
            <a:r>
              <a:rPr i="1" dirty="0">
                <a:latin typeface="Arial"/>
                <a:cs typeface="Arial"/>
              </a:rPr>
              <a:t>ir</a:t>
            </a:r>
            <a:r>
              <a:rPr i="1" spc="5" dirty="0">
                <a:latin typeface="Arial"/>
                <a:cs typeface="Arial"/>
              </a:rPr>
              <a:t>m</a:t>
            </a:r>
            <a:r>
              <a:rPr i="1" spc="-10" dirty="0">
                <a:latin typeface="Arial"/>
                <a:cs typeface="Arial"/>
              </a:rPr>
              <a:t>e</a:t>
            </a:r>
            <a:r>
              <a:rPr i="1" dirty="0">
                <a:latin typeface="Arial"/>
                <a:cs typeface="Arial"/>
              </a:rPr>
              <a:t>nt t</a:t>
            </a:r>
            <a:r>
              <a:rPr i="1" spc="-10" dirty="0">
                <a:latin typeface="Arial"/>
                <a:cs typeface="Arial"/>
              </a:rPr>
              <a:t>h</a:t>
            </a:r>
            <a:r>
              <a:rPr i="1" dirty="0">
                <a:latin typeface="Arial"/>
                <a:cs typeface="Arial"/>
              </a:rPr>
              <a:t>at</a:t>
            </a:r>
            <a:r>
              <a:rPr i="1" spc="-10" dirty="0">
                <a:latin typeface="Arial"/>
                <a:cs typeface="Arial"/>
              </a:rPr>
              <a:t> </a:t>
            </a:r>
            <a:r>
              <a:rPr i="1" spc="5" dirty="0">
                <a:latin typeface="Arial"/>
                <a:cs typeface="Arial"/>
              </a:rPr>
              <a:t>s</a:t>
            </a:r>
            <a:r>
              <a:rPr i="1" dirty="0">
                <a:latin typeface="Arial"/>
                <a:cs typeface="Arial"/>
              </a:rPr>
              <a:t>u</a:t>
            </a:r>
            <a:r>
              <a:rPr i="1" spc="-10" dirty="0">
                <a:latin typeface="Arial"/>
                <a:cs typeface="Arial"/>
              </a:rPr>
              <a:t>b</a:t>
            </a:r>
            <a:r>
              <a:rPr i="1" spc="5" dirty="0">
                <a:latin typeface="Arial"/>
                <a:cs typeface="Arial"/>
              </a:rPr>
              <a:t>s</a:t>
            </a:r>
            <a:r>
              <a:rPr i="1" dirty="0">
                <a:latin typeface="Arial"/>
                <a:cs typeface="Arial"/>
              </a:rPr>
              <a:t>tan</a:t>
            </a:r>
            <a:r>
              <a:rPr i="1" spc="-10" dirty="0">
                <a:latin typeface="Arial"/>
                <a:cs typeface="Arial"/>
              </a:rPr>
              <a:t>t</a:t>
            </a:r>
            <a:r>
              <a:rPr i="1" dirty="0">
                <a:latin typeface="Arial"/>
                <a:cs typeface="Arial"/>
              </a:rPr>
              <a:t>ia</a:t>
            </a:r>
            <a:r>
              <a:rPr i="1" spc="-10" dirty="0">
                <a:latin typeface="Arial"/>
                <a:cs typeface="Arial"/>
              </a:rPr>
              <a:t>l</a:t>
            </a:r>
            <a:r>
              <a:rPr i="1" dirty="0">
                <a:latin typeface="Arial"/>
                <a:cs typeface="Arial"/>
              </a:rPr>
              <a:t>ly</a:t>
            </a:r>
            <a:r>
              <a:rPr i="1" spc="-5" dirty="0">
                <a:latin typeface="Arial"/>
                <a:cs typeface="Arial"/>
              </a:rPr>
              <a:t> </a:t>
            </a:r>
            <a:r>
              <a:rPr i="1" dirty="0">
                <a:latin typeface="Arial"/>
                <a:cs typeface="Arial"/>
              </a:rPr>
              <a:t>l</a:t>
            </a:r>
            <a:r>
              <a:rPr i="1" spc="-10" dirty="0">
                <a:latin typeface="Arial"/>
                <a:cs typeface="Arial"/>
              </a:rPr>
              <a:t>i</a:t>
            </a:r>
            <a:r>
              <a:rPr i="1" spc="5" dirty="0">
                <a:latin typeface="Arial"/>
                <a:cs typeface="Arial"/>
              </a:rPr>
              <a:t>m</a:t>
            </a:r>
            <a:r>
              <a:rPr i="1" dirty="0">
                <a:latin typeface="Arial"/>
                <a:cs typeface="Arial"/>
              </a:rPr>
              <a:t>i</a:t>
            </a:r>
            <a:r>
              <a:rPr i="1" spc="-10" dirty="0">
                <a:latin typeface="Arial"/>
                <a:cs typeface="Arial"/>
              </a:rPr>
              <a:t>t</a:t>
            </a:r>
            <a:r>
              <a:rPr i="1" dirty="0">
                <a:latin typeface="Arial"/>
                <a:cs typeface="Arial"/>
              </a:rPr>
              <a:t>s</a:t>
            </a:r>
            <a:r>
              <a:rPr i="1" spc="5" dirty="0">
                <a:latin typeface="Arial"/>
                <a:cs typeface="Arial"/>
              </a:rPr>
              <a:t> </a:t>
            </a:r>
            <a:r>
              <a:rPr i="1" dirty="0">
                <a:latin typeface="Arial"/>
                <a:cs typeface="Arial"/>
              </a:rPr>
              <a:t>o</a:t>
            </a:r>
            <a:r>
              <a:rPr i="1" spc="-10" dirty="0">
                <a:latin typeface="Arial"/>
                <a:cs typeface="Arial"/>
              </a:rPr>
              <a:t>n</a:t>
            </a:r>
            <a:r>
              <a:rPr i="1" dirty="0">
                <a:latin typeface="Arial"/>
                <a:cs typeface="Arial"/>
              </a:rPr>
              <a:t>e or</a:t>
            </a:r>
            <a:r>
              <a:rPr i="1" spc="-10" dirty="0">
                <a:latin typeface="Arial"/>
                <a:cs typeface="Arial"/>
              </a:rPr>
              <a:t> </a:t>
            </a:r>
            <a:r>
              <a:rPr i="1" spc="5" dirty="0">
                <a:latin typeface="Arial"/>
                <a:cs typeface="Arial"/>
              </a:rPr>
              <a:t>m</a:t>
            </a:r>
            <a:r>
              <a:rPr i="1" dirty="0">
                <a:latin typeface="Arial"/>
                <a:cs typeface="Arial"/>
              </a:rPr>
              <a:t>o</a:t>
            </a:r>
            <a:r>
              <a:rPr i="1" spc="-15" dirty="0">
                <a:latin typeface="Arial"/>
                <a:cs typeface="Arial"/>
              </a:rPr>
              <a:t>r</a:t>
            </a:r>
            <a:r>
              <a:rPr i="1" dirty="0">
                <a:latin typeface="Arial"/>
                <a:cs typeface="Arial"/>
              </a:rPr>
              <a:t>e p</a:t>
            </a:r>
            <a:r>
              <a:rPr i="1" spc="-10" dirty="0">
                <a:latin typeface="Arial"/>
                <a:cs typeface="Arial"/>
              </a:rPr>
              <a:t>s</a:t>
            </a:r>
            <a:r>
              <a:rPr i="1" spc="5" dirty="0">
                <a:latin typeface="Arial"/>
                <a:cs typeface="Arial"/>
              </a:rPr>
              <a:t>y</a:t>
            </a:r>
            <a:r>
              <a:rPr i="1" spc="-10" dirty="0">
                <a:latin typeface="Arial"/>
                <a:cs typeface="Arial"/>
              </a:rPr>
              <a:t>c</a:t>
            </a:r>
            <a:r>
              <a:rPr i="1" dirty="0">
                <a:latin typeface="Arial"/>
                <a:cs typeface="Arial"/>
              </a:rPr>
              <a:t>hol</a:t>
            </a:r>
            <a:r>
              <a:rPr i="1" spc="-10" dirty="0">
                <a:latin typeface="Arial"/>
                <a:cs typeface="Arial"/>
              </a:rPr>
              <a:t>o</a:t>
            </a:r>
            <a:r>
              <a:rPr i="1" dirty="0">
                <a:latin typeface="Arial"/>
                <a:cs typeface="Arial"/>
              </a:rPr>
              <a:t>g</a:t>
            </a:r>
            <a:r>
              <a:rPr i="1" spc="-10" dirty="0">
                <a:latin typeface="Arial"/>
                <a:cs typeface="Arial"/>
              </a:rPr>
              <a:t>i</a:t>
            </a:r>
            <a:r>
              <a:rPr i="1" spc="5" dirty="0">
                <a:latin typeface="Arial"/>
                <a:cs typeface="Arial"/>
              </a:rPr>
              <a:t>c</a:t>
            </a:r>
            <a:r>
              <a:rPr i="1" dirty="0">
                <a:latin typeface="Arial"/>
                <a:cs typeface="Arial"/>
              </a:rPr>
              <a:t>al,</a:t>
            </a:r>
            <a:r>
              <a:rPr i="1" spc="-10" dirty="0">
                <a:latin typeface="Arial"/>
                <a:cs typeface="Arial"/>
              </a:rPr>
              <a:t> </a:t>
            </a:r>
            <a:r>
              <a:rPr i="1" dirty="0">
                <a:latin typeface="Arial"/>
                <a:cs typeface="Arial"/>
              </a:rPr>
              <a:t>p</a:t>
            </a:r>
            <a:r>
              <a:rPr i="1" spc="-10" dirty="0">
                <a:latin typeface="Arial"/>
                <a:cs typeface="Arial"/>
              </a:rPr>
              <a:t>h</a:t>
            </a:r>
            <a:r>
              <a:rPr i="1" spc="5" dirty="0">
                <a:latin typeface="Arial"/>
                <a:cs typeface="Arial"/>
              </a:rPr>
              <a:t>ys</a:t>
            </a:r>
            <a:r>
              <a:rPr i="1" spc="-10" dirty="0">
                <a:latin typeface="Arial"/>
                <a:cs typeface="Arial"/>
              </a:rPr>
              <a:t>i</a:t>
            </a:r>
            <a:r>
              <a:rPr i="1" dirty="0">
                <a:latin typeface="Arial"/>
                <a:cs typeface="Arial"/>
              </a:rPr>
              <a:t>ol</a:t>
            </a:r>
            <a:r>
              <a:rPr i="1" spc="-10" dirty="0">
                <a:latin typeface="Arial"/>
                <a:cs typeface="Arial"/>
              </a:rPr>
              <a:t>o</a:t>
            </a:r>
            <a:r>
              <a:rPr i="1" dirty="0">
                <a:latin typeface="Arial"/>
                <a:cs typeface="Arial"/>
              </a:rPr>
              <a:t>gi</a:t>
            </a:r>
            <a:r>
              <a:rPr i="1" spc="-10" dirty="0">
                <a:latin typeface="Arial"/>
                <a:cs typeface="Arial"/>
              </a:rPr>
              <a:t>c</a:t>
            </a:r>
            <a:r>
              <a:rPr i="1" dirty="0">
                <a:latin typeface="Arial"/>
                <a:cs typeface="Arial"/>
              </a:rPr>
              <a:t>al</a:t>
            </a:r>
            <a:r>
              <a:rPr i="1" spc="-10" dirty="0">
                <a:latin typeface="Arial"/>
                <a:cs typeface="Arial"/>
              </a:rPr>
              <a:t> </a:t>
            </a:r>
            <a:r>
              <a:rPr i="1" dirty="0">
                <a:latin typeface="Arial"/>
                <a:cs typeface="Arial"/>
              </a:rPr>
              <a:t>or ana</a:t>
            </a:r>
            <a:r>
              <a:rPr i="1" spc="-10" dirty="0">
                <a:latin typeface="Arial"/>
                <a:cs typeface="Arial"/>
              </a:rPr>
              <a:t>t</a:t>
            </a:r>
            <a:r>
              <a:rPr i="1" dirty="0">
                <a:latin typeface="Arial"/>
                <a:cs typeface="Arial"/>
              </a:rPr>
              <a:t>o</a:t>
            </a:r>
            <a:r>
              <a:rPr i="1" spc="-10" dirty="0">
                <a:latin typeface="Arial"/>
                <a:cs typeface="Arial"/>
              </a:rPr>
              <a:t>m</a:t>
            </a:r>
            <a:r>
              <a:rPr i="1" dirty="0">
                <a:latin typeface="Arial"/>
                <a:cs typeface="Arial"/>
              </a:rPr>
              <a:t>i</a:t>
            </a:r>
            <a:r>
              <a:rPr i="1" spc="5" dirty="0">
                <a:latin typeface="Arial"/>
                <a:cs typeface="Arial"/>
              </a:rPr>
              <a:t>c</a:t>
            </a:r>
            <a:r>
              <a:rPr i="1" spc="-10" dirty="0">
                <a:latin typeface="Arial"/>
                <a:cs typeface="Arial"/>
              </a:rPr>
              <a:t>a</a:t>
            </a:r>
            <a:r>
              <a:rPr i="1" dirty="0">
                <a:latin typeface="Arial"/>
                <a:cs typeface="Arial"/>
              </a:rPr>
              <a:t>l </a:t>
            </a:r>
            <a:r>
              <a:rPr i="1" spc="60" dirty="0">
                <a:latin typeface="Arial"/>
                <a:cs typeface="Arial"/>
              </a:rPr>
              <a:t>f</a:t>
            </a:r>
            <a:r>
              <a:rPr i="1" spc="-10" dirty="0">
                <a:latin typeface="Arial"/>
                <a:cs typeface="Arial"/>
              </a:rPr>
              <a:t>u</a:t>
            </a:r>
            <a:r>
              <a:rPr i="1" dirty="0">
                <a:latin typeface="Arial"/>
                <a:cs typeface="Arial"/>
              </a:rPr>
              <a:t>n</a:t>
            </a:r>
            <a:r>
              <a:rPr i="1" spc="5" dirty="0">
                <a:latin typeface="Arial"/>
                <a:cs typeface="Arial"/>
              </a:rPr>
              <a:t>c</a:t>
            </a:r>
            <a:r>
              <a:rPr i="1" spc="-10" dirty="0">
                <a:latin typeface="Arial"/>
                <a:cs typeface="Arial"/>
              </a:rPr>
              <a:t>t</a:t>
            </a:r>
            <a:r>
              <a:rPr i="1" dirty="0">
                <a:latin typeface="Arial"/>
                <a:cs typeface="Arial"/>
              </a:rPr>
              <a:t>ion</a:t>
            </a:r>
            <a:r>
              <a:rPr i="1" spc="-10" dirty="0">
                <a:latin typeface="Arial"/>
                <a:cs typeface="Arial"/>
              </a:rPr>
              <a:t> </a:t>
            </a:r>
            <a:r>
              <a:rPr i="1" dirty="0">
                <a:latin typeface="Arial"/>
                <a:cs typeface="Arial"/>
              </a:rPr>
              <a:t>of </a:t>
            </a:r>
            <a:r>
              <a:rPr i="1" spc="-10" dirty="0">
                <a:latin typeface="Arial"/>
                <a:cs typeface="Arial"/>
              </a:rPr>
              <a:t>a</a:t>
            </a:r>
            <a:r>
              <a:rPr i="1" dirty="0">
                <a:latin typeface="Arial"/>
                <a:cs typeface="Arial"/>
              </a:rPr>
              <a:t>n </a:t>
            </a:r>
            <a:r>
              <a:rPr i="1" spc="5" dirty="0">
                <a:latin typeface="Arial"/>
                <a:cs typeface="Arial"/>
              </a:rPr>
              <a:t>i</a:t>
            </a:r>
            <a:r>
              <a:rPr i="1" spc="-10" dirty="0">
                <a:latin typeface="Arial"/>
                <a:cs typeface="Arial"/>
              </a:rPr>
              <a:t>n</a:t>
            </a:r>
            <a:r>
              <a:rPr i="1" dirty="0">
                <a:latin typeface="Arial"/>
                <a:cs typeface="Arial"/>
              </a:rPr>
              <a:t>di</a:t>
            </a:r>
            <a:r>
              <a:rPr i="1" spc="5" dirty="0">
                <a:latin typeface="Arial"/>
                <a:cs typeface="Arial"/>
              </a:rPr>
              <a:t>v</a:t>
            </a:r>
            <a:r>
              <a:rPr i="1" spc="-10" dirty="0">
                <a:latin typeface="Arial"/>
                <a:cs typeface="Arial"/>
              </a:rPr>
              <a:t>i</a:t>
            </a:r>
            <a:r>
              <a:rPr i="1" dirty="0">
                <a:latin typeface="Arial"/>
                <a:cs typeface="Arial"/>
              </a:rPr>
              <a:t>du</a:t>
            </a:r>
            <a:r>
              <a:rPr i="1" spc="-10" dirty="0">
                <a:latin typeface="Arial"/>
                <a:cs typeface="Arial"/>
              </a:rPr>
              <a:t>a</a:t>
            </a:r>
            <a:r>
              <a:rPr i="1" dirty="0">
                <a:latin typeface="Arial"/>
                <a:cs typeface="Arial"/>
              </a:rPr>
              <a:t>l or</a:t>
            </a:r>
            <a:r>
              <a:rPr i="1" spc="-10" dirty="0">
                <a:latin typeface="Arial"/>
                <a:cs typeface="Arial"/>
              </a:rPr>
              <a:t> </a:t>
            </a:r>
            <a:r>
              <a:rPr i="1" dirty="0">
                <a:latin typeface="Arial"/>
                <a:cs typeface="Arial"/>
              </a:rPr>
              <a:t>a</a:t>
            </a:r>
            <a:r>
              <a:rPr i="1" spc="5" dirty="0">
                <a:latin typeface="Arial"/>
                <a:cs typeface="Arial"/>
              </a:rPr>
              <a:t>c</a:t>
            </a:r>
            <a:r>
              <a:rPr i="1" spc="-10" dirty="0">
                <a:latin typeface="Arial"/>
                <a:cs typeface="Arial"/>
              </a:rPr>
              <a:t>t</a:t>
            </a:r>
            <a:r>
              <a:rPr i="1" dirty="0">
                <a:latin typeface="Arial"/>
                <a:cs typeface="Arial"/>
              </a:rPr>
              <a:t>i</a:t>
            </a:r>
            <a:r>
              <a:rPr i="1" spc="15" dirty="0">
                <a:latin typeface="Arial"/>
                <a:cs typeface="Arial"/>
              </a:rPr>
              <a:t>v</a:t>
            </a:r>
            <a:r>
              <a:rPr i="1" spc="-10" dirty="0">
                <a:latin typeface="Arial"/>
                <a:cs typeface="Arial"/>
              </a:rPr>
              <a:t>i</a:t>
            </a:r>
            <a:r>
              <a:rPr i="1" dirty="0">
                <a:latin typeface="Arial"/>
                <a:cs typeface="Arial"/>
              </a:rPr>
              <a:t>t</a:t>
            </a:r>
            <a:r>
              <a:rPr i="1" spc="5" dirty="0">
                <a:latin typeface="Arial"/>
                <a:cs typeface="Arial"/>
              </a:rPr>
              <a:t>i</a:t>
            </a:r>
            <a:r>
              <a:rPr i="1" spc="-10" dirty="0">
                <a:latin typeface="Arial"/>
                <a:cs typeface="Arial"/>
              </a:rPr>
              <a:t>e</a:t>
            </a:r>
            <a:r>
              <a:rPr i="1" dirty="0">
                <a:latin typeface="Arial"/>
                <a:cs typeface="Arial"/>
              </a:rPr>
              <a:t>s</a:t>
            </a:r>
            <a:r>
              <a:rPr i="1" spc="5" dirty="0">
                <a:latin typeface="Arial"/>
                <a:cs typeface="Arial"/>
              </a:rPr>
              <a:t> </a:t>
            </a:r>
            <a:r>
              <a:rPr i="1" dirty="0">
                <a:latin typeface="Arial"/>
                <a:cs typeface="Arial"/>
              </a:rPr>
              <a:t>of</a:t>
            </a:r>
            <a:r>
              <a:rPr i="1" spc="-10" dirty="0">
                <a:latin typeface="Arial"/>
                <a:cs typeface="Arial"/>
              </a:rPr>
              <a:t> </a:t>
            </a:r>
            <a:r>
              <a:rPr i="1" spc="5" dirty="0">
                <a:latin typeface="Arial"/>
                <a:cs typeface="Arial"/>
              </a:rPr>
              <a:t>s</a:t>
            </a:r>
            <a:r>
              <a:rPr i="1" spc="-10" dirty="0">
                <a:latin typeface="Arial"/>
                <a:cs typeface="Arial"/>
              </a:rPr>
              <a:t>u</a:t>
            </a:r>
            <a:r>
              <a:rPr i="1" spc="5" dirty="0">
                <a:latin typeface="Arial"/>
                <a:cs typeface="Arial"/>
              </a:rPr>
              <a:t>c</a:t>
            </a:r>
            <a:r>
              <a:rPr i="1" dirty="0">
                <a:latin typeface="Arial"/>
                <a:cs typeface="Arial"/>
              </a:rPr>
              <a:t>h ind</a:t>
            </a:r>
            <a:r>
              <a:rPr i="1" spc="-10" dirty="0">
                <a:latin typeface="Arial"/>
                <a:cs typeface="Arial"/>
              </a:rPr>
              <a:t>i</a:t>
            </a:r>
            <a:r>
              <a:rPr i="1" spc="5" dirty="0">
                <a:latin typeface="Arial"/>
                <a:cs typeface="Arial"/>
              </a:rPr>
              <a:t>v</a:t>
            </a:r>
            <a:r>
              <a:rPr i="1" dirty="0">
                <a:latin typeface="Arial"/>
                <a:cs typeface="Arial"/>
              </a:rPr>
              <a:t>i</a:t>
            </a:r>
            <a:r>
              <a:rPr i="1" spc="-10" dirty="0">
                <a:latin typeface="Arial"/>
                <a:cs typeface="Arial"/>
              </a:rPr>
              <a:t>d</a:t>
            </a:r>
            <a:r>
              <a:rPr i="1" dirty="0">
                <a:latin typeface="Arial"/>
                <a:cs typeface="Arial"/>
              </a:rPr>
              <a:t>ual.”</a:t>
            </a:r>
            <a:r>
              <a:rPr i="1" spc="-10" dirty="0">
                <a:latin typeface="Arial"/>
                <a:cs typeface="Arial"/>
              </a:rPr>
              <a:t> </a:t>
            </a:r>
            <a:r>
              <a:rPr i="1" dirty="0">
                <a:latin typeface="Arial"/>
                <a:cs typeface="Arial"/>
              </a:rPr>
              <a:t>(RA 72</a:t>
            </a:r>
            <a:r>
              <a:rPr i="1" spc="-10" dirty="0">
                <a:latin typeface="Arial"/>
                <a:cs typeface="Arial"/>
              </a:rPr>
              <a:t>7</a:t>
            </a:r>
            <a:r>
              <a:rPr i="1" dirty="0">
                <a:latin typeface="Arial"/>
                <a:cs typeface="Arial"/>
              </a:rPr>
              <a:t>7)</a:t>
            </a:r>
          </a:p>
          <a:p>
            <a:pPr marL="464820" indent="-226060">
              <a:buSzPct val="88888"/>
              <a:buFont typeface="Calibri"/>
              <a:buChar char="●"/>
              <a:tabLst>
                <a:tab pos="464820" algn="l"/>
              </a:tabLst>
            </a:pPr>
            <a:r>
              <a:rPr i="1" dirty="0">
                <a:latin typeface="Arial"/>
                <a:cs typeface="Arial"/>
              </a:rPr>
              <a:t>“Studen</a:t>
            </a:r>
            <a:r>
              <a:rPr i="1" spc="-10" dirty="0">
                <a:latin typeface="Arial"/>
                <a:cs typeface="Arial"/>
              </a:rPr>
              <a:t>t</a:t>
            </a:r>
            <a:r>
              <a:rPr i="1" dirty="0">
                <a:latin typeface="Arial"/>
                <a:cs typeface="Arial"/>
              </a:rPr>
              <a:t>s</a:t>
            </a:r>
            <a:r>
              <a:rPr i="1" spc="5" dirty="0">
                <a:latin typeface="Arial"/>
                <a:cs typeface="Arial"/>
              </a:rPr>
              <a:t> </a:t>
            </a:r>
            <a:r>
              <a:rPr i="1" dirty="0">
                <a:latin typeface="Arial"/>
                <a:cs typeface="Arial"/>
              </a:rPr>
              <a:t>wi</a:t>
            </a:r>
            <a:r>
              <a:rPr i="1" spc="-10" dirty="0">
                <a:latin typeface="Arial"/>
                <a:cs typeface="Arial"/>
              </a:rPr>
              <a:t>t</a:t>
            </a:r>
            <a:r>
              <a:rPr i="1" dirty="0">
                <a:latin typeface="Arial"/>
                <a:cs typeface="Arial"/>
              </a:rPr>
              <a:t>h</a:t>
            </a:r>
            <a:r>
              <a:rPr i="1" spc="10" dirty="0">
                <a:latin typeface="Arial"/>
                <a:cs typeface="Arial"/>
              </a:rPr>
              <a:t> </a:t>
            </a:r>
            <a:r>
              <a:rPr b="1" i="1" dirty="0">
                <a:latin typeface="Arial"/>
                <a:cs typeface="Arial"/>
              </a:rPr>
              <a:t>gif</a:t>
            </a:r>
            <a:r>
              <a:rPr b="1" i="1" spc="-15" dirty="0">
                <a:latin typeface="Arial"/>
                <a:cs typeface="Arial"/>
              </a:rPr>
              <a:t>t</a:t>
            </a:r>
            <a:r>
              <a:rPr b="1" i="1" dirty="0">
                <a:latin typeface="Arial"/>
                <a:cs typeface="Arial"/>
              </a:rPr>
              <a:t>s and</a:t>
            </a:r>
            <a:r>
              <a:rPr b="1" i="1" spc="-10" dirty="0">
                <a:latin typeface="Arial"/>
                <a:cs typeface="Arial"/>
              </a:rPr>
              <a:t> </a:t>
            </a:r>
            <a:r>
              <a:rPr b="1" i="1" dirty="0">
                <a:latin typeface="Arial"/>
                <a:cs typeface="Arial"/>
              </a:rPr>
              <a:t>tale</a:t>
            </a:r>
            <a:r>
              <a:rPr b="1" i="1" spc="-10" dirty="0">
                <a:latin typeface="Arial"/>
                <a:cs typeface="Arial"/>
              </a:rPr>
              <a:t>n</a:t>
            </a:r>
            <a:r>
              <a:rPr b="1" i="1" dirty="0">
                <a:latin typeface="Arial"/>
                <a:cs typeface="Arial"/>
              </a:rPr>
              <a:t>ts</a:t>
            </a:r>
            <a:r>
              <a:rPr b="1" i="1" spc="10" dirty="0">
                <a:latin typeface="Arial"/>
                <a:cs typeface="Arial"/>
              </a:rPr>
              <a:t> </a:t>
            </a:r>
            <a:r>
              <a:rPr i="1" dirty="0">
                <a:latin typeface="Arial"/>
                <a:cs typeface="Arial"/>
              </a:rPr>
              <a:t>per</a:t>
            </a:r>
            <a:r>
              <a:rPr i="1" spc="-10" dirty="0">
                <a:latin typeface="Arial"/>
                <a:cs typeface="Arial"/>
              </a:rPr>
              <a:t>f</a:t>
            </a:r>
            <a:r>
              <a:rPr i="1" dirty="0">
                <a:latin typeface="Arial"/>
                <a:cs typeface="Arial"/>
              </a:rPr>
              <a:t>orm</a:t>
            </a:r>
            <a:r>
              <a:rPr i="1" spc="10" dirty="0">
                <a:latin typeface="Arial"/>
                <a:cs typeface="Arial"/>
              </a:rPr>
              <a:t> </a:t>
            </a:r>
            <a:r>
              <a:rPr i="1" dirty="0">
                <a:latin typeface="Arial"/>
                <a:cs typeface="Arial"/>
              </a:rPr>
              <a:t>-</a:t>
            </a:r>
            <a:r>
              <a:rPr i="1" spc="-10" dirty="0">
                <a:latin typeface="Arial"/>
                <a:cs typeface="Arial"/>
              </a:rPr>
              <a:t> </a:t>
            </a:r>
            <a:r>
              <a:rPr i="1" dirty="0">
                <a:latin typeface="Arial"/>
                <a:cs typeface="Arial"/>
              </a:rPr>
              <a:t>or h</a:t>
            </a:r>
            <a:r>
              <a:rPr i="1" spc="-10" dirty="0">
                <a:latin typeface="Arial"/>
                <a:cs typeface="Arial"/>
              </a:rPr>
              <a:t>a</a:t>
            </a:r>
            <a:r>
              <a:rPr i="1" spc="5" dirty="0">
                <a:latin typeface="Arial"/>
                <a:cs typeface="Arial"/>
              </a:rPr>
              <a:t>v</a:t>
            </a:r>
            <a:r>
              <a:rPr i="1" dirty="0">
                <a:latin typeface="Arial"/>
                <a:cs typeface="Arial"/>
              </a:rPr>
              <a:t>e</a:t>
            </a:r>
            <a:r>
              <a:rPr i="1" spc="-10" dirty="0">
                <a:latin typeface="Arial"/>
                <a:cs typeface="Arial"/>
              </a:rPr>
              <a:t> </a:t>
            </a:r>
            <a:r>
              <a:rPr i="1" dirty="0">
                <a:latin typeface="Arial"/>
                <a:cs typeface="Arial"/>
              </a:rPr>
              <a:t>the</a:t>
            </a:r>
            <a:r>
              <a:rPr i="1" spc="-10" dirty="0">
                <a:latin typeface="Arial"/>
                <a:cs typeface="Arial"/>
              </a:rPr>
              <a:t> </a:t>
            </a:r>
            <a:r>
              <a:rPr i="1" spc="5" dirty="0">
                <a:latin typeface="Arial"/>
                <a:cs typeface="Arial"/>
              </a:rPr>
              <a:t>c</a:t>
            </a:r>
            <a:r>
              <a:rPr i="1" dirty="0">
                <a:latin typeface="Arial"/>
                <a:cs typeface="Arial"/>
              </a:rPr>
              <a:t>a</a:t>
            </a:r>
            <a:r>
              <a:rPr i="1" spc="-10" dirty="0">
                <a:latin typeface="Arial"/>
                <a:cs typeface="Arial"/>
              </a:rPr>
              <a:t>p</a:t>
            </a:r>
            <a:r>
              <a:rPr i="1" dirty="0">
                <a:latin typeface="Arial"/>
                <a:cs typeface="Arial"/>
              </a:rPr>
              <a:t>a</a:t>
            </a:r>
            <a:r>
              <a:rPr i="1" spc="-10" dirty="0">
                <a:latin typeface="Arial"/>
                <a:cs typeface="Arial"/>
              </a:rPr>
              <a:t>b</a:t>
            </a:r>
            <a:r>
              <a:rPr i="1" dirty="0">
                <a:latin typeface="Arial"/>
                <a:cs typeface="Arial"/>
              </a:rPr>
              <a:t>ili</a:t>
            </a:r>
            <a:r>
              <a:rPr i="1" spc="-10" dirty="0">
                <a:latin typeface="Arial"/>
                <a:cs typeface="Arial"/>
              </a:rPr>
              <a:t>t</a:t>
            </a:r>
            <a:r>
              <a:rPr i="1" dirty="0">
                <a:latin typeface="Arial"/>
                <a:cs typeface="Arial"/>
              </a:rPr>
              <a:t>y</a:t>
            </a:r>
            <a:r>
              <a:rPr i="1" spc="5" dirty="0">
                <a:latin typeface="Arial"/>
                <a:cs typeface="Arial"/>
              </a:rPr>
              <a:t> </a:t>
            </a:r>
            <a:r>
              <a:rPr i="1" dirty="0">
                <a:latin typeface="Arial"/>
                <a:cs typeface="Arial"/>
              </a:rPr>
              <a:t>to</a:t>
            </a:r>
            <a:r>
              <a:rPr i="1" spc="-10" dirty="0">
                <a:latin typeface="Arial"/>
                <a:cs typeface="Arial"/>
              </a:rPr>
              <a:t> </a:t>
            </a:r>
            <a:r>
              <a:rPr i="1" dirty="0">
                <a:latin typeface="Arial"/>
                <a:cs typeface="Arial"/>
              </a:rPr>
              <a:t>perfo</a:t>
            </a:r>
            <a:r>
              <a:rPr i="1" spc="-15" dirty="0">
                <a:latin typeface="Arial"/>
                <a:cs typeface="Arial"/>
              </a:rPr>
              <a:t>r</a:t>
            </a:r>
            <a:r>
              <a:rPr i="1" dirty="0">
                <a:latin typeface="Arial"/>
                <a:cs typeface="Arial"/>
              </a:rPr>
              <a:t>m</a:t>
            </a:r>
            <a:r>
              <a:rPr i="1" spc="20" dirty="0">
                <a:latin typeface="Arial"/>
                <a:cs typeface="Arial"/>
              </a:rPr>
              <a:t> </a:t>
            </a:r>
            <a:r>
              <a:rPr i="1" dirty="0">
                <a:latin typeface="Arial"/>
                <a:cs typeface="Arial"/>
              </a:rPr>
              <a:t>-</a:t>
            </a:r>
            <a:r>
              <a:rPr i="1" spc="-10" dirty="0">
                <a:latin typeface="Arial"/>
                <a:cs typeface="Arial"/>
              </a:rPr>
              <a:t> </a:t>
            </a:r>
            <a:r>
              <a:rPr i="1" dirty="0">
                <a:latin typeface="Arial"/>
                <a:cs typeface="Arial"/>
              </a:rPr>
              <a:t>at </a:t>
            </a:r>
            <a:r>
              <a:rPr i="1" spc="-10" dirty="0">
                <a:latin typeface="Arial"/>
                <a:cs typeface="Arial"/>
              </a:rPr>
              <a:t>h</a:t>
            </a:r>
            <a:r>
              <a:rPr i="1" dirty="0">
                <a:latin typeface="Arial"/>
                <a:cs typeface="Arial"/>
              </a:rPr>
              <a:t>igher</a:t>
            </a:r>
            <a:r>
              <a:rPr i="1" spc="-15" dirty="0">
                <a:latin typeface="Arial"/>
                <a:cs typeface="Arial"/>
              </a:rPr>
              <a:t> </a:t>
            </a:r>
            <a:r>
              <a:rPr i="1" spc="5" dirty="0">
                <a:latin typeface="Arial"/>
                <a:cs typeface="Arial"/>
              </a:rPr>
              <a:t>l</a:t>
            </a:r>
            <a:r>
              <a:rPr i="1" spc="-10" dirty="0">
                <a:latin typeface="Arial"/>
                <a:cs typeface="Arial"/>
              </a:rPr>
              <a:t>e</a:t>
            </a:r>
            <a:r>
              <a:rPr i="1" spc="5" dirty="0">
                <a:latin typeface="Arial"/>
                <a:cs typeface="Arial"/>
              </a:rPr>
              <a:t>v</a:t>
            </a:r>
            <a:r>
              <a:rPr i="1" dirty="0">
                <a:latin typeface="Arial"/>
                <a:cs typeface="Arial"/>
              </a:rPr>
              <a:t>e</a:t>
            </a:r>
            <a:r>
              <a:rPr i="1" spc="-10" dirty="0">
                <a:latin typeface="Arial"/>
                <a:cs typeface="Arial"/>
              </a:rPr>
              <a:t>l</a:t>
            </a:r>
            <a:r>
              <a:rPr i="1" dirty="0">
                <a:latin typeface="Arial"/>
                <a:cs typeface="Arial"/>
              </a:rPr>
              <a:t>s</a:t>
            </a:r>
            <a:r>
              <a:rPr i="1" spc="5" dirty="0">
                <a:latin typeface="Arial"/>
                <a:cs typeface="Arial"/>
              </a:rPr>
              <a:t> c</a:t>
            </a:r>
            <a:r>
              <a:rPr i="1" spc="-10" dirty="0">
                <a:latin typeface="Arial"/>
                <a:cs typeface="Arial"/>
              </a:rPr>
              <a:t>o</a:t>
            </a:r>
            <a:r>
              <a:rPr i="1" spc="5" dirty="0">
                <a:latin typeface="Arial"/>
                <a:cs typeface="Arial"/>
              </a:rPr>
              <a:t>m</a:t>
            </a:r>
            <a:r>
              <a:rPr i="1" spc="-10" dirty="0">
                <a:latin typeface="Arial"/>
                <a:cs typeface="Arial"/>
              </a:rPr>
              <a:t>p</a:t>
            </a:r>
            <a:r>
              <a:rPr i="1" dirty="0">
                <a:latin typeface="Arial"/>
                <a:cs typeface="Arial"/>
              </a:rPr>
              <a:t>ared </a:t>
            </a:r>
            <a:r>
              <a:rPr i="1" spc="-10" dirty="0">
                <a:latin typeface="Arial"/>
                <a:cs typeface="Arial"/>
              </a:rPr>
              <a:t>t</a:t>
            </a:r>
            <a:r>
              <a:rPr i="1" dirty="0">
                <a:latin typeface="Arial"/>
                <a:cs typeface="Arial"/>
              </a:rPr>
              <a:t>o o</a:t>
            </a:r>
            <a:r>
              <a:rPr i="1" spc="-10" dirty="0">
                <a:latin typeface="Arial"/>
                <a:cs typeface="Arial"/>
              </a:rPr>
              <a:t>t</a:t>
            </a:r>
            <a:r>
              <a:rPr i="1" dirty="0">
                <a:latin typeface="Arial"/>
                <a:cs typeface="Arial"/>
              </a:rPr>
              <a:t>hers</a:t>
            </a:r>
            <a:r>
              <a:rPr i="1" spc="-10" dirty="0">
                <a:latin typeface="Arial"/>
                <a:cs typeface="Arial"/>
              </a:rPr>
              <a:t> </a:t>
            </a:r>
            <a:r>
              <a:rPr i="1" dirty="0">
                <a:latin typeface="Arial"/>
                <a:cs typeface="Arial"/>
              </a:rPr>
              <a:t>of </a:t>
            </a:r>
            <a:r>
              <a:rPr i="1" spc="-10" dirty="0">
                <a:latin typeface="Arial"/>
                <a:cs typeface="Arial"/>
              </a:rPr>
              <a:t>t</a:t>
            </a:r>
            <a:r>
              <a:rPr i="1" dirty="0">
                <a:latin typeface="Arial"/>
                <a:cs typeface="Arial"/>
              </a:rPr>
              <a:t>he</a:t>
            </a:r>
            <a:r>
              <a:rPr i="1" spc="-10" dirty="0">
                <a:latin typeface="Arial"/>
                <a:cs typeface="Arial"/>
              </a:rPr>
              <a:t> </a:t>
            </a:r>
            <a:r>
              <a:rPr i="1" spc="5" dirty="0">
                <a:latin typeface="Arial"/>
                <a:cs typeface="Arial"/>
              </a:rPr>
              <a:t>s</a:t>
            </a:r>
            <a:r>
              <a:rPr i="1" spc="-10" dirty="0">
                <a:latin typeface="Arial"/>
                <a:cs typeface="Arial"/>
              </a:rPr>
              <a:t>a</a:t>
            </a:r>
            <a:r>
              <a:rPr i="1" spc="5" dirty="0">
                <a:latin typeface="Arial"/>
                <a:cs typeface="Arial"/>
              </a:rPr>
              <a:t>m</a:t>
            </a:r>
            <a:r>
              <a:rPr i="1" dirty="0">
                <a:latin typeface="Arial"/>
                <a:cs typeface="Arial"/>
              </a:rPr>
              <a:t>e </a:t>
            </a:r>
            <a:r>
              <a:rPr i="1" spc="-10" dirty="0">
                <a:latin typeface="Arial"/>
                <a:cs typeface="Arial"/>
              </a:rPr>
              <a:t>a</a:t>
            </a:r>
            <a:r>
              <a:rPr i="1" dirty="0">
                <a:latin typeface="Arial"/>
                <a:cs typeface="Arial"/>
              </a:rPr>
              <a:t>ge, </a:t>
            </a:r>
            <a:r>
              <a:rPr i="1" spc="-10" dirty="0">
                <a:latin typeface="Arial"/>
                <a:cs typeface="Arial"/>
              </a:rPr>
              <a:t>e</a:t>
            </a:r>
            <a:r>
              <a:rPr i="1" spc="5" dirty="0">
                <a:latin typeface="Arial"/>
                <a:cs typeface="Arial"/>
              </a:rPr>
              <a:t>x</a:t>
            </a:r>
            <a:r>
              <a:rPr i="1" dirty="0">
                <a:latin typeface="Arial"/>
                <a:cs typeface="Arial"/>
              </a:rPr>
              <a:t>p</a:t>
            </a:r>
            <a:r>
              <a:rPr i="1" spc="-10" dirty="0">
                <a:latin typeface="Arial"/>
                <a:cs typeface="Arial"/>
              </a:rPr>
              <a:t>e</a:t>
            </a:r>
            <a:r>
              <a:rPr i="1" dirty="0">
                <a:latin typeface="Arial"/>
                <a:cs typeface="Arial"/>
              </a:rPr>
              <a:t>rie</a:t>
            </a:r>
            <a:r>
              <a:rPr i="1" spc="-10" dirty="0">
                <a:latin typeface="Arial"/>
                <a:cs typeface="Arial"/>
              </a:rPr>
              <a:t>n</a:t>
            </a:r>
            <a:r>
              <a:rPr i="1" spc="5" dirty="0">
                <a:latin typeface="Arial"/>
                <a:cs typeface="Arial"/>
              </a:rPr>
              <a:t>c</a:t>
            </a:r>
            <a:r>
              <a:rPr i="1" dirty="0">
                <a:latin typeface="Arial"/>
                <a:cs typeface="Arial"/>
              </a:rPr>
              <a:t>e,</a:t>
            </a:r>
            <a:r>
              <a:rPr i="1" spc="-10" dirty="0">
                <a:latin typeface="Arial"/>
                <a:cs typeface="Arial"/>
              </a:rPr>
              <a:t> </a:t>
            </a:r>
            <a:r>
              <a:rPr i="1" dirty="0">
                <a:latin typeface="Arial"/>
                <a:cs typeface="Arial"/>
              </a:rPr>
              <a:t>and</a:t>
            </a:r>
            <a:r>
              <a:rPr i="1" spc="-10" dirty="0">
                <a:latin typeface="Arial"/>
                <a:cs typeface="Arial"/>
              </a:rPr>
              <a:t> </a:t>
            </a:r>
            <a:r>
              <a:rPr i="1" dirty="0">
                <a:latin typeface="Arial"/>
                <a:cs typeface="Arial"/>
              </a:rPr>
              <a:t>e</a:t>
            </a:r>
            <a:r>
              <a:rPr i="1" spc="-10" dirty="0">
                <a:latin typeface="Arial"/>
                <a:cs typeface="Arial"/>
              </a:rPr>
              <a:t>n</a:t>
            </a:r>
            <a:r>
              <a:rPr i="1" spc="5" dirty="0">
                <a:latin typeface="Arial"/>
                <a:cs typeface="Arial"/>
              </a:rPr>
              <a:t>v</a:t>
            </a:r>
            <a:r>
              <a:rPr i="1" dirty="0">
                <a:latin typeface="Arial"/>
                <a:cs typeface="Arial"/>
              </a:rPr>
              <a:t>i</a:t>
            </a:r>
            <a:r>
              <a:rPr i="1" spc="-15" dirty="0">
                <a:latin typeface="Arial"/>
                <a:cs typeface="Arial"/>
              </a:rPr>
              <a:t>r</a:t>
            </a:r>
            <a:r>
              <a:rPr i="1" dirty="0">
                <a:latin typeface="Arial"/>
                <a:cs typeface="Arial"/>
              </a:rPr>
              <a:t>on</a:t>
            </a:r>
            <a:r>
              <a:rPr i="1" spc="5" dirty="0">
                <a:latin typeface="Arial"/>
                <a:cs typeface="Arial"/>
              </a:rPr>
              <a:t>m</a:t>
            </a:r>
            <a:r>
              <a:rPr i="1" spc="-10" dirty="0">
                <a:latin typeface="Arial"/>
                <a:cs typeface="Arial"/>
              </a:rPr>
              <a:t>e</a:t>
            </a:r>
            <a:r>
              <a:rPr i="1" dirty="0">
                <a:latin typeface="Arial"/>
                <a:cs typeface="Arial"/>
              </a:rPr>
              <a:t>nt </a:t>
            </a:r>
            <a:r>
              <a:rPr i="1" spc="-10" dirty="0">
                <a:latin typeface="Arial"/>
                <a:cs typeface="Arial"/>
              </a:rPr>
              <a:t>i</a:t>
            </a:r>
            <a:r>
              <a:rPr i="1" dirty="0">
                <a:latin typeface="Arial"/>
                <a:cs typeface="Arial"/>
              </a:rPr>
              <a:t>n o</a:t>
            </a:r>
            <a:r>
              <a:rPr i="1" spc="-10" dirty="0">
                <a:latin typeface="Arial"/>
                <a:cs typeface="Arial"/>
              </a:rPr>
              <a:t>n</a:t>
            </a:r>
            <a:r>
              <a:rPr i="1" dirty="0">
                <a:latin typeface="Arial"/>
                <a:cs typeface="Arial"/>
              </a:rPr>
              <a:t>e or</a:t>
            </a:r>
            <a:r>
              <a:rPr i="1" spc="-10" dirty="0">
                <a:latin typeface="Arial"/>
                <a:cs typeface="Arial"/>
              </a:rPr>
              <a:t> </a:t>
            </a:r>
            <a:r>
              <a:rPr i="1" spc="5" dirty="0">
                <a:latin typeface="Arial"/>
                <a:cs typeface="Arial"/>
              </a:rPr>
              <a:t>m</a:t>
            </a:r>
            <a:r>
              <a:rPr i="1" dirty="0">
                <a:latin typeface="Arial"/>
                <a:cs typeface="Arial"/>
              </a:rPr>
              <a:t>ore</a:t>
            </a:r>
          </a:p>
          <a:p>
            <a:pPr marL="464820"/>
            <a:r>
              <a:rPr i="1" dirty="0">
                <a:latin typeface="Arial"/>
                <a:cs typeface="Arial"/>
              </a:rPr>
              <a:t>do</a:t>
            </a:r>
            <a:r>
              <a:rPr i="1" spc="5" dirty="0">
                <a:latin typeface="Arial"/>
                <a:cs typeface="Arial"/>
              </a:rPr>
              <a:t>m</a:t>
            </a:r>
            <a:r>
              <a:rPr i="1" spc="-10" dirty="0">
                <a:latin typeface="Arial"/>
                <a:cs typeface="Arial"/>
              </a:rPr>
              <a:t>a</a:t>
            </a:r>
            <a:r>
              <a:rPr i="1" dirty="0">
                <a:latin typeface="Arial"/>
                <a:cs typeface="Arial"/>
              </a:rPr>
              <a:t>in</a:t>
            </a:r>
            <a:r>
              <a:rPr i="1" spc="-10" dirty="0">
                <a:latin typeface="Arial"/>
                <a:cs typeface="Arial"/>
              </a:rPr>
              <a:t>s</a:t>
            </a:r>
            <a:r>
              <a:rPr i="1" dirty="0">
                <a:latin typeface="Arial"/>
                <a:cs typeface="Arial"/>
              </a:rPr>
              <a:t>. T</a:t>
            </a:r>
            <a:r>
              <a:rPr i="1" spc="-10" dirty="0">
                <a:latin typeface="Arial"/>
                <a:cs typeface="Arial"/>
              </a:rPr>
              <a:t>h</a:t>
            </a:r>
            <a:r>
              <a:rPr i="1" dirty="0">
                <a:latin typeface="Arial"/>
                <a:cs typeface="Arial"/>
              </a:rPr>
              <a:t>ey</a:t>
            </a:r>
            <a:r>
              <a:rPr i="1" spc="5" dirty="0">
                <a:latin typeface="Arial"/>
                <a:cs typeface="Arial"/>
              </a:rPr>
              <a:t> </a:t>
            </a:r>
            <a:r>
              <a:rPr i="1" spc="-10" dirty="0">
                <a:latin typeface="Arial"/>
                <a:cs typeface="Arial"/>
              </a:rPr>
              <a:t>r</a:t>
            </a:r>
            <a:r>
              <a:rPr i="1" dirty="0">
                <a:latin typeface="Arial"/>
                <a:cs typeface="Arial"/>
              </a:rPr>
              <a:t>equi</a:t>
            </a:r>
            <a:r>
              <a:rPr i="1" spc="-15" dirty="0">
                <a:latin typeface="Arial"/>
                <a:cs typeface="Arial"/>
              </a:rPr>
              <a:t>r</a:t>
            </a:r>
            <a:r>
              <a:rPr i="1" dirty="0">
                <a:latin typeface="Arial"/>
                <a:cs typeface="Arial"/>
              </a:rPr>
              <a:t>e </a:t>
            </a:r>
            <a:r>
              <a:rPr i="1" spc="-5" dirty="0">
                <a:latin typeface="Arial"/>
                <a:cs typeface="Arial"/>
              </a:rPr>
              <a:t>m</a:t>
            </a:r>
            <a:r>
              <a:rPr i="1" dirty="0">
                <a:latin typeface="Arial"/>
                <a:cs typeface="Arial"/>
              </a:rPr>
              <a:t>odi</a:t>
            </a:r>
            <a:r>
              <a:rPr i="1" spc="-10" dirty="0">
                <a:latin typeface="Arial"/>
                <a:cs typeface="Arial"/>
              </a:rPr>
              <a:t>f</a:t>
            </a:r>
            <a:r>
              <a:rPr i="1" dirty="0">
                <a:latin typeface="Arial"/>
                <a:cs typeface="Arial"/>
              </a:rPr>
              <a:t>i</a:t>
            </a:r>
            <a:r>
              <a:rPr i="1" spc="-10" dirty="0">
                <a:latin typeface="Arial"/>
                <a:cs typeface="Arial"/>
              </a:rPr>
              <a:t>c</a:t>
            </a:r>
            <a:r>
              <a:rPr i="1" dirty="0">
                <a:latin typeface="Arial"/>
                <a:cs typeface="Arial"/>
              </a:rPr>
              <a:t>at</a:t>
            </a:r>
            <a:r>
              <a:rPr i="1" spc="5" dirty="0">
                <a:latin typeface="Arial"/>
                <a:cs typeface="Arial"/>
              </a:rPr>
              <a:t>i</a:t>
            </a:r>
            <a:r>
              <a:rPr i="1" dirty="0">
                <a:latin typeface="Arial"/>
                <a:cs typeface="Arial"/>
              </a:rPr>
              <a:t>on</a:t>
            </a:r>
            <a:r>
              <a:rPr i="1" spc="-15" dirty="0">
                <a:latin typeface="Arial"/>
                <a:cs typeface="Arial"/>
              </a:rPr>
              <a:t>(</a:t>
            </a:r>
            <a:r>
              <a:rPr i="1" spc="5" dirty="0">
                <a:latin typeface="Arial"/>
                <a:cs typeface="Arial"/>
              </a:rPr>
              <a:t>s</a:t>
            </a:r>
            <a:r>
              <a:rPr i="1" dirty="0">
                <a:latin typeface="Arial"/>
                <a:cs typeface="Arial"/>
              </a:rPr>
              <a:t>) </a:t>
            </a:r>
            <a:r>
              <a:rPr i="1" spc="-10" dirty="0">
                <a:latin typeface="Arial"/>
                <a:cs typeface="Arial"/>
              </a:rPr>
              <a:t>t</a:t>
            </a:r>
            <a:r>
              <a:rPr i="1" dirty="0">
                <a:latin typeface="Arial"/>
                <a:cs typeface="Arial"/>
              </a:rPr>
              <a:t>o th</a:t>
            </a:r>
            <a:r>
              <a:rPr i="1" spc="15" dirty="0">
                <a:latin typeface="Arial"/>
                <a:cs typeface="Arial"/>
              </a:rPr>
              <a:t>e</a:t>
            </a:r>
            <a:r>
              <a:rPr i="1" dirty="0">
                <a:latin typeface="Arial"/>
                <a:cs typeface="Arial"/>
              </a:rPr>
              <a:t>ir e</a:t>
            </a:r>
            <a:r>
              <a:rPr i="1" spc="-10" dirty="0">
                <a:latin typeface="Arial"/>
                <a:cs typeface="Arial"/>
              </a:rPr>
              <a:t>d</a:t>
            </a:r>
            <a:r>
              <a:rPr i="1" dirty="0">
                <a:latin typeface="Arial"/>
                <a:cs typeface="Arial"/>
              </a:rPr>
              <a:t>u</a:t>
            </a:r>
            <a:r>
              <a:rPr i="1" spc="-10" dirty="0">
                <a:latin typeface="Arial"/>
                <a:cs typeface="Arial"/>
              </a:rPr>
              <a:t>c</a:t>
            </a:r>
            <a:r>
              <a:rPr i="1" dirty="0">
                <a:latin typeface="Arial"/>
                <a:cs typeface="Arial"/>
              </a:rPr>
              <a:t>at</a:t>
            </a:r>
            <a:r>
              <a:rPr i="1" spc="5" dirty="0">
                <a:latin typeface="Arial"/>
                <a:cs typeface="Arial"/>
              </a:rPr>
              <a:t>i</a:t>
            </a:r>
            <a:r>
              <a:rPr i="1" spc="-10" dirty="0">
                <a:latin typeface="Arial"/>
                <a:cs typeface="Arial"/>
              </a:rPr>
              <a:t>o</a:t>
            </a:r>
            <a:r>
              <a:rPr i="1" dirty="0">
                <a:latin typeface="Arial"/>
                <a:cs typeface="Arial"/>
              </a:rPr>
              <a:t>nal</a:t>
            </a:r>
            <a:r>
              <a:rPr i="1" spc="-10" dirty="0">
                <a:latin typeface="Arial"/>
                <a:cs typeface="Arial"/>
              </a:rPr>
              <a:t> </a:t>
            </a:r>
            <a:r>
              <a:rPr i="1" dirty="0">
                <a:latin typeface="Arial"/>
                <a:cs typeface="Arial"/>
              </a:rPr>
              <a:t>e</a:t>
            </a:r>
            <a:r>
              <a:rPr i="1" spc="-10" dirty="0">
                <a:latin typeface="Arial"/>
                <a:cs typeface="Arial"/>
              </a:rPr>
              <a:t>x</a:t>
            </a:r>
            <a:r>
              <a:rPr i="1" dirty="0">
                <a:latin typeface="Arial"/>
                <a:cs typeface="Arial"/>
              </a:rPr>
              <a:t>perie</a:t>
            </a:r>
            <a:r>
              <a:rPr i="1" spc="-10" dirty="0">
                <a:latin typeface="Arial"/>
                <a:cs typeface="Arial"/>
              </a:rPr>
              <a:t>n</a:t>
            </a:r>
            <a:r>
              <a:rPr i="1" spc="5" dirty="0">
                <a:latin typeface="Arial"/>
                <a:cs typeface="Arial"/>
              </a:rPr>
              <a:t>c</a:t>
            </a:r>
            <a:r>
              <a:rPr i="1" dirty="0">
                <a:latin typeface="Arial"/>
                <a:cs typeface="Arial"/>
              </a:rPr>
              <a:t>e</a:t>
            </a:r>
            <a:r>
              <a:rPr i="1" spc="-15" dirty="0">
                <a:latin typeface="Arial"/>
                <a:cs typeface="Arial"/>
              </a:rPr>
              <a:t>(</a:t>
            </a:r>
            <a:r>
              <a:rPr i="1" spc="5" dirty="0">
                <a:latin typeface="Arial"/>
                <a:cs typeface="Arial"/>
              </a:rPr>
              <a:t>s</a:t>
            </a:r>
            <a:r>
              <a:rPr i="1" dirty="0">
                <a:latin typeface="Arial"/>
                <a:cs typeface="Arial"/>
              </a:rPr>
              <a:t>) to</a:t>
            </a:r>
            <a:r>
              <a:rPr i="1" spc="-10" dirty="0">
                <a:latin typeface="Arial"/>
                <a:cs typeface="Arial"/>
              </a:rPr>
              <a:t> </a:t>
            </a:r>
            <a:r>
              <a:rPr i="1" spc="5" dirty="0">
                <a:latin typeface="Arial"/>
                <a:cs typeface="Arial"/>
              </a:rPr>
              <a:t>l</a:t>
            </a:r>
            <a:r>
              <a:rPr i="1" dirty="0">
                <a:latin typeface="Arial"/>
                <a:cs typeface="Arial"/>
              </a:rPr>
              <a:t>e</a:t>
            </a:r>
            <a:r>
              <a:rPr i="1" spc="-10" dirty="0">
                <a:latin typeface="Arial"/>
                <a:cs typeface="Arial"/>
              </a:rPr>
              <a:t>a</a:t>
            </a:r>
            <a:r>
              <a:rPr i="1" dirty="0">
                <a:latin typeface="Arial"/>
                <a:cs typeface="Arial"/>
              </a:rPr>
              <a:t>rn </a:t>
            </a:r>
            <a:r>
              <a:rPr i="1" spc="-10" dirty="0">
                <a:latin typeface="Arial"/>
                <a:cs typeface="Arial"/>
              </a:rPr>
              <a:t>a</a:t>
            </a:r>
            <a:r>
              <a:rPr i="1" dirty="0">
                <a:latin typeface="Arial"/>
                <a:cs typeface="Arial"/>
              </a:rPr>
              <a:t>nd r</a:t>
            </a:r>
            <a:r>
              <a:rPr i="1" spc="-10" dirty="0">
                <a:latin typeface="Arial"/>
                <a:cs typeface="Arial"/>
              </a:rPr>
              <a:t>e</a:t>
            </a:r>
            <a:r>
              <a:rPr i="1" dirty="0">
                <a:latin typeface="Arial"/>
                <a:cs typeface="Arial"/>
              </a:rPr>
              <a:t>al</a:t>
            </a:r>
            <a:r>
              <a:rPr i="1" spc="-10" dirty="0">
                <a:latin typeface="Arial"/>
                <a:cs typeface="Arial"/>
              </a:rPr>
              <a:t>iz</a:t>
            </a:r>
            <a:r>
              <a:rPr i="1" dirty="0">
                <a:latin typeface="Arial"/>
                <a:cs typeface="Arial"/>
              </a:rPr>
              <a:t>e th</a:t>
            </a:r>
            <a:r>
              <a:rPr i="1" spc="-10" dirty="0">
                <a:latin typeface="Arial"/>
                <a:cs typeface="Arial"/>
              </a:rPr>
              <a:t>e</a:t>
            </a:r>
            <a:r>
              <a:rPr i="1" dirty="0">
                <a:latin typeface="Arial"/>
                <a:cs typeface="Arial"/>
              </a:rPr>
              <a:t>ir po</a:t>
            </a:r>
            <a:r>
              <a:rPr i="1" spc="-10" dirty="0">
                <a:latin typeface="Arial"/>
                <a:cs typeface="Arial"/>
              </a:rPr>
              <a:t>t</a:t>
            </a:r>
            <a:r>
              <a:rPr i="1" dirty="0">
                <a:latin typeface="Arial"/>
                <a:cs typeface="Arial"/>
              </a:rPr>
              <a:t>ent</a:t>
            </a:r>
            <a:r>
              <a:rPr i="1" spc="-10" dirty="0">
                <a:latin typeface="Arial"/>
                <a:cs typeface="Arial"/>
              </a:rPr>
              <a:t>i</a:t>
            </a:r>
            <a:r>
              <a:rPr i="1" dirty="0">
                <a:latin typeface="Arial"/>
                <a:cs typeface="Arial"/>
              </a:rPr>
              <a:t>al.” (</a:t>
            </a:r>
            <a:r>
              <a:rPr i="1" spc="-15" dirty="0">
                <a:latin typeface="Arial"/>
                <a:cs typeface="Arial"/>
              </a:rPr>
              <a:t>N</a:t>
            </a:r>
            <a:r>
              <a:rPr i="1" dirty="0">
                <a:latin typeface="Arial"/>
                <a:cs typeface="Arial"/>
              </a:rPr>
              <a:t>at</a:t>
            </a:r>
            <a:r>
              <a:rPr i="1" spc="5" dirty="0">
                <a:latin typeface="Arial"/>
                <a:cs typeface="Arial"/>
              </a:rPr>
              <a:t>i</a:t>
            </a:r>
            <a:r>
              <a:rPr i="1" spc="-10" dirty="0">
                <a:latin typeface="Arial"/>
                <a:cs typeface="Arial"/>
              </a:rPr>
              <a:t>o</a:t>
            </a:r>
            <a:r>
              <a:rPr i="1" dirty="0">
                <a:latin typeface="Arial"/>
                <a:cs typeface="Arial"/>
              </a:rPr>
              <a:t>nal </a:t>
            </a:r>
            <a:r>
              <a:rPr i="1" spc="-15" dirty="0">
                <a:latin typeface="Arial"/>
                <a:cs typeface="Arial"/>
              </a:rPr>
              <a:t>A</a:t>
            </a:r>
            <a:r>
              <a:rPr i="1" spc="-10" dirty="0">
                <a:latin typeface="Arial"/>
                <a:cs typeface="Arial"/>
              </a:rPr>
              <a:t>s</a:t>
            </a:r>
            <a:r>
              <a:rPr i="1" spc="5" dirty="0">
                <a:latin typeface="Arial"/>
                <a:cs typeface="Arial"/>
              </a:rPr>
              <a:t>s</a:t>
            </a:r>
            <a:r>
              <a:rPr i="1" dirty="0">
                <a:latin typeface="Arial"/>
                <a:cs typeface="Arial"/>
              </a:rPr>
              <a:t>o</a:t>
            </a:r>
            <a:r>
              <a:rPr i="1" spc="-10" dirty="0">
                <a:latin typeface="Arial"/>
                <a:cs typeface="Arial"/>
              </a:rPr>
              <a:t>c</a:t>
            </a:r>
            <a:r>
              <a:rPr i="1" dirty="0">
                <a:latin typeface="Arial"/>
                <a:cs typeface="Arial"/>
              </a:rPr>
              <a:t>iat</a:t>
            </a:r>
            <a:r>
              <a:rPr i="1" spc="-10" dirty="0">
                <a:latin typeface="Arial"/>
                <a:cs typeface="Arial"/>
              </a:rPr>
              <a:t>i</a:t>
            </a:r>
            <a:r>
              <a:rPr i="1" dirty="0">
                <a:latin typeface="Arial"/>
                <a:cs typeface="Arial"/>
              </a:rPr>
              <a:t>on </a:t>
            </a:r>
            <a:r>
              <a:rPr i="1" spc="-10" dirty="0">
                <a:latin typeface="Arial"/>
                <a:cs typeface="Arial"/>
              </a:rPr>
              <a:t>f</a:t>
            </a:r>
            <a:r>
              <a:rPr i="1" dirty="0">
                <a:latin typeface="Arial"/>
                <a:cs typeface="Arial"/>
              </a:rPr>
              <a:t>or Gift</a:t>
            </a:r>
            <a:r>
              <a:rPr i="1" spc="-10" dirty="0">
                <a:latin typeface="Arial"/>
                <a:cs typeface="Arial"/>
              </a:rPr>
              <a:t>e</a:t>
            </a:r>
            <a:r>
              <a:rPr i="1" dirty="0">
                <a:latin typeface="Arial"/>
                <a:cs typeface="Arial"/>
              </a:rPr>
              <a:t>d Ch</a:t>
            </a:r>
            <a:r>
              <a:rPr i="1" spc="-10" dirty="0">
                <a:latin typeface="Arial"/>
                <a:cs typeface="Arial"/>
              </a:rPr>
              <a:t>i</a:t>
            </a:r>
            <a:r>
              <a:rPr i="1" dirty="0">
                <a:latin typeface="Arial"/>
                <a:cs typeface="Arial"/>
              </a:rPr>
              <a:t>ldre</a:t>
            </a:r>
            <a:r>
              <a:rPr i="1" spc="-10" dirty="0">
                <a:latin typeface="Arial"/>
                <a:cs typeface="Arial"/>
              </a:rPr>
              <a:t>n</a:t>
            </a:r>
            <a:r>
              <a:rPr i="1" dirty="0">
                <a:latin typeface="Arial"/>
                <a:cs typeface="Arial"/>
              </a:rPr>
              <a:t>, </a:t>
            </a:r>
            <a:r>
              <a:rPr i="1" spc="-10" dirty="0">
                <a:latin typeface="Arial"/>
                <a:cs typeface="Arial"/>
              </a:rPr>
              <a:t>2</a:t>
            </a:r>
            <a:r>
              <a:rPr i="1" dirty="0">
                <a:latin typeface="Arial"/>
                <a:cs typeface="Arial"/>
              </a:rPr>
              <a:t>019)</a:t>
            </a:r>
          </a:p>
          <a:p>
            <a:pPr marL="464820" marR="12700" indent="-226060">
              <a:spcBef>
                <a:spcPts val="30"/>
              </a:spcBef>
              <a:buFont typeface="Calibri"/>
              <a:buChar char="●"/>
              <a:tabLst>
                <a:tab pos="464820" algn="l"/>
              </a:tabLst>
            </a:pPr>
            <a:r>
              <a:rPr i="1" dirty="0">
                <a:solidFill>
                  <a:srgbClr val="1C1E20"/>
                </a:solidFill>
                <a:latin typeface="Arial"/>
                <a:cs typeface="Arial"/>
              </a:rPr>
              <a:t>For r</a:t>
            </a:r>
            <a:r>
              <a:rPr i="1" spc="5" dirty="0">
                <a:solidFill>
                  <a:srgbClr val="1C1E20"/>
                </a:solidFill>
                <a:latin typeface="Arial"/>
                <a:cs typeface="Arial"/>
              </a:rPr>
              <a:t>e</a:t>
            </a:r>
            <a:r>
              <a:rPr i="1" dirty="0">
                <a:solidFill>
                  <a:srgbClr val="1C1E20"/>
                </a:solidFill>
                <a:latin typeface="Arial"/>
                <a:cs typeface="Arial"/>
              </a:rPr>
              <a:t>fe</a:t>
            </a:r>
            <a:r>
              <a:rPr i="1" spc="-15" dirty="0">
                <a:solidFill>
                  <a:srgbClr val="1C1E20"/>
                </a:solidFill>
                <a:latin typeface="Arial"/>
                <a:cs typeface="Arial"/>
              </a:rPr>
              <a:t>r</a:t>
            </a:r>
            <a:r>
              <a:rPr i="1" dirty="0">
                <a:solidFill>
                  <a:srgbClr val="1C1E20"/>
                </a:solidFill>
                <a:latin typeface="Arial"/>
                <a:cs typeface="Arial"/>
              </a:rPr>
              <a:t>en</a:t>
            </a:r>
            <a:r>
              <a:rPr i="1" spc="-10" dirty="0">
                <a:solidFill>
                  <a:srgbClr val="1C1E20"/>
                </a:solidFill>
                <a:latin typeface="Arial"/>
                <a:cs typeface="Arial"/>
              </a:rPr>
              <a:t>c</a:t>
            </a:r>
            <a:r>
              <a:rPr i="1" dirty="0">
                <a:solidFill>
                  <a:srgbClr val="1C1E20"/>
                </a:solidFill>
                <a:latin typeface="Arial"/>
                <a:cs typeface="Arial"/>
              </a:rPr>
              <a:t>e, </a:t>
            </a:r>
            <a:r>
              <a:rPr i="1" spc="-10" dirty="0">
                <a:solidFill>
                  <a:srgbClr val="1C1E20"/>
                </a:solidFill>
                <a:latin typeface="Arial"/>
                <a:cs typeface="Arial"/>
              </a:rPr>
              <a:t>o</a:t>
            </a:r>
            <a:r>
              <a:rPr i="1" dirty="0">
                <a:solidFill>
                  <a:srgbClr val="1C1E20"/>
                </a:solidFill>
                <a:latin typeface="Arial"/>
                <a:cs typeface="Arial"/>
              </a:rPr>
              <a:t>ther</a:t>
            </a:r>
            <a:r>
              <a:rPr i="1" spc="-10" dirty="0">
                <a:solidFill>
                  <a:srgbClr val="1C1E20"/>
                </a:solidFill>
                <a:latin typeface="Arial"/>
                <a:cs typeface="Arial"/>
              </a:rPr>
              <a:t> </a:t>
            </a:r>
            <a:r>
              <a:rPr i="1" dirty="0">
                <a:solidFill>
                  <a:srgbClr val="1C1E20"/>
                </a:solidFill>
                <a:latin typeface="Arial"/>
                <a:cs typeface="Arial"/>
              </a:rPr>
              <a:t>i</a:t>
            </a:r>
            <a:r>
              <a:rPr i="1" spc="-10" dirty="0">
                <a:solidFill>
                  <a:srgbClr val="1C1E20"/>
                </a:solidFill>
                <a:latin typeface="Arial"/>
                <a:cs typeface="Arial"/>
              </a:rPr>
              <a:t>s</a:t>
            </a:r>
            <a:r>
              <a:rPr i="1" spc="5" dirty="0">
                <a:solidFill>
                  <a:srgbClr val="1C1E20"/>
                </a:solidFill>
                <a:latin typeface="Arial"/>
                <a:cs typeface="Arial"/>
              </a:rPr>
              <a:t>s</a:t>
            </a:r>
            <a:r>
              <a:rPr i="1" dirty="0">
                <a:solidFill>
                  <a:srgbClr val="1C1E20"/>
                </a:solidFill>
                <a:latin typeface="Arial"/>
                <a:cs typeface="Arial"/>
              </a:rPr>
              <a:t>ua</a:t>
            </a:r>
            <a:r>
              <a:rPr i="1" spc="-10" dirty="0">
                <a:solidFill>
                  <a:srgbClr val="1C1E20"/>
                </a:solidFill>
                <a:latin typeface="Arial"/>
                <a:cs typeface="Arial"/>
              </a:rPr>
              <a:t>n</a:t>
            </a:r>
            <a:r>
              <a:rPr i="1" spc="5" dirty="0">
                <a:solidFill>
                  <a:srgbClr val="1C1E20"/>
                </a:solidFill>
                <a:latin typeface="Arial"/>
                <a:cs typeface="Arial"/>
              </a:rPr>
              <a:t>c</a:t>
            </a:r>
            <a:r>
              <a:rPr i="1" spc="-10" dirty="0">
                <a:solidFill>
                  <a:srgbClr val="1C1E20"/>
                </a:solidFill>
                <a:latin typeface="Arial"/>
                <a:cs typeface="Arial"/>
              </a:rPr>
              <a:t>e</a:t>
            </a:r>
            <a:r>
              <a:rPr i="1" dirty="0">
                <a:solidFill>
                  <a:srgbClr val="1C1E20"/>
                </a:solidFill>
                <a:latin typeface="Arial"/>
                <a:cs typeface="Arial"/>
              </a:rPr>
              <a:t>s</a:t>
            </a:r>
            <a:r>
              <a:rPr i="1" spc="-10" dirty="0">
                <a:solidFill>
                  <a:srgbClr val="1C1E20"/>
                </a:solidFill>
                <a:latin typeface="Arial"/>
                <a:cs typeface="Arial"/>
              </a:rPr>
              <a:t> </a:t>
            </a:r>
            <a:r>
              <a:rPr i="1" dirty="0">
                <a:solidFill>
                  <a:srgbClr val="1C1E20"/>
                </a:solidFill>
                <a:latin typeface="Arial"/>
                <a:cs typeface="Arial"/>
              </a:rPr>
              <a:t>that </a:t>
            </a:r>
            <a:r>
              <a:rPr i="1" spc="-15" dirty="0">
                <a:solidFill>
                  <a:srgbClr val="1C1E20"/>
                </a:solidFill>
                <a:latin typeface="Arial"/>
                <a:cs typeface="Arial"/>
              </a:rPr>
              <a:t>r</a:t>
            </a:r>
            <a:r>
              <a:rPr i="1" dirty="0">
                <a:solidFill>
                  <a:srgbClr val="1C1E20"/>
                </a:solidFill>
                <a:latin typeface="Arial"/>
                <a:cs typeface="Arial"/>
              </a:rPr>
              <a:t>ela</a:t>
            </a:r>
            <a:r>
              <a:rPr i="1" spc="-10" dirty="0">
                <a:solidFill>
                  <a:srgbClr val="1C1E20"/>
                </a:solidFill>
                <a:latin typeface="Arial"/>
                <a:cs typeface="Arial"/>
              </a:rPr>
              <a:t>t</a:t>
            </a:r>
            <a:r>
              <a:rPr i="1" dirty="0">
                <a:solidFill>
                  <a:srgbClr val="1C1E20"/>
                </a:solidFill>
                <a:latin typeface="Arial"/>
                <a:cs typeface="Arial"/>
              </a:rPr>
              <a:t>e to</a:t>
            </a:r>
            <a:r>
              <a:rPr i="1" spc="-10" dirty="0">
                <a:solidFill>
                  <a:srgbClr val="1C1E20"/>
                </a:solidFill>
                <a:latin typeface="Arial"/>
                <a:cs typeface="Arial"/>
              </a:rPr>
              <a:t> </a:t>
            </a:r>
            <a:r>
              <a:rPr i="1" dirty="0">
                <a:solidFill>
                  <a:srgbClr val="1C1E20"/>
                </a:solidFill>
                <a:latin typeface="Arial"/>
                <a:cs typeface="Arial"/>
              </a:rPr>
              <a:t>lea</a:t>
            </a:r>
            <a:r>
              <a:rPr i="1" spc="-15" dirty="0">
                <a:solidFill>
                  <a:srgbClr val="1C1E20"/>
                </a:solidFill>
                <a:latin typeface="Arial"/>
                <a:cs typeface="Arial"/>
              </a:rPr>
              <a:t>r</a:t>
            </a:r>
            <a:r>
              <a:rPr i="1" dirty="0">
                <a:solidFill>
                  <a:srgbClr val="1C1E20"/>
                </a:solidFill>
                <a:latin typeface="Arial"/>
                <a:cs typeface="Arial"/>
              </a:rPr>
              <a:t>ners</a:t>
            </a:r>
            <a:r>
              <a:rPr i="1" spc="-10" dirty="0">
                <a:solidFill>
                  <a:srgbClr val="1C1E20"/>
                </a:solidFill>
                <a:latin typeface="Arial"/>
                <a:cs typeface="Arial"/>
              </a:rPr>
              <a:t> </a:t>
            </a:r>
            <a:r>
              <a:rPr i="1" dirty="0">
                <a:solidFill>
                  <a:srgbClr val="1C1E20"/>
                </a:solidFill>
                <a:latin typeface="Arial"/>
                <a:cs typeface="Arial"/>
              </a:rPr>
              <a:t>with</a:t>
            </a:r>
            <a:r>
              <a:rPr i="1" spc="-10" dirty="0">
                <a:solidFill>
                  <a:srgbClr val="1C1E20"/>
                </a:solidFill>
                <a:latin typeface="Arial"/>
                <a:cs typeface="Arial"/>
              </a:rPr>
              <a:t> </a:t>
            </a:r>
            <a:r>
              <a:rPr i="1" dirty="0">
                <a:solidFill>
                  <a:srgbClr val="1C1E20"/>
                </a:solidFill>
                <a:latin typeface="Arial"/>
                <a:cs typeface="Arial"/>
              </a:rPr>
              <a:t>di</a:t>
            </a:r>
            <a:r>
              <a:rPr i="1" spc="-10" dirty="0">
                <a:solidFill>
                  <a:srgbClr val="1C1E20"/>
                </a:solidFill>
                <a:latin typeface="Arial"/>
                <a:cs typeface="Arial"/>
              </a:rPr>
              <a:t>s</a:t>
            </a:r>
            <a:r>
              <a:rPr i="1" dirty="0">
                <a:solidFill>
                  <a:srgbClr val="1C1E20"/>
                </a:solidFill>
                <a:latin typeface="Arial"/>
                <a:cs typeface="Arial"/>
              </a:rPr>
              <a:t>abi</a:t>
            </a:r>
            <a:r>
              <a:rPr i="1" spc="-10" dirty="0">
                <a:solidFill>
                  <a:srgbClr val="1C1E20"/>
                </a:solidFill>
                <a:latin typeface="Arial"/>
                <a:cs typeface="Arial"/>
              </a:rPr>
              <a:t>l</a:t>
            </a:r>
            <a:r>
              <a:rPr i="1" dirty="0">
                <a:solidFill>
                  <a:srgbClr val="1C1E20"/>
                </a:solidFill>
                <a:latin typeface="Arial"/>
                <a:cs typeface="Arial"/>
              </a:rPr>
              <a:t>it</a:t>
            </a:r>
            <a:r>
              <a:rPr i="1" spc="5" dirty="0">
                <a:solidFill>
                  <a:srgbClr val="1C1E20"/>
                </a:solidFill>
                <a:latin typeface="Arial"/>
                <a:cs typeface="Arial"/>
              </a:rPr>
              <a:t>y</a:t>
            </a:r>
            <a:r>
              <a:rPr i="1" dirty="0">
                <a:solidFill>
                  <a:srgbClr val="1C1E20"/>
                </a:solidFill>
                <a:latin typeface="Arial"/>
                <a:cs typeface="Arial"/>
              </a:rPr>
              <a:t>,</a:t>
            </a:r>
            <a:r>
              <a:rPr i="1" spc="-10" dirty="0">
                <a:solidFill>
                  <a:srgbClr val="1C1E20"/>
                </a:solidFill>
                <a:latin typeface="Arial"/>
                <a:cs typeface="Arial"/>
              </a:rPr>
              <a:t> </a:t>
            </a:r>
            <a:r>
              <a:rPr i="1" dirty="0">
                <a:solidFill>
                  <a:srgbClr val="1C1E20"/>
                </a:solidFill>
                <a:latin typeface="Arial"/>
                <a:cs typeface="Arial"/>
              </a:rPr>
              <a:t>gi</a:t>
            </a:r>
            <a:r>
              <a:rPr i="1" spc="-10" dirty="0">
                <a:solidFill>
                  <a:srgbClr val="1C1E20"/>
                </a:solidFill>
                <a:latin typeface="Arial"/>
                <a:cs typeface="Arial"/>
              </a:rPr>
              <a:t>f</a:t>
            </a:r>
            <a:r>
              <a:rPr i="1" dirty="0">
                <a:solidFill>
                  <a:srgbClr val="1C1E20"/>
                </a:solidFill>
                <a:latin typeface="Arial"/>
                <a:cs typeface="Arial"/>
              </a:rPr>
              <a:t>ted</a:t>
            </a:r>
            <a:r>
              <a:rPr i="1" spc="-10" dirty="0">
                <a:solidFill>
                  <a:srgbClr val="1C1E20"/>
                </a:solidFill>
                <a:latin typeface="Arial"/>
                <a:cs typeface="Arial"/>
              </a:rPr>
              <a:t>n</a:t>
            </a:r>
            <a:r>
              <a:rPr i="1" dirty="0">
                <a:solidFill>
                  <a:srgbClr val="1C1E20"/>
                </a:solidFill>
                <a:latin typeface="Arial"/>
                <a:cs typeface="Arial"/>
              </a:rPr>
              <a:t>e</a:t>
            </a:r>
            <a:r>
              <a:rPr i="1" spc="-10" dirty="0">
                <a:solidFill>
                  <a:srgbClr val="1C1E20"/>
                </a:solidFill>
                <a:latin typeface="Arial"/>
                <a:cs typeface="Arial"/>
              </a:rPr>
              <a:t>s</a:t>
            </a:r>
            <a:r>
              <a:rPr i="1" dirty="0">
                <a:solidFill>
                  <a:srgbClr val="1C1E20"/>
                </a:solidFill>
                <a:latin typeface="Arial"/>
                <a:cs typeface="Arial"/>
              </a:rPr>
              <a:t>s</a:t>
            </a:r>
            <a:r>
              <a:rPr i="1" spc="5" dirty="0">
                <a:solidFill>
                  <a:srgbClr val="1C1E20"/>
                </a:solidFill>
                <a:latin typeface="Arial"/>
                <a:cs typeface="Arial"/>
              </a:rPr>
              <a:t> </a:t>
            </a:r>
            <a:r>
              <a:rPr i="1" dirty="0">
                <a:solidFill>
                  <a:srgbClr val="1C1E20"/>
                </a:solidFill>
                <a:latin typeface="Arial"/>
                <a:cs typeface="Arial"/>
              </a:rPr>
              <a:t>a</a:t>
            </a:r>
            <a:r>
              <a:rPr i="1" spc="-10" dirty="0">
                <a:solidFill>
                  <a:srgbClr val="1C1E20"/>
                </a:solidFill>
                <a:latin typeface="Arial"/>
                <a:cs typeface="Arial"/>
              </a:rPr>
              <a:t>n</a:t>
            </a:r>
            <a:r>
              <a:rPr i="1" dirty="0">
                <a:solidFill>
                  <a:srgbClr val="1C1E20"/>
                </a:solidFill>
                <a:latin typeface="Arial"/>
                <a:cs typeface="Arial"/>
              </a:rPr>
              <a:t>d t</a:t>
            </a:r>
            <a:r>
              <a:rPr i="1" spc="-10" dirty="0">
                <a:solidFill>
                  <a:srgbClr val="1C1E20"/>
                </a:solidFill>
                <a:latin typeface="Arial"/>
                <a:cs typeface="Arial"/>
              </a:rPr>
              <a:t>a</a:t>
            </a:r>
            <a:r>
              <a:rPr i="1" dirty="0">
                <a:solidFill>
                  <a:srgbClr val="1C1E20"/>
                </a:solidFill>
                <a:latin typeface="Arial"/>
                <a:cs typeface="Arial"/>
              </a:rPr>
              <a:t>len</a:t>
            </a:r>
            <a:r>
              <a:rPr i="1" spc="-10" dirty="0">
                <a:solidFill>
                  <a:srgbClr val="1C1E20"/>
                </a:solidFill>
                <a:latin typeface="Arial"/>
                <a:cs typeface="Arial"/>
              </a:rPr>
              <a:t>t</a:t>
            </a:r>
            <a:r>
              <a:rPr i="1" dirty="0">
                <a:solidFill>
                  <a:srgbClr val="1C1E20"/>
                </a:solidFill>
                <a:latin typeface="Arial"/>
                <a:cs typeface="Arial"/>
              </a:rPr>
              <a:t>s</a:t>
            </a:r>
            <a:r>
              <a:rPr i="1" spc="-5" dirty="0">
                <a:solidFill>
                  <a:srgbClr val="1C1E20"/>
                </a:solidFill>
                <a:latin typeface="Arial"/>
                <a:cs typeface="Arial"/>
              </a:rPr>
              <a:t> </a:t>
            </a:r>
            <a:r>
              <a:rPr i="1" dirty="0">
                <a:solidFill>
                  <a:srgbClr val="1C1E20"/>
                </a:solidFill>
                <a:latin typeface="Arial"/>
                <a:cs typeface="Arial"/>
              </a:rPr>
              <a:t>are: DE</a:t>
            </a:r>
            <a:r>
              <a:rPr i="1" spc="-5" dirty="0">
                <a:solidFill>
                  <a:srgbClr val="1C1E20"/>
                </a:solidFill>
                <a:latin typeface="Arial"/>
                <a:cs typeface="Arial"/>
              </a:rPr>
              <a:t>C</a:t>
            </a:r>
            <a:r>
              <a:rPr i="1" dirty="0">
                <a:solidFill>
                  <a:srgbClr val="1C1E20"/>
                </a:solidFill>
                <a:latin typeface="Arial"/>
                <a:cs typeface="Arial"/>
              </a:rPr>
              <a:t>S </a:t>
            </a:r>
            <a:r>
              <a:rPr i="1" spc="-5" dirty="0">
                <a:solidFill>
                  <a:srgbClr val="1C1E20"/>
                </a:solidFill>
                <a:latin typeface="Arial"/>
                <a:cs typeface="Arial"/>
              </a:rPr>
              <a:t>O</a:t>
            </a:r>
            <a:r>
              <a:rPr i="1" dirty="0">
                <a:solidFill>
                  <a:srgbClr val="1C1E20"/>
                </a:solidFill>
                <a:latin typeface="Arial"/>
                <a:cs typeface="Arial"/>
              </a:rPr>
              <a:t>rder </a:t>
            </a:r>
            <a:r>
              <a:rPr i="1" spc="-10" dirty="0">
                <a:solidFill>
                  <a:srgbClr val="1C1E20"/>
                </a:solidFill>
                <a:latin typeface="Arial"/>
                <a:cs typeface="Arial"/>
              </a:rPr>
              <a:t>2</a:t>
            </a:r>
            <a:r>
              <a:rPr i="1" dirty="0">
                <a:solidFill>
                  <a:srgbClr val="1C1E20"/>
                </a:solidFill>
                <a:latin typeface="Arial"/>
                <a:cs typeface="Arial"/>
              </a:rPr>
              <a:t>6,</a:t>
            </a:r>
            <a:r>
              <a:rPr i="1" spc="-10" dirty="0">
                <a:solidFill>
                  <a:srgbClr val="1C1E20"/>
                </a:solidFill>
                <a:latin typeface="Arial"/>
                <a:cs typeface="Arial"/>
              </a:rPr>
              <a:t> </a:t>
            </a:r>
            <a:r>
              <a:rPr i="1" spc="5" dirty="0">
                <a:solidFill>
                  <a:srgbClr val="1C1E20"/>
                </a:solidFill>
                <a:latin typeface="Arial"/>
                <a:cs typeface="Arial"/>
              </a:rPr>
              <a:t>s</a:t>
            </a:r>
            <a:r>
              <a:rPr i="1" dirty="0">
                <a:solidFill>
                  <a:srgbClr val="1C1E20"/>
                </a:solidFill>
                <a:latin typeface="Arial"/>
                <a:cs typeface="Arial"/>
              </a:rPr>
              <a:t>.1</a:t>
            </a:r>
            <a:r>
              <a:rPr i="1" spc="-10" dirty="0">
                <a:solidFill>
                  <a:srgbClr val="1C1E20"/>
                </a:solidFill>
                <a:latin typeface="Arial"/>
                <a:cs typeface="Arial"/>
              </a:rPr>
              <a:t>9</a:t>
            </a:r>
            <a:r>
              <a:rPr i="1" dirty="0">
                <a:solidFill>
                  <a:srgbClr val="1C1E20"/>
                </a:solidFill>
                <a:latin typeface="Arial"/>
                <a:cs typeface="Arial"/>
              </a:rPr>
              <a:t>97 </a:t>
            </a:r>
            <a:r>
              <a:rPr i="1" spc="-10" dirty="0">
                <a:solidFill>
                  <a:srgbClr val="1C1E20"/>
                </a:solidFill>
                <a:latin typeface="Arial"/>
                <a:cs typeface="Arial"/>
              </a:rPr>
              <a:t>o</a:t>
            </a:r>
            <a:r>
              <a:rPr i="1" dirty="0">
                <a:solidFill>
                  <a:srgbClr val="1C1E20"/>
                </a:solidFill>
                <a:latin typeface="Arial"/>
                <a:cs typeface="Arial"/>
              </a:rPr>
              <a:t>r</a:t>
            </a:r>
            <a:r>
              <a:rPr i="1" spc="55" dirty="0">
                <a:solidFill>
                  <a:srgbClr val="1C1E20"/>
                </a:solidFill>
                <a:latin typeface="Arial"/>
                <a:cs typeface="Arial"/>
              </a:rPr>
              <a:t> </a:t>
            </a:r>
            <a:r>
              <a:rPr i="1" dirty="0">
                <a:solidFill>
                  <a:srgbClr val="1C1E20"/>
                </a:solidFill>
                <a:latin typeface="Arial"/>
                <a:cs typeface="Arial"/>
              </a:rPr>
              <a:t>the </a:t>
            </a:r>
            <a:r>
              <a:rPr i="1" spc="-10" dirty="0">
                <a:solidFill>
                  <a:srgbClr val="1C1E20"/>
                </a:solidFill>
                <a:latin typeface="Arial"/>
                <a:cs typeface="Arial"/>
              </a:rPr>
              <a:t>I</a:t>
            </a:r>
            <a:r>
              <a:rPr i="1" dirty="0">
                <a:solidFill>
                  <a:srgbClr val="1C1E20"/>
                </a:solidFill>
                <a:latin typeface="Arial"/>
                <a:cs typeface="Arial"/>
              </a:rPr>
              <a:t>n</a:t>
            </a:r>
            <a:r>
              <a:rPr i="1" spc="5" dirty="0">
                <a:solidFill>
                  <a:srgbClr val="1C1E20"/>
                </a:solidFill>
                <a:latin typeface="Arial"/>
                <a:cs typeface="Arial"/>
              </a:rPr>
              <a:t>s</a:t>
            </a:r>
            <a:r>
              <a:rPr i="1" spc="-10" dirty="0">
                <a:solidFill>
                  <a:srgbClr val="1C1E20"/>
                </a:solidFill>
                <a:latin typeface="Arial"/>
                <a:cs typeface="Arial"/>
              </a:rPr>
              <a:t>t</a:t>
            </a:r>
            <a:r>
              <a:rPr i="1" dirty="0">
                <a:solidFill>
                  <a:srgbClr val="1C1E20"/>
                </a:solidFill>
                <a:latin typeface="Arial"/>
                <a:cs typeface="Arial"/>
              </a:rPr>
              <a:t>itut</a:t>
            </a:r>
            <a:r>
              <a:rPr i="1" spc="-10" dirty="0">
                <a:solidFill>
                  <a:srgbClr val="1C1E20"/>
                </a:solidFill>
                <a:latin typeface="Arial"/>
                <a:cs typeface="Arial"/>
              </a:rPr>
              <a:t>i</a:t>
            </a:r>
            <a:r>
              <a:rPr i="1" spc="10" dirty="0">
                <a:solidFill>
                  <a:srgbClr val="1C1E20"/>
                </a:solidFill>
                <a:latin typeface="Arial"/>
                <a:cs typeface="Arial"/>
              </a:rPr>
              <a:t>o</a:t>
            </a:r>
            <a:r>
              <a:rPr i="1" dirty="0">
                <a:solidFill>
                  <a:srgbClr val="1C1E20"/>
                </a:solidFill>
                <a:latin typeface="Arial"/>
                <a:cs typeface="Arial"/>
              </a:rPr>
              <a:t>n</a:t>
            </a:r>
            <a:r>
              <a:rPr i="1" spc="-10" dirty="0">
                <a:solidFill>
                  <a:srgbClr val="1C1E20"/>
                </a:solidFill>
                <a:latin typeface="Arial"/>
                <a:cs typeface="Arial"/>
              </a:rPr>
              <a:t>a</a:t>
            </a:r>
            <a:r>
              <a:rPr i="1" dirty="0">
                <a:solidFill>
                  <a:srgbClr val="1C1E20"/>
                </a:solidFill>
                <a:latin typeface="Arial"/>
                <a:cs typeface="Arial"/>
              </a:rPr>
              <a:t>li</a:t>
            </a:r>
            <a:r>
              <a:rPr i="1" spc="-10" dirty="0">
                <a:solidFill>
                  <a:srgbClr val="1C1E20"/>
                </a:solidFill>
                <a:latin typeface="Arial"/>
                <a:cs typeface="Arial"/>
              </a:rPr>
              <a:t>z</a:t>
            </a:r>
            <a:r>
              <a:rPr i="1" dirty="0">
                <a:solidFill>
                  <a:srgbClr val="1C1E20"/>
                </a:solidFill>
                <a:latin typeface="Arial"/>
                <a:cs typeface="Arial"/>
              </a:rPr>
              <a:t>at</a:t>
            </a:r>
            <a:r>
              <a:rPr i="1" spc="-10" dirty="0">
                <a:solidFill>
                  <a:srgbClr val="1C1E20"/>
                </a:solidFill>
                <a:latin typeface="Arial"/>
                <a:cs typeface="Arial"/>
              </a:rPr>
              <a:t>i</a:t>
            </a:r>
            <a:r>
              <a:rPr i="1" dirty="0">
                <a:solidFill>
                  <a:srgbClr val="1C1E20"/>
                </a:solidFill>
                <a:latin typeface="Arial"/>
                <a:cs typeface="Arial"/>
              </a:rPr>
              <a:t>on of</a:t>
            </a:r>
            <a:r>
              <a:rPr i="1" spc="-10" dirty="0">
                <a:solidFill>
                  <a:srgbClr val="1C1E20"/>
                </a:solidFill>
                <a:latin typeface="Arial"/>
                <a:cs typeface="Arial"/>
              </a:rPr>
              <a:t> </a:t>
            </a:r>
            <a:r>
              <a:rPr i="1" dirty="0">
                <a:solidFill>
                  <a:srgbClr val="1C1E20"/>
                </a:solidFill>
                <a:latin typeface="Arial"/>
                <a:cs typeface="Arial"/>
              </a:rPr>
              <a:t>SP</a:t>
            </a:r>
            <a:r>
              <a:rPr i="1" spc="-15" dirty="0">
                <a:solidFill>
                  <a:srgbClr val="1C1E20"/>
                </a:solidFill>
                <a:latin typeface="Arial"/>
                <a:cs typeface="Arial"/>
              </a:rPr>
              <a:t>E</a:t>
            </a:r>
            <a:r>
              <a:rPr i="1" dirty="0">
                <a:solidFill>
                  <a:srgbClr val="1C1E20"/>
                </a:solidFill>
                <a:latin typeface="Arial"/>
                <a:cs typeface="Arial"/>
              </a:rPr>
              <a:t>D Progra</a:t>
            </a:r>
            <a:r>
              <a:rPr i="1" spc="-10" dirty="0">
                <a:solidFill>
                  <a:srgbClr val="1C1E20"/>
                </a:solidFill>
                <a:latin typeface="Arial"/>
                <a:cs typeface="Arial"/>
              </a:rPr>
              <a:t>m</a:t>
            </a:r>
            <a:r>
              <a:rPr i="1" dirty="0">
                <a:solidFill>
                  <a:srgbClr val="1C1E20"/>
                </a:solidFill>
                <a:latin typeface="Arial"/>
                <a:cs typeface="Arial"/>
              </a:rPr>
              <a:t>s</a:t>
            </a:r>
            <a:r>
              <a:rPr i="1" spc="5" dirty="0">
                <a:solidFill>
                  <a:srgbClr val="1C1E20"/>
                </a:solidFill>
                <a:latin typeface="Arial"/>
                <a:cs typeface="Arial"/>
              </a:rPr>
              <a:t> </a:t>
            </a:r>
            <a:r>
              <a:rPr i="1" spc="-10" dirty="0">
                <a:solidFill>
                  <a:srgbClr val="1C1E20"/>
                </a:solidFill>
                <a:latin typeface="Arial"/>
                <a:cs typeface="Arial"/>
              </a:rPr>
              <a:t>i</a:t>
            </a:r>
            <a:r>
              <a:rPr i="1" dirty="0">
                <a:solidFill>
                  <a:srgbClr val="1C1E20"/>
                </a:solidFill>
                <a:latin typeface="Arial"/>
                <a:cs typeface="Arial"/>
              </a:rPr>
              <a:t>n All</a:t>
            </a:r>
            <a:r>
              <a:rPr i="1" spc="-10" dirty="0">
                <a:solidFill>
                  <a:srgbClr val="1C1E20"/>
                </a:solidFill>
                <a:latin typeface="Arial"/>
                <a:cs typeface="Arial"/>
              </a:rPr>
              <a:t> </a:t>
            </a:r>
            <a:r>
              <a:rPr i="1" dirty="0">
                <a:solidFill>
                  <a:srgbClr val="1C1E20"/>
                </a:solidFill>
                <a:latin typeface="Arial"/>
                <a:cs typeface="Arial"/>
              </a:rPr>
              <a:t>S</a:t>
            </a:r>
            <a:r>
              <a:rPr i="1" spc="5" dirty="0">
                <a:solidFill>
                  <a:srgbClr val="1C1E20"/>
                </a:solidFill>
                <a:latin typeface="Arial"/>
                <a:cs typeface="Arial"/>
              </a:rPr>
              <a:t>c</a:t>
            </a:r>
            <a:r>
              <a:rPr i="1" spc="-10" dirty="0">
                <a:solidFill>
                  <a:srgbClr val="1C1E20"/>
                </a:solidFill>
                <a:latin typeface="Arial"/>
                <a:cs typeface="Arial"/>
              </a:rPr>
              <a:t>h</a:t>
            </a:r>
            <a:r>
              <a:rPr i="1" dirty="0">
                <a:solidFill>
                  <a:srgbClr val="1C1E20"/>
                </a:solidFill>
                <a:latin typeface="Arial"/>
                <a:cs typeface="Arial"/>
              </a:rPr>
              <a:t>oo</a:t>
            </a:r>
            <a:r>
              <a:rPr i="1" spc="-10" dirty="0">
                <a:solidFill>
                  <a:srgbClr val="1C1E20"/>
                </a:solidFill>
                <a:latin typeface="Arial"/>
                <a:cs typeface="Arial"/>
              </a:rPr>
              <a:t>l</a:t>
            </a:r>
            <a:r>
              <a:rPr i="1" spc="5" dirty="0">
                <a:solidFill>
                  <a:srgbClr val="1C1E20"/>
                </a:solidFill>
                <a:latin typeface="Arial"/>
                <a:cs typeface="Arial"/>
              </a:rPr>
              <a:t>s</a:t>
            </a:r>
            <a:r>
              <a:rPr i="1" dirty="0">
                <a:solidFill>
                  <a:srgbClr val="1C1E20"/>
                </a:solidFill>
                <a:latin typeface="Arial"/>
                <a:cs typeface="Arial"/>
              </a:rPr>
              <a:t>, </a:t>
            </a:r>
            <a:r>
              <a:rPr i="1" spc="-10" dirty="0">
                <a:solidFill>
                  <a:srgbClr val="1C1E20"/>
                </a:solidFill>
                <a:latin typeface="Arial"/>
                <a:cs typeface="Arial"/>
              </a:rPr>
              <a:t>an</a:t>
            </a:r>
            <a:r>
              <a:rPr i="1" dirty="0">
                <a:solidFill>
                  <a:srgbClr val="1C1E20"/>
                </a:solidFill>
                <a:latin typeface="Arial"/>
                <a:cs typeface="Arial"/>
              </a:rPr>
              <a:t>d DepEd Order N</a:t>
            </a:r>
            <a:r>
              <a:rPr i="1" spc="-10" dirty="0">
                <a:solidFill>
                  <a:srgbClr val="1C1E20"/>
                </a:solidFill>
                <a:latin typeface="Arial"/>
                <a:cs typeface="Arial"/>
              </a:rPr>
              <a:t>o</a:t>
            </a:r>
            <a:r>
              <a:rPr i="1" dirty="0">
                <a:solidFill>
                  <a:srgbClr val="1C1E20"/>
                </a:solidFill>
                <a:latin typeface="Arial"/>
                <a:cs typeface="Arial"/>
              </a:rPr>
              <a:t>. 72,</a:t>
            </a:r>
            <a:r>
              <a:rPr i="1" spc="-10" dirty="0">
                <a:solidFill>
                  <a:srgbClr val="1C1E20"/>
                </a:solidFill>
                <a:latin typeface="Arial"/>
                <a:cs typeface="Arial"/>
              </a:rPr>
              <a:t> </a:t>
            </a:r>
            <a:r>
              <a:rPr i="1" spc="5" dirty="0">
                <a:solidFill>
                  <a:srgbClr val="1C1E20"/>
                </a:solidFill>
                <a:latin typeface="Arial"/>
                <a:cs typeface="Arial"/>
              </a:rPr>
              <a:t>s</a:t>
            </a:r>
            <a:r>
              <a:rPr i="1" dirty="0">
                <a:solidFill>
                  <a:srgbClr val="1C1E20"/>
                </a:solidFill>
                <a:latin typeface="Arial"/>
                <a:cs typeface="Arial"/>
              </a:rPr>
              <a:t>.</a:t>
            </a:r>
            <a:r>
              <a:rPr i="1" spc="-10" dirty="0">
                <a:solidFill>
                  <a:srgbClr val="1C1E20"/>
                </a:solidFill>
                <a:latin typeface="Arial"/>
                <a:cs typeface="Arial"/>
              </a:rPr>
              <a:t> </a:t>
            </a:r>
            <a:r>
              <a:rPr i="1" dirty="0">
                <a:solidFill>
                  <a:srgbClr val="1C1E20"/>
                </a:solidFill>
                <a:latin typeface="Arial"/>
                <a:cs typeface="Arial"/>
              </a:rPr>
              <a:t>20</a:t>
            </a:r>
            <a:r>
              <a:rPr i="1" spc="-10" dirty="0">
                <a:solidFill>
                  <a:srgbClr val="1C1E20"/>
                </a:solidFill>
                <a:latin typeface="Arial"/>
                <a:cs typeface="Arial"/>
              </a:rPr>
              <a:t>0</a:t>
            </a:r>
            <a:r>
              <a:rPr i="1" dirty="0">
                <a:solidFill>
                  <a:srgbClr val="1C1E20"/>
                </a:solidFill>
                <a:latin typeface="Arial"/>
                <a:cs typeface="Arial"/>
              </a:rPr>
              <a:t>9</a:t>
            </a:r>
            <a:r>
              <a:rPr i="1" spc="-10" dirty="0">
                <a:solidFill>
                  <a:srgbClr val="1C1E20"/>
                </a:solidFill>
                <a:latin typeface="Arial"/>
                <a:cs typeface="Arial"/>
              </a:rPr>
              <a:t> </a:t>
            </a:r>
            <a:r>
              <a:rPr i="1" dirty="0">
                <a:solidFill>
                  <a:srgbClr val="1C1E20"/>
                </a:solidFill>
                <a:latin typeface="Arial"/>
                <a:cs typeface="Arial"/>
              </a:rPr>
              <a:t>or the</a:t>
            </a:r>
            <a:r>
              <a:rPr i="1" spc="-10" dirty="0">
                <a:solidFill>
                  <a:srgbClr val="1C1E20"/>
                </a:solidFill>
                <a:latin typeface="Arial"/>
                <a:cs typeface="Arial"/>
              </a:rPr>
              <a:t> </a:t>
            </a:r>
            <a:r>
              <a:rPr i="1" dirty="0">
                <a:solidFill>
                  <a:srgbClr val="1C1E20"/>
                </a:solidFill>
                <a:latin typeface="Arial"/>
                <a:cs typeface="Arial"/>
              </a:rPr>
              <a:t>In</a:t>
            </a:r>
            <a:r>
              <a:rPr i="1" spc="-10" dirty="0">
                <a:solidFill>
                  <a:srgbClr val="1C1E20"/>
                </a:solidFill>
                <a:latin typeface="Arial"/>
                <a:cs typeface="Arial"/>
              </a:rPr>
              <a:t>c</a:t>
            </a:r>
            <a:r>
              <a:rPr i="1" dirty="0">
                <a:solidFill>
                  <a:srgbClr val="1C1E20"/>
                </a:solidFill>
                <a:latin typeface="Arial"/>
                <a:cs typeface="Arial"/>
              </a:rPr>
              <a:t>lu</a:t>
            </a:r>
            <a:r>
              <a:rPr i="1" spc="-10" dirty="0">
                <a:solidFill>
                  <a:srgbClr val="1C1E20"/>
                </a:solidFill>
                <a:latin typeface="Arial"/>
                <a:cs typeface="Arial"/>
              </a:rPr>
              <a:t>s</a:t>
            </a:r>
            <a:r>
              <a:rPr i="1" dirty="0">
                <a:solidFill>
                  <a:srgbClr val="1C1E20"/>
                </a:solidFill>
                <a:latin typeface="Arial"/>
                <a:cs typeface="Arial"/>
              </a:rPr>
              <a:t>i</a:t>
            </a:r>
            <a:r>
              <a:rPr i="1" spc="-10" dirty="0">
                <a:solidFill>
                  <a:srgbClr val="1C1E20"/>
                </a:solidFill>
                <a:latin typeface="Arial"/>
                <a:cs typeface="Arial"/>
              </a:rPr>
              <a:t>v</a:t>
            </a:r>
            <a:r>
              <a:rPr i="1" dirty="0">
                <a:solidFill>
                  <a:srgbClr val="1C1E20"/>
                </a:solidFill>
                <a:latin typeface="Arial"/>
                <a:cs typeface="Arial"/>
              </a:rPr>
              <a:t>e Ed</a:t>
            </a:r>
            <a:r>
              <a:rPr i="1" spc="-10" dirty="0">
                <a:solidFill>
                  <a:srgbClr val="1C1E20"/>
                </a:solidFill>
                <a:latin typeface="Arial"/>
                <a:cs typeface="Arial"/>
              </a:rPr>
              <a:t>u</a:t>
            </a:r>
            <a:r>
              <a:rPr i="1" spc="5" dirty="0">
                <a:solidFill>
                  <a:srgbClr val="1C1E20"/>
                </a:solidFill>
                <a:latin typeface="Arial"/>
                <a:cs typeface="Arial"/>
              </a:rPr>
              <a:t>c</a:t>
            </a:r>
            <a:r>
              <a:rPr i="1" dirty="0">
                <a:solidFill>
                  <a:srgbClr val="1C1E20"/>
                </a:solidFill>
                <a:latin typeface="Arial"/>
                <a:cs typeface="Arial"/>
              </a:rPr>
              <a:t>a</a:t>
            </a:r>
            <a:r>
              <a:rPr i="1" spc="-10" dirty="0">
                <a:solidFill>
                  <a:srgbClr val="1C1E20"/>
                </a:solidFill>
                <a:latin typeface="Arial"/>
                <a:cs typeface="Arial"/>
              </a:rPr>
              <a:t>t</a:t>
            </a:r>
            <a:r>
              <a:rPr i="1" dirty="0">
                <a:solidFill>
                  <a:srgbClr val="1C1E20"/>
                </a:solidFill>
                <a:latin typeface="Arial"/>
                <a:cs typeface="Arial"/>
              </a:rPr>
              <a:t>ion</a:t>
            </a:r>
            <a:r>
              <a:rPr i="1" spc="-10" dirty="0">
                <a:solidFill>
                  <a:srgbClr val="1C1E20"/>
                </a:solidFill>
                <a:latin typeface="Arial"/>
                <a:cs typeface="Arial"/>
              </a:rPr>
              <a:t> </a:t>
            </a:r>
            <a:r>
              <a:rPr i="1" dirty="0">
                <a:solidFill>
                  <a:srgbClr val="1C1E20"/>
                </a:solidFill>
                <a:latin typeface="Arial"/>
                <a:cs typeface="Arial"/>
              </a:rPr>
              <a:t>as</a:t>
            </a:r>
            <a:r>
              <a:rPr i="1" spc="-5" dirty="0">
                <a:solidFill>
                  <a:srgbClr val="1C1E20"/>
                </a:solidFill>
                <a:latin typeface="Arial"/>
                <a:cs typeface="Arial"/>
              </a:rPr>
              <a:t> </a:t>
            </a:r>
            <a:r>
              <a:rPr i="1" dirty="0">
                <a:solidFill>
                  <a:srgbClr val="1C1E20"/>
                </a:solidFill>
                <a:latin typeface="Arial"/>
                <a:cs typeface="Arial"/>
              </a:rPr>
              <a:t>Strate</a:t>
            </a:r>
            <a:r>
              <a:rPr i="1" spc="-10" dirty="0">
                <a:solidFill>
                  <a:srgbClr val="1C1E20"/>
                </a:solidFill>
                <a:latin typeface="Arial"/>
                <a:cs typeface="Arial"/>
              </a:rPr>
              <a:t>g</a:t>
            </a:r>
            <a:r>
              <a:rPr i="1" dirty="0">
                <a:solidFill>
                  <a:srgbClr val="1C1E20"/>
                </a:solidFill>
                <a:latin typeface="Arial"/>
                <a:cs typeface="Arial"/>
              </a:rPr>
              <a:t>y</a:t>
            </a:r>
            <a:r>
              <a:rPr i="1" spc="5" dirty="0">
                <a:solidFill>
                  <a:srgbClr val="1C1E20"/>
                </a:solidFill>
                <a:latin typeface="Arial"/>
                <a:cs typeface="Arial"/>
              </a:rPr>
              <a:t> </a:t>
            </a:r>
            <a:r>
              <a:rPr i="1" dirty="0">
                <a:solidFill>
                  <a:srgbClr val="1C1E20"/>
                </a:solidFill>
                <a:latin typeface="Arial"/>
                <a:cs typeface="Arial"/>
              </a:rPr>
              <a:t>for</a:t>
            </a:r>
            <a:r>
              <a:rPr i="1" spc="-10" dirty="0">
                <a:solidFill>
                  <a:srgbClr val="1C1E20"/>
                </a:solidFill>
                <a:latin typeface="Arial"/>
                <a:cs typeface="Arial"/>
              </a:rPr>
              <a:t> </a:t>
            </a:r>
            <a:r>
              <a:rPr i="1" dirty="0">
                <a:solidFill>
                  <a:srgbClr val="1C1E20"/>
                </a:solidFill>
                <a:latin typeface="Arial"/>
                <a:cs typeface="Arial"/>
              </a:rPr>
              <a:t>In</a:t>
            </a:r>
            <a:r>
              <a:rPr i="1" spc="5" dirty="0">
                <a:solidFill>
                  <a:srgbClr val="1C1E20"/>
                </a:solidFill>
                <a:latin typeface="Arial"/>
                <a:cs typeface="Arial"/>
              </a:rPr>
              <a:t>c</a:t>
            </a:r>
            <a:r>
              <a:rPr i="1" spc="-15" dirty="0">
                <a:solidFill>
                  <a:srgbClr val="1C1E20"/>
                </a:solidFill>
                <a:latin typeface="Arial"/>
                <a:cs typeface="Arial"/>
              </a:rPr>
              <a:t>r</a:t>
            </a:r>
            <a:r>
              <a:rPr i="1" dirty="0">
                <a:solidFill>
                  <a:srgbClr val="1C1E20"/>
                </a:solidFill>
                <a:latin typeface="Arial"/>
                <a:cs typeface="Arial"/>
              </a:rPr>
              <a:t>ea</a:t>
            </a:r>
            <a:r>
              <a:rPr i="1" spc="-10" dirty="0">
                <a:solidFill>
                  <a:srgbClr val="1C1E20"/>
                </a:solidFill>
                <a:latin typeface="Arial"/>
                <a:cs typeface="Arial"/>
              </a:rPr>
              <a:t>s</a:t>
            </a:r>
            <a:r>
              <a:rPr i="1" dirty="0">
                <a:solidFill>
                  <a:srgbClr val="1C1E20"/>
                </a:solidFill>
                <a:latin typeface="Arial"/>
                <a:cs typeface="Arial"/>
              </a:rPr>
              <a:t>ing</a:t>
            </a:r>
            <a:r>
              <a:rPr i="1" spc="-10" dirty="0">
                <a:solidFill>
                  <a:srgbClr val="1C1E20"/>
                </a:solidFill>
                <a:latin typeface="Arial"/>
                <a:cs typeface="Arial"/>
              </a:rPr>
              <a:t> </a:t>
            </a:r>
            <a:r>
              <a:rPr i="1" dirty="0">
                <a:solidFill>
                  <a:srgbClr val="1C1E20"/>
                </a:solidFill>
                <a:latin typeface="Arial"/>
                <a:cs typeface="Arial"/>
              </a:rPr>
              <a:t>Part</a:t>
            </a:r>
            <a:r>
              <a:rPr i="1" spc="-10" dirty="0">
                <a:solidFill>
                  <a:srgbClr val="1C1E20"/>
                </a:solidFill>
                <a:latin typeface="Arial"/>
                <a:cs typeface="Arial"/>
              </a:rPr>
              <a:t>i</a:t>
            </a:r>
            <a:r>
              <a:rPr i="1" spc="5" dirty="0">
                <a:solidFill>
                  <a:srgbClr val="1C1E20"/>
                </a:solidFill>
                <a:latin typeface="Arial"/>
                <a:cs typeface="Arial"/>
              </a:rPr>
              <a:t>c</a:t>
            </a:r>
            <a:r>
              <a:rPr i="1" spc="-10" dirty="0">
                <a:solidFill>
                  <a:srgbClr val="1C1E20"/>
                </a:solidFill>
                <a:latin typeface="Arial"/>
                <a:cs typeface="Arial"/>
              </a:rPr>
              <a:t>i</a:t>
            </a:r>
            <a:r>
              <a:rPr i="1" dirty="0">
                <a:solidFill>
                  <a:srgbClr val="1C1E20"/>
                </a:solidFill>
                <a:latin typeface="Arial"/>
                <a:cs typeface="Arial"/>
              </a:rPr>
              <a:t>pat</a:t>
            </a:r>
            <a:r>
              <a:rPr i="1" spc="5" dirty="0">
                <a:solidFill>
                  <a:srgbClr val="1C1E20"/>
                </a:solidFill>
                <a:latin typeface="Arial"/>
                <a:cs typeface="Arial"/>
              </a:rPr>
              <a:t>i</a:t>
            </a:r>
            <a:r>
              <a:rPr i="1" spc="-10" dirty="0">
                <a:solidFill>
                  <a:srgbClr val="1C1E20"/>
                </a:solidFill>
                <a:latin typeface="Arial"/>
                <a:cs typeface="Arial"/>
              </a:rPr>
              <a:t>o</a:t>
            </a:r>
            <a:r>
              <a:rPr i="1" dirty="0">
                <a:solidFill>
                  <a:srgbClr val="1C1E20"/>
                </a:solidFill>
                <a:latin typeface="Arial"/>
                <a:cs typeface="Arial"/>
              </a:rPr>
              <a:t>n Rate</a:t>
            </a:r>
            <a:r>
              <a:rPr i="1" spc="-10" dirty="0">
                <a:solidFill>
                  <a:srgbClr val="1C1E20"/>
                </a:solidFill>
                <a:latin typeface="Arial"/>
                <a:cs typeface="Arial"/>
              </a:rPr>
              <a:t> </a:t>
            </a:r>
            <a:r>
              <a:rPr i="1" dirty="0">
                <a:solidFill>
                  <a:srgbClr val="1C1E20"/>
                </a:solidFill>
                <a:latin typeface="Arial"/>
                <a:cs typeface="Arial"/>
              </a:rPr>
              <a:t>of C</a:t>
            </a:r>
            <a:r>
              <a:rPr i="1" spc="-10" dirty="0">
                <a:solidFill>
                  <a:srgbClr val="1C1E20"/>
                </a:solidFill>
                <a:latin typeface="Arial"/>
                <a:cs typeface="Arial"/>
              </a:rPr>
              <a:t>h</a:t>
            </a:r>
            <a:r>
              <a:rPr i="1" dirty="0">
                <a:solidFill>
                  <a:srgbClr val="1C1E20"/>
                </a:solidFill>
                <a:latin typeface="Arial"/>
                <a:cs typeface="Arial"/>
              </a:rPr>
              <a:t>ild</a:t>
            </a:r>
            <a:r>
              <a:rPr i="1" spc="-15" dirty="0">
                <a:solidFill>
                  <a:srgbClr val="1C1E20"/>
                </a:solidFill>
                <a:latin typeface="Arial"/>
                <a:cs typeface="Arial"/>
              </a:rPr>
              <a:t>r</a:t>
            </a:r>
            <a:r>
              <a:rPr i="1" dirty="0">
                <a:solidFill>
                  <a:srgbClr val="1C1E20"/>
                </a:solidFill>
                <a:latin typeface="Arial"/>
                <a:cs typeface="Arial"/>
              </a:rPr>
              <a:t>en.</a:t>
            </a:r>
            <a:endParaRPr i="1" dirty="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2322308084"/>
              </p:ext>
            </p:extLst>
          </p:nvPr>
        </p:nvGraphicFramePr>
        <p:xfrm>
          <a:off x="584201" y="1693859"/>
          <a:ext cx="17911424" cy="5730240"/>
        </p:xfrm>
        <a:graphic>
          <a:graphicData uri="http://schemas.openxmlformats.org/drawingml/2006/table">
            <a:tbl>
              <a:tblPr firstRow="1" bandRow="1">
                <a:tableStyleId>{2D5ABB26-0587-4C30-8999-92F81FD0307C}</a:tableStyleId>
              </a:tblPr>
              <a:tblGrid>
                <a:gridCol w="4760990">
                  <a:extLst>
                    <a:ext uri="{9D8B030D-6E8A-4147-A177-3AD203B41FA5}">
                      <a16:colId xmlns:a16="http://schemas.microsoft.com/office/drawing/2014/main" val="20001"/>
                    </a:ext>
                  </a:extLst>
                </a:gridCol>
                <a:gridCol w="1335174">
                  <a:extLst>
                    <a:ext uri="{9D8B030D-6E8A-4147-A177-3AD203B41FA5}">
                      <a16:colId xmlns:a16="http://schemas.microsoft.com/office/drawing/2014/main" val="20002"/>
                    </a:ext>
                  </a:extLst>
                </a:gridCol>
                <a:gridCol w="2361279">
                  <a:extLst>
                    <a:ext uri="{9D8B030D-6E8A-4147-A177-3AD203B41FA5}">
                      <a16:colId xmlns:a16="http://schemas.microsoft.com/office/drawing/2014/main" val="20003"/>
                    </a:ext>
                  </a:extLst>
                </a:gridCol>
                <a:gridCol w="2363965">
                  <a:extLst>
                    <a:ext uri="{9D8B030D-6E8A-4147-A177-3AD203B41FA5}">
                      <a16:colId xmlns:a16="http://schemas.microsoft.com/office/drawing/2014/main" val="20004"/>
                    </a:ext>
                  </a:extLst>
                </a:gridCol>
                <a:gridCol w="2364773">
                  <a:extLst>
                    <a:ext uri="{9D8B030D-6E8A-4147-A177-3AD203B41FA5}">
                      <a16:colId xmlns:a16="http://schemas.microsoft.com/office/drawing/2014/main" val="20005"/>
                    </a:ext>
                  </a:extLst>
                </a:gridCol>
                <a:gridCol w="2360739">
                  <a:extLst>
                    <a:ext uri="{9D8B030D-6E8A-4147-A177-3AD203B41FA5}">
                      <a16:colId xmlns:a16="http://schemas.microsoft.com/office/drawing/2014/main" val="20006"/>
                    </a:ext>
                  </a:extLst>
                </a:gridCol>
                <a:gridCol w="2364504">
                  <a:extLst>
                    <a:ext uri="{9D8B030D-6E8A-4147-A177-3AD203B41FA5}">
                      <a16:colId xmlns:a16="http://schemas.microsoft.com/office/drawing/2014/main" val="20007"/>
                    </a:ext>
                  </a:extLst>
                </a:gridCol>
              </a:tblGrid>
              <a:tr h="0">
                <a:tc rowSpan="2">
                  <a:txBody>
                    <a:bodyPr/>
                    <a:lstStyle/>
                    <a:p>
                      <a:pPr marL="635" algn="ctr">
                        <a:lnSpc>
                          <a:spcPct val="100000"/>
                        </a:lnSpc>
                      </a:pPr>
                      <a:r>
                        <a:rPr sz="2800" b="1" dirty="0">
                          <a:latin typeface="Arial"/>
                          <a:cs typeface="Arial"/>
                        </a:rPr>
                        <a:t>M</a:t>
                      </a:r>
                      <a:r>
                        <a:rPr sz="2800" b="1" spc="-5" dirty="0">
                          <a:latin typeface="Arial"/>
                          <a:cs typeface="Arial"/>
                        </a:rPr>
                        <a:t>E</a:t>
                      </a:r>
                      <a:r>
                        <a:rPr sz="2800" b="1" spc="5" dirty="0">
                          <a:latin typeface="Arial"/>
                          <a:cs typeface="Arial"/>
                        </a:rPr>
                        <a:t>A</a:t>
                      </a:r>
                      <a:r>
                        <a:rPr sz="2800" b="1" spc="-10" dirty="0">
                          <a:latin typeface="Arial"/>
                          <a:cs typeface="Arial"/>
                        </a:rPr>
                        <a:t>N</a:t>
                      </a:r>
                      <a:r>
                        <a:rPr sz="2800" b="1" spc="0" dirty="0">
                          <a:latin typeface="Arial"/>
                          <a:cs typeface="Arial"/>
                        </a:rPr>
                        <a:t>S</a:t>
                      </a:r>
                      <a:r>
                        <a:rPr sz="2800" b="1" spc="-10" dirty="0">
                          <a:latin typeface="Arial"/>
                          <a:cs typeface="Arial"/>
                        </a:rPr>
                        <a:t> </a:t>
                      </a:r>
                      <a:r>
                        <a:rPr sz="2800" b="1" spc="0" dirty="0">
                          <a:latin typeface="Arial"/>
                          <a:cs typeface="Arial"/>
                        </a:rPr>
                        <a:t>OF</a:t>
                      </a:r>
                      <a:r>
                        <a:rPr sz="2800" b="1" spc="-10" dirty="0">
                          <a:latin typeface="Arial"/>
                          <a:cs typeface="Arial"/>
                        </a:rPr>
                        <a:t> </a:t>
                      </a:r>
                      <a:r>
                        <a:rPr sz="2800" b="1" spc="-5" dirty="0">
                          <a:latin typeface="Arial"/>
                          <a:cs typeface="Arial"/>
                        </a:rPr>
                        <a:t>VE</a:t>
                      </a:r>
                      <a:r>
                        <a:rPr sz="2800" b="1" spc="-10" dirty="0">
                          <a:latin typeface="Arial"/>
                          <a:cs typeface="Arial"/>
                        </a:rPr>
                        <a:t>R</a:t>
                      </a:r>
                      <a:r>
                        <a:rPr sz="2800" b="1" spc="0" dirty="0">
                          <a:latin typeface="Arial"/>
                          <a:cs typeface="Arial"/>
                        </a:rPr>
                        <a:t>IFI</a:t>
                      </a:r>
                      <a:r>
                        <a:rPr sz="2800" b="1" spc="-15" dirty="0">
                          <a:latin typeface="Arial"/>
                          <a:cs typeface="Arial"/>
                        </a:rPr>
                        <a:t>C</a:t>
                      </a:r>
                      <a:r>
                        <a:rPr sz="2800" b="1" spc="-10" dirty="0">
                          <a:latin typeface="Arial"/>
                          <a:cs typeface="Arial"/>
                        </a:rPr>
                        <a:t>A</a:t>
                      </a:r>
                      <a:r>
                        <a:rPr sz="2800" b="1" spc="5" dirty="0">
                          <a:latin typeface="Arial"/>
                          <a:cs typeface="Arial"/>
                        </a:rPr>
                        <a:t>T</a:t>
                      </a:r>
                      <a:r>
                        <a:rPr sz="2800" b="1" spc="-10" dirty="0">
                          <a:latin typeface="Arial"/>
                          <a:cs typeface="Arial"/>
                        </a:rPr>
                        <a:t>I</a:t>
                      </a:r>
                      <a:r>
                        <a:rPr sz="2800" b="1" spc="0" dirty="0">
                          <a:latin typeface="Arial"/>
                          <a:cs typeface="Arial"/>
                        </a:rPr>
                        <a:t>ON</a:t>
                      </a:r>
                      <a:endParaRPr sz="2800">
                        <a:latin typeface="Arial"/>
                        <a:cs typeface="Arial"/>
                      </a:endParaRPr>
                    </a:p>
                    <a:p>
                      <a:pPr marL="1905" algn="ctr">
                        <a:lnSpc>
                          <a:spcPct val="100000"/>
                        </a:lnSpc>
                      </a:pPr>
                      <a:r>
                        <a:rPr sz="2800" i="1" dirty="0">
                          <a:latin typeface="Arial"/>
                          <a:cs typeface="Arial"/>
                        </a:rPr>
                        <a:t>(</a:t>
                      </a:r>
                      <a:r>
                        <a:rPr sz="2800" i="1" spc="-5" dirty="0">
                          <a:latin typeface="Arial"/>
                          <a:cs typeface="Arial"/>
                        </a:rPr>
                        <a:t>SE</a:t>
                      </a:r>
                      <a:r>
                        <a:rPr sz="2800" i="1" spc="0" dirty="0">
                          <a:latin typeface="Arial"/>
                          <a:cs typeface="Arial"/>
                        </a:rPr>
                        <a:t>T A</a:t>
                      </a:r>
                      <a:r>
                        <a:rPr sz="2800" i="1" spc="5" dirty="0">
                          <a:latin typeface="Arial"/>
                          <a:cs typeface="Arial"/>
                        </a:rPr>
                        <a:t> </a:t>
                      </a:r>
                      <a:r>
                        <a:rPr sz="2800" b="1" i="1" spc="-5" dirty="0">
                          <a:latin typeface="Arial"/>
                          <a:cs typeface="Arial"/>
                        </a:rPr>
                        <a:t>o</a:t>
                      </a:r>
                      <a:r>
                        <a:rPr sz="2800" b="1" i="1" spc="0" dirty="0">
                          <a:latin typeface="Arial"/>
                          <a:cs typeface="Arial"/>
                        </a:rPr>
                        <a:t>r</a:t>
                      </a:r>
                      <a:r>
                        <a:rPr sz="2800" b="1" i="1" spc="-5" dirty="0">
                          <a:latin typeface="Arial"/>
                          <a:cs typeface="Arial"/>
                        </a:rPr>
                        <a:t> </a:t>
                      </a:r>
                      <a:r>
                        <a:rPr sz="2800" i="1" spc="-5" dirty="0">
                          <a:latin typeface="Arial"/>
                          <a:cs typeface="Arial"/>
                        </a:rPr>
                        <a:t>SE</a:t>
                      </a:r>
                      <a:r>
                        <a:rPr sz="2800" i="1" spc="0" dirty="0">
                          <a:latin typeface="Arial"/>
                          <a:cs typeface="Arial"/>
                        </a:rPr>
                        <a:t>T </a:t>
                      </a:r>
                      <a:r>
                        <a:rPr sz="2800" i="1" spc="-15" dirty="0">
                          <a:latin typeface="Arial"/>
                          <a:cs typeface="Arial"/>
                        </a:rPr>
                        <a:t>B</a:t>
                      </a:r>
                      <a:r>
                        <a:rPr sz="2800" i="1" spc="0" dirty="0">
                          <a:latin typeface="Arial"/>
                          <a:cs typeface="Arial"/>
                        </a:rPr>
                        <a:t>)</a:t>
                      </a:r>
                      <a:endParaRPr sz="280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rgbClr val="C2D59B"/>
                    </a:solidFill>
                  </a:tcPr>
                </a:tc>
                <a:tc gridSpan="6">
                  <a:txBody>
                    <a:bodyPr/>
                    <a:lstStyle/>
                    <a:p>
                      <a:pPr marL="635" algn="ctr">
                        <a:lnSpc>
                          <a:spcPct val="100000"/>
                        </a:lnSpc>
                      </a:pPr>
                      <a:r>
                        <a:rPr sz="2800" b="1" spc="-5" dirty="0">
                          <a:latin typeface="Arial"/>
                          <a:cs typeface="Arial"/>
                        </a:rPr>
                        <a:t>PE</a:t>
                      </a:r>
                      <a:r>
                        <a:rPr sz="2800" b="1" spc="-10" dirty="0">
                          <a:latin typeface="Arial"/>
                          <a:cs typeface="Arial"/>
                        </a:rPr>
                        <a:t>R</a:t>
                      </a:r>
                      <a:r>
                        <a:rPr sz="2800" b="1" spc="0" dirty="0">
                          <a:latin typeface="Arial"/>
                          <a:cs typeface="Arial"/>
                        </a:rPr>
                        <a:t>FORM</a:t>
                      </a:r>
                      <a:r>
                        <a:rPr sz="2800" b="1" spc="5" dirty="0">
                          <a:latin typeface="Arial"/>
                          <a:cs typeface="Arial"/>
                        </a:rPr>
                        <a:t>A</a:t>
                      </a:r>
                      <a:r>
                        <a:rPr sz="2800" b="1" spc="-10" dirty="0">
                          <a:latin typeface="Arial"/>
                          <a:cs typeface="Arial"/>
                        </a:rPr>
                        <a:t>NC</a:t>
                      </a:r>
                      <a:r>
                        <a:rPr sz="2800" b="1" spc="0" dirty="0">
                          <a:latin typeface="Arial"/>
                          <a:cs typeface="Arial"/>
                        </a:rPr>
                        <a:t>E</a:t>
                      </a:r>
                      <a:r>
                        <a:rPr sz="2800" b="1" spc="-10" dirty="0">
                          <a:latin typeface="Arial"/>
                          <a:cs typeface="Arial"/>
                        </a:rPr>
                        <a:t> </a:t>
                      </a:r>
                      <a:r>
                        <a:rPr sz="2800" b="1" spc="0" dirty="0">
                          <a:latin typeface="Arial"/>
                          <a:cs typeface="Arial"/>
                        </a:rPr>
                        <a:t>I</a:t>
                      </a:r>
                      <a:r>
                        <a:rPr sz="2800" b="1" spc="-10" dirty="0">
                          <a:latin typeface="Arial"/>
                          <a:cs typeface="Arial"/>
                        </a:rPr>
                        <a:t>ND</a:t>
                      </a:r>
                      <a:r>
                        <a:rPr sz="2800" b="1" spc="0" dirty="0">
                          <a:latin typeface="Arial"/>
                          <a:cs typeface="Arial"/>
                        </a:rPr>
                        <a:t>I</a:t>
                      </a:r>
                      <a:r>
                        <a:rPr sz="2800" b="1" spc="-20" dirty="0">
                          <a:latin typeface="Arial"/>
                          <a:cs typeface="Arial"/>
                        </a:rPr>
                        <a:t>C</a:t>
                      </a:r>
                      <a:r>
                        <a:rPr sz="2800" b="1" spc="-10" dirty="0">
                          <a:latin typeface="Arial"/>
                          <a:cs typeface="Arial"/>
                        </a:rPr>
                        <a:t>A</a:t>
                      </a:r>
                      <a:r>
                        <a:rPr sz="2800" b="1" spc="5" dirty="0">
                          <a:latin typeface="Arial"/>
                          <a:cs typeface="Arial"/>
                        </a:rPr>
                        <a:t>T</a:t>
                      </a:r>
                      <a:r>
                        <a:rPr sz="2800" b="1" spc="0" dirty="0">
                          <a:latin typeface="Arial"/>
                          <a:cs typeface="Arial"/>
                        </a:rPr>
                        <a:t>OR</a:t>
                      </a:r>
                      <a:endParaRPr sz="28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C2D59B"/>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91019">
                <a:tc vMerge="1">
                  <a:txBody>
                    <a:bodyPr/>
                    <a:lstStyle/>
                    <a:p>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167005">
                        <a:lnSpc>
                          <a:spcPct val="100000"/>
                        </a:lnSpc>
                      </a:pPr>
                      <a:r>
                        <a:rPr sz="2800" b="1" dirty="0">
                          <a:latin typeface="Arial"/>
                          <a:cs typeface="Arial"/>
                        </a:rPr>
                        <a:t>Q</a:t>
                      </a:r>
                      <a:r>
                        <a:rPr sz="2800" b="1" spc="-20" dirty="0">
                          <a:latin typeface="Arial"/>
                          <a:cs typeface="Arial"/>
                        </a:rPr>
                        <a:t>E</a:t>
                      </a:r>
                      <a:r>
                        <a:rPr sz="2800" b="1" spc="0" dirty="0">
                          <a:latin typeface="Arial"/>
                          <a:cs typeface="Arial"/>
                        </a:rPr>
                        <a:t>T</a:t>
                      </a:r>
                      <a:endParaRPr sz="28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68630" marR="140970" indent="-326390">
                        <a:lnSpc>
                          <a:spcPct val="100000"/>
                        </a:lnSpc>
                      </a:pPr>
                      <a:r>
                        <a:rPr sz="2800" b="1" dirty="0">
                          <a:latin typeface="Arial"/>
                          <a:cs typeface="Arial"/>
                        </a:rPr>
                        <a:t>Out</a:t>
                      </a:r>
                      <a:r>
                        <a:rPr sz="2800" b="1" spc="-15" dirty="0">
                          <a:latin typeface="Arial"/>
                          <a:cs typeface="Arial"/>
                        </a:rPr>
                        <a:t>s</a:t>
                      </a:r>
                      <a:r>
                        <a:rPr sz="2800" b="1" spc="0" dirty="0">
                          <a:latin typeface="Arial"/>
                          <a:cs typeface="Arial"/>
                        </a:rPr>
                        <a:t>ta</a:t>
                      </a:r>
                      <a:r>
                        <a:rPr sz="2800" b="1" spc="-5" dirty="0">
                          <a:latin typeface="Arial"/>
                          <a:cs typeface="Arial"/>
                        </a:rPr>
                        <a:t>n</a:t>
                      </a:r>
                      <a:r>
                        <a:rPr sz="2800" b="1" spc="0" dirty="0">
                          <a:latin typeface="Arial"/>
                          <a:cs typeface="Arial"/>
                        </a:rPr>
                        <a:t>ding (5)</a:t>
                      </a:r>
                      <a:endParaRPr sz="28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154305" marR="153035" indent="-1905" algn="ctr">
                        <a:lnSpc>
                          <a:spcPct val="100000"/>
                        </a:lnSpc>
                      </a:pPr>
                      <a:r>
                        <a:rPr sz="2800" b="1" spc="-5" dirty="0">
                          <a:latin typeface="Arial"/>
                          <a:cs typeface="Arial"/>
                        </a:rPr>
                        <a:t>V</a:t>
                      </a:r>
                      <a:r>
                        <a:rPr sz="2800" b="1" spc="0" dirty="0">
                          <a:latin typeface="Arial"/>
                          <a:cs typeface="Arial"/>
                        </a:rPr>
                        <a:t>ery </a:t>
                      </a: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(4)</a:t>
                      </a:r>
                      <a:endParaRPr sz="2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68630" marR="153670" indent="-314325">
                        <a:lnSpc>
                          <a:spcPct val="100000"/>
                        </a:lnSpc>
                      </a:pP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(3)</a:t>
                      </a:r>
                      <a:endParaRPr sz="2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68630" marR="66040" indent="-399415">
                        <a:lnSpc>
                          <a:spcPct val="100000"/>
                        </a:lnSpc>
                      </a:pPr>
                      <a:r>
                        <a:rPr sz="2800" b="1" spc="-10" dirty="0">
                          <a:latin typeface="Arial"/>
                          <a:cs typeface="Arial"/>
                        </a:rPr>
                        <a:t>U</a:t>
                      </a:r>
                      <a:r>
                        <a:rPr sz="2800" b="1" spc="0" dirty="0">
                          <a:latin typeface="Arial"/>
                          <a:cs typeface="Arial"/>
                        </a:rPr>
                        <a:t>n</a:t>
                      </a: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(2)</a:t>
                      </a:r>
                      <a:endParaRPr sz="2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395605" marR="396240" algn="ctr">
                        <a:lnSpc>
                          <a:spcPct val="100000"/>
                        </a:lnSpc>
                      </a:pPr>
                      <a:r>
                        <a:rPr sz="2800" b="1" spc="-5" dirty="0">
                          <a:latin typeface="Arial"/>
                          <a:cs typeface="Arial"/>
                        </a:rPr>
                        <a:t>P</a:t>
                      </a:r>
                      <a:r>
                        <a:rPr sz="2800" b="1" spc="0" dirty="0">
                          <a:latin typeface="Arial"/>
                          <a:cs typeface="Arial"/>
                        </a:rPr>
                        <a:t>o</a:t>
                      </a:r>
                      <a:r>
                        <a:rPr sz="2800" b="1" spc="-10" dirty="0">
                          <a:latin typeface="Arial"/>
                          <a:cs typeface="Arial"/>
                        </a:rPr>
                        <a:t>o</a:t>
                      </a:r>
                      <a:r>
                        <a:rPr sz="2800" b="1" spc="0" dirty="0">
                          <a:latin typeface="Arial"/>
                          <a:cs typeface="Arial"/>
                        </a:rPr>
                        <a:t>r (1)</a:t>
                      </a:r>
                      <a:endParaRPr sz="2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extLst>
                  <a:ext uri="{0D108BD9-81ED-4DB2-BD59-A6C34878D82A}">
                    <a16:rowId xmlns:a16="http://schemas.microsoft.com/office/drawing/2014/main" val="10001"/>
                  </a:ext>
                </a:extLst>
              </a:tr>
              <a:tr h="2051537">
                <a:tc>
                  <a:txBody>
                    <a:bodyPr/>
                    <a:lstStyle/>
                    <a:p>
                      <a:pPr marL="0" algn="ctr">
                        <a:lnSpc>
                          <a:spcPct val="100000"/>
                        </a:lnSpc>
                      </a:pPr>
                      <a:r>
                        <a:rPr sz="2400" b="1" dirty="0">
                          <a:latin typeface="Arial"/>
                          <a:cs typeface="Arial"/>
                        </a:rPr>
                        <a:t>S</a:t>
                      </a:r>
                      <a:r>
                        <a:rPr sz="2400" b="1" spc="-10" dirty="0">
                          <a:latin typeface="Arial"/>
                          <a:cs typeface="Arial"/>
                        </a:rPr>
                        <a:t>E</a:t>
                      </a:r>
                      <a:r>
                        <a:rPr sz="2400" b="1" spc="0" dirty="0">
                          <a:latin typeface="Arial"/>
                          <a:cs typeface="Arial"/>
                        </a:rPr>
                        <a:t>T B</a:t>
                      </a:r>
                      <a:endParaRPr sz="2400" dirty="0">
                        <a:latin typeface="Arial"/>
                        <a:cs typeface="Arial"/>
                      </a:endParaRPr>
                    </a:p>
                    <a:p>
                      <a:pPr marL="64769">
                        <a:lnSpc>
                          <a:spcPct val="100000"/>
                        </a:lnSpc>
                      </a:pPr>
                      <a:r>
                        <a:rPr sz="2400" b="1" dirty="0">
                          <a:latin typeface="Arial"/>
                          <a:cs typeface="Arial"/>
                        </a:rPr>
                        <a:t>Te</a:t>
                      </a:r>
                      <a:r>
                        <a:rPr sz="2400" b="1" spc="-15" dirty="0">
                          <a:latin typeface="Arial"/>
                          <a:cs typeface="Arial"/>
                        </a:rPr>
                        <a:t>a</a:t>
                      </a:r>
                      <a:r>
                        <a:rPr sz="2400" b="1" spc="0" dirty="0">
                          <a:latin typeface="Arial"/>
                          <a:cs typeface="Arial"/>
                        </a:rPr>
                        <a:t>cher</a:t>
                      </a:r>
                      <a:r>
                        <a:rPr sz="2400" b="1" spc="-20" dirty="0">
                          <a:latin typeface="Arial"/>
                          <a:cs typeface="Arial"/>
                        </a:rPr>
                        <a:t> </a:t>
                      </a:r>
                      <a:r>
                        <a:rPr sz="2400" b="1" spc="0" dirty="0">
                          <a:latin typeface="Arial"/>
                          <a:cs typeface="Arial"/>
                        </a:rPr>
                        <a:t>Ref</a:t>
                      </a:r>
                      <a:r>
                        <a:rPr sz="2400" b="1" spc="-10" dirty="0">
                          <a:latin typeface="Arial"/>
                          <a:cs typeface="Arial"/>
                        </a:rPr>
                        <a:t>l</a:t>
                      </a:r>
                      <a:r>
                        <a:rPr sz="2400" b="1" spc="0" dirty="0">
                          <a:latin typeface="Arial"/>
                          <a:cs typeface="Arial"/>
                        </a:rPr>
                        <a:t>ect</a:t>
                      </a:r>
                      <a:r>
                        <a:rPr sz="2400" b="1" spc="-20" dirty="0">
                          <a:latin typeface="Arial"/>
                          <a:cs typeface="Arial"/>
                        </a:rPr>
                        <a:t>i</a:t>
                      </a:r>
                      <a:r>
                        <a:rPr sz="2400" b="1" spc="0" dirty="0">
                          <a:latin typeface="Arial"/>
                          <a:cs typeface="Arial"/>
                        </a:rPr>
                        <a:t>on </a:t>
                      </a:r>
                      <a:r>
                        <a:rPr sz="2400" b="1" spc="-10" dirty="0">
                          <a:latin typeface="Arial"/>
                          <a:cs typeface="Arial"/>
                        </a:rPr>
                        <a:t>F</a:t>
                      </a:r>
                      <a:r>
                        <a:rPr sz="2400" b="1" spc="0" dirty="0">
                          <a:latin typeface="Arial"/>
                          <a:cs typeface="Arial"/>
                        </a:rPr>
                        <a:t>o</a:t>
                      </a:r>
                      <a:r>
                        <a:rPr sz="2400" b="1" spc="-15" dirty="0">
                          <a:latin typeface="Arial"/>
                          <a:cs typeface="Arial"/>
                        </a:rPr>
                        <a:t>r</a:t>
                      </a:r>
                      <a:r>
                        <a:rPr sz="2400" b="1" spc="0" dirty="0">
                          <a:latin typeface="Arial"/>
                          <a:cs typeface="Arial"/>
                        </a:rPr>
                        <a:t>m </a:t>
                      </a:r>
                      <a:r>
                        <a:rPr sz="2400" b="1" spc="-5" dirty="0">
                          <a:latin typeface="Arial"/>
                          <a:cs typeface="Arial"/>
                        </a:rPr>
                        <a:t>(</a:t>
                      </a:r>
                      <a:r>
                        <a:rPr sz="2400" b="1" spc="0" dirty="0">
                          <a:latin typeface="Arial"/>
                          <a:cs typeface="Arial"/>
                        </a:rPr>
                        <a:t>T</a:t>
                      </a:r>
                      <a:r>
                        <a:rPr sz="2400" b="1" spc="-5" dirty="0">
                          <a:latin typeface="Arial"/>
                          <a:cs typeface="Arial"/>
                        </a:rPr>
                        <a:t>R</a:t>
                      </a:r>
                      <a:r>
                        <a:rPr sz="2400" b="1" spc="0" dirty="0">
                          <a:latin typeface="Arial"/>
                          <a:cs typeface="Arial"/>
                        </a:rPr>
                        <a:t>F)</a:t>
                      </a:r>
                      <a:endParaRPr sz="2400" dirty="0">
                        <a:latin typeface="Arial"/>
                        <a:cs typeface="Arial"/>
                      </a:endParaRPr>
                    </a:p>
                    <a:p>
                      <a:pPr marL="64769" marR="93345">
                        <a:lnSpc>
                          <a:spcPct val="100000"/>
                        </a:lnSpc>
                      </a:pPr>
                      <a:r>
                        <a:rPr sz="2400" dirty="0">
                          <a:latin typeface="Arial"/>
                          <a:cs typeface="Arial"/>
                        </a:rPr>
                        <a:t>on</a:t>
                      </a:r>
                      <a:r>
                        <a:rPr sz="2400" spc="-5" dirty="0">
                          <a:latin typeface="Arial"/>
                          <a:cs typeface="Arial"/>
                        </a:rPr>
                        <a:t> </a:t>
                      </a:r>
                      <a:r>
                        <a:rPr sz="2400" spc="0" dirty="0">
                          <a:latin typeface="Arial"/>
                          <a:cs typeface="Arial"/>
                        </a:rPr>
                        <a:t>de</a:t>
                      </a:r>
                      <a:r>
                        <a:rPr sz="2400" spc="-15" dirty="0">
                          <a:latin typeface="Arial"/>
                          <a:cs typeface="Arial"/>
                        </a:rPr>
                        <a:t>s</a:t>
                      </a:r>
                      <a:r>
                        <a:rPr sz="2400" spc="0" dirty="0">
                          <a:latin typeface="Arial"/>
                          <a:cs typeface="Arial"/>
                        </a:rPr>
                        <a:t>ig</a:t>
                      </a:r>
                      <a:r>
                        <a:rPr sz="2400" spc="-15" dirty="0">
                          <a:latin typeface="Arial"/>
                          <a:cs typeface="Arial"/>
                        </a:rPr>
                        <a:t>n</a:t>
                      </a:r>
                      <a:r>
                        <a:rPr sz="2400" spc="0" dirty="0">
                          <a:latin typeface="Arial"/>
                          <a:cs typeface="Arial"/>
                        </a:rPr>
                        <a:t>i</a:t>
                      </a:r>
                      <a:r>
                        <a:rPr sz="2400" spc="-15" dirty="0">
                          <a:latin typeface="Arial"/>
                          <a:cs typeface="Arial"/>
                        </a:rPr>
                        <a:t>n</a:t>
                      </a:r>
                      <a:r>
                        <a:rPr sz="2400" spc="0" dirty="0">
                          <a:latin typeface="Arial"/>
                          <a:cs typeface="Arial"/>
                        </a:rPr>
                        <a:t>g,</a:t>
                      </a:r>
                      <a:r>
                        <a:rPr sz="2400" spc="-10" dirty="0">
                          <a:latin typeface="Arial"/>
                          <a:cs typeface="Arial"/>
                        </a:rPr>
                        <a:t> </a:t>
                      </a:r>
                      <a:r>
                        <a:rPr sz="2400" spc="0" dirty="0">
                          <a:latin typeface="Arial"/>
                          <a:cs typeface="Arial"/>
                        </a:rPr>
                        <a:t>adap</a:t>
                      </a:r>
                      <a:r>
                        <a:rPr sz="2400" spc="-20" dirty="0">
                          <a:latin typeface="Arial"/>
                          <a:cs typeface="Arial"/>
                        </a:rPr>
                        <a:t>t</a:t>
                      </a:r>
                      <a:r>
                        <a:rPr sz="2400" spc="0" dirty="0">
                          <a:latin typeface="Arial"/>
                          <a:cs typeface="Arial"/>
                        </a:rPr>
                        <a:t>ing,</a:t>
                      </a:r>
                      <a:r>
                        <a:rPr sz="2400" spc="-10" dirty="0">
                          <a:latin typeface="Arial"/>
                          <a:cs typeface="Arial"/>
                        </a:rPr>
                        <a:t> </a:t>
                      </a:r>
                      <a:r>
                        <a:rPr sz="2400" spc="-15" dirty="0">
                          <a:latin typeface="Arial"/>
                          <a:cs typeface="Arial"/>
                        </a:rPr>
                        <a:t>a</a:t>
                      </a:r>
                      <a:r>
                        <a:rPr sz="2400" spc="0" dirty="0">
                          <a:latin typeface="Arial"/>
                          <a:cs typeface="Arial"/>
                        </a:rPr>
                        <a:t>nd</a:t>
                      </a:r>
                      <a:r>
                        <a:rPr sz="2400" spc="-5" dirty="0">
                          <a:latin typeface="Arial"/>
                          <a:cs typeface="Arial"/>
                        </a:rPr>
                        <a:t>/</a:t>
                      </a:r>
                      <a:r>
                        <a:rPr sz="2400" spc="0" dirty="0">
                          <a:latin typeface="Arial"/>
                          <a:cs typeface="Arial"/>
                        </a:rPr>
                        <a:t>or </a:t>
                      </a:r>
                      <a:r>
                        <a:rPr sz="2400" spc="-10" dirty="0">
                          <a:latin typeface="Arial"/>
                          <a:cs typeface="Arial"/>
                        </a:rPr>
                        <a:t>i</a:t>
                      </a:r>
                      <a:r>
                        <a:rPr sz="2400" spc="5" dirty="0">
                          <a:latin typeface="Arial"/>
                          <a:cs typeface="Arial"/>
                        </a:rPr>
                        <a:t>m</a:t>
                      </a:r>
                      <a:r>
                        <a:rPr sz="2400" spc="-15" dirty="0">
                          <a:latin typeface="Arial"/>
                          <a:cs typeface="Arial"/>
                        </a:rPr>
                        <a:t>p</a:t>
                      </a:r>
                      <a:r>
                        <a:rPr sz="2400" spc="0" dirty="0">
                          <a:latin typeface="Arial"/>
                          <a:cs typeface="Arial"/>
                        </a:rPr>
                        <a:t>l</a:t>
                      </a:r>
                      <a:r>
                        <a:rPr sz="2400" spc="-15" dirty="0">
                          <a:latin typeface="Arial"/>
                          <a:cs typeface="Arial"/>
                        </a:rPr>
                        <a:t>e</a:t>
                      </a:r>
                      <a:r>
                        <a:rPr sz="2400" spc="5" dirty="0">
                          <a:latin typeface="Arial"/>
                          <a:cs typeface="Arial"/>
                        </a:rPr>
                        <a:t>m</a:t>
                      </a:r>
                      <a:r>
                        <a:rPr sz="2400" spc="-15" dirty="0">
                          <a:latin typeface="Arial"/>
                          <a:cs typeface="Arial"/>
                        </a:rPr>
                        <a:t>e</a:t>
                      </a:r>
                      <a:r>
                        <a:rPr sz="2400" spc="0" dirty="0">
                          <a:latin typeface="Arial"/>
                          <a:cs typeface="Arial"/>
                        </a:rPr>
                        <a:t>n</a:t>
                      </a:r>
                      <a:r>
                        <a:rPr sz="2400" spc="-5" dirty="0">
                          <a:latin typeface="Arial"/>
                          <a:cs typeface="Arial"/>
                        </a:rPr>
                        <a:t>t</a:t>
                      </a:r>
                      <a:r>
                        <a:rPr sz="2400" spc="0" dirty="0">
                          <a:latin typeface="Arial"/>
                          <a:cs typeface="Arial"/>
                        </a:rPr>
                        <a:t>i</a:t>
                      </a:r>
                      <a:r>
                        <a:rPr sz="2400" spc="-15" dirty="0">
                          <a:latin typeface="Arial"/>
                          <a:cs typeface="Arial"/>
                        </a:rPr>
                        <a:t>n</a:t>
                      </a:r>
                      <a:r>
                        <a:rPr sz="2400" spc="0" dirty="0">
                          <a:latin typeface="Arial"/>
                          <a:cs typeface="Arial"/>
                        </a:rPr>
                        <a:t>g </a:t>
                      </a:r>
                      <a:r>
                        <a:rPr sz="2400" spc="-10" dirty="0">
                          <a:latin typeface="Arial"/>
                          <a:cs typeface="Arial"/>
                        </a:rPr>
                        <a:t>t</a:t>
                      </a:r>
                      <a:r>
                        <a:rPr sz="2400" spc="0" dirty="0">
                          <a:latin typeface="Arial"/>
                          <a:cs typeface="Arial"/>
                        </a:rPr>
                        <a:t>eac</a:t>
                      </a:r>
                      <a:r>
                        <a:rPr sz="2400" spc="-10" dirty="0">
                          <a:latin typeface="Arial"/>
                          <a:cs typeface="Arial"/>
                        </a:rPr>
                        <a:t>h</a:t>
                      </a:r>
                      <a:r>
                        <a:rPr sz="2400" spc="0" dirty="0">
                          <a:latin typeface="Arial"/>
                          <a:cs typeface="Arial"/>
                        </a:rPr>
                        <a:t>ing</a:t>
                      </a:r>
                      <a:r>
                        <a:rPr sz="2400" spc="-5" dirty="0">
                          <a:latin typeface="Arial"/>
                          <a:cs typeface="Arial"/>
                        </a:rPr>
                        <a:t> </a:t>
                      </a:r>
                      <a:r>
                        <a:rPr sz="2400" spc="0" dirty="0">
                          <a:latin typeface="Arial"/>
                          <a:cs typeface="Arial"/>
                        </a:rPr>
                        <a:t>s</a:t>
                      </a:r>
                      <a:r>
                        <a:rPr sz="2400" spc="-10" dirty="0">
                          <a:latin typeface="Arial"/>
                          <a:cs typeface="Arial"/>
                        </a:rPr>
                        <a:t>t</a:t>
                      </a:r>
                      <a:r>
                        <a:rPr sz="2400" spc="-20" dirty="0">
                          <a:latin typeface="Arial"/>
                          <a:cs typeface="Arial"/>
                        </a:rPr>
                        <a:t>r</a:t>
                      </a:r>
                      <a:r>
                        <a:rPr sz="2400" spc="0" dirty="0">
                          <a:latin typeface="Arial"/>
                          <a:cs typeface="Arial"/>
                        </a:rPr>
                        <a:t>a</a:t>
                      </a:r>
                      <a:r>
                        <a:rPr sz="2400" spc="-5" dirty="0">
                          <a:latin typeface="Arial"/>
                          <a:cs typeface="Arial"/>
                        </a:rPr>
                        <a:t>t</a:t>
                      </a:r>
                      <a:r>
                        <a:rPr sz="2400" spc="0" dirty="0">
                          <a:latin typeface="Arial"/>
                          <a:cs typeface="Arial"/>
                        </a:rPr>
                        <a:t>eg</a:t>
                      </a:r>
                      <a:r>
                        <a:rPr sz="2400" spc="-5" dirty="0">
                          <a:latin typeface="Arial"/>
                          <a:cs typeface="Arial"/>
                        </a:rPr>
                        <a:t>i</a:t>
                      </a:r>
                      <a:r>
                        <a:rPr sz="2400" spc="0" dirty="0">
                          <a:latin typeface="Arial"/>
                          <a:cs typeface="Arial"/>
                        </a:rPr>
                        <a:t>es </a:t>
                      </a:r>
                      <a:r>
                        <a:rPr sz="2400" spc="-10" dirty="0">
                          <a:latin typeface="Arial"/>
                          <a:cs typeface="Arial"/>
                        </a:rPr>
                        <a:t>t</a:t>
                      </a:r>
                      <a:r>
                        <a:rPr sz="2400" spc="0" dirty="0">
                          <a:latin typeface="Arial"/>
                          <a:cs typeface="Arial"/>
                        </a:rPr>
                        <a:t>hat</a:t>
                      </a:r>
                      <a:r>
                        <a:rPr sz="2400" spc="-10" dirty="0">
                          <a:latin typeface="Arial"/>
                          <a:cs typeface="Arial"/>
                        </a:rPr>
                        <a:t> </a:t>
                      </a:r>
                      <a:r>
                        <a:rPr sz="2400" spc="0" dirty="0">
                          <a:latin typeface="Arial"/>
                          <a:cs typeface="Arial"/>
                        </a:rPr>
                        <a:t>are</a:t>
                      </a:r>
                      <a:r>
                        <a:rPr sz="2400" spc="-10" dirty="0">
                          <a:latin typeface="Arial"/>
                          <a:cs typeface="Arial"/>
                        </a:rPr>
                        <a:t> </a:t>
                      </a:r>
                      <a:r>
                        <a:rPr sz="2400" spc="-5" dirty="0">
                          <a:latin typeface="Arial"/>
                          <a:cs typeface="Arial"/>
                        </a:rPr>
                        <a:t>r</a:t>
                      </a:r>
                      <a:r>
                        <a:rPr sz="2400" spc="0" dirty="0">
                          <a:latin typeface="Arial"/>
                          <a:cs typeface="Arial"/>
                        </a:rPr>
                        <a:t>espo</a:t>
                      </a:r>
                      <a:r>
                        <a:rPr sz="2400" spc="-10" dirty="0">
                          <a:latin typeface="Arial"/>
                          <a:cs typeface="Arial"/>
                        </a:rPr>
                        <a:t>n</a:t>
                      </a:r>
                      <a:r>
                        <a:rPr sz="2400" spc="0" dirty="0">
                          <a:latin typeface="Arial"/>
                          <a:cs typeface="Arial"/>
                        </a:rPr>
                        <a:t>si</a:t>
                      </a:r>
                      <a:r>
                        <a:rPr sz="2400" spc="-15" dirty="0">
                          <a:latin typeface="Arial"/>
                          <a:cs typeface="Arial"/>
                        </a:rPr>
                        <a:t>v</a:t>
                      </a:r>
                      <a:r>
                        <a:rPr sz="2400" spc="0" dirty="0">
                          <a:latin typeface="Arial"/>
                          <a:cs typeface="Arial"/>
                        </a:rPr>
                        <a:t>e</a:t>
                      </a:r>
                      <a:r>
                        <a:rPr sz="2400" spc="-5" dirty="0">
                          <a:latin typeface="Arial"/>
                          <a:cs typeface="Arial"/>
                        </a:rPr>
                        <a:t> </a:t>
                      </a:r>
                      <a:r>
                        <a:rPr sz="2400" spc="-10" dirty="0">
                          <a:latin typeface="Arial"/>
                          <a:cs typeface="Arial"/>
                        </a:rPr>
                        <a:t>t</a:t>
                      </a:r>
                      <a:r>
                        <a:rPr sz="2400" spc="0" dirty="0">
                          <a:latin typeface="Arial"/>
                          <a:cs typeface="Arial"/>
                        </a:rPr>
                        <a:t>o</a:t>
                      </a:r>
                      <a:r>
                        <a:rPr sz="2400" spc="-5" dirty="0">
                          <a:latin typeface="Arial"/>
                          <a:cs typeface="Arial"/>
                        </a:rPr>
                        <a:t> </a:t>
                      </a:r>
                      <a:r>
                        <a:rPr sz="2400" spc="0" dirty="0">
                          <a:latin typeface="Arial"/>
                          <a:cs typeface="Arial"/>
                        </a:rPr>
                        <a:t>lea</a:t>
                      </a:r>
                      <a:r>
                        <a:rPr sz="2400" spc="-15" dirty="0">
                          <a:latin typeface="Arial"/>
                          <a:cs typeface="Arial"/>
                        </a:rPr>
                        <a:t>r</a:t>
                      </a:r>
                      <a:r>
                        <a:rPr sz="2400" spc="0" dirty="0">
                          <a:latin typeface="Arial"/>
                          <a:cs typeface="Arial"/>
                        </a:rPr>
                        <a:t>ners</a:t>
                      </a:r>
                      <a:r>
                        <a:rPr sz="2400" spc="-10" dirty="0">
                          <a:latin typeface="Arial"/>
                          <a:cs typeface="Arial"/>
                        </a:rPr>
                        <a:t> w</a:t>
                      </a:r>
                      <a:r>
                        <a:rPr sz="2400" spc="0" dirty="0">
                          <a:latin typeface="Arial"/>
                          <a:cs typeface="Arial"/>
                        </a:rPr>
                        <a:t>i</a:t>
                      </a:r>
                      <a:r>
                        <a:rPr sz="2400" spc="-10" dirty="0">
                          <a:latin typeface="Arial"/>
                          <a:cs typeface="Arial"/>
                        </a:rPr>
                        <a:t>t</a:t>
                      </a:r>
                      <a:r>
                        <a:rPr sz="2400" spc="0" dirty="0">
                          <a:latin typeface="Arial"/>
                          <a:cs typeface="Arial"/>
                        </a:rPr>
                        <a:t>h d</a:t>
                      </a:r>
                      <a:r>
                        <a:rPr sz="2400" spc="5" dirty="0">
                          <a:latin typeface="Arial"/>
                          <a:cs typeface="Arial"/>
                        </a:rPr>
                        <a:t>i</a:t>
                      </a:r>
                      <a:r>
                        <a:rPr sz="2400" spc="0" dirty="0">
                          <a:latin typeface="Arial"/>
                          <a:cs typeface="Arial"/>
                        </a:rPr>
                        <a:t>s</a:t>
                      </a:r>
                      <a:r>
                        <a:rPr sz="2400" spc="-15" dirty="0">
                          <a:latin typeface="Arial"/>
                          <a:cs typeface="Arial"/>
                        </a:rPr>
                        <a:t>a</a:t>
                      </a:r>
                      <a:r>
                        <a:rPr sz="2400" spc="0" dirty="0">
                          <a:latin typeface="Arial"/>
                          <a:cs typeface="Arial"/>
                        </a:rPr>
                        <a:t>b</a:t>
                      </a:r>
                      <a:r>
                        <a:rPr sz="2400" spc="-10" dirty="0">
                          <a:latin typeface="Arial"/>
                          <a:cs typeface="Arial"/>
                        </a:rPr>
                        <a:t>i</a:t>
                      </a:r>
                      <a:r>
                        <a:rPr sz="2400" spc="0" dirty="0">
                          <a:latin typeface="Arial"/>
                          <a:cs typeface="Arial"/>
                        </a:rPr>
                        <a:t>li</a:t>
                      </a:r>
                      <a:r>
                        <a:rPr sz="2400" spc="-20" dirty="0">
                          <a:latin typeface="Arial"/>
                          <a:cs typeface="Arial"/>
                        </a:rPr>
                        <a:t>t</a:t>
                      </a:r>
                      <a:r>
                        <a:rPr sz="2400" spc="0" dirty="0">
                          <a:latin typeface="Arial"/>
                          <a:cs typeface="Arial"/>
                        </a:rPr>
                        <a:t>ies,</a:t>
                      </a:r>
                      <a:r>
                        <a:rPr sz="2400" spc="-10" dirty="0">
                          <a:latin typeface="Arial"/>
                          <a:cs typeface="Arial"/>
                        </a:rPr>
                        <a:t> </a:t>
                      </a:r>
                      <a:r>
                        <a:rPr sz="2400" spc="-15" dirty="0">
                          <a:latin typeface="Arial"/>
                          <a:cs typeface="Arial"/>
                        </a:rPr>
                        <a:t>g</a:t>
                      </a:r>
                      <a:r>
                        <a:rPr sz="2400" spc="0" dirty="0">
                          <a:latin typeface="Arial"/>
                          <a:cs typeface="Arial"/>
                        </a:rPr>
                        <a:t>i</a:t>
                      </a:r>
                      <a:r>
                        <a:rPr sz="2400" spc="-10" dirty="0">
                          <a:latin typeface="Arial"/>
                          <a:cs typeface="Arial"/>
                        </a:rPr>
                        <a:t>ft</a:t>
                      </a:r>
                      <a:r>
                        <a:rPr sz="2400" spc="0" dirty="0">
                          <a:latin typeface="Arial"/>
                          <a:cs typeface="Arial"/>
                        </a:rPr>
                        <a:t>edn</a:t>
                      </a:r>
                      <a:r>
                        <a:rPr sz="2400" spc="-10" dirty="0">
                          <a:latin typeface="Arial"/>
                          <a:cs typeface="Arial"/>
                        </a:rPr>
                        <a:t>e</a:t>
                      </a:r>
                      <a:r>
                        <a:rPr sz="2400" spc="0" dirty="0">
                          <a:latin typeface="Arial"/>
                          <a:cs typeface="Arial"/>
                        </a:rPr>
                        <a:t>ss</a:t>
                      </a:r>
                      <a:r>
                        <a:rPr sz="2400" spc="-5" dirty="0">
                          <a:latin typeface="Arial"/>
                          <a:cs typeface="Arial"/>
                        </a:rPr>
                        <a:t> </a:t>
                      </a:r>
                      <a:r>
                        <a:rPr sz="2400" spc="0" dirty="0">
                          <a:latin typeface="Arial"/>
                          <a:cs typeface="Arial"/>
                        </a:rPr>
                        <a:t>and</a:t>
                      </a:r>
                      <a:r>
                        <a:rPr sz="2400" spc="-15" dirty="0">
                          <a:latin typeface="Arial"/>
                          <a:cs typeface="Arial"/>
                        </a:rPr>
                        <a:t> </a:t>
                      </a:r>
                      <a:r>
                        <a:rPr sz="2400" spc="-10" dirty="0">
                          <a:latin typeface="Arial"/>
                          <a:cs typeface="Arial"/>
                        </a:rPr>
                        <a:t>t</a:t>
                      </a:r>
                      <a:r>
                        <a:rPr sz="2400" spc="0" dirty="0">
                          <a:latin typeface="Arial"/>
                          <a:cs typeface="Arial"/>
                        </a:rPr>
                        <a:t>a</a:t>
                      </a:r>
                      <a:r>
                        <a:rPr sz="2400" spc="5" dirty="0">
                          <a:latin typeface="Arial"/>
                          <a:cs typeface="Arial"/>
                        </a:rPr>
                        <a:t>l</a:t>
                      </a:r>
                      <a:r>
                        <a:rPr sz="2400" spc="0" dirty="0">
                          <a:latin typeface="Arial"/>
                          <a:cs typeface="Arial"/>
                        </a:rPr>
                        <a:t>en</a:t>
                      </a:r>
                      <a:r>
                        <a:rPr sz="2400" spc="-5" dirty="0">
                          <a:latin typeface="Arial"/>
                          <a:cs typeface="Arial"/>
                        </a:rPr>
                        <a:t>t</a:t>
                      </a:r>
                      <a:r>
                        <a:rPr sz="2400" spc="0" dirty="0">
                          <a:latin typeface="Arial"/>
                          <a:cs typeface="Arial"/>
                        </a:rPr>
                        <a:t>s and a</a:t>
                      </a:r>
                      <a:r>
                        <a:rPr sz="2400" spc="-10" dirty="0">
                          <a:latin typeface="Arial"/>
                          <a:cs typeface="Arial"/>
                        </a:rPr>
                        <a:t> </a:t>
                      </a:r>
                      <a:r>
                        <a:rPr sz="2400" b="1" spc="0" dirty="0">
                          <a:latin typeface="Arial"/>
                          <a:cs typeface="Arial"/>
                        </a:rPr>
                        <a:t>cer</a:t>
                      </a:r>
                      <a:r>
                        <a:rPr sz="2400" b="1" spc="-5" dirty="0">
                          <a:latin typeface="Arial"/>
                          <a:cs typeface="Arial"/>
                        </a:rPr>
                        <a:t>t</a:t>
                      </a:r>
                      <a:r>
                        <a:rPr sz="2400" b="1" spc="-10" dirty="0">
                          <a:latin typeface="Arial"/>
                          <a:cs typeface="Arial"/>
                        </a:rPr>
                        <a:t>i</a:t>
                      </a:r>
                      <a:r>
                        <a:rPr sz="2400" b="1" spc="-5" dirty="0">
                          <a:latin typeface="Arial"/>
                          <a:cs typeface="Arial"/>
                        </a:rPr>
                        <a:t>f</a:t>
                      </a:r>
                      <a:r>
                        <a:rPr sz="2400" b="1" spc="-10" dirty="0">
                          <a:latin typeface="Arial"/>
                          <a:cs typeface="Arial"/>
                        </a:rPr>
                        <a:t>i</a:t>
                      </a:r>
                      <a:r>
                        <a:rPr sz="2400" b="1" spc="0" dirty="0">
                          <a:latin typeface="Arial"/>
                          <a:cs typeface="Arial"/>
                        </a:rPr>
                        <a:t>cat</a:t>
                      </a:r>
                      <a:r>
                        <a:rPr sz="2400" b="1" spc="-10" dirty="0">
                          <a:latin typeface="Arial"/>
                          <a:cs typeface="Arial"/>
                        </a:rPr>
                        <a:t>io</a:t>
                      </a:r>
                      <a:r>
                        <a:rPr sz="2400" b="1" spc="0" dirty="0">
                          <a:latin typeface="Arial"/>
                          <a:cs typeface="Arial"/>
                        </a:rPr>
                        <a:t>n </a:t>
                      </a:r>
                      <a:r>
                        <a:rPr sz="2400" b="1" spc="-10" dirty="0">
                          <a:latin typeface="Arial"/>
                          <a:cs typeface="Arial"/>
                        </a:rPr>
                        <a:t>f</a:t>
                      </a:r>
                      <a:r>
                        <a:rPr sz="2400" b="1" spc="0" dirty="0">
                          <a:latin typeface="Arial"/>
                          <a:cs typeface="Arial"/>
                        </a:rPr>
                        <a:t>rom</a:t>
                      </a:r>
                      <a:r>
                        <a:rPr sz="2400" b="1" spc="-10" dirty="0">
                          <a:latin typeface="Arial"/>
                          <a:cs typeface="Arial"/>
                        </a:rPr>
                        <a:t> </a:t>
                      </a:r>
                      <a:r>
                        <a:rPr sz="2400" b="1" spc="-20" dirty="0">
                          <a:latin typeface="Arial"/>
                          <a:cs typeface="Arial"/>
                        </a:rPr>
                        <a:t>t</a:t>
                      </a:r>
                      <a:r>
                        <a:rPr sz="2400" b="1" spc="0" dirty="0">
                          <a:latin typeface="Arial"/>
                          <a:cs typeface="Arial"/>
                        </a:rPr>
                        <a:t>he sc</a:t>
                      </a:r>
                      <a:r>
                        <a:rPr sz="2400" b="1" spc="-10" dirty="0">
                          <a:latin typeface="Arial"/>
                          <a:cs typeface="Arial"/>
                        </a:rPr>
                        <a:t>h</a:t>
                      </a:r>
                      <a:r>
                        <a:rPr sz="2400" b="1" spc="0" dirty="0">
                          <a:latin typeface="Arial"/>
                          <a:cs typeface="Arial"/>
                        </a:rPr>
                        <a:t>ool</a:t>
                      </a:r>
                      <a:r>
                        <a:rPr sz="2400" b="1" spc="-10" dirty="0">
                          <a:latin typeface="Arial"/>
                          <a:cs typeface="Arial"/>
                        </a:rPr>
                        <a:t> h</a:t>
                      </a:r>
                      <a:r>
                        <a:rPr sz="2400" b="1" spc="0" dirty="0">
                          <a:latin typeface="Arial"/>
                          <a:cs typeface="Arial"/>
                        </a:rPr>
                        <a:t>ead </a:t>
                      </a:r>
                      <a:r>
                        <a:rPr sz="2400" spc="-10" dirty="0">
                          <a:latin typeface="Arial"/>
                          <a:cs typeface="Arial"/>
                        </a:rPr>
                        <a:t>t</a:t>
                      </a:r>
                      <a:r>
                        <a:rPr sz="2400" spc="0" dirty="0">
                          <a:latin typeface="Arial"/>
                          <a:cs typeface="Arial"/>
                        </a:rPr>
                        <a:t>hat</a:t>
                      </a:r>
                      <a:r>
                        <a:rPr sz="2400" spc="-10" dirty="0">
                          <a:latin typeface="Arial"/>
                          <a:cs typeface="Arial"/>
                        </a:rPr>
                        <a:t> t</a:t>
                      </a:r>
                      <a:r>
                        <a:rPr sz="2400" spc="0" dirty="0">
                          <a:latin typeface="Arial"/>
                          <a:cs typeface="Arial"/>
                        </a:rPr>
                        <a:t>he</a:t>
                      </a:r>
                      <a:r>
                        <a:rPr sz="2400" spc="-5" dirty="0">
                          <a:latin typeface="Arial"/>
                          <a:cs typeface="Arial"/>
                        </a:rPr>
                        <a:t> r</a:t>
                      </a:r>
                      <a:r>
                        <a:rPr sz="2400" spc="0" dirty="0">
                          <a:latin typeface="Arial"/>
                          <a:cs typeface="Arial"/>
                        </a:rPr>
                        <a:t>a</a:t>
                      </a:r>
                      <a:r>
                        <a:rPr sz="2400" spc="-5" dirty="0">
                          <a:latin typeface="Arial"/>
                          <a:cs typeface="Arial"/>
                        </a:rPr>
                        <a:t>t</a:t>
                      </a:r>
                      <a:r>
                        <a:rPr sz="2400" spc="-15" dirty="0">
                          <a:latin typeface="Arial"/>
                          <a:cs typeface="Arial"/>
                        </a:rPr>
                        <a:t>e</a:t>
                      </a:r>
                      <a:r>
                        <a:rPr sz="2400" spc="0" dirty="0">
                          <a:latin typeface="Arial"/>
                          <a:cs typeface="Arial"/>
                        </a:rPr>
                        <a:t>e</a:t>
                      </a:r>
                      <a:r>
                        <a:rPr sz="2400" spc="5" dirty="0">
                          <a:latin typeface="Arial"/>
                          <a:cs typeface="Arial"/>
                        </a:rPr>
                        <a:t>’</a:t>
                      </a:r>
                      <a:r>
                        <a:rPr sz="2400" spc="0" dirty="0">
                          <a:latin typeface="Arial"/>
                          <a:cs typeface="Arial"/>
                        </a:rPr>
                        <a:t>s cla</a:t>
                      </a:r>
                      <a:r>
                        <a:rPr sz="2400" spc="-15" dirty="0">
                          <a:latin typeface="Arial"/>
                          <a:cs typeface="Arial"/>
                        </a:rPr>
                        <a:t>s</a:t>
                      </a:r>
                      <a:r>
                        <a:rPr sz="2400" spc="0" dirty="0">
                          <a:latin typeface="Arial"/>
                          <a:cs typeface="Arial"/>
                        </a:rPr>
                        <a:t>ses</a:t>
                      </a:r>
                      <a:r>
                        <a:rPr sz="2400" spc="-5" dirty="0">
                          <a:latin typeface="Arial"/>
                          <a:cs typeface="Arial"/>
                        </a:rPr>
                        <a:t> </a:t>
                      </a:r>
                      <a:r>
                        <a:rPr sz="2400" spc="-15" dirty="0">
                          <a:latin typeface="Arial"/>
                          <a:cs typeface="Arial"/>
                        </a:rPr>
                        <a:t>h</a:t>
                      </a:r>
                      <a:r>
                        <a:rPr sz="2400" spc="0" dirty="0">
                          <a:latin typeface="Arial"/>
                          <a:cs typeface="Arial"/>
                        </a:rPr>
                        <a:t>ave</a:t>
                      </a:r>
                      <a:r>
                        <a:rPr sz="2400" spc="-5" dirty="0">
                          <a:latin typeface="Arial"/>
                          <a:cs typeface="Arial"/>
                        </a:rPr>
                        <a:t> </a:t>
                      </a:r>
                      <a:r>
                        <a:rPr sz="2400" spc="0" dirty="0">
                          <a:latin typeface="Arial"/>
                          <a:cs typeface="Arial"/>
                        </a:rPr>
                        <a:t>no</a:t>
                      </a:r>
                      <a:r>
                        <a:rPr sz="2400" spc="-15" dirty="0">
                          <a:latin typeface="Arial"/>
                          <a:cs typeface="Arial"/>
                        </a:rPr>
                        <a:t> </a:t>
                      </a:r>
                      <a:r>
                        <a:rPr sz="2400" spc="0" dirty="0">
                          <a:latin typeface="Arial"/>
                          <a:cs typeface="Arial"/>
                        </a:rPr>
                        <a:t>id</a:t>
                      </a:r>
                      <a:r>
                        <a:rPr sz="2400" spc="-15" dirty="0">
                          <a:latin typeface="Arial"/>
                          <a:cs typeface="Arial"/>
                        </a:rPr>
                        <a:t>e</a:t>
                      </a:r>
                      <a:r>
                        <a:rPr sz="2400" spc="0" dirty="0">
                          <a:latin typeface="Arial"/>
                          <a:cs typeface="Arial"/>
                        </a:rPr>
                        <a:t>n</a:t>
                      </a:r>
                      <a:r>
                        <a:rPr sz="2400" spc="-5" dirty="0">
                          <a:latin typeface="Arial"/>
                          <a:cs typeface="Arial"/>
                        </a:rPr>
                        <a:t>t</a:t>
                      </a:r>
                      <a:r>
                        <a:rPr sz="2400" spc="0" dirty="0">
                          <a:latin typeface="Arial"/>
                          <a:cs typeface="Arial"/>
                        </a:rPr>
                        <a:t>i</a:t>
                      </a:r>
                      <a:r>
                        <a:rPr sz="2400" spc="-10" dirty="0">
                          <a:latin typeface="Arial"/>
                          <a:cs typeface="Arial"/>
                        </a:rPr>
                        <a:t>fi</a:t>
                      </a:r>
                      <a:r>
                        <a:rPr sz="2400" spc="0" dirty="0">
                          <a:latin typeface="Arial"/>
                          <a:cs typeface="Arial"/>
                        </a:rPr>
                        <a:t>ed</a:t>
                      </a:r>
                      <a:r>
                        <a:rPr sz="2400" spc="-15" dirty="0">
                          <a:latin typeface="Arial"/>
                          <a:cs typeface="Arial"/>
                        </a:rPr>
                        <a:t> </a:t>
                      </a:r>
                      <a:r>
                        <a:rPr sz="2400" spc="0" dirty="0">
                          <a:latin typeface="Arial"/>
                          <a:cs typeface="Arial"/>
                        </a:rPr>
                        <a:t>learne</a:t>
                      </a:r>
                      <a:r>
                        <a:rPr sz="2400" spc="-5" dirty="0">
                          <a:latin typeface="Arial"/>
                          <a:cs typeface="Arial"/>
                        </a:rPr>
                        <a:t>r</a:t>
                      </a:r>
                      <a:r>
                        <a:rPr sz="2400" spc="-10" dirty="0">
                          <a:latin typeface="Arial"/>
                          <a:cs typeface="Arial"/>
                        </a:rPr>
                        <a:t>/</a:t>
                      </a:r>
                      <a:r>
                        <a:rPr sz="2400" spc="0" dirty="0">
                          <a:latin typeface="Arial"/>
                          <a:cs typeface="Arial"/>
                        </a:rPr>
                        <a:t>s wi</a:t>
                      </a:r>
                      <a:r>
                        <a:rPr sz="2400" spc="-10" dirty="0">
                          <a:latin typeface="Arial"/>
                          <a:cs typeface="Arial"/>
                        </a:rPr>
                        <a:t>t</a:t>
                      </a:r>
                      <a:r>
                        <a:rPr sz="2400" spc="0" dirty="0">
                          <a:latin typeface="Arial"/>
                          <a:cs typeface="Arial"/>
                        </a:rPr>
                        <a:t>h</a:t>
                      </a:r>
                      <a:r>
                        <a:rPr sz="2400" spc="-5" dirty="0">
                          <a:latin typeface="Arial"/>
                          <a:cs typeface="Arial"/>
                        </a:rPr>
                        <a:t> </a:t>
                      </a:r>
                      <a:r>
                        <a:rPr sz="2400" spc="-15" dirty="0">
                          <a:latin typeface="Arial"/>
                          <a:cs typeface="Arial"/>
                        </a:rPr>
                        <a:t>d</a:t>
                      </a:r>
                      <a:r>
                        <a:rPr sz="2400" spc="0" dirty="0">
                          <a:latin typeface="Arial"/>
                          <a:cs typeface="Arial"/>
                        </a:rPr>
                        <a:t>i</a:t>
                      </a:r>
                      <a:r>
                        <a:rPr sz="2400" spc="-15" dirty="0">
                          <a:latin typeface="Arial"/>
                          <a:cs typeface="Arial"/>
                        </a:rPr>
                        <a:t>s</a:t>
                      </a:r>
                      <a:r>
                        <a:rPr sz="2400" spc="0" dirty="0">
                          <a:latin typeface="Arial"/>
                          <a:cs typeface="Arial"/>
                        </a:rPr>
                        <a:t>ab</a:t>
                      </a:r>
                      <a:r>
                        <a:rPr sz="2400" spc="-5" dirty="0">
                          <a:latin typeface="Arial"/>
                          <a:cs typeface="Arial"/>
                        </a:rPr>
                        <a:t>i</a:t>
                      </a:r>
                      <a:r>
                        <a:rPr sz="2400" spc="-10" dirty="0">
                          <a:latin typeface="Arial"/>
                          <a:cs typeface="Arial"/>
                        </a:rPr>
                        <a:t>l</a:t>
                      </a:r>
                      <a:r>
                        <a:rPr sz="2400" spc="0" dirty="0">
                          <a:latin typeface="Arial"/>
                          <a:cs typeface="Arial"/>
                        </a:rPr>
                        <a:t>i</a:t>
                      </a:r>
                      <a:r>
                        <a:rPr sz="2400" spc="-10" dirty="0">
                          <a:latin typeface="Arial"/>
                          <a:cs typeface="Arial"/>
                        </a:rPr>
                        <a:t>t</a:t>
                      </a:r>
                      <a:r>
                        <a:rPr sz="2400" spc="0" dirty="0">
                          <a:latin typeface="Arial"/>
                          <a:cs typeface="Arial"/>
                        </a:rPr>
                        <a:t>ies,</a:t>
                      </a:r>
                      <a:r>
                        <a:rPr sz="2400" spc="-10" dirty="0">
                          <a:latin typeface="Arial"/>
                          <a:cs typeface="Arial"/>
                        </a:rPr>
                        <a:t> </a:t>
                      </a:r>
                      <a:r>
                        <a:rPr sz="2400" spc="-15" dirty="0">
                          <a:latin typeface="Arial"/>
                          <a:cs typeface="Arial"/>
                        </a:rPr>
                        <a:t>g</a:t>
                      </a:r>
                      <a:r>
                        <a:rPr sz="2400" spc="0" dirty="0">
                          <a:latin typeface="Arial"/>
                          <a:cs typeface="Arial"/>
                        </a:rPr>
                        <a:t>i</a:t>
                      </a:r>
                      <a:r>
                        <a:rPr sz="2400" spc="-10" dirty="0">
                          <a:latin typeface="Arial"/>
                          <a:cs typeface="Arial"/>
                        </a:rPr>
                        <a:t>ft</a:t>
                      </a:r>
                      <a:r>
                        <a:rPr sz="2400" spc="0" dirty="0">
                          <a:latin typeface="Arial"/>
                          <a:cs typeface="Arial"/>
                        </a:rPr>
                        <a:t>edn</a:t>
                      </a:r>
                      <a:r>
                        <a:rPr sz="2400" spc="-10" dirty="0">
                          <a:latin typeface="Arial"/>
                          <a:cs typeface="Arial"/>
                        </a:rPr>
                        <a:t>e</a:t>
                      </a:r>
                      <a:r>
                        <a:rPr sz="2400" spc="-15" dirty="0">
                          <a:latin typeface="Arial"/>
                          <a:cs typeface="Arial"/>
                        </a:rPr>
                        <a:t>s</a:t>
                      </a:r>
                      <a:r>
                        <a:rPr sz="2400" spc="0" dirty="0">
                          <a:latin typeface="Arial"/>
                          <a:cs typeface="Arial"/>
                        </a:rPr>
                        <a:t>s</a:t>
                      </a:r>
                      <a:r>
                        <a:rPr sz="2400" spc="-5" dirty="0">
                          <a:latin typeface="Arial"/>
                          <a:cs typeface="Arial"/>
                        </a:rPr>
                        <a:t> </a:t>
                      </a:r>
                      <a:r>
                        <a:rPr sz="2400" spc="0" dirty="0">
                          <a:latin typeface="Arial"/>
                          <a:cs typeface="Arial"/>
                        </a:rPr>
                        <a:t>and/or </a:t>
                      </a:r>
                      <a:r>
                        <a:rPr sz="2400" spc="-10" dirty="0">
                          <a:latin typeface="Arial"/>
                          <a:cs typeface="Arial"/>
                        </a:rPr>
                        <a:t>t</a:t>
                      </a:r>
                      <a:r>
                        <a:rPr sz="2400" spc="0" dirty="0">
                          <a:latin typeface="Arial"/>
                          <a:cs typeface="Arial"/>
                        </a:rPr>
                        <a:t>a</a:t>
                      </a:r>
                      <a:r>
                        <a:rPr sz="2400" spc="5" dirty="0">
                          <a:latin typeface="Arial"/>
                          <a:cs typeface="Arial"/>
                        </a:rPr>
                        <a:t>l</a:t>
                      </a:r>
                      <a:r>
                        <a:rPr sz="2400" spc="0" dirty="0">
                          <a:latin typeface="Arial"/>
                          <a:cs typeface="Arial"/>
                        </a:rPr>
                        <a:t>en</a:t>
                      </a:r>
                      <a:r>
                        <a:rPr sz="2400" spc="-5" dirty="0">
                          <a:latin typeface="Arial"/>
                          <a:cs typeface="Arial"/>
                        </a:rPr>
                        <a:t>t</a:t>
                      </a:r>
                      <a:r>
                        <a:rPr sz="2400" spc="0" dirty="0">
                          <a:latin typeface="Arial"/>
                          <a:cs typeface="Arial"/>
                        </a:rPr>
                        <a:t>s</a:t>
                      </a:r>
                      <a:endParaRPr sz="2400" dirty="0">
                        <a:latin typeface="Arial"/>
                        <a:cs typeface="Arial"/>
                      </a:endParaRPr>
                    </a:p>
                  </a:txBody>
                  <a:tcPr marL="0" marR="0" marT="0" marB="0">
                    <a:lnL w="7365">
                      <a:solidFill>
                        <a:srgbClr val="000000"/>
                      </a:solidFill>
                      <a:prstDash val="soli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84455">
                        <a:lnSpc>
                          <a:spcPct val="100000"/>
                        </a:lnSpc>
                      </a:pPr>
                      <a:r>
                        <a:rPr sz="2400" b="1" spc="-10" dirty="0">
                          <a:latin typeface="Arial"/>
                          <a:cs typeface="Arial"/>
                        </a:rPr>
                        <a:t>Q</a:t>
                      </a:r>
                      <a:r>
                        <a:rPr sz="2400" b="1" spc="0" dirty="0">
                          <a:latin typeface="Arial"/>
                          <a:cs typeface="Arial"/>
                        </a:rPr>
                        <a:t>ua</a:t>
                      </a:r>
                      <a:r>
                        <a:rPr sz="2400" b="1" spc="-10" dirty="0">
                          <a:latin typeface="Arial"/>
                          <a:cs typeface="Arial"/>
                        </a:rPr>
                        <a:t>li</a:t>
                      </a:r>
                      <a:r>
                        <a:rPr sz="2400" b="1" spc="-5" dirty="0">
                          <a:latin typeface="Arial"/>
                          <a:cs typeface="Arial"/>
                        </a:rPr>
                        <a:t>t</a:t>
                      </a:r>
                      <a:r>
                        <a:rPr sz="2400" b="1" spc="0" dirty="0">
                          <a:latin typeface="Arial"/>
                          <a:cs typeface="Arial"/>
                        </a:rPr>
                        <a:t>y</a:t>
                      </a:r>
                      <a:endParaRPr sz="2400">
                        <a:latin typeface="Arial"/>
                        <a:cs typeface="Arial"/>
                      </a:endParaRPr>
                    </a:p>
                  </a:txBody>
                  <a:tcPr marL="0" marR="0" marT="0"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64769" marR="203835">
                        <a:lnSpc>
                          <a:spcPct val="100000"/>
                        </a:lnSpc>
                      </a:pPr>
                      <a:r>
                        <a:rPr sz="2400" dirty="0">
                          <a:latin typeface="Arial"/>
                          <a:cs typeface="Arial"/>
                        </a:rPr>
                        <a:t>D</a:t>
                      </a:r>
                      <a:r>
                        <a:rPr sz="2400" spc="-15" dirty="0">
                          <a:latin typeface="Arial"/>
                          <a:cs typeface="Arial"/>
                        </a:rPr>
                        <a:t>e</a:t>
                      </a:r>
                      <a:r>
                        <a:rPr sz="2400" spc="-5" dirty="0">
                          <a:latin typeface="Arial"/>
                          <a:cs typeface="Arial"/>
                        </a:rPr>
                        <a:t>m</a:t>
                      </a:r>
                      <a:r>
                        <a:rPr sz="2400" spc="0" dirty="0">
                          <a:latin typeface="Arial"/>
                          <a:cs typeface="Arial"/>
                        </a:rPr>
                        <a:t>ons</a:t>
                      </a:r>
                      <a:r>
                        <a:rPr sz="2400" spc="-5" dirty="0">
                          <a:latin typeface="Arial"/>
                          <a:cs typeface="Arial"/>
                        </a:rPr>
                        <a:t>tr</a:t>
                      </a:r>
                      <a:r>
                        <a:rPr sz="2400" spc="0" dirty="0">
                          <a:latin typeface="Arial"/>
                          <a:cs typeface="Arial"/>
                        </a:rPr>
                        <a:t>a</a:t>
                      </a:r>
                      <a:r>
                        <a:rPr sz="2400" spc="-5" dirty="0">
                          <a:latin typeface="Arial"/>
                          <a:cs typeface="Arial"/>
                        </a:rPr>
                        <a:t>t</a:t>
                      </a:r>
                      <a:r>
                        <a:rPr sz="2400" spc="0" dirty="0">
                          <a:latin typeface="Arial"/>
                          <a:cs typeface="Arial"/>
                        </a:rPr>
                        <a:t>ed </a:t>
                      </a:r>
                      <a:r>
                        <a:rPr sz="2400" b="1" spc="0" dirty="0">
                          <a:latin typeface="Arial"/>
                          <a:cs typeface="Arial"/>
                        </a:rPr>
                        <a:t>Le</a:t>
                      </a:r>
                      <a:r>
                        <a:rPr sz="2400" b="1" spc="-15" dirty="0">
                          <a:latin typeface="Arial"/>
                          <a:cs typeface="Arial"/>
                        </a:rPr>
                        <a:t>v</a:t>
                      </a:r>
                      <a:r>
                        <a:rPr sz="2400" b="1" spc="0" dirty="0">
                          <a:latin typeface="Arial"/>
                          <a:cs typeface="Arial"/>
                        </a:rPr>
                        <a:t>el</a:t>
                      </a:r>
                      <a:r>
                        <a:rPr sz="2400" b="1" spc="-10" dirty="0">
                          <a:latin typeface="Arial"/>
                          <a:cs typeface="Arial"/>
                        </a:rPr>
                        <a:t> </a:t>
                      </a:r>
                      <a:r>
                        <a:rPr sz="2400" b="1" spc="0" dirty="0">
                          <a:latin typeface="Arial"/>
                          <a:cs typeface="Arial"/>
                        </a:rPr>
                        <a:t>5</a:t>
                      </a:r>
                      <a:r>
                        <a:rPr sz="2400" b="1" spc="-5" dirty="0">
                          <a:latin typeface="Arial"/>
                          <a:cs typeface="Arial"/>
                        </a:rPr>
                        <a:t> </a:t>
                      </a:r>
                      <a:r>
                        <a:rPr sz="2400" spc="0" dirty="0">
                          <a:latin typeface="Arial"/>
                          <a:cs typeface="Arial"/>
                        </a:rPr>
                        <a:t>as sh</a:t>
                      </a:r>
                      <a:r>
                        <a:rPr sz="2400" spc="-15" dirty="0">
                          <a:latin typeface="Arial"/>
                          <a:cs typeface="Arial"/>
                        </a:rPr>
                        <a:t>o</a:t>
                      </a:r>
                      <a:r>
                        <a:rPr sz="2400" spc="0" dirty="0">
                          <a:latin typeface="Arial"/>
                          <a:cs typeface="Arial"/>
                        </a:rPr>
                        <a:t>wn</a:t>
                      </a:r>
                      <a:r>
                        <a:rPr sz="2400" spc="-5" dirty="0">
                          <a:latin typeface="Arial"/>
                          <a:cs typeface="Arial"/>
                        </a:rPr>
                        <a:t> </a:t>
                      </a:r>
                      <a:r>
                        <a:rPr sz="2400" spc="-10" dirty="0">
                          <a:latin typeface="Arial"/>
                          <a:cs typeface="Arial"/>
                        </a:rPr>
                        <a:t>i</a:t>
                      </a:r>
                      <a:r>
                        <a:rPr sz="2400" spc="0" dirty="0">
                          <a:latin typeface="Arial"/>
                          <a:cs typeface="Arial"/>
                        </a:rPr>
                        <a:t>n</a:t>
                      </a:r>
                      <a:r>
                        <a:rPr sz="2400" spc="-5" dirty="0">
                          <a:latin typeface="Arial"/>
                          <a:cs typeface="Arial"/>
                        </a:rPr>
                        <a:t> </a:t>
                      </a:r>
                      <a:r>
                        <a:rPr sz="2400" spc="-10" dirty="0">
                          <a:latin typeface="Arial"/>
                          <a:cs typeface="Arial"/>
                        </a:rPr>
                        <a:t>t</a:t>
                      </a:r>
                      <a:r>
                        <a:rPr sz="2400" spc="0" dirty="0">
                          <a:latin typeface="Arial"/>
                          <a:cs typeface="Arial"/>
                        </a:rPr>
                        <a:t>he T</a:t>
                      </a:r>
                      <a:r>
                        <a:rPr sz="2400" spc="-5" dirty="0">
                          <a:latin typeface="Arial"/>
                          <a:cs typeface="Arial"/>
                        </a:rPr>
                        <a:t>R</a:t>
                      </a:r>
                      <a:r>
                        <a:rPr sz="2400" spc="0" dirty="0">
                          <a:latin typeface="Arial"/>
                          <a:cs typeface="Arial"/>
                        </a:rPr>
                        <a:t>Fs</a:t>
                      </a:r>
                      <a:endParaRPr sz="2400" dirty="0">
                        <a:latin typeface="Arial"/>
                        <a:cs typeface="Arial"/>
                      </a:endParaRPr>
                    </a:p>
                  </a:txBody>
                  <a:tcPr marL="0" marR="0" marT="0"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64769" marR="205104">
                        <a:lnSpc>
                          <a:spcPct val="100000"/>
                        </a:lnSpc>
                      </a:pPr>
                      <a:r>
                        <a:rPr sz="2400" dirty="0">
                          <a:latin typeface="Arial"/>
                          <a:cs typeface="Arial"/>
                        </a:rPr>
                        <a:t>D</a:t>
                      </a:r>
                      <a:r>
                        <a:rPr sz="2400" spc="-15" dirty="0">
                          <a:latin typeface="Arial"/>
                          <a:cs typeface="Arial"/>
                        </a:rPr>
                        <a:t>e</a:t>
                      </a:r>
                      <a:r>
                        <a:rPr sz="2400" spc="-5" dirty="0">
                          <a:latin typeface="Arial"/>
                          <a:cs typeface="Arial"/>
                        </a:rPr>
                        <a:t>m</a:t>
                      </a:r>
                      <a:r>
                        <a:rPr sz="2400" spc="0" dirty="0">
                          <a:latin typeface="Arial"/>
                          <a:cs typeface="Arial"/>
                        </a:rPr>
                        <a:t>ons</a:t>
                      </a:r>
                      <a:r>
                        <a:rPr sz="2400" spc="-5" dirty="0">
                          <a:latin typeface="Arial"/>
                          <a:cs typeface="Arial"/>
                        </a:rPr>
                        <a:t>tr</a:t>
                      </a:r>
                      <a:r>
                        <a:rPr sz="2400" spc="0" dirty="0">
                          <a:latin typeface="Arial"/>
                          <a:cs typeface="Arial"/>
                        </a:rPr>
                        <a:t>a</a:t>
                      </a:r>
                      <a:r>
                        <a:rPr sz="2400" spc="-5" dirty="0">
                          <a:latin typeface="Arial"/>
                          <a:cs typeface="Arial"/>
                        </a:rPr>
                        <a:t>t</a:t>
                      </a:r>
                      <a:r>
                        <a:rPr sz="2400" spc="0" dirty="0">
                          <a:latin typeface="Arial"/>
                          <a:cs typeface="Arial"/>
                        </a:rPr>
                        <a:t>ed </a:t>
                      </a:r>
                      <a:r>
                        <a:rPr sz="2400" b="1" spc="0" dirty="0">
                          <a:latin typeface="Arial"/>
                          <a:cs typeface="Arial"/>
                        </a:rPr>
                        <a:t>Le</a:t>
                      </a:r>
                      <a:r>
                        <a:rPr sz="2400" b="1" spc="-15" dirty="0">
                          <a:latin typeface="Arial"/>
                          <a:cs typeface="Arial"/>
                        </a:rPr>
                        <a:t>v</a:t>
                      </a:r>
                      <a:r>
                        <a:rPr sz="2400" b="1" spc="0" dirty="0">
                          <a:latin typeface="Arial"/>
                          <a:cs typeface="Arial"/>
                        </a:rPr>
                        <a:t>el</a:t>
                      </a:r>
                      <a:r>
                        <a:rPr sz="2400" b="1" spc="-10" dirty="0">
                          <a:latin typeface="Arial"/>
                          <a:cs typeface="Arial"/>
                        </a:rPr>
                        <a:t> </a:t>
                      </a:r>
                      <a:r>
                        <a:rPr sz="2400" b="1" spc="0" dirty="0">
                          <a:latin typeface="Arial"/>
                          <a:cs typeface="Arial"/>
                        </a:rPr>
                        <a:t>4</a:t>
                      </a:r>
                      <a:r>
                        <a:rPr sz="2400" b="1" spc="-5" dirty="0">
                          <a:latin typeface="Arial"/>
                          <a:cs typeface="Arial"/>
                        </a:rPr>
                        <a:t> </a:t>
                      </a:r>
                      <a:r>
                        <a:rPr sz="2400" spc="0" dirty="0">
                          <a:latin typeface="Arial"/>
                          <a:cs typeface="Arial"/>
                        </a:rPr>
                        <a:t>as sh</a:t>
                      </a:r>
                      <a:r>
                        <a:rPr sz="2400" spc="-15" dirty="0">
                          <a:latin typeface="Arial"/>
                          <a:cs typeface="Arial"/>
                        </a:rPr>
                        <a:t>o</a:t>
                      </a:r>
                      <a:r>
                        <a:rPr sz="2400" spc="0" dirty="0">
                          <a:latin typeface="Arial"/>
                          <a:cs typeface="Arial"/>
                        </a:rPr>
                        <a:t>wn</a:t>
                      </a:r>
                      <a:r>
                        <a:rPr sz="2400" spc="-5" dirty="0">
                          <a:latin typeface="Arial"/>
                          <a:cs typeface="Arial"/>
                        </a:rPr>
                        <a:t> </a:t>
                      </a:r>
                      <a:r>
                        <a:rPr sz="2400" spc="-10" dirty="0">
                          <a:latin typeface="Arial"/>
                          <a:cs typeface="Arial"/>
                        </a:rPr>
                        <a:t>i</a:t>
                      </a:r>
                      <a:r>
                        <a:rPr sz="2400" spc="0" dirty="0">
                          <a:latin typeface="Arial"/>
                          <a:cs typeface="Arial"/>
                        </a:rPr>
                        <a:t>n</a:t>
                      </a:r>
                      <a:r>
                        <a:rPr sz="2400" spc="-5" dirty="0">
                          <a:latin typeface="Arial"/>
                          <a:cs typeface="Arial"/>
                        </a:rPr>
                        <a:t> </a:t>
                      </a:r>
                      <a:r>
                        <a:rPr sz="2400" spc="-10" dirty="0">
                          <a:latin typeface="Arial"/>
                          <a:cs typeface="Arial"/>
                        </a:rPr>
                        <a:t>t</a:t>
                      </a:r>
                      <a:r>
                        <a:rPr sz="2400" spc="0" dirty="0">
                          <a:latin typeface="Arial"/>
                          <a:cs typeface="Arial"/>
                        </a:rPr>
                        <a:t>he T</a:t>
                      </a:r>
                      <a:r>
                        <a:rPr sz="2400" spc="-5" dirty="0">
                          <a:latin typeface="Arial"/>
                          <a:cs typeface="Arial"/>
                        </a:rPr>
                        <a:t>R</a:t>
                      </a:r>
                      <a:r>
                        <a:rPr sz="2400" spc="0" dirty="0">
                          <a:latin typeface="Arial"/>
                          <a:cs typeface="Arial"/>
                        </a:rPr>
                        <a:t>Fs</a:t>
                      </a:r>
                      <a:endParaRPr sz="2400">
                        <a:latin typeface="Arial"/>
                        <a:cs typeface="Arial"/>
                      </a:endParaRPr>
                    </a:p>
                  </a:txBody>
                  <a:tcPr marL="0" marR="0" marT="0" marB="0">
                    <a:lnL w="7366"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64769" marR="205740">
                        <a:lnSpc>
                          <a:spcPct val="100000"/>
                        </a:lnSpc>
                      </a:pPr>
                      <a:r>
                        <a:rPr sz="2400" dirty="0">
                          <a:latin typeface="Arial"/>
                          <a:cs typeface="Arial"/>
                        </a:rPr>
                        <a:t>D</a:t>
                      </a:r>
                      <a:r>
                        <a:rPr sz="2400" spc="-15" dirty="0">
                          <a:latin typeface="Arial"/>
                          <a:cs typeface="Arial"/>
                        </a:rPr>
                        <a:t>e</a:t>
                      </a:r>
                      <a:r>
                        <a:rPr sz="2400" spc="-5" dirty="0">
                          <a:latin typeface="Arial"/>
                          <a:cs typeface="Arial"/>
                        </a:rPr>
                        <a:t>m</a:t>
                      </a:r>
                      <a:r>
                        <a:rPr sz="2400" spc="0" dirty="0">
                          <a:latin typeface="Arial"/>
                          <a:cs typeface="Arial"/>
                        </a:rPr>
                        <a:t>ons</a:t>
                      </a:r>
                      <a:r>
                        <a:rPr sz="2400" spc="-5" dirty="0">
                          <a:latin typeface="Arial"/>
                          <a:cs typeface="Arial"/>
                        </a:rPr>
                        <a:t>tr</a:t>
                      </a:r>
                      <a:r>
                        <a:rPr sz="2400" spc="0" dirty="0">
                          <a:latin typeface="Arial"/>
                          <a:cs typeface="Arial"/>
                        </a:rPr>
                        <a:t>a</a:t>
                      </a:r>
                      <a:r>
                        <a:rPr sz="2400" spc="-5" dirty="0">
                          <a:latin typeface="Arial"/>
                          <a:cs typeface="Arial"/>
                        </a:rPr>
                        <a:t>t</a:t>
                      </a:r>
                      <a:r>
                        <a:rPr sz="2400" spc="0" dirty="0">
                          <a:latin typeface="Arial"/>
                          <a:cs typeface="Arial"/>
                        </a:rPr>
                        <a:t>ed </a:t>
                      </a:r>
                      <a:r>
                        <a:rPr sz="2400" b="1" spc="0" dirty="0">
                          <a:latin typeface="Arial"/>
                          <a:cs typeface="Arial"/>
                        </a:rPr>
                        <a:t>Le</a:t>
                      </a:r>
                      <a:r>
                        <a:rPr sz="2400" b="1" spc="-15" dirty="0">
                          <a:latin typeface="Arial"/>
                          <a:cs typeface="Arial"/>
                        </a:rPr>
                        <a:t>v</a:t>
                      </a:r>
                      <a:r>
                        <a:rPr sz="2400" b="1" spc="0" dirty="0">
                          <a:latin typeface="Arial"/>
                          <a:cs typeface="Arial"/>
                        </a:rPr>
                        <a:t>el</a:t>
                      </a:r>
                      <a:r>
                        <a:rPr sz="2400" b="1" spc="-10" dirty="0">
                          <a:latin typeface="Arial"/>
                          <a:cs typeface="Arial"/>
                        </a:rPr>
                        <a:t> </a:t>
                      </a:r>
                      <a:r>
                        <a:rPr sz="2400" b="1" spc="0" dirty="0">
                          <a:latin typeface="Arial"/>
                          <a:cs typeface="Arial"/>
                        </a:rPr>
                        <a:t>3</a:t>
                      </a:r>
                      <a:r>
                        <a:rPr sz="2400" b="1" spc="-5" dirty="0">
                          <a:latin typeface="Arial"/>
                          <a:cs typeface="Arial"/>
                        </a:rPr>
                        <a:t> </a:t>
                      </a:r>
                      <a:r>
                        <a:rPr sz="2400" spc="0" dirty="0">
                          <a:latin typeface="Arial"/>
                          <a:cs typeface="Arial"/>
                        </a:rPr>
                        <a:t>as sh</a:t>
                      </a:r>
                      <a:r>
                        <a:rPr sz="2400" spc="-15" dirty="0">
                          <a:latin typeface="Arial"/>
                          <a:cs typeface="Arial"/>
                        </a:rPr>
                        <a:t>o</a:t>
                      </a:r>
                      <a:r>
                        <a:rPr sz="2400" spc="0" dirty="0">
                          <a:latin typeface="Arial"/>
                          <a:cs typeface="Arial"/>
                        </a:rPr>
                        <a:t>wn</a:t>
                      </a:r>
                      <a:r>
                        <a:rPr sz="2400" spc="-5" dirty="0">
                          <a:latin typeface="Arial"/>
                          <a:cs typeface="Arial"/>
                        </a:rPr>
                        <a:t> </a:t>
                      </a:r>
                      <a:r>
                        <a:rPr sz="2400" spc="-10" dirty="0">
                          <a:latin typeface="Arial"/>
                          <a:cs typeface="Arial"/>
                        </a:rPr>
                        <a:t>i</a:t>
                      </a:r>
                      <a:r>
                        <a:rPr sz="2400" spc="0" dirty="0">
                          <a:latin typeface="Arial"/>
                          <a:cs typeface="Arial"/>
                        </a:rPr>
                        <a:t>n</a:t>
                      </a:r>
                      <a:r>
                        <a:rPr sz="2400" spc="-5" dirty="0">
                          <a:latin typeface="Arial"/>
                          <a:cs typeface="Arial"/>
                        </a:rPr>
                        <a:t> </a:t>
                      </a:r>
                      <a:r>
                        <a:rPr sz="2400" spc="-10" dirty="0">
                          <a:latin typeface="Arial"/>
                          <a:cs typeface="Arial"/>
                        </a:rPr>
                        <a:t>t</a:t>
                      </a:r>
                      <a:r>
                        <a:rPr sz="2400" spc="0" dirty="0">
                          <a:latin typeface="Arial"/>
                          <a:cs typeface="Arial"/>
                        </a:rPr>
                        <a:t>he T</a:t>
                      </a:r>
                      <a:r>
                        <a:rPr sz="2400" spc="-5" dirty="0">
                          <a:latin typeface="Arial"/>
                          <a:cs typeface="Arial"/>
                        </a:rPr>
                        <a:t>R</a:t>
                      </a:r>
                      <a:r>
                        <a:rPr sz="2400" spc="0" dirty="0">
                          <a:latin typeface="Arial"/>
                          <a:cs typeface="Arial"/>
                        </a:rPr>
                        <a:t>Fs</a:t>
                      </a:r>
                      <a:endParaRPr sz="2400" dirty="0">
                        <a:latin typeface="Arial"/>
                        <a:cs typeface="Arial"/>
                      </a:endParaRPr>
                    </a:p>
                  </a:txBody>
                  <a:tcPr marL="0" marR="0" marT="0" marB="0">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64769" marR="203835">
                        <a:lnSpc>
                          <a:spcPct val="100000"/>
                        </a:lnSpc>
                      </a:pPr>
                      <a:r>
                        <a:rPr sz="2400" dirty="0">
                          <a:latin typeface="Arial"/>
                          <a:cs typeface="Arial"/>
                        </a:rPr>
                        <a:t>D</a:t>
                      </a:r>
                      <a:r>
                        <a:rPr sz="2400" spc="-15" dirty="0">
                          <a:latin typeface="Arial"/>
                          <a:cs typeface="Arial"/>
                        </a:rPr>
                        <a:t>e</a:t>
                      </a:r>
                      <a:r>
                        <a:rPr sz="2400" spc="-5" dirty="0">
                          <a:latin typeface="Arial"/>
                          <a:cs typeface="Arial"/>
                        </a:rPr>
                        <a:t>m</a:t>
                      </a:r>
                      <a:r>
                        <a:rPr sz="2400" spc="0" dirty="0">
                          <a:latin typeface="Arial"/>
                          <a:cs typeface="Arial"/>
                        </a:rPr>
                        <a:t>ons</a:t>
                      </a:r>
                      <a:r>
                        <a:rPr sz="2400" spc="-5" dirty="0">
                          <a:latin typeface="Arial"/>
                          <a:cs typeface="Arial"/>
                        </a:rPr>
                        <a:t>tr</a:t>
                      </a:r>
                      <a:r>
                        <a:rPr sz="2400" spc="0" dirty="0">
                          <a:latin typeface="Arial"/>
                          <a:cs typeface="Arial"/>
                        </a:rPr>
                        <a:t>a</a:t>
                      </a:r>
                      <a:r>
                        <a:rPr sz="2400" spc="-5" dirty="0">
                          <a:latin typeface="Arial"/>
                          <a:cs typeface="Arial"/>
                        </a:rPr>
                        <a:t>t</a:t>
                      </a:r>
                      <a:r>
                        <a:rPr sz="2400" spc="0" dirty="0">
                          <a:latin typeface="Arial"/>
                          <a:cs typeface="Arial"/>
                        </a:rPr>
                        <a:t>ed </a:t>
                      </a:r>
                      <a:r>
                        <a:rPr sz="2400" b="1" spc="0" dirty="0">
                          <a:latin typeface="Arial"/>
                          <a:cs typeface="Arial"/>
                        </a:rPr>
                        <a:t>Le</a:t>
                      </a:r>
                      <a:r>
                        <a:rPr sz="2400" b="1" spc="-15" dirty="0">
                          <a:latin typeface="Arial"/>
                          <a:cs typeface="Arial"/>
                        </a:rPr>
                        <a:t>v</a:t>
                      </a:r>
                      <a:r>
                        <a:rPr sz="2400" b="1" spc="0" dirty="0">
                          <a:latin typeface="Arial"/>
                          <a:cs typeface="Arial"/>
                        </a:rPr>
                        <a:t>el</a:t>
                      </a:r>
                      <a:r>
                        <a:rPr sz="2400" b="1" spc="-10" dirty="0">
                          <a:latin typeface="Arial"/>
                          <a:cs typeface="Arial"/>
                        </a:rPr>
                        <a:t> </a:t>
                      </a:r>
                      <a:r>
                        <a:rPr sz="2400" b="1" spc="0" dirty="0">
                          <a:latin typeface="Arial"/>
                          <a:cs typeface="Arial"/>
                        </a:rPr>
                        <a:t>2</a:t>
                      </a:r>
                      <a:r>
                        <a:rPr sz="2400" b="1" spc="-5" dirty="0">
                          <a:latin typeface="Arial"/>
                          <a:cs typeface="Arial"/>
                        </a:rPr>
                        <a:t> </a:t>
                      </a:r>
                      <a:r>
                        <a:rPr sz="2400" spc="0" dirty="0">
                          <a:latin typeface="Arial"/>
                          <a:cs typeface="Arial"/>
                        </a:rPr>
                        <a:t>as sh</a:t>
                      </a:r>
                      <a:r>
                        <a:rPr sz="2400" spc="-15" dirty="0">
                          <a:latin typeface="Arial"/>
                          <a:cs typeface="Arial"/>
                        </a:rPr>
                        <a:t>o</a:t>
                      </a:r>
                      <a:r>
                        <a:rPr sz="2400" spc="0" dirty="0">
                          <a:latin typeface="Arial"/>
                          <a:cs typeface="Arial"/>
                        </a:rPr>
                        <a:t>wn</a:t>
                      </a:r>
                      <a:r>
                        <a:rPr sz="2400" spc="-5" dirty="0">
                          <a:latin typeface="Arial"/>
                          <a:cs typeface="Arial"/>
                        </a:rPr>
                        <a:t> </a:t>
                      </a:r>
                      <a:r>
                        <a:rPr sz="2400" spc="-10" dirty="0">
                          <a:latin typeface="Arial"/>
                          <a:cs typeface="Arial"/>
                        </a:rPr>
                        <a:t>i</a:t>
                      </a:r>
                      <a:r>
                        <a:rPr sz="2400" spc="0" dirty="0">
                          <a:latin typeface="Arial"/>
                          <a:cs typeface="Arial"/>
                        </a:rPr>
                        <a:t>n</a:t>
                      </a:r>
                      <a:r>
                        <a:rPr sz="2400" spc="-5" dirty="0">
                          <a:latin typeface="Arial"/>
                          <a:cs typeface="Arial"/>
                        </a:rPr>
                        <a:t> </a:t>
                      </a:r>
                      <a:r>
                        <a:rPr sz="2400" spc="-10" dirty="0">
                          <a:latin typeface="Arial"/>
                          <a:cs typeface="Arial"/>
                        </a:rPr>
                        <a:t>t</a:t>
                      </a:r>
                      <a:r>
                        <a:rPr sz="2400" spc="0" dirty="0">
                          <a:latin typeface="Arial"/>
                          <a:cs typeface="Arial"/>
                        </a:rPr>
                        <a:t>he T</a:t>
                      </a:r>
                      <a:r>
                        <a:rPr sz="2400" spc="-5" dirty="0">
                          <a:latin typeface="Arial"/>
                          <a:cs typeface="Arial"/>
                        </a:rPr>
                        <a:t>R</a:t>
                      </a:r>
                      <a:r>
                        <a:rPr sz="2400" spc="0" dirty="0">
                          <a:latin typeface="Arial"/>
                          <a:cs typeface="Arial"/>
                        </a:rPr>
                        <a:t>Fs</a:t>
                      </a:r>
                      <a:endParaRPr sz="2400">
                        <a:latin typeface="Arial"/>
                        <a:cs typeface="Arial"/>
                      </a:endParaRPr>
                    </a:p>
                  </a:txBody>
                  <a:tcPr marL="0" marR="0" marT="0" marB="0">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64769" marR="205104">
                        <a:lnSpc>
                          <a:spcPct val="100000"/>
                        </a:lnSpc>
                      </a:pPr>
                      <a:r>
                        <a:rPr sz="2400" dirty="0">
                          <a:latin typeface="Arial"/>
                          <a:cs typeface="Arial"/>
                        </a:rPr>
                        <a:t>D</a:t>
                      </a:r>
                      <a:r>
                        <a:rPr sz="2400" spc="-15" dirty="0">
                          <a:latin typeface="Arial"/>
                          <a:cs typeface="Arial"/>
                        </a:rPr>
                        <a:t>e</a:t>
                      </a:r>
                      <a:r>
                        <a:rPr sz="2400" spc="-5" dirty="0">
                          <a:latin typeface="Arial"/>
                          <a:cs typeface="Arial"/>
                        </a:rPr>
                        <a:t>m</a:t>
                      </a:r>
                      <a:r>
                        <a:rPr sz="2400" spc="0" dirty="0">
                          <a:latin typeface="Arial"/>
                          <a:cs typeface="Arial"/>
                        </a:rPr>
                        <a:t>ons</a:t>
                      </a:r>
                      <a:r>
                        <a:rPr sz="2400" spc="-5" dirty="0">
                          <a:latin typeface="Arial"/>
                          <a:cs typeface="Arial"/>
                        </a:rPr>
                        <a:t>tr</a:t>
                      </a:r>
                      <a:r>
                        <a:rPr sz="2400" spc="0" dirty="0">
                          <a:latin typeface="Arial"/>
                          <a:cs typeface="Arial"/>
                        </a:rPr>
                        <a:t>a</a:t>
                      </a:r>
                      <a:r>
                        <a:rPr sz="2400" spc="-5" dirty="0">
                          <a:latin typeface="Arial"/>
                          <a:cs typeface="Arial"/>
                        </a:rPr>
                        <a:t>t</a:t>
                      </a:r>
                      <a:r>
                        <a:rPr sz="2400" spc="0" dirty="0">
                          <a:latin typeface="Arial"/>
                          <a:cs typeface="Arial"/>
                        </a:rPr>
                        <a:t>ed </a:t>
                      </a:r>
                      <a:r>
                        <a:rPr sz="2400" b="1" spc="0" dirty="0">
                          <a:latin typeface="Arial"/>
                          <a:cs typeface="Arial"/>
                        </a:rPr>
                        <a:t>Le</a:t>
                      </a:r>
                      <a:r>
                        <a:rPr sz="2400" b="1" spc="-15" dirty="0">
                          <a:latin typeface="Arial"/>
                          <a:cs typeface="Arial"/>
                        </a:rPr>
                        <a:t>v</a:t>
                      </a:r>
                      <a:r>
                        <a:rPr sz="2400" b="1" spc="0" dirty="0">
                          <a:latin typeface="Arial"/>
                          <a:cs typeface="Arial"/>
                        </a:rPr>
                        <a:t>el</a:t>
                      </a:r>
                      <a:r>
                        <a:rPr sz="2400" b="1" spc="-10" dirty="0">
                          <a:latin typeface="Arial"/>
                          <a:cs typeface="Arial"/>
                        </a:rPr>
                        <a:t> </a:t>
                      </a:r>
                      <a:r>
                        <a:rPr sz="2400" b="1" spc="0" dirty="0">
                          <a:latin typeface="Arial"/>
                          <a:cs typeface="Arial"/>
                        </a:rPr>
                        <a:t>1</a:t>
                      </a:r>
                      <a:r>
                        <a:rPr sz="2400" b="1" spc="-5" dirty="0">
                          <a:latin typeface="Arial"/>
                          <a:cs typeface="Arial"/>
                        </a:rPr>
                        <a:t> </a:t>
                      </a:r>
                      <a:r>
                        <a:rPr sz="2400" spc="0" dirty="0">
                          <a:latin typeface="Arial"/>
                          <a:cs typeface="Arial"/>
                        </a:rPr>
                        <a:t>as sh</a:t>
                      </a:r>
                      <a:r>
                        <a:rPr sz="2400" spc="-15" dirty="0">
                          <a:latin typeface="Arial"/>
                          <a:cs typeface="Arial"/>
                        </a:rPr>
                        <a:t>o</a:t>
                      </a:r>
                      <a:r>
                        <a:rPr sz="2400" spc="0" dirty="0">
                          <a:latin typeface="Arial"/>
                          <a:cs typeface="Arial"/>
                        </a:rPr>
                        <a:t>wn</a:t>
                      </a:r>
                      <a:r>
                        <a:rPr sz="2400" spc="-5" dirty="0">
                          <a:latin typeface="Arial"/>
                          <a:cs typeface="Arial"/>
                        </a:rPr>
                        <a:t> </a:t>
                      </a:r>
                      <a:r>
                        <a:rPr sz="2400" spc="-10" dirty="0">
                          <a:latin typeface="Arial"/>
                          <a:cs typeface="Arial"/>
                        </a:rPr>
                        <a:t>i</a:t>
                      </a:r>
                      <a:r>
                        <a:rPr sz="2400" spc="0" dirty="0">
                          <a:latin typeface="Arial"/>
                          <a:cs typeface="Arial"/>
                        </a:rPr>
                        <a:t>n</a:t>
                      </a:r>
                      <a:r>
                        <a:rPr sz="2400" spc="-5" dirty="0">
                          <a:latin typeface="Arial"/>
                          <a:cs typeface="Arial"/>
                        </a:rPr>
                        <a:t> </a:t>
                      </a:r>
                      <a:r>
                        <a:rPr sz="2400" spc="-10" dirty="0">
                          <a:latin typeface="Arial"/>
                          <a:cs typeface="Arial"/>
                        </a:rPr>
                        <a:t>t</a:t>
                      </a:r>
                      <a:r>
                        <a:rPr sz="2400" spc="0" dirty="0">
                          <a:latin typeface="Arial"/>
                          <a:cs typeface="Arial"/>
                        </a:rPr>
                        <a:t>he T</a:t>
                      </a:r>
                      <a:r>
                        <a:rPr sz="2400" spc="-5" dirty="0">
                          <a:latin typeface="Arial"/>
                          <a:cs typeface="Arial"/>
                        </a:rPr>
                        <a:t>R</a:t>
                      </a:r>
                      <a:r>
                        <a:rPr sz="2400" spc="0" dirty="0">
                          <a:latin typeface="Arial"/>
                          <a:cs typeface="Arial"/>
                        </a:rPr>
                        <a:t>Fs</a:t>
                      </a:r>
                      <a:endParaRPr sz="2400" dirty="0">
                        <a:latin typeface="Arial"/>
                        <a:cs typeface="Arial"/>
                      </a:endParaRPr>
                    </a:p>
                    <a:p>
                      <a:pPr>
                        <a:lnSpc>
                          <a:spcPct val="100000"/>
                        </a:lnSpc>
                        <a:spcBef>
                          <a:spcPts val="63"/>
                        </a:spcBef>
                      </a:pPr>
                      <a:endParaRPr sz="2800" dirty="0"/>
                    </a:p>
                    <a:p>
                      <a:pPr marR="635" algn="ctr">
                        <a:lnSpc>
                          <a:spcPct val="100000"/>
                        </a:lnSpc>
                      </a:pPr>
                      <a:r>
                        <a:rPr sz="2400" b="1" dirty="0">
                          <a:latin typeface="Arial"/>
                          <a:cs typeface="Arial"/>
                        </a:rPr>
                        <a:t>or</a:t>
                      </a:r>
                      <a:endParaRPr sz="2400" dirty="0">
                        <a:latin typeface="Arial"/>
                        <a:cs typeface="Arial"/>
                      </a:endParaRPr>
                    </a:p>
                    <a:p>
                      <a:pPr>
                        <a:lnSpc>
                          <a:spcPct val="100000"/>
                        </a:lnSpc>
                        <a:spcBef>
                          <a:spcPts val="6"/>
                        </a:spcBef>
                      </a:pPr>
                      <a:endParaRPr sz="3200" dirty="0"/>
                    </a:p>
                    <a:p>
                      <a:pPr marL="64769" marR="191770">
                        <a:lnSpc>
                          <a:spcPct val="100000"/>
                        </a:lnSpc>
                      </a:pPr>
                      <a:r>
                        <a:rPr sz="2400" dirty="0">
                          <a:latin typeface="Arial"/>
                          <a:cs typeface="Arial"/>
                        </a:rPr>
                        <a:t>No</a:t>
                      </a:r>
                      <a:r>
                        <a:rPr sz="2400" spc="-5" dirty="0">
                          <a:latin typeface="Arial"/>
                          <a:cs typeface="Arial"/>
                        </a:rPr>
                        <a:t> </a:t>
                      </a:r>
                      <a:r>
                        <a:rPr sz="2400" spc="0" dirty="0">
                          <a:latin typeface="Arial"/>
                          <a:cs typeface="Arial"/>
                        </a:rPr>
                        <a:t>a</a:t>
                      </a:r>
                      <a:r>
                        <a:rPr sz="2400" spc="-15" dirty="0">
                          <a:latin typeface="Arial"/>
                          <a:cs typeface="Arial"/>
                        </a:rPr>
                        <a:t>c</a:t>
                      </a:r>
                      <a:r>
                        <a:rPr sz="2400" spc="0" dirty="0">
                          <a:latin typeface="Arial"/>
                          <a:cs typeface="Arial"/>
                        </a:rPr>
                        <a:t>cep</a:t>
                      </a:r>
                      <a:r>
                        <a:rPr sz="2400" spc="-5" dirty="0">
                          <a:latin typeface="Arial"/>
                          <a:cs typeface="Arial"/>
                        </a:rPr>
                        <a:t>t</a:t>
                      </a:r>
                      <a:r>
                        <a:rPr sz="2400" spc="-15" dirty="0">
                          <a:latin typeface="Arial"/>
                          <a:cs typeface="Arial"/>
                        </a:rPr>
                        <a:t>a</a:t>
                      </a:r>
                      <a:r>
                        <a:rPr sz="2400" spc="0" dirty="0">
                          <a:latin typeface="Arial"/>
                          <a:cs typeface="Arial"/>
                        </a:rPr>
                        <a:t>b</a:t>
                      </a:r>
                      <a:r>
                        <a:rPr sz="2400" spc="-10" dirty="0">
                          <a:latin typeface="Arial"/>
                          <a:cs typeface="Arial"/>
                        </a:rPr>
                        <a:t>l</a:t>
                      </a:r>
                      <a:r>
                        <a:rPr sz="2400" spc="0" dirty="0">
                          <a:latin typeface="Arial"/>
                          <a:cs typeface="Arial"/>
                        </a:rPr>
                        <a:t>e ev</a:t>
                      </a:r>
                      <a:r>
                        <a:rPr sz="2400" spc="5" dirty="0">
                          <a:latin typeface="Arial"/>
                          <a:cs typeface="Arial"/>
                        </a:rPr>
                        <a:t>i</a:t>
                      </a:r>
                      <a:r>
                        <a:rPr sz="2400" spc="-15" dirty="0">
                          <a:latin typeface="Arial"/>
                          <a:cs typeface="Arial"/>
                        </a:rPr>
                        <a:t>d</a:t>
                      </a:r>
                      <a:r>
                        <a:rPr sz="2400" spc="0" dirty="0">
                          <a:latin typeface="Arial"/>
                          <a:cs typeface="Arial"/>
                        </a:rPr>
                        <a:t>en</a:t>
                      </a:r>
                      <a:r>
                        <a:rPr sz="2400" spc="-15" dirty="0">
                          <a:latin typeface="Arial"/>
                          <a:cs typeface="Arial"/>
                        </a:rPr>
                        <a:t>c</a:t>
                      </a:r>
                      <a:r>
                        <a:rPr sz="2400" spc="0" dirty="0">
                          <a:latin typeface="Arial"/>
                          <a:cs typeface="Arial"/>
                        </a:rPr>
                        <a:t>e</a:t>
                      </a:r>
                      <a:r>
                        <a:rPr sz="2400" spc="-5" dirty="0">
                          <a:latin typeface="Arial"/>
                          <a:cs typeface="Arial"/>
                        </a:rPr>
                        <a:t> </a:t>
                      </a:r>
                      <a:r>
                        <a:rPr sz="2400" spc="-10" dirty="0">
                          <a:latin typeface="Arial"/>
                          <a:cs typeface="Arial"/>
                        </a:rPr>
                        <a:t>w</a:t>
                      </a:r>
                      <a:r>
                        <a:rPr sz="2400" spc="0" dirty="0">
                          <a:latin typeface="Arial"/>
                          <a:cs typeface="Arial"/>
                        </a:rPr>
                        <a:t>as sh</a:t>
                      </a:r>
                      <a:r>
                        <a:rPr sz="2400" spc="-15" dirty="0">
                          <a:latin typeface="Arial"/>
                          <a:cs typeface="Arial"/>
                        </a:rPr>
                        <a:t>o</a:t>
                      </a:r>
                      <a:r>
                        <a:rPr sz="2400" spc="0" dirty="0">
                          <a:latin typeface="Arial"/>
                          <a:cs typeface="Arial"/>
                        </a:rPr>
                        <a:t>wn</a:t>
                      </a:r>
                      <a:endParaRPr sz="2400" dirty="0">
                        <a:latin typeface="Arial"/>
                        <a:cs typeface="Arial"/>
                      </a:endParaRPr>
                    </a:p>
                  </a:txBody>
                  <a:tcPr marL="0" marR="0" marT="0" marB="0">
                    <a:lnL w="7365" cap="flat" cmpd="sng" algn="ctr">
                      <a:solidFill>
                        <a:srgbClr val="000000"/>
                      </a:solidFill>
                      <a:prstDash val="solid"/>
                      <a:round/>
                      <a:headEnd type="none" w="med" len="med"/>
                      <a:tailEnd type="none" w="med" len="med"/>
                    </a:lnL>
                    <a:lnR w="7365">
                      <a:solidFill>
                        <a:srgbClr val="000000"/>
                      </a:solidFill>
                      <a:prstDash val="solid"/>
                    </a:lnR>
                    <a:lnT w="7366" cap="flat" cmpd="sng" algn="ctr">
                      <a:solidFill>
                        <a:srgbClr val="000000"/>
                      </a:solidFill>
                      <a:prstDash val="solid"/>
                      <a:round/>
                      <a:headEnd type="none" w="med" len="med"/>
                      <a:tailEnd type="none" w="med" len="med"/>
                    </a:lnT>
                    <a:lnB w="7366">
                      <a:solidFill>
                        <a:srgbClr val="000000"/>
                      </a:solidFill>
                      <a:prstDash val="soli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834523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33229" y="441962"/>
            <a:ext cx="89535" cy="149225"/>
          </a:xfrm>
          <a:prstGeom prst="rect">
            <a:avLst/>
          </a:prstGeom>
        </p:spPr>
        <p:txBody>
          <a:bodyPr vert="horz" wrap="square" lIns="0" tIns="0" rIns="0" bIns="0" rtlCol="0">
            <a:noAutofit/>
          </a:bodyPr>
          <a:lstStyle/>
          <a:p>
            <a:pPr marL="12700"/>
            <a:r>
              <a:rPr sz="900" b="1" dirty="0">
                <a:latin typeface="Arial"/>
                <a:cs typeface="Arial"/>
              </a:rPr>
              <a:t>1</a:t>
            </a:r>
            <a:endParaRPr sz="900">
              <a:latin typeface="Arial"/>
              <a:cs typeface="Arial"/>
            </a:endParaRPr>
          </a:p>
        </p:txBody>
      </p:sp>
      <p:sp>
        <p:nvSpPr>
          <p:cNvPr id="3" name="object 3"/>
          <p:cNvSpPr/>
          <p:nvPr/>
        </p:nvSpPr>
        <p:spPr>
          <a:xfrm>
            <a:off x="7696203" y="10185048"/>
            <a:ext cx="796925" cy="427355"/>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p:nvPr/>
        </p:nvSpPr>
        <p:spPr>
          <a:xfrm>
            <a:off x="9899650" y="10173619"/>
            <a:ext cx="462914" cy="427353"/>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p:nvPr/>
        </p:nvSpPr>
        <p:spPr>
          <a:xfrm>
            <a:off x="8698229" y="10171714"/>
            <a:ext cx="960754" cy="427355"/>
          </a:xfrm>
          <a:prstGeom prst="rect">
            <a:avLst/>
          </a:prstGeom>
          <a:blipFill>
            <a:blip r:embed="rId4" cstate="print"/>
            <a:stretch>
              <a:fillRect/>
            </a:stretch>
          </a:blipFill>
        </p:spPr>
        <p:txBody>
          <a:bodyPr wrap="square" lIns="0" tIns="0" rIns="0" bIns="0" rtlCol="0">
            <a:noAutofit/>
          </a:bodyPr>
          <a:lstStyle/>
          <a:p>
            <a:endParaRPr/>
          </a:p>
        </p:txBody>
      </p:sp>
      <p:sp>
        <p:nvSpPr>
          <p:cNvPr id="6" name="object 6"/>
          <p:cNvSpPr/>
          <p:nvPr/>
        </p:nvSpPr>
        <p:spPr>
          <a:xfrm>
            <a:off x="10359390" y="10126627"/>
            <a:ext cx="450850" cy="414655"/>
          </a:xfrm>
          <a:prstGeom prst="rect">
            <a:avLst/>
          </a:prstGeom>
          <a:blipFill>
            <a:blip r:embed="rId5" cstate="print"/>
            <a:stretch>
              <a:fillRect/>
            </a:stretch>
          </a:blipFill>
        </p:spPr>
        <p:txBody>
          <a:bodyPr wrap="square" lIns="0" tIns="0" rIns="0" bIns="0" rtlCol="0">
            <a:noAutofit/>
          </a:bodyPr>
          <a:lstStyle/>
          <a:p>
            <a:endParaRPr/>
          </a:p>
        </p:txBody>
      </p:sp>
      <p:sp>
        <p:nvSpPr>
          <p:cNvPr id="7" name="object 7"/>
          <p:cNvSpPr txBox="1"/>
          <p:nvPr/>
        </p:nvSpPr>
        <p:spPr>
          <a:xfrm>
            <a:off x="1682986" y="960652"/>
            <a:ext cx="15893814" cy="1045825"/>
          </a:xfrm>
          <a:prstGeom prst="rect">
            <a:avLst/>
          </a:prstGeom>
        </p:spPr>
        <p:txBody>
          <a:bodyPr vert="horz" wrap="square" lIns="0" tIns="0" rIns="0" bIns="0" rtlCol="0">
            <a:noAutofit/>
          </a:bodyPr>
          <a:lstStyle/>
          <a:p>
            <a:pPr marR="1270" algn="ctr"/>
            <a:r>
              <a:rPr sz="2400" b="1" dirty="0">
                <a:latin typeface="Arial"/>
                <a:cs typeface="Arial"/>
              </a:rPr>
              <a:t>R</a:t>
            </a:r>
            <a:r>
              <a:rPr sz="2400" b="1" spc="-15" dirty="0">
                <a:latin typeface="Arial"/>
                <a:cs typeface="Arial"/>
              </a:rPr>
              <a:t>P</a:t>
            </a:r>
            <a:r>
              <a:rPr sz="2400" b="1" spc="5" dirty="0">
                <a:latin typeface="Arial"/>
                <a:cs typeface="Arial"/>
              </a:rPr>
              <a:t>M</a:t>
            </a:r>
            <a:r>
              <a:rPr sz="2400" b="1" dirty="0">
                <a:latin typeface="Arial"/>
                <a:cs typeface="Arial"/>
              </a:rPr>
              <a:t>S</a:t>
            </a:r>
            <a:r>
              <a:rPr sz="2400" b="1" spc="-5" dirty="0">
                <a:latin typeface="Arial"/>
                <a:cs typeface="Arial"/>
              </a:rPr>
              <a:t> </a:t>
            </a:r>
            <a:r>
              <a:rPr sz="2400" b="1" dirty="0">
                <a:latin typeface="Arial"/>
                <a:cs typeface="Arial"/>
              </a:rPr>
              <a:t>SY</a:t>
            </a:r>
            <a:r>
              <a:rPr sz="2400" b="1" spc="-10" dirty="0">
                <a:latin typeface="Arial"/>
                <a:cs typeface="Arial"/>
              </a:rPr>
              <a:t> </a:t>
            </a:r>
            <a:r>
              <a:rPr sz="2400" b="1" dirty="0">
                <a:latin typeface="Arial"/>
                <a:cs typeface="Arial"/>
              </a:rPr>
              <a:t>202</a:t>
            </a:r>
            <a:r>
              <a:rPr sz="2400" b="1" spc="-5" dirty="0">
                <a:latin typeface="Arial"/>
                <a:cs typeface="Arial"/>
              </a:rPr>
              <a:t>1</a:t>
            </a:r>
            <a:r>
              <a:rPr sz="2400" b="1" dirty="0">
                <a:latin typeface="Arial"/>
                <a:cs typeface="Arial"/>
              </a:rPr>
              <a:t>-2</a:t>
            </a:r>
            <a:r>
              <a:rPr sz="2400" b="1" spc="-15" dirty="0">
                <a:latin typeface="Arial"/>
                <a:cs typeface="Arial"/>
              </a:rPr>
              <a:t>0</a:t>
            </a:r>
            <a:r>
              <a:rPr sz="2400" b="1" dirty="0">
                <a:latin typeface="Arial"/>
                <a:cs typeface="Arial"/>
              </a:rPr>
              <a:t>22</a:t>
            </a:r>
            <a:endParaRPr sz="2400" dirty="0">
              <a:latin typeface="Arial"/>
              <a:cs typeface="Arial"/>
            </a:endParaRPr>
          </a:p>
          <a:p>
            <a:pPr>
              <a:lnSpc>
                <a:spcPts val="1300"/>
              </a:lnSpc>
              <a:spcBef>
                <a:spcPts val="28"/>
              </a:spcBef>
            </a:pPr>
            <a:endParaRPr sz="2000" dirty="0"/>
          </a:p>
          <a:p>
            <a:pPr algn="ctr">
              <a:lnSpc>
                <a:spcPct val="100000"/>
              </a:lnSpc>
            </a:pPr>
            <a:r>
              <a:rPr sz="2000" b="1" spc="5" dirty="0">
                <a:latin typeface="Arial"/>
                <a:cs typeface="Arial"/>
              </a:rPr>
              <a:t>T</a:t>
            </a:r>
            <a:r>
              <a:rPr sz="2000" b="1" dirty="0">
                <a:latin typeface="Arial"/>
                <a:cs typeface="Arial"/>
              </a:rPr>
              <a:t>EA</a:t>
            </a:r>
            <a:r>
              <a:rPr sz="2000" b="1" spc="-5" dirty="0">
                <a:latin typeface="Arial"/>
                <a:cs typeface="Arial"/>
              </a:rPr>
              <a:t>C</a:t>
            </a:r>
            <a:r>
              <a:rPr sz="2000" b="1" dirty="0">
                <a:latin typeface="Arial"/>
                <a:cs typeface="Arial"/>
              </a:rPr>
              <a:t>HER REFL</a:t>
            </a:r>
            <a:r>
              <a:rPr sz="2000" b="1" spc="5" dirty="0">
                <a:latin typeface="Arial"/>
                <a:cs typeface="Arial"/>
              </a:rPr>
              <a:t>E</a:t>
            </a:r>
            <a:r>
              <a:rPr sz="2000" b="1" spc="-15" dirty="0">
                <a:latin typeface="Arial"/>
                <a:cs typeface="Arial"/>
              </a:rPr>
              <a:t>C</a:t>
            </a:r>
            <a:r>
              <a:rPr sz="2000" b="1" spc="5" dirty="0">
                <a:latin typeface="Arial"/>
                <a:cs typeface="Arial"/>
              </a:rPr>
              <a:t>T</a:t>
            </a:r>
            <a:r>
              <a:rPr sz="2000" b="1" spc="-10" dirty="0">
                <a:latin typeface="Arial"/>
                <a:cs typeface="Arial"/>
              </a:rPr>
              <a:t>I</a:t>
            </a:r>
            <a:r>
              <a:rPr sz="2000" b="1" dirty="0">
                <a:latin typeface="Arial"/>
                <a:cs typeface="Arial"/>
              </a:rPr>
              <a:t>ON FORM</a:t>
            </a:r>
            <a:r>
              <a:rPr sz="2000" b="1" spc="-10" dirty="0">
                <a:latin typeface="Arial"/>
                <a:cs typeface="Arial"/>
              </a:rPr>
              <a:t> </a:t>
            </a:r>
            <a:r>
              <a:rPr sz="2000" b="1" dirty="0">
                <a:latin typeface="Arial"/>
                <a:cs typeface="Arial"/>
              </a:rPr>
              <a:t>(</a:t>
            </a:r>
            <a:r>
              <a:rPr sz="2000" b="1" spc="5" dirty="0">
                <a:latin typeface="Arial"/>
                <a:cs typeface="Arial"/>
              </a:rPr>
              <a:t>T</a:t>
            </a:r>
            <a:r>
              <a:rPr sz="2000" b="1" dirty="0">
                <a:latin typeface="Arial"/>
                <a:cs typeface="Arial"/>
              </a:rPr>
              <a:t>R</a:t>
            </a:r>
            <a:r>
              <a:rPr sz="2000" b="1" spc="-5" dirty="0">
                <a:latin typeface="Arial"/>
                <a:cs typeface="Arial"/>
              </a:rPr>
              <a:t>F</a:t>
            </a:r>
            <a:r>
              <a:rPr sz="2000" b="1" dirty="0">
                <a:latin typeface="Arial"/>
                <a:cs typeface="Arial"/>
              </a:rPr>
              <a:t>)</a:t>
            </a:r>
            <a:endParaRPr sz="2000" dirty="0">
              <a:latin typeface="Arial"/>
              <a:cs typeface="Arial"/>
            </a:endParaRPr>
          </a:p>
          <a:p>
            <a:pPr algn="ctr"/>
            <a:r>
              <a:rPr sz="2800" dirty="0">
                <a:latin typeface="Arial"/>
                <a:cs typeface="Arial"/>
              </a:rPr>
              <a:t>TEAC</a:t>
            </a:r>
            <a:r>
              <a:rPr sz="2800" spc="-5" dirty="0">
                <a:latin typeface="Arial"/>
                <a:cs typeface="Arial"/>
              </a:rPr>
              <a:t>H</a:t>
            </a:r>
            <a:r>
              <a:rPr sz="2800" dirty="0">
                <a:latin typeface="Arial"/>
                <a:cs typeface="Arial"/>
              </a:rPr>
              <a:t>ER I</a:t>
            </a:r>
            <a:r>
              <a:rPr sz="2800" spc="-5" dirty="0">
                <a:latin typeface="Arial"/>
                <a:cs typeface="Arial"/>
              </a:rPr>
              <a:t>-</a:t>
            </a:r>
            <a:r>
              <a:rPr sz="2800" dirty="0">
                <a:latin typeface="Arial"/>
                <a:cs typeface="Arial"/>
              </a:rPr>
              <a:t>III</a:t>
            </a:r>
          </a:p>
        </p:txBody>
      </p:sp>
      <p:grpSp>
        <p:nvGrpSpPr>
          <p:cNvPr id="24" name="Group 23">
            <a:extLst>
              <a:ext uri="{FF2B5EF4-FFF2-40B4-BE49-F238E27FC236}">
                <a16:creationId xmlns:a16="http://schemas.microsoft.com/office/drawing/2014/main" id="{455C07CC-4261-47CA-8692-50E98AF45117}"/>
              </a:ext>
            </a:extLst>
          </p:cNvPr>
          <p:cNvGrpSpPr/>
          <p:nvPr/>
        </p:nvGrpSpPr>
        <p:grpSpPr>
          <a:xfrm>
            <a:off x="1669716" y="2361819"/>
            <a:ext cx="16973884" cy="1151603"/>
            <a:chOff x="4749800" y="2104122"/>
            <a:chExt cx="7078140" cy="482613"/>
          </a:xfrm>
        </p:grpSpPr>
        <p:sp>
          <p:nvSpPr>
            <p:cNvPr id="8" name="object 8"/>
            <p:cNvSpPr txBox="1"/>
            <p:nvPr/>
          </p:nvSpPr>
          <p:spPr>
            <a:xfrm>
              <a:off x="4749800" y="2130297"/>
              <a:ext cx="3386454" cy="163830"/>
            </a:xfrm>
            <a:prstGeom prst="rect">
              <a:avLst/>
            </a:prstGeom>
          </p:spPr>
          <p:txBody>
            <a:bodyPr vert="horz" wrap="square" lIns="0" tIns="0" rIns="0" bIns="0" rtlCol="0">
              <a:noAutofit/>
            </a:bodyPr>
            <a:lstStyle/>
            <a:p>
              <a:pPr marL="12700">
                <a:tabLst>
                  <a:tab pos="3017520" algn="l"/>
                  <a:tab pos="3373120" algn="l"/>
                </a:tabLst>
              </a:pPr>
              <a:r>
                <a:rPr sz="2400" b="1" spc="-10" dirty="0">
                  <a:latin typeface="Arial"/>
                  <a:cs typeface="Arial"/>
                </a:rPr>
                <a:t>T</a:t>
              </a:r>
              <a:r>
                <a:rPr sz="2400" b="1" spc="-15" dirty="0">
                  <a:latin typeface="Arial"/>
                  <a:cs typeface="Arial"/>
                </a:rPr>
                <a:t>EA</a:t>
              </a:r>
              <a:r>
                <a:rPr sz="2400" b="1" spc="-10" dirty="0">
                  <a:latin typeface="Arial"/>
                  <a:cs typeface="Arial"/>
                </a:rPr>
                <a:t>C</a:t>
              </a:r>
              <a:r>
                <a:rPr sz="2400" b="1" dirty="0">
                  <a:latin typeface="Arial"/>
                  <a:cs typeface="Arial"/>
                </a:rPr>
                <a:t>H</a:t>
              </a:r>
              <a:r>
                <a:rPr sz="2400" b="1" spc="-15" dirty="0">
                  <a:latin typeface="Arial"/>
                  <a:cs typeface="Arial"/>
                </a:rPr>
                <a:t>E</a:t>
              </a:r>
              <a:r>
                <a:rPr sz="2400" b="1" spc="-5" dirty="0">
                  <a:latin typeface="Arial"/>
                  <a:cs typeface="Arial"/>
                </a:rPr>
                <a:t>R:</a:t>
              </a:r>
              <a:r>
                <a:rPr sz="2400" b="1" spc="5" dirty="0">
                  <a:latin typeface="Arial"/>
                  <a:cs typeface="Arial"/>
                </a:rPr>
                <a:t> </a:t>
              </a:r>
              <a:r>
                <a:rPr sz="2400" b="1" u="sng" spc="-5" dirty="0">
                  <a:latin typeface="Arial"/>
                  <a:cs typeface="Arial"/>
                </a:rPr>
                <a:t> 	</a:t>
              </a:r>
              <a:r>
                <a:rPr sz="2400" b="1" dirty="0">
                  <a:latin typeface="Arial"/>
                  <a:cs typeface="Arial"/>
                </a:rPr>
                <a:t>_</a:t>
              </a:r>
              <a:r>
                <a:rPr sz="2400" b="1" u="sng" spc="-5" dirty="0">
                  <a:latin typeface="Arial"/>
                  <a:cs typeface="Arial"/>
                </a:rPr>
                <a:t> 	</a:t>
              </a:r>
              <a:endParaRPr sz="2400" b="1" dirty="0">
                <a:latin typeface="Arial"/>
                <a:cs typeface="Arial"/>
              </a:endParaRPr>
            </a:p>
          </p:txBody>
        </p:sp>
        <p:sp>
          <p:nvSpPr>
            <p:cNvPr id="9" name="object 9"/>
            <p:cNvSpPr txBox="1"/>
            <p:nvPr/>
          </p:nvSpPr>
          <p:spPr>
            <a:xfrm>
              <a:off x="9063468" y="2104122"/>
              <a:ext cx="1926201" cy="163830"/>
            </a:xfrm>
            <a:prstGeom prst="rect">
              <a:avLst/>
            </a:prstGeom>
          </p:spPr>
          <p:txBody>
            <a:bodyPr vert="horz" wrap="square" lIns="0" tIns="0" rIns="0" bIns="0" rtlCol="0">
              <a:noAutofit/>
            </a:bodyPr>
            <a:lstStyle/>
            <a:p>
              <a:pPr marL="12700">
                <a:tabLst>
                  <a:tab pos="2955925" algn="l"/>
                </a:tabLst>
              </a:pPr>
              <a:r>
                <a:rPr sz="2400" b="1" spc="-10" dirty="0">
                  <a:latin typeface="Arial"/>
                  <a:cs typeface="Arial"/>
                </a:rPr>
                <a:t>D</a:t>
              </a:r>
              <a:r>
                <a:rPr sz="2400" b="1" spc="-15" dirty="0">
                  <a:latin typeface="Arial"/>
                  <a:cs typeface="Arial"/>
                </a:rPr>
                <a:t>A</a:t>
              </a:r>
              <a:r>
                <a:rPr sz="2400" b="1" spc="-10" dirty="0">
                  <a:latin typeface="Arial"/>
                  <a:cs typeface="Arial"/>
                </a:rPr>
                <a:t>TE</a:t>
              </a:r>
              <a:r>
                <a:rPr sz="2400" b="1" spc="5" dirty="0">
                  <a:latin typeface="Arial"/>
                  <a:cs typeface="Arial"/>
                </a:rPr>
                <a:t> </a:t>
              </a:r>
              <a:r>
                <a:rPr sz="2400" b="1" spc="-15" dirty="0">
                  <a:latin typeface="Arial"/>
                  <a:cs typeface="Arial"/>
                </a:rPr>
                <a:t>S</a:t>
              </a:r>
              <a:r>
                <a:rPr sz="2400" b="1" dirty="0">
                  <a:latin typeface="Arial"/>
                  <a:cs typeface="Arial"/>
                </a:rPr>
                <a:t>U</a:t>
              </a:r>
              <a:r>
                <a:rPr sz="2400" b="1" spc="-15" dirty="0">
                  <a:latin typeface="Arial"/>
                  <a:cs typeface="Arial"/>
                </a:rPr>
                <a:t>B</a:t>
              </a:r>
              <a:r>
                <a:rPr sz="2400" b="1" spc="-10" dirty="0">
                  <a:latin typeface="Arial"/>
                  <a:cs typeface="Arial"/>
                </a:rPr>
                <a:t>MIT</a:t>
              </a:r>
              <a:r>
                <a:rPr sz="2400" b="1" spc="5" dirty="0">
                  <a:latin typeface="Arial"/>
                  <a:cs typeface="Arial"/>
                </a:rPr>
                <a:t>T</a:t>
              </a:r>
              <a:r>
                <a:rPr sz="2400" b="1" spc="-15" dirty="0">
                  <a:latin typeface="Arial"/>
                  <a:cs typeface="Arial"/>
                </a:rPr>
                <a:t>E</a:t>
              </a:r>
              <a:r>
                <a:rPr sz="2400" b="1" spc="-5" dirty="0">
                  <a:latin typeface="Arial"/>
                  <a:cs typeface="Arial"/>
                </a:rPr>
                <a:t>D:</a:t>
              </a:r>
              <a:r>
                <a:rPr sz="2400" b="1" spc="5" dirty="0">
                  <a:latin typeface="Arial"/>
                  <a:cs typeface="Arial"/>
                </a:rPr>
                <a:t> </a:t>
              </a:r>
              <a:r>
                <a:rPr sz="2400" b="1" u="sng" spc="-5" dirty="0">
                  <a:latin typeface="Arial"/>
                  <a:cs typeface="Arial"/>
                </a:rPr>
                <a:t> 	</a:t>
              </a:r>
              <a:endParaRPr sz="2400" b="1" dirty="0">
                <a:latin typeface="Arial"/>
                <a:cs typeface="Arial"/>
              </a:endParaRPr>
            </a:p>
          </p:txBody>
        </p:sp>
        <p:sp>
          <p:nvSpPr>
            <p:cNvPr id="10" name="object 10"/>
            <p:cNvSpPr txBox="1"/>
            <p:nvPr/>
          </p:nvSpPr>
          <p:spPr>
            <a:xfrm>
              <a:off x="4749800" y="2422905"/>
              <a:ext cx="3424554" cy="163830"/>
            </a:xfrm>
            <a:prstGeom prst="rect">
              <a:avLst/>
            </a:prstGeom>
          </p:spPr>
          <p:txBody>
            <a:bodyPr vert="horz" wrap="square" lIns="0" tIns="0" rIns="0" bIns="0" rtlCol="0">
              <a:noAutofit/>
            </a:bodyPr>
            <a:lstStyle/>
            <a:p>
              <a:pPr marL="12700">
                <a:tabLst>
                  <a:tab pos="3268345" algn="l"/>
                </a:tabLst>
              </a:pPr>
              <a:r>
                <a:rPr sz="2400" b="1" spc="-10" dirty="0">
                  <a:latin typeface="Arial"/>
                  <a:cs typeface="Arial"/>
                </a:rPr>
                <a:t>R</a:t>
              </a:r>
              <a:r>
                <a:rPr sz="2400" b="1" spc="-15" dirty="0">
                  <a:latin typeface="Arial"/>
                  <a:cs typeface="Arial"/>
                </a:rPr>
                <a:t>A</a:t>
              </a:r>
              <a:r>
                <a:rPr sz="2400" b="1" spc="-10" dirty="0">
                  <a:latin typeface="Arial"/>
                  <a:cs typeface="Arial"/>
                </a:rPr>
                <a:t>T</a:t>
              </a:r>
              <a:r>
                <a:rPr sz="2400" b="1" spc="-15" dirty="0">
                  <a:latin typeface="Arial"/>
                  <a:cs typeface="Arial"/>
                </a:rPr>
                <a:t>E</a:t>
              </a:r>
              <a:r>
                <a:rPr sz="2400" b="1" spc="5" dirty="0">
                  <a:latin typeface="Arial"/>
                  <a:cs typeface="Arial"/>
                </a:rPr>
                <a:t>R</a:t>
              </a:r>
              <a:r>
                <a:rPr sz="2400" b="1" spc="-5" dirty="0">
                  <a:latin typeface="Arial"/>
                  <a:cs typeface="Arial"/>
                </a:rPr>
                <a:t>: </a:t>
              </a:r>
              <a:r>
                <a:rPr sz="2400" b="1" u="sng" spc="-5" dirty="0">
                  <a:latin typeface="Arial"/>
                  <a:cs typeface="Arial"/>
                </a:rPr>
                <a:t> 	</a:t>
              </a:r>
              <a:r>
                <a:rPr sz="2400" b="1" dirty="0">
                  <a:latin typeface="Arial"/>
                  <a:cs typeface="Arial"/>
                </a:rPr>
                <a:t>__</a:t>
              </a:r>
            </a:p>
          </p:txBody>
        </p:sp>
        <p:sp>
          <p:nvSpPr>
            <p:cNvPr id="11" name="object 11"/>
            <p:cNvSpPr txBox="1"/>
            <p:nvPr/>
          </p:nvSpPr>
          <p:spPr>
            <a:xfrm>
              <a:off x="8845345" y="2422905"/>
              <a:ext cx="2982595" cy="163830"/>
            </a:xfrm>
            <a:prstGeom prst="rect">
              <a:avLst/>
            </a:prstGeom>
          </p:spPr>
          <p:txBody>
            <a:bodyPr vert="horz" wrap="square" lIns="0" tIns="0" rIns="0" bIns="0" rtlCol="0">
              <a:noAutofit/>
            </a:bodyPr>
            <a:lstStyle/>
            <a:p>
              <a:pPr marL="12700">
                <a:tabLst>
                  <a:tab pos="2969260" algn="l"/>
                </a:tabLst>
              </a:pPr>
              <a:r>
                <a:rPr sz="2400" b="1" spc="-15" dirty="0">
                  <a:latin typeface="Arial"/>
                  <a:cs typeface="Arial"/>
                </a:rPr>
                <a:t>S</a:t>
              </a:r>
              <a:r>
                <a:rPr sz="2400" b="1" spc="-10" dirty="0">
                  <a:latin typeface="Arial"/>
                  <a:cs typeface="Arial"/>
                </a:rPr>
                <a:t>U</a:t>
              </a:r>
              <a:r>
                <a:rPr sz="2400" b="1" spc="-15" dirty="0">
                  <a:latin typeface="Arial"/>
                  <a:cs typeface="Arial"/>
                </a:rPr>
                <a:t>B</a:t>
              </a:r>
              <a:r>
                <a:rPr sz="2400" b="1" spc="5" dirty="0">
                  <a:latin typeface="Arial"/>
                  <a:cs typeface="Arial"/>
                </a:rPr>
                <a:t>J</a:t>
              </a:r>
              <a:r>
                <a:rPr sz="2400" b="1" spc="-15" dirty="0">
                  <a:latin typeface="Arial"/>
                  <a:cs typeface="Arial"/>
                </a:rPr>
                <a:t>E</a:t>
              </a:r>
              <a:r>
                <a:rPr sz="2400" b="1" spc="-10" dirty="0">
                  <a:latin typeface="Arial"/>
                  <a:cs typeface="Arial"/>
                </a:rPr>
                <a:t>CT &amp;</a:t>
              </a:r>
              <a:r>
                <a:rPr sz="2400" b="1" spc="5" dirty="0">
                  <a:latin typeface="Arial"/>
                  <a:cs typeface="Arial"/>
                </a:rPr>
                <a:t> </a:t>
              </a:r>
              <a:r>
                <a:rPr sz="2400" b="1" spc="-10" dirty="0">
                  <a:latin typeface="Arial"/>
                  <a:cs typeface="Arial"/>
                </a:rPr>
                <a:t>GR</a:t>
              </a:r>
              <a:r>
                <a:rPr sz="2400" b="1" spc="-15" dirty="0">
                  <a:latin typeface="Arial"/>
                  <a:cs typeface="Arial"/>
                </a:rPr>
                <a:t>A</a:t>
              </a:r>
              <a:r>
                <a:rPr sz="2400" b="1" dirty="0">
                  <a:latin typeface="Arial"/>
                  <a:cs typeface="Arial"/>
                </a:rPr>
                <a:t>D</a:t>
              </a:r>
              <a:r>
                <a:rPr sz="2400" b="1" spc="-10" dirty="0">
                  <a:latin typeface="Arial"/>
                  <a:cs typeface="Arial"/>
                </a:rPr>
                <a:t>E</a:t>
              </a:r>
              <a:r>
                <a:rPr sz="2400" b="1" spc="-5" dirty="0">
                  <a:latin typeface="Arial"/>
                  <a:cs typeface="Arial"/>
                </a:rPr>
                <a:t> LE</a:t>
              </a:r>
              <a:r>
                <a:rPr sz="2400" b="1" spc="-15" dirty="0">
                  <a:latin typeface="Arial"/>
                  <a:cs typeface="Arial"/>
                </a:rPr>
                <a:t>V</a:t>
              </a:r>
              <a:r>
                <a:rPr sz="2400" b="1" spc="-5" dirty="0">
                  <a:latin typeface="Arial"/>
                  <a:cs typeface="Arial"/>
                </a:rPr>
                <a:t>EL: </a:t>
              </a:r>
              <a:r>
                <a:rPr sz="2400" b="1" u="sng" spc="-5" dirty="0">
                  <a:latin typeface="Arial"/>
                  <a:cs typeface="Arial"/>
                </a:rPr>
                <a:t> 	</a:t>
              </a:r>
              <a:endParaRPr sz="2400" b="1" dirty="0">
                <a:latin typeface="Arial"/>
                <a:cs typeface="Arial"/>
              </a:endParaRPr>
            </a:p>
          </p:txBody>
        </p:sp>
      </p:grpSp>
      <p:sp>
        <p:nvSpPr>
          <p:cNvPr id="17" name="object 17"/>
          <p:cNvSpPr txBox="1"/>
          <p:nvPr/>
        </p:nvSpPr>
        <p:spPr>
          <a:xfrm>
            <a:off x="1301362" y="3761158"/>
            <a:ext cx="17342237" cy="6391486"/>
          </a:xfrm>
          <a:prstGeom prst="rect">
            <a:avLst/>
          </a:prstGeom>
        </p:spPr>
        <p:txBody>
          <a:bodyPr vert="horz" wrap="square" lIns="0" tIns="0" rIns="0" bIns="0" rtlCol="0">
            <a:noAutofit/>
          </a:bodyPr>
          <a:lstStyle/>
          <a:p>
            <a:pPr marL="12700" marR="12700" algn="just"/>
            <a:r>
              <a:rPr sz="2400" b="1" spc="-10" dirty="0">
                <a:latin typeface="Arial"/>
                <a:cs typeface="Arial"/>
              </a:rPr>
              <a:t>DIR</a:t>
            </a:r>
            <a:r>
              <a:rPr sz="2400" b="1" spc="-15" dirty="0">
                <a:latin typeface="Arial"/>
                <a:cs typeface="Arial"/>
              </a:rPr>
              <a:t>E</a:t>
            </a:r>
            <a:r>
              <a:rPr sz="2400" b="1" spc="-10" dirty="0">
                <a:latin typeface="Arial"/>
                <a:cs typeface="Arial"/>
              </a:rPr>
              <a:t>CTIO</a:t>
            </a:r>
            <a:r>
              <a:rPr sz="2400" b="1" dirty="0">
                <a:latin typeface="Arial"/>
                <a:cs typeface="Arial"/>
              </a:rPr>
              <a:t>N</a:t>
            </a:r>
            <a:r>
              <a:rPr sz="2400" b="1" spc="-15" dirty="0">
                <a:latin typeface="Arial"/>
                <a:cs typeface="Arial"/>
              </a:rPr>
              <a:t>S</a:t>
            </a:r>
            <a:r>
              <a:rPr sz="2400" b="1" spc="-5" dirty="0">
                <a:latin typeface="Arial"/>
                <a:cs typeface="Arial"/>
              </a:rPr>
              <a:t>:</a:t>
            </a:r>
            <a:r>
              <a:rPr sz="2400" b="1" spc="75" dirty="0">
                <a:latin typeface="Arial"/>
                <a:cs typeface="Arial"/>
              </a:rPr>
              <a:t> </a:t>
            </a:r>
            <a:r>
              <a:rPr sz="2400" spc="-10" dirty="0">
                <a:latin typeface="Arial"/>
                <a:cs typeface="Arial"/>
              </a:rPr>
              <a:t>Re</a:t>
            </a:r>
            <a:r>
              <a:rPr sz="2400" dirty="0">
                <a:latin typeface="Arial"/>
                <a:cs typeface="Arial"/>
              </a:rPr>
              <a:t>f</a:t>
            </a:r>
            <a:r>
              <a:rPr sz="2400" spc="-10" dirty="0">
                <a:latin typeface="Arial"/>
                <a:cs typeface="Arial"/>
              </a:rPr>
              <a:t>l</a:t>
            </a:r>
            <a:r>
              <a:rPr sz="2400" spc="-5" dirty="0">
                <a:latin typeface="Arial"/>
                <a:cs typeface="Arial"/>
              </a:rPr>
              <a:t>ect</a:t>
            </a:r>
            <a:r>
              <a:rPr sz="2400" spc="65" dirty="0">
                <a:latin typeface="Arial"/>
                <a:cs typeface="Arial"/>
              </a:rPr>
              <a:t> </a:t>
            </a:r>
            <a:r>
              <a:rPr sz="2400" spc="-5" dirty="0">
                <a:latin typeface="Arial"/>
                <a:cs typeface="Arial"/>
              </a:rPr>
              <a:t>o</a:t>
            </a:r>
            <a:r>
              <a:rPr sz="2400" spc="-10" dirty="0">
                <a:latin typeface="Arial"/>
                <a:cs typeface="Arial"/>
              </a:rPr>
              <a:t>n</a:t>
            </a:r>
            <a:r>
              <a:rPr sz="2400" spc="65" dirty="0">
                <a:latin typeface="Arial"/>
                <a:cs typeface="Arial"/>
              </a:rPr>
              <a:t> </a:t>
            </a:r>
            <a:r>
              <a:rPr sz="2400" dirty="0">
                <a:latin typeface="Arial"/>
                <a:cs typeface="Arial"/>
              </a:rPr>
              <a:t>y</a:t>
            </a:r>
            <a:r>
              <a:rPr sz="2400" spc="-10" dirty="0">
                <a:latin typeface="Arial"/>
                <a:cs typeface="Arial"/>
              </a:rPr>
              <a:t>o</a:t>
            </a:r>
            <a:r>
              <a:rPr sz="2400" spc="-15" dirty="0">
                <a:latin typeface="Arial"/>
                <a:cs typeface="Arial"/>
              </a:rPr>
              <a:t>u</a:t>
            </a:r>
            <a:r>
              <a:rPr sz="2400" spc="-5" dirty="0">
                <a:latin typeface="Arial"/>
                <a:cs typeface="Arial"/>
              </a:rPr>
              <a:t>r</a:t>
            </a:r>
            <a:r>
              <a:rPr sz="2400" spc="70" dirty="0">
                <a:latin typeface="Arial"/>
                <a:cs typeface="Arial"/>
              </a:rPr>
              <a:t> </a:t>
            </a:r>
            <a:r>
              <a:rPr sz="2400" spc="-5" dirty="0">
                <a:latin typeface="Arial"/>
                <a:cs typeface="Arial"/>
              </a:rPr>
              <a:t>at</a:t>
            </a:r>
            <a:r>
              <a:rPr sz="2400" spc="-10" dirty="0">
                <a:latin typeface="Arial"/>
                <a:cs typeface="Arial"/>
              </a:rPr>
              <a:t>t</a:t>
            </a:r>
            <a:r>
              <a:rPr sz="2400" spc="-5" dirty="0">
                <a:latin typeface="Arial"/>
                <a:cs typeface="Arial"/>
              </a:rPr>
              <a:t>a</a:t>
            </a:r>
            <a:r>
              <a:rPr sz="2400" spc="-10" dirty="0">
                <a:latin typeface="Arial"/>
                <a:cs typeface="Arial"/>
              </a:rPr>
              <a:t>i</a:t>
            </a:r>
            <a:r>
              <a:rPr sz="2400" spc="-5" dirty="0">
                <a:latin typeface="Arial"/>
                <a:cs typeface="Arial"/>
              </a:rPr>
              <a:t>n</a:t>
            </a:r>
            <a:r>
              <a:rPr sz="2400" spc="-10" dirty="0">
                <a:latin typeface="Arial"/>
                <a:cs typeface="Arial"/>
              </a:rPr>
              <a:t>m</a:t>
            </a:r>
            <a:r>
              <a:rPr sz="2400" spc="-15" dirty="0">
                <a:latin typeface="Arial"/>
                <a:cs typeface="Arial"/>
              </a:rPr>
              <a:t>e</a:t>
            </a:r>
            <a:r>
              <a:rPr sz="2400" spc="-5" dirty="0">
                <a:latin typeface="Arial"/>
                <a:cs typeface="Arial"/>
              </a:rPr>
              <a:t>nt</a:t>
            </a:r>
            <a:r>
              <a:rPr sz="2400" spc="65" dirty="0">
                <a:latin typeface="Arial"/>
                <a:cs typeface="Arial"/>
              </a:rPr>
              <a:t> </a:t>
            </a:r>
            <a:r>
              <a:rPr sz="2400" spc="-5" dirty="0">
                <a:latin typeface="Arial"/>
                <a:cs typeface="Arial"/>
              </a:rPr>
              <a:t>of</a:t>
            </a:r>
            <a:r>
              <a:rPr sz="2400" spc="65" dirty="0">
                <a:latin typeface="Arial"/>
                <a:cs typeface="Arial"/>
              </a:rPr>
              <a:t> </a:t>
            </a:r>
            <a:r>
              <a:rPr sz="2400" spc="-5" dirty="0">
                <a:latin typeface="Arial"/>
                <a:cs typeface="Arial"/>
              </a:rPr>
              <a:t>th</a:t>
            </a:r>
            <a:r>
              <a:rPr sz="2400" spc="-10" dirty="0">
                <a:latin typeface="Arial"/>
                <a:cs typeface="Arial"/>
              </a:rPr>
              <a:t>e</a:t>
            </a:r>
            <a:r>
              <a:rPr sz="2400" spc="65" dirty="0">
                <a:latin typeface="Arial"/>
                <a:cs typeface="Arial"/>
              </a:rPr>
              <a:t> </a:t>
            </a:r>
            <a:r>
              <a:rPr sz="2400" dirty="0">
                <a:latin typeface="Arial"/>
                <a:cs typeface="Arial"/>
              </a:rPr>
              <a:t>R</a:t>
            </a:r>
            <a:r>
              <a:rPr sz="2400" spc="-15" dirty="0">
                <a:latin typeface="Arial"/>
                <a:cs typeface="Arial"/>
              </a:rPr>
              <a:t>P</a:t>
            </a:r>
            <a:r>
              <a:rPr sz="2400" spc="-5" dirty="0">
                <a:latin typeface="Arial"/>
                <a:cs typeface="Arial"/>
              </a:rPr>
              <a:t>M</a:t>
            </a:r>
            <a:r>
              <a:rPr sz="2400" spc="-10" dirty="0">
                <a:latin typeface="Arial"/>
                <a:cs typeface="Arial"/>
              </a:rPr>
              <a:t>S</a:t>
            </a:r>
            <a:r>
              <a:rPr sz="2400" spc="60" dirty="0">
                <a:latin typeface="Arial"/>
                <a:cs typeface="Arial"/>
              </a:rPr>
              <a:t> </a:t>
            </a:r>
            <a:r>
              <a:rPr sz="2400" spc="-10" dirty="0">
                <a:latin typeface="Arial"/>
                <a:cs typeface="Arial"/>
              </a:rPr>
              <a:t>o</a:t>
            </a:r>
            <a:r>
              <a:rPr sz="2400" spc="-15" dirty="0">
                <a:latin typeface="Arial"/>
                <a:cs typeface="Arial"/>
              </a:rPr>
              <a:t>b</a:t>
            </a:r>
            <a:r>
              <a:rPr sz="2400" dirty="0">
                <a:latin typeface="Arial"/>
                <a:cs typeface="Arial"/>
              </a:rPr>
              <a:t>j</a:t>
            </a:r>
            <a:r>
              <a:rPr sz="2400" spc="-5" dirty="0">
                <a:latin typeface="Arial"/>
                <a:cs typeface="Arial"/>
              </a:rPr>
              <a:t>ect</a:t>
            </a:r>
            <a:r>
              <a:rPr sz="2400" spc="-15" dirty="0">
                <a:latin typeface="Arial"/>
                <a:cs typeface="Arial"/>
              </a:rPr>
              <a:t>i</a:t>
            </a:r>
            <a:r>
              <a:rPr sz="2400" dirty="0">
                <a:latin typeface="Arial"/>
                <a:cs typeface="Arial"/>
              </a:rPr>
              <a:t>v</a:t>
            </a:r>
            <a:r>
              <a:rPr sz="2400" spc="-10" dirty="0">
                <a:latin typeface="Arial"/>
                <a:cs typeface="Arial"/>
              </a:rPr>
              <a:t>e</a:t>
            </a:r>
            <a:r>
              <a:rPr sz="2400" spc="75" dirty="0">
                <a:latin typeface="Arial"/>
                <a:cs typeface="Arial"/>
              </a:rPr>
              <a:t> </a:t>
            </a:r>
            <a:r>
              <a:rPr sz="2400" spc="-10" dirty="0">
                <a:latin typeface="Arial"/>
                <a:cs typeface="Arial"/>
              </a:rPr>
              <a:t>by</a:t>
            </a:r>
            <a:r>
              <a:rPr sz="2400" spc="70" dirty="0">
                <a:latin typeface="Arial"/>
                <a:cs typeface="Arial"/>
              </a:rPr>
              <a:t> </a:t>
            </a:r>
            <a:r>
              <a:rPr sz="2400" spc="-10" dirty="0">
                <a:latin typeface="Arial"/>
                <a:cs typeface="Arial"/>
              </a:rPr>
              <a:t>a</a:t>
            </a:r>
            <a:r>
              <a:rPr sz="2400" spc="-15" dirty="0">
                <a:latin typeface="Arial"/>
                <a:cs typeface="Arial"/>
              </a:rPr>
              <a:t>n</a:t>
            </a:r>
            <a:r>
              <a:rPr sz="2400" dirty="0">
                <a:latin typeface="Arial"/>
                <a:cs typeface="Arial"/>
              </a:rPr>
              <a:t>s</a:t>
            </a:r>
            <a:r>
              <a:rPr sz="2400" spc="-10" dirty="0">
                <a:latin typeface="Arial"/>
                <a:cs typeface="Arial"/>
              </a:rPr>
              <a:t>we</a:t>
            </a:r>
            <a:r>
              <a:rPr sz="2400" spc="10" dirty="0">
                <a:latin typeface="Arial"/>
                <a:cs typeface="Arial"/>
              </a:rPr>
              <a:t>r</a:t>
            </a:r>
            <a:r>
              <a:rPr sz="2400" spc="-10" dirty="0">
                <a:latin typeface="Arial"/>
                <a:cs typeface="Arial"/>
              </a:rPr>
              <a:t>ing</a:t>
            </a:r>
            <a:r>
              <a:rPr sz="2400" spc="60" dirty="0">
                <a:latin typeface="Arial"/>
                <a:cs typeface="Arial"/>
              </a:rPr>
              <a:t> </a:t>
            </a:r>
            <a:r>
              <a:rPr sz="2400" spc="5" dirty="0">
                <a:latin typeface="Arial"/>
                <a:cs typeface="Arial"/>
              </a:rPr>
              <a:t>t</a:t>
            </a:r>
            <a:r>
              <a:rPr sz="2400" spc="-10" dirty="0">
                <a:latin typeface="Arial"/>
                <a:cs typeface="Arial"/>
              </a:rPr>
              <a:t>he</a:t>
            </a:r>
            <a:r>
              <a:rPr sz="2400" spc="60" dirty="0">
                <a:latin typeface="Arial"/>
                <a:cs typeface="Arial"/>
              </a:rPr>
              <a:t> </a:t>
            </a:r>
            <a:r>
              <a:rPr sz="2400" spc="-10" dirty="0">
                <a:latin typeface="Arial"/>
                <a:cs typeface="Arial"/>
              </a:rPr>
              <a:t>q</a:t>
            </a:r>
            <a:r>
              <a:rPr sz="2400" spc="-5" dirty="0">
                <a:latin typeface="Arial"/>
                <a:cs typeface="Arial"/>
              </a:rPr>
              <a:t>uest</a:t>
            </a:r>
            <a:r>
              <a:rPr sz="2400" spc="-15" dirty="0">
                <a:latin typeface="Arial"/>
                <a:cs typeface="Arial"/>
              </a:rPr>
              <a:t>i</a:t>
            </a:r>
            <a:r>
              <a:rPr sz="2400" spc="-5" dirty="0">
                <a:latin typeface="Arial"/>
                <a:cs typeface="Arial"/>
              </a:rPr>
              <a:t>ons/prompts</a:t>
            </a:r>
            <a:r>
              <a:rPr sz="2400" spc="70" dirty="0">
                <a:latin typeface="Arial"/>
                <a:cs typeface="Arial"/>
              </a:rPr>
              <a:t> </a:t>
            </a:r>
            <a:r>
              <a:rPr sz="2400" spc="-5" dirty="0">
                <a:latin typeface="Arial"/>
                <a:cs typeface="Arial"/>
              </a:rPr>
              <a:t>pro</a:t>
            </a:r>
            <a:r>
              <a:rPr sz="2400" dirty="0">
                <a:latin typeface="Arial"/>
                <a:cs typeface="Arial"/>
              </a:rPr>
              <a:t>vi</a:t>
            </a:r>
            <a:r>
              <a:rPr sz="2400" spc="-10" dirty="0">
                <a:latin typeface="Arial"/>
                <a:cs typeface="Arial"/>
              </a:rPr>
              <a:t>d</a:t>
            </a:r>
            <a:r>
              <a:rPr sz="2400" spc="-15" dirty="0">
                <a:latin typeface="Arial"/>
                <a:cs typeface="Arial"/>
              </a:rPr>
              <a:t>e</a:t>
            </a:r>
            <a:r>
              <a:rPr sz="2400" spc="-5" dirty="0">
                <a:latin typeface="Arial"/>
                <a:cs typeface="Arial"/>
              </a:rPr>
              <a:t>d.</a:t>
            </a:r>
            <a:r>
              <a:rPr sz="2400" spc="65" dirty="0">
                <a:latin typeface="Arial"/>
                <a:cs typeface="Arial"/>
              </a:rPr>
              <a:t> </a:t>
            </a:r>
            <a:r>
              <a:rPr sz="2400" spc="-10" dirty="0">
                <a:latin typeface="Arial"/>
                <a:cs typeface="Arial"/>
              </a:rPr>
              <a:t>U</a:t>
            </a:r>
            <a:r>
              <a:rPr sz="2400" dirty="0">
                <a:latin typeface="Arial"/>
                <a:cs typeface="Arial"/>
              </a:rPr>
              <a:t>s</a:t>
            </a:r>
            <a:r>
              <a:rPr sz="2400" spc="-10" dirty="0">
                <a:latin typeface="Arial"/>
                <a:cs typeface="Arial"/>
              </a:rPr>
              <a:t>e</a:t>
            </a:r>
            <a:r>
              <a:rPr sz="2400" spc="-5" dirty="0">
                <a:latin typeface="Arial"/>
                <a:cs typeface="Arial"/>
              </a:rPr>
              <a:t> a</a:t>
            </a:r>
            <a:r>
              <a:rPr sz="2400" spc="-15" dirty="0">
                <a:latin typeface="Arial"/>
                <a:cs typeface="Arial"/>
              </a:rPr>
              <a:t>n</a:t>
            </a:r>
            <a:r>
              <a:rPr sz="2400" spc="-5" dirty="0">
                <a:latin typeface="Arial"/>
                <a:cs typeface="Arial"/>
              </a:rPr>
              <a:t>y</a:t>
            </a:r>
            <a:r>
              <a:rPr sz="2400" spc="35" dirty="0">
                <a:latin typeface="Arial"/>
                <a:cs typeface="Arial"/>
              </a:rPr>
              <a:t> </a:t>
            </a:r>
            <a:r>
              <a:rPr sz="2400" dirty="0">
                <a:latin typeface="Arial"/>
                <a:cs typeface="Arial"/>
              </a:rPr>
              <a:t>l</a:t>
            </a:r>
            <a:r>
              <a:rPr sz="2400" spc="-5" dirty="0">
                <a:latin typeface="Arial"/>
                <a:cs typeface="Arial"/>
              </a:rPr>
              <a:t>ocal</a:t>
            </a:r>
            <a:r>
              <a:rPr sz="2400" spc="35" dirty="0">
                <a:latin typeface="Arial"/>
                <a:cs typeface="Arial"/>
              </a:rPr>
              <a:t> </a:t>
            </a:r>
            <a:r>
              <a:rPr sz="2400" spc="-5" dirty="0">
                <a:latin typeface="Arial"/>
                <a:cs typeface="Arial"/>
              </a:rPr>
              <a:t>or</a:t>
            </a:r>
            <a:r>
              <a:rPr sz="2400" spc="45" dirty="0">
                <a:latin typeface="Arial"/>
                <a:cs typeface="Arial"/>
              </a:rPr>
              <a:t> </a:t>
            </a:r>
            <a:r>
              <a:rPr sz="2400" spc="-5" dirty="0">
                <a:latin typeface="Arial"/>
                <a:cs typeface="Arial"/>
              </a:rPr>
              <a:t>of</a:t>
            </a:r>
            <a:r>
              <a:rPr sz="2400" spc="-10" dirty="0">
                <a:latin typeface="Arial"/>
                <a:cs typeface="Arial"/>
              </a:rPr>
              <a:t>fi</a:t>
            </a:r>
            <a:r>
              <a:rPr sz="2400" spc="5" dirty="0">
                <a:latin typeface="Arial"/>
                <a:cs typeface="Arial"/>
              </a:rPr>
              <a:t>c</a:t>
            </a:r>
            <a:r>
              <a:rPr sz="2400" spc="-10" dirty="0">
                <a:latin typeface="Arial"/>
                <a:cs typeface="Arial"/>
              </a:rPr>
              <a:t>i</a:t>
            </a:r>
            <a:r>
              <a:rPr sz="2400" spc="-5" dirty="0">
                <a:latin typeface="Arial"/>
                <a:cs typeface="Arial"/>
              </a:rPr>
              <a:t>al</a:t>
            </a:r>
            <a:r>
              <a:rPr sz="2400" spc="35" dirty="0">
                <a:latin typeface="Arial"/>
                <a:cs typeface="Arial"/>
              </a:rPr>
              <a:t> </a:t>
            </a:r>
            <a:r>
              <a:rPr sz="2400" dirty="0">
                <a:latin typeface="Arial"/>
                <a:cs typeface="Arial"/>
              </a:rPr>
              <a:t>l</a:t>
            </a:r>
            <a:r>
              <a:rPr sz="2400" spc="-10" dirty="0">
                <a:latin typeface="Arial"/>
                <a:cs typeface="Arial"/>
              </a:rPr>
              <a:t>a</a:t>
            </a:r>
            <a:r>
              <a:rPr sz="2400" spc="-15" dirty="0">
                <a:latin typeface="Arial"/>
                <a:cs typeface="Arial"/>
              </a:rPr>
              <a:t>n</a:t>
            </a:r>
            <a:r>
              <a:rPr sz="2400" spc="-5" dirty="0">
                <a:latin typeface="Arial"/>
                <a:cs typeface="Arial"/>
              </a:rPr>
              <a:t>g</a:t>
            </a:r>
            <a:r>
              <a:rPr sz="2400" spc="-10" dirty="0">
                <a:latin typeface="Arial"/>
                <a:cs typeface="Arial"/>
              </a:rPr>
              <a:t>u</a:t>
            </a:r>
            <a:r>
              <a:rPr sz="2400" spc="-15" dirty="0">
                <a:latin typeface="Arial"/>
                <a:cs typeface="Arial"/>
              </a:rPr>
              <a:t>a</a:t>
            </a:r>
            <a:r>
              <a:rPr sz="2400" spc="-5" dirty="0">
                <a:latin typeface="Arial"/>
                <a:cs typeface="Arial"/>
              </a:rPr>
              <a:t>g</a:t>
            </a:r>
            <a:r>
              <a:rPr sz="2400" spc="-10" dirty="0">
                <a:latin typeface="Arial"/>
                <a:cs typeface="Arial"/>
              </a:rPr>
              <a:t>e</a:t>
            </a:r>
            <a:r>
              <a:rPr sz="2400" spc="30" dirty="0">
                <a:latin typeface="Arial"/>
                <a:cs typeface="Arial"/>
              </a:rPr>
              <a:t> </a:t>
            </a:r>
            <a:r>
              <a:rPr sz="2400" spc="-5" dirty="0">
                <a:latin typeface="Arial"/>
                <a:cs typeface="Arial"/>
              </a:rPr>
              <a:t>that</a:t>
            </a:r>
            <a:r>
              <a:rPr sz="2400" spc="30" dirty="0">
                <a:latin typeface="Arial"/>
                <a:cs typeface="Arial"/>
              </a:rPr>
              <a:t> </a:t>
            </a:r>
            <a:r>
              <a:rPr sz="2400" dirty="0">
                <a:latin typeface="Arial"/>
                <a:cs typeface="Arial"/>
              </a:rPr>
              <a:t>y</a:t>
            </a:r>
            <a:r>
              <a:rPr sz="2400" spc="-5" dirty="0">
                <a:latin typeface="Arial"/>
                <a:cs typeface="Arial"/>
              </a:rPr>
              <a:t>o</a:t>
            </a:r>
            <a:r>
              <a:rPr sz="2400" spc="-10" dirty="0">
                <a:latin typeface="Arial"/>
                <a:cs typeface="Arial"/>
              </a:rPr>
              <a:t>u</a:t>
            </a:r>
            <a:r>
              <a:rPr sz="2400" spc="30" dirty="0">
                <a:latin typeface="Arial"/>
                <a:cs typeface="Arial"/>
              </a:rPr>
              <a:t> </a:t>
            </a:r>
            <a:r>
              <a:rPr sz="2400" spc="-5" dirty="0">
                <a:latin typeface="Arial"/>
                <a:cs typeface="Arial"/>
              </a:rPr>
              <a:t>are</a:t>
            </a:r>
            <a:r>
              <a:rPr sz="2400" spc="40" dirty="0">
                <a:latin typeface="Arial"/>
                <a:cs typeface="Arial"/>
              </a:rPr>
              <a:t> </a:t>
            </a:r>
            <a:r>
              <a:rPr sz="2400" dirty="0">
                <a:latin typeface="Arial"/>
                <a:cs typeface="Arial"/>
              </a:rPr>
              <a:t>c</a:t>
            </a:r>
            <a:r>
              <a:rPr sz="2400" spc="-10" dirty="0">
                <a:latin typeface="Arial"/>
                <a:cs typeface="Arial"/>
              </a:rPr>
              <a:t>o</a:t>
            </a:r>
            <a:r>
              <a:rPr sz="2400" spc="-15" dirty="0">
                <a:latin typeface="Arial"/>
                <a:cs typeface="Arial"/>
              </a:rPr>
              <a:t>m</a:t>
            </a:r>
            <a:r>
              <a:rPr sz="2400" spc="5" dirty="0">
                <a:latin typeface="Arial"/>
                <a:cs typeface="Arial"/>
              </a:rPr>
              <a:t>f</a:t>
            </a:r>
            <a:r>
              <a:rPr sz="2400" spc="-5" dirty="0">
                <a:latin typeface="Arial"/>
                <a:cs typeface="Arial"/>
              </a:rPr>
              <a:t>ortab</a:t>
            </a:r>
            <a:r>
              <a:rPr sz="2400" spc="-10" dirty="0">
                <a:latin typeface="Arial"/>
                <a:cs typeface="Arial"/>
              </a:rPr>
              <a:t>le</a:t>
            </a:r>
            <a:r>
              <a:rPr sz="2400" spc="50" dirty="0">
                <a:latin typeface="Arial"/>
                <a:cs typeface="Arial"/>
              </a:rPr>
              <a:t> </a:t>
            </a:r>
            <a:r>
              <a:rPr sz="2400" spc="-10" dirty="0">
                <a:latin typeface="Arial"/>
                <a:cs typeface="Arial"/>
              </a:rPr>
              <a:t>wi</a:t>
            </a:r>
            <a:r>
              <a:rPr sz="2400" spc="-5" dirty="0">
                <a:latin typeface="Arial"/>
                <a:cs typeface="Arial"/>
              </a:rPr>
              <a:t>th.</a:t>
            </a:r>
            <a:r>
              <a:rPr sz="2400" spc="35" dirty="0">
                <a:latin typeface="Arial"/>
                <a:cs typeface="Arial"/>
              </a:rPr>
              <a:t> </a:t>
            </a:r>
            <a:r>
              <a:rPr sz="2400" spc="-10" dirty="0">
                <a:latin typeface="Arial"/>
                <a:cs typeface="Arial"/>
              </a:rPr>
              <a:t>U</a:t>
            </a:r>
            <a:r>
              <a:rPr sz="2400" dirty="0">
                <a:latin typeface="Arial"/>
                <a:cs typeface="Arial"/>
              </a:rPr>
              <a:t>s</a:t>
            </a:r>
            <a:r>
              <a:rPr sz="2400" spc="-10" dirty="0">
                <a:latin typeface="Arial"/>
                <a:cs typeface="Arial"/>
              </a:rPr>
              <a:t>e</a:t>
            </a:r>
            <a:r>
              <a:rPr sz="2400" spc="40" dirty="0">
                <a:latin typeface="Arial"/>
                <a:cs typeface="Arial"/>
              </a:rPr>
              <a:t> </a:t>
            </a:r>
            <a:r>
              <a:rPr sz="2400" spc="-5" dirty="0">
                <a:latin typeface="Arial"/>
                <a:cs typeface="Arial"/>
              </a:rPr>
              <a:t>extra</a:t>
            </a:r>
            <a:r>
              <a:rPr sz="2400" spc="30" dirty="0">
                <a:latin typeface="Arial"/>
                <a:cs typeface="Arial"/>
              </a:rPr>
              <a:t> </a:t>
            </a:r>
            <a:r>
              <a:rPr sz="2400" dirty="0">
                <a:latin typeface="Arial"/>
                <a:cs typeface="Arial"/>
              </a:rPr>
              <a:t>s</a:t>
            </a:r>
            <a:r>
              <a:rPr sz="2400" spc="-10" dirty="0">
                <a:latin typeface="Arial"/>
                <a:cs typeface="Arial"/>
              </a:rPr>
              <a:t>h</a:t>
            </a:r>
            <a:r>
              <a:rPr sz="2400" spc="-5" dirty="0">
                <a:latin typeface="Arial"/>
                <a:cs typeface="Arial"/>
              </a:rPr>
              <a:t>eets</a:t>
            </a:r>
            <a:r>
              <a:rPr sz="2400" spc="45" dirty="0">
                <a:latin typeface="Arial"/>
                <a:cs typeface="Arial"/>
              </a:rPr>
              <a:t> </a:t>
            </a:r>
            <a:r>
              <a:rPr sz="2400" spc="-10" dirty="0">
                <a:latin typeface="Arial"/>
                <a:cs typeface="Arial"/>
              </a:rPr>
              <a:t>i</a:t>
            </a:r>
            <a:r>
              <a:rPr sz="2400" spc="-5" dirty="0">
                <a:latin typeface="Arial"/>
                <a:cs typeface="Arial"/>
              </a:rPr>
              <a:t>f</a:t>
            </a:r>
            <a:r>
              <a:rPr sz="2400" spc="40" dirty="0">
                <a:latin typeface="Arial"/>
                <a:cs typeface="Arial"/>
              </a:rPr>
              <a:t> </a:t>
            </a:r>
            <a:r>
              <a:rPr sz="2400" spc="-10" dirty="0">
                <a:latin typeface="Arial"/>
                <a:cs typeface="Arial"/>
              </a:rPr>
              <a:t>n</a:t>
            </a:r>
            <a:r>
              <a:rPr sz="2400" spc="-5" dirty="0">
                <a:latin typeface="Arial"/>
                <a:cs typeface="Arial"/>
              </a:rPr>
              <a:t>e</a:t>
            </a:r>
            <a:r>
              <a:rPr sz="2400" spc="-10" dirty="0">
                <a:latin typeface="Arial"/>
                <a:cs typeface="Arial"/>
              </a:rPr>
              <a:t>e</a:t>
            </a:r>
            <a:r>
              <a:rPr sz="2400" spc="-15" dirty="0">
                <a:latin typeface="Arial"/>
                <a:cs typeface="Arial"/>
              </a:rPr>
              <a:t>d</a:t>
            </a:r>
            <a:r>
              <a:rPr sz="2400" spc="-10" dirty="0">
                <a:latin typeface="Arial"/>
                <a:cs typeface="Arial"/>
              </a:rPr>
              <a:t>e</a:t>
            </a:r>
            <a:r>
              <a:rPr sz="2400" spc="-5" dirty="0">
                <a:latin typeface="Arial"/>
                <a:cs typeface="Arial"/>
              </a:rPr>
              <a:t>d.</a:t>
            </a:r>
            <a:r>
              <a:rPr sz="2400" spc="40" dirty="0">
                <a:latin typeface="Arial"/>
                <a:cs typeface="Arial"/>
              </a:rPr>
              <a:t> </a:t>
            </a:r>
            <a:r>
              <a:rPr sz="2400" spc="-15" dirty="0">
                <a:latin typeface="Arial"/>
                <a:cs typeface="Arial"/>
              </a:rPr>
              <a:t>P</a:t>
            </a:r>
            <a:r>
              <a:rPr sz="2400" spc="-10" dirty="0">
                <a:latin typeface="Arial"/>
                <a:cs typeface="Arial"/>
              </a:rPr>
              <a:t>l</a:t>
            </a:r>
            <a:r>
              <a:rPr sz="2400" spc="-5" dirty="0">
                <a:latin typeface="Arial"/>
                <a:cs typeface="Arial"/>
              </a:rPr>
              <a:t>e</a:t>
            </a:r>
            <a:r>
              <a:rPr sz="2400" spc="-10" dirty="0">
                <a:latin typeface="Arial"/>
                <a:cs typeface="Arial"/>
              </a:rPr>
              <a:t>ase</a:t>
            </a:r>
            <a:r>
              <a:rPr sz="2400" spc="40" dirty="0">
                <a:latin typeface="Arial"/>
                <a:cs typeface="Arial"/>
              </a:rPr>
              <a:t> </a:t>
            </a:r>
            <a:r>
              <a:rPr sz="2400" spc="-10" dirty="0">
                <a:latin typeface="Arial"/>
                <a:cs typeface="Arial"/>
              </a:rPr>
              <a:t>l</a:t>
            </a:r>
            <a:r>
              <a:rPr sz="2400" dirty="0">
                <a:latin typeface="Arial"/>
                <a:cs typeface="Arial"/>
              </a:rPr>
              <a:t>i</a:t>
            </a:r>
            <a:r>
              <a:rPr sz="2400" spc="-10" dirty="0">
                <a:latin typeface="Arial"/>
                <a:cs typeface="Arial"/>
              </a:rPr>
              <a:t>m</a:t>
            </a:r>
            <a:r>
              <a:rPr sz="2400" spc="-15" dirty="0">
                <a:latin typeface="Arial"/>
                <a:cs typeface="Arial"/>
              </a:rPr>
              <a:t>i</a:t>
            </a:r>
            <a:r>
              <a:rPr sz="2400" spc="-5" dirty="0">
                <a:latin typeface="Arial"/>
                <a:cs typeface="Arial"/>
              </a:rPr>
              <a:t>t</a:t>
            </a:r>
            <a:r>
              <a:rPr sz="2400" spc="40" dirty="0">
                <a:latin typeface="Arial"/>
                <a:cs typeface="Arial"/>
              </a:rPr>
              <a:t> </a:t>
            </a:r>
            <a:r>
              <a:rPr sz="2400" dirty="0">
                <a:latin typeface="Arial"/>
                <a:cs typeface="Arial"/>
              </a:rPr>
              <a:t>y</a:t>
            </a:r>
            <a:r>
              <a:rPr sz="2400" spc="-10" dirty="0">
                <a:latin typeface="Arial"/>
                <a:cs typeface="Arial"/>
              </a:rPr>
              <a:t>o</a:t>
            </a:r>
            <a:r>
              <a:rPr sz="2400" spc="-15" dirty="0">
                <a:latin typeface="Arial"/>
                <a:cs typeface="Arial"/>
              </a:rPr>
              <a:t>u</a:t>
            </a:r>
            <a:r>
              <a:rPr sz="2400" spc="-5" dirty="0">
                <a:latin typeface="Arial"/>
                <a:cs typeface="Arial"/>
              </a:rPr>
              <a:t>r</a:t>
            </a:r>
            <a:r>
              <a:rPr sz="2400" spc="35" dirty="0">
                <a:latin typeface="Arial"/>
                <a:cs typeface="Arial"/>
              </a:rPr>
              <a:t> </a:t>
            </a:r>
            <a:r>
              <a:rPr sz="2400" spc="-5" dirty="0">
                <a:latin typeface="Arial"/>
                <a:cs typeface="Arial"/>
              </a:rPr>
              <a:t>re</a:t>
            </a:r>
            <a:r>
              <a:rPr sz="2400" spc="5" dirty="0">
                <a:latin typeface="Arial"/>
                <a:cs typeface="Arial"/>
              </a:rPr>
              <a:t>s</a:t>
            </a:r>
            <a:r>
              <a:rPr sz="2400" spc="-10" dirty="0">
                <a:latin typeface="Arial"/>
                <a:cs typeface="Arial"/>
              </a:rPr>
              <a:t>p</a:t>
            </a:r>
            <a:r>
              <a:rPr sz="2400" spc="-15" dirty="0">
                <a:latin typeface="Arial"/>
                <a:cs typeface="Arial"/>
              </a:rPr>
              <a:t>o</a:t>
            </a:r>
            <a:r>
              <a:rPr sz="2400" spc="-10" dirty="0">
                <a:latin typeface="Arial"/>
                <a:cs typeface="Arial"/>
              </a:rPr>
              <a:t>nse</a:t>
            </a:r>
            <a:r>
              <a:rPr sz="2400" spc="40" dirty="0">
                <a:latin typeface="Arial"/>
                <a:cs typeface="Arial"/>
              </a:rPr>
              <a:t> </a:t>
            </a:r>
            <a:r>
              <a:rPr sz="2400" spc="-5" dirty="0">
                <a:latin typeface="Arial"/>
                <a:cs typeface="Arial"/>
              </a:rPr>
              <a:t>to 5</a:t>
            </a:r>
            <a:r>
              <a:rPr sz="2400" spc="-15" dirty="0">
                <a:latin typeface="Arial"/>
                <a:cs typeface="Arial"/>
              </a:rPr>
              <a:t>0</a:t>
            </a:r>
            <a:r>
              <a:rPr sz="2400" spc="-10" dirty="0">
                <a:latin typeface="Arial"/>
                <a:cs typeface="Arial"/>
              </a:rPr>
              <a:t>0</a:t>
            </a:r>
            <a:r>
              <a:rPr sz="2400" spc="-5" dirty="0">
                <a:latin typeface="Arial"/>
                <a:cs typeface="Arial"/>
              </a:rPr>
              <a:t> word</a:t>
            </a:r>
            <a:r>
              <a:rPr sz="2400" dirty="0">
                <a:latin typeface="Arial"/>
                <a:cs typeface="Arial"/>
              </a:rPr>
              <a:t>s</a:t>
            </a:r>
            <a:r>
              <a:rPr sz="2400" spc="-5" dirty="0">
                <a:latin typeface="Arial"/>
                <a:cs typeface="Arial"/>
              </a:rPr>
              <a:t>.</a:t>
            </a:r>
            <a:endParaRPr sz="2400" dirty="0">
              <a:latin typeface="Arial"/>
              <a:cs typeface="Arial"/>
            </a:endParaRPr>
          </a:p>
          <a:p>
            <a:pPr>
              <a:spcBef>
                <a:spcPts val="13"/>
              </a:spcBef>
            </a:pPr>
            <a:endParaRPr sz="1200" dirty="0"/>
          </a:p>
          <a:p>
            <a:endParaRPr sz="2000" dirty="0"/>
          </a:p>
          <a:p>
            <a:pPr marL="6350" algn="ctr"/>
            <a:r>
              <a:rPr sz="2800" b="1" spc="-10" dirty="0">
                <a:latin typeface="Arial"/>
                <a:cs typeface="Arial"/>
              </a:rPr>
              <a:t>OBJ</a:t>
            </a:r>
            <a:r>
              <a:rPr sz="2800" b="1" spc="-15" dirty="0">
                <a:latin typeface="Arial"/>
                <a:cs typeface="Arial"/>
              </a:rPr>
              <a:t>E</a:t>
            </a:r>
            <a:r>
              <a:rPr sz="2800" b="1" spc="-10" dirty="0">
                <a:latin typeface="Arial"/>
                <a:cs typeface="Arial"/>
              </a:rPr>
              <a:t>CT</a:t>
            </a:r>
            <a:r>
              <a:rPr sz="2800" b="1" spc="5" dirty="0">
                <a:latin typeface="Arial"/>
                <a:cs typeface="Arial"/>
              </a:rPr>
              <a:t>I</a:t>
            </a:r>
            <a:r>
              <a:rPr sz="2800" b="1" spc="-15" dirty="0">
                <a:latin typeface="Arial"/>
                <a:cs typeface="Arial"/>
              </a:rPr>
              <a:t>V</a:t>
            </a:r>
            <a:r>
              <a:rPr sz="2800" b="1" spc="-10" dirty="0">
                <a:latin typeface="Arial"/>
                <a:cs typeface="Arial"/>
              </a:rPr>
              <a:t>E</a:t>
            </a:r>
            <a:r>
              <a:rPr sz="2800" b="1" spc="5" dirty="0">
                <a:latin typeface="Arial"/>
                <a:cs typeface="Arial"/>
              </a:rPr>
              <a:t> </a:t>
            </a:r>
            <a:r>
              <a:rPr sz="2800" b="1" spc="-10" dirty="0">
                <a:latin typeface="Arial"/>
                <a:cs typeface="Arial"/>
              </a:rPr>
              <a:t>9</a:t>
            </a:r>
            <a:endParaRPr sz="2800" dirty="0">
              <a:latin typeface="Arial"/>
              <a:cs typeface="Arial"/>
            </a:endParaRPr>
          </a:p>
          <a:p>
            <a:pPr marL="6350" algn="ctr"/>
            <a:r>
              <a:rPr sz="2800" spc="-10" dirty="0">
                <a:latin typeface="Arial"/>
                <a:cs typeface="Arial"/>
              </a:rPr>
              <a:t>Desig</a:t>
            </a:r>
            <a:r>
              <a:rPr sz="2800" spc="-5" dirty="0">
                <a:latin typeface="Arial"/>
                <a:cs typeface="Arial"/>
              </a:rPr>
              <a:t>n</a:t>
            </a:r>
            <a:r>
              <a:rPr sz="2800" spc="-10" dirty="0">
                <a:latin typeface="Arial"/>
                <a:cs typeface="Arial"/>
              </a:rPr>
              <a:t>e</a:t>
            </a:r>
            <a:r>
              <a:rPr sz="2800" spc="-15" dirty="0">
                <a:latin typeface="Arial"/>
                <a:cs typeface="Arial"/>
              </a:rPr>
              <a:t>d</a:t>
            </a:r>
            <a:r>
              <a:rPr sz="2800" spc="-5" dirty="0">
                <a:latin typeface="Arial"/>
                <a:cs typeface="Arial"/>
              </a:rPr>
              <a:t>,</a:t>
            </a:r>
            <a:r>
              <a:rPr sz="2800" spc="5" dirty="0">
                <a:latin typeface="Arial"/>
                <a:cs typeface="Arial"/>
              </a:rPr>
              <a:t> </a:t>
            </a:r>
            <a:r>
              <a:rPr sz="2800" spc="-10" dirty="0">
                <a:latin typeface="Arial"/>
                <a:cs typeface="Arial"/>
              </a:rPr>
              <a:t>a</a:t>
            </a:r>
            <a:r>
              <a:rPr sz="2800" spc="-15" dirty="0">
                <a:latin typeface="Arial"/>
                <a:cs typeface="Arial"/>
              </a:rPr>
              <a:t>d</a:t>
            </a:r>
            <a:r>
              <a:rPr sz="2800" spc="5" dirty="0">
                <a:latin typeface="Arial"/>
                <a:cs typeface="Arial"/>
              </a:rPr>
              <a:t>a</a:t>
            </a:r>
            <a:r>
              <a:rPr sz="2800" spc="-5" dirty="0">
                <a:latin typeface="Arial"/>
                <a:cs typeface="Arial"/>
              </a:rPr>
              <a:t>pte</a:t>
            </a:r>
            <a:r>
              <a:rPr sz="2800" spc="-10" dirty="0">
                <a:latin typeface="Arial"/>
                <a:cs typeface="Arial"/>
              </a:rPr>
              <a:t>d</a:t>
            </a:r>
            <a:r>
              <a:rPr sz="2800" spc="-5" dirty="0">
                <a:latin typeface="Arial"/>
                <a:cs typeface="Arial"/>
              </a:rPr>
              <a:t> a</a:t>
            </a:r>
            <a:r>
              <a:rPr sz="2800" spc="-10" dirty="0">
                <a:latin typeface="Arial"/>
                <a:cs typeface="Arial"/>
              </a:rPr>
              <a:t>nd im</a:t>
            </a:r>
            <a:r>
              <a:rPr sz="2800" spc="-5" dirty="0">
                <a:latin typeface="Arial"/>
                <a:cs typeface="Arial"/>
              </a:rPr>
              <a:t>p</a:t>
            </a:r>
            <a:r>
              <a:rPr sz="2800" spc="-10" dirty="0">
                <a:latin typeface="Arial"/>
                <a:cs typeface="Arial"/>
              </a:rPr>
              <a:t>le</a:t>
            </a:r>
            <a:r>
              <a:rPr sz="2800" spc="-5" dirty="0">
                <a:latin typeface="Arial"/>
                <a:cs typeface="Arial"/>
              </a:rPr>
              <a:t>m</a:t>
            </a:r>
            <a:r>
              <a:rPr sz="2800" spc="-10" dirty="0">
                <a:latin typeface="Arial"/>
                <a:cs typeface="Arial"/>
              </a:rPr>
              <a:t>e</a:t>
            </a:r>
            <a:r>
              <a:rPr sz="2800" spc="-15" dirty="0">
                <a:latin typeface="Arial"/>
                <a:cs typeface="Arial"/>
              </a:rPr>
              <a:t>n</a:t>
            </a:r>
            <a:r>
              <a:rPr sz="2800" spc="-5" dirty="0">
                <a:latin typeface="Arial"/>
                <a:cs typeface="Arial"/>
              </a:rPr>
              <a:t>te</a:t>
            </a:r>
            <a:r>
              <a:rPr sz="2800" spc="-10" dirty="0">
                <a:latin typeface="Arial"/>
                <a:cs typeface="Arial"/>
              </a:rPr>
              <a:t>d</a:t>
            </a:r>
            <a:r>
              <a:rPr sz="2800" spc="-5" dirty="0">
                <a:latin typeface="Arial"/>
                <a:cs typeface="Arial"/>
              </a:rPr>
              <a:t> </a:t>
            </a:r>
            <a:r>
              <a:rPr sz="2800" spc="-10" dirty="0">
                <a:latin typeface="Arial"/>
                <a:cs typeface="Arial"/>
              </a:rPr>
              <a:t>t</a:t>
            </a:r>
            <a:r>
              <a:rPr sz="2800" spc="-5" dirty="0">
                <a:latin typeface="Arial"/>
                <a:cs typeface="Arial"/>
              </a:rPr>
              <a:t>eaching stra</a:t>
            </a:r>
            <a:r>
              <a:rPr sz="2800" dirty="0">
                <a:latin typeface="Arial"/>
                <a:cs typeface="Arial"/>
              </a:rPr>
              <a:t>t</a:t>
            </a:r>
            <a:r>
              <a:rPr sz="2800" spc="-10" dirty="0">
                <a:latin typeface="Arial"/>
                <a:cs typeface="Arial"/>
              </a:rPr>
              <a:t>e</a:t>
            </a:r>
            <a:r>
              <a:rPr sz="2800" spc="-5" dirty="0">
                <a:latin typeface="Arial"/>
                <a:cs typeface="Arial"/>
              </a:rPr>
              <a:t>g</a:t>
            </a:r>
            <a:r>
              <a:rPr sz="2800" dirty="0">
                <a:latin typeface="Arial"/>
                <a:cs typeface="Arial"/>
              </a:rPr>
              <a:t>i</a:t>
            </a:r>
            <a:r>
              <a:rPr sz="2800" spc="-10" dirty="0">
                <a:latin typeface="Arial"/>
                <a:cs typeface="Arial"/>
              </a:rPr>
              <a:t>es</a:t>
            </a:r>
            <a:endParaRPr sz="2800" dirty="0">
              <a:latin typeface="Arial"/>
              <a:cs typeface="Arial"/>
            </a:endParaRPr>
          </a:p>
          <a:p>
            <a:pPr marL="3175" algn="ctr"/>
            <a:r>
              <a:rPr sz="2800" spc="-5" dirty="0">
                <a:latin typeface="Arial"/>
                <a:cs typeface="Arial"/>
              </a:rPr>
              <a:t>th</a:t>
            </a:r>
            <a:r>
              <a:rPr sz="2800" spc="-15" dirty="0">
                <a:latin typeface="Arial"/>
                <a:cs typeface="Arial"/>
              </a:rPr>
              <a:t>a</a:t>
            </a:r>
            <a:r>
              <a:rPr sz="2800" spc="-5" dirty="0">
                <a:latin typeface="Arial"/>
                <a:cs typeface="Arial"/>
              </a:rPr>
              <a:t>t</a:t>
            </a:r>
            <a:r>
              <a:rPr sz="2800" spc="5" dirty="0">
                <a:latin typeface="Arial"/>
                <a:cs typeface="Arial"/>
              </a:rPr>
              <a:t> </a:t>
            </a:r>
            <a:r>
              <a:rPr sz="2800" spc="-5" dirty="0">
                <a:latin typeface="Arial"/>
                <a:cs typeface="Arial"/>
              </a:rPr>
              <a:t>are respo</a:t>
            </a:r>
            <a:r>
              <a:rPr sz="2800" spc="-10" dirty="0">
                <a:latin typeface="Arial"/>
                <a:cs typeface="Arial"/>
              </a:rPr>
              <a:t>nsi</a:t>
            </a:r>
            <a:r>
              <a:rPr sz="2800" dirty="0">
                <a:latin typeface="Arial"/>
                <a:cs typeface="Arial"/>
              </a:rPr>
              <a:t>v</a:t>
            </a:r>
            <a:r>
              <a:rPr sz="2800" spc="-10" dirty="0">
                <a:latin typeface="Arial"/>
                <a:cs typeface="Arial"/>
              </a:rPr>
              <a:t>e</a:t>
            </a:r>
            <a:r>
              <a:rPr sz="2800" spc="-5" dirty="0">
                <a:latin typeface="Arial"/>
                <a:cs typeface="Arial"/>
              </a:rPr>
              <a:t> </a:t>
            </a:r>
            <a:r>
              <a:rPr sz="2800" spc="-10" dirty="0">
                <a:latin typeface="Arial"/>
                <a:cs typeface="Arial"/>
              </a:rPr>
              <a:t>to</a:t>
            </a:r>
            <a:r>
              <a:rPr sz="2800" spc="5" dirty="0">
                <a:latin typeface="Arial"/>
                <a:cs typeface="Arial"/>
              </a:rPr>
              <a:t> </a:t>
            </a:r>
            <a:r>
              <a:rPr sz="2800" spc="-15" dirty="0">
                <a:latin typeface="Arial"/>
                <a:cs typeface="Arial"/>
              </a:rPr>
              <a:t>l</a:t>
            </a:r>
            <a:r>
              <a:rPr sz="2800" spc="-5" dirty="0">
                <a:latin typeface="Arial"/>
                <a:cs typeface="Arial"/>
              </a:rPr>
              <a:t>ear</a:t>
            </a:r>
            <a:r>
              <a:rPr sz="2800" dirty="0">
                <a:latin typeface="Arial"/>
                <a:cs typeface="Arial"/>
              </a:rPr>
              <a:t>n</a:t>
            </a:r>
            <a:r>
              <a:rPr sz="2800" spc="-5" dirty="0">
                <a:latin typeface="Arial"/>
                <a:cs typeface="Arial"/>
              </a:rPr>
              <a:t>ers</a:t>
            </a:r>
            <a:r>
              <a:rPr sz="2800" spc="5" dirty="0">
                <a:latin typeface="Arial"/>
                <a:cs typeface="Arial"/>
              </a:rPr>
              <a:t> </a:t>
            </a:r>
            <a:r>
              <a:rPr sz="2800" dirty="0">
                <a:latin typeface="Arial"/>
                <a:cs typeface="Arial"/>
              </a:rPr>
              <a:t>w</a:t>
            </a:r>
            <a:r>
              <a:rPr sz="2800" spc="-10" dirty="0">
                <a:latin typeface="Arial"/>
                <a:cs typeface="Arial"/>
              </a:rPr>
              <a:t>i</a:t>
            </a:r>
            <a:r>
              <a:rPr sz="2800" spc="-5" dirty="0">
                <a:latin typeface="Arial"/>
                <a:cs typeface="Arial"/>
              </a:rPr>
              <a:t>th</a:t>
            </a:r>
            <a:r>
              <a:rPr sz="2800" spc="5" dirty="0">
                <a:latin typeface="Arial"/>
                <a:cs typeface="Arial"/>
              </a:rPr>
              <a:t> </a:t>
            </a:r>
            <a:r>
              <a:rPr sz="2800" spc="-10" dirty="0">
                <a:latin typeface="Arial"/>
                <a:cs typeface="Arial"/>
              </a:rPr>
              <a:t>d</a:t>
            </a:r>
            <a:r>
              <a:rPr sz="2800" spc="-15" dirty="0">
                <a:latin typeface="Arial"/>
                <a:cs typeface="Arial"/>
              </a:rPr>
              <a:t>i</a:t>
            </a:r>
            <a:r>
              <a:rPr sz="2800" dirty="0">
                <a:latin typeface="Arial"/>
                <a:cs typeface="Arial"/>
              </a:rPr>
              <a:t>s</a:t>
            </a:r>
            <a:r>
              <a:rPr sz="2800" spc="-5" dirty="0">
                <a:latin typeface="Arial"/>
                <a:cs typeface="Arial"/>
              </a:rPr>
              <a:t>abi</a:t>
            </a:r>
            <a:r>
              <a:rPr sz="2800" spc="-10" dirty="0">
                <a:latin typeface="Arial"/>
                <a:cs typeface="Arial"/>
              </a:rPr>
              <a:t>li</a:t>
            </a:r>
            <a:r>
              <a:rPr sz="2800" spc="5" dirty="0">
                <a:latin typeface="Arial"/>
                <a:cs typeface="Arial"/>
              </a:rPr>
              <a:t>t</a:t>
            </a:r>
            <a:r>
              <a:rPr sz="2800" spc="-10" dirty="0">
                <a:latin typeface="Arial"/>
                <a:cs typeface="Arial"/>
              </a:rPr>
              <a:t>i</a:t>
            </a:r>
            <a:r>
              <a:rPr sz="2800" spc="-5" dirty="0">
                <a:latin typeface="Arial"/>
                <a:cs typeface="Arial"/>
              </a:rPr>
              <a:t>es, g</a:t>
            </a:r>
            <a:r>
              <a:rPr sz="2800" spc="-10" dirty="0">
                <a:latin typeface="Arial"/>
                <a:cs typeface="Arial"/>
              </a:rPr>
              <a:t>i</a:t>
            </a:r>
            <a:r>
              <a:rPr sz="2800" spc="-5" dirty="0">
                <a:latin typeface="Arial"/>
                <a:cs typeface="Arial"/>
              </a:rPr>
              <a:t>f</a:t>
            </a:r>
            <a:r>
              <a:rPr sz="2800" dirty="0">
                <a:latin typeface="Arial"/>
                <a:cs typeface="Arial"/>
              </a:rPr>
              <a:t>t</a:t>
            </a:r>
            <a:r>
              <a:rPr sz="2800" spc="-10" dirty="0">
                <a:latin typeface="Arial"/>
                <a:cs typeface="Arial"/>
              </a:rPr>
              <a:t>e</a:t>
            </a:r>
            <a:r>
              <a:rPr sz="2800" spc="-15" dirty="0">
                <a:latin typeface="Arial"/>
                <a:cs typeface="Arial"/>
              </a:rPr>
              <a:t>d</a:t>
            </a:r>
            <a:r>
              <a:rPr sz="2800" spc="-5" dirty="0">
                <a:latin typeface="Arial"/>
                <a:cs typeface="Arial"/>
              </a:rPr>
              <a:t>n</a:t>
            </a:r>
            <a:r>
              <a:rPr sz="2800" spc="-10" dirty="0">
                <a:latin typeface="Arial"/>
                <a:cs typeface="Arial"/>
              </a:rPr>
              <a:t>ess a</a:t>
            </a:r>
            <a:r>
              <a:rPr sz="2800" spc="-15" dirty="0">
                <a:latin typeface="Arial"/>
                <a:cs typeface="Arial"/>
              </a:rPr>
              <a:t>n</a:t>
            </a:r>
            <a:r>
              <a:rPr sz="2800" spc="-10" dirty="0">
                <a:latin typeface="Arial"/>
                <a:cs typeface="Arial"/>
              </a:rPr>
              <a:t>d</a:t>
            </a:r>
            <a:r>
              <a:rPr sz="2800" spc="-5" dirty="0">
                <a:latin typeface="Arial"/>
                <a:cs typeface="Arial"/>
              </a:rPr>
              <a:t> </a:t>
            </a:r>
            <a:r>
              <a:rPr sz="2800" dirty="0">
                <a:latin typeface="Arial"/>
                <a:cs typeface="Arial"/>
              </a:rPr>
              <a:t>t</a:t>
            </a:r>
            <a:r>
              <a:rPr sz="2800" spc="-10" dirty="0">
                <a:latin typeface="Arial"/>
                <a:cs typeface="Arial"/>
              </a:rPr>
              <a:t>a</a:t>
            </a:r>
            <a:r>
              <a:rPr sz="2800" spc="-15" dirty="0">
                <a:latin typeface="Arial"/>
                <a:cs typeface="Arial"/>
              </a:rPr>
              <a:t>l</a:t>
            </a:r>
            <a:r>
              <a:rPr sz="2800" spc="-5" dirty="0">
                <a:latin typeface="Arial"/>
                <a:cs typeface="Arial"/>
              </a:rPr>
              <a:t>ents</a:t>
            </a:r>
            <a:endParaRPr sz="2800" dirty="0">
              <a:latin typeface="Arial"/>
              <a:cs typeface="Arial"/>
            </a:endParaRPr>
          </a:p>
          <a:p>
            <a:pPr>
              <a:spcBef>
                <a:spcPts val="17"/>
              </a:spcBef>
            </a:pPr>
            <a:endParaRPr sz="1400" dirty="0"/>
          </a:p>
          <a:p>
            <a:pPr marL="6350" algn="ctr"/>
            <a:r>
              <a:rPr sz="2400" b="1" spc="-15" dirty="0">
                <a:latin typeface="Arial"/>
                <a:cs typeface="Arial"/>
              </a:rPr>
              <a:t>P</a:t>
            </a:r>
            <a:r>
              <a:rPr sz="2400" b="1" spc="-10" dirty="0">
                <a:latin typeface="Arial"/>
                <a:cs typeface="Arial"/>
              </a:rPr>
              <a:t>R</a:t>
            </a:r>
            <a:r>
              <a:rPr sz="2400" b="1" spc="-5" dirty="0">
                <a:latin typeface="Arial"/>
                <a:cs typeface="Arial"/>
              </a:rPr>
              <a:t>OM</a:t>
            </a:r>
            <a:r>
              <a:rPr sz="2400" b="1" spc="-15" dirty="0">
                <a:latin typeface="Arial"/>
                <a:cs typeface="Arial"/>
              </a:rPr>
              <a:t>P</a:t>
            </a:r>
            <a:r>
              <a:rPr sz="2400" b="1" spc="-10" dirty="0">
                <a:latin typeface="Arial"/>
                <a:cs typeface="Arial"/>
              </a:rPr>
              <a:t>T</a:t>
            </a:r>
            <a:r>
              <a:rPr sz="2400" b="1" spc="5" dirty="0">
                <a:latin typeface="Arial"/>
                <a:cs typeface="Arial"/>
              </a:rPr>
              <a:t> </a:t>
            </a:r>
            <a:r>
              <a:rPr sz="2400" b="1" spc="-15" dirty="0">
                <a:latin typeface="Arial"/>
                <a:cs typeface="Arial"/>
              </a:rPr>
              <a:t>#1</a:t>
            </a:r>
            <a:endParaRPr sz="2400" dirty="0">
              <a:latin typeface="Arial"/>
              <a:cs typeface="Arial"/>
            </a:endParaRPr>
          </a:p>
          <a:p>
            <a:pPr marL="83820" marR="200025">
              <a:spcBef>
                <a:spcPts val="40"/>
              </a:spcBef>
            </a:pPr>
            <a:r>
              <a:rPr sz="2400" b="1" spc="-10" dirty="0">
                <a:latin typeface="Arial"/>
                <a:cs typeface="Arial"/>
              </a:rPr>
              <a:t>Conte</a:t>
            </a:r>
            <a:r>
              <a:rPr sz="2400" b="1" spc="-15" dirty="0">
                <a:latin typeface="Arial"/>
                <a:cs typeface="Arial"/>
              </a:rPr>
              <a:t>x</a:t>
            </a:r>
            <a:r>
              <a:rPr sz="2400" b="1" spc="-5" dirty="0">
                <a:latin typeface="Arial"/>
                <a:cs typeface="Arial"/>
              </a:rPr>
              <a:t>t:</a:t>
            </a:r>
            <a:r>
              <a:rPr sz="2400" b="1" spc="10" dirty="0">
                <a:latin typeface="Arial"/>
                <a:cs typeface="Arial"/>
              </a:rPr>
              <a:t> </a:t>
            </a:r>
            <a:r>
              <a:rPr sz="2400" spc="-10" dirty="0">
                <a:latin typeface="Arial"/>
                <a:cs typeface="Arial"/>
              </a:rPr>
              <a:t>Cl</a:t>
            </a:r>
            <a:r>
              <a:rPr sz="2400" spc="-5" dirty="0">
                <a:latin typeface="Arial"/>
                <a:cs typeface="Arial"/>
              </a:rPr>
              <a:t>ara</a:t>
            </a:r>
            <a:r>
              <a:rPr sz="2400" spc="5" dirty="0">
                <a:latin typeface="Arial"/>
                <a:cs typeface="Arial"/>
              </a:rPr>
              <a:t> </a:t>
            </a:r>
            <a:r>
              <a:rPr sz="2400" spc="-10" dirty="0">
                <a:latin typeface="Arial"/>
                <a:cs typeface="Arial"/>
              </a:rPr>
              <a:t>i</a:t>
            </a:r>
            <a:r>
              <a:rPr sz="2400" spc="-5" dirty="0">
                <a:latin typeface="Arial"/>
                <a:cs typeface="Arial"/>
              </a:rPr>
              <a:t>s </a:t>
            </a:r>
            <a:r>
              <a:rPr sz="2400" spc="-10" dirty="0">
                <a:latin typeface="Arial"/>
                <a:cs typeface="Arial"/>
              </a:rPr>
              <a:t>of</a:t>
            </a:r>
            <a:r>
              <a:rPr sz="2400" spc="5" dirty="0">
                <a:latin typeface="Arial"/>
                <a:cs typeface="Arial"/>
              </a:rPr>
              <a:t>t</a:t>
            </a:r>
            <a:r>
              <a:rPr sz="2400" spc="-10" dirty="0">
                <a:latin typeface="Arial"/>
                <a:cs typeface="Arial"/>
              </a:rPr>
              <a:t>en</a:t>
            </a:r>
            <a:r>
              <a:rPr sz="2400" spc="-5" dirty="0">
                <a:latin typeface="Arial"/>
                <a:cs typeface="Arial"/>
              </a:rPr>
              <a:t> </a:t>
            </a:r>
            <a:r>
              <a:rPr sz="2400" dirty="0">
                <a:latin typeface="Arial"/>
                <a:cs typeface="Arial"/>
              </a:rPr>
              <a:t>s</a:t>
            </a:r>
            <a:r>
              <a:rPr sz="2400" spc="-5" dirty="0">
                <a:latin typeface="Arial"/>
                <a:cs typeface="Arial"/>
              </a:rPr>
              <a:t>ee</a:t>
            </a:r>
            <a:r>
              <a:rPr sz="2400" spc="-10" dirty="0">
                <a:latin typeface="Arial"/>
                <a:cs typeface="Arial"/>
              </a:rPr>
              <a:t>n</a:t>
            </a:r>
            <a:r>
              <a:rPr sz="2400" spc="-5" dirty="0">
                <a:latin typeface="Arial"/>
                <a:cs typeface="Arial"/>
              </a:rPr>
              <a:t> re</a:t>
            </a:r>
            <a:r>
              <a:rPr sz="2400" dirty="0">
                <a:latin typeface="Arial"/>
                <a:cs typeface="Arial"/>
              </a:rPr>
              <a:t>s</a:t>
            </a:r>
            <a:r>
              <a:rPr sz="2400" spc="-5" dirty="0">
                <a:latin typeface="Arial"/>
                <a:cs typeface="Arial"/>
              </a:rPr>
              <a:t>t</a:t>
            </a:r>
            <a:r>
              <a:rPr sz="2400" spc="-15" dirty="0">
                <a:latin typeface="Arial"/>
                <a:cs typeface="Arial"/>
              </a:rPr>
              <a:t>l</a:t>
            </a:r>
            <a:r>
              <a:rPr sz="2400" spc="-10" dirty="0">
                <a:latin typeface="Arial"/>
                <a:cs typeface="Arial"/>
              </a:rPr>
              <a:t>ess</a:t>
            </a:r>
            <a:r>
              <a:rPr sz="2400" spc="10" dirty="0">
                <a:latin typeface="Arial"/>
                <a:cs typeface="Arial"/>
              </a:rPr>
              <a:t> </a:t>
            </a:r>
            <a:r>
              <a:rPr sz="2400" spc="-5" dirty="0">
                <a:latin typeface="Arial"/>
                <a:cs typeface="Arial"/>
              </a:rPr>
              <a:t>or unf</a:t>
            </a:r>
            <a:r>
              <a:rPr sz="2400" spc="-15" dirty="0">
                <a:latin typeface="Arial"/>
                <a:cs typeface="Arial"/>
              </a:rPr>
              <a:t>o</a:t>
            </a:r>
            <a:r>
              <a:rPr sz="2400" dirty="0">
                <a:latin typeface="Arial"/>
                <a:cs typeface="Arial"/>
              </a:rPr>
              <a:t>c</a:t>
            </a:r>
            <a:r>
              <a:rPr sz="2400" spc="-10" dirty="0">
                <a:latin typeface="Arial"/>
                <a:cs typeface="Arial"/>
              </a:rPr>
              <a:t>us</a:t>
            </a:r>
            <a:r>
              <a:rPr sz="2400" spc="-5" dirty="0">
                <a:latin typeface="Arial"/>
                <a:cs typeface="Arial"/>
              </a:rPr>
              <a:t>e</a:t>
            </a:r>
            <a:r>
              <a:rPr sz="2400" spc="-10" dirty="0">
                <a:latin typeface="Arial"/>
                <a:cs typeface="Arial"/>
              </a:rPr>
              <a:t>d</a:t>
            </a:r>
            <a:r>
              <a:rPr sz="2400" spc="-5" dirty="0">
                <a:latin typeface="Arial"/>
                <a:cs typeface="Arial"/>
              </a:rPr>
              <a:t> in c</a:t>
            </a:r>
            <a:r>
              <a:rPr sz="2400" spc="-10" dirty="0">
                <a:latin typeface="Arial"/>
                <a:cs typeface="Arial"/>
              </a:rPr>
              <a:t>las</a:t>
            </a:r>
            <a:r>
              <a:rPr sz="2400" dirty="0">
                <a:latin typeface="Arial"/>
                <a:cs typeface="Arial"/>
              </a:rPr>
              <a:t>s</a:t>
            </a:r>
            <a:r>
              <a:rPr sz="2400" spc="-5" dirty="0">
                <a:latin typeface="Arial"/>
                <a:cs typeface="Arial"/>
              </a:rPr>
              <a:t>. </a:t>
            </a:r>
            <a:r>
              <a:rPr sz="2400" spc="-15" dirty="0">
                <a:latin typeface="Arial"/>
                <a:cs typeface="Arial"/>
              </a:rPr>
              <a:t>S</a:t>
            </a:r>
            <a:r>
              <a:rPr sz="2400" spc="-5" dirty="0">
                <a:latin typeface="Arial"/>
                <a:cs typeface="Arial"/>
              </a:rPr>
              <a:t>h</a:t>
            </a:r>
            <a:r>
              <a:rPr sz="2400" spc="-10" dirty="0">
                <a:latin typeface="Arial"/>
                <a:cs typeface="Arial"/>
              </a:rPr>
              <a:t>e</a:t>
            </a:r>
            <a:r>
              <a:rPr sz="2400" spc="-5" dirty="0">
                <a:latin typeface="Arial"/>
                <a:cs typeface="Arial"/>
              </a:rPr>
              <a:t> a</a:t>
            </a:r>
            <a:r>
              <a:rPr sz="2400" spc="-10" dirty="0">
                <a:latin typeface="Arial"/>
                <a:cs typeface="Arial"/>
              </a:rPr>
              <a:t>l</a:t>
            </a:r>
            <a:r>
              <a:rPr sz="2400" dirty="0">
                <a:latin typeface="Arial"/>
                <a:cs typeface="Arial"/>
              </a:rPr>
              <a:t>s</a:t>
            </a:r>
            <a:r>
              <a:rPr sz="2400" spc="-10" dirty="0">
                <a:latin typeface="Arial"/>
                <a:cs typeface="Arial"/>
              </a:rPr>
              <a:t>o</a:t>
            </a:r>
            <a:r>
              <a:rPr sz="2400" spc="-5" dirty="0">
                <a:latin typeface="Arial"/>
                <a:cs typeface="Arial"/>
              </a:rPr>
              <a:t> h</a:t>
            </a:r>
            <a:r>
              <a:rPr sz="2400" spc="-10" dirty="0">
                <a:latin typeface="Arial"/>
                <a:cs typeface="Arial"/>
              </a:rPr>
              <a:t>as </a:t>
            </a:r>
            <a:r>
              <a:rPr sz="2400" spc="-5" dirty="0">
                <a:latin typeface="Arial"/>
                <a:cs typeface="Arial"/>
              </a:rPr>
              <a:t>troub</a:t>
            </a:r>
            <a:r>
              <a:rPr sz="2400" spc="-10" dirty="0">
                <a:latin typeface="Arial"/>
                <a:cs typeface="Arial"/>
              </a:rPr>
              <a:t>les</a:t>
            </a:r>
            <a:r>
              <a:rPr sz="2400" spc="10" dirty="0">
                <a:latin typeface="Arial"/>
                <a:cs typeface="Arial"/>
              </a:rPr>
              <a:t> </a:t>
            </a:r>
            <a:r>
              <a:rPr sz="2400" spc="-5" dirty="0">
                <a:latin typeface="Arial"/>
                <a:cs typeface="Arial"/>
              </a:rPr>
              <a:t>fol</a:t>
            </a:r>
            <a:r>
              <a:rPr sz="2400" spc="-10" dirty="0">
                <a:latin typeface="Arial"/>
                <a:cs typeface="Arial"/>
              </a:rPr>
              <a:t>lo</a:t>
            </a:r>
            <a:r>
              <a:rPr sz="2400" dirty="0">
                <a:latin typeface="Arial"/>
                <a:cs typeface="Arial"/>
              </a:rPr>
              <a:t>w</a:t>
            </a:r>
            <a:r>
              <a:rPr sz="2400" spc="-10" dirty="0">
                <a:latin typeface="Arial"/>
                <a:cs typeface="Arial"/>
              </a:rPr>
              <a:t>ing i</a:t>
            </a:r>
            <a:r>
              <a:rPr sz="2400" spc="-5" dirty="0">
                <a:latin typeface="Arial"/>
                <a:cs typeface="Arial"/>
              </a:rPr>
              <a:t>nstruc</a:t>
            </a:r>
            <a:r>
              <a:rPr sz="2400" spc="5" dirty="0">
                <a:latin typeface="Arial"/>
                <a:cs typeface="Arial"/>
              </a:rPr>
              <a:t>t</a:t>
            </a:r>
            <a:r>
              <a:rPr sz="2400" spc="-10" dirty="0">
                <a:latin typeface="Arial"/>
                <a:cs typeface="Arial"/>
              </a:rPr>
              <a:t>io</a:t>
            </a:r>
            <a:r>
              <a:rPr sz="2400" spc="-15" dirty="0">
                <a:latin typeface="Arial"/>
                <a:cs typeface="Arial"/>
              </a:rPr>
              <a:t>n</a:t>
            </a:r>
            <a:r>
              <a:rPr sz="2400" spc="-5" dirty="0">
                <a:latin typeface="Arial"/>
                <a:cs typeface="Arial"/>
              </a:rPr>
              <a:t>s a</a:t>
            </a:r>
            <a:r>
              <a:rPr sz="2400" spc="-10" dirty="0">
                <a:latin typeface="Arial"/>
                <a:cs typeface="Arial"/>
              </a:rPr>
              <a:t>nd</a:t>
            </a:r>
            <a:r>
              <a:rPr sz="2400" spc="-5" dirty="0">
                <a:latin typeface="Arial"/>
                <a:cs typeface="Arial"/>
              </a:rPr>
              <a:t> </a:t>
            </a:r>
            <a:r>
              <a:rPr sz="2400" spc="5" dirty="0">
                <a:latin typeface="Arial"/>
                <a:cs typeface="Arial"/>
              </a:rPr>
              <a:t>s</a:t>
            </a:r>
            <a:r>
              <a:rPr sz="2400" dirty="0">
                <a:latin typeface="Arial"/>
                <a:cs typeface="Arial"/>
              </a:rPr>
              <a:t>k</a:t>
            </a:r>
            <a:r>
              <a:rPr sz="2400" spc="-10" dirty="0">
                <a:latin typeface="Arial"/>
                <a:cs typeface="Arial"/>
              </a:rPr>
              <a:t>ips</a:t>
            </a:r>
            <a:r>
              <a:rPr sz="2400" spc="-5" dirty="0">
                <a:latin typeface="Arial"/>
                <a:cs typeface="Arial"/>
              </a:rPr>
              <a:t> act</a:t>
            </a:r>
            <a:r>
              <a:rPr sz="2400" spc="-15" dirty="0">
                <a:latin typeface="Arial"/>
                <a:cs typeface="Arial"/>
              </a:rPr>
              <a:t>i</a:t>
            </a:r>
            <a:r>
              <a:rPr sz="2400" dirty="0">
                <a:latin typeface="Arial"/>
                <a:cs typeface="Arial"/>
              </a:rPr>
              <a:t>v</a:t>
            </a:r>
            <a:r>
              <a:rPr sz="2400" spc="-10" dirty="0">
                <a:latin typeface="Arial"/>
                <a:cs typeface="Arial"/>
              </a:rPr>
              <a:t>i</a:t>
            </a:r>
            <a:r>
              <a:rPr sz="2400" spc="5" dirty="0">
                <a:latin typeface="Arial"/>
                <a:cs typeface="Arial"/>
              </a:rPr>
              <a:t>t</a:t>
            </a:r>
            <a:r>
              <a:rPr sz="2400" spc="-10" dirty="0">
                <a:latin typeface="Arial"/>
                <a:cs typeface="Arial"/>
              </a:rPr>
              <a:t>ies w</a:t>
            </a:r>
            <a:r>
              <a:rPr sz="2400" spc="-5" dirty="0">
                <a:latin typeface="Arial"/>
                <a:cs typeface="Arial"/>
              </a:rPr>
              <a:t>h</a:t>
            </a:r>
            <a:r>
              <a:rPr sz="2400" spc="-10" dirty="0">
                <a:latin typeface="Arial"/>
                <a:cs typeface="Arial"/>
              </a:rPr>
              <a:t>en l</a:t>
            </a:r>
            <a:r>
              <a:rPr sz="2400" spc="-5" dirty="0">
                <a:latin typeface="Arial"/>
                <a:cs typeface="Arial"/>
              </a:rPr>
              <a:t>eft </a:t>
            </a:r>
            <a:r>
              <a:rPr sz="2400" spc="-10" dirty="0">
                <a:latin typeface="Arial"/>
                <a:cs typeface="Arial"/>
              </a:rPr>
              <a:t>u</a:t>
            </a:r>
            <a:r>
              <a:rPr sz="2400" spc="-15" dirty="0">
                <a:latin typeface="Arial"/>
                <a:cs typeface="Arial"/>
              </a:rPr>
              <a:t>n</a:t>
            </a:r>
            <a:r>
              <a:rPr sz="2400" dirty="0">
                <a:latin typeface="Arial"/>
                <a:cs typeface="Arial"/>
              </a:rPr>
              <a:t>s</a:t>
            </a:r>
            <a:r>
              <a:rPr sz="2400" spc="-5" dirty="0">
                <a:latin typeface="Arial"/>
                <a:cs typeface="Arial"/>
              </a:rPr>
              <a:t>u</a:t>
            </a:r>
            <a:r>
              <a:rPr sz="2400" spc="-10" dirty="0">
                <a:latin typeface="Arial"/>
                <a:cs typeface="Arial"/>
              </a:rPr>
              <a:t>p</a:t>
            </a:r>
            <a:r>
              <a:rPr sz="2400" spc="-15" dirty="0">
                <a:latin typeface="Arial"/>
                <a:cs typeface="Arial"/>
              </a:rPr>
              <a:t>e</a:t>
            </a:r>
            <a:r>
              <a:rPr sz="2400" spc="10" dirty="0">
                <a:latin typeface="Arial"/>
                <a:cs typeface="Arial"/>
              </a:rPr>
              <a:t>r</a:t>
            </a:r>
            <a:r>
              <a:rPr sz="2400" dirty="0">
                <a:latin typeface="Arial"/>
                <a:cs typeface="Arial"/>
              </a:rPr>
              <a:t>v</a:t>
            </a:r>
            <a:r>
              <a:rPr sz="2400" spc="-10" dirty="0">
                <a:latin typeface="Arial"/>
                <a:cs typeface="Arial"/>
              </a:rPr>
              <a:t>i</a:t>
            </a:r>
            <a:r>
              <a:rPr sz="2400" dirty="0">
                <a:latin typeface="Arial"/>
                <a:cs typeface="Arial"/>
              </a:rPr>
              <a:t>s</a:t>
            </a:r>
            <a:r>
              <a:rPr sz="2400" spc="-10" dirty="0">
                <a:latin typeface="Arial"/>
                <a:cs typeface="Arial"/>
              </a:rPr>
              <a:t>e</a:t>
            </a:r>
            <a:r>
              <a:rPr sz="2400" spc="-15" dirty="0">
                <a:latin typeface="Arial"/>
                <a:cs typeface="Arial"/>
              </a:rPr>
              <a:t>d</a:t>
            </a:r>
            <a:r>
              <a:rPr sz="2400" spc="-5" dirty="0">
                <a:latin typeface="Arial"/>
                <a:cs typeface="Arial"/>
              </a:rPr>
              <a:t>.</a:t>
            </a:r>
            <a:endParaRPr sz="2400" dirty="0">
              <a:latin typeface="Arial"/>
              <a:cs typeface="Arial"/>
            </a:endParaRPr>
          </a:p>
          <a:p>
            <a:pPr marL="83820" marR="266065"/>
            <a:r>
              <a:rPr sz="2400" b="1" spc="-10" dirty="0">
                <a:latin typeface="Arial"/>
                <a:cs typeface="Arial"/>
              </a:rPr>
              <a:t>Action Taken:</a:t>
            </a:r>
            <a:r>
              <a:rPr sz="2400" b="1" spc="15" dirty="0">
                <a:latin typeface="Arial"/>
                <a:cs typeface="Arial"/>
              </a:rPr>
              <a:t> </a:t>
            </a:r>
            <a:r>
              <a:rPr sz="2400" spc="-15" dirty="0">
                <a:latin typeface="Arial"/>
                <a:cs typeface="Arial"/>
              </a:rPr>
              <a:t>Y</a:t>
            </a:r>
            <a:r>
              <a:rPr sz="2400" spc="-10" dirty="0">
                <a:latin typeface="Arial"/>
                <a:cs typeface="Arial"/>
              </a:rPr>
              <a:t>ou</a:t>
            </a:r>
            <a:r>
              <a:rPr sz="2400" spc="5" dirty="0">
                <a:latin typeface="Arial"/>
                <a:cs typeface="Arial"/>
              </a:rPr>
              <a:t> </a:t>
            </a:r>
            <a:r>
              <a:rPr sz="2400" spc="-10" dirty="0">
                <a:latin typeface="Arial"/>
                <a:cs typeface="Arial"/>
              </a:rPr>
              <a:t>h</a:t>
            </a:r>
            <a:r>
              <a:rPr sz="2400" spc="-5" dirty="0">
                <a:latin typeface="Arial"/>
                <a:cs typeface="Arial"/>
              </a:rPr>
              <a:t>a</a:t>
            </a:r>
            <a:r>
              <a:rPr sz="2400" spc="-10" dirty="0">
                <a:latin typeface="Arial"/>
                <a:cs typeface="Arial"/>
              </a:rPr>
              <a:t>d</a:t>
            </a:r>
            <a:r>
              <a:rPr sz="2400" spc="-5" dirty="0">
                <a:latin typeface="Arial"/>
                <a:cs typeface="Arial"/>
              </a:rPr>
              <a:t> </a:t>
            </a:r>
            <a:r>
              <a:rPr sz="2400" spc="-10" dirty="0">
                <a:latin typeface="Arial"/>
                <a:cs typeface="Arial"/>
              </a:rPr>
              <a:t>a</a:t>
            </a:r>
            <a:r>
              <a:rPr sz="2400" spc="-5" dirty="0">
                <a:latin typeface="Arial"/>
                <a:cs typeface="Arial"/>
              </a:rPr>
              <a:t> </a:t>
            </a:r>
            <a:r>
              <a:rPr sz="2400" spc="5" dirty="0">
                <a:latin typeface="Arial"/>
                <a:cs typeface="Arial"/>
              </a:rPr>
              <a:t>c</a:t>
            </a:r>
            <a:r>
              <a:rPr sz="2400" spc="-10" dirty="0">
                <a:latin typeface="Arial"/>
                <a:cs typeface="Arial"/>
              </a:rPr>
              <a:t>o</a:t>
            </a:r>
            <a:r>
              <a:rPr sz="2400" spc="-15" dirty="0">
                <a:latin typeface="Arial"/>
                <a:cs typeface="Arial"/>
              </a:rPr>
              <a:t>n</a:t>
            </a:r>
            <a:r>
              <a:rPr sz="2400" spc="-5" dirty="0">
                <a:latin typeface="Arial"/>
                <a:cs typeface="Arial"/>
              </a:rPr>
              <a:t>fer</a:t>
            </a:r>
            <a:r>
              <a:rPr sz="2400" dirty="0">
                <a:latin typeface="Arial"/>
                <a:cs typeface="Arial"/>
              </a:rPr>
              <a:t>e</a:t>
            </a:r>
            <a:r>
              <a:rPr sz="2400" spc="-10" dirty="0">
                <a:latin typeface="Arial"/>
                <a:cs typeface="Arial"/>
              </a:rPr>
              <a:t>nce</a:t>
            </a:r>
            <a:r>
              <a:rPr sz="2400" spc="-5" dirty="0">
                <a:latin typeface="Arial"/>
                <a:cs typeface="Arial"/>
              </a:rPr>
              <a:t> w</a:t>
            </a:r>
            <a:r>
              <a:rPr sz="2400" spc="-10" dirty="0">
                <a:latin typeface="Arial"/>
                <a:cs typeface="Arial"/>
              </a:rPr>
              <a:t>i</a:t>
            </a:r>
            <a:r>
              <a:rPr sz="2400" spc="-5" dirty="0">
                <a:latin typeface="Arial"/>
                <a:cs typeface="Arial"/>
              </a:rPr>
              <a:t>th</a:t>
            </a:r>
            <a:r>
              <a:rPr sz="2400" spc="5" dirty="0">
                <a:latin typeface="Arial"/>
                <a:cs typeface="Arial"/>
              </a:rPr>
              <a:t> </a:t>
            </a:r>
            <a:r>
              <a:rPr sz="2400" spc="-10" dirty="0">
                <a:latin typeface="Arial"/>
                <a:cs typeface="Arial"/>
              </a:rPr>
              <a:t>h</a:t>
            </a:r>
            <a:r>
              <a:rPr sz="2400" spc="-15" dirty="0">
                <a:latin typeface="Arial"/>
                <a:cs typeface="Arial"/>
              </a:rPr>
              <a:t>e</a:t>
            </a:r>
            <a:r>
              <a:rPr sz="2400" spc="-5" dirty="0">
                <a:latin typeface="Arial"/>
                <a:cs typeface="Arial"/>
              </a:rPr>
              <a:t>r </a:t>
            </a:r>
            <a:r>
              <a:rPr sz="2400" spc="-10" dirty="0">
                <a:latin typeface="Arial"/>
                <a:cs typeface="Arial"/>
              </a:rPr>
              <a:t>p</a:t>
            </a:r>
            <a:r>
              <a:rPr sz="2400" spc="-15" dirty="0">
                <a:latin typeface="Arial"/>
                <a:cs typeface="Arial"/>
              </a:rPr>
              <a:t>a</a:t>
            </a:r>
            <a:r>
              <a:rPr sz="2400" spc="10" dirty="0">
                <a:latin typeface="Arial"/>
                <a:cs typeface="Arial"/>
              </a:rPr>
              <a:t>r</a:t>
            </a:r>
            <a:r>
              <a:rPr sz="2400" spc="-10" dirty="0">
                <a:latin typeface="Arial"/>
                <a:cs typeface="Arial"/>
              </a:rPr>
              <a:t>e</a:t>
            </a:r>
            <a:r>
              <a:rPr sz="2400" spc="-15" dirty="0">
                <a:latin typeface="Arial"/>
                <a:cs typeface="Arial"/>
              </a:rPr>
              <a:t>n</a:t>
            </a:r>
            <a:r>
              <a:rPr sz="2400" spc="-5" dirty="0">
                <a:latin typeface="Arial"/>
                <a:cs typeface="Arial"/>
              </a:rPr>
              <a:t>ts</a:t>
            </a:r>
            <a:r>
              <a:rPr sz="2400" spc="25" dirty="0">
                <a:latin typeface="Arial"/>
                <a:cs typeface="Arial"/>
              </a:rPr>
              <a:t> </a:t>
            </a:r>
            <a:r>
              <a:rPr sz="2400" spc="-15" dirty="0">
                <a:latin typeface="Arial"/>
                <a:cs typeface="Arial"/>
              </a:rPr>
              <a:t>an</a:t>
            </a:r>
            <a:r>
              <a:rPr sz="2400" spc="-10" dirty="0">
                <a:latin typeface="Arial"/>
                <a:cs typeface="Arial"/>
              </a:rPr>
              <a:t>d</a:t>
            </a:r>
            <a:r>
              <a:rPr sz="2400" spc="-5" dirty="0">
                <a:latin typeface="Arial"/>
                <a:cs typeface="Arial"/>
              </a:rPr>
              <a:t> </a:t>
            </a:r>
            <a:r>
              <a:rPr sz="2400" spc="5" dirty="0">
                <a:latin typeface="Arial"/>
                <a:cs typeface="Arial"/>
              </a:rPr>
              <a:t>f</a:t>
            </a:r>
            <a:r>
              <a:rPr sz="2400" spc="-10" dirty="0">
                <a:latin typeface="Arial"/>
                <a:cs typeface="Arial"/>
              </a:rPr>
              <a:t>o</a:t>
            </a:r>
            <a:r>
              <a:rPr sz="2400" spc="-15" dirty="0">
                <a:latin typeface="Arial"/>
                <a:cs typeface="Arial"/>
              </a:rPr>
              <a:t>u</a:t>
            </a:r>
            <a:r>
              <a:rPr sz="2400" spc="-5" dirty="0">
                <a:latin typeface="Arial"/>
                <a:cs typeface="Arial"/>
              </a:rPr>
              <a:t>n</a:t>
            </a:r>
            <a:r>
              <a:rPr sz="2400" spc="-10" dirty="0">
                <a:latin typeface="Arial"/>
                <a:cs typeface="Arial"/>
              </a:rPr>
              <a:t>d</a:t>
            </a:r>
            <a:r>
              <a:rPr sz="2400" spc="-5" dirty="0">
                <a:latin typeface="Arial"/>
                <a:cs typeface="Arial"/>
              </a:rPr>
              <a:t> out fro</a:t>
            </a:r>
            <a:r>
              <a:rPr sz="2400" spc="-10" dirty="0">
                <a:latin typeface="Arial"/>
                <a:cs typeface="Arial"/>
              </a:rPr>
              <a:t>m</a:t>
            </a:r>
            <a:r>
              <a:rPr sz="2400" spc="-5" dirty="0">
                <a:latin typeface="Arial"/>
                <a:cs typeface="Arial"/>
              </a:rPr>
              <a:t> </a:t>
            </a:r>
            <a:r>
              <a:rPr sz="2400" spc="-10" dirty="0">
                <a:latin typeface="Arial"/>
                <a:cs typeface="Arial"/>
              </a:rPr>
              <a:t>t</a:t>
            </a:r>
            <a:r>
              <a:rPr sz="2400" spc="-5" dirty="0">
                <a:latin typeface="Arial"/>
                <a:cs typeface="Arial"/>
              </a:rPr>
              <a:t>h</a:t>
            </a:r>
            <a:r>
              <a:rPr sz="2400" spc="-10" dirty="0">
                <a:latin typeface="Arial"/>
                <a:cs typeface="Arial"/>
              </a:rPr>
              <a:t>em</a:t>
            </a:r>
            <a:r>
              <a:rPr sz="2400" spc="-5" dirty="0">
                <a:latin typeface="Arial"/>
                <a:cs typeface="Arial"/>
              </a:rPr>
              <a:t> </a:t>
            </a:r>
            <a:r>
              <a:rPr sz="2400" dirty="0">
                <a:latin typeface="Arial"/>
                <a:cs typeface="Arial"/>
              </a:rPr>
              <a:t>t</a:t>
            </a:r>
            <a:r>
              <a:rPr sz="2400" spc="-5" dirty="0">
                <a:latin typeface="Arial"/>
                <a:cs typeface="Arial"/>
              </a:rPr>
              <a:t>hat </a:t>
            </a:r>
            <a:r>
              <a:rPr sz="2400" spc="-10" dirty="0">
                <a:latin typeface="Arial"/>
                <a:cs typeface="Arial"/>
              </a:rPr>
              <a:t>C</a:t>
            </a:r>
            <a:r>
              <a:rPr sz="2400" dirty="0">
                <a:latin typeface="Arial"/>
                <a:cs typeface="Arial"/>
              </a:rPr>
              <a:t>l</a:t>
            </a:r>
            <a:r>
              <a:rPr sz="2400" spc="-5" dirty="0">
                <a:latin typeface="Arial"/>
                <a:cs typeface="Arial"/>
              </a:rPr>
              <a:t>ara</a:t>
            </a:r>
            <a:r>
              <a:rPr sz="2400" spc="5" dirty="0">
                <a:latin typeface="Arial"/>
                <a:cs typeface="Arial"/>
              </a:rPr>
              <a:t> </a:t>
            </a:r>
            <a:r>
              <a:rPr sz="2400" dirty="0">
                <a:latin typeface="Arial"/>
                <a:cs typeface="Arial"/>
              </a:rPr>
              <a:t>w</a:t>
            </a:r>
            <a:r>
              <a:rPr sz="2400" spc="-10" dirty="0">
                <a:latin typeface="Arial"/>
                <a:cs typeface="Arial"/>
              </a:rPr>
              <a:t>as </a:t>
            </a:r>
            <a:r>
              <a:rPr sz="2400" spc="-5" dirty="0">
                <a:latin typeface="Arial"/>
                <a:cs typeface="Arial"/>
              </a:rPr>
              <a:t>dia</a:t>
            </a:r>
            <a:r>
              <a:rPr sz="2400" spc="-15" dirty="0">
                <a:latin typeface="Arial"/>
                <a:cs typeface="Arial"/>
              </a:rPr>
              <a:t>g</a:t>
            </a:r>
            <a:r>
              <a:rPr sz="2400" spc="-5" dirty="0">
                <a:latin typeface="Arial"/>
                <a:cs typeface="Arial"/>
              </a:rPr>
              <a:t>n</a:t>
            </a:r>
            <a:r>
              <a:rPr sz="2400" spc="-10" dirty="0">
                <a:latin typeface="Arial"/>
                <a:cs typeface="Arial"/>
              </a:rPr>
              <a:t>osed</a:t>
            </a:r>
            <a:r>
              <a:rPr sz="2400" spc="-5" dirty="0">
                <a:latin typeface="Arial"/>
                <a:cs typeface="Arial"/>
              </a:rPr>
              <a:t> </a:t>
            </a:r>
            <a:r>
              <a:rPr sz="2400" dirty="0">
                <a:latin typeface="Arial"/>
                <a:cs typeface="Arial"/>
              </a:rPr>
              <a:t>w</a:t>
            </a:r>
            <a:r>
              <a:rPr sz="2400" spc="-10" dirty="0">
                <a:latin typeface="Arial"/>
                <a:cs typeface="Arial"/>
              </a:rPr>
              <a:t>i</a:t>
            </a:r>
            <a:r>
              <a:rPr sz="2400" spc="5" dirty="0">
                <a:latin typeface="Arial"/>
                <a:cs typeface="Arial"/>
              </a:rPr>
              <a:t>t</a:t>
            </a:r>
            <a:r>
              <a:rPr sz="2400" spc="-10" dirty="0">
                <a:latin typeface="Arial"/>
                <a:cs typeface="Arial"/>
              </a:rPr>
              <a:t>h</a:t>
            </a:r>
            <a:r>
              <a:rPr sz="2400" spc="5" dirty="0">
                <a:latin typeface="Arial"/>
                <a:cs typeface="Arial"/>
              </a:rPr>
              <a:t> </a:t>
            </a:r>
            <a:r>
              <a:rPr sz="2400" spc="-10" dirty="0">
                <a:latin typeface="Arial"/>
                <a:cs typeface="Arial"/>
              </a:rPr>
              <a:t>a</a:t>
            </a:r>
            <a:r>
              <a:rPr sz="2400" spc="-5" dirty="0">
                <a:latin typeface="Arial"/>
                <a:cs typeface="Arial"/>
              </a:rPr>
              <a:t> </a:t>
            </a:r>
            <a:r>
              <a:rPr sz="2400" spc="-10" dirty="0">
                <a:latin typeface="Arial"/>
                <a:cs typeface="Arial"/>
              </a:rPr>
              <a:t>le</a:t>
            </a:r>
            <a:r>
              <a:rPr sz="2400" spc="-15" dirty="0">
                <a:latin typeface="Arial"/>
                <a:cs typeface="Arial"/>
              </a:rPr>
              <a:t>a</a:t>
            </a:r>
            <a:r>
              <a:rPr sz="2400" spc="-5" dirty="0">
                <a:latin typeface="Arial"/>
                <a:cs typeface="Arial"/>
              </a:rPr>
              <a:t>rn</a:t>
            </a:r>
            <a:r>
              <a:rPr sz="2400" spc="-10" dirty="0">
                <a:latin typeface="Arial"/>
                <a:cs typeface="Arial"/>
              </a:rPr>
              <a:t>i</a:t>
            </a:r>
            <a:r>
              <a:rPr sz="2400" spc="-5" dirty="0">
                <a:latin typeface="Arial"/>
                <a:cs typeface="Arial"/>
              </a:rPr>
              <a:t>n</a:t>
            </a:r>
            <a:r>
              <a:rPr sz="2400" spc="-10" dirty="0">
                <a:latin typeface="Arial"/>
                <a:cs typeface="Arial"/>
              </a:rPr>
              <a:t>g</a:t>
            </a:r>
            <a:r>
              <a:rPr sz="2400" spc="-5" dirty="0">
                <a:latin typeface="Arial"/>
                <a:cs typeface="Arial"/>
              </a:rPr>
              <a:t> d</a:t>
            </a:r>
            <a:r>
              <a:rPr sz="2400" spc="-10" dirty="0">
                <a:latin typeface="Arial"/>
                <a:cs typeface="Arial"/>
              </a:rPr>
              <a:t>i</a:t>
            </a:r>
            <a:r>
              <a:rPr sz="2400" dirty="0">
                <a:latin typeface="Arial"/>
                <a:cs typeface="Arial"/>
              </a:rPr>
              <a:t>s</a:t>
            </a:r>
            <a:r>
              <a:rPr sz="2400" spc="-10" dirty="0">
                <a:latin typeface="Arial"/>
                <a:cs typeface="Arial"/>
              </a:rPr>
              <a:t>a</a:t>
            </a:r>
            <a:r>
              <a:rPr sz="2400" spc="-15" dirty="0">
                <a:latin typeface="Arial"/>
                <a:cs typeface="Arial"/>
              </a:rPr>
              <a:t>b</a:t>
            </a:r>
            <a:r>
              <a:rPr sz="2400" dirty="0">
                <a:latin typeface="Arial"/>
                <a:cs typeface="Arial"/>
              </a:rPr>
              <a:t>i</a:t>
            </a:r>
            <a:r>
              <a:rPr sz="2400" spc="-10" dirty="0">
                <a:latin typeface="Arial"/>
                <a:cs typeface="Arial"/>
              </a:rPr>
              <a:t>l</a:t>
            </a:r>
            <a:r>
              <a:rPr sz="2400" dirty="0">
                <a:latin typeface="Arial"/>
                <a:cs typeface="Arial"/>
              </a:rPr>
              <a:t>i</a:t>
            </a:r>
            <a:r>
              <a:rPr sz="2400" spc="-5" dirty="0">
                <a:latin typeface="Arial"/>
                <a:cs typeface="Arial"/>
              </a:rPr>
              <a:t>t</a:t>
            </a:r>
            <a:r>
              <a:rPr sz="2400" dirty="0">
                <a:latin typeface="Arial"/>
                <a:cs typeface="Arial"/>
              </a:rPr>
              <a:t>y</a:t>
            </a:r>
            <a:r>
              <a:rPr sz="2400" spc="-5" dirty="0">
                <a:latin typeface="Arial"/>
                <a:cs typeface="Arial"/>
              </a:rPr>
              <a:t>.</a:t>
            </a:r>
            <a:endParaRPr sz="2400" dirty="0">
              <a:latin typeface="Arial"/>
              <a:cs typeface="Arial"/>
            </a:endParaRPr>
          </a:p>
          <a:p>
            <a:pPr>
              <a:spcBef>
                <a:spcPts val="62"/>
              </a:spcBef>
            </a:pPr>
            <a:endParaRPr sz="2800" dirty="0"/>
          </a:p>
          <a:p>
            <a:pPr marL="83820" marR="154940" indent="-17780" algn="ctr"/>
            <a:r>
              <a:rPr sz="2800" spc="-10" dirty="0">
                <a:latin typeface="Arial"/>
                <a:cs typeface="Arial"/>
              </a:rPr>
              <a:t>How</a:t>
            </a:r>
            <a:r>
              <a:rPr sz="2800" spc="-5" dirty="0">
                <a:latin typeface="Arial"/>
                <a:cs typeface="Arial"/>
              </a:rPr>
              <a:t> </a:t>
            </a:r>
            <a:r>
              <a:rPr sz="2800" dirty="0">
                <a:latin typeface="Arial"/>
                <a:cs typeface="Arial"/>
              </a:rPr>
              <a:t>w</a:t>
            </a:r>
            <a:r>
              <a:rPr sz="2800" spc="-10" dirty="0">
                <a:latin typeface="Arial"/>
                <a:cs typeface="Arial"/>
              </a:rPr>
              <a:t>i</a:t>
            </a:r>
            <a:r>
              <a:rPr sz="2800" dirty="0">
                <a:latin typeface="Arial"/>
                <a:cs typeface="Arial"/>
              </a:rPr>
              <a:t>l</a:t>
            </a:r>
            <a:r>
              <a:rPr sz="2800" spc="-5" dirty="0">
                <a:latin typeface="Arial"/>
                <a:cs typeface="Arial"/>
              </a:rPr>
              <a:t>l</a:t>
            </a:r>
            <a:r>
              <a:rPr sz="2800" spc="-10" dirty="0">
                <a:latin typeface="Arial"/>
                <a:cs typeface="Arial"/>
              </a:rPr>
              <a:t> you</a:t>
            </a:r>
            <a:r>
              <a:rPr sz="2800" spc="10" dirty="0">
                <a:latin typeface="Arial"/>
                <a:cs typeface="Arial"/>
              </a:rPr>
              <a:t> </a:t>
            </a:r>
            <a:r>
              <a:rPr sz="2800" spc="-10" dirty="0">
                <a:latin typeface="Arial"/>
                <a:cs typeface="Arial"/>
              </a:rPr>
              <a:t>m</a:t>
            </a:r>
            <a:r>
              <a:rPr sz="2800" spc="-15" dirty="0">
                <a:latin typeface="Arial"/>
                <a:cs typeface="Arial"/>
              </a:rPr>
              <a:t>o</a:t>
            </a:r>
            <a:r>
              <a:rPr sz="2800" spc="-5" dirty="0">
                <a:latin typeface="Arial"/>
                <a:cs typeface="Arial"/>
              </a:rPr>
              <a:t>d</a:t>
            </a:r>
            <a:r>
              <a:rPr sz="2800" spc="-10" dirty="0">
                <a:latin typeface="Arial"/>
                <a:cs typeface="Arial"/>
              </a:rPr>
              <a:t>i</a:t>
            </a:r>
            <a:r>
              <a:rPr sz="2800" spc="-5" dirty="0">
                <a:latin typeface="Arial"/>
                <a:cs typeface="Arial"/>
              </a:rPr>
              <a:t>fy th</a:t>
            </a:r>
            <a:r>
              <a:rPr sz="2800" spc="-10" dirty="0">
                <a:latin typeface="Arial"/>
                <a:cs typeface="Arial"/>
              </a:rPr>
              <a:t>e</a:t>
            </a:r>
            <a:r>
              <a:rPr sz="2800" spc="-5" dirty="0">
                <a:latin typeface="Arial"/>
                <a:cs typeface="Arial"/>
              </a:rPr>
              <a:t> instruct</a:t>
            </a:r>
            <a:r>
              <a:rPr sz="2800" spc="-15" dirty="0">
                <a:latin typeface="Arial"/>
                <a:cs typeface="Arial"/>
              </a:rPr>
              <a:t>i</a:t>
            </a:r>
            <a:r>
              <a:rPr sz="2800" spc="-10" dirty="0">
                <a:latin typeface="Arial"/>
                <a:cs typeface="Arial"/>
              </a:rPr>
              <a:t>o</a:t>
            </a:r>
            <a:r>
              <a:rPr sz="2800" spc="-15" dirty="0">
                <a:latin typeface="Arial"/>
                <a:cs typeface="Arial"/>
              </a:rPr>
              <a:t>n</a:t>
            </a:r>
            <a:r>
              <a:rPr sz="2800" spc="-5" dirty="0">
                <a:latin typeface="Arial"/>
                <a:cs typeface="Arial"/>
              </a:rPr>
              <a:t>s </a:t>
            </a:r>
            <a:r>
              <a:rPr sz="2800" dirty="0">
                <a:latin typeface="Arial"/>
                <a:cs typeface="Arial"/>
              </a:rPr>
              <a:t>f</a:t>
            </a:r>
            <a:r>
              <a:rPr sz="2800" spc="-5" dirty="0">
                <a:latin typeface="Arial"/>
                <a:cs typeface="Arial"/>
              </a:rPr>
              <a:t>or </a:t>
            </a:r>
            <a:r>
              <a:rPr sz="2800" spc="-10" dirty="0">
                <a:latin typeface="Arial"/>
                <a:cs typeface="Arial"/>
              </a:rPr>
              <a:t>C</a:t>
            </a:r>
            <a:r>
              <a:rPr sz="2800" dirty="0">
                <a:latin typeface="Arial"/>
                <a:cs typeface="Arial"/>
              </a:rPr>
              <a:t>l</a:t>
            </a:r>
            <a:r>
              <a:rPr sz="2800" spc="-5" dirty="0">
                <a:latin typeface="Arial"/>
                <a:cs typeface="Arial"/>
              </a:rPr>
              <a:t>ara to</a:t>
            </a:r>
            <a:r>
              <a:rPr sz="2800" spc="10" dirty="0">
                <a:latin typeface="Arial"/>
                <a:cs typeface="Arial"/>
              </a:rPr>
              <a:t> </a:t>
            </a:r>
            <a:r>
              <a:rPr sz="2800" spc="5" dirty="0">
                <a:latin typeface="Arial"/>
                <a:cs typeface="Arial"/>
              </a:rPr>
              <a:t>k</a:t>
            </a:r>
            <a:r>
              <a:rPr sz="2800" spc="-10" dirty="0">
                <a:latin typeface="Arial"/>
                <a:cs typeface="Arial"/>
              </a:rPr>
              <a:t>e</a:t>
            </a:r>
            <a:r>
              <a:rPr sz="2800" spc="-15" dirty="0">
                <a:latin typeface="Arial"/>
                <a:cs typeface="Arial"/>
              </a:rPr>
              <a:t>e</a:t>
            </a:r>
            <a:r>
              <a:rPr sz="2800" spc="-10" dirty="0">
                <a:latin typeface="Arial"/>
                <a:cs typeface="Arial"/>
              </a:rPr>
              <a:t>p</a:t>
            </a:r>
            <a:r>
              <a:rPr sz="2800" spc="5" dirty="0">
                <a:latin typeface="Arial"/>
                <a:cs typeface="Arial"/>
              </a:rPr>
              <a:t> </a:t>
            </a:r>
            <a:r>
              <a:rPr sz="2800" spc="-10" dirty="0">
                <a:latin typeface="Arial"/>
                <a:cs typeface="Arial"/>
              </a:rPr>
              <a:t>h</a:t>
            </a:r>
            <a:r>
              <a:rPr sz="2800" spc="-15" dirty="0">
                <a:latin typeface="Arial"/>
                <a:cs typeface="Arial"/>
              </a:rPr>
              <a:t>e</a:t>
            </a:r>
            <a:r>
              <a:rPr sz="2800" spc="-5" dirty="0">
                <a:latin typeface="Arial"/>
                <a:cs typeface="Arial"/>
              </a:rPr>
              <a:t>r f</a:t>
            </a:r>
            <a:r>
              <a:rPr sz="2800" spc="-15" dirty="0">
                <a:latin typeface="Arial"/>
                <a:cs typeface="Arial"/>
              </a:rPr>
              <a:t>o</a:t>
            </a:r>
            <a:r>
              <a:rPr sz="2800" dirty="0">
                <a:latin typeface="Arial"/>
                <a:cs typeface="Arial"/>
              </a:rPr>
              <a:t>c</a:t>
            </a:r>
            <a:r>
              <a:rPr sz="2800" spc="-10" dirty="0">
                <a:latin typeface="Arial"/>
                <a:cs typeface="Arial"/>
              </a:rPr>
              <a:t>us </a:t>
            </a:r>
            <a:r>
              <a:rPr sz="2800" spc="-5" dirty="0">
                <a:latin typeface="Arial"/>
                <a:cs typeface="Arial"/>
              </a:rPr>
              <a:t>o</a:t>
            </a:r>
            <a:r>
              <a:rPr sz="2800" spc="-10" dirty="0">
                <a:latin typeface="Arial"/>
                <a:cs typeface="Arial"/>
              </a:rPr>
              <a:t>n</a:t>
            </a:r>
            <a:r>
              <a:rPr sz="2800" spc="-5" dirty="0">
                <a:latin typeface="Arial"/>
                <a:cs typeface="Arial"/>
              </a:rPr>
              <a:t> c</a:t>
            </a:r>
            <a:r>
              <a:rPr sz="2800" spc="-10" dirty="0">
                <a:latin typeface="Arial"/>
                <a:cs typeface="Arial"/>
              </a:rPr>
              <a:t>las</a:t>
            </a:r>
            <a:r>
              <a:rPr sz="2800" dirty="0">
                <a:latin typeface="Arial"/>
                <a:cs typeface="Arial"/>
              </a:rPr>
              <a:t>s</a:t>
            </a:r>
            <a:r>
              <a:rPr sz="2800" spc="-5" dirty="0">
                <a:latin typeface="Arial"/>
                <a:cs typeface="Arial"/>
              </a:rPr>
              <a:t>roo</a:t>
            </a:r>
            <a:r>
              <a:rPr sz="2800" spc="-10" dirty="0">
                <a:latin typeface="Arial"/>
                <a:cs typeface="Arial"/>
              </a:rPr>
              <a:t>m</a:t>
            </a:r>
            <a:r>
              <a:rPr sz="2800" spc="10" dirty="0">
                <a:latin typeface="Arial"/>
                <a:cs typeface="Arial"/>
              </a:rPr>
              <a:t> </a:t>
            </a:r>
            <a:r>
              <a:rPr sz="2800" spc="-5" dirty="0">
                <a:latin typeface="Arial"/>
                <a:cs typeface="Arial"/>
              </a:rPr>
              <a:t>act</a:t>
            </a:r>
            <a:r>
              <a:rPr sz="2800" dirty="0">
                <a:latin typeface="Arial"/>
                <a:cs typeface="Arial"/>
              </a:rPr>
              <a:t>iv</a:t>
            </a:r>
            <a:r>
              <a:rPr sz="2800" spc="-10" dirty="0">
                <a:latin typeface="Arial"/>
                <a:cs typeface="Arial"/>
              </a:rPr>
              <a:t>i</a:t>
            </a:r>
            <a:r>
              <a:rPr sz="2800" spc="-5" dirty="0">
                <a:latin typeface="Arial"/>
                <a:cs typeface="Arial"/>
              </a:rPr>
              <a:t>t</a:t>
            </a:r>
            <a:r>
              <a:rPr sz="2800" spc="-15" dirty="0">
                <a:latin typeface="Arial"/>
                <a:cs typeface="Arial"/>
              </a:rPr>
              <a:t>i</a:t>
            </a:r>
            <a:r>
              <a:rPr sz="2800" spc="-10" dirty="0">
                <a:latin typeface="Arial"/>
                <a:cs typeface="Arial"/>
              </a:rPr>
              <a:t>e</a:t>
            </a:r>
            <a:r>
              <a:rPr sz="2800" dirty="0">
                <a:latin typeface="Arial"/>
                <a:cs typeface="Arial"/>
              </a:rPr>
              <a:t>s</a:t>
            </a:r>
            <a:r>
              <a:rPr sz="2800" spc="-10" dirty="0">
                <a:latin typeface="Arial"/>
                <a:cs typeface="Arial"/>
              </a:rPr>
              <a:t>?</a:t>
            </a:r>
            <a:r>
              <a:rPr sz="2800" spc="5" dirty="0">
                <a:latin typeface="Arial"/>
                <a:cs typeface="Arial"/>
              </a:rPr>
              <a:t> </a:t>
            </a:r>
            <a:r>
              <a:rPr sz="2800" b="1" spc="-15" dirty="0">
                <a:latin typeface="Arial"/>
                <a:cs typeface="Arial"/>
              </a:rPr>
              <a:t>W</a:t>
            </a:r>
            <a:r>
              <a:rPr sz="2800" b="1" dirty="0">
                <a:latin typeface="Arial"/>
                <a:cs typeface="Arial"/>
              </a:rPr>
              <a:t>r</a:t>
            </a:r>
            <a:r>
              <a:rPr sz="2800" b="1" spc="-5" dirty="0">
                <a:latin typeface="Arial"/>
                <a:cs typeface="Arial"/>
              </a:rPr>
              <a:t>ite </a:t>
            </a:r>
            <a:r>
              <a:rPr sz="2800" b="1" spc="-15" dirty="0">
                <a:latin typeface="Arial"/>
                <a:cs typeface="Arial"/>
              </a:rPr>
              <a:t>y</a:t>
            </a:r>
            <a:r>
              <a:rPr sz="2800" b="1" spc="-10" dirty="0">
                <a:latin typeface="Arial"/>
                <a:cs typeface="Arial"/>
              </a:rPr>
              <a:t>our</a:t>
            </a:r>
            <a:r>
              <a:rPr sz="2800" b="1" spc="5" dirty="0">
                <a:latin typeface="Arial"/>
                <a:cs typeface="Arial"/>
              </a:rPr>
              <a:t> </a:t>
            </a:r>
            <a:r>
              <a:rPr sz="2800" b="1" spc="-10" dirty="0">
                <a:latin typeface="Arial"/>
                <a:cs typeface="Arial"/>
              </a:rPr>
              <a:t>r</a:t>
            </a:r>
            <a:r>
              <a:rPr sz="2800" b="1" spc="-5" dirty="0">
                <a:latin typeface="Arial"/>
                <a:cs typeface="Arial"/>
              </a:rPr>
              <a:t>ef</a:t>
            </a:r>
            <a:r>
              <a:rPr sz="2800" b="1" spc="5" dirty="0">
                <a:latin typeface="Arial"/>
                <a:cs typeface="Arial"/>
              </a:rPr>
              <a:t>l</a:t>
            </a:r>
            <a:r>
              <a:rPr sz="2800" b="1" spc="-10" dirty="0">
                <a:latin typeface="Arial"/>
                <a:cs typeface="Arial"/>
              </a:rPr>
              <a:t>e</a:t>
            </a:r>
            <a:r>
              <a:rPr sz="2800" b="1" spc="-15" dirty="0">
                <a:latin typeface="Arial"/>
                <a:cs typeface="Arial"/>
              </a:rPr>
              <a:t>c</a:t>
            </a:r>
            <a:r>
              <a:rPr sz="2800" b="1" spc="-5" dirty="0">
                <a:latin typeface="Arial"/>
                <a:cs typeface="Arial"/>
              </a:rPr>
              <a:t>ti</a:t>
            </a:r>
            <a:r>
              <a:rPr sz="2800" b="1" dirty="0">
                <a:latin typeface="Arial"/>
                <a:cs typeface="Arial"/>
              </a:rPr>
              <a:t>o</a:t>
            </a:r>
            <a:r>
              <a:rPr sz="2800" b="1" spc="-10" dirty="0">
                <a:latin typeface="Arial"/>
                <a:cs typeface="Arial"/>
              </a:rPr>
              <a:t>ns</a:t>
            </a:r>
            <a:r>
              <a:rPr sz="2800" b="1" spc="-5" dirty="0">
                <a:latin typeface="Arial"/>
                <a:cs typeface="Arial"/>
              </a:rPr>
              <a:t> </a:t>
            </a:r>
            <a:r>
              <a:rPr sz="2800" b="1" spc="-10" dirty="0">
                <a:latin typeface="Arial"/>
                <a:cs typeface="Arial"/>
              </a:rPr>
              <a:t>in</a:t>
            </a:r>
            <a:r>
              <a:rPr sz="2800" b="1" spc="-5" dirty="0">
                <a:latin typeface="Arial"/>
                <a:cs typeface="Arial"/>
              </a:rPr>
              <a:t> this fo</a:t>
            </a:r>
            <a:r>
              <a:rPr sz="2800" b="1" spc="-10" dirty="0">
                <a:latin typeface="Arial"/>
                <a:cs typeface="Arial"/>
              </a:rPr>
              <a:t>rm.</a:t>
            </a:r>
            <a:r>
              <a:rPr sz="2800" b="1" spc="5" dirty="0">
                <a:latin typeface="Arial"/>
                <a:cs typeface="Arial"/>
              </a:rPr>
              <a:t> </a:t>
            </a:r>
            <a:r>
              <a:rPr sz="2800" spc="-5" dirty="0">
                <a:latin typeface="Arial"/>
                <a:cs typeface="Arial"/>
              </a:rPr>
              <a:t>M</a:t>
            </a:r>
            <a:r>
              <a:rPr sz="2800" spc="-10" dirty="0">
                <a:latin typeface="Arial"/>
                <a:cs typeface="Arial"/>
              </a:rPr>
              <a:t>e</a:t>
            </a:r>
            <a:r>
              <a:rPr sz="2800" spc="-15" dirty="0">
                <a:latin typeface="Arial"/>
                <a:cs typeface="Arial"/>
              </a:rPr>
              <a:t>n</a:t>
            </a:r>
            <a:r>
              <a:rPr sz="2800" spc="5" dirty="0">
                <a:latin typeface="Arial"/>
                <a:cs typeface="Arial"/>
              </a:rPr>
              <a:t>t</a:t>
            </a:r>
            <a:r>
              <a:rPr sz="2800" spc="-10" dirty="0">
                <a:latin typeface="Arial"/>
                <a:cs typeface="Arial"/>
              </a:rPr>
              <a:t>ion</a:t>
            </a:r>
            <a:r>
              <a:rPr sz="2800" spc="5" dirty="0">
                <a:latin typeface="Arial"/>
                <a:cs typeface="Arial"/>
              </a:rPr>
              <a:t> </a:t>
            </a:r>
            <a:r>
              <a:rPr sz="2800" spc="-10" dirty="0">
                <a:latin typeface="Arial"/>
                <a:cs typeface="Arial"/>
              </a:rPr>
              <a:t>in</a:t>
            </a:r>
            <a:r>
              <a:rPr sz="2800" spc="-5" dirty="0">
                <a:latin typeface="Arial"/>
                <a:cs typeface="Arial"/>
              </a:rPr>
              <a:t> </a:t>
            </a:r>
            <a:r>
              <a:rPr sz="2800" dirty="0">
                <a:latin typeface="Arial"/>
                <a:cs typeface="Arial"/>
              </a:rPr>
              <a:t>y</a:t>
            </a:r>
            <a:r>
              <a:rPr sz="2800" spc="-10" dirty="0">
                <a:latin typeface="Arial"/>
                <a:cs typeface="Arial"/>
              </a:rPr>
              <a:t>o</a:t>
            </a:r>
            <a:r>
              <a:rPr sz="2800" spc="-15" dirty="0">
                <a:latin typeface="Arial"/>
                <a:cs typeface="Arial"/>
              </a:rPr>
              <a:t>u</a:t>
            </a:r>
            <a:r>
              <a:rPr sz="2800" spc="-5" dirty="0">
                <a:latin typeface="Arial"/>
                <a:cs typeface="Arial"/>
              </a:rPr>
              <a:t>r</a:t>
            </a:r>
            <a:r>
              <a:rPr sz="2800" spc="10" dirty="0">
                <a:latin typeface="Arial"/>
                <a:cs typeface="Arial"/>
              </a:rPr>
              <a:t> </a:t>
            </a:r>
            <a:r>
              <a:rPr sz="2800" spc="-5" dirty="0">
                <a:latin typeface="Arial"/>
                <a:cs typeface="Arial"/>
              </a:rPr>
              <a:t>ref</a:t>
            </a:r>
            <a:r>
              <a:rPr sz="2800" spc="-15" dirty="0">
                <a:latin typeface="Arial"/>
                <a:cs typeface="Arial"/>
              </a:rPr>
              <a:t>l</a:t>
            </a:r>
            <a:r>
              <a:rPr sz="2800" spc="-5" dirty="0">
                <a:latin typeface="Arial"/>
                <a:cs typeface="Arial"/>
              </a:rPr>
              <a:t>ect</a:t>
            </a:r>
            <a:r>
              <a:rPr sz="2800" dirty="0">
                <a:latin typeface="Arial"/>
                <a:cs typeface="Arial"/>
              </a:rPr>
              <a:t>i</a:t>
            </a:r>
            <a:r>
              <a:rPr sz="2800" spc="-10" dirty="0">
                <a:latin typeface="Arial"/>
                <a:cs typeface="Arial"/>
              </a:rPr>
              <a:t>o</a:t>
            </a:r>
            <a:r>
              <a:rPr sz="2800" spc="-15" dirty="0">
                <a:latin typeface="Arial"/>
                <a:cs typeface="Arial"/>
              </a:rPr>
              <a:t>n</a:t>
            </a:r>
            <a:r>
              <a:rPr sz="2800" spc="-5" dirty="0">
                <a:latin typeface="Arial"/>
                <a:cs typeface="Arial"/>
              </a:rPr>
              <a:t>s </a:t>
            </a:r>
            <a:r>
              <a:rPr sz="2800" spc="-10" dirty="0">
                <a:latin typeface="Arial"/>
                <a:cs typeface="Arial"/>
              </a:rPr>
              <a:t>a</a:t>
            </a:r>
            <a:r>
              <a:rPr sz="2800" spc="-5" dirty="0">
                <a:latin typeface="Arial"/>
                <a:cs typeface="Arial"/>
              </a:rPr>
              <a:t> </a:t>
            </a:r>
            <a:r>
              <a:rPr sz="2800" spc="5" dirty="0">
                <a:latin typeface="Arial"/>
                <a:cs typeface="Arial"/>
              </a:rPr>
              <a:t>s</a:t>
            </a:r>
            <a:r>
              <a:rPr sz="2800" spc="-10" dirty="0">
                <a:latin typeface="Arial"/>
                <a:cs typeface="Arial"/>
              </a:rPr>
              <a:t>p</a:t>
            </a:r>
            <a:r>
              <a:rPr sz="2800" spc="-15" dirty="0">
                <a:latin typeface="Arial"/>
                <a:cs typeface="Arial"/>
              </a:rPr>
              <a:t>e</a:t>
            </a:r>
            <a:r>
              <a:rPr sz="2800" dirty="0">
                <a:latin typeface="Arial"/>
                <a:cs typeface="Arial"/>
              </a:rPr>
              <a:t>c</a:t>
            </a:r>
            <a:r>
              <a:rPr sz="2800" spc="-10" dirty="0">
                <a:latin typeface="Arial"/>
                <a:cs typeface="Arial"/>
              </a:rPr>
              <a:t>i</a:t>
            </a:r>
            <a:r>
              <a:rPr sz="2800" spc="5" dirty="0">
                <a:latin typeface="Arial"/>
                <a:cs typeface="Arial"/>
              </a:rPr>
              <a:t>f</a:t>
            </a:r>
            <a:r>
              <a:rPr sz="2800" spc="-10" dirty="0">
                <a:latin typeface="Arial"/>
                <a:cs typeface="Arial"/>
              </a:rPr>
              <a:t>i</a:t>
            </a:r>
            <a:r>
              <a:rPr sz="2800" spc="-5" dirty="0">
                <a:latin typeface="Arial"/>
                <a:cs typeface="Arial"/>
              </a:rPr>
              <a:t>c </a:t>
            </a:r>
            <a:r>
              <a:rPr sz="2800" spc="-15" dirty="0">
                <a:latin typeface="Arial"/>
                <a:cs typeface="Arial"/>
              </a:rPr>
              <a:t>l</a:t>
            </a:r>
            <a:r>
              <a:rPr sz="2800" spc="-5" dirty="0">
                <a:latin typeface="Arial"/>
                <a:cs typeface="Arial"/>
              </a:rPr>
              <a:t>earn</a:t>
            </a:r>
            <a:r>
              <a:rPr sz="2800" dirty="0">
                <a:latin typeface="Arial"/>
                <a:cs typeface="Arial"/>
              </a:rPr>
              <a:t>i</a:t>
            </a:r>
            <a:r>
              <a:rPr sz="2800" spc="-10" dirty="0">
                <a:latin typeface="Arial"/>
                <a:cs typeface="Arial"/>
              </a:rPr>
              <a:t>ng</a:t>
            </a:r>
            <a:r>
              <a:rPr sz="2800" spc="-5" dirty="0">
                <a:latin typeface="Arial"/>
                <a:cs typeface="Arial"/>
              </a:rPr>
              <a:t> d</a:t>
            </a:r>
            <a:r>
              <a:rPr sz="2800" spc="-10" dirty="0">
                <a:latin typeface="Arial"/>
                <a:cs typeface="Arial"/>
              </a:rPr>
              <a:t>i</a:t>
            </a:r>
            <a:r>
              <a:rPr sz="2800" spc="20" dirty="0">
                <a:latin typeface="Arial"/>
                <a:cs typeface="Arial"/>
              </a:rPr>
              <a:t>s</a:t>
            </a:r>
            <a:r>
              <a:rPr sz="2800" spc="-10" dirty="0">
                <a:latin typeface="Arial"/>
                <a:cs typeface="Arial"/>
              </a:rPr>
              <a:t>a</a:t>
            </a:r>
            <a:r>
              <a:rPr sz="2800" spc="-5" dirty="0">
                <a:latin typeface="Arial"/>
                <a:cs typeface="Arial"/>
              </a:rPr>
              <a:t>b</a:t>
            </a:r>
            <a:r>
              <a:rPr sz="2800" spc="-10" dirty="0">
                <a:latin typeface="Arial"/>
                <a:cs typeface="Arial"/>
              </a:rPr>
              <a:t>i</a:t>
            </a:r>
            <a:r>
              <a:rPr sz="2800" dirty="0">
                <a:latin typeface="Arial"/>
                <a:cs typeface="Arial"/>
              </a:rPr>
              <a:t>l</a:t>
            </a:r>
            <a:r>
              <a:rPr sz="2800" spc="-10" dirty="0">
                <a:latin typeface="Arial"/>
                <a:cs typeface="Arial"/>
              </a:rPr>
              <a:t>i</a:t>
            </a:r>
            <a:r>
              <a:rPr sz="2800" spc="-5" dirty="0">
                <a:latin typeface="Arial"/>
                <a:cs typeface="Arial"/>
              </a:rPr>
              <a:t>ty that </a:t>
            </a:r>
            <a:r>
              <a:rPr sz="2800" dirty="0">
                <a:latin typeface="Arial"/>
                <a:cs typeface="Arial"/>
              </a:rPr>
              <a:t>y</a:t>
            </a:r>
            <a:r>
              <a:rPr sz="2800" spc="-10" dirty="0">
                <a:latin typeface="Arial"/>
                <a:cs typeface="Arial"/>
              </a:rPr>
              <a:t>ou </a:t>
            </a:r>
            <a:r>
              <a:rPr sz="2800" spc="-5" dirty="0">
                <a:latin typeface="Arial"/>
                <a:cs typeface="Arial"/>
              </a:rPr>
              <a:t>are fa</a:t>
            </a:r>
            <a:r>
              <a:rPr sz="2800" spc="-10" dirty="0">
                <a:latin typeface="Arial"/>
                <a:cs typeface="Arial"/>
              </a:rPr>
              <a:t>m</a:t>
            </a:r>
            <a:r>
              <a:rPr sz="2800" spc="-15" dirty="0">
                <a:latin typeface="Arial"/>
                <a:cs typeface="Arial"/>
              </a:rPr>
              <a:t>i</a:t>
            </a:r>
            <a:r>
              <a:rPr sz="2800" dirty="0">
                <a:latin typeface="Arial"/>
                <a:cs typeface="Arial"/>
              </a:rPr>
              <a:t>l</a:t>
            </a:r>
            <a:r>
              <a:rPr sz="2800" spc="-10" dirty="0">
                <a:latin typeface="Arial"/>
                <a:cs typeface="Arial"/>
              </a:rPr>
              <a:t>i</a:t>
            </a:r>
            <a:r>
              <a:rPr sz="2800" spc="-5" dirty="0">
                <a:latin typeface="Arial"/>
                <a:cs typeface="Arial"/>
              </a:rPr>
              <a:t>ar </a:t>
            </a:r>
            <a:r>
              <a:rPr sz="2800" dirty="0">
                <a:latin typeface="Arial"/>
                <a:cs typeface="Arial"/>
              </a:rPr>
              <a:t>w</a:t>
            </a:r>
            <a:r>
              <a:rPr sz="2800" spc="-10" dirty="0">
                <a:latin typeface="Arial"/>
                <a:cs typeface="Arial"/>
              </a:rPr>
              <a:t>i</a:t>
            </a:r>
            <a:r>
              <a:rPr sz="2800" spc="-5" dirty="0">
                <a:latin typeface="Arial"/>
                <a:cs typeface="Arial"/>
              </a:rPr>
              <a:t>th</a:t>
            </a:r>
            <a:r>
              <a:rPr sz="2800" spc="5" dirty="0">
                <a:latin typeface="Arial"/>
                <a:cs typeface="Arial"/>
              </a:rPr>
              <a:t> </a:t>
            </a:r>
            <a:r>
              <a:rPr sz="2800" spc="-5" dirty="0">
                <a:latin typeface="Arial"/>
                <a:cs typeface="Arial"/>
              </a:rPr>
              <a:t>or </a:t>
            </a:r>
            <a:r>
              <a:rPr sz="2800" dirty="0">
                <a:latin typeface="Arial"/>
                <a:cs typeface="Arial"/>
              </a:rPr>
              <a:t>h</a:t>
            </a:r>
            <a:r>
              <a:rPr sz="2800" spc="-10" dirty="0">
                <a:latin typeface="Arial"/>
                <a:cs typeface="Arial"/>
              </a:rPr>
              <a:t>ave</a:t>
            </a:r>
            <a:r>
              <a:rPr sz="2800" spc="-5" dirty="0">
                <a:latin typeface="Arial"/>
                <a:cs typeface="Arial"/>
              </a:rPr>
              <a:t> re</a:t>
            </a:r>
            <a:r>
              <a:rPr sz="2800" dirty="0">
                <a:latin typeface="Arial"/>
                <a:cs typeface="Arial"/>
              </a:rPr>
              <a:t>s</a:t>
            </a:r>
            <a:r>
              <a:rPr sz="2800" spc="-10" dirty="0">
                <a:latin typeface="Arial"/>
                <a:cs typeface="Arial"/>
              </a:rPr>
              <a:t>e</a:t>
            </a:r>
            <a:r>
              <a:rPr sz="2800" spc="-15" dirty="0">
                <a:latin typeface="Arial"/>
                <a:cs typeface="Arial"/>
              </a:rPr>
              <a:t>a</a:t>
            </a:r>
            <a:r>
              <a:rPr sz="2800" spc="-5" dirty="0">
                <a:latin typeface="Arial"/>
                <a:cs typeface="Arial"/>
              </a:rPr>
              <a:t>r</a:t>
            </a:r>
            <a:r>
              <a:rPr sz="2800" dirty="0">
                <a:latin typeface="Arial"/>
                <a:cs typeface="Arial"/>
              </a:rPr>
              <a:t>c</a:t>
            </a:r>
            <a:r>
              <a:rPr sz="2800" spc="-5" dirty="0">
                <a:latin typeface="Arial"/>
                <a:cs typeface="Arial"/>
              </a:rPr>
              <a:t>h</a:t>
            </a:r>
            <a:r>
              <a:rPr sz="2800" spc="-10" dirty="0">
                <a:latin typeface="Arial"/>
                <a:cs typeface="Arial"/>
              </a:rPr>
              <a:t>ed</a:t>
            </a:r>
            <a:r>
              <a:rPr sz="2800" spc="-5" dirty="0">
                <a:latin typeface="Arial"/>
                <a:cs typeface="Arial"/>
              </a:rPr>
              <a:t> o</a:t>
            </a:r>
            <a:r>
              <a:rPr sz="2800" spc="5" dirty="0">
                <a:latin typeface="Arial"/>
                <a:cs typeface="Arial"/>
              </a:rPr>
              <a:t>n</a:t>
            </a:r>
            <a:r>
              <a:rPr sz="2800" spc="-5" dirty="0">
                <a:latin typeface="Arial"/>
                <a:cs typeface="Arial"/>
              </a:rPr>
              <a:t>.</a:t>
            </a:r>
            <a:endParaRPr sz="2800" dirty="0">
              <a:latin typeface="Arial"/>
              <a:cs typeface="Arial"/>
            </a:endParaRPr>
          </a:p>
          <a:p>
            <a:pPr>
              <a:spcBef>
                <a:spcPts val="36"/>
              </a:spcBef>
            </a:pPr>
            <a:endParaRPr sz="1400" dirty="0"/>
          </a:p>
          <a:p>
            <a:endParaRPr sz="2000" dirty="0"/>
          </a:p>
          <a:p>
            <a:pPr marL="5715" algn="ctr"/>
            <a:endParaRPr sz="2000" dirty="0">
              <a:latin typeface="Arial"/>
              <a:cs typeface="Arial"/>
            </a:endParaRPr>
          </a:p>
        </p:txBody>
      </p:sp>
      <p:sp>
        <p:nvSpPr>
          <p:cNvPr id="22" name="object 22"/>
          <p:cNvSpPr/>
          <p:nvPr/>
        </p:nvSpPr>
        <p:spPr>
          <a:xfrm>
            <a:off x="8696892" y="277332"/>
            <a:ext cx="681989" cy="681990"/>
          </a:xfrm>
          <a:prstGeom prst="rect">
            <a:avLst/>
          </a:prstGeom>
          <a:blipFill>
            <a:blip r:embed="rId6" cstate="print"/>
            <a:stretch>
              <a:fillRect/>
            </a:stretch>
          </a:blipFill>
        </p:spPr>
        <p:txBody>
          <a:bodyPr wrap="square" lIns="0" tIns="0" rIns="0" bIns="0" rtlCol="0">
            <a:noAutofit/>
          </a:bodyPr>
          <a:lstStyle/>
          <a:p>
            <a:endParaRPr/>
          </a:p>
        </p:txBody>
      </p:sp>
      <p:sp>
        <p:nvSpPr>
          <p:cNvPr id="23" name="object 23"/>
          <p:cNvSpPr txBox="1"/>
          <p:nvPr/>
        </p:nvSpPr>
        <p:spPr>
          <a:xfrm>
            <a:off x="5388660" y="10224241"/>
            <a:ext cx="2152650" cy="318135"/>
          </a:xfrm>
          <a:prstGeom prst="rect">
            <a:avLst/>
          </a:prstGeom>
        </p:spPr>
        <p:txBody>
          <a:bodyPr vert="horz" wrap="square" lIns="0" tIns="0" rIns="0" bIns="0" rtlCol="0">
            <a:noAutofit/>
          </a:bodyPr>
          <a:lstStyle/>
          <a:p>
            <a:pPr marL="12700" marR="12700">
              <a:lnSpc>
                <a:spcPct val="103099"/>
              </a:lnSpc>
            </a:pPr>
            <a:r>
              <a:rPr sz="650" spc="-5" dirty="0">
                <a:latin typeface="Arial"/>
                <a:cs typeface="Arial"/>
              </a:rPr>
              <a:t>This tool w</a:t>
            </a:r>
            <a:r>
              <a:rPr sz="650" spc="-10" dirty="0">
                <a:latin typeface="Arial"/>
                <a:cs typeface="Arial"/>
              </a:rPr>
              <a:t>a</a:t>
            </a:r>
            <a:r>
              <a:rPr sz="650" spc="-5" dirty="0">
                <a:latin typeface="Arial"/>
                <a:cs typeface="Arial"/>
              </a:rPr>
              <a:t>s d</a:t>
            </a:r>
            <a:r>
              <a:rPr sz="650" spc="5" dirty="0">
                <a:latin typeface="Arial"/>
                <a:cs typeface="Arial"/>
              </a:rPr>
              <a:t>e</a:t>
            </a:r>
            <a:r>
              <a:rPr sz="650" spc="-5" dirty="0">
                <a:latin typeface="Arial"/>
                <a:cs typeface="Arial"/>
              </a:rPr>
              <a:t>veloped th</a:t>
            </a:r>
            <a:r>
              <a:rPr sz="650" spc="5" dirty="0">
                <a:latin typeface="Arial"/>
                <a:cs typeface="Arial"/>
              </a:rPr>
              <a:t>r</a:t>
            </a:r>
            <a:r>
              <a:rPr sz="650" spc="-5" dirty="0">
                <a:latin typeface="Arial"/>
                <a:cs typeface="Arial"/>
              </a:rPr>
              <a:t>ough t</a:t>
            </a:r>
            <a:r>
              <a:rPr sz="650" spc="-10" dirty="0">
                <a:latin typeface="Arial"/>
                <a:cs typeface="Arial"/>
              </a:rPr>
              <a:t>h</a:t>
            </a:r>
            <a:r>
              <a:rPr sz="650" spc="-5" dirty="0">
                <a:latin typeface="Arial"/>
                <a:cs typeface="Arial"/>
              </a:rPr>
              <a:t>e </a:t>
            </a:r>
            <a:r>
              <a:rPr sz="650" spc="5" dirty="0">
                <a:latin typeface="Arial"/>
                <a:cs typeface="Arial"/>
              </a:rPr>
              <a:t>P</a:t>
            </a:r>
            <a:r>
              <a:rPr sz="650" spc="-5" dirty="0">
                <a:latin typeface="Arial"/>
                <a:cs typeface="Arial"/>
              </a:rPr>
              <a:t>hili</a:t>
            </a:r>
            <a:r>
              <a:rPr sz="650" spc="5" dirty="0">
                <a:latin typeface="Arial"/>
                <a:cs typeface="Arial"/>
              </a:rPr>
              <a:t>p</a:t>
            </a:r>
            <a:r>
              <a:rPr sz="650" spc="-5" dirty="0">
                <a:latin typeface="Arial"/>
                <a:cs typeface="Arial"/>
              </a:rPr>
              <a:t>pine Nati</a:t>
            </a:r>
            <a:r>
              <a:rPr sz="650" spc="-10" dirty="0">
                <a:latin typeface="Arial"/>
                <a:cs typeface="Arial"/>
              </a:rPr>
              <a:t>o</a:t>
            </a:r>
            <a:r>
              <a:rPr sz="650" spc="-5" dirty="0">
                <a:latin typeface="Arial"/>
                <a:cs typeface="Arial"/>
              </a:rPr>
              <a:t>nal Research Center</a:t>
            </a:r>
            <a:r>
              <a:rPr sz="650" spc="5" dirty="0">
                <a:latin typeface="Arial"/>
                <a:cs typeface="Arial"/>
              </a:rPr>
              <a:t> </a:t>
            </a:r>
            <a:r>
              <a:rPr sz="650" spc="-5" dirty="0">
                <a:latin typeface="Arial"/>
                <a:cs typeface="Arial"/>
              </a:rPr>
              <a:t>for Te</a:t>
            </a:r>
            <a:r>
              <a:rPr sz="650" spc="-10" dirty="0">
                <a:latin typeface="Arial"/>
                <a:cs typeface="Arial"/>
              </a:rPr>
              <a:t>a</a:t>
            </a:r>
            <a:r>
              <a:rPr sz="650" spc="-5" dirty="0">
                <a:latin typeface="Arial"/>
                <a:cs typeface="Arial"/>
              </a:rPr>
              <a:t>ch</a:t>
            </a:r>
            <a:r>
              <a:rPr sz="650" spc="5" dirty="0">
                <a:latin typeface="Arial"/>
                <a:cs typeface="Arial"/>
              </a:rPr>
              <a:t>e</a:t>
            </a:r>
            <a:r>
              <a:rPr sz="650" spc="-5" dirty="0">
                <a:latin typeface="Arial"/>
                <a:cs typeface="Arial"/>
              </a:rPr>
              <a:t>r </a:t>
            </a:r>
            <a:r>
              <a:rPr sz="650" spc="-10" dirty="0">
                <a:latin typeface="Arial"/>
                <a:cs typeface="Arial"/>
              </a:rPr>
              <a:t>Qualit</a:t>
            </a:r>
            <a:r>
              <a:rPr sz="650" spc="-5" dirty="0">
                <a:latin typeface="Arial"/>
                <a:cs typeface="Arial"/>
              </a:rPr>
              <a:t>y </a:t>
            </a:r>
            <a:r>
              <a:rPr sz="650" spc="-10" dirty="0">
                <a:latin typeface="Arial"/>
                <a:cs typeface="Arial"/>
              </a:rPr>
              <a:t>(</a:t>
            </a:r>
            <a:r>
              <a:rPr sz="650" spc="5" dirty="0">
                <a:latin typeface="Arial"/>
                <a:cs typeface="Arial"/>
              </a:rPr>
              <a:t>RC</a:t>
            </a:r>
            <a:r>
              <a:rPr sz="650" spc="-10" dirty="0">
                <a:latin typeface="Arial"/>
                <a:cs typeface="Arial"/>
              </a:rPr>
              <a:t>TQ</a:t>
            </a:r>
            <a:r>
              <a:rPr sz="650" spc="-5" dirty="0">
                <a:latin typeface="Arial"/>
                <a:cs typeface="Arial"/>
              </a:rPr>
              <a:t>) </a:t>
            </a:r>
            <a:r>
              <a:rPr sz="650" spc="-10" dirty="0">
                <a:latin typeface="Arial"/>
                <a:cs typeface="Arial"/>
              </a:rPr>
              <a:t>wit</a:t>
            </a:r>
            <a:r>
              <a:rPr sz="650" spc="-5" dirty="0">
                <a:latin typeface="Arial"/>
                <a:cs typeface="Arial"/>
              </a:rPr>
              <a:t>h </a:t>
            </a:r>
            <a:r>
              <a:rPr sz="650" spc="-10" dirty="0">
                <a:latin typeface="Arial"/>
                <a:cs typeface="Arial"/>
              </a:rPr>
              <a:t>support from</a:t>
            </a:r>
            <a:r>
              <a:rPr sz="650" spc="-5" dirty="0">
                <a:latin typeface="Arial"/>
                <a:cs typeface="Arial"/>
              </a:rPr>
              <a:t> </a:t>
            </a:r>
            <a:r>
              <a:rPr sz="650" spc="-10" dirty="0">
                <a:latin typeface="Arial"/>
                <a:cs typeface="Arial"/>
              </a:rPr>
              <a:t>th</a:t>
            </a:r>
            <a:r>
              <a:rPr sz="650" spc="-5" dirty="0">
                <a:latin typeface="Arial"/>
                <a:cs typeface="Arial"/>
              </a:rPr>
              <a:t>e </a:t>
            </a:r>
            <a:r>
              <a:rPr sz="650" spc="-10" dirty="0">
                <a:latin typeface="Arial"/>
                <a:cs typeface="Arial"/>
              </a:rPr>
              <a:t>Austral</a:t>
            </a:r>
            <a:r>
              <a:rPr sz="650" spc="5" dirty="0">
                <a:latin typeface="Arial"/>
                <a:cs typeface="Arial"/>
              </a:rPr>
              <a:t>i</a:t>
            </a:r>
            <a:r>
              <a:rPr sz="650" spc="-10" dirty="0">
                <a:latin typeface="Arial"/>
                <a:cs typeface="Arial"/>
              </a:rPr>
              <a:t>a</a:t>
            </a:r>
            <a:r>
              <a:rPr sz="650" spc="-5" dirty="0">
                <a:latin typeface="Arial"/>
                <a:cs typeface="Arial"/>
              </a:rPr>
              <a:t>n </a:t>
            </a:r>
            <a:r>
              <a:rPr sz="650" spc="-10" dirty="0">
                <a:latin typeface="Arial"/>
                <a:cs typeface="Arial"/>
              </a:rPr>
              <a:t>Govern</a:t>
            </a:r>
            <a:r>
              <a:rPr sz="650" dirty="0">
                <a:latin typeface="Arial"/>
                <a:cs typeface="Arial"/>
              </a:rPr>
              <a:t>m</a:t>
            </a:r>
            <a:r>
              <a:rPr sz="650" spc="-10" dirty="0">
                <a:latin typeface="Arial"/>
                <a:cs typeface="Arial"/>
              </a:rPr>
              <a:t>ent</a:t>
            </a:r>
            <a:endParaRPr sz="650">
              <a:latin typeface="Arial"/>
              <a:cs typeface="Arial"/>
            </a:endParaRPr>
          </a:p>
        </p:txBody>
      </p:sp>
    </p:spTree>
    <p:extLst>
      <p:ext uri="{BB962C8B-B14F-4D97-AF65-F5344CB8AC3E}">
        <p14:creationId xmlns:p14="http://schemas.microsoft.com/office/powerpoint/2010/main" val="3459346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33229" y="441962"/>
            <a:ext cx="89535" cy="149225"/>
          </a:xfrm>
          <a:prstGeom prst="rect">
            <a:avLst/>
          </a:prstGeom>
        </p:spPr>
        <p:txBody>
          <a:bodyPr vert="horz" wrap="square" lIns="0" tIns="0" rIns="0" bIns="0" rtlCol="0">
            <a:noAutofit/>
          </a:bodyPr>
          <a:lstStyle/>
          <a:p>
            <a:pPr marL="12700"/>
            <a:r>
              <a:rPr sz="900" b="1" dirty="0">
                <a:latin typeface="Arial"/>
                <a:cs typeface="Arial"/>
              </a:rPr>
              <a:t>2</a:t>
            </a:r>
            <a:endParaRPr sz="900">
              <a:latin typeface="Arial"/>
              <a:cs typeface="Arial"/>
            </a:endParaRPr>
          </a:p>
        </p:txBody>
      </p:sp>
      <p:sp>
        <p:nvSpPr>
          <p:cNvPr id="3" name="object 3"/>
          <p:cNvSpPr/>
          <p:nvPr/>
        </p:nvSpPr>
        <p:spPr>
          <a:xfrm>
            <a:off x="7696203" y="10185048"/>
            <a:ext cx="796925" cy="427355"/>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p:nvPr/>
        </p:nvSpPr>
        <p:spPr>
          <a:xfrm>
            <a:off x="9899650" y="10173619"/>
            <a:ext cx="462914" cy="427353"/>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p:nvPr/>
        </p:nvSpPr>
        <p:spPr>
          <a:xfrm>
            <a:off x="8698229" y="10171714"/>
            <a:ext cx="960754" cy="427355"/>
          </a:xfrm>
          <a:prstGeom prst="rect">
            <a:avLst/>
          </a:prstGeom>
          <a:blipFill>
            <a:blip r:embed="rId4" cstate="print"/>
            <a:stretch>
              <a:fillRect/>
            </a:stretch>
          </a:blipFill>
        </p:spPr>
        <p:txBody>
          <a:bodyPr wrap="square" lIns="0" tIns="0" rIns="0" bIns="0" rtlCol="0">
            <a:noAutofit/>
          </a:bodyPr>
          <a:lstStyle/>
          <a:p>
            <a:endParaRPr/>
          </a:p>
        </p:txBody>
      </p:sp>
      <p:sp>
        <p:nvSpPr>
          <p:cNvPr id="6" name="object 6"/>
          <p:cNvSpPr/>
          <p:nvPr/>
        </p:nvSpPr>
        <p:spPr>
          <a:xfrm>
            <a:off x="10359390" y="10126627"/>
            <a:ext cx="450850" cy="414655"/>
          </a:xfrm>
          <a:prstGeom prst="rect">
            <a:avLst/>
          </a:prstGeom>
          <a:blipFill>
            <a:blip r:embed="rId5" cstate="print"/>
            <a:stretch>
              <a:fillRect/>
            </a:stretch>
          </a:blipFill>
        </p:spPr>
        <p:txBody>
          <a:bodyPr wrap="square" lIns="0" tIns="0" rIns="0" bIns="0" rtlCol="0">
            <a:noAutofit/>
          </a:bodyPr>
          <a:lstStyle/>
          <a:p>
            <a:endParaRPr/>
          </a:p>
        </p:txBody>
      </p:sp>
      <p:sp>
        <p:nvSpPr>
          <p:cNvPr id="7" name="object 7"/>
          <p:cNvSpPr/>
          <p:nvPr/>
        </p:nvSpPr>
        <p:spPr>
          <a:xfrm>
            <a:off x="4762503" y="754379"/>
            <a:ext cx="6647433" cy="0"/>
          </a:xfrm>
          <a:custGeom>
            <a:avLst/>
            <a:gdLst/>
            <a:ahLst/>
            <a:cxnLst/>
            <a:rect l="l" t="t" r="r" b="b"/>
            <a:pathLst>
              <a:path w="6647433">
                <a:moveTo>
                  <a:pt x="0" y="0"/>
                </a:moveTo>
                <a:lnTo>
                  <a:pt x="6647433" y="0"/>
                </a:lnTo>
              </a:path>
            </a:pathLst>
          </a:custGeom>
          <a:ln w="7365">
            <a:solidFill>
              <a:srgbClr val="000000"/>
            </a:solidFill>
          </a:ln>
        </p:spPr>
        <p:txBody>
          <a:bodyPr wrap="square" lIns="0" tIns="0" rIns="0" bIns="0" rtlCol="0">
            <a:noAutofit/>
          </a:bodyPr>
          <a:lstStyle/>
          <a:p>
            <a:endParaRPr/>
          </a:p>
        </p:txBody>
      </p:sp>
      <p:sp>
        <p:nvSpPr>
          <p:cNvPr id="8" name="object 8"/>
          <p:cNvSpPr/>
          <p:nvPr/>
        </p:nvSpPr>
        <p:spPr>
          <a:xfrm>
            <a:off x="4765548" y="757376"/>
            <a:ext cx="0" cy="9253474"/>
          </a:xfrm>
          <a:custGeom>
            <a:avLst/>
            <a:gdLst/>
            <a:ahLst/>
            <a:cxnLst/>
            <a:rect l="l" t="t" r="r" b="b"/>
            <a:pathLst>
              <a:path h="9253474">
                <a:moveTo>
                  <a:pt x="0" y="0"/>
                </a:moveTo>
                <a:lnTo>
                  <a:pt x="0" y="9253474"/>
                </a:lnTo>
              </a:path>
            </a:pathLst>
          </a:custGeom>
          <a:ln w="7365">
            <a:solidFill>
              <a:srgbClr val="000000"/>
            </a:solidFill>
          </a:ln>
        </p:spPr>
        <p:txBody>
          <a:bodyPr wrap="square" lIns="0" tIns="0" rIns="0" bIns="0" rtlCol="0">
            <a:noAutofit/>
          </a:bodyPr>
          <a:lstStyle/>
          <a:p>
            <a:endParaRPr/>
          </a:p>
        </p:txBody>
      </p:sp>
      <p:sp>
        <p:nvSpPr>
          <p:cNvPr id="9" name="object 9"/>
          <p:cNvSpPr/>
          <p:nvPr/>
        </p:nvSpPr>
        <p:spPr>
          <a:xfrm>
            <a:off x="4762503" y="10013898"/>
            <a:ext cx="6647433" cy="0"/>
          </a:xfrm>
          <a:custGeom>
            <a:avLst/>
            <a:gdLst/>
            <a:ahLst/>
            <a:cxnLst/>
            <a:rect l="l" t="t" r="r" b="b"/>
            <a:pathLst>
              <a:path w="6647433">
                <a:moveTo>
                  <a:pt x="0" y="0"/>
                </a:moveTo>
                <a:lnTo>
                  <a:pt x="6647433" y="0"/>
                </a:lnTo>
              </a:path>
            </a:pathLst>
          </a:custGeom>
          <a:ln w="7366">
            <a:solidFill>
              <a:srgbClr val="000000"/>
            </a:solidFill>
          </a:ln>
        </p:spPr>
        <p:txBody>
          <a:bodyPr wrap="square" lIns="0" tIns="0" rIns="0" bIns="0" rtlCol="0">
            <a:noAutofit/>
          </a:bodyPr>
          <a:lstStyle/>
          <a:p>
            <a:endParaRPr/>
          </a:p>
        </p:txBody>
      </p:sp>
      <p:sp>
        <p:nvSpPr>
          <p:cNvPr id="10" name="object 10"/>
          <p:cNvSpPr/>
          <p:nvPr/>
        </p:nvSpPr>
        <p:spPr>
          <a:xfrm flipH="1">
            <a:off x="11406884" y="757376"/>
            <a:ext cx="45719" cy="9253474"/>
          </a:xfrm>
          <a:custGeom>
            <a:avLst/>
            <a:gdLst/>
            <a:ahLst/>
            <a:cxnLst/>
            <a:rect l="l" t="t" r="r" b="b"/>
            <a:pathLst>
              <a:path h="9253474">
                <a:moveTo>
                  <a:pt x="0" y="0"/>
                </a:moveTo>
                <a:lnTo>
                  <a:pt x="0" y="9253474"/>
                </a:lnTo>
              </a:path>
            </a:pathLst>
          </a:custGeom>
          <a:ln w="7365">
            <a:solidFill>
              <a:srgbClr val="000000"/>
            </a:solidFill>
          </a:ln>
        </p:spPr>
        <p:txBody>
          <a:bodyPr wrap="square" lIns="0" tIns="0" rIns="0" bIns="0" rtlCol="0">
            <a:noAutofit/>
          </a:bodyPr>
          <a:lstStyle/>
          <a:p>
            <a:endParaRPr/>
          </a:p>
        </p:txBody>
      </p:sp>
      <p:sp>
        <p:nvSpPr>
          <p:cNvPr id="11" name="object 11"/>
          <p:cNvSpPr txBox="1"/>
          <p:nvPr/>
        </p:nvSpPr>
        <p:spPr>
          <a:xfrm>
            <a:off x="5388660" y="10224241"/>
            <a:ext cx="2152650" cy="318135"/>
          </a:xfrm>
          <a:prstGeom prst="rect">
            <a:avLst/>
          </a:prstGeom>
        </p:spPr>
        <p:txBody>
          <a:bodyPr vert="horz" wrap="square" lIns="0" tIns="0" rIns="0" bIns="0" rtlCol="0">
            <a:noAutofit/>
          </a:bodyPr>
          <a:lstStyle/>
          <a:p>
            <a:pPr marL="12700" marR="12700">
              <a:lnSpc>
                <a:spcPct val="103099"/>
              </a:lnSpc>
            </a:pPr>
            <a:r>
              <a:rPr sz="650" spc="-5" dirty="0">
                <a:latin typeface="Arial"/>
                <a:cs typeface="Arial"/>
              </a:rPr>
              <a:t>This tool w</a:t>
            </a:r>
            <a:r>
              <a:rPr sz="650" spc="-10" dirty="0">
                <a:latin typeface="Arial"/>
                <a:cs typeface="Arial"/>
              </a:rPr>
              <a:t>a</a:t>
            </a:r>
            <a:r>
              <a:rPr sz="650" spc="-5" dirty="0">
                <a:latin typeface="Arial"/>
                <a:cs typeface="Arial"/>
              </a:rPr>
              <a:t>s d</a:t>
            </a:r>
            <a:r>
              <a:rPr sz="650" spc="5" dirty="0">
                <a:latin typeface="Arial"/>
                <a:cs typeface="Arial"/>
              </a:rPr>
              <a:t>e</a:t>
            </a:r>
            <a:r>
              <a:rPr sz="650" spc="-5" dirty="0">
                <a:latin typeface="Arial"/>
                <a:cs typeface="Arial"/>
              </a:rPr>
              <a:t>veloped th</a:t>
            </a:r>
            <a:r>
              <a:rPr sz="650" spc="5" dirty="0">
                <a:latin typeface="Arial"/>
                <a:cs typeface="Arial"/>
              </a:rPr>
              <a:t>r</a:t>
            </a:r>
            <a:r>
              <a:rPr sz="650" spc="-5" dirty="0">
                <a:latin typeface="Arial"/>
                <a:cs typeface="Arial"/>
              </a:rPr>
              <a:t>ough t</a:t>
            </a:r>
            <a:r>
              <a:rPr sz="650" spc="-10" dirty="0">
                <a:latin typeface="Arial"/>
                <a:cs typeface="Arial"/>
              </a:rPr>
              <a:t>h</a:t>
            </a:r>
            <a:r>
              <a:rPr sz="650" spc="-5" dirty="0">
                <a:latin typeface="Arial"/>
                <a:cs typeface="Arial"/>
              </a:rPr>
              <a:t>e </a:t>
            </a:r>
            <a:r>
              <a:rPr sz="650" spc="5" dirty="0">
                <a:latin typeface="Arial"/>
                <a:cs typeface="Arial"/>
              </a:rPr>
              <a:t>P</a:t>
            </a:r>
            <a:r>
              <a:rPr sz="650" spc="-5" dirty="0">
                <a:latin typeface="Arial"/>
                <a:cs typeface="Arial"/>
              </a:rPr>
              <a:t>hili</a:t>
            </a:r>
            <a:r>
              <a:rPr sz="650" spc="5" dirty="0">
                <a:latin typeface="Arial"/>
                <a:cs typeface="Arial"/>
              </a:rPr>
              <a:t>p</a:t>
            </a:r>
            <a:r>
              <a:rPr sz="650" spc="-5" dirty="0">
                <a:latin typeface="Arial"/>
                <a:cs typeface="Arial"/>
              </a:rPr>
              <a:t>pine Nati</a:t>
            </a:r>
            <a:r>
              <a:rPr sz="650" spc="-10" dirty="0">
                <a:latin typeface="Arial"/>
                <a:cs typeface="Arial"/>
              </a:rPr>
              <a:t>o</a:t>
            </a:r>
            <a:r>
              <a:rPr sz="650" spc="-5" dirty="0">
                <a:latin typeface="Arial"/>
                <a:cs typeface="Arial"/>
              </a:rPr>
              <a:t>nal Research Center</a:t>
            </a:r>
            <a:r>
              <a:rPr sz="650" spc="5" dirty="0">
                <a:latin typeface="Arial"/>
                <a:cs typeface="Arial"/>
              </a:rPr>
              <a:t> </a:t>
            </a:r>
            <a:r>
              <a:rPr sz="650" spc="-5" dirty="0">
                <a:latin typeface="Arial"/>
                <a:cs typeface="Arial"/>
              </a:rPr>
              <a:t>for Te</a:t>
            </a:r>
            <a:r>
              <a:rPr sz="650" spc="-10" dirty="0">
                <a:latin typeface="Arial"/>
                <a:cs typeface="Arial"/>
              </a:rPr>
              <a:t>a</a:t>
            </a:r>
            <a:r>
              <a:rPr sz="650" spc="-5" dirty="0">
                <a:latin typeface="Arial"/>
                <a:cs typeface="Arial"/>
              </a:rPr>
              <a:t>ch</a:t>
            </a:r>
            <a:r>
              <a:rPr sz="650" spc="5" dirty="0">
                <a:latin typeface="Arial"/>
                <a:cs typeface="Arial"/>
              </a:rPr>
              <a:t>e</a:t>
            </a:r>
            <a:r>
              <a:rPr sz="650" spc="-5" dirty="0">
                <a:latin typeface="Arial"/>
                <a:cs typeface="Arial"/>
              </a:rPr>
              <a:t>r </a:t>
            </a:r>
            <a:r>
              <a:rPr sz="650" spc="-10" dirty="0">
                <a:latin typeface="Arial"/>
                <a:cs typeface="Arial"/>
              </a:rPr>
              <a:t>Qualit</a:t>
            </a:r>
            <a:r>
              <a:rPr sz="650" spc="-5" dirty="0">
                <a:latin typeface="Arial"/>
                <a:cs typeface="Arial"/>
              </a:rPr>
              <a:t>y </a:t>
            </a:r>
            <a:r>
              <a:rPr sz="650" spc="-10" dirty="0">
                <a:latin typeface="Arial"/>
                <a:cs typeface="Arial"/>
              </a:rPr>
              <a:t>(</a:t>
            </a:r>
            <a:r>
              <a:rPr sz="650" spc="5" dirty="0">
                <a:latin typeface="Arial"/>
                <a:cs typeface="Arial"/>
              </a:rPr>
              <a:t>RC</a:t>
            </a:r>
            <a:r>
              <a:rPr sz="650" spc="-10" dirty="0">
                <a:latin typeface="Arial"/>
                <a:cs typeface="Arial"/>
              </a:rPr>
              <a:t>TQ</a:t>
            </a:r>
            <a:r>
              <a:rPr sz="650" spc="-5" dirty="0">
                <a:latin typeface="Arial"/>
                <a:cs typeface="Arial"/>
              </a:rPr>
              <a:t>) </a:t>
            </a:r>
            <a:r>
              <a:rPr sz="650" spc="-10" dirty="0">
                <a:latin typeface="Arial"/>
                <a:cs typeface="Arial"/>
              </a:rPr>
              <a:t>wit</a:t>
            </a:r>
            <a:r>
              <a:rPr sz="650" spc="-5" dirty="0">
                <a:latin typeface="Arial"/>
                <a:cs typeface="Arial"/>
              </a:rPr>
              <a:t>h </a:t>
            </a:r>
            <a:r>
              <a:rPr sz="650" spc="-10" dirty="0">
                <a:latin typeface="Arial"/>
                <a:cs typeface="Arial"/>
              </a:rPr>
              <a:t>support from</a:t>
            </a:r>
            <a:r>
              <a:rPr sz="650" spc="-5" dirty="0">
                <a:latin typeface="Arial"/>
                <a:cs typeface="Arial"/>
              </a:rPr>
              <a:t> </a:t>
            </a:r>
            <a:r>
              <a:rPr sz="650" spc="-10" dirty="0">
                <a:latin typeface="Arial"/>
                <a:cs typeface="Arial"/>
              </a:rPr>
              <a:t>th</a:t>
            </a:r>
            <a:r>
              <a:rPr sz="650" spc="-5" dirty="0">
                <a:latin typeface="Arial"/>
                <a:cs typeface="Arial"/>
              </a:rPr>
              <a:t>e </a:t>
            </a:r>
            <a:r>
              <a:rPr sz="650" spc="-10" dirty="0">
                <a:latin typeface="Arial"/>
                <a:cs typeface="Arial"/>
              </a:rPr>
              <a:t>Austral</a:t>
            </a:r>
            <a:r>
              <a:rPr sz="650" spc="5" dirty="0">
                <a:latin typeface="Arial"/>
                <a:cs typeface="Arial"/>
              </a:rPr>
              <a:t>i</a:t>
            </a:r>
            <a:r>
              <a:rPr sz="650" spc="-10" dirty="0">
                <a:latin typeface="Arial"/>
                <a:cs typeface="Arial"/>
              </a:rPr>
              <a:t>a</a:t>
            </a:r>
            <a:r>
              <a:rPr sz="650" spc="-5" dirty="0">
                <a:latin typeface="Arial"/>
                <a:cs typeface="Arial"/>
              </a:rPr>
              <a:t>n </a:t>
            </a:r>
            <a:r>
              <a:rPr sz="650" spc="-10" dirty="0">
                <a:latin typeface="Arial"/>
                <a:cs typeface="Arial"/>
              </a:rPr>
              <a:t>Govern</a:t>
            </a:r>
            <a:r>
              <a:rPr sz="650" dirty="0">
                <a:latin typeface="Arial"/>
                <a:cs typeface="Arial"/>
              </a:rPr>
              <a:t>m</a:t>
            </a:r>
            <a:r>
              <a:rPr sz="650" spc="-10" dirty="0">
                <a:latin typeface="Arial"/>
                <a:cs typeface="Arial"/>
              </a:rPr>
              <a:t>ent</a:t>
            </a:r>
            <a:endParaRPr sz="650">
              <a:latin typeface="Arial"/>
              <a:cs typeface="Arial"/>
            </a:endParaRPr>
          </a:p>
        </p:txBody>
      </p:sp>
      <p:sp>
        <p:nvSpPr>
          <p:cNvPr id="13" name="TextBox 12">
            <a:extLst>
              <a:ext uri="{FF2B5EF4-FFF2-40B4-BE49-F238E27FC236}">
                <a16:creationId xmlns:a16="http://schemas.microsoft.com/office/drawing/2014/main" id="{3010A33B-4103-4AC6-A562-826361EE1FDE}"/>
              </a:ext>
            </a:extLst>
          </p:cNvPr>
          <p:cNvSpPr txBox="1"/>
          <p:nvPr/>
        </p:nvSpPr>
        <p:spPr>
          <a:xfrm>
            <a:off x="3072454" y="967730"/>
            <a:ext cx="9649326" cy="584775"/>
          </a:xfrm>
          <a:prstGeom prst="rect">
            <a:avLst/>
          </a:prstGeom>
          <a:noFill/>
        </p:spPr>
        <p:txBody>
          <a:bodyPr wrap="square">
            <a:spAutoFit/>
          </a:bodyPr>
          <a:lstStyle/>
          <a:p>
            <a:pPr algn="ctr"/>
            <a:r>
              <a:rPr lang="en-US" sz="3200" b="1" spc="-15" dirty="0">
                <a:latin typeface="Arial"/>
                <a:cs typeface="Arial"/>
              </a:rPr>
              <a:t>Y</a:t>
            </a:r>
            <a:r>
              <a:rPr lang="en-US" sz="3200" b="1" spc="-10" dirty="0">
                <a:latin typeface="Arial"/>
                <a:cs typeface="Arial"/>
              </a:rPr>
              <a:t>OUR</a:t>
            </a:r>
            <a:r>
              <a:rPr lang="en-US" sz="3200" b="1" spc="-5" dirty="0">
                <a:latin typeface="Arial"/>
                <a:cs typeface="Arial"/>
              </a:rPr>
              <a:t> </a:t>
            </a:r>
            <a:r>
              <a:rPr lang="en-US" sz="3200" b="1" dirty="0">
                <a:latin typeface="Arial"/>
                <a:cs typeface="Arial"/>
              </a:rPr>
              <a:t>R</a:t>
            </a:r>
            <a:r>
              <a:rPr lang="en-US" sz="3200" b="1" spc="-15" dirty="0">
                <a:latin typeface="Arial"/>
                <a:cs typeface="Arial"/>
              </a:rPr>
              <a:t>E</a:t>
            </a:r>
            <a:r>
              <a:rPr lang="en-US" sz="3200" b="1" spc="-10" dirty="0">
                <a:latin typeface="Arial"/>
                <a:cs typeface="Arial"/>
              </a:rPr>
              <a:t>FL</a:t>
            </a:r>
            <a:r>
              <a:rPr lang="en-US" sz="3200" b="1" spc="-15" dirty="0">
                <a:latin typeface="Arial"/>
                <a:cs typeface="Arial"/>
              </a:rPr>
              <a:t>E</a:t>
            </a:r>
            <a:r>
              <a:rPr lang="en-US" sz="3200" b="1" spc="-10" dirty="0">
                <a:latin typeface="Arial"/>
                <a:cs typeface="Arial"/>
              </a:rPr>
              <a:t>CTIO</a:t>
            </a:r>
            <a:r>
              <a:rPr lang="en-US" sz="3200" b="1" dirty="0">
                <a:latin typeface="Arial"/>
                <a:cs typeface="Arial"/>
              </a:rPr>
              <a:t>N</a:t>
            </a:r>
            <a:r>
              <a:rPr lang="en-US" sz="3200" b="1" spc="-10" dirty="0">
                <a:latin typeface="Arial"/>
                <a:cs typeface="Arial"/>
              </a:rPr>
              <a:t>S</a:t>
            </a:r>
            <a:endParaRPr lang="en-US" sz="3200" dirty="0"/>
          </a:p>
        </p:txBody>
      </p:sp>
    </p:spTree>
    <p:extLst>
      <p:ext uri="{BB962C8B-B14F-4D97-AF65-F5344CB8AC3E}">
        <p14:creationId xmlns:p14="http://schemas.microsoft.com/office/powerpoint/2010/main" val="16429259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33229" y="441962"/>
            <a:ext cx="89535" cy="149225"/>
          </a:xfrm>
          <a:prstGeom prst="rect">
            <a:avLst/>
          </a:prstGeom>
        </p:spPr>
        <p:txBody>
          <a:bodyPr vert="horz" wrap="square" lIns="0" tIns="0" rIns="0" bIns="0" rtlCol="0">
            <a:noAutofit/>
          </a:bodyPr>
          <a:lstStyle/>
          <a:p>
            <a:pPr marL="12700"/>
            <a:r>
              <a:rPr sz="900" b="1" dirty="0">
                <a:latin typeface="Arial"/>
                <a:cs typeface="Arial"/>
              </a:rPr>
              <a:t>3</a:t>
            </a:r>
            <a:endParaRPr sz="900">
              <a:latin typeface="Arial"/>
              <a:cs typeface="Arial"/>
            </a:endParaRPr>
          </a:p>
        </p:txBody>
      </p:sp>
      <p:sp>
        <p:nvSpPr>
          <p:cNvPr id="3" name="object 3"/>
          <p:cNvSpPr/>
          <p:nvPr/>
        </p:nvSpPr>
        <p:spPr>
          <a:xfrm>
            <a:off x="7696203" y="10185048"/>
            <a:ext cx="796925" cy="427355"/>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p:nvPr/>
        </p:nvSpPr>
        <p:spPr>
          <a:xfrm>
            <a:off x="9899650" y="10173619"/>
            <a:ext cx="462914" cy="427353"/>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p:nvPr/>
        </p:nvSpPr>
        <p:spPr>
          <a:xfrm>
            <a:off x="8698229" y="10171714"/>
            <a:ext cx="960754" cy="427355"/>
          </a:xfrm>
          <a:prstGeom prst="rect">
            <a:avLst/>
          </a:prstGeom>
          <a:blipFill>
            <a:blip r:embed="rId4" cstate="print"/>
            <a:stretch>
              <a:fillRect/>
            </a:stretch>
          </a:blipFill>
        </p:spPr>
        <p:txBody>
          <a:bodyPr wrap="square" lIns="0" tIns="0" rIns="0" bIns="0" rtlCol="0">
            <a:noAutofit/>
          </a:bodyPr>
          <a:lstStyle/>
          <a:p>
            <a:endParaRPr/>
          </a:p>
        </p:txBody>
      </p:sp>
      <p:sp>
        <p:nvSpPr>
          <p:cNvPr id="6" name="object 6"/>
          <p:cNvSpPr/>
          <p:nvPr/>
        </p:nvSpPr>
        <p:spPr>
          <a:xfrm>
            <a:off x="10359390" y="10126627"/>
            <a:ext cx="450850" cy="414655"/>
          </a:xfrm>
          <a:prstGeom prst="rect">
            <a:avLst/>
          </a:prstGeom>
          <a:blipFill>
            <a:blip r:embed="rId5" cstate="print"/>
            <a:stretch>
              <a:fillRect/>
            </a:stretch>
          </a:blipFill>
        </p:spPr>
        <p:txBody>
          <a:bodyPr wrap="square" lIns="0" tIns="0" rIns="0" bIns="0" rtlCol="0">
            <a:noAutofit/>
          </a:bodyPr>
          <a:lstStyle/>
          <a:p>
            <a:endParaRPr/>
          </a:p>
        </p:txBody>
      </p:sp>
      <p:sp>
        <p:nvSpPr>
          <p:cNvPr id="7" name="object 7"/>
          <p:cNvSpPr txBox="1"/>
          <p:nvPr/>
        </p:nvSpPr>
        <p:spPr>
          <a:xfrm>
            <a:off x="2336800" y="1265681"/>
            <a:ext cx="12128579" cy="751840"/>
          </a:xfrm>
          <a:prstGeom prst="rect">
            <a:avLst/>
          </a:prstGeom>
        </p:spPr>
        <p:txBody>
          <a:bodyPr vert="horz" wrap="square" lIns="0" tIns="0" rIns="0" bIns="0" rtlCol="0">
            <a:noAutofit/>
          </a:bodyPr>
          <a:lstStyle/>
          <a:p>
            <a:pPr marR="1270" algn="ctr"/>
            <a:r>
              <a:rPr sz="2400" b="1" dirty="0">
                <a:latin typeface="Arial"/>
                <a:cs typeface="Arial"/>
              </a:rPr>
              <a:t>R</a:t>
            </a:r>
            <a:r>
              <a:rPr sz="2400" b="1" spc="-15" dirty="0">
                <a:latin typeface="Arial"/>
                <a:cs typeface="Arial"/>
              </a:rPr>
              <a:t>P</a:t>
            </a:r>
            <a:r>
              <a:rPr sz="2400" b="1" spc="5" dirty="0">
                <a:latin typeface="Arial"/>
                <a:cs typeface="Arial"/>
              </a:rPr>
              <a:t>M</a:t>
            </a:r>
            <a:r>
              <a:rPr sz="2400" b="1" dirty="0">
                <a:latin typeface="Arial"/>
                <a:cs typeface="Arial"/>
              </a:rPr>
              <a:t>S</a:t>
            </a:r>
            <a:r>
              <a:rPr sz="2400" b="1" spc="-5" dirty="0">
                <a:latin typeface="Arial"/>
                <a:cs typeface="Arial"/>
              </a:rPr>
              <a:t> </a:t>
            </a:r>
            <a:r>
              <a:rPr sz="2400" b="1" dirty="0">
                <a:latin typeface="Arial"/>
                <a:cs typeface="Arial"/>
              </a:rPr>
              <a:t>SY</a:t>
            </a:r>
            <a:r>
              <a:rPr sz="2400" b="1" spc="-10" dirty="0">
                <a:latin typeface="Arial"/>
                <a:cs typeface="Arial"/>
              </a:rPr>
              <a:t> </a:t>
            </a:r>
            <a:r>
              <a:rPr sz="2400" b="1" dirty="0">
                <a:latin typeface="Arial"/>
                <a:cs typeface="Arial"/>
              </a:rPr>
              <a:t>202</a:t>
            </a:r>
            <a:r>
              <a:rPr sz="2400" b="1" spc="-5" dirty="0">
                <a:latin typeface="Arial"/>
                <a:cs typeface="Arial"/>
              </a:rPr>
              <a:t>1</a:t>
            </a:r>
            <a:r>
              <a:rPr sz="2400" b="1" dirty="0">
                <a:latin typeface="Arial"/>
                <a:cs typeface="Arial"/>
              </a:rPr>
              <a:t>-2</a:t>
            </a:r>
            <a:r>
              <a:rPr sz="2400" b="1" spc="-15" dirty="0">
                <a:latin typeface="Arial"/>
                <a:cs typeface="Arial"/>
              </a:rPr>
              <a:t>0</a:t>
            </a:r>
            <a:r>
              <a:rPr sz="2400" b="1" dirty="0">
                <a:latin typeface="Arial"/>
                <a:cs typeface="Arial"/>
              </a:rPr>
              <a:t>22</a:t>
            </a:r>
            <a:endParaRPr sz="2400" dirty="0">
              <a:latin typeface="Arial"/>
              <a:cs typeface="Arial"/>
            </a:endParaRPr>
          </a:p>
          <a:p>
            <a:pPr>
              <a:lnSpc>
                <a:spcPts val="1300"/>
              </a:lnSpc>
              <a:spcBef>
                <a:spcPts val="28"/>
              </a:spcBef>
            </a:pPr>
            <a:endParaRPr sz="2000" dirty="0"/>
          </a:p>
          <a:p>
            <a:pPr algn="ctr"/>
            <a:r>
              <a:rPr sz="2000" b="1" spc="5" dirty="0">
                <a:latin typeface="Arial"/>
                <a:cs typeface="Arial"/>
              </a:rPr>
              <a:t>T</a:t>
            </a:r>
            <a:r>
              <a:rPr sz="2000" b="1" dirty="0">
                <a:latin typeface="Arial"/>
                <a:cs typeface="Arial"/>
              </a:rPr>
              <a:t>EA</a:t>
            </a:r>
            <a:r>
              <a:rPr sz="2000" b="1" spc="-5" dirty="0">
                <a:latin typeface="Arial"/>
                <a:cs typeface="Arial"/>
              </a:rPr>
              <a:t>C</a:t>
            </a:r>
            <a:r>
              <a:rPr sz="2000" b="1" dirty="0">
                <a:latin typeface="Arial"/>
                <a:cs typeface="Arial"/>
              </a:rPr>
              <a:t>HER REFL</a:t>
            </a:r>
            <a:r>
              <a:rPr sz="2000" b="1" spc="5" dirty="0">
                <a:latin typeface="Arial"/>
                <a:cs typeface="Arial"/>
              </a:rPr>
              <a:t>E</a:t>
            </a:r>
            <a:r>
              <a:rPr sz="2000" b="1" spc="-15" dirty="0">
                <a:latin typeface="Arial"/>
                <a:cs typeface="Arial"/>
              </a:rPr>
              <a:t>C</a:t>
            </a:r>
            <a:r>
              <a:rPr sz="2000" b="1" spc="5" dirty="0">
                <a:latin typeface="Arial"/>
                <a:cs typeface="Arial"/>
              </a:rPr>
              <a:t>T</a:t>
            </a:r>
            <a:r>
              <a:rPr sz="2000" b="1" spc="-10" dirty="0">
                <a:latin typeface="Arial"/>
                <a:cs typeface="Arial"/>
              </a:rPr>
              <a:t>I</a:t>
            </a:r>
            <a:r>
              <a:rPr sz="2000" b="1" dirty="0">
                <a:latin typeface="Arial"/>
                <a:cs typeface="Arial"/>
              </a:rPr>
              <a:t>ON FORM</a:t>
            </a:r>
            <a:r>
              <a:rPr sz="2000" b="1" spc="-10" dirty="0">
                <a:latin typeface="Arial"/>
                <a:cs typeface="Arial"/>
              </a:rPr>
              <a:t> </a:t>
            </a:r>
            <a:r>
              <a:rPr sz="2000" b="1" dirty="0">
                <a:latin typeface="Arial"/>
                <a:cs typeface="Arial"/>
              </a:rPr>
              <a:t>(</a:t>
            </a:r>
            <a:r>
              <a:rPr sz="2000" b="1" spc="5" dirty="0">
                <a:latin typeface="Arial"/>
                <a:cs typeface="Arial"/>
              </a:rPr>
              <a:t>T</a:t>
            </a:r>
            <a:r>
              <a:rPr sz="2000" b="1" dirty="0">
                <a:latin typeface="Arial"/>
                <a:cs typeface="Arial"/>
              </a:rPr>
              <a:t>R</a:t>
            </a:r>
            <a:r>
              <a:rPr sz="2000" b="1" spc="-5" dirty="0">
                <a:latin typeface="Arial"/>
                <a:cs typeface="Arial"/>
              </a:rPr>
              <a:t>F</a:t>
            </a:r>
            <a:r>
              <a:rPr sz="2000" b="1" dirty="0">
                <a:latin typeface="Arial"/>
                <a:cs typeface="Arial"/>
              </a:rPr>
              <a:t>)</a:t>
            </a:r>
            <a:endParaRPr sz="2000" dirty="0">
              <a:latin typeface="Arial"/>
              <a:cs typeface="Arial"/>
            </a:endParaRPr>
          </a:p>
          <a:p>
            <a:pPr algn="ctr"/>
            <a:r>
              <a:rPr sz="2000" dirty="0">
                <a:latin typeface="Arial"/>
                <a:cs typeface="Arial"/>
              </a:rPr>
              <a:t>TEAC</a:t>
            </a:r>
            <a:r>
              <a:rPr sz="2000" spc="-5" dirty="0">
                <a:latin typeface="Arial"/>
                <a:cs typeface="Arial"/>
              </a:rPr>
              <a:t>H</a:t>
            </a:r>
            <a:r>
              <a:rPr sz="2000" dirty="0">
                <a:latin typeface="Arial"/>
                <a:cs typeface="Arial"/>
              </a:rPr>
              <a:t>ER I</a:t>
            </a:r>
            <a:r>
              <a:rPr sz="2000" spc="-5" dirty="0">
                <a:latin typeface="Arial"/>
                <a:cs typeface="Arial"/>
              </a:rPr>
              <a:t>-</a:t>
            </a:r>
            <a:r>
              <a:rPr sz="2000" dirty="0">
                <a:latin typeface="Arial"/>
                <a:cs typeface="Arial"/>
              </a:rPr>
              <a:t>III</a:t>
            </a:r>
          </a:p>
        </p:txBody>
      </p:sp>
      <p:grpSp>
        <p:nvGrpSpPr>
          <p:cNvPr id="24" name="Group 23">
            <a:extLst>
              <a:ext uri="{FF2B5EF4-FFF2-40B4-BE49-F238E27FC236}">
                <a16:creationId xmlns:a16="http://schemas.microsoft.com/office/drawing/2014/main" id="{4171D028-F2E5-4E17-BAE8-A1656F02CC59}"/>
              </a:ext>
            </a:extLst>
          </p:cNvPr>
          <p:cNvGrpSpPr/>
          <p:nvPr/>
        </p:nvGrpSpPr>
        <p:grpSpPr>
          <a:xfrm>
            <a:off x="1250950" y="2524963"/>
            <a:ext cx="17297400" cy="1241553"/>
            <a:chOff x="4749800" y="2130297"/>
            <a:chExt cx="6641087" cy="456438"/>
          </a:xfrm>
        </p:grpSpPr>
        <p:sp>
          <p:nvSpPr>
            <p:cNvPr id="8" name="object 8"/>
            <p:cNvSpPr txBox="1"/>
            <p:nvPr/>
          </p:nvSpPr>
          <p:spPr>
            <a:xfrm>
              <a:off x="4749800" y="2130297"/>
              <a:ext cx="3387090" cy="163830"/>
            </a:xfrm>
            <a:prstGeom prst="rect">
              <a:avLst/>
            </a:prstGeom>
          </p:spPr>
          <p:txBody>
            <a:bodyPr vert="horz" wrap="square" lIns="0" tIns="0" rIns="0" bIns="0" rtlCol="0">
              <a:noAutofit/>
            </a:bodyPr>
            <a:lstStyle/>
            <a:p>
              <a:pPr marL="12700">
                <a:tabLst>
                  <a:tab pos="3373754" algn="l"/>
                </a:tabLst>
              </a:pPr>
              <a:r>
                <a:rPr sz="2400" spc="-10" dirty="0">
                  <a:latin typeface="Arial"/>
                  <a:cs typeface="Arial"/>
                </a:rPr>
                <a:t>T</a:t>
              </a:r>
              <a:r>
                <a:rPr sz="2400" spc="-15" dirty="0">
                  <a:latin typeface="Arial"/>
                  <a:cs typeface="Arial"/>
                </a:rPr>
                <a:t>EA</a:t>
              </a:r>
              <a:r>
                <a:rPr sz="2400" spc="-10" dirty="0">
                  <a:latin typeface="Arial"/>
                  <a:cs typeface="Arial"/>
                </a:rPr>
                <a:t>C</a:t>
              </a:r>
              <a:r>
                <a:rPr sz="2400" dirty="0">
                  <a:latin typeface="Arial"/>
                  <a:cs typeface="Arial"/>
                </a:rPr>
                <a:t>H</a:t>
              </a:r>
              <a:r>
                <a:rPr sz="2400" spc="-15" dirty="0">
                  <a:latin typeface="Arial"/>
                  <a:cs typeface="Arial"/>
                </a:rPr>
                <a:t>E</a:t>
              </a:r>
              <a:r>
                <a:rPr sz="2400" spc="-5" dirty="0">
                  <a:latin typeface="Arial"/>
                  <a:cs typeface="Arial"/>
                </a:rPr>
                <a:t>R:</a:t>
              </a:r>
              <a:r>
                <a:rPr sz="2400" spc="5" dirty="0">
                  <a:latin typeface="Arial"/>
                  <a:cs typeface="Arial"/>
                </a:rPr>
                <a:t> </a:t>
              </a:r>
              <a:r>
                <a:rPr sz="2400" u="sng" spc="-5" dirty="0">
                  <a:latin typeface="Arial"/>
                  <a:cs typeface="Arial"/>
                </a:rPr>
                <a:t> 	</a:t>
              </a:r>
              <a:endParaRPr sz="2400">
                <a:latin typeface="Arial"/>
                <a:cs typeface="Arial"/>
              </a:endParaRPr>
            </a:p>
          </p:txBody>
        </p:sp>
        <p:sp>
          <p:nvSpPr>
            <p:cNvPr id="9" name="object 9"/>
            <p:cNvSpPr txBox="1"/>
            <p:nvPr/>
          </p:nvSpPr>
          <p:spPr>
            <a:xfrm>
              <a:off x="8408289" y="2130297"/>
              <a:ext cx="2969260" cy="163830"/>
            </a:xfrm>
            <a:prstGeom prst="rect">
              <a:avLst/>
            </a:prstGeom>
          </p:spPr>
          <p:txBody>
            <a:bodyPr vert="horz" wrap="square" lIns="0" tIns="0" rIns="0" bIns="0" rtlCol="0">
              <a:noAutofit/>
            </a:bodyPr>
            <a:lstStyle/>
            <a:p>
              <a:pPr marL="12700">
                <a:tabLst>
                  <a:tab pos="2955925" algn="l"/>
                </a:tabLst>
              </a:pPr>
              <a:r>
                <a:rPr sz="2400" spc="-10" dirty="0">
                  <a:latin typeface="Arial"/>
                  <a:cs typeface="Arial"/>
                </a:rPr>
                <a:t>D</a:t>
              </a:r>
              <a:r>
                <a:rPr sz="2400" spc="-15" dirty="0">
                  <a:latin typeface="Arial"/>
                  <a:cs typeface="Arial"/>
                </a:rPr>
                <a:t>A</a:t>
              </a:r>
              <a:r>
                <a:rPr sz="2400" spc="-10" dirty="0">
                  <a:latin typeface="Arial"/>
                  <a:cs typeface="Arial"/>
                </a:rPr>
                <a:t>TE</a:t>
              </a:r>
              <a:r>
                <a:rPr sz="2400" spc="5" dirty="0">
                  <a:latin typeface="Arial"/>
                  <a:cs typeface="Arial"/>
                </a:rPr>
                <a:t> </a:t>
              </a:r>
              <a:r>
                <a:rPr sz="2400" spc="-15" dirty="0">
                  <a:latin typeface="Arial"/>
                  <a:cs typeface="Arial"/>
                </a:rPr>
                <a:t>S</a:t>
              </a:r>
              <a:r>
                <a:rPr sz="2400" dirty="0">
                  <a:latin typeface="Arial"/>
                  <a:cs typeface="Arial"/>
                </a:rPr>
                <a:t>U</a:t>
              </a:r>
              <a:r>
                <a:rPr sz="2400" spc="-15" dirty="0">
                  <a:latin typeface="Arial"/>
                  <a:cs typeface="Arial"/>
                </a:rPr>
                <a:t>B</a:t>
              </a:r>
              <a:r>
                <a:rPr sz="2400" spc="-10" dirty="0">
                  <a:latin typeface="Arial"/>
                  <a:cs typeface="Arial"/>
                </a:rPr>
                <a:t>MIT</a:t>
              </a:r>
              <a:r>
                <a:rPr sz="2400" spc="5" dirty="0">
                  <a:latin typeface="Arial"/>
                  <a:cs typeface="Arial"/>
                </a:rPr>
                <a:t>T</a:t>
              </a:r>
              <a:r>
                <a:rPr sz="2400" spc="-15" dirty="0">
                  <a:latin typeface="Arial"/>
                  <a:cs typeface="Arial"/>
                </a:rPr>
                <a:t>E</a:t>
              </a:r>
              <a:r>
                <a:rPr sz="2400" spc="-5" dirty="0">
                  <a:latin typeface="Arial"/>
                  <a:cs typeface="Arial"/>
                </a:rPr>
                <a:t>D:</a:t>
              </a:r>
              <a:r>
                <a:rPr sz="2400" spc="5" dirty="0">
                  <a:latin typeface="Arial"/>
                  <a:cs typeface="Arial"/>
                </a:rPr>
                <a:t> </a:t>
              </a:r>
              <a:r>
                <a:rPr sz="2400" u="sng" spc="-5" dirty="0">
                  <a:latin typeface="Arial"/>
                  <a:cs typeface="Arial"/>
                </a:rPr>
                <a:t> 	</a:t>
              </a:r>
              <a:endParaRPr sz="2400">
                <a:latin typeface="Arial"/>
                <a:cs typeface="Arial"/>
              </a:endParaRPr>
            </a:p>
          </p:txBody>
        </p:sp>
        <p:sp>
          <p:nvSpPr>
            <p:cNvPr id="10" name="object 10"/>
            <p:cNvSpPr txBox="1"/>
            <p:nvPr/>
          </p:nvSpPr>
          <p:spPr>
            <a:xfrm>
              <a:off x="4749800" y="2422905"/>
              <a:ext cx="3424554" cy="163830"/>
            </a:xfrm>
            <a:prstGeom prst="rect">
              <a:avLst/>
            </a:prstGeom>
          </p:spPr>
          <p:txBody>
            <a:bodyPr vert="horz" wrap="square" lIns="0" tIns="0" rIns="0" bIns="0" rtlCol="0">
              <a:noAutofit/>
            </a:bodyPr>
            <a:lstStyle/>
            <a:p>
              <a:pPr marL="12700">
                <a:tabLst>
                  <a:tab pos="3268345" algn="l"/>
                </a:tabLst>
              </a:pPr>
              <a:r>
                <a:rPr sz="2400" spc="-10" dirty="0">
                  <a:latin typeface="Arial"/>
                  <a:cs typeface="Arial"/>
                </a:rPr>
                <a:t>R</a:t>
              </a:r>
              <a:r>
                <a:rPr sz="2400" spc="-15" dirty="0">
                  <a:latin typeface="Arial"/>
                  <a:cs typeface="Arial"/>
                </a:rPr>
                <a:t>A</a:t>
              </a:r>
              <a:r>
                <a:rPr sz="2400" spc="-10" dirty="0">
                  <a:latin typeface="Arial"/>
                  <a:cs typeface="Arial"/>
                </a:rPr>
                <a:t>T</a:t>
              </a:r>
              <a:r>
                <a:rPr sz="2400" spc="-15" dirty="0">
                  <a:latin typeface="Arial"/>
                  <a:cs typeface="Arial"/>
                </a:rPr>
                <a:t>E</a:t>
              </a:r>
              <a:r>
                <a:rPr sz="2400" spc="5" dirty="0">
                  <a:latin typeface="Arial"/>
                  <a:cs typeface="Arial"/>
                </a:rPr>
                <a:t>R</a:t>
              </a:r>
              <a:r>
                <a:rPr sz="2400" spc="-5" dirty="0">
                  <a:latin typeface="Arial"/>
                  <a:cs typeface="Arial"/>
                </a:rPr>
                <a:t>: </a:t>
              </a:r>
              <a:r>
                <a:rPr sz="2400" u="sng" spc="-5" dirty="0">
                  <a:latin typeface="Arial"/>
                  <a:cs typeface="Arial"/>
                </a:rPr>
                <a:t> 	</a:t>
              </a:r>
              <a:r>
                <a:rPr sz="2400" dirty="0">
                  <a:latin typeface="Arial"/>
                  <a:cs typeface="Arial"/>
                </a:rPr>
                <a:t>__</a:t>
              </a:r>
              <a:endParaRPr sz="2400">
                <a:latin typeface="Arial"/>
                <a:cs typeface="Arial"/>
              </a:endParaRPr>
            </a:p>
          </p:txBody>
        </p:sp>
        <p:sp>
          <p:nvSpPr>
            <p:cNvPr id="11" name="object 11"/>
            <p:cNvSpPr txBox="1"/>
            <p:nvPr/>
          </p:nvSpPr>
          <p:spPr>
            <a:xfrm>
              <a:off x="8408292" y="2422905"/>
              <a:ext cx="2982595" cy="163830"/>
            </a:xfrm>
            <a:prstGeom prst="rect">
              <a:avLst/>
            </a:prstGeom>
          </p:spPr>
          <p:txBody>
            <a:bodyPr vert="horz" wrap="square" lIns="0" tIns="0" rIns="0" bIns="0" rtlCol="0">
              <a:noAutofit/>
            </a:bodyPr>
            <a:lstStyle/>
            <a:p>
              <a:pPr marL="12700">
                <a:tabLst>
                  <a:tab pos="2969260" algn="l"/>
                </a:tabLst>
              </a:pPr>
              <a:r>
                <a:rPr sz="2400" spc="-15" dirty="0">
                  <a:latin typeface="Arial"/>
                  <a:cs typeface="Arial"/>
                </a:rPr>
                <a:t>S</a:t>
              </a:r>
              <a:r>
                <a:rPr sz="2400" spc="-10" dirty="0">
                  <a:latin typeface="Arial"/>
                  <a:cs typeface="Arial"/>
                </a:rPr>
                <a:t>U</a:t>
              </a:r>
              <a:r>
                <a:rPr sz="2400" spc="-15" dirty="0">
                  <a:latin typeface="Arial"/>
                  <a:cs typeface="Arial"/>
                </a:rPr>
                <a:t>B</a:t>
              </a:r>
              <a:r>
                <a:rPr sz="2400" spc="5" dirty="0">
                  <a:latin typeface="Arial"/>
                  <a:cs typeface="Arial"/>
                </a:rPr>
                <a:t>J</a:t>
              </a:r>
              <a:r>
                <a:rPr sz="2400" spc="-15" dirty="0">
                  <a:latin typeface="Arial"/>
                  <a:cs typeface="Arial"/>
                </a:rPr>
                <a:t>E</a:t>
              </a:r>
              <a:r>
                <a:rPr sz="2400" spc="-10" dirty="0">
                  <a:latin typeface="Arial"/>
                  <a:cs typeface="Arial"/>
                </a:rPr>
                <a:t>CT &amp;</a:t>
              </a:r>
              <a:r>
                <a:rPr sz="2400" spc="5" dirty="0">
                  <a:latin typeface="Arial"/>
                  <a:cs typeface="Arial"/>
                </a:rPr>
                <a:t> </a:t>
              </a:r>
              <a:r>
                <a:rPr sz="2400" spc="-10" dirty="0">
                  <a:latin typeface="Arial"/>
                  <a:cs typeface="Arial"/>
                </a:rPr>
                <a:t>GR</a:t>
              </a:r>
              <a:r>
                <a:rPr sz="2400" spc="-15" dirty="0">
                  <a:latin typeface="Arial"/>
                  <a:cs typeface="Arial"/>
                </a:rPr>
                <a:t>A</a:t>
              </a:r>
              <a:r>
                <a:rPr sz="2400" dirty="0">
                  <a:latin typeface="Arial"/>
                  <a:cs typeface="Arial"/>
                </a:rPr>
                <a:t>D</a:t>
              </a:r>
              <a:r>
                <a:rPr sz="2400" spc="-10" dirty="0">
                  <a:latin typeface="Arial"/>
                  <a:cs typeface="Arial"/>
                </a:rPr>
                <a:t>E</a:t>
              </a:r>
              <a:r>
                <a:rPr sz="2400" spc="-5" dirty="0">
                  <a:latin typeface="Arial"/>
                  <a:cs typeface="Arial"/>
                </a:rPr>
                <a:t> LE</a:t>
              </a:r>
              <a:r>
                <a:rPr sz="2400" spc="-15" dirty="0">
                  <a:latin typeface="Arial"/>
                  <a:cs typeface="Arial"/>
                </a:rPr>
                <a:t>V</a:t>
              </a:r>
              <a:r>
                <a:rPr sz="2400" spc="-5" dirty="0">
                  <a:latin typeface="Arial"/>
                  <a:cs typeface="Arial"/>
                </a:rPr>
                <a:t>EL: </a:t>
              </a:r>
              <a:r>
                <a:rPr sz="2400" u="sng" spc="-5" dirty="0">
                  <a:latin typeface="Arial"/>
                  <a:cs typeface="Arial"/>
                </a:rPr>
                <a:t> 	</a:t>
              </a:r>
              <a:endParaRPr sz="2400">
                <a:latin typeface="Arial"/>
                <a:cs typeface="Arial"/>
              </a:endParaRPr>
            </a:p>
          </p:txBody>
        </p:sp>
      </p:grpSp>
      <p:sp>
        <p:nvSpPr>
          <p:cNvPr id="17" name="object 17"/>
          <p:cNvSpPr txBox="1"/>
          <p:nvPr/>
        </p:nvSpPr>
        <p:spPr>
          <a:xfrm>
            <a:off x="983615" y="3766516"/>
            <a:ext cx="16916400" cy="5472734"/>
          </a:xfrm>
          <a:prstGeom prst="rect">
            <a:avLst/>
          </a:prstGeom>
        </p:spPr>
        <p:txBody>
          <a:bodyPr vert="horz" wrap="square" lIns="0" tIns="0" rIns="0" bIns="0" rtlCol="0">
            <a:noAutofit/>
          </a:bodyPr>
          <a:lstStyle/>
          <a:p>
            <a:pPr marL="12700" marR="12700" algn="just"/>
            <a:r>
              <a:rPr sz="2800" b="1" spc="-10" dirty="0">
                <a:latin typeface="Arial"/>
                <a:cs typeface="Arial"/>
              </a:rPr>
              <a:t>DIR</a:t>
            </a:r>
            <a:r>
              <a:rPr sz="2800" b="1" spc="-15" dirty="0">
                <a:latin typeface="Arial"/>
                <a:cs typeface="Arial"/>
              </a:rPr>
              <a:t>E</a:t>
            </a:r>
            <a:r>
              <a:rPr sz="2800" b="1" spc="-10" dirty="0">
                <a:latin typeface="Arial"/>
                <a:cs typeface="Arial"/>
              </a:rPr>
              <a:t>CTIO</a:t>
            </a:r>
            <a:r>
              <a:rPr sz="2800" b="1" dirty="0">
                <a:latin typeface="Arial"/>
                <a:cs typeface="Arial"/>
              </a:rPr>
              <a:t>N</a:t>
            </a:r>
            <a:r>
              <a:rPr sz="2800" b="1" spc="-15" dirty="0">
                <a:latin typeface="Arial"/>
                <a:cs typeface="Arial"/>
              </a:rPr>
              <a:t>S</a:t>
            </a:r>
            <a:r>
              <a:rPr sz="2800" b="1" spc="-5" dirty="0">
                <a:latin typeface="Arial"/>
                <a:cs typeface="Arial"/>
              </a:rPr>
              <a:t>:</a:t>
            </a:r>
            <a:r>
              <a:rPr sz="2800" b="1" spc="75" dirty="0">
                <a:latin typeface="Arial"/>
                <a:cs typeface="Arial"/>
              </a:rPr>
              <a:t> </a:t>
            </a:r>
            <a:r>
              <a:rPr sz="2800" spc="-10" dirty="0">
                <a:latin typeface="Arial"/>
                <a:cs typeface="Arial"/>
              </a:rPr>
              <a:t>Re</a:t>
            </a:r>
            <a:r>
              <a:rPr sz="2800" dirty="0">
                <a:latin typeface="Arial"/>
                <a:cs typeface="Arial"/>
              </a:rPr>
              <a:t>f</a:t>
            </a:r>
            <a:r>
              <a:rPr sz="2800" spc="-10" dirty="0">
                <a:latin typeface="Arial"/>
                <a:cs typeface="Arial"/>
              </a:rPr>
              <a:t>l</a:t>
            </a:r>
            <a:r>
              <a:rPr sz="2800" spc="-5" dirty="0">
                <a:latin typeface="Arial"/>
                <a:cs typeface="Arial"/>
              </a:rPr>
              <a:t>ect</a:t>
            </a:r>
            <a:r>
              <a:rPr sz="2800" spc="65" dirty="0">
                <a:latin typeface="Arial"/>
                <a:cs typeface="Arial"/>
              </a:rPr>
              <a:t> </a:t>
            </a:r>
            <a:r>
              <a:rPr sz="2800" spc="-5" dirty="0">
                <a:latin typeface="Arial"/>
                <a:cs typeface="Arial"/>
              </a:rPr>
              <a:t>o</a:t>
            </a:r>
            <a:r>
              <a:rPr sz="2800" spc="-10" dirty="0">
                <a:latin typeface="Arial"/>
                <a:cs typeface="Arial"/>
              </a:rPr>
              <a:t>n</a:t>
            </a:r>
            <a:r>
              <a:rPr sz="2800" spc="65" dirty="0">
                <a:latin typeface="Arial"/>
                <a:cs typeface="Arial"/>
              </a:rPr>
              <a:t> </a:t>
            </a:r>
            <a:r>
              <a:rPr sz="2800" dirty="0">
                <a:latin typeface="Arial"/>
                <a:cs typeface="Arial"/>
              </a:rPr>
              <a:t>y</a:t>
            </a:r>
            <a:r>
              <a:rPr sz="2800" spc="-10" dirty="0">
                <a:latin typeface="Arial"/>
                <a:cs typeface="Arial"/>
              </a:rPr>
              <a:t>o</a:t>
            </a:r>
            <a:r>
              <a:rPr sz="2800" spc="-15" dirty="0">
                <a:latin typeface="Arial"/>
                <a:cs typeface="Arial"/>
              </a:rPr>
              <a:t>u</a:t>
            </a:r>
            <a:r>
              <a:rPr sz="2800" spc="-5" dirty="0">
                <a:latin typeface="Arial"/>
                <a:cs typeface="Arial"/>
              </a:rPr>
              <a:t>r</a:t>
            </a:r>
            <a:r>
              <a:rPr sz="2800" spc="70" dirty="0">
                <a:latin typeface="Arial"/>
                <a:cs typeface="Arial"/>
              </a:rPr>
              <a:t> </a:t>
            </a:r>
            <a:r>
              <a:rPr sz="2800" spc="-5" dirty="0">
                <a:latin typeface="Arial"/>
                <a:cs typeface="Arial"/>
              </a:rPr>
              <a:t>at</a:t>
            </a:r>
            <a:r>
              <a:rPr sz="2800" spc="-10" dirty="0">
                <a:latin typeface="Arial"/>
                <a:cs typeface="Arial"/>
              </a:rPr>
              <a:t>t</a:t>
            </a:r>
            <a:r>
              <a:rPr sz="2800" spc="-5" dirty="0">
                <a:latin typeface="Arial"/>
                <a:cs typeface="Arial"/>
              </a:rPr>
              <a:t>a</a:t>
            </a:r>
            <a:r>
              <a:rPr sz="2800" spc="-10" dirty="0">
                <a:latin typeface="Arial"/>
                <a:cs typeface="Arial"/>
              </a:rPr>
              <a:t>i</a:t>
            </a:r>
            <a:r>
              <a:rPr sz="2800" spc="-5" dirty="0">
                <a:latin typeface="Arial"/>
                <a:cs typeface="Arial"/>
              </a:rPr>
              <a:t>n</a:t>
            </a:r>
            <a:r>
              <a:rPr sz="2800" spc="-10" dirty="0">
                <a:latin typeface="Arial"/>
                <a:cs typeface="Arial"/>
              </a:rPr>
              <a:t>m</a:t>
            </a:r>
            <a:r>
              <a:rPr sz="2800" spc="-15" dirty="0">
                <a:latin typeface="Arial"/>
                <a:cs typeface="Arial"/>
              </a:rPr>
              <a:t>e</a:t>
            </a:r>
            <a:r>
              <a:rPr sz="2800" spc="-5" dirty="0">
                <a:latin typeface="Arial"/>
                <a:cs typeface="Arial"/>
              </a:rPr>
              <a:t>nt</a:t>
            </a:r>
            <a:r>
              <a:rPr sz="2800" spc="65" dirty="0">
                <a:latin typeface="Arial"/>
                <a:cs typeface="Arial"/>
              </a:rPr>
              <a:t> </a:t>
            </a:r>
            <a:r>
              <a:rPr sz="2800" spc="-5" dirty="0">
                <a:latin typeface="Arial"/>
                <a:cs typeface="Arial"/>
              </a:rPr>
              <a:t>of</a:t>
            </a:r>
            <a:r>
              <a:rPr sz="2800" spc="65" dirty="0">
                <a:latin typeface="Arial"/>
                <a:cs typeface="Arial"/>
              </a:rPr>
              <a:t> </a:t>
            </a:r>
            <a:r>
              <a:rPr sz="2800" spc="-5" dirty="0">
                <a:latin typeface="Arial"/>
                <a:cs typeface="Arial"/>
              </a:rPr>
              <a:t>th</a:t>
            </a:r>
            <a:r>
              <a:rPr sz="2800" spc="-10" dirty="0">
                <a:latin typeface="Arial"/>
                <a:cs typeface="Arial"/>
              </a:rPr>
              <a:t>e</a:t>
            </a:r>
            <a:r>
              <a:rPr sz="2800" spc="65" dirty="0">
                <a:latin typeface="Arial"/>
                <a:cs typeface="Arial"/>
              </a:rPr>
              <a:t> </a:t>
            </a:r>
            <a:r>
              <a:rPr sz="2800" dirty="0">
                <a:latin typeface="Arial"/>
                <a:cs typeface="Arial"/>
              </a:rPr>
              <a:t>R</a:t>
            </a:r>
            <a:r>
              <a:rPr sz="2800" spc="-15" dirty="0">
                <a:latin typeface="Arial"/>
                <a:cs typeface="Arial"/>
              </a:rPr>
              <a:t>P</a:t>
            </a:r>
            <a:r>
              <a:rPr sz="2800" spc="-5" dirty="0">
                <a:latin typeface="Arial"/>
                <a:cs typeface="Arial"/>
              </a:rPr>
              <a:t>M</a:t>
            </a:r>
            <a:r>
              <a:rPr sz="2800" spc="-10" dirty="0">
                <a:latin typeface="Arial"/>
                <a:cs typeface="Arial"/>
              </a:rPr>
              <a:t>S</a:t>
            </a:r>
            <a:r>
              <a:rPr sz="2800" spc="60" dirty="0">
                <a:latin typeface="Arial"/>
                <a:cs typeface="Arial"/>
              </a:rPr>
              <a:t> </a:t>
            </a:r>
            <a:r>
              <a:rPr sz="2800" spc="-10" dirty="0">
                <a:latin typeface="Arial"/>
                <a:cs typeface="Arial"/>
              </a:rPr>
              <a:t>o</a:t>
            </a:r>
            <a:r>
              <a:rPr sz="2800" spc="-15" dirty="0">
                <a:latin typeface="Arial"/>
                <a:cs typeface="Arial"/>
              </a:rPr>
              <a:t>b</a:t>
            </a:r>
            <a:r>
              <a:rPr sz="2800" dirty="0">
                <a:latin typeface="Arial"/>
                <a:cs typeface="Arial"/>
              </a:rPr>
              <a:t>j</a:t>
            </a:r>
            <a:r>
              <a:rPr sz="2800" spc="-5" dirty="0">
                <a:latin typeface="Arial"/>
                <a:cs typeface="Arial"/>
              </a:rPr>
              <a:t>ect</a:t>
            </a:r>
            <a:r>
              <a:rPr sz="2800" spc="-15" dirty="0">
                <a:latin typeface="Arial"/>
                <a:cs typeface="Arial"/>
              </a:rPr>
              <a:t>i</a:t>
            </a:r>
            <a:r>
              <a:rPr sz="2800" dirty="0">
                <a:latin typeface="Arial"/>
                <a:cs typeface="Arial"/>
              </a:rPr>
              <a:t>v</a:t>
            </a:r>
            <a:r>
              <a:rPr sz="2800" spc="-10" dirty="0">
                <a:latin typeface="Arial"/>
                <a:cs typeface="Arial"/>
              </a:rPr>
              <a:t>e</a:t>
            </a:r>
            <a:r>
              <a:rPr sz="2800" spc="75" dirty="0">
                <a:latin typeface="Arial"/>
                <a:cs typeface="Arial"/>
              </a:rPr>
              <a:t> </a:t>
            </a:r>
            <a:r>
              <a:rPr sz="2800" spc="-10" dirty="0">
                <a:latin typeface="Arial"/>
                <a:cs typeface="Arial"/>
              </a:rPr>
              <a:t>by</a:t>
            </a:r>
            <a:r>
              <a:rPr sz="2800" spc="70" dirty="0">
                <a:latin typeface="Arial"/>
                <a:cs typeface="Arial"/>
              </a:rPr>
              <a:t> </a:t>
            </a:r>
            <a:r>
              <a:rPr sz="2800" spc="-10" dirty="0">
                <a:latin typeface="Arial"/>
                <a:cs typeface="Arial"/>
              </a:rPr>
              <a:t>a</a:t>
            </a:r>
            <a:r>
              <a:rPr sz="2800" spc="-15" dirty="0">
                <a:latin typeface="Arial"/>
                <a:cs typeface="Arial"/>
              </a:rPr>
              <a:t>n</a:t>
            </a:r>
            <a:r>
              <a:rPr sz="2800" dirty="0">
                <a:latin typeface="Arial"/>
                <a:cs typeface="Arial"/>
              </a:rPr>
              <a:t>s</a:t>
            </a:r>
            <a:r>
              <a:rPr sz="2800" spc="-10" dirty="0">
                <a:latin typeface="Arial"/>
                <a:cs typeface="Arial"/>
              </a:rPr>
              <a:t>we</a:t>
            </a:r>
            <a:r>
              <a:rPr sz="2800" spc="10" dirty="0">
                <a:latin typeface="Arial"/>
                <a:cs typeface="Arial"/>
              </a:rPr>
              <a:t>r</a:t>
            </a:r>
            <a:r>
              <a:rPr sz="2800" spc="-10" dirty="0">
                <a:latin typeface="Arial"/>
                <a:cs typeface="Arial"/>
              </a:rPr>
              <a:t>ing</a:t>
            </a:r>
            <a:r>
              <a:rPr sz="2800" spc="60" dirty="0">
                <a:latin typeface="Arial"/>
                <a:cs typeface="Arial"/>
              </a:rPr>
              <a:t> </a:t>
            </a:r>
            <a:r>
              <a:rPr sz="2800" spc="5" dirty="0">
                <a:latin typeface="Arial"/>
                <a:cs typeface="Arial"/>
              </a:rPr>
              <a:t>t</a:t>
            </a:r>
            <a:r>
              <a:rPr sz="2800" spc="-10" dirty="0">
                <a:latin typeface="Arial"/>
                <a:cs typeface="Arial"/>
              </a:rPr>
              <a:t>he</a:t>
            </a:r>
            <a:r>
              <a:rPr sz="2800" spc="60" dirty="0">
                <a:latin typeface="Arial"/>
                <a:cs typeface="Arial"/>
              </a:rPr>
              <a:t> </a:t>
            </a:r>
            <a:r>
              <a:rPr sz="2800" spc="-10" dirty="0">
                <a:latin typeface="Arial"/>
                <a:cs typeface="Arial"/>
              </a:rPr>
              <a:t>q</a:t>
            </a:r>
            <a:r>
              <a:rPr sz="2800" spc="-5" dirty="0">
                <a:latin typeface="Arial"/>
                <a:cs typeface="Arial"/>
              </a:rPr>
              <a:t>uest</a:t>
            </a:r>
            <a:r>
              <a:rPr sz="2800" spc="-15" dirty="0">
                <a:latin typeface="Arial"/>
                <a:cs typeface="Arial"/>
              </a:rPr>
              <a:t>i</a:t>
            </a:r>
            <a:r>
              <a:rPr sz="2800" spc="-5" dirty="0">
                <a:latin typeface="Arial"/>
                <a:cs typeface="Arial"/>
              </a:rPr>
              <a:t>ons/prompts</a:t>
            </a:r>
            <a:r>
              <a:rPr sz="2800" spc="70" dirty="0">
                <a:latin typeface="Arial"/>
                <a:cs typeface="Arial"/>
              </a:rPr>
              <a:t> </a:t>
            </a:r>
            <a:r>
              <a:rPr sz="2800" spc="-5" dirty="0">
                <a:latin typeface="Arial"/>
                <a:cs typeface="Arial"/>
              </a:rPr>
              <a:t>pro</a:t>
            </a:r>
            <a:r>
              <a:rPr sz="2800" dirty="0">
                <a:latin typeface="Arial"/>
                <a:cs typeface="Arial"/>
              </a:rPr>
              <a:t>vi</a:t>
            </a:r>
            <a:r>
              <a:rPr sz="2800" spc="-10" dirty="0">
                <a:latin typeface="Arial"/>
                <a:cs typeface="Arial"/>
              </a:rPr>
              <a:t>d</a:t>
            </a:r>
            <a:r>
              <a:rPr sz="2800" spc="-15" dirty="0">
                <a:latin typeface="Arial"/>
                <a:cs typeface="Arial"/>
              </a:rPr>
              <a:t>e</a:t>
            </a:r>
            <a:r>
              <a:rPr sz="2800" spc="-5" dirty="0">
                <a:latin typeface="Arial"/>
                <a:cs typeface="Arial"/>
              </a:rPr>
              <a:t>d.</a:t>
            </a:r>
            <a:r>
              <a:rPr sz="2800" spc="65" dirty="0">
                <a:latin typeface="Arial"/>
                <a:cs typeface="Arial"/>
              </a:rPr>
              <a:t> </a:t>
            </a:r>
            <a:r>
              <a:rPr sz="2800" spc="-10" dirty="0">
                <a:latin typeface="Arial"/>
                <a:cs typeface="Arial"/>
              </a:rPr>
              <a:t>U</a:t>
            </a:r>
            <a:r>
              <a:rPr sz="2800" dirty="0">
                <a:latin typeface="Arial"/>
                <a:cs typeface="Arial"/>
              </a:rPr>
              <a:t>s</a:t>
            </a:r>
            <a:r>
              <a:rPr sz="2800" spc="-10" dirty="0">
                <a:latin typeface="Arial"/>
                <a:cs typeface="Arial"/>
              </a:rPr>
              <a:t>e</a:t>
            </a:r>
            <a:r>
              <a:rPr sz="2800" spc="-5" dirty="0">
                <a:latin typeface="Arial"/>
                <a:cs typeface="Arial"/>
              </a:rPr>
              <a:t> a</a:t>
            </a:r>
            <a:r>
              <a:rPr sz="2800" spc="-15" dirty="0">
                <a:latin typeface="Arial"/>
                <a:cs typeface="Arial"/>
              </a:rPr>
              <a:t>n</a:t>
            </a:r>
            <a:r>
              <a:rPr sz="2800" spc="-5" dirty="0">
                <a:latin typeface="Arial"/>
                <a:cs typeface="Arial"/>
              </a:rPr>
              <a:t>y</a:t>
            </a:r>
            <a:r>
              <a:rPr sz="2800" spc="35" dirty="0">
                <a:latin typeface="Arial"/>
                <a:cs typeface="Arial"/>
              </a:rPr>
              <a:t> </a:t>
            </a:r>
            <a:r>
              <a:rPr sz="2800" dirty="0">
                <a:latin typeface="Arial"/>
                <a:cs typeface="Arial"/>
              </a:rPr>
              <a:t>l</a:t>
            </a:r>
            <a:r>
              <a:rPr sz="2800" spc="-5" dirty="0">
                <a:latin typeface="Arial"/>
                <a:cs typeface="Arial"/>
              </a:rPr>
              <a:t>ocal</a:t>
            </a:r>
            <a:r>
              <a:rPr sz="2800" spc="35" dirty="0">
                <a:latin typeface="Arial"/>
                <a:cs typeface="Arial"/>
              </a:rPr>
              <a:t> </a:t>
            </a:r>
            <a:r>
              <a:rPr sz="2800" spc="-5" dirty="0">
                <a:latin typeface="Arial"/>
                <a:cs typeface="Arial"/>
              </a:rPr>
              <a:t>or</a:t>
            </a:r>
            <a:r>
              <a:rPr sz="2800" spc="45" dirty="0">
                <a:latin typeface="Arial"/>
                <a:cs typeface="Arial"/>
              </a:rPr>
              <a:t> </a:t>
            </a:r>
            <a:r>
              <a:rPr sz="2800" spc="-5" dirty="0">
                <a:latin typeface="Arial"/>
                <a:cs typeface="Arial"/>
              </a:rPr>
              <a:t>of</a:t>
            </a:r>
            <a:r>
              <a:rPr sz="2800" spc="-10" dirty="0">
                <a:latin typeface="Arial"/>
                <a:cs typeface="Arial"/>
              </a:rPr>
              <a:t>fi</a:t>
            </a:r>
            <a:r>
              <a:rPr sz="2800" spc="5" dirty="0">
                <a:latin typeface="Arial"/>
                <a:cs typeface="Arial"/>
              </a:rPr>
              <a:t>c</a:t>
            </a:r>
            <a:r>
              <a:rPr sz="2800" spc="-10" dirty="0">
                <a:latin typeface="Arial"/>
                <a:cs typeface="Arial"/>
              </a:rPr>
              <a:t>i</a:t>
            </a:r>
            <a:r>
              <a:rPr sz="2800" spc="-5" dirty="0">
                <a:latin typeface="Arial"/>
                <a:cs typeface="Arial"/>
              </a:rPr>
              <a:t>al</a:t>
            </a:r>
            <a:r>
              <a:rPr sz="2800" spc="35" dirty="0">
                <a:latin typeface="Arial"/>
                <a:cs typeface="Arial"/>
              </a:rPr>
              <a:t> </a:t>
            </a:r>
            <a:r>
              <a:rPr sz="2800" dirty="0">
                <a:latin typeface="Arial"/>
                <a:cs typeface="Arial"/>
              </a:rPr>
              <a:t>l</a:t>
            </a:r>
            <a:r>
              <a:rPr sz="2800" spc="-10" dirty="0">
                <a:latin typeface="Arial"/>
                <a:cs typeface="Arial"/>
              </a:rPr>
              <a:t>a</a:t>
            </a:r>
            <a:r>
              <a:rPr sz="2800" spc="-15" dirty="0">
                <a:latin typeface="Arial"/>
                <a:cs typeface="Arial"/>
              </a:rPr>
              <a:t>n</a:t>
            </a:r>
            <a:r>
              <a:rPr sz="2800" spc="-5" dirty="0">
                <a:latin typeface="Arial"/>
                <a:cs typeface="Arial"/>
              </a:rPr>
              <a:t>g</a:t>
            </a:r>
            <a:r>
              <a:rPr sz="2800" spc="-10" dirty="0">
                <a:latin typeface="Arial"/>
                <a:cs typeface="Arial"/>
              </a:rPr>
              <a:t>u</a:t>
            </a:r>
            <a:r>
              <a:rPr sz="2800" spc="-15" dirty="0">
                <a:latin typeface="Arial"/>
                <a:cs typeface="Arial"/>
              </a:rPr>
              <a:t>a</a:t>
            </a:r>
            <a:r>
              <a:rPr sz="2800" spc="-5" dirty="0">
                <a:latin typeface="Arial"/>
                <a:cs typeface="Arial"/>
              </a:rPr>
              <a:t>g</a:t>
            </a:r>
            <a:r>
              <a:rPr sz="2800" spc="-10" dirty="0">
                <a:latin typeface="Arial"/>
                <a:cs typeface="Arial"/>
              </a:rPr>
              <a:t>e</a:t>
            </a:r>
            <a:r>
              <a:rPr sz="2800" spc="30" dirty="0">
                <a:latin typeface="Arial"/>
                <a:cs typeface="Arial"/>
              </a:rPr>
              <a:t> </a:t>
            </a:r>
            <a:r>
              <a:rPr sz="2800" spc="-5" dirty="0">
                <a:latin typeface="Arial"/>
                <a:cs typeface="Arial"/>
              </a:rPr>
              <a:t>that</a:t>
            </a:r>
            <a:r>
              <a:rPr sz="2800" spc="30" dirty="0">
                <a:latin typeface="Arial"/>
                <a:cs typeface="Arial"/>
              </a:rPr>
              <a:t> </a:t>
            </a:r>
            <a:r>
              <a:rPr sz="2800" dirty="0">
                <a:latin typeface="Arial"/>
                <a:cs typeface="Arial"/>
              </a:rPr>
              <a:t>y</a:t>
            </a:r>
            <a:r>
              <a:rPr sz="2800" spc="-5" dirty="0">
                <a:latin typeface="Arial"/>
                <a:cs typeface="Arial"/>
              </a:rPr>
              <a:t>o</a:t>
            </a:r>
            <a:r>
              <a:rPr sz="2800" spc="-10" dirty="0">
                <a:latin typeface="Arial"/>
                <a:cs typeface="Arial"/>
              </a:rPr>
              <a:t>u</a:t>
            </a:r>
            <a:r>
              <a:rPr sz="2800" spc="30" dirty="0">
                <a:latin typeface="Arial"/>
                <a:cs typeface="Arial"/>
              </a:rPr>
              <a:t> </a:t>
            </a:r>
            <a:r>
              <a:rPr sz="2800" spc="-5" dirty="0">
                <a:latin typeface="Arial"/>
                <a:cs typeface="Arial"/>
              </a:rPr>
              <a:t>are</a:t>
            </a:r>
            <a:r>
              <a:rPr sz="2800" spc="40" dirty="0">
                <a:latin typeface="Arial"/>
                <a:cs typeface="Arial"/>
              </a:rPr>
              <a:t> </a:t>
            </a:r>
            <a:r>
              <a:rPr sz="2800" dirty="0">
                <a:latin typeface="Arial"/>
                <a:cs typeface="Arial"/>
              </a:rPr>
              <a:t>c</a:t>
            </a:r>
            <a:r>
              <a:rPr sz="2800" spc="-10" dirty="0">
                <a:latin typeface="Arial"/>
                <a:cs typeface="Arial"/>
              </a:rPr>
              <a:t>o</a:t>
            </a:r>
            <a:r>
              <a:rPr sz="2800" spc="-15" dirty="0">
                <a:latin typeface="Arial"/>
                <a:cs typeface="Arial"/>
              </a:rPr>
              <a:t>m</a:t>
            </a:r>
            <a:r>
              <a:rPr sz="2800" spc="5" dirty="0">
                <a:latin typeface="Arial"/>
                <a:cs typeface="Arial"/>
              </a:rPr>
              <a:t>f</a:t>
            </a:r>
            <a:r>
              <a:rPr sz="2800" spc="-5" dirty="0">
                <a:latin typeface="Arial"/>
                <a:cs typeface="Arial"/>
              </a:rPr>
              <a:t>ortab</a:t>
            </a:r>
            <a:r>
              <a:rPr sz="2800" spc="-10" dirty="0">
                <a:latin typeface="Arial"/>
                <a:cs typeface="Arial"/>
              </a:rPr>
              <a:t>le</a:t>
            </a:r>
            <a:r>
              <a:rPr sz="2800" spc="50" dirty="0">
                <a:latin typeface="Arial"/>
                <a:cs typeface="Arial"/>
              </a:rPr>
              <a:t> </a:t>
            </a:r>
            <a:r>
              <a:rPr sz="2800" spc="-10" dirty="0">
                <a:latin typeface="Arial"/>
                <a:cs typeface="Arial"/>
              </a:rPr>
              <a:t>wi</a:t>
            </a:r>
            <a:r>
              <a:rPr sz="2800" spc="-5" dirty="0">
                <a:latin typeface="Arial"/>
                <a:cs typeface="Arial"/>
              </a:rPr>
              <a:t>th.</a:t>
            </a:r>
            <a:r>
              <a:rPr sz="2800" spc="35" dirty="0">
                <a:latin typeface="Arial"/>
                <a:cs typeface="Arial"/>
              </a:rPr>
              <a:t> </a:t>
            </a:r>
            <a:r>
              <a:rPr sz="2800" spc="-10" dirty="0">
                <a:latin typeface="Arial"/>
                <a:cs typeface="Arial"/>
              </a:rPr>
              <a:t>U</a:t>
            </a:r>
            <a:r>
              <a:rPr sz="2800" dirty="0">
                <a:latin typeface="Arial"/>
                <a:cs typeface="Arial"/>
              </a:rPr>
              <a:t>s</a:t>
            </a:r>
            <a:r>
              <a:rPr sz="2800" spc="-10" dirty="0">
                <a:latin typeface="Arial"/>
                <a:cs typeface="Arial"/>
              </a:rPr>
              <a:t>e</a:t>
            </a:r>
            <a:r>
              <a:rPr sz="2800" spc="40" dirty="0">
                <a:latin typeface="Arial"/>
                <a:cs typeface="Arial"/>
              </a:rPr>
              <a:t> </a:t>
            </a:r>
            <a:r>
              <a:rPr sz="2800" spc="-5" dirty="0">
                <a:latin typeface="Arial"/>
                <a:cs typeface="Arial"/>
              </a:rPr>
              <a:t>extra</a:t>
            </a:r>
            <a:r>
              <a:rPr sz="2800" spc="30" dirty="0">
                <a:latin typeface="Arial"/>
                <a:cs typeface="Arial"/>
              </a:rPr>
              <a:t> </a:t>
            </a:r>
            <a:r>
              <a:rPr sz="2800" dirty="0">
                <a:latin typeface="Arial"/>
                <a:cs typeface="Arial"/>
              </a:rPr>
              <a:t>s</a:t>
            </a:r>
            <a:r>
              <a:rPr sz="2800" spc="-10" dirty="0">
                <a:latin typeface="Arial"/>
                <a:cs typeface="Arial"/>
              </a:rPr>
              <a:t>h</a:t>
            </a:r>
            <a:r>
              <a:rPr sz="2800" spc="-5" dirty="0">
                <a:latin typeface="Arial"/>
                <a:cs typeface="Arial"/>
              </a:rPr>
              <a:t>eets</a:t>
            </a:r>
            <a:r>
              <a:rPr sz="2800" spc="45" dirty="0">
                <a:latin typeface="Arial"/>
                <a:cs typeface="Arial"/>
              </a:rPr>
              <a:t> </a:t>
            </a:r>
            <a:r>
              <a:rPr sz="2800" spc="-10" dirty="0">
                <a:latin typeface="Arial"/>
                <a:cs typeface="Arial"/>
              </a:rPr>
              <a:t>i</a:t>
            </a:r>
            <a:r>
              <a:rPr sz="2800" spc="-5" dirty="0">
                <a:latin typeface="Arial"/>
                <a:cs typeface="Arial"/>
              </a:rPr>
              <a:t>f</a:t>
            </a:r>
            <a:r>
              <a:rPr sz="2800" spc="40" dirty="0">
                <a:latin typeface="Arial"/>
                <a:cs typeface="Arial"/>
              </a:rPr>
              <a:t> </a:t>
            </a:r>
            <a:r>
              <a:rPr sz="2800" spc="-10" dirty="0">
                <a:latin typeface="Arial"/>
                <a:cs typeface="Arial"/>
              </a:rPr>
              <a:t>n</a:t>
            </a:r>
            <a:r>
              <a:rPr sz="2800" spc="-5" dirty="0">
                <a:latin typeface="Arial"/>
                <a:cs typeface="Arial"/>
              </a:rPr>
              <a:t>e</a:t>
            </a:r>
            <a:r>
              <a:rPr sz="2800" spc="-10" dirty="0">
                <a:latin typeface="Arial"/>
                <a:cs typeface="Arial"/>
              </a:rPr>
              <a:t>e</a:t>
            </a:r>
            <a:r>
              <a:rPr sz="2800" spc="-15" dirty="0">
                <a:latin typeface="Arial"/>
                <a:cs typeface="Arial"/>
              </a:rPr>
              <a:t>d</a:t>
            </a:r>
            <a:r>
              <a:rPr sz="2800" spc="-10" dirty="0">
                <a:latin typeface="Arial"/>
                <a:cs typeface="Arial"/>
              </a:rPr>
              <a:t>e</a:t>
            </a:r>
            <a:r>
              <a:rPr sz="2800" spc="-5" dirty="0">
                <a:latin typeface="Arial"/>
                <a:cs typeface="Arial"/>
              </a:rPr>
              <a:t>d.</a:t>
            </a:r>
            <a:r>
              <a:rPr sz="2800" spc="40" dirty="0">
                <a:latin typeface="Arial"/>
                <a:cs typeface="Arial"/>
              </a:rPr>
              <a:t> </a:t>
            </a:r>
            <a:r>
              <a:rPr sz="2800" spc="-15" dirty="0">
                <a:latin typeface="Arial"/>
                <a:cs typeface="Arial"/>
              </a:rPr>
              <a:t>P</a:t>
            </a:r>
            <a:r>
              <a:rPr sz="2800" spc="-10" dirty="0">
                <a:latin typeface="Arial"/>
                <a:cs typeface="Arial"/>
              </a:rPr>
              <a:t>l</a:t>
            </a:r>
            <a:r>
              <a:rPr sz="2800" spc="-5" dirty="0">
                <a:latin typeface="Arial"/>
                <a:cs typeface="Arial"/>
              </a:rPr>
              <a:t>e</a:t>
            </a:r>
            <a:r>
              <a:rPr sz="2800" spc="-10" dirty="0">
                <a:latin typeface="Arial"/>
                <a:cs typeface="Arial"/>
              </a:rPr>
              <a:t>ase</a:t>
            </a:r>
            <a:r>
              <a:rPr sz="2800" spc="40" dirty="0">
                <a:latin typeface="Arial"/>
                <a:cs typeface="Arial"/>
              </a:rPr>
              <a:t> </a:t>
            </a:r>
            <a:r>
              <a:rPr sz="2800" spc="-10" dirty="0">
                <a:latin typeface="Arial"/>
                <a:cs typeface="Arial"/>
              </a:rPr>
              <a:t>l</a:t>
            </a:r>
            <a:r>
              <a:rPr sz="2800" dirty="0">
                <a:latin typeface="Arial"/>
                <a:cs typeface="Arial"/>
              </a:rPr>
              <a:t>i</a:t>
            </a:r>
            <a:r>
              <a:rPr sz="2800" spc="-10" dirty="0">
                <a:latin typeface="Arial"/>
                <a:cs typeface="Arial"/>
              </a:rPr>
              <a:t>m</a:t>
            </a:r>
            <a:r>
              <a:rPr sz="2800" spc="-15" dirty="0">
                <a:latin typeface="Arial"/>
                <a:cs typeface="Arial"/>
              </a:rPr>
              <a:t>i</a:t>
            </a:r>
            <a:r>
              <a:rPr sz="2800" spc="-5" dirty="0">
                <a:latin typeface="Arial"/>
                <a:cs typeface="Arial"/>
              </a:rPr>
              <a:t>t</a:t>
            </a:r>
            <a:r>
              <a:rPr sz="2800" spc="40" dirty="0">
                <a:latin typeface="Arial"/>
                <a:cs typeface="Arial"/>
              </a:rPr>
              <a:t> </a:t>
            </a:r>
            <a:r>
              <a:rPr sz="2800" dirty="0">
                <a:latin typeface="Arial"/>
                <a:cs typeface="Arial"/>
              </a:rPr>
              <a:t>y</a:t>
            </a:r>
            <a:r>
              <a:rPr sz="2800" spc="-10" dirty="0">
                <a:latin typeface="Arial"/>
                <a:cs typeface="Arial"/>
              </a:rPr>
              <a:t>o</a:t>
            </a:r>
            <a:r>
              <a:rPr sz="2800" spc="-15" dirty="0">
                <a:latin typeface="Arial"/>
                <a:cs typeface="Arial"/>
              </a:rPr>
              <a:t>u</a:t>
            </a:r>
            <a:r>
              <a:rPr sz="2800" spc="-5" dirty="0">
                <a:latin typeface="Arial"/>
                <a:cs typeface="Arial"/>
              </a:rPr>
              <a:t>r</a:t>
            </a:r>
            <a:r>
              <a:rPr sz="2800" spc="35" dirty="0">
                <a:latin typeface="Arial"/>
                <a:cs typeface="Arial"/>
              </a:rPr>
              <a:t> </a:t>
            </a:r>
            <a:r>
              <a:rPr sz="2800" spc="-5" dirty="0">
                <a:latin typeface="Arial"/>
                <a:cs typeface="Arial"/>
              </a:rPr>
              <a:t>re</a:t>
            </a:r>
            <a:r>
              <a:rPr sz="2800" spc="5" dirty="0">
                <a:latin typeface="Arial"/>
                <a:cs typeface="Arial"/>
              </a:rPr>
              <a:t>s</a:t>
            </a:r>
            <a:r>
              <a:rPr sz="2800" spc="-10" dirty="0">
                <a:latin typeface="Arial"/>
                <a:cs typeface="Arial"/>
              </a:rPr>
              <a:t>p</a:t>
            </a:r>
            <a:r>
              <a:rPr sz="2800" spc="-15" dirty="0">
                <a:latin typeface="Arial"/>
                <a:cs typeface="Arial"/>
              </a:rPr>
              <a:t>o</a:t>
            </a:r>
            <a:r>
              <a:rPr sz="2800" spc="-10" dirty="0">
                <a:latin typeface="Arial"/>
                <a:cs typeface="Arial"/>
              </a:rPr>
              <a:t>nse</a:t>
            </a:r>
            <a:r>
              <a:rPr sz="2800" spc="40" dirty="0">
                <a:latin typeface="Arial"/>
                <a:cs typeface="Arial"/>
              </a:rPr>
              <a:t> </a:t>
            </a:r>
            <a:r>
              <a:rPr sz="2800" spc="-5" dirty="0">
                <a:latin typeface="Arial"/>
                <a:cs typeface="Arial"/>
              </a:rPr>
              <a:t>to 5</a:t>
            </a:r>
            <a:r>
              <a:rPr sz="2800" spc="-15" dirty="0">
                <a:latin typeface="Arial"/>
                <a:cs typeface="Arial"/>
              </a:rPr>
              <a:t>0</a:t>
            </a:r>
            <a:r>
              <a:rPr sz="2800" spc="-10" dirty="0">
                <a:latin typeface="Arial"/>
                <a:cs typeface="Arial"/>
              </a:rPr>
              <a:t>0</a:t>
            </a:r>
            <a:r>
              <a:rPr sz="2800" spc="-5" dirty="0">
                <a:latin typeface="Arial"/>
                <a:cs typeface="Arial"/>
              </a:rPr>
              <a:t> word</a:t>
            </a:r>
            <a:r>
              <a:rPr sz="2800" dirty="0">
                <a:latin typeface="Arial"/>
                <a:cs typeface="Arial"/>
              </a:rPr>
              <a:t>s</a:t>
            </a:r>
            <a:r>
              <a:rPr sz="2800" spc="-5" dirty="0">
                <a:latin typeface="Arial"/>
                <a:cs typeface="Arial"/>
              </a:rPr>
              <a:t>.</a:t>
            </a:r>
            <a:endParaRPr sz="2800" dirty="0">
              <a:latin typeface="Arial"/>
              <a:cs typeface="Arial"/>
            </a:endParaRPr>
          </a:p>
          <a:p>
            <a:pPr>
              <a:spcBef>
                <a:spcPts val="13"/>
              </a:spcBef>
            </a:pPr>
            <a:endParaRPr sz="1600" dirty="0"/>
          </a:p>
          <a:p>
            <a:endParaRPr sz="2800" dirty="0"/>
          </a:p>
          <a:p>
            <a:pPr marL="6350" algn="ctr"/>
            <a:r>
              <a:rPr sz="2800" b="1" spc="-10" dirty="0">
                <a:highlight>
                  <a:srgbClr val="FFFF00"/>
                </a:highlight>
                <a:latin typeface="Arial"/>
                <a:cs typeface="Arial"/>
              </a:rPr>
              <a:t>OBJ</a:t>
            </a:r>
            <a:r>
              <a:rPr sz="2800" b="1" spc="-15" dirty="0">
                <a:highlight>
                  <a:srgbClr val="FFFF00"/>
                </a:highlight>
                <a:latin typeface="Arial"/>
                <a:cs typeface="Arial"/>
              </a:rPr>
              <a:t>E</a:t>
            </a:r>
            <a:r>
              <a:rPr sz="2800" b="1" spc="-10" dirty="0">
                <a:highlight>
                  <a:srgbClr val="FFFF00"/>
                </a:highlight>
                <a:latin typeface="Arial"/>
                <a:cs typeface="Arial"/>
              </a:rPr>
              <a:t>CT</a:t>
            </a:r>
            <a:r>
              <a:rPr sz="2800" b="1" spc="5" dirty="0">
                <a:highlight>
                  <a:srgbClr val="FFFF00"/>
                </a:highlight>
                <a:latin typeface="Arial"/>
                <a:cs typeface="Arial"/>
              </a:rPr>
              <a:t>I</a:t>
            </a:r>
            <a:r>
              <a:rPr sz="2800" b="1" spc="-15" dirty="0">
                <a:highlight>
                  <a:srgbClr val="FFFF00"/>
                </a:highlight>
                <a:latin typeface="Arial"/>
                <a:cs typeface="Arial"/>
              </a:rPr>
              <a:t>V</a:t>
            </a:r>
            <a:r>
              <a:rPr sz="2800" b="1" spc="-10" dirty="0">
                <a:highlight>
                  <a:srgbClr val="FFFF00"/>
                </a:highlight>
                <a:latin typeface="Arial"/>
                <a:cs typeface="Arial"/>
              </a:rPr>
              <a:t>E</a:t>
            </a:r>
            <a:r>
              <a:rPr sz="2800" b="1" spc="5" dirty="0">
                <a:highlight>
                  <a:srgbClr val="FFFF00"/>
                </a:highlight>
                <a:latin typeface="Arial"/>
                <a:cs typeface="Arial"/>
              </a:rPr>
              <a:t> </a:t>
            </a:r>
            <a:r>
              <a:rPr sz="2800" b="1" spc="-10" dirty="0">
                <a:highlight>
                  <a:srgbClr val="FFFF00"/>
                </a:highlight>
                <a:latin typeface="Arial"/>
                <a:cs typeface="Arial"/>
              </a:rPr>
              <a:t>9</a:t>
            </a:r>
            <a:endParaRPr sz="2800" dirty="0">
              <a:highlight>
                <a:srgbClr val="FFFF00"/>
              </a:highlight>
              <a:latin typeface="Arial"/>
              <a:cs typeface="Arial"/>
            </a:endParaRPr>
          </a:p>
          <a:p>
            <a:pPr marL="6350" algn="ctr"/>
            <a:r>
              <a:rPr sz="2800" spc="-10" dirty="0">
                <a:latin typeface="Arial"/>
                <a:cs typeface="Arial"/>
              </a:rPr>
              <a:t>Desig</a:t>
            </a:r>
            <a:r>
              <a:rPr sz="2800" spc="-5" dirty="0">
                <a:latin typeface="Arial"/>
                <a:cs typeface="Arial"/>
              </a:rPr>
              <a:t>n</a:t>
            </a:r>
            <a:r>
              <a:rPr sz="2800" spc="-10" dirty="0">
                <a:latin typeface="Arial"/>
                <a:cs typeface="Arial"/>
              </a:rPr>
              <a:t>e</a:t>
            </a:r>
            <a:r>
              <a:rPr sz="2800" spc="-15" dirty="0">
                <a:latin typeface="Arial"/>
                <a:cs typeface="Arial"/>
              </a:rPr>
              <a:t>d</a:t>
            </a:r>
            <a:r>
              <a:rPr sz="2800" spc="-5" dirty="0">
                <a:latin typeface="Arial"/>
                <a:cs typeface="Arial"/>
              </a:rPr>
              <a:t>,</a:t>
            </a:r>
            <a:r>
              <a:rPr sz="2800" spc="5" dirty="0">
                <a:latin typeface="Arial"/>
                <a:cs typeface="Arial"/>
              </a:rPr>
              <a:t> </a:t>
            </a:r>
            <a:r>
              <a:rPr sz="2800" spc="-10" dirty="0">
                <a:latin typeface="Arial"/>
                <a:cs typeface="Arial"/>
              </a:rPr>
              <a:t>a</a:t>
            </a:r>
            <a:r>
              <a:rPr sz="2800" spc="-15" dirty="0">
                <a:latin typeface="Arial"/>
                <a:cs typeface="Arial"/>
              </a:rPr>
              <a:t>d</a:t>
            </a:r>
            <a:r>
              <a:rPr sz="2800" spc="5" dirty="0">
                <a:latin typeface="Arial"/>
                <a:cs typeface="Arial"/>
              </a:rPr>
              <a:t>a</a:t>
            </a:r>
            <a:r>
              <a:rPr sz="2800" spc="-5" dirty="0">
                <a:latin typeface="Arial"/>
                <a:cs typeface="Arial"/>
              </a:rPr>
              <a:t>pte</a:t>
            </a:r>
            <a:r>
              <a:rPr sz="2800" spc="-10" dirty="0">
                <a:latin typeface="Arial"/>
                <a:cs typeface="Arial"/>
              </a:rPr>
              <a:t>d</a:t>
            </a:r>
            <a:r>
              <a:rPr sz="2800" spc="-5" dirty="0">
                <a:latin typeface="Arial"/>
                <a:cs typeface="Arial"/>
              </a:rPr>
              <a:t> a</a:t>
            </a:r>
            <a:r>
              <a:rPr sz="2800" spc="-10" dirty="0">
                <a:latin typeface="Arial"/>
                <a:cs typeface="Arial"/>
              </a:rPr>
              <a:t>nd im</a:t>
            </a:r>
            <a:r>
              <a:rPr sz="2800" spc="-5" dirty="0">
                <a:latin typeface="Arial"/>
                <a:cs typeface="Arial"/>
              </a:rPr>
              <a:t>p</a:t>
            </a:r>
            <a:r>
              <a:rPr sz="2800" spc="-10" dirty="0">
                <a:latin typeface="Arial"/>
                <a:cs typeface="Arial"/>
              </a:rPr>
              <a:t>le</a:t>
            </a:r>
            <a:r>
              <a:rPr sz="2800" spc="-5" dirty="0">
                <a:latin typeface="Arial"/>
                <a:cs typeface="Arial"/>
              </a:rPr>
              <a:t>m</a:t>
            </a:r>
            <a:r>
              <a:rPr sz="2800" spc="-10" dirty="0">
                <a:latin typeface="Arial"/>
                <a:cs typeface="Arial"/>
              </a:rPr>
              <a:t>e</a:t>
            </a:r>
            <a:r>
              <a:rPr sz="2800" spc="-15" dirty="0">
                <a:latin typeface="Arial"/>
                <a:cs typeface="Arial"/>
              </a:rPr>
              <a:t>n</a:t>
            </a:r>
            <a:r>
              <a:rPr sz="2800" spc="-5" dirty="0">
                <a:latin typeface="Arial"/>
                <a:cs typeface="Arial"/>
              </a:rPr>
              <a:t>te</a:t>
            </a:r>
            <a:r>
              <a:rPr sz="2800" spc="-10" dirty="0">
                <a:latin typeface="Arial"/>
                <a:cs typeface="Arial"/>
              </a:rPr>
              <a:t>d</a:t>
            </a:r>
            <a:r>
              <a:rPr sz="2800" spc="-5" dirty="0">
                <a:latin typeface="Arial"/>
                <a:cs typeface="Arial"/>
              </a:rPr>
              <a:t> </a:t>
            </a:r>
            <a:r>
              <a:rPr sz="2800" spc="-10" dirty="0">
                <a:latin typeface="Arial"/>
                <a:cs typeface="Arial"/>
              </a:rPr>
              <a:t>t</a:t>
            </a:r>
            <a:r>
              <a:rPr sz="2800" spc="-5" dirty="0">
                <a:latin typeface="Arial"/>
                <a:cs typeface="Arial"/>
              </a:rPr>
              <a:t>eaching stra</a:t>
            </a:r>
            <a:r>
              <a:rPr sz="2800" dirty="0">
                <a:latin typeface="Arial"/>
                <a:cs typeface="Arial"/>
              </a:rPr>
              <a:t>t</a:t>
            </a:r>
            <a:r>
              <a:rPr sz="2800" spc="-10" dirty="0">
                <a:latin typeface="Arial"/>
                <a:cs typeface="Arial"/>
              </a:rPr>
              <a:t>e</a:t>
            </a:r>
            <a:r>
              <a:rPr sz="2800" spc="-5" dirty="0">
                <a:latin typeface="Arial"/>
                <a:cs typeface="Arial"/>
              </a:rPr>
              <a:t>g</a:t>
            </a:r>
            <a:r>
              <a:rPr sz="2800" dirty="0">
                <a:latin typeface="Arial"/>
                <a:cs typeface="Arial"/>
              </a:rPr>
              <a:t>i</a:t>
            </a:r>
            <a:r>
              <a:rPr sz="2800" spc="-10" dirty="0">
                <a:latin typeface="Arial"/>
                <a:cs typeface="Arial"/>
              </a:rPr>
              <a:t>es</a:t>
            </a:r>
            <a:endParaRPr sz="2800" dirty="0">
              <a:latin typeface="Arial"/>
              <a:cs typeface="Arial"/>
            </a:endParaRPr>
          </a:p>
          <a:p>
            <a:pPr marL="3175" algn="ctr"/>
            <a:r>
              <a:rPr sz="2800" spc="-5" dirty="0">
                <a:latin typeface="Arial"/>
                <a:cs typeface="Arial"/>
              </a:rPr>
              <a:t>th</a:t>
            </a:r>
            <a:r>
              <a:rPr sz="2800" spc="-15" dirty="0">
                <a:latin typeface="Arial"/>
                <a:cs typeface="Arial"/>
              </a:rPr>
              <a:t>a</a:t>
            </a:r>
            <a:r>
              <a:rPr sz="2800" spc="-5" dirty="0">
                <a:latin typeface="Arial"/>
                <a:cs typeface="Arial"/>
              </a:rPr>
              <a:t>t</a:t>
            </a:r>
            <a:r>
              <a:rPr sz="2800" spc="5" dirty="0">
                <a:latin typeface="Arial"/>
                <a:cs typeface="Arial"/>
              </a:rPr>
              <a:t> </a:t>
            </a:r>
            <a:r>
              <a:rPr sz="2800" spc="-5" dirty="0">
                <a:latin typeface="Arial"/>
                <a:cs typeface="Arial"/>
              </a:rPr>
              <a:t>are respo</a:t>
            </a:r>
            <a:r>
              <a:rPr sz="2800" spc="-10" dirty="0">
                <a:latin typeface="Arial"/>
                <a:cs typeface="Arial"/>
              </a:rPr>
              <a:t>nsi</a:t>
            </a:r>
            <a:r>
              <a:rPr sz="2800" dirty="0">
                <a:latin typeface="Arial"/>
                <a:cs typeface="Arial"/>
              </a:rPr>
              <a:t>v</a:t>
            </a:r>
            <a:r>
              <a:rPr sz="2800" spc="-10" dirty="0">
                <a:latin typeface="Arial"/>
                <a:cs typeface="Arial"/>
              </a:rPr>
              <a:t>e</a:t>
            </a:r>
            <a:r>
              <a:rPr sz="2800" spc="-5" dirty="0">
                <a:latin typeface="Arial"/>
                <a:cs typeface="Arial"/>
              </a:rPr>
              <a:t> </a:t>
            </a:r>
            <a:r>
              <a:rPr sz="2800" spc="-10" dirty="0">
                <a:latin typeface="Arial"/>
                <a:cs typeface="Arial"/>
              </a:rPr>
              <a:t>to</a:t>
            </a:r>
            <a:r>
              <a:rPr sz="2800" spc="5" dirty="0">
                <a:latin typeface="Arial"/>
                <a:cs typeface="Arial"/>
              </a:rPr>
              <a:t> </a:t>
            </a:r>
            <a:r>
              <a:rPr sz="2800" spc="-15" dirty="0">
                <a:latin typeface="Arial"/>
                <a:cs typeface="Arial"/>
              </a:rPr>
              <a:t>l</a:t>
            </a:r>
            <a:r>
              <a:rPr sz="2800" spc="-5" dirty="0">
                <a:latin typeface="Arial"/>
                <a:cs typeface="Arial"/>
              </a:rPr>
              <a:t>ear</a:t>
            </a:r>
            <a:r>
              <a:rPr sz="2800" dirty="0">
                <a:latin typeface="Arial"/>
                <a:cs typeface="Arial"/>
              </a:rPr>
              <a:t>n</a:t>
            </a:r>
            <a:r>
              <a:rPr sz="2800" spc="-5" dirty="0">
                <a:latin typeface="Arial"/>
                <a:cs typeface="Arial"/>
              </a:rPr>
              <a:t>ers</a:t>
            </a:r>
            <a:r>
              <a:rPr sz="2800" spc="5" dirty="0">
                <a:latin typeface="Arial"/>
                <a:cs typeface="Arial"/>
              </a:rPr>
              <a:t> </a:t>
            </a:r>
            <a:r>
              <a:rPr sz="2800" dirty="0">
                <a:latin typeface="Arial"/>
                <a:cs typeface="Arial"/>
              </a:rPr>
              <a:t>w</a:t>
            </a:r>
            <a:r>
              <a:rPr sz="2800" spc="-10" dirty="0">
                <a:latin typeface="Arial"/>
                <a:cs typeface="Arial"/>
              </a:rPr>
              <a:t>i</a:t>
            </a:r>
            <a:r>
              <a:rPr sz="2800" spc="-5" dirty="0">
                <a:latin typeface="Arial"/>
                <a:cs typeface="Arial"/>
              </a:rPr>
              <a:t>th</a:t>
            </a:r>
            <a:r>
              <a:rPr sz="2800" spc="5" dirty="0">
                <a:latin typeface="Arial"/>
                <a:cs typeface="Arial"/>
              </a:rPr>
              <a:t> </a:t>
            </a:r>
            <a:r>
              <a:rPr sz="2800" spc="-10" dirty="0">
                <a:latin typeface="Arial"/>
                <a:cs typeface="Arial"/>
              </a:rPr>
              <a:t>d</a:t>
            </a:r>
            <a:r>
              <a:rPr sz="2800" spc="-15" dirty="0">
                <a:latin typeface="Arial"/>
                <a:cs typeface="Arial"/>
              </a:rPr>
              <a:t>i</a:t>
            </a:r>
            <a:r>
              <a:rPr sz="2800" dirty="0">
                <a:latin typeface="Arial"/>
                <a:cs typeface="Arial"/>
              </a:rPr>
              <a:t>s</a:t>
            </a:r>
            <a:r>
              <a:rPr sz="2800" spc="-5" dirty="0">
                <a:latin typeface="Arial"/>
                <a:cs typeface="Arial"/>
              </a:rPr>
              <a:t>abi</a:t>
            </a:r>
            <a:r>
              <a:rPr sz="2800" spc="-10" dirty="0">
                <a:latin typeface="Arial"/>
                <a:cs typeface="Arial"/>
              </a:rPr>
              <a:t>li</a:t>
            </a:r>
            <a:r>
              <a:rPr sz="2800" spc="5" dirty="0">
                <a:latin typeface="Arial"/>
                <a:cs typeface="Arial"/>
              </a:rPr>
              <a:t>t</a:t>
            </a:r>
            <a:r>
              <a:rPr sz="2800" spc="-10" dirty="0">
                <a:latin typeface="Arial"/>
                <a:cs typeface="Arial"/>
              </a:rPr>
              <a:t>i</a:t>
            </a:r>
            <a:r>
              <a:rPr sz="2800" spc="-5" dirty="0">
                <a:latin typeface="Arial"/>
                <a:cs typeface="Arial"/>
              </a:rPr>
              <a:t>es, g</a:t>
            </a:r>
            <a:r>
              <a:rPr sz="2800" spc="-10" dirty="0">
                <a:latin typeface="Arial"/>
                <a:cs typeface="Arial"/>
              </a:rPr>
              <a:t>i</a:t>
            </a:r>
            <a:r>
              <a:rPr sz="2800" spc="-5" dirty="0">
                <a:latin typeface="Arial"/>
                <a:cs typeface="Arial"/>
              </a:rPr>
              <a:t>f</a:t>
            </a:r>
            <a:r>
              <a:rPr sz="2800" dirty="0">
                <a:latin typeface="Arial"/>
                <a:cs typeface="Arial"/>
              </a:rPr>
              <a:t>t</a:t>
            </a:r>
            <a:r>
              <a:rPr sz="2800" spc="-10" dirty="0">
                <a:latin typeface="Arial"/>
                <a:cs typeface="Arial"/>
              </a:rPr>
              <a:t>e</a:t>
            </a:r>
            <a:r>
              <a:rPr sz="2800" spc="-15" dirty="0">
                <a:latin typeface="Arial"/>
                <a:cs typeface="Arial"/>
              </a:rPr>
              <a:t>d</a:t>
            </a:r>
            <a:r>
              <a:rPr sz="2800" spc="-5" dirty="0">
                <a:latin typeface="Arial"/>
                <a:cs typeface="Arial"/>
              </a:rPr>
              <a:t>n</a:t>
            </a:r>
            <a:r>
              <a:rPr sz="2800" spc="-10" dirty="0">
                <a:latin typeface="Arial"/>
                <a:cs typeface="Arial"/>
              </a:rPr>
              <a:t>ess a</a:t>
            </a:r>
            <a:r>
              <a:rPr sz="2800" spc="-15" dirty="0">
                <a:latin typeface="Arial"/>
                <a:cs typeface="Arial"/>
              </a:rPr>
              <a:t>n</a:t>
            </a:r>
            <a:r>
              <a:rPr sz="2800" spc="-10" dirty="0">
                <a:latin typeface="Arial"/>
                <a:cs typeface="Arial"/>
              </a:rPr>
              <a:t>d</a:t>
            </a:r>
            <a:r>
              <a:rPr sz="2800" spc="-5" dirty="0">
                <a:latin typeface="Arial"/>
                <a:cs typeface="Arial"/>
              </a:rPr>
              <a:t> </a:t>
            </a:r>
            <a:r>
              <a:rPr sz="2800" dirty="0">
                <a:latin typeface="Arial"/>
                <a:cs typeface="Arial"/>
              </a:rPr>
              <a:t>t</a:t>
            </a:r>
            <a:r>
              <a:rPr sz="2800" spc="-10" dirty="0">
                <a:latin typeface="Arial"/>
                <a:cs typeface="Arial"/>
              </a:rPr>
              <a:t>a</a:t>
            </a:r>
            <a:r>
              <a:rPr sz="2800" spc="-15" dirty="0">
                <a:latin typeface="Arial"/>
                <a:cs typeface="Arial"/>
              </a:rPr>
              <a:t>l</a:t>
            </a:r>
            <a:r>
              <a:rPr sz="2800" spc="-5" dirty="0">
                <a:latin typeface="Arial"/>
                <a:cs typeface="Arial"/>
              </a:rPr>
              <a:t>ents</a:t>
            </a:r>
            <a:endParaRPr sz="2800" dirty="0">
              <a:latin typeface="Arial"/>
              <a:cs typeface="Arial"/>
            </a:endParaRPr>
          </a:p>
          <a:p>
            <a:pPr>
              <a:spcBef>
                <a:spcPts val="35"/>
              </a:spcBef>
            </a:pPr>
            <a:endParaRPr sz="2400" dirty="0"/>
          </a:p>
          <a:p>
            <a:pPr marL="6985" algn="ctr"/>
            <a:r>
              <a:rPr sz="2800" b="1" spc="-15" dirty="0">
                <a:latin typeface="Arial"/>
                <a:cs typeface="Arial"/>
              </a:rPr>
              <a:t>P</a:t>
            </a:r>
            <a:r>
              <a:rPr sz="2800" b="1" spc="-10" dirty="0">
                <a:latin typeface="Arial"/>
                <a:cs typeface="Arial"/>
              </a:rPr>
              <a:t>R</a:t>
            </a:r>
            <a:r>
              <a:rPr sz="2800" b="1" spc="-5" dirty="0">
                <a:latin typeface="Arial"/>
                <a:cs typeface="Arial"/>
              </a:rPr>
              <a:t>OM</a:t>
            </a:r>
            <a:r>
              <a:rPr sz="2800" b="1" spc="-15" dirty="0">
                <a:latin typeface="Arial"/>
                <a:cs typeface="Arial"/>
              </a:rPr>
              <a:t>P</a:t>
            </a:r>
            <a:r>
              <a:rPr sz="2800" b="1" spc="-10" dirty="0">
                <a:latin typeface="Arial"/>
                <a:cs typeface="Arial"/>
              </a:rPr>
              <a:t>T</a:t>
            </a:r>
            <a:r>
              <a:rPr sz="2800" b="1" spc="5" dirty="0">
                <a:latin typeface="Arial"/>
                <a:cs typeface="Arial"/>
              </a:rPr>
              <a:t> </a:t>
            </a:r>
            <a:r>
              <a:rPr sz="2800" b="1" spc="-15" dirty="0">
                <a:latin typeface="Arial"/>
                <a:cs typeface="Arial"/>
              </a:rPr>
              <a:t>#</a:t>
            </a:r>
            <a:r>
              <a:rPr sz="2800" b="1" spc="-10" dirty="0">
                <a:latin typeface="Arial"/>
                <a:cs typeface="Arial"/>
              </a:rPr>
              <a:t>2</a:t>
            </a:r>
            <a:endParaRPr sz="2800" dirty="0">
              <a:latin typeface="Arial"/>
              <a:cs typeface="Arial"/>
            </a:endParaRPr>
          </a:p>
          <a:p>
            <a:pPr marL="83820" marR="144145">
              <a:spcBef>
                <a:spcPts val="30"/>
              </a:spcBef>
            </a:pPr>
            <a:r>
              <a:rPr sz="2800" b="1" spc="-10" dirty="0">
                <a:latin typeface="Arial"/>
                <a:cs typeface="Arial"/>
              </a:rPr>
              <a:t>Design a</a:t>
            </a:r>
            <a:r>
              <a:rPr sz="2800" b="1" spc="5" dirty="0">
                <a:latin typeface="Arial"/>
                <a:cs typeface="Arial"/>
              </a:rPr>
              <a:t> </a:t>
            </a:r>
            <a:r>
              <a:rPr sz="2800" b="1" spc="-5" dirty="0">
                <a:latin typeface="Arial"/>
                <a:cs typeface="Arial"/>
              </a:rPr>
              <a:t>l</a:t>
            </a:r>
            <a:r>
              <a:rPr sz="2800" b="1" spc="-15" dirty="0">
                <a:latin typeface="Arial"/>
                <a:cs typeface="Arial"/>
              </a:rPr>
              <a:t>e</a:t>
            </a:r>
            <a:r>
              <a:rPr sz="2800" b="1" spc="-5" dirty="0">
                <a:latin typeface="Arial"/>
                <a:cs typeface="Arial"/>
              </a:rPr>
              <a:t>s</a:t>
            </a:r>
            <a:r>
              <a:rPr sz="2800" b="1" spc="-10" dirty="0">
                <a:latin typeface="Arial"/>
                <a:cs typeface="Arial"/>
              </a:rPr>
              <a:t>son </a:t>
            </a:r>
            <a:r>
              <a:rPr sz="2800" b="1" spc="-5" dirty="0">
                <a:latin typeface="Arial"/>
                <a:cs typeface="Arial"/>
              </a:rPr>
              <a:t>plan for </a:t>
            </a:r>
            <a:r>
              <a:rPr sz="2800" b="1" spc="10" dirty="0">
                <a:latin typeface="Arial"/>
                <a:cs typeface="Arial"/>
              </a:rPr>
              <a:t>t</a:t>
            </a:r>
            <a:r>
              <a:rPr sz="2800" b="1" spc="-10" dirty="0">
                <a:latin typeface="Arial"/>
                <a:cs typeface="Arial"/>
              </a:rPr>
              <a:t>he</a:t>
            </a:r>
            <a:r>
              <a:rPr sz="2800" b="1" spc="-5" dirty="0">
                <a:latin typeface="Arial"/>
                <a:cs typeface="Arial"/>
              </a:rPr>
              <a:t> gifted </a:t>
            </a:r>
            <a:r>
              <a:rPr sz="2800" b="1" spc="-10" dirty="0">
                <a:latin typeface="Arial"/>
                <a:cs typeface="Arial"/>
              </a:rPr>
              <a:t>and </a:t>
            </a:r>
            <a:r>
              <a:rPr sz="2800" b="1" spc="-5" dirty="0">
                <a:latin typeface="Arial"/>
                <a:cs typeface="Arial"/>
              </a:rPr>
              <a:t>tal</a:t>
            </a:r>
            <a:r>
              <a:rPr sz="2800" b="1" spc="-15" dirty="0">
                <a:latin typeface="Arial"/>
                <a:cs typeface="Arial"/>
              </a:rPr>
              <a:t>e</a:t>
            </a:r>
            <a:r>
              <a:rPr sz="2800" b="1" spc="-10" dirty="0">
                <a:latin typeface="Arial"/>
                <a:cs typeface="Arial"/>
              </a:rPr>
              <a:t>nted</a:t>
            </a:r>
            <a:r>
              <a:rPr sz="2800" b="1" spc="10" dirty="0">
                <a:latin typeface="Arial"/>
                <a:cs typeface="Arial"/>
              </a:rPr>
              <a:t> </a:t>
            </a:r>
            <a:r>
              <a:rPr sz="2800" b="1" spc="-5" dirty="0">
                <a:latin typeface="Arial"/>
                <a:cs typeface="Arial"/>
              </a:rPr>
              <a:t>lea</a:t>
            </a:r>
            <a:r>
              <a:rPr sz="2800" b="1" spc="-10" dirty="0">
                <a:latin typeface="Arial"/>
                <a:cs typeface="Arial"/>
              </a:rPr>
              <a:t>rners</a:t>
            </a:r>
            <a:r>
              <a:rPr sz="2800" b="1" spc="35" dirty="0">
                <a:latin typeface="Arial"/>
                <a:cs typeface="Arial"/>
              </a:rPr>
              <a:t> </a:t>
            </a:r>
            <a:r>
              <a:rPr sz="2800" spc="-10" dirty="0">
                <a:latin typeface="Arial"/>
                <a:cs typeface="Arial"/>
              </a:rPr>
              <a:t>b</a:t>
            </a:r>
            <a:r>
              <a:rPr sz="2800" spc="-15" dirty="0">
                <a:latin typeface="Arial"/>
                <a:cs typeface="Arial"/>
              </a:rPr>
              <a:t>a</a:t>
            </a:r>
            <a:r>
              <a:rPr sz="2800" dirty="0">
                <a:latin typeface="Arial"/>
                <a:cs typeface="Arial"/>
              </a:rPr>
              <a:t>s</a:t>
            </a:r>
            <a:r>
              <a:rPr sz="2800" spc="-5" dirty="0">
                <a:latin typeface="Arial"/>
                <a:cs typeface="Arial"/>
              </a:rPr>
              <a:t>e</a:t>
            </a:r>
            <a:r>
              <a:rPr sz="2800" spc="-10" dirty="0">
                <a:latin typeface="Arial"/>
                <a:cs typeface="Arial"/>
              </a:rPr>
              <a:t>d</a:t>
            </a:r>
            <a:r>
              <a:rPr sz="2800" spc="-5" dirty="0">
                <a:latin typeface="Arial"/>
                <a:cs typeface="Arial"/>
              </a:rPr>
              <a:t> o</a:t>
            </a:r>
            <a:r>
              <a:rPr sz="2800" spc="-10" dirty="0">
                <a:latin typeface="Arial"/>
                <a:cs typeface="Arial"/>
              </a:rPr>
              <a:t>n</a:t>
            </a:r>
            <a:r>
              <a:rPr sz="2800" spc="-5" dirty="0">
                <a:latin typeface="Arial"/>
                <a:cs typeface="Arial"/>
              </a:rPr>
              <a:t> </a:t>
            </a:r>
            <a:r>
              <a:rPr sz="2800" spc="-10" dirty="0">
                <a:latin typeface="Arial"/>
                <a:cs typeface="Arial"/>
              </a:rPr>
              <a:t>yo</a:t>
            </a:r>
            <a:r>
              <a:rPr sz="2800" spc="-15" dirty="0">
                <a:latin typeface="Arial"/>
                <a:cs typeface="Arial"/>
              </a:rPr>
              <a:t>u</a:t>
            </a:r>
            <a:r>
              <a:rPr sz="2800" spc="-5" dirty="0">
                <a:latin typeface="Arial"/>
                <a:cs typeface="Arial"/>
              </a:rPr>
              <a:t>r </a:t>
            </a:r>
            <a:r>
              <a:rPr sz="2800" dirty="0">
                <a:latin typeface="Arial"/>
                <a:cs typeface="Arial"/>
              </a:rPr>
              <a:t>i</a:t>
            </a:r>
            <a:r>
              <a:rPr sz="2800" spc="-10" dirty="0">
                <a:latin typeface="Arial"/>
                <a:cs typeface="Arial"/>
              </a:rPr>
              <a:t>d</a:t>
            </a:r>
            <a:r>
              <a:rPr sz="2800" spc="-5" dirty="0">
                <a:latin typeface="Arial"/>
                <a:cs typeface="Arial"/>
              </a:rPr>
              <a:t>e</a:t>
            </a:r>
            <a:r>
              <a:rPr sz="2800" spc="-10" dirty="0">
                <a:latin typeface="Arial"/>
                <a:cs typeface="Arial"/>
              </a:rPr>
              <a:t>a</a:t>
            </a:r>
            <a:r>
              <a:rPr sz="2800" spc="-5" dirty="0">
                <a:latin typeface="Arial"/>
                <a:cs typeface="Arial"/>
              </a:rPr>
              <a:t> o</a:t>
            </a:r>
            <a:r>
              <a:rPr sz="2800" spc="-10" dirty="0">
                <a:latin typeface="Arial"/>
                <a:cs typeface="Arial"/>
              </a:rPr>
              <a:t>n</a:t>
            </a:r>
            <a:r>
              <a:rPr sz="2800" spc="-5" dirty="0">
                <a:latin typeface="Arial"/>
                <a:cs typeface="Arial"/>
              </a:rPr>
              <a:t> </a:t>
            </a:r>
            <a:r>
              <a:rPr sz="2800" spc="-15" dirty="0">
                <a:latin typeface="Arial"/>
                <a:cs typeface="Arial"/>
              </a:rPr>
              <a:t>h</a:t>
            </a:r>
            <a:r>
              <a:rPr sz="2800" spc="-10" dirty="0">
                <a:latin typeface="Arial"/>
                <a:cs typeface="Arial"/>
              </a:rPr>
              <a:t>ow</a:t>
            </a:r>
            <a:r>
              <a:rPr sz="2800" spc="5" dirty="0">
                <a:latin typeface="Arial"/>
                <a:cs typeface="Arial"/>
              </a:rPr>
              <a:t> </a:t>
            </a:r>
            <a:r>
              <a:rPr sz="2800" spc="-5" dirty="0">
                <a:latin typeface="Arial"/>
                <a:cs typeface="Arial"/>
              </a:rPr>
              <a:t>t</a:t>
            </a:r>
            <a:r>
              <a:rPr sz="2800" spc="-15" dirty="0">
                <a:latin typeface="Arial"/>
                <a:cs typeface="Arial"/>
              </a:rPr>
              <a:t>h</a:t>
            </a:r>
            <a:r>
              <a:rPr sz="2800" spc="-10" dirty="0">
                <a:latin typeface="Arial"/>
                <a:cs typeface="Arial"/>
              </a:rPr>
              <a:t>ey</a:t>
            </a:r>
            <a:r>
              <a:rPr sz="2800" spc="10" dirty="0">
                <a:latin typeface="Arial"/>
                <a:cs typeface="Arial"/>
              </a:rPr>
              <a:t> </a:t>
            </a:r>
            <a:r>
              <a:rPr sz="2800" spc="-10" dirty="0">
                <a:latin typeface="Arial"/>
                <a:cs typeface="Arial"/>
              </a:rPr>
              <a:t>m</a:t>
            </a:r>
            <a:r>
              <a:rPr sz="2800" spc="-15" dirty="0">
                <a:latin typeface="Arial"/>
                <a:cs typeface="Arial"/>
              </a:rPr>
              <a:t>a</a:t>
            </a:r>
            <a:r>
              <a:rPr sz="2800" spc="-5" dirty="0">
                <a:latin typeface="Arial"/>
                <a:cs typeface="Arial"/>
              </a:rPr>
              <a:t>y b</a:t>
            </a:r>
            <a:r>
              <a:rPr sz="2800" spc="-10" dirty="0">
                <a:latin typeface="Arial"/>
                <a:cs typeface="Arial"/>
              </a:rPr>
              <a:t>e</a:t>
            </a:r>
            <a:r>
              <a:rPr sz="2800" spc="-5" dirty="0">
                <a:latin typeface="Arial"/>
                <a:cs typeface="Arial"/>
              </a:rPr>
              <a:t> </a:t>
            </a:r>
            <a:r>
              <a:rPr sz="2800" spc="-15" dirty="0">
                <a:latin typeface="Arial"/>
                <a:cs typeface="Arial"/>
              </a:rPr>
              <a:t>a</a:t>
            </a:r>
            <a:r>
              <a:rPr sz="2800" spc="-5" dirty="0">
                <a:latin typeface="Arial"/>
                <a:cs typeface="Arial"/>
              </a:rPr>
              <a:t>ddre</a:t>
            </a:r>
            <a:r>
              <a:rPr sz="2800" dirty="0">
                <a:latin typeface="Arial"/>
                <a:cs typeface="Arial"/>
              </a:rPr>
              <a:t>ss</a:t>
            </a:r>
            <a:r>
              <a:rPr sz="2800" spc="-10" dirty="0">
                <a:latin typeface="Arial"/>
                <a:cs typeface="Arial"/>
              </a:rPr>
              <a:t>ed</a:t>
            </a:r>
            <a:r>
              <a:rPr sz="2800" spc="-5" dirty="0">
                <a:latin typeface="Arial"/>
                <a:cs typeface="Arial"/>
              </a:rPr>
              <a:t> </a:t>
            </a:r>
            <a:r>
              <a:rPr sz="2800" dirty="0">
                <a:latin typeface="Arial"/>
                <a:cs typeface="Arial"/>
              </a:rPr>
              <a:t>i</a:t>
            </a:r>
            <a:r>
              <a:rPr sz="2800" spc="-10" dirty="0">
                <a:latin typeface="Arial"/>
                <a:cs typeface="Arial"/>
              </a:rPr>
              <a:t>n</a:t>
            </a:r>
            <a:r>
              <a:rPr sz="2800" spc="-5" dirty="0">
                <a:latin typeface="Arial"/>
                <a:cs typeface="Arial"/>
              </a:rPr>
              <a:t> </a:t>
            </a:r>
            <a:r>
              <a:rPr sz="2800" dirty="0">
                <a:latin typeface="Arial"/>
                <a:cs typeface="Arial"/>
              </a:rPr>
              <a:t>y</a:t>
            </a:r>
            <a:r>
              <a:rPr sz="2800" spc="-10" dirty="0">
                <a:latin typeface="Arial"/>
                <a:cs typeface="Arial"/>
              </a:rPr>
              <a:t>o</a:t>
            </a:r>
            <a:r>
              <a:rPr sz="2800" spc="-15" dirty="0">
                <a:latin typeface="Arial"/>
                <a:cs typeface="Arial"/>
              </a:rPr>
              <a:t>u</a:t>
            </a:r>
            <a:r>
              <a:rPr sz="2800" spc="-5" dirty="0">
                <a:latin typeface="Arial"/>
                <a:cs typeface="Arial"/>
              </a:rPr>
              <a:t>r c</a:t>
            </a:r>
            <a:r>
              <a:rPr sz="2800" spc="-10" dirty="0">
                <a:latin typeface="Arial"/>
                <a:cs typeface="Arial"/>
              </a:rPr>
              <a:t>las</a:t>
            </a:r>
            <a:r>
              <a:rPr sz="2800" dirty="0">
                <a:latin typeface="Arial"/>
                <a:cs typeface="Arial"/>
              </a:rPr>
              <a:t>s</a:t>
            </a:r>
            <a:r>
              <a:rPr sz="2800" spc="-5" dirty="0">
                <a:latin typeface="Arial"/>
                <a:cs typeface="Arial"/>
              </a:rPr>
              <a:t>. </a:t>
            </a:r>
            <a:r>
              <a:rPr sz="2800" spc="-20" dirty="0">
                <a:latin typeface="Arial"/>
                <a:cs typeface="Arial"/>
              </a:rPr>
              <a:t>Y</a:t>
            </a:r>
            <a:r>
              <a:rPr sz="2800" spc="-5" dirty="0">
                <a:latin typeface="Arial"/>
                <a:cs typeface="Arial"/>
              </a:rPr>
              <a:t>our </a:t>
            </a:r>
            <a:r>
              <a:rPr sz="2800" dirty="0">
                <a:latin typeface="Arial"/>
                <a:cs typeface="Arial"/>
              </a:rPr>
              <a:t>s</a:t>
            </a:r>
            <a:r>
              <a:rPr sz="2800" spc="-5" dirty="0">
                <a:latin typeface="Arial"/>
                <a:cs typeface="Arial"/>
              </a:rPr>
              <a:t>trat</a:t>
            </a:r>
            <a:r>
              <a:rPr sz="2800" spc="-15" dirty="0">
                <a:latin typeface="Arial"/>
                <a:cs typeface="Arial"/>
              </a:rPr>
              <a:t>e</a:t>
            </a:r>
            <a:r>
              <a:rPr sz="2800" spc="-5" dirty="0">
                <a:latin typeface="Arial"/>
                <a:cs typeface="Arial"/>
              </a:rPr>
              <a:t>g</a:t>
            </a:r>
            <a:r>
              <a:rPr sz="2800" spc="-10" dirty="0">
                <a:latin typeface="Arial"/>
                <a:cs typeface="Arial"/>
              </a:rPr>
              <a:t>ies</a:t>
            </a:r>
            <a:r>
              <a:rPr sz="2800" spc="10" dirty="0">
                <a:latin typeface="Arial"/>
                <a:cs typeface="Arial"/>
              </a:rPr>
              <a:t> </a:t>
            </a:r>
            <a:r>
              <a:rPr sz="2800" spc="-5" dirty="0">
                <a:latin typeface="Arial"/>
                <a:cs typeface="Arial"/>
              </a:rPr>
              <a:t>for the </a:t>
            </a:r>
            <a:r>
              <a:rPr sz="2800" spc="-10" dirty="0">
                <a:latin typeface="Arial"/>
                <a:cs typeface="Arial"/>
              </a:rPr>
              <a:t>g</a:t>
            </a:r>
            <a:r>
              <a:rPr sz="2800" spc="-15" dirty="0">
                <a:latin typeface="Arial"/>
                <a:cs typeface="Arial"/>
              </a:rPr>
              <a:t>i</a:t>
            </a:r>
            <a:r>
              <a:rPr sz="2800" spc="5" dirty="0">
                <a:latin typeface="Arial"/>
                <a:cs typeface="Arial"/>
              </a:rPr>
              <a:t>f</a:t>
            </a:r>
            <a:r>
              <a:rPr sz="2800" spc="-5" dirty="0">
                <a:latin typeface="Arial"/>
                <a:cs typeface="Arial"/>
              </a:rPr>
              <a:t>ted </a:t>
            </a:r>
            <a:r>
              <a:rPr sz="2800" spc="-10" dirty="0">
                <a:latin typeface="Arial"/>
                <a:cs typeface="Arial"/>
              </a:rPr>
              <a:t>a</a:t>
            </a:r>
            <a:r>
              <a:rPr sz="2800" spc="-15" dirty="0">
                <a:latin typeface="Arial"/>
                <a:cs typeface="Arial"/>
              </a:rPr>
              <a:t>n</a:t>
            </a:r>
            <a:r>
              <a:rPr sz="2800" spc="-10" dirty="0">
                <a:latin typeface="Arial"/>
                <a:cs typeface="Arial"/>
              </a:rPr>
              <a:t>d</a:t>
            </a:r>
            <a:r>
              <a:rPr sz="2800" spc="5" dirty="0">
                <a:latin typeface="Arial"/>
                <a:cs typeface="Arial"/>
              </a:rPr>
              <a:t> </a:t>
            </a:r>
            <a:r>
              <a:rPr sz="2800" spc="-5" dirty="0">
                <a:latin typeface="Arial"/>
                <a:cs typeface="Arial"/>
              </a:rPr>
              <a:t>ta</a:t>
            </a:r>
            <a:r>
              <a:rPr sz="2800" spc="-10" dirty="0">
                <a:latin typeface="Arial"/>
                <a:cs typeface="Arial"/>
              </a:rPr>
              <a:t>le</a:t>
            </a:r>
            <a:r>
              <a:rPr sz="2800" spc="-5" dirty="0">
                <a:latin typeface="Arial"/>
                <a:cs typeface="Arial"/>
              </a:rPr>
              <a:t>nted </a:t>
            </a:r>
            <a:r>
              <a:rPr sz="2800" dirty="0">
                <a:latin typeface="Arial"/>
                <a:cs typeface="Arial"/>
              </a:rPr>
              <a:t>l</a:t>
            </a:r>
            <a:r>
              <a:rPr sz="2800" spc="-10" dirty="0">
                <a:latin typeface="Arial"/>
                <a:cs typeface="Arial"/>
              </a:rPr>
              <a:t>e</a:t>
            </a:r>
            <a:r>
              <a:rPr sz="2800" spc="-15" dirty="0">
                <a:latin typeface="Arial"/>
                <a:cs typeface="Arial"/>
              </a:rPr>
              <a:t>a</a:t>
            </a:r>
            <a:r>
              <a:rPr sz="2800" spc="-5" dirty="0">
                <a:latin typeface="Arial"/>
                <a:cs typeface="Arial"/>
              </a:rPr>
              <a:t>rn</a:t>
            </a:r>
            <a:r>
              <a:rPr sz="2800" spc="-15" dirty="0">
                <a:latin typeface="Arial"/>
                <a:cs typeface="Arial"/>
              </a:rPr>
              <a:t>e</a:t>
            </a:r>
            <a:r>
              <a:rPr sz="2800" spc="-5" dirty="0">
                <a:latin typeface="Arial"/>
                <a:cs typeface="Arial"/>
              </a:rPr>
              <a:t>rs must </a:t>
            </a:r>
            <a:r>
              <a:rPr sz="2800" spc="-15" dirty="0">
                <a:latin typeface="Arial"/>
                <a:cs typeface="Arial"/>
              </a:rPr>
              <a:t>b</a:t>
            </a:r>
            <a:r>
              <a:rPr sz="2800" spc="-10" dirty="0">
                <a:latin typeface="Arial"/>
                <a:cs typeface="Arial"/>
              </a:rPr>
              <a:t>e</a:t>
            </a:r>
            <a:r>
              <a:rPr sz="2800" spc="5" dirty="0">
                <a:latin typeface="Arial"/>
                <a:cs typeface="Arial"/>
              </a:rPr>
              <a:t> </a:t>
            </a:r>
            <a:r>
              <a:rPr sz="2800" spc="-5" dirty="0">
                <a:latin typeface="Arial"/>
                <a:cs typeface="Arial"/>
              </a:rPr>
              <a:t>hig</a:t>
            </a:r>
            <a:r>
              <a:rPr sz="2800" spc="-15" dirty="0">
                <a:latin typeface="Arial"/>
                <a:cs typeface="Arial"/>
              </a:rPr>
              <a:t>h</a:t>
            </a:r>
            <a:r>
              <a:rPr sz="2800" dirty="0">
                <a:latin typeface="Arial"/>
                <a:cs typeface="Arial"/>
              </a:rPr>
              <a:t>l</a:t>
            </a:r>
            <a:r>
              <a:rPr sz="2800" spc="-10" dirty="0">
                <a:latin typeface="Arial"/>
                <a:cs typeface="Arial"/>
              </a:rPr>
              <a:t>i</a:t>
            </a:r>
            <a:r>
              <a:rPr sz="2800" spc="-5" dirty="0">
                <a:latin typeface="Arial"/>
                <a:cs typeface="Arial"/>
              </a:rPr>
              <a:t>ghte</a:t>
            </a:r>
            <a:r>
              <a:rPr sz="2800" spc="-10" dirty="0">
                <a:latin typeface="Arial"/>
                <a:cs typeface="Arial"/>
              </a:rPr>
              <a:t>d</a:t>
            </a:r>
            <a:r>
              <a:rPr sz="2800" spc="-5" dirty="0">
                <a:latin typeface="Arial"/>
                <a:cs typeface="Arial"/>
              </a:rPr>
              <a:t> </a:t>
            </a:r>
            <a:r>
              <a:rPr sz="2800" spc="-15" dirty="0">
                <a:latin typeface="Arial"/>
                <a:cs typeface="Arial"/>
              </a:rPr>
              <a:t>a</a:t>
            </a:r>
            <a:r>
              <a:rPr sz="2800" spc="-5" dirty="0">
                <a:latin typeface="Arial"/>
                <a:cs typeface="Arial"/>
              </a:rPr>
              <a:t>n</a:t>
            </a:r>
            <a:r>
              <a:rPr sz="2800" spc="-10" dirty="0">
                <a:latin typeface="Arial"/>
                <a:cs typeface="Arial"/>
              </a:rPr>
              <a:t>d</a:t>
            </a:r>
            <a:r>
              <a:rPr sz="2800" spc="-5" dirty="0">
                <a:latin typeface="Arial"/>
                <a:cs typeface="Arial"/>
              </a:rPr>
              <a:t> </a:t>
            </a:r>
            <a:r>
              <a:rPr sz="2800" spc="-15" dirty="0">
                <a:latin typeface="Arial"/>
                <a:cs typeface="Arial"/>
              </a:rPr>
              <a:t>a</a:t>
            </a:r>
            <a:r>
              <a:rPr sz="2800" spc="-5" dirty="0">
                <a:latin typeface="Arial"/>
                <a:cs typeface="Arial"/>
              </a:rPr>
              <a:t>n</a:t>
            </a:r>
            <a:r>
              <a:rPr sz="2800" spc="-10" dirty="0">
                <a:latin typeface="Arial"/>
                <a:cs typeface="Arial"/>
              </a:rPr>
              <a:t>n</a:t>
            </a:r>
            <a:r>
              <a:rPr sz="2800" spc="-15" dirty="0">
                <a:latin typeface="Arial"/>
                <a:cs typeface="Arial"/>
              </a:rPr>
              <a:t>o</a:t>
            </a:r>
            <a:r>
              <a:rPr sz="2800" spc="5" dirty="0">
                <a:latin typeface="Arial"/>
                <a:cs typeface="Arial"/>
              </a:rPr>
              <a:t>t</a:t>
            </a:r>
            <a:r>
              <a:rPr sz="2800" spc="-5" dirty="0">
                <a:latin typeface="Arial"/>
                <a:cs typeface="Arial"/>
              </a:rPr>
              <a:t>at</a:t>
            </a:r>
            <a:r>
              <a:rPr sz="2800" spc="-15" dirty="0">
                <a:latin typeface="Arial"/>
                <a:cs typeface="Arial"/>
              </a:rPr>
              <a:t>e</a:t>
            </a:r>
            <a:r>
              <a:rPr sz="2800" spc="-10" dirty="0">
                <a:latin typeface="Arial"/>
                <a:cs typeface="Arial"/>
              </a:rPr>
              <a:t>d</a:t>
            </a:r>
            <a:r>
              <a:rPr sz="2800" spc="5" dirty="0">
                <a:latin typeface="Arial"/>
                <a:cs typeface="Arial"/>
              </a:rPr>
              <a:t> </a:t>
            </a:r>
            <a:r>
              <a:rPr sz="2800" spc="-15" dirty="0">
                <a:latin typeface="Arial"/>
                <a:cs typeface="Arial"/>
              </a:rPr>
              <a:t>i</a:t>
            </a:r>
            <a:r>
              <a:rPr sz="2800" spc="-10" dirty="0">
                <a:latin typeface="Arial"/>
                <a:cs typeface="Arial"/>
              </a:rPr>
              <a:t>n</a:t>
            </a:r>
            <a:r>
              <a:rPr sz="2800" spc="5" dirty="0">
                <a:latin typeface="Arial"/>
                <a:cs typeface="Arial"/>
              </a:rPr>
              <a:t> </a:t>
            </a:r>
            <a:r>
              <a:rPr sz="2800" spc="-5" dirty="0">
                <a:latin typeface="Arial"/>
                <a:cs typeface="Arial"/>
              </a:rPr>
              <a:t>th</a:t>
            </a:r>
            <a:r>
              <a:rPr sz="2800" spc="-10" dirty="0">
                <a:latin typeface="Arial"/>
                <a:cs typeface="Arial"/>
              </a:rPr>
              <a:t>i</a:t>
            </a:r>
            <a:r>
              <a:rPr sz="2800" spc="-5" dirty="0">
                <a:latin typeface="Arial"/>
                <a:cs typeface="Arial"/>
              </a:rPr>
              <a:t>s f</a:t>
            </a:r>
            <a:r>
              <a:rPr sz="2800" spc="-15" dirty="0">
                <a:latin typeface="Arial"/>
                <a:cs typeface="Arial"/>
              </a:rPr>
              <a:t>o</a:t>
            </a:r>
            <a:r>
              <a:rPr sz="2800" spc="10" dirty="0">
                <a:latin typeface="Arial"/>
                <a:cs typeface="Arial"/>
              </a:rPr>
              <a:t>r</a:t>
            </a:r>
            <a:r>
              <a:rPr sz="2800" spc="-10" dirty="0">
                <a:latin typeface="Arial"/>
                <a:cs typeface="Arial"/>
              </a:rPr>
              <a:t>m.</a:t>
            </a:r>
            <a:r>
              <a:rPr sz="2800" spc="-5" dirty="0">
                <a:latin typeface="Arial"/>
                <a:cs typeface="Arial"/>
              </a:rPr>
              <a:t> </a:t>
            </a:r>
            <a:r>
              <a:rPr sz="2800" spc="-15" dirty="0">
                <a:latin typeface="Arial"/>
                <a:cs typeface="Arial"/>
              </a:rPr>
              <a:t>A</a:t>
            </a:r>
            <a:r>
              <a:rPr sz="2800" spc="-5" dirty="0">
                <a:latin typeface="Arial"/>
                <a:cs typeface="Arial"/>
              </a:rPr>
              <a:t>tt</a:t>
            </a:r>
            <a:r>
              <a:rPr sz="2800" spc="-15" dirty="0">
                <a:latin typeface="Arial"/>
                <a:cs typeface="Arial"/>
              </a:rPr>
              <a:t>a</a:t>
            </a:r>
            <a:r>
              <a:rPr sz="2800" dirty="0">
                <a:latin typeface="Arial"/>
                <a:cs typeface="Arial"/>
              </a:rPr>
              <a:t>c</a:t>
            </a:r>
            <a:r>
              <a:rPr sz="2800" spc="-10" dirty="0">
                <a:latin typeface="Arial"/>
                <a:cs typeface="Arial"/>
              </a:rPr>
              <a:t>h</a:t>
            </a:r>
            <a:r>
              <a:rPr sz="2800" spc="-5" dirty="0">
                <a:latin typeface="Arial"/>
                <a:cs typeface="Arial"/>
              </a:rPr>
              <a:t> your </a:t>
            </a:r>
            <a:r>
              <a:rPr sz="2800" dirty="0">
                <a:latin typeface="Arial"/>
                <a:cs typeface="Arial"/>
              </a:rPr>
              <a:t>l</a:t>
            </a:r>
            <a:r>
              <a:rPr sz="2800" spc="-10" dirty="0">
                <a:latin typeface="Arial"/>
                <a:cs typeface="Arial"/>
              </a:rPr>
              <a:t>es</a:t>
            </a:r>
            <a:r>
              <a:rPr sz="2800" dirty="0">
                <a:latin typeface="Arial"/>
                <a:cs typeface="Arial"/>
              </a:rPr>
              <a:t>s</a:t>
            </a:r>
            <a:r>
              <a:rPr sz="2800" spc="-10" dirty="0">
                <a:latin typeface="Arial"/>
                <a:cs typeface="Arial"/>
              </a:rPr>
              <a:t>on</a:t>
            </a:r>
            <a:r>
              <a:rPr sz="2800" spc="-5" dirty="0">
                <a:latin typeface="Arial"/>
                <a:cs typeface="Arial"/>
              </a:rPr>
              <a:t> p</a:t>
            </a:r>
            <a:r>
              <a:rPr sz="2800" spc="-10" dirty="0">
                <a:latin typeface="Arial"/>
                <a:cs typeface="Arial"/>
              </a:rPr>
              <a:t>lan h</a:t>
            </a:r>
            <a:r>
              <a:rPr sz="2800" spc="-15" dirty="0">
                <a:latin typeface="Arial"/>
                <a:cs typeface="Arial"/>
              </a:rPr>
              <a:t>e</a:t>
            </a:r>
            <a:r>
              <a:rPr sz="2800" spc="10" dirty="0">
                <a:latin typeface="Arial"/>
                <a:cs typeface="Arial"/>
              </a:rPr>
              <a:t>r</a:t>
            </a:r>
            <a:r>
              <a:rPr sz="2800" spc="-5" dirty="0">
                <a:latin typeface="Arial"/>
                <a:cs typeface="Arial"/>
              </a:rPr>
              <a:t>e.</a:t>
            </a:r>
            <a:endParaRPr sz="2800" dirty="0">
              <a:latin typeface="Arial"/>
              <a:cs typeface="Arial"/>
            </a:endParaRPr>
          </a:p>
          <a:p>
            <a:pPr>
              <a:spcBef>
                <a:spcPts val="40"/>
              </a:spcBef>
            </a:pPr>
            <a:endParaRPr sz="2000" dirty="0"/>
          </a:p>
          <a:p>
            <a:endParaRPr sz="2800" dirty="0"/>
          </a:p>
        </p:txBody>
      </p:sp>
      <p:sp>
        <p:nvSpPr>
          <p:cNvPr id="22" name="object 22"/>
          <p:cNvSpPr/>
          <p:nvPr/>
        </p:nvSpPr>
        <p:spPr>
          <a:xfrm>
            <a:off x="8152133" y="362417"/>
            <a:ext cx="681989" cy="681990"/>
          </a:xfrm>
          <a:prstGeom prst="rect">
            <a:avLst/>
          </a:prstGeom>
          <a:blipFill>
            <a:blip r:embed="rId6" cstate="print"/>
            <a:stretch>
              <a:fillRect/>
            </a:stretch>
          </a:blipFill>
        </p:spPr>
        <p:txBody>
          <a:bodyPr wrap="square" lIns="0" tIns="0" rIns="0" bIns="0" rtlCol="0">
            <a:noAutofit/>
          </a:bodyPr>
          <a:lstStyle/>
          <a:p>
            <a:endParaRPr/>
          </a:p>
        </p:txBody>
      </p:sp>
      <p:sp>
        <p:nvSpPr>
          <p:cNvPr id="23" name="object 23"/>
          <p:cNvSpPr txBox="1"/>
          <p:nvPr/>
        </p:nvSpPr>
        <p:spPr>
          <a:xfrm>
            <a:off x="5388660" y="10224241"/>
            <a:ext cx="2152650" cy="318135"/>
          </a:xfrm>
          <a:prstGeom prst="rect">
            <a:avLst/>
          </a:prstGeom>
        </p:spPr>
        <p:txBody>
          <a:bodyPr vert="horz" wrap="square" lIns="0" tIns="0" rIns="0" bIns="0" rtlCol="0">
            <a:noAutofit/>
          </a:bodyPr>
          <a:lstStyle/>
          <a:p>
            <a:pPr marL="12700" marR="12700">
              <a:lnSpc>
                <a:spcPct val="103099"/>
              </a:lnSpc>
            </a:pPr>
            <a:r>
              <a:rPr sz="650" spc="-5" dirty="0">
                <a:latin typeface="Arial"/>
                <a:cs typeface="Arial"/>
              </a:rPr>
              <a:t>This tool w</a:t>
            </a:r>
            <a:r>
              <a:rPr sz="650" spc="-10" dirty="0">
                <a:latin typeface="Arial"/>
                <a:cs typeface="Arial"/>
              </a:rPr>
              <a:t>a</a:t>
            </a:r>
            <a:r>
              <a:rPr sz="650" spc="-5" dirty="0">
                <a:latin typeface="Arial"/>
                <a:cs typeface="Arial"/>
              </a:rPr>
              <a:t>s d</a:t>
            </a:r>
            <a:r>
              <a:rPr sz="650" spc="5" dirty="0">
                <a:latin typeface="Arial"/>
                <a:cs typeface="Arial"/>
              </a:rPr>
              <a:t>e</a:t>
            </a:r>
            <a:r>
              <a:rPr sz="650" spc="-5" dirty="0">
                <a:latin typeface="Arial"/>
                <a:cs typeface="Arial"/>
              </a:rPr>
              <a:t>veloped th</a:t>
            </a:r>
            <a:r>
              <a:rPr sz="650" spc="5" dirty="0">
                <a:latin typeface="Arial"/>
                <a:cs typeface="Arial"/>
              </a:rPr>
              <a:t>r</a:t>
            </a:r>
            <a:r>
              <a:rPr sz="650" spc="-5" dirty="0">
                <a:latin typeface="Arial"/>
                <a:cs typeface="Arial"/>
              </a:rPr>
              <a:t>ough t</a:t>
            </a:r>
            <a:r>
              <a:rPr sz="650" spc="-10" dirty="0">
                <a:latin typeface="Arial"/>
                <a:cs typeface="Arial"/>
              </a:rPr>
              <a:t>h</a:t>
            </a:r>
            <a:r>
              <a:rPr sz="650" spc="-5" dirty="0">
                <a:latin typeface="Arial"/>
                <a:cs typeface="Arial"/>
              </a:rPr>
              <a:t>e </a:t>
            </a:r>
            <a:r>
              <a:rPr sz="650" spc="5" dirty="0">
                <a:latin typeface="Arial"/>
                <a:cs typeface="Arial"/>
              </a:rPr>
              <a:t>P</a:t>
            </a:r>
            <a:r>
              <a:rPr sz="650" spc="-5" dirty="0">
                <a:latin typeface="Arial"/>
                <a:cs typeface="Arial"/>
              </a:rPr>
              <a:t>hili</a:t>
            </a:r>
            <a:r>
              <a:rPr sz="650" spc="5" dirty="0">
                <a:latin typeface="Arial"/>
                <a:cs typeface="Arial"/>
              </a:rPr>
              <a:t>p</a:t>
            </a:r>
            <a:r>
              <a:rPr sz="650" spc="-5" dirty="0">
                <a:latin typeface="Arial"/>
                <a:cs typeface="Arial"/>
              </a:rPr>
              <a:t>pine Nati</a:t>
            </a:r>
            <a:r>
              <a:rPr sz="650" spc="-10" dirty="0">
                <a:latin typeface="Arial"/>
                <a:cs typeface="Arial"/>
              </a:rPr>
              <a:t>o</a:t>
            </a:r>
            <a:r>
              <a:rPr sz="650" spc="-5" dirty="0">
                <a:latin typeface="Arial"/>
                <a:cs typeface="Arial"/>
              </a:rPr>
              <a:t>nal Research Center</a:t>
            </a:r>
            <a:r>
              <a:rPr sz="650" spc="5" dirty="0">
                <a:latin typeface="Arial"/>
                <a:cs typeface="Arial"/>
              </a:rPr>
              <a:t> </a:t>
            </a:r>
            <a:r>
              <a:rPr sz="650" spc="-5" dirty="0">
                <a:latin typeface="Arial"/>
                <a:cs typeface="Arial"/>
              </a:rPr>
              <a:t>for Te</a:t>
            </a:r>
            <a:r>
              <a:rPr sz="650" spc="-10" dirty="0">
                <a:latin typeface="Arial"/>
                <a:cs typeface="Arial"/>
              </a:rPr>
              <a:t>a</a:t>
            </a:r>
            <a:r>
              <a:rPr sz="650" spc="-5" dirty="0">
                <a:latin typeface="Arial"/>
                <a:cs typeface="Arial"/>
              </a:rPr>
              <a:t>ch</a:t>
            </a:r>
            <a:r>
              <a:rPr sz="650" spc="5" dirty="0">
                <a:latin typeface="Arial"/>
                <a:cs typeface="Arial"/>
              </a:rPr>
              <a:t>e</a:t>
            </a:r>
            <a:r>
              <a:rPr sz="650" spc="-5" dirty="0">
                <a:latin typeface="Arial"/>
                <a:cs typeface="Arial"/>
              </a:rPr>
              <a:t>r </a:t>
            </a:r>
            <a:r>
              <a:rPr sz="650" spc="-10" dirty="0">
                <a:latin typeface="Arial"/>
                <a:cs typeface="Arial"/>
              </a:rPr>
              <a:t>Qualit</a:t>
            </a:r>
            <a:r>
              <a:rPr sz="650" spc="-5" dirty="0">
                <a:latin typeface="Arial"/>
                <a:cs typeface="Arial"/>
              </a:rPr>
              <a:t>y </a:t>
            </a:r>
            <a:r>
              <a:rPr sz="650" spc="-10" dirty="0">
                <a:latin typeface="Arial"/>
                <a:cs typeface="Arial"/>
              </a:rPr>
              <a:t>(</a:t>
            </a:r>
            <a:r>
              <a:rPr sz="650" spc="5" dirty="0">
                <a:latin typeface="Arial"/>
                <a:cs typeface="Arial"/>
              </a:rPr>
              <a:t>RC</a:t>
            </a:r>
            <a:r>
              <a:rPr sz="650" spc="-10" dirty="0">
                <a:latin typeface="Arial"/>
                <a:cs typeface="Arial"/>
              </a:rPr>
              <a:t>TQ</a:t>
            </a:r>
            <a:r>
              <a:rPr sz="650" spc="-5" dirty="0">
                <a:latin typeface="Arial"/>
                <a:cs typeface="Arial"/>
              </a:rPr>
              <a:t>) </a:t>
            </a:r>
            <a:r>
              <a:rPr sz="650" spc="-10" dirty="0">
                <a:latin typeface="Arial"/>
                <a:cs typeface="Arial"/>
              </a:rPr>
              <a:t>wit</a:t>
            </a:r>
            <a:r>
              <a:rPr sz="650" spc="-5" dirty="0">
                <a:latin typeface="Arial"/>
                <a:cs typeface="Arial"/>
              </a:rPr>
              <a:t>h </a:t>
            </a:r>
            <a:r>
              <a:rPr sz="650" spc="-10" dirty="0">
                <a:latin typeface="Arial"/>
                <a:cs typeface="Arial"/>
              </a:rPr>
              <a:t>support from</a:t>
            </a:r>
            <a:r>
              <a:rPr sz="650" spc="-5" dirty="0">
                <a:latin typeface="Arial"/>
                <a:cs typeface="Arial"/>
              </a:rPr>
              <a:t> </a:t>
            </a:r>
            <a:r>
              <a:rPr sz="650" spc="-10" dirty="0">
                <a:latin typeface="Arial"/>
                <a:cs typeface="Arial"/>
              </a:rPr>
              <a:t>th</a:t>
            </a:r>
            <a:r>
              <a:rPr sz="650" spc="-5" dirty="0">
                <a:latin typeface="Arial"/>
                <a:cs typeface="Arial"/>
              </a:rPr>
              <a:t>e </a:t>
            </a:r>
            <a:r>
              <a:rPr sz="650" spc="-10" dirty="0">
                <a:latin typeface="Arial"/>
                <a:cs typeface="Arial"/>
              </a:rPr>
              <a:t>Austral</a:t>
            </a:r>
            <a:r>
              <a:rPr sz="650" spc="5" dirty="0">
                <a:latin typeface="Arial"/>
                <a:cs typeface="Arial"/>
              </a:rPr>
              <a:t>i</a:t>
            </a:r>
            <a:r>
              <a:rPr sz="650" spc="-10" dirty="0">
                <a:latin typeface="Arial"/>
                <a:cs typeface="Arial"/>
              </a:rPr>
              <a:t>a</a:t>
            </a:r>
            <a:r>
              <a:rPr sz="650" spc="-5" dirty="0">
                <a:latin typeface="Arial"/>
                <a:cs typeface="Arial"/>
              </a:rPr>
              <a:t>n </a:t>
            </a:r>
            <a:r>
              <a:rPr sz="650" spc="-10" dirty="0">
                <a:latin typeface="Arial"/>
                <a:cs typeface="Arial"/>
              </a:rPr>
              <a:t>Govern</a:t>
            </a:r>
            <a:r>
              <a:rPr sz="650" dirty="0">
                <a:latin typeface="Arial"/>
                <a:cs typeface="Arial"/>
              </a:rPr>
              <a:t>m</a:t>
            </a:r>
            <a:r>
              <a:rPr sz="650" spc="-10" dirty="0">
                <a:latin typeface="Arial"/>
                <a:cs typeface="Arial"/>
              </a:rPr>
              <a:t>ent</a:t>
            </a:r>
            <a:endParaRPr sz="650">
              <a:latin typeface="Arial"/>
              <a:cs typeface="Arial"/>
            </a:endParaRPr>
          </a:p>
        </p:txBody>
      </p:sp>
    </p:spTree>
    <p:extLst>
      <p:ext uri="{BB962C8B-B14F-4D97-AF65-F5344CB8AC3E}">
        <p14:creationId xmlns:p14="http://schemas.microsoft.com/office/powerpoint/2010/main" val="24543310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33229" y="441962"/>
            <a:ext cx="89535" cy="149225"/>
          </a:xfrm>
          <a:prstGeom prst="rect">
            <a:avLst/>
          </a:prstGeom>
        </p:spPr>
        <p:txBody>
          <a:bodyPr vert="horz" wrap="square" lIns="0" tIns="0" rIns="0" bIns="0" rtlCol="0">
            <a:noAutofit/>
          </a:bodyPr>
          <a:lstStyle/>
          <a:p>
            <a:pPr marL="12700"/>
            <a:r>
              <a:rPr sz="900" b="1" dirty="0">
                <a:latin typeface="Arial"/>
                <a:cs typeface="Arial"/>
              </a:rPr>
              <a:t>4</a:t>
            </a:r>
            <a:endParaRPr sz="900">
              <a:latin typeface="Arial"/>
              <a:cs typeface="Arial"/>
            </a:endParaRPr>
          </a:p>
        </p:txBody>
      </p:sp>
      <p:sp>
        <p:nvSpPr>
          <p:cNvPr id="3" name="object 3"/>
          <p:cNvSpPr/>
          <p:nvPr/>
        </p:nvSpPr>
        <p:spPr>
          <a:xfrm>
            <a:off x="7696203" y="10185048"/>
            <a:ext cx="796925" cy="427355"/>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p:nvPr/>
        </p:nvSpPr>
        <p:spPr>
          <a:xfrm>
            <a:off x="9899650" y="10173619"/>
            <a:ext cx="462914" cy="427353"/>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p:nvPr/>
        </p:nvSpPr>
        <p:spPr>
          <a:xfrm>
            <a:off x="8698229" y="10171714"/>
            <a:ext cx="960754" cy="427355"/>
          </a:xfrm>
          <a:prstGeom prst="rect">
            <a:avLst/>
          </a:prstGeom>
          <a:blipFill>
            <a:blip r:embed="rId4" cstate="print"/>
            <a:stretch>
              <a:fillRect/>
            </a:stretch>
          </a:blipFill>
        </p:spPr>
        <p:txBody>
          <a:bodyPr wrap="square" lIns="0" tIns="0" rIns="0" bIns="0" rtlCol="0">
            <a:noAutofit/>
          </a:bodyPr>
          <a:lstStyle/>
          <a:p>
            <a:endParaRPr/>
          </a:p>
        </p:txBody>
      </p:sp>
      <p:sp>
        <p:nvSpPr>
          <p:cNvPr id="6" name="object 6"/>
          <p:cNvSpPr/>
          <p:nvPr/>
        </p:nvSpPr>
        <p:spPr>
          <a:xfrm>
            <a:off x="10359390" y="10126627"/>
            <a:ext cx="450850" cy="414655"/>
          </a:xfrm>
          <a:prstGeom prst="rect">
            <a:avLst/>
          </a:prstGeom>
          <a:blipFill>
            <a:blip r:embed="rId5" cstate="print"/>
            <a:stretch>
              <a:fillRect/>
            </a:stretch>
          </a:blipFill>
        </p:spPr>
        <p:txBody>
          <a:bodyPr wrap="square" lIns="0" tIns="0" rIns="0" bIns="0" rtlCol="0">
            <a:noAutofit/>
          </a:bodyPr>
          <a:lstStyle/>
          <a:p>
            <a:endParaRPr/>
          </a:p>
        </p:txBody>
      </p:sp>
      <p:sp>
        <p:nvSpPr>
          <p:cNvPr id="7" name="object 7"/>
          <p:cNvSpPr/>
          <p:nvPr/>
        </p:nvSpPr>
        <p:spPr>
          <a:xfrm>
            <a:off x="4762503" y="754379"/>
            <a:ext cx="6647433" cy="0"/>
          </a:xfrm>
          <a:custGeom>
            <a:avLst/>
            <a:gdLst/>
            <a:ahLst/>
            <a:cxnLst/>
            <a:rect l="l" t="t" r="r" b="b"/>
            <a:pathLst>
              <a:path w="6647433">
                <a:moveTo>
                  <a:pt x="0" y="0"/>
                </a:moveTo>
                <a:lnTo>
                  <a:pt x="6647433" y="0"/>
                </a:lnTo>
              </a:path>
            </a:pathLst>
          </a:custGeom>
          <a:ln w="7365">
            <a:solidFill>
              <a:srgbClr val="000000"/>
            </a:solidFill>
          </a:ln>
        </p:spPr>
        <p:txBody>
          <a:bodyPr wrap="square" lIns="0" tIns="0" rIns="0" bIns="0" rtlCol="0">
            <a:noAutofit/>
          </a:bodyPr>
          <a:lstStyle/>
          <a:p>
            <a:endParaRPr/>
          </a:p>
        </p:txBody>
      </p:sp>
      <p:sp>
        <p:nvSpPr>
          <p:cNvPr id="8" name="object 8"/>
          <p:cNvSpPr/>
          <p:nvPr/>
        </p:nvSpPr>
        <p:spPr>
          <a:xfrm>
            <a:off x="4765548" y="757376"/>
            <a:ext cx="0" cy="9253474"/>
          </a:xfrm>
          <a:custGeom>
            <a:avLst/>
            <a:gdLst/>
            <a:ahLst/>
            <a:cxnLst/>
            <a:rect l="l" t="t" r="r" b="b"/>
            <a:pathLst>
              <a:path h="9253474">
                <a:moveTo>
                  <a:pt x="0" y="0"/>
                </a:moveTo>
                <a:lnTo>
                  <a:pt x="0" y="9253474"/>
                </a:lnTo>
              </a:path>
            </a:pathLst>
          </a:custGeom>
          <a:ln w="7365">
            <a:solidFill>
              <a:srgbClr val="000000"/>
            </a:solidFill>
          </a:ln>
        </p:spPr>
        <p:txBody>
          <a:bodyPr wrap="square" lIns="0" tIns="0" rIns="0" bIns="0" rtlCol="0">
            <a:noAutofit/>
          </a:bodyPr>
          <a:lstStyle/>
          <a:p>
            <a:endParaRPr/>
          </a:p>
        </p:txBody>
      </p:sp>
      <p:sp>
        <p:nvSpPr>
          <p:cNvPr id="9" name="object 9"/>
          <p:cNvSpPr/>
          <p:nvPr/>
        </p:nvSpPr>
        <p:spPr>
          <a:xfrm>
            <a:off x="4762503" y="10013898"/>
            <a:ext cx="6647433" cy="0"/>
          </a:xfrm>
          <a:custGeom>
            <a:avLst/>
            <a:gdLst/>
            <a:ahLst/>
            <a:cxnLst/>
            <a:rect l="l" t="t" r="r" b="b"/>
            <a:pathLst>
              <a:path w="6647433">
                <a:moveTo>
                  <a:pt x="0" y="0"/>
                </a:moveTo>
                <a:lnTo>
                  <a:pt x="6647433" y="0"/>
                </a:lnTo>
              </a:path>
            </a:pathLst>
          </a:custGeom>
          <a:ln w="7366">
            <a:solidFill>
              <a:srgbClr val="000000"/>
            </a:solidFill>
          </a:ln>
        </p:spPr>
        <p:txBody>
          <a:bodyPr wrap="square" lIns="0" tIns="0" rIns="0" bIns="0" rtlCol="0">
            <a:noAutofit/>
          </a:bodyPr>
          <a:lstStyle/>
          <a:p>
            <a:endParaRPr/>
          </a:p>
        </p:txBody>
      </p:sp>
      <p:sp>
        <p:nvSpPr>
          <p:cNvPr id="10" name="object 10"/>
          <p:cNvSpPr/>
          <p:nvPr/>
        </p:nvSpPr>
        <p:spPr>
          <a:xfrm>
            <a:off x="11406885" y="757376"/>
            <a:ext cx="0" cy="9253474"/>
          </a:xfrm>
          <a:custGeom>
            <a:avLst/>
            <a:gdLst/>
            <a:ahLst/>
            <a:cxnLst/>
            <a:rect l="l" t="t" r="r" b="b"/>
            <a:pathLst>
              <a:path h="9253474">
                <a:moveTo>
                  <a:pt x="0" y="0"/>
                </a:moveTo>
                <a:lnTo>
                  <a:pt x="0" y="9253474"/>
                </a:lnTo>
              </a:path>
            </a:pathLst>
          </a:custGeom>
          <a:ln w="7365">
            <a:solidFill>
              <a:srgbClr val="000000"/>
            </a:solidFill>
          </a:ln>
        </p:spPr>
        <p:txBody>
          <a:bodyPr wrap="square" lIns="0" tIns="0" rIns="0" bIns="0" rtlCol="0">
            <a:noAutofit/>
          </a:bodyPr>
          <a:lstStyle/>
          <a:p>
            <a:endParaRPr/>
          </a:p>
        </p:txBody>
      </p:sp>
      <p:sp>
        <p:nvSpPr>
          <p:cNvPr id="11" name="object 11"/>
          <p:cNvSpPr txBox="1"/>
          <p:nvPr/>
        </p:nvSpPr>
        <p:spPr>
          <a:xfrm>
            <a:off x="5388660" y="10224241"/>
            <a:ext cx="2152650" cy="318135"/>
          </a:xfrm>
          <a:prstGeom prst="rect">
            <a:avLst/>
          </a:prstGeom>
        </p:spPr>
        <p:txBody>
          <a:bodyPr vert="horz" wrap="square" lIns="0" tIns="0" rIns="0" bIns="0" rtlCol="0">
            <a:noAutofit/>
          </a:bodyPr>
          <a:lstStyle/>
          <a:p>
            <a:pPr marL="12700" marR="12700">
              <a:lnSpc>
                <a:spcPct val="103099"/>
              </a:lnSpc>
            </a:pPr>
            <a:r>
              <a:rPr sz="650" spc="-5" dirty="0">
                <a:latin typeface="Arial"/>
                <a:cs typeface="Arial"/>
              </a:rPr>
              <a:t>This tool w</a:t>
            </a:r>
            <a:r>
              <a:rPr sz="650" spc="-10" dirty="0">
                <a:latin typeface="Arial"/>
                <a:cs typeface="Arial"/>
              </a:rPr>
              <a:t>a</a:t>
            </a:r>
            <a:r>
              <a:rPr sz="650" spc="-5" dirty="0">
                <a:latin typeface="Arial"/>
                <a:cs typeface="Arial"/>
              </a:rPr>
              <a:t>s d</a:t>
            </a:r>
            <a:r>
              <a:rPr sz="650" spc="5" dirty="0">
                <a:latin typeface="Arial"/>
                <a:cs typeface="Arial"/>
              </a:rPr>
              <a:t>e</a:t>
            </a:r>
            <a:r>
              <a:rPr sz="650" spc="-5" dirty="0">
                <a:latin typeface="Arial"/>
                <a:cs typeface="Arial"/>
              </a:rPr>
              <a:t>veloped th</a:t>
            </a:r>
            <a:r>
              <a:rPr sz="650" spc="5" dirty="0">
                <a:latin typeface="Arial"/>
                <a:cs typeface="Arial"/>
              </a:rPr>
              <a:t>r</a:t>
            </a:r>
            <a:r>
              <a:rPr sz="650" spc="-5" dirty="0">
                <a:latin typeface="Arial"/>
                <a:cs typeface="Arial"/>
              </a:rPr>
              <a:t>ough t</a:t>
            </a:r>
            <a:r>
              <a:rPr sz="650" spc="-10" dirty="0">
                <a:latin typeface="Arial"/>
                <a:cs typeface="Arial"/>
              </a:rPr>
              <a:t>h</a:t>
            </a:r>
            <a:r>
              <a:rPr sz="650" spc="-5" dirty="0">
                <a:latin typeface="Arial"/>
                <a:cs typeface="Arial"/>
              </a:rPr>
              <a:t>e </a:t>
            </a:r>
            <a:r>
              <a:rPr sz="650" spc="5" dirty="0">
                <a:latin typeface="Arial"/>
                <a:cs typeface="Arial"/>
              </a:rPr>
              <a:t>P</a:t>
            </a:r>
            <a:r>
              <a:rPr sz="650" spc="-5" dirty="0">
                <a:latin typeface="Arial"/>
                <a:cs typeface="Arial"/>
              </a:rPr>
              <a:t>hili</a:t>
            </a:r>
            <a:r>
              <a:rPr sz="650" spc="5" dirty="0">
                <a:latin typeface="Arial"/>
                <a:cs typeface="Arial"/>
              </a:rPr>
              <a:t>p</a:t>
            </a:r>
            <a:r>
              <a:rPr sz="650" spc="-5" dirty="0">
                <a:latin typeface="Arial"/>
                <a:cs typeface="Arial"/>
              </a:rPr>
              <a:t>pine Nati</a:t>
            </a:r>
            <a:r>
              <a:rPr sz="650" spc="-10" dirty="0">
                <a:latin typeface="Arial"/>
                <a:cs typeface="Arial"/>
              </a:rPr>
              <a:t>o</a:t>
            </a:r>
            <a:r>
              <a:rPr sz="650" spc="-5" dirty="0">
                <a:latin typeface="Arial"/>
                <a:cs typeface="Arial"/>
              </a:rPr>
              <a:t>nal Research Center</a:t>
            </a:r>
            <a:r>
              <a:rPr sz="650" spc="5" dirty="0">
                <a:latin typeface="Arial"/>
                <a:cs typeface="Arial"/>
              </a:rPr>
              <a:t> </a:t>
            </a:r>
            <a:r>
              <a:rPr sz="650" spc="-5" dirty="0">
                <a:latin typeface="Arial"/>
                <a:cs typeface="Arial"/>
              </a:rPr>
              <a:t>for Te</a:t>
            </a:r>
            <a:r>
              <a:rPr sz="650" spc="-10" dirty="0">
                <a:latin typeface="Arial"/>
                <a:cs typeface="Arial"/>
              </a:rPr>
              <a:t>a</a:t>
            </a:r>
            <a:r>
              <a:rPr sz="650" spc="-5" dirty="0">
                <a:latin typeface="Arial"/>
                <a:cs typeface="Arial"/>
              </a:rPr>
              <a:t>ch</a:t>
            </a:r>
            <a:r>
              <a:rPr sz="650" spc="5" dirty="0">
                <a:latin typeface="Arial"/>
                <a:cs typeface="Arial"/>
              </a:rPr>
              <a:t>e</a:t>
            </a:r>
            <a:r>
              <a:rPr sz="650" spc="-5" dirty="0">
                <a:latin typeface="Arial"/>
                <a:cs typeface="Arial"/>
              </a:rPr>
              <a:t>r </a:t>
            </a:r>
            <a:r>
              <a:rPr sz="650" spc="-10" dirty="0">
                <a:latin typeface="Arial"/>
                <a:cs typeface="Arial"/>
              </a:rPr>
              <a:t>Qualit</a:t>
            </a:r>
            <a:r>
              <a:rPr sz="650" spc="-5" dirty="0">
                <a:latin typeface="Arial"/>
                <a:cs typeface="Arial"/>
              </a:rPr>
              <a:t>y </a:t>
            </a:r>
            <a:r>
              <a:rPr sz="650" spc="-10" dirty="0">
                <a:latin typeface="Arial"/>
                <a:cs typeface="Arial"/>
              </a:rPr>
              <a:t>(</a:t>
            </a:r>
            <a:r>
              <a:rPr sz="650" spc="5" dirty="0">
                <a:latin typeface="Arial"/>
                <a:cs typeface="Arial"/>
              </a:rPr>
              <a:t>RC</a:t>
            </a:r>
            <a:r>
              <a:rPr sz="650" spc="-10" dirty="0">
                <a:latin typeface="Arial"/>
                <a:cs typeface="Arial"/>
              </a:rPr>
              <a:t>TQ</a:t>
            </a:r>
            <a:r>
              <a:rPr sz="650" spc="-5" dirty="0">
                <a:latin typeface="Arial"/>
                <a:cs typeface="Arial"/>
              </a:rPr>
              <a:t>) </a:t>
            </a:r>
            <a:r>
              <a:rPr sz="650" spc="-10" dirty="0">
                <a:latin typeface="Arial"/>
                <a:cs typeface="Arial"/>
              </a:rPr>
              <a:t>wit</a:t>
            </a:r>
            <a:r>
              <a:rPr sz="650" spc="-5" dirty="0">
                <a:latin typeface="Arial"/>
                <a:cs typeface="Arial"/>
              </a:rPr>
              <a:t>h </a:t>
            </a:r>
            <a:r>
              <a:rPr sz="650" spc="-10" dirty="0">
                <a:latin typeface="Arial"/>
                <a:cs typeface="Arial"/>
              </a:rPr>
              <a:t>support from</a:t>
            </a:r>
            <a:r>
              <a:rPr sz="650" spc="-5" dirty="0">
                <a:latin typeface="Arial"/>
                <a:cs typeface="Arial"/>
              </a:rPr>
              <a:t> </a:t>
            </a:r>
            <a:r>
              <a:rPr sz="650" spc="-10" dirty="0">
                <a:latin typeface="Arial"/>
                <a:cs typeface="Arial"/>
              </a:rPr>
              <a:t>th</a:t>
            </a:r>
            <a:r>
              <a:rPr sz="650" spc="-5" dirty="0">
                <a:latin typeface="Arial"/>
                <a:cs typeface="Arial"/>
              </a:rPr>
              <a:t>e </a:t>
            </a:r>
            <a:r>
              <a:rPr sz="650" spc="-10" dirty="0">
                <a:latin typeface="Arial"/>
                <a:cs typeface="Arial"/>
              </a:rPr>
              <a:t>Austral</a:t>
            </a:r>
            <a:r>
              <a:rPr sz="650" spc="5" dirty="0">
                <a:latin typeface="Arial"/>
                <a:cs typeface="Arial"/>
              </a:rPr>
              <a:t>i</a:t>
            </a:r>
            <a:r>
              <a:rPr sz="650" spc="-10" dirty="0">
                <a:latin typeface="Arial"/>
                <a:cs typeface="Arial"/>
              </a:rPr>
              <a:t>a</a:t>
            </a:r>
            <a:r>
              <a:rPr sz="650" spc="-5" dirty="0">
                <a:latin typeface="Arial"/>
                <a:cs typeface="Arial"/>
              </a:rPr>
              <a:t>n </a:t>
            </a:r>
            <a:r>
              <a:rPr sz="650" spc="-10" dirty="0">
                <a:latin typeface="Arial"/>
                <a:cs typeface="Arial"/>
              </a:rPr>
              <a:t>Govern</a:t>
            </a:r>
            <a:r>
              <a:rPr sz="650" dirty="0">
                <a:latin typeface="Arial"/>
                <a:cs typeface="Arial"/>
              </a:rPr>
              <a:t>m</a:t>
            </a:r>
            <a:r>
              <a:rPr sz="650" spc="-10" dirty="0">
                <a:latin typeface="Arial"/>
                <a:cs typeface="Arial"/>
              </a:rPr>
              <a:t>ent</a:t>
            </a:r>
            <a:endParaRPr sz="650">
              <a:latin typeface="Arial"/>
              <a:cs typeface="Arial"/>
            </a:endParaRPr>
          </a:p>
        </p:txBody>
      </p:sp>
      <p:sp>
        <p:nvSpPr>
          <p:cNvPr id="13" name="TextBox 12">
            <a:extLst>
              <a:ext uri="{FF2B5EF4-FFF2-40B4-BE49-F238E27FC236}">
                <a16:creationId xmlns:a16="http://schemas.microsoft.com/office/drawing/2014/main" id="{86D7E7A9-8F74-449F-B7AA-4502077B3931}"/>
              </a:ext>
            </a:extLst>
          </p:cNvPr>
          <p:cNvSpPr txBox="1"/>
          <p:nvPr/>
        </p:nvSpPr>
        <p:spPr>
          <a:xfrm>
            <a:off x="3072453" y="1238250"/>
            <a:ext cx="9649326" cy="369332"/>
          </a:xfrm>
          <a:prstGeom prst="rect">
            <a:avLst/>
          </a:prstGeom>
          <a:noFill/>
        </p:spPr>
        <p:txBody>
          <a:bodyPr wrap="square">
            <a:spAutoFit/>
          </a:bodyPr>
          <a:lstStyle/>
          <a:p>
            <a:pPr marL="7620" algn="ctr"/>
            <a:r>
              <a:rPr lang="en-US" sz="1800" b="1" spc="-15" dirty="0">
                <a:latin typeface="Arial"/>
                <a:cs typeface="Arial"/>
              </a:rPr>
              <a:t>Y</a:t>
            </a:r>
            <a:r>
              <a:rPr lang="en-US" sz="1800" b="1" spc="-10" dirty="0">
                <a:latin typeface="Arial"/>
                <a:cs typeface="Arial"/>
              </a:rPr>
              <a:t>OUR ANN</a:t>
            </a:r>
            <a:r>
              <a:rPr lang="en-US" sz="1800" b="1" spc="-5" dirty="0">
                <a:latin typeface="Arial"/>
                <a:cs typeface="Arial"/>
              </a:rPr>
              <a:t>O</a:t>
            </a:r>
            <a:r>
              <a:rPr lang="en-US" sz="1800" b="1" spc="-10" dirty="0">
                <a:latin typeface="Arial"/>
                <a:cs typeface="Arial"/>
              </a:rPr>
              <a:t>TATIO</a:t>
            </a:r>
            <a:r>
              <a:rPr lang="en-US" sz="1800" b="1" dirty="0">
                <a:latin typeface="Arial"/>
                <a:cs typeface="Arial"/>
              </a:rPr>
              <a:t>N</a:t>
            </a:r>
            <a:r>
              <a:rPr lang="en-US" sz="1800" b="1" spc="-10" dirty="0">
                <a:latin typeface="Arial"/>
                <a:cs typeface="Arial"/>
              </a:rPr>
              <a:t>S</a:t>
            </a:r>
            <a:endParaRPr lang="en-US" sz="1800" dirty="0">
              <a:latin typeface="Arial"/>
              <a:cs typeface="Arial"/>
            </a:endParaRPr>
          </a:p>
        </p:txBody>
      </p:sp>
    </p:spTree>
    <p:extLst>
      <p:ext uri="{BB962C8B-B14F-4D97-AF65-F5344CB8AC3E}">
        <p14:creationId xmlns:p14="http://schemas.microsoft.com/office/powerpoint/2010/main" val="31637610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F4D4B87-ED4B-4761-9987-0FF485106669}"/>
              </a:ext>
            </a:extLst>
          </p:cNvPr>
          <p:cNvSpPr txBox="1"/>
          <p:nvPr/>
        </p:nvSpPr>
        <p:spPr>
          <a:xfrm>
            <a:off x="3632200" y="704850"/>
            <a:ext cx="13487400" cy="954107"/>
          </a:xfrm>
          <a:prstGeom prst="rect">
            <a:avLst/>
          </a:prstGeom>
          <a:noFill/>
        </p:spPr>
        <p:txBody>
          <a:bodyPr wrap="square">
            <a:spAutoFit/>
          </a:bodyPr>
          <a:lstStyle/>
          <a:p>
            <a:pPr marL="635" marR="0" algn="ctr">
              <a:spcBef>
                <a:spcPts val="345"/>
              </a:spcBef>
              <a:spcAft>
                <a:spcPts val="0"/>
              </a:spcAft>
            </a:pPr>
            <a:r>
              <a:rPr lang="en-US" sz="2800" b="1" spc="5" dirty="0">
                <a:effectLst/>
                <a:latin typeface="Arial" panose="020B0604020202020204" pitchFamily="34" charset="0"/>
                <a:ea typeface="Arial" panose="020B0604020202020204" pitchFamily="34" charset="0"/>
                <a:cs typeface="Times New Roman" panose="02020603050405020304" pitchFamily="18" charset="0"/>
              </a:rPr>
              <a:t>T</a:t>
            </a:r>
            <a:r>
              <a:rPr lang="en-US" sz="2800" b="1" dirty="0">
                <a:effectLst/>
                <a:latin typeface="Arial" panose="020B0604020202020204" pitchFamily="34" charset="0"/>
                <a:ea typeface="Arial" panose="020B0604020202020204" pitchFamily="34" charset="0"/>
                <a:cs typeface="Times New Roman" panose="02020603050405020304" pitchFamily="18" charset="0"/>
              </a:rPr>
              <a:t>EA</a:t>
            </a:r>
            <a:r>
              <a:rPr lang="en-US" sz="2800" b="1" spc="-5" dirty="0">
                <a:effectLst/>
                <a:latin typeface="Arial" panose="020B0604020202020204" pitchFamily="34" charset="0"/>
                <a:ea typeface="Arial" panose="020B0604020202020204" pitchFamily="34" charset="0"/>
                <a:cs typeface="Times New Roman" panose="02020603050405020304" pitchFamily="18" charset="0"/>
              </a:rPr>
              <a:t>C</a:t>
            </a:r>
            <a:r>
              <a:rPr lang="en-US" sz="2800" b="1" dirty="0">
                <a:effectLst/>
                <a:latin typeface="Arial" panose="020B0604020202020204" pitchFamily="34" charset="0"/>
                <a:ea typeface="Arial" panose="020B0604020202020204" pitchFamily="34" charset="0"/>
                <a:cs typeface="Times New Roman" panose="02020603050405020304" pitchFamily="18" charset="0"/>
              </a:rPr>
              <a:t>HER REFLE</a:t>
            </a:r>
            <a:r>
              <a:rPr lang="en-US" sz="2800" b="1" spc="-15" dirty="0">
                <a:effectLst/>
                <a:latin typeface="Arial" panose="020B0604020202020204" pitchFamily="34" charset="0"/>
                <a:ea typeface="Arial" panose="020B0604020202020204" pitchFamily="34" charset="0"/>
                <a:cs typeface="Times New Roman" panose="02020603050405020304" pitchFamily="18" charset="0"/>
              </a:rPr>
              <a:t>C</a:t>
            </a:r>
            <a:r>
              <a:rPr lang="en-US" sz="2800" b="1" spc="5" dirty="0">
                <a:effectLst/>
                <a:latin typeface="Arial" panose="020B0604020202020204" pitchFamily="34" charset="0"/>
                <a:ea typeface="Arial" panose="020B0604020202020204" pitchFamily="34" charset="0"/>
                <a:cs typeface="Times New Roman" panose="02020603050405020304" pitchFamily="18" charset="0"/>
              </a:rPr>
              <a:t>T</a:t>
            </a:r>
            <a:r>
              <a:rPr lang="en-US" sz="2800" b="1" spc="-10" dirty="0">
                <a:effectLst/>
                <a:latin typeface="Arial" panose="020B0604020202020204" pitchFamily="34" charset="0"/>
                <a:ea typeface="Arial" panose="020B0604020202020204" pitchFamily="34" charset="0"/>
                <a:cs typeface="Times New Roman" panose="02020603050405020304" pitchFamily="18" charset="0"/>
              </a:rPr>
              <a:t>I</a:t>
            </a:r>
            <a:r>
              <a:rPr lang="en-US" sz="2800" b="1" dirty="0">
                <a:effectLst/>
                <a:latin typeface="Arial" panose="020B0604020202020204" pitchFamily="34" charset="0"/>
                <a:ea typeface="Arial" panose="020B0604020202020204" pitchFamily="34" charset="0"/>
                <a:cs typeface="Times New Roman" panose="02020603050405020304" pitchFamily="18" charset="0"/>
              </a:rPr>
              <a:t>ON FORM</a:t>
            </a:r>
            <a:r>
              <a:rPr lang="en-US" sz="2800" b="1" spc="-10" dirty="0">
                <a:effectLst/>
                <a:latin typeface="Arial" panose="020B0604020202020204" pitchFamily="34" charset="0"/>
                <a:ea typeface="Arial" panose="020B0604020202020204" pitchFamily="34" charset="0"/>
                <a:cs typeface="Times New Roman" panose="02020603050405020304" pitchFamily="18" charset="0"/>
              </a:rPr>
              <a:t> </a:t>
            </a:r>
            <a:r>
              <a:rPr lang="en-US" sz="2800" b="1" dirty="0">
                <a:effectLst/>
                <a:latin typeface="Arial" panose="020B0604020202020204" pitchFamily="34" charset="0"/>
                <a:ea typeface="Arial" panose="020B0604020202020204" pitchFamily="34" charset="0"/>
                <a:cs typeface="Times New Roman" panose="02020603050405020304" pitchFamily="18" charset="0"/>
              </a:rPr>
              <a:t>(</a:t>
            </a:r>
            <a:r>
              <a:rPr lang="en-US" sz="2800" b="1" spc="5" dirty="0">
                <a:effectLst/>
                <a:latin typeface="Arial" panose="020B0604020202020204" pitchFamily="34" charset="0"/>
                <a:ea typeface="Arial" panose="020B0604020202020204" pitchFamily="34" charset="0"/>
                <a:cs typeface="Times New Roman" panose="02020603050405020304" pitchFamily="18" charset="0"/>
              </a:rPr>
              <a:t>T</a:t>
            </a:r>
            <a:r>
              <a:rPr lang="en-US" sz="2800" b="1" dirty="0">
                <a:effectLst/>
                <a:latin typeface="Arial" panose="020B0604020202020204" pitchFamily="34" charset="0"/>
                <a:ea typeface="Arial" panose="020B0604020202020204" pitchFamily="34" charset="0"/>
                <a:cs typeface="Times New Roman" panose="02020603050405020304" pitchFamily="18" charset="0"/>
              </a:rPr>
              <a:t>R</a:t>
            </a:r>
            <a:r>
              <a:rPr lang="en-US" sz="2800" b="1" spc="-5" dirty="0">
                <a:effectLst/>
                <a:latin typeface="Arial" panose="020B0604020202020204" pitchFamily="34" charset="0"/>
                <a:ea typeface="Arial" panose="020B0604020202020204" pitchFamily="34" charset="0"/>
                <a:cs typeface="Times New Roman" panose="02020603050405020304" pitchFamily="18" charset="0"/>
              </a:rPr>
              <a:t>F</a:t>
            </a:r>
            <a:r>
              <a:rPr lang="en-US" sz="2800" b="1" dirty="0">
                <a:effectLst/>
                <a:latin typeface="Arial" panose="020B0604020202020204" pitchFamily="34" charset="0"/>
                <a:ea typeface="Arial" panose="020B0604020202020204" pitchFamily="34" charset="0"/>
                <a:cs typeface="Times New Roman" panose="02020603050405020304" pitchFamily="18" charset="0"/>
              </a:rPr>
              <a:t>) </a:t>
            </a:r>
            <a:r>
              <a:rPr lang="en-US" sz="2800" b="1" spc="-5" dirty="0">
                <a:effectLst/>
                <a:latin typeface="Arial" panose="020B0604020202020204" pitchFamily="34" charset="0"/>
                <a:ea typeface="Arial" panose="020B0604020202020204" pitchFamily="34" charset="0"/>
                <a:cs typeface="Times New Roman" panose="02020603050405020304" pitchFamily="18" charset="0"/>
              </a:rPr>
              <a:t>R</a:t>
            </a:r>
            <a:r>
              <a:rPr lang="en-US" sz="2800" b="1" dirty="0">
                <a:effectLst/>
                <a:latin typeface="Arial" panose="020B0604020202020204" pitchFamily="34" charset="0"/>
                <a:ea typeface="Arial" panose="020B0604020202020204" pitchFamily="34" charset="0"/>
                <a:cs typeface="Times New Roman" panose="02020603050405020304" pitchFamily="18" charset="0"/>
              </a:rPr>
              <a:t>U</a:t>
            </a:r>
            <a:r>
              <a:rPr lang="en-US" sz="2800" b="1" spc="-5" dirty="0">
                <a:effectLst/>
                <a:latin typeface="Arial" panose="020B0604020202020204" pitchFamily="34" charset="0"/>
                <a:ea typeface="Arial" panose="020B0604020202020204" pitchFamily="34" charset="0"/>
                <a:cs typeface="Times New Roman" panose="02020603050405020304" pitchFamily="18" charset="0"/>
              </a:rPr>
              <a:t>B</a:t>
            </a:r>
            <a:r>
              <a:rPr lang="en-US" sz="2800" b="1" dirty="0">
                <a:effectLst/>
                <a:latin typeface="Arial" panose="020B0604020202020204" pitchFamily="34" charset="0"/>
                <a:ea typeface="Arial" panose="020B0604020202020204" pitchFamily="34" charset="0"/>
                <a:cs typeface="Times New Roman" panose="02020603050405020304" pitchFamily="18" charset="0"/>
              </a:rPr>
              <a:t>RIC FOR</a:t>
            </a:r>
            <a:r>
              <a:rPr lang="en-US" sz="2800" b="1" spc="10" dirty="0">
                <a:effectLst/>
                <a:latin typeface="Arial" panose="020B0604020202020204" pitchFamily="34" charset="0"/>
                <a:ea typeface="Arial" panose="020B0604020202020204" pitchFamily="34" charset="0"/>
                <a:cs typeface="Times New Roman" panose="02020603050405020304" pitchFamily="18" charset="0"/>
              </a:rPr>
              <a:t> </a:t>
            </a:r>
            <a:r>
              <a:rPr lang="en-US" sz="2800" b="1" spc="5" dirty="0">
                <a:effectLst/>
                <a:latin typeface="Arial" panose="020B0604020202020204" pitchFamily="34" charset="0"/>
                <a:ea typeface="Arial" panose="020B0604020202020204" pitchFamily="34" charset="0"/>
                <a:cs typeface="Times New Roman" panose="02020603050405020304" pitchFamily="18" charset="0"/>
              </a:rPr>
              <a:t>T</a:t>
            </a:r>
            <a:r>
              <a:rPr lang="en-US" sz="2800" b="1" dirty="0">
                <a:effectLst/>
                <a:latin typeface="Arial" panose="020B0604020202020204" pitchFamily="34" charset="0"/>
                <a:ea typeface="Arial" panose="020B0604020202020204" pitchFamily="34" charset="0"/>
                <a:cs typeface="Times New Roman" panose="02020603050405020304" pitchFamily="18" charset="0"/>
              </a:rPr>
              <a:t>EA</a:t>
            </a:r>
            <a:r>
              <a:rPr lang="en-US" sz="2800" b="1" spc="-5" dirty="0">
                <a:effectLst/>
                <a:latin typeface="Arial" panose="020B0604020202020204" pitchFamily="34" charset="0"/>
                <a:ea typeface="Arial" panose="020B0604020202020204" pitchFamily="34" charset="0"/>
                <a:cs typeface="Times New Roman" panose="02020603050405020304" pitchFamily="18" charset="0"/>
              </a:rPr>
              <a:t>C</a:t>
            </a:r>
            <a:r>
              <a:rPr lang="en-US" sz="2800" b="1" dirty="0">
                <a:effectLst/>
                <a:latin typeface="Arial" panose="020B0604020202020204" pitchFamily="34" charset="0"/>
                <a:ea typeface="Arial" panose="020B0604020202020204" pitchFamily="34" charset="0"/>
                <a:cs typeface="Times New Roman" panose="02020603050405020304" pitchFamily="18" charset="0"/>
              </a:rPr>
              <a:t>HER </a:t>
            </a:r>
            <a:r>
              <a:rPr lang="en-US" sz="2800" b="1" spc="5" dirty="0">
                <a:effectLst/>
                <a:latin typeface="Arial" panose="020B0604020202020204" pitchFamily="34" charset="0"/>
                <a:ea typeface="Arial" panose="020B0604020202020204" pitchFamily="34" charset="0"/>
                <a:cs typeface="Times New Roman" panose="02020603050405020304" pitchFamily="18" charset="0"/>
              </a:rPr>
              <a:t>I</a:t>
            </a:r>
            <a:r>
              <a:rPr lang="en-US" sz="2800" b="1" spc="-20" dirty="0">
                <a:effectLst/>
                <a:latin typeface="Arial" panose="020B0604020202020204" pitchFamily="34" charset="0"/>
                <a:ea typeface="Arial" panose="020B0604020202020204" pitchFamily="34" charset="0"/>
                <a:cs typeface="Times New Roman" panose="02020603050405020304" pitchFamily="18" charset="0"/>
              </a:rPr>
              <a:t>-</a:t>
            </a:r>
            <a:r>
              <a:rPr lang="en-US" sz="2800" b="1" dirty="0">
                <a:effectLst/>
                <a:latin typeface="Arial" panose="020B0604020202020204" pitchFamily="34" charset="0"/>
                <a:ea typeface="Arial" panose="020B0604020202020204" pitchFamily="34" charset="0"/>
                <a:cs typeface="Times New Roman" panose="02020603050405020304" pitchFamily="18" charset="0"/>
              </a:rPr>
              <a:t>III</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296920" marR="3295015" algn="ctr">
              <a:spcBef>
                <a:spcPts val="0"/>
              </a:spcBef>
              <a:spcAft>
                <a:spcPts val="0"/>
              </a:spcAft>
            </a:pPr>
            <a:r>
              <a:rPr lang="en-US" sz="2800" spc="-5" dirty="0">
                <a:effectLst/>
                <a:latin typeface="Arial" panose="020B0604020202020204" pitchFamily="34" charset="0"/>
                <a:ea typeface="Arial" panose="020B0604020202020204" pitchFamily="34" charset="0"/>
                <a:cs typeface="Times New Roman" panose="02020603050405020304" pitchFamily="18" charset="0"/>
              </a:rPr>
              <a:t>(</a:t>
            </a:r>
            <a:r>
              <a:rPr lang="en-US" sz="2800" dirty="0">
                <a:effectLst/>
                <a:latin typeface="Arial" panose="020B0604020202020204" pitchFamily="34" charset="0"/>
                <a:ea typeface="Arial" panose="020B0604020202020204" pitchFamily="34" charset="0"/>
                <a:cs typeface="Times New Roman" panose="02020603050405020304" pitchFamily="18" charset="0"/>
              </a:rPr>
              <a:t>scor</a:t>
            </a:r>
            <a:r>
              <a:rPr lang="en-US" sz="2800" spc="-10" dirty="0">
                <a:effectLst/>
                <a:latin typeface="Arial" panose="020B0604020202020204" pitchFamily="34" charset="0"/>
                <a:ea typeface="Arial" panose="020B0604020202020204" pitchFamily="34" charset="0"/>
                <a:cs typeface="Times New Roman" panose="02020603050405020304" pitchFamily="18" charset="0"/>
              </a:rPr>
              <a:t>i</a:t>
            </a:r>
            <a:r>
              <a:rPr lang="en-US" sz="2800" dirty="0">
                <a:effectLst/>
                <a:latin typeface="Arial" panose="020B0604020202020204" pitchFamily="34" charset="0"/>
                <a:ea typeface="Arial" panose="020B0604020202020204" pitchFamily="34" charset="0"/>
                <a:cs typeface="Times New Roman" panose="02020603050405020304" pitchFamily="18" charset="0"/>
              </a:rPr>
              <a:t>ng</a:t>
            </a:r>
            <a:r>
              <a:rPr lang="en-US" sz="2800" spc="5" dirty="0">
                <a:effectLst/>
                <a:latin typeface="Arial" panose="020B0604020202020204" pitchFamily="34" charset="0"/>
                <a:ea typeface="Arial" panose="020B0604020202020204" pitchFamily="34" charset="0"/>
                <a:cs typeface="Times New Roman" panose="02020603050405020304" pitchFamily="18" charset="0"/>
              </a:rPr>
              <a:t> </a:t>
            </a:r>
            <a:r>
              <a:rPr lang="en-US" sz="2800" spc="-5" dirty="0">
                <a:effectLst/>
                <a:latin typeface="Arial" panose="020B0604020202020204" pitchFamily="34" charset="0"/>
                <a:ea typeface="Arial" panose="020B0604020202020204" pitchFamily="34" charset="0"/>
                <a:cs typeface="Times New Roman" panose="02020603050405020304" pitchFamily="18" charset="0"/>
              </a:rPr>
              <a:t>r</a:t>
            </a:r>
            <a:r>
              <a:rPr lang="en-US" sz="2800" dirty="0">
                <a:effectLst/>
                <a:latin typeface="Arial" panose="020B0604020202020204" pitchFamily="34" charset="0"/>
                <a:ea typeface="Arial" panose="020B0604020202020204" pitchFamily="34" charset="0"/>
                <a:cs typeface="Times New Roman" panose="02020603050405020304" pitchFamily="18" charset="0"/>
              </a:rPr>
              <a:t>ubr</a:t>
            </a:r>
            <a:r>
              <a:rPr lang="en-US" sz="2800" spc="-10" dirty="0">
                <a:effectLst/>
                <a:latin typeface="Arial" panose="020B0604020202020204" pitchFamily="34" charset="0"/>
                <a:ea typeface="Arial" panose="020B0604020202020204" pitchFamily="34" charset="0"/>
                <a:cs typeface="Times New Roman" panose="02020603050405020304" pitchFamily="18" charset="0"/>
              </a:rPr>
              <a:t>i</a:t>
            </a:r>
            <a:r>
              <a:rPr lang="en-US" sz="2800" dirty="0">
                <a:effectLst/>
                <a:latin typeface="Arial" panose="020B0604020202020204" pitchFamily="34" charset="0"/>
                <a:ea typeface="Arial" panose="020B0604020202020204" pitchFamily="34" charset="0"/>
                <a:cs typeface="Times New Roman" panose="02020603050405020304" pitchFamily="18" charset="0"/>
              </a:rPr>
              <a:t>c for</a:t>
            </a:r>
            <a:r>
              <a:rPr lang="en-US" sz="2800" spc="-10" dirty="0">
                <a:effectLst/>
                <a:latin typeface="Arial" panose="020B0604020202020204" pitchFamily="34" charset="0"/>
                <a:ea typeface="Arial" panose="020B0604020202020204" pitchFamily="34" charset="0"/>
                <a:cs typeface="Times New Roman" panose="02020603050405020304" pitchFamily="18" charset="0"/>
              </a:rPr>
              <a:t> </a:t>
            </a:r>
            <a:r>
              <a:rPr lang="en-US" sz="2800" dirty="0">
                <a:effectLst/>
                <a:latin typeface="Arial" panose="020B0604020202020204" pitchFamily="34" charset="0"/>
                <a:ea typeface="Arial" panose="020B0604020202020204" pitchFamily="34" charset="0"/>
                <a:cs typeface="Times New Roman" panose="02020603050405020304" pitchFamily="18" charset="0"/>
              </a:rPr>
              <a:t>gra</a:t>
            </a:r>
            <a:r>
              <a:rPr lang="en-US" sz="2800" spc="-10" dirty="0">
                <a:effectLst/>
                <a:latin typeface="Arial" panose="020B0604020202020204" pitchFamily="34" charset="0"/>
                <a:ea typeface="Arial" panose="020B0604020202020204" pitchFamily="34" charset="0"/>
                <a:cs typeface="Times New Roman" panose="02020603050405020304" pitchFamily="18" charset="0"/>
              </a:rPr>
              <a:t>d</a:t>
            </a:r>
            <a:r>
              <a:rPr lang="en-US" sz="2800" dirty="0">
                <a:effectLst/>
                <a:latin typeface="Arial" panose="020B0604020202020204" pitchFamily="34" charset="0"/>
                <a:ea typeface="Arial" panose="020B0604020202020204" pitchFamily="34" charset="0"/>
                <a:cs typeface="Times New Roman" panose="02020603050405020304" pitchFamily="18" charset="0"/>
              </a:rPr>
              <a:t>ing</a:t>
            </a:r>
            <a:r>
              <a:rPr lang="en-US" sz="2800" spc="5" dirty="0">
                <a:effectLst/>
                <a:latin typeface="Arial" panose="020B0604020202020204" pitchFamily="34" charset="0"/>
                <a:ea typeface="Arial" panose="020B0604020202020204" pitchFamily="34" charset="0"/>
                <a:cs typeface="Times New Roman" panose="02020603050405020304" pitchFamily="18" charset="0"/>
              </a:rPr>
              <a:t> </a:t>
            </a:r>
            <a:r>
              <a:rPr lang="en-US" sz="2800" dirty="0">
                <a:effectLst/>
                <a:latin typeface="Arial" panose="020B0604020202020204" pitchFamily="34" charset="0"/>
                <a:ea typeface="Arial" panose="020B0604020202020204" pitchFamily="34" charset="0"/>
                <a:cs typeface="Times New Roman" panose="02020603050405020304" pitchFamily="18" charset="0"/>
              </a:rPr>
              <a:t>t</a:t>
            </a:r>
            <a:r>
              <a:rPr lang="en-US" sz="2800" spc="-10" dirty="0">
                <a:effectLst/>
                <a:latin typeface="Arial" panose="020B0604020202020204" pitchFamily="34" charset="0"/>
                <a:ea typeface="Arial" panose="020B0604020202020204" pitchFamily="34" charset="0"/>
                <a:cs typeface="Times New Roman" panose="02020603050405020304" pitchFamily="18" charset="0"/>
              </a:rPr>
              <a:t>h</a:t>
            </a:r>
            <a:r>
              <a:rPr lang="en-US" sz="2800" dirty="0">
                <a:effectLst/>
                <a:latin typeface="Arial" panose="020B0604020202020204" pitchFamily="34" charset="0"/>
                <a:ea typeface="Arial" panose="020B0604020202020204" pitchFamily="34" charset="0"/>
                <a:cs typeface="Times New Roman" panose="02020603050405020304" pitchFamily="18" charset="0"/>
              </a:rPr>
              <a:t>e TRF)</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DB1962D0-C6A8-46FC-92D4-49767338C92F}"/>
              </a:ext>
            </a:extLst>
          </p:cNvPr>
          <p:cNvGraphicFramePr>
            <a:graphicFrameLocks noGrp="1"/>
          </p:cNvGraphicFramePr>
          <p:nvPr>
            <p:extLst>
              <p:ext uri="{D42A27DB-BD31-4B8C-83A1-F6EECF244321}">
                <p14:modId xmlns:p14="http://schemas.microsoft.com/office/powerpoint/2010/main" val="1870065580"/>
              </p:ext>
            </p:extLst>
          </p:nvPr>
        </p:nvGraphicFramePr>
        <p:xfrm>
          <a:off x="660400" y="2152650"/>
          <a:ext cx="17754599" cy="7467600"/>
        </p:xfrm>
        <a:graphic>
          <a:graphicData uri="http://schemas.openxmlformats.org/drawingml/2006/table">
            <a:tbl>
              <a:tblPr firstRow="1" firstCol="1" lastRow="1" lastCol="1" bandRow="1" bandCol="1">
                <a:tableStyleId>{5C22544A-7EE6-4342-B048-85BDC9FD1C3A}</a:tableStyleId>
              </a:tblPr>
              <a:tblGrid>
                <a:gridCol w="3583497">
                  <a:extLst>
                    <a:ext uri="{9D8B030D-6E8A-4147-A177-3AD203B41FA5}">
                      <a16:colId xmlns:a16="http://schemas.microsoft.com/office/drawing/2014/main" val="568276935"/>
                    </a:ext>
                  </a:extLst>
                </a:gridCol>
                <a:gridCol w="3586042">
                  <a:extLst>
                    <a:ext uri="{9D8B030D-6E8A-4147-A177-3AD203B41FA5}">
                      <a16:colId xmlns:a16="http://schemas.microsoft.com/office/drawing/2014/main" val="1663500542"/>
                    </a:ext>
                  </a:extLst>
                </a:gridCol>
                <a:gridCol w="3583497">
                  <a:extLst>
                    <a:ext uri="{9D8B030D-6E8A-4147-A177-3AD203B41FA5}">
                      <a16:colId xmlns:a16="http://schemas.microsoft.com/office/drawing/2014/main" val="1488255056"/>
                    </a:ext>
                  </a:extLst>
                </a:gridCol>
                <a:gridCol w="3583497">
                  <a:extLst>
                    <a:ext uri="{9D8B030D-6E8A-4147-A177-3AD203B41FA5}">
                      <a16:colId xmlns:a16="http://schemas.microsoft.com/office/drawing/2014/main" val="81404000"/>
                    </a:ext>
                  </a:extLst>
                </a:gridCol>
                <a:gridCol w="3418066">
                  <a:extLst>
                    <a:ext uri="{9D8B030D-6E8A-4147-A177-3AD203B41FA5}">
                      <a16:colId xmlns:a16="http://schemas.microsoft.com/office/drawing/2014/main" val="66338390"/>
                    </a:ext>
                  </a:extLst>
                </a:gridCol>
              </a:tblGrid>
              <a:tr h="952040">
                <a:tc>
                  <a:txBody>
                    <a:bodyPr/>
                    <a:lstStyle/>
                    <a:p>
                      <a:pPr marL="0" marR="0">
                        <a:lnSpc>
                          <a:spcPts val="700"/>
                        </a:lnSpc>
                        <a:spcBef>
                          <a:spcPts val="10"/>
                        </a:spcBef>
                        <a:spcAft>
                          <a:spcPts val="0"/>
                        </a:spcAft>
                      </a:pPr>
                      <a:r>
                        <a:rPr lang="en-US" sz="1100" dirty="0">
                          <a:effectLst/>
                        </a:rPr>
                        <a:t> </a:t>
                      </a:r>
                      <a:endParaRPr lang="en-US" sz="2000" dirty="0">
                        <a:effectLst/>
                      </a:endParaRPr>
                    </a:p>
                    <a:p>
                      <a:pPr marL="796290" marR="267970" indent="-355600">
                        <a:spcBef>
                          <a:spcPts val="0"/>
                        </a:spcBef>
                        <a:spcAft>
                          <a:spcPts val="0"/>
                        </a:spcAft>
                      </a:pPr>
                      <a:r>
                        <a:rPr lang="en-US" sz="2400" dirty="0">
                          <a:effectLst/>
                        </a:rPr>
                        <a:t>Outstanding (5)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nSpc>
                          <a:spcPts val="700"/>
                        </a:lnSpc>
                        <a:spcBef>
                          <a:spcPts val="10"/>
                        </a:spcBef>
                        <a:spcAft>
                          <a:spcPts val="0"/>
                        </a:spcAft>
                      </a:pPr>
                      <a:r>
                        <a:rPr lang="en-US" sz="1100">
                          <a:effectLst/>
                        </a:rPr>
                        <a:t> </a:t>
                      </a:r>
                      <a:endParaRPr lang="en-US" sz="2000">
                        <a:effectLst/>
                      </a:endParaRPr>
                    </a:p>
                    <a:p>
                      <a:pPr marL="796290" marR="99060" indent="-529590">
                        <a:spcBef>
                          <a:spcPts val="0"/>
                        </a:spcBef>
                        <a:spcAft>
                          <a:spcPts val="0"/>
                        </a:spcAft>
                      </a:pPr>
                      <a:r>
                        <a:rPr lang="en-US" sz="2400">
                          <a:effectLst/>
                        </a:rPr>
                        <a:t>Very</a:t>
                      </a:r>
                      <a:r>
                        <a:rPr lang="en-US" sz="2400" spc="-5">
                          <a:effectLst/>
                        </a:rPr>
                        <a:t> </a:t>
                      </a:r>
                      <a:r>
                        <a:rPr lang="en-US" sz="2400">
                          <a:effectLst/>
                        </a:rPr>
                        <a:t>Satisf</a:t>
                      </a:r>
                      <a:r>
                        <a:rPr lang="en-US" sz="2400" spc="-15">
                          <a:effectLst/>
                        </a:rPr>
                        <a:t>a</a:t>
                      </a:r>
                      <a:r>
                        <a:rPr lang="en-US" sz="2400">
                          <a:effectLst/>
                        </a:rPr>
                        <a:t>ct</a:t>
                      </a:r>
                      <a:r>
                        <a:rPr lang="en-US" sz="2400" spc="-5">
                          <a:effectLst/>
                        </a:rPr>
                        <a:t>o</a:t>
                      </a:r>
                      <a:r>
                        <a:rPr lang="en-US" sz="2400">
                          <a:effectLst/>
                        </a:rPr>
                        <a:t>ry (4)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nSpc>
                          <a:spcPts val="700"/>
                        </a:lnSpc>
                        <a:spcBef>
                          <a:spcPts val="10"/>
                        </a:spcBef>
                        <a:spcAft>
                          <a:spcPts val="0"/>
                        </a:spcAft>
                      </a:pPr>
                      <a:r>
                        <a:rPr lang="en-US" sz="1100">
                          <a:effectLst/>
                        </a:rPr>
                        <a:t> </a:t>
                      </a:r>
                      <a:endParaRPr lang="en-US" sz="2000">
                        <a:effectLst/>
                      </a:endParaRPr>
                    </a:p>
                    <a:p>
                      <a:pPr marL="796290" marR="282575" indent="-342900">
                        <a:spcBef>
                          <a:spcPts val="0"/>
                        </a:spcBef>
                        <a:spcAft>
                          <a:spcPts val="0"/>
                        </a:spcAft>
                      </a:pPr>
                      <a:r>
                        <a:rPr lang="en-US" sz="2400">
                          <a:effectLst/>
                        </a:rPr>
                        <a:t>Satisfact</a:t>
                      </a:r>
                      <a:r>
                        <a:rPr lang="en-US" sz="2400" spc="-5">
                          <a:effectLst/>
                        </a:rPr>
                        <a:t>o</a:t>
                      </a:r>
                      <a:r>
                        <a:rPr lang="en-US" sz="2400">
                          <a:effectLst/>
                        </a:rPr>
                        <a:t>ry (3)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nSpc>
                          <a:spcPts val="700"/>
                        </a:lnSpc>
                        <a:spcBef>
                          <a:spcPts val="10"/>
                        </a:spcBef>
                        <a:spcAft>
                          <a:spcPts val="0"/>
                        </a:spcAft>
                      </a:pPr>
                      <a:r>
                        <a:rPr lang="en-US" sz="1100">
                          <a:effectLst/>
                        </a:rPr>
                        <a:t> </a:t>
                      </a:r>
                      <a:endParaRPr lang="en-US" sz="2000">
                        <a:effectLst/>
                      </a:endParaRPr>
                    </a:p>
                    <a:p>
                      <a:pPr marL="796290" marR="189865" indent="-436245">
                        <a:spcBef>
                          <a:spcPts val="0"/>
                        </a:spcBef>
                        <a:spcAft>
                          <a:spcPts val="0"/>
                        </a:spcAft>
                      </a:pPr>
                      <a:r>
                        <a:rPr lang="en-US" sz="2400">
                          <a:effectLst/>
                        </a:rPr>
                        <a:t>U</a:t>
                      </a:r>
                      <a:r>
                        <a:rPr lang="en-US" sz="2400" spc="-5">
                          <a:effectLst/>
                        </a:rPr>
                        <a:t>n</a:t>
                      </a:r>
                      <a:r>
                        <a:rPr lang="en-US" sz="2400">
                          <a:effectLst/>
                        </a:rPr>
                        <a:t>satisfact</a:t>
                      </a:r>
                      <a:r>
                        <a:rPr lang="en-US" sz="2400" spc="-5">
                          <a:effectLst/>
                        </a:rPr>
                        <a:t>o</a:t>
                      </a:r>
                      <a:r>
                        <a:rPr lang="en-US" sz="2400">
                          <a:effectLst/>
                        </a:rPr>
                        <a:t>ry (2)</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nSpc>
                          <a:spcPts val="700"/>
                        </a:lnSpc>
                        <a:spcBef>
                          <a:spcPts val="10"/>
                        </a:spcBef>
                        <a:spcAft>
                          <a:spcPts val="0"/>
                        </a:spcAft>
                      </a:pPr>
                      <a:r>
                        <a:rPr lang="en-US" sz="1100">
                          <a:effectLst/>
                        </a:rPr>
                        <a:t> </a:t>
                      </a:r>
                      <a:endParaRPr lang="en-US" sz="2000">
                        <a:effectLst/>
                      </a:endParaRPr>
                    </a:p>
                    <a:p>
                      <a:pPr marL="674370" marR="675640" algn="ctr">
                        <a:spcBef>
                          <a:spcPts val="0"/>
                        </a:spcBef>
                        <a:spcAft>
                          <a:spcPts val="0"/>
                        </a:spcAft>
                      </a:pPr>
                      <a:r>
                        <a:rPr lang="en-US" sz="2400">
                          <a:effectLst/>
                        </a:rPr>
                        <a:t>Poor (1)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109669369"/>
                  </a:ext>
                </a:extLst>
              </a:tr>
              <a:tr h="6515560">
                <a:tc>
                  <a:txBody>
                    <a:bodyPr/>
                    <a:lstStyle/>
                    <a:p>
                      <a:pPr marL="0" marR="0">
                        <a:lnSpc>
                          <a:spcPts val="1300"/>
                        </a:lnSpc>
                        <a:spcBef>
                          <a:spcPts val="75"/>
                        </a:spcBef>
                        <a:spcAft>
                          <a:spcPts val="0"/>
                        </a:spcAft>
                      </a:pPr>
                      <a:r>
                        <a:rPr lang="en-US" sz="2400">
                          <a:effectLst/>
                        </a:rPr>
                        <a:t> </a:t>
                      </a:r>
                      <a:endParaRPr lang="en-US" sz="2000">
                        <a:effectLst/>
                      </a:endParaRPr>
                    </a:p>
                    <a:p>
                      <a:pPr marL="64770" marR="103505">
                        <a:spcBef>
                          <a:spcPts val="0"/>
                        </a:spcBef>
                        <a:spcAft>
                          <a:spcPts val="0"/>
                        </a:spcAft>
                      </a:pPr>
                      <a:r>
                        <a:rPr lang="en-US" sz="2400">
                          <a:effectLst/>
                        </a:rPr>
                        <a:t>Reflectio</a:t>
                      </a:r>
                      <a:r>
                        <a:rPr lang="en-US" sz="2400" spc="5">
                          <a:effectLst/>
                        </a:rPr>
                        <a:t>n</a:t>
                      </a:r>
                      <a:r>
                        <a:rPr lang="en-US" sz="2400">
                          <a:effectLst/>
                        </a:rPr>
                        <a:t>s, an</a:t>
                      </a:r>
                      <a:r>
                        <a:rPr lang="en-US" sz="2400" spc="-10">
                          <a:effectLst/>
                        </a:rPr>
                        <a:t>n</a:t>
                      </a:r>
                      <a:r>
                        <a:rPr lang="en-US" sz="2400">
                          <a:effectLst/>
                        </a:rPr>
                        <a:t>ot</a:t>
                      </a:r>
                      <a:r>
                        <a:rPr lang="en-US" sz="2400" spc="5">
                          <a:effectLst/>
                        </a:rPr>
                        <a:t>a</a:t>
                      </a:r>
                      <a:r>
                        <a:rPr lang="en-US" sz="2400">
                          <a:effectLst/>
                        </a:rPr>
                        <a:t>ti</a:t>
                      </a:r>
                      <a:r>
                        <a:rPr lang="en-US" sz="2400" spc="-10">
                          <a:effectLst/>
                        </a:rPr>
                        <a:t>o</a:t>
                      </a:r>
                      <a:r>
                        <a:rPr lang="en-US" sz="2400">
                          <a:effectLst/>
                        </a:rPr>
                        <a:t>ns,</a:t>
                      </a:r>
                      <a:r>
                        <a:rPr lang="en-US" sz="2400" spc="-10">
                          <a:effectLst/>
                        </a:rPr>
                        <a:t> </a:t>
                      </a:r>
                      <a:r>
                        <a:rPr lang="en-US" sz="2400">
                          <a:effectLst/>
                        </a:rPr>
                        <a:t>an</a:t>
                      </a:r>
                      <a:r>
                        <a:rPr lang="en-US" sz="2400" spc="-10">
                          <a:effectLst/>
                        </a:rPr>
                        <a:t>d</a:t>
                      </a:r>
                      <a:r>
                        <a:rPr lang="en-US" sz="2400">
                          <a:effectLst/>
                        </a:rPr>
                        <a:t>/</a:t>
                      </a:r>
                      <a:r>
                        <a:rPr lang="en-US" sz="2400" spc="5">
                          <a:effectLst/>
                        </a:rPr>
                        <a:t>o</a:t>
                      </a:r>
                      <a:r>
                        <a:rPr lang="en-US" sz="2400">
                          <a:effectLst/>
                        </a:rPr>
                        <a:t>r out</a:t>
                      </a:r>
                      <a:r>
                        <a:rPr lang="en-US" sz="2400" spc="-5">
                          <a:effectLst/>
                        </a:rPr>
                        <a:t>p</a:t>
                      </a:r>
                      <a:r>
                        <a:rPr lang="en-US" sz="2400">
                          <a:effectLst/>
                        </a:rPr>
                        <a:t>uts (e</a:t>
                      </a:r>
                      <a:r>
                        <a:rPr lang="en-US" sz="2400" spc="-10">
                          <a:effectLst/>
                        </a:rPr>
                        <a:t>.</a:t>
                      </a:r>
                      <a:r>
                        <a:rPr lang="en-US" sz="2400">
                          <a:effectLst/>
                        </a:rPr>
                        <a:t>g., </a:t>
                      </a:r>
                      <a:r>
                        <a:rPr lang="en-US" sz="2400" spc="-15">
                          <a:effectLst/>
                        </a:rPr>
                        <a:t>l</a:t>
                      </a:r>
                      <a:r>
                        <a:rPr lang="en-US" sz="2400">
                          <a:effectLst/>
                        </a:rPr>
                        <a:t>esson pla</a:t>
                      </a:r>
                      <a:r>
                        <a:rPr lang="en-US" sz="2400" spc="5">
                          <a:effectLst/>
                        </a:rPr>
                        <a:t>n</a:t>
                      </a:r>
                      <a:r>
                        <a:rPr lang="en-US" sz="2400">
                          <a:effectLst/>
                        </a:rPr>
                        <a:t>) </a:t>
                      </a:r>
                      <a:r>
                        <a:rPr lang="en-US" sz="2400" spc="-10">
                          <a:effectLst/>
                        </a:rPr>
                        <a:t>e</a:t>
                      </a:r>
                      <a:r>
                        <a:rPr lang="en-US" sz="2400">
                          <a:effectLst/>
                        </a:rPr>
                        <a:t>xc</a:t>
                      </a:r>
                      <a:r>
                        <a:rPr lang="en-US" sz="2400" spc="-10">
                          <a:effectLst/>
                        </a:rPr>
                        <a:t>e</a:t>
                      </a:r>
                      <a:r>
                        <a:rPr lang="en-US" sz="2400">
                          <a:effectLst/>
                        </a:rPr>
                        <a:t>ed the expec</a:t>
                      </a:r>
                      <a:r>
                        <a:rPr lang="en-US" sz="2400" spc="-20">
                          <a:effectLst/>
                        </a:rPr>
                        <a:t>t</a:t>
                      </a:r>
                      <a:r>
                        <a:rPr lang="en-US" sz="2400">
                          <a:effectLst/>
                        </a:rPr>
                        <a:t>ations</a:t>
                      </a:r>
                      <a:r>
                        <a:rPr lang="en-US" sz="2400" spc="10">
                          <a:effectLst/>
                        </a:rPr>
                        <a:t> </a:t>
                      </a:r>
                      <a:r>
                        <a:rPr lang="en-US" sz="2400">
                          <a:effectLst/>
                        </a:rPr>
                        <a:t>of</a:t>
                      </a:r>
                      <a:r>
                        <a:rPr lang="en-US" sz="2400" spc="-10">
                          <a:effectLst/>
                        </a:rPr>
                        <a:t> </a:t>
                      </a:r>
                      <a:r>
                        <a:rPr lang="en-US" sz="2400">
                          <a:effectLst/>
                        </a:rPr>
                        <a:t>t</a:t>
                      </a:r>
                      <a:r>
                        <a:rPr lang="en-US" sz="2400" spc="-10">
                          <a:effectLst/>
                        </a:rPr>
                        <a:t>h</a:t>
                      </a:r>
                      <a:r>
                        <a:rPr lang="en-US" sz="2400">
                          <a:effectLst/>
                        </a:rPr>
                        <a:t>e T</a:t>
                      </a:r>
                      <a:r>
                        <a:rPr lang="en-US" sz="2400" spc="-5">
                          <a:effectLst/>
                        </a:rPr>
                        <a:t>R</a:t>
                      </a:r>
                      <a:r>
                        <a:rPr lang="en-US" sz="2400">
                          <a:effectLst/>
                        </a:rPr>
                        <a:t>F pro</a:t>
                      </a:r>
                      <a:r>
                        <a:rPr lang="en-US" sz="2400" spc="5">
                          <a:effectLst/>
                        </a:rPr>
                        <a:t>m</a:t>
                      </a:r>
                      <a:r>
                        <a:rPr lang="en-US" sz="2400" spc="-10">
                          <a:effectLst/>
                        </a:rPr>
                        <a:t>p</a:t>
                      </a:r>
                      <a:r>
                        <a:rPr lang="en-US" sz="2400">
                          <a:effectLst/>
                        </a:rPr>
                        <a:t>t.</a:t>
                      </a:r>
                      <a:endParaRPr lang="en-US" sz="2000">
                        <a:effectLst/>
                      </a:endParaRPr>
                    </a:p>
                    <a:p>
                      <a:pPr marL="0" marR="0">
                        <a:lnSpc>
                          <a:spcPts val="1300"/>
                        </a:lnSpc>
                        <a:spcBef>
                          <a:spcPts val="80"/>
                        </a:spcBef>
                        <a:spcAft>
                          <a:spcPts val="0"/>
                        </a:spcAft>
                      </a:pPr>
                      <a:r>
                        <a:rPr lang="en-US" sz="2400">
                          <a:effectLst/>
                        </a:rPr>
                        <a:t> </a:t>
                      </a:r>
                      <a:endParaRPr lang="en-US" sz="2000">
                        <a:effectLst/>
                      </a:endParaRPr>
                    </a:p>
                    <a:p>
                      <a:pPr marL="64770" marR="47625">
                        <a:spcBef>
                          <a:spcPts val="0"/>
                        </a:spcBef>
                        <a:spcAft>
                          <a:spcPts val="0"/>
                        </a:spcAft>
                      </a:pPr>
                      <a:r>
                        <a:rPr lang="en-US" sz="2400">
                          <a:effectLst/>
                        </a:rPr>
                        <a:t>They </a:t>
                      </a:r>
                      <a:r>
                        <a:rPr lang="en-US" sz="2400" spc="5">
                          <a:effectLst/>
                        </a:rPr>
                        <a:t>a</a:t>
                      </a:r>
                      <a:r>
                        <a:rPr lang="en-US" sz="2400">
                          <a:effectLst/>
                        </a:rPr>
                        <a:t>re</a:t>
                      </a:r>
                      <a:r>
                        <a:rPr lang="en-US" sz="2400" spc="-15">
                          <a:effectLst/>
                        </a:rPr>
                        <a:t> </a:t>
                      </a:r>
                      <a:r>
                        <a:rPr lang="en-US" sz="2400">
                          <a:effectLst/>
                        </a:rPr>
                        <a:t>c</a:t>
                      </a:r>
                      <a:r>
                        <a:rPr lang="en-US" sz="2400" spc="-5">
                          <a:effectLst/>
                        </a:rPr>
                        <a:t>o</a:t>
                      </a:r>
                      <a:r>
                        <a:rPr lang="en-US" sz="2400" spc="5">
                          <a:effectLst/>
                        </a:rPr>
                        <a:t>m</a:t>
                      </a:r>
                      <a:r>
                        <a:rPr lang="en-US" sz="2400">
                          <a:effectLst/>
                        </a:rPr>
                        <a:t>ple</a:t>
                      </a:r>
                      <a:r>
                        <a:rPr lang="en-US" sz="2400" spc="-10">
                          <a:effectLst/>
                        </a:rPr>
                        <a:t>t</a:t>
                      </a:r>
                      <a:r>
                        <a:rPr lang="en-US" sz="2400">
                          <a:effectLst/>
                        </a:rPr>
                        <a:t>e </a:t>
                      </a:r>
                      <a:r>
                        <a:rPr lang="en-US" sz="2400" spc="-5">
                          <a:effectLst/>
                        </a:rPr>
                        <a:t>a</a:t>
                      </a:r>
                      <a:r>
                        <a:rPr lang="en-US" sz="2400">
                          <a:effectLst/>
                        </a:rPr>
                        <a:t>nd show c</a:t>
                      </a:r>
                      <a:r>
                        <a:rPr lang="en-US" sz="2400" spc="-10">
                          <a:effectLst/>
                        </a:rPr>
                        <a:t>o</a:t>
                      </a:r>
                      <a:r>
                        <a:rPr lang="en-US" sz="2400" spc="5">
                          <a:effectLst/>
                        </a:rPr>
                        <a:t>m</a:t>
                      </a:r>
                      <a:r>
                        <a:rPr lang="en-US" sz="2400">
                          <a:effectLst/>
                        </a:rPr>
                        <a:t>pr</a:t>
                      </a:r>
                      <a:r>
                        <a:rPr lang="en-US" sz="2400" spc="-15">
                          <a:effectLst/>
                        </a:rPr>
                        <a:t>e</a:t>
                      </a:r>
                      <a:r>
                        <a:rPr lang="en-US" sz="2400">
                          <a:effectLst/>
                        </a:rPr>
                        <a:t>hensi</a:t>
                      </a:r>
                      <a:r>
                        <a:rPr lang="en-US" sz="2400" spc="-15">
                          <a:effectLst/>
                        </a:rPr>
                        <a:t>v</a:t>
                      </a:r>
                      <a:r>
                        <a:rPr lang="en-US" sz="2400">
                          <a:effectLst/>
                        </a:rPr>
                        <a:t>e and </a:t>
                      </a:r>
                      <a:r>
                        <a:rPr lang="en-US" sz="2400" spc="-15">
                          <a:effectLst/>
                        </a:rPr>
                        <a:t>i</a:t>
                      </a:r>
                      <a:r>
                        <a:rPr lang="en-US" sz="2400" spc="10">
                          <a:effectLst/>
                        </a:rPr>
                        <a:t>n</a:t>
                      </a:r>
                      <a:r>
                        <a:rPr lang="en-US" sz="2400" spc="-5">
                          <a:effectLst/>
                        </a:rPr>
                        <a:t>-</a:t>
                      </a:r>
                      <a:r>
                        <a:rPr lang="en-US" sz="2400">
                          <a:effectLst/>
                        </a:rPr>
                        <a:t>de</a:t>
                      </a:r>
                      <a:r>
                        <a:rPr lang="en-US" sz="2400" spc="-10">
                          <a:effectLst/>
                        </a:rPr>
                        <a:t>p</a:t>
                      </a:r>
                      <a:r>
                        <a:rPr lang="en-US" sz="2400">
                          <a:effectLst/>
                        </a:rPr>
                        <a:t>th</a:t>
                      </a:r>
                      <a:r>
                        <a:rPr lang="en-US" sz="2400" spc="5">
                          <a:effectLst/>
                        </a:rPr>
                        <a:t> </a:t>
                      </a:r>
                      <a:r>
                        <a:rPr lang="en-US" sz="2400" spc="-10">
                          <a:effectLst/>
                        </a:rPr>
                        <a:t>k</a:t>
                      </a:r>
                      <a:r>
                        <a:rPr lang="en-US" sz="2400">
                          <a:effectLst/>
                        </a:rPr>
                        <a:t>now</a:t>
                      </a:r>
                      <a:r>
                        <a:rPr lang="en-US" sz="2400" spc="-5">
                          <a:effectLst/>
                        </a:rPr>
                        <a:t>l</a:t>
                      </a:r>
                      <a:r>
                        <a:rPr lang="en-US" sz="2400">
                          <a:effectLst/>
                        </a:rPr>
                        <a:t>e</a:t>
                      </a:r>
                      <a:r>
                        <a:rPr lang="en-US" sz="2400" spc="-10">
                          <a:effectLst/>
                        </a:rPr>
                        <a:t>dg</a:t>
                      </a:r>
                      <a:r>
                        <a:rPr lang="en-US" sz="2400">
                          <a:effectLst/>
                        </a:rPr>
                        <a:t>e ab</a:t>
                      </a:r>
                      <a:r>
                        <a:rPr lang="en-US" sz="2400" spc="-10">
                          <a:effectLst/>
                        </a:rPr>
                        <a:t>o</a:t>
                      </a:r>
                      <a:r>
                        <a:rPr lang="en-US" sz="2400">
                          <a:effectLst/>
                        </a:rPr>
                        <a:t>ut </a:t>
                      </a:r>
                      <a:r>
                        <a:rPr lang="en-US" sz="2400" spc="-10">
                          <a:effectLst/>
                        </a:rPr>
                        <a:t>t</a:t>
                      </a:r>
                      <a:r>
                        <a:rPr lang="en-US" sz="2400">
                          <a:effectLst/>
                        </a:rPr>
                        <a:t>he </a:t>
                      </a:r>
                      <a:r>
                        <a:rPr lang="en-US" sz="2400" spc="-10">
                          <a:effectLst/>
                        </a:rPr>
                        <a:t>t</a:t>
                      </a:r>
                      <a:r>
                        <a:rPr lang="en-US" sz="2400">
                          <a:effectLst/>
                        </a:rPr>
                        <a:t>opic</a:t>
                      </a:r>
                      <a:endParaRPr lang="en-US" sz="2000">
                        <a:effectLst/>
                      </a:endParaRPr>
                    </a:p>
                    <a:p>
                      <a:pPr marL="64770" marR="0">
                        <a:spcBef>
                          <a:spcPts val="0"/>
                        </a:spcBef>
                        <a:spcAft>
                          <a:spcPts val="0"/>
                        </a:spcAft>
                      </a:pPr>
                      <a:r>
                        <a:rPr lang="en-US" sz="2400">
                          <a:effectLst/>
                        </a:rPr>
                        <a:t>/</a:t>
                      </a:r>
                      <a:r>
                        <a:rPr lang="en-US" sz="2400" spc="5">
                          <a:effectLst/>
                        </a:rPr>
                        <a:t>q</a:t>
                      </a:r>
                      <a:r>
                        <a:rPr lang="en-US" sz="2400">
                          <a:effectLst/>
                        </a:rPr>
                        <a:t>ue</a:t>
                      </a:r>
                      <a:r>
                        <a:rPr lang="en-US" sz="2400" spc="-15">
                          <a:effectLst/>
                        </a:rPr>
                        <a:t>s</a:t>
                      </a:r>
                      <a:r>
                        <a:rPr lang="en-US" sz="2400">
                          <a:effectLst/>
                        </a:rPr>
                        <a:t>tion</a:t>
                      </a:r>
                      <a:r>
                        <a:rPr lang="en-US" sz="2400" spc="-10">
                          <a:effectLst/>
                        </a:rPr>
                        <a:t> </a:t>
                      </a:r>
                      <a:r>
                        <a:rPr lang="en-US" sz="2400">
                          <a:effectLst/>
                        </a:rPr>
                        <a:t>by </a:t>
                      </a:r>
                      <a:r>
                        <a:rPr lang="en-US" sz="2400" spc="5">
                          <a:effectLst/>
                        </a:rPr>
                        <a:t>p</a:t>
                      </a:r>
                      <a:r>
                        <a:rPr lang="en-US" sz="2400">
                          <a:effectLst/>
                        </a:rPr>
                        <a:t>rov</a:t>
                      </a:r>
                      <a:r>
                        <a:rPr lang="en-US" sz="2400" spc="-15">
                          <a:effectLst/>
                        </a:rPr>
                        <a:t>i</a:t>
                      </a:r>
                      <a:r>
                        <a:rPr lang="en-US" sz="2400">
                          <a:effectLst/>
                        </a:rPr>
                        <a:t>ding accurate</a:t>
                      </a:r>
                      <a:r>
                        <a:rPr lang="en-US" sz="2400" spc="-5">
                          <a:effectLst/>
                        </a:rPr>
                        <a:t> </a:t>
                      </a:r>
                      <a:r>
                        <a:rPr lang="en-US" sz="2400" spc="5">
                          <a:effectLst/>
                        </a:rPr>
                        <a:t>d</a:t>
                      </a:r>
                      <a:r>
                        <a:rPr lang="en-US" sz="2400" spc="-10">
                          <a:effectLst/>
                        </a:rPr>
                        <a:t>e</a:t>
                      </a:r>
                      <a:r>
                        <a:rPr lang="en-US" sz="2400">
                          <a:effectLst/>
                        </a:rPr>
                        <a:t>t</a:t>
                      </a:r>
                      <a:r>
                        <a:rPr lang="en-US" sz="2400" spc="5">
                          <a:effectLst/>
                        </a:rPr>
                        <a:t>a</a:t>
                      </a:r>
                      <a:r>
                        <a:rPr lang="en-US" sz="2400">
                          <a:effectLst/>
                        </a:rPr>
                        <a:t>i</a:t>
                      </a:r>
                      <a:r>
                        <a:rPr lang="en-US" sz="2400" spc="-5">
                          <a:effectLst/>
                        </a:rPr>
                        <a:t>l</a:t>
                      </a:r>
                      <a:r>
                        <a:rPr lang="en-US" sz="2400">
                          <a:effectLst/>
                        </a:rPr>
                        <a:t>s </a:t>
                      </a:r>
                      <a:r>
                        <a:rPr lang="en-US" sz="2400" spc="-5">
                          <a:effectLst/>
                        </a:rPr>
                        <a:t>a</a:t>
                      </a:r>
                      <a:r>
                        <a:rPr lang="en-US" sz="2400">
                          <a:effectLst/>
                        </a:rPr>
                        <a:t>nd so</a:t>
                      </a:r>
                      <a:r>
                        <a:rPr lang="en-US" sz="2400" spc="5">
                          <a:effectLst/>
                        </a:rPr>
                        <a:t>m</a:t>
                      </a:r>
                      <a:r>
                        <a:rPr lang="en-US" sz="2400">
                          <a:effectLst/>
                        </a:rPr>
                        <a:t>e</a:t>
                      </a:r>
                      <a:r>
                        <a:rPr lang="en-US" sz="2400" spc="-10">
                          <a:effectLst/>
                        </a:rPr>
                        <a:t> </a:t>
                      </a:r>
                      <a:r>
                        <a:rPr lang="en-US" sz="2400">
                          <a:effectLst/>
                        </a:rPr>
                        <a:t>cr</a:t>
                      </a:r>
                      <a:r>
                        <a:rPr lang="en-US" sz="2400" spc="-5">
                          <a:effectLst/>
                        </a:rPr>
                        <a:t>i</a:t>
                      </a:r>
                      <a:r>
                        <a:rPr lang="en-US" sz="2400">
                          <a:effectLst/>
                        </a:rPr>
                        <a:t>tical in</a:t>
                      </a:r>
                      <a:r>
                        <a:rPr lang="en-US" sz="2400" spc="5">
                          <a:effectLst/>
                        </a:rPr>
                        <a:t>p</a:t>
                      </a:r>
                      <a:r>
                        <a:rPr lang="en-US" sz="2400" spc="-10">
                          <a:effectLst/>
                        </a:rPr>
                        <a:t>u</a:t>
                      </a:r>
                      <a:r>
                        <a:rPr lang="en-US" sz="2400">
                          <a:effectLst/>
                        </a:rPr>
                        <a:t>ts or creativity.</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nSpc>
                          <a:spcPts val="1300"/>
                        </a:lnSpc>
                        <a:spcBef>
                          <a:spcPts val="75"/>
                        </a:spcBef>
                        <a:spcAft>
                          <a:spcPts val="0"/>
                        </a:spcAft>
                      </a:pPr>
                      <a:r>
                        <a:rPr lang="en-US" sz="2400">
                          <a:effectLst/>
                        </a:rPr>
                        <a:t> </a:t>
                      </a:r>
                      <a:endParaRPr lang="en-US" sz="2000">
                        <a:effectLst/>
                      </a:endParaRPr>
                    </a:p>
                    <a:p>
                      <a:pPr marL="64770" marR="344170">
                        <a:spcBef>
                          <a:spcPts val="0"/>
                        </a:spcBef>
                        <a:spcAft>
                          <a:spcPts val="0"/>
                        </a:spcAft>
                      </a:pPr>
                      <a:r>
                        <a:rPr lang="en-US" sz="2400">
                          <a:effectLst/>
                        </a:rPr>
                        <a:t>Reflectio</a:t>
                      </a:r>
                      <a:r>
                        <a:rPr lang="en-US" sz="2400" spc="5">
                          <a:effectLst/>
                        </a:rPr>
                        <a:t>n</a:t>
                      </a:r>
                      <a:r>
                        <a:rPr lang="en-US" sz="2400">
                          <a:effectLst/>
                        </a:rPr>
                        <a:t>s, an</a:t>
                      </a:r>
                      <a:r>
                        <a:rPr lang="en-US" sz="2400" spc="-10">
                          <a:effectLst/>
                        </a:rPr>
                        <a:t>n</a:t>
                      </a:r>
                      <a:r>
                        <a:rPr lang="en-US" sz="2400">
                          <a:effectLst/>
                        </a:rPr>
                        <a:t>ot</a:t>
                      </a:r>
                      <a:r>
                        <a:rPr lang="en-US" sz="2400" spc="5">
                          <a:effectLst/>
                        </a:rPr>
                        <a:t>a</a:t>
                      </a:r>
                      <a:r>
                        <a:rPr lang="en-US" sz="2400">
                          <a:effectLst/>
                        </a:rPr>
                        <a:t>ti</a:t>
                      </a:r>
                      <a:r>
                        <a:rPr lang="en-US" sz="2400" spc="-10">
                          <a:effectLst/>
                        </a:rPr>
                        <a:t>o</a:t>
                      </a:r>
                      <a:r>
                        <a:rPr lang="en-US" sz="2400">
                          <a:effectLst/>
                        </a:rPr>
                        <a:t>ns,</a:t>
                      </a:r>
                      <a:r>
                        <a:rPr lang="en-US" sz="2400" spc="-10">
                          <a:effectLst/>
                        </a:rPr>
                        <a:t> </a:t>
                      </a:r>
                      <a:r>
                        <a:rPr lang="en-US" sz="2400">
                          <a:effectLst/>
                        </a:rPr>
                        <a:t>an</a:t>
                      </a:r>
                      <a:r>
                        <a:rPr lang="en-US" sz="2400" spc="-10">
                          <a:effectLst/>
                        </a:rPr>
                        <a:t>d</a:t>
                      </a:r>
                      <a:r>
                        <a:rPr lang="en-US" sz="2400">
                          <a:effectLst/>
                        </a:rPr>
                        <a:t>/</a:t>
                      </a:r>
                      <a:r>
                        <a:rPr lang="en-US" sz="2400" spc="5">
                          <a:effectLst/>
                        </a:rPr>
                        <a:t>o</a:t>
                      </a:r>
                      <a:r>
                        <a:rPr lang="en-US" sz="2400">
                          <a:effectLst/>
                        </a:rPr>
                        <a:t>r out</a:t>
                      </a:r>
                      <a:r>
                        <a:rPr lang="en-US" sz="2400" spc="-5">
                          <a:effectLst/>
                        </a:rPr>
                        <a:t>p</a:t>
                      </a:r>
                      <a:r>
                        <a:rPr lang="en-US" sz="2400">
                          <a:effectLst/>
                        </a:rPr>
                        <a:t>uts (e</a:t>
                      </a:r>
                      <a:r>
                        <a:rPr lang="en-US" sz="2400" spc="-10">
                          <a:effectLst/>
                        </a:rPr>
                        <a:t>.</a:t>
                      </a:r>
                      <a:r>
                        <a:rPr lang="en-US" sz="2400">
                          <a:effectLst/>
                        </a:rPr>
                        <a:t>g., </a:t>
                      </a:r>
                      <a:r>
                        <a:rPr lang="en-US" sz="2400" spc="-15">
                          <a:effectLst/>
                        </a:rPr>
                        <a:t>l</a:t>
                      </a:r>
                      <a:r>
                        <a:rPr lang="en-US" sz="2400">
                          <a:effectLst/>
                        </a:rPr>
                        <a:t>esson pla</a:t>
                      </a:r>
                      <a:r>
                        <a:rPr lang="en-US" sz="2400" spc="5">
                          <a:effectLst/>
                        </a:rPr>
                        <a:t>n</a:t>
                      </a:r>
                      <a:r>
                        <a:rPr lang="en-US" sz="2400">
                          <a:effectLst/>
                        </a:rPr>
                        <a:t>) </a:t>
                      </a:r>
                      <a:r>
                        <a:rPr lang="en-US" sz="2400" spc="-10">
                          <a:effectLst/>
                        </a:rPr>
                        <a:t>e</a:t>
                      </a:r>
                      <a:r>
                        <a:rPr lang="en-US" sz="2400">
                          <a:effectLst/>
                        </a:rPr>
                        <a:t>xc</a:t>
                      </a:r>
                      <a:r>
                        <a:rPr lang="en-US" sz="2400" spc="-10">
                          <a:effectLst/>
                        </a:rPr>
                        <a:t>e</a:t>
                      </a:r>
                      <a:r>
                        <a:rPr lang="en-US" sz="2400">
                          <a:effectLst/>
                        </a:rPr>
                        <a:t>ed the expec</a:t>
                      </a:r>
                      <a:r>
                        <a:rPr lang="en-US" sz="2400" spc="-20">
                          <a:effectLst/>
                        </a:rPr>
                        <a:t>t</a:t>
                      </a:r>
                      <a:r>
                        <a:rPr lang="en-US" sz="2400">
                          <a:effectLst/>
                        </a:rPr>
                        <a:t>ations</a:t>
                      </a:r>
                      <a:r>
                        <a:rPr lang="en-US" sz="2400" spc="10">
                          <a:effectLst/>
                        </a:rPr>
                        <a:t> </a:t>
                      </a:r>
                      <a:r>
                        <a:rPr lang="en-US" sz="2400">
                          <a:effectLst/>
                        </a:rPr>
                        <a:t>of</a:t>
                      </a:r>
                      <a:r>
                        <a:rPr lang="en-US" sz="2400" spc="-10">
                          <a:effectLst/>
                        </a:rPr>
                        <a:t> </a:t>
                      </a:r>
                      <a:r>
                        <a:rPr lang="en-US" sz="2400">
                          <a:effectLst/>
                        </a:rPr>
                        <a:t>t</a:t>
                      </a:r>
                      <a:r>
                        <a:rPr lang="en-US" sz="2400" spc="-10">
                          <a:effectLst/>
                        </a:rPr>
                        <a:t>h</a:t>
                      </a:r>
                      <a:r>
                        <a:rPr lang="en-US" sz="2400">
                          <a:effectLst/>
                        </a:rPr>
                        <a:t>e T</a:t>
                      </a:r>
                      <a:r>
                        <a:rPr lang="en-US" sz="2400" spc="-5">
                          <a:effectLst/>
                        </a:rPr>
                        <a:t>R</a:t>
                      </a:r>
                      <a:r>
                        <a:rPr lang="en-US" sz="2400">
                          <a:effectLst/>
                        </a:rPr>
                        <a:t>F pro</a:t>
                      </a:r>
                      <a:r>
                        <a:rPr lang="en-US" sz="2400" spc="5">
                          <a:effectLst/>
                        </a:rPr>
                        <a:t>m</a:t>
                      </a:r>
                      <a:r>
                        <a:rPr lang="en-US" sz="2400" spc="-10">
                          <a:effectLst/>
                        </a:rPr>
                        <a:t>p</a:t>
                      </a:r>
                      <a:r>
                        <a:rPr lang="en-US" sz="2400">
                          <a:effectLst/>
                        </a:rPr>
                        <a:t>t.</a:t>
                      </a:r>
                      <a:endParaRPr lang="en-US" sz="2000">
                        <a:effectLst/>
                      </a:endParaRPr>
                    </a:p>
                    <a:p>
                      <a:pPr marL="0" marR="0">
                        <a:lnSpc>
                          <a:spcPts val="1300"/>
                        </a:lnSpc>
                        <a:spcBef>
                          <a:spcPts val="80"/>
                        </a:spcBef>
                        <a:spcAft>
                          <a:spcPts val="0"/>
                        </a:spcAft>
                      </a:pPr>
                      <a:r>
                        <a:rPr lang="en-US" sz="2400">
                          <a:effectLst/>
                        </a:rPr>
                        <a:t> </a:t>
                      </a:r>
                      <a:endParaRPr lang="en-US" sz="2000">
                        <a:effectLst/>
                      </a:endParaRPr>
                    </a:p>
                    <a:p>
                      <a:pPr marL="64770" marR="4445">
                        <a:spcBef>
                          <a:spcPts val="0"/>
                        </a:spcBef>
                        <a:spcAft>
                          <a:spcPts val="0"/>
                        </a:spcAft>
                      </a:pPr>
                      <a:r>
                        <a:rPr lang="en-US" sz="2400">
                          <a:effectLst/>
                        </a:rPr>
                        <a:t>They </a:t>
                      </a:r>
                      <a:r>
                        <a:rPr lang="en-US" sz="2400" spc="5">
                          <a:effectLst/>
                        </a:rPr>
                        <a:t>a</a:t>
                      </a:r>
                      <a:r>
                        <a:rPr lang="en-US" sz="2400">
                          <a:effectLst/>
                        </a:rPr>
                        <a:t>re</a:t>
                      </a:r>
                      <a:r>
                        <a:rPr lang="en-US" sz="2400" spc="-15">
                          <a:effectLst/>
                        </a:rPr>
                        <a:t> </a:t>
                      </a:r>
                      <a:r>
                        <a:rPr lang="en-US" sz="2400">
                          <a:effectLst/>
                        </a:rPr>
                        <a:t>c</a:t>
                      </a:r>
                      <a:r>
                        <a:rPr lang="en-US" sz="2400" spc="-5">
                          <a:effectLst/>
                        </a:rPr>
                        <a:t>o</a:t>
                      </a:r>
                      <a:r>
                        <a:rPr lang="en-US" sz="2400" spc="5">
                          <a:effectLst/>
                        </a:rPr>
                        <a:t>m</a:t>
                      </a:r>
                      <a:r>
                        <a:rPr lang="en-US" sz="2400">
                          <a:effectLst/>
                        </a:rPr>
                        <a:t>ple</a:t>
                      </a:r>
                      <a:r>
                        <a:rPr lang="en-US" sz="2400" spc="-10">
                          <a:effectLst/>
                        </a:rPr>
                        <a:t>t</a:t>
                      </a:r>
                      <a:r>
                        <a:rPr lang="en-US" sz="2400">
                          <a:effectLst/>
                        </a:rPr>
                        <a:t>e </a:t>
                      </a:r>
                      <a:r>
                        <a:rPr lang="en-US" sz="2400" spc="-5">
                          <a:effectLst/>
                        </a:rPr>
                        <a:t>a</a:t>
                      </a:r>
                      <a:r>
                        <a:rPr lang="en-US" sz="2400">
                          <a:effectLst/>
                        </a:rPr>
                        <a:t>nd show c</a:t>
                      </a:r>
                      <a:r>
                        <a:rPr lang="en-US" sz="2400" spc="-10">
                          <a:effectLst/>
                        </a:rPr>
                        <a:t>o</a:t>
                      </a:r>
                      <a:r>
                        <a:rPr lang="en-US" sz="2400" spc="5">
                          <a:effectLst/>
                        </a:rPr>
                        <a:t>m</a:t>
                      </a:r>
                      <a:r>
                        <a:rPr lang="en-US" sz="2400">
                          <a:effectLst/>
                        </a:rPr>
                        <a:t>pr</a:t>
                      </a:r>
                      <a:r>
                        <a:rPr lang="en-US" sz="2400" spc="-15">
                          <a:effectLst/>
                        </a:rPr>
                        <a:t>e</a:t>
                      </a:r>
                      <a:r>
                        <a:rPr lang="en-US" sz="2400">
                          <a:effectLst/>
                        </a:rPr>
                        <a:t>hensi</a:t>
                      </a:r>
                      <a:r>
                        <a:rPr lang="en-US" sz="2400" spc="-15">
                          <a:effectLst/>
                        </a:rPr>
                        <a:t>v</a:t>
                      </a:r>
                      <a:r>
                        <a:rPr lang="en-US" sz="2400">
                          <a:effectLst/>
                        </a:rPr>
                        <a:t>e know</a:t>
                      </a:r>
                      <a:r>
                        <a:rPr lang="en-US" sz="2400" spc="-5">
                          <a:effectLst/>
                        </a:rPr>
                        <a:t>l</a:t>
                      </a:r>
                      <a:r>
                        <a:rPr lang="en-US" sz="2400">
                          <a:effectLst/>
                        </a:rPr>
                        <a:t>ed</a:t>
                      </a:r>
                      <a:r>
                        <a:rPr lang="en-US" sz="2400" spc="-10">
                          <a:effectLst/>
                        </a:rPr>
                        <a:t>g</a:t>
                      </a:r>
                      <a:r>
                        <a:rPr lang="en-US" sz="2400">
                          <a:effectLst/>
                        </a:rPr>
                        <a:t>e </a:t>
                      </a:r>
                      <a:r>
                        <a:rPr lang="en-US" sz="2400" spc="-5">
                          <a:effectLst/>
                        </a:rPr>
                        <a:t>a</a:t>
                      </a:r>
                      <a:r>
                        <a:rPr lang="en-US" sz="2400">
                          <a:effectLst/>
                        </a:rPr>
                        <a:t>b</a:t>
                      </a:r>
                      <a:r>
                        <a:rPr lang="en-US" sz="2400" spc="-10">
                          <a:effectLst/>
                        </a:rPr>
                        <a:t>o</a:t>
                      </a:r>
                      <a:r>
                        <a:rPr lang="en-US" sz="2400">
                          <a:effectLst/>
                        </a:rPr>
                        <a:t>ut </a:t>
                      </a:r>
                      <a:r>
                        <a:rPr lang="en-US" sz="2400" spc="-10">
                          <a:effectLst/>
                        </a:rPr>
                        <a:t>t</a:t>
                      </a:r>
                      <a:r>
                        <a:rPr lang="en-US" sz="2400">
                          <a:effectLst/>
                        </a:rPr>
                        <a:t>he t</a:t>
                      </a:r>
                      <a:r>
                        <a:rPr lang="en-US" sz="2400" spc="5">
                          <a:effectLst/>
                        </a:rPr>
                        <a:t>o</a:t>
                      </a:r>
                      <a:r>
                        <a:rPr lang="en-US" sz="2400">
                          <a:effectLst/>
                        </a:rPr>
                        <a:t>pic/</a:t>
                      </a:r>
                      <a:r>
                        <a:rPr lang="en-US" sz="2400" spc="-10">
                          <a:effectLst/>
                        </a:rPr>
                        <a:t>q</a:t>
                      </a:r>
                      <a:r>
                        <a:rPr lang="en-US" sz="2400">
                          <a:effectLst/>
                        </a:rPr>
                        <a:t>uesti</a:t>
                      </a:r>
                      <a:r>
                        <a:rPr lang="en-US" sz="2400" spc="-10">
                          <a:effectLst/>
                        </a:rPr>
                        <a:t>o</a:t>
                      </a:r>
                      <a:r>
                        <a:rPr lang="en-US" sz="2400">
                          <a:effectLst/>
                        </a:rPr>
                        <a:t>n </a:t>
                      </a:r>
                      <a:r>
                        <a:rPr lang="en-US" sz="2400" spc="5">
                          <a:effectLst/>
                        </a:rPr>
                        <a:t>b</a:t>
                      </a:r>
                      <a:r>
                        <a:rPr lang="en-US" sz="2400">
                          <a:effectLst/>
                        </a:rPr>
                        <a:t>y providing</a:t>
                      </a:r>
                      <a:r>
                        <a:rPr lang="en-US" sz="2400" spc="-5">
                          <a:effectLst/>
                        </a:rPr>
                        <a:t> </a:t>
                      </a:r>
                      <a:r>
                        <a:rPr lang="en-US" sz="2400">
                          <a:effectLst/>
                        </a:rPr>
                        <a:t>accura</a:t>
                      </a:r>
                      <a:r>
                        <a:rPr lang="en-US" sz="2400" spc="-10">
                          <a:effectLst/>
                        </a:rPr>
                        <a:t>t</a:t>
                      </a:r>
                      <a:r>
                        <a:rPr lang="en-US" sz="2400">
                          <a:effectLst/>
                        </a:rPr>
                        <a:t>e det</a:t>
                      </a:r>
                      <a:r>
                        <a:rPr lang="en-US" sz="2400" spc="5">
                          <a:effectLst/>
                        </a:rPr>
                        <a:t>a</a:t>
                      </a:r>
                      <a:r>
                        <a:rPr lang="en-US" sz="2400">
                          <a:effectLst/>
                        </a:rPr>
                        <a:t>i</a:t>
                      </a:r>
                      <a:r>
                        <a:rPr lang="en-US" sz="2400" spc="-5">
                          <a:effectLst/>
                        </a:rPr>
                        <a:t>l</a:t>
                      </a:r>
                      <a:r>
                        <a:rPr lang="en-US" sz="2400">
                          <a:effectLst/>
                        </a:rPr>
                        <a:t>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nSpc>
                          <a:spcPts val="1300"/>
                        </a:lnSpc>
                        <a:spcBef>
                          <a:spcPts val="75"/>
                        </a:spcBef>
                        <a:spcAft>
                          <a:spcPts val="0"/>
                        </a:spcAft>
                      </a:pPr>
                      <a:r>
                        <a:rPr lang="en-US" sz="2400">
                          <a:effectLst/>
                        </a:rPr>
                        <a:t> </a:t>
                      </a:r>
                      <a:endParaRPr lang="en-US" sz="2000">
                        <a:effectLst/>
                      </a:endParaRPr>
                    </a:p>
                    <a:p>
                      <a:pPr marL="64770" marR="103505">
                        <a:spcBef>
                          <a:spcPts val="0"/>
                        </a:spcBef>
                        <a:spcAft>
                          <a:spcPts val="0"/>
                        </a:spcAft>
                      </a:pPr>
                      <a:r>
                        <a:rPr lang="en-US" sz="2400">
                          <a:effectLst/>
                        </a:rPr>
                        <a:t>Reflectio</a:t>
                      </a:r>
                      <a:r>
                        <a:rPr lang="en-US" sz="2400" spc="5">
                          <a:effectLst/>
                        </a:rPr>
                        <a:t>n</a:t>
                      </a:r>
                      <a:r>
                        <a:rPr lang="en-US" sz="2400">
                          <a:effectLst/>
                        </a:rPr>
                        <a:t>s, an</a:t>
                      </a:r>
                      <a:r>
                        <a:rPr lang="en-US" sz="2400" spc="-10">
                          <a:effectLst/>
                        </a:rPr>
                        <a:t>n</a:t>
                      </a:r>
                      <a:r>
                        <a:rPr lang="en-US" sz="2400">
                          <a:effectLst/>
                        </a:rPr>
                        <a:t>ot</a:t>
                      </a:r>
                      <a:r>
                        <a:rPr lang="en-US" sz="2400" spc="5">
                          <a:effectLst/>
                        </a:rPr>
                        <a:t>a</a:t>
                      </a:r>
                      <a:r>
                        <a:rPr lang="en-US" sz="2400">
                          <a:effectLst/>
                        </a:rPr>
                        <a:t>ti</a:t>
                      </a:r>
                      <a:r>
                        <a:rPr lang="en-US" sz="2400" spc="-10">
                          <a:effectLst/>
                        </a:rPr>
                        <a:t>o</a:t>
                      </a:r>
                      <a:r>
                        <a:rPr lang="en-US" sz="2400">
                          <a:effectLst/>
                        </a:rPr>
                        <a:t>ns,</a:t>
                      </a:r>
                      <a:r>
                        <a:rPr lang="en-US" sz="2400" spc="-10">
                          <a:effectLst/>
                        </a:rPr>
                        <a:t> </a:t>
                      </a:r>
                      <a:r>
                        <a:rPr lang="en-US" sz="2400">
                          <a:effectLst/>
                        </a:rPr>
                        <a:t>and/</a:t>
                      </a:r>
                      <a:r>
                        <a:rPr lang="en-US" sz="2400" spc="5">
                          <a:effectLst/>
                        </a:rPr>
                        <a:t>o</a:t>
                      </a:r>
                      <a:r>
                        <a:rPr lang="en-US" sz="2400">
                          <a:effectLst/>
                        </a:rPr>
                        <a:t>r out</a:t>
                      </a:r>
                      <a:r>
                        <a:rPr lang="en-US" sz="2400" spc="-5">
                          <a:effectLst/>
                        </a:rPr>
                        <a:t>p</a:t>
                      </a:r>
                      <a:r>
                        <a:rPr lang="en-US" sz="2400">
                          <a:effectLst/>
                        </a:rPr>
                        <a:t>uts (e</a:t>
                      </a:r>
                      <a:r>
                        <a:rPr lang="en-US" sz="2400" spc="-10">
                          <a:effectLst/>
                        </a:rPr>
                        <a:t>.</a:t>
                      </a:r>
                      <a:r>
                        <a:rPr lang="en-US" sz="2400">
                          <a:effectLst/>
                        </a:rPr>
                        <a:t>g., </a:t>
                      </a:r>
                      <a:r>
                        <a:rPr lang="en-US" sz="2400" spc="-15">
                          <a:effectLst/>
                        </a:rPr>
                        <a:t>l</a:t>
                      </a:r>
                      <a:r>
                        <a:rPr lang="en-US" sz="2400">
                          <a:effectLst/>
                        </a:rPr>
                        <a:t>esson pla</a:t>
                      </a:r>
                      <a:r>
                        <a:rPr lang="en-US" sz="2400" spc="5">
                          <a:effectLst/>
                        </a:rPr>
                        <a:t>n</a:t>
                      </a:r>
                      <a:r>
                        <a:rPr lang="en-US" sz="2400">
                          <a:effectLst/>
                        </a:rPr>
                        <a:t>) m</a:t>
                      </a:r>
                      <a:r>
                        <a:rPr lang="en-US" sz="2400" spc="-10">
                          <a:effectLst/>
                        </a:rPr>
                        <a:t>e</a:t>
                      </a:r>
                      <a:r>
                        <a:rPr lang="en-US" sz="2400">
                          <a:effectLst/>
                        </a:rPr>
                        <a:t>et </a:t>
                      </a:r>
                      <a:r>
                        <a:rPr lang="en-US" sz="2400" spc="-5">
                          <a:effectLst/>
                        </a:rPr>
                        <a:t>t</a:t>
                      </a:r>
                      <a:r>
                        <a:rPr lang="en-US" sz="2400">
                          <a:effectLst/>
                        </a:rPr>
                        <a:t>he expec</a:t>
                      </a:r>
                      <a:r>
                        <a:rPr lang="en-US" sz="2400" spc="-20">
                          <a:effectLst/>
                        </a:rPr>
                        <a:t>t</a:t>
                      </a:r>
                      <a:r>
                        <a:rPr lang="en-US" sz="2400">
                          <a:effectLst/>
                        </a:rPr>
                        <a:t>ations</a:t>
                      </a:r>
                      <a:r>
                        <a:rPr lang="en-US" sz="2400" spc="5">
                          <a:effectLst/>
                        </a:rPr>
                        <a:t> </a:t>
                      </a:r>
                      <a:r>
                        <a:rPr lang="en-US" sz="2400">
                          <a:effectLst/>
                        </a:rPr>
                        <a:t>of</a:t>
                      </a:r>
                      <a:r>
                        <a:rPr lang="en-US" sz="2400" spc="-10">
                          <a:effectLst/>
                        </a:rPr>
                        <a:t> </a:t>
                      </a:r>
                      <a:r>
                        <a:rPr lang="en-US" sz="2400">
                          <a:effectLst/>
                        </a:rPr>
                        <a:t>t</a:t>
                      </a:r>
                      <a:r>
                        <a:rPr lang="en-US" sz="2400" spc="-10">
                          <a:effectLst/>
                        </a:rPr>
                        <a:t>h</a:t>
                      </a:r>
                      <a:r>
                        <a:rPr lang="en-US" sz="2400">
                          <a:effectLst/>
                        </a:rPr>
                        <a:t>e T</a:t>
                      </a:r>
                      <a:r>
                        <a:rPr lang="en-US" sz="2400" spc="-5">
                          <a:effectLst/>
                        </a:rPr>
                        <a:t>R</a:t>
                      </a:r>
                      <a:r>
                        <a:rPr lang="en-US" sz="2400">
                          <a:effectLst/>
                        </a:rPr>
                        <a:t>F pro</a:t>
                      </a:r>
                      <a:r>
                        <a:rPr lang="en-US" sz="2400" spc="5">
                          <a:effectLst/>
                        </a:rPr>
                        <a:t>m</a:t>
                      </a:r>
                      <a:r>
                        <a:rPr lang="en-US" sz="2400" spc="-10">
                          <a:effectLst/>
                        </a:rPr>
                        <a:t>p</a:t>
                      </a:r>
                      <a:r>
                        <a:rPr lang="en-US" sz="2400">
                          <a:effectLst/>
                        </a:rPr>
                        <a:t>t.</a:t>
                      </a:r>
                      <a:endParaRPr lang="en-US" sz="2000">
                        <a:effectLst/>
                      </a:endParaRPr>
                    </a:p>
                    <a:p>
                      <a:pPr marL="0" marR="0">
                        <a:lnSpc>
                          <a:spcPts val="1300"/>
                        </a:lnSpc>
                        <a:spcBef>
                          <a:spcPts val="80"/>
                        </a:spcBef>
                        <a:spcAft>
                          <a:spcPts val="0"/>
                        </a:spcAft>
                      </a:pPr>
                      <a:r>
                        <a:rPr lang="en-US" sz="2400">
                          <a:effectLst/>
                        </a:rPr>
                        <a:t> </a:t>
                      </a:r>
                      <a:endParaRPr lang="en-US" sz="2000">
                        <a:effectLst/>
                      </a:endParaRPr>
                    </a:p>
                    <a:p>
                      <a:pPr marL="64770" marR="156210">
                        <a:spcBef>
                          <a:spcPts val="0"/>
                        </a:spcBef>
                        <a:spcAft>
                          <a:spcPts val="0"/>
                        </a:spcAft>
                      </a:pPr>
                      <a:r>
                        <a:rPr lang="en-US" sz="2400">
                          <a:effectLst/>
                        </a:rPr>
                        <a:t>They </a:t>
                      </a:r>
                      <a:r>
                        <a:rPr lang="en-US" sz="2400" spc="5">
                          <a:effectLst/>
                        </a:rPr>
                        <a:t>a</a:t>
                      </a:r>
                      <a:r>
                        <a:rPr lang="en-US" sz="2400">
                          <a:effectLst/>
                        </a:rPr>
                        <a:t>re</a:t>
                      </a:r>
                      <a:r>
                        <a:rPr lang="en-US" sz="2400" spc="-15">
                          <a:effectLst/>
                        </a:rPr>
                        <a:t> </a:t>
                      </a:r>
                      <a:r>
                        <a:rPr lang="en-US" sz="2400">
                          <a:effectLst/>
                        </a:rPr>
                        <a:t>c</a:t>
                      </a:r>
                      <a:r>
                        <a:rPr lang="en-US" sz="2400" spc="-5">
                          <a:effectLst/>
                        </a:rPr>
                        <a:t>o</a:t>
                      </a:r>
                      <a:r>
                        <a:rPr lang="en-US" sz="2400" spc="5">
                          <a:effectLst/>
                        </a:rPr>
                        <a:t>m</a:t>
                      </a:r>
                      <a:r>
                        <a:rPr lang="en-US" sz="2400">
                          <a:effectLst/>
                        </a:rPr>
                        <a:t>ple</a:t>
                      </a:r>
                      <a:r>
                        <a:rPr lang="en-US" sz="2400" spc="-10">
                          <a:effectLst/>
                        </a:rPr>
                        <a:t>t</a:t>
                      </a:r>
                      <a:r>
                        <a:rPr lang="en-US" sz="2400">
                          <a:effectLst/>
                        </a:rPr>
                        <a:t>e </a:t>
                      </a:r>
                      <a:r>
                        <a:rPr lang="en-US" sz="2400" spc="-5">
                          <a:effectLst/>
                        </a:rPr>
                        <a:t>a</a:t>
                      </a:r>
                      <a:r>
                        <a:rPr lang="en-US" sz="2400">
                          <a:effectLst/>
                        </a:rPr>
                        <a:t>nd show su</a:t>
                      </a:r>
                      <a:r>
                        <a:rPr lang="en-US" sz="2400" spc="-10">
                          <a:effectLst/>
                        </a:rPr>
                        <a:t>f</a:t>
                      </a:r>
                      <a:r>
                        <a:rPr lang="en-US" sz="2400">
                          <a:effectLst/>
                        </a:rPr>
                        <a:t>ficie</a:t>
                      </a:r>
                      <a:r>
                        <a:rPr lang="en-US" sz="2400" spc="5">
                          <a:effectLst/>
                        </a:rPr>
                        <a:t>n</a:t>
                      </a:r>
                      <a:r>
                        <a:rPr lang="en-US" sz="2400">
                          <a:effectLst/>
                        </a:rPr>
                        <a:t>t know</a:t>
                      </a:r>
                      <a:r>
                        <a:rPr lang="en-US" sz="2400" spc="-5">
                          <a:effectLst/>
                        </a:rPr>
                        <a:t>l</a:t>
                      </a:r>
                      <a:r>
                        <a:rPr lang="en-US" sz="2400">
                          <a:effectLst/>
                        </a:rPr>
                        <a:t>ed</a:t>
                      </a:r>
                      <a:r>
                        <a:rPr lang="en-US" sz="2400" spc="-10">
                          <a:effectLst/>
                        </a:rPr>
                        <a:t>g</a:t>
                      </a:r>
                      <a:r>
                        <a:rPr lang="en-US" sz="2400">
                          <a:effectLst/>
                        </a:rPr>
                        <a:t>e </a:t>
                      </a:r>
                      <a:r>
                        <a:rPr lang="en-US" sz="2400" spc="-5">
                          <a:effectLst/>
                        </a:rPr>
                        <a:t>a</a:t>
                      </a:r>
                      <a:r>
                        <a:rPr lang="en-US" sz="2400">
                          <a:effectLst/>
                        </a:rPr>
                        <a:t>b</a:t>
                      </a:r>
                      <a:r>
                        <a:rPr lang="en-US" sz="2400" spc="-10">
                          <a:effectLst/>
                        </a:rPr>
                        <a:t>o</a:t>
                      </a:r>
                      <a:r>
                        <a:rPr lang="en-US" sz="2400">
                          <a:effectLst/>
                        </a:rPr>
                        <a:t>ut </a:t>
                      </a:r>
                      <a:r>
                        <a:rPr lang="en-US" sz="2400" spc="-10">
                          <a:effectLst/>
                        </a:rPr>
                        <a:t>t</a:t>
                      </a:r>
                      <a:r>
                        <a:rPr lang="en-US" sz="2400">
                          <a:effectLst/>
                        </a:rPr>
                        <a:t>he t</a:t>
                      </a:r>
                      <a:r>
                        <a:rPr lang="en-US" sz="2400" spc="5">
                          <a:effectLst/>
                        </a:rPr>
                        <a:t>o</a:t>
                      </a:r>
                      <a:r>
                        <a:rPr lang="en-US" sz="2400">
                          <a:effectLst/>
                        </a:rPr>
                        <a:t>pic/</a:t>
                      </a:r>
                      <a:r>
                        <a:rPr lang="en-US" sz="2400" spc="-10">
                          <a:effectLst/>
                        </a:rPr>
                        <a:t>q</a:t>
                      </a:r>
                      <a:r>
                        <a:rPr lang="en-US" sz="2400">
                          <a:effectLst/>
                        </a:rPr>
                        <a:t>uesti</a:t>
                      </a:r>
                      <a:r>
                        <a:rPr lang="en-US" sz="2400" spc="-10">
                          <a:effectLst/>
                        </a:rPr>
                        <a:t>o</a:t>
                      </a:r>
                      <a:r>
                        <a:rPr lang="en-US" sz="2400">
                          <a:effectLst/>
                        </a:rPr>
                        <a:t>n.</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nSpc>
                          <a:spcPts val="1300"/>
                        </a:lnSpc>
                        <a:spcBef>
                          <a:spcPts val="75"/>
                        </a:spcBef>
                        <a:spcAft>
                          <a:spcPts val="0"/>
                        </a:spcAft>
                      </a:pPr>
                      <a:r>
                        <a:rPr lang="en-US" sz="2400">
                          <a:effectLst/>
                        </a:rPr>
                        <a:t> </a:t>
                      </a:r>
                      <a:endParaRPr lang="en-US" sz="2000">
                        <a:effectLst/>
                      </a:endParaRPr>
                    </a:p>
                    <a:p>
                      <a:pPr marL="64770" marR="81280">
                        <a:spcBef>
                          <a:spcPts val="0"/>
                        </a:spcBef>
                        <a:spcAft>
                          <a:spcPts val="0"/>
                        </a:spcAft>
                      </a:pPr>
                      <a:r>
                        <a:rPr lang="en-US" sz="2400">
                          <a:effectLst/>
                        </a:rPr>
                        <a:t>Reflectio</a:t>
                      </a:r>
                      <a:r>
                        <a:rPr lang="en-US" sz="2400" spc="5">
                          <a:effectLst/>
                        </a:rPr>
                        <a:t>n</a:t>
                      </a:r>
                      <a:r>
                        <a:rPr lang="en-US" sz="2400">
                          <a:effectLst/>
                        </a:rPr>
                        <a:t>s, an</a:t>
                      </a:r>
                      <a:r>
                        <a:rPr lang="en-US" sz="2400" spc="-10">
                          <a:effectLst/>
                        </a:rPr>
                        <a:t>n</a:t>
                      </a:r>
                      <a:r>
                        <a:rPr lang="en-US" sz="2400">
                          <a:effectLst/>
                        </a:rPr>
                        <a:t>ot</a:t>
                      </a:r>
                      <a:r>
                        <a:rPr lang="en-US" sz="2400" spc="5">
                          <a:effectLst/>
                        </a:rPr>
                        <a:t>a</a:t>
                      </a:r>
                      <a:r>
                        <a:rPr lang="en-US" sz="2400">
                          <a:effectLst/>
                        </a:rPr>
                        <a:t>ti</a:t>
                      </a:r>
                      <a:r>
                        <a:rPr lang="en-US" sz="2400" spc="-10">
                          <a:effectLst/>
                        </a:rPr>
                        <a:t>o</a:t>
                      </a:r>
                      <a:r>
                        <a:rPr lang="en-US" sz="2400">
                          <a:effectLst/>
                        </a:rPr>
                        <a:t>ns,</a:t>
                      </a:r>
                      <a:r>
                        <a:rPr lang="en-US" sz="2400" spc="-10">
                          <a:effectLst/>
                        </a:rPr>
                        <a:t> </a:t>
                      </a:r>
                      <a:r>
                        <a:rPr lang="en-US" sz="2400">
                          <a:effectLst/>
                        </a:rPr>
                        <a:t>an</a:t>
                      </a:r>
                      <a:r>
                        <a:rPr lang="en-US" sz="2400" spc="-10">
                          <a:effectLst/>
                        </a:rPr>
                        <a:t>d</a:t>
                      </a:r>
                      <a:r>
                        <a:rPr lang="en-US" sz="2400">
                          <a:effectLst/>
                        </a:rPr>
                        <a:t>/</a:t>
                      </a:r>
                      <a:r>
                        <a:rPr lang="en-US" sz="2400" spc="5">
                          <a:effectLst/>
                        </a:rPr>
                        <a:t>o</a:t>
                      </a:r>
                      <a:r>
                        <a:rPr lang="en-US" sz="2400">
                          <a:effectLst/>
                        </a:rPr>
                        <a:t>r out</a:t>
                      </a:r>
                      <a:r>
                        <a:rPr lang="en-US" sz="2400" spc="-5">
                          <a:effectLst/>
                        </a:rPr>
                        <a:t>p</a:t>
                      </a:r>
                      <a:r>
                        <a:rPr lang="en-US" sz="2400">
                          <a:effectLst/>
                        </a:rPr>
                        <a:t>uts (e</a:t>
                      </a:r>
                      <a:r>
                        <a:rPr lang="en-US" sz="2400" spc="-10">
                          <a:effectLst/>
                        </a:rPr>
                        <a:t>.</a:t>
                      </a:r>
                      <a:r>
                        <a:rPr lang="en-US" sz="2400">
                          <a:effectLst/>
                        </a:rPr>
                        <a:t>g., </a:t>
                      </a:r>
                      <a:r>
                        <a:rPr lang="en-US" sz="2400" spc="-15">
                          <a:effectLst/>
                        </a:rPr>
                        <a:t>l</a:t>
                      </a:r>
                      <a:r>
                        <a:rPr lang="en-US" sz="2400">
                          <a:effectLst/>
                        </a:rPr>
                        <a:t>esson pla</a:t>
                      </a:r>
                      <a:r>
                        <a:rPr lang="en-US" sz="2400" spc="5">
                          <a:effectLst/>
                        </a:rPr>
                        <a:t>n</a:t>
                      </a:r>
                      <a:r>
                        <a:rPr lang="en-US" sz="2400">
                          <a:effectLst/>
                        </a:rPr>
                        <a:t>) parti</a:t>
                      </a:r>
                      <a:r>
                        <a:rPr lang="en-US" sz="2400" spc="-10">
                          <a:effectLst/>
                        </a:rPr>
                        <a:t>a</a:t>
                      </a:r>
                      <a:r>
                        <a:rPr lang="en-US" sz="2400">
                          <a:effectLst/>
                        </a:rPr>
                        <a:t>lly</a:t>
                      </a:r>
                      <a:r>
                        <a:rPr lang="en-US" sz="2400" spc="-5">
                          <a:effectLst/>
                        </a:rPr>
                        <a:t> </a:t>
                      </a:r>
                      <a:r>
                        <a:rPr lang="en-US" sz="2400">
                          <a:effectLst/>
                        </a:rPr>
                        <a:t>meet </a:t>
                      </a:r>
                      <a:r>
                        <a:rPr lang="en-US" sz="2400" spc="-5">
                          <a:effectLst/>
                        </a:rPr>
                        <a:t>t</a:t>
                      </a:r>
                      <a:r>
                        <a:rPr lang="en-US" sz="2400" spc="-15">
                          <a:effectLst/>
                        </a:rPr>
                        <a:t>h</a:t>
                      </a:r>
                      <a:r>
                        <a:rPr lang="en-US" sz="2400">
                          <a:effectLst/>
                        </a:rPr>
                        <a:t>e expec</a:t>
                      </a:r>
                      <a:r>
                        <a:rPr lang="en-US" sz="2400" spc="-20">
                          <a:effectLst/>
                        </a:rPr>
                        <a:t>t</a:t>
                      </a:r>
                      <a:r>
                        <a:rPr lang="en-US" sz="2400">
                          <a:effectLst/>
                        </a:rPr>
                        <a:t>ations</a:t>
                      </a:r>
                      <a:r>
                        <a:rPr lang="en-US" sz="2400" spc="5">
                          <a:effectLst/>
                        </a:rPr>
                        <a:t> </a:t>
                      </a:r>
                      <a:r>
                        <a:rPr lang="en-US" sz="2400">
                          <a:effectLst/>
                        </a:rPr>
                        <a:t>of</a:t>
                      </a:r>
                      <a:r>
                        <a:rPr lang="en-US" sz="2400" spc="-10">
                          <a:effectLst/>
                        </a:rPr>
                        <a:t> </a:t>
                      </a:r>
                      <a:r>
                        <a:rPr lang="en-US" sz="2400">
                          <a:effectLst/>
                        </a:rPr>
                        <a:t>t</a:t>
                      </a:r>
                      <a:r>
                        <a:rPr lang="en-US" sz="2400" spc="-10">
                          <a:effectLst/>
                        </a:rPr>
                        <a:t>h</a:t>
                      </a:r>
                      <a:r>
                        <a:rPr lang="en-US" sz="2400">
                          <a:effectLst/>
                        </a:rPr>
                        <a:t>e T</a:t>
                      </a:r>
                      <a:r>
                        <a:rPr lang="en-US" sz="2400" spc="-5">
                          <a:effectLst/>
                        </a:rPr>
                        <a:t>R</a:t>
                      </a:r>
                      <a:r>
                        <a:rPr lang="en-US" sz="2400">
                          <a:effectLst/>
                        </a:rPr>
                        <a:t>F pro</a:t>
                      </a:r>
                      <a:r>
                        <a:rPr lang="en-US" sz="2400" spc="5">
                          <a:effectLst/>
                        </a:rPr>
                        <a:t>m</a:t>
                      </a:r>
                      <a:r>
                        <a:rPr lang="en-US" sz="2400" spc="-10">
                          <a:effectLst/>
                        </a:rPr>
                        <a:t>p</a:t>
                      </a:r>
                      <a:r>
                        <a:rPr lang="en-US" sz="2400">
                          <a:effectLst/>
                        </a:rPr>
                        <a:t>t.</a:t>
                      </a:r>
                      <a:endParaRPr lang="en-US" sz="2000">
                        <a:effectLst/>
                      </a:endParaRPr>
                    </a:p>
                    <a:p>
                      <a:pPr marL="0" marR="0">
                        <a:lnSpc>
                          <a:spcPts val="1300"/>
                        </a:lnSpc>
                        <a:spcBef>
                          <a:spcPts val="80"/>
                        </a:spcBef>
                        <a:spcAft>
                          <a:spcPts val="0"/>
                        </a:spcAft>
                      </a:pPr>
                      <a:r>
                        <a:rPr lang="en-US" sz="2400">
                          <a:effectLst/>
                        </a:rPr>
                        <a:t> </a:t>
                      </a:r>
                      <a:endParaRPr lang="en-US" sz="2000">
                        <a:effectLst/>
                      </a:endParaRPr>
                    </a:p>
                    <a:p>
                      <a:pPr marL="64770" marR="88265">
                        <a:spcBef>
                          <a:spcPts val="0"/>
                        </a:spcBef>
                        <a:spcAft>
                          <a:spcPts val="0"/>
                        </a:spcAft>
                      </a:pPr>
                      <a:r>
                        <a:rPr lang="en-US" sz="2400">
                          <a:effectLst/>
                        </a:rPr>
                        <a:t>They </a:t>
                      </a:r>
                      <a:r>
                        <a:rPr lang="en-US" sz="2400" spc="5">
                          <a:effectLst/>
                        </a:rPr>
                        <a:t>a</a:t>
                      </a:r>
                      <a:r>
                        <a:rPr lang="en-US" sz="2400">
                          <a:effectLst/>
                        </a:rPr>
                        <a:t>re</a:t>
                      </a:r>
                      <a:r>
                        <a:rPr lang="en-US" sz="2400" spc="-15">
                          <a:effectLst/>
                        </a:rPr>
                        <a:t> </a:t>
                      </a:r>
                      <a:r>
                        <a:rPr lang="en-US" sz="2400" spc="5">
                          <a:effectLst/>
                        </a:rPr>
                        <a:t>e</a:t>
                      </a:r>
                      <a:r>
                        <a:rPr lang="en-US" sz="2400">
                          <a:effectLst/>
                        </a:rPr>
                        <a:t>it</a:t>
                      </a:r>
                      <a:r>
                        <a:rPr lang="en-US" sz="2400" spc="-10">
                          <a:effectLst/>
                        </a:rPr>
                        <a:t>h</a:t>
                      </a:r>
                      <a:r>
                        <a:rPr lang="en-US" sz="2400">
                          <a:effectLst/>
                        </a:rPr>
                        <a:t>er co</a:t>
                      </a:r>
                      <a:r>
                        <a:rPr lang="en-US" sz="2400" spc="5">
                          <a:effectLst/>
                        </a:rPr>
                        <a:t>m</a:t>
                      </a:r>
                      <a:r>
                        <a:rPr lang="en-US" sz="2400">
                          <a:effectLst/>
                        </a:rPr>
                        <a:t>p</a:t>
                      </a:r>
                      <a:r>
                        <a:rPr lang="en-US" sz="2400" spc="-15">
                          <a:effectLst/>
                        </a:rPr>
                        <a:t>l</a:t>
                      </a:r>
                      <a:r>
                        <a:rPr lang="en-US" sz="2400">
                          <a:effectLst/>
                        </a:rPr>
                        <a:t>ete</a:t>
                      </a:r>
                      <a:r>
                        <a:rPr lang="en-US" sz="2400" spc="-5">
                          <a:effectLst/>
                        </a:rPr>
                        <a:t> </a:t>
                      </a:r>
                      <a:r>
                        <a:rPr lang="en-US" sz="2400">
                          <a:effectLst/>
                        </a:rPr>
                        <a:t>or </a:t>
                      </a:r>
                      <a:r>
                        <a:rPr lang="en-US" sz="2400" spc="-5">
                          <a:effectLst/>
                        </a:rPr>
                        <a:t>i</a:t>
                      </a:r>
                      <a:r>
                        <a:rPr lang="en-US" sz="2400">
                          <a:effectLst/>
                        </a:rPr>
                        <a:t>nc</a:t>
                      </a:r>
                      <a:r>
                        <a:rPr lang="en-US" sz="2400" spc="-10">
                          <a:effectLst/>
                        </a:rPr>
                        <a:t>o</a:t>
                      </a:r>
                      <a:r>
                        <a:rPr lang="en-US" sz="2400" spc="5">
                          <a:effectLst/>
                        </a:rPr>
                        <a:t>m</a:t>
                      </a:r>
                      <a:r>
                        <a:rPr lang="en-US" sz="2400">
                          <a:effectLst/>
                        </a:rPr>
                        <a:t>pl</a:t>
                      </a:r>
                      <a:r>
                        <a:rPr lang="en-US" sz="2400" spc="-10">
                          <a:effectLst/>
                        </a:rPr>
                        <a:t>et</a:t>
                      </a:r>
                      <a:r>
                        <a:rPr lang="en-US" sz="2400">
                          <a:effectLst/>
                        </a:rPr>
                        <a:t>e and </a:t>
                      </a:r>
                      <a:r>
                        <a:rPr lang="en-US" sz="2400" spc="-10">
                          <a:effectLst/>
                        </a:rPr>
                        <a:t>s</a:t>
                      </a:r>
                      <a:r>
                        <a:rPr lang="en-US" sz="2400">
                          <a:effectLst/>
                        </a:rPr>
                        <a:t>how l</a:t>
                      </a:r>
                      <a:r>
                        <a:rPr lang="en-US" sz="2400" spc="-5">
                          <a:effectLst/>
                        </a:rPr>
                        <a:t>i</a:t>
                      </a:r>
                      <a:r>
                        <a:rPr lang="en-US" sz="2400" spc="5">
                          <a:effectLst/>
                        </a:rPr>
                        <a:t>m</a:t>
                      </a:r>
                      <a:r>
                        <a:rPr lang="en-US" sz="2400">
                          <a:effectLst/>
                        </a:rPr>
                        <a:t>i</a:t>
                      </a:r>
                      <a:r>
                        <a:rPr lang="en-US" sz="2400" spc="-15">
                          <a:effectLst/>
                        </a:rPr>
                        <a:t>t</a:t>
                      </a:r>
                      <a:r>
                        <a:rPr lang="en-US" sz="2400">
                          <a:effectLst/>
                        </a:rPr>
                        <a:t>ed know</a:t>
                      </a:r>
                      <a:r>
                        <a:rPr lang="en-US" sz="2400" spc="-5">
                          <a:effectLst/>
                        </a:rPr>
                        <a:t>l</a:t>
                      </a:r>
                      <a:r>
                        <a:rPr lang="en-US" sz="2400">
                          <a:effectLst/>
                        </a:rPr>
                        <a:t>ed</a:t>
                      </a:r>
                      <a:r>
                        <a:rPr lang="en-US" sz="2400" spc="-10">
                          <a:effectLst/>
                        </a:rPr>
                        <a:t>g</a:t>
                      </a:r>
                      <a:r>
                        <a:rPr lang="en-US" sz="2400">
                          <a:effectLst/>
                        </a:rPr>
                        <a:t>e </a:t>
                      </a:r>
                      <a:r>
                        <a:rPr lang="en-US" sz="2400" spc="-5">
                          <a:effectLst/>
                        </a:rPr>
                        <a:t>a</a:t>
                      </a:r>
                      <a:r>
                        <a:rPr lang="en-US" sz="2400">
                          <a:effectLst/>
                        </a:rPr>
                        <a:t>b</a:t>
                      </a:r>
                      <a:r>
                        <a:rPr lang="en-US" sz="2400" spc="-10">
                          <a:effectLst/>
                        </a:rPr>
                        <a:t>o</a:t>
                      </a:r>
                      <a:r>
                        <a:rPr lang="en-US" sz="2400">
                          <a:effectLst/>
                        </a:rPr>
                        <a:t>ut </a:t>
                      </a:r>
                      <a:r>
                        <a:rPr lang="en-US" sz="2400" spc="-10">
                          <a:effectLst/>
                        </a:rPr>
                        <a:t>t</a:t>
                      </a:r>
                      <a:r>
                        <a:rPr lang="en-US" sz="2400">
                          <a:effectLst/>
                        </a:rPr>
                        <a:t>he t</a:t>
                      </a:r>
                      <a:r>
                        <a:rPr lang="en-US" sz="2400" spc="5">
                          <a:effectLst/>
                        </a:rPr>
                        <a:t>o</a:t>
                      </a:r>
                      <a:r>
                        <a:rPr lang="en-US" sz="2400">
                          <a:effectLst/>
                        </a:rPr>
                        <a:t>pic/</a:t>
                      </a:r>
                      <a:r>
                        <a:rPr lang="en-US" sz="2400" spc="-10">
                          <a:effectLst/>
                        </a:rPr>
                        <a:t>q</a:t>
                      </a:r>
                      <a:r>
                        <a:rPr lang="en-US" sz="2400">
                          <a:effectLst/>
                        </a:rPr>
                        <a:t>uesti</a:t>
                      </a:r>
                      <a:r>
                        <a:rPr lang="en-US" sz="2400" spc="-10">
                          <a:effectLst/>
                        </a:rPr>
                        <a:t>o</a:t>
                      </a:r>
                      <a:r>
                        <a:rPr lang="en-US" sz="2400">
                          <a:effectLst/>
                        </a:rPr>
                        <a:t>n.</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nSpc>
                          <a:spcPts val="1300"/>
                        </a:lnSpc>
                        <a:spcBef>
                          <a:spcPts val="75"/>
                        </a:spcBef>
                        <a:spcAft>
                          <a:spcPts val="0"/>
                        </a:spcAft>
                      </a:pPr>
                      <a:r>
                        <a:rPr lang="en-US" sz="2400" dirty="0">
                          <a:effectLst/>
                        </a:rPr>
                        <a:t> </a:t>
                      </a:r>
                      <a:endParaRPr lang="en-US" sz="2000" dirty="0">
                        <a:effectLst/>
                      </a:endParaRPr>
                    </a:p>
                    <a:p>
                      <a:pPr marL="64770" marR="115570">
                        <a:spcBef>
                          <a:spcPts val="0"/>
                        </a:spcBef>
                        <a:spcAft>
                          <a:spcPts val="0"/>
                        </a:spcAft>
                      </a:pPr>
                      <a:r>
                        <a:rPr lang="en-US" sz="2400" dirty="0">
                          <a:effectLst/>
                        </a:rPr>
                        <a:t>Reflectio</a:t>
                      </a:r>
                      <a:r>
                        <a:rPr lang="en-US" sz="2400" spc="5" dirty="0">
                          <a:effectLst/>
                        </a:rPr>
                        <a:t>n</a:t>
                      </a:r>
                      <a:r>
                        <a:rPr lang="en-US" sz="2400" dirty="0">
                          <a:effectLst/>
                        </a:rPr>
                        <a:t>s, an</a:t>
                      </a:r>
                      <a:r>
                        <a:rPr lang="en-US" sz="2400" spc="-10" dirty="0">
                          <a:effectLst/>
                        </a:rPr>
                        <a:t>n</a:t>
                      </a:r>
                      <a:r>
                        <a:rPr lang="en-US" sz="2400" dirty="0">
                          <a:effectLst/>
                        </a:rPr>
                        <a:t>ot</a:t>
                      </a:r>
                      <a:r>
                        <a:rPr lang="en-US" sz="2400" spc="5" dirty="0">
                          <a:effectLst/>
                        </a:rPr>
                        <a:t>a</a:t>
                      </a:r>
                      <a:r>
                        <a:rPr lang="en-US" sz="2400" dirty="0">
                          <a:effectLst/>
                        </a:rPr>
                        <a:t>ti</a:t>
                      </a:r>
                      <a:r>
                        <a:rPr lang="en-US" sz="2400" spc="-10" dirty="0">
                          <a:effectLst/>
                        </a:rPr>
                        <a:t>o</a:t>
                      </a:r>
                      <a:r>
                        <a:rPr lang="en-US" sz="2400" dirty="0">
                          <a:effectLst/>
                        </a:rPr>
                        <a:t>ns,</a:t>
                      </a:r>
                      <a:r>
                        <a:rPr lang="en-US" sz="2400" spc="-10" dirty="0">
                          <a:effectLst/>
                        </a:rPr>
                        <a:t> </a:t>
                      </a:r>
                      <a:r>
                        <a:rPr lang="en-US" sz="2400" dirty="0">
                          <a:effectLst/>
                        </a:rPr>
                        <a:t>an</a:t>
                      </a:r>
                      <a:r>
                        <a:rPr lang="en-US" sz="2400" spc="-10" dirty="0">
                          <a:effectLst/>
                        </a:rPr>
                        <a:t>d</a:t>
                      </a:r>
                      <a:r>
                        <a:rPr lang="en-US" sz="2400" dirty="0">
                          <a:effectLst/>
                        </a:rPr>
                        <a:t>/</a:t>
                      </a:r>
                      <a:r>
                        <a:rPr lang="en-US" sz="2400" spc="5" dirty="0">
                          <a:effectLst/>
                        </a:rPr>
                        <a:t>o</a:t>
                      </a:r>
                      <a:r>
                        <a:rPr lang="en-US" sz="2400" dirty="0">
                          <a:effectLst/>
                        </a:rPr>
                        <a:t>r out</a:t>
                      </a:r>
                      <a:r>
                        <a:rPr lang="en-US" sz="2400" spc="-5" dirty="0">
                          <a:effectLst/>
                        </a:rPr>
                        <a:t>p</a:t>
                      </a:r>
                      <a:r>
                        <a:rPr lang="en-US" sz="2400" dirty="0">
                          <a:effectLst/>
                        </a:rPr>
                        <a:t>uts (e</a:t>
                      </a:r>
                      <a:r>
                        <a:rPr lang="en-US" sz="2400" spc="-10" dirty="0">
                          <a:effectLst/>
                        </a:rPr>
                        <a:t>.</a:t>
                      </a:r>
                      <a:r>
                        <a:rPr lang="en-US" sz="2400" dirty="0">
                          <a:effectLst/>
                        </a:rPr>
                        <a:t>g., </a:t>
                      </a:r>
                      <a:r>
                        <a:rPr lang="en-US" sz="2400" spc="-15" dirty="0">
                          <a:effectLst/>
                        </a:rPr>
                        <a:t>l</a:t>
                      </a:r>
                      <a:r>
                        <a:rPr lang="en-US" sz="2400" dirty="0">
                          <a:effectLst/>
                        </a:rPr>
                        <a:t>esson pla</a:t>
                      </a:r>
                      <a:r>
                        <a:rPr lang="en-US" sz="2400" spc="5" dirty="0">
                          <a:effectLst/>
                        </a:rPr>
                        <a:t>n</a:t>
                      </a:r>
                      <a:r>
                        <a:rPr lang="en-US" sz="2400" dirty="0">
                          <a:effectLst/>
                        </a:rPr>
                        <a:t>) do not</a:t>
                      </a:r>
                      <a:r>
                        <a:rPr lang="en-US" sz="2400" spc="-10" dirty="0">
                          <a:effectLst/>
                        </a:rPr>
                        <a:t> </a:t>
                      </a:r>
                      <a:r>
                        <a:rPr lang="en-US" sz="2400" dirty="0">
                          <a:effectLst/>
                        </a:rPr>
                        <a:t>m</a:t>
                      </a:r>
                      <a:r>
                        <a:rPr lang="en-US" sz="2400" spc="5" dirty="0">
                          <a:effectLst/>
                        </a:rPr>
                        <a:t>e</a:t>
                      </a:r>
                      <a:r>
                        <a:rPr lang="en-US" sz="2400" dirty="0">
                          <a:effectLst/>
                        </a:rPr>
                        <a:t>et </a:t>
                      </a:r>
                      <a:r>
                        <a:rPr lang="en-US" sz="2400" spc="-5" dirty="0">
                          <a:effectLst/>
                        </a:rPr>
                        <a:t>t</a:t>
                      </a:r>
                      <a:r>
                        <a:rPr lang="en-US" sz="2400" dirty="0">
                          <a:effectLst/>
                        </a:rPr>
                        <a:t>he expec</a:t>
                      </a:r>
                      <a:r>
                        <a:rPr lang="en-US" sz="2400" spc="-20" dirty="0">
                          <a:effectLst/>
                        </a:rPr>
                        <a:t>t</a:t>
                      </a:r>
                      <a:r>
                        <a:rPr lang="en-US" sz="2400" dirty="0">
                          <a:effectLst/>
                        </a:rPr>
                        <a:t>ations</a:t>
                      </a:r>
                      <a:r>
                        <a:rPr lang="en-US" sz="2400" spc="5" dirty="0">
                          <a:effectLst/>
                        </a:rPr>
                        <a:t> </a:t>
                      </a:r>
                      <a:r>
                        <a:rPr lang="en-US" sz="2400" dirty="0">
                          <a:effectLst/>
                        </a:rPr>
                        <a:t>of</a:t>
                      </a:r>
                      <a:r>
                        <a:rPr lang="en-US" sz="2400" spc="-10" dirty="0">
                          <a:effectLst/>
                        </a:rPr>
                        <a:t> </a:t>
                      </a:r>
                      <a:r>
                        <a:rPr lang="en-US" sz="2400" dirty="0">
                          <a:effectLst/>
                        </a:rPr>
                        <a:t>t</a:t>
                      </a:r>
                      <a:r>
                        <a:rPr lang="en-US" sz="2400" spc="-10" dirty="0">
                          <a:effectLst/>
                        </a:rPr>
                        <a:t>h</a:t>
                      </a:r>
                      <a:r>
                        <a:rPr lang="en-US" sz="2400" dirty="0">
                          <a:effectLst/>
                        </a:rPr>
                        <a:t>e T</a:t>
                      </a:r>
                      <a:r>
                        <a:rPr lang="en-US" sz="2400" spc="-5" dirty="0">
                          <a:effectLst/>
                        </a:rPr>
                        <a:t>R</a:t>
                      </a:r>
                      <a:r>
                        <a:rPr lang="en-US" sz="2400" dirty="0">
                          <a:effectLst/>
                        </a:rPr>
                        <a:t>F pro</a:t>
                      </a:r>
                      <a:r>
                        <a:rPr lang="en-US" sz="2400" spc="5" dirty="0">
                          <a:effectLst/>
                        </a:rPr>
                        <a:t>m</a:t>
                      </a:r>
                      <a:r>
                        <a:rPr lang="en-US" sz="2400" spc="-10" dirty="0">
                          <a:effectLst/>
                        </a:rPr>
                        <a:t>p</a:t>
                      </a:r>
                      <a:r>
                        <a:rPr lang="en-US" sz="2400" dirty="0">
                          <a:effectLst/>
                        </a:rPr>
                        <a:t>t.</a:t>
                      </a:r>
                      <a:endParaRPr lang="en-US" sz="2000" dirty="0">
                        <a:effectLst/>
                      </a:endParaRPr>
                    </a:p>
                    <a:p>
                      <a:pPr marL="0" marR="0">
                        <a:lnSpc>
                          <a:spcPts val="1300"/>
                        </a:lnSpc>
                        <a:spcBef>
                          <a:spcPts val="80"/>
                        </a:spcBef>
                        <a:spcAft>
                          <a:spcPts val="0"/>
                        </a:spcAft>
                      </a:pPr>
                      <a:r>
                        <a:rPr lang="en-US" sz="2400" dirty="0">
                          <a:effectLst/>
                        </a:rPr>
                        <a:t> </a:t>
                      </a:r>
                      <a:endParaRPr lang="en-US" sz="2000" dirty="0">
                        <a:effectLst/>
                      </a:endParaRPr>
                    </a:p>
                    <a:p>
                      <a:pPr marL="64770" marR="251460">
                        <a:spcBef>
                          <a:spcPts val="0"/>
                        </a:spcBef>
                        <a:spcAft>
                          <a:spcPts val="0"/>
                        </a:spcAft>
                      </a:pPr>
                      <a:r>
                        <a:rPr lang="en-US" sz="2400" dirty="0">
                          <a:effectLst/>
                        </a:rPr>
                        <a:t>They </a:t>
                      </a:r>
                      <a:r>
                        <a:rPr lang="en-US" sz="2400" spc="5" dirty="0">
                          <a:effectLst/>
                        </a:rPr>
                        <a:t>a</a:t>
                      </a:r>
                      <a:r>
                        <a:rPr lang="en-US" sz="2400" dirty="0">
                          <a:effectLst/>
                        </a:rPr>
                        <a:t>re</a:t>
                      </a:r>
                      <a:r>
                        <a:rPr lang="en-US" sz="2400" spc="-15" dirty="0">
                          <a:effectLst/>
                        </a:rPr>
                        <a:t> </a:t>
                      </a:r>
                      <a:r>
                        <a:rPr lang="en-US" sz="2400" dirty="0">
                          <a:effectLst/>
                        </a:rPr>
                        <a:t>inc</a:t>
                      </a:r>
                      <a:r>
                        <a:rPr lang="en-US" sz="2400" spc="-10" dirty="0">
                          <a:effectLst/>
                        </a:rPr>
                        <a:t>o</a:t>
                      </a:r>
                      <a:r>
                        <a:rPr lang="en-US" sz="2400" spc="5" dirty="0">
                          <a:effectLst/>
                        </a:rPr>
                        <a:t>m</a:t>
                      </a:r>
                      <a:r>
                        <a:rPr lang="en-US" sz="2400" dirty="0">
                          <a:effectLst/>
                        </a:rPr>
                        <a:t>pl</a:t>
                      </a:r>
                      <a:r>
                        <a:rPr lang="en-US" sz="2400" spc="-10" dirty="0">
                          <a:effectLst/>
                        </a:rPr>
                        <a:t>e</a:t>
                      </a:r>
                      <a:r>
                        <a:rPr lang="en-US" sz="2400" dirty="0">
                          <a:effectLst/>
                        </a:rPr>
                        <a:t>te and</a:t>
                      </a:r>
                      <a:r>
                        <a:rPr lang="en-US" sz="2400" spc="-10" dirty="0">
                          <a:effectLst/>
                        </a:rPr>
                        <a:t> </a:t>
                      </a:r>
                      <a:r>
                        <a:rPr lang="en-US" sz="2400" dirty="0">
                          <a:effectLst/>
                        </a:rPr>
                        <a:t>t</a:t>
                      </a:r>
                      <a:r>
                        <a:rPr lang="en-US" sz="2400" spc="5" dirty="0">
                          <a:effectLst/>
                        </a:rPr>
                        <a:t>o</a:t>
                      </a:r>
                      <a:r>
                        <a:rPr lang="en-US" sz="2400" spc="-10" dirty="0">
                          <a:effectLst/>
                        </a:rPr>
                        <a:t>t</a:t>
                      </a:r>
                      <a:r>
                        <a:rPr lang="en-US" sz="2400" dirty="0">
                          <a:effectLst/>
                        </a:rPr>
                        <a:t>al</a:t>
                      </a:r>
                      <a:r>
                        <a:rPr lang="en-US" sz="2400" spc="-5" dirty="0">
                          <a:effectLst/>
                        </a:rPr>
                        <a:t>l</a:t>
                      </a:r>
                      <a:r>
                        <a:rPr lang="en-US" sz="2400" dirty="0">
                          <a:effectLst/>
                        </a:rPr>
                        <a:t>y disco</a:t>
                      </a:r>
                      <a:r>
                        <a:rPr lang="en-US" sz="2400" spc="5" dirty="0">
                          <a:effectLst/>
                        </a:rPr>
                        <a:t>n</a:t>
                      </a:r>
                      <a:r>
                        <a:rPr lang="en-US" sz="2400" spc="-10" dirty="0">
                          <a:effectLst/>
                        </a:rPr>
                        <a:t>n</a:t>
                      </a:r>
                      <a:r>
                        <a:rPr lang="en-US" sz="2400" dirty="0">
                          <a:effectLst/>
                        </a:rPr>
                        <a:t>ect</a:t>
                      </a:r>
                      <a:r>
                        <a:rPr lang="en-US" sz="2400" spc="-5" dirty="0">
                          <a:effectLst/>
                        </a:rPr>
                        <a:t>e</a:t>
                      </a:r>
                      <a:r>
                        <a:rPr lang="en-US" sz="2400" dirty="0">
                          <a:effectLst/>
                        </a:rPr>
                        <a:t>d fr</a:t>
                      </a:r>
                      <a:r>
                        <a:rPr lang="en-US" sz="2400" spc="-15" dirty="0">
                          <a:effectLst/>
                        </a:rPr>
                        <a:t>o</a:t>
                      </a:r>
                      <a:r>
                        <a:rPr lang="en-US" sz="2400" dirty="0">
                          <a:effectLst/>
                        </a:rPr>
                        <a:t>m wh</a:t>
                      </a:r>
                      <a:r>
                        <a:rPr lang="en-US" sz="2400" spc="5" dirty="0">
                          <a:effectLst/>
                        </a:rPr>
                        <a:t>a</a:t>
                      </a:r>
                      <a:r>
                        <a:rPr lang="en-US" sz="2400" dirty="0">
                          <a:effectLst/>
                        </a:rPr>
                        <a:t>t is as</a:t>
                      </a:r>
                      <a:r>
                        <a:rPr lang="en-US" sz="2400" spc="-15" dirty="0">
                          <a:effectLst/>
                        </a:rPr>
                        <a:t>k</a:t>
                      </a:r>
                      <a:r>
                        <a:rPr lang="en-US" sz="2400" dirty="0">
                          <a:effectLst/>
                        </a:rPr>
                        <a:t>ed.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409865374"/>
                  </a:ext>
                </a:extLst>
              </a:tr>
            </a:tbl>
          </a:graphicData>
        </a:graphic>
      </p:graphicFrame>
    </p:spTree>
    <p:extLst>
      <p:ext uri="{BB962C8B-B14F-4D97-AF65-F5344CB8AC3E}">
        <p14:creationId xmlns:p14="http://schemas.microsoft.com/office/powerpoint/2010/main" val="39882422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842037" y="496915"/>
            <a:ext cx="17830799" cy="1062136"/>
          </a:xfrm>
          <a:prstGeom prst="rect">
            <a:avLst/>
          </a:prstGeom>
        </p:spPr>
        <p:txBody>
          <a:bodyPr vert="horz" wrap="square" lIns="0" tIns="0" rIns="0" bIns="0" rtlCol="0">
            <a:noAutofit/>
          </a:bodyPr>
          <a:lstStyle/>
          <a:p>
            <a:pPr marL="12700" marR="12700"/>
            <a:r>
              <a:rPr spc="-5" dirty="0">
                <a:latin typeface="Arial"/>
                <a:cs typeface="Arial"/>
              </a:rPr>
              <a:t>*</a:t>
            </a:r>
            <a:r>
              <a:rPr dirty="0">
                <a:latin typeface="Arial"/>
                <a:cs typeface="Arial"/>
              </a:rPr>
              <a:t>For </a:t>
            </a:r>
            <a:r>
              <a:rPr spc="5" dirty="0">
                <a:latin typeface="Arial"/>
                <a:cs typeface="Arial"/>
              </a:rPr>
              <a:t>m</a:t>
            </a:r>
            <a:r>
              <a:rPr spc="-10" dirty="0">
                <a:latin typeface="Arial"/>
                <a:cs typeface="Arial"/>
              </a:rPr>
              <a:t>o</a:t>
            </a:r>
            <a:r>
              <a:rPr dirty="0">
                <a:latin typeface="Arial"/>
                <a:cs typeface="Arial"/>
              </a:rPr>
              <a:t>dular</a:t>
            </a:r>
            <a:r>
              <a:rPr spc="-5" dirty="0">
                <a:latin typeface="Arial"/>
                <a:cs typeface="Arial"/>
              </a:rPr>
              <a:t> </a:t>
            </a:r>
            <a:r>
              <a:rPr dirty="0">
                <a:latin typeface="Arial"/>
                <a:cs typeface="Arial"/>
              </a:rPr>
              <a:t>ap</a:t>
            </a:r>
            <a:r>
              <a:rPr spc="-10" dirty="0">
                <a:latin typeface="Arial"/>
                <a:cs typeface="Arial"/>
              </a:rPr>
              <a:t>p</a:t>
            </a:r>
            <a:r>
              <a:rPr dirty="0">
                <a:latin typeface="Arial"/>
                <a:cs typeface="Arial"/>
              </a:rPr>
              <a:t>ro</a:t>
            </a:r>
            <a:r>
              <a:rPr spc="-10" dirty="0">
                <a:latin typeface="Arial"/>
                <a:cs typeface="Arial"/>
              </a:rPr>
              <a:t>a</a:t>
            </a:r>
            <a:r>
              <a:rPr spc="5" dirty="0">
                <a:latin typeface="Arial"/>
                <a:cs typeface="Arial"/>
              </a:rPr>
              <a:t>ch</a:t>
            </a:r>
            <a:r>
              <a:rPr dirty="0">
                <a:latin typeface="Arial"/>
                <a:cs typeface="Arial"/>
              </a:rPr>
              <a:t>, </a:t>
            </a:r>
            <a:r>
              <a:rPr spc="-10" dirty="0">
                <a:latin typeface="Arial"/>
                <a:cs typeface="Arial"/>
              </a:rPr>
              <a:t>d</a:t>
            </a:r>
            <a:r>
              <a:rPr dirty="0">
                <a:latin typeface="Arial"/>
                <a:cs typeface="Arial"/>
              </a:rPr>
              <a:t>e</a:t>
            </a:r>
            <a:r>
              <a:rPr spc="-10" dirty="0">
                <a:latin typeface="Arial"/>
                <a:cs typeface="Arial"/>
              </a:rPr>
              <a:t>mo</a:t>
            </a:r>
            <a:r>
              <a:rPr dirty="0">
                <a:latin typeface="Arial"/>
                <a:cs typeface="Arial"/>
              </a:rPr>
              <a:t>n</a:t>
            </a:r>
            <a:r>
              <a:rPr spc="5" dirty="0">
                <a:latin typeface="Arial"/>
                <a:cs typeface="Arial"/>
              </a:rPr>
              <a:t>s</a:t>
            </a:r>
            <a:r>
              <a:rPr dirty="0">
                <a:latin typeface="Arial"/>
                <a:cs typeface="Arial"/>
              </a:rPr>
              <a:t>tra</a:t>
            </a:r>
            <a:r>
              <a:rPr spc="-10" dirty="0">
                <a:latin typeface="Arial"/>
                <a:cs typeface="Arial"/>
              </a:rPr>
              <a:t>t</a:t>
            </a:r>
            <a:r>
              <a:rPr dirty="0">
                <a:latin typeface="Arial"/>
                <a:cs typeface="Arial"/>
              </a:rPr>
              <a:t>ion</a:t>
            </a:r>
            <a:r>
              <a:rPr spc="-10" dirty="0">
                <a:latin typeface="Arial"/>
                <a:cs typeface="Arial"/>
              </a:rPr>
              <a:t> </a:t>
            </a:r>
            <a:r>
              <a:rPr dirty="0">
                <a:latin typeface="Arial"/>
                <a:cs typeface="Arial"/>
              </a:rPr>
              <a:t>te</a:t>
            </a:r>
            <a:r>
              <a:rPr spc="-10" dirty="0">
                <a:latin typeface="Arial"/>
                <a:cs typeface="Arial"/>
              </a:rPr>
              <a:t>a</a:t>
            </a:r>
            <a:r>
              <a:rPr spc="5" dirty="0">
                <a:latin typeface="Arial"/>
                <a:cs typeface="Arial"/>
              </a:rPr>
              <a:t>c</a:t>
            </a:r>
            <a:r>
              <a:rPr dirty="0">
                <a:latin typeface="Arial"/>
                <a:cs typeface="Arial"/>
              </a:rPr>
              <a:t>h</a:t>
            </a:r>
            <a:r>
              <a:rPr spc="-10" dirty="0">
                <a:latin typeface="Arial"/>
                <a:cs typeface="Arial"/>
              </a:rPr>
              <a:t>i</a:t>
            </a:r>
            <a:r>
              <a:rPr dirty="0">
                <a:latin typeface="Arial"/>
                <a:cs typeface="Arial"/>
              </a:rPr>
              <a:t>ng</a:t>
            </a:r>
            <a:r>
              <a:rPr spc="-10" dirty="0">
                <a:latin typeface="Arial"/>
                <a:cs typeface="Arial"/>
              </a:rPr>
              <a:t> </a:t>
            </a:r>
            <a:r>
              <a:rPr spc="5" dirty="0">
                <a:latin typeface="Arial"/>
                <a:cs typeface="Arial"/>
              </a:rPr>
              <a:t>v</a:t>
            </a:r>
            <a:r>
              <a:rPr dirty="0">
                <a:latin typeface="Arial"/>
                <a:cs typeface="Arial"/>
              </a:rPr>
              <a:t>ia</a:t>
            </a:r>
            <a:r>
              <a:rPr spc="-10" dirty="0">
                <a:latin typeface="Arial"/>
                <a:cs typeface="Arial"/>
              </a:rPr>
              <a:t> </a:t>
            </a:r>
            <a:r>
              <a:rPr dirty="0">
                <a:latin typeface="Arial"/>
                <a:cs typeface="Arial"/>
              </a:rPr>
              <a:t>LAC</a:t>
            </a:r>
            <a:r>
              <a:rPr spc="10" dirty="0">
                <a:latin typeface="Arial"/>
                <a:cs typeface="Arial"/>
              </a:rPr>
              <a:t> </a:t>
            </a:r>
            <a:r>
              <a:rPr spc="5" dirty="0">
                <a:latin typeface="Arial"/>
                <a:cs typeface="Arial"/>
              </a:rPr>
              <a:t>m</a:t>
            </a:r>
            <a:r>
              <a:rPr spc="-10" dirty="0">
                <a:latin typeface="Arial"/>
                <a:cs typeface="Arial"/>
              </a:rPr>
              <a:t>u</a:t>
            </a:r>
            <a:r>
              <a:rPr spc="5" dirty="0">
                <a:latin typeface="Arial"/>
                <a:cs typeface="Arial"/>
              </a:rPr>
              <a:t>s</a:t>
            </a:r>
            <a:r>
              <a:rPr dirty="0">
                <a:latin typeface="Arial"/>
                <a:cs typeface="Arial"/>
              </a:rPr>
              <a:t>t re</a:t>
            </a:r>
            <a:r>
              <a:rPr spc="-10" dirty="0">
                <a:latin typeface="Arial"/>
                <a:cs typeface="Arial"/>
              </a:rPr>
              <a:t>f</a:t>
            </a:r>
            <a:r>
              <a:rPr dirty="0">
                <a:latin typeface="Arial"/>
                <a:cs typeface="Arial"/>
              </a:rPr>
              <a:t>le</a:t>
            </a:r>
            <a:r>
              <a:rPr spc="-10" dirty="0">
                <a:latin typeface="Arial"/>
                <a:cs typeface="Arial"/>
              </a:rPr>
              <a:t>c</a:t>
            </a:r>
            <a:r>
              <a:rPr dirty="0">
                <a:latin typeface="Arial"/>
                <a:cs typeface="Arial"/>
              </a:rPr>
              <a:t>t the</a:t>
            </a:r>
            <a:r>
              <a:rPr spc="-10" dirty="0">
                <a:latin typeface="Arial"/>
                <a:cs typeface="Arial"/>
              </a:rPr>
              <a:t> </a:t>
            </a:r>
            <a:r>
              <a:rPr dirty="0">
                <a:latin typeface="Arial"/>
                <a:cs typeface="Arial"/>
              </a:rPr>
              <a:t>te</a:t>
            </a:r>
            <a:r>
              <a:rPr spc="-10" dirty="0">
                <a:latin typeface="Arial"/>
                <a:cs typeface="Arial"/>
              </a:rPr>
              <a:t>a</a:t>
            </a:r>
            <a:r>
              <a:rPr spc="5" dirty="0">
                <a:latin typeface="Arial"/>
                <a:cs typeface="Arial"/>
              </a:rPr>
              <a:t>c</a:t>
            </a:r>
            <a:r>
              <a:rPr dirty="0">
                <a:latin typeface="Arial"/>
                <a:cs typeface="Arial"/>
              </a:rPr>
              <a:t>h</a:t>
            </a:r>
            <a:r>
              <a:rPr spc="-10" dirty="0">
                <a:latin typeface="Arial"/>
                <a:cs typeface="Arial"/>
              </a:rPr>
              <a:t>i</a:t>
            </a:r>
            <a:r>
              <a:rPr dirty="0">
                <a:latin typeface="Arial"/>
                <a:cs typeface="Arial"/>
              </a:rPr>
              <a:t>n</a:t>
            </a:r>
            <a:r>
              <a:rPr spc="10" dirty="0">
                <a:latin typeface="Arial"/>
                <a:cs typeface="Arial"/>
              </a:rPr>
              <a:t>g</a:t>
            </a:r>
            <a:r>
              <a:rPr dirty="0">
                <a:latin typeface="Arial"/>
                <a:cs typeface="Arial"/>
              </a:rPr>
              <a:t>-</a:t>
            </a:r>
            <a:r>
              <a:rPr spc="-10" dirty="0">
                <a:latin typeface="Arial"/>
                <a:cs typeface="Arial"/>
              </a:rPr>
              <a:t>l</a:t>
            </a:r>
            <a:r>
              <a:rPr dirty="0">
                <a:latin typeface="Arial"/>
                <a:cs typeface="Arial"/>
              </a:rPr>
              <a:t>ear</a:t>
            </a:r>
            <a:r>
              <a:rPr spc="-10" dirty="0">
                <a:latin typeface="Arial"/>
                <a:cs typeface="Arial"/>
              </a:rPr>
              <a:t>n</a:t>
            </a:r>
            <a:r>
              <a:rPr dirty="0">
                <a:latin typeface="Arial"/>
                <a:cs typeface="Arial"/>
              </a:rPr>
              <a:t>ing</a:t>
            </a:r>
            <a:r>
              <a:rPr spc="-10" dirty="0">
                <a:latin typeface="Arial"/>
                <a:cs typeface="Arial"/>
              </a:rPr>
              <a:t> </a:t>
            </a:r>
            <a:r>
              <a:rPr dirty="0">
                <a:latin typeface="Arial"/>
                <a:cs typeface="Arial"/>
              </a:rPr>
              <a:t>pro</a:t>
            </a:r>
            <a:r>
              <a:rPr spc="-10" dirty="0">
                <a:latin typeface="Arial"/>
                <a:cs typeface="Arial"/>
              </a:rPr>
              <a:t>c</a:t>
            </a:r>
            <a:r>
              <a:rPr dirty="0">
                <a:latin typeface="Arial"/>
                <a:cs typeface="Arial"/>
              </a:rPr>
              <a:t>e</a:t>
            </a:r>
            <a:r>
              <a:rPr spc="-10" dirty="0">
                <a:latin typeface="Arial"/>
                <a:cs typeface="Arial"/>
              </a:rPr>
              <a:t>s</a:t>
            </a:r>
            <a:r>
              <a:rPr dirty="0">
                <a:latin typeface="Arial"/>
                <a:cs typeface="Arial"/>
              </a:rPr>
              <a:t>s</a:t>
            </a:r>
            <a:r>
              <a:rPr spc="5" dirty="0">
                <a:latin typeface="Arial"/>
                <a:cs typeface="Arial"/>
              </a:rPr>
              <a:t> i</a:t>
            </a:r>
            <a:r>
              <a:rPr dirty="0">
                <a:latin typeface="Arial"/>
                <a:cs typeface="Arial"/>
              </a:rPr>
              <a:t>n</a:t>
            </a:r>
            <a:r>
              <a:rPr spc="-10" dirty="0">
                <a:latin typeface="Arial"/>
                <a:cs typeface="Arial"/>
              </a:rPr>
              <a:t> </a:t>
            </a:r>
            <a:r>
              <a:rPr dirty="0">
                <a:latin typeface="Arial"/>
                <a:cs typeface="Arial"/>
              </a:rPr>
              <a:t>the</a:t>
            </a:r>
            <a:r>
              <a:rPr spc="-10" dirty="0">
                <a:latin typeface="Arial"/>
                <a:cs typeface="Arial"/>
              </a:rPr>
              <a:t> </a:t>
            </a:r>
            <a:r>
              <a:rPr spc="5" dirty="0">
                <a:latin typeface="Arial"/>
                <a:cs typeface="Arial"/>
              </a:rPr>
              <a:t>s</a:t>
            </a:r>
            <a:r>
              <a:rPr dirty="0">
                <a:latin typeface="Arial"/>
                <a:cs typeface="Arial"/>
              </a:rPr>
              <a:t>a</a:t>
            </a:r>
            <a:r>
              <a:rPr spc="-10" dirty="0">
                <a:latin typeface="Arial"/>
                <a:cs typeface="Arial"/>
              </a:rPr>
              <a:t>i</a:t>
            </a:r>
            <a:r>
              <a:rPr dirty="0">
                <a:latin typeface="Arial"/>
                <a:cs typeface="Arial"/>
              </a:rPr>
              <a:t>d</a:t>
            </a:r>
            <a:r>
              <a:rPr spc="15" dirty="0">
                <a:latin typeface="Arial"/>
                <a:cs typeface="Arial"/>
              </a:rPr>
              <a:t> </a:t>
            </a:r>
            <a:r>
              <a:rPr spc="-10" dirty="0">
                <a:latin typeface="Arial"/>
                <a:cs typeface="Arial"/>
              </a:rPr>
              <a:t>m</a:t>
            </a:r>
            <a:r>
              <a:rPr dirty="0">
                <a:latin typeface="Arial"/>
                <a:cs typeface="Arial"/>
              </a:rPr>
              <a:t>od</a:t>
            </a:r>
            <a:r>
              <a:rPr spc="-10" dirty="0">
                <a:latin typeface="Arial"/>
                <a:cs typeface="Arial"/>
              </a:rPr>
              <a:t>a</a:t>
            </a:r>
            <a:r>
              <a:rPr dirty="0">
                <a:latin typeface="Arial"/>
                <a:cs typeface="Arial"/>
              </a:rPr>
              <a:t>li</a:t>
            </a:r>
            <a:r>
              <a:rPr spc="-10" dirty="0">
                <a:latin typeface="Arial"/>
                <a:cs typeface="Arial"/>
              </a:rPr>
              <a:t>t</a:t>
            </a:r>
            <a:r>
              <a:rPr spc="5" dirty="0">
                <a:latin typeface="Arial"/>
                <a:cs typeface="Arial"/>
              </a:rPr>
              <a:t>y</a:t>
            </a:r>
            <a:r>
              <a:rPr dirty="0">
                <a:latin typeface="Arial"/>
                <a:cs typeface="Arial"/>
              </a:rPr>
              <a:t>.</a:t>
            </a:r>
            <a:r>
              <a:rPr spc="-10" dirty="0">
                <a:latin typeface="Arial"/>
                <a:cs typeface="Arial"/>
              </a:rPr>
              <a:t> </a:t>
            </a:r>
            <a:r>
              <a:rPr dirty="0">
                <a:latin typeface="Arial"/>
                <a:cs typeface="Arial"/>
              </a:rPr>
              <a:t>The </a:t>
            </a:r>
            <a:r>
              <a:rPr spc="5" dirty="0">
                <a:latin typeface="Arial"/>
                <a:cs typeface="Arial"/>
              </a:rPr>
              <a:t>M</a:t>
            </a:r>
            <a:r>
              <a:rPr spc="-5" dirty="0">
                <a:latin typeface="Arial"/>
                <a:cs typeface="Arial"/>
              </a:rPr>
              <a:t>O</a:t>
            </a:r>
            <a:r>
              <a:rPr dirty="0">
                <a:latin typeface="Arial"/>
                <a:cs typeface="Arial"/>
              </a:rPr>
              <a:t>V (C</a:t>
            </a:r>
            <a:r>
              <a:rPr spc="-10" dirty="0">
                <a:latin typeface="Arial"/>
                <a:cs typeface="Arial"/>
              </a:rPr>
              <a:t>O</a:t>
            </a:r>
            <a:r>
              <a:rPr dirty="0">
                <a:latin typeface="Arial"/>
                <a:cs typeface="Arial"/>
              </a:rPr>
              <a:t>T r</a:t>
            </a:r>
            <a:r>
              <a:rPr spc="-10" dirty="0">
                <a:latin typeface="Arial"/>
                <a:cs typeface="Arial"/>
              </a:rPr>
              <a:t>a</a:t>
            </a:r>
            <a:r>
              <a:rPr dirty="0">
                <a:latin typeface="Arial"/>
                <a:cs typeface="Arial"/>
              </a:rPr>
              <a:t>t</a:t>
            </a:r>
            <a:r>
              <a:rPr spc="5" dirty="0">
                <a:latin typeface="Arial"/>
                <a:cs typeface="Arial"/>
              </a:rPr>
              <a:t>i</a:t>
            </a:r>
            <a:r>
              <a:rPr dirty="0">
                <a:latin typeface="Arial"/>
                <a:cs typeface="Arial"/>
              </a:rPr>
              <a:t>ng</a:t>
            </a:r>
            <a:r>
              <a:rPr spc="-10" dirty="0">
                <a:latin typeface="Arial"/>
                <a:cs typeface="Arial"/>
              </a:rPr>
              <a:t> </a:t>
            </a:r>
            <a:r>
              <a:rPr spc="5" dirty="0">
                <a:latin typeface="Arial"/>
                <a:cs typeface="Arial"/>
              </a:rPr>
              <a:t>s</a:t>
            </a:r>
            <a:r>
              <a:rPr spc="-10" dirty="0">
                <a:latin typeface="Arial"/>
                <a:cs typeface="Arial"/>
              </a:rPr>
              <a:t>h</a:t>
            </a:r>
            <a:r>
              <a:rPr dirty="0">
                <a:latin typeface="Arial"/>
                <a:cs typeface="Arial"/>
              </a:rPr>
              <a:t>eet</a:t>
            </a:r>
            <a:r>
              <a:rPr spc="-5" dirty="0">
                <a:latin typeface="Arial"/>
                <a:cs typeface="Arial"/>
              </a:rPr>
              <a:t> </a:t>
            </a:r>
            <a:r>
              <a:rPr spc="-10" dirty="0">
                <a:latin typeface="Arial"/>
                <a:cs typeface="Arial"/>
              </a:rPr>
              <a:t>o</a:t>
            </a:r>
            <a:r>
              <a:rPr dirty="0">
                <a:latin typeface="Arial"/>
                <a:cs typeface="Arial"/>
              </a:rPr>
              <a:t>r </a:t>
            </a:r>
            <a:r>
              <a:rPr spc="5" dirty="0">
                <a:latin typeface="Arial"/>
                <a:cs typeface="Arial"/>
              </a:rPr>
              <a:t>i</a:t>
            </a:r>
            <a:r>
              <a:rPr dirty="0">
                <a:latin typeface="Arial"/>
                <a:cs typeface="Arial"/>
              </a:rPr>
              <a:t>nter</a:t>
            </a:r>
            <a:r>
              <a:rPr spc="-15" dirty="0">
                <a:latin typeface="Arial"/>
                <a:cs typeface="Arial"/>
              </a:rPr>
              <a:t>-</a:t>
            </a:r>
            <a:r>
              <a:rPr dirty="0">
                <a:latin typeface="Arial"/>
                <a:cs typeface="Arial"/>
              </a:rPr>
              <a:t>ob</a:t>
            </a:r>
            <a:r>
              <a:rPr spc="-10" dirty="0">
                <a:latin typeface="Arial"/>
                <a:cs typeface="Arial"/>
              </a:rPr>
              <a:t>s</a:t>
            </a:r>
            <a:r>
              <a:rPr spc="5" dirty="0">
                <a:latin typeface="Arial"/>
                <a:cs typeface="Arial"/>
              </a:rPr>
              <a:t>e</a:t>
            </a:r>
            <a:r>
              <a:rPr dirty="0">
                <a:latin typeface="Arial"/>
                <a:cs typeface="Arial"/>
              </a:rPr>
              <a:t>r</a:t>
            </a:r>
            <a:r>
              <a:rPr spc="5" dirty="0">
                <a:latin typeface="Arial"/>
                <a:cs typeface="Arial"/>
              </a:rPr>
              <a:t>v</a:t>
            </a:r>
            <a:r>
              <a:rPr dirty="0">
                <a:latin typeface="Arial"/>
                <a:cs typeface="Arial"/>
              </a:rPr>
              <a:t>er</a:t>
            </a:r>
            <a:r>
              <a:rPr spc="-15" dirty="0">
                <a:latin typeface="Arial"/>
                <a:cs typeface="Arial"/>
              </a:rPr>
              <a:t> </a:t>
            </a:r>
            <a:r>
              <a:rPr dirty="0">
                <a:latin typeface="Arial"/>
                <a:cs typeface="Arial"/>
              </a:rPr>
              <a:t>ag</a:t>
            </a:r>
            <a:r>
              <a:rPr spc="-15" dirty="0">
                <a:latin typeface="Arial"/>
                <a:cs typeface="Arial"/>
              </a:rPr>
              <a:t>r</a:t>
            </a:r>
            <a:r>
              <a:rPr dirty="0">
                <a:latin typeface="Arial"/>
                <a:cs typeface="Arial"/>
              </a:rPr>
              <a:t>ee</a:t>
            </a:r>
            <a:r>
              <a:rPr spc="-10" dirty="0">
                <a:latin typeface="Arial"/>
                <a:cs typeface="Arial"/>
              </a:rPr>
              <a:t>m</a:t>
            </a:r>
            <a:r>
              <a:rPr dirty="0">
                <a:latin typeface="Arial"/>
                <a:cs typeface="Arial"/>
              </a:rPr>
              <a:t>ent </a:t>
            </a:r>
            <a:r>
              <a:rPr spc="-10" dirty="0">
                <a:latin typeface="Arial"/>
                <a:cs typeface="Arial"/>
              </a:rPr>
              <a:t>f</a:t>
            </a:r>
            <a:r>
              <a:rPr dirty="0">
                <a:latin typeface="Arial"/>
                <a:cs typeface="Arial"/>
              </a:rPr>
              <a:t>o</a:t>
            </a:r>
            <a:r>
              <a:rPr spc="-15" dirty="0">
                <a:latin typeface="Arial"/>
                <a:cs typeface="Arial"/>
              </a:rPr>
              <a:t>r</a:t>
            </a:r>
            <a:r>
              <a:rPr spc="5" dirty="0">
                <a:latin typeface="Arial"/>
                <a:cs typeface="Arial"/>
              </a:rPr>
              <a:t>m</a:t>
            </a:r>
            <a:r>
              <a:rPr dirty="0">
                <a:latin typeface="Arial"/>
                <a:cs typeface="Arial"/>
              </a:rPr>
              <a:t>)</a:t>
            </a:r>
            <a:r>
              <a:rPr spc="10" dirty="0">
                <a:latin typeface="Arial"/>
                <a:cs typeface="Arial"/>
              </a:rPr>
              <a:t> </a:t>
            </a:r>
            <a:r>
              <a:rPr spc="5" dirty="0">
                <a:latin typeface="Arial"/>
                <a:cs typeface="Arial"/>
              </a:rPr>
              <a:t>s</a:t>
            </a:r>
            <a:r>
              <a:rPr spc="-10" dirty="0">
                <a:latin typeface="Arial"/>
                <a:cs typeface="Arial"/>
              </a:rPr>
              <a:t>h</a:t>
            </a:r>
            <a:r>
              <a:rPr dirty="0">
                <a:latin typeface="Arial"/>
                <a:cs typeface="Arial"/>
              </a:rPr>
              <a:t>all</a:t>
            </a:r>
            <a:r>
              <a:rPr spc="-5" dirty="0">
                <a:latin typeface="Arial"/>
                <a:cs typeface="Arial"/>
              </a:rPr>
              <a:t> </a:t>
            </a:r>
            <a:r>
              <a:rPr dirty="0">
                <a:latin typeface="Arial"/>
                <a:cs typeface="Arial"/>
              </a:rPr>
              <a:t>a</a:t>
            </a:r>
            <a:r>
              <a:rPr spc="-10" dirty="0">
                <a:latin typeface="Arial"/>
                <a:cs typeface="Arial"/>
              </a:rPr>
              <a:t>l</a:t>
            </a:r>
            <a:r>
              <a:rPr spc="5" dirty="0">
                <a:latin typeface="Arial"/>
                <a:cs typeface="Arial"/>
              </a:rPr>
              <a:t>s</a:t>
            </a:r>
            <a:r>
              <a:rPr dirty="0">
                <a:latin typeface="Arial"/>
                <a:cs typeface="Arial"/>
              </a:rPr>
              <a:t>o be </a:t>
            </a:r>
            <a:r>
              <a:rPr spc="-5" dirty="0">
                <a:latin typeface="Arial"/>
                <a:cs typeface="Arial"/>
              </a:rPr>
              <a:t>c</a:t>
            </a:r>
            <a:r>
              <a:rPr dirty="0">
                <a:latin typeface="Arial"/>
                <a:cs typeface="Arial"/>
              </a:rPr>
              <a:t>o</a:t>
            </a:r>
            <a:r>
              <a:rPr spc="5" dirty="0">
                <a:latin typeface="Arial"/>
                <a:cs typeface="Arial"/>
              </a:rPr>
              <a:t>m</a:t>
            </a:r>
            <a:r>
              <a:rPr spc="-10" dirty="0">
                <a:latin typeface="Arial"/>
                <a:cs typeface="Arial"/>
              </a:rPr>
              <a:t>p</a:t>
            </a:r>
            <a:r>
              <a:rPr dirty="0">
                <a:latin typeface="Arial"/>
                <a:cs typeface="Arial"/>
              </a:rPr>
              <a:t>l</a:t>
            </a:r>
            <a:r>
              <a:rPr spc="5" dirty="0">
                <a:latin typeface="Arial"/>
                <a:cs typeface="Arial"/>
              </a:rPr>
              <a:t>e</a:t>
            </a:r>
            <a:r>
              <a:rPr spc="-10" dirty="0">
                <a:latin typeface="Arial"/>
                <a:cs typeface="Arial"/>
              </a:rPr>
              <a:t>m</a:t>
            </a:r>
            <a:r>
              <a:rPr dirty="0">
                <a:latin typeface="Arial"/>
                <a:cs typeface="Arial"/>
              </a:rPr>
              <a:t>e</a:t>
            </a:r>
            <a:r>
              <a:rPr spc="5" dirty="0">
                <a:latin typeface="Arial"/>
                <a:cs typeface="Arial"/>
              </a:rPr>
              <a:t>n</a:t>
            </a:r>
            <a:r>
              <a:rPr dirty="0">
                <a:latin typeface="Arial"/>
                <a:cs typeface="Arial"/>
              </a:rPr>
              <a:t>t</a:t>
            </a:r>
            <a:r>
              <a:rPr spc="-10" dirty="0">
                <a:latin typeface="Arial"/>
                <a:cs typeface="Arial"/>
              </a:rPr>
              <a:t>e</a:t>
            </a:r>
            <a:r>
              <a:rPr dirty="0">
                <a:latin typeface="Arial"/>
                <a:cs typeface="Arial"/>
              </a:rPr>
              <a:t>d wi</a:t>
            </a:r>
            <a:r>
              <a:rPr spc="-10" dirty="0">
                <a:latin typeface="Arial"/>
                <a:cs typeface="Arial"/>
              </a:rPr>
              <a:t>t</a:t>
            </a:r>
            <a:r>
              <a:rPr dirty="0">
                <a:latin typeface="Arial"/>
                <a:cs typeface="Arial"/>
              </a:rPr>
              <a:t>h a</a:t>
            </a:r>
            <a:r>
              <a:rPr spc="-10" dirty="0">
                <a:latin typeface="Arial"/>
                <a:cs typeface="Arial"/>
              </a:rPr>
              <a:t>n</a:t>
            </a:r>
            <a:r>
              <a:rPr dirty="0">
                <a:latin typeface="Arial"/>
                <a:cs typeface="Arial"/>
              </a:rPr>
              <a:t>y</a:t>
            </a:r>
            <a:r>
              <a:rPr spc="5" dirty="0">
                <a:latin typeface="Arial"/>
                <a:cs typeface="Arial"/>
              </a:rPr>
              <a:t> </a:t>
            </a:r>
            <a:r>
              <a:rPr dirty="0">
                <a:latin typeface="Arial"/>
                <a:cs typeface="Arial"/>
              </a:rPr>
              <a:t>a</a:t>
            </a:r>
            <a:r>
              <a:rPr spc="-10" dirty="0">
                <a:latin typeface="Arial"/>
                <a:cs typeface="Arial"/>
              </a:rPr>
              <a:t>n</a:t>
            </a:r>
            <a:r>
              <a:rPr dirty="0">
                <a:latin typeface="Arial"/>
                <a:cs typeface="Arial"/>
              </a:rPr>
              <a:t>notat</a:t>
            </a:r>
            <a:r>
              <a:rPr spc="-10" dirty="0">
                <a:latin typeface="Arial"/>
                <a:cs typeface="Arial"/>
              </a:rPr>
              <a:t>e</a:t>
            </a:r>
            <a:r>
              <a:rPr dirty="0">
                <a:latin typeface="Arial"/>
                <a:cs typeface="Arial"/>
              </a:rPr>
              <a:t>d d</a:t>
            </a:r>
            <a:r>
              <a:rPr spc="-10" dirty="0">
                <a:latin typeface="Arial"/>
                <a:cs typeface="Arial"/>
              </a:rPr>
              <a:t>o</a:t>
            </a:r>
            <a:r>
              <a:rPr spc="5" dirty="0">
                <a:latin typeface="Arial"/>
                <a:cs typeface="Arial"/>
              </a:rPr>
              <a:t>c</a:t>
            </a:r>
            <a:r>
              <a:rPr spc="-10" dirty="0">
                <a:latin typeface="Arial"/>
                <a:cs typeface="Arial"/>
              </a:rPr>
              <a:t>u</a:t>
            </a:r>
            <a:r>
              <a:rPr spc="5" dirty="0">
                <a:latin typeface="Arial"/>
                <a:cs typeface="Arial"/>
              </a:rPr>
              <a:t>m</a:t>
            </a:r>
            <a:r>
              <a:rPr dirty="0">
                <a:latin typeface="Arial"/>
                <a:cs typeface="Arial"/>
              </a:rPr>
              <a:t>e</a:t>
            </a:r>
            <a:r>
              <a:rPr spc="-10" dirty="0">
                <a:latin typeface="Arial"/>
                <a:cs typeface="Arial"/>
              </a:rPr>
              <a:t>n</a:t>
            </a:r>
            <a:r>
              <a:rPr dirty="0">
                <a:latin typeface="Arial"/>
                <a:cs typeface="Arial"/>
              </a:rPr>
              <a:t>t</a:t>
            </a:r>
            <a:r>
              <a:rPr spc="5" dirty="0">
                <a:latin typeface="Arial"/>
                <a:cs typeface="Arial"/>
              </a:rPr>
              <a:t> </a:t>
            </a:r>
            <a:r>
              <a:rPr dirty="0">
                <a:latin typeface="Arial"/>
                <a:cs typeface="Arial"/>
              </a:rPr>
              <a:t>(e.</a:t>
            </a:r>
            <a:r>
              <a:rPr spc="-10" dirty="0">
                <a:latin typeface="Arial"/>
                <a:cs typeface="Arial"/>
              </a:rPr>
              <a:t>g</a:t>
            </a:r>
            <a:r>
              <a:rPr dirty="0">
                <a:latin typeface="Arial"/>
                <a:cs typeface="Arial"/>
              </a:rPr>
              <a:t>.,</a:t>
            </a:r>
            <a:r>
              <a:rPr spc="5" dirty="0">
                <a:latin typeface="Arial"/>
                <a:cs typeface="Arial"/>
              </a:rPr>
              <a:t> </a:t>
            </a:r>
            <a:r>
              <a:rPr spc="-10" dirty="0">
                <a:latin typeface="Arial"/>
                <a:cs typeface="Arial"/>
              </a:rPr>
              <a:t>m</a:t>
            </a:r>
            <a:r>
              <a:rPr dirty="0">
                <a:latin typeface="Arial"/>
                <a:cs typeface="Arial"/>
              </a:rPr>
              <a:t>od</a:t>
            </a:r>
            <a:r>
              <a:rPr spc="-10" dirty="0">
                <a:latin typeface="Arial"/>
                <a:cs typeface="Arial"/>
              </a:rPr>
              <a:t>ul</a:t>
            </a:r>
            <a:r>
              <a:rPr dirty="0">
                <a:latin typeface="Arial"/>
                <a:cs typeface="Arial"/>
              </a:rPr>
              <a:t>e,</a:t>
            </a:r>
            <a:r>
              <a:rPr spc="5" dirty="0">
                <a:latin typeface="Arial"/>
                <a:cs typeface="Arial"/>
              </a:rPr>
              <a:t> </a:t>
            </a:r>
            <a:r>
              <a:rPr spc="-10" dirty="0">
                <a:latin typeface="Arial"/>
                <a:cs typeface="Arial"/>
              </a:rPr>
              <a:t>s</a:t>
            </a:r>
            <a:r>
              <a:rPr spc="5" dirty="0">
                <a:latin typeface="Arial"/>
                <a:cs typeface="Arial"/>
              </a:rPr>
              <a:t>c</a:t>
            </a:r>
            <a:r>
              <a:rPr dirty="0">
                <a:latin typeface="Arial"/>
                <a:cs typeface="Arial"/>
              </a:rPr>
              <a:t>ree</a:t>
            </a:r>
            <a:r>
              <a:rPr spc="-10" dirty="0">
                <a:latin typeface="Arial"/>
                <a:cs typeface="Arial"/>
              </a:rPr>
              <a:t>n</a:t>
            </a:r>
            <a:r>
              <a:rPr spc="5" dirty="0">
                <a:latin typeface="Arial"/>
                <a:cs typeface="Arial"/>
              </a:rPr>
              <a:t>s</a:t>
            </a:r>
            <a:r>
              <a:rPr spc="-10" dirty="0">
                <a:latin typeface="Arial"/>
                <a:cs typeface="Arial"/>
              </a:rPr>
              <a:t>h</a:t>
            </a:r>
            <a:r>
              <a:rPr dirty="0">
                <a:latin typeface="Arial"/>
                <a:cs typeface="Arial"/>
              </a:rPr>
              <a:t>ot of</a:t>
            </a:r>
            <a:r>
              <a:rPr spc="-5" dirty="0">
                <a:latin typeface="Arial"/>
                <a:cs typeface="Arial"/>
              </a:rPr>
              <a:t> </a:t>
            </a:r>
            <a:r>
              <a:rPr dirty="0">
                <a:latin typeface="Arial"/>
                <a:cs typeface="Arial"/>
              </a:rPr>
              <a:t>i</a:t>
            </a:r>
            <a:r>
              <a:rPr spc="-10" dirty="0">
                <a:latin typeface="Arial"/>
                <a:cs typeface="Arial"/>
              </a:rPr>
              <a:t>n</a:t>
            </a:r>
            <a:r>
              <a:rPr spc="5" dirty="0">
                <a:latin typeface="Arial"/>
                <a:cs typeface="Arial"/>
              </a:rPr>
              <a:t>s</a:t>
            </a:r>
            <a:r>
              <a:rPr dirty="0">
                <a:latin typeface="Arial"/>
                <a:cs typeface="Arial"/>
              </a:rPr>
              <a:t>tant</a:t>
            </a:r>
            <a:r>
              <a:rPr spc="-10" dirty="0">
                <a:latin typeface="Arial"/>
                <a:cs typeface="Arial"/>
              </a:rPr>
              <a:t> </a:t>
            </a:r>
            <a:r>
              <a:rPr spc="5" dirty="0">
                <a:latin typeface="Arial"/>
                <a:cs typeface="Arial"/>
              </a:rPr>
              <a:t>m</a:t>
            </a:r>
            <a:r>
              <a:rPr spc="-10" dirty="0">
                <a:latin typeface="Arial"/>
                <a:cs typeface="Arial"/>
              </a:rPr>
              <a:t>e</a:t>
            </a:r>
            <a:r>
              <a:rPr spc="5" dirty="0">
                <a:latin typeface="Arial"/>
                <a:cs typeface="Arial"/>
              </a:rPr>
              <a:t>s</a:t>
            </a:r>
            <a:r>
              <a:rPr spc="-10" dirty="0">
                <a:latin typeface="Arial"/>
                <a:cs typeface="Arial"/>
              </a:rPr>
              <a:t>sa</a:t>
            </a:r>
            <a:r>
              <a:rPr dirty="0">
                <a:latin typeface="Arial"/>
                <a:cs typeface="Arial"/>
              </a:rPr>
              <a:t>gin</a:t>
            </a:r>
            <a:r>
              <a:rPr spc="10" dirty="0">
                <a:latin typeface="Arial"/>
                <a:cs typeface="Arial"/>
              </a:rPr>
              <a:t>g</a:t>
            </a:r>
            <a:r>
              <a:rPr dirty="0">
                <a:latin typeface="Arial"/>
                <a:cs typeface="Arial"/>
              </a:rPr>
              <a:t>,</a:t>
            </a:r>
            <a:r>
              <a:rPr spc="-10" dirty="0">
                <a:latin typeface="Arial"/>
                <a:cs typeface="Arial"/>
              </a:rPr>
              <a:t> </a:t>
            </a:r>
            <a:r>
              <a:rPr dirty="0">
                <a:latin typeface="Arial"/>
                <a:cs typeface="Arial"/>
              </a:rPr>
              <a:t>no</a:t>
            </a:r>
            <a:r>
              <a:rPr spc="-10" dirty="0">
                <a:latin typeface="Arial"/>
                <a:cs typeface="Arial"/>
              </a:rPr>
              <a:t>t</a:t>
            </a:r>
            <a:r>
              <a:rPr spc="5" dirty="0">
                <a:latin typeface="Arial"/>
                <a:cs typeface="Arial"/>
              </a:rPr>
              <a:t>e</a:t>
            </a:r>
            <a:r>
              <a:rPr dirty="0">
                <a:latin typeface="Arial"/>
                <a:cs typeface="Arial"/>
              </a:rPr>
              <a:t>/s</a:t>
            </a:r>
            <a:r>
              <a:rPr spc="-5" dirty="0">
                <a:latin typeface="Arial"/>
                <a:cs typeface="Arial"/>
              </a:rPr>
              <a:t> </a:t>
            </a:r>
            <a:r>
              <a:rPr spc="5" dirty="0">
                <a:latin typeface="Arial"/>
                <a:cs typeface="Arial"/>
              </a:rPr>
              <a:t>s</a:t>
            </a:r>
            <a:r>
              <a:rPr dirty="0">
                <a:latin typeface="Arial"/>
                <a:cs typeface="Arial"/>
              </a:rPr>
              <a:t>ho</a:t>
            </a:r>
            <a:r>
              <a:rPr spc="-15" dirty="0">
                <a:latin typeface="Arial"/>
                <a:cs typeface="Arial"/>
              </a:rPr>
              <a:t>w</a:t>
            </a:r>
            <a:r>
              <a:rPr dirty="0">
                <a:latin typeface="Arial"/>
                <a:cs typeface="Arial"/>
              </a:rPr>
              <a:t>ing</a:t>
            </a:r>
            <a:r>
              <a:rPr spc="-10" dirty="0">
                <a:latin typeface="Arial"/>
                <a:cs typeface="Arial"/>
              </a:rPr>
              <a:t> </a:t>
            </a:r>
            <a:r>
              <a:rPr dirty="0">
                <a:latin typeface="Arial"/>
                <a:cs typeface="Arial"/>
              </a:rPr>
              <a:t>in</a:t>
            </a:r>
            <a:r>
              <a:rPr spc="-10" dirty="0">
                <a:latin typeface="Arial"/>
                <a:cs typeface="Arial"/>
              </a:rPr>
              <a:t>s</a:t>
            </a:r>
            <a:r>
              <a:rPr dirty="0">
                <a:latin typeface="Arial"/>
                <a:cs typeface="Arial"/>
              </a:rPr>
              <a:t>tru</a:t>
            </a:r>
            <a:r>
              <a:rPr spc="-10" dirty="0">
                <a:latin typeface="Arial"/>
                <a:cs typeface="Arial"/>
              </a:rPr>
              <a:t>c</a:t>
            </a:r>
            <a:r>
              <a:rPr dirty="0">
                <a:latin typeface="Arial"/>
                <a:cs typeface="Arial"/>
              </a:rPr>
              <a:t>t</a:t>
            </a:r>
            <a:r>
              <a:rPr spc="5" dirty="0">
                <a:latin typeface="Arial"/>
                <a:cs typeface="Arial"/>
              </a:rPr>
              <a:t>i</a:t>
            </a:r>
            <a:r>
              <a:rPr spc="-10" dirty="0">
                <a:latin typeface="Arial"/>
                <a:cs typeface="Arial"/>
              </a:rPr>
              <a:t>o</a:t>
            </a:r>
            <a:r>
              <a:rPr dirty="0">
                <a:latin typeface="Arial"/>
                <a:cs typeface="Arial"/>
              </a:rPr>
              <a:t>n</a:t>
            </a:r>
            <a:r>
              <a:rPr spc="10" dirty="0">
                <a:latin typeface="Arial"/>
                <a:cs typeface="Arial"/>
              </a:rPr>
              <a:t>s</a:t>
            </a:r>
            <a:r>
              <a:rPr dirty="0">
                <a:latin typeface="Arial"/>
                <a:cs typeface="Arial"/>
              </a:rPr>
              <a:t>, </a:t>
            </a:r>
            <a:r>
              <a:rPr spc="-10" dirty="0">
                <a:latin typeface="Arial"/>
                <a:cs typeface="Arial"/>
              </a:rPr>
              <a:t>n</a:t>
            </a:r>
            <a:r>
              <a:rPr dirty="0">
                <a:latin typeface="Arial"/>
                <a:cs typeface="Arial"/>
              </a:rPr>
              <a:t>arra</a:t>
            </a:r>
            <a:r>
              <a:rPr spc="-10" dirty="0">
                <a:latin typeface="Arial"/>
                <a:cs typeface="Arial"/>
              </a:rPr>
              <a:t>t</a:t>
            </a:r>
            <a:r>
              <a:rPr dirty="0">
                <a:latin typeface="Arial"/>
                <a:cs typeface="Arial"/>
              </a:rPr>
              <a:t>i</a:t>
            </a:r>
            <a:r>
              <a:rPr spc="5" dirty="0">
                <a:latin typeface="Arial"/>
                <a:cs typeface="Arial"/>
              </a:rPr>
              <a:t>ve</a:t>
            </a:r>
            <a:r>
              <a:rPr dirty="0">
                <a:latin typeface="Arial"/>
                <a:cs typeface="Arial"/>
              </a:rPr>
              <a:t>)</a:t>
            </a:r>
            <a:r>
              <a:rPr spc="-10" dirty="0">
                <a:latin typeface="Arial"/>
                <a:cs typeface="Arial"/>
              </a:rPr>
              <a:t> </a:t>
            </a:r>
            <a:r>
              <a:rPr dirty="0">
                <a:latin typeface="Arial"/>
                <a:cs typeface="Arial"/>
              </a:rPr>
              <a:t>in</a:t>
            </a:r>
            <a:r>
              <a:rPr spc="-10" dirty="0">
                <a:latin typeface="Arial"/>
                <a:cs typeface="Arial"/>
              </a:rPr>
              <a:t>d</a:t>
            </a:r>
            <a:r>
              <a:rPr dirty="0">
                <a:latin typeface="Arial"/>
                <a:cs typeface="Arial"/>
              </a:rPr>
              <a:t>i</a:t>
            </a:r>
            <a:r>
              <a:rPr spc="5" dirty="0">
                <a:latin typeface="Arial"/>
                <a:cs typeface="Arial"/>
              </a:rPr>
              <a:t>c</a:t>
            </a:r>
            <a:r>
              <a:rPr spc="-10" dirty="0">
                <a:latin typeface="Arial"/>
                <a:cs typeface="Arial"/>
              </a:rPr>
              <a:t>a</a:t>
            </a:r>
            <a:r>
              <a:rPr dirty="0">
                <a:latin typeface="Arial"/>
                <a:cs typeface="Arial"/>
              </a:rPr>
              <a:t>t</a:t>
            </a:r>
            <a:r>
              <a:rPr spc="5" dirty="0">
                <a:latin typeface="Arial"/>
                <a:cs typeface="Arial"/>
              </a:rPr>
              <a:t>i</a:t>
            </a:r>
            <a:r>
              <a:rPr spc="-10" dirty="0">
                <a:latin typeface="Arial"/>
                <a:cs typeface="Arial"/>
              </a:rPr>
              <a:t>n</a:t>
            </a:r>
            <a:r>
              <a:rPr dirty="0">
                <a:latin typeface="Arial"/>
                <a:cs typeface="Arial"/>
              </a:rPr>
              <a:t>g</a:t>
            </a:r>
            <a:r>
              <a:rPr spc="10" dirty="0">
                <a:latin typeface="Arial"/>
                <a:cs typeface="Arial"/>
              </a:rPr>
              <a:t> </a:t>
            </a:r>
            <a:r>
              <a:rPr spc="-10" dirty="0">
                <a:latin typeface="Arial"/>
                <a:cs typeface="Arial"/>
              </a:rPr>
              <a:t>o</a:t>
            </a:r>
            <a:r>
              <a:rPr spc="5" dirty="0">
                <a:latin typeface="Arial"/>
                <a:cs typeface="Arial"/>
              </a:rPr>
              <a:t>cc</a:t>
            </a:r>
            <a:r>
              <a:rPr dirty="0">
                <a:latin typeface="Arial"/>
                <a:cs typeface="Arial"/>
              </a:rPr>
              <a:t>ur</a:t>
            </a:r>
            <a:r>
              <a:rPr spc="-15" dirty="0">
                <a:latin typeface="Arial"/>
                <a:cs typeface="Arial"/>
              </a:rPr>
              <a:t>r</a:t>
            </a:r>
            <a:r>
              <a:rPr dirty="0">
                <a:latin typeface="Arial"/>
                <a:cs typeface="Arial"/>
              </a:rPr>
              <a:t>en</a:t>
            </a:r>
            <a:r>
              <a:rPr spc="5" dirty="0">
                <a:latin typeface="Arial"/>
                <a:cs typeface="Arial"/>
              </a:rPr>
              <a:t>c</a:t>
            </a:r>
            <a:r>
              <a:rPr dirty="0">
                <a:latin typeface="Arial"/>
                <a:cs typeface="Arial"/>
              </a:rPr>
              <a:t>e</a:t>
            </a:r>
            <a:r>
              <a:rPr spc="-5" dirty="0">
                <a:latin typeface="Arial"/>
                <a:cs typeface="Arial"/>
              </a:rPr>
              <a:t> </a:t>
            </a:r>
            <a:r>
              <a:rPr dirty="0">
                <a:latin typeface="Arial"/>
                <a:cs typeface="Arial"/>
              </a:rPr>
              <a:t>of </a:t>
            </a:r>
            <a:r>
              <a:rPr spc="-10" dirty="0">
                <a:latin typeface="Arial"/>
                <a:cs typeface="Arial"/>
              </a:rPr>
              <a:t>f</a:t>
            </a:r>
            <a:r>
              <a:rPr dirty="0">
                <a:latin typeface="Arial"/>
                <a:cs typeface="Arial"/>
              </a:rPr>
              <a:t>ol</a:t>
            </a:r>
            <a:r>
              <a:rPr spc="-10" dirty="0">
                <a:latin typeface="Arial"/>
                <a:cs typeface="Arial"/>
              </a:rPr>
              <a:t>l</a:t>
            </a:r>
            <a:r>
              <a:rPr dirty="0">
                <a:latin typeface="Arial"/>
                <a:cs typeface="Arial"/>
              </a:rPr>
              <a:t>ow thr</a:t>
            </a:r>
            <a:r>
              <a:rPr spc="-10" dirty="0">
                <a:latin typeface="Arial"/>
                <a:cs typeface="Arial"/>
              </a:rPr>
              <a:t>o</a:t>
            </a:r>
            <a:r>
              <a:rPr dirty="0">
                <a:latin typeface="Arial"/>
                <a:cs typeface="Arial"/>
              </a:rPr>
              <a:t>ugh,</a:t>
            </a:r>
            <a:r>
              <a:rPr spc="-10" dirty="0">
                <a:latin typeface="Arial"/>
                <a:cs typeface="Arial"/>
              </a:rPr>
              <a:t> </a:t>
            </a:r>
            <a:r>
              <a:rPr spc="5" dirty="0">
                <a:latin typeface="Arial"/>
                <a:cs typeface="Arial"/>
              </a:rPr>
              <a:t>m</a:t>
            </a:r>
            <a:r>
              <a:rPr spc="-10" dirty="0">
                <a:latin typeface="Arial"/>
                <a:cs typeface="Arial"/>
              </a:rPr>
              <a:t>o</a:t>
            </a:r>
            <a:r>
              <a:rPr dirty="0">
                <a:latin typeface="Arial"/>
                <a:cs typeface="Arial"/>
              </a:rPr>
              <a:t>nit</a:t>
            </a:r>
            <a:r>
              <a:rPr spc="-10" dirty="0">
                <a:latin typeface="Arial"/>
                <a:cs typeface="Arial"/>
              </a:rPr>
              <a:t>o</a:t>
            </a:r>
            <a:r>
              <a:rPr dirty="0">
                <a:latin typeface="Arial"/>
                <a:cs typeface="Arial"/>
              </a:rPr>
              <a:t>rin</a:t>
            </a:r>
            <a:r>
              <a:rPr spc="10" dirty="0">
                <a:latin typeface="Arial"/>
                <a:cs typeface="Arial"/>
              </a:rPr>
              <a:t>g</a:t>
            </a:r>
            <a:r>
              <a:rPr dirty="0">
                <a:latin typeface="Arial"/>
                <a:cs typeface="Arial"/>
              </a:rPr>
              <a:t>,</a:t>
            </a:r>
            <a:r>
              <a:rPr spc="-10" dirty="0">
                <a:latin typeface="Arial"/>
                <a:cs typeface="Arial"/>
              </a:rPr>
              <a:t> </a:t>
            </a:r>
            <a:r>
              <a:rPr dirty="0">
                <a:latin typeface="Arial"/>
                <a:cs typeface="Arial"/>
              </a:rPr>
              <a:t>et</a:t>
            </a:r>
            <a:r>
              <a:rPr spc="5" dirty="0">
                <a:latin typeface="Arial"/>
                <a:cs typeface="Arial"/>
              </a:rPr>
              <a:t>c</a:t>
            </a:r>
            <a:r>
              <a:rPr dirty="0">
                <a:latin typeface="Arial"/>
                <a:cs typeface="Arial"/>
              </a:rPr>
              <a:t>.</a:t>
            </a:r>
          </a:p>
        </p:txBody>
      </p:sp>
      <p:sp>
        <p:nvSpPr>
          <p:cNvPr id="10" name="object 10"/>
          <p:cNvSpPr txBox="1">
            <a:spLocks noGrp="1"/>
          </p:cNvSpPr>
          <p:nvPr>
            <p:ph type="sldNum" sz="quarter" idx="12"/>
          </p:nvPr>
        </p:nvSpPr>
        <p:spPr>
          <a:prstGeom prst="rect">
            <a:avLst/>
          </a:prstGeom>
        </p:spPr>
        <p:txBody>
          <a:bodyPr vert="horz" wrap="square" lIns="0" tIns="0" rIns="0" bIns="0" rtlCol="0">
            <a:noAutofit/>
          </a:bodyPr>
          <a:lstStyle/>
          <a:p>
            <a:pPr marL="25400"/>
            <a:r>
              <a:rPr sz="1100" dirty="0">
                <a:latin typeface="Arial"/>
                <a:cs typeface="Arial"/>
              </a:rPr>
              <a:t>14</a:t>
            </a:r>
            <a:endParaRPr sz="1100">
              <a:latin typeface="Arial"/>
              <a:cs typeface="Arial"/>
            </a:endParaRPr>
          </a:p>
        </p:txBody>
      </p:sp>
      <p:sp>
        <p:nvSpPr>
          <p:cNvPr id="4" name="object 4"/>
          <p:cNvSpPr txBox="1"/>
          <p:nvPr/>
        </p:nvSpPr>
        <p:spPr>
          <a:xfrm>
            <a:off x="1031875" y="1953315"/>
            <a:ext cx="17240250" cy="1239115"/>
          </a:xfrm>
          <a:prstGeom prst="rect">
            <a:avLst/>
          </a:prstGeom>
        </p:spPr>
        <p:txBody>
          <a:bodyPr vert="horz" wrap="square" lIns="0" tIns="0" rIns="0" bIns="0" rtlCol="0">
            <a:noAutofit/>
          </a:bodyPr>
          <a:lstStyle/>
          <a:p>
            <a:pPr marL="12700"/>
            <a:r>
              <a:rPr sz="2400" dirty="0">
                <a:latin typeface="Arial"/>
                <a:cs typeface="Arial"/>
              </a:rPr>
              <a:t>Note for</a:t>
            </a:r>
            <a:r>
              <a:rPr sz="2400" spc="5" dirty="0">
                <a:latin typeface="Arial"/>
                <a:cs typeface="Arial"/>
              </a:rPr>
              <a:t> </a:t>
            </a:r>
            <a:r>
              <a:rPr sz="2400" b="1" dirty="0">
                <a:latin typeface="Arial"/>
                <a:cs typeface="Arial"/>
              </a:rPr>
              <a:t>SET</a:t>
            </a:r>
            <a:r>
              <a:rPr sz="2400" b="1" spc="-15" dirty="0">
                <a:latin typeface="Arial"/>
                <a:cs typeface="Arial"/>
              </a:rPr>
              <a:t> </a:t>
            </a:r>
            <a:r>
              <a:rPr sz="2400" b="1" dirty="0">
                <a:latin typeface="Arial"/>
                <a:cs typeface="Arial"/>
              </a:rPr>
              <a:t>A</a:t>
            </a:r>
            <a:r>
              <a:rPr sz="2400" dirty="0">
                <a:latin typeface="Arial"/>
                <a:cs typeface="Arial"/>
              </a:rPr>
              <a:t>: For</a:t>
            </a:r>
            <a:r>
              <a:rPr sz="2400" spc="-10" dirty="0">
                <a:latin typeface="Arial"/>
                <a:cs typeface="Arial"/>
              </a:rPr>
              <a:t> </a:t>
            </a:r>
            <a:r>
              <a:rPr sz="2400" dirty="0">
                <a:latin typeface="Arial"/>
                <a:cs typeface="Arial"/>
              </a:rPr>
              <a:t>th</a:t>
            </a:r>
            <a:r>
              <a:rPr sz="2400" spc="-10" dirty="0">
                <a:latin typeface="Arial"/>
                <a:cs typeface="Arial"/>
              </a:rPr>
              <a:t>i</a:t>
            </a:r>
            <a:r>
              <a:rPr sz="2400" dirty="0">
                <a:latin typeface="Arial"/>
                <a:cs typeface="Arial"/>
              </a:rPr>
              <a:t>s</a:t>
            </a:r>
            <a:r>
              <a:rPr sz="2400" spc="5" dirty="0">
                <a:latin typeface="Arial"/>
                <a:cs typeface="Arial"/>
              </a:rPr>
              <a:t> </a:t>
            </a:r>
            <a:r>
              <a:rPr sz="2400" dirty="0">
                <a:latin typeface="Arial"/>
                <a:cs typeface="Arial"/>
              </a:rPr>
              <a:t>o</a:t>
            </a:r>
            <a:r>
              <a:rPr sz="2400" spc="-10" dirty="0">
                <a:latin typeface="Arial"/>
                <a:cs typeface="Arial"/>
              </a:rPr>
              <a:t>b</a:t>
            </a:r>
            <a:r>
              <a:rPr sz="2400" dirty="0">
                <a:latin typeface="Arial"/>
                <a:cs typeface="Arial"/>
              </a:rPr>
              <a:t>j</a:t>
            </a:r>
            <a:r>
              <a:rPr sz="2400" spc="-10" dirty="0">
                <a:latin typeface="Arial"/>
                <a:cs typeface="Arial"/>
              </a:rPr>
              <a:t>e</a:t>
            </a:r>
            <a:r>
              <a:rPr sz="2400" spc="5" dirty="0">
                <a:latin typeface="Arial"/>
                <a:cs typeface="Arial"/>
              </a:rPr>
              <a:t>c</a:t>
            </a:r>
            <a:r>
              <a:rPr sz="2400" spc="-10" dirty="0">
                <a:latin typeface="Arial"/>
                <a:cs typeface="Arial"/>
              </a:rPr>
              <a:t>t</a:t>
            </a:r>
            <a:r>
              <a:rPr sz="2400" dirty="0">
                <a:latin typeface="Arial"/>
                <a:cs typeface="Arial"/>
              </a:rPr>
              <a:t>i</a:t>
            </a:r>
            <a:r>
              <a:rPr sz="2400" spc="5" dirty="0">
                <a:latin typeface="Arial"/>
                <a:cs typeface="Arial"/>
              </a:rPr>
              <a:t>v</a:t>
            </a:r>
            <a:r>
              <a:rPr sz="2400" dirty="0">
                <a:latin typeface="Arial"/>
                <a:cs typeface="Arial"/>
              </a:rPr>
              <a:t>e,</a:t>
            </a:r>
            <a:r>
              <a:rPr sz="2400" spc="-10" dirty="0">
                <a:latin typeface="Arial"/>
                <a:cs typeface="Arial"/>
              </a:rPr>
              <a:t> </a:t>
            </a:r>
            <a:r>
              <a:rPr sz="2400" dirty="0">
                <a:latin typeface="Arial"/>
                <a:cs typeface="Arial"/>
              </a:rPr>
              <a:t>two </a:t>
            </a:r>
            <a:r>
              <a:rPr sz="2400" spc="5" dirty="0">
                <a:latin typeface="Arial"/>
                <a:cs typeface="Arial"/>
              </a:rPr>
              <a:t>M</a:t>
            </a:r>
            <a:r>
              <a:rPr sz="2400" spc="-5" dirty="0">
                <a:latin typeface="Arial"/>
                <a:cs typeface="Arial"/>
              </a:rPr>
              <a:t>O</a:t>
            </a:r>
            <a:r>
              <a:rPr sz="2400" spc="-15" dirty="0">
                <a:latin typeface="Arial"/>
                <a:cs typeface="Arial"/>
              </a:rPr>
              <a:t>V</a:t>
            </a:r>
            <a:r>
              <a:rPr sz="2400" dirty="0">
                <a:latin typeface="Arial"/>
                <a:cs typeface="Arial"/>
              </a:rPr>
              <a:t>s</a:t>
            </a:r>
            <a:r>
              <a:rPr sz="2400" spc="5" dirty="0">
                <a:latin typeface="Arial"/>
                <a:cs typeface="Arial"/>
              </a:rPr>
              <a:t> </a:t>
            </a:r>
            <a:r>
              <a:rPr sz="2400" dirty="0">
                <a:latin typeface="Arial"/>
                <a:cs typeface="Arial"/>
              </a:rPr>
              <a:t>are </a:t>
            </a:r>
            <a:r>
              <a:rPr sz="2400" spc="-10" dirty="0">
                <a:latin typeface="Arial"/>
                <a:cs typeface="Arial"/>
              </a:rPr>
              <a:t>r</a:t>
            </a:r>
            <a:r>
              <a:rPr sz="2400" dirty="0">
                <a:latin typeface="Arial"/>
                <a:cs typeface="Arial"/>
              </a:rPr>
              <a:t>eq</a:t>
            </a:r>
            <a:r>
              <a:rPr sz="2400" spc="-10" dirty="0">
                <a:latin typeface="Arial"/>
                <a:cs typeface="Arial"/>
              </a:rPr>
              <a:t>u</a:t>
            </a:r>
            <a:r>
              <a:rPr sz="2400" dirty="0">
                <a:latin typeface="Arial"/>
                <a:cs typeface="Arial"/>
              </a:rPr>
              <a:t>ired</a:t>
            </a:r>
            <a:r>
              <a:rPr sz="2400" spc="-10" dirty="0">
                <a:latin typeface="Arial"/>
                <a:cs typeface="Arial"/>
              </a:rPr>
              <a:t> </a:t>
            </a:r>
            <a:r>
              <a:rPr sz="2400" dirty="0">
                <a:latin typeface="Arial"/>
                <a:cs typeface="Arial"/>
              </a:rPr>
              <a:t>for</a:t>
            </a:r>
            <a:r>
              <a:rPr sz="2400" spc="-15" dirty="0">
                <a:latin typeface="Arial"/>
                <a:cs typeface="Arial"/>
              </a:rPr>
              <a:t> </a:t>
            </a:r>
            <a:r>
              <a:rPr sz="2400" dirty="0">
                <a:latin typeface="Arial"/>
                <a:cs typeface="Arial"/>
              </a:rPr>
              <a:t>the </a:t>
            </a:r>
            <a:r>
              <a:rPr sz="2400" spc="-10" dirty="0">
                <a:latin typeface="Arial"/>
                <a:cs typeface="Arial"/>
              </a:rPr>
              <a:t>e</a:t>
            </a:r>
            <a:r>
              <a:rPr sz="2400" dirty="0">
                <a:latin typeface="Arial"/>
                <a:cs typeface="Arial"/>
              </a:rPr>
              <a:t>nt</a:t>
            </a:r>
            <a:r>
              <a:rPr sz="2400" spc="5" dirty="0">
                <a:latin typeface="Arial"/>
                <a:cs typeface="Arial"/>
              </a:rPr>
              <a:t>i</a:t>
            </a:r>
            <a:r>
              <a:rPr sz="2400" dirty="0">
                <a:latin typeface="Arial"/>
                <a:cs typeface="Arial"/>
              </a:rPr>
              <a:t>re</a:t>
            </a:r>
            <a:r>
              <a:rPr sz="2400" spc="-10" dirty="0">
                <a:latin typeface="Arial"/>
                <a:cs typeface="Arial"/>
              </a:rPr>
              <a:t> </a:t>
            </a:r>
            <a:r>
              <a:rPr sz="2400" spc="-5" dirty="0">
                <a:latin typeface="Arial"/>
                <a:cs typeface="Arial"/>
              </a:rPr>
              <a:t>s</a:t>
            </a:r>
            <a:r>
              <a:rPr sz="2400" spc="5" dirty="0">
                <a:latin typeface="Arial"/>
                <a:cs typeface="Arial"/>
              </a:rPr>
              <a:t>c</a:t>
            </a:r>
            <a:r>
              <a:rPr sz="2400" dirty="0">
                <a:latin typeface="Arial"/>
                <a:cs typeface="Arial"/>
              </a:rPr>
              <a:t>ho</a:t>
            </a:r>
            <a:r>
              <a:rPr sz="2400" spc="-10" dirty="0">
                <a:latin typeface="Arial"/>
                <a:cs typeface="Arial"/>
              </a:rPr>
              <a:t>o</a:t>
            </a:r>
            <a:r>
              <a:rPr sz="2400" dirty="0">
                <a:latin typeface="Arial"/>
                <a:cs typeface="Arial"/>
              </a:rPr>
              <a:t>l </a:t>
            </a:r>
            <a:r>
              <a:rPr sz="2400" spc="-5" dirty="0">
                <a:latin typeface="Arial"/>
                <a:cs typeface="Arial"/>
              </a:rPr>
              <a:t>y</a:t>
            </a:r>
            <a:r>
              <a:rPr sz="2400" dirty="0">
                <a:latin typeface="Arial"/>
                <a:cs typeface="Arial"/>
              </a:rPr>
              <a:t>ear.</a:t>
            </a:r>
            <a:r>
              <a:rPr sz="2400" spc="-10" dirty="0">
                <a:latin typeface="Arial"/>
                <a:cs typeface="Arial"/>
              </a:rPr>
              <a:t> </a:t>
            </a:r>
            <a:r>
              <a:rPr sz="2400" dirty="0">
                <a:latin typeface="Arial"/>
                <a:cs typeface="Arial"/>
              </a:rPr>
              <a:t>In </a:t>
            </a:r>
            <a:r>
              <a:rPr sz="2400" spc="-5" dirty="0">
                <a:latin typeface="Arial"/>
                <a:cs typeface="Arial"/>
              </a:rPr>
              <a:t>c</a:t>
            </a:r>
            <a:r>
              <a:rPr sz="2400" dirty="0">
                <a:latin typeface="Arial"/>
                <a:cs typeface="Arial"/>
              </a:rPr>
              <a:t>o</a:t>
            </a:r>
            <a:r>
              <a:rPr sz="2400" spc="-10" dirty="0">
                <a:latin typeface="Arial"/>
                <a:cs typeface="Arial"/>
              </a:rPr>
              <a:t>m</a:t>
            </a:r>
            <a:r>
              <a:rPr sz="2400" spc="30" dirty="0">
                <a:latin typeface="Arial"/>
                <a:cs typeface="Arial"/>
              </a:rPr>
              <a:t>p</a:t>
            </a:r>
            <a:r>
              <a:rPr sz="2400" dirty="0">
                <a:latin typeface="Arial"/>
                <a:cs typeface="Arial"/>
              </a:rPr>
              <a:t>ut</a:t>
            </a:r>
            <a:r>
              <a:rPr sz="2400" spc="5" dirty="0">
                <a:latin typeface="Arial"/>
                <a:cs typeface="Arial"/>
              </a:rPr>
              <a:t>i</a:t>
            </a:r>
            <a:r>
              <a:rPr sz="2400" spc="-10" dirty="0">
                <a:latin typeface="Arial"/>
                <a:cs typeface="Arial"/>
              </a:rPr>
              <a:t>n</a:t>
            </a:r>
            <a:r>
              <a:rPr sz="2400" dirty="0">
                <a:latin typeface="Arial"/>
                <a:cs typeface="Arial"/>
              </a:rPr>
              <a:t>g t</a:t>
            </a:r>
            <a:r>
              <a:rPr sz="2400" spc="-10" dirty="0">
                <a:latin typeface="Arial"/>
                <a:cs typeface="Arial"/>
              </a:rPr>
              <a:t>h</a:t>
            </a:r>
            <a:r>
              <a:rPr sz="2400" dirty="0">
                <a:latin typeface="Arial"/>
                <a:cs typeface="Arial"/>
              </a:rPr>
              <a:t>e rat</a:t>
            </a:r>
            <a:r>
              <a:rPr sz="2400" spc="-10" dirty="0">
                <a:latin typeface="Arial"/>
                <a:cs typeface="Arial"/>
              </a:rPr>
              <a:t>i</a:t>
            </a:r>
            <a:r>
              <a:rPr sz="2400" dirty="0">
                <a:latin typeface="Arial"/>
                <a:cs typeface="Arial"/>
              </a:rPr>
              <a:t>ng </a:t>
            </a:r>
            <a:r>
              <a:rPr sz="2400" spc="-10" dirty="0">
                <a:latin typeface="Arial"/>
                <a:cs typeface="Arial"/>
              </a:rPr>
              <a:t>f</a:t>
            </a:r>
            <a:r>
              <a:rPr sz="2400" dirty="0">
                <a:latin typeface="Arial"/>
                <a:cs typeface="Arial"/>
              </a:rPr>
              <a:t>or Qua</a:t>
            </a:r>
            <a:r>
              <a:rPr sz="2400" spc="-10" dirty="0">
                <a:latin typeface="Arial"/>
                <a:cs typeface="Arial"/>
              </a:rPr>
              <a:t>l</a:t>
            </a:r>
            <a:r>
              <a:rPr sz="2400" dirty="0">
                <a:latin typeface="Arial"/>
                <a:cs typeface="Arial"/>
              </a:rPr>
              <a:t>it</a:t>
            </a:r>
            <a:r>
              <a:rPr sz="2400" spc="-5" dirty="0">
                <a:latin typeface="Arial"/>
                <a:cs typeface="Arial"/>
              </a:rPr>
              <a:t>y</a:t>
            </a:r>
            <a:r>
              <a:rPr sz="2400" dirty="0">
                <a:latin typeface="Arial"/>
                <a:cs typeface="Arial"/>
              </a:rPr>
              <a:t>: (i)</a:t>
            </a:r>
            <a:r>
              <a:rPr sz="2400" spc="-15" dirty="0">
                <a:latin typeface="Arial"/>
                <a:cs typeface="Arial"/>
              </a:rPr>
              <a:t> </a:t>
            </a:r>
            <a:r>
              <a:rPr sz="2400" dirty="0">
                <a:latin typeface="Arial"/>
                <a:cs typeface="Arial"/>
              </a:rPr>
              <a:t>get t</a:t>
            </a:r>
            <a:r>
              <a:rPr sz="2400" spc="-10" dirty="0">
                <a:latin typeface="Arial"/>
                <a:cs typeface="Arial"/>
              </a:rPr>
              <a:t>h</a:t>
            </a:r>
            <a:r>
              <a:rPr sz="2400" dirty="0">
                <a:latin typeface="Arial"/>
                <a:cs typeface="Arial"/>
              </a:rPr>
              <a:t>e </a:t>
            </a:r>
            <a:r>
              <a:rPr sz="2400" spc="-5" dirty="0">
                <a:latin typeface="Arial"/>
                <a:cs typeface="Arial"/>
              </a:rPr>
              <a:t>c</a:t>
            </a:r>
            <a:r>
              <a:rPr sz="2400" dirty="0">
                <a:latin typeface="Arial"/>
                <a:cs typeface="Arial"/>
              </a:rPr>
              <a:t>orr</a:t>
            </a:r>
            <a:r>
              <a:rPr sz="2400" spc="-10" dirty="0">
                <a:latin typeface="Arial"/>
                <a:cs typeface="Arial"/>
              </a:rPr>
              <a:t>e</a:t>
            </a:r>
            <a:r>
              <a:rPr sz="2400" spc="5" dirty="0">
                <a:latin typeface="Arial"/>
                <a:cs typeface="Arial"/>
              </a:rPr>
              <a:t>s</a:t>
            </a:r>
            <a:r>
              <a:rPr sz="2400" dirty="0">
                <a:latin typeface="Arial"/>
                <a:cs typeface="Arial"/>
              </a:rPr>
              <a:t>po</a:t>
            </a:r>
            <a:r>
              <a:rPr sz="2400" spc="-10" dirty="0">
                <a:latin typeface="Arial"/>
                <a:cs typeface="Arial"/>
              </a:rPr>
              <a:t>n</a:t>
            </a:r>
            <a:r>
              <a:rPr sz="2400" dirty="0">
                <a:latin typeface="Arial"/>
                <a:cs typeface="Arial"/>
              </a:rPr>
              <a:t>di</a:t>
            </a:r>
            <a:r>
              <a:rPr sz="2400" spc="-10" dirty="0">
                <a:latin typeface="Arial"/>
                <a:cs typeface="Arial"/>
              </a:rPr>
              <a:t>n</a:t>
            </a:r>
            <a:r>
              <a:rPr sz="2400" dirty="0">
                <a:latin typeface="Arial"/>
                <a:cs typeface="Arial"/>
              </a:rPr>
              <a:t>g RP</a:t>
            </a:r>
            <a:r>
              <a:rPr sz="2400" spc="5" dirty="0">
                <a:latin typeface="Arial"/>
                <a:cs typeface="Arial"/>
              </a:rPr>
              <a:t>M</a:t>
            </a:r>
            <a:r>
              <a:rPr sz="2400" dirty="0">
                <a:latin typeface="Arial"/>
                <a:cs typeface="Arial"/>
              </a:rPr>
              <a:t>S</a:t>
            </a:r>
            <a:r>
              <a:rPr sz="2400" spc="-15" dirty="0">
                <a:latin typeface="Arial"/>
                <a:cs typeface="Arial"/>
              </a:rPr>
              <a:t> </a:t>
            </a:r>
            <a:r>
              <a:rPr sz="2400" spc="25" dirty="0">
                <a:latin typeface="Arial"/>
                <a:cs typeface="Arial"/>
              </a:rPr>
              <a:t>5</a:t>
            </a:r>
            <a:r>
              <a:rPr sz="2400" dirty="0">
                <a:latin typeface="Arial"/>
                <a:cs typeface="Arial"/>
              </a:rPr>
              <a:t>-poi</a:t>
            </a:r>
            <a:r>
              <a:rPr sz="2400" spc="-10" dirty="0">
                <a:latin typeface="Arial"/>
                <a:cs typeface="Arial"/>
              </a:rPr>
              <a:t>n</a:t>
            </a:r>
            <a:r>
              <a:rPr sz="2400" dirty="0">
                <a:latin typeface="Arial"/>
                <a:cs typeface="Arial"/>
              </a:rPr>
              <a:t>t </a:t>
            </a:r>
            <a:r>
              <a:rPr sz="2400" spc="-10" dirty="0">
                <a:latin typeface="Arial"/>
                <a:cs typeface="Arial"/>
              </a:rPr>
              <a:t>s</a:t>
            </a:r>
            <a:r>
              <a:rPr sz="2400" spc="5" dirty="0">
                <a:latin typeface="Arial"/>
                <a:cs typeface="Arial"/>
              </a:rPr>
              <a:t>c</a:t>
            </a:r>
            <a:r>
              <a:rPr sz="2400" dirty="0">
                <a:latin typeface="Arial"/>
                <a:cs typeface="Arial"/>
              </a:rPr>
              <a:t>a</a:t>
            </a:r>
            <a:r>
              <a:rPr sz="2400" spc="-10" dirty="0">
                <a:latin typeface="Arial"/>
                <a:cs typeface="Arial"/>
              </a:rPr>
              <a:t>l</a:t>
            </a:r>
            <a:r>
              <a:rPr sz="2400" dirty="0">
                <a:latin typeface="Arial"/>
                <a:cs typeface="Arial"/>
              </a:rPr>
              <a:t>e ra</a:t>
            </a:r>
            <a:r>
              <a:rPr sz="2400" spc="-10" dirty="0">
                <a:latin typeface="Arial"/>
                <a:cs typeface="Arial"/>
              </a:rPr>
              <a:t>t</a:t>
            </a:r>
            <a:r>
              <a:rPr sz="2400" dirty="0">
                <a:latin typeface="Arial"/>
                <a:cs typeface="Arial"/>
              </a:rPr>
              <a:t>ing</a:t>
            </a:r>
            <a:r>
              <a:rPr sz="2400" spc="-10" dirty="0">
                <a:latin typeface="Arial"/>
                <a:cs typeface="Arial"/>
              </a:rPr>
              <a:t> </a:t>
            </a:r>
            <a:r>
              <a:rPr sz="2400" dirty="0">
                <a:latin typeface="Arial"/>
                <a:cs typeface="Arial"/>
              </a:rPr>
              <a:t>of </a:t>
            </a:r>
            <a:r>
              <a:rPr sz="2400" spc="-10" dirty="0">
                <a:latin typeface="Arial"/>
                <a:cs typeface="Arial"/>
              </a:rPr>
              <a:t>e</a:t>
            </a:r>
            <a:r>
              <a:rPr sz="2400" dirty="0">
                <a:latin typeface="Arial"/>
                <a:cs typeface="Arial"/>
              </a:rPr>
              <a:t>a</a:t>
            </a:r>
            <a:r>
              <a:rPr sz="2400" spc="5" dirty="0">
                <a:latin typeface="Arial"/>
                <a:cs typeface="Arial"/>
              </a:rPr>
              <a:t>c</a:t>
            </a:r>
            <a:r>
              <a:rPr sz="2400" dirty="0">
                <a:latin typeface="Arial"/>
                <a:cs typeface="Arial"/>
              </a:rPr>
              <a:t>h</a:t>
            </a:r>
            <a:r>
              <a:rPr sz="2400" spc="-10" dirty="0">
                <a:latin typeface="Arial"/>
                <a:cs typeface="Arial"/>
              </a:rPr>
              <a:t> </a:t>
            </a:r>
            <a:r>
              <a:rPr sz="2400" dirty="0">
                <a:latin typeface="Arial"/>
                <a:cs typeface="Arial"/>
              </a:rPr>
              <a:t>C</a:t>
            </a:r>
            <a:r>
              <a:rPr sz="2400" spc="-5" dirty="0">
                <a:latin typeface="Arial"/>
                <a:cs typeface="Arial"/>
              </a:rPr>
              <a:t>O</a:t>
            </a:r>
            <a:r>
              <a:rPr sz="2400" dirty="0">
                <a:latin typeface="Arial"/>
                <a:cs typeface="Arial"/>
              </a:rPr>
              <a:t>T rat</a:t>
            </a:r>
            <a:r>
              <a:rPr sz="2400" spc="5" dirty="0">
                <a:latin typeface="Arial"/>
                <a:cs typeface="Arial"/>
              </a:rPr>
              <a:t>i</a:t>
            </a:r>
            <a:r>
              <a:rPr sz="2400" dirty="0">
                <a:latin typeface="Arial"/>
                <a:cs typeface="Arial"/>
              </a:rPr>
              <a:t>n</a:t>
            </a:r>
            <a:r>
              <a:rPr sz="2400" spc="-10" dirty="0">
                <a:latin typeface="Arial"/>
                <a:cs typeface="Arial"/>
              </a:rPr>
              <a:t>g</a:t>
            </a:r>
            <a:r>
              <a:rPr sz="2400" dirty="0">
                <a:latin typeface="Arial"/>
                <a:cs typeface="Arial"/>
              </a:rPr>
              <a:t>;</a:t>
            </a:r>
          </a:p>
          <a:p>
            <a:pPr marL="12700"/>
            <a:r>
              <a:rPr sz="2400" dirty="0">
                <a:latin typeface="Arial"/>
                <a:cs typeface="Arial"/>
              </a:rPr>
              <a:t>(ii) </a:t>
            </a:r>
            <a:r>
              <a:rPr sz="2400" spc="-5" dirty="0">
                <a:latin typeface="Arial"/>
                <a:cs typeface="Arial"/>
              </a:rPr>
              <a:t>c</a:t>
            </a:r>
            <a:r>
              <a:rPr sz="2400" dirty="0">
                <a:latin typeface="Arial"/>
                <a:cs typeface="Arial"/>
              </a:rPr>
              <a:t>al</a:t>
            </a:r>
            <a:r>
              <a:rPr sz="2400" spc="-10" dirty="0">
                <a:latin typeface="Arial"/>
                <a:cs typeface="Arial"/>
              </a:rPr>
              <a:t>c</a:t>
            </a:r>
            <a:r>
              <a:rPr sz="2400" dirty="0">
                <a:latin typeface="Arial"/>
                <a:cs typeface="Arial"/>
              </a:rPr>
              <a:t>ul</a:t>
            </a:r>
            <a:r>
              <a:rPr sz="2400" spc="-10" dirty="0">
                <a:latin typeface="Arial"/>
                <a:cs typeface="Arial"/>
              </a:rPr>
              <a:t>a</a:t>
            </a:r>
            <a:r>
              <a:rPr sz="2400" dirty="0">
                <a:latin typeface="Arial"/>
                <a:cs typeface="Arial"/>
              </a:rPr>
              <a:t>te t</a:t>
            </a:r>
            <a:r>
              <a:rPr sz="2400" spc="-10" dirty="0">
                <a:latin typeface="Arial"/>
                <a:cs typeface="Arial"/>
              </a:rPr>
              <a:t>h</a:t>
            </a:r>
            <a:r>
              <a:rPr sz="2400" dirty="0">
                <a:latin typeface="Arial"/>
                <a:cs typeface="Arial"/>
              </a:rPr>
              <a:t>e </a:t>
            </a:r>
            <a:r>
              <a:rPr sz="2400" spc="-10" dirty="0">
                <a:latin typeface="Arial"/>
                <a:cs typeface="Arial"/>
              </a:rPr>
              <a:t>a</a:t>
            </a:r>
            <a:r>
              <a:rPr sz="2400" spc="5" dirty="0">
                <a:latin typeface="Arial"/>
                <a:cs typeface="Arial"/>
              </a:rPr>
              <a:t>v</a:t>
            </a:r>
            <a:r>
              <a:rPr sz="2400" dirty="0">
                <a:latin typeface="Arial"/>
                <a:cs typeface="Arial"/>
              </a:rPr>
              <a:t>er</a:t>
            </a:r>
            <a:r>
              <a:rPr sz="2400" spc="-10" dirty="0">
                <a:latin typeface="Arial"/>
                <a:cs typeface="Arial"/>
              </a:rPr>
              <a:t>a</a:t>
            </a:r>
            <a:r>
              <a:rPr sz="2400" dirty="0">
                <a:latin typeface="Arial"/>
                <a:cs typeface="Arial"/>
              </a:rPr>
              <a:t>ge of</a:t>
            </a:r>
            <a:r>
              <a:rPr sz="2400" spc="-10" dirty="0">
                <a:latin typeface="Arial"/>
                <a:cs typeface="Arial"/>
              </a:rPr>
              <a:t> </a:t>
            </a:r>
            <a:r>
              <a:rPr sz="2400" dirty="0">
                <a:latin typeface="Arial"/>
                <a:cs typeface="Arial"/>
              </a:rPr>
              <a:t>t</a:t>
            </a:r>
            <a:r>
              <a:rPr sz="2400" spc="-10" dirty="0">
                <a:latin typeface="Arial"/>
                <a:cs typeface="Arial"/>
              </a:rPr>
              <a:t>h</a:t>
            </a:r>
            <a:r>
              <a:rPr sz="2400" dirty="0">
                <a:latin typeface="Arial"/>
                <a:cs typeface="Arial"/>
              </a:rPr>
              <a:t>e RP</a:t>
            </a:r>
            <a:r>
              <a:rPr sz="2400" spc="5" dirty="0">
                <a:latin typeface="Arial"/>
                <a:cs typeface="Arial"/>
              </a:rPr>
              <a:t>M</a:t>
            </a:r>
            <a:r>
              <a:rPr sz="2400" dirty="0">
                <a:latin typeface="Arial"/>
                <a:cs typeface="Arial"/>
              </a:rPr>
              <a:t>S ra</a:t>
            </a:r>
            <a:r>
              <a:rPr sz="2400" spc="-10" dirty="0">
                <a:latin typeface="Arial"/>
                <a:cs typeface="Arial"/>
              </a:rPr>
              <a:t>t</a:t>
            </a:r>
            <a:r>
              <a:rPr sz="2400" dirty="0">
                <a:latin typeface="Arial"/>
                <a:cs typeface="Arial"/>
              </a:rPr>
              <a:t>in</a:t>
            </a:r>
            <a:r>
              <a:rPr sz="2400" spc="-10" dirty="0">
                <a:latin typeface="Arial"/>
                <a:cs typeface="Arial"/>
              </a:rPr>
              <a:t>g</a:t>
            </a:r>
            <a:r>
              <a:rPr sz="2400" spc="5" dirty="0">
                <a:latin typeface="Arial"/>
                <a:cs typeface="Arial"/>
              </a:rPr>
              <a:t>s</a:t>
            </a:r>
            <a:r>
              <a:rPr sz="2400" dirty="0">
                <a:latin typeface="Arial"/>
                <a:cs typeface="Arial"/>
              </a:rPr>
              <a:t>; </a:t>
            </a:r>
            <a:r>
              <a:rPr sz="2400" spc="-10" dirty="0">
                <a:latin typeface="Arial"/>
                <a:cs typeface="Arial"/>
              </a:rPr>
              <a:t>a</a:t>
            </a:r>
            <a:r>
              <a:rPr sz="2400" dirty="0">
                <a:latin typeface="Arial"/>
                <a:cs typeface="Arial"/>
              </a:rPr>
              <a:t>nd (</a:t>
            </a:r>
            <a:r>
              <a:rPr sz="2400" spc="-10" dirty="0">
                <a:latin typeface="Arial"/>
                <a:cs typeface="Arial"/>
              </a:rPr>
              <a:t>i</a:t>
            </a:r>
            <a:r>
              <a:rPr sz="2400" dirty="0">
                <a:latin typeface="Arial"/>
                <a:cs typeface="Arial"/>
              </a:rPr>
              <a:t>ii) </a:t>
            </a:r>
            <a:r>
              <a:rPr sz="2400" spc="-10" dirty="0">
                <a:latin typeface="Arial"/>
                <a:cs typeface="Arial"/>
              </a:rPr>
              <a:t>f</a:t>
            </a:r>
            <a:r>
              <a:rPr sz="2400" dirty="0">
                <a:latin typeface="Arial"/>
                <a:cs typeface="Arial"/>
              </a:rPr>
              <a:t>ind</a:t>
            </a:r>
            <a:r>
              <a:rPr sz="2400" spc="-10" dirty="0">
                <a:latin typeface="Arial"/>
                <a:cs typeface="Arial"/>
              </a:rPr>
              <a:t> t</a:t>
            </a:r>
            <a:r>
              <a:rPr sz="2400" dirty="0">
                <a:latin typeface="Arial"/>
                <a:cs typeface="Arial"/>
              </a:rPr>
              <a:t>he tra</a:t>
            </a:r>
            <a:r>
              <a:rPr sz="2400" spc="-10" dirty="0">
                <a:latin typeface="Arial"/>
                <a:cs typeface="Arial"/>
              </a:rPr>
              <a:t>ns</a:t>
            </a:r>
            <a:r>
              <a:rPr sz="2400" spc="5" dirty="0">
                <a:latin typeface="Arial"/>
                <a:cs typeface="Arial"/>
              </a:rPr>
              <a:t>m</a:t>
            </a:r>
            <a:r>
              <a:rPr sz="2400" dirty="0">
                <a:latin typeface="Arial"/>
                <a:cs typeface="Arial"/>
              </a:rPr>
              <a:t>ut</a:t>
            </a:r>
            <a:r>
              <a:rPr sz="2400" spc="-10" dirty="0">
                <a:latin typeface="Arial"/>
                <a:cs typeface="Arial"/>
              </a:rPr>
              <a:t>e</a:t>
            </a:r>
            <a:r>
              <a:rPr sz="2400" dirty="0">
                <a:latin typeface="Arial"/>
                <a:cs typeface="Arial"/>
              </a:rPr>
              <a:t>d RP</a:t>
            </a:r>
            <a:r>
              <a:rPr sz="2400" spc="5" dirty="0">
                <a:latin typeface="Arial"/>
                <a:cs typeface="Arial"/>
              </a:rPr>
              <a:t>M</a:t>
            </a:r>
            <a:r>
              <a:rPr sz="2400" dirty="0">
                <a:latin typeface="Arial"/>
                <a:cs typeface="Arial"/>
              </a:rPr>
              <a:t>S r</a:t>
            </a:r>
            <a:r>
              <a:rPr sz="2400" spc="-10" dirty="0">
                <a:latin typeface="Arial"/>
                <a:cs typeface="Arial"/>
              </a:rPr>
              <a:t>a</a:t>
            </a:r>
            <a:r>
              <a:rPr sz="2400" dirty="0">
                <a:latin typeface="Arial"/>
                <a:cs typeface="Arial"/>
              </a:rPr>
              <a:t>t</a:t>
            </a:r>
            <a:r>
              <a:rPr sz="2400" spc="5" dirty="0">
                <a:latin typeface="Arial"/>
                <a:cs typeface="Arial"/>
              </a:rPr>
              <a:t>i</a:t>
            </a:r>
            <a:r>
              <a:rPr sz="2400" spc="-10" dirty="0">
                <a:latin typeface="Arial"/>
                <a:cs typeface="Arial"/>
              </a:rPr>
              <a:t>n</a:t>
            </a:r>
            <a:r>
              <a:rPr sz="2400" dirty="0">
                <a:latin typeface="Arial"/>
                <a:cs typeface="Arial"/>
              </a:rPr>
              <a:t>g.</a:t>
            </a:r>
            <a:r>
              <a:rPr sz="2400" spc="35" dirty="0">
                <a:latin typeface="Arial"/>
                <a:cs typeface="Arial"/>
              </a:rPr>
              <a:t> </a:t>
            </a:r>
            <a:r>
              <a:rPr sz="2400" b="1" spc="-15" dirty="0">
                <a:latin typeface="Arial"/>
                <a:cs typeface="Arial"/>
              </a:rPr>
              <a:t>S</a:t>
            </a:r>
            <a:r>
              <a:rPr sz="2400" b="1" dirty="0">
                <a:latin typeface="Arial"/>
                <a:cs typeface="Arial"/>
              </a:rPr>
              <a:t>ee s</a:t>
            </a:r>
            <a:r>
              <a:rPr sz="2400" b="1" spc="-10" dirty="0">
                <a:latin typeface="Arial"/>
                <a:cs typeface="Arial"/>
              </a:rPr>
              <a:t>a</a:t>
            </a:r>
            <a:r>
              <a:rPr sz="2400" b="1" dirty="0">
                <a:latin typeface="Arial"/>
                <a:cs typeface="Arial"/>
              </a:rPr>
              <a:t>mple</a:t>
            </a:r>
            <a:r>
              <a:rPr sz="2400" b="1" spc="-10" dirty="0">
                <a:latin typeface="Arial"/>
                <a:cs typeface="Arial"/>
              </a:rPr>
              <a:t> </a:t>
            </a:r>
            <a:r>
              <a:rPr sz="2400" b="1" dirty="0">
                <a:latin typeface="Arial"/>
                <a:cs typeface="Arial"/>
              </a:rPr>
              <a:t>co</a:t>
            </a:r>
            <a:r>
              <a:rPr sz="2400" b="1" spc="5" dirty="0">
                <a:latin typeface="Arial"/>
                <a:cs typeface="Arial"/>
              </a:rPr>
              <a:t>m</a:t>
            </a:r>
            <a:r>
              <a:rPr sz="2400" b="1" spc="-10" dirty="0">
                <a:latin typeface="Arial"/>
                <a:cs typeface="Arial"/>
              </a:rPr>
              <a:t>p</a:t>
            </a:r>
            <a:r>
              <a:rPr sz="2400" b="1" dirty="0">
                <a:latin typeface="Arial"/>
                <a:cs typeface="Arial"/>
              </a:rPr>
              <a:t>ut</a:t>
            </a:r>
            <a:r>
              <a:rPr sz="2400" b="1" spc="5" dirty="0">
                <a:latin typeface="Arial"/>
                <a:cs typeface="Arial"/>
              </a:rPr>
              <a:t>a</a:t>
            </a:r>
            <a:r>
              <a:rPr sz="2400" b="1" dirty="0">
                <a:latin typeface="Arial"/>
                <a:cs typeface="Arial"/>
              </a:rPr>
              <a:t>tion</a:t>
            </a:r>
            <a:r>
              <a:rPr sz="2400" b="1" spc="-10" dirty="0">
                <a:latin typeface="Arial"/>
                <a:cs typeface="Arial"/>
              </a:rPr>
              <a:t> </a:t>
            </a:r>
            <a:r>
              <a:rPr sz="2400" b="1" dirty="0">
                <a:latin typeface="Arial"/>
                <a:cs typeface="Arial"/>
              </a:rPr>
              <a:t>bel</a:t>
            </a:r>
            <a:r>
              <a:rPr sz="2400" b="1" spc="-10" dirty="0">
                <a:latin typeface="Arial"/>
                <a:cs typeface="Arial"/>
              </a:rPr>
              <a:t>o</a:t>
            </a:r>
            <a:r>
              <a:rPr sz="2400" b="1" spc="5" dirty="0">
                <a:latin typeface="Arial"/>
                <a:cs typeface="Arial"/>
              </a:rPr>
              <a:t>w</a:t>
            </a:r>
            <a:r>
              <a:rPr sz="2400" b="1" dirty="0">
                <a:latin typeface="Arial"/>
                <a:cs typeface="Arial"/>
              </a:rPr>
              <a:t>:</a:t>
            </a:r>
            <a:endParaRPr sz="2400" dirty="0">
              <a:latin typeface="Arial"/>
              <a:cs typeface="Arial"/>
            </a:endParaRPr>
          </a:p>
        </p:txBody>
      </p:sp>
      <p:sp>
        <p:nvSpPr>
          <p:cNvPr id="7" name="object 7"/>
          <p:cNvSpPr txBox="1"/>
          <p:nvPr/>
        </p:nvSpPr>
        <p:spPr>
          <a:xfrm>
            <a:off x="1306094" y="6275227"/>
            <a:ext cx="16459200" cy="812544"/>
          </a:xfrm>
          <a:prstGeom prst="rect">
            <a:avLst/>
          </a:prstGeom>
        </p:spPr>
        <p:txBody>
          <a:bodyPr vert="horz" wrap="square" lIns="0" tIns="0" rIns="0" bIns="0" rtlCol="0">
            <a:noAutofit/>
          </a:bodyPr>
          <a:lstStyle/>
          <a:p>
            <a:pPr marL="12700" marR="12700"/>
            <a:r>
              <a:rPr sz="2800" dirty="0">
                <a:latin typeface="Arial"/>
                <a:cs typeface="Arial"/>
              </a:rPr>
              <a:t>Note for</a:t>
            </a:r>
            <a:r>
              <a:rPr sz="2800" spc="5" dirty="0">
                <a:latin typeface="Arial"/>
                <a:cs typeface="Arial"/>
              </a:rPr>
              <a:t> </a:t>
            </a:r>
            <a:r>
              <a:rPr sz="2800" b="1" dirty="0">
                <a:latin typeface="Arial"/>
                <a:cs typeface="Arial"/>
              </a:rPr>
              <a:t>SET</a:t>
            </a:r>
            <a:r>
              <a:rPr sz="2800" b="1" spc="-15" dirty="0">
                <a:latin typeface="Arial"/>
                <a:cs typeface="Arial"/>
              </a:rPr>
              <a:t> </a:t>
            </a:r>
            <a:r>
              <a:rPr sz="2800" b="1" dirty="0">
                <a:latin typeface="Arial"/>
                <a:cs typeface="Arial"/>
              </a:rPr>
              <a:t>B</a:t>
            </a:r>
            <a:r>
              <a:rPr sz="2800" dirty="0">
                <a:latin typeface="Arial"/>
                <a:cs typeface="Arial"/>
              </a:rPr>
              <a:t>: For</a:t>
            </a:r>
            <a:r>
              <a:rPr sz="2800" spc="-10" dirty="0">
                <a:latin typeface="Arial"/>
                <a:cs typeface="Arial"/>
              </a:rPr>
              <a:t> </a:t>
            </a:r>
            <a:r>
              <a:rPr sz="2800" dirty="0">
                <a:latin typeface="Arial"/>
                <a:cs typeface="Arial"/>
              </a:rPr>
              <a:t>th</a:t>
            </a:r>
            <a:r>
              <a:rPr sz="2800" spc="-10" dirty="0">
                <a:latin typeface="Arial"/>
                <a:cs typeface="Arial"/>
              </a:rPr>
              <a:t>i</a:t>
            </a:r>
            <a:r>
              <a:rPr sz="2800" dirty="0">
                <a:latin typeface="Arial"/>
                <a:cs typeface="Arial"/>
              </a:rPr>
              <a:t>s</a:t>
            </a:r>
            <a:r>
              <a:rPr sz="2800" spc="5" dirty="0">
                <a:latin typeface="Arial"/>
                <a:cs typeface="Arial"/>
              </a:rPr>
              <a:t> </a:t>
            </a:r>
            <a:r>
              <a:rPr sz="2800" dirty="0">
                <a:latin typeface="Arial"/>
                <a:cs typeface="Arial"/>
              </a:rPr>
              <a:t>o</a:t>
            </a:r>
            <a:r>
              <a:rPr sz="2800" spc="-10" dirty="0">
                <a:latin typeface="Arial"/>
                <a:cs typeface="Arial"/>
              </a:rPr>
              <a:t>b</a:t>
            </a:r>
            <a:r>
              <a:rPr sz="2800" dirty="0">
                <a:latin typeface="Arial"/>
                <a:cs typeface="Arial"/>
              </a:rPr>
              <a:t>j</a:t>
            </a:r>
            <a:r>
              <a:rPr sz="2800" spc="-10" dirty="0">
                <a:latin typeface="Arial"/>
                <a:cs typeface="Arial"/>
              </a:rPr>
              <a:t>e</a:t>
            </a:r>
            <a:r>
              <a:rPr sz="2800" spc="5" dirty="0">
                <a:latin typeface="Arial"/>
                <a:cs typeface="Arial"/>
              </a:rPr>
              <a:t>c</a:t>
            </a:r>
            <a:r>
              <a:rPr sz="2800" spc="-10" dirty="0">
                <a:latin typeface="Arial"/>
                <a:cs typeface="Arial"/>
              </a:rPr>
              <a:t>t</a:t>
            </a:r>
            <a:r>
              <a:rPr sz="2800" dirty="0">
                <a:latin typeface="Arial"/>
                <a:cs typeface="Arial"/>
              </a:rPr>
              <a:t>i</a:t>
            </a:r>
            <a:r>
              <a:rPr sz="2800" spc="5" dirty="0">
                <a:latin typeface="Arial"/>
                <a:cs typeface="Arial"/>
              </a:rPr>
              <a:t>v</a:t>
            </a:r>
            <a:r>
              <a:rPr sz="2800" dirty="0">
                <a:latin typeface="Arial"/>
                <a:cs typeface="Arial"/>
              </a:rPr>
              <a:t>e,</a:t>
            </a:r>
            <a:r>
              <a:rPr sz="2800" spc="-10" dirty="0">
                <a:latin typeface="Arial"/>
                <a:cs typeface="Arial"/>
              </a:rPr>
              <a:t> </a:t>
            </a:r>
            <a:r>
              <a:rPr sz="2800" dirty="0">
                <a:latin typeface="Arial"/>
                <a:cs typeface="Arial"/>
              </a:rPr>
              <a:t>two </a:t>
            </a:r>
            <a:r>
              <a:rPr sz="2800" spc="5" dirty="0">
                <a:latin typeface="Arial"/>
                <a:cs typeface="Arial"/>
              </a:rPr>
              <a:t>M</a:t>
            </a:r>
            <a:r>
              <a:rPr sz="2800" spc="-5" dirty="0">
                <a:latin typeface="Arial"/>
                <a:cs typeface="Arial"/>
              </a:rPr>
              <a:t>O</a:t>
            </a:r>
            <a:r>
              <a:rPr sz="2800" spc="-15" dirty="0">
                <a:latin typeface="Arial"/>
                <a:cs typeface="Arial"/>
              </a:rPr>
              <a:t>V</a:t>
            </a:r>
            <a:r>
              <a:rPr sz="2800" dirty="0">
                <a:latin typeface="Arial"/>
                <a:cs typeface="Arial"/>
              </a:rPr>
              <a:t>s</a:t>
            </a:r>
            <a:r>
              <a:rPr sz="2800" spc="5" dirty="0">
                <a:latin typeface="Arial"/>
                <a:cs typeface="Arial"/>
              </a:rPr>
              <a:t> </a:t>
            </a:r>
            <a:r>
              <a:rPr sz="2800" dirty="0">
                <a:latin typeface="Arial"/>
                <a:cs typeface="Arial"/>
              </a:rPr>
              <a:t>are </a:t>
            </a:r>
            <a:r>
              <a:rPr sz="2800" spc="-10" dirty="0">
                <a:latin typeface="Arial"/>
                <a:cs typeface="Arial"/>
              </a:rPr>
              <a:t>r</a:t>
            </a:r>
            <a:r>
              <a:rPr sz="2800" dirty="0">
                <a:latin typeface="Arial"/>
                <a:cs typeface="Arial"/>
              </a:rPr>
              <a:t>eq</a:t>
            </a:r>
            <a:r>
              <a:rPr sz="2800" spc="-10" dirty="0">
                <a:latin typeface="Arial"/>
                <a:cs typeface="Arial"/>
              </a:rPr>
              <a:t>u</a:t>
            </a:r>
            <a:r>
              <a:rPr sz="2800" dirty="0">
                <a:latin typeface="Arial"/>
                <a:cs typeface="Arial"/>
              </a:rPr>
              <a:t>ired</a:t>
            </a:r>
            <a:r>
              <a:rPr sz="2800" spc="-10" dirty="0">
                <a:latin typeface="Arial"/>
                <a:cs typeface="Arial"/>
              </a:rPr>
              <a:t> </a:t>
            </a:r>
            <a:r>
              <a:rPr sz="2800" dirty="0">
                <a:latin typeface="Arial"/>
                <a:cs typeface="Arial"/>
              </a:rPr>
              <a:t>for</a:t>
            </a:r>
            <a:r>
              <a:rPr sz="2800" spc="-15" dirty="0">
                <a:latin typeface="Arial"/>
                <a:cs typeface="Arial"/>
              </a:rPr>
              <a:t> </a:t>
            </a:r>
            <a:r>
              <a:rPr sz="2800" dirty="0">
                <a:latin typeface="Arial"/>
                <a:cs typeface="Arial"/>
              </a:rPr>
              <a:t>the </a:t>
            </a:r>
            <a:r>
              <a:rPr sz="2800" spc="-10" dirty="0">
                <a:latin typeface="Arial"/>
                <a:cs typeface="Arial"/>
              </a:rPr>
              <a:t>e</a:t>
            </a:r>
            <a:r>
              <a:rPr sz="2800" dirty="0">
                <a:latin typeface="Arial"/>
                <a:cs typeface="Arial"/>
              </a:rPr>
              <a:t>nt</a:t>
            </a:r>
            <a:r>
              <a:rPr sz="2800" spc="5" dirty="0">
                <a:latin typeface="Arial"/>
                <a:cs typeface="Arial"/>
              </a:rPr>
              <a:t>i</a:t>
            </a:r>
            <a:r>
              <a:rPr sz="2800" dirty="0">
                <a:latin typeface="Arial"/>
                <a:cs typeface="Arial"/>
              </a:rPr>
              <a:t>re</a:t>
            </a:r>
            <a:r>
              <a:rPr sz="2800" spc="-10" dirty="0">
                <a:latin typeface="Arial"/>
                <a:cs typeface="Arial"/>
              </a:rPr>
              <a:t> </a:t>
            </a:r>
            <a:r>
              <a:rPr sz="2800" spc="-5" dirty="0">
                <a:latin typeface="Arial"/>
                <a:cs typeface="Arial"/>
              </a:rPr>
              <a:t>s</a:t>
            </a:r>
            <a:r>
              <a:rPr sz="2800" spc="5" dirty="0">
                <a:latin typeface="Arial"/>
                <a:cs typeface="Arial"/>
              </a:rPr>
              <a:t>c</a:t>
            </a:r>
            <a:r>
              <a:rPr sz="2800" dirty="0">
                <a:latin typeface="Arial"/>
                <a:cs typeface="Arial"/>
              </a:rPr>
              <a:t>ho</a:t>
            </a:r>
            <a:r>
              <a:rPr sz="2800" spc="-10" dirty="0">
                <a:latin typeface="Arial"/>
                <a:cs typeface="Arial"/>
              </a:rPr>
              <a:t>o</a:t>
            </a:r>
            <a:r>
              <a:rPr sz="2800" dirty="0">
                <a:latin typeface="Arial"/>
                <a:cs typeface="Arial"/>
              </a:rPr>
              <a:t>l </a:t>
            </a:r>
            <a:r>
              <a:rPr sz="2800" spc="-5" dirty="0">
                <a:latin typeface="Arial"/>
                <a:cs typeface="Arial"/>
              </a:rPr>
              <a:t>y</a:t>
            </a:r>
            <a:r>
              <a:rPr sz="2800" dirty="0">
                <a:latin typeface="Arial"/>
                <a:cs typeface="Arial"/>
              </a:rPr>
              <a:t>ear.</a:t>
            </a:r>
            <a:r>
              <a:rPr sz="2800" spc="-10" dirty="0">
                <a:latin typeface="Arial"/>
                <a:cs typeface="Arial"/>
              </a:rPr>
              <a:t> </a:t>
            </a:r>
            <a:r>
              <a:rPr sz="2800" dirty="0">
                <a:latin typeface="Arial"/>
                <a:cs typeface="Arial"/>
              </a:rPr>
              <a:t>In </a:t>
            </a:r>
            <a:r>
              <a:rPr sz="2800" spc="-5" dirty="0">
                <a:latin typeface="Arial"/>
                <a:cs typeface="Arial"/>
              </a:rPr>
              <a:t>c</a:t>
            </a:r>
            <a:r>
              <a:rPr sz="2800" dirty="0">
                <a:latin typeface="Arial"/>
                <a:cs typeface="Arial"/>
              </a:rPr>
              <a:t>o</a:t>
            </a:r>
            <a:r>
              <a:rPr sz="2800" spc="-10" dirty="0">
                <a:latin typeface="Arial"/>
                <a:cs typeface="Arial"/>
              </a:rPr>
              <a:t>m</a:t>
            </a:r>
            <a:r>
              <a:rPr sz="2800" dirty="0">
                <a:latin typeface="Arial"/>
                <a:cs typeface="Arial"/>
              </a:rPr>
              <a:t>put</a:t>
            </a:r>
            <a:r>
              <a:rPr sz="2800" spc="5" dirty="0">
                <a:latin typeface="Arial"/>
                <a:cs typeface="Arial"/>
              </a:rPr>
              <a:t>i</a:t>
            </a:r>
            <a:r>
              <a:rPr sz="2800" spc="-10" dirty="0">
                <a:latin typeface="Arial"/>
                <a:cs typeface="Arial"/>
              </a:rPr>
              <a:t>n</a:t>
            </a:r>
            <a:r>
              <a:rPr sz="2800" dirty="0">
                <a:latin typeface="Arial"/>
                <a:cs typeface="Arial"/>
              </a:rPr>
              <a:t>g t</a:t>
            </a:r>
            <a:r>
              <a:rPr sz="2800" spc="-10" dirty="0">
                <a:latin typeface="Arial"/>
                <a:cs typeface="Arial"/>
              </a:rPr>
              <a:t>h</a:t>
            </a:r>
            <a:r>
              <a:rPr sz="2800" dirty="0">
                <a:latin typeface="Arial"/>
                <a:cs typeface="Arial"/>
              </a:rPr>
              <a:t>e rat</a:t>
            </a:r>
            <a:r>
              <a:rPr sz="2800" spc="-10" dirty="0">
                <a:latin typeface="Arial"/>
                <a:cs typeface="Arial"/>
              </a:rPr>
              <a:t>i</a:t>
            </a:r>
            <a:r>
              <a:rPr sz="2800" dirty="0">
                <a:latin typeface="Arial"/>
                <a:cs typeface="Arial"/>
              </a:rPr>
              <a:t>ng </a:t>
            </a:r>
            <a:r>
              <a:rPr sz="2800" spc="-10" dirty="0">
                <a:latin typeface="Arial"/>
                <a:cs typeface="Arial"/>
              </a:rPr>
              <a:t>f</a:t>
            </a:r>
            <a:r>
              <a:rPr sz="2800" dirty="0">
                <a:latin typeface="Arial"/>
                <a:cs typeface="Arial"/>
              </a:rPr>
              <a:t>or Qua</a:t>
            </a:r>
            <a:r>
              <a:rPr sz="2800" spc="-10" dirty="0">
                <a:latin typeface="Arial"/>
                <a:cs typeface="Arial"/>
              </a:rPr>
              <a:t>l</a:t>
            </a:r>
            <a:r>
              <a:rPr sz="2800" dirty="0">
                <a:latin typeface="Arial"/>
                <a:cs typeface="Arial"/>
              </a:rPr>
              <a:t>it</a:t>
            </a:r>
            <a:r>
              <a:rPr sz="2800" spc="-5" dirty="0">
                <a:latin typeface="Arial"/>
                <a:cs typeface="Arial"/>
              </a:rPr>
              <a:t>y</a:t>
            </a:r>
            <a:r>
              <a:rPr sz="2800" dirty="0">
                <a:latin typeface="Arial"/>
                <a:cs typeface="Arial"/>
              </a:rPr>
              <a:t>, </a:t>
            </a:r>
            <a:r>
              <a:rPr sz="2800" spc="-10" dirty="0">
                <a:latin typeface="Arial"/>
                <a:cs typeface="Arial"/>
              </a:rPr>
              <a:t>ca</a:t>
            </a:r>
            <a:r>
              <a:rPr sz="2800" dirty="0">
                <a:latin typeface="Arial"/>
                <a:cs typeface="Arial"/>
              </a:rPr>
              <a:t>l</a:t>
            </a:r>
            <a:r>
              <a:rPr sz="2800" spc="5" dirty="0">
                <a:latin typeface="Arial"/>
                <a:cs typeface="Arial"/>
              </a:rPr>
              <a:t>c</a:t>
            </a:r>
            <a:r>
              <a:rPr sz="2800" dirty="0">
                <a:latin typeface="Arial"/>
                <a:cs typeface="Arial"/>
              </a:rPr>
              <a:t>u</a:t>
            </a:r>
            <a:r>
              <a:rPr sz="2800" spc="-10" dirty="0">
                <a:latin typeface="Arial"/>
                <a:cs typeface="Arial"/>
              </a:rPr>
              <a:t>l</a:t>
            </a:r>
            <a:r>
              <a:rPr sz="2800" dirty="0">
                <a:latin typeface="Arial"/>
                <a:cs typeface="Arial"/>
              </a:rPr>
              <a:t>ate</a:t>
            </a:r>
            <a:r>
              <a:rPr sz="2800" spc="-10" dirty="0">
                <a:latin typeface="Arial"/>
                <a:cs typeface="Arial"/>
              </a:rPr>
              <a:t> </a:t>
            </a:r>
            <a:r>
              <a:rPr sz="2800" dirty="0">
                <a:latin typeface="Arial"/>
                <a:cs typeface="Arial"/>
              </a:rPr>
              <a:t>the</a:t>
            </a:r>
            <a:r>
              <a:rPr sz="2800" spc="-10" dirty="0">
                <a:latin typeface="Arial"/>
                <a:cs typeface="Arial"/>
              </a:rPr>
              <a:t> </a:t>
            </a:r>
            <a:r>
              <a:rPr sz="2800" dirty="0">
                <a:latin typeface="Arial"/>
                <a:cs typeface="Arial"/>
              </a:rPr>
              <a:t>a</a:t>
            </a:r>
            <a:r>
              <a:rPr sz="2800" spc="55" dirty="0">
                <a:latin typeface="Arial"/>
                <a:cs typeface="Arial"/>
              </a:rPr>
              <a:t>v</a:t>
            </a:r>
            <a:r>
              <a:rPr sz="2800" dirty="0">
                <a:latin typeface="Arial"/>
                <a:cs typeface="Arial"/>
              </a:rPr>
              <a:t>e</a:t>
            </a:r>
            <a:r>
              <a:rPr sz="2800" spc="-15" dirty="0">
                <a:latin typeface="Arial"/>
                <a:cs typeface="Arial"/>
              </a:rPr>
              <a:t>r</a:t>
            </a:r>
            <a:r>
              <a:rPr sz="2800" dirty="0">
                <a:latin typeface="Arial"/>
                <a:cs typeface="Arial"/>
              </a:rPr>
              <a:t>age </a:t>
            </a:r>
            <a:r>
              <a:rPr sz="2800" spc="-10" dirty="0">
                <a:latin typeface="Arial"/>
                <a:cs typeface="Arial"/>
              </a:rPr>
              <a:t>r</a:t>
            </a:r>
            <a:r>
              <a:rPr sz="2800" dirty="0">
                <a:latin typeface="Arial"/>
                <a:cs typeface="Arial"/>
              </a:rPr>
              <a:t>at</a:t>
            </a:r>
            <a:r>
              <a:rPr sz="2800" spc="5" dirty="0">
                <a:latin typeface="Arial"/>
                <a:cs typeface="Arial"/>
              </a:rPr>
              <a:t>i</a:t>
            </a:r>
            <a:r>
              <a:rPr sz="2800" spc="-10" dirty="0">
                <a:latin typeface="Arial"/>
                <a:cs typeface="Arial"/>
              </a:rPr>
              <a:t>n</a:t>
            </a:r>
            <a:r>
              <a:rPr sz="2800" dirty="0">
                <a:latin typeface="Arial"/>
                <a:cs typeface="Arial"/>
              </a:rPr>
              <a:t>g of t</a:t>
            </a:r>
            <a:r>
              <a:rPr sz="2800" spc="-10" dirty="0">
                <a:latin typeface="Arial"/>
                <a:cs typeface="Arial"/>
              </a:rPr>
              <a:t>h</a:t>
            </a:r>
            <a:r>
              <a:rPr sz="2800" dirty="0">
                <a:latin typeface="Arial"/>
                <a:cs typeface="Arial"/>
              </a:rPr>
              <a:t>e two </a:t>
            </a:r>
            <a:r>
              <a:rPr sz="2800" spc="5" dirty="0">
                <a:latin typeface="Arial"/>
                <a:cs typeface="Arial"/>
              </a:rPr>
              <a:t>M</a:t>
            </a:r>
            <a:r>
              <a:rPr sz="2800" spc="-5" dirty="0">
                <a:latin typeface="Arial"/>
                <a:cs typeface="Arial"/>
              </a:rPr>
              <a:t>O</a:t>
            </a:r>
            <a:r>
              <a:rPr sz="2800" dirty="0">
                <a:latin typeface="Arial"/>
                <a:cs typeface="Arial"/>
              </a:rPr>
              <a:t>V </a:t>
            </a:r>
            <a:r>
              <a:rPr sz="2800" spc="-10" dirty="0">
                <a:latin typeface="Arial"/>
                <a:cs typeface="Arial"/>
              </a:rPr>
              <a:t>a</a:t>
            </a:r>
            <a:r>
              <a:rPr sz="2800" dirty="0">
                <a:latin typeface="Arial"/>
                <a:cs typeface="Arial"/>
              </a:rPr>
              <a:t>nd </a:t>
            </a:r>
            <a:r>
              <a:rPr sz="2800" spc="-10" dirty="0">
                <a:latin typeface="Arial"/>
                <a:cs typeface="Arial"/>
              </a:rPr>
              <a:t>f</a:t>
            </a:r>
            <a:r>
              <a:rPr sz="2800" dirty="0">
                <a:latin typeface="Arial"/>
                <a:cs typeface="Arial"/>
              </a:rPr>
              <a:t>ind</a:t>
            </a:r>
            <a:r>
              <a:rPr sz="2800" spc="-10" dirty="0">
                <a:latin typeface="Arial"/>
                <a:cs typeface="Arial"/>
              </a:rPr>
              <a:t> </a:t>
            </a:r>
            <a:r>
              <a:rPr sz="2800" dirty="0">
                <a:latin typeface="Arial"/>
                <a:cs typeface="Arial"/>
              </a:rPr>
              <a:t>the </a:t>
            </a:r>
            <a:r>
              <a:rPr sz="2800" spc="-10" dirty="0">
                <a:latin typeface="Arial"/>
                <a:cs typeface="Arial"/>
              </a:rPr>
              <a:t>t</a:t>
            </a:r>
            <a:r>
              <a:rPr sz="2800" dirty="0">
                <a:latin typeface="Arial"/>
                <a:cs typeface="Arial"/>
              </a:rPr>
              <a:t>ra</a:t>
            </a:r>
            <a:r>
              <a:rPr sz="2800" spc="-10" dirty="0">
                <a:latin typeface="Arial"/>
                <a:cs typeface="Arial"/>
              </a:rPr>
              <a:t>ns</a:t>
            </a:r>
            <a:r>
              <a:rPr sz="2800" spc="5" dirty="0">
                <a:latin typeface="Arial"/>
                <a:cs typeface="Arial"/>
              </a:rPr>
              <a:t>m</a:t>
            </a:r>
            <a:r>
              <a:rPr sz="2800" dirty="0">
                <a:latin typeface="Arial"/>
                <a:cs typeface="Arial"/>
              </a:rPr>
              <a:t>ut</a:t>
            </a:r>
            <a:r>
              <a:rPr sz="2800" spc="-10" dirty="0">
                <a:latin typeface="Arial"/>
                <a:cs typeface="Arial"/>
              </a:rPr>
              <a:t>e</a:t>
            </a:r>
            <a:r>
              <a:rPr sz="2800" dirty="0">
                <a:latin typeface="Arial"/>
                <a:cs typeface="Arial"/>
              </a:rPr>
              <a:t>d RPMS rat</a:t>
            </a:r>
            <a:r>
              <a:rPr sz="2800" spc="-10" dirty="0">
                <a:latin typeface="Arial"/>
                <a:cs typeface="Arial"/>
              </a:rPr>
              <a:t>i</a:t>
            </a:r>
            <a:r>
              <a:rPr sz="2800" dirty="0">
                <a:latin typeface="Arial"/>
                <a:cs typeface="Arial"/>
              </a:rPr>
              <a:t>ng.</a:t>
            </a:r>
            <a:r>
              <a:rPr sz="2800" spc="5" dirty="0">
                <a:latin typeface="Arial"/>
                <a:cs typeface="Arial"/>
              </a:rPr>
              <a:t> </a:t>
            </a:r>
            <a:r>
              <a:rPr sz="2800" b="1" dirty="0">
                <a:latin typeface="Arial"/>
                <a:cs typeface="Arial"/>
              </a:rPr>
              <a:t>S</a:t>
            </a:r>
            <a:r>
              <a:rPr sz="2800" b="1" spc="-10" dirty="0">
                <a:latin typeface="Arial"/>
                <a:cs typeface="Arial"/>
              </a:rPr>
              <a:t>e</a:t>
            </a:r>
            <a:r>
              <a:rPr sz="2800" b="1" dirty="0">
                <a:latin typeface="Arial"/>
                <a:cs typeface="Arial"/>
              </a:rPr>
              <a:t>e s</a:t>
            </a:r>
            <a:r>
              <a:rPr sz="2800" b="1" spc="-10" dirty="0">
                <a:latin typeface="Arial"/>
                <a:cs typeface="Arial"/>
              </a:rPr>
              <a:t>a</a:t>
            </a:r>
            <a:r>
              <a:rPr sz="2800" b="1" dirty="0">
                <a:latin typeface="Arial"/>
                <a:cs typeface="Arial"/>
              </a:rPr>
              <a:t>mple</a:t>
            </a:r>
            <a:r>
              <a:rPr sz="2800" b="1" spc="-10" dirty="0">
                <a:latin typeface="Arial"/>
                <a:cs typeface="Arial"/>
              </a:rPr>
              <a:t> </a:t>
            </a:r>
            <a:r>
              <a:rPr sz="2800" b="1" dirty="0">
                <a:latin typeface="Arial"/>
                <a:cs typeface="Arial"/>
              </a:rPr>
              <a:t>c</a:t>
            </a:r>
            <a:r>
              <a:rPr sz="2800" b="1" spc="-10" dirty="0">
                <a:latin typeface="Arial"/>
                <a:cs typeface="Arial"/>
              </a:rPr>
              <a:t>o</a:t>
            </a:r>
            <a:r>
              <a:rPr sz="2800" b="1" dirty="0">
                <a:latin typeface="Arial"/>
                <a:cs typeface="Arial"/>
              </a:rPr>
              <a:t>mputati</a:t>
            </a:r>
            <a:r>
              <a:rPr sz="2800" b="1" spc="-10" dirty="0">
                <a:latin typeface="Arial"/>
                <a:cs typeface="Arial"/>
              </a:rPr>
              <a:t>o</a:t>
            </a:r>
            <a:r>
              <a:rPr sz="2800" b="1" dirty="0">
                <a:latin typeface="Arial"/>
                <a:cs typeface="Arial"/>
              </a:rPr>
              <a:t>n be</a:t>
            </a:r>
            <a:r>
              <a:rPr sz="2800" b="1" spc="-10" dirty="0">
                <a:latin typeface="Arial"/>
                <a:cs typeface="Arial"/>
              </a:rPr>
              <a:t>l</a:t>
            </a:r>
            <a:r>
              <a:rPr sz="2800" b="1" dirty="0">
                <a:latin typeface="Arial"/>
                <a:cs typeface="Arial"/>
              </a:rPr>
              <a:t>o</a:t>
            </a:r>
            <a:r>
              <a:rPr sz="2800" b="1" spc="5" dirty="0">
                <a:latin typeface="Arial"/>
                <a:cs typeface="Arial"/>
              </a:rPr>
              <a:t>w</a:t>
            </a:r>
            <a:r>
              <a:rPr sz="2800" b="1" dirty="0">
                <a:latin typeface="Arial"/>
                <a:cs typeface="Arial"/>
              </a:rPr>
              <a:t>:</a:t>
            </a:r>
            <a:endParaRPr sz="2800" dirty="0">
              <a:latin typeface="Arial"/>
              <a:cs typeface="Arial"/>
            </a:endParaRPr>
          </a:p>
        </p:txBody>
      </p:sp>
      <p:graphicFrame>
        <p:nvGraphicFramePr>
          <p:cNvPr id="5" name="object 5"/>
          <p:cNvGraphicFramePr>
            <a:graphicFrameLocks noGrp="1"/>
          </p:cNvGraphicFramePr>
          <p:nvPr>
            <p:extLst>
              <p:ext uri="{D42A27DB-BD31-4B8C-83A1-F6EECF244321}">
                <p14:modId xmlns:p14="http://schemas.microsoft.com/office/powerpoint/2010/main" val="3454764785"/>
              </p:ext>
            </p:extLst>
          </p:nvPr>
        </p:nvGraphicFramePr>
        <p:xfrm>
          <a:off x="1306094" y="3422534"/>
          <a:ext cx="7620001" cy="2438400"/>
        </p:xfrm>
        <a:graphic>
          <a:graphicData uri="http://schemas.openxmlformats.org/drawingml/2006/table">
            <a:tbl>
              <a:tblPr firstRow="1" bandRow="1">
                <a:tableStyleId>{2D5ABB26-0587-4C30-8999-92F81FD0307C}</a:tableStyleId>
              </a:tblPr>
              <a:tblGrid>
                <a:gridCol w="2120978">
                  <a:extLst>
                    <a:ext uri="{9D8B030D-6E8A-4147-A177-3AD203B41FA5}">
                      <a16:colId xmlns:a16="http://schemas.microsoft.com/office/drawing/2014/main" val="20000"/>
                    </a:ext>
                  </a:extLst>
                </a:gridCol>
                <a:gridCol w="981230">
                  <a:extLst>
                    <a:ext uri="{9D8B030D-6E8A-4147-A177-3AD203B41FA5}">
                      <a16:colId xmlns:a16="http://schemas.microsoft.com/office/drawing/2014/main" val="20001"/>
                    </a:ext>
                  </a:extLst>
                </a:gridCol>
                <a:gridCol w="1599201">
                  <a:extLst>
                    <a:ext uri="{9D8B030D-6E8A-4147-A177-3AD203B41FA5}">
                      <a16:colId xmlns:a16="http://schemas.microsoft.com/office/drawing/2014/main" val="20002"/>
                    </a:ext>
                  </a:extLst>
                </a:gridCol>
                <a:gridCol w="1129292">
                  <a:extLst>
                    <a:ext uri="{9D8B030D-6E8A-4147-A177-3AD203B41FA5}">
                      <a16:colId xmlns:a16="http://schemas.microsoft.com/office/drawing/2014/main" val="20003"/>
                    </a:ext>
                  </a:extLst>
                </a:gridCol>
                <a:gridCol w="1789300">
                  <a:extLst>
                    <a:ext uri="{9D8B030D-6E8A-4147-A177-3AD203B41FA5}">
                      <a16:colId xmlns:a16="http://schemas.microsoft.com/office/drawing/2014/main" val="20004"/>
                    </a:ext>
                  </a:extLst>
                </a:gridCol>
              </a:tblGrid>
              <a:tr h="525503">
                <a:tc>
                  <a:txBody>
                    <a:bodyPr/>
                    <a:lstStyle/>
                    <a:p>
                      <a:pPr marL="64769">
                        <a:lnSpc>
                          <a:spcPct val="100000"/>
                        </a:lnSpc>
                      </a:pPr>
                      <a:r>
                        <a:rPr sz="2000" b="1" spc="5" dirty="0">
                          <a:latin typeface="Arial"/>
                          <a:cs typeface="Arial"/>
                        </a:rPr>
                        <a:t>M</a:t>
                      </a:r>
                      <a:r>
                        <a:rPr sz="2000" b="1" spc="0" dirty="0">
                          <a:latin typeface="Arial"/>
                          <a:cs typeface="Arial"/>
                        </a:rPr>
                        <a:t>ea</a:t>
                      </a:r>
                      <a:r>
                        <a:rPr sz="2000" b="1" spc="-10" dirty="0">
                          <a:latin typeface="Arial"/>
                          <a:cs typeface="Arial"/>
                        </a:rPr>
                        <a:t>n</a:t>
                      </a:r>
                      <a:r>
                        <a:rPr sz="2000" b="1" spc="0" dirty="0">
                          <a:latin typeface="Arial"/>
                          <a:cs typeface="Arial"/>
                        </a:rPr>
                        <a:t>s of Verif</a:t>
                      </a:r>
                      <a:r>
                        <a:rPr sz="2000" b="1" spc="-10" dirty="0">
                          <a:latin typeface="Arial"/>
                          <a:cs typeface="Arial"/>
                        </a:rPr>
                        <a:t>i</a:t>
                      </a:r>
                      <a:r>
                        <a:rPr sz="2000" b="1" spc="0" dirty="0">
                          <a:latin typeface="Arial"/>
                          <a:cs typeface="Arial"/>
                        </a:rPr>
                        <a:t>cati</a:t>
                      </a:r>
                      <a:r>
                        <a:rPr sz="2000" b="1" spc="-10" dirty="0">
                          <a:latin typeface="Arial"/>
                          <a:cs typeface="Arial"/>
                        </a:rPr>
                        <a:t>o</a:t>
                      </a:r>
                      <a:r>
                        <a:rPr sz="2000" b="1" spc="0" dirty="0">
                          <a:latin typeface="Arial"/>
                          <a:cs typeface="Arial"/>
                        </a:rPr>
                        <a:t>n</a:t>
                      </a:r>
                      <a:endParaRPr sz="20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172720">
                        <a:lnSpc>
                          <a:spcPct val="100000"/>
                        </a:lnSpc>
                      </a:pPr>
                      <a:r>
                        <a:rPr sz="2000" b="1" dirty="0">
                          <a:latin typeface="Arial"/>
                          <a:cs typeface="Arial"/>
                        </a:rPr>
                        <a:t>C</a:t>
                      </a:r>
                      <a:r>
                        <a:rPr sz="2000" b="1" spc="-10" dirty="0">
                          <a:latin typeface="Arial"/>
                          <a:cs typeface="Arial"/>
                        </a:rPr>
                        <a:t>O</a:t>
                      </a:r>
                      <a:r>
                        <a:rPr sz="2000" b="1" spc="0" dirty="0">
                          <a:latin typeface="Arial"/>
                          <a:cs typeface="Arial"/>
                        </a:rPr>
                        <a:t>T</a:t>
                      </a:r>
                      <a:endParaRPr sz="2000">
                        <a:latin typeface="Arial"/>
                        <a:cs typeface="Arial"/>
                      </a:endParaRPr>
                    </a:p>
                    <a:p>
                      <a:pPr marL="116205">
                        <a:lnSpc>
                          <a:spcPct val="100000"/>
                        </a:lnSpc>
                      </a:pPr>
                      <a:r>
                        <a:rPr sz="2000" b="1" dirty="0">
                          <a:latin typeface="Arial"/>
                          <a:cs typeface="Arial"/>
                        </a:rPr>
                        <a:t>Rating</a:t>
                      </a:r>
                      <a:endParaRPr sz="20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136525" marR="111125" indent="-29209">
                        <a:lnSpc>
                          <a:spcPct val="100000"/>
                        </a:lnSpc>
                      </a:pPr>
                      <a:r>
                        <a:rPr sz="2000" b="1" dirty="0">
                          <a:latin typeface="Arial"/>
                          <a:cs typeface="Arial"/>
                        </a:rPr>
                        <a:t>RPMS </a:t>
                      </a:r>
                      <a:r>
                        <a:rPr sz="2000" b="1" spc="5" dirty="0">
                          <a:latin typeface="Arial"/>
                          <a:cs typeface="Arial"/>
                        </a:rPr>
                        <a:t>5</a:t>
                      </a:r>
                      <a:r>
                        <a:rPr sz="2000" b="1" spc="0" dirty="0">
                          <a:latin typeface="Arial"/>
                          <a:cs typeface="Arial"/>
                        </a:rPr>
                        <a:t>-point Scale Rat</a:t>
                      </a:r>
                      <a:r>
                        <a:rPr sz="2000" b="1" spc="-10" dirty="0">
                          <a:latin typeface="Arial"/>
                          <a:cs typeface="Arial"/>
                        </a:rPr>
                        <a:t>i</a:t>
                      </a:r>
                      <a:r>
                        <a:rPr sz="2000" b="1" spc="0" dirty="0">
                          <a:latin typeface="Arial"/>
                          <a:cs typeface="Arial"/>
                        </a:rPr>
                        <a:t>ng</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113664">
                        <a:lnSpc>
                          <a:spcPct val="100000"/>
                        </a:lnSpc>
                      </a:pPr>
                      <a:r>
                        <a:rPr sz="2000" b="1" dirty="0">
                          <a:latin typeface="Arial"/>
                          <a:cs typeface="Arial"/>
                        </a:rPr>
                        <a:t>Average</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344805" marR="89535" indent="-259079">
                        <a:lnSpc>
                          <a:spcPct val="100000"/>
                        </a:lnSpc>
                      </a:pPr>
                      <a:r>
                        <a:rPr sz="2000" b="1" dirty="0">
                          <a:latin typeface="Arial"/>
                          <a:cs typeface="Arial"/>
                        </a:rPr>
                        <a:t>RPMS Rating for </a:t>
                      </a:r>
                      <a:r>
                        <a:rPr sz="2000" b="1" spc="-5" dirty="0">
                          <a:latin typeface="Arial"/>
                          <a:cs typeface="Arial"/>
                        </a:rPr>
                        <a:t>Q</a:t>
                      </a:r>
                      <a:r>
                        <a:rPr sz="2000" b="1" spc="0" dirty="0">
                          <a:latin typeface="Arial"/>
                          <a:cs typeface="Arial"/>
                        </a:rPr>
                        <a:t>uality</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0"/>
                  </a:ext>
                </a:extLst>
              </a:tr>
              <a:tr h="355313">
                <a:tc>
                  <a:txBody>
                    <a:bodyPr/>
                    <a:lstStyle/>
                    <a:p>
                      <a:pPr marL="64769">
                        <a:lnSpc>
                          <a:spcPct val="100000"/>
                        </a:lnSpc>
                      </a:pPr>
                      <a:r>
                        <a:rPr sz="2000" dirty="0">
                          <a:latin typeface="Arial"/>
                          <a:cs typeface="Arial"/>
                        </a:rPr>
                        <a:t>C</a:t>
                      </a:r>
                      <a:r>
                        <a:rPr sz="2000" spc="-10" dirty="0">
                          <a:latin typeface="Arial"/>
                          <a:cs typeface="Arial"/>
                        </a:rPr>
                        <a:t>O</a:t>
                      </a:r>
                      <a:r>
                        <a:rPr sz="2000" spc="0" dirty="0">
                          <a:latin typeface="Arial"/>
                          <a:cs typeface="Arial"/>
                        </a:rPr>
                        <a:t>T Rating S</a:t>
                      </a:r>
                      <a:r>
                        <a:rPr sz="2000" spc="-10" dirty="0">
                          <a:latin typeface="Arial"/>
                          <a:cs typeface="Arial"/>
                        </a:rPr>
                        <a:t>h</a:t>
                      </a:r>
                      <a:r>
                        <a:rPr sz="2000" spc="0" dirty="0">
                          <a:latin typeface="Arial"/>
                          <a:cs typeface="Arial"/>
                        </a:rPr>
                        <a:t>eet</a:t>
                      </a:r>
                      <a:r>
                        <a:rPr sz="2000" spc="-10" dirty="0">
                          <a:latin typeface="Arial"/>
                          <a:cs typeface="Arial"/>
                        </a:rPr>
                        <a:t> </a:t>
                      </a:r>
                      <a:r>
                        <a:rPr sz="2000" spc="0" dirty="0">
                          <a:latin typeface="Arial"/>
                          <a:cs typeface="Arial"/>
                        </a:rPr>
                        <a:t>1</a:t>
                      </a:r>
                      <a:endParaRPr sz="20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1905" algn="ctr">
                        <a:lnSpc>
                          <a:spcPct val="100000"/>
                        </a:lnSpc>
                      </a:pPr>
                      <a:r>
                        <a:rPr sz="2000" dirty="0">
                          <a:latin typeface="Arial"/>
                          <a:cs typeface="Arial"/>
                        </a:rPr>
                        <a:t>6</a:t>
                      </a:r>
                      <a:endParaRPr sz="20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5080" algn="ctr">
                        <a:lnSpc>
                          <a:spcPct val="100000"/>
                        </a:lnSpc>
                      </a:pPr>
                      <a:r>
                        <a:rPr sz="2000" dirty="0">
                          <a:latin typeface="Arial"/>
                          <a:cs typeface="Arial"/>
                        </a:rPr>
                        <a:t>4</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rowSpan="2">
                  <a:txBody>
                    <a:bodyPr/>
                    <a:lstStyle/>
                    <a:p>
                      <a:pPr marL="179070">
                        <a:lnSpc>
                          <a:spcPct val="100000"/>
                        </a:lnSpc>
                      </a:pPr>
                      <a:r>
                        <a:rPr sz="2000" dirty="0">
                          <a:latin typeface="Arial"/>
                          <a:cs typeface="Arial"/>
                        </a:rPr>
                        <a:t>3.500</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rowSpan="2">
                  <a:txBody>
                    <a:bodyPr/>
                    <a:lstStyle/>
                    <a:p>
                      <a:pPr marR="1905" algn="ctr">
                        <a:lnSpc>
                          <a:spcPct val="100000"/>
                        </a:lnSpc>
                      </a:pPr>
                      <a:r>
                        <a:rPr sz="2000" dirty="0">
                          <a:latin typeface="Arial"/>
                          <a:cs typeface="Arial"/>
                        </a:rPr>
                        <a:t>4</a:t>
                      </a:r>
                    </a:p>
                    <a:p>
                      <a:pPr marR="1905" algn="ctr">
                        <a:lnSpc>
                          <a:spcPct val="100000"/>
                        </a:lnSpc>
                      </a:pPr>
                      <a:r>
                        <a:rPr sz="2000" dirty="0">
                          <a:latin typeface="Arial"/>
                          <a:cs typeface="Arial"/>
                        </a:rPr>
                        <a:t>(Very</a:t>
                      </a:r>
                      <a:r>
                        <a:rPr sz="2000" spc="5" dirty="0">
                          <a:latin typeface="Arial"/>
                          <a:cs typeface="Arial"/>
                        </a:rPr>
                        <a:t> </a:t>
                      </a:r>
                      <a:r>
                        <a:rPr sz="2000" spc="0" dirty="0">
                          <a:latin typeface="Arial"/>
                          <a:cs typeface="Arial"/>
                        </a:rPr>
                        <a:t>Sa</a:t>
                      </a:r>
                      <a:r>
                        <a:rPr sz="2000" spc="-10" dirty="0">
                          <a:latin typeface="Arial"/>
                          <a:cs typeface="Arial"/>
                        </a:rPr>
                        <a:t>t</a:t>
                      </a:r>
                      <a:r>
                        <a:rPr sz="2000" spc="0" dirty="0">
                          <a:latin typeface="Arial"/>
                          <a:cs typeface="Arial"/>
                        </a:rPr>
                        <a:t>i</a:t>
                      </a:r>
                      <a:r>
                        <a:rPr sz="2000" spc="5" dirty="0">
                          <a:latin typeface="Arial"/>
                          <a:cs typeface="Arial"/>
                        </a:rPr>
                        <a:t>s</a:t>
                      </a:r>
                      <a:r>
                        <a:rPr sz="2000" spc="-10" dirty="0">
                          <a:latin typeface="Arial"/>
                          <a:cs typeface="Arial"/>
                        </a:rPr>
                        <a:t>f</a:t>
                      </a:r>
                      <a:r>
                        <a:rPr sz="2000" spc="0" dirty="0">
                          <a:latin typeface="Arial"/>
                          <a:cs typeface="Arial"/>
                        </a:rPr>
                        <a:t>a</a:t>
                      </a:r>
                      <a:r>
                        <a:rPr sz="2000" spc="5" dirty="0">
                          <a:latin typeface="Arial"/>
                          <a:cs typeface="Arial"/>
                        </a:rPr>
                        <a:t>c</a:t>
                      </a:r>
                      <a:r>
                        <a:rPr sz="2000" spc="-10" dirty="0">
                          <a:latin typeface="Arial"/>
                          <a:cs typeface="Arial"/>
                        </a:rPr>
                        <a:t>t</a:t>
                      </a:r>
                      <a:r>
                        <a:rPr sz="2000" spc="0" dirty="0">
                          <a:latin typeface="Arial"/>
                          <a:cs typeface="Arial"/>
                        </a:rPr>
                        <a:t>or</a:t>
                      </a:r>
                      <a:r>
                        <a:rPr sz="2000" spc="5" dirty="0">
                          <a:latin typeface="Arial"/>
                          <a:cs typeface="Arial"/>
                        </a:rPr>
                        <a:t>y</a:t>
                      </a:r>
                      <a:r>
                        <a:rPr sz="2000" spc="0" dirty="0">
                          <a:latin typeface="Arial"/>
                          <a:cs typeface="Arial"/>
                        </a:rPr>
                        <a:t>)</a:t>
                      </a: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358299">
                <a:tc>
                  <a:txBody>
                    <a:bodyPr/>
                    <a:lstStyle/>
                    <a:p>
                      <a:pPr marL="64769">
                        <a:lnSpc>
                          <a:spcPct val="100000"/>
                        </a:lnSpc>
                      </a:pPr>
                      <a:r>
                        <a:rPr sz="2000" dirty="0">
                          <a:latin typeface="Arial"/>
                          <a:cs typeface="Arial"/>
                        </a:rPr>
                        <a:t>C</a:t>
                      </a:r>
                      <a:r>
                        <a:rPr sz="2000" spc="-10" dirty="0">
                          <a:latin typeface="Arial"/>
                          <a:cs typeface="Arial"/>
                        </a:rPr>
                        <a:t>O</a:t>
                      </a:r>
                      <a:r>
                        <a:rPr sz="2000" spc="0" dirty="0">
                          <a:latin typeface="Arial"/>
                          <a:cs typeface="Arial"/>
                        </a:rPr>
                        <a:t>T Rating S</a:t>
                      </a:r>
                      <a:r>
                        <a:rPr sz="2000" spc="-10" dirty="0">
                          <a:latin typeface="Arial"/>
                          <a:cs typeface="Arial"/>
                        </a:rPr>
                        <a:t>h</a:t>
                      </a:r>
                      <a:r>
                        <a:rPr sz="2000" spc="0" dirty="0">
                          <a:latin typeface="Arial"/>
                          <a:cs typeface="Arial"/>
                        </a:rPr>
                        <a:t>eet</a:t>
                      </a:r>
                      <a:r>
                        <a:rPr sz="2000" spc="-10" dirty="0">
                          <a:latin typeface="Arial"/>
                          <a:cs typeface="Arial"/>
                        </a:rPr>
                        <a:t> </a:t>
                      </a:r>
                      <a:r>
                        <a:rPr sz="2000" spc="0" dirty="0">
                          <a:latin typeface="Arial"/>
                          <a:cs typeface="Arial"/>
                        </a:rPr>
                        <a:t>2</a:t>
                      </a:r>
                      <a:endParaRPr sz="20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1905" algn="ctr">
                        <a:lnSpc>
                          <a:spcPct val="100000"/>
                        </a:lnSpc>
                      </a:pPr>
                      <a:r>
                        <a:rPr sz="2000" dirty="0">
                          <a:latin typeface="Arial"/>
                          <a:cs typeface="Arial"/>
                        </a:rPr>
                        <a:t>5</a:t>
                      </a:r>
                      <a:endParaRPr sz="20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5080" algn="ctr">
                        <a:lnSpc>
                          <a:spcPct val="100000"/>
                        </a:lnSpc>
                      </a:pPr>
                      <a:r>
                        <a:rPr sz="2000" dirty="0">
                          <a:latin typeface="Arial"/>
                          <a:cs typeface="Arial"/>
                        </a:rPr>
                        <a:t>3</a:t>
                      </a: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vMerge="1">
                  <a:txBody>
                    <a:bodyPr/>
                    <a:lstStyle/>
                    <a:p>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vMerge="1">
                  <a:txBody>
                    <a:bodyPr/>
                    <a:lstStyle/>
                    <a:p>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bl>
          </a:graphicData>
        </a:graphic>
      </p:graphicFrame>
      <p:graphicFrame>
        <p:nvGraphicFramePr>
          <p:cNvPr id="6" name="object 6"/>
          <p:cNvGraphicFramePr>
            <a:graphicFrameLocks noGrp="1"/>
          </p:cNvGraphicFramePr>
          <p:nvPr>
            <p:extLst>
              <p:ext uri="{D42A27DB-BD31-4B8C-83A1-F6EECF244321}">
                <p14:modId xmlns:p14="http://schemas.microsoft.com/office/powerpoint/2010/main" val="1496877835"/>
              </p:ext>
            </p:extLst>
          </p:nvPr>
        </p:nvGraphicFramePr>
        <p:xfrm>
          <a:off x="10033000" y="3606723"/>
          <a:ext cx="5638800" cy="1911330"/>
        </p:xfrm>
        <a:graphic>
          <a:graphicData uri="http://schemas.openxmlformats.org/drawingml/2006/table">
            <a:tbl>
              <a:tblPr firstRow="1" bandRow="1">
                <a:tableStyleId>{2D5ABB26-0587-4C30-8999-92F81FD0307C}</a:tableStyleId>
              </a:tblPr>
              <a:tblGrid>
                <a:gridCol w="3503800">
                  <a:extLst>
                    <a:ext uri="{9D8B030D-6E8A-4147-A177-3AD203B41FA5}">
                      <a16:colId xmlns:a16="http://schemas.microsoft.com/office/drawing/2014/main" val="20000"/>
                    </a:ext>
                  </a:extLst>
                </a:gridCol>
                <a:gridCol w="2135000">
                  <a:extLst>
                    <a:ext uri="{9D8B030D-6E8A-4147-A177-3AD203B41FA5}">
                      <a16:colId xmlns:a16="http://schemas.microsoft.com/office/drawing/2014/main" val="20001"/>
                    </a:ext>
                  </a:extLst>
                </a:gridCol>
              </a:tblGrid>
              <a:tr h="387330">
                <a:tc gridSpan="2">
                  <a:txBody>
                    <a:bodyPr/>
                    <a:lstStyle/>
                    <a:p>
                      <a:pPr marL="488315" marR="493395" indent="203835">
                        <a:lnSpc>
                          <a:spcPct val="100000"/>
                        </a:lnSpc>
                      </a:pPr>
                      <a:r>
                        <a:rPr sz="2000" b="1" dirty="0">
                          <a:latin typeface="Arial"/>
                          <a:cs typeface="Arial"/>
                        </a:rPr>
                        <a:t>RPMS Rating Transmu</a:t>
                      </a:r>
                      <a:r>
                        <a:rPr sz="2000" b="1" spc="-10" dirty="0">
                          <a:latin typeface="Arial"/>
                          <a:cs typeface="Arial"/>
                        </a:rPr>
                        <a:t>t</a:t>
                      </a:r>
                      <a:r>
                        <a:rPr sz="2000" b="1" spc="0" dirty="0">
                          <a:latin typeface="Arial"/>
                          <a:cs typeface="Arial"/>
                        </a:rPr>
                        <a:t>ation </a:t>
                      </a:r>
                      <a:r>
                        <a:rPr sz="2000" b="1" spc="-10" dirty="0">
                          <a:latin typeface="Arial"/>
                          <a:cs typeface="Arial"/>
                        </a:rPr>
                        <a:t>T</a:t>
                      </a:r>
                      <a:r>
                        <a:rPr sz="2000" b="1" spc="0" dirty="0">
                          <a:latin typeface="Arial"/>
                          <a:cs typeface="Arial"/>
                        </a:rPr>
                        <a:t>able</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0"/>
                  </a:ext>
                </a:extLst>
              </a:tr>
              <a:tr h="261889">
                <a:tc>
                  <a:txBody>
                    <a:bodyPr/>
                    <a:lstStyle/>
                    <a:p>
                      <a:pPr marL="62865">
                        <a:lnSpc>
                          <a:spcPct val="100000"/>
                        </a:lnSpc>
                      </a:pPr>
                      <a:r>
                        <a:rPr sz="2000" spc="-5" dirty="0">
                          <a:latin typeface="Arial"/>
                          <a:cs typeface="Arial"/>
                        </a:rPr>
                        <a:t>O</a:t>
                      </a:r>
                      <a:r>
                        <a:rPr sz="2000" spc="0" dirty="0">
                          <a:latin typeface="Arial"/>
                          <a:cs typeface="Arial"/>
                        </a:rPr>
                        <a:t>ut</a:t>
                      </a:r>
                      <a:r>
                        <a:rPr sz="2000" spc="5" dirty="0">
                          <a:latin typeface="Arial"/>
                          <a:cs typeface="Arial"/>
                        </a:rPr>
                        <a:t>s</a:t>
                      </a:r>
                      <a:r>
                        <a:rPr sz="2000" spc="0" dirty="0">
                          <a:latin typeface="Arial"/>
                          <a:cs typeface="Arial"/>
                        </a:rPr>
                        <a:t>ta</a:t>
                      </a:r>
                      <a:r>
                        <a:rPr sz="2000" spc="-10" dirty="0">
                          <a:latin typeface="Arial"/>
                          <a:cs typeface="Arial"/>
                        </a:rPr>
                        <a:t>n</a:t>
                      </a:r>
                      <a:r>
                        <a:rPr sz="2000" spc="0" dirty="0">
                          <a:latin typeface="Arial"/>
                          <a:cs typeface="Arial"/>
                        </a:rPr>
                        <a:t>di</a:t>
                      </a:r>
                      <a:r>
                        <a:rPr sz="2000" spc="-10" dirty="0">
                          <a:latin typeface="Arial"/>
                          <a:cs typeface="Arial"/>
                        </a:rPr>
                        <a:t>n</a:t>
                      </a:r>
                      <a:r>
                        <a:rPr sz="2000" spc="0" dirty="0">
                          <a:latin typeface="Arial"/>
                          <a:cs typeface="Arial"/>
                        </a:rPr>
                        <a:t>g (5)</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2000" dirty="0">
                          <a:latin typeface="Arial"/>
                          <a:cs typeface="Arial"/>
                        </a:rPr>
                        <a:t>4.50</a:t>
                      </a:r>
                      <a:r>
                        <a:rPr sz="2000" spc="5" dirty="0">
                          <a:latin typeface="Arial"/>
                          <a:cs typeface="Arial"/>
                        </a:rPr>
                        <a:t>0</a:t>
                      </a:r>
                      <a:r>
                        <a:rPr sz="2000" spc="-15" dirty="0">
                          <a:latin typeface="Arial"/>
                          <a:cs typeface="Arial"/>
                        </a:rPr>
                        <a:t>-</a:t>
                      </a:r>
                      <a:r>
                        <a:rPr sz="2000" spc="0" dirty="0">
                          <a:latin typeface="Arial"/>
                          <a:cs typeface="Arial"/>
                        </a:rPr>
                        <a:t>5.0</a:t>
                      </a:r>
                      <a:r>
                        <a:rPr sz="2000" spc="-10" dirty="0">
                          <a:latin typeface="Arial"/>
                          <a:cs typeface="Arial"/>
                        </a:rPr>
                        <a:t>0</a:t>
                      </a:r>
                      <a:r>
                        <a:rPr sz="2000" spc="0" dirty="0">
                          <a:latin typeface="Arial"/>
                          <a:cs typeface="Arial"/>
                        </a:rPr>
                        <a:t>0</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264089">
                <a:tc>
                  <a:txBody>
                    <a:bodyPr/>
                    <a:lstStyle/>
                    <a:p>
                      <a:pPr marL="62865">
                        <a:lnSpc>
                          <a:spcPct val="100000"/>
                        </a:lnSpc>
                      </a:pPr>
                      <a:r>
                        <a:rPr sz="2000" dirty="0">
                          <a:latin typeface="Arial"/>
                          <a:cs typeface="Arial"/>
                        </a:rPr>
                        <a:t>Very</a:t>
                      </a:r>
                      <a:r>
                        <a:rPr sz="2000" spc="5" dirty="0">
                          <a:latin typeface="Arial"/>
                          <a:cs typeface="Arial"/>
                        </a:rPr>
                        <a:t> </a:t>
                      </a:r>
                      <a:r>
                        <a:rPr sz="2000" spc="0" dirty="0">
                          <a:latin typeface="Arial"/>
                          <a:cs typeface="Arial"/>
                        </a:rPr>
                        <a:t>Sa</a:t>
                      </a:r>
                      <a:r>
                        <a:rPr sz="2000" spc="-10" dirty="0">
                          <a:latin typeface="Arial"/>
                          <a:cs typeface="Arial"/>
                        </a:rPr>
                        <a:t>t</a:t>
                      </a:r>
                      <a:r>
                        <a:rPr sz="2000" spc="0" dirty="0">
                          <a:latin typeface="Arial"/>
                          <a:cs typeface="Arial"/>
                        </a:rPr>
                        <a:t>i</a:t>
                      </a:r>
                      <a:r>
                        <a:rPr sz="2000" spc="5" dirty="0">
                          <a:latin typeface="Arial"/>
                          <a:cs typeface="Arial"/>
                        </a:rPr>
                        <a:t>s</a:t>
                      </a:r>
                      <a:r>
                        <a:rPr sz="2000" spc="-10" dirty="0">
                          <a:latin typeface="Arial"/>
                          <a:cs typeface="Arial"/>
                        </a:rPr>
                        <a:t>f</a:t>
                      </a:r>
                      <a:r>
                        <a:rPr sz="2000" spc="0" dirty="0">
                          <a:latin typeface="Arial"/>
                          <a:cs typeface="Arial"/>
                        </a:rPr>
                        <a:t>a</a:t>
                      </a:r>
                      <a:r>
                        <a:rPr sz="2000" spc="5" dirty="0">
                          <a:latin typeface="Arial"/>
                          <a:cs typeface="Arial"/>
                        </a:rPr>
                        <a:t>c</a:t>
                      </a:r>
                      <a:r>
                        <a:rPr sz="2000" spc="-10" dirty="0">
                          <a:latin typeface="Arial"/>
                          <a:cs typeface="Arial"/>
                        </a:rPr>
                        <a:t>t</a:t>
                      </a:r>
                      <a:r>
                        <a:rPr sz="2000" spc="0" dirty="0">
                          <a:latin typeface="Arial"/>
                          <a:cs typeface="Arial"/>
                        </a:rPr>
                        <a:t>ory</a:t>
                      </a:r>
                      <a:r>
                        <a:rPr sz="2000" spc="5" dirty="0">
                          <a:latin typeface="Arial"/>
                          <a:cs typeface="Arial"/>
                        </a:rPr>
                        <a:t> </a:t>
                      </a:r>
                      <a:r>
                        <a:rPr sz="2000" spc="-10" dirty="0">
                          <a:latin typeface="Arial"/>
                          <a:cs typeface="Arial"/>
                        </a:rPr>
                        <a:t>(</a:t>
                      </a:r>
                      <a:r>
                        <a:rPr sz="2000" spc="0" dirty="0">
                          <a:latin typeface="Arial"/>
                          <a:cs typeface="Arial"/>
                        </a:rPr>
                        <a:t>4)</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2000" dirty="0">
                          <a:latin typeface="Arial"/>
                          <a:cs typeface="Arial"/>
                        </a:rPr>
                        <a:t>3.50</a:t>
                      </a:r>
                      <a:r>
                        <a:rPr sz="2000" spc="5" dirty="0">
                          <a:latin typeface="Arial"/>
                          <a:cs typeface="Arial"/>
                        </a:rPr>
                        <a:t>0</a:t>
                      </a:r>
                      <a:r>
                        <a:rPr sz="2000" spc="-15" dirty="0">
                          <a:latin typeface="Arial"/>
                          <a:cs typeface="Arial"/>
                        </a:rPr>
                        <a:t>-</a:t>
                      </a:r>
                      <a:r>
                        <a:rPr sz="2000" spc="0" dirty="0">
                          <a:latin typeface="Arial"/>
                          <a:cs typeface="Arial"/>
                        </a:rPr>
                        <a:t>4.4</a:t>
                      </a:r>
                      <a:r>
                        <a:rPr sz="2000" spc="-10" dirty="0">
                          <a:latin typeface="Arial"/>
                          <a:cs typeface="Arial"/>
                        </a:rPr>
                        <a:t>9</a:t>
                      </a:r>
                      <a:r>
                        <a:rPr sz="2000" spc="0" dirty="0">
                          <a:latin typeface="Arial"/>
                          <a:cs typeface="Arial"/>
                        </a:rPr>
                        <a:t>9</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r h="262439">
                <a:tc>
                  <a:txBody>
                    <a:bodyPr/>
                    <a:lstStyle/>
                    <a:p>
                      <a:pPr marL="62865">
                        <a:lnSpc>
                          <a:spcPct val="100000"/>
                        </a:lnSpc>
                      </a:pPr>
                      <a:r>
                        <a:rPr sz="2000" dirty="0">
                          <a:latin typeface="Arial"/>
                          <a:cs typeface="Arial"/>
                        </a:rPr>
                        <a:t>Sat</a:t>
                      </a:r>
                      <a:r>
                        <a:rPr sz="2000" spc="5" dirty="0">
                          <a:latin typeface="Arial"/>
                          <a:cs typeface="Arial"/>
                        </a:rPr>
                        <a:t>is</a:t>
                      </a:r>
                      <a:r>
                        <a:rPr sz="2000" spc="-10" dirty="0">
                          <a:latin typeface="Arial"/>
                          <a:cs typeface="Arial"/>
                        </a:rPr>
                        <a:t>f</a:t>
                      </a:r>
                      <a:r>
                        <a:rPr sz="2000" spc="0" dirty="0">
                          <a:latin typeface="Arial"/>
                          <a:cs typeface="Arial"/>
                        </a:rPr>
                        <a:t>a</a:t>
                      </a:r>
                      <a:r>
                        <a:rPr sz="2000" spc="5" dirty="0">
                          <a:latin typeface="Arial"/>
                          <a:cs typeface="Arial"/>
                        </a:rPr>
                        <a:t>c</a:t>
                      </a:r>
                      <a:r>
                        <a:rPr sz="2000" spc="-10" dirty="0">
                          <a:latin typeface="Arial"/>
                          <a:cs typeface="Arial"/>
                        </a:rPr>
                        <a:t>t</a:t>
                      </a:r>
                      <a:r>
                        <a:rPr sz="2000" spc="0" dirty="0">
                          <a:latin typeface="Arial"/>
                          <a:cs typeface="Arial"/>
                        </a:rPr>
                        <a:t>ory</a:t>
                      </a:r>
                      <a:r>
                        <a:rPr sz="2000" spc="5" dirty="0">
                          <a:latin typeface="Arial"/>
                          <a:cs typeface="Arial"/>
                        </a:rPr>
                        <a:t> </a:t>
                      </a:r>
                      <a:r>
                        <a:rPr sz="2000" spc="-10" dirty="0">
                          <a:latin typeface="Arial"/>
                          <a:cs typeface="Arial"/>
                        </a:rPr>
                        <a:t>(</a:t>
                      </a:r>
                      <a:r>
                        <a:rPr sz="2000" spc="0" dirty="0">
                          <a:latin typeface="Arial"/>
                          <a:cs typeface="Arial"/>
                        </a:rPr>
                        <a:t>3)</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2000" dirty="0">
                          <a:latin typeface="Arial"/>
                          <a:cs typeface="Arial"/>
                        </a:rPr>
                        <a:t>2.50</a:t>
                      </a:r>
                      <a:r>
                        <a:rPr sz="2000" spc="5" dirty="0">
                          <a:latin typeface="Arial"/>
                          <a:cs typeface="Arial"/>
                        </a:rPr>
                        <a:t>0</a:t>
                      </a:r>
                      <a:r>
                        <a:rPr sz="2000" spc="-15" dirty="0">
                          <a:latin typeface="Arial"/>
                          <a:cs typeface="Arial"/>
                        </a:rPr>
                        <a:t>-</a:t>
                      </a:r>
                      <a:r>
                        <a:rPr sz="2000" spc="0" dirty="0">
                          <a:latin typeface="Arial"/>
                          <a:cs typeface="Arial"/>
                        </a:rPr>
                        <a:t>3.4</a:t>
                      </a:r>
                      <a:r>
                        <a:rPr sz="2000" spc="-10" dirty="0">
                          <a:latin typeface="Arial"/>
                          <a:cs typeface="Arial"/>
                        </a:rPr>
                        <a:t>9</a:t>
                      </a:r>
                      <a:r>
                        <a:rPr sz="2000" spc="0" dirty="0">
                          <a:latin typeface="Arial"/>
                          <a:cs typeface="Arial"/>
                        </a:rPr>
                        <a:t>9</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3"/>
                  </a:ext>
                </a:extLst>
              </a:tr>
              <a:tr h="261889">
                <a:tc>
                  <a:txBody>
                    <a:bodyPr/>
                    <a:lstStyle/>
                    <a:p>
                      <a:pPr marL="62865">
                        <a:lnSpc>
                          <a:spcPct val="100000"/>
                        </a:lnSpc>
                      </a:pPr>
                      <a:r>
                        <a:rPr sz="2000" dirty="0">
                          <a:latin typeface="Arial"/>
                          <a:cs typeface="Arial"/>
                        </a:rPr>
                        <a:t>Un</a:t>
                      </a:r>
                      <a:r>
                        <a:rPr sz="2000" spc="5" dirty="0">
                          <a:latin typeface="Arial"/>
                          <a:cs typeface="Arial"/>
                        </a:rPr>
                        <a:t>s</a:t>
                      </a:r>
                      <a:r>
                        <a:rPr sz="2000" spc="0" dirty="0">
                          <a:latin typeface="Arial"/>
                          <a:cs typeface="Arial"/>
                        </a:rPr>
                        <a:t>at</a:t>
                      </a:r>
                      <a:r>
                        <a:rPr sz="2000" spc="-10" dirty="0">
                          <a:latin typeface="Arial"/>
                          <a:cs typeface="Arial"/>
                        </a:rPr>
                        <a:t>i</a:t>
                      </a:r>
                      <a:r>
                        <a:rPr sz="2000" spc="5" dirty="0">
                          <a:latin typeface="Arial"/>
                          <a:cs typeface="Arial"/>
                        </a:rPr>
                        <a:t>s</a:t>
                      </a:r>
                      <a:r>
                        <a:rPr sz="2000" spc="0" dirty="0">
                          <a:latin typeface="Arial"/>
                          <a:cs typeface="Arial"/>
                        </a:rPr>
                        <a:t>f</a:t>
                      </a:r>
                      <a:r>
                        <a:rPr sz="2000" spc="-10" dirty="0">
                          <a:latin typeface="Arial"/>
                          <a:cs typeface="Arial"/>
                        </a:rPr>
                        <a:t>a</a:t>
                      </a:r>
                      <a:r>
                        <a:rPr sz="2000" spc="5" dirty="0">
                          <a:latin typeface="Arial"/>
                          <a:cs typeface="Arial"/>
                        </a:rPr>
                        <a:t>c</a:t>
                      </a:r>
                      <a:r>
                        <a:rPr sz="2000" spc="0" dirty="0">
                          <a:latin typeface="Arial"/>
                          <a:cs typeface="Arial"/>
                        </a:rPr>
                        <a:t>to</a:t>
                      </a:r>
                      <a:r>
                        <a:rPr sz="2000" spc="-15" dirty="0">
                          <a:latin typeface="Arial"/>
                          <a:cs typeface="Arial"/>
                        </a:rPr>
                        <a:t>r</a:t>
                      </a:r>
                      <a:r>
                        <a:rPr sz="2000" spc="0" dirty="0">
                          <a:latin typeface="Arial"/>
                          <a:cs typeface="Arial"/>
                        </a:rPr>
                        <a:t>y</a:t>
                      </a:r>
                      <a:r>
                        <a:rPr sz="2000" spc="5" dirty="0">
                          <a:latin typeface="Arial"/>
                          <a:cs typeface="Arial"/>
                        </a:rPr>
                        <a:t> </a:t>
                      </a:r>
                      <a:r>
                        <a:rPr sz="2000" spc="0" dirty="0">
                          <a:latin typeface="Arial"/>
                          <a:cs typeface="Arial"/>
                        </a:rPr>
                        <a:t>(2)</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2000" dirty="0">
                          <a:latin typeface="Arial"/>
                          <a:cs typeface="Arial"/>
                        </a:rPr>
                        <a:t>1.50</a:t>
                      </a:r>
                      <a:r>
                        <a:rPr sz="2000" spc="5" dirty="0">
                          <a:latin typeface="Arial"/>
                          <a:cs typeface="Arial"/>
                        </a:rPr>
                        <a:t>0</a:t>
                      </a:r>
                      <a:r>
                        <a:rPr sz="2000" spc="-15" dirty="0">
                          <a:latin typeface="Arial"/>
                          <a:cs typeface="Arial"/>
                        </a:rPr>
                        <a:t>-</a:t>
                      </a:r>
                      <a:r>
                        <a:rPr sz="2000" spc="0" dirty="0">
                          <a:latin typeface="Arial"/>
                          <a:cs typeface="Arial"/>
                        </a:rPr>
                        <a:t>2.4</a:t>
                      </a:r>
                      <a:r>
                        <a:rPr sz="2000" spc="-10" dirty="0">
                          <a:latin typeface="Arial"/>
                          <a:cs typeface="Arial"/>
                        </a:rPr>
                        <a:t>9</a:t>
                      </a:r>
                      <a:r>
                        <a:rPr sz="2000" spc="0" dirty="0">
                          <a:latin typeface="Arial"/>
                          <a:cs typeface="Arial"/>
                        </a:rPr>
                        <a:t>9</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4"/>
                  </a:ext>
                </a:extLst>
              </a:tr>
              <a:tr h="261887">
                <a:tc>
                  <a:txBody>
                    <a:bodyPr/>
                    <a:lstStyle/>
                    <a:p>
                      <a:pPr marL="62865">
                        <a:lnSpc>
                          <a:spcPct val="100000"/>
                        </a:lnSpc>
                      </a:pPr>
                      <a:r>
                        <a:rPr sz="2000" dirty="0">
                          <a:latin typeface="Arial"/>
                          <a:cs typeface="Arial"/>
                        </a:rPr>
                        <a:t>Poor (</a:t>
                      </a:r>
                      <a:r>
                        <a:rPr sz="2000" spc="5" dirty="0">
                          <a:latin typeface="Arial"/>
                          <a:cs typeface="Arial"/>
                        </a:rPr>
                        <a:t>1</a:t>
                      </a:r>
                      <a:r>
                        <a:rPr sz="2000" spc="0" dirty="0">
                          <a:latin typeface="Arial"/>
                          <a:cs typeface="Arial"/>
                        </a:rPr>
                        <a:t>)</a:t>
                      </a:r>
                      <a:endParaRPr sz="20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2000" dirty="0">
                          <a:latin typeface="Arial"/>
                          <a:cs typeface="Arial"/>
                        </a:rPr>
                        <a:t>1.00</a:t>
                      </a:r>
                      <a:r>
                        <a:rPr sz="2000" spc="5" dirty="0">
                          <a:latin typeface="Arial"/>
                          <a:cs typeface="Arial"/>
                        </a:rPr>
                        <a:t>0</a:t>
                      </a:r>
                      <a:r>
                        <a:rPr sz="2000" spc="-15" dirty="0">
                          <a:latin typeface="Arial"/>
                          <a:cs typeface="Arial"/>
                        </a:rPr>
                        <a:t>-</a:t>
                      </a:r>
                      <a:r>
                        <a:rPr sz="2000" spc="0" dirty="0">
                          <a:latin typeface="Arial"/>
                          <a:cs typeface="Arial"/>
                        </a:rPr>
                        <a:t>1.4</a:t>
                      </a:r>
                      <a:r>
                        <a:rPr sz="2000" spc="-10" dirty="0">
                          <a:latin typeface="Arial"/>
                          <a:cs typeface="Arial"/>
                        </a:rPr>
                        <a:t>9</a:t>
                      </a:r>
                      <a:r>
                        <a:rPr sz="2000" spc="0" dirty="0">
                          <a:latin typeface="Arial"/>
                          <a:cs typeface="Arial"/>
                        </a:rPr>
                        <a:t>9</a:t>
                      </a: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5"/>
                  </a:ext>
                </a:extLst>
              </a:tr>
            </a:tbl>
          </a:graphicData>
        </a:graphic>
      </p:graphicFrame>
      <p:graphicFrame>
        <p:nvGraphicFramePr>
          <p:cNvPr id="8" name="object 8"/>
          <p:cNvGraphicFramePr>
            <a:graphicFrameLocks noGrp="1"/>
          </p:cNvGraphicFramePr>
          <p:nvPr>
            <p:extLst>
              <p:ext uri="{D42A27DB-BD31-4B8C-83A1-F6EECF244321}">
                <p14:modId xmlns:p14="http://schemas.microsoft.com/office/powerpoint/2010/main" val="2821402108"/>
              </p:ext>
            </p:extLst>
          </p:nvPr>
        </p:nvGraphicFramePr>
        <p:xfrm>
          <a:off x="1306094" y="7639050"/>
          <a:ext cx="8879306" cy="2560320"/>
        </p:xfrm>
        <a:graphic>
          <a:graphicData uri="http://schemas.openxmlformats.org/drawingml/2006/table">
            <a:tbl>
              <a:tblPr firstRow="1" bandRow="1">
                <a:tableStyleId>{2D5ABB26-0587-4C30-8999-92F81FD0307C}</a:tableStyleId>
              </a:tblPr>
              <a:tblGrid>
                <a:gridCol w="2831884">
                  <a:extLst>
                    <a:ext uri="{9D8B030D-6E8A-4147-A177-3AD203B41FA5}">
                      <a16:colId xmlns:a16="http://schemas.microsoft.com/office/drawing/2014/main" val="20000"/>
                    </a:ext>
                  </a:extLst>
                </a:gridCol>
                <a:gridCol w="2285163">
                  <a:extLst>
                    <a:ext uri="{9D8B030D-6E8A-4147-A177-3AD203B41FA5}">
                      <a16:colId xmlns:a16="http://schemas.microsoft.com/office/drawing/2014/main" val="20001"/>
                    </a:ext>
                  </a:extLst>
                </a:gridCol>
                <a:gridCol w="1635970">
                  <a:extLst>
                    <a:ext uri="{9D8B030D-6E8A-4147-A177-3AD203B41FA5}">
                      <a16:colId xmlns:a16="http://schemas.microsoft.com/office/drawing/2014/main" val="20002"/>
                    </a:ext>
                  </a:extLst>
                </a:gridCol>
                <a:gridCol w="2126289">
                  <a:extLst>
                    <a:ext uri="{9D8B030D-6E8A-4147-A177-3AD203B41FA5}">
                      <a16:colId xmlns:a16="http://schemas.microsoft.com/office/drawing/2014/main" val="20003"/>
                    </a:ext>
                  </a:extLst>
                </a:gridCol>
              </a:tblGrid>
              <a:tr h="905588">
                <a:tc>
                  <a:txBody>
                    <a:bodyPr/>
                    <a:lstStyle/>
                    <a:p>
                      <a:pPr marL="64769">
                        <a:lnSpc>
                          <a:spcPct val="100000"/>
                        </a:lnSpc>
                      </a:pPr>
                      <a:r>
                        <a:rPr sz="2800" b="1" spc="5" dirty="0">
                          <a:latin typeface="Arial"/>
                          <a:cs typeface="Arial"/>
                        </a:rPr>
                        <a:t>M</a:t>
                      </a:r>
                      <a:r>
                        <a:rPr sz="2800" b="1" spc="0" dirty="0">
                          <a:latin typeface="Arial"/>
                          <a:cs typeface="Arial"/>
                        </a:rPr>
                        <a:t>ea</a:t>
                      </a:r>
                      <a:r>
                        <a:rPr sz="2800" b="1" spc="-10" dirty="0">
                          <a:latin typeface="Arial"/>
                          <a:cs typeface="Arial"/>
                        </a:rPr>
                        <a:t>n</a:t>
                      </a:r>
                      <a:r>
                        <a:rPr sz="2800" b="1" spc="0" dirty="0">
                          <a:latin typeface="Arial"/>
                          <a:cs typeface="Arial"/>
                        </a:rPr>
                        <a:t>s of Verif</a:t>
                      </a:r>
                      <a:r>
                        <a:rPr sz="2800" b="1" spc="-10" dirty="0">
                          <a:latin typeface="Arial"/>
                          <a:cs typeface="Arial"/>
                        </a:rPr>
                        <a:t>i</a:t>
                      </a:r>
                      <a:r>
                        <a:rPr sz="2800" b="1" spc="0" dirty="0">
                          <a:latin typeface="Arial"/>
                          <a:cs typeface="Arial"/>
                        </a:rPr>
                        <a:t>cati</a:t>
                      </a:r>
                      <a:r>
                        <a:rPr sz="2800" b="1" spc="-10" dirty="0">
                          <a:latin typeface="Arial"/>
                          <a:cs typeface="Arial"/>
                        </a:rPr>
                        <a:t>o</a:t>
                      </a:r>
                      <a:r>
                        <a:rPr sz="2800" b="1" spc="0" dirty="0">
                          <a:latin typeface="Arial"/>
                          <a:cs typeface="Arial"/>
                        </a:rPr>
                        <a:t>n</a:t>
                      </a:r>
                      <a:endParaRPr sz="280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tcPr>
                </a:tc>
                <a:tc>
                  <a:txBody>
                    <a:bodyPr/>
                    <a:lstStyle/>
                    <a:p>
                      <a:pPr marL="172720" marR="142875" indent="-29209">
                        <a:lnSpc>
                          <a:spcPct val="100000"/>
                        </a:lnSpc>
                      </a:pPr>
                      <a:r>
                        <a:rPr sz="2800" b="1" dirty="0">
                          <a:latin typeface="Arial"/>
                          <a:cs typeface="Arial"/>
                        </a:rPr>
                        <a:t>RPMS </a:t>
                      </a:r>
                      <a:r>
                        <a:rPr sz="2800" b="1" spc="5" dirty="0">
                          <a:latin typeface="Arial"/>
                          <a:cs typeface="Arial"/>
                        </a:rPr>
                        <a:t>5</a:t>
                      </a:r>
                      <a:r>
                        <a:rPr sz="2800" b="1" spc="0" dirty="0">
                          <a:latin typeface="Arial"/>
                          <a:cs typeface="Arial"/>
                        </a:rPr>
                        <a:t>-point Scale Rat</a:t>
                      </a:r>
                      <a:r>
                        <a:rPr sz="2800" b="1" spc="-10" dirty="0">
                          <a:latin typeface="Arial"/>
                          <a:cs typeface="Arial"/>
                        </a:rPr>
                        <a:t>i</a:t>
                      </a:r>
                      <a:r>
                        <a:rPr sz="2800" b="1" spc="0" dirty="0">
                          <a:latin typeface="Arial"/>
                          <a:cs typeface="Arial"/>
                        </a:rPr>
                        <a:t>ng</a:t>
                      </a:r>
                      <a:endParaRPr sz="28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tc>
                  <a:txBody>
                    <a:bodyPr/>
                    <a:lstStyle/>
                    <a:p>
                      <a:pPr marL="140970">
                        <a:lnSpc>
                          <a:spcPct val="100000"/>
                        </a:lnSpc>
                      </a:pPr>
                      <a:r>
                        <a:rPr sz="2800" b="1" dirty="0">
                          <a:latin typeface="Arial"/>
                          <a:cs typeface="Arial"/>
                        </a:rPr>
                        <a:t>Average</a:t>
                      </a:r>
                      <a:endParaRPr sz="280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tcPr>
                </a:tc>
                <a:tc>
                  <a:txBody>
                    <a:bodyPr/>
                    <a:lstStyle/>
                    <a:p>
                      <a:pPr marL="344805" marR="87630" indent="-259079">
                        <a:lnSpc>
                          <a:spcPct val="100000"/>
                        </a:lnSpc>
                      </a:pPr>
                      <a:r>
                        <a:rPr sz="2800" b="1" dirty="0">
                          <a:latin typeface="Arial"/>
                          <a:cs typeface="Arial"/>
                        </a:rPr>
                        <a:t>RPMS Rating for </a:t>
                      </a:r>
                      <a:r>
                        <a:rPr sz="2800" b="1" spc="-5" dirty="0">
                          <a:latin typeface="Arial"/>
                          <a:cs typeface="Arial"/>
                        </a:rPr>
                        <a:t>Q</a:t>
                      </a:r>
                      <a:r>
                        <a:rPr sz="2800" b="1" spc="0" dirty="0">
                          <a:latin typeface="Arial"/>
                          <a:cs typeface="Arial"/>
                        </a:rPr>
                        <a:t>uality</a:t>
                      </a:r>
                      <a:endParaRPr sz="2800">
                        <a:latin typeface="Arial"/>
                        <a:cs typeface="Arial"/>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tcPr>
                </a:tc>
                <a:extLst>
                  <a:ext uri="{0D108BD9-81ED-4DB2-BD59-A6C34878D82A}">
                    <a16:rowId xmlns:a16="http://schemas.microsoft.com/office/drawing/2014/main" val="10000"/>
                  </a:ext>
                </a:extLst>
              </a:tr>
              <a:tr h="385135">
                <a:tc>
                  <a:txBody>
                    <a:bodyPr/>
                    <a:lstStyle/>
                    <a:p>
                      <a:pPr marL="64769">
                        <a:lnSpc>
                          <a:spcPct val="100000"/>
                        </a:lnSpc>
                      </a:pPr>
                      <a:r>
                        <a:rPr sz="2800" dirty="0">
                          <a:latin typeface="Arial"/>
                          <a:cs typeface="Arial"/>
                        </a:rPr>
                        <a:t>TRF 1</a:t>
                      </a:r>
                      <a:endParaRPr sz="28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0" algn="ctr">
                        <a:lnSpc>
                          <a:spcPct val="100000"/>
                        </a:lnSpc>
                      </a:pPr>
                      <a:r>
                        <a:rPr sz="2800" dirty="0">
                          <a:latin typeface="Arial"/>
                          <a:cs typeface="Arial"/>
                        </a:rPr>
                        <a:t>3</a:t>
                      </a:r>
                      <a:endParaRPr sz="2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rowSpan="2">
                  <a:txBody>
                    <a:bodyPr/>
                    <a:lstStyle/>
                    <a:p>
                      <a:pPr marL="222885">
                        <a:lnSpc>
                          <a:spcPct val="100000"/>
                        </a:lnSpc>
                      </a:pPr>
                      <a:r>
                        <a:rPr sz="2800" dirty="0">
                          <a:latin typeface="Arial"/>
                          <a:cs typeface="Arial"/>
                        </a:rPr>
                        <a:t>3.500</a:t>
                      </a:r>
                      <a:endParaRPr sz="28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rowSpan="2">
                  <a:txBody>
                    <a:bodyPr/>
                    <a:lstStyle/>
                    <a:p>
                      <a:pPr marR="0" algn="ctr">
                        <a:lnSpc>
                          <a:spcPct val="100000"/>
                        </a:lnSpc>
                      </a:pPr>
                      <a:r>
                        <a:rPr sz="2800" dirty="0">
                          <a:latin typeface="Arial"/>
                          <a:cs typeface="Arial"/>
                        </a:rPr>
                        <a:t>4</a:t>
                      </a:r>
                      <a:endParaRPr sz="2800">
                        <a:latin typeface="Arial"/>
                        <a:cs typeface="Arial"/>
                      </a:endParaRPr>
                    </a:p>
                    <a:p>
                      <a:pPr marR="635" algn="ctr">
                        <a:lnSpc>
                          <a:spcPct val="100000"/>
                        </a:lnSpc>
                      </a:pPr>
                      <a:r>
                        <a:rPr sz="2800" dirty="0">
                          <a:latin typeface="Arial"/>
                          <a:cs typeface="Arial"/>
                        </a:rPr>
                        <a:t>(Very</a:t>
                      </a:r>
                      <a:r>
                        <a:rPr sz="2800" spc="5" dirty="0">
                          <a:latin typeface="Arial"/>
                          <a:cs typeface="Arial"/>
                        </a:rPr>
                        <a:t> </a:t>
                      </a:r>
                      <a:r>
                        <a:rPr sz="2800" spc="0" dirty="0">
                          <a:latin typeface="Arial"/>
                          <a:cs typeface="Arial"/>
                        </a:rPr>
                        <a:t>Sa</a:t>
                      </a:r>
                      <a:r>
                        <a:rPr sz="2800" spc="-10" dirty="0">
                          <a:latin typeface="Arial"/>
                          <a:cs typeface="Arial"/>
                        </a:rPr>
                        <a:t>t</a:t>
                      </a:r>
                      <a:r>
                        <a:rPr sz="2800" spc="0" dirty="0">
                          <a:latin typeface="Arial"/>
                          <a:cs typeface="Arial"/>
                        </a:rPr>
                        <a:t>i</a:t>
                      </a:r>
                      <a:r>
                        <a:rPr sz="2800" spc="5" dirty="0">
                          <a:latin typeface="Arial"/>
                          <a:cs typeface="Arial"/>
                        </a:rPr>
                        <a:t>s</a:t>
                      </a:r>
                      <a:r>
                        <a:rPr sz="2800" spc="-10" dirty="0">
                          <a:latin typeface="Arial"/>
                          <a:cs typeface="Arial"/>
                        </a:rPr>
                        <a:t>f</a:t>
                      </a:r>
                      <a:r>
                        <a:rPr sz="2800" spc="0" dirty="0">
                          <a:latin typeface="Arial"/>
                          <a:cs typeface="Arial"/>
                        </a:rPr>
                        <a:t>a</a:t>
                      </a:r>
                      <a:r>
                        <a:rPr sz="2800" spc="5" dirty="0">
                          <a:latin typeface="Arial"/>
                          <a:cs typeface="Arial"/>
                        </a:rPr>
                        <a:t>c</a:t>
                      </a:r>
                      <a:r>
                        <a:rPr sz="2800" spc="-10" dirty="0">
                          <a:latin typeface="Arial"/>
                          <a:cs typeface="Arial"/>
                        </a:rPr>
                        <a:t>t</a:t>
                      </a:r>
                      <a:r>
                        <a:rPr sz="2800" spc="0" dirty="0">
                          <a:latin typeface="Arial"/>
                          <a:cs typeface="Arial"/>
                        </a:rPr>
                        <a:t>or</a:t>
                      </a:r>
                      <a:r>
                        <a:rPr sz="2800" spc="5" dirty="0">
                          <a:latin typeface="Arial"/>
                          <a:cs typeface="Arial"/>
                        </a:rPr>
                        <a:t>y</a:t>
                      </a:r>
                      <a:r>
                        <a:rPr sz="2800" spc="0" dirty="0">
                          <a:latin typeface="Arial"/>
                          <a:cs typeface="Arial"/>
                        </a:rPr>
                        <a:t>)</a:t>
                      </a:r>
                      <a:endParaRPr sz="28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1"/>
                  </a:ext>
                </a:extLst>
              </a:tr>
              <a:tr h="385677">
                <a:tc>
                  <a:txBody>
                    <a:bodyPr/>
                    <a:lstStyle/>
                    <a:p>
                      <a:pPr marL="64769">
                        <a:lnSpc>
                          <a:spcPct val="100000"/>
                        </a:lnSpc>
                      </a:pPr>
                      <a:r>
                        <a:rPr sz="2800" dirty="0">
                          <a:latin typeface="Arial"/>
                          <a:cs typeface="Arial"/>
                        </a:rPr>
                        <a:t>TRF 2</a:t>
                      </a:r>
                      <a:endParaRPr sz="28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R="0" algn="ctr">
                        <a:lnSpc>
                          <a:spcPct val="100000"/>
                        </a:lnSpc>
                      </a:pPr>
                      <a:r>
                        <a:rPr sz="2800" dirty="0">
                          <a:latin typeface="Arial"/>
                          <a:cs typeface="Arial"/>
                        </a:rPr>
                        <a:t>4</a:t>
                      </a: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vMerge="1">
                  <a:txBody>
                    <a:bodyPr/>
                    <a:lstStyle/>
                    <a:p>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vMerge="1">
                  <a:txBody>
                    <a:bodyPr/>
                    <a:lstStyle/>
                    <a:p>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graphicFrame>
        <p:nvGraphicFramePr>
          <p:cNvPr id="9" name="object 9"/>
          <p:cNvGraphicFramePr>
            <a:graphicFrameLocks noGrp="1"/>
          </p:cNvGraphicFramePr>
          <p:nvPr>
            <p:extLst>
              <p:ext uri="{D42A27DB-BD31-4B8C-83A1-F6EECF244321}">
                <p14:modId xmlns:p14="http://schemas.microsoft.com/office/powerpoint/2010/main" val="418756279"/>
              </p:ext>
            </p:extLst>
          </p:nvPr>
        </p:nvGraphicFramePr>
        <p:xfrm>
          <a:off x="11252200" y="7524910"/>
          <a:ext cx="5537200" cy="2560320"/>
        </p:xfrm>
        <a:graphic>
          <a:graphicData uri="http://schemas.openxmlformats.org/drawingml/2006/table">
            <a:tbl>
              <a:tblPr firstRow="1" bandRow="1">
                <a:tableStyleId>{2D5ABB26-0587-4C30-8999-92F81FD0307C}</a:tableStyleId>
              </a:tblPr>
              <a:tblGrid>
                <a:gridCol w="3232369">
                  <a:extLst>
                    <a:ext uri="{9D8B030D-6E8A-4147-A177-3AD203B41FA5}">
                      <a16:colId xmlns:a16="http://schemas.microsoft.com/office/drawing/2014/main" val="20000"/>
                    </a:ext>
                  </a:extLst>
                </a:gridCol>
                <a:gridCol w="2304831">
                  <a:extLst>
                    <a:ext uri="{9D8B030D-6E8A-4147-A177-3AD203B41FA5}">
                      <a16:colId xmlns:a16="http://schemas.microsoft.com/office/drawing/2014/main" val="20001"/>
                    </a:ext>
                  </a:extLst>
                </a:gridCol>
              </a:tblGrid>
              <a:tr h="269747">
                <a:tc gridSpan="2">
                  <a:txBody>
                    <a:bodyPr/>
                    <a:lstStyle/>
                    <a:p>
                      <a:pPr marL="462915" marR="462280" indent="187325">
                        <a:lnSpc>
                          <a:spcPct val="100000"/>
                        </a:lnSpc>
                      </a:pPr>
                      <a:r>
                        <a:rPr sz="2400" b="1" dirty="0">
                          <a:latin typeface="Arial"/>
                          <a:cs typeface="Arial"/>
                        </a:rPr>
                        <a:t>RPMS Rating Transmu</a:t>
                      </a:r>
                      <a:r>
                        <a:rPr sz="2400" b="1" spc="-10" dirty="0">
                          <a:latin typeface="Arial"/>
                          <a:cs typeface="Arial"/>
                        </a:rPr>
                        <a:t>t</a:t>
                      </a:r>
                      <a:r>
                        <a:rPr sz="2400" b="1" spc="0" dirty="0">
                          <a:latin typeface="Arial"/>
                          <a:cs typeface="Arial"/>
                        </a:rPr>
                        <a:t>ation </a:t>
                      </a:r>
                      <a:r>
                        <a:rPr sz="2400" b="1" spc="-10" dirty="0">
                          <a:latin typeface="Arial"/>
                          <a:cs typeface="Arial"/>
                        </a:rPr>
                        <a:t>T</a:t>
                      </a:r>
                      <a:r>
                        <a:rPr sz="2400" b="1" spc="0" dirty="0">
                          <a:latin typeface="Arial"/>
                          <a:cs typeface="Arial"/>
                        </a:rPr>
                        <a:t>able</a:t>
                      </a:r>
                      <a:endParaRPr sz="24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0"/>
                  </a:ext>
                </a:extLst>
              </a:tr>
              <a:tr h="181355">
                <a:tc>
                  <a:txBody>
                    <a:bodyPr/>
                    <a:lstStyle/>
                    <a:p>
                      <a:pPr marL="64769">
                        <a:lnSpc>
                          <a:spcPct val="100000"/>
                        </a:lnSpc>
                      </a:pPr>
                      <a:r>
                        <a:rPr sz="2400" spc="-5" dirty="0">
                          <a:latin typeface="Arial"/>
                          <a:cs typeface="Arial"/>
                        </a:rPr>
                        <a:t>O</a:t>
                      </a:r>
                      <a:r>
                        <a:rPr sz="2400" spc="0" dirty="0">
                          <a:latin typeface="Arial"/>
                          <a:cs typeface="Arial"/>
                        </a:rPr>
                        <a:t>ut</a:t>
                      </a:r>
                      <a:r>
                        <a:rPr sz="2400" spc="5" dirty="0">
                          <a:latin typeface="Arial"/>
                          <a:cs typeface="Arial"/>
                        </a:rPr>
                        <a:t>s</a:t>
                      </a:r>
                      <a:r>
                        <a:rPr sz="2400" spc="0" dirty="0">
                          <a:latin typeface="Arial"/>
                          <a:cs typeface="Arial"/>
                        </a:rPr>
                        <a:t>ta</a:t>
                      </a:r>
                      <a:r>
                        <a:rPr sz="2400" spc="-10" dirty="0">
                          <a:latin typeface="Arial"/>
                          <a:cs typeface="Arial"/>
                        </a:rPr>
                        <a:t>n</a:t>
                      </a:r>
                      <a:r>
                        <a:rPr sz="2400" spc="0" dirty="0">
                          <a:latin typeface="Arial"/>
                          <a:cs typeface="Arial"/>
                        </a:rPr>
                        <a:t>di</a:t>
                      </a:r>
                      <a:r>
                        <a:rPr sz="2400" spc="-10" dirty="0">
                          <a:latin typeface="Arial"/>
                          <a:cs typeface="Arial"/>
                        </a:rPr>
                        <a:t>n</a:t>
                      </a:r>
                      <a:r>
                        <a:rPr sz="2400" spc="0" dirty="0">
                          <a:latin typeface="Arial"/>
                          <a:cs typeface="Arial"/>
                        </a:rPr>
                        <a:t>g (5)</a:t>
                      </a:r>
                      <a:endParaRPr sz="2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2400" dirty="0">
                          <a:latin typeface="Arial"/>
                          <a:cs typeface="Arial"/>
                        </a:rPr>
                        <a:t>4.50</a:t>
                      </a:r>
                      <a:r>
                        <a:rPr sz="2400" spc="5" dirty="0">
                          <a:latin typeface="Arial"/>
                          <a:cs typeface="Arial"/>
                        </a:rPr>
                        <a:t>0</a:t>
                      </a:r>
                      <a:r>
                        <a:rPr sz="2400" spc="-15" dirty="0">
                          <a:latin typeface="Arial"/>
                          <a:cs typeface="Arial"/>
                        </a:rPr>
                        <a:t>-</a:t>
                      </a:r>
                      <a:r>
                        <a:rPr sz="2400" spc="0" dirty="0">
                          <a:latin typeface="Arial"/>
                          <a:cs typeface="Arial"/>
                        </a:rPr>
                        <a:t>5.0</a:t>
                      </a:r>
                      <a:r>
                        <a:rPr sz="2400" spc="-10" dirty="0">
                          <a:latin typeface="Arial"/>
                          <a:cs typeface="Arial"/>
                        </a:rPr>
                        <a:t>0</a:t>
                      </a:r>
                      <a:r>
                        <a:rPr sz="2400" spc="0" dirty="0">
                          <a:latin typeface="Arial"/>
                          <a:cs typeface="Arial"/>
                        </a:rPr>
                        <a:t>0</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181610">
                <a:tc>
                  <a:txBody>
                    <a:bodyPr/>
                    <a:lstStyle/>
                    <a:p>
                      <a:pPr marL="64769">
                        <a:lnSpc>
                          <a:spcPct val="100000"/>
                        </a:lnSpc>
                      </a:pPr>
                      <a:r>
                        <a:rPr sz="2400" dirty="0">
                          <a:latin typeface="Arial"/>
                          <a:cs typeface="Arial"/>
                        </a:rPr>
                        <a:t>Very</a:t>
                      </a:r>
                      <a:r>
                        <a:rPr sz="2400" spc="5" dirty="0">
                          <a:latin typeface="Arial"/>
                          <a:cs typeface="Arial"/>
                        </a:rPr>
                        <a:t> </a:t>
                      </a:r>
                      <a:r>
                        <a:rPr sz="2400" spc="0" dirty="0">
                          <a:latin typeface="Arial"/>
                          <a:cs typeface="Arial"/>
                        </a:rPr>
                        <a:t>Sa</a:t>
                      </a:r>
                      <a:r>
                        <a:rPr sz="2400" spc="-10" dirty="0">
                          <a:latin typeface="Arial"/>
                          <a:cs typeface="Arial"/>
                        </a:rPr>
                        <a:t>t</a:t>
                      </a:r>
                      <a:r>
                        <a:rPr sz="2400" spc="0" dirty="0">
                          <a:latin typeface="Arial"/>
                          <a:cs typeface="Arial"/>
                        </a:rPr>
                        <a:t>i</a:t>
                      </a:r>
                      <a:r>
                        <a:rPr sz="2400" spc="5" dirty="0">
                          <a:latin typeface="Arial"/>
                          <a:cs typeface="Arial"/>
                        </a:rPr>
                        <a:t>s</a:t>
                      </a:r>
                      <a:r>
                        <a:rPr sz="2400" spc="-10" dirty="0">
                          <a:latin typeface="Arial"/>
                          <a:cs typeface="Arial"/>
                        </a:rPr>
                        <a:t>f</a:t>
                      </a:r>
                      <a:r>
                        <a:rPr sz="2400" spc="0" dirty="0">
                          <a:latin typeface="Arial"/>
                          <a:cs typeface="Arial"/>
                        </a:rPr>
                        <a:t>a</a:t>
                      </a:r>
                      <a:r>
                        <a:rPr sz="2400" spc="5" dirty="0">
                          <a:latin typeface="Arial"/>
                          <a:cs typeface="Arial"/>
                        </a:rPr>
                        <a:t>c</a:t>
                      </a:r>
                      <a:r>
                        <a:rPr sz="2400" spc="-10" dirty="0">
                          <a:latin typeface="Arial"/>
                          <a:cs typeface="Arial"/>
                        </a:rPr>
                        <a:t>t</a:t>
                      </a:r>
                      <a:r>
                        <a:rPr sz="2400" spc="0" dirty="0">
                          <a:latin typeface="Arial"/>
                          <a:cs typeface="Arial"/>
                        </a:rPr>
                        <a:t>ory</a:t>
                      </a:r>
                      <a:r>
                        <a:rPr sz="2400" spc="5" dirty="0">
                          <a:latin typeface="Arial"/>
                          <a:cs typeface="Arial"/>
                        </a:rPr>
                        <a:t> </a:t>
                      </a:r>
                      <a:r>
                        <a:rPr sz="2400" spc="-10" dirty="0">
                          <a:latin typeface="Arial"/>
                          <a:cs typeface="Arial"/>
                        </a:rPr>
                        <a:t>(</a:t>
                      </a:r>
                      <a:r>
                        <a:rPr sz="2400" spc="0" dirty="0">
                          <a:latin typeface="Arial"/>
                          <a:cs typeface="Arial"/>
                        </a:rPr>
                        <a:t>4)</a:t>
                      </a:r>
                      <a:endParaRPr sz="2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a:lnSpc>
                          <a:spcPct val="100000"/>
                        </a:lnSpc>
                      </a:pPr>
                      <a:r>
                        <a:rPr sz="2400" dirty="0">
                          <a:latin typeface="Arial"/>
                          <a:cs typeface="Arial"/>
                        </a:rPr>
                        <a:t>3.50</a:t>
                      </a:r>
                      <a:r>
                        <a:rPr sz="2400" spc="5" dirty="0">
                          <a:latin typeface="Arial"/>
                          <a:cs typeface="Arial"/>
                        </a:rPr>
                        <a:t>0</a:t>
                      </a:r>
                      <a:r>
                        <a:rPr sz="2400" spc="-15" dirty="0">
                          <a:latin typeface="Arial"/>
                          <a:cs typeface="Arial"/>
                        </a:rPr>
                        <a:t>-</a:t>
                      </a:r>
                      <a:r>
                        <a:rPr sz="2400" spc="0" dirty="0">
                          <a:latin typeface="Arial"/>
                          <a:cs typeface="Arial"/>
                        </a:rPr>
                        <a:t>4.4</a:t>
                      </a:r>
                      <a:r>
                        <a:rPr sz="2400" spc="-10" dirty="0">
                          <a:latin typeface="Arial"/>
                          <a:cs typeface="Arial"/>
                        </a:rPr>
                        <a:t>9</a:t>
                      </a:r>
                      <a:r>
                        <a:rPr sz="2400" spc="0" dirty="0">
                          <a:latin typeface="Arial"/>
                          <a:cs typeface="Arial"/>
                        </a:rPr>
                        <a:t>9</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r h="181356">
                <a:tc>
                  <a:txBody>
                    <a:bodyPr/>
                    <a:lstStyle/>
                    <a:p>
                      <a:pPr marL="64769">
                        <a:lnSpc>
                          <a:spcPct val="100000"/>
                        </a:lnSpc>
                      </a:pPr>
                      <a:r>
                        <a:rPr sz="2400" dirty="0">
                          <a:latin typeface="Arial"/>
                          <a:cs typeface="Arial"/>
                        </a:rPr>
                        <a:t>Sat</a:t>
                      </a:r>
                      <a:r>
                        <a:rPr sz="2400" spc="5" dirty="0">
                          <a:latin typeface="Arial"/>
                          <a:cs typeface="Arial"/>
                        </a:rPr>
                        <a:t>is</a:t>
                      </a:r>
                      <a:r>
                        <a:rPr sz="2400" spc="-10" dirty="0">
                          <a:latin typeface="Arial"/>
                          <a:cs typeface="Arial"/>
                        </a:rPr>
                        <a:t>f</a:t>
                      </a:r>
                      <a:r>
                        <a:rPr sz="2400" spc="0" dirty="0">
                          <a:latin typeface="Arial"/>
                          <a:cs typeface="Arial"/>
                        </a:rPr>
                        <a:t>a</a:t>
                      </a:r>
                      <a:r>
                        <a:rPr sz="2400" spc="5" dirty="0">
                          <a:latin typeface="Arial"/>
                          <a:cs typeface="Arial"/>
                        </a:rPr>
                        <a:t>c</a:t>
                      </a:r>
                      <a:r>
                        <a:rPr sz="2400" spc="-10" dirty="0">
                          <a:latin typeface="Arial"/>
                          <a:cs typeface="Arial"/>
                        </a:rPr>
                        <a:t>t</a:t>
                      </a:r>
                      <a:r>
                        <a:rPr sz="2400" spc="0" dirty="0">
                          <a:latin typeface="Arial"/>
                          <a:cs typeface="Arial"/>
                        </a:rPr>
                        <a:t>ory</a:t>
                      </a:r>
                      <a:r>
                        <a:rPr sz="2400" spc="5" dirty="0">
                          <a:latin typeface="Arial"/>
                          <a:cs typeface="Arial"/>
                        </a:rPr>
                        <a:t> </a:t>
                      </a:r>
                      <a:r>
                        <a:rPr sz="2400" spc="-10" dirty="0">
                          <a:latin typeface="Arial"/>
                          <a:cs typeface="Arial"/>
                        </a:rPr>
                        <a:t>(</a:t>
                      </a:r>
                      <a:r>
                        <a:rPr sz="2400" spc="0" dirty="0">
                          <a:latin typeface="Arial"/>
                          <a:cs typeface="Arial"/>
                        </a:rPr>
                        <a:t>3)</a:t>
                      </a:r>
                      <a:endParaRPr sz="24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tc>
                  <a:txBody>
                    <a:bodyPr/>
                    <a:lstStyle/>
                    <a:p>
                      <a:pPr marL="64769">
                        <a:lnSpc>
                          <a:spcPct val="100000"/>
                        </a:lnSpc>
                      </a:pPr>
                      <a:r>
                        <a:rPr sz="2400" dirty="0">
                          <a:latin typeface="Arial"/>
                          <a:cs typeface="Arial"/>
                        </a:rPr>
                        <a:t>2.50</a:t>
                      </a:r>
                      <a:r>
                        <a:rPr sz="2400" spc="5" dirty="0">
                          <a:latin typeface="Arial"/>
                          <a:cs typeface="Arial"/>
                        </a:rPr>
                        <a:t>0</a:t>
                      </a:r>
                      <a:r>
                        <a:rPr sz="2400" spc="-15" dirty="0">
                          <a:latin typeface="Arial"/>
                          <a:cs typeface="Arial"/>
                        </a:rPr>
                        <a:t>-</a:t>
                      </a:r>
                      <a:r>
                        <a:rPr sz="2400" spc="0" dirty="0">
                          <a:latin typeface="Arial"/>
                          <a:cs typeface="Arial"/>
                        </a:rPr>
                        <a:t>3.4</a:t>
                      </a:r>
                      <a:r>
                        <a:rPr sz="2400" spc="-10" dirty="0">
                          <a:latin typeface="Arial"/>
                          <a:cs typeface="Arial"/>
                        </a:rPr>
                        <a:t>9</a:t>
                      </a:r>
                      <a:r>
                        <a:rPr sz="2400" spc="0" dirty="0">
                          <a:latin typeface="Arial"/>
                          <a:cs typeface="Arial"/>
                        </a:rPr>
                        <a:t>9</a:t>
                      </a:r>
                      <a:endParaRPr sz="24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03"/>
                  </a:ext>
                </a:extLst>
              </a:tr>
              <a:tr h="182879">
                <a:tc>
                  <a:txBody>
                    <a:bodyPr/>
                    <a:lstStyle/>
                    <a:p>
                      <a:pPr marL="64769">
                        <a:lnSpc>
                          <a:spcPct val="100000"/>
                        </a:lnSpc>
                      </a:pPr>
                      <a:r>
                        <a:rPr sz="2400" dirty="0">
                          <a:latin typeface="Arial"/>
                          <a:cs typeface="Arial"/>
                        </a:rPr>
                        <a:t>Un</a:t>
                      </a:r>
                      <a:r>
                        <a:rPr sz="2400" spc="5" dirty="0">
                          <a:latin typeface="Arial"/>
                          <a:cs typeface="Arial"/>
                        </a:rPr>
                        <a:t>s</a:t>
                      </a:r>
                      <a:r>
                        <a:rPr sz="2400" spc="0" dirty="0">
                          <a:latin typeface="Arial"/>
                          <a:cs typeface="Arial"/>
                        </a:rPr>
                        <a:t>at</a:t>
                      </a:r>
                      <a:r>
                        <a:rPr sz="2400" spc="-10" dirty="0">
                          <a:latin typeface="Arial"/>
                          <a:cs typeface="Arial"/>
                        </a:rPr>
                        <a:t>i</a:t>
                      </a:r>
                      <a:r>
                        <a:rPr sz="2400" spc="5" dirty="0">
                          <a:latin typeface="Arial"/>
                          <a:cs typeface="Arial"/>
                        </a:rPr>
                        <a:t>s</a:t>
                      </a:r>
                      <a:r>
                        <a:rPr sz="2400" spc="0" dirty="0">
                          <a:latin typeface="Arial"/>
                          <a:cs typeface="Arial"/>
                        </a:rPr>
                        <a:t>f</a:t>
                      </a:r>
                      <a:r>
                        <a:rPr sz="2400" spc="-10" dirty="0">
                          <a:latin typeface="Arial"/>
                          <a:cs typeface="Arial"/>
                        </a:rPr>
                        <a:t>a</a:t>
                      </a:r>
                      <a:r>
                        <a:rPr sz="2400" spc="5" dirty="0">
                          <a:latin typeface="Arial"/>
                          <a:cs typeface="Arial"/>
                        </a:rPr>
                        <a:t>c</a:t>
                      </a:r>
                      <a:r>
                        <a:rPr sz="2400" spc="0" dirty="0">
                          <a:latin typeface="Arial"/>
                          <a:cs typeface="Arial"/>
                        </a:rPr>
                        <a:t>to</a:t>
                      </a:r>
                      <a:r>
                        <a:rPr sz="2400" spc="-15" dirty="0">
                          <a:latin typeface="Arial"/>
                          <a:cs typeface="Arial"/>
                        </a:rPr>
                        <a:t>r</a:t>
                      </a:r>
                      <a:r>
                        <a:rPr sz="2400" spc="0" dirty="0">
                          <a:latin typeface="Arial"/>
                          <a:cs typeface="Arial"/>
                        </a:rPr>
                        <a:t>y</a:t>
                      </a:r>
                      <a:r>
                        <a:rPr sz="2400" spc="5" dirty="0">
                          <a:latin typeface="Arial"/>
                          <a:cs typeface="Arial"/>
                        </a:rPr>
                        <a:t> </a:t>
                      </a:r>
                      <a:r>
                        <a:rPr sz="2400" spc="0" dirty="0">
                          <a:latin typeface="Arial"/>
                          <a:cs typeface="Arial"/>
                        </a:rPr>
                        <a:t>(2)</a:t>
                      </a:r>
                      <a:endParaRPr sz="24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tc>
                  <a:txBody>
                    <a:bodyPr/>
                    <a:lstStyle/>
                    <a:p>
                      <a:pPr marL="64769">
                        <a:lnSpc>
                          <a:spcPct val="100000"/>
                        </a:lnSpc>
                      </a:pPr>
                      <a:r>
                        <a:rPr sz="2400" dirty="0">
                          <a:latin typeface="Arial"/>
                          <a:cs typeface="Arial"/>
                        </a:rPr>
                        <a:t>1.50</a:t>
                      </a:r>
                      <a:r>
                        <a:rPr sz="2400" spc="5" dirty="0">
                          <a:latin typeface="Arial"/>
                          <a:cs typeface="Arial"/>
                        </a:rPr>
                        <a:t>0</a:t>
                      </a:r>
                      <a:r>
                        <a:rPr sz="2400" spc="-15" dirty="0">
                          <a:latin typeface="Arial"/>
                          <a:cs typeface="Arial"/>
                        </a:rPr>
                        <a:t>-</a:t>
                      </a:r>
                      <a:r>
                        <a:rPr sz="2400" spc="0" dirty="0">
                          <a:latin typeface="Arial"/>
                          <a:cs typeface="Arial"/>
                        </a:rPr>
                        <a:t>2.4</a:t>
                      </a:r>
                      <a:r>
                        <a:rPr sz="2400" spc="-10" dirty="0">
                          <a:latin typeface="Arial"/>
                          <a:cs typeface="Arial"/>
                        </a:rPr>
                        <a:t>9</a:t>
                      </a:r>
                      <a:r>
                        <a:rPr sz="2400" spc="0" dirty="0">
                          <a:latin typeface="Arial"/>
                          <a:cs typeface="Arial"/>
                        </a:rPr>
                        <a:t>9</a:t>
                      </a:r>
                      <a:endParaRPr sz="24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04"/>
                  </a:ext>
                </a:extLst>
              </a:tr>
              <a:tr h="181355">
                <a:tc>
                  <a:txBody>
                    <a:bodyPr/>
                    <a:lstStyle/>
                    <a:p>
                      <a:pPr marL="64769">
                        <a:lnSpc>
                          <a:spcPct val="100000"/>
                        </a:lnSpc>
                      </a:pPr>
                      <a:r>
                        <a:rPr sz="2400" dirty="0">
                          <a:latin typeface="Arial"/>
                          <a:cs typeface="Arial"/>
                        </a:rPr>
                        <a:t>Poor (</a:t>
                      </a:r>
                      <a:r>
                        <a:rPr sz="2400" spc="5" dirty="0">
                          <a:latin typeface="Arial"/>
                          <a:cs typeface="Arial"/>
                        </a:rPr>
                        <a:t>1</a:t>
                      </a:r>
                      <a:r>
                        <a:rPr sz="2400" spc="0" dirty="0">
                          <a:latin typeface="Arial"/>
                          <a:cs typeface="Arial"/>
                        </a:rPr>
                        <a:t>)</a:t>
                      </a:r>
                      <a:endParaRPr sz="24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tc>
                  <a:txBody>
                    <a:bodyPr/>
                    <a:lstStyle/>
                    <a:p>
                      <a:pPr marL="64769">
                        <a:lnSpc>
                          <a:spcPct val="100000"/>
                        </a:lnSpc>
                      </a:pPr>
                      <a:r>
                        <a:rPr sz="2400" dirty="0">
                          <a:latin typeface="Arial"/>
                          <a:cs typeface="Arial"/>
                        </a:rPr>
                        <a:t>1.00</a:t>
                      </a:r>
                      <a:r>
                        <a:rPr sz="2400" spc="5" dirty="0">
                          <a:latin typeface="Arial"/>
                          <a:cs typeface="Arial"/>
                        </a:rPr>
                        <a:t>0</a:t>
                      </a:r>
                      <a:r>
                        <a:rPr sz="2400" spc="-15" dirty="0">
                          <a:latin typeface="Arial"/>
                          <a:cs typeface="Arial"/>
                        </a:rPr>
                        <a:t>-</a:t>
                      </a:r>
                      <a:r>
                        <a:rPr sz="2400" spc="0" dirty="0">
                          <a:latin typeface="Arial"/>
                          <a:cs typeface="Arial"/>
                        </a:rPr>
                        <a:t>1.4</a:t>
                      </a:r>
                      <a:r>
                        <a:rPr sz="2400" spc="-10" dirty="0">
                          <a:latin typeface="Arial"/>
                          <a:cs typeface="Arial"/>
                        </a:rPr>
                        <a:t>9</a:t>
                      </a:r>
                      <a:r>
                        <a:rPr sz="2400" spc="0" dirty="0">
                          <a:latin typeface="Arial"/>
                          <a:cs typeface="Arial"/>
                        </a:rPr>
                        <a:t>9</a:t>
                      </a:r>
                      <a:endParaRPr sz="2400" dirty="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84200" y="326837"/>
            <a:ext cx="17373600" cy="1020316"/>
          </a:xfrm>
          <a:prstGeom prst="rect">
            <a:avLst/>
          </a:prstGeom>
        </p:spPr>
        <p:txBody>
          <a:bodyPr vert="horz" wrap="square" lIns="0" tIns="0" rIns="0" bIns="0" rtlCol="0">
            <a:noAutofit/>
          </a:bodyPr>
          <a:lstStyle/>
          <a:p>
            <a:pPr marL="12700"/>
            <a:r>
              <a:rPr sz="2000" b="1" dirty="0">
                <a:latin typeface="Arial"/>
                <a:cs typeface="Arial"/>
              </a:rPr>
              <a:t>K</a:t>
            </a:r>
            <a:r>
              <a:rPr sz="2000" b="1" spc="-10" dirty="0">
                <a:latin typeface="Arial"/>
                <a:cs typeface="Arial"/>
              </a:rPr>
              <a:t>R</a:t>
            </a:r>
            <a:r>
              <a:rPr sz="2000" b="1" dirty="0">
                <a:latin typeface="Arial"/>
                <a:cs typeface="Arial"/>
              </a:rPr>
              <a:t>A 3:</a:t>
            </a:r>
            <a:r>
              <a:rPr sz="2000" b="1" spc="5" dirty="0">
                <a:latin typeface="Arial"/>
                <a:cs typeface="Arial"/>
              </a:rPr>
              <a:t> </a:t>
            </a:r>
            <a:r>
              <a:rPr sz="2000" b="1" dirty="0">
                <a:latin typeface="Arial"/>
                <a:cs typeface="Arial"/>
              </a:rPr>
              <a:t>Div</a:t>
            </a:r>
            <a:r>
              <a:rPr sz="2000" b="1" spc="-10" dirty="0">
                <a:latin typeface="Arial"/>
                <a:cs typeface="Arial"/>
              </a:rPr>
              <a:t>e</a:t>
            </a:r>
            <a:r>
              <a:rPr sz="2000" b="1" dirty="0">
                <a:latin typeface="Arial"/>
                <a:cs typeface="Arial"/>
              </a:rPr>
              <a:t>rsity</a:t>
            </a:r>
            <a:r>
              <a:rPr sz="2000" b="1" spc="-15" dirty="0">
                <a:latin typeface="Arial"/>
                <a:cs typeface="Arial"/>
              </a:rPr>
              <a:t> </a:t>
            </a:r>
            <a:r>
              <a:rPr sz="2000" b="1" spc="-5" dirty="0">
                <a:latin typeface="Arial"/>
                <a:cs typeface="Arial"/>
              </a:rPr>
              <a:t>o</a:t>
            </a:r>
            <a:r>
              <a:rPr sz="2000" b="1" dirty="0">
                <a:latin typeface="Arial"/>
                <a:cs typeface="Arial"/>
              </a:rPr>
              <a:t>f</a:t>
            </a:r>
            <a:r>
              <a:rPr sz="2000" b="1" spc="5" dirty="0">
                <a:latin typeface="Arial"/>
                <a:cs typeface="Arial"/>
              </a:rPr>
              <a:t> </a:t>
            </a:r>
            <a:r>
              <a:rPr sz="2000" b="1" spc="-5" dirty="0">
                <a:latin typeface="Arial"/>
                <a:cs typeface="Arial"/>
              </a:rPr>
              <a:t>L</a:t>
            </a:r>
            <a:r>
              <a:rPr sz="2000" b="1" dirty="0">
                <a:latin typeface="Arial"/>
                <a:cs typeface="Arial"/>
              </a:rPr>
              <a:t>earn</a:t>
            </a:r>
            <a:r>
              <a:rPr sz="2000" b="1" spc="-10" dirty="0">
                <a:latin typeface="Arial"/>
                <a:cs typeface="Arial"/>
              </a:rPr>
              <a:t>e</a:t>
            </a:r>
            <a:r>
              <a:rPr sz="2000" b="1" dirty="0">
                <a:latin typeface="Arial"/>
                <a:cs typeface="Arial"/>
              </a:rPr>
              <a:t>r</a:t>
            </a:r>
            <a:r>
              <a:rPr sz="2000" b="1" spc="5" dirty="0">
                <a:latin typeface="Arial"/>
                <a:cs typeface="Arial"/>
              </a:rPr>
              <a:t>s</a:t>
            </a:r>
            <a:r>
              <a:rPr sz="2000" b="1" dirty="0">
                <a:latin typeface="Arial"/>
                <a:cs typeface="Arial"/>
              </a:rPr>
              <a:t>,</a:t>
            </a:r>
            <a:r>
              <a:rPr sz="2000" b="1" spc="-10" dirty="0">
                <a:latin typeface="Arial"/>
                <a:cs typeface="Arial"/>
              </a:rPr>
              <a:t> </a:t>
            </a:r>
            <a:r>
              <a:rPr sz="2000" b="1" dirty="0">
                <a:latin typeface="Arial"/>
                <a:cs typeface="Arial"/>
              </a:rPr>
              <a:t>C</a:t>
            </a:r>
            <a:r>
              <a:rPr sz="2000" b="1" spc="-5" dirty="0">
                <a:latin typeface="Arial"/>
                <a:cs typeface="Arial"/>
              </a:rPr>
              <a:t>u</a:t>
            </a:r>
            <a:r>
              <a:rPr sz="2000" b="1" dirty="0">
                <a:latin typeface="Arial"/>
                <a:cs typeface="Arial"/>
              </a:rPr>
              <a:t>rric</a:t>
            </a:r>
            <a:r>
              <a:rPr sz="2000" b="1" spc="-5" dirty="0">
                <a:latin typeface="Arial"/>
                <a:cs typeface="Arial"/>
              </a:rPr>
              <a:t>u</a:t>
            </a:r>
            <a:r>
              <a:rPr sz="2000" b="1" dirty="0">
                <a:latin typeface="Arial"/>
                <a:cs typeface="Arial"/>
              </a:rPr>
              <a:t>lum a</a:t>
            </a:r>
            <a:r>
              <a:rPr sz="2000" b="1" spc="-5" dirty="0">
                <a:latin typeface="Arial"/>
                <a:cs typeface="Arial"/>
              </a:rPr>
              <a:t>n</a:t>
            </a:r>
            <a:r>
              <a:rPr sz="2000" b="1" dirty="0">
                <a:latin typeface="Arial"/>
                <a:cs typeface="Arial"/>
              </a:rPr>
              <a:t>d</a:t>
            </a:r>
            <a:r>
              <a:rPr sz="2000" b="1" spc="-5" dirty="0">
                <a:latin typeface="Arial"/>
                <a:cs typeface="Arial"/>
              </a:rPr>
              <a:t> </a:t>
            </a:r>
            <a:r>
              <a:rPr sz="2000" b="1" dirty="0">
                <a:latin typeface="Arial"/>
                <a:cs typeface="Arial"/>
              </a:rPr>
              <a:t>Pl</a:t>
            </a:r>
            <a:r>
              <a:rPr sz="2000" b="1" spc="5" dirty="0">
                <a:latin typeface="Arial"/>
                <a:cs typeface="Arial"/>
              </a:rPr>
              <a:t>a</a:t>
            </a:r>
            <a:r>
              <a:rPr sz="2000" b="1" spc="-5" dirty="0">
                <a:latin typeface="Arial"/>
                <a:cs typeface="Arial"/>
              </a:rPr>
              <a:t>nn</a:t>
            </a:r>
            <a:r>
              <a:rPr sz="2000" b="1" dirty="0">
                <a:latin typeface="Arial"/>
                <a:cs typeface="Arial"/>
              </a:rPr>
              <a:t>in</a:t>
            </a:r>
            <a:r>
              <a:rPr sz="2000" b="1" spc="-10" dirty="0">
                <a:latin typeface="Arial"/>
                <a:cs typeface="Arial"/>
              </a:rPr>
              <a:t>g</a:t>
            </a:r>
            <a:r>
              <a:rPr sz="2000" b="1" dirty="0">
                <a:latin typeface="Arial"/>
                <a:cs typeface="Arial"/>
              </a:rPr>
              <a:t>, &amp; As</a:t>
            </a:r>
            <a:r>
              <a:rPr sz="2000" b="1" spc="5" dirty="0">
                <a:latin typeface="Arial"/>
                <a:cs typeface="Arial"/>
              </a:rPr>
              <a:t>s</a:t>
            </a:r>
            <a:r>
              <a:rPr sz="2000" b="1" dirty="0">
                <a:latin typeface="Arial"/>
                <a:cs typeface="Arial"/>
              </a:rPr>
              <a:t>e</a:t>
            </a:r>
            <a:r>
              <a:rPr sz="2000" b="1" spc="-10" dirty="0">
                <a:latin typeface="Arial"/>
                <a:cs typeface="Arial"/>
              </a:rPr>
              <a:t>s</a:t>
            </a:r>
            <a:r>
              <a:rPr sz="2000" b="1" dirty="0">
                <a:latin typeface="Arial"/>
                <a:cs typeface="Arial"/>
              </a:rPr>
              <a:t>s</a:t>
            </a:r>
            <a:r>
              <a:rPr sz="2000" b="1" spc="-15" dirty="0">
                <a:latin typeface="Arial"/>
                <a:cs typeface="Arial"/>
              </a:rPr>
              <a:t>m</a:t>
            </a:r>
            <a:r>
              <a:rPr sz="2000" b="1" dirty="0">
                <a:latin typeface="Arial"/>
                <a:cs typeface="Arial"/>
              </a:rPr>
              <a:t>e</a:t>
            </a:r>
            <a:r>
              <a:rPr sz="2000" b="1" spc="-5" dirty="0">
                <a:latin typeface="Arial"/>
                <a:cs typeface="Arial"/>
              </a:rPr>
              <a:t>n</a:t>
            </a:r>
            <a:r>
              <a:rPr sz="2000" b="1" dirty="0">
                <a:latin typeface="Arial"/>
                <a:cs typeface="Arial"/>
              </a:rPr>
              <a:t>t</a:t>
            </a:r>
            <a:r>
              <a:rPr sz="2000" b="1" spc="5" dirty="0">
                <a:latin typeface="Arial"/>
                <a:cs typeface="Arial"/>
              </a:rPr>
              <a:t> </a:t>
            </a:r>
            <a:r>
              <a:rPr sz="2000" b="1" dirty="0">
                <a:latin typeface="Arial"/>
                <a:cs typeface="Arial"/>
              </a:rPr>
              <a:t>a</a:t>
            </a:r>
            <a:r>
              <a:rPr sz="2000" b="1" spc="-5" dirty="0">
                <a:latin typeface="Arial"/>
                <a:cs typeface="Arial"/>
              </a:rPr>
              <a:t>n</a:t>
            </a:r>
            <a:r>
              <a:rPr sz="2000" b="1" dirty="0">
                <a:latin typeface="Arial"/>
                <a:cs typeface="Arial"/>
              </a:rPr>
              <a:t>d</a:t>
            </a:r>
            <a:r>
              <a:rPr sz="2000" b="1" spc="30" dirty="0">
                <a:latin typeface="Arial"/>
                <a:cs typeface="Arial"/>
              </a:rPr>
              <a:t> </a:t>
            </a:r>
            <a:r>
              <a:rPr sz="2000" b="1" dirty="0">
                <a:latin typeface="Arial"/>
                <a:cs typeface="Arial"/>
              </a:rPr>
              <a:t>Rep</a:t>
            </a:r>
            <a:r>
              <a:rPr sz="2000" b="1" spc="-10" dirty="0">
                <a:latin typeface="Arial"/>
                <a:cs typeface="Arial"/>
              </a:rPr>
              <a:t>o</a:t>
            </a:r>
            <a:r>
              <a:rPr sz="2000" b="1" dirty="0">
                <a:latin typeface="Arial"/>
                <a:cs typeface="Arial"/>
              </a:rPr>
              <a:t>r</a:t>
            </a:r>
            <a:r>
              <a:rPr sz="2000" b="1" spc="5" dirty="0">
                <a:latin typeface="Arial"/>
                <a:cs typeface="Arial"/>
              </a:rPr>
              <a:t>t</a:t>
            </a:r>
            <a:r>
              <a:rPr sz="2000" b="1" dirty="0">
                <a:latin typeface="Arial"/>
                <a:cs typeface="Arial"/>
              </a:rPr>
              <a:t>i</a:t>
            </a:r>
            <a:r>
              <a:rPr sz="2000" b="1" spc="-15" dirty="0">
                <a:latin typeface="Arial"/>
                <a:cs typeface="Arial"/>
              </a:rPr>
              <a:t>n</a:t>
            </a:r>
            <a:r>
              <a:rPr sz="2000" b="1" dirty="0">
                <a:latin typeface="Arial"/>
                <a:cs typeface="Arial"/>
              </a:rPr>
              <a:t>g</a:t>
            </a:r>
            <a:endParaRPr lang="en-US" sz="2000" b="1" dirty="0">
              <a:latin typeface="Arial"/>
              <a:cs typeface="Arial"/>
            </a:endParaRPr>
          </a:p>
          <a:p>
            <a:pPr marL="12700"/>
            <a:r>
              <a:rPr lang="en-US" sz="2800" b="1" dirty="0">
                <a:highlight>
                  <a:srgbClr val="FFFF00"/>
                </a:highlight>
                <a:latin typeface="Arial"/>
                <a:cs typeface="Arial"/>
              </a:rPr>
              <a:t>O</a:t>
            </a:r>
            <a:r>
              <a:rPr lang="en-US" sz="2800" b="1" spc="-10" dirty="0">
                <a:highlight>
                  <a:srgbClr val="FFFF00"/>
                </a:highlight>
                <a:latin typeface="Arial"/>
                <a:cs typeface="Arial"/>
              </a:rPr>
              <a:t>B</a:t>
            </a:r>
            <a:r>
              <a:rPr lang="en-US" sz="2800" b="1" spc="0" dirty="0">
                <a:highlight>
                  <a:srgbClr val="FFFF00"/>
                </a:highlight>
                <a:latin typeface="Arial"/>
                <a:cs typeface="Arial"/>
              </a:rPr>
              <a:t>J</a:t>
            </a:r>
            <a:r>
              <a:rPr lang="en-US" sz="2800" b="1" spc="-10" dirty="0">
                <a:highlight>
                  <a:srgbClr val="FFFF00"/>
                </a:highlight>
                <a:latin typeface="Arial"/>
                <a:cs typeface="Arial"/>
              </a:rPr>
              <a:t>EC</a:t>
            </a:r>
            <a:r>
              <a:rPr lang="en-US" sz="2800" b="1" spc="0" dirty="0">
                <a:highlight>
                  <a:srgbClr val="FFFF00"/>
                </a:highlight>
                <a:latin typeface="Arial"/>
                <a:cs typeface="Arial"/>
              </a:rPr>
              <a:t>TIVE </a:t>
            </a:r>
            <a:r>
              <a:rPr lang="en-US" sz="2800" b="1" dirty="0">
                <a:highlight>
                  <a:srgbClr val="FFFF00"/>
                </a:highlight>
                <a:latin typeface="Arial"/>
                <a:cs typeface="Arial"/>
              </a:rPr>
              <a:t>1</a:t>
            </a:r>
            <a:r>
              <a:rPr lang="en-US" sz="2800" b="1" spc="-5" dirty="0">
                <a:highlight>
                  <a:srgbClr val="FFFF00"/>
                </a:highlight>
                <a:latin typeface="Arial"/>
                <a:cs typeface="Arial"/>
              </a:rPr>
              <a:t>0</a:t>
            </a:r>
            <a:r>
              <a:rPr lang="en-US" sz="2800" b="1" spc="0" dirty="0">
                <a:highlight>
                  <a:srgbClr val="FFFF00"/>
                </a:highlight>
                <a:latin typeface="Arial"/>
                <a:cs typeface="Arial"/>
              </a:rPr>
              <a:t>.</a:t>
            </a:r>
            <a:r>
              <a:rPr lang="en-US" sz="2800" b="1" spc="-5" dirty="0">
                <a:highlight>
                  <a:srgbClr val="FFFF00"/>
                </a:highlight>
                <a:latin typeface="Arial"/>
                <a:cs typeface="Arial"/>
              </a:rPr>
              <a:t> </a:t>
            </a:r>
            <a:r>
              <a:rPr lang="en-US" sz="2800" b="1" spc="5" dirty="0">
                <a:highlight>
                  <a:srgbClr val="FFFF00"/>
                </a:highlight>
                <a:latin typeface="Arial"/>
                <a:cs typeface="Arial"/>
              </a:rPr>
              <a:t>A</a:t>
            </a:r>
            <a:r>
              <a:rPr lang="en-US" sz="2800" b="1" spc="0" dirty="0">
                <a:highlight>
                  <a:srgbClr val="FFFF00"/>
                </a:highlight>
                <a:latin typeface="Arial"/>
                <a:cs typeface="Arial"/>
              </a:rPr>
              <a:t>d</a:t>
            </a:r>
            <a:r>
              <a:rPr lang="en-US" sz="2800" b="1" spc="-5" dirty="0">
                <a:highlight>
                  <a:srgbClr val="FFFF00"/>
                </a:highlight>
                <a:latin typeface="Arial"/>
                <a:cs typeface="Arial"/>
              </a:rPr>
              <a:t>a</a:t>
            </a:r>
            <a:r>
              <a:rPr lang="en-US" sz="2800" b="1" spc="0" dirty="0">
                <a:highlight>
                  <a:srgbClr val="FFFF00"/>
                </a:highlight>
                <a:latin typeface="Arial"/>
                <a:cs typeface="Arial"/>
              </a:rPr>
              <a:t>pted a</a:t>
            </a:r>
            <a:r>
              <a:rPr lang="en-US" sz="2800" b="1" spc="-5" dirty="0">
                <a:highlight>
                  <a:srgbClr val="FFFF00"/>
                </a:highlight>
                <a:latin typeface="Arial"/>
                <a:cs typeface="Arial"/>
              </a:rPr>
              <a:t>n</a:t>
            </a:r>
            <a:r>
              <a:rPr lang="en-US" sz="2800" b="1" spc="0" dirty="0">
                <a:highlight>
                  <a:srgbClr val="FFFF00"/>
                </a:highlight>
                <a:latin typeface="Arial"/>
                <a:cs typeface="Arial"/>
              </a:rPr>
              <a:t>d us</a:t>
            </a:r>
            <a:r>
              <a:rPr lang="en-US" sz="2800" b="1" spc="-5" dirty="0">
                <a:highlight>
                  <a:srgbClr val="FFFF00"/>
                </a:highlight>
                <a:latin typeface="Arial"/>
                <a:cs typeface="Arial"/>
              </a:rPr>
              <a:t>e</a:t>
            </a:r>
            <a:r>
              <a:rPr lang="en-US" sz="2800" b="1" spc="0" dirty="0">
                <a:highlight>
                  <a:srgbClr val="FFFF00"/>
                </a:highlight>
                <a:latin typeface="Arial"/>
                <a:cs typeface="Arial"/>
              </a:rPr>
              <a:t>d c</a:t>
            </a:r>
            <a:r>
              <a:rPr lang="en-US" sz="2800" b="1" spc="-5" dirty="0">
                <a:highlight>
                  <a:srgbClr val="FFFF00"/>
                </a:highlight>
                <a:latin typeface="Arial"/>
                <a:cs typeface="Arial"/>
              </a:rPr>
              <a:t>u</a:t>
            </a:r>
            <a:r>
              <a:rPr lang="en-US" sz="2800" b="1" spc="0" dirty="0">
                <a:highlight>
                  <a:srgbClr val="FFFF00"/>
                </a:highlight>
                <a:latin typeface="Arial"/>
                <a:cs typeface="Arial"/>
              </a:rPr>
              <a:t>ltur</a:t>
            </a:r>
            <a:r>
              <a:rPr lang="en-US" sz="2800" b="1" spc="-15" dirty="0">
                <a:highlight>
                  <a:srgbClr val="FFFF00"/>
                </a:highlight>
                <a:latin typeface="Arial"/>
                <a:cs typeface="Arial"/>
              </a:rPr>
              <a:t>a</a:t>
            </a:r>
            <a:r>
              <a:rPr lang="en-US" sz="2800" b="1" spc="0" dirty="0">
                <a:highlight>
                  <a:srgbClr val="FFFF00"/>
                </a:highlight>
                <a:latin typeface="Arial"/>
                <a:cs typeface="Arial"/>
              </a:rPr>
              <a:t>lly a</a:t>
            </a:r>
            <a:r>
              <a:rPr lang="en-US" sz="2800" b="1" spc="-5" dirty="0">
                <a:highlight>
                  <a:srgbClr val="FFFF00"/>
                </a:highlight>
                <a:latin typeface="Arial"/>
                <a:cs typeface="Arial"/>
              </a:rPr>
              <a:t>p</a:t>
            </a:r>
            <a:r>
              <a:rPr lang="en-US" sz="2800" b="1" spc="0" dirty="0">
                <a:highlight>
                  <a:srgbClr val="FFFF00"/>
                </a:highlight>
                <a:latin typeface="Arial"/>
                <a:cs typeface="Arial"/>
              </a:rPr>
              <a:t>pro</a:t>
            </a:r>
            <a:r>
              <a:rPr lang="en-US" sz="2800" b="1" spc="-10" dirty="0">
                <a:highlight>
                  <a:srgbClr val="FFFF00"/>
                </a:highlight>
                <a:latin typeface="Arial"/>
                <a:cs typeface="Arial"/>
              </a:rPr>
              <a:t>p</a:t>
            </a:r>
            <a:r>
              <a:rPr lang="en-US" sz="2800" b="1" spc="0" dirty="0">
                <a:highlight>
                  <a:srgbClr val="FFFF00"/>
                </a:highlight>
                <a:latin typeface="Arial"/>
                <a:cs typeface="Arial"/>
              </a:rPr>
              <a:t>r</a:t>
            </a:r>
            <a:r>
              <a:rPr lang="en-US" sz="2800" b="1" spc="5" dirty="0">
                <a:highlight>
                  <a:srgbClr val="FFFF00"/>
                </a:highlight>
                <a:latin typeface="Arial"/>
                <a:cs typeface="Arial"/>
              </a:rPr>
              <a:t>i</a:t>
            </a:r>
            <a:r>
              <a:rPr lang="en-US" sz="2800" b="1" spc="-15" dirty="0">
                <a:highlight>
                  <a:srgbClr val="FFFF00"/>
                </a:highlight>
                <a:latin typeface="Arial"/>
                <a:cs typeface="Arial"/>
              </a:rPr>
              <a:t>a</a:t>
            </a:r>
            <a:r>
              <a:rPr lang="en-US" sz="2800" b="1" spc="0" dirty="0">
                <a:highlight>
                  <a:srgbClr val="FFFF00"/>
                </a:highlight>
                <a:latin typeface="Arial"/>
                <a:cs typeface="Arial"/>
              </a:rPr>
              <a:t>te te</a:t>
            </a:r>
            <a:r>
              <a:rPr lang="en-US" sz="2800" b="1" spc="-5" dirty="0">
                <a:highlight>
                  <a:srgbClr val="FFFF00"/>
                </a:highlight>
                <a:latin typeface="Arial"/>
                <a:cs typeface="Arial"/>
              </a:rPr>
              <a:t>a</a:t>
            </a:r>
            <a:r>
              <a:rPr lang="en-US" sz="2800" b="1" spc="0" dirty="0">
                <a:highlight>
                  <a:srgbClr val="FFFF00"/>
                </a:highlight>
                <a:latin typeface="Arial"/>
                <a:cs typeface="Arial"/>
              </a:rPr>
              <a:t>c</a:t>
            </a:r>
            <a:r>
              <a:rPr lang="en-US" sz="2800" b="1" spc="-5" dirty="0">
                <a:highlight>
                  <a:srgbClr val="FFFF00"/>
                </a:highlight>
                <a:latin typeface="Arial"/>
                <a:cs typeface="Arial"/>
              </a:rPr>
              <a:t>h</a:t>
            </a:r>
            <a:r>
              <a:rPr lang="en-US" sz="2800" b="1" spc="0" dirty="0">
                <a:highlight>
                  <a:srgbClr val="FFFF00"/>
                </a:highlight>
                <a:latin typeface="Arial"/>
                <a:cs typeface="Arial"/>
              </a:rPr>
              <a:t>ing strate</a:t>
            </a:r>
            <a:r>
              <a:rPr lang="en-US" sz="2800" b="1" spc="-15" dirty="0">
                <a:highlight>
                  <a:srgbClr val="FFFF00"/>
                </a:highlight>
                <a:latin typeface="Arial"/>
                <a:cs typeface="Arial"/>
              </a:rPr>
              <a:t>g</a:t>
            </a:r>
            <a:r>
              <a:rPr lang="en-US" sz="2800" b="1" spc="0" dirty="0">
                <a:highlight>
                  <a:srgbClr val="FFFF00"/>
                </a:highlight>
                <a:latin typeface="Arial"/>
                <a:cs typeface="Arial"/>
              </a:rPr>
              <a:t>ies</a:t>
            </a:r>
            <a:r>
              <a:rPr lang="en-US" sz="2800" b="1" spc="-10" dirty="0">
                <a:highlight>
                  <a:srgbClr val="FFFF00"/>
                </a:highlight>
                <a:latin typeface="Arial"/>
                <a:cs typeface="Arial"/>
              </a:rPr>
              <a:t> </a:t>
            </a:r>
            <a:r>
              <a:rPr lang="en-US" sz="2800" b="1" spc="0" dirty="0">
                <a:highlight>
                  <a:srgbClr val="FFFF00"/>
                </a:highlight>
                <a:latin typeface="Arial"/>
                <a:cs typeface="Arial"/>
              </a:rPr>
              <a:t>to a</a:t>
            </a:r>
            <a:r>
              <a:rPr lang="en-US" sz="2800" b="1" spc="-5" dirty="0">
                <a:highlight>
                  <a:srgbClr val="FFFF00"/>
                </a:highlight>
                <a:latin typeface="Arial"/>
                <a:cs typeface="Arial"/>
              </a:rPr>
              <a:t>d</a:t>
            </a:r>
            <a:r>
              <a:rPr lang="en-US" sz="2800" b="1" spc="0" dirty="0">
                <a:highlight>
                  <a:srgbClr val="FFFF00"/>
                </a:highlight>
                <a:latin typeface="Arial"/>
                <a:cs typeface="Arial"/>
              </a:rPr>
              <a:t>dre</a:t>
            </a:r>
            <a:r>
              <a:rPr lang="en-US" sz="2800" b="1" spc="-5" dirty="0">
                <a:highlight>
                  <a:srgbClr val="FFFF00"/>
                </a:highlight>
                <a:latin typeface="Arial"/>
                <a:cs typeface="Arial"/>
              </a:rPr>
              <a:t>s</a:t>
            </a:r>
            <a:r>
              <a:rPr lang="en-US" sz="2800" b="1" spc="0" dirty="0">
                <a:highlight>
                  <a:srgbClr val="FFFF00"/>
                </a:highlight>
                <a:latin typeface="Arial"/>
                <a:cs typeface="Arial"/>
              </a:rPr>
              <a:t>s </a:t>
            </a:r>
            <a:r>
              <a:rPr lang="en-US" sz="2800" b="1" spc="5" dirty="0">
                <a:highlight>
                  <a:srgbClr val="FFFF00"/>
                </a:highlight>
                <a:latin typeface="Arial"/>
                <a:cs typeface="Arial"/>
              </a:rPr>
              <a:t>t</a:t>
            </a:r>
            <a:r>
              <a:rPr lang="en-US" sz="2800" b="1" spc="0" dirty="0">
                <a:highlight>
                  <a:srgbClr val="FFFF00"/>
                </a:highlight>
                <a:latin typeface="Arial"/>
                <a:cs typeface="Arial"/>
              </a:rPr>
              <a:t>he n</a:t>
            </a:r>
            <a:r>
              <a:rPr lang="en-US" sz="2800" b="1" spc="-5" dirty="0">
                <a:highlight>
                  <a:srgbClr val="FFFF00"/>
                </a:highlight>
                <a:latin typeface="Arial"/>
                <a:cs typeface="Arial"/>
              </a:rPr>
              <a:t>e</a:t>
            </a:r>
            <a:r>
              <a:rPr lang="en-US" sz="2800" b="1" spc="0" dirty="0">
                <a:highlight>
                  <a:srgbClr val="FFFF00"/>
                </a:highlight>
                <a:latin typeface="Arial"/>
                <a:cs typeface="Arial"/>
              </a:rPr>
              <a:t>e</a:t>
            </a:r>
            <a:r>
              <a:rPr lang="en-US" sz="2800" b="1" spc="-5" dirty="0">
                <a:highlight>
                  <a:srgbClr val="FFFF00"/>
                </a:highlight>
                <a:latin typeface="Arial"/>
                <a:cs typeface="Arial"/>
              </a:rPr>
              <a:t>d</a:t>
            </a:r>
            <a:r>
              <a:rPr lang="en-US" sz="2800" b="1" spc="0" dirty="0">
                <a:highlight>
                  <a:srgbClr val="FFFF00"/>
                </a:highlight>
                <a:latin typeface="Arial"/>
                <a:cs typeface="Arial"/>
              </a:rPr>
              <a:t>s of le</a:t>
            </a:r>
            <a:r>
              <a:rPr lang="en-US" sz="2800" b="1" spc="-5" dirty="0">
                <a:highlight>
                  <a:srgbClr val="FFFF00"/>
                </a:highlight>
                <a:latin typeface="Arial"/>
                <a:cs typeface="Arial"/>
              </a:rPr>
              <a:t>a</a:t>
            </a:r>
            <a:r>
              <a:rPr lang="en-US" sz="2800" b="1" spc="0" dirty="0">
                <a:highlight>
                  <a:srgbClr val="FFFF00"/>
                </a:highlight>
                <a:latin typeface="Arial"/>
                <a:cs typeface="Arial"/>
              </a:rPr>
              <a:t>rners from in</a:t>
            </a:r>
            <a:r>
              <a:rPr lang="en-US" sz="2800" b="1" spc="-10" dirty="0">
                <a:highlight>
                  <a:srgbClr val="FFFF00"/>
                </a:highlight>
                <a:latin typeface="Arial"/>
                <a:cs typeface="Arial"/>
              </a:rPr>
              <a:t>d</a:t>
            </a:r>
            <a:r>
              <a:rPr lang="en-US" sz="2800" b="1" spc="0" dirty="0">
                <a:highlight>
                  <a:srgbClr val="FFFF00"/>
                </a:highlight>
                <a:latin typeface="Arial"/>
                <a:cs typeface="Arial"/>
              </a:rPr>
              <a:t>ig</a:t>
            </a:r>
            <a:r>
              <a:rPr lang="en-US" sz="2800" b="1" spc="-5" dirty="0">
                <a:highlight>
                  <a:srgbClr val="FFFF00"/>
                </a:highlight>
                <a:latin typeface="Arial"/>
                <a:cs typeface="Arial"/>
              </a:rPr>
              <a:t>e</a:t>
            </a:r>
            <a:r>
              <a:rPr lang="en-US" sz="2800" b="1" spc="0" dirty="0">
                <a:highlight>
                  <a:srgbClr val="FFFF00"/>
                </a:highlight>
                <a:latin typeface="Arial"/>
                <a:cs typeface="Arial"/>
              </a:rPr>
              <a:t>n</a:t>
            </a:r>
            <a:r>
              <a:rPr lang="en-US" sz="2800" b="1" spc="-10" dirty="0">
                <a:highlight>
                  <a:srgbClr val="FFFF00"/>
                </a:highlight>
                <a:latin typeface="Arial"/>
                <a:cs typeface="Arial"/>
              </a:rPr>
              <a:t>o</a:t>
            </a:r>
            <a:r>
              <a:rPr lang="en-US" sz="2800" b="1" spc="0" dirty="0">
                <a:highlight>
                  <a:srgbClr val="FFFF00"/>
                </a:highlight>
                <a:latin typeface="Arial"/>
                <a:cs typeface="Arial"/>
              </a:rPr>
              <a:t>us gro</a:t>
            </a:r>
            <a:r>
              <a:rPr lang="en-US" sz="2800" b="1" spc="-10" dirty="0">
                <a:highlight>
                  <a:srgbClr val="FFFF00"/>
                </a:highlight>
                <a:latin typeface="Arial"/>
                <a:cs typeface="Arial"/>
              </a:rPr>
              <a:t>u</a:t>
            </a:r>
            <a:r>
              <a:rPr lang="en-US" sz="2800" b="1" spc="0" dirty="0">
                <a:highlight>
                  <a:srgbClr val="FFFF00"/>
                </a:highlight>
                <a:latin typeface="Arial"/>
                <a:cs typeface="Arial"/>
              </a:rPr>
              <a:t>ps</a:t>
            </a:r>
            <a:endParaRPr lang="en-US" sz="2800" dirty="0">
              <a:highlight>
                <a:srgbClr val="FFFF00"/>
              </a:highlight>
              <a:latin typeface="Arial"/>
              <a:cs typeface="Arial"/>
            </a:endParaRPr>
          </a:p>
          <a:p>
            <a:pPr marL="12700"/>
            <a:endParaRPr lang="en-US" sz="1800" dirty="0">
              <a:latin typeface="Arial"/>
              <a:cs typeface="Arial"/>
            </a:endParaRPr>
          </a:p>
          <a:p>
            <a:pPr marL="12700"/>
            <a:endParaRPr dirty="0">
              <a:latin typeface="Arial"/>
              <a:cs typeface="Arial"/>
            </a:endParaRPr>
          </a:p>
        </p:txBody>
      </p:sp>
      <p:sp>
        <p:nvSpPr>
          <p:cNvPr id="5" name="object 5"/>
          <p:cNvSpPr txBox="1"/>
          <p:nvPr/>
        </p:nvSpPr>
        <p:spPr>
          <a:xfrm>
            <a:off x="889000" y="9838184"/>
            <a:ext cx="17754600" cy="1020316"/>
          </a:xfrm>
          <a:prstGeom prst="rect">
            <a:avLst/>
          </a:prstGeom>
        </p:spPr>
        <p:txBody>
          <a:bodyPr vert="horz" wrap="square" lIns="0" tIns="0" rIns="0" bIns="0" rtlCol="0">
            <a:noAutofit/>
          </a:bodyPr>
          <a:lstStyle/>
          <a:p>
            <a:pPr marL="12700" marR="12700"/>
            <a:r>
              <a:rPr sz="2000" dirty="0">
                <a:latin typeface="Arial"/>
                <a:cs typeface="Arial"/>
              </a:rPr>
              <a:t>“</a:t>
            </a:r>
            <a:r>
              <a:rPr sz="2000" b="1" i="1" dirty="0">
                <a:latin typeface="Arial"/>
                <a:cs typeface="Arial"/>
              </a:rPr>
              <a:t>Learne</a:t>
            </a:r>
            <a:r>
              <a:rPr sz="2000" b="1" i="1" spc="-15" dirty="0">
                <a:latin typeface="Arial"/>
                <a:cs typeface="Arial"/>
              </a:rPr>
              <a:t>r</a:t>
            </a:r>
            <a:r>
              <a:rPr sz="2000" b="1" i="1" dirty="0">
                <a:latin typeface="Arial"/>
                <a:cs typeface="Arial"/>
              </a:rPr>
              <a:t>s</a:t>
            </a:r>
            <a:r>
              <a:rPr sz="2000" b="1" i="1" spc="5" dirty="0">
                <a:latin typeface="Arial"/>
                <a:cs typeface="Arial"/>
              </a:rPr>
              <a:t> </a:t>
            </a:r>
            <a:r>
              <a:rPr sz="2000" b="1" i="1" dirty="0">
                <a:latin typeface="Arial"/>
                <a:cs typeface="Arial"/>
              </a:rPr>
              <a:t>f</a:t>
            </a:r>
            <a:r>
              <a:rPr sz="2000" b="1" i="1" spc="-15" dirty="0">
                <a:latin typeface="Arial"/>
                <a:cs typeface="Arial"/>
              </a:rPr>
              <a:t>r</a:t>
            </a:r>
            <a:r>
              <a:rPr sz="2000" b="1" i="1" dirty="0">
                <a:latin typeface="Arial"/>
                <a:cs typeface="Arial"/>
              </a:rPr>
              <a:t>om</a:t>
            </a:r>
            <a:r>
              <a:rPr sz="2000" b="1" i="1" spc="-5" dirty="0">
                <a:latin typeface="Arial"/>
                <a:cs typeface="Arial"/>
              </a:rPr>
              <a:t> </a:t>
            </a:r>
            <a:r>
              <a:rPr sz="2000" b="1" i="1" dirty="0">
                <a:latin typeface="Arial"/>
                <a:cs typeface="Arial"/>
              </a:rPr>
              <a:t>in</a:t>
            </a:r>
            <a:r>
              <a:rPr sz="2000" b="1" i="1" spc="-10" dirty="0">
                <a:latin typeface="Arial"/>
                <a:cs typeface="Arial"/>
              </a:rPr>
              <a:t>d</a:t>
            </a:r>
            <a:r>
              <a:rPr sz="2000" b="1" i="1" dirty="0">
                <a:latin typeface="Arial"/>
                <a:cs typeface="Arial"/>
              </a:rPr>
              <a:t>ige</a:t>
            </a:r>
            <a:r>
              <a:rPr sz="2000" b="1" i="1" spc="-10" dirty="0">
                <a:latin typeface="Arial"/>
                <a:cs typeface="Arial"/>
              </a:rPr>
              <a:t>n</a:t>
            </a:r>
            <a:r>
              <a:rPr sz="2000" b="1" i="1" dirty="0">
                <a:latin typeface="Arial"/>
                <a:cs typeface="Arial"/>
              </a:rPr>
              <a:t>ous</a:t>
            </a:r>
            <a:r>
              <a:rPr sz="2000" b="1" i="1" spc="-10" dirty="0">
                <a:latin typeface="Arial"/>
                <a:cs typeface="Arial"/>
              </a:rPr>
              <a:t> </a:t>
            </a:r>
            <a:r>
              <a:rPr sz="2000" b="1" i="1" dirty="0">
                <a:latin typeface="Arial"/>
                <a:cs typeface="Arial"/>
              </a:rPr>
              <a:t>gr</a:t>
            </a:r>
            <a:r>
              <a:rPr sz="2000" b="1" i="1" spc="-10" dirty="0">
                <a:latin typeface="Arial"/>
                <a:cs typeface="Arial"/>
              </a:rPr>
              <a:t>o</a:t>
            </a:r>
            <a:r>
              <a:rPr sz="2000" b="1" i="1" dirty="0">
                <a:latin typeface="Arial"/>
                <a:cs typeface="Arial"/>
              </a:rPr>
              <a:t>up</a:t>
            </a:r>
            <a:r>
              <a:rPr sz="2000" b="1" i="1" spc="5" dirty="0">
                <a:latin typeface="Arial"/>
                <a:cs typeface="Arial"/>
              </a:rPr>
              <a:t>s</a:t>
            </a:r>
            <a:r>
              <a:rPr sz="2000" b="1" i="1" dirty="0">
                <a:latin typeface="Arial"/>
                <a:cs typeface="Arial"/>
              </a:rPr>
              <a:t>”</a:t>
            </a:r>
            <a:r>
              <a:rPr sz="2000" b="1" i="1" spc="-10" dirty="0">
                <a:latin typeface="Arial"/>
                <a:cs typeface="Arial"/>
              </a:rPr>
              <a:t> </a:t>
            </a:r>
            <a:r>
              <a:rPr sz="2000" b="1" i="1" dirty="0">
                <a:latin typeface="Arial"/>
                <a:cs typeface="Arial"/>
              </a:rPr>
              <a:t>is</a:t>
            </a:r>
            <a:r>
              <a:rPr sz="2000" b="1" i="1" spc="-5" dirty="0">
                <a:latin typeface="Arial"/>
                <a:cs typeface="Arial"/>
              </a:rPr>
              <a:t> </a:t>
            </a:r>
            <a:r>
              <a:rPr sz="2000" b="1" i="1" dirty="0">
                <a:latin typeface="Arial"/>
                <a:cs typeface="Arial"/>
              </a:rPr>
              <a:t>oper</a:t>
            </a:r>
            <a:r>
              <a:rPr sz="2000" b="1" i="1" spc="-10" dirty="0">
                <a:latin typeface="Arial"/>
                <a:cs typeface="Arial"/>
              </a:rPr>
              <a:t>a</a:t>
            </a:r>
            <a:r>
              <a:rPr sz="2000" b="1" i="1" dirty="0">
                <a:latin typeface="Arial"/>
                <a:cs typeface="Arial"/>
              </a:rPr>
              <a:t>t</a:t>
            </a:r>
            <a:r>
              <a:rPr sz="2000" b="1" i="1" spc="5" dirty="0">
                <a:latin typeface="Arial"/>
                <a:cs typeface="Arial"/>
              </a:rPr>
              <a:t>i</a:t>
            </a:r>
            <a:r>
              <a:rPr sz="2000" b="1" i="1" dirty="0">
                <a:latin typeface="Arial"/>
                <a:cs typeface="Arial"/>
              </a:rPr>
              <a:t>o</a:t>
            </a:r>
            <a:r>
              <a:rPr sz="2000" b="1" i="1" spc="-10" dirty="0">
                <a:latin typeface="Arial"/>
                <a:cs typeface="Arial"/>
              </a:rPr>
              <a:t>n</a:t>
            </a:r>
            <a:r>
              <a:rPr sz="2000" b="1" i="1" dirty="0">
                <a:latin typeface="Arial"/>
                <a:cs typeface="Arial"/>
              </a:rPr>
              <a:t>al</a:t>
            </a:r>
            <a:r>
              <a:rPr sz="2000" b="1" i="1" spc="-10" dirty="0">
                <a:latin typeface="Arial"/>
                <a:cs typeface="Arial"/>
              </a:rPr>
              <a:t>l</a:t>
            </a:r>
            <a:r>
              <a:rPr sz="2000" b="1" i="1" dirty="0">
                <a:latin typeface="Arial"/>
                <a:cs typeface="Arial"/>
              </a:rPr>
              <a:t>y</a:t>
            </a:r>
            <a:r>
              <a:rPr sz="2000" b="1" i="1" spc="5" dirty="0">
                <a:latin typeface="Arial"/>
                <a:cs typeface="Arial"/>
              </a:rPr>
              <a:t> </a:t>
            </a:r>
            <a:r>
              <a:rPr sz="2000" b="1" i="1" spc="-10" dirty="0">
                <a:latin typeface="Arial"/>
                <a:cs typeface="Arial"/>
              </a:rPr>
              <a:t>d</a:t>
            </a:r>
            <a:r>
              <a:rPr sz="2000" b="1" i="1" dirty="0">
                <a:latin typeface="Arial"/>
                <a:cs typeface="Arial"/>
              </a:rPr>
              <a:t>ef</a:t>
            </a:r>
            <a:r>
              <a:rPr sz="2000" b="1" i="1" spc="5" dirty="0">
                <a:latin typeface="Arial"/>
                <a:cs typeface="Arial"/>
              </a:rPr>
              <a:t>i</a:t>
            </a:r>
            <a:r>
              <a:rPr sz="2000" b="1" i="1" spc="-10" dirty="0">
                <a:latin typeface="Arial"/>
                <a:cs typeface="Arial"/>
              </a:rPr>
              <a:t>n</a:t>
            </a:r>
            <a:r>
              <a:rPr sz="2000" b="1" i="1" dirty="0">
                <a:latin typeface="Arial"/>
                <a:cs typeface="Arial"/>
              </a:rPr>
              <a:t>ed </a:t>
            </a:r>
            <a:r>
              <a:rPr sz="2000" b="1" i="1" spc="-10" dirty="0">
                <a:latin typeface="Arial"/>
                <a:cs typeface="Arial"/>
              </a:rPr>
              <a:t>a</a:t>
            </a:r>
            <a:r>
              <a:rPr sz="2000" b="1" i="1" dirty="0">
                <a:latin typeface="Arial"/>
                <a:cs typeface="Arial"/>
              </a:rPr>
              <a:t>s</a:t>
            </a:r>
            <a:r>
              <a:rPr sz="2000" b="1" i="1" spc="5" dirty="0">
                <a:latin typeface="Arial"/>
                <a:cs typeface="Arial"/>
              </a:rPr>
              <a:t> </a:t>
            </a:r>
            <a:r>
              <a:rPr sz="2000" b="1" i="1" dirty="0">
                <a:latin typeface="Arial"/>
                <a:cs typeface="Arial"/>
              </a:rPr>
              <a:t>p</a:t>
            </a:r>
            <a:r>
              <a:rPr sz="2000" b="1" i="1" spc="-10" dirty="0">
                <a:latin typeface="Arial"/>
                <a:cs typeface="Arial"/>
              </a:rPr>
              <a:t>e</a:t>
            </a:r>
            <a:r>
              <a:rPr sz="2000" b="1" i="1" dirty="0">
                <a:latin typeface="Arial"/>
                <a:cs typeface="Arial"/>
              </a:rPr>
              <a:t>ople</a:t>
            </a:r>
            <a:r>
              <a:rPr sz="2000" b="1" i="1" spc="-10" dirty="0">
                <a:latin typeface="Arial"/>
                <a:cs typeface="Arial"/>
              </a:rPr>
              <a:t> </a:t>
            </a:r>
            <a:r>
              <a:rPr sz="2000" b="1" i="1" dirty="0">
                <a:latin typeface="Arial"/>
                <a:cs typeface="Arial"/>
              </a:rPr>
              <a:t>who </a:t>
            </a:r>
            <a:r>
              <a:rPr sz="2000" b="1" i="1" spc="-10" dirty="0">
                <a:latin typeface="Arial"/>
                <a:cs typeface="Arial"/>
              </a:rPr>
              <a:t>h</a:t>
            </a:r>
            <a:r>
              <a:rPr sz="2000" b="1" i="1" dirty="0">
                <a:latin typeface="Arial"/>
                <a:cs typeface="Arial"/>
              </a:rPr>
              <a:t>a</a:t>
            </a:r>
            <a:r>
              <a:rPr sz="2000" b="1" i="1" spc="5" dirty="0">
                <a:latin typeface="Arial"/>
                <a:cs typeface="Arial"/>
              </a:rPr>
              <a:t>v</a:t>
            </a:r>
            <a:r>
              <a:rPr sz="2000" b="1" i="1" spc="-10" dirty="0">
                <a:latin typeface="Arial"/>
                <a:cs typeface="Arial"/>
              </a:rPr>
              <a:t>e</a:t>
            </a:r>
            <a:r>
              <a:rPr sz="2000" b="1" i="1" dirty="0">
                <a:latin typeface="Arial"/>
                <a:cs typeface="Arial"/>
              </a:rPr>
              <a:t>, u</a:t>
            </a:r>
            <a:r>
              <a:rPr sz="2000" b="1" i="1" spc="-10" dirty="0">
                <a:latin typeface="Arial"/>
                <a:cs typeface="Arial"/>
              </a:rPr>
              <a:t>n</a:t>
            </a:r>
            <a:r>
              <a:rPr sz="2000" b="1" i="1" dirty="0">
                <a:latin typeface="Arial"/>
                <a:cs typeface="Arial"/>
              </a:rPr>
              <a:t>der</a:t>
            </a:r>
            <a:r>
              <a:rPr sz="2000" b="1" i="1" spc="-10" dirty="0">
                <a:latin typeface="Arial"/>
                <a:cs typeface="Arial"/>
              </a:rPr>
              <a:t> </a:t>
            </a:r>
            <a:r>
              <a:rPr sz="2000" b="1" i="1" spc="5" dirty="0">
                <a:latin typeface="Arial"/>
                <a:cs typeface="Arial"/>
              </a:rPr>
              <a:t>c</a:t>
            </a:r>
            <a:r>
              <a:rPr sz="2000" b="1" i="1" dirty="0">
                <a:latin typeface="Arial"/>
                <a:cs typeface="Arial"/>
              </a:rPr>
              <a:t>l</a:t>
            </a:r>
            <a:r>
              <a:rPr sz="2000" b="1" i="1" spc="-10" dirty="0">
                <a:latin typeface="Arial"/>
                <a:cs typeface="Arial"/>
              </a:rPr>
              <a:t>ai</a:t>
            </a:r>
            <a:r>
              <a:rPr sz="2000" b="1" i="1" spc="5" dirty="0">
                <a:latin typeface="Arial"/>
                <a:cs typeface="Arial"/>
              </a:rPr>
              <a:t>m</a:t>
            </a:r>
            <a:r>
              <a:rPr sz="2000" b="1" i="1" dirty="0">
                <a:latin typeface="Arial"/>
                <a:cs typeface="Arial"/>
              </a:rPr>
              <a:t>s</a:t>
            </a:r>
            <a:r>
              <a:rPr sz="2000" b="1" i="1" spc="5" dirty="0">
                <a:latin typeface="Arial"/>
                <a:cs typeface="Arial"/>
              </a:rPr>
              <a:t> </a:t>
            </a:r>
            <a:r>
              <a:rPr sz="2000" b="1" i="1" spc="-10" dirty="0">
                <a:latin typeface="Arial"/>
                <a:cs typeface="Arial"/>
              </a:rPr>
              <a:t>o</a:t>
            </a:r>
            <a:r>
              <a:rPr sz="2000" b="1" i="1" dirty="0">
                <a:latin typeface="Arial"/>
                <a:cs typeface="Arial"/>
              </a:rPr>
              <a:t>f owne</a:t>
            </a:r>
            <a:r>
              <a:rPr sz="2000" b="1" i="1" spc="-15" dirty="0">
                <a:latin typeface="Arial"/>
                <a:cs typeface="Arial"/>
              </a:rPr>
              <a:t>r</a:t>
            </a:r>
            <a:r>
              <a:rPr sz="2000" b="1" i="1" spc="5" dirty="0">
                <a:latin typeface="Arial"/>
                <a:cs typeface="Arial"/>
              </a:rPr>
              <a:t>s</a:t>
            </a:r>
            <a:r>
              <a:rPr sz="2000" b="1" i="1" spc="-10" dirty="0">
                <a:latin typeface="Arial"/>
                <a:cs typeface="Arial"/>
              </a:rPr>
              <a:t>h</a:t>
            </a:r>
            <a:r>
              <a:rPr sz="2000" b="1" i="1" dirty="0">
                <a:latin typeface="Arial"/>
                <a:cs typeface="Arial"/>
              </a:rPr>
              <a:t>ip</a:t>
            </a:r>
            <a:r>
              <a:rPr sz="2000" b="1" i="1" spc="-10" dirty="0">
                <a:latin typeface="Arial"/>
                <a:cs typeface="Arial"/>
              </a:rPr>
              <a:t> </a:t>
            </a:r>
            <a:r>
              <a:rPr sz="2000" b="1" i="1" spc="5" dirty="0">
                <a:latin typeface="Arial"/>
                <a:cs typeface="Arial"/>
              </a:rPr>
              <a:t>s</a:t>
            </a:r>
            <a:r>
              <a:rPr sz="2000" b="1" i="1" dirty="0">
                <a:latin typeface="Arial"/>
                <a:cs typeface="Arial"/>
              </a:rPr>
              <a:t>i</a:t>
            </a:r>
            <a:r>
              <a:rPr sz="2000" b="1" i="1" spc="-10" dirty="0">
                <a:latin typeface="Arial"/>
                <a:cs typeface="Arial"/>
              </a:rPr>
              <a:t>n</a:t>
            </a:r>
            <a:r>
              <a:rPr sz="2000" b="1" i="1" spc="5" dirty="0">
                <a:latin typeface="Arial"/>
                <a:cs typeface="Arial"/>
              </a:rPr>
              <a:t>c</a:t>
            </a:r>
            <a:r>
              <a:rPr sz="2000" b="1" i="1" dirty="0">
                <a:latin typeface="Arial"/>
                <a:cs typeface="Arial"/>
              </a:rPr>
              <a:t>e </a:t>
            </a:r>
            <a:r>
              <a:rPr sz="2000" b="1" i="1" spc="-10" dirty="0">
                <a:latin typeface="Arial"/>
                <a:cs typeface="Arial"/>
              </a:rPr>
              <a:t>t</a:t>
            </a:r>
            <a:r>
              <a:rPr sz="2000" b="1" i="1" dirty="0">
                <a:latin typeface="Arial"/>
                <a:cs typeface="Arial"/>
              </a:rPr>
              <a:t>i</a:t>
            </a:r>
            <a:r>
              <a:rPr sz="2000" b="1" i="1" spc="5" dirty="0">
                <a:latin typeface="Arial"/>
                <a:cs typeface="Arial"/>
              </a:rPr>
              <a:t>m</a:t>
            </a:r>
            <a:r>
              <a:rPr sz="2000" b="1" i="1" dirty="0">
                <a:latin typeface="Arial"/>
                <a:cs typeface="Arial"/>
              </a:rPr>
              <a:t>e</a:t>
            </a:r>
            <a:r>
              <a:rPr sz="2000" b="1" i="1" spc="-10" dirty="0">
                <a:latin typeface="Arial"/>
                <a:cs typeface="Arial"/>
              </a:rPr>
              <a:t> </a:t>
            </a:r>
            <a:r>
              <a:rPr sz="2000" b="1" i="1" spc="5" dirty="0">
                <a:latin typeface="Arial"/>
                <a:cs typeface="Arial"/>
              </a:rPr>
              <a:t>i</a:t>
            </a:r>
            <a:r>
              <a:rPr sz="2000" b="1" i="1" spc="-10" dirty="0">
                <a:latin typeface="Arial"/>
                <a:cs typeface="Arial"/>
              </a:rPr>
              <a:t>m</a:t>
            </a:r>
            <a:r>
              <a:rPr sz="2000" b="1" i="1" spc="5" dirty="0">
                <a:latin typeface="Arial"/>
                <a:cs typeface="Arial"/>
              </a:rPr>
              <a:t>m</a:t>
            </a:r>
            <a:r>
              <a:rPr sz="2000" b="1" i="1" dirty="0">
                <a:latin typeface="Arial"/>
                <a:cs typeface="Arial"/>
              </a:rPr>
              <a:t>e</a:t>
            </a:r>
            <a:r>
              <a:rPr sz="2000" b="1" i="1" spc="-10" dirty="0">
                <a:latin typeface="Arial"/>
                <a:cs typeface="Arial"/>
              </a:rPr>
              <a:t>m</a:t>
            </a:r>
            <a:r>
              <a:rPr sz="2000" b="1" i="1" dirty="0">
                <a:latin typeface="Arial"/>
                <a:cs typeface="Arial"/>
              </a:rPr>
              <a:t>ori</a:t>
            </a:r>
            <a:r>
              <a:rPr sz="2000" b="1" i="1" spc="45" dirty="0">
                <a:latin typeface="Arial"/>
                <a:cs typeface="Arial"/>
              </a:rPr>
              <a:t>a</a:t>
            </a:r>
            <a:r>
              <a:rPr sz="2000" b="1" i="1" dirty="0">
                <a:latin typeface="Arial"/>
                <a:cs typeface="Arial"/>
              </a:rPr>
              <a:t>l, </a:t>
            </a:r>
            <a:r>
              <a:rPr sz="2000" b="1" i="1" spc="-10" dirty="0">
                <a:latin typeface="Arial"/>
                <a:cs typeface="Arial"/>
              </a:rPr>
              <a:t>o</a:t>
            </a:r>
            <a:r>
              <a:rPr sz="2000" b="1" i="1" spc="5" dirty="0">
                <a:latin typeface="Arial"/>
                <a:cs typeface="Arial"/>
              </a:rPr>
              <a:t>cc</a:t>
            </a:r>
            <a:r>
              <a:rPr sz="2000" b="1" i="1" spc="-10" dirty="0">
                <a:latin typeface="Arial"/>
                <a:cs typeface="Arial"/>
              </a:rPr>
              <a:t>u</a:t>
            </a:r>
            <a:r>
              <a:rPr sz="2000" b="1" i="1" dirty="0">
                <a:latin typeface="Arial"/>
                <a:cs typeface="Arial"/>
              </a:rPr>
              <a:t>pi</a:t>
            </a:r>
            <a:r>
              <a:rPr sz="2000" b="1" i="1" spc="-10" dirty="0">
                <a:latin typeface="Arial"/>
                <a:cs typeface="Arial"/>
              </a:rPr>
              <a:t>e</a:t>
            </a:r>
            <a:r>
              <a:rPr sz="2000" b="1" i="1" dirty="0">
                <a:latin typeface="Arial"/>
                <a:cs typeface="Arial"/>
              </a:rPr>
              <a:t>d, </a:t>
            </a:r>
            <a:r>
              <a:rPr sz="2000" b="1" i="1" spc="-10" dirty="0">
                <a:latin typeface="Arial"/>
                <a:cs typeface="Arial"/>
              </a:rPr>
              <a:t>p</a:t>
            </a:r>
            <a:r>
              <a:rPr sz="2000" b="1" i="1" dirty="0">
                <a:latin typeface="Arial"/>
                <a:cs typeface="Arial"/>
              </a:rPr>
              <a:t>o</a:t>
            </a:r>
            <a:r>
              <a:rPr sz="2000" b="1" i="1" spc="-10" dirty="0">
                <a:latin typeface="Arial"/>
                <a:cs typeface="Arial"/>
              </a:rPr>
              <a:t>s</a:t>
            </a:r>
            <a:r>
              <a:rPr sz="2000" b="1" i="1" spc="5" dirty="0">
                <a:latin typeface="Arial"/>
                <a:cs typeface="Arial"/>
              </a:rPr>
              <a:t>s</a:t>
            </a:r>
            <a:r>
              <a:rPr sz="2000" b="1" i="1" dirty="0">
                <a:latin typeface="Arial"/>
                <a:cs typeface="Arial"/>
              </a:rPr>
              <a:t>e</a:t>
            </a:r>
            <a:r>
              <a:rPr sz="2000" b="1" i="1" spc="-10" dirty="0">
                <a:latin typeface="Arial"/>
                <a:cs typeface="Arial"/>
              </a:rPr>
              <a:t>s</a:t>
            </a:r>
            <a:r>
              <a:rPr sz="2000" b="1" i="1" spc="5" dirty="0">
                <a:latin typeface="Arial"/>
                <a:cs typeface="Arial"/>
              </a:rPr>
              <a:t>s</a:t>
            </a:r>
            <a:r>
              <a:rPr sz="2000" b="1" i="1" spc="-10" dirty="0">
                <a:latin typeface="Arial"/>
                <a:cs typeface="Arial"/>
              </a:rPr>
              <a:t>e</a:t>
            </a:r>
            <a:r>
              <a:rPr sz="2000" b="1" i="1" dirty="0">
                <a:latin typeface="Arial"/>
                <a:cs typeface="Arial"/>
              </a:rPr>
              <a:t>d, and</a:t>
            </a:r>
            <a:r>
              <a:rPr sz="2000" b="1" i="1" spc="-10" dirty="0">
                <a:latin typeface="Arial"/>
                <a:cs typeface="Arial"/>
              </a:rPr>
              <a:t> </a:t>
            </a:r>
            <a:r>
              <a:rPr sz="2000" b="1" i="1" dirty="0">
                <a:latin typeface="Arial"/>
                <a:cs typeface="Arial"/>
              </a:rPr>
              <a:t>ut</a:t>
            </a:r>
            <a:r>
              <a:rPr sz="2000" b="1" i="1" spc="-10" dirty="0">
                <a:latin typeface="Arial"/>
                <a:cs typeface="Arial"/>
              </a:rPr>
              <a:t>i</a:t>
            </a:r>
            <a:r>
              <a:rPr sz="2000" b="1" i="1" dirty="0">
                <a:latin typeface="Arial"/>
                <a:cs typeface="Arial"/>
              </a:rPr>
              <a:t>l</a:t>
            </a:r>
            <a:r>
              <a:rPr sz="2000" b="1" i="1" spc="-10" dirty="0">
                <a:latin typeface="Arial"/>
                <a:cs typeface="Arial"/>
              </a:rPr>
              <a:t>i</a:t>
            </a:r>
            <a:r>
              <a:rPr sz="2000" b="1" i="1" spc="5" dirty="0">
                <a:latin typeface="Arial"/>
                <a:cs typeface="Arial"/>
              </a:rPr>
              <a:t>z</a:t>
            </a:r>
            <a:r>
              <a:rPr sz="2000" b="1" i="1" dirty="0">
                <a:latin typeface="Arial"/>
                <a:cs typeface="Arial"/>
              </a:rPr>
              <a:t>ed</a:t>
            </a:r>
            <a:r>
              <a:rPr sz="2000" b="1" i="1" spc="-10" dirty="0">
                <a:latin typeface="Arial"/>
                <a:cs typeface="Arial"/>
              </a:rPr>
              <a:t> </a:t>
            </a:r>
            <a:r>
              <a:rPr sz="2000" b="1" i="1" dirty="0">
                <a:latin typeface="Arial"/>
                <a:cs typeface="Arial"/>
              </a:rPr>
              <a:t>an</a:t>
            </a:r>
            <a:r>
              <a:rPr sz="2000" b="1" i="1" spc="-10" dirty="0">
                <a:latin typeface="Arial"/>
                <a:cs typeface="Arial"/>
              </a:rPr>
              <a:t>c</a:t>
            </a:r>
            <a:r>
              <a:rPr sz="2000" b="1" i="1" dirty="0">
                <a:latin typeface="Arial"/>
                <a:cs typeface="Arial"/>
              </a:rPr>
              <a:t>e</a:t>
            </a:r>
            <a:r>
              <a:rPr sz="2000" b="1" i="1" spc="5" dirty="0">
                <a:latin typeface="Arial"/>
                <a:cs typeface="Arial"/>
              </a:rPr>
              <a:t>s</a:t>
            </a:r>
            <a:r>
              <a:rPr sz="2000" b="1" i="1" dirty="0">
                <a:latin typeface="Arial"/>
                <a:cs typeface="Arial"/>
              </a:rPr>
              <a:t>t</a:t>
            </a:r>
            <a:r>
              <a:rPr sz="2000" b="1" i="1" spc="-10" dirty="0">
                <a:latin typeface="Arial"/>
                <a:cs typeface="Arial"/>
              </a:rPr>
              <a:t>r</a:t>
            </a:r>
            <a:r>
              <a:rPr sz="2000" b="1" i="1" dirty="0">
                <a:latin typeface="Arial"/>
                <a:cs typeface="Arial"/>
              </a:rPr>
              <a:t>al </a:t>
            </a:r>
            <a:r>
              <a:rPr sz="2000" b="1" i="1" spc="-10" dirty="0">
                <a:latin typeface="Arial"/>
                <a:cs typeface="Arial"/>
              </a:rPr>
              <a:t>t</a:t>
            </a:r>
            <a:r>
              <a:rPr sz="2000" b="1" i="1" dirty="0">
                <a:latin typeface="Arial"/>
                <a:cs typeface="Arial"/>
              </a:rPr>
              <a:t>errit</a:t>
            </a:r>
            <a:r>
              <a:rPr sz="2000" b="1" i="1" spc="-10" dirty="0">
                <a:latin typeface="Arial"/>
                <a:cs typeface="Arial"/>
              </a:rPr>
              <a:t>o</a:t>
            </a:r>
            <a:r>
              <a:rPr sz="2000" b="1" i="1" dirty="0">
                <a:latin typeface="Arial"/>
                <a:cs typeface="Arial"/>
              </a:rPr>
              <a:t>rie</a:t>
            </a:r>
            <a:r>
              <a:rPr sz="2000" b="1" i="1" spc="5" dirty="0">
                <a:latin typeface="Arial"/>
                <a:cs typeface="Arial"/>
              </a:rPr>
              <a:t>s</a:t>
            </a:r>
            <a:r>
              <a:rPr sz="2000" b="1" i="1" dirty="0">
                <a:latin typeface="Arial"/>
                <a:cs typeface="Arial"/>
              </a:rPr>
              <a:t>,</a:t>
            </a:r>
            <a:r>
              <a:rPr sz="2000" b="1" i="1" spc="-10" dirty="0">
                <a:latin typeface="Arial"/>
                <a:cs typeface="Arial"/>
              </a:rPr>
              <a:t> </a:t>
            </a:r>
            <a:r>
              <a:rPr sz="2000" b="1" i="1" spc="5" dirty="0">
                <a:latin typeface="Arial"/>
                <a:cs typeface="Arial"/>
              </a:rPr>
              <a:t>s</a:t>
            </a:r>
            <a:r>
              <a:rPr sz="2000" b="1" i="1" spc="-10" dirty="0">
                <a:latin typeface="Arial"/>
                <a:cs typeface="Arial"/>
              </a:rPr>
              <a:t>h</a:t>
            </a:r>
            <a:r>
              <a:rPr sz="2000" b="1" i="1" dirty="0">
                <a:latin typeface="Arial"/>
                <a:cs typeface="Arial"/>
              </a:rPr>
              <a:t>ared </a:t>
            </a:r>
            <a:r>
              <a:rPr sz="2000" b="1" i="1" spc="5" dirty="0">
                <a:latin typeface="Arial"/>
                <a:cs typeface="Arial"/>
              </a:rPr>
              <a:t>c</a:t>
            </a:r>
            <a:r>
              <a:rPr sz="2000" b="1" i="1" dirty="0">
                <a:latin typeface="Arial"/>
                <a:cs typeface="Arial"/>
              </a:rPr>
              <a:t>o</a:t>
            </a:r>
            <a:r>
              <a:rPr sz="2000" b="1" i="1" spc="-10" dirty="0">
                <a:latin typeface="Arial"/>
                <a:cs typeface="Arial"/>
              </a:rPr>
              <a:t>m</a:t>
            </a:r>
            <a:r>
              <a:rPr sz="2000" b="1" i="1" spc="5" dirty="0">
                <a:latin typeface="Arial"/>
                <a:cs typeface="Arial"/>
              </a:rPr>
              <a:t>m</a:t>
            </a:r>
            <a:r>
              <a:rPr sz="2000" b="1" i="1" dirty="0">
                <a:latin typeface="Arial"/>
                <a:cs typeface="Arial"/>
              </a:rPr>
              <a:t>on</a:t>
            </a:r>
            <a:r>
              <a:rPr sz="2000" b="1" i="1" spc="-10" dirty="0">
                <a:latin typeface="Arial"/>
                <a:cs typeface="Arial"/>
              </a:rPr>
              <a:t> </a:t>
            </a:r>
            <a:r>
              <a:rPr sz="2000" b="1" i="1" dirty="0">
                <a:latin typeface="Arial"/>
                <a:cs typeface="Arial"/>
              </a:rPr>
              <a:t>bo</a:t>
            </a:r>
            <a:r>
              <a:rPr sz="2000" b="1" i="1" spc="-10" dirty="0">
                <a:latin typeface="Arial"/>
                <a:cs typeface="Arial"/>
              </a:rPr>
              <a:t>n</a:t>
            </a:r>
            <a:r>
              <a:rPr sz="2000" b="1" i="1" dirty="0">
                <a:latin typeface="Arial"/>
                <a:cs typeface="Arial"/>
              </a:rPr>
              <a:t>ds</a:t>
            </a:r>
            <a:r>
              <a:rPr sz="2000" b="1" i="1" spc="-5" dirty="0">
                <a:latin typeface="Arial"/>
                <a:cs typeface="Arial"/>
              </a:rPr>
              <a:t> </a:t>
            </a:r>
            <a:r>
              <a:rPr sz="2000" b="1" i="1" dirty="0">
                <a:latin typeface="Arial"/>
                <a:cs typeface="Arial"/>
              </a:rPr>
              <a:t>of</a:t>
            </a:r>
            <a:r>
              <a:rPr sz="2000" b="1" i="1" spc="10" dirty="0">
                <a:latin typeface="Arial"/>
                <a:cs typeface="Arial"/>
              </a:rPr>
              <a:t> </a:t>
            </a:r>
            <a:r>
              <a:rPr sz="2000" b="1" i="1" spc="-10" dirty="0">
                <a:latin typeface="Arial"/>
                <a:cs typeface="Arial"/>
              </a:rPr>
              <a:t>l</a:t>
            </a:r>
            <a:r>
              <a:rPr sz="2000" b="1" i="1" dirty="0">
                <a:latin typeface="Arial"/>
                <a:cs typeface="Arial"/>
              </a:rPr>
              <a:t>ang</a:t>
            </a:r>
            <a:r>
              <a:rPr sz="2000" b="1" i="1" spc="-10" dirty="0">
                <a:latin typeface="Arial"/>
                <a:cs typeface="Arial"/>
              </a:rPr>
              <a:t>u</a:t>
            </a:r>
            <a:r>
              <a:rPr sz="2000" b="1" i="1" dirty="0">
                <a:latin typeface="Arial"/>
                <a:cs typeface="Arial"/>
              </a:rPr>
              <a:t>age,</a:t>
            </a:r>
            <a:r>
              <a:rPr sz="2000" b="1" i="1" spc="-10" dirty="0">
                <a:latin typeface="Arial"/>
                <a:cs typeface="Arial"/>
              </a:rPr>
              <a:t> </a:t>
            </a:r>
            <a:r>
              <a:rPr sz="2000" b="1" i="1" spc="-5" dirty="0">
                <a:latin typeface="Arial"/>
                <a:cs typeface="Arial"/>
              </a:rPr>
              <a:t>c</a:t>
            </a:r>
            <a:r>
              <a:rPr sz="2000" b="1" i="1" dirty="0">
                <a:latin typeface="Arial"/>
                <a:cs typeface="Arial"/>
              </a:rPr>
              <a:t>u</a:t>
            </a:r>
            <a:r>
              <a:rPr sz="2000" b="1" i="1" spc="5" dirty="0">
                <a:latin typeface="Arial"/>
                <a:cs typeface="Arial"/>
              </a:rPr>
              <a:t>s</a:t>
            </a:r>
            <a:r>
              <a:rPr sz="2000" b="1" i="1" dirty="0">
                <a:latin typeface="Arial"/>
                <a:cs typeface="Arial"/>
              </a:rPr>
              <a:t>t</a:t>
            </a:r>
            <a:r>
              <a:rPr sz="2000" b="1" i="1" spc="-10" dirty="0">
                <a:latin typeface="Arial"/>
                <a:cs typeface="Arial"/>
              </a:rPr>
              <a:t>o</a:t>
            </a:r>
            <a:r>
              <a:rPr sz="2000" b="1" i="1" spc="5" dirty="0">
                <a:latin typeface="Arial"/>
                <a:cs typeface="Arial"/>
              </a:rPr>
              <a:t>ms</a:t>
            </a:r>
            <a:r>
              <a:rPr sz="2000" b="1" i="1" dirty="0">
                <a:latin typeface="Arial"/>
                <a:cs typeface="Arial"/>
              </a:rPr>
              <a:t>,</a:t>
            </a:r>
            <a:r>
              <a:rPr sz="2000" b="1" i="1" spc="-10" dirty="0">
                <a:latin typeface="Arial"/>
                <a:cs typeface="Arial"/>
              </a:rPr>
              <a:t> </a:t>
            </a:r>
            <a:r>
              <a:rPr sz="2000" b="1" i="1" dirty="0">
                <a:latin typeface="Arial"/>
                <a:cs typeface="Arial"/>
              </a:rPr>
              <a:t>tra</a:t>
            </a:r>
            <a:r>
              <a:rPr sz="2000" b="1" i="1" spc="-10" dirty="0">
                <a:latin typeface="Arial"/>
                <a:cs typeface="Arial"/>
              </a:rPr>
              <a:t>d</a:t>
            </a:r>
            <a:r>
              <a:rPr sz="2000" b="1" i="1" dirty="0">
                <a:latin typeface="Arial"/>
                <a:cs typeface="Arial"/>
              </a:rPr>
              <a:t>it</a:t>
            </a:r>
            <a:r>
              <a:rPr sz="2000" b="1" i="1" spc="5" dirty="0">
                <a:latin typeface="Arial"/>
                <a:cs typeface="Arial"/>
              </a:rPr>
              <a:t>i</a:t>
            </a:r>
            <a:r>
              <a:rPr sz="2000" b="1" i="1" spc="-10" dirty="0">
                <a:latin typeface="Arial"/>
                <a:cs typeface="Arial"/>
              </a:rPr>
              <a:t>o</a:t>
            </a:r>
            <a:r>
              <a:rPr sz="2000" b="1" i="1" dirty="0">
                <a:latin typeface="Arial"/>
                <a:cs typeface="Arial"/>
              </a:rPr>
              <a:t>n</a:t>
            </a:r>
            <a:r>
              <a:rPr sz="2000" b="1" i="1" spc="5" dirty="0">
                <a:latin typeface="Arial"/>
                <a:cs typeface="Arial"/>
              </a:rPr>
              <a:t>s</a:t>
            </a:r>
            <a:r>
              <a:rPr sz="2000" b="1" i="1" dirty="0">
                <a:latin typeface="Arial"/>
                <a:cs typeface="Arial"/>
              </a:rPr>
              <a:t>,</a:t>
            </a:r>
            <a:r>
              <a:rPr sz="2000" b="1" i="1" spc="-10" dirty="0">
                <a:latin typeface="Arial"/>
                <a:cs typeface="Arial"/>
              </a:rPr>
              <a:t> </a:t>
            </a:r>
            <a:r>
              <a:rPr sz="2000" b="1" i="1" dirty="0">
                <a:latin typeface="Arial"/>
                <a:cs typeface="Arial"/>
              </a:rPr>
              <a:t>and</a:t>
            </a:r>
            <a:r>
              <a:rPr sz="2000" b="1" i="1" spc="-10" dirty="0">
                <a:latin typeface="Arial"/>
                <a:cs typeface="Arial"/>
              </a:rPr>
              <a:t> </a:t>
            </a:r>
            <a:r>
              <a:rPr sz="2000" b="1" i="1" dirty="0">
                <a:latin typeface="Arial"/>
                <a:cs typeface="Arial"/>
              </a:rPr>
              <a:t>ot</a:t>
            </a:r>
            <a:r>
              <a:rPr sz="2000" b="1" i="1" spc="-10" dirty="0">
                <a:latin typeface="Arial"/>
                <a:cs typeface="Arial"/>
              </a:rPr>
              <a:t>h</a:t>
            </a:r>
            <a:r>
              <a:rPr sz="2000" b="1" i="1" dirty="0">
                <a:latin typeface="Arial"/>
                <a:cs typeface="Arial"/>
              </a:rPr>
              <a:t>er </a:t>
            </a:r>
            <a:r>
              <a:rPr sz="2000" b="1" i="1" spc="-10" dirty="0">
                <a:latin typeface="Arial"/>
                <a:cs typeface="Arial"/>
              </a:rPr>
              <a:t>u</a:t>
            </a:r>
            <a:r>
              <a:rPr sz="2000" b="1" i="1" dirty="0">
                <a:latin typeface="Arial"/>
                <a:cs typeface="Arial"/>
              </a:rPr>
              <a:t>nique</a:t>
            </a:r>
            <a:r>
              <a:rPr sz="2000" b="1" i="1" spc="-10" dirty="0">
                <a:latin typeface="Arial"/>
                <a:cs typeface="Arial"/>
              </a:rPr>
              <a:t> </a:t>
            </a:r>
            <a:r>
              <a:rPr sz="2000" b="1" i="1" spc="5" dirty="0">
                <a:latin typeface="Arial"/>
                <a:cs typeface="Arial"/>
              </a:rPr>
              <a:t>c</a:t>
            </a:r>
            <a:r>
              <a:rPr sz="2000" b="1" i="1" spc="-10" dirty="0">
                <a:latin typeface="Arial"/>
                <a:cs typeface="Arial"/>
              </a:rPr>
              <a:t>u</a:t>
            </a:r>
            <a:r>
              <a:rPr sz="2000" b="1" i="1" dirty="0">
                <a:latin typeface="Arial"/>
                <a:cs typeface="Arial"/>
              </a:rPr>
              <a:t>ltu</a:t>
            </a:r>
            <a:r>
              <a:rPr sz="2000" b="1" i="1" spc="-15" dirty="0">
                <a:latin typeface="Arial"/>
                <a:cs typeface="Arial"/>
              </a:rPr>
              <a:t>r</a:t>
            </a:r>
            <a:r>
              <a:rPr sz="2000" b="1" i="1" dirty="0">
                <a:latin typeface="Arial"/>
                <a:cs typeface="Arial"/>
              </a:rPr>
              <a:t>al tr</a:t>
            </a:r>
            <a:r>
              <a:rPr sz="2000" b="1" i="1" spc="-10" dirty="0">
                <a:latin typeface="Arial"/>
                <a:cs typeface="Arial"/>
              </a:rPr>
              <a:t>a</a:t>
            </a:r>
            <a:r>
              <a:rPr sz="2000" b="1" i="1" dirty="0">
                <a:latin typeface="Arial"/>
                <a:cs typeface="Arial"/>
              </a:rPr>
              <a:t>its</a:t>
            </a:r>
            <a:r>
              <a:rPr sz="2000" b="1" i="1" spc="-5" dirty="0">
                <a:latin typeface="Arial"/>
                <a:cs typeface="Arial"/>
              </a:rPr>
              <a:t> </a:t>
            </a:r>
            <a:r>
              <a:rPr sz="2000" b="1" i="1" dirty="0">
                <a:latin typeface="Arial"/>
                <a:cs typeface="Arial"/>
              </a:rPr>
              <a:t>(RA 83</a:t>
            </a:r>
            <a:r>
              <a:rPr sz="2000" b="1" i="1" spc="-10" dirty="0">
                <a:latin typeface="Arial"/>
                <a:cs typeface="Arial"/>
              </a:rPr>
              <a:t>7</a:t>
            </a:r>
            <a:r>
              <a:rPr sz="2000" b="1" i="1" dirty="0">
                <a:latin typeface="Arial"/>
                <a:cs typeface="Arial"/>
              </a:rPr>
              <a:t>1</a:t>
            </a:r>
            <a:r>
              <a:rPr sz="2000" b="1" i="1" spc="-10" dirty="0">
                <a:latin typeface="Arial"/>
                <a:cs typeface="Arial"/>
              </a:rPr>
              <a:t> </a:t>
            </a:r>
            <a:r>
              <a:rPr sz="2000" b="1" i="1" dirty="0">
                <a:latin typeface="Arial"/>
                <a:cs typeface="Arial"/>
              </a:rPr>
              <a:t>or IPRA of </a:t>
            </a:r>
            <a:r>
              <a:rPr sz="2000" b="1" i="1" spc="-10" dirty="0">
                <a:latin typeface="Arial"/>
                <a:cs typeface="Arial"/>
              </a:rPr>
              <a:t>1</a:t>
            </a:r>
            <a:r>
              <a:rPr sz="2000" b="1" i="1" dirty="0">
                <a:latin typeface="Arial"/>
                <a:cs typeface="Arial"/>
              </a:rPr>
              <a:t>997).</a:t>
            </a:r>
          </a:p>
        </p:txBody>
      </p:sp>
      <p:graphicFrame>
        <p:nvGraphicFramePr>
          <p:cNvPr id="4" name="object 4"/>
          <p:cNvGraphicFramePr>
            <a:graphicFrameLocks noGrp="1"/>
          </p:cNvGraphicFramePr>
          <p:nvPr>
            <p:extLst>
              <p:ext uri="{D42A27DB-BD31-4B8C-83A1-F6EECF244321}">
                <p14:modId xmlns:p14="http://schemas.microsoft.com/office/powerpoint/2010/main" val="2232488975"/>
              </p:ext>
            </p:extLst>
          </p:nvPr>
        </p:nvGraphicFramePr>
        <p:xfrm>
          <a:off x="582862" y="1695450"/>
          <a:ext cx="17908338" cy="7559040"/>
        </p:xfrm>
        <a:graphic>
          <a:graphicData uri="http://schemas.openxmlformats.org/drawingml/2006/table">
            <a:tbl>
              <a:tblPr firstRow="1" bandRow="1">
                <a:tableStyleId>{2D5ABB26-0587-4C30-8999-92F81FD0307C}</a:tableStyleId>
              </a:tblPr>
              <a:tblGrid>
                <a:gridCol w="5557963">
                  <a:extLst>
                    <a:ext uri="{9D8B030D-6E8A-4147-A177-3AD203B41FA5}">
                      <a16:colId xmlns:a16="http://schemas.microsoft.com/office/drawing/2014/main" val="20001"/>
                    </a:ext>
                  </a:extLst>
                </a:gridCol>
                <a:gridCol w="25400">
                  <a:extLst>
                    <a:ext uri="{9D8B030D-6E8A-4147-A177-3AD203B41FA5}">
                      <a16:colId xmlns:a16="http://schemas.microsoft.com/office/drawing/2014/main" val="20002"/>
                    </a:ext>
                  </a:extLst>
                </a:gridCol>
                <a:gridCol w="2392528">
                  <a:extLst>
                    <a:ext uri="{9D8B030D-6E8A-4147-A177-3AD203B41FA5}">
                      <a16:colId xmlns:a16="http://schemas.microsoft.com/office/drawing/2014/main" val="20003"/>
                    </a:ext>
                  </a:extLst>
                </a:gridCol>
                <a:gridCol w="2393061">
                  <a:extLst>
                    <a:ext uri="{9D8B030D-6E8A-4147-A177-3AD203B41FA5}">
                      <a16:colId xmlns:a16="http://schemas.microsoft.com/office/drawing/2014/main" val="20004"/>
                    </a:ext>
                  </a:extLst>
                </a:gridCol>
                <a:gridCol w="2393324">
                  <a:extLst>
                    <a:ext uri="{9D8B030D-6E8A-4147-A177-3AD203B41FA5}">
                      <a16:colId xmlns:a16="http://schemas.microsoft.com/office/drawing/2014/main" val="20005"/>
                    </a:ext>
                  </a:extLst>
                </a:gridCol>
                <a:gridCol w="2513748">
                  <a:extLst>
                    <a:ext uri="{9D8B030D-6E8A-4147-A177-3AD203B41FA5}">
                      <a16:colId xmlns:a16="http://schemas.microsoft.com/office/drawing/2014/main" val="20006"/>
                    </a:ext>
                  </a:extLst>
                </a:gridCol>
                <a:gridCol w="2632314">
                  <a:extLst>
                    <a:ext uri="{9D8B030D-6E8A-4147-A177-3AD203B41FA5}">
                      <a16:colId xmlns:a16="http://schemas.microsoft.com/office/drawing/2014/main" val="20007"/>
                    </a:ext>
                  </a:extLst>
                </a:gridCol>
              </a:tblGrid>
              <a:tr h="232320">
                <a:tc rowSpan="2">
                  <a:txBody>
                    <a:bodyPr/>
                    <a:lstStyle/>
                    <a:p>
                      <a:pPr marR="0" algn="ctr">
                        <a:lnSpc>
                          <a:spcPct val="100000"/>
                        </a:lnSpc>
                      </a:pPr>
                      <a:r>
                        <a:rPr sz="2800" b="1" dirty="0">
                          <a:latin typeface="Arial"/>
                          <a:cs typeface="Arial"/>
                        </a:rPr>
                        <a:t>M</a:t>
                      </a:r>
                      <a:r>
                        <a:rPr sz="2800" b="1" spc="-5" dirty="0">
                          <a:latin typeface="Arial"/>
                          <a:cs typeface="Arial"/>
                        </a:rPr>
                        <a:t>E</a:t>
                      </a:r>
                      <a:r>
                        <a:rPr sz="2800" b="1" spc="5" dirty="0">
                          <a:latin typeface="Arial"/>
                          <a:cs typeface="Arial"/>
                        </a:rPr>
                        <a:t>A</a:t>
                      </a:r>
                      <a:r>
                        <a:rPr sz="2800" b="1" spc="-10" dirty="0">
                          <a:latin typeface="Arial"/>
                          <a:cs typeface="Arial"/>
                        </a:rPr>
                        <a:t>N</a:t>
                      </a:r>
                      <a:r>
                        <a:rPr sz="2800" b="1" spc="0" dirty="0">
                          <a:latin typeface="Arial"/>
                          <a:cs typeface="Arial"/>
                        </a:rPr>
                        <a:t>S</a:t>
                      </a:r>
                      <a:r>
                        <a:rPr sz="2800" b="1" spc="-10" dirty="0">
                          <a:latin typeface="Arial"/>
                          <a:cs typeface="Arial"/>
                        </a:rPr>
                        <a:t> </a:t>
                      </a:r>
                      <a:r>
                        <a:rPr sz="2800" b="1" spc="0" dirty="0">
                          <a:latin typeface="Arial"/>
                          <a:cs typeface="Arial"/>
                        </a:rPr>
                        <a:t>OF</a:t>
                      </a:r>
                      <a:r>
                        <a:rPr sz="2800" b="1" spc="-10" dirty="0">
                          <a:latin typeface="Arial"/>
                          <a:cs typeface="Arial"/>
                        </a:rPr>
                        <a:t> </a:t>
                      </a:r>
                      <a:r>
                        <a:rPr sz="2800" b="1" spc="-5" dirty="0">
                          <a:latin typeface="Arial"/>
                          <a:cs typeface="Arial"/>
                        </a:rPr>
                        <a:t>VE</a:t>
                      </a:r>
                      <a:r>
                        <a:rPr sz="2800" b="1" spc="-10" dirty="0">
                          <a:latin typeface="Arial"/>
                          <a:cs typeface="Arial"/>
                        </a:rPr>
                        <a:t>R</a:t>
                      </a:r>
                      <a:r>
                        <a:rPr sz="2800" b="1" spc="0" dirty="0">
                          <a:latin typeface="Arial"/>
                          <a:cs typeface="Arial"/>
                        </a:rPr>
                        <a:t>IFI</a:t>
                      </a:r>
                      <a:r>
                        <a:rPr sz="2800" b="1" spc="-15" dirty="0">
                          <a:latin typeface="Arial"/>
                          <a:cs typeface="Arial"/>
                        </a:rPr>
                        <a:t>C</a:t>
                      </a:r>
                      <a:r>
                        <a:rPr sz="2800" b="1" spc="-10" dirty="0">
                          <a:latin typeface="Arial"/>
                          <a:cs typeface="Arial"/>
                        </a:rPr>
                        <a:t>A</a:t>
                      </a:r>
                      <a:r>
                        <a:rPr sz="2800" b="1" spc="5" dirty="0">
                          <a:latin typeface="Arial"/>
                          <a:cs typeface="Arial"/>
                        </a:rPr>
                        <a:t>T</a:t>
                      </a:r>
                      <a:r>
                        <a:rPr sz="2800" b="1" spc="-10" dirty="0">
                          <a:latin typeface="Arial"/>
                          <a:cs typeface="Arial"/>
                        </a:rPr>
                        <a:t>I</a:t>
                      </a:r>
                      <a:r>
                        <a:rPr sz="2800" b="1" spc="0" dirty="0">
                          <a:latin typeface="Arial"/>
                          <a:cs typeface="Arial"/>
                        </a:rPr>
                        <a:t>ON</a:t>
                      </a:r>
                      <a:endParaRPr sz="2800">
                        <a:latin typeface="Arial"/>
                        <a:cs typeface="Arial"/>
                      </a:endParaRPr>
                    </a:p>
                    <a:p>
                      <a:pPr marL="0" algn="ctr">
                        <a:lnSpc>
                          <a:spcPct val="100000"/>
                        </a:lnSpc>
                      </a:pPr>
                      <a:r>
                        <a:rPr sz="2800" i="1" dirty="0">
                          <a:latin typeface="Arial"/>
                          <a:cs typeface="Arial"/>
                        </a:rPr>
                        <a:t>(</a:t>
                      </a:r>
                      <a:r>
                        <a:rPr sz="2800" i="1" spc="-5" dirty="0">
                          <a:latin typeface="Arial"/>
                          <a:cs typeface="Arial"/>
                        </a:rPr>
                        <a:t>SE</a:t>
                      </a:r>
                      <a:r>
                        <a:rPr sz="2800" i="1" spc="0" dirty="0">
                          <a:latin typeface="Arial"/>
                          <a:cs typeface="Arial"/>
                        </a:rPr>
                        <a:t>T A</a:t>
                      </a:r>
                      <a:r>
                        <a:rPr sz="2800" i="1" spc="5" dirty="0">
                          <a:latin typeface="Arial"/>
                          <a:cs typeface="Arial"/>
                        </a:rPr>
                        <a:t> </a:t>
                      </a:r>
                      <a:r>
                        <a:rPr sz="2800" b="1" i="1" spc="-5" dirty="0">
                          <a:latin typeface="Arial"/>
                          <a:cs typeface="Arial"/>
                        </a:rPr>
                        <a:t>o</a:t>
                      </a:r>
                      <a:r>
                        <a:rPr sz="2800" b="1" i="1" spc="0" dirty="0">
                          <a:latin typeface="Arial"/>
                          <a:cs typeface="Arial"/>
                        </a:rPr>
                        <a:t>r</a:t>
                      </a:r>
                      <a:r>
                        <a:rPr sz="2800" b="1" i="1" spc="-5" dirty="0">
                          <a:latin typeface="Arial"/>
                          <a:cs typeface="Arial"/>
                        </a:rPr>
                        <a:t> </a:t>
                      </a:r>
                      <a:r>
                        <a:rPr sz="2800" i="1" spc="-5" dirty="0">
                          <a:latin typeface="Arial"/>
                          <a:cs typeface="Arial"/>
                        </a:rPr>
                        <a:t>SE</a:t>
                      </a:r>
                      <a:r>
                        <a:rPr sz="2800" i="1" spc="0" dirty="0">
                          <a:latin typeface="Arial"/>
                          <a:cs typeface="Arial"/>
                        </a:rPr>
                        <a:t>T </a:t>
                      </a:r>
                      <a:r>
                        <a:rPr sz="2800" i="1" spc="-15" dirty="0">
                          <a:latin typeface="Arial"/>
                          <a:cs typeface="Arial"/>
                        </a:rPr>
                        <a:t>B</a:t>
                      </a:r>
                      <a:r>
                        <a:rPr sz="2800" i="1" spc="0" dirty="0">
                          <a:latin typeface="Arial"/>
                          <a:cs typeface="Arial"/>
                        </a:rPr>
                        <a:t>)</a:t>
                      </a:r>
                      <a:endParaRPr sz="280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rgbClr val="C2D59B"/>
                    </a:solidFill>
                  </a:tcPr>
                </a:tc>
                <a:tc gridSpan="6">
                  <a:txBody>
                    <a:bodyPr/>
                    <a:lstStyle/>
                    <a:p>
                      <a:pPr marR="0" algn="ctr">
                        <a:lnSpc>
                          <a:spcPct val="100000"/>
                        </a:lnSpc>
                      </a:pPr>
                      <a:r>
                        <a:rPr sz="2800" b="1" spc="-5" dirty="0">
                          <a:latin typeface="Arial"/>
                          <a:cs typeface="Arial"/>
                        </a:rPr>
                        <a:t>PE</a:t>
                      </a:r>
                      <a:r>
                        <a:rPr sz="2800" b="1" spc="-10" dirty="0">
                          <a:latin typeface="Arial"/>
                          <a:cs typeface="Arial"/>
                        </a:rPr>
                        <a:t>R</a:t>
                      </a:r>
                      <a:r>
                        <a:rPr sz="2800" b="1" spc="0" dirty="0">
                          <a:latin typeface="Arial"/>
                          <a:cs typeface="Arial"/>
                        </a:rPr>
                        <a:t>FORM</a:t>
                      </a:r>
                      <a:r>
                        <a:rPr sz="2800" b="1" spc="5" dirty="0">
                          <a:latin typeface="Arial"/>
                          <a:cs typeface="Arial"/>
                        </a:rPr>
                        <a:t>A</a:t>
                      </a:r>
                      <a:r>
                        <a:rPr sz="2800" b="1" spc="-10" dirty="0">
                          <a:latin typeface="Arial"/>
                          <a:cs typeface="Arial"/>
                        </a:rPr>
                        <a:t>NC</a:t>
                      </a:r>
                      <a:r>
                        <a:rPr sz="2800" b="1" spc="0" dirty="0">
                          <a:latin typeface="Arial"/>
                          <a:cs typeface="Arial"/>
                        </a:rPr>
                        <a:t>E</a:t>
                      </a:r>
                      <a:r>
                        <a:rPr sz="2800" b="1" spc="-10" dirty="0">
                          <a:latin typeface="Arial"/>
                          <a:cs typeface="Arial"/>
                        </a:rPr>
                        <a:t> </a:t>
                      </a:r>
                      <a:r>
                        <a:rPr sz="2800" b="1" spc="0" dirty="0">
                          <a:latin typeface="Arial"/>
                          <a:cs typeface="Arial"/>
                        </a:rPr>
                        <a:t>I</a:t>
                      </a:r>
                      <a:r>
                        <a:rPr sz="2800" b="1" spc="-10" dirty="0">
                          <a:latin typeface="Arial"/>
                          <a:cs typeface="Arial"/>
                        </a:rPr>
                        <a:t>ND</a:t>
                      </a:r>
                      <a:r>
                        <a:rPr sz="2800" b="1" spc="0" dirty="0">
                          <a:latin typeface="Arial"/>
                          <a:cs typeface="Arial"/>
                        </a:rPr>
                        <a:t>I</a:t>
                      </a:r>
                      <a:r>
                        <a:rPr sz="2800" b="1" spc="-20" dirty="0">
                          <a:latin typeface="Arial"/>
                          <a:cs typeface="Arial"/>
                        </a:rPr>
                        <a:t>C</a:t>
                      </a:r>
                      <a:r>
                        <a:rPr sz="2800" b="1" spc="-10" dirty="0">
                          <a:latin typeface="Arial"/>
                          <a:cs typeface="Arial"/>
                        </a:rPr>
                        <a:t>A</a:t>
                      </a:r>
                      <a:r>
                        <a:rPr sz="2800" b="1" spc="5" dirty="0">
                          <a:latin typeface="Arial"/>
                          <a:cs typeface="Arial"/>
                        </a:rPr>
                        <a:t>T</a:t>
                      </a:r>
                      <a:r>
                        <a:rPr sz="2800" b="1" spc="0" dirty="0">
                          <a:latin typeface="Arial"/>
                          <a:cs typeface="Arial"/>
                        </a:rPr>
                        <a:t>OR</a:t>
                      </a:r>
                      <a:endParaRPr sz="28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C2D59B"/>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06411">
                <a:tc vMerge="1">
                  <a:txBody>
                    <a:bodyPr/>
                    <a:lstStyle/>
                    <a:p>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195580">
                        <a:lnSpc>
                          <a:spcPct val="100000"/>
                        </a:lnSpc>
                      </a:pPr>
                      <a:endParaRPr sz="28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81965" marR="154305" indent="-326390">
                        <a:lnSpc>
                          <a:spcPct val="100000"/>
                        </a:lnSpc>
                      </a:pPr>
                      <a:r>
                        <a:rPr sz="2800" b="1" dirty="0">
                          <a:latin typeface="Arial"/>
                          <a:cs typeface="Arial"/>
                        </a:rPr>
                        <a:t>Out</a:t>
                      </a:r>
                      <a:r>
                        <a:rPr sz="2800" b="1" spc="-15" dirty="0">
                          <a:latin typeface="Arial"/>
                          <a:cs typeface="Arial"/>
                        </a:rPr>
                        <a:t>s</a:t>
                      </a:r>
                      <a:r>
                        <a:rPr sz="2800" b="1" spc="0" dirty="0">
                          <a:latin typeface="Arial"/>
                          <a:cs typeface="Arial"/>
                        </a:rPr>
                        <a:t>ta</a:t>
                      </a:r>
                      <a:r>
                        <a:rPr sz="2800" b="1" spc="-5" dirty="0">
                          <a:latin typeface="Arial"/>
                          <a:cs typeface="Arial"/>
                        </a:rPr>
                        <a:t>n</a:t>
                      </a:r>
                      <a:r>
                        <a:rPr sz="2800" b="1" spc="0" dirty="0">
                          <a:latin typeface="Arial"/>
                          <a:cs typeface="Arial"/>
                        </a:rPr>
                        <a:t>ding (5)</a:t>
                      </a:r>
                      <a:endParaRPr sz="2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167005" marR="167005" indent="-1905" algn="ctr">
                        <a:lnSpc>
                          <a:spcPct val="100000"/>
                        </a:lnSpc>
                      </a:pPr>
                      <a:r>
                        <a:rPr sz="2800" b="1" spc="-5" dirty="0">
                          <a:latin typeface="Arial"/>
                          <a:cs typeface="Arial"/>
                        </a:rPr>
                        <a:t>V</a:t>
                      </a:r>
                      <a:r>
                        <a:rPr sz="2800" b="1" spc="0" dirty="0">
                          <a:latin typeface="Arial"/>
                          <a:cs typeface="Arial"/>
                        </a:rPr>
                        <a:t>ery </a:t>
                      </a: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(4)</a:t>
                      </a:r>
                      <a:endParaRPr sz="28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81965" marR="167005" indent="-315595">
                        <a:lnSpc>
                          <a:spcPct val="100000"/>
                        </a:lnSpc>
                      </a:pP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(3)</a:t>
                      </a:r>
                      <a:endParaRPr sz="2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509905" marR="110489" indent="-399415">
                        <a:lnSpc>
                          <a:spcPct val="100000"/>
                        </a:lnSpc>
                      </a:pPr>
                      <a:r>
                        <a:rPr sz="2800" b="1" spc="-10" dirty="0">
                          <a:latin typeface="Arial"/>
                          <a:cs typeface="Arial"/>
                        </a:rPr>
                        <a:t>U</a:t>
                      </a:r>
                      <a:r>
                        <a:rPr sz="2800" b="1" spc="0" dirty="0">
                          <a:latin typeface="Arial"/>
                          <a:cs typeface="Arial"/>
                        </a:rPr>
                        <a:t>n</a:t>
                      </a: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(2)</a:t>
                      </a:r>
                      <a:endParaRPr sz="2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64184" marR="467359" algn="ctr">
                        <a:lnSpc>
                          <a:spcPct val="100000"/>
                        </a:lnSpc>
                      </a:pPr>
                      <a:r>
                        <a:rPr sz="2800" b="1" spc="-5" dirty="0">
                          <a:latin typeface="Arial"/>
                          <a:cs typeface="Arial"/>
                        </a:rPr>
                        <a:t>P</a:t>
                      </a:r>
                      <a:r>
                        <a:rPr sz="2800" b="1" spc="0" dirty="0">
                          <a:latin typeface="Arial"/>
                          <a:cs typeface="Arial"/>
                        </a:rPr>
                        <a:t>o</a:t>
                      </a:r>
                      <a:r>
                        <a:rPr sz="2800" b="1" spc="-10" dirty="0">
                          <a:latin typeface="Arial"/>
                          <a:cs typeface="Arial"/>
                        </a:rPr>
                        <a:t>o</a:t>
                      </a:r>
                      <a:r>
                        <a:rPr sz="2800" b="1" spc="0" dirty="0">
                          <a:latin typeface="Arial"/>
                          <a:cs typeface="Arial"/>
                        </a:rPr>
                        <a:t>r (1)</a:t>
                      </a:r>
                      <a:endParaRPr sz="2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extLst>
                  <a:ext uri="{0D108BD9-81ED-4DB2-BD59-A6C34878D82A}">
                    <a16:rowId xmlns:a16="http://schemas.microsoft.com/office/drawing/2014/main" val="10001"/>
                  </a:ext>
                </a:extLst>
              </a:tr>
              <a:tr h="3355669">
                <a:tc>
                  <a:txBody>
                    <a:bodyPr/>
                    <a:lstStyle/>
                    <a:p>
                      <a:pPr marR="635" algn="ctr">
                        <a:lnSpc>
                          <a:spcPct val="100000"/>
                        </a:lnSpc>
                      </a:pPr>
                      <a:r>
                        <a:rPr sz="2400" b="1" dirty="0">
                          <a:latin typeface="Arial"/>
                          <a:cs typeface="Arial"/>
                        </a:rPr>
                        <a:t>S</a:t>
                      </a:r>
                      <a:r>
                        <a:rPr sz="2400" b="1" spc="-10" dirty="0">
                          <a:latin typeface="Arial"/>
                          <a:cs typeface="Arial"/>
                        </a:rPr>
                        <a:t>E</a:t>
                      </a:r>
                      <a:r>
                        <a:rPr sz="2400" b="1" spc="0" dirty="0">
                          <a:latin typeface="Arial"/>
                          <a:cs typeface="Arial"/>
                        </a:rPr>
                        <a:t>T A</a:t>
                      </a:r>
                      <a:endParaRPr sz="2400" dirty="0">
                        <a:latin typeface="Arial"/>
                        <a:cs typeface="Arial"/>
                      </a:endParaRPr>
                    </a:p>
                    <a:p>
                      <a:pPr marL="64769" marR="268605">
                        <a:lnSpc>
                          <a:spcPct val="100000"/>
                        </a:lnSpc>
                      </a:pPr>
                      <a:r>
                        <a:rPr sz="2400" b="1" dirty="0">
                          <a:latin typeface="Arial"/>
                          <a:cs typeface="Arial"/>
                        </a:rPr>
                        <a:t>C</a:t>
                      </a:r>
                      <a:r>
                        <a:rPr sz="2400" b="1" spc="-10" dirty="0">
                          <a:latin typeface="Arial"/>
                          <a:cs typeface="Arial"/>
                        </a:rPr>
                        <a:t>l</a:t>
                      </a:r>
                      <a:r>
                        <a:rPr sz="2400" b="1" spc="0" dirty="0">
                          <a:latin typeface="Arial"/>
                          <a:cs typeface="Arial"/>
                        </a:rPr>
                        <a:t>ass</a:t>
                      </a:r>
                      <a:r>
                        <a:rPr sz="2400" b="1" spc="-15" dirty="0">
                          <a:latin typeface="Arial"/>
                          <a:cs typeface="Arial"/>
                        </a:rPr>
                        <a:t>r</a:t>
                      </a:r>
                      <a:r>
                        <a:rPr sz="2400" b="1" spc="-10" dirty="0">
                          <a:latin typeface="Arial"/>
                          <a:cs typeface="Arial"/>
                        </a:rPr>
                        <a:t>o</a:t>
                      </a:r>
                      <a:r>
                        <a:rPr sz="2400" b="1" spc="0" dirty="0">
                          <a:latin typeface="Arial"/>
                          <a:cs typeface="Arial"/>
                        </a:rPr>
                        <a:t>om</a:t>
                      </a:r>
                      <a:r>
                        <a:rPr sz="2400" b="1" spc="-5" dirty="0">
                          <a:latin typeface="Arial"/>
                          <a:cs typeface="Arial"/>
                        </a:rPr>
                        <a:t> </a:t>
                      </a:r>
                      <a:r>
                        <a:rPr sz="2400" b="1" spc="-10" dirty="0">
                          <a:latin typeface="Arial"/>
                          <a:cs typeface="Arial"/>
                        </a:rPr>
                        <a:t>O</a:t>
                      </a:r>
                      <a:r>
                        <a:rPr sz="2400" b="1" spc="0" dirty="0">
                          <a:latin typeface="Arial"/>
                          <a:cs typeface="Arial"/>
                        </a:rPr>
                        <a:t>b</a:t>
                      </a:r>
                      <a:r>
                        <a:rPr sz="2400" b="1" spc="-10" dirty="0">
                          <a:latin typeface="Arial"/>
                          <a:cs typeface="Arial"/>
                        </a:rPr>
                        <a:t>s</a:t>
                      </a:r>
                      <a:r>
                        <a:rPr sz="2400" b="1" spc="0" dirty="0">
                          <a:latin typeface="Arial"/>
                          <a:cs typeface="Arial"/>
                        </a:rPr>
                        <a:t>erva</a:t>
                      </a:r>
                      <a:r>
                        <a:rPr sz="2400" b="1" spc="-5" dirty="0">
                          <a:latin typeface="Arial"/>
                          <a:cs typeface="Arial"/>
                        </a:rPr>
                        <a:t>t</a:t>
                      </a:r>
                      <a:r>
                        <a:rPr sz="2400" b="1" spc="-10" dirty="0">
                          <a:latin typeface="Arial"/>
                          <a:cs typeface="Arial"/>
                        </a:rPr>
                        <a:t>io</a:t>
                      </a:r>
                      <a:r>
                        <a:rPr sz="2400" b="1" spc="0" dirty="0">
                          <a:latin typeface="Arial"/>
                          <a:cs typeface="Arial"/>
                        </a:rPr>
                        <a:t>n T</a:t>
                      </a:r>
                      <a:r>
                        <a:rPr sz="2400" b="1" spc="-10" dirty="0">
                          <a:latin typeface="Arial"/>
                          <a:cs typeface="Arial"/>
                        </a:rPr>
                        <a:t>o</a:t>
                      </a:r>
                      <a:r>
                        <a:rPr sz="2400" b="1" spc="0" dirty="0">
                          <a:latin typeface="Arial"/>
                          <a:cs typeface="Arial"/>
                        </a:rPr>
                        <a:t>ol</a:t>
                      </a:r>
                      <a:r>
                        <a:rPr sz="2400" b="1" spc="-10" dirty="0">
                          <a:latin typeface="Arial"/>
                          <a:cs typeface="Arial"/>
                        </a:rPr>
                        <a:t> </a:t>
                      </a:r>
                      <a:r>
                        <a:rPr sz="2400" b="1" spc="-5" dirty="0">
                          <a:latin typeface="Arial"/>
                          <a:cs typeface="Arial"/>
                        </a:rPr>
                        <a:t>(</a:t>
                      </a:r>
                      <a:r>
                        <a:rPr sz="2400" b="1" spc="0" dirty="0">
                          <a:latin typeface="Arial"/>
                          <a:cs typeface="Arial"/>
                        </a:rPr>
                        <a:t>C</a:t>
                      </a:r>
                      <a:r>
                        <a:rPr sz="2400" b="1" spc="-20" dirty="0">
                          <a:latin typeface="Arial"/>
                          <a:cs typeface="Arial"/>
                        </a:rPr>
                        <a:t>O</a:t>
                      </a:r>
                      <a:r>
                        <a:rPr sz="2400" b="1" spc="10" dirty="0">
                          <a:latin typeface="Arial"/>
                          <a:cs typeface="Arial"/>
                        </a:rPr>
                        <a:t>T</a:t>
                      </a:r>
                      <a:r>
                        <a:rPr sz="2400" b="1" spc="0" dirty="0">
                          <a:latin typeface="Arial"/>
                          <a:cs typeface="Arial"/>
                        </a:rPr>
                        <a:t>)</a:t>
                      </a:r>
                      <a:r>
                        <a:rPr sz="2400" b="1" spc="-10" dirty="0">
                          <a:latin typeface="Arial"/>
                          <a:cs typeface="Arial"/>
                        </a:rPr>
                        <a:t> </a:t>
                      </a:r>
                      <a:r>
                        <a:rPr sz="2400" b="1" spc="0" dirty="0">
                          <a:latin typeface="Arial"/>
                          <a:cs typeface="Arial"/>
                        </a:rPr>
                        <a:t>ra</a:t>
                      </a:r>
                      <a:r>
                        <a:rPr sz="2400" b="1" spc="-10" dirty="0">
                          <a:latin typeface="Arial"/>
                          <a:cs typeface="Arial"/>
                        </a:rPr>
                        <a:t>tin</a:t>
                      </a:r>
                      <a:r>
                        <a:rPr sz="2400" b="1" spc="0" dirty="0">
                          <a:latin typeface="Arial"/>
                          <a:cs typeface="Arial"/>
                        </a:rPr>
                        <a:t>g s</a:t>
                      </a:r>
                      <a:r>
                        <a:rPr sz="2400" b="1" spc="-15" dirty="0">
                          <a:latin typeface="Arial"/>
                          <a:cs typeface="Arial"/>
                        </a:rPr>
                        <a:t>h</a:t>
                      </a:r>
                      <a:r>
                        <a:rPr sz="2400" b="1" spc="0" dirty="0">
                          <a:latin typeface="Arial"/>
                          <a:cs typeface="Arial"/>
                        </a:rPr>
                        <a:t>eet</a:t>
                      </a:r>
                      <a:r>
                        <a:rPr sz="2400" b="1" spc="-5" dirty="0">
                          <a:latin typeface="Arial"/>
                          <a:cs typeface="Arial"/>
                        </a:rPr>
                        <a:t> </a:t>
                      </a:r>
                      <a:r>
                        <a:rPr sz="2400" spc="0" dirty="0">
                          <a:latin typeface="Arial"/>
                          <a:cs typeface="Arial"/>
                        </a:rPr>
                        <a:t>or </a:t>
                      </a:r>
                      <a:r>
                        <a:rPr sz="2400" b="1" spc="-10" dirty="0">
                          <a:latin typeface="Arial"/>
                          <a:cs typeface="Arial"/>
                        </a:rPr>
                        <a:t>i</a:t>
                      </a:r>
                      <a:r>
                        <a:rPr sz="2400" b="1" spc="0" dirty="0">
                          <a:latin typeface="Arial"/>
                          <a:cs typeface="Arial"/>
                        </a:rPr>
                        <a:t>nte</a:t>
                      </a:r>
                      <a:r>
                        <a:rPr sz="2400" b="1" spc="-5" dirty="0">
                          <a:latin typeface="Arial"/>
                          <a:cs typeface="Arial"/>
                        </a:rPr>
                        <a:t>r-</a:t>
                      </a:r>
                      <a:r>
                        <a:rPr sz="2400" b="1" spc="0" dirty="0">
                          <a:latin typeface="Arial"/>
                          <a:cs typeface="Arial"/>
                        </a:rPr>
                        <a:t>o</a:t>
                      </a:r>
                      <a:r>
                        <a:rPr sz="2400" b="1" spc="-10" dirty="0">
                          <a:latin typeface="Arial"/>
                          <a:cs typeface="Arial"/>
                        </a:rPr>
                        <a:t>b</a:t>
                      </a:r>
                      <a:r>
                        <a:rPr sz="2400" b="1" spc="0" dirty="0">
                          <a:latin typeface="Arial"/>
                          <a:cs typeface="Arial"/>
                        </a:rPr>
                        <a:t>ser</a:t>
                      </a:r>
                      <a:r>
                        <a:rPr sz="2400" b="1" spc="-15" dirty="0">
                          <a:latin typeface="Arial"/>
                          <a:cs typeface="Arial"/>
                        </a:rPr>
                        <a:t>v</a:t>
                      </a:r>
                      <a:r>
                        <a:rPr sz="2400" b="1" spc="0" dirty="0">
                          <a:latin typeface="Arial"/>
                          <a:cs typeface="Arial"/>
                        </a:rPr>
                        <a:t>er</a:t>
                      </a:r>
                      <a:r>
                        <a:rPr sz="2400" b="1" spc="-10" dirty="0">
                          <a:latin typeface="Arial"/>
                          <a:cs typeface="Arial"/>
                        </a:rPr>
                        <a:t> </a:t>
                      </a:r>
                      <a:r>
                        <a:rPr sz="2400" b="1" spc="0" dirty="0">
                          <a:latin typeface="Arial"/>
                          <a:cs typeface="Arial"/>
                        </a:rPr>
                        <a:t>agr</a:t>
                      </a:r>
                      <a:r>
                        <a:rPr sz="2400" b="1" spc="-15" dirty="0">
                          <a:latin typeface="Arial"/>
                          <a:cs typeface="Arial"/>
                        </a:rPr>
                        <a:t>e</a:t>
                      </a:r>
                      <a:r>
                        <a:rPr sz="2400" b="1" spc="0" dirty="0">
                          <a:latin typeface="Arial"/>
                          <a:cs typeface="Arial"/>
                        </a:rPr>
                        <a:t>em</a:t>
                      </a:r>
                      <a:r>
                        <a:rPr sz="2400" b="1" spc="-15" dirty="0">
                          <a:latin typeface="Arial"/>
                          <a:cs typeface="Arial"/>
                        </a:rPr>
                        <a:t>e</a:t>
                      </a:r>
                      <a:r>
                        <a:rPr sz="2400" b="1" spc="0" dirty="0">
                          <a:latin typeface="Arial"/>
                          <a:cs typeface="Arial"/>
                        </a:rPr>
                        <a:t>nt </a:t>
                      </a:r>
                      <a:r>
                        <a:rPr sz="2400" b="1" spc="-5" dirty="0">
                          <a:latin typeface="Arial"/>
                          <a:cs typeface="Arial"/>
                        </a:rPr>
                        <a:t>f</a:t>
                      </a:r>
                      <a:r>
                        <a:rPr sz="2400" b="1" spc="0" dirty="0">
                          <a:latin typeface="Arial"/>
                          <a:cs typeface="Arial"/>
                        </a:rPr>
                        <a:t>orm</a:t>
                      </a:r>
                      <a:r>
                        <a:rPr sz="2400" b="1" spc="-10" dirty="0">
                          <a:latin typeface="Arial"/>
                          <a:cs typeface="Arial"/>
                        </a:rPr>
                        <a:t> </a:t>
                      </a:r>
                      <a:r>
                        <a:rPr sz="2400" spc="-10" dirty="0">
                          <a:latin typeface="Arial"/>
                          <a:cs typeface="Arial"/>
                        </a:rPr>
                        <a:t>f</a:t>
                      </a:r>
                      <a:r>
                        <a:rPr sz="2400" spc="-5" dirty="0">
                          <a:latin typeface="Arial"/>
                          <a:cs typeface="Arial"/>
                        </a:rPr>
                        <a:t>r</a:t>
                      </a:r>
                      <a:r>
                        <a:rPr sz="2400" spc="0" dirty="0">
                          <a:latin typeface="Arial"/>
                          <a:cs typeface="Arial"/>
                        </a:rPr>
                        <a:t>om</a:t>
                      </a:r>
                      <a:endParaRPr sz="2400" dirty="0">
                        <a:latin typeface="Arial"/>
                        <a:cs typeface="Arial"/>
                      </a:endParaRPr>
                    </a:p>
                    <a:p>
                      <a:pPr marL="293370" marR="654050" indent="-228600">
                        <a:lnSpc>
                          <a:spcPct val="100000"/>
                        </a:lnSpc>
                        <a:spcBef>
                          <a:spcPts val="45"/>
                        </a:spcBef>
                        <a:buFont typeface="Arial"/>
                        <a:buAutoNum type="arabicPeriod"/>
                        <a:tabLst>
                          <a:tab pos="293370" algn="l"/>
                        </a:tabLst>
                      </a:pPr>
                      <a:r>
                        <a:rPr sz="2400" spc="0" dirty="0">
                          <a:latin typeface="Arial"/>
                          <a:cs typeface="Arial"/>
                        </a:rPr>
                        <a:t>an</a:t>
                      </a:r>
                      <a:r>
                        <a:rPr sz="2400" spc="-5" dirty="0">
                          <a:latin typeface="Arial"/>
                          <a:cs typeface="Arial"/>
                        </a:rPr>
                        <a:t> </a:t>
                      </a:r>
                      <a:r>
                        <a:rPr sz="2400" spc="0" dirty="0">
                          <a:latin typeface="Arial"/>
                          <a:cs typeface="Arial"/>
                        </a:rPr>
                        <a:t>ob</a:t>
                      </a:r>
                      <a:r>
                        <a:rPr sz="2400" spc="-15" dirty="0">
                          <a:latin typeface="Arial"/>
                          <a:cs typeface="Arial"/>
                        </a:rPr>
                        <a:t>s</a:t>
                      </a:r>
                      <a:r>
                        <a:rPr sz="2400" spc="0" dirty="0">
                          <a:latin typeface="Arial"/>
                          <a:cs typeface="Arial"/>
                        </a:rPr>
                        <a:t>erva</a:t>
                      </a:r>
                      <a:r>
                        <a:rPr sz="2400" spc="-10" dirty="0">
                          <a:latin typeface="Arial"/>
                          <a:cs typeface="Arial"/>
                        </a:rPr>
                        <a:t>ti</a:t>
                      </a:r>
                      <a:r>
                        <a:rPr sz="2400" spc="0" dirty="0">
                          <a:latin typeface="Arial"/>
                          <a:cs typeface="Arial"/>
                        </a:rPr>
                        <a:t>on</a:t>
                      </a:r>
                      <a:r>
                        <a:rPr sz="2400" spc="-5" dirty="0">
                          <a:latin typeface="Arial"/>
                          <a:cs typeface="Arial"/>
                        </a:rPr>
                        <a:t> </a:t>
                      </a:r>
                      <a:r>
                        <a:rPr sz="2400" spc="0" dirty="0">
                          <a:latin typeface="Arial"/>
                          <a:cs typeface="Arial"/>
                        </a:rPr>
                        <a:t>of synch</a:t>
                      </a:r>
                      <a:r>
                        <a:rPr sz="2400" spc="-15" dirty="0">
                          <a:latin typeface="Arial"/>
                          <a:cs typeface="Arial"/>
                        </a:rPr>
                        <a:t>r</a:t>
                      </a:r>
                      <a:r>
                        <a:rPr sz="2400" spc="0" dirty="0">
                          <a:latin typeface="Arial"/>
                          <a:cs typeface="Arial"/>
                        </a:rPr>
                        <a:t>on</a:t>
                      </a:r>
                      <a:r>
                        <a:rPr sz="2400" spc="-10" dirty="0">
                          <a:latin typeface="Arial"/>
                          <a:cs typeface="Arial"/>
                        </a:rPr>
                        <a:t>o</a:t>
                      </a:r>
                      <a:r>
                        <a:rPr sz="2400" spc="0" dirty="0">
                          <a:latin typeface="Arial"/>
                          <a:cs typeface="Arial"/>
                        </a:rPr>
                        <a:t>us</a:t>
                      </a:r>
                      <a:endParaRPr sz="2400" dirty="0">
                        <a:latin typeface="Arial"/>
                        <a:cs typeface="Arial"/>
                      </a:endParaRPr>
                    </a:p>
                    <a:p>
                      <a:pPr marL="293370" marR="216535">
                        <a:lnSpc>
                          <a:spcPct val="100000"/>
                        </a:lnSpc>
                        <a:spcBef>
                          <a:spcPts val="10"/>
                        </a:spcBef>
                      </a:pPr>
                      <a:r>
                        <a:rPr sz="2400" spc="-10" dirty="0">
                          <a:latin typeface="Arial"/>
                          <a:cs typeface="Arial"/>
                        </a:rPr>
                        <a:t>t</a:t>
                      </a:r>
                      <a:r>
                        <a:rPr sz="2400" spc="0" dirty="0">
                          <a:latin typeface="Arial"/>
                          <a:cs typeface="Arial"/>
                        </a:rPr>
                        <a:t>each</a:t>
                      </a:r>
                      <a:r>
                        <a:rPr sz="2400" spc="-5" dirty="0">
                          <a:latin typeface="Arial"/>
                          <a:cs typeface="Arial"/>
                        </a:rPr>
                        <a:t>i</a:t>
                      </a:r>
                      <a:r>
                        <a:rPr sz="2400" spc="0" dirty="0">
                          <a:latin typeface="Arial"/>
                          <a:cs typeface="Arial"/>
                        </a:rPr>
                        <a:t>ng</a:t>
                      </a:r>
                      <a:r>
                        <a:rPr sz="2400" spc="-5" dirty="0">
                          <a:latin typeface="Arial"/>
                          <a:cs typeface="Arial"/>
                        </a:rPr>
                        <a:t> (</a:t>
                      </a:r>
                      <a:r>
                        <a:rPr sz="2400" spc="-10" dirty="0">
                          <a:latin typeface="Arial"/>
                          <a:cs typeface="Arial"/>
                        </a:rPr>
                        <a:t>li</a:t>
                      </a:r>
                      <a:r>
                        <a:rPr sz="2400" spc="5" dirty="0">
                          <a:latin typeface="Arial"/>
                          <a:cs typeface="Arial"/>
                        </a:rPr>
                        <a:t>m</a:t>
                      </a:r>
                      <a:r>
                        <a:rPr sz="2400" spc="0" dirty="0">
                          <a:latin typeface="Arial"/>
                          <a:cs typeface="Arial"/>
                        </a:rPr>
                        <a:t>i</a:t>
                      </a:r>
                      <a:r>
                        <a:rPr sz="2400" spc="-20" dirty="0">
                          <a:latin typeface="Arial"/>
                          <a:cs typeface="Arial"/>
                        </a:rPr>
                        <a:t>t</a:t>
                      </a:r>
                      <a:r>
                        <a:rPr sz="2400" spc="0" dirty="0">
                          <a:latin typeface="Arial"/>
                          <a:cs typeface="Arial"/>
                        </a:rPr>
                        <a:t>ed</a:t>
                      </a:r>
                      <a:r>
                        <a:rPr sz="2400" spc="-5" dirty="0">
                          <a:latin typeface="Arial"/>
                          <a:cs typeface="Arial"/>
                        </a:rPr>
                        <a:t> </a:t>
                      </a:r>
                      <a:r>
                        <a:rPr sz="2400" spc="-10" dirty="0">
                          <a:latin typeface="Arial"/>
                          <a:cs typeface="Arial"/>
                        </a:rPr>
                        <a:t>f</a:t>
                      </a:r>
                      <a:r>
                        <a:rPr sz="2400" spc="0" dirty="0">
                          <a:latin typeface="Arial"/>
                          <a:cs typeface="Arial"/>
                        </a:rPr>
                        <a:t>ace</a:t>
                      </a:r>
                      <a:r>
                        <a:rPr sz="2400" spc="-5" dirty="0">
                          <a:latin typeface="Arial"/>
                          <a:cs typeface="Arial"/>
                        </a:rPr>
                        <a:t>-</a:t>
                      </a:r>
                      <a:r>
                        <a:rPr sz="2400" spc="-10" dirty="0">
                          <a:latin typeface="Arial"/>
                          <a:cs typeface="Arial"/>
                        </a:rPr>
                        <a:t>t</a:t>
                      </a:r>
                      <a:r>
                        <a:rPr sz="2400" spc="0" dirty="0">
                          <a:latin typeface="Arial"/>
                          <a:cs typeface="Arial"/>
                        </a:rPr>
                        <a:t>o- </a:t>
                      </a:r>
                      <a:r>
                        <a:rPr sz="2400" spc="-10" dirty="0">
                          <a:latin typeface="Arial"/>
                          <a:cs typeface="Arial"/>
                        </a:rPr>
                        <a:t>f</a:t>
                      </a:r>
                      <a:r>
                        <a:rPr sz="2400" spc="0" dirty="0">
                          <a:latin typeface="Arial"/>
                          <a:cs typeface="Arial"/>
                        </a:rPr>
                        <a:t>ace</a:t>
                      </a:r>
                      <a:r>
                        <a:rPr sz="2400" spc="-5" dirty="0">
                          <a:latin typeface="Arial"/>
                          <a:cs typeface="Arial"/>
                        </a:rPr>
                        <a:t> </a:t>
                      </a:r>
                      <a:r>
                        <a:rPr sz="2400" spc="-10" dirty="0">
                          <a:latin typeface="Arial"/>
                          <a:cs typeface="Arial"/>
                        </a:rPr>
                        <a:t>t</a:t>
                      </a:r>
                      <a:r>
                        <a:rPr sz="2400" spc="0" dirty="0">
                          <a:latin typeface="Arial"/>
                          <a:cs typeface="Arial"/>
                        </a:rPr>
                        <a:t>eac</a:t>
                      </a:r>
                      <a:r>
                        <a:rPr sz="2400" spc="-10" dirty="0">
                          <a:latin typeface="Arial"/>
                          <a:cs typeface="Arial"/>
                        </a:rPr>
                        <a:t>h</a:t>
                      </a:r>
                      <a:r>
                        <a:rPr sz="2400" spc="0" dirty="0">
                          <a:latin typeface="Arial"/>
                          <a:cs typeface="Arial"/>
                        </a:rPr>
                        <a:t>ing,</a:t>
                      </a:r>
                      <a:r>
                        <a:rPr sz="2400" spc="-10" dirty="0">
                          <a:latin typeface="Arial"/>
                          <a:cs typeface="Arial"/>
                        </a:rPr>
                        <a:t> </a:t>
                      </a:r>
                      <a:r>
                        <a:rPr sz="2400" spc="0" dirty="0">
                          <a:latin typeface="Arial"/>
                          <a:cs typeface="Arial"/>
                        </a:rPr>
                        <a:t>o</a:t>
                      </a:r>
                      <a:r>
                        <a:rPr sz="2400" spc="-15" dirty="0">
                          <a:latin typeface="Arial"/>
                          <a:cs typeface="Arial"/>
                        </a:rPr>
                        <a:t>n</a:t>
                      </a:r>
                      <a:r>
                        <a:rPr sz="2400" spc="-10" dirty="0">
                          <a:latin typeface="Arial"/>
                          <a:cs typeface="Arial"/>
                        </a:rPr>
                        <a:t>l</a:t>
                      </a:r>
                      <a:r>
                        <a:rPr sz="2400" spc="0" dirty="0">
                          <a:latin typeface="Arial"/>
                          <a:cs typeface="Arial"/>
                        </a:rPr>
                        <a:t>ine</a:t>
                      </a:r>
                      <a:endParaRPr sz="2400" dirty="0">
                        <a:latin typeface="Arial"/>
                        <a:cs typeface="Arial"/>
                      </a:endParaRPr>
                    </a:p>
                    <a:p>
                      <a:pPr marL="293370" marR="121285">
                        <a:lnSpc>
                          <a:spcPct val="100000"/>
                        </a:lnSpc>
                      </a:pPr>
                      <a:r>
                        <a:rPr sz="2400" spc="-10" dirty="0">
                          <a:latin typeface="Arial"/>
                          <a:cs typeface="Arial"/>
                        </a:rPr>
                        <a:t>t</a:t>
                      </a:r>
                      <a:r>
                        <a:rPr sz="2400" spc="0" dirty="0">
                          <a:latin typeface="Arial"/>
                          <a:cs typeface="Arial"/>
                        </a:rPr>
                        <a:t>each</a:t>
                      </a:r>
                      <a:r>
                        <a:rPr sz="2400" spc="-5" dirty="0">
                          <a:latin typeface="Arial"/>
                          <a:cs typeface="Arial"/>
                        </a:rPr>
                        <a:t>i</a:t>
                      </a:r>
                      <a:r>
                        <a:rPr sz="2400" spc="0" dirty="0">
                          <a:latin typeface="Arial"/>
                          <a:cs typeface="Arial"/>
                        </a:rPr>
                        <a:t>ng,</a:t>
                      </a:r>
                      <a:r>
                        <a:rPr sz="2400" spc="-10" dirty="0">
                          <a:latin typeface="Arial"/>
                          <a:cs typeface="Arial"/>
                        </a:rPr>
                        <a:t> </a:t>
                      </a:r>
                      <a:r>
                        <a:rPr sz="2400" spc="0" dirty="0">
                          <a:latin typeface="Arial"/>
                          <a:cs typeface="Arial"/>
                        </a:rPr>
                        <a:t>or</a:t>
                      </a:r>
                      <a:r>
                        <a:rPr sz="2400" spc="-10" dirty="0">
                          <a:latin typeface="Arial"/>
                          <a:cs typeface="Arial"/>
                        </a:rPr>
                        <a:t> t</a:t>
                      </a:r>
                      <a:r>
                        <a:rPr sz="2400" spc="0" dirty="0">
                          <a:latin typeface="Arial"/>
                          <a:cs typeface="Arial"/>
                        </a:rPr>
                        <a:t>wo</a:t>
                      </a:r>
                      <a:r>
                        <a:rPr sz="2400" spc="-20" dirty="0">
                          <a:latin typeface="Arial"/>
                          <a:cs typeface="Arial"/>
                        </a:rPr>
                        <a:t>-</a:t>
                      </a:r>
                      <a:r>
                        <a:rPr sz="2400" spc="0" dirty="0">
                          <a:latin typeface="Arial"/>
                          <a:cs typeface="Arial"/>
                        </a:rPr>
                        <a:t>way</a:t>
                      </a:r>
                      <a:r>
                        <a:rPr sz="2400" spc="-5" dirty="0">
                          <a:latin typeface="Arial"/>
                          <a:cs typeface="Arial"/>
                        </a:rPr>
                        <a:t> r</a:t>
                      </a:r>
                      <a:r>
                        <a:rPr sz="2400" spc="-15" dirty="0">
                          <a:latin typeface="Arial"/>
                          <a:cs typeface="Arial"/>
                        </a:rPr>
                        <a:t>a</a:t>
                      </a:r>
                      <a:r>
                        <a:rPr sz="2400" spc="0" dirty="0">
                          <a:latin typeface="Arial"/>
                          <a:cs typeface="Arial"/>
                        </a:rPr>
                        <a:t>d</a:t>
                      </a:r>
                      <a:r>
                        <a:rPr sz="2400" spc="-10" dirty="0">
                          <a:latin typeface="Arial"/>
                          <a:cs typeface="Arial"/>
                        </a:rPr>
                        <a:t>i</a:t>
                      </a:r>
                      <a:r>
                        <a:rPr sz="2400" spc="0" dirty="0">
                          <a:latin typeface="Arial"/>
                          <a:cs typeface="Arial"/>
                        </a:rPr>
                        <a:t>o ins</a:t>
                      </a:r>
                      <a:r>
                        <a:rPr sz="2400" spc="-5" dirty="0">
                          <a:latin typeface="Arial"/>
                          <a:cs typeface="Arial"/>
                        </a:rPr>
                        <a:t>tr</a:t>
                      </a:r>
                      <a:r>
                        <a:rPr sz="2400" spc="0" dirty="0">
                          <a:latin typeface="Arial"/>
                          <a:cs typeface="Arial"/>
                        </a:rPr>
                        <a:t>uc</a:t>
                      </a:r>
                      <a:r>
                        <a:rPr sz="2400" spc="-20" dirty="0">
                          <a:latin typeface="Arial"/>
                          <a:cs typeface="Arial"/>
                        </a:rPr>
                        <a:t>t</a:t>
                      </a:r>
                      <a:r>
                        <a:rPr sz="2400" spc="0" dirty="0">
                          <a:latin typeface="Arial"/>
                          <a:cs typeface="Arial"/>
                        </a:rPr>
                        <a:t>ion)</a:t>
                      </a:r>
                      <a:endParaRPr sz="2400" dirty="0">
                        <a:latin typeface="Arial"/>
                        <a:cs typeface="Arial"/>
                      </a:endParaRPr>
                    </a:p>
                    <a:p>
                      <a:pPr marL="262890" indent="-228600">
                        <a:lnSpc>
                          <a:spcPct val="100000"/>
                        </a:lnSpc>
                        <a:buFont typeface="Arial"/>
                        <a:buAutoNum type="arabicPeriod" startAt="2"/>
                        <a:tabLst>
                          <a:tab pos="262890" algn="l"/>
                        </a:tabLst>
                      </a:pPr>
                      <a:r>
                        <a:rPr sz="2400" i="1" spc="0" dirty="0">
                          <a:latin typeface="Arial"/>
                          <a:cs typeface="Arial"/>
                        </a:rPr>
                        <a:t>if</a:t>
                      </a:r>
                      <a:r>
                        <a:rPr sz="2400" i="1" spc="-10" dirty="0">
                          <a:latin typeface="Arial"/>
                          <a:cs typeface="Arial"/>
                        </a:rPr>
                        <a:t> </a:t>
                      </a:r>
                      <a:r>
                        <a:rPr sz="2400" i="1" spc="0" dirty="0">
                          <a:latin typeface="Arial"/>
                          <a:cs typeface="Arial"/>
                        </a:rPr>
                        <a:t>op</a:t>
                      </a:r>
                      <a:r>
                        <a:rPr sz="2400" i="1" spc="-5" dirty="0">
                          <a:latin typeface="Arial"/>
                          <a:cs typeface="Arial"/>
                        </a:rPr>
                        <a:t>t</a:t>
                      </a:r>
                      <a:r>
                        <a:rPr sz="2400" i="1" spc="0" dirty="0">
                          <a:latin typeface="Arial"/>
                          <a:cs typeface="Arial"/>
                        </a:rPr>
                        <a:t>i</a:t>
                      </a:r>
                      <a:r>
                        <a:rPr sz="2400" i="1" spc="-15" dirty="0">
                          <a:latin typeface="Arial"/>
                          <a:cs typeface="Arial"/>
                        </a:rPr>
                        <a:t>o</a:t>
                      </a:r>
                      <a:r>
                        <a:rPr sz="2400" i="1" spc="0" dirty="0">
                          <a:latin typeface="Arial"/>
                          <a:cs typeface="Arial"/>
                        </a:rPr>
                        <a:t>n</a:t>
                      </a:r>
                      <a:r>
                        <a:rPr sz="2400" i="1" spc="-5" dirty="0">
                          <a:latin typeface="Arial"/>
                          <a:cs typeface="Arial"/>
                        </a:rPr>
                        <a:t> </a:t>
                      </a:r>
                      <a:r>
                        <a:rPr sz="2400" i="1" spc="0" dirty="0">
                          <a:latin typeface="Arial"/>
                          <a:cs typeface="Arial"/>
                        </a:rPr>
                        <a:t>1</a:t>
                      </a:r>
                      <a:r>
                        <a:rPr sz="2400" i="1" spc="-5" dirty="0">
                          <a:latin typeface="Arial"/>
                          <a:cs typeface="Arial"/>
                        </a:rPr>
                        <a:t> </a:t>
                      </a:r>
                      <a:r>
                        <a:rPr sz="2400" i="1" spc="0" dirty="0">
                          <a:latin typeface="Arial"/>
                          <a:cs typeface="Arial"/>
                        </a:rPr>
                        <a:t>is</a:t>
                      </a:r>
                      <a:r>
                        <a:rPr sz="2400" i="1" spc="-5" dirty="0">
                          <a:latin typeface="Arial"/>
                          <a:cs typeface="Arial"/>
                        </a:rPr>
                        <a:t> </a:t>
                      </a:r>
                      <a:r>
                        <a:rPr sz="2400" i="1" spc="0" dirty="0">
                          <a:latin typeface="Arial"/>
                          <a:cs typeface="Arial"/>
                        </a:rPr>
                        <a:t>not</a:t>
                      </a:r>
                      <a:r>
                        <a:rPr sz="2400" i="1" spc="-10" dirty="0">
                          <a:latin typeface="Arial"/>
                          <a:cs typeface="Arial"/>
                        </a:rPr>
                        <a:t> </a:t>
                      </a:r>
                      <a:r>
                        <a:rPr sz="2400" i="1" spc="0" dirty="0">
                          <a:latin typeface="Arial"/>
                          <a:cs typeface="Arial"/>
                        </a:rPr>
                        <a:t>p</a:t>
                      </a:r>
                      <a:r>
                        <a:rPr sz="2400" i="1" spc="-15" dirty="0">
                          <a:latin typeface="Arial"/>
                          <a:cs typeface="Arial"/>
                        </a:rPr>
                        <a:t>o</a:t>
                      </a:r>
                      <a:r>
                        <a:rPr sz="2400" i="1" spc="0" dirty="0">
                          <a:latin typeface="Arial"/>
                          <a:cs typeface="Arial"/>
                        </a:rPr>
                        <a:t>ss</a:t>
                      </a:r>
                      <a:r>
                        <a:rPr sz="2400" i="1" spc="-10" dirty="0">
                          <a:latin typeface="Arial"/>
                          <a:cs typeface="Arial"/>
                        </a:rPr>
                        <a:t>i</a:t>
                      </a:r>
                      <a:r>
                        <a:rPr sz="2400" i="1" spc="0" dirty="0">
                          <a:latin typeface="Arial"/>
                          <a:cs typeface="Arial"/>
                        </a:rPr>
                        <a:t>b</a:t>
                      </a:r>
                      <a:r>
                        <a:rPr sz="2400" i="1" spc="-10" dirty="0">
                          <a:latin typeface="Arial"/>
                          <a:cs typeface="Arial"/>
                        </a:rPr>
                        <a:t>l</a:t>
                      </a:r>
                      <a:r>
                        <a:rPr sz="2400" i="1" spc="0" dirty="0">
                          <a:latin typeface="Arial"/>
                          <a:cs typeface="Arial"/>
                        </a:rPr>
                        <a:t>e,</a:t>
                      </a:r>
                      <a:endParaRPr sz="2400" dirty="0">
                        <a:latin typeface="Arial"/>
                        <a:cs typeface="Arial"/>
                      </a:endParaRPr>
                    </a:p>
                    <a:p>
                      <a:pPr marL="262890" marR="210185">
                        <a:lnSpc>
                          <a:spcPct val="100000"/>
                        </a:lnSpc>
                      </a:pPr>
                      <a:r>
                        <a:rPr sz="2400" dirty="0">
                          <a:latin typeface="Arial"/>
                          <a:cs typeface="Arial"/>
                        </a:rPr>
                        <a:t>an</a:t>
                      </a:r>
                      <a:r>
                        <a:rPr sz="2400" spc="-5" dirty="0">
                          <a:latin typeface="Arial"/>
                          <a:cs typeface="Arial"/>
                        </a:rPr>
                        <a:t> </a:t>
                      </a:r>
                      <a:r>
                        <a:rPr sz="2400" spc="0" dirty="0">
                          <a:latin typeface="Arial"/>
                          <a:cs typeface="Arial"/>
                        </a:rPr>
                        <a:t>ob</a:t>
                      </a:r>
                      <a:r>
                        <a:rPr sz="2400" spc="-15" dirty="0">
                          <a:latin typeface="Arial"/>
                          <a:cs typeface="Arial"/>
                        </a:rPr>
                        <a:t>s</a:t>
                      </a:r>
                      <a:r>
                        <a:rPr sz="2400" spc="0" dirty="0">
                          <a:latin typeface="Arial"/>
                          <a:cs typeface="Arial"/>
                        </a:rPr>
                        <a:t>erva</a:t>
                      </a:r>
                      <a:r>
                        <a:rPr sz="2400" spc="-10" dirty="0">
                          <a:latin typeface="Arial"/>
                          <a:cs typeface="Arial"/>
                        </a:rPr>
                        <a:t>ti</a:t>
                      </a:r>
                      <a:r>
                        <a:rPr sz="2400" spc="0" dirty="0">
                          <a:latin typeface="Arial"/>
                          <a:cs typeface="Arial"/>
                        </a:rPr>
                        <a:t>on</a:t>
                      </a:r>
                      <a:r>
                        <a:rPr sz="2400" spc="-5" dirty="0">
                          <a:latin typeface="Arial"/>
                          <a:cs typeface="Arial"/>
                        </a:rPr>
                        <a:t> </a:t>
                      </a:r>
                      <a:r>
                        <a:rPr sz="2400" spc="0" dirty="0">
                          <a:latin typeface="Arial"/>
                          <a:cs typeface="Arial"/>
                        </a:rPr>
                        <a:t>of</a:t>
                      </a:r>
                      <a:r>
                        <a:rPr sz="2400" spc="-10" dirty="0">
                          <a:latin typeface="Arial"/>
                          <a:cs typeface="Arial"/>
                        </a:rPr>
                        <a:t> </a:t>
                      </a:r>
                      <a:r>
                        <a:rPr sz="2400" spc="0" dirty="0">
                          <a:latin typeface="Arial"/>
                          <a:cs typeface="Arial"/>
                        </a:rPr>
                        <a:t>a </a:t>
                      </a:r>
                      <a:r>
                        <a:rPr sz="2400" spc="-5" dirty="0">
                          <a:latin typeface="Arial"/>
                          <a:cs typeface="Arial"/>
                        </a:rPr>
                        <a:t>r</a:t>
                      </a:r>
                      <a:r>
                        <a:rPr sz="2400" spc="0" dirty="0">
                          <a:latin typeface="Arial"/>
                          <a:cs typeface="Arial"/>
                        </a:rPr>
                        <a:t>ecord</a:t>
                      </a:r>
                      <a:r>
                        <a:rPr sz="2400" spc="-15" dirty="0">
                          <a:latin typeface="Arial"/>
                          <a:cs typeface="Arial"/>
                        </a:rPr>
                        <a:t>e</a:t>
                      </a:r>
                      <a:r>
                        <a:rPr sz="2400" spc="0" dirty="0">
                          <a:latin typeface="Arial"/>
                          <a:cs typeface="Arial"/>
                        </a:rPr>
                        <a:t>d</a:t>
                      </a:r>
                      <a:r>
                        <a:rPr sz="2400" spc="-5" dirty="0">
                          <a:latin typeface="Arial"/>
                          <a:cs typeface="Arial"/>
                        </a:rPr>
                        <a:t> </a:t>
                      </a:r>
                      <a:r>
                        <a:rPr sz="2400" spc="0" dirty="0">
                          <a:latin typeface="Arial"/>
                          <a:cs typeface="Arial"/>
                        </a:rPr>
                        <a:t>vi</a:t>
                      </a:r>
                      <a:r>
                        <a:rPr sz="2400" spc="-15" dirty="0">
                          <a:latin typeface="Arial"/>
                          <a:cs typeface="Arial"/>
                        </a:rPr>
                        <a:t>d</a:t>
                      </a:r>
                      <a:r>
                        <a:rPr sz="2400" spc="0" dirty="0">
                          <a:latin typeface="Arial"/>
                          <a:cs typeface="Arial"/>
                        </a:rPr>
                        <a:t>eo</a:t>
                      </a:r>
                      <a:r>
                        <a:rPr sz="2400" spc="-5" dirty="0">
                          <a:latin typeface="Arial"/>
                          <a:cs typeface="Arial"/>
                        </a:rPr>
                        <a:t> </a:t>
                      </a:r>
                      <a:r>
                        <a:rPr sz="2400" spc="-10" dirty="0">
                          <a:latin typeface="Arial"/>
                          <a:cs typeface="Arial"/>
                        </a:rPr>
                        <a:t>l</a:t>
                      </a:r>
                      <a:r>
                        <a:rPr sz="2400" spc="0" dirty="0">
                          <a:latin typeface="Arial"/>
                          <a:cs typeface="Arial"/>
                        </a:rPr>
                        <a:t>es</a:t>
                      </a:r>
                      <a:r>
                        <a:rPr sz="2400" spc="-15" dirty="0">
                          <a:latin typeface="Arial"/>
                          <a:cs typeface="Arial"/>
                        </a:rPr>
                        <a:t>s</a:t>
                      </a:r>
                      <a:r>
                        <a:rPr sz="2400" spc="0" dirty="0">
                          <a:latin typeface="Arial"/>
                          <a:cs typeface="Arial"/>
                        </a:rPr>
                        <a:t>on</a:t>
                      </a:r>
                      <a:r>
                        <a:rPr sz="2400" spc="-5" dirty="0">
                          <a:latin typeface="Arial"/>
                          <a:cs typeface="Arial"/>
                        </a:rPr>
                        <a:t> </a:t>
                      </a:r>
                      <a:r>
                        <a:rPr sz="2400" spc="0" dirty="0">
                          <a:latin typeface="Arial"/>
                          <a:cs typeface="Arial"/>
                        </a:rPr>
                        <a:t>or au</a:t>
                      </a:r>
                      <a:r>
                        <a:rPr sz="2400" spc="-10" dirty="0">
                          <a:latin typeface="Arial"/>
                          <a:cs typeface="Arial"/>
                        </a:rPr>
                        <a:t>d</a:t>
                      </a:r>
                      <a:r>
                        <a:rPr sz="2400" spc="0" dirty="0">
                          <a:latin typeface="Arial"/>
                          <a:cs typeface="Arial"/>
                        </a:rPr>
                        <a:t>io</a:t>
                      </a:r>
                      <a:r>
                        <a:rPr sz="2400" spc="-5" dirty="0">
                          <a:latin typeface="Arial"/>
                          <a:cs typeface="Arial"/>
                        </a:rPr>
                        <a:t> </a:t>
                      </a:r>
                      <a:r>
                        <a:rPr sz="2400" spc="0" dirty="0">
                          <a:latin typeface="Arial"/>
                          <a:cs typeface="Arial"/>
                        </a:rPr>
                        <a:t>l</a:t>
                      </a:r>
                      <a:r>
                        <a:rPr sz="2400" spc="-15" dirty="0">
                          <a:latin typeface="Arial"/>
                          <a:cs typeface="Arial"/>
                        </a:rPr>
                        <a:t>e</a:t>
                      </a:r>
                      <a:r>
                        <a:rPr sz="2400" spc="0" dirty="0">
                          <a:latin typeface="Arial"/>
                          <a:cs typeface="Arial"/>
                        </a:rPr>
                        <a:t>ss</a:t>
                      </a:r>
                      <a:r>
                        <a:rPr sz="2400" spc="-15" dirty="0">
                          <a:latin typeface="Arial"/>
                          <a:cs typeface="Arial"/>
                        </a:rPr>
                        <a:t>o</a:t>
                      </a:r>
                      <a:r>
                        <a:rPr sz="2400" spc="0" dirty="0">
                          <a:latin typeface="Arial"/>
                          <a:cs typeface="Arial"/>
                        </a:rPr>
                        <a:t>n</a:t>
                      </a:r>
                      <a:r>
                        <a:rPr sz="2400" spc="-5" dirty="0">
                          <a:latin typeface="Arial"/>
                          <a:cs typeface="Arial"/>
                        </a:rPr>
                        <a:t> </a:t>
                      </a:r>
                      <a:r>
                        <a:rPr sz="2400" spc="-10" dirty="0">
                          <a:latin typeface="Arial"/>
                          <a:cs typeface="Arial"/>
                        </a:rPr>
                        <a:t>t</a:t>
                      </a:r>
                      <a:r>
                        <a:rPr sz="2400" spc="0" dirty="0">
                          <a:latin typeface="Arial"/>
                          <a:cs typeface="Arial"/>
                        </a:rPr>
                        <a:t>hat</a:t>
                      </a:r>
                      <a:r>
                        <a:rPr sz="2400" spc="-10" dirty="0">
                          <a:latin typeface="Arial"/>
                          <a:cs typeface="Arial"/>
                        </a:rPr>
                        <a:t> </a:t>
                      </a:r>
                      <a:r>
                        <a:rPr sz="2400" spc="0" dirty="0">
                          <a:latin typeface="Arial"/>
                          <a:cs typeface="Arial"/>
                        </a:rPr>
                        <a:t>is</a:t>
                      </a:r>
                      <a:r>
                        <a:rPr sz="2400" spc="-5" dirty="0">
                          <a:latin typeface="Arial"/>
                          <a:cs typeface="Arial"/>
                        </a:rPr>
                        <a:t> </a:t>
                      </a:r>
                      <a:r>
                        <a:rPr sz="2400" spc="-10" dirty="0">
                          <a:latin typeface="Arial"/>
                          <a:cs typeface="Arial"/>
                        </a:rPr>
                        <a:t>S</a:t>
                      </a:r>
                      <a:r>
                        <a:rPr sz="2400" spc="0" dirty="0">
                          <a:latin typeface="Arial"/>
                          <a:cs typeface="Arial"/>
                        </a:rPr>
                        <a:t>LM- bas</a:t>
                      </a:r>
                      <a:r>
                        <a:rPr sz="2400" spc="-10" dirty="0">
                          <a:latin typeface="Arial"/>
                          <a:cs typeface="Arial"/>
                        </a:rPr>
                        <a:t>e</a:t>
                      </a:r>
                      <a:r>
                        <a:rPr sz="2400" spc="0" dirty="0">
                          <a:latin typeface="Arial"/>
                          <a:cs typeface="Arial"/>
                        </a:rPr>
                        <a:t>d</a:t>
                      </a:r>
                      <a:r>
                        <a:rPr sz="2400" spc="-5" dirty="0">
                          <a:latin typeface="Arial"/>
                          <a:cs typeface="Arial"/>
                        </a:rPr>
                        <a:t> </a:t>
                      </a:r>
                      <a:r>
                        <a:rPr sz="2400" spc="0" dirty="0">
                          <a:latin typeface="Arial"/>
                          <a:cs typeface="Arial"/>
                        </a:rPr>
                        <a:t>or</a:t>
                      </a:r>
                      <a:r>
                        <a:rPr sz="2400" spc="-10" dirty="0">
                          <a:latin typeface="Arial"/>
                          <a:cs typeface="Arial"/>
                        </a:rPr>
                        <a:t> </a:t>
                      </a:r>
                      <a:r>
                        <a:rPr sz="2400" spc="-5" dirty="0">
                          <a:latin typeface="Arial"/>
                          <a:cs typeface="Arial"/>
                        </a:rPr>
                        <a:t>M</a:t>
                      </a:r>
                      <a:r>
                        <a:rPr sz="2400" spc="0" dirty="0">
                          <a:latin typeface="Arial"/>
                          <a:cs typeface="Arial"/>
                        </a:rPr>
                        <a:t>E</a:t>
                      </a:r>
                      <a:r>
                        <a:rPr sz="2400" spc="-15" dirty="0">
                          <a:latin typeface="Arial"/>
                          <a:cs typeface="Arial"/>
                        </a:rPr>
                        <a:t>L</a:t>
                      </a:r>
                      <a:r>
                        <a:rPr sz="2400" spc="5" dirty="0">
                          <a:latin typeface="Arial"/>
                          <a:cs typeface="Arial"/>
                        </a:rPr>
                        <a:t>C</a:t>
                      </a:r>
                      <a:r>
                        <a:rPr sz="2400" spc="-5" dirty="0">
                          <a:latin typeface="Arial"/>
                          <a:cs typeface="Arial"/>
                        </a:rPr>
                        <a:t>-</a:t>
                      </a:r>
                      <a:r>
                        <a:rPr sz="2400" spc="-15" dirty="0">
                          <a:latin typeface="Arial"/>
                          <a:cs typeface="Arial"/>
                        </a:rPr>
                        <a:t>a</a:t>
                      </a:r>
                      <a:r>
                        <a:rPr sz="2400" spc="0" dirty="0">
                          <a:latin typeface="Arial"/>
                          <a:cs typeface="Arial"/>
                        </a:rPr>
                        <a:t>l</a:t>
                      </a:r>
                      <a:r>
                        <a:rPr sz="2400" spc="-10" dirty="0">
                          <a:latin typeface="Arial"/>
                          <a:cs typeface="Arial"/>
                        </a:rPr>
                        <a:t>i</a:t>
                      </a:r>
                      <a:r>
                        <a:rPr sz="2400" spc="0" dirty="0">
                          <a:latin typeface="Arial"/>
                          <a:cs typeface="Arial"/>
                        </a:rPr>
                        <a:t>gn</a:t>
                      </a:r>
                      <a:r>
                        <a:rPr sz="2400" spc="-10" dirty="0">
                          <a:latin typeface="Arial"/>
                          <a:cs typeface="Arial"/>
                        </a:rPr>
                        <a:t>e</a:t>
                      </a:r>
                      <a:r>
                        <a:rPr sz="2400" spc="0" dirty="0">
                          <a:latin typeface="Arial"/>
                          <a:cs typeface="Arial"/>
                        </a:rPr>
                        <a:t>d</a:t>
                      </a:r>
                      <a:endParaRPr sz="2400" dirty="0">
                        <a:latin typeface="Arial"/>
                        <a:cs typeface="Arial"/>
                      </a:endParaRPr>
                    </a:p>
                    <a:p>
                      <a:pPr marL="262890" marR="122555" indent="-228600">
                        <a:lnSpc>
                          <a:spcPct val="100000"/>
                        </a:lnSpc>
                        <a:spcBef>
                          <a:spcPts val="20"/>
                        </a:spcBef>
                        <a:buFont typeface="Arial"/>
                        <a:buAutoNum type="arabicPeriod" startAt="3"/>
                        <a:tabLst>
                          <a:tab pos="262890" algn="l"/>
                        </a:tabLst>
                      </a:pPr>
                      <a:r>
                        <a:rPr sz="2400" i="1" spc="0" dirty="0">
                          <a:latin typeface="Arial"/>
                          <a:cs typeface="Arial"/>
                        </a:rPr>
                        <a:t>if</a:t>
                      </a:r>
                      <a:r>
                        <a:rPr sz="2400" i="1" spc="-10" dirty="0">
                          <a:latin typeface="Arial"/>
                          <a:cs typeface="Arial"/>
                        </a:rPr>
                        <a:t> </a:t>
                      </a:r>
                      <a:r>
                        <a:rPr sz="2400" i="1" spc="0" dirty="0">
                          <a:latin typeface="Arial"/>
                          <a:cs typeface="Arial"/>
                        </a:rPr>
                        <a:t>op</a:t>
                      </a:r>
                      <a:r>
                        <a:rPr sz="2400" i="1" spc="-5" dirty="0">
                          <a:latin typeface="Arial"/>
                          <a:cs typeface="Arial"/>
                        </a:rPr>
                        <a:t>t</a:t>
                      </a:r>
                      <a:r>
                        <a:rPr sz="2400" i="1" spc="0" dirty="0">
                          <a:latin typeface="Arial"/>
                          <a:cs typeface="Arial"/>
                        </a:rPr>
                        <a:t>i</a:t>
                      </a:r>
                      <a:r>
                        <a:rPr sz="2400" i="1" spc="-15" dirty="0">
                          <a:latin typeface="Arial"/>
                          <a:cs typeface="Arial"/>
                        </a:rPr>
                        <a:t>o</a:t>
                      </a:r>
                      <a:r>
                        <a:rPr sz="2400" i="1" spc="0" dirty="0">
                          <a:latin typeface="Arial"/>
                          <a:cs typeface="Arial"/>
                        </a:rPr>
                        <a:t>ns</a:t>
                      </a:r>
                      <a:r>
                        <a:rPr sz="2400" i="1" spc="-5" dirty="0">
                          <a:latin typeface="Arial"/>
                          <a:cs typeface="Arial"/>
                        </a:rPr>
                        <a:t> </a:t>
                      </a:r>
                      <a:r>
                        <a:rPr sz="2400" i="1" spc="0" dirty="0">
                          <a:latin typeface="Arial"/>
                          <a:cs typeface="Arial"/>
                        </a:rPr>
                        <a:t>1</a:t>
                      </a:r>
                      <a:r>
                        <a:rPr sz="2400" i="1" spc="-5" dirty="0">
                          <a:latin typeface="Arial"/>
                          <a:cs typeface="Arial"/>
                        </a:rPr>
                        <a:t> </a:t>
                      </a:r>
                      <a:r>
                        <a:rPr sz="2400" i="1" spc="0" dirty="0">
                          <a:latin typeface="Arial"/>
                          <a:cs typeface="Arial"/>
                        </a:rPr>
                        <a:t>and 2</a:t>
                      </a:r>
                      <a:r>
                        <a:rPr sz="2400" i="1" spc="-20" dirty="0">
                          <a:latin typeface="Arial"/>
                          <a:cs typeface="Arial"/>
                        </a:rPr>
                        <a:t> </a:t>
                      </a:r>
                      <a:r>
                        <a:rPr sz="2400" i="1" spc="0" dirty="0">
                          <a:latin typeface="Arial"/>
                          <a:cs typeface="Arial"/>
                        </a:rPr>
                        <a:t>are</a:t>
                      </a:r>
                      <a:r>
                        <a:rPr sz="2400" i="1" spc="-10" dirty="0">
                          <a:latin typeface="Arial"/>
                          <a:cs typeface="Arial"/>
                        </a:rPr>
                        <a:t> </a:t>
                      </a:r>
                      <a:r>
                        <a:rPr sz="2400" i="1" spc="0" dirty="0">
                          <a:latin typeface="Arial"/>
                          <a:cs typeface="Arial"/>
                        </a:rPr>
                        <a:t>not pos</a:t>
                      </a:r>
                      <a:r>
                        <a:rPr sz="2400" i="1" spc="-15" dirty="0">
                          <a:latin typeface="Arial"/>
                          <a:cs typeface="Arial"/>
                        </a:rPr>
                        <a:t>s</a:t>
                      </a:r>
                      <a:r>
                        <a:rPr sz="2400" i="1" spc="0" dirty="0">
                          <a:latin typeface="Arial"/>
                          <a:cs typeface="Arial"/>
                        </a:rPr>
                        <a:t>i</a:t>
                      </a:r>
                      <a:r>
                        <a:rPr sz="2400" i="1" spc="-15" dirty="0">
                          <a:latin typeface="Arial"/>
                          <a:cs typeface="Arial"/>
                        </a:rPr>
                        <a:t>b</a:t>
                      </a:r>
                      <a:r>
                        <a:rPr sz="2400" i="1" spc="0" dirty="0">
                          <a:latin typeface="Arial"/>
                          <a:cs typeface="Arial"/>
                        </a:rPr>
                        <a:t>le,</a:t>
                      </a:r>
                      <a:r>
                        <a:rPr sz="2400" i="1" spc="-10" dirty="0">
                          <a:latin typeface="Arial"/>
                          <a:cs typeface="Arial"/>
                        </a:rPr>
                        <a:t> </a:t>
                      </a:r>
                      <a:r>
                        <a:rPr sz="2400" spc="0" dirty="0">
                          <a:latin typeface="Arial"/>
                          <a:cs typeface="Arial"/>
                        </a:rPr>
                        <a:t>an</a:t>
                      </a:r>
                      <a:r>
                        <a:rPr sz="2400" spc="-5" dirty="0">
                          <a:latin typeface="Arial"/>
                          <a:cs typeface="Arial"/>
                        </a:rPr>
                        <a:t> </a:t>
                      </a:r>
                      <a:r>
                        <a:rPr sz="2400" spc="0" dirty="0">
                          <a:latin typeface="Arial"/>
                          <a:cs typeface="Arial"/>
                        </a:rPr>
                        <a:t>o</a:t>
                      </a:r>
                      <a:r>
                        <a:rPr sz="2400" spc="-15" dirty="0">
                          <a:latin typeface="Arial"/>
                          <a:cs typeface="Arial"/>
                        </a:rPr>
                        <a:t>b</a:t>
                      </a:r>
                      <a:r>
                        <a:rPr sz="2400" spc="0" dirty="0">
                          <a:latin typeface="Arial"/>
                          <a:cs typeface="Arial"/>
                        </a:rPr>
                        <a:t>serva</a:t>
                      </a:r>
                      <a:r>
                        <a:rPr sz="2400" spc="-20" dirty="0">
                          <a:latin typeface="Arial"/>
                          <a:cs typeface="Arial"/>
                        </a:rPr>
                        <a:t>t</a:t>
                      </a:r>
                      <a:r>
                        <a:rPr sz="2400" spc="0" dirty="0">
                          <a:latin typeface="Arial"/>
                          <a:cs typeface="Arial"/>
                        </a:rPr>
                        <a:t>ion</a:t>
                      </a:r>
                      <a:r>
                        <a:rPr sz="2400" spc="-5" dirty="0">
                          <a:latin typeface="Arial"/>
                          <a:cs typeface="Arial"/>
                        </a:rPr>
                        <a:t> </a:t>
                      </a:r>
                      <a:r>
                        <a:rPr sz="2400" spc="-15" dirty="0">
                          <a:latin typeface="Arial"/>
                          <a:cs typeface="Arial"/>
                        </a:rPr>
                        <a:t>o</a:t>
                      </a:r>
                      <a:r>
                        <a:rPr sz="2400" spc="0" dirty="0">
                          <a:latin typeface="Arial"/>
                          <a:cs typeface="Arial"/>
                        </a:rPr>
                        <a:t>f a</a:t>
                      </a:r>
                      <a:r>
                        <a:rPr sz="2400" spc="-5" dirty="0">
                          <a:latin typeface="Arial"/>
                          <a:cs typeface="Arial"/>
                        </a:rPr>
                        <a:t> </a:t>
                      </a:r>
                      <a:r>
                        <a:rPr sz="2400" spc="0" dirty="0">
                          <a:latin typeface="Arial"/>
                          <a:cs typeface="Arial"/>
                        </a:rPr>
                        <a:t>d</a:t>
                      </a:r>
                      <a:r>
                        <a:rPr sz="2400" spc="-15" dirty="0">
                          <a:latin typeface="Arial"/>
                          <a:cs typeface="Arial"/>
                        </a:rPr>
                        <a:t>e</a:t>
                      </a:r>
                      <a:r>
                        <a:rPr sz="2400" spc="5" dirty="0">
                          <a:latin typeface="Arial"/>
                          <a:cs typeface="Arial"/>
                        </a:rPr>
                        <a:t>m</a:t>
                      </a:r>
                      <a:r>
                        <a:rPr sz="2400" spc="0" dirty="0">
                          <a:latin typeface="Arial"/>
                          <a:cs typeface="Arial"/>
                        </a:rPr>
                        <a:t>o</a:t>
                      </a:r>
                      <a:r>
                        <a:rPr sz="2400" spc="-15" dirty="0">
                          <a:latin typeface="Arial"/>
                          <a:cs typeface="Arial"/>
                        </a:rPr>
                        <a:t>n</a:t>
                      </a:r>
                      <a:r>
                        <a:rPr sz="2400" spc="0" dirty="0">
                          <a:latin typeface="Arial"/>
                          <a:cs typeface="Arial"/>
                        </a:rPr>
                        <a:t>s</a:t>
                      </a:r>
                      <a:r>
                        <a:rPr sz="2400" spc="-10" dirty="0">
                          <a:latin typeface="Arial"/>
                          <a:cs typeface="Arial"/>
                        </a:rPr>
                        <a:t>t</a:t>
                      </a:r>
                      <a:r>
                        <a:rPr sz="2400" spc="-5" dirty="0">
                          <a:latin typeface="Arial"/>
                          <a:cs typeface="Arial"/>
                        </a:rPr>
                        <a:t>r</a:t>
                      </a:r>
                      <a:r>
                        <a:rPr sz="2400" spc="0" dirty="0">
                          <a:latin typeface="Arial"/>
                          <a:cs typeface="Arial"/>
                        </a:rPr>
                        <a:t>a</a:t>
                      </a:r>
                      <a:r>
                        <a:rPr sz="2400" spc="-5" dirty="0">
                          <a:latin typeface="Arial"/>
                          <a:cs typeface="Arial"/>
                        </a:rPr>
                        <a:t>t</a:t>
                      </a:r>
                      <a:r>
                        <a:rPr sz="2400" spc="0" dirty="0">
                          <a:latin typeface="Arial"/>
                          <a:cs typeface="Arial"/>
                        </a:rPr>
                        <a:t>ion</a:t>
                      </a:r>
                      <a:r>
                        <a:rPr sz="2400" spc="-5" dirty="0">
                          <a:latin typeface="Arial"/>
                          <a:cs typeface="Arial"/>
                        </a:rPr>
                        <a:t> </a:t>
                      </a:r>
                      <a:r>
                        <a:rPr sz="2400" spc="-10" dirty="0">
                          <a:latin typeface="Arial"/>
                          <a:cs typeface="Arial"/>
                        </a:rPr>
                        <a:t>t</a:t>
                      </a:r>
                      <a:r>
                        <a:rPr sz="2400" spc="-15" dirty="0">
                          <a:latin typeface="Arial"/>
                          <a:cs typeface="Arial"/>
                        </a:rPr>
                        <a:t>e</a:t>
                      </a:r>
                      <a:r>
                        <a:rPr sz="2400" spc="0" dirty="0">
                          <a:latin typeface="Arial"/>
                          <a:cs typeface="Arial"/>
                        </a:rPr>
                        <a:t>ac</a:t>
                      </a:r>
                      <a:r>
                        <a:rPr sz="2400" spc="-15" dirty="0">
                          <a:latin typeface="Arial"/>
                          <a:cs typeface="Arial"/>
                        </a:rPr>
                        <a:t>h</a:t>
                      </a:r>
                      <a:r>
                        <a:rPr sz="2400" spc="0" dirty="0">
                          <a:latin typeface="Arial"/>
                          <a:cs typeface="Arial"/>
                        </a:rPr>
                        <a:t>in</a:t>
                      </a:r>
                      <a:r>
                        <a:rPr sz="2400" spc="5" dirty="0">
                          <a:latin typeface="Arial"/>
                          <a:cs typeface="Arial"/>
                        </a:rPr>
                        <a:t>g</a:t>
                      </a:r>
                      <a:r>
                        <a:rPr sz="2400" spc="0" dirty="0">
                          <a:latin typeface="Arial"/>
                          <a:cs typeface="Arial"/>
                        </a:rPr>
                        <a:t>*</a:t>
                      </a:r>
                      <a:endParaRPr sz="2400" dirty="0">
                        <a:latin typeface="Arial"/>
                        <a:cs typeface="Arial"/>
                      </a:endParaRPr>
                    </a:p>
                    <a:p>
                      <a:pPr marL="262890">
                        <a:lnSpc>
                          <a:spcPct val="100000"/>
                        </a:lnSpc>
                      </a:pPr>
                      <a:r>
                        <a:rPr sz="2400" dirty="0">
                          <a:latin typeface="Arial"/>
                          <a:cs typeface="Arial"/>
                        </a:rPr>
                        <a:t>via</a:t>
                      </a:r>
                      <a:r>
                        <a:rPr sz="2400" spc="-5" dirty="0">
                          <a:latin typeface="Arial"/>
                          <a:cs typeface="Arial"/>
                        </a:rPr>
                        <a:t> </a:t>
                      </a:r>
                      <a:r>
                        <a:rPr sz="2400" spc="-15" dirty="0">
                          <a:latin typeface="Arial"/>
                          <a:cs typeface="Arial"/>
                        </a:rPr>
                        <a:t>L</a:t>
                      </a:r>
                      <a:r>
                        <a:rPr sz="2400" spc="-10" dirty="0">
                          <a:latin typeface="Arial"/>
                          <a:cs typeface="Arial"/>
                        </a:rPr>
                        <a:t>A</a:t>
                      </a:r>
                      <a:r>
                        <a:rPr sz="2400" spc="0" dirty="0">
                          <a:latin typeface="Arial"/>
                          <a:cs typeface="Arial"/>
                        </a:rPr>
                        <a:t>C</a:t>
                      </a:r>
                      <a:endParaRPr sz="2400" dirty="0">
                        <a:latin typeface="Arial"/>
                        <a:cs typeface="Arial"/>
                      </a:endParaRPr>
                    </a:p>
                  </a:txBody>
                  <a:tcPr marL="0" marR="0" marT="0" marB="0">
                    <a:lnL w="7365">
                      <a:solidFill>
                        <a:srgbClr val="000000"/>
                      </a:solidFill>
                      <a:prstDash val="solid"/>
                    </a:lnL>
                    <a:lnR w="7366">
                      <a:solidFill>
                        <a:srgbClr val="000000"/>
                      </a:solidFill>
                      <a:prstDash val="solid"/>
                    </a:lnR>
                    <a:lnT w="7366"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tcPr>
                </a:tc>
                <a:tc>
                  <a:txBody>
                    <a:bodyPr/>
                    <a:lstStyle/>
                    <a:p>
                      <a:pPr marL="113664">
                        <a:lnSpc>
                          <a:spcPct val="100000"/>
                        </a:lnSpc>
                      </a:pPr>
                      <a:endParaRPr sz="24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a:lnSpc>
                          <a:spcPct val="100000"/>
                        </a:lnSpc>
                      </a:pPr>
                      <a:r>
                        <a:rPr sz="3200" dirty="0">
                          <a:latin typeface="Arial"/>
                          <a:cs typeface="Arial"/>
                        </a:rPr>
                        <a:t>D</a:t>
                      </a:r>
                      <a:r>
                        <a:rPr sz="3200" spc="-15" dirty="0">
                          <a:latin typeface="Arial"/>
                          <a:cs typeface="Arial"/>
                        </a:rPr>
                        <a:t>e</a:t>
                      </a:r>
                      <a:r>
                        <a:rPr sz="3200" spc="-5" dirty="0">
                          <a:latin typeface="Arial"/>
                          <a:cs typeface="Arial"/>
                        </a:rPr>
                        <a:t>m</a:t>
                      </a:r>
                      <a:r>
                        <a:rPr sz="3200" spc="0" dirty="0">
                          <a:latin typeface="Arial"/>
                          <a:cs typeface="Arial"/>
                        </a:rPr>
                        <a:t>ons</a:t>
                      </a:r>
                      <a:r>
                        <a:rPr sz="3200" spc="-5" dirty="0">
                          <a:latin typeface="Arial"/>
                          <a:cs typeface="Arial"/>
                        </a:rPr>
                        <a:t>tr</a:t>
                      </a:r>
                      <a:r>
                        <a:rPr sz="3200" spc="0" dirty="0">
                          <a:latin typeface="Arial"/>
                          <a:cs typeface="Arial"/>
                        </a:rPr>
                        <a:t>a</a:t>
                      </a:r>
                      <a:r>
                        <a:rPr sz="3200" spc="-5" dirty="0">
                          <a:latin typeface="Arial"/>
                          <a:cs typeface="Arial"/>
                        </a:rPr>
                        <a:t>t</a:t>
                      </a:r>
                      <a:r>
                        <a:rPr sz="3200" spc="0" dirty="0">
                          <a:latin typeface="Arial"/>
                          <a:cs typeface="Arial"/>
                        </a:rPr>
                        <a:t>ed</a:t>
                      </a:r>
                      <a:endParaRPr sz="3200" dirty="0">
                        <a:latin typeface="Arial"/>
                        <a:cs typeface="Arial"/>
                      </a:endParaRPr>
                    </a:p>
                    <a:p>
                      <a:pPr marL="64769">
                        <a:lnSpc>
                          <a:spcPct val="100000"/>
                        </a:lnSpc>
                      </a:pPr>
                      <a:r>
                        <a:rPr sz="3200" b="1" dirty="0">
                          <a:latin typeface="Arial"/>
                          <a:cs typeface="Arial"/>
                        </a:rPr>
                        <a:t>Le</a:t>
                      </a:r>
                      <a:r>
                        <a:rPr sz="3200" b="1" spc="-15" dirty="0">
                          <a:latin typeface="Arial"/>
                          <a:cs typeface="Arial"/>
                        </a:rPr>
                        <a:t>v</a:t>
                      </a:r>
                      <a:r>
                        <a:rPr sz="3200" b="1" spc="0" dirty="0">
                          <a:latin typeface="Arial"/>
                          <a:cs typeface="Arial"/>
                        </a:rPr>
                        <a:t>el</a:t>
                      </a:r>
                      <a:r>
                        <a:rPr sz="3200" b="1" spc="-10" dirty="0">
                          <a:latin typeface="Arial"/>
                          <a:cs typeface="Arial"/>
                        </a:rPr>
                        <a:t> </a:t>
                      </a:r>
                      <a:r>
                        <a:rPr sz="3200" b="1" spc="0" dirty="0">
                          <a:latin typeface="Arial"/>
                          <a:cs typeface="Arial"/>
                        </a:rPr>
                        <a:t>7</a:t>
                      </a:r>
                      <a:r>
                        <a:rPr sz="3200" b="1" spc="-5" dirty="0">
                          <a:latin typeface="Arial"/>
                          <a:cs typeface="Arial"/>
                        </a:rPr>
                        <a:t> </a:t>
                      </a:r>
                      <a:r>
                        <a:rPr sz="3200" spc="0" dirty="0">
                          <a:latin typeface="Arial"/>
                          <a:cs typeface="Arial"/>
                        </a:rPr>
                        <a:t>in</a:t>
                      </a:r>
                      <a:endParaRPr sz="3200" dirty="0">
                        <a:latin typeface="Arial"/>
                        <a:cs typeface="Arial"/>
                      </a:endParaRPr>
                    </a:p>
                    <a:p>
                      <a:pPr marL="64769" marR="150495">
                        <a:lnSpc>
                          <a:spcPct val="100000"/>
                        </a:lnSpc>
                      </a:pPr>
                      <a:r>
                        <a:rPr sz="3200" spc="-10" dirty="0">
                          <a:latin typeface="Arial"/>
                          <a:cs typeface="Arial"/>
                        </a:rPr>
                        <a:t>O</a:t>
                      </a:r>
                      <a:r>
                        <a:rPr sz="3200" spc="0" dirty="0">
                          <a:latin typeface="Arial"/>
                          <a:cs typeface="Arial"/>
                        </a:rPr>
                        <a:t>b</a:t>
                      </a:r>
                      <a:r>
                        <a:rPr sz="3200" spc="5" dirty="0">
                          <a:latin typeface="Arial"/>
                          <a:cs typeface="Arial"/>
                        </a:rPr>
                        <a:t>j</a:t>
                      </a:r>
                      <a:r>
                        <a:rPr sz="3200" spc="0" dirty="0">
                          <a:latin typeface="Arial"/>
                          <a:cs typeface="Arial"/>
                        </a:rPr>
                        <a:t>ec</a:t>
                      </a:r>
                      <a:r>
                        <a:rPr sz="3200" spc="-20" dirty="0">
                          <a:latin typeface="Arial"/>
                          <a:cs typeface="Arial"/>
                        </a:rPr>
                        <a:t>t</a:t>
                      </a:r>
                      <a:r>
                        <a:rPr sz="3200" spc="0" dirty="0">
                          <a:latin typeface="Arial"/>
                          <a:cs typeface="Arial"/>
                        </a:rPr>
                        <a:t>ive</a:t>
                      </a:r>
                      <a:r>
                        <a:rPr sz="3200" spc="-5" dirty="0">
                          <a:latin typeface="Arial"/>
                          <a:cs typeface="Arial"/>
                        </a:rPr>
                        <a:t> </a:t>
                      </a:r>
                      <a:r>
                        <a:rPr sz="3200" spc="-15" dirty="0">
                          <a:latin typeface="Arial"/>
                          <a:cs typeface="Arial"/>
                        </a:rPr>
                        <a:t>1</a:t>
                      </a:r>
                      <a:r>
                        <a:rPr sz="3200" spc="0" dirty="0">
                          <a:latin typeface="Arial"/>
                          <a:cs typeface="Arial"/>
                        </a:rPr>
                        <a:t>0</a:t>
                      </a:r>
                      <a:r>
                        <a:rPr sz="3200" spc="-5" dirty="0">
                          <a:latin typeface="Arial"/>
                          <a:cs typeface="Arial"/>
                        </a:rPr>
                        <a:t> </a:t>
                      </a:r>
                      <a:r>
                        <a:rPr sz="3200" spc="0" dirty="0">
                          <a:latin typeface="Arial"/>
                          <a:cs typeface="Arial"/>
                        </a:rPr>
                        <a:t>as sh</a:t>
                      </a:r>
                      <a:r>
                        <a:rPr sz="3200" spc="-15" dirty="0">
                          <a:latin typeface="Arial"/>
                          <a:cs typeface="Arial"/>
                        </a:rPr>
                        <a:t>o</a:t>
                      </a:r>
                      <a:r>
                        <a:rPr sz="3200" spc="0" dirty="0">
                          <a:latin typeface="Arial"/>
                          <a:cs typeface="Arial"/>
                        </a:rPr>
                        <a:t>wn</a:t>
                      </a:r>
                      <a:r>
                        <a:rPr sz="3200" spc="-5" dirty="0">
                          <a:latin typeface="Arial"/>
                          <a:cs typeface="Arial"/>
                        </a:rPr>
                        <a:t> </a:t>
                      </a:r>
                      <a:r>
                        <a:rPr sz="3200" spc="-10" dirty="0">
                          <a:latin typeface="Arial"/>
                          <a:cs typeface="Arial"/>
                        </a:rPr>
                        <a:t>i</a:t>
                      </a:r>
                      <a:r>
                        <a:rPr sz="3200" spc="0" dirty="0">
                          <a:latin typeface="Arial"/>
                          <a:cs typeface="Arial"/>
                        </a:rPr>
                        <a:t>n</a:t>
                      </a:r>
                      <a:r>
                        <a:rPr sz="3200" spc="-5" dirty="0">
                          <a:latin typeface="Arial"/>
                          <a:cs typeface="Arial"/>
                        </a:rPr>
                        <a:t> </a:t>
                      </a:r>
                      <a:r>
                        <a:rPr sz="3200" spc="0" dirty="0">
                          <a:latin typeface="Arial"/>
                          <a:cs typeface="Arial"/>
                        </a:rPr>
                        <a:t>C</a:t>
                      </a:r>
                      <a:r>
                        <a:rPr sz="3200" spc="-20" dirty="0">
                          <a:latin typeface="Arial"/>
                          <a:cs typeface="Arial"/>
                        </a:rPr>
                        <a:t>O</a:t>
                      </a:r>
                      <a:r>
                        <a:rPr sz="3200" spc="0" dirty="0">
                          <a:latin typeface="Arial"/>
                          <a:cs typeface="Arial"/>
                        </a:rPr>
                        <a:t>T </a:t>
                      </a:r>
                      <a:r>
                        <a:rPr sz="3200" spc="-5" dirty="0">
                          <a:latin typeface="Arial"/>
                          <a:cs typeface="Arial"/>
                        </a:rPr>
                        <a:t>r</a:t>
                      </a:r>
                      <a:r>
                        <a:rPr sz="3200" spc="0" dirty="0">
                          <a:latin typeface="Arial"/>
                          <a:cs typeface="Arial"/>
                        </a:rPr>
                        <a:t>a</a:t>
                      </a:r>
                      <a:r>
                        <a:rPr sz="3200" spc="-5" dirty="0">
                          <a:latin typeface="Arial"/>
                          <a:cs typeface="Arial"/>
                        </a:rPr>
                        <a:t>t</a:t>
                      </a:r>
                      <a:r>
                        <a:rPr sz="3200" spc="0" dirty="0">
                          <a:latin typeface="Arial"/>
                          <a:cs typeface="Arial"/>
                        </a:rPr>
                        <a:t>ing</a:t>
                      </a:r>
                      <a:r>
                        <a:rPr sz="3200" spc="-5" dirty="0">
                          <a:latin typeface="Arial"/>
                          <a:cs typeface="Arial"/>
                        </a:rPr>
                        <a:t> </a:t>
                      </a:r>
                      <a:r>
                        <a:rPr sz="3200" spc="0" dirty="0">
                          <a:latin typeface="Arial"/>
                          <a:cs typeface="Arial"/>
                        </a:rPr>
                        <a:t>s</a:t>
                      </a:r>
                      <a:r>
                        <a:rPr sz="3200" spc="-15" dirty="0">
                          <a:latin typeface="Arial"/>
                          <a:cs typeface="Arial"/>
                        </a:rPr>
                        <a:t>h</a:t>
                      </a:r>
                      <a:r>
                        <a:rPr sz="3200" spc="0" dirty="0">
                          <a:latin typeface="Arial"/>
                          <a:cs typeface="Arial"/>
                        </a:rPr>
                        <a:t>ee</a:t>
                      </a:r>
                      <a:r>
                        <a:rPr sz="3200" spc="-5" dirty="0">
                          <a:latin typeface="Arial"/>
                          <a:cs typeface="Arial"/>
                        </a:rPr>
                        <a:t>t</a:t>
                      </a:r>
                      <a:r>
                        <a:rPr sz="3200" spc="0" dirty="0">
                          <a:latin typeface="Arial"/>
                          <a:cs typeface="Arial"/>
                        </a:rPr>
                        <a:t>s</a:t>
                      </a:r>
                      <a:r>
                        <a:rPr sz="3200" spc="-5" dirty="0">
                          <a:latin typeface="Arial"/>
                          <a:cs typeface="Arial"/>
                        </a:rPr>
                        <a:t> </a:t>
                      </a:r>
                      <a:r>
                        <a:rPr sz="3200" spc="0" dirty="0">
                          <a:latin typeface="Arial"/>
                          <a:cs typeface="Arial"/>
                        </a:rPr>
                        <a:t>/ in</a:t>
                      </a:r>
                      <a:r>
                        <a:rPr sz="3200" spc="-5" dirty="0">
                          <a:latin typeface="Arial"/>
                          <a:cs typeface="Arial"/>
                        </a:rPr>
                        <a:t>t</a:t>
                      </a:r>
                      <a:r>
                        <a:rPr sz="3200" spc="0" dirty="0">
                          <a:latin typeface="Arial"/>
                          <a:cs typeface="Arial"/>
                        </a:rPr>
                        <a:t>e</a:t>
                      </a:r>
                      <a:r>
                        <a:rPr sz="3200" spc="-5" dirty="0">
                          <a:latin typeface="Arial"/>
                          <a:cs typeface="Arial"/>
                        </a:rPr>
                        <a:t>r-</a:t>
                      </a:r>
                      <a:r>
                        <a:rPr sz="3200" spc="0" dirty="0">
                          <a:latin typeface="Arial"/>
                          <a:cs typeface="Arial"/>
                        </a:rPr>
                        <a:t>o</a:t>
                      </a:r>
                      <a:r>
                        <a:rPr sz="3200" spc="-15" dirty="0">
                          <a:latin typeface="Arial"/>
                          <a:cs typeface="Arial"/>
                        </a:rPr>
                        <a:t>b</a:t>
                      </a:r>
                      <a:r>
                        <a:rPr sz="3200" spc="0" dirty="0">
                          <a:latin typeface="Arial"/>
                          <a:cs typeface="Arial"/>
                        </a:rPr>
                        <a:t>server agre</a:t>
                      </a:r>
                      <a:r>
                        <a:rPr sz="3200" spc="-15" dirty="0">
                          <a:latin typeface="Arial"/>
                          <a:cs typeface="Arial"/>
                        </a:rPr>
                        <a:t>e</a:t>
                      </a:r>
                      <a:r>
                        <a:rPr sz="3200" spc="-5" dirty="0">
                          <a:latin typeface="Arial"/>
                          <a:cs typeface="Arial"/>
                        </a:rPr>
                        <a:t>m</a:t>
                      </a:r>
                      <a:r>
                        <a:rPr sz="3200" spc="0" dirty="0">
                          <a:latin typeface="Arial"/>
                          <a:cs typeface="Arial"/>
                        </a:rPr>
                        <a:t>ent </a:t>
                      </a:r>
                      <a:r>
                        <a:rPr sz="3200" spc="-10" dirty="0">
                          <a:latin typeface="Arial"/>
                          <a:cs typeface="Arial"/>
                        </a:rPr>
                        <a:t>f</a:t>
                      </a:r>
                      <a:r>
                        <a:rPr sz="3200" spc="0" dirty="0">
                          <a:latin typeface="Arial"/>
                          <a:cs typeface="Arial"/>
                        </a:rPr>
                        <a:t>orms</a:t>
                      </a:r>
                      <a:endParaRPr sz="32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a:lnSpc>
                          <a:spcPct val="100000"/>
                        </a:lnSpc>
                      </a:pPr>
                      <a:r>
                        <a:rPr sz="3200" dirty="0">
                          <a:latin typeface="Arial"/>
                          <a:cs typeface="Arial"/>
                        </a:rPr>
                        <a:t>D</a:t>
                      </a:r>
                      <a:r>
                        <a:rPr sz="3200" spc="-15" dirty="0">
                          <a:latin typeface="Arial"/>
                          <a:cs typeface="Arial"/>
                        </a:rPr>
                        <a:t>e</a:t>
                      </a:r>
                      <a:r>
                        <a:rPr sz="3200" spc="-5" dirty="0">
                          <a:latin typeface="Arial"/>
                          <a:cs typeface="Arial"/>
                        </a:rPr>
                        <a:t>m</a:t>
                      </a:r>
                      <a:r>
                        <a:rPr sz="3200" spc="0" dirty="0">
                          <a:latin typeface="Arial"/>
                          <a:cs typeface="Arial"/>
                        </a:rPr>
                        <a:t>ons</a:t>
                      </a:r>
                      <a:r>
                        <a:rPr sz="3200" spc="-5" dirty="0">
                          <a:latin typeface="Arial"/>
                          <a:cs typeface="Arial"/>
                        </a:rPr>
                        <a:t>tr</a:t>
                      </a:r>
                      <a:r>
                        <a:rPr sz="3200" spc="0" dirty="0">
                          <a:latin typeface="Arial"/>
                          <a:cs typeface="Arial"/>
                        </a:rPr>
                        <a:t>a</a:t>
                      </a:r>
                      <a:r>
                        <a:rPr sz="3200" spc="-5" dirty="0">
                          <a:latin typeface="Arial"/>
                          <a:cs typeface="Arial"/>
                        </a:rPr>
                        <a:t>t</a:t>
                      </a:r>
                      <a:r>
                        <a:rPr sz="3200" spc="0" dirty="0">
                          <a:latin typeface="Arial"/>
                          <a:cs typeface="Arial"/>
                        </a:rPr>
                        <a:t>ed</a:t>
                      </a:r>
                      <a:endParaRPr sz="3200" dirty="0">
                        <a:latin typeface="Arial"/>
                        <a:cs typeface="Arial"/>
                      </a:endParaRPr>
                    </a:p>
                    <a:p>
                      <a:pPr marL="64769">
                        <a:lnSpc>
                          <a:spcPct val="100000"/>
                        </a:lnSpc>
                      </a:pPr>
                      <a:r>
                        <a:rPr sz="3200" b="1" dirty="0">
                          <a:latin typeface="Arial"/>
                          <a:cs typeface="Arial"/>
                        </a:rPr>
                        <a:t>Le</a:t>
                      </a:r>
                      <a:r>
                        <a:rPr sz="3200" b="1" spc="-15" dirty="0">
                          <a:latin typeface="Arial"/>
                          <a:cs typeface="Arial"/>
                        </a:rPr>
                        <a:t>v</a:t>
                      </a:r>
                      <a:r>
                        <a:rPr sz="3200" b="1" spc="0" dirty="0">
                          <a:latin typeface="Arial"/>
                          <a:cs typeface="Arial"/>
                        </a:rPr>
                        <a:t>el</a:t>
                      </a:r>
                      <a:r>
                        <a:rPr sz="3200" b="1" spc="-10" dirty="0">
                          <a:latin typeface="Arial"/>
                          <a:cs typeface="Arial"/>
                        </a:rPr>
                        <a:t> </a:t>
                      </a:r>
                      <a:r>
                        <a:rPr sz="3200" b="1" spc="0" dirty="0">
                          <a:latin typeface="Arial"/>
                          <a:cs typeface="Arial"/>
                        </a:rPr>
                        <a:t>6</a:t>
                      </a:r>
                      <a:r>
                        <a:rPr sz="3200" b="1" spc="-5" dirty="0">
                          <a:latin typeface="Arial"/>
                          <a:cs typeface="Arial"/>
                        </a:rPr>
                        <a:t> </a:t>
                      </a:r>
                      <a:r>
                        <a:rPr sz="3200" spc="0" dirty="0">
                          <a:latin typeface="Arial"/>
                          <a:cs typeface="Arial"/>
                        </a:rPr>
                        <a:t>in</a:t>
                      </a:r>
                      <a:endParaRPr sz="3200" dirty="0">
                        <a:latin typeface="Arial"/>
                        <a:cs typeface="Arial"/>
                      </a:endParaRPr>
                    </a:p>
                    <a:p>
                      <a:pPr marL="64769" marR="150495">
                        <a:lnSpc>
                          <a:spcPct val="100000"/>
                        </a:lnSpc>
                      </a:pPr>
                      <a:r>
                        <a:rPr sz="3200" spc="-10" dirty="0">
                          <a:latin typeface="Arial"/>
                          <a:cs typeface="Arial"/>
                        </a:rPr>
                        <a:t>O</a:t>
                      </a:r>
                      <a:r>
                        <a:rPr sz="3200" spc="0" dirty="0">
                          <a:latin typeface="Arial"/>
                          <a:cs typeface="Arial"/>
                        </a:rPr>
                        <a:t>b</a:t>
                      </a:r>
                      <a:r>
                        <a:rPr sz="3200" spc="5" dirty="0">
                          <a:latin typeface="Arial"/>
                          <a:cs typeface="Arial"/>
                        </a:rPr>
                        <a:t>j</a:t>
                      </a:r>
                      <a:r>
                        <a:rPr sz="3200" spc="0" dirty="0">
                          <a:latin typeface="Arial"/>
                          <a:cs typeface="Arial"/>
                        </a:rPr>
                        <a:t>ec</a:t>
                      </a:r>
                      <a:r>
                        <a:rPr sz="3200" spc="-20" dirty="0">
                          <a:latin typeface="Arial"/>
                          <a:cs typeface="Arial"/>
                        </a:rPr>
                        <a:t>t</a:t>
                      </a:r>
                      <a:r>
                        <a:rPr sz="3200" spc="0" dirty="0">
                          <a:latin typeface="Arial"/>
                          <a:cs typeface="Arial"/>
                        </a:rPr>
                        <a:t>ive</a:t>
                      </a:r>
                      <a:r>
                        <a:rPr sz="3200" spc="-5" dirty="0">
                          <a:latin typeface="Arial"/>
                          <a:cs typeface="Arial"/>
                        </a:rPr>
                        <a:t> </a:t>
                      </a:r>
                      <a:r>
                        <a:rPr sz="3200" spc="-15" dirty="0">
                          <a:latin typeface="Arial"/>
                          <a:cs typeface="Arial"/>
                        </a:rPr>
                        <a:t>1</a:t>
                      </a:r>
                      <a:r>
                        <a:rPr sz="3200" spc="0" dirty="0">
                          <a:latin typeface="Arial"/>
                          <a:cs typeface="Arial"/>
                        </a:rPr>
                        <a:t>0</a:t>
                      </a:r>
                      <a:r>
                        <a:rPr sz="3200" spc="-5" dirty="0">
                          <a:latin typeface="Arial"/>
                          <a:cs typeface="Arial"/>
                        </a:rPr>
                        <a:t> </a:t>
                      </a:r>
                      <a:r>
                        <a:rPr sz="3200" spc="0" dirty="0">
                          <a:latin typeface="Arial"/>
                          <a:cs typeface="Arial"/>
                        </a:rPr>
                        <a:t>as sh</a:t>
                      </a:r>
                      <a:r>
                        <a:rPr sz="3200" spc="-15" dirty="0">
                          <a:latin typeface="Arial"/>
                          <a:cs typeface="Arial"/>
                        </a:rPr>
                        <a:t>o</a:t>
                      </a:r>
                      <a:r>
                        <a:rPr sz="3200" spc="0" dirty="0">
                          <a:latin typeface="Arial"/>
                          <a:cs typeface="Arial"/>
                        </a:rPr>
                        <a:t>wn</a:t>
                      </a:r>
                      <a:r>
                        <a:rPr sz="3200" spc="-5" dirty="0">
                          <a:latin typeface="Arial"/>
                          <a:cs typeface="Arial"/>
                        </a:rPr>
                        <a:t> </a:t>
                      </a:r>
                      <a:r>
                        <a:rPr sz="3200" spc="-10" dirty="0">
                          <a:latin typeface="Arial"/>
                          <a:cs typeface="Arial"/>
                        </a:rPr>
                        <a:t>i</a:t>
                      </a:r>
                      <a:r>
                        <a:rPr sz="3200" spc="0" dirty="0">
                          <a:latin typeface="Arial"/>
                          <a:cs typeface="Arial"/>
                        </a:rPr>
                        <a:t>n</a:t>
                      </a:r>
                      <a:r>
                        <a:rPr sz="3200" spc="-5" dirty="0">
                          <a:latin typeface="Arial"/>
                          <a:cs typeface="Arial"/>
                        </a:rPr>
                        <a:t> </a:t>
                      </a:r>
                      <a:r>
                        <a:rPr sz="3200" spc="0" dirty="0">
                          <a:latin typeface="Arial"/>
                          <a:cs typeface="Arial"/>
                        </a:rPr>
                        <a:t>C</a:t>
                      </a:r>
                      <a:r>
                        <a:rPr sz="3200" spc="-20" dirty="0">
                          <a:latin typeface="Arial"/>
                          <a:cs typeface="Arial"/>
                        </a:rPr>
                        <a:t>O</a:t>
                      </a:r>
                      <a:r>
                        <a:rPr sz="3200" spc="0" dirty="0">
                          <a:latin typeface="Arial"/>
                          <a:cs typeface="Arial"/>
                        </a:rPr>
                        <a:t>T </a:t>
                      </a:r>
                      <a:r>
                        <a:rPr sz="3200" spc="-5" dirty="0">
                          <a:latin typeface="Arial"/>
                          <a:cs typeface="Arial"/>
                        </a:rPr>
                        <a:t>r</a:t>
                      </a:r>
                      <a:r>
                        <a:rPr sz="3200" spc="0" dirty="0">
                          <a:latin typeface="Arial"/>
                          <a:cs typeface="Arial"/>
                        </a:rPr>
                        <a:t>a</a:t>
                      </a:r>
                      <a:r>
                        <a:rPr sz="3200" spc="-5" dirty="0">
                          <a:latin typeface="Arial"/>
                          <a:cs typeface="Arial"/>
                        </a:rPr>
                        <a:t>t</a:t>
                      </a:r>
                      <a:r>
                        <a:rPr sz="3200" spc="0" dirty="0">
                          <a:latin typeface="Arial"/>
                          <a:cs typeface="Arial"/>
                        </a:rPr>
                        <a:t>ing</a:t>
                      </a:r>
                      <a:r>
                        <a:rPr sz="3200" spc="-5" dirty="0">
                          <a:latin typeface="Arial"/>
                          <a:cs typeface="Arial"/>
                        </a:rPr>
                        <a:t> </a:t>
                      </a:r>
                      <a:r>
                        <a:rPr sz="3200" spc="0" dirty="0">
                          <a:latin typeface="Arial"/>
                          <a:cs typeface="Arial"/>
                        </a:rPr>
                        <a:t>s</a:t>
                      </a:r>
                      <a:r>
                        <a:rPr sz="3200" spc="-15" dirty="0">
                          <a:latin typeface="Arial"/>
                          <a:cs typeface="Arial"/>
                        </a:rPr>
                        <a:t>h</a:t>
                      </a:r>
                      <a:r>
                        <a:rPr sz="3200" spc="0" dirty="0">
                          <a:latin typeface="Arial"/>
                          <a:cs typeface="Arial"/>
                        </a:rPr>
                        <a:t>ee</a:t>
                      </a:r>
                      <a:r>
                        <a:rPr sz="3200" spc="-5" dirty="0">
                          <a:latin typeface="Arial"/>
                          <a:cs typeface="Arial"/>
                        </a:rPr>
                        <a:t>t</a:t>
                      </a:r>
                      <a:r>
                        <a:rPr sz="3200" spc="0" dirty="0">
                          <a:latin typeface="Arial"/>
                          <a:cs typeface="Arial"/>
                        </a:rPr>
                        <a:t>s</a:t>
                      </a:r>
                      <a:r>
                        <a:rPr sz="3200" spc="-5" dirty="0">
                          <a:latin typeface="Arial"/>
                          <a:cs typeface="Arial"/>
                        </a:rPr>
                        <a:t> </a:t>
                      </a:r>
                      <a:r>
                        <a:rPr sz="3200" spc="0" dirty="0">
                          <a:latin typeface="Arial"/>
                          <a:cs typeface="Arial"/>
                        </a:rPr>
                        <a:t>/ in</a:t>
                      </a:r>
                      <a:r>
                        <a:rPr sz="3200" spc="-5" dirty="0">
                          <a:latin typeface="Arial"/>
                          <a:cs typeface="Arial"/>
                        </a:rPr>
                        <a:t>t</a:t>
                      </a:r>
                      <a:r>
                        <a:rPr sz="3200" spc="0" dirty="0">
                          <a:latin typeface="Arial"/>
                          <a:cs typeface="Arial"/>
                        </a:rPr>
                        <a:t>e</a:t>
                      </a:r>
                      <a:r>
                        <a:rPr sz="3200" spc="-5" dirty="0">
                          <a:latin typeface="Arial"/>
                          <a:cs typeface="Arial"/>
                        </a:rPr>
                        <a:t>r-</a:t>
                      </a:r>
                      <a:r>
                        <a:rPr sz="3200" spc="0" dirty="0">
                          <a:latin typeface="Arial"/>
                          <a:cs typeface="Arial"/>
                        </a:rPr>
                        <a:t>o</a:t>
                      </a:r>
                      <a:r>
                        <a:rPr sz="3200" spc="-15" dirty="0">
                          <a:latin typeface="Arial"/>
                          <a:cs typeface="Arial"/>
                        </a:rPr>
                        <a:t>b</a:t>
                      </a:r>
                      <a:r>
                        <a:rPr sz="3200" spc="0" dirty="0">
                          <a:latin typeface="Arial"/>
                          <a:cs typeface="Arial"/>
                        </a:rPr>
                        <a:t>server agre</a:t>
                      </a:r>
                      <a:r>
                        <a:rPr sz="3200" spc="-15" dirty="0">
                          <a:latin typeface="Arial"/>
                          <a:cs typeface="Arial"/>
                        </a:rPr>
                        <a:t>e</a:t>
                      </a:r>
                      <a:r>
                        <a:rPr sz="3200" spc="-5" dirty="0">
                          <a:latin typeface="Arial"/>
                          <a:cs typeface="Arial"/>
                        </a:rPr>
                        <a:t>m</a:t>
                      </a:r>
                      <a:r>
                        <a:rPr sz="3200" spc="0" dirty="0">
                          <a:latin typeface="Arial"/>
                          <a:cs typeface="Arial"/>
                        </a:rPr>
                        <a:t>ent </a:t>
                      </a:r>
                      <a:r>
                        <a:rPr sz="3200" spc="-10" dirty="0">
                          <a:latin typeface="Arial"/>
                          <a:cs typeface="Arial"/>
                        </a:rPr>
                        <a:t>f</a:t>
                      </a:r>
                      <a:r>
                        <a:rPr sz="3200" spc="0" dirty="0">
                          <a:latin typeface="Arial"/>
                          <a:cs typeface="Arial"/>
                        </a:rPr>
                        <a:t>orms</a:t>
                      </a:r>
                      <a:endParaRPr sz="32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a:lnSpc>
                          <a:spcPct val="100000"/>
                        </a:lnSpc>
                      </a:pPr>
                      <a:r>
                        <a:rPr sz="3200" dirty="0">
                          <a:latin typeface="Arial"/>
                          <a:cs typeface="Arial"/>
                        </a:rPr>
                        <a:t>D</a:t>
                      </a:r>
                      <a:r>
                        <a:rPr sz="3200" spc="-15" dirty="0">
                          <a:latin typeface="Arial"/>
                          <a:cs typeface="Arial"/>
                        </a:rPr>
                        <a:t>e</a:t>
                      </a:r>
                      <a:r>
                        <a:rPr sz="3200" spc="-5" dirty="0">
                          <a:latin typeface="Arial"/>
                          <a:cs typeface="Arial"/>
                        </a:rPr>
                        <a:t>m</a:t>
                      </a:r>
                      <a:r>
                        <a:rPr sz="3200" spc="0" dirty="0">
                          <a:latin typeface="Arial"/>
                          <a:cs typeface="Arial"/>
                        </a:rPr>
                        <a:t>ons</a:t>
                      </a:r>
                      <a:r>
                        <a:rPr sz="3200" spc="-5" dirty="0">
                          <a:latin typeface="Arial"/>
                          <a:cs typeface="Arial"/>
                        </a:rPr>
                        <a:t>tr</a:t>
                      </a:r>
                      <a:r>
                        <a:rPr sz="3200" spc="0" dirty="0">
                          <a:latin typeface="Arial"/>
                          <a:cs typeface="Arial"/>
                        </a:rPr>
                        <a:t>a</a:t>
                      </a:r>
                      <a:r>
                        <a:rPr sz="3200" spc="-5" dirty="0">
                          <a:latin typeface="Arial"/>
                          <a:cs typeface="Arial"/>
                        </a:rPr>
                        <a:t>t</a:t>
                      </a:r>
                      <a:r>
                        <a:rPr sz="3200" spc="0" dirty="0">
                          <a:latin typeface="Arial"/>
                          <a:cs typeface="Arial"/>
                        </a:rPr>
                        <a:t>ed</a:t>
                      </a:r>
                      <a:endParaRPr sz="3200" dirty="0">
                        <a:latin typeface="Arial"/>
                        <a:cs typeface="Arial"/>
                      </a:endParaRPr>
                    </a:p>
                    <a:p>
                      <a:pPr marL="64769">
                        <a:lnSpc>
                          <a:spcPct val="100000"/>
                        </a:lnSpc>
                      </a:pPr>
                      <a:r>
                        <a:rPr sz="3200" b="1" dirty="0">
                          <a:latin typeface="Arial"/>
                          <a:cs typeface="Arial"/>
                        </a:rPr>
                        <a:t>Le</a:t>
                      </a:r>
                      <a:r>
                        <a:rPr sz="3200" b="1" spc="-15" dirty="0">
                          <a:latin typeface="Arial"/>
                          <a:cs typeface="Arial"/>
                        </a:rPr>
                        <a:t>v</a:t>
                      </a:r>
                      <a:r>
                        <a:rPr sz="3200" b="1" spc="0" dirty="0">
                          <a:latin typeface="Arial"/>
                          <a:cs typeface="Arial"/>
                        </a:rPr>
                        <a:t>el</a:t>
                      </a:r>
                      <a:r>
                        <a:rPr sz="3200" b="1" spc="-10" dirty="0">
                          <a:latin typeface="Arial"/>
                          <a:cs typeface="Arial"/>
                        </a:rPr>
                        <a:t> </a:t>
                      </a:r>
                      <a:r>
                        <a:rPr sz="3200" b="1" spc="0" dirty="0">
                          <a:latin typeface="Arial"/>
                          <a:cs typeface="Arial"/>
                        </a:rPr>
                        <a:t>5</a:t>
                      </a:r>
                      <a:r>
                        <a:rPr sz="3200" b="1" spc="-5" dirty="0">
                          <a:latin typeface="Arial"/>
                          <a:cs typeface="Arial"/>
                        </a:rPr>
                        <a:t> </a:t>
                      </a:r>
                      <a:r>
                        <a:rPr sz="3200" spc="0" dirty="0">
                          <a:latin typeface="Arial"/>
                          <a:cs typeface="Arial"/>
                        </a:rPr>
                        <a:t>in</a:t>
                      </a:r>
                      <a:endParaRPr sz="3200" dirty="0">
                        <a:latin typeface="Arial"/>
                        <a:cs typeface="Arial"/>
                      </a:endParaRPr>
                    </a:p>
                    <a:p>
                      <a:pPr marL="64769" marR="150495">
                        <a:lnSpc>
                          <a:spcPct val="100000"/>
                        </a:lnSpc>
                      </a:pPr>
                      <a:r>
                        <a:rPr sz="3200" spc="-10" dirty="0">
                          <a:latin typeface="Arial"/>
                          <a:cs typeface="Arial"/>
                        </a:rPr>
                        <a:t>O</a:t>
                      </a:r>
                      <a:r>
                        <a:rPr sz="3200" spc="0" dirty="0">
                          <a:latin typeface="Arial"/>
                          <a:cs typeface="Arial"/>
                        </a:rPr>
                        <a:t>b</a:t>
                      </a:r>
                      <a:r>
                        <a:rPr sz="3200" spc="5" dirty="0">
                          <a:latin typeface="Arial"/>
                          <a:cs typeface="Arial"/>
                        </a:rPr>
                        <a:t>j</a:t>
                      </a:r>
                      <a:r>
                        <a:rPr sz="3200" spc="0" dirty="0">
                          <a:latin typeface="Arial"/>
                          <a:cs typeface="Arial"/>
                        </a:rPr>
                        <a:t>ec</a:t>
                      </a:r>
                      <a:r>
                        <a:rPr sz="3200" spc="-20" dirty="0">
                          <a:latin typeface="Arial"/>
                          <a:cs typeface="Arial"/>
                        </a:rPr>
                        <a:t>t</a:t>
                      </a:r>
                      <a:r>
                        <a:rPr sz="3200" spc="0" dirty="0">
                          <a:latin typeface="Arial"/>
                          <a:cs typeface="Arial"/>
                        </a:rPr>
                        <a:t>ive</a:t>
                      </a:r>
                      <a:r>
                        <a:rPr sz="3200" spc="-5" dirty="0">
                          <a:latin typeface="Arial"/>
                          <a:cs typeface="Arial"/>
                        </a:rPr>
                        <a:t> </a:t>
                      </a:r>
                      <a:r>
                        <a:rPr sz="3200" spc="-15" dirty="0">
                          <a:latin typeface="Arial"/>
                          <a:cs typeface="Arial"/>
                        </a:rPr>
                        <a:t>1</a:t>
                      </a:r>
                      <a:r>
                        <a:rPr sz="3200" spc="0" dirty="0">
                          <a:latin typeface="Arial"/>
                          <a:cs typeface="Arial"/>
                        </a:rPr>
                        <a:t>0</a:t>
                      </a:r>
                      <a:r>
                        <a:rPr sz="3200" spc="-5" dirty="0">
                          <a:latin typeface="Arial"/>
                          <a:cs typeface="Arial"/>
                        </a:rPr>
                        <a:t> </a:t>
                      </a:r>
                      <a:r>
                        <a:rPr sz="3200" spc="0" dirty="0">
                          <a:latin typeface="Arial"/>
                          <a:cs typeface="Arial"/>
                        </a:rPr>
                        <a:t>as sh</a:t>
                      </a:r>
                      <a:r>
                        <a:rPr sz="3200" spc="-15" dirty="0">
                          <a:latin typeface="Arial"/>
                          <a:cs typeface="Arial"/>
                        </a:rPr>
                        <a:t>o</a:t>
                      </a:r>
                      <a:r>
                        <a:rPr sz="3200" spc="0" dirty="0">
                          <a:latin typeface="Arial"/>
                          <a:cs typeface="Arial"/>
                        </a:rPr>
                        <a:t>wn</a:t>
                      </a:r>
                      <a:r>
                        <a:rPr sz="3200" spc="-5" dirty="0">
                          <a:latin typeface="Arial"/>
                          <a:cs typeface="Arial"/>
                        </a:rPr>
                        <a:t> </a:t>
                      </a:r>
                      <a:r>
                        <a:rPr sz="3200" spc="-10" dirty="0">
                          <a:latin typeface="Arial"/>
                          <a:cs typeface="Arial"/>
                        </a:rPr>
                        <a:t>i</a:t>
                      </a:r>
                      <a:r>
                        <a:rPr sz="3200" spc="0" dirty="0">
                          <a:latin typeface="Arial"/>
                          <a:cs typeface="Arial"/>
                        </a:rPr>
                        <a:t>n</a:t>
                      </a:r>
                      <a:r>
                        <a:rPr sz="3200" spc="-5" dirty="0">
                          <a:latin typeface="Arial"/>
                          <a:cs typeface="Arial"/>
                        </a:rPr>
                        <a:t> </a:t>
                      </a:r>
                      <a:r>
                        <a:rPr sz="3200" spc="0" dirty="0">
                          <a:latin typeface="Arial"/>
                          <a:cs typeface="Arial"/>
                        </a:rPr>
                        <a:t>C</a:t>
                      </a:r>
                      <a:r>
                        <a:rPr sz="3200" spc="-20" dirty="0">
                          <a:latin typeface="Arial"/>
                          <a:cs typeface="Arial"/>
                        </a:rPr>
                        <a:t>O</a:t>
                      </a:r>
                      <a:r>
                        <a:rPr sz="3200" spc="0" dirty="0">
                          <a:latin typeface="Arial"/>
                          <a:cs typeface="Arial"/>
                        </a:rPr>
                        <a:t>T </a:t>
                      </a:r>
                      <a:r>
                        <a:rPr sz="3200" spc="-5" dirty="0">
                          <a:latin typeface="Arial"/>
                          <a:cs typeface="Arial"/>
                        </a:rPr>
                        <a:t>r</a:t>
                      </a:r>
                      <a:r>
                        <a:rPr sz="3200" spc="0" dirty="0">
                          <a:latin typeface="Arial"/>
                          <a:cs typeface="Arial"/>
                        </a:rPr>
                        <a:t>a</a:t>
                      </a:r>
                      <a:r>
                        <a:rPr sz="3200" spc="-5" dirty="0">
                          <a:latin typeface="Arial"/>
                          <a:cs typeface="Arial"/>
                        </a:rPr>
                        <a:t>t</a:t>
                      </a:r>
                      <a:r>
                        <a:rPr sz="3200" spc="0" dirty="0">
                          <a:latin typeface="Arial"/>
                          <a:cs typeface="Arial"/>
                        </a:rPr>
                        <a:t>ing</a:t>
                      </a:r>
                      <a:r>
                        <a:rPr sz="3200" spc="-5" dirty="0">
                          <a:latin typeface="Arial"/>
                          <a:cs typeface="Arial"/>
                        </a:rPr>
                        <a:t> </a:t>
                      </a:r>
                      <a:r>
                        <a:rPr sz="3200" spc="0" dirty="0">
                          <a:latin typeface="Arial"/>
                          <a:cs typeface="Arial"/>
                        </a:rPr>
                        <a:t>s</a:t>
                      </a:r>
                      <a:r>
                        <a:rPr sz="3200" spc="-15" dirty="0">
                          <a:latin typeface="Arial"/>
                          <a:cs typeface="Arial"/>
                        </a:rPr>
                        <a:t>h</a:t>
                      </a:r>
                      <a:r>
                        <a:rPr sz="3200" spc="0" dirty="0">
                          <a:latin typeface="Arial"/>
                          <a:cs typeface="Arial"/>
                        </a:rPr>
                        <a:t>ee</a:t>
                      </a:r>
                      <a:r>
                        <a:rPr sz="3200" spc="-5" dirty="0">
                          <a:latin typeface="Arial"/>
                          <a:cs typeface="Arial"/>
                        </a:rPr>
                        <a:t>t</a:t>
                      </a:r>
                      <a:r>
                        <a:rPr sz="3200" spc="0" dirty="0">
                          <a:latin typeface="Arial"/>
                          <a:cs typeface="Arial"/>
                        </a:rPr>
                        <a:t>s</a:t>
                      </a:r>
                      <a:r>
                        <a:rPr sz="3200" spc="-5" dirty="0">
                          <a:latin typeface="Arial"/>
                          <a:cs typeface="Arial"/>
                        </a:rPr>
                        <a:t> </a:t>
                      </a:r>
                      <a:r>
                        <a:rPr sz="3200" spc="0" dirty="0">
                          <a:latin typeface="Arial"/>
                          <a:cs typeface="Arial"/>
                        </a:rPr>
                        <a:t>/ in</a:t>
                      </a:r>
                      <a:r>
                        <a:rPr sz="3200" spc="-5" dirty="0">
                          <a:latin typeface="Arial"/>
                          <a:cs typeface="Arial"/>
                        </a:rPr>
                        <a:t>t</a:t>
                      </a:r>
                      <a:r>
                        <a:rPr sz="3200" spc="0" dirty="0">
                          <a:latin typeface="Arial"/>
                          <a:cs typeface="Arial"/>
                        </a:rPr>
                        <a:t>e</a:t>
                      </a:r>
                      <a:r>
                        <a:rPr sz="3200" spc="-5" dirty="0">
                          <a:latin typeface="Arial"/>
                          <a:cs typeface="Arial"/>
                        </a:rPr>
                        <a:t>r-</a:t>
                      </a:r>
                      <a:r>
                        <a:rPr sz="3200" spc="0" dirty="0">
                          <a:latin typeface="Arial"/>
                          <a:cs typeface="Arial"/>
                        </a:rPr>
                        <a:t>o</a:t>
                      </a:r>
                      <a:r>
                        <a:rPr sz="3200" spc="-15" dirty="0">
                          <a:latin typeface="Arial"/>
                          <a:cs typeface="Arial"/>
                        </a:rPr>
                        <a:t>b</a:t>
                      </a:r>
                      <a:r>
                        <a:rPr sz="3200" spc="0" dirty="0">
                          <a:latin typeface="Arial"/>
                          <a:cs typeface="Arial"/>
                        </a:rPr>
                        <a:t>server agre</a:t>
                      </a:r>
                      <a:r>
                        <a:rPr sz="3200" spc="-15" dirty="0">
                          <a:latin typeface="Arial"/>
                          <a:cs typeface="Arial"/>
                        </a:rPr>
                        <a:t>e</a:t>
                      </a:r>
                      <a:r>
                        <a:rPr sz="3200" spc="-5" dirty="0">
                          <a:latin typeface="Arial"/>
                          <a:cs typeface="Arial"/>
                        </a:rPr>
                        <a:t>m</a:t>
                      </a:r>
                      <a:r>
                        <a:rPr sz="3200" spc="0" dirty="0">
                          <a:latin typeface="Arial"/>
                          <a:cs typeface="Arial"/>
                        </a:rPr>
                        <a:t>ent </a:t>
                      </a:r>
                      <a:r>
                        <a:rPr sz="3200" spc="-10" dirty="0">
                          <a:latin typeface="Arial"/>
                          <a:cs typeface="Arial"/>
                        </a:rPr>
                        <a:t>f</a:t>
                      </a:r>
                      <a:r>
                        <a:rPr sz="3200" spc="0" dirty="0">
                          <a:latin typeface="Arial"/>
                          <a:cs typeface="Arial"/>
                        </a:rPr>
                        <a:t>orms</a:t>
                      </a:r>
                      <a:endParaRPr sz="32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a:lnSpc>
                          <a:spcPct val="100000"/>
                        </a:lnSpc>
                      </a:pPr>
                      <a:r>
                        <a:rPr sz="3200" dirty="0">
                          <a:latin typeface="Arial"/>
                          <a:cs typeface="Arial"/>
                        </a:rPr>
                        <a:t>D</a:t>
                      </a:r>
                      <a:r>
                        <a:rPr sz="3200" spc="-15" dirty="0">
                          <a:latin typeface="Arial"/>
                          <a:cs typeface="Arial"/>
                        </a:rPr>
                        <a:t>e</a:t>
                      </a:r>
                      <a:r>
                        <a:rPr sz="3200" spc="-5" dirty="0">
                          <a:latin typeface="Arial"/>
                          <a:cs typeface="Arial"/>
                        </a:rPr>
                        <a:t>m</a:t>
                      </a:r>
                      <a:r>
                        <a:rPr sz="3200" spc="0" dirty="0">
                          <a:latin typeface="Arial"/>
                          <a:cs typeface="Arial"/>
                        </a:rPr>
                        <a:t>ons</a:t>
                      </a:r>
                      <a:r>
                        <a:rPr sz="3200" spc="-5" dirty="0">
                          <a:latin typeface="Arial"/>
                          <a:cs typeface="Arial"/>
                        </a:rPr>
                        <a:t>tr</a:t>
                      </a:r>
                      <a:r>
                        <a:rPr sz="3200" spc="0" dirty="0">
                          <a:latin typeface="Arial"/>
                          <a:cs typeface="Arial"/>
                        </a:rPr>
                        <a:t>a</a:t>
                      </a:r>
                      <a:r>
                        <a:rPr sz="3200" spc="-5" dirty="0">
                          <a:latin typeface="Arial"/>
                          <a:cs typeface="Arial"/>
                        </a:rPr>
                        <a:t>t</a:t>
                      </a:r>
                      <a:r>
                        <a:rPr sz="3200" spc="0" dirty="0">
                          <a:latin typeface="Arial"/>
                          <a:cs typeface="Arial"/>
                        </a:rPr>
                        <a:t>ed</a:t>
                      </a:r>
                      <a:endParaRPr sz="3200" dirty="0">
                        <a:latin typeface="Arial"/>
                        <a:cs typeface="Arial"/>
                      </a:endParaRPr>
                    </a:p>
                    <a:p>
                      <a:pPr marL="64769">
                        <a:lnSpc>
                          <a:spcPct val="100000"/>
                        </a:lnSpc>
                      </a:pPr>
                      <a:r>
                        <a:rPr sz="3200" b="1" dirty="0">
                          <a:latin typeface="Arial"/>
                          <a:cs typeface="Arial"/>
                        </a:rPr>
                        <a:t>Le</a:t>
                      </a:r>
                      <a:r>
                        <a:rPr sz="3200" b="1" spc="-15" dirty="0">
                          <a:latin typeface="Arial"/>
                          <a:cs typeface="Arial"/>
                        </a:rPr>
                        <a:t>v</a:t>
                      </a:r>
                      <a:r>
                        <a:rPr sz="3200" b="1" spc="0" dirty="0">
                          <a:latin typeface="Arial"/>
                          <a:cs typeface="Arial"/>
                        </a:rPr>
                        <a:t>el</a:t>
                      </a:r>
                      <a:r>
                        <a:rPr sz="3200" b="1" spc="-10" dirty="0">
                          <a:latin typeface="Arial"/>
                          <a:cs typeface="Arial"/>
                        </a:rPr>
                        <a:t> </a:t>
                      </a:r>
                      <a:r>
                        <a:rPr sz="3200" b="1" spc="0" dirty="0">
                          <a:latin typeface="Arial"/>
                          <a:cs typeface="Arial"/>
                        </a:rPr>
                        <a:t>4</a:t>
                      </a:r>
                      <a:r>
                        <a:rPr sz="3200" b="1" spc="-5" dirty="0">
                          <a:latin typeface="Arial"/>
                          <a:cs typeface="Arial"/>
                        </a:rPr>
                        <a:t> </a:t>
                      </a:r>
                      <a:r>
                        <a:rPr sz="3200" spc="0" dirty="0">
                          <a:latin typeface="Arial"/>
                          <a:cs typeface="Arial"/>
                        </a:rPr>
                        <a:t>in</a:t>
                      </a:r>
                      <a:endParaRPr sz="3200" dirty="0">
                        <a:latin typeface="Arial"/>
                        <a:cs typeface="Arial"/>
                      </a:endParaRPr>
                    </a:p>
                    <a:p>
                      <a:pPr marL="64769" marR="119380">
                        <a:lnSpc>
                          <a:spcPct val="100000"/>
                        </a:lnSpc>
                        <a:spcBef>
                          <a:spcPts val="5"/>
                        </a:spcBef>
                      </a:pPr>
                      <a:r>
                        <a:rPr sz="3200" spc="-10" dirty="0">
                          <a:latin typeface="Arial"/>
                          <a:cs typeface="Arial"/>
                        </a:rPr>
                        <a:t>O</a:t>
                      </a:r>
                      <a:r>
                        <a:rPr sz="3200" spc="0" dirty="0">
                          <a:latin typeface="Arial"/>
                          <a:cs typeface="Arial"/>
                        </a:rPr>
                        <a:t>b</a:t>
                      </a:r>
                      <a:r>
                        <a:rPr sz="3200" spc="5" dirty="0">
                          <a:latin typeface="Arial"/>
                          <a:cs typeface="Arial"/>
                        </a:rPr>
                        <a:t>j</a:t>
                      </a:r>
                      <a:r>
                        <a:rPr sz="3200" spc="0" dirty="0">
                          <a:latin typeface="Arial"/>
                          <a:cs typeface="Arial"/>
                        </a:rPr>
                        <a:t>ec</a:t>
                      </a:r>
                      <a:r>
                        <a:rPr sz="3200" spc="-20" dirty="0">
                          <a:latin typeface="Arial"/>
                          <a:cs typeface="Arial"/>
                        </a:rPr>
                        <a:t>t</a:t>
                      </a:r>
                      <a:r>
                        <a:rPr sz="3200" spc="0" dirty="0">
                          <a:latin typeface="Arial"/>
                          <a:cs typeface="Arial"/>
                        </a:rPr>
                        <a:t>ive</a:t>
                      </a:r>
                      <a:r>
                        <a:rPr sz="3200" spc="-5" dirty="0">
                          <a:latin typeface="Arial"/>
                          <a:cs typeface="Arial"/>
                        </a:rPr>
                        <a:t> </a:t>
                      </a:r>
                      <a:r>
                        <a:rPr sz="3200" spc="-15" dirty="0">
                          <a:latin typeface="Arial"/>
                          <a:cs typeface="Arial"/>
                        </a:rPr>
                        <a:t>1</a:t>
                      </a:r>
                      <a:r>
                        <a:rPr sz="3200" spc="0" dirty="0">
                          <a:latin typeface="Arial"/>
                          <a:cs typeface="Arial"/>
                        </a:rPr>
                        <a:t>0</a:t>
                      </a:r>
                      <a:r>
                        <a:rPr sz="3200" spc="-5" dirty="0">
                          <a:latin typeface="Arial"/>
                          <a:cs typeface="Arial"/>
                        </a:rPr>
                        <a:t> </a:t>
                      </a:r>
                      <a:r>
                        <a:rPr sz="3200" spc="0" dirty="0">
                          <a:latin typeface="Arial"/>
                          <a:cs typeface="Arial"/>
                        </a:rPr>
                        <a:t>as sh</a:t>
                      </a:r>
                      <a:r>
                        <a:rPr sz="3200" spc="-15" dirty="0">
                          <a:latin typeface="Arial"/>
                          <a:cs typeface="Arial"/>
                        </a:rPr>
                        <a:t>o</a:t>
                      </a:r>
                      <a:r>
                        <a:rPr sz="3200" spc="0" dirty="0">
                          <a:latin typeface="Arial"/>
                          <a:cs typeface="Arial"/>
                        </a:rPr>
                        <a:t>wn</a:t>
                      </a:r>
                      <a:r>
                        <a:rPr sz="3200" spc="-5" dirty="0">
                          <a:latin typeface="Arial"/>
                          <a:cs typeface="Arial"/>
                        </a:rPr>
                        <a:t> </a:t>
                      </a:r>
                      <a:r>
                        <a:rPr sz="3200" spc="-10" dirty="0">
                          <a:latin typeface="Arial"/>
                          <a:cs typeface="Arial"/>
                        </a:rPr>
                        <a:t>i</a:t>
                      </a:r>
                      <a:r>
                        <a:rPr sz="3200" spc="0" dirty="0">
                          <a:latin typeface="Arial"/>
                          <a:cs typeface="Arial"/>
                        </a:rPr>
                        <a:t>n</a:t>
                      </a:r>
                      <a:r>
                        <a:rPr sz="3200" spc="-5" dirty="0">
                          <a:latin typeface="Arial"/>
                          <a:cs typeface="Arial"/>
                        </a:rPr>
                        <a:t> </a:t>
                      </a:r>
                      <a:r>
                        <a:rPr sz="3200" spc="0" dirty="0">
                          <a:latin typeface="Arial"/>
                          <a:cs typeface="Arial"/>
                        </a:rPr>
                        <a:t>C</a:t>
                      </a:r>
                      <a:r>
                        <a:rPr sz="3200" spc="-20" dirty="0">
                          <a:latin typeface="Arial"/>
                          <a:cs typeface="Arial"/>
                        </a:rPr>
                        <a:t>O</a:t>
                      </a:r>
                      <a:r>
                        <a:rPr sz="3200" spc="0" dirty="0">
                          <a:latin typeface="Arial"/>
                          <a:cs typeface="Arial"/>
                        </a:rPr>
                        <a:t>T </a:t>
                      </a:r>
                      <a:r>
                        <a:rPr sz="3200" spc="-5" dirty="0">
                          <a:latin typeface="Arial"/>
                          <a:cs typeface="Arial"/>
                        </a:rPr>
                        <a:t>r</a:t>
                      </a:r>
                      <a:r>
                        <a:rPr sz="3200" spc="0" dirty="0">
                          <a:latin typeface="Arial"/>
                          <a:cs typeface="Arial"/>
                        </a:rPr>
                        <a:t>a</a:t>
                      </a:r>
                      <a:r>
                        <a:rPr sz="3200" spc="-5" dirty="0">
                          <a:latin typeface="Arial"/>
                          <a:cs typeface="Arial"/>
                        </a:rPr>
                        <a:t>t</a:t>
                      </a:r>
                      <a:r>
                        <a:rPr sz="3200" spc="0" dirty="0">
                          <a:latin typeface="Arial"/>
                          <a:cs typeface="Arial"/>
                        </a:rPr>
                        <a:t>ing</a:t>
                      </a:r>
                      <a:r>
                        <a:rPr sz="3200" spc="-5" dirty="0">
                          <a:latin typeface="Arial"/>
                          <a:cs typeface="Arial"/>
                        </a:rPr>
                        <a:t> </a:t>
                      </a:r>
                      <a:r>
                        <a:rPr sz="3200" spc="0" dirty="0">
                          <a:latin typeface="Arial"/>
                          <a:cs typeface="Arial"/>
                        </a:rPr>
                        <a:t>s</a:t>
                      </a:r>
                      <a:r>
                        <a:rPr sz="3200" spc="-15" dirty="0">
                          <a:latin typeface="Arial"/>
                          <a:cs typeface="Arial"/>
                        </a:rPr>
                        <a:t>h</a:t>
                      </a:r>
                      <a:r>
                        <a:rPr sz="3200" spc="0" dirty="0">
                          <a:latin typeface="Arial"/>
                          <a:cs typeface="Arial"/>
                        </a:rPr>
                        <a:t>ee</a:t>
                      </a:r>
                      <a:r>
                        <a:rPr sz="3200" spc="-5" dirty="0">
                          <a:latin typeface="Arial"/>
                          <a:cs typeface="Arial"/>
                        </a:rPr>
                        <a:t>t</a:t>
                      </a:r>
                      <a:r>
                        <a:rPr sz="3200" spc="0" dirty="0">
                          <a:latin typeface="Arial"/>
                          <a:cs typeface="Arial"/>
                        </a:rPr>
                        <a:t>s</a:t>
                      </a:r>
                      <a:r>
                        <a:rPr sz="3200" spc="-5" dirty="0">
                          <a:latin typeface="Arial"/>
                          <a:cs typeface="Arial"/>
                        </a:rPr>
                        <a:t> </a:t>
                      </a:r>
                      <a:r>
                        <a:rPr sz="3200" spc="0" dirty="0">
                          <a:latin typeface="Arial"/>
                          <a:cs typeface="Arial"/>
                        </a:rPr>
                        <a:t>/ in</a:t>
                      </a:r>
                      <a:r>
                        <a:rPr sz="3200" spc="-5" dirty="0">
                          <a:latin typeface="Arial"/>
                          <a:cs typeface="Arial"/>
                        </a:rPr>
                        <a:t>t</a:t>
                      </a:r>
                      <a:r>
                        <a:rPr sz="3200" spc="0" dirty="0">
                          <a:latin typeface="Arial"/>
                          <a:cs typeface="Arial"/>
                        </a:rPr>
                        <a:t>e</a:t>
                      </a:r>
                      <a:r>
                        <a:rPr sz="3200" spc="-5" dirty="0">
                          <a:latin typeface="Arial"/>
                          <a:cs typeface="Arial"/>
                        </a:rPr>
                        <a:t>r-</a:t>
                      </a:r>
                      <a:r>
                        <a:rPr sz="3200" spc="0" dirty="0">
                          <a:latin typeface="Arial"/>
                          <a:cs typeface="Arial"/>
                        </a:rPr>
                        <a:t>o</a:t>
                      </a:r>
                      <a:r>
                        <a:rPr sz="3200" spc="-15" dirty="0">
                          <a:latin typeface="Arial"/>
                          <a:cs typeface="Arial"/>
                        </a:rPr>
                        <a:t>b</a:t>
                      </a:r>
                      <a:r>
                        <a:rPr sz="3200" spc="0" dirty="0">
                          <a:latin typeface="Arial"/>
                          <a:cs typeface="Arial"/>
                        </a:rPr>
                        <a:t>server agre</a:t>
                      </a:r>
                      <a:r>
                        <a:rPr sz="3200" spc="-15" dirty="0">
                          <a:latin typeface="Arial"/>
                          <a:cs typeface="Arial"/>
                        </a:rPr>
                        <a:t>e</a:t>
                      </a:r>
                      <a:r>
                        <a:rPr sz="3200" spc="-5" dirty="0">
                          <a:latin typeface="Arial"/>
                          <a:cs typeface="Arial"/>
                        </a:rPr>
                        <a:t>m</a:t>
                      </a:r>
                      <a:r>
                        <a:rPr sz="3200" spc="0" dirty="0">
                          <a:latin typeface="Arial"/>
                          <a:cs typeface="Arial"/>
                        </a:rPr>
                        <a:t>ent</a:t>
                      </a:r>
                      <a:r>
                        <a:rPr sz="3200" spc="-10" dirty="0">
                          <a:latin typeface="Arial"/>
                          <a:cs typeface="Arial"/>
                        </a:rPr>
                        <a:t> f</a:t>
                      </a:r>
                      <a:r>
                        <a:rPr sz="3200" spc="0" dirty="0">
                          <a:latin typeface="Arial"/>
                          <a:cs typeface="Arial"/>
                        </a:rPr>
                        <a:t>or</a:t>
                      </a:r>
                      <a:r>
                        <a:rPr sz="3200" spc="-10" dirty="0">
                          <a:latin typeface="Arial"/>
                          <a:cs typeface="Arial"/>
                        </a:rPr>
                        <a:t>m</a:t>
                      </a:r>
                      <a:r>
                        <a:rPr sz="3200" spc="0" dirty="0">
                          <a:latin typeface="Arial"/>
                          <a:cs typeface="Arial"/>
                        </a:rPr>
                        <a:t>s</a:t>
                      </a:r>
                      <a:endParaRPr sz="32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2865">
                        <a:lnSpc>
                          <a:spcPct val="100000"/>
                        </a:lnSpc>
                      </a:pPr>
                      <a:r>
                        <a:rPr sz="2400" dirty="0">
                          <a:latin typeface="Arial"/>
                          <a:cs typeface="Arial"/>
                        </a:rPr>
                        <a:t>D</a:t>
                      </a:r>
                      <a:r>
                        <a:rPr sz="2400" spc="-15" dirty="0">
                          <a:latin typeface="Arial"/>
                          <a:cs typeface="Arial"/>
                        </a:rPr>
                        <a:t>e</a:t>
                      </a:r>
                      <a:r>
                        <a:rPr sz="2400" spc="-5" dirty="0">
                          <a:latin typeface="Arial"/>
                          <a:cs typeface="Arial"/>
                        </a:rPr>
                        <a:t>m</a:t>
                      </a:r>
                      <a:r>
                        <a:rPr sz="2400" spc="0" dirty="0">
                          <a:latin typeface="Arial"/>
                          <a:cs typeface="Arial"/>
                        </a:rPr>
                        <a:t>ons</a:t>
                      </a:r>
                      <a:r>
                        <a:rPr sz="2400" spc="-5" dirty="0">
                          <a:latin typeface="Arial"/>
                          <a:cs typeface="Arial"/>
                        </a:rPr>
                        <a:t>tr</a:t>
                      </a:r>
                      <a:r>
                        <a:rPr sz="2400" spc="0" dirty="0">
                          <a:latin typeface="Arial"/>
                          <a:cs typeface="Arial"/>
                        </a:rPr>
                        <a:t>a</a:t>
                      </a:r>
                      <a:r>
                        <a:rPr sz="2400" spc="-5" dirty="0">
                          <a:latin typeface="Arial"/>
                          <a:cs typeface="Arial"/>
                        </a:rPr>
                        <a:t>t</a:t>
                      </a:r>
                      <a:r>
                        <a:rPr sz="2400" spc="0" dirty="0">
                          <a:latin typeface="Arial"/>
                          <a:cs typeface="Arial"/>
                        </a:rPr>
                        <a:t>ed</a:t>
                      </a:r>
                      <a:endParaRPr sz="2400" dirty="0">
                        <a:latin typeface="Arial"/>
                        <a:cs typeface="Arial"/>
                      </a:endParaRPr>
                    </a:p>
                    <a:p>
                      <a:pPr marL="62865">
                        <a:lnSpc>
                          <a:spcPct val="100000"/>
                        </a:lnSpc>
                      </a:pPr>
                      <a:r>
                        <a:rPr sz="2400" b="1" dirty="0">
                          <a:latin typeface="Arial"/>
                          <a:cs typeface="Arial"/>
                        </a:rPr>
                        <a:t>Le</a:t>
                      </a:r>
                      <a:r>
                        <a:rPr sz="2400" b="1" spc="-15" dirty="0">
                          <a:latin typeface="Arial"/>
                          <a:cs typeface="Arial"/>
                        </a:rPr>
                        <a:t>v</a:t>
                      </a:r>
                      <a:r>
                        <a:rPr sz="2400" b="1" spc="0" dirty="0">
                          <a:latin typeface="Arial"/>
                          <a:cs typeface="Arial"/>
                        </a:rPr>
                        <a:t>el</a:t>
                      </a:r>
                      <a:r>
                        <a:rPr sz="2400" b="1" spc="-10" dirty="0">
                          <a:latin typeface="Arial"/>
                          <a:cs typeface="Arial"/>
                        </a:rPr>
                        <a:t> </a:t>
                      </a:r>
                      <a:r>
                        <a:rPr sz="2400" b="1" spc="0" dirty="0">
                          <a:latin typeface="Arial"/>
                          <a:cs typeface="Arial"/>
                        </a:rPr>
                        <a:t>3</a:t>
                      </a:r>
                      <a:r>
                        <a:rPr sz="2400" b="1" spc="-5" dirty="0">
                          <a:latin typeface="Arial"/>
                          <a:cs typeface="Arial"/>
                        </a:rPr>
                        <a:t> </a:t>
                      </a:r>
                      <a:r>
                        <a:rPr sz="2400" spc="0" dirty="0">
                          <a:latin typeface="Arial"/>
                          <a:cs typeface="Arial"/>
                        </a:rPr>
                        <a:t>in</a:t>
                      </a:r>
                      <a:endParaRPr sz="2400" dirty="0">
                        <a:latin typeface="Arial"/>
                        <a:cs typeface="Arial"/>
                      </a:endParaRPr>
                    </a:p>
                    <a:p>
                      <a:pPr marL="62865" marR="177800">
                        <a:lnSpc>
                          <a:spcPct val="100000"/>
                        </a:lnSpc>
                        <a:spcBef>
                          <a:spcPts val="5"/>
                        </a:spcBef>
                      </a:pPr>
                      <a:r>
                        <a:rPr sz="2400" spc="-10" dirty="0">
                          <a:latin typeface="Arial"/>
                          <a:cs typeface="Arial"/>
                        </a:rPr>
                        <a:t>O</a:t>
                      </a:r>
                      <a:r>
                        <a:rPr sz="2400" spc="0" dirty="0">
                          <a:latin typeface="Arial"/>
                          <a:cs typeface="Arial"/>
                        </a:rPr>
                        <a:t>b</a:t>
                      </a:r>
                      <a:r>
                        <a:rPr sz="2400" spc="5" dirty="0">
                          <a:latin typeface="Arial"/>
                          <a:cs typeface="Arial"/>
                        </a:rPr>
                        <a:t>j</a:t>
                      </a:r>
                      <a:r>
                        <a:rPr sz="2400" spc="0" dirty="0">
                          <a:latin typeface="Arial"/>
                          <a:cs typeface="Arial"/>
                        </a:rPr>
                        <a:t>ec</a:t>
                      </a:r>
                      <a:r>
                        <a:rPr sz="2400" spc="-20" dirty="0">
                          <a:latin typeface="Arial"/>
                          <a:cs typeface="Arial"/>
                        </a:rPr>
                        <a:t>t</a:t>
                      </a:r>
                      <a:r>
                        <a:rPr sz="2400" spc="0" dirty="0">
                          <a:latin typeface="Arial"/>
                          <a:cs typeface="Arial"/>
                        </a:rPr>
                        <a:t>ive</a:t>
                      </a:r>
                      <a:r>
                        <a:rPr sz="2400" spc="-5" dirty="0">
                          <a:latin typeface="Arial"/>
                          <a:cs typeface="Arial"/>
                        </a:rPr>
                        <a:t> </a:t>
                      </a:r>
                      <a:r>
                        <a:rPr sz="2400" spc="-15" dirty="0">
                          <a:latin typeface="Arial"/>
                          <a:cs typeface="Arial"/>
                        </a:rPr>
                        <a:t>1</a:t>
                      </a:r>
                      <a:r>
                        <a:rPr sz="2400" spc="0" dirty="0">
                          <a:latin typeface="Arial"/>
                          <a:cs typeface="Arial"/>
                        </a:rPr>
                        <a:t>0</a:t>
                      </a:r>
                      <a:r>
                        <a:rPr sz="2400" spc="-5" dirty="0">
                          <a:latin typeface="Arial"/>
                          <a:cs typeface="Arial"/>
                        </a:rPr>
                        <a:t> </a:t>
                      </a:r>
                      <a:r>
                        <a:rPr sz="2400" spc="0" dirty="0">
                          <a:latin typeface="Arial"/>
                          <a:cs typeface="Arial"/>
                        </a:rPr>
                        <a:t>as sh</a:t>
                      </a:r>
                      <a:r>
                        <a:rPr sz="2400" spc="-15" dirty="0">
                          <a:latin typeface="Arial"/>
                          <a:cs typeface="Arial"/>
                        </a:rPr>
                        <a:t>o</a:t>
                      </a:r>
                      <a:r>
                        <a:rPr sz="2400" spc="0" dirty="0">
                          <a:latin typeface="Arial"/>
                          <a:cs typeface="Arial"/>
                        </a:rPr>
                        <a:t>wn</a:t>
                      </a:r>
                      <a:r>
                        <a:rPr sz="2400" spc="-5" dirty="0">
                          <a:latin typeface="Arial"/>
                          <a:cs typeface="Arial"/>
                        </a:rPr>
                        <a:t> </a:t>
                      </a:r>
                      <a:r>
                        <a:rPr sz="2400" spc="-10" dirty="0">
                          <a:latin typeface="Arial"/>
                          <a:cs typeface="Arial"/>
                        </a:rPr>
                        <a:t>i</a:t>
                      </a:r>
                      <a:r>
                        <a:rPr sz="2400" spc="0" dirty="0">
                          <a:latin typeface="Arial"/>
                          <a:cs typeface="Arial"/>
                        </a:rPr>
                        <a:t>n</a:t>
                      </a:r>
                      <a:r>
                        <a:rPr sz="2400" spc="-5" dirty="0">
                          <a:latin typeface="Arial"/>
                          <a:cs typeface="Arial"/>
                        </a:rPr>
                        <a:t> </a:t>
                      </a:r>
                      <a:r>
                        <a:rPr sz="2400" spc="0" dirty="0">
                          <a:latin typeface="Arial"/>
                          <a:cs typeface="Arial"/>
                        </a:rPr>
                        <a:t>C</a:t>
                      </a:r>
                      <a:r>
                        <a:rPr sz="2400" spc="-20" dirty="0">
                          <a:latin typeface="Arial"/>
                          <a:cs typeface="Arial"/>
                        </a:rPr>
                        <a:t>O</a:t>
                      </a:r>
                      <a:r>
                        <a:rPr sz="2400" spc="0" dirty="0">
                          <a:latin typeface="Arial"/>
                          <a:cs typeface="Arial"/>
                        </a:rPr>
                        <a:t>T </a:t>
                      </a:r>
                      <a:r>
                        <a:rPr sz="2400" spc="-5" dirty="0">
                          <a:latin typeface="Arial"/>
                          <a:cs typeface="Arial"/>
                        </a:rPr>
                        <a:t>r</a:t>
                      </a:r>
                      <a:r>
                        <a:rPr sz="2400" spc="0" dirty="0">
                          <a:latin typeface="Arial"/>
                          <a:cs typeface="Arial"/>
                        </a:rPr>
                        <a:t>a</a:t>
                      </a:r>
                      <a:r>
                        <a:rPr sz="2400" spc="-5" dirty="0">
                          <a:latin typeface="Arial"/>
                          <a:cs typeface="Arial"/>
                        </a:rPr>
                        <a:t>t</a:t>
                      </a:r>
                      <a:r>
                        <a:rPr sz="2400" spc="0" dirty="0">
                          <a:latin typeface="Arial"/>
                          <a:cs typeface="Arial"/>
                        </a:rPr>
                        <a:t>ing</a:t>
                      </a:r>
                      <a:r>
                        <a:rPr sz="2400" spc="-5" dirty="0">
                          <a:latin typeface="Arial"/>
                          <a:cs typeface="Arial"/>
                        </a:rPr>
                        <a:t> </a:t>
                      </a:r>
                      <a:r>
                        <a:rPr sz="2400" spc="0" dirty="0">
                          <a:latin typeface="Arial"/>
                          <a:cs typeface="Arial"/>
                        </a:rPr>
                        <a:t>s</a:t>
                      </a:r>
                      <a:r>
                        <a:rPr sz="2400" spc="-15" dirty="0">
                          <a:latin typeface="Arial"/>
                          <a:cs typeface="Arial"/>
                        </a:rPr>
                        <a:t>h</a:t>
                      </a:r>
                      <a:r>
                        <a:rPr sz="2400" spc="0" dirty="0">
                          <a:latin typeface="Arial"/>
                          <a:cs typeface="Arial"/>
                        </a:rPr>
                        <a:t>ee</a:t>
                      </a:r>
                      <a:r>
                        <a:rPr sz="2400" spc="-5" dirty="0">
                          <a:latin typeface="Arial"/>
                          <a:cs typeface="Arial"/>
                        </a:rPr>
                        <a:t>t</a:t>
                      </a:r>
                      <a:r>
                        <a:rPr sz="2400" spc="0" dirty="0">
                          <a:latin typeface="Arial"/>
                          <a:cs typeface="Arial"/>
                        </a:rPr>
                        <a:t>s</a:t>
                      </a:r>
                      <a:r>
                        <a:rPr sz="2400" spc="-5" dirty="0">
                          <a:latin typeface="Arial"/>
                          <a:cs typeface="Arial"/>
                        </a:rPr>
                        <a:t> </a:t>
                      </a:r>
                      <a:r>
                        <a:rPr sz="2400" spc="0" dirty="0">
                          <a:latin typeface="Arial"/>
                          <a:cs typeface="Arial"/>
                        </a:rPr>
                        <a:t>/ in</a:t>
                      </a:r>
                      <a:r>
                        <a:rPr sz="2400" spc="-5" dirty="0">
                          <a:latin typeface="Arial"/>
                          <a:cs typeface="Arial"/>
                        </a:rPr>
                        <a:t>t</a:t>
                      </a:r>
                      <a:r>
                        <a:rPr sz="2400" spc="0" dirty="0">
                          <a:latin typeface="Arial"/>
                          <a:cs typeface="Arial"/>
                        </a:rPr>
                        <a:t>e</a:t>
                      </a:r>
                      <a:r>
                        <a:rPr sz="2400" spc="-5" dirty="0">
                          <a:latin typeface="Arial"/>
                          <a:cs typeface="Arial"/>
                        </a:rPr>
                        <a:t>r-</a:t>
                      </a:r>
                      <a:r>
                        <a:rPr sz="2400" spc="0" dirty="0">
                          <a:latin typeface="Arial"/>
                          <a:cs typeface="Arial"/>
                        </a:rPr>
                        <a:t>o</a:t>
                      </a:r>
                      <a:r>
                        <a:rPr sz="2400" spc="-15" dirty="0">
                          <a:latin typeface="Arial"/>
                          <a:cs typeface="Arial"/>
                        </a:rPr>
                        <a:t>b</a:t>
                      </a:r>
                      <a:r>
                        <a:rPr sz="2400" spc="0" dirty="0">
                          <a:latin typeface="Arial"/>
                          <a:cs typeface="Arial"/>
                        </a:rPr>
                        <a:t>server agre</a:t>
                      </a:r>
                      <a:r>
                        <a:rPr sz="2400" spc="-15" dirty="0">
                          <a:latin typeface="Arial"/>
                          <a:cs typeface="Arial"/>
                        </a:rPr>
                        <a:t>e</a:t>
                      </a:r>
                      <a:r>
                        <a:rPr sz="2400" spc="-5" dirty="0">
                          <a:latin typeface="Arial"/>
                          <a:cs typeface="Arial"/>
                        </a:rPr>
                        <a:t>m</a:t>
                      </a:r>
                      <a:r>
                        <a:rPr sz="2400" spc="0" dirty="0">
                          <a:latin typeface="Arial"/>
                          <a:cs typeface="Arial"/>
                        </a:rPr>
                        <a:t>ent</a:t>
                      </a:r>
                      <a:r>
                        <a:rPr sz="2400" spc="-10" dirty="0">
                          <a:latin typeface="Arial"/>
                          <a:cs typeface="Arial"/>
                        </a:rPr>
                        <a:t> f</a:t>
                      </a:r>
                      <a:r>
                        <a:rPr sz="2400" spc="0" dirty="0">
                          <a:latin typeface="Arial"/>
                          <a:cs typeface="Arial"/>
                        </a:rPr>
                        <a:t>or</a:t>
                      </a:r>
                      <a:r>
                        <a:rPr sz="2400" spc="-10" dirty="0">
                          <a:latin typeface="Arial"/>
                          <a:cs typeface="Arial"/>
                        </a:rPr>
                        <a:t>m</a:t>
                      </a:r>
                      <a:r>
                        <a:rPr sz="2400" spc="0" dirty="0">
                          <a:latin typeface="Arial"/>
                          <a:cs typeface="Arial"/>
                        </a:rPr>
                        <a:t>s</a:t>
                      </a:r>
                      <a:endParaRPr sz="2400" dirty="0">
                        <a:latin typeface="Arial"/>
                        <a:cs typeface="Arial"/>
                      </a:endParaRPr>
                    </a:p>
                    <a:p>
                      <a:pPr>
                        <a:lnSpc>
                          <a:spcPct val="100000"/>
                        </a:lnSpc>
                        <a:spcBef>
                          <a:spcPts val="51"/>
                        </a:spcBef>
                      </a:pPr>
                      <a:endParaRPr sz="2800" dirty="0"/>
                    </a:p>
                    <a:p>
                      <a:pPr marR="3810" algn="ctr">
                        <a:lnSpc>
                          <a:spcPct val="100000"/>
                        </a:lnSpc>
                      </a:pPr>
                      <a:r>
                        <a:rPr sz="2400" b="1" dirty="0">
                          <a:latin typeface="Arial"/>
                          <a:cs typeface="Arial"/>
                        </a:rPr>
                        <a:t>or</a:t>
                      </a:r>
                      <a:endParaRPr sz="2400" dirty="0">
                        <a:latin typeface="Arial"/>
                        <a:cs typeface="Arial"/>
                      </a:endParaRPr>
                    </a:p>
                    <a:p>
                      <a:pPr>
                        <a:lnSpc>
                          <a:spcPct val="100000"/>
                        </a:lnSpc>
                        <a:spcBef>
                          <a:spcPts val="18"/>
                        </a:spcBef>
                      </a:pPr>
                      <a:endParaRPr sz="3200" dirty="0"/>
                    </a:p>
                    <a:p>
                      <a:pPr marL="62865" marR="333375">
                        <a:lnSpc>
                          <a:spcPct val="100000"/>
                        </a:lnSpc>
                      </a:pPr>
                      <a:r>
                        <a:rPr sz="2400" dirty="0">
                          <a:latin typeface="Arial"/>
                          <a:cs typeface="Arial"/>
                        </a:rPr>
                        <a:t>No</a:t>
                      </a:r>
                      <a:r>
                        <a:rPr sz="2400" spc="-5" dirty="0">
                          <a:latin typeface="Arial"/>
                          <a:cs typeface="Arial"/>
                        </a:rPr>
                        <a:t> </a:t>
                      </a:r>
                      <a:r>
                        <a:rPr sz="2400" spc="0" dirty="0">
                          <a:latin typeface="Arial"/>
                          <a:cs typeface="Arial"/>
                        </a:rPr>
                        <a:t>a</a:t>
                      </a:r>
                      <a:r>
                        <a:rPr sz="2400" spc="-15" dirty="0">
                          <a:latin typeface="Arial"/>
                          <a:cs typeface="Arial"/>
                        </a:rPr>
                        <a:t>c</a:t>
                      </a:r>
                      <a:r>
                        <a:rPr sz="2400" spc="0" dirty="0">
                          <a:latin typeface="Arial"/>
                          <a:cs typeface="Arial"/>
                        </a:rPr>
                        <a:t>cep</a:t>
                      </a:r>
                      <a:r>
                        <a:rPr sz="2400" spc="-5" dirty="0">
                          <a:latin typeface="Arial"/>
                          <a:cs typeface="Arial"/>
                        </a:rPr>
                        <a:t>t</a:t>
                      </a:r>
                      <a:r>
                        <a:rPr sz="2400" spc="-15" dirty="0">
                          <a:latin typeface="Arial"/>
                          <a:cs typeface="Arial"/>
                        </a:rPr>
                        <a:t>a</a:t>
                      </a:r>
                      <a:r>
                        <a:rPr sz="2400" spc="0" dirty="0">
                          <a:latin typeface="Arial"/>
                          <a:cs typeface="Arial"/>
                        </a:rPr>
                        <a:t>b</a:t>
                      </a:r>
                      <a:r>
                        <a:rPr sz="2400" spc="-10" dirty="0">
                          <a:latin typeface="Arial"/>
                          <a:cs typeface="Arial"/>
                        </a:rPr>
                        <a:t>l</a:t>
                      </a:r>
                      <a:r>
                        <a:rPr sz="2400" spc="0" dirty="0">
                          <a:latin typeface="Arial"/>
                          <a:cs typeface="Arial"/>
                        </a:rPr>
                        <a:t>e ev</a:t>
                      </a:r>
                      <a:r>
                        <a:rPr sz="2400" spc="5" dirty="0">
                          <a:latin typeface="Arial"/>
                          <a:cs typeface="Arial"/>
                        </a:rPr>
                        <a:t>i</a:t>
                      </a:r>
                      <a:r>
                        <a:rPr sz="2400" spc="-15" dirty="0">
                          <a:latin typeface="Arial"/>
                          <a:cs typeface="Arial"/>
                        </a:rPr>
                        <a:t>d</a:t>
                      </a:r>
                      <a:r>
                        <a:rPr sz="2400" spc="0" dirty="0">
                          <a:latin typeface="Arial"/>
                          <a:cs typeface="Arial"/>
                        </a:rPr>
                        <a:t>en</a:t>
                      </a:r>
                      <a:r>
                        <a:rPr sz="2400" spc="-15" dirty="0">
                          <a:latin typeface="Arial"/>
                          <a:cs typeface="Arial"/>
                        </a:rPr>
                        <a:t>c</a:t>
                      </a:r>
                      <a:r>
                        <a:rPr sz="2400" spc="0" dirty="0">
                          <a:latin typeface="Arial"/>
                          <a:cs typeface="Arial"/>
                        </a:rPr>
                        <a:t>e</a:t>
                      </a:r>
                      <a:r>
                        <a:rPr sz="2400" spc="-5" dirty="0">
                          <a:latin typeface="Arial"/>
                          <a:cs typeface="Arial"/>
                        </a:rPr>
                        <a:t> </a:t>
                      </a:r>
                      <a:r>
                        <a:rPr sz="2400" spc="-10" dirty="0">
                          <a:latin typeface="Arial"/>
                          <a:cs typeface="Arial"/>
                        </a:rPr>
                        <a:t>w</a:t>
                      </a:r>
                      <a:r>
                        <a:rPr sz="2400" spc="0" dirty="0">
                          <a:latin typeface="Arial"/>
                          <a:cs typeface="Arial"/>
                        </a:rPr>
                        <a:t>as sh</a:t>
                      </a:r>
                      <a:r>
                        <a:rPr sz="2400" spc="-15" dirty="0">
                          <a:latin typeface="Arial"/>
                          <a:cs typeface="Arial"/>
                        </a:rPr>
                        <a:t>o</a:t>
                      </a:r>
                      <a:r>
                        <a:rPr sz="2400" spc="0" dirty="0">
                          <a:latin typeface="Arial"/>
                          <a:cs typeface="Arial"/>
                        </a:rPr>
                        <a:t>wn</a:t>
                      </a:r>
                      <a:endParaRPr sz="24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84200" y="326837"/>
            <a:ext cx="17373600" cy="1020316"/>
          </a:xfrm>
          <a:prstGeom prst="rect">
            <a:avLst/>
          </a:prstGeom>
        </p:spPr>
        <p:txBody>
          <a:bodyPr vert="horz" wrap="square" lIns="0" tIns="0" rIns="0" bIns="0" rtlCol="0">
            <a:noAutofit/>
          </a:bodyPr>
          <a:lstStyle/>
          <a:p>
            <a:pPr marL="12700"/>
            <a:r>
              <a:rPr b="1" dirty="0">
                <a:latin typeface="Arial"/>
                <a:cs typeface="Arial"/>
              </a:rPr>
              <a:t>K</a:t>
            </a:r>
            <a:r>
              <a:rPr b="1" spc="-10" dirty="0">
                <a:latin typeface="Arial"/>
                <a:cs typeface="Arial"/>
              </a:rPr>
              <a:t>R</a:t>
            </a:r>
            <a:r>
              <a:rPr b="1" dirty="0">
                <a:latin typeface="Arial"/>
                <a:cs typeface="Arial"/>
              </a:rPr>
              <a:t>A 3:</a:t>
            </a:r>
            <a:r>
              <a:rPr b="1" spc="5" dirty="0">
                <a:latin typeface="Arial"/>
                <a:cs typeface="Arial"/>
              </a:rPr>
              <a:t> </a:t>
            </a:r>
            <a:r>
              <a:rPr b="1" dirty="0">
                <a:latin typeface="Arial"/>
                <a:cs typeface="Arial"/>
              </a:rPr>
              <a:t>Div</a:t>
            </a:r>
            <a:r>
              <a:rPr b="1" spc="-10" dirty="0">
                <a:latin typeface="Arial"/>
                <a:cs typeface="Arial"/>
              </a:rPr>
              <a:t>e</a:t>
            </a:r>
            <a:r>
              <a:rPr b="1" dirty="0">
                <a:latin typeface="Arial"/>
                <a:cs typeface="Arial"/>
              </a:rPr>
              <a:t>rsity</a:t>
            </a:r>
            <a:r>
              <a:rPr b="1" spc="-15" dirty="0">
                <a:latin typeface="Arial"/>
                <a:cs typeface="Arial"/>
              </a:rPr>
              <a:t> </a:t>
            </a:r>
            <a:r>
              <a:rPr b="1" spc="-5" dirty="0">
                <a:latin typeface="Arial"/>
                <a:cs typeface="Arial"/>
              </a:rPr>
              <a:t>o</a:t>
            </a:r>
            <a:r>
              <a:rPr b="1" dirty="0">
                <a:latin typeface="Arial"/>
                <a:cs typeface="Arial"/>
              </a:rPr>
              <a:t>f</a:t>
            </a:r>
            <a:r>
              <a:rPr b="1" spc="5" dirty="0">
                <a:latin typeface="Arial"/>
                <a:cs typeface="Arial"/>
              </a:rPr>
              <a:t> </a:t>
            </a:r>
            <a:r>
              <a:rPr b="1" spc="-5" dirty="0">
                <a:latin typeface="Arial"/>
                <a:cs typeface="Arial"/>
              </a:rPr>
              <a:t>L</a:t>
            </a:r>
            <a:r>
              <a:rPr b="1" dirty="0">
                <a:latin typeface="Arial"/>
                <a:cs typeface="Arial"/>
              </a:rPr>
              <a:t>earn</a:t>
            </a:r>
            <a:r>
              <a:rPr b="1" spc="-10" dirty="0">
                <a:latin typeface="Arial"/>
                <a:cs typeface="Arial"/>
              </a:rPr>
              <a:t>e</a:t>
            </a:r>
            <a:r>
              <a:rPr b="1" dirty="0">
                <a:latin typeface="Arial"/>
                <a:cs typeface="Arial"/>
              </a:rPr>
              <a:t>r</a:t>
            </a:r>
            <a:r>
              <a:rPr b="1" spc="5" dirty="0">
                <a:latin typeface="Arial"/>
                <a:cs typeface="Arial"/>
              </a:rPr>
              <a:t>s</a:t>
            </a:r>
            <a:r>
              <a:rPr b="1" dirty="0">
                <a:latin typeface="Arial"/>
                <a:cs typeface="Arial"/>
              </a:rPr>
              <a:t>,</a:t>
            </a:r>
            <a:r>
              <a:rPr b="1" spc="-10" dirty="0">
                <a:latin typeface="Arial"/>
                <a:cs typeface="Arial"/>
              </a:rPr>
              <a:t> </a:t>
            </a:r>
            <a:r>
              <a:rPr b="1" dirty="0">
                <a:latin typeface="Arial"/>
                <a:cs typeface="Arial"/>
              </a:rPr>
              <a:t>C</a:t>
            </a:r>
            <a:r>
              <a:rPr b="1" spc="-5" dirty="0">
                <a:latin typeface="Arial"/>
                <a:cs typeface="Arial"/>
              </a:rPr>
              <a:t>u</a:t>
            </a:r>
            <a:r>
              <a:rPr b="1" dirty="0">
                <a:latin typeface="Arial"/>
                <a:cs typeface="Arial"/>
              </a:rPr>
              <a:t>rric</a:t>
            </a:r>
            <a:r>
              <a:rPr b="1" spc="-5" dirty="0">
                <a:latin typeface="Arial"/>
                <a:cs typeface="Arial"/>
              </a:rPr>
              <a:t>u</a:t>
            </a:r>
            <a:r>
              <a:rPr b="1" dirty="0">
                <a:latin typeface="Arial"/>
                <a:cs typeface="Arial"/>
              </a:rPr>
              <a:t>lum a</a:t>
            </a:r>
            <a:r>
              <a:rPr b="1" spc="-5" dirty="0">
                <a:latin typeface="Arial"/>
                <a:cs typeface="Arial"/>
              </a:rPr>
              <a:t>n</a:t>
            </a:r>
            <a:r>
              <a:rPr b="1" dirty="0">
                <a:latin typeface="Arial"/>
                <a:cs typeface="Arial"/>
              </a:rPr>
              <a:t>d</a:t>
            </a:r>
            <a:r>
              <a:rPr b="1" spc="-5" dirty="0">
                <a:latin typeface="Arial"/>
                <a:cs typeface="Arial"/>
              </a:rPr>
              <a:t> </a:t>
            </a:r>
            <a:r>
              <a:rPr b="1" dirty="0">
                <a:latin typeface="Arial"/>
                <a:cs typeface="Arial"/>
              </a:rPr>
              <a:t>Pl</a:t>
            </a:r>
            <a:r>
              <a:rPr b="1" spc="5" dirty="0">
                <a:latin typeface="Arial"/>
                <a:cs typeface="Arial"/>
              </a:rPr>
              <a:t>a</a:t>
            </a:r>
            <a:r>
              <a:rPr b="1" spc="-5" dirty="0">
                <a:latin typeface="Arial"/>
                <a:cs typeface="Arial"/>
              </a:rPr>
              <a:t>nn</a:t>
            </a:r>
            <a:r>
              <a:rPr b="1" dirty="0">
                <a:latin typeface="Arial"/>
                <a:cs typeface="Arial"/>
              </a:rPr>
              <a:t>in</a:t>
            </a:r>
            <a:r>
              <a:rPr b="1" spc="-10" dirty="0">
                <a:latin typeface="Arial"/>
                <a:cs typeface="Arial"/>
              </a:rPr>
              <a:t>g</a:t>
            </a:r>
            <a:r>
              <a:rPr b="1" dirty="0">
                <a:latin typeface="Arial"/>
                <a:cs typeface="Arial"/>
              </a:rPr>
              <a:t>, &amp; As</a:t>
            </a:r>
            <a:r>
              <a:rPr b="1" spc="5" dirty="0">
                <a:latin typeface="Arial"/>
                <a:cs typeface="Arial"/>
              </a:rPr>
              <a:t>s</a:t>
            </a:r>
            <a:r>
              <a:rPr b="1" dirty="0">
                <a:latin typeface="Arial"/>
                <a:cs typeface="Arial"/>
              </a:rPr>
              <a:t>e</a:t>
            </a:r>
            <a:r>
              <a:rPr b="1" spc="-10" dirty="0">
                <a:latin typeface="Arial"/>
                <a:cs typeface="Arial"/>
              </a:rPr>
              <a:t>s</a:t>
            </a:r>
            <a:r>
              <a:rPr b="1" dirty="0">
                <a:latin typeface="Arial"/>
                <a:cs typeface="Arial"/>
              </a:rPr>
              <a:t>s</a:t>
            </a:r>
            <a:r>
              <a:rPr b="1" spc="-15" dirty="0">
                <a:latin typeface="Arial"/>
                <a:cs typeface="Arial"/>
              </a:rPr>
              <a:t>m</a:t>
            </a:r>
            <a:r>
              <a:rPr b="1" dirty="0">
                <a:latin typeface="Arial"/>
                <a:cs typeface="Arial"/>
              </a:rPr>
              <a:t>e</a:t>
            </a:r>
            <a:r>
              <a:rPr b="1" spc="-5" dirty="0">
                <a:latin typeface="Arial"/>
                <a:cs typeface="Arial"/>
              </a:rPr>
              <a:t>n</a:t>
            </a:r>
            <a:r>
              <a:rPr b="1" dirty="0">
                <a:latin typeface="Arial"/>
                <a:cs typeface="Arial"/>
              </a:rPr>
              <a:t>t</a:t>
            </a:r>
            <a:r>
              <a:rPr b="1" spc="5" dirty="0">
                <a:latin typeface="Arial"/>
                <a:cs typeface="Arial"/>
              </a:rPr>
              <a:t> </a:t>
            </a:r>
            <a:r>
              <a:rPr b="1" dirty="0">
                <a:latin typeface="Arial"/>
                <a:cs typeface="Arial"/>
              </a:rPr>
              <a:t>a</a:t>
            </a:r>
            <a:r>
              <a:rPr b="1" spc="-5" dirty="0">
                <a:latin typeface="Arial"/>
                <a:cs typeface="Arial"/>
              </a:rPr>
              <a:t>n</a:t>
            </a:r>
            <a:r>
              <a:rPr b="1" dirty="0">
                <a:latin typeface="Arial"/>
                <a:cs typeface="Arial"/>
              </a:rPr>
              <a:t>d</a:t>
            </a:r>
            <a:r>
              <a:rPr b="1" spc="30" dirty="0">
                <a:latin typeface="Arial"/>
                <a:cs typeface="Arial"/>
              </a:rPr>
              <a:t> </a:t>
            </a:r>
            <a:r>
              <a:rPr b="1" dirty="0">
                <a:latin typeface="Arial"/>
                <a:cs typeface="Arial"/>
              </a:rPr>
              <a:t>Rep</a:t>
            </a:r>
            <a:r>
              <a:rPr b="1" spc="-10" dirty="0">
                <a:latin typeface="Arial"/>
                <a:cs typeface="Arial"/>
              </a:rPr>
              <a:t>o</a:t>
            </a:r>
            <a:r>
              <a:rPr b="1" dirty="0">
                <a:latin typeface="Arial"/>
                <a:cs typeface="Arial"/>
              </a:rPr>
              <a:t>r</a:t>
            </a:r>
            <a:r>
              <a:rPr b="1" spc="5" dirty="0">
                <a:latin typeface="Arial"/>
                <a:cs typeface="Arial"/>
              </a:rPr>
              <a:t>t</a:t>
            </a:r>
            <a:r>
              <a:rPr b="1" dirty="0">
                <a:latin typeface="Arial"/>
                <a:cs typeface="Arial"/>
              </a:rPr>
              <a:t>i</a:t>
            </a:r>
            <a:r>
              <a:rPr b="1" spc="-15" dirty="0">
                <a:latin typeface="Arial"/>
                <a:cs typeface="Arial"/>
              </a:rPr>
              <a:t>n</a:t>
            </a:r>
            <a:r>
              <a:rPr b="1" dirty="0">
                <a:latin typeface="Arial"/>
                <a:cs typeface="Arial"/>
              </a:rPr>
              <a:t>g</a:t>
            </a:r>
            <a:endParaRPr lang="en-US" b="1" dirty="0">
              <a:latin typeface="Arial"/>
              <a:cs typeface="Arial"/>
            </a:endParaRPr>
          </a:p>
          <a:p>
            <a:pPr marL="12700"/>
            <a:r>
              <a:rPr lang="en-US" sz="2800" b="1" dirty="0">
                <a:highlight>
                  <a:srgbClr val="FFFF00"/>
                </a:highlight>
                <a:latin typeface="Arial"/>
                <a:cs typeface="Arial"/>
              </a:rPr>
              <a:t>O</a:t>
            </a:r>
            <a:r>
              <a:rPr lang="en-US" sz="2800" b="1" spc="-10" dirty="0">
                <a:highlight>
                  <a:srgbClr val="FFFF00"/>
                </a:highlight>
                <a:latin typeface="Arial"/>
                <a:cs typeface="Arial"/>
              </a:rPr>
              <a:t>B</a:t>
            </a:r>
            <a:r>
              <a:rPr lang="en-US" sz="2800" b="1" spc="0" dirty="0">
                <a:highlight>
                  <a:srgbClr val="FFFF00"/>
                </a:highlight>
                <a:latin typeface="Arial"/>
                <a:cs typeface="Arial"/>
              </a:rPr>
              <a:t>J</a:t>
            </a:r>
            <a:r>
              <a:rPr lang="en-US" sz="2800" b="1" spc="-10" dirty="0">
                <a:highlight>
                  <a:srgbClr val="FFFF00"/>
                </a:highlight>
                <a:latin typeface="Arial"/>
                <a:cs typeface="Arial"/>
              </a:rPr>
              <a:t>EC</a:t>
            </a:r>
            <a:r>
              <a:rPr lang="en-US" sz="2800" b="1" spc="0" dirty="0">
                <a:highlight>
                  <a:srgbClr val="FFFF00"/>
                </a:highlight>
                <a:latin typeface="Arial"/>
                <a:cs typeface="Arial"/>
              </a:rPr>
              <a:t>TIVE </a:t>
            </a:r>
            <a:r>
              <a:rPr lang="en-US" sz="2800" b="1" dirty="0">
                <a:highlight>
                  <a:srgbClr val="FFFF00"/>
                </a:highlight>
                <a:latin typeface="Arial"/>
                <a:cs typeface="Arial"/>
              </a:rPr>
              <a:t>1</a:t>
            </a:r>
            <a:r>
              <a:rPr lang="en-US" sz="2800" b="1" spc="-5" dirty="0">
                <a:highlight>
                  <a:srgbClr val="FFFF00"/>
                </a:highlight>
                <a:latin typeface="Arial"/>
                <a:cs typeface="Arial"/>
              </a:rPr>
              <a:t>0</a:t>
            </a:r>
            <a:r>
              <a:rPr lang="en-US" sz="2800" b="1" spc="0" dirty="0">
                <a:highlight>
                  <a:srgbClr val="FFFF00"/>
                </a:highlight>
                <a:latin typeface="Arial"/>
                <a:cs typeface="Arial"/>
              </a:rPr>
              <a:t>.</a:t>
            </a:r>
            <a:r>
              <a:rPr lang="en-US" sz="2800" b="1" spc="-5" dirty="0">
                <a:highlight>
                  <a:srgbClr val="FFFF00"/>
                </a:highlight>
                <a:latin typeface="Arial"/>
                <a:cs typeface="Arial"/>
              </a:rPr>
              <a:t> </a:t>
            </a:r>
            <a:r>
              <a:rPr lang="en-US" sz="2800" b="1" spc="5" dirty="0">
                <a:highlight>
                  <a:srgbClr val="FFFF00"/>
                </a:highlight>
                <a:latin typeface="Arial"/>
                <a:cs typeface="Arial"/>
              </a:rPr>
              <a:t>A</a:t>
            </a:r>
            <a:r>
              <a:rPr lang="en-US" sz="2800" b="1" spc="0" dirty="0">
                <a:highlight>
                  <a:srgbClr val="FFFF00"/>
                </a:highlight>
                <a:latin typeface="Arial"/>
                <a:cs typeface="Arial"/>
              </a:rPr>
              <a:t>d</a:t>
            </a:r>
            <a:r>
              <a:rPr lang="en-US" sz="2800" b="1" spc="-5" dirty="0">
                <a:highlight>
                  <a:srgbClr val="FFFF00"/>
                </a:highlight>
                <a:latin typeface="Arial"/>
                <a:cs typeface="Arial"/>
              </a:rPr>
              <a:t>a</a:t>
            </a:r>
            <a:r>
              <a:rPr lang="en-US" sz="2800" b="1" spc="0" dirty="0">
                <a:highlight>
                  <a:srgbClr val="FFFF00"/>
                </a:highlight>
                <a:latin typeface="Arial"/>
                <a:cs typeface="Arial"/>
              </a:rPr>
              <a:t>pted a</a:t>
            </a:r>
            <a:r>
              <a:rPr lang="en-US" sz="2800" b="1" spc="-5" dirty="0">
                <a:highlight>
                  <a:srgbClr val="FFFF00"/>
                </a:highlight>
                <a:latin typeface="Arial"/>
                <a:cs typeface="Arial"/>
              </a:rPr>
              <a:t>n</a:t>
            </a:r>
            <a:r>
              <a:rPr lang="en-US" sz="2800" b="1" spc="0" dirty="0">
                <a:highlight>
                  <a:srgbClr val="FFFF00"/>
                </a:highlight>
                <a:latin typeface="Arial"/>
                <a:cs typeface="Arial"/>
              </a:rPr>
              <a:t>d us</a:t>
            </a:r>
            <a:r>
              <a:rPr lang="en-US" sz="2800" b="1" spc="-5" dirty="0">
                <a:highlight>
                  <a:srgbClr val="FFFF00"/>
                </a:highlight>
                <a:latin typeface="Arial"/>
                <a:cs typeface="Arial"/>
              </a:rPr>
              <a:t>e</a:t>
            </a:r>
            <a:r>
              <a:rPr lang="en-US" sz="2800" b="1" spc="0" dirty="0">
                <a:highlight>
                  <a:srgbClr val="FFFF00"/>
                </a:highlight>
                <a:latin typeface="Arial"/>
                <a:cs typeface="Arial"/>
              </a:rPr>
              <a:t>d c</a:t>
            </a:r>
            <a:r>
              <a:rPr lang="en-US" sz="2800" b="1" spc="-5" dirty="0">
                <a:highlight>
                  <a:srgbClr val="FFFF00"/>
                </a:highlight>
                <a:latin typeface="Arial"/>
                <a:cs typeface="Arial"/>
              </a:rPr>
              <a:t>u</a:t>
            </a:r>
            <a:r>
              <a:rPr lang="en-US" sz="2800" b="1" spc="0" dirty="0">
                <a:highlight>
                  <a:srgbClr val="FFFF00"/>
                </a:highlight>
                <a:latin typeface="Arial"/>
                <a:cs typeface="Arial"/>
              </a:rPr>
              <a:t>ltur</a:t>
            </a:r>
            <a:r>
              <a:rPr lang="en-US" sz="2800" b="1" spc="-15" dirty="0">
                <a:highlight>
                  <a:srgbClr val="FFFF00"/>
                </a:highlight>
                <a:latin typeface="Arial"/>
                <a:cs typeface="Arial"/>
              </a:rPr>
              <a:t>a</a:t>
            </a:r>
            <a:r>
              <a:rPr lang="en-US" sz="2800" b="1" spc="0" dirty="0">
                <a:highlight>
                  <a:srgbClr val="FFFF00"/>
                </a:highlight>
                <a:latin typeface="Arial"/>
                <a:cs typeface="Arial"/>
              </a:rPr>
              <a:t>lly a</a:t>
            </a:r>
            <a:r>
              <a:rPr lang="en-US" sz="2800" b="1" spc="-5" dirty="0">
                <a:highlight>
                  <a:srgbClr val="FFFF00"/>
                </a:highlight>
                <a:latin typeface="Arial"/>
                <a:cs typeface="Arial"/>
              </a:rPr>
              <a:t>p</a:t>
            </a:r>
            <a:r>
              <a:rPr lang="en-US" sz="2800" b="1" spc="0" dirty="0">
                <a:highlight>
                  <a:srgbClr val="FFFF00"/>
                </a:highlight>
                <a:latin typeface="Arial"/>
                <a:cs typeface="Arial"/>
              </a:rPr>
              <a:t>pro</a:t>
            </a:r>
            <a:r>
              <a:rPr lang="en-US" sz="2800" b="1" spc="-10" dirty="0">
                <a:highlight>
                  <a:srgbClr val="FFFF00"/>
                </a:highlight>
                <a:latin typeface="Arial"/>
                <a:cs typeface="Arial"/>
              </a:rPr>
              <a:t>p</a:t>
            </a:r>
            <a:r>
              <a:rPr lang="en-US" sz="2800" b="1" spc="0" dirty="0">
                <a:highlight>
                  <a:srgbClr val="FFFF00"/>
                </a:highlight>
                <a:latin typeface="Arial"/>
                <a:cs typeface="Arial"/>
              </a:rPr>
              <a:t>r</a:t>
            </a:r>
            <a:r>
              <a:rPr lang="en-US" sz="2800" b="1" spc="5" dirty="0">
                <a:highlight>
                  <a:srgbClr val="FFFF00"/>
                </a:highlight>
                <a:latin typeface="Arial"/>
                <a:cs typeface="Arial"/>
              </a:rPr>
              <a:t>i</a:t>
            </a:r>
            <a:r>
              <a:rPr lang="en-US" sz="2800" b="1" spc="-15" dirty="0">
                <a:highlight>
                  <a:srgbClr val="FFFF00"/>
                </a:highlight>
                <a:latin typeface="Arial"/>
                <a:cs typeface="Arial"/>
              </a:rPr>
              <a:t>a</a:t>
            </a:r>
            <a:r>
              <a:rPr lang="en-US" sz="2800" b="1" spc="0" dirty="0">
                <a:highlight>
                  <a:srgbClr val="FFFF00"/>
                </a:highlight>
                <a:latin typeface="Arial"/>
                <a:cs typeface="Arial"/>
              </a:rPr>
              <a:t>te te</a:t>
            </a:r>
            <a:r>
              <a:rPr lang="en-US" sz="2800" b="1" spc="-5" dirty="0">
                <a:highlight>
                  <a:srgbClr val="FFFF00"/>
                </a:highlight>
                <a:latin typeface="Arial"/>
                <a:cs typeface="Arial"/>
              </a:rPr>
              <a:t>a</a:t>
            </a:r>
            <a:r>
              <a:rPr lang="en-US" sz="2800" b="1" spc="0" dirty="0">
                <a:highlight>
                  <a:srgbClr val="FFFF00"/>
                </a:highlight>
                <a:latin typeface="Arial"/>
                <a:cs typeface="Arial"/>
              </a:rPr>
              <a:t>c</a:t>
            </a:r>
            <a:r>
              <a:rPr lang="en-US" sz="2800" b="1" spc="-5" dirty="0">
                <a:highlight>
                  <a:srgbClr val="FFFF00"/>
                </a:highlight>
                <a:latin typeface="Arial"/>
                <a:cs typeface="Arial"/>
              </a:rPr>
              <a:t>h</a:t>
            </a:r>
            <a:r>
              <a:rPr lang="en-US" sz="2800" b="1" spc="0" dirty="0">
                <a:highlight>
                  <a:srgbClr val="FFFF00"/>
                </a:highlight>
                <a:latin typeface="Arial"/>
                <a:cs typeface="Arial"/>
              </a:rPr>
              <a:t>ing strate</a:t>
            </a:r>
            <a:r>
              <a:rPr lang="en-US" sz="2800" b="1" spc="-15" dirty="0">
                <a:highlight>
                  <a:srgbClr val="FFFF00"/>
                </a:highlight>
                <a:latin typeface="Arial"/>
                <a:cs typeface="Arial"/>
              </a:rPr>
              <a:t>g</a:t>
            </a:r>
            <a:r>
              <a:rPr lang="en-US" sz="2800" b="1" spc="0" dirty="0">
                <a:highlight>
                  <a:srgbClr val="FFFF00"/>
                </a:highlight>
                <a:latin typeface="Arial"/>
                <a:cs typeface="Arial"/>
              </a:rPr>
              <a:t>ies</a:t>
            </a:r>
            <a:r>
              <a:rPr lang="en-US" sz="2800" b="1" spc="-10" dirty="0">
                <a:highlight>
                  <a:srgbClr val="FFFF00"/>
                </a:highlight>
                <a:latin typeface="Arial"/>
                <a:cs typeface="Arial"/>
              </a:rPr>
              <a:t> </a:t>
            </a:r>
            <a:r>
              <a:rPr lang="en-US" sz="2800" b="1" spc="0" dirty="0">
                <a:highlight>
                  <a:srgbClr val="FFFF00"/>
                </a:highlight>
                <a:latin typeface="Arial"/>
                <a:cs typeface="Arial"/>
              </a:rPr>
              <a:t>to a</a:t>
            </a:r>
            <a:r>
              <a:rPr lang="en-US" sz="2800" b="1" spc="-5" dirty="0">
                <a:highlight>
                  <a:srgbClr val="FFFF00"/>
                </a:highlight>
                <a:latin typeface="Arial"/>
                <a:cs typeface="Arial"/>
              </a:rPr>
              <a:t>d</a:t>
            </a:r>
            <a:r>
              <a:rPr lang="en-US" sz="2800" b="1" spc="0" dirty="0">
                <a:highlight>
                  <a:srgbClr val="FFFF00"/>
                </a:highlight>
                <a:latin typeface="Arial"/>
                <a:cs typeface="Arial"/>
              </a:rPr>
              <a:t>dre</a:t>
            </a:r>
            <a:r>
              <a:rPr lang="en-US" sz="2800" b="1" spc="-5" dirty="0">
                <a:highlight>
                  <a:srgbClr val="FFFF00"/>
                </a:highlight>
                <a:latin typeface="Arial"/>
                <a:cs typeface="Arial"/>
              </a:rPr>
              <a:t>s</a:t>
            </a:r>
            <a:r>
              <a:rPr lang="en-US" sz="2800" b="1" spc="0" dirty="0">
                <a:highlight>
                  <a:srgbClr val="FFFF00"/>
                </a:highlight>
                <a:latin typeface="Arial"/>
                <a:cs typeface="Arial"/>
              </a:rPr>
              <a:t>s </a:t>
            </a:r>
            <a:r>
              <a:rPr lang="en-US" sz="2800" b="1" spc="5" dirty="0">
                <a:highlight>
                  <a:srgbClr val="FFFF00"/>
                </a:highlight>
                <a:latin typeface="Arial"/>
                <a:cs typeface="Arial"/>
              </a:rPr>
              <a:t>t</a:t>
            </a:r>
            <a:r>
              <a:rPr lang="en-US" sz="2800" b="1" spc="0" dirty="0">
                <a:highlight>
                  <a:srgbClr val="FFFF00"/>
                </a:highlight>
                <a:latin typeface="Arial"/>
                <a:cs typeface="Arial"/>
              </a:rPr>
              <a:t>he n</a:t>
            </a:r>
            <a:r>
              <a:rPr lang="en-US" sz="2800" b="1" spc="-5" dirty="0">
                <a:highlight>
                  <a:srgbClr val="FFFF00"/>
                </a:highlight>
                <a:latin typeface="Arial"/>
                <a:cs typeface="Arial"/>
              </a:rPr>
              <a:t>e</a:t>
            </a:r>
            <a:r>
              <a:rPr lang="en-US" sz="2800" b="1" spc="0" dirty="0">
                <a:highlight>
                  <a:srgbClr val="FFFF00"/>
                </a:highlight>
                <a:latin typeface="Arial"/>
                <a:cs typeface="Arial"/>
              </a:rPr>
              <a:t>e</a:t>
            </a:r>
            <a:r>
              <a:rPr lang="en-US" sz="2800" b="1" spc="-5" dirty="0">
                <a:highlight>
                  <a:srgbClr val="FFFF00"/>
                </a:highlight>
                <a:latin typeface="Arial"/>
                <a:cs typeface="Arial"/>
              </a:rPr>
              <a:t>d</a:t>
            </a:r>
            <a:r>
              <a:rPr lang="en-US" sz="2800" b="1" spc="0" dirty="0">
                <a:highlight>
                  <a:srgbClr val="FFFF00"/>
                </a:highlight>
                <a:latin typeface="Arial"/>
                <a:cs typeface="Arial"/>
              </a:rPr>
              <a:t>s of le</a:t>
            </a:r>
            <a:r>
              <a:rPr lang="en-US" sz="2800" b="1" spc="-5" dirty="0">
                <a:highlight>
                  <a:srgbClr val="FFFF00"/>
                </a:highlight>
                <a:latin typeface="Arial"/>
                <a:cs typeface="Arial"/>
              </a:rPr>
              <a:t>a</a:t>
            </a:r>
            <a:r>
              <a:rPr lang="en-US" sz="2800" b="1" spc="0" dirty="0">
                <a:highlight>
                  <a:srgbClr val="FFFF00"/>
                </a:highlight>
                <a:latin typeface="Arial"/>
                <a:cs typeface="Arial"/>
              </a:rPr>
              <a:t>rners from in</a:t>
            </a:r>
            <a:r>
              <a:rPr lang="en-US" sz="2800" b="1" spc="-10" dirty="0">
                <a:highlight>
                  <a:srgbClr val="FFFF00"/>
                </a:highlight>
                <a:latin typeface="Arial"/>
                <a:cs typeface="Arial"/>
              </a:rPr>
              <a:t>d</a:t>
            </a:r>
            <a:r>
              <a:rPr lang="en-US" sz="2800" b="1" spc="0" dirty="0">
                <a:highlight>
                  <a:srgbClr val="FFFF00"/>
                </a:highlight>
                <a:latin typeface="Arial"/>
                <a:cs typeface="Arial"/>
              </a:rPr>
              <a:t>ig</a:t>
            </a:r>
            <a:r>
              <a:rPr lang="en-US" sz="2800" b="1" spc="-5" dirty="0">
                <a:highlight>
                  <a:srgbClr val="FFFF00"/>
                </a:highlight>
                <a:latin typeface="Arial"/>
                <a:cs typeface="Arial"/>
              </a:rPr>
              <a:t>e</a:t>
            </a:r>
            <a:r>
              <a:rPr lang="en-US" sz="2800" b="1" spc="0" dirty="0">
                <a:highlight>
                  <a:srgbClr val="FFFF00"/>
                </a:highlight>
                <a:latin typeface="Arial"/>
                <a:cs typeface="Arial"/>
              </a:rPr>
              <a:t>n</a:t>
            </a:r>
            <a:r>
              <a:rPr lang="en-US" sz="2800" b="1" spc="-10" dirty="0">
                <a:highlight>
                  <a:srgbClr val="FFFF00"/>
                </a:highlight>
                <a:latin typeface="Arial"/>
                <a:cs typeface="Arial"/>
              </a:rPr>
              <a:t>o</a:t>
            </a:r>
            <a:r>
              <a:rPr lang="en-US" sz="2800" b="1" spc="0" dirty="0">
                <a:highlight>
                  <a:srgbClr val="FFFF00"/>
                </a:highlight>
                <a:latin typeface="Arial"/>
                <a:cs typeface="Arial"/>
              </a:rPr>
              <a:t>us gro</a:t>
            </a:r>
            <a:r>
              <a:rPr lang="en-US" sz="2800" b="1" spc="-10" dirty="0">
                <a:highlight>
                  <a:srgbClr val="FFFF00"/>
                </a:highlight>
                <a:latin typeface="Arial"/>
                <a:cs typeface="Arial"/>
              </a:rPr>
              <a:t>u</a:t>
            </a:r>
            <a:r>
              <a:rPr lang="en-US" sz="2800" b="1" spc="0" dirty="0">
                <a:highlight>
                  <a:srgbClr val="FFFF00"/>
                </a:highlight>
                <a:latin typeface="Arial"/>
                <a:cs typeface="Arial"/>
              </a:rPr>
              <a:t>ps</a:t>
            </a:r>
            <a:endParaRPr lang="en-US" sz="2800" dirty="0">
              <a:highlight>
                <a:srgbClr val="FFFF00"/>
              </a:highlight>
              <a:latin typeface="Arial"/>
              <a:cs typeface="Arial"/>
            </a:endParaRPr>
          </a:p>
          <a:p>
            <a:pPr marL="12700"/>
            <a:endParaRPr lang="en-US" sz="1800" dirty="0">
              <a:latin typeface="Arial"/>
              <a:cs typeface="Arial"/>
            </a:endParaRPr>
          </a:p>
          <a:p>
            <a:pPr marL="12700"/>
            <a:endParaRPr dirty="0">
              <a:latin typeface="Arial"/>
              <a:cs typeface="Arial"/>
            </a:endParaRPr>
          </a:p>
        </p:txBody>
      </p:sp>
      <p:sp>
        <p:nvSpPr>
          <p:cNvPr id="5" name="object 5"/>
          <p:cNvSpPr txBox="1"/>
          <p:nvPr/>
        </p:nvSpPr>
        <p:spPr>
          <a:xfrm>
            <a:off x="889000" y="9838184"/>
            <a:ext cx="17754600" cy="1020316"/>
          </a:xfrm>
          <a:prstGeom prst="rect">
            <a:avLst/>
          </a:prstGeom>
        </p:spPr>
        <p:txBody>
          <a:bodyPr vert="horz" wrap="square" lIns="0" tIns="0" rIns="0" bIns="0" rtlCol="0">
            <a:noAutofit/>
          </a:bodyPr>
          <a:lstStyle/>
          <a:p>
            <a:pPr marL="12700" marR="12700"/>
            <a:r>
              <a:rPr sz="2000" dirty="0">
                <a:latin typeface="Arial"/>
                <a:cs typeface="Arial"/>
              </a:rPr>
              <a:t>“</a:t>
            </a:r>
            <a:r>
              <a:rPr sz="2000" b="1" i="1" dirty="0">
                <a:latin typeface="Arial"/>
                <a:cs typeface="Arial"/>
              </a:rPr>
              <a:t>Learne</a:t>
            </a:r>
            <a:r>
              <a:rPr sz="2000" b="1" i="1" spc="-15" dirty="0">
                <a:latin typeface="Arial"/>
                <a:cs typeface="Arial"/>
              </a:rPr>
              <a:t>r</a:t>
            </a:r>
            <a:r>
              <a:rPr sz="2000" b="1" i="1" dirty="0">
                <a:latin typeface="Arial"/>
                <a:cs typeface="Arial"/>
              </a:rPr>
              <a:t>s</a:t>
            </a:r>
            <a:r>
              <a:rPr sz="2000" b="1" i="1" spc="5" dirty="0">
                <a:latin typeface="Arial"/>
                <a:cs typeface="Arial"/>
              </a:rPr>
              <a:t> </a:t>
            </a:r>
            <a:r>
              <a:rPr sz="2000" b="1" i="1" dirty="0">
                <a:latin typeface="Arial"/>
                <a:cs typeface="Arial"/>
              </a:rPr>
              <a:t>f</a:t>
            </a:r>
            <a:r>
              <a:rPr sz="2000" b="1" i="1" spc="-15" dirty="0">
                <a:latin typeface="Arial"/>
                <a:cs typeface="Arial"/>
              </a:rPr>
              <a:t>r</a:t>
            </a:r>
            <a:r>
              <a:rPr sz="2000" b="1" i="1" dirty="0">
                <a:latin typeface="Arial"/>
                <a:cs typeface="Arial"/>
              </a:rPr>
              <a:t>om</a:t>
            </a:r>
            <a:r>
              <a:rPr sz="2000" b="1" i="1" spc="-5" dirty="0">
                <a:latin typeface="Arial"/>
                <a:cs typeface="Arial"/>
              </a:rPr>
              <a:t> </a:t>
            </a:r>
            <a:r>
              <a:rPr sz="2000" b="1" i="1" dirty="0">
                <a:latin typeface="Arial"/>
                <a:cs typeface="Arial"/>
              </a:rPr>
              <a:t>in</a:t>
            </a:r>
            <a:r>
              <a:rPr sz="2000" b="1" i="1" spc="-10" dirty="0">
                <a:latin typeface="Arial"/>
                <a:cs typeface="Arial"/>
              </a:rPr>
              <a:t>d</a:t>
            </a:r>
            <a:r>
              <a:rPr sz="2000" b="1" i="1" dirty="0">
                <a:latin typeface="Arial"/>
                <a:cs typeface="Arial"/>
              </a:rPr>
              <a:t>ige</a:t>
            </a:r>
            <a:r>
              <a:rPr sz="2000" b="1" i="1" spc="-10" dirty="0">
                <a:latin typeface="Arial"/>
                <a:cs typeface="Arial"/>
              </a:rPr>
              <a:t>n</a:t>
            </a:r>
            <a:r>
              <a:rPr sz="2000" b="1" i="1" dirty="0">
                <a:latin typeface="Arial"/>
                <a:cs typeface="Arial"/>
              </a:rPr>
              <a:t>ous</a:t>
            </a:r>
            <a:r>
              <a:rPr sz="2000" b="1" i="1" spc="-10" dirty="0">
                <a:latin typeface="Arial"/>
                <a:cs typeface="Arial"/>
              </a:rPr>
              <a:t> </a:t>
            </a:r>
            <a:r>
              <a:rPr sz="2000" b="1" i="1" dirty="0">
                <a:latin typeface="Arial"/>
                <a:cs typeface="Arial"/>
              </a:rPr>
              <a:t>gr</a:t>
            </a:r>
            <a:r>
              <a:rPr sz="2000" b="1" i="1" spc="-10" dirty="0">
                <a:latin typeface="Arial"/>
                <a:cs typeface="Arial"/>
              </a:rPr>
              <a:t>o</a:t>
            </a:r>
            <a:r>
              <a:rPr sz="2000" b="1" i="1" dirty="0">
                <a:latin typeface="Arial"/>
                <a:cs typeface="Arial"/>
              </a:rPr>
              <a:t>up</a:t>
            </a:r>
            <a:r>
              <a:rPr sz="2000" b="1" i="1" spc="5" dirty="0">
                <a:latin typeface="Arial"/>
                <a:cs typeface="Arial"/>
              </a:rPr>
              <a:t>s</a:t>
            </a:r>
            <a:r>
              <a:rPr sz="2000" b="1" i="1" dirty="0">
                <a:latin typeface="Arial"/>
                <a:cs typeface="Arial"/>
              </a:rPr>
              <a:t>”</a:t>
            </a:r>
            <a:r>
              <a:rPr sz="2000" b="1" i="1" spc="-10" dirty="0">
                <a:latin typeface="Arial"/>
                <a:cs typeface="Arial"/>
              </a:rPr>
              <a:t> </a:t>
            </a:r>
            <a:r>
              <a:rPr sz="2000" b="1" i="1" dirty="0">
                <a:latin typeface="Arial"/>
                <a:cs typeface="Arial"/>
              </a:rPr>
              <a:t>is</a:t>
            </a:r>
            <a:r>
              <a:rPr sz="2000" b="1" i="1" spc="-5" dirty="0">
                <a:latin typeface="Arial"/>
                <a:cs typeface="Arial"/>
              </a:rPr>
              <a:t> </a:t>
            </a:r>
            <a:r>
              <a:rPr sz="2000" b="1" i="1" dirty="0">
                <a:latin typeface="Arial"/>
                <a:cs typeface="Arial"/>
              </a:rPr>
              <a:t>oper</a:t>
            </a:r>
            <a:r>
              <a:rPr sz="2000" b="1" i="1" spc="-10" dirty="0">
                <a:latin typeface="Arial"/>
                <a:cs typeface="Arial"/>
              </a:rPr>
              <a:t>a</a:t>
            </a:r>
            <a:r>
              <a:rPr sz="2000" b="1" i="1" dirty="0">
                <a:latin typeface="Arial"/>
                <a:cs typeface="Arial"/>
              </a:rPr>
              <a:t>t</a:t>
            </a:r>
            <a:r>
              <a:rPr sz="2000" b="1" i="1" spc="5" dirty="0">
                <a:latin typeface="Arial"/>
                <a:cs typeface="Arial"/>
              </a:rPr>
              <a:t>i</a:t>
            </a:r>
            <a:r>
              <a:rPr sz="2000" b="1" i="1" dirty="0">
                <a:latin typeface="Arial"/>
                <a:cs typeface="Arial"/>
              </a:rPr>
              <a:t>o</a:t>
            </a:r>
            <a:r>
              <a:rPr sz="2000" b="1" i="1" spc="-10" dirty="0">
                <a:latin typeface="Arial"/>
                <a:cs typeface="Arial"/>
              </a:rPr>
              <a:t>n</a:t>
            </a:r>
            <a:r>
              <a:rPr sz="2000" b="1" i="1" dirty="0">
                <a:latin typeface="Arial"/>
                <a:cs typeface="Arial"/>
              </a:rPr>
              <a:t>al</a:t>
            </a:r>
            <a:r>
              <a:rPr sz="2000" b="1" i="1" spc="-10" dirty="0">
                <a:latin typeface="Arial"/>
                <a:cs typeface="Arial"/>
              </a:rPr>
              <a:t>l</a:t>
            </a:r>
            <a:r>
              <a:rPr sz="2000" b="1" i="1" dirty="0">
                <a:latin typeface="Arial"/>
                <a:cs typeface="Arial"/>
              </a:rPr>
              <a:t>y</a:t>
            </a:r>
            <a:r>
              <a:rPr sz="2000" b="1" i="1" spc="5" dirty="0">
                <a:latin typeface="Arial"/>
                <a:cs typeface="Arial"/>
              </a:rPr>
              <a:t> </a:t>
            </a:r>
            <a:r>
              <a:rPr sz="2000" b="1" i="1" spc="-10" dirty="0">
                <a:latin typeface="Arial"/>
                <a:cs typeface="Arial"/>
              </a:rPr>
              <a:t>d</a:t>
            </a:r>
            <a:r>
              <a:rPr sz="2000" b="1" i="1" dirty="0">
                <a:latin typeface="Arial"/>
                <a:cs typeface="Arial"/>
              </a:rPr>
              <a:t>ef</a:t>
            </a:r>
            <a:r>
              <a:rPr sz="2000" b="1" i="1" spc="5" dirty="0">
                <a:latin typeface="Arial"/>
                <a:cs typeface="Arial"/>
              </a:rPr>
              <a:t>i</a:t>
            </a:r>
            <a:r>
              <a:rPr sz="2000" b="1" i="1" spc="-10" dirty="0">
                <a:latin typeface="Arial"/>
                <a:cs typeface="Arial"/>
              </a:rPr>
              <a:t>n</a:t>
            </a:r>
            <a:r>
              <a:rPr sz="2000" b="1" i="1" dirty="0">
                <a:latin typeface="Arial"/>
                <a:cs typeface="Arial"/>
              </a:rPr>
              <a:t>ed </a:t>
            </a:r>
            <a:r>
              <a:rPr sz="2000" b="1" i="1" spc="-10" dirty="0">
                <a:latin typeface="Arial"/>
                <a:cs typeface="Arial"/>
              </a:rPr>
              <a:t>a</a:t>
            </a:r>
            <a:r>
              <a:rPr sz="2000" b="1" i="1" dirty="0">
                <a:latin typeface="Arial"/>
                <a:cs typeface="Arial"/>
              </a:rPr>
              <a:t>s</a:t>
            </a:r>
            <a:r>
              <a:rPr sz="2000" b="1" i="1" spc="5" dirty="0">
                <a:latin typeface="Arial"/>
                <a:cs typeface="Arial"/>
              </a:rPr>
              <a:t> </a:t>
            </a:r>
            <a:r>
              <a:rPr sz="2000" b="1" i="1" dirty="0">
                <a:latin typeface="Arial"/>
                <a:cs typeface="Arial"/>
              </a:rPr>
              <a:t>p</a:t>
            </a:r>
            <a:r>
              <a:rPr sz="2000" b="1" i="1" spc="-10" dirty="0">
                <a:latin typeface="Arial"/>
                <a:cs typeface="Arial"/>
              </a:rPr>
              <a:t>e</a:t>
            </a:r>
            <a:r>
              <a:rPr sz="2000" b="1" i="1" dirty="0">
                <a:latin typeface="Arial"/>
                <a:cs typeface="Arial"/>
              </a:rPr>
              <a:t>ople</a:t>
            </a:r>
            <a:r>
              <a:rPr sz="2000" b="1" i="1" spc="-10" dirty="0">
                <a:latin typeface="Arial"/>
                <a:cs typeface="Arial"/>
              </a:rPr>
              <a:t> </a:t>
            </a:r>
            <a:r>
              <a:rPr sz="2000" b="1" i="1" dirty="0">
                <a:latin typeface="Arial"/>
                <a:cs typeface="Arial"/>
              </a:rPr>
              <a:t>who </a:t>
            </a:r>
            <a:r>
              <a:rPr sz="2000" b="1" i="1" spc="-10" dirty="0">
                <a:latin typeface="Arial"/>
                <a:cs typeface="Arial"/>
              </a:rPr>
              <a:t>h</a:t>
            </a:r>
            <a:r>
              <a:rPr sz="2000" b="1" i="1" dirty="0">
                <a:latin typeface="Arial"/>
                <a:cs typeface="Arial"/>
              </a:rPr>
              <a:t>a</a:t>
            </a:r>
            <a:r>
              <a:rPr sz="2000" b="1" i="1" spc="5" dirty="0">
                <a:latin typeface="Arial"/>
                <a:cs typeface="Arial"/>
              </a:rPr>
              <a:t>v</a:t>
            </a:r>
            <a:r>
              <a:rPr sz="2000" b="1" i="1" spc="-10" dirty="0">
                <a:latin typeface="Arial"/>
                <a:cs typeface="Arial"/>
              </a:rPr>
              <a:t>e</a:t>
            </a:r>
            <a:r>
              <a:rPr sz="2000" b="1" i="1" dirty="0">
                <a:latin typeface="Arial"/>
                <a:cs typeface="Arial"/>
              </a:rPr>
              <a:t>, u</a:t>
            </a:r>
            <a:r>
              <a:rPr sz="2000" b="1" i="1" spc="-10" dirty="0">
                <a:latin typeface="Arial"/>
                <a:cs typeface="Arial"/>
              </a:rPr>
              <a:t>n</a:t>
            </a:r>
            <a:r>
              <a:rPr sz="2000" b="1" i="1" dirty="0">
                <a:latin typeface="Arial"/>
                <a:cs typeface="Arial"/>
              </a:rPr>
              <a:t>der</a:t>
            </a:r>
            <a:r>
              <a:rPr sz="2000" b="1" i="1" spc="-10" dirty="0">
                <a:latin typeface="Arial"/>
                <a:cs typeface="Arial"/>
              </a:rPr>
              <a:t> </a:t>
            </a:r>
            <a:r>
              <a:rPr sz="2000" b="1" i="1" spc="5" dirty="0">
                <a:latin typeface="Arial"/>
                <a:cs typeface="Arial"/>
              </a:rPr>
              <a:t>c</a:t>
            </a:r>
            <a:r>
              <a:rPr sz="2000" b="1" i="1" dirty="0">
                <a:latin typeface="Arial"/>
                <a:cs typeface="Arial"/>
              </a:rPr>
              <a:t>l</a:t>
            </a:r>
            <a:r>
              <a:rPr sz="2000" b="1" i="1" spc="-10" dirty="0">
                <a:latin typeface="Arial"/>
                <a:cs typeface="Arial"/>
              </a:rPr>
              <a:t>ai</a:t>
            </a:r>
            <a:r>
              <a:rPr sz="2000" b="1" i="1" spc="5" dirty="0">
                <a:latin typeface="Arial"/>
                <a:cs typeface="Arial"/>
              </a:rPr>
              <a:t>m</a:t>
            </a:r>
            <a:r>
              <a:rPr sz="2000" b="1" i="1" dirty="0">
                <a:latin typeface="Arial"/>
                <a:cs typeface="Arial"/>
              </a:rPr>
              <a:t>s</a:t>
            </a:r>
            <a:r>
              <a:rPr sz="2000" b="1" i="1" spc="5" dirty="0">
                <a:latin typeface="Arial"/>
                <a:cs typeface="Arial"/>
              </a:rPr>
              <a:t> </a:t>
            </a:r>
            <a:r>
              <a:rPr sz="2000" b="1" i="1" spc="-10" dirty="0">
                <a:latin typeface="Arial"/>
                <a:cs typeface="Arial"/>
              </a:rPr>
              <a:t>o</a:t>
            </a:r>
            <a:r>
              <a:rPr sz="2000" b="1" i="1" dirty="0">
                <a:latin typeface="Arial"/>
                <a:cs typeface="Arial"/>
              </a:rPr>
              <a:t>f owne</a:t>
            </a:r>
            <a:r>
              <a:rPr sz="2000" b="1" i="1" spc="-15" dirty="0">
                <a:latin typeface="Arial"/>
                <a:cs typeface="Arial"/>
              </a:rPr>
              <a:t>r</a:t>
            </a:r>
            <a:r>
              <a:rPr sz="2000" b="1" i="1" spc="5" dirty="0">
                <a:latin typeface="Arial"/>
                <a:cs typeface="Arial"/>
              </a:rPr>
              <a:t>s</a:t>
            </a:r>
            <a:r>
              <a:rPr sz="2000" b="1" i="1" spc="-10" dirty="0">
                <a:latin typeface="Arial"/>
                <a:cs typeface="Arial"/>
              </a:rPr>
              <a:t>h</a:t>
            </a:r>
            <a:r>
              <a:rPr sz="2000" b="1" i="1" dirty="0">
                <a:latin typeface="Arial"/>
                <a:cs typeface="Arial"/>
              </a:rPr>
              <a:t>ip</a:t>
            </a:r>
            <a:r>
              <a:rPr sz="2000" b="1" i="1" spc="-10" dirty="0">
                <a:latin typeface="Arial"/>
                <a:cs typeface="Arial"/>
              </a:rPr>
              <a:t> </a:t>
            </a:r>
            <a:r>
              <a:rPr sz="2000" b="1" i="1" spc="5" dirty="0">
                <a:latin typeface="Arial"/>
                <a:cs typeface="Arial"/>
              </a:rPr>
              <a:t>s</a:t>
            </a:r>
            <a:r>
              <a:rPr sz="2000" b="1" i="1" dirty="0">
                <a:latin typeface="Arial"/>
                <a:cs typeface="Arial"/>
              </a:rPr>
              <a:t>i</a:t>
            </a:r>
            <a:r>
              <a:rPr sz="2000" b="1" i="1" spc="-10" dirty="0">
                <a:latin typeface="Arial"/>
                <a:cs typeface="Arial"/>
              </a:rPr>
              <a:t>n</a:t>
            </a:r>
            <a:r>
              <a:rPr sz="2000" b="1" i="1" spc="5" dirty="0">
                <a:latin typeface="Arial"/>
                <a:cs typeface="Arial"/>
              </a:rPr>
              <a:t>c</a:t>
            </a:r>
            <a:r>
              <a:rPr sz="2000" b="1" i="1" dirty="0">
                <a:latin typeface="Arial"/>
                <a:cs typeface="Arial"/>
              </a:rPr>
              <a:t>e </a:t>
            </a:r>
            <a:r>
              <a:rPr sz="2000" b="1" i="1" spc="-10" dirty="0">
                <a:latin typeface="Arial"/>
                <a:cs typeface="Arial"/>
              </a:rPr>
              <a:t>t</a:t>
            </a:r>
            <a:r>
              <a:rPr sz="2000" b="1" i="1" dirty="0">
                <a:latin typeface="Arial"/>
                <a:cs typeface="Arial"/>
              </a:rPr>
              <a:t>i</a:t>
            </a:r>
            <a:r>
              <a:rPr sz="2000" b="1" i="1" spc="5" dirty="0">
                <a:latin typeface="Arial"/>
                <a:cs typeface="Arial"/>
              </a:rPr>
              <a:t>m</a:t>
            </a:r>
            <a:r>
              <a:rPr sz="2000" b="1" i="1" dirty="0">
                <a:latin typeface="Arial"/>
                <a:cs typeface="Arial"/>
              </a:rPr>
              <a:t>e</a:t>
            </a:r>
            <a:r>
              <a:rPr sz="2000" b="1" i="1" spc="-10" dirty="0">
                <a:latin typeface="Arial"/>
                <a:cs typeface="Arial"/>
              </a:rPr>
              <a:t> </a:t>
            </a:r>
            <a:r>
              <a:rPr sz="2000" b="1" i="1" spc="5" dirty="0">
                <a:latin typeface="Arial"/>
                <a:cs typeface="Arial"/>
              </a:rPr>
              <a:t>i</a:t>
            </a:r>
            <a:r>
              <a:rPr sz="2000" b="1" i="1" spc="-10" dirty="0">
                <a:latin typeface="Arial"/>
                <a:cs typeface="Arial"/>
              </a:rPr>
              <a:t>m</a:t>
            </a:r>
            <a:r>
              <a:rPr sz="2000" b="1" i="1" spc="5" dirty="0">
                <a:latin typeface="Arial"/>
                <a:cs typeface="Arial"/>
              </a:rPr>
              <a:t>m</a:t>
            </a:r>
            <a:r>
              <a:rPr sz="2000" b="1" i="1" dirty="0">
                <a:latin typeface="Arial"/>
                <a:cs typeface="Arial"/>
              </a:rPr>
              <a:t>e</a:t>
            </a:r>
            <a:r>
              <a:rPr sz="2000" b="1" i="1" spc="-10" dirty="0">
                <a:latin typeface="Arial"/>
                <a:cs typeface="Arial"/>
              </a:rPr>
              <a:t>m</a:t>
            </a:r>
            <a:r>
              <a:rPr sz="2000" b="1" i="1" dirty="0">
                <a:latin typeface="Arial"/>
                <a:cs typeface="Arial"/>
              </a:rPr>
              <a:t>ori</a:t>
            </a:r>
            <a:r>
              <a:rPr sz="2000" b="1" i="1" spc="45" dirty="0">
                <a:latin typeface="Arial"/>
                <a:cs typeface="Arial"/>
              </a:rPr>
              <a:t>a</a:t>
            </a:r>
            <a:r>
              <a:rPr sz="2000" b="1" i="1" dirty="0">
                <a:latin typeface="Arial"/>
                <a:cs typeface="Arial"/>
              </a:rPr>
              <a:t>l, </a:t>
            </a:r>
            <a:r>
              <a:rPr sz="2000" b="1" i="1" spc="-10" dirty="0">
                <a:latin typeface="Arial"/>
                <a:cs typeface="Arial"/>
              </a:rPr>
              <a:t>o</a:t>
            </a:r>
            <a:r>
              <a:rPr sz="2000" b="1" i="1" spc="5" dirty="0">
                <a:latin typeface="Arial"/>
                <a:cs typeface="Arial"/>
              </a:rPr>
              <a:t>cc</a:t>
            </a:r>
            <a:r>
              <a:rPr sz="2000" b="1" i="1" spc="-10" dirty="0">
                <a:latin typeface="Arial"/>
                <a:cs typeface="Arial"/>
              </a:rPr>
              <a:t>u</a:t>
            </a:r>
            <a:r>
              <a:rPr sz="2000" b="1" i="1" dirty="0">
                <a:latin typeface="Arial"/>
                <a:cs typeface="Arial"/>
              </a:rPr>
              <a:t>pi</a:t>
            </a:r>
            <a:r>
              <a:rPr sz="2000" b="1" i="1" spc="-10" dirty="0">
                <a:latin typeface="Arial"/>
                <a:cs typeface="Arial"/>
              </a:rPr>
              <a:t>e</a:t>
            </a:r>
            <a:r>
              <a:rPr sz="2000" b="1" i="1" dirty="0">
                <a:latin typeface="Arial"/>
                <a:cs typeface="Arial"/>
              </a:rPr>
              <a:t>d, </a:t>
            </a:r>
            <a:r>
              <a:rPr sz="2000" b="1" i="1" spc="-10" dirty="0">
                <a:latin typeface="Arial"/>
                <a:cs typeface="Arial"/>
              </a:rPr>
              <a:t>p</a:t>
            </a:r>
            <a:r>
              <a:rPr sz="2000" b="1" i="1" dirty="0">
                <a:latin typeface="Arial"/>
                <a:cs typeface="Arial"/>
              </a:rPr>
              <a:t>o</a:t>
            </a:r>
            <a:r>
              <a:rPr sz="2000" b="1" i="1" spc="-10" dirty="0">
                <a:latin typeface="Arial"/>
                <a:cs typeface="Arial"/>
              </a:rPr>
              <a:t>s</a:t>
            </a:r>
            <a:r>
              <a:rPr sz="2000" b="1" i="1" spc="5" dirty="0">
                <a:latin typeface="Arial"/>
                <a:cs typeface="Arial"/>
              </a:rPr>
              <a:t>s</a:t>
            </a:r>
            <a:r>
              <a:rPr sz="2000" b="1" i="1" dirty="0">
                <a:latin typeface="Arial"/>
                <a:cs typeface="Arial"/>
              </a:rPr>
              <a:t>e</a:t>
            </a:r>
            <a:r>
              <a:rPr sz="2000" b="1" i="1" spc="-10" dirty="0">
                <a:latin typeface="Arial"/>
                <a:cs typeface="Arial"/>
              </a:rPr>
              <a:t>s</a:t>
            </a:r>
            <a:r>
              <a:rPr sz="2000" b="1" i="1" spc="5" dirty="0">
                <a:latin typeface="Arial"/>
                <a:cs typeface="Arial"/>
              </a:rPr>
              <a:t>s</a:t>
            </a:r>
            <a:r>
              <a:rPr sz="2000" b="1" i="1" spc="-10" dirty="0">
                <a:latin typeface="Arial"/>
                <a:cs typeface="Arial"/>
              </a:rPr>
              <a:t>e</a:t>
            </a:r>
            <a:r>
              <a:rPr sz="2000" b="1" i="1" dirty="0">
                <a:latin typeface="Arial"/>
                <a:cs typeface="Arial"/>
              </a:rPr>
              <a:t>d, and</a:t>
            </a:r>
            <a:r>
              <a:rPr sz="2000" b="1" i="1" spc="-10" dirty="0">
                <a:latin typeface="Arial"/>
                <a:cs typeface="Arial"/>
              </a:rPr>
              <a:t> </a:t>
            </a:r>
            <a:r>
              <a:rPr sz="2000" b="1" i="1" dirty="0">
                <a:latin typeface="Arial"/>
                <a:cs typeface="Arial"/>
              </a:rPr>
              <a:t>ut</a:t>
            </a:r>
            <a:r>
              <a:rPr sz="2000" b="1" i="1" spc="-10" dirty="0">
                <a:latin typeface="Arial"/>
                <a:cs typeface="Arial"/>
              </a:rPr>
              <a:t>i</a:t>
            </a:r>
            <a:r>
              <a:rPr sz="2000" b="1" i="1" dirty="0">
                <a:latin typeface="Arial"/>
                <a:cs typeface="Arial"/>
              </a:rPr>
              <a:t>l</a:t>
            </a:r>
            <a:r>
              <a:rPr sz="2000" b="1" i="1" spc="-10" dirty="0">
                <a:latin typeface="Arial"/>
                <a:cs typeface="Arial"/>
              </a:rPr>
              <a:t>i</a:t>
            </a:r>
            <a:r>
              <a:rPr sz="2000" b="1" i="1" spc="5" dirty="0">
                <a:latin typeface="Arial"/>
                <a:cs typeface="Arial"/>
              </a:rPr>
              <a:t>z</a:t>
            </a:r>
            <a:r>
              <a:rPr sz="2000" b="1" i="1" dirty="0">
                <a:latin typeface="Arial"/>
                <a:cs typeface="Arial"/>
              </a:rPr>
              <a:t>ed</a:t>
            </a:r>
            <a:r>
              <a:rPr sz="2000" b="1" i="1" spc="-10" dirty="0">
                <a:latin typeface="Arial"/>
                <a:cs typeface="Arial"/>
              </a:rPr>
              <a:t> </a:t>
            </a:r>
            <a:r>
              <a:rPr sz="2000" b="1" i="1" dirty="0">
                <a:latin typeface="Arial"/>
                <a:cs typeface="Arial"/>
              </a:rPr>
              <a:t>an</a:t>
            </a:r>
            <a:r>
              <a:rPr sz="2000" b="1" i="1" spc="-10" dirty="0">
                <a:latin typeface="Arial"/>
                <a:cs typeface="Arial"/>
              </a:rPr>
              <a:t>c</a:t>
            </a:r>
            <a:r>
              <a:rPr sz="2000" b="1" i="1" dirty="0">
                <a:latin typeface="Arial"/>
                <a:cs typeface="Arial"/>
              </a:rPr>
              <a:t>e</a:t>
            </a:r>
            <a:r>
              <a:rPr sz="2000" b="1" i="1" spc="5" dirty="0">
                <a:latin typeface="Arial"/>
                <a:cs typeface="Arial"/>
              </a:rPr>
              <a:t>s</a:t>
            </a:r>
            <a:r>
              <a:rPr sz="2000" b="1" i="1" dirty="0">
                <a:latin typeface="Arial"/>
                <a:cs typeface="Arial"/>
              </a:rPr>
              <a:t>t</a:t>
            </a:r>
            <a:r>
              <a:rPr sz="2000" b="1" i="1" spc="-10" dirty="0">
                <a:latin typeface="Arial"/>
                <a:cs typeface="Arial"/>
              </a:rPr>
              <a:t>r</a:t>
            </a:r>
            <a:r>
              <a:rPr sz="2000" b="1" i="1" dirty="0">
                <a:latin typeface="Arial"/>
                <a:cs typeface="Arial"/>
              </a:rPr>
              <a:t>al </a:t>
            </a:r>
            <a:r>
              <a:rPr sz="2000" b="1" i="1" spc="-10" dirty="0">
                <a:latin typeface="Arial"/>
                <a:cs typeface="Arial"/>
              </a:rPr>
              <a:t>t</a:t>
            </a:r>
            <a:r>
              <a:rPr sz="2000" b="1" i="1" dirty="0">
                <a:latin typeface="Arial"/>
                <a:cs typeface="Arial"/>
              </a:rPr>
              <a:t>errit</a:t>
            </a:r>
            <a:r>
              <a:rPr sz="2000" b="1" i="1" spc="-10" dirty="0">
                <a:latin typeface="Arial"/>
                <a:cs typeface="Arial"/>
              </a:rPr>
              <a:t>o</a:t>
            </a:r>
            <a:r>
              <a:rPr sz="2000" b="1" i="1" dirty="0">
                <a:latin typeface="Arial"/>
                <a:cs typeface="Arial"/>
              </a:rPr>
              <a:t>rie</a:t>
            </a:r>
            <a:r>
              <a:rPr sz="2000" b="1" i="1" spc="5" dirty="0">
                <a:latin typeface="Arial"/>
                <a:cs typeface="Arial"/>
              </a:rPr>
              <a:t>s</a:t>
            </a:r>
            <a:r>
              <a:rPr sz="2000" b="1" i="1" dirty="0">
                <a:latin typeface="Arial"/>
                <a:cs typeface="Arial"/>
              </a:rPr>
              <a:t>,</a:t>
            </a:r>
            <a:r>
              <a:rPr sz="2000" b="1" i="1" spc="-10" dirty="0">
                <a:latin typeface="Arial"/>
                <a:cs typeface="Arial"/>
              </a:rPr>
              <a:t> </a:t>
            </a:r>
            <a:r>
              <a:rPr sz="2000" b="1" i="1" spc="5" dirty="0">
                <a:latin typeface="Arial"/>
                <a:cs typeface="Arial"/>
              </a:rPr>
              <a:t>s</a:t>
            </a:r>
            <a:r>
              <a:rPr sz="2000" b="1" i="1" spc="-10" dirty="0">
                <a:latin typeface="Arial"/>
                <a:cs typeface="Arial"/>
              </a:rPr>
              <a:t>h</a:t>
            </a:r>
            <a:r>
              <a:rPr sz="2000" b="1" i="1" dirty="0">
                <a:latin typeface="Arial"/>
                <a:cs typeface="Arial"/>
              </a:rPr>
              <a:t>ared </a:t>
            </a:r>
            <a:r>
              <a:rPr sz="2000" b="1" i="1" spc="5" dirty="0">
                <a:latin typeface="Arial"/>
                <a:cs typeface="Arial"/>
              </a:rPr>
              <a:t>c</a:t>
            </a:r>
            <a:r>
              <a:rPr sz="2000" b="1" i="1" dirty="0">
                <a:latin typeface="Arial"/>
                <a:cs typeface="Arial"/>
              </a:rPr>
              <a:t>o</a:t>
            </a:r>
            <a:r>
              <a:rPr sz="2000" b="1" i="1" spc="-10" dirty="0">
                <a:latin typeface="Arial"/>
                <a:cs typeface="Arial"/>
              </a:rPr>
              <a:t>m</a:t>
            </a:r>
            <a:r>
              <a:rPr sz="2000" b="1" i="1" spc="5" dirty="0">
                <a:latin typeface="Arial"/>
                <a:cs typeface="Arial"/>
              </a:rPr>
              <a:t>m</a:t>
            </a:r>
            <a:r>
              <a:rPr sz="2000" b="1" i="1" dirty="0">
                <a:latin typeface="Arial"/>
                <a:cs typeface="Arial"/>
              </a:rPr>
              <a:t>on</a:t>
            </a:r>
            <a:r>
              <a:rPr sz="2000" b="1" i="1" spc="-10" dirty="0">
                <a:latin typeface="Arial"/>
                <a:cs typeface="Arial"/>
              </a:rPr>
              <a:t> </a:t>
            </a:r>
            <a:r>
              <a:rPr sz="2000" b="1" i="1" dirty="0">
                <a:latin typeface="Arial"/>
                <a:cs typeface="Arial"/>
              </a:rPr>
              <a:t>bo</a:t>
            </a:r>
            <a:r>
              <a:rPr sz="2000" b="1" i="1" spc="-10" dirty="0">
                <a:latin typeface="Arial"/>
                <a:cs typeface="Arial"/>
              </a:rPr>
              <a:t>n</a:t>
            </a:r>
            <a:r>
              <a:rPr sz="2000" b="1" i="1" dirty="0">
                <a:latin typeface="Arial"/>
                <a:cs typeface="Arial"/>
              </a:rPr>
              <a:t>ds</a:t>
            </a:r>
            <a:r>
              <a:rPr sz="2000" b="1" i="1" spc="-5" dirty="0">
                <a:latin typeface="Arial"/>
                <a:cs typeface="Arial"/>
              </a:rPr>
              <a:t> </a:t>
            </a:r>
            <a:r>
              <a:rPr sz="2000" b="1" i="1" dirty="0">
                <a:latin typeface="Arial"/>
                <a:cs typeface="Arial"/>
              </a:rPr>
              <a:t>of</a:t>
            </a:r>
            <a:r>
              <a:rPr sz="2000" b="1" i="1" spc="10" dirty="0">
                <a:latin typeface="Arial"/>
                <a:cs typeface="Arial"/>
              </a:rPr>
              <a:t> </a:t>
            </a:r>
            <a:r>
              <a:rPr sz="2000" b="1" i="1" spc="-10" dirty="0">
                <a:latin typeface="Arial"/>
                <a:cs typeface="Arial"/>
              </a:rPr>
              <a:t>l</a:t>
            </a:r>
            <a:r>
              <a:rPr sz="2000" b="1" i="1" dirty="0">
                <a:latin typeface="Arial"/>
                <a:cs typeface="Arial"/>
              </a:rPr>
              <a:t>ang</a:t>
            </a:r>
            <a:r>
              <a:rPr sz="2000" b="1" i="1" spc="-10" dirty="0">
                <a:latin typeface="Arial"/>
                <a:cs typeface="Arial"/>
              </a:rPr>
              <a:t>u</a:t>
            </a:r>
            <a:r>
              <a:rPr sz="2000" b="1" i="1" dirty="0">
                <a:latin typeface="Arial"/>
                <a:cs typeface="Arial"/>
              </a:rPr>
              <a:t>age,</a:t>
            </a:r>
            <a:r>
              <a:rPr sz="2000" b="1" i="1" spc="-10" dirty="0">
                <a:latin typeface="Arial"/>
                <a:cs typeface="Arial"/>
              </a:rPr>
              <a:t> </a:t>
            </a:r>
            <a:r>
              <a:rPr sz="2000" b="1" i="1" spc="-5" dirty="0">
                <a:latin typeface="Arial"/>
                <a:cs typeface="Arial"/>
              </a:rPr>
              <a:t>c</a:t>
            </a:r>
            <a:r>
              <a:rPr sz="2000" b="1" i="1" dirty="0">
                <a:latin typeface="Arial"/>
                <a:cs typeface="Arial"/>
              </a:rPr>
              <a:t>u</a:t>
            </a:r>
            <a:r>
              <a:rPr sz="2000" b="1" i="1" spc="5" dirty="0">
                <a:latin typeface="Arial"/>
                <a:cs typeface="Arial"/>
              </a:rPr>
              <a:t>s</a:t>
            </a:r>
            <a:r>
              <a:rPr sz="2000" b="1" i="1" dirty="0">
                <a:latin typeface="Arial"/>
                <a:cs typeface="Arial"/>
              </a:rPr>
              <a:t>t</a:t>
            </a:r>
            <a:r>
              <a:rPr sz="2000" b="1" i="1" spc="-10" dirty="0">
                <a:latin typeface="Arial"/>
                <a:cs typeface="Arial"/>
              </a:rPr>
              <a:t>o</a:t>
            </a:r>
            <a:r>
              <a:rPr sz="2000" b="1" i="1" spc="5" dirty="0">
                <a:latin typeface="Arial"/>
                <a:cs typeface="Arial"/>
              </a:rPr>
              <a:t>ms</a:t>
            </a:r>
            <a:r>
              <a:rPr sz="2000" b="1" i="1" dirty="0">
                <a:latin typeface="Arial"/>
                <a:cs typeface="Arial"/>
              </a:rPr>
              <a:t>,</a:t>
            </a:r>
            <a:r>
              <a:rPr sz="2000" b="1" i="1" spc="-10" dirty="0">
                <a:latin typeface="Arial"/>
                <a:cs typeface="Arial"/>
              </a:rPr>
              <a:t> </a:t>
            </a:r>
            <a:r>
              <a:rPr sz="2000" b="1" i="1" dirty="0">
                <a:latin typeface="Arial"/>
                <a:cs typeface="Arial"/>
              </a:rPr>
              <a:t>tra</a:t>
            </a:r>
            <a:r>
              <a:rPr sz="2000" b="1" i="1" spc="-10" dirty="0">
                <a:latin typeface="Arial"/>
                <a:cs typeface="Arial"/>
              </a:rPr>
              <a:t>d</a:t>
            </a:r>
            <a:r>
              <a:rPr sz="2000" b="1" i="1" dirty="0">
                <a:latin typeface="Arial"/>
                <a:cs typeface="Arial"/>
              </a:rPr>
              <a:t>it</a:t>
            </a:r>
            <a:r>
              <a:rPr sz="2000" b="1" i="1" spc="5" dirty="0">
                <a:latin typeface="Arial"/>
                <a:cs typeface="Arial"/>
              </a:rPr>
              <a:t>i</a:t>
            </a:r>
            <a:r>
              <a:rPr sz="2000" b="1" i="1" spc="-10" dirty="0">
                <a:latin typeface="Arial"/>
                <a:cs typeface="Arial"/>
              </a:rPr>
              <a:t>o</a:t>
            </a:r>
            <a:r>
              <a:rPr sz="2000" b="1" i="1" dirty="0">
                <a:latin typeface="Arial"/>
                <a:cs typeface="Arial"/>
              </a:rPr>
              <a:t>n</a:t>
            </a:r>
            <a:r>
              <a:rPr sz="2000" b="1" i="1" spc="5" dirty="0">
                <a:latin typeface="Arial"/>
                <a:cs typeface="Arial"/>
              </a:rPr>
              <a:t>s</a:t>
            </a:r>
            <a:r>
              <a:rPr sz="2000" b="1" i="1" dirty="0">
                <a:latin typeface="Arial"/>
                <a:cs typeface="Arial"/>
              </a:rPr>
              <a:t>,</a:t>
            </a:r>
            <a:r>
              <a:rPr sz="2000" b="1" i="1" spc="-10" dirty="0">
                <a:latin typeface="Arial"/>
                <a:cs typeface="Arial"/>
              </a:rPr>
              <a:t> </a:t>
            </a:r>
            <a:r>
              <a:rPr sz="2000" b="1" i="1" dirty="0">
                <a:latin typeface="Arial"/>
                <a:cs typeface="Arial"/>
              </a:rPr>
              <a:t>and</a:t>
            </a:r>
            <a:r>
              <a:rPr sz="2000" b="1" i="1" spc="-10" dirty="0">
                <a:latin typeface="Arial"/>
                <a:cs typeface="Arial"/>
              </a:rPr>
              <a:t> </a:t>
            </a:r>
            <a:r>
              <a:rPr sz="2000" b="1" i="1" dirty="0">
                <a:latin typeface="Arial"/>
                <a:cs typeface="Arial"/>
              </a:rPr>
              <a:t>ot</a:t>
            </a:r>
            <a:r>
              <a:rPr sz="2000" b="1" i="1" spc="-10" dirty="0">
                <a:latin typeface="Arial"/>
                <a:cs typeface="Arial"/>
              </a:rPr>
              <a:t>h</a:t>
            </a:r>
            <a:r>
              <a:rPr sz="2000" b="1" i="1" dirty="0">
                <a:latin typeface="Arial"/>
                <a:cs typeface="Arial"/>
              </a:rPr>
              <a:t>er </a:t>
            </a:r>
            <a:r>
              <a:rPr sz="2000" b="1" i="1" spc="-10" dirty="0">
                <a:latin typeface="Arial"/>
                <a:cs typeface="Arial"/>
              </a:rPr>
              <a:t>u</a:t>
            </a:r>
            <a:r>
              <a:rPr sz="2000" b="1" i="1" dirty="0">
                <a:latin typeface="Arial"/>
                <a:cs typeface="Arial"/>
              </a:rPr>
              <a:t>nique</a:t>
            </a:r>
            <a:r>
              <a:rPr sz="2000" b="1" i="1" spc="-10" dirty="0">
                <a:latin typeface="Arial"/>
                <a:cs typeface="Arial"/>
              </a:rPr>
              <a:t> </a:t>
            </a:r>
            <a:r>
              <a:rPr sz="2000" b="1" i="1" spc="5" dirty="0">
                <a:latin typeface="Arial"/>
                <a:cs typeface="Arial"/>
              </a:rPr>
              <a:t>c</a:t>
            </a:r>
            <a:r>
              <a:rPr sz="2000" b="1" i="1" spc="-10" dirty="0">
                <a:latin typeface="Arial"/>
                <a:cs typeface="Arial"/>
              </a:rPr>
              <a:t>u</a:t>
            </a:r>
            <a:r>
              <a:rPr sz="2000" b="1" i="1" dirty="0">
                <a:latin typeface="Arial"/>
                <a:cs typeface="Arial"/>
              </a:rPr>
              <a:t>ltu</a:t>
            </a:r>
            <a:r>
              <a:rPr sz="2000" b="1" i="1" spc="-15" dirty="0">
                <a:latin typeface="Arial"/>
                <a:cs typeface="Arial"/>
              </a:rPr>
              <a:t>r</a:t>
            </a:r>
            <a:r>
              <a:rPr sz="2000" b="1" i="1" dirty="0">
                <a:latin typeface="Arial"/>
                <a:cs typeface="Arial"/>
              </a:rPr>
              <a:t>al tr</a:t>
            </a:r>
            <a:r>
              <a:rPr sz="2000" b="1" i="1" spc="-10" dirty="0">
                <a:latin typeface="Arial"/>
                <a:cs typeface="Arial"/>
              </a:rPr>
              <a:t>a</a:t>
            </a:r>
            <a:r>
              <a:rPr sz="2000" b="1" i="1" dirty="0">
                <a:latin typeface="Arial"/>
                <a:cs typeface="Arial"/>
              </a:rPr>
              <a:t>its</a:t>
            </a:r>
            <a:r>
              <a:rPr sz="2000" b="1" i="1" spc="-5" dirty="0">
                <a:latin typeface="Arial"/>
                <a:cs typeface="Arial"/>
              </a:rPr>
              <a:t> </a:t>
            </a:r>
            <a:r>
              <a:rPr sz="2000" b="1" i="1" dirty="0">
                <a:latin typeface="Arial"/>
                <a:cs typeface="Arial"/>
              </a:rPr>
              <a:t>(RA 83</a:t>
            </a:r>
            <a:r>
              <a:rPr sz="2000" b="1" i="1" spc="-10" dirty="0">
                <a:latin typeface="Arial"/>
                <a:cs typeface="Arial"/>
              </a:rPr>
              <a:t>7</a:t>
            </a:r>
            <a:r>
              <a:rPr sz="2000" b="1" i="1" dirty="0">
                <a:latin typeface="Arial"/>
                <a:cs typeface="Arial"/>
              </a:rPr>
              <a:t>1</a:t>
            </a:r>
            <a:r>
              <a:rPr sz="2000" b="1" i="1" spc="-10" dirty="0">
                <a:latin typeface="Arial"/>
                <a:cs typeface="Arial"/>
              </a:rPr>
              <a:t> </a:t>
            </a:r>
            <a:r>
              <a:rPr sz="2000" b="1" i="1" dirty="0">
                <a:latin typeface="Arial"/>
                <a:cs typeface="Arial"/>
              </a:rPr>
              <a:t>or IPRA of </a:t>
            </a:r>
            <a:r>
              <a:rPr sz="2000" b="1" i="1" spc="-10" dirty="0">
                <a:latin typeface="Arial"/>
                <a:cs typeface="Arial"/>
              </a:rPr>
              <a:t>1</a:t>
            </a:r>
            <a:r>
              <a:rPr sz="2000" b="1" i="1" dirty="0">
                <a:latin typeface="Arial"/>
                <a:cs typeface="Arial"/>
              </a:rPr>
              <a:t>997).</a:t>
            </a:r>
          </a:p>
        </p:txBody>
      </p:sp>
      <p:graphicFrame>
        <p:nvGraphicFramePr>
          <p:cNvPr id="4" name="object 4"/>
          <p:cNvGraphicFramePr>
            <a:graphicFrameLocks noGrp="1"/>
          </p:cNvGraphicFramePr>
          <p:nvPr>
            <p:extLst>
              <p:ext uri="{D42A27DB-BD31-4B8C-83A1-F6EECF244321}">
                <p14:modId xmlns:p14="http://schemas.microsoft.com/office/powerpoint/2010/main" val="854200375"/>
              </p:ext>
            </p:extLst>
          </p:nvPr>
        </p:nvGraphicFramePr>
        <p:xfrm>
          <a:off x="584200" y="2048978"/>
          <a:ext cx="17602200" cy="6827520"/>
        </p:xfrm>
        <a:graphic>
          <a:graphicData uri="http://schemas.openxmlformats.org/drawingml/2006/table">
            <a:tbl>
              <a:tblPr firstRow="1" bandRow="1">
                <a:tableStyleId>{2D5ABB26-0587-4C30-8999-92F81FD0307C}</a:tableStyleId>
              </a:tblPr>
              <a:tblGrid>
                <a:gridCol w="5462517">
                  <a:extLst>
                    <a:ext uri="{9D8B030D-6E8A-4147-A177-3AD203B41FA5}">
                      <a16:colId xmlns:a16="http://schemas.microsoft.com/office/drawing/2014/main" val="20001"/>
                    </a:ext>
                  </a:extLst>
                </a:gridCol>
                <a:gridCol w="25400">
                  <a:extLst>
                    <a:ext uri="{9D8B030D-6E8A-4147-A177-3AD203B41FA5}">
                      <a16:colId xmlns:a16="http://schemas.microsoft.com/office/drawing/2014/main" val="20002"/>
                    </a:ext>
                  </a:extLst>
                </a:gridCol>
                <a:gridCol w="2351629">
                  <a:extLst>
                    <a:ext uri="{9D8B030D-6E8A-4147-A177-3AD203B41FA5}">
                      <a16:colId xmlns:a16="http://schemas.microsoft.com/office/drawing/2014/main" val="20003"/>
                    </a:ext>
                  </a:extLst>
                </a:gridCol>
                <a:gridCol w="2352152">
                  <a:extLst>
                    <a:ext uri="{9D8B030D-6E8A-4147-A177-3AD203B41FA5}">
                      <a16:colId xmlns:a16="http://schemas.microsoft.com/office/drawing/2014/main" val="20004"/>
                    </a:ext>
                  </a:extLst>
                </a:gridCol>
                <a:gridCol w="2352411">
                  <a:extLst>
                    <a:ext uri="{9D8B030D-6E8A-4147-A177-3AD203B41FA5}">
                      <a16:colId xmlns:a16="http://schemas.microsoft.com/office/drawing/2014/main" val="20005"/>
                    </a:ext>
                  </a:extLst>
                </a:gridCol>
                <a:gridCol w="2470776">
                  <a:extLst>
                    <a:ext uri="{9D8B030D-6E8A-4147-A177-3AD203B41FA5}">
                      <a16:colId xmlns:a16="http://schemas.microsoft.com/office/drawing/2014/main" val="20006"/>
                    </a:ext>
                  </a:extLst>
                </a:gridCol>
                <a:gridCol w="2587315">
                  <a:extLst>
                    <a:ext uri="{9D8B030D-6E8A-4147-A177-3AD203B41FA5}">
                      <a16:colId xmlns:a16="http://schemas.microsoft.com/office/drawing/2014/main" val="20007"/>
                    </a:ext>
                  </a:extLst>
                </a:gridCol>
              </a:tblGrid>
              <a:tr h="232320">
                <a:tc rowSpan="2">
                  <a:txBody>
                    <a:bodyPr/>
                    <a:lstStyle/>
                    <a:p>
                      <a:pPr marR="0" algn="ctr">
                        <a:lnSpc>
                          <a:spcPct val="100000"/>
                        </a:lnSpc>
                      </a:pPr>
                      <a:r>
                        <a:rPr sz="3200" b="1" dirty="0">
                          <a:latin typeface="Arial"/>
                          <a:cs typeface="Arial"/>
                        </a:rPr>
                        <a:t>M</a:t>
                      </a:r>
                      <a:r>
                        <a:rPr sz="3200" b="1" spc="-5" dirty="0">
                          <a:latin typeface="Arial"/>
                          <a:cs typeface="Arial"/>
                        </a:rPr>
                        <a:t>E</a:t>
                      </a:r>
                      <a:r>
                        <a:rPr sz="3200" b="1" spc="5" dirty="0">
                          <a:latin typeface="Arial"/>
                          <a:cs typeface="Arial"/>
                        </a:rPr>
                        <a:t>A</a:t>
                      </a:r>
                      <a:r>
                        <a:rPr sz="3200" b="1" spc="-10" dirty="0">
                          <a:latin typeface="Arial"/>
                          <a:cs typeface="Arial"/>
                        </a:rPr>
                        <a:t>N</a:t>
                      </a:r>
                      <a:r>
                        <a:rPr sz="3200" b="1" spc="0" dirty="0">
                          <a:latin typeface="Arial"/>
                          <a:cs typeface="Arial"/>
                        </a:rPr>
                        <a:t>S</a:t>
                      </a:r>
                      <a:r>
                        <a:rPr sz="3200" b="1" spc="-10" dirty="0">
                          <a:latin typeface="Arial"/>
                          <a:cs typeface="Arial"/>
                        </a:rPr>
                        <a:t> </a:t>
                      </a:r>
                      <a:r>
                        <a:rPr sz="3200" b="1" spc="0" dirty="0">
                          <a:latin typeface="Arial"/>
                          <a:cs typeface="Arial"/>
                        </a:rPr>
                        <a:t>OF</a:t>
                      </a:r>
                      <a:r>
                        <a:rPr sz="3200" b="1" spc="-10" dirty="0">
                          <a:latin typeface="Arial"/>
                          <a:cs typeface="Arial"/>
                        </a:rPr>
                        <a:t> </a:t>
                      </a:r>
                      <a:r>
                        <a:rPr sz="3200" b="1" spc="-5" dirty="0">
                          <a:latin typeface="Arial"/>
                          <a:cs typeface="Arial"/>
                        </a:rPr>
                        <a:t>VE</a:t>
                      </a:r>
                      <a:r>
                        <a:rPr sz="3200" b="1" spc="-10" dirty="0">
                          <a:latin typeface="Arial"/>
                          <a:cs typeface="Arial"/>
                        </a:rPr>
                        <a:t>R</a:t>
                      </a:r>
                      <a:r>
                        <a:rPr sz="3200" b="1" spc="0" dirty="0">
                          <a:latin typeface="Arial"/>
                          <a:cs typeface="Arial"/>
                        </a:rPr>
                        <a:t>IFI</a:t>
                      </a:r>
                      <a:r>
                        <a:rPr sz="3200" b="1" spc="-15" dirty="0">
                          <a:latin typeface="Arial"/>
                          <a:cs typeface="Arial"/>
                        </a:rPr>
                        <a:t>C</a:t>
                      </a:r>
                      <a:r>
                        <a:rPr sz="3200" b="1" spc="-10" dirty="0">
                          <a:latin typeface="Arial"/>
                          <a:cs typeface="Arial"/>
                        </a:rPr>
                        <a:t>A</a:t>
                      </a:r>
                      <a:r>
                        <a:rPr sz="3200" b="1" spc="5" dirty="0">
                          <a:latin typeface="Arial"/>
                          <a:cs typeface="Arial"/>
                        </a:rPr>
                        <a:t>T</a:t>
                      </a:r>
                      <a:r>
                        <a:rPr sz="3200" b="1" spc="-10" dirty="0">
                          <a:latin typeface="Arial"/>
                          <a:cs typeface="Arial"/>
                        </a:rPr>
                        <a:t>I</a:t>
                      </a:r>
                      <a:r>
                        <a:rPr sz="3200" b="1" spc="0" dirty="0">
                          <a:latin typeface="Arial"/>
                          <a:cs typeface="Arial"/>
                        </a:rPr>
                        <a:t>ON</a:t>
                      </a:r>
                      <a:endParaRPr sz="3200">
                        <a:latin typeface="Arial"/>
                        <a:cs typeface="Arial"/>
                      </a:endParaRPr>
                    </a:p>
                    <a:p>
                      <a:pPr marL="0" algn="ctr">
                        <a:lnSpc>
                          <a:spcPct val="100000"/>
                        </a:lnSpc>
                      </a:pPr>
                      <a:r>
                        <a:rPr sz="3200" i="1" dirty="0">
                          <a:latin typeface="Arial"/>
                          <a:cs typeface="Arial"/>
                        </a:rPr>
                        <a:t>(</a:t>
                      </a:r>
                      <a:r>
                        <a:rPr sz="3200" i="1" spc="-5" dirty="0">
                          <a:latin typeface="Arial"/>
                          <a:cs typeface="Arial"/>
                        </a:rPr>
                        <a:t>SE</a:t>
                      </a:r>
                      <a:r>
                        <a:rPr sz="3200" i="1" spc="0" dirty="0">
                          <a:latin typeface="Arial"/>
                          <a:cs typeface="Arial"/>
                        </a:rPr>
                        <a:t>T A</a:t>
                      </a:r>
                      <a:r>
                        <a:rPr sz="3200" i="1" spc="5" dirty="0">
                          <a:latin typeface="Arial"/>
                          <a:cs typeface="Arial"/>
                        </a:rPr>
                        <a:t> </a:t>
                      </a:r>
                      <a:r>
                        <a:rPr sz="3200" b="1" i="1" spc="-5" dirty="0">
                          <a:latin typeface="Arial"/>
                          <a:cs typeface="Arial"/>
                        </a:rPr>
                        <a:t>o</a:t>
                      </a:r>
                      <a:r>
                        <a:rPr sz="3200" b="1" i="1" spc="0" dirty="0">
                          <a:latin typeface="Arial"/>
                          <a:cs typeface="Arial"/>
                        </a:rPr>
                        <a:t>r</a:t>
                      </a:r>
                      <a:r>
                        <a:rPr sz="3200" b="1" i="1" spc="-5" dirty="0">
                          <a:latin typeface="Arial"/>
                          <a:cs typeface="Arial"/>
                        </a:rPr>
                        <a:t> </a:t>
                      </a:r>
                      <a:r>
                        <a:rPr sz="3200" i="1" spc="-5" dirty="0">
                          <a:latin typeface="Arial"/>
                          <a:cs typeface="Arial"/>
                        </a:rPr>
                        <a:t>SE</a:t>
                      </a:r>
                      <a:r>
                        <a:rPr sz="3200" i="1" spc="0" dirty="0">
                          <a:latin typeface="Arial"/>
                          <a:cs typeface="Arial"/>
                        </a:rPr>
                        <a:t>T </a:t>
                      </a:r>
                      <a:r>
                        <a:rPr sz="3200" i="1" spc="-15" dirty="0">
                          <a:latin typeface="Arial"/>
                          <a:cs typeface="Arial"/>
                        </a:rPr>
                        <a:t>B</a:t>
                      </a:r>
                      <a:r>
                        <a:rPr sz="3200" i="1" spc="0" dirty="0">
                          <a:latin typeface="Arial"/>
                          <a:cs typeface="Arial"/>
                        </a:rPr>
                        <a:t>)</a:t>
                      </a:r>
                      <a:endParaRPr sz="320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rgbClr val="C2D59B"/>
                    </a:solidFill>
                  </a:tcPr>
                </a:tc>
                <a:tc gridSpan="6">
                  <a:txBody>
                    <a:bodyPr/>
                    <a:lstStyle/>
                    <a:p>
                      <a:pPr marR="0" algn="ctr">
                        <a:lnSpc>
                          <a:spcPct val="100000"/>
                        </a:lnSpc>
                      </a:pPr>
                      <a:r>
                        <a:rPr sz="3200" b="1" spc="-5" dirty="0">
                          <a:latin typeface="Arial"/>
                          <a:cs typeface="Arial"/>
                        </a:rPr>
                        <a:t>PE</a:t>
                      </a:r>
                      <a:r>
                        <a:rPr sz="3200" b="1" spc="-10" dirty="0">
                          <a:latin typeface="Arial"/>
                          <a:cs typeface="Arial"/>
                        </a:rPr>
                        <a:t>R</a:t>
                      </a:r>
                      <a:r>
                        <a:rPr sz="3200" b="1" spc="0" dirty="0">
                          <a:latin typeface="Arial"/>
                          <a:cs typeface="Arial"/>
                        </a:rPr>
                        <a:t>FORM</a:t>
                      </a:r>
                      <a:r>
                        <a:rPr sz="3200" b="1" spc="5" dirty="0">
                          <a:latin typeface="Arial"/>
                          <a:cs typeface="Arial"/>
                        </a:rPr>
                        <a:t>A</a:t>
                      </a:r>
                      <a:r>
                        <a:rPr sz="3200" b="1" spc="-10" dirty="0">
                          <a:latin typeface="Arial"/>
                          <a:cs typeface="Arial"/>
                        </a:rPr>
                        <a:t>NC</a:t>
                      </a:r>
                      <a:r>
                        <a:rPr sz="3200" b="1" spc="0" dirty="0">
                          <a:latin typeface="Arial"/>
                          <a:cs typeface="Arial"/>
                        </a:rPr>
                        <a:t>E</a:t>
                      </a:r>
                      <a:r>
                        <a:rPr sz="3200" b="1" spc="-10" dirty="0">
                          <a:latin typeface="Arial"/>
                          <a:cs typeface="Arial"/>
                        </a:rPr>
                        <a:t> </a:t>
                      </a:r>
                      <a:r>
                        <a:rPr sz="3200" b="1" spc="0" dirty="0">
                          <a:latin typeface="Arial"/>
                          <a:cs typeface="Arial"/>
                        </a:rPr>
                        <a:t>I</a:t>
                      </a:r>
                      <a:r>
                        <a:rPr sz="3200" b="1" spc="-10" dirty="0">
                          <a:latin typeface="Arial"/>
                          <a:cs typeface="Arial"/>
                        </a:rPr>
                        <a:t>ND</a:t>
                      </a:r>
                      <a:r>
                        <a:rPr sz="3200" b="1" spc="0" dirty="0">
                          <a:latin typeface="Arial"/>
                          <a:cs typeface="Arial"/>
                        </a:rPr>
                        <a:t>I</a:t>
                      </a:r>
                      <a:r>
                        <a:rPr sz="3200" b="1" spc="-20" dirty="0">
                          <a:latin typeface="Arial"/>
                          <a:cs typeface="Arial"/>
                        </a:rPr>
                        <a:t>C</a:t>
                      </a:r>
                      <a:r>
                        <a:rPr sz="3200" b="1" spc="-10" dirty="0">
                          <a:latin typeface="Arial"/>
                          <a:cs typeface="Arial"/>
                        </a:rPr>
                        <a:t>A</a:t>
                      </a:r>
                      <a:r>
                        <a:rPr sz="3200" b="1" spc="5" dirty="0">
                          <a:latin typeface="Arial"/>
                          <a:cs typeface="Arial"/>
                        </a:rPr>
                        <a:t>T</a:t>
                      </a:r>
                      <a:r>
                        <a:rPr sz="3200" b="1" spc="0" dirty="0">
                          <a:latin typeface="Arial"/>
                          <a:cs typeface="Arial"/>
                        </a:rPr>
                        <a:t>OR</a:t>
                      </a:r>
                      <a:endParaRPr sz="32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C2D59B"/>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06411">
                <a:tc vMerge="1">
                  <a:txBody>
                    <a:bodyPr/>
                    <a:lstStyle/>
                    <a:p>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195580">
                        <a:lnSpc>
                          <a:spcPct val="100000"/>
                        </a:lnSpc>
                      </a:pPr>
                      <a:endParaRPr sz="32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81965" marR="154305" indent="-326390">
                        <a:lnSpc>
                          <a:spcPct val="100000"/>
                        </a:lnSpc>
                      </a:pPr>
                      <a:r>
                        <a:rPr sz="3200" b="1" dirty="0">
                          <a:latin typeface="Arial"/>
                          <a:cs typeface="Arial"/>
                        </a:rPr>
                        <a:t>Out</a:t>
                      </a:r>
                      <a:r>
                        <a:rPr sz="3200" b="1" spc="-15" dirty="0">
                          <a:latin typeface="Arial"/>
                          <a:cs typeface="Arial"/>
                        </a:rPr>
                        <a:t>s</a:t>
                      </a:r>
                      <a:r>
                        <a:rPr sz="3200" b="1" spc="0" dirty="0">
                          <a:latin typeface="Arial"/>
                          <a:cs typeface="Arial"/>
                        </a:rPr>
                        <a:t>ta</a:t>
                      </a:r>
                      <a:r>
                        <a:rPr sz="3200" b="1" spc="-5" dirty="0">
                          <a:latin typeface="Arial"/>
                          <a:cs typeface="Arial"/>
                        </a:rPr>
                        <a:t>n</a:t>
                      </a:r>
                      <a:r>
                        <a:rPr sz="3200" b="1" spc="0" dirty="0">
                          <a:latin typeface="Arial"/>
                          <a:cs typeface="Arial"/>
                        </a:rPr>
                        <a:t>ding (5)</a:t>
                      </a:r>
                      <a:endParaRPr sz="32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167005" marR="167005" indent="-1905" algn="ctr">
                        <a:lnSpc>
                          <a:spcPct val="100000"/>
                        </a:lnSpc>
                      </a:pPr>
                      <a:r>
                        <a:rPr sz="3200" b="1" spc="-5" dirty="0">
                          <a:latin typeface="Arial"/>
                          <a:cs typeface="Arial"/>
                        </a:rPr>
                        <a:t>V</a:t>
                      </a:r>
                      <a:r>
                        <a:rPr sz="3200" b="1" spc="0" dirty="0">
                          <a:latin typeface="Arial"/>
                          <a:cs typeface="Arial"/>
                        </a:rPr>
                        <a:t>ery </a:t>
                      </a:r>
                      <a:r>
                        <a:rPr sz="3200" b="1" spc="-5" dirty="0">
                          <a:latin typeface="Arial"/>
                          <a:cs typeface="Arial"/>
                        </a:rPr>
                        <a:t>S</a:t>
                      </a:r>
                      <a:r>
                        <a:rPr sz="3200" b="1" spc="0" dirty="0">
                          <a:latin typeface="Arial"/>
                          <a:cs typeface="Arial"/>
                        </a:rPr>
                        <a:t>at</a:t>
                      </a:r>
                      <a:r>
                        <a:rPr sz="3200" b="1" spc="5" dirty="0">
                          <a:latin typeface="Arial"/>
                          <a:cs typeface="Arial"/>
                        </a:rPr>
                        <a:t>i</a:t>
                      </a:r>
                      <a:r>
                        <a:rPr sz="3200" b="1" spc="0" dirty="0">
                          <a:latin typeface="Arial"/>
                          <a:cs typeface="Arial"/>
                        </a:rPr>
                        <a:t>sfa</a:t>
                      </a:r>
                      <a:r>
                        <a:rPr sz="3200" b="1" spc="-15" dirty="0">
                          <a:latin typeface="Arial"/>
                          <a:cs typeface="Arial"/>
                        </a:rPr>
                        <a:t>c</a:t>
                      </a:r>
                      <a:r>
                        <a:rPr sz="3200" b="1" spc="0" dirty="0">
                          <a:latin typeface="Arial"/>
                          <a:cs typeface="Arial"/>
                        </a:rPr>
                        <a:t>tory (4)</a:t>
                      </a:r>
                      <a:endParaRPr sz="32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81965" marR="167005" indent="-315595">
                        <a:lnSpc>
                          <a:spcPct val="100000"/>
                        </a:lnSpc>
                      </a:pPr>
                      <a:r>
                        <a:rPr sz="3200" b="1" spc="-5" dirty="0">
                          <a:latin typeface="Arial"/>
                          <a:cs typeface="Arial"/>
                        </a:rPr>
                        <a:t>S</a:t>
                      </a:r>
                      <a:r>
                        <a:rPr sz="3200" b="1" spc="0" dirty="0">
                          <a:latin typeface="Arial"/>
                          <a:cs typeface="Arial"/>
                        </a:rPr>
                        <a:t>at</a:t>
                      </a:r>
                      <a:r>
                        <a:rPr sz="3200" b="1" spc="5" dirty="0">
                          <a:latin typeface="Arial"/>
                          <a:cs typeface="Arial"/>
                        </a:rPr>
                        <a:t>i</a:t>
                      </a:r>
                      <a:r>
                        <a:rPr sz="3200" b="1" spc="0" dirty="0">
                          <a:latin typeface="Arial"/>
                          <a:cs typeface="Arial"/>
                        </a:rPr>
                        <a:t>sfa</a:t>
                      </a:r>
                      <a:r>
                        <a:rPr sz="3200" b="1" spc="-15" dirty="0">
                          <a:latin typeface="Arial"/>
                          <a:cs typeface="Arial"/>
                        </a:rPr>
                        <a:t>c</a:t>
                      </a:r>
                      <a:r>
                        <a:rPr sz="3200" b="1" spc="0" dirty="0">
                          <a:latin typeface="Arial"/>
                          <a:cs typeface="Arial"/>
                        </a:rPr>
                        <a:t>tory (3)</a:t>
                      </a:r>
                      <a:endParaRPr sz="32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509905" marR="110489" indent="-399415">
                        <a:lnSpc>
                          <a:spcPct val="100000"/>
                        </a:lnSpc>
                      </a:pPr>
                      <a:r>
                        <a:rPr sz="3200" b="1" spc="-10" dirty="0">
                          <a:latin typeface="Arial"/>
                          <a:cs typeface="Arial"/>
                        </a:rPr>
                        <a:t>U</a:t>
                      </a:r>
                      <a:r>
                        <a:rPr sz="3200" b="1" spc="0" dirty="0">
                          <a:latin typeface="Arial"/>
                          <a:cs typeface="Arial"/>
                        </a:rPr>
                        <a:t>n</a:t>
                      </a:r>
                      <a:r>
                        <a:rPr sz="3200" b="1" spc="-5" dirty="0">
                          <a:latin typeface="Arial"/>
                          <a:cs typeface="Arial"/>
                        </a:rPr>
                        <a:t>s</a:t>
                      </a:r>
                      <a:r>
                        <a:rPr sz="3200" b="1" spc="0" dirty="0">
                          <a:latin typeface="Arial"/>
                          <a:cs typeface="Arial"/>
                        </a:rPr>
                        <a:t>at</a:t>
                      </a:r>
                      <a:r>
                        <a:rPr sz="3200" b="1" spc="5" dirty="0">
                          <a:latin typeface="Arial"/>
                          <a:cs typeface="Arial"/>
                        </a:rPr>
                        <a:t>i</a:t>
                      </a:r>
                      <a:r>
                        <a:rPr sz="3200" b="1" spc="0" dirty="0">
                          <a:latin typeface="Arial"/>
                          <a:cs typeface="Arial"/>
                        </a:rPr>
                        <a:t>sfa</a:t>
                      </a:r>
                      <a:r>
                        <a:rPr sz="3200" b="1" spc="-15" dirty="0">
                          <a:latin typeface="Arial"/>
                          <a:cs typeface="Arial"/>
                        </a:rPr>
                        <a:t>c</a:t>
                      </a:r>
                      <a:r>
                        <a:rPr sz="3200" b="1" spc="0" dirty="0">
                          <a:latin typeface="Arial"/>
                          <a:cs typeface="Arial"/>
                        </a:rPr>
                        <a:t>tory (2)</a:t>
                      </a:r>
                      <a:endParaRPr sz="32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64184" marR="467359" algn="ctr">
                        <a:lnSpc>
                          <a:spcPct val="100000"/>
                        </a:lnSpc>
                      </a:pPr>
                      <a:r>
                        <a:rPr sz="3200" b="1" spc="-5" dirty="0">
                          <a:latin typeface="Arial"/>
                          <a:cs typeface="Arial"/>
                        </a:rPr>
                        <a:t>P</a:t>
                      </a:r>
                      <a:r>
                        <a:rPr sz="3200" b="1" spc="0" dirty="0">
                          <a:latin typeface="Arial"/>
                          <a:cs typeface="Arial"/>
                        </a:rPr>
                        <a:t>o</a:t>
                      </a:r>
                      <a:r>
                        <a:rPr sz="3200" b="1" spc="-10" dirty="0">
                          <a:latin typeface="Arial"/>
                          <a:cs typeface="Arial"/>
                        </a:rPr>
                        <a:t>o</a:t>
                      </a:r>
                      <a:r>
                        <a:rPr sz="3200" b="1" spc="0" dirty="0">
                          <a:latin typeface="Arial"/>
                          <a:cs typeface="Arial"/>
                        </a:rPr>
                        <a:t>r (1)</a:t>
                      </a:r>
                      <a:endParaRPr sz="32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extLst>
                  <a:ext uri="{0D108BD9-81ED-4DB2-BD59-A6C34878D82A}">
                    <a16:rowId xmlns:a16="http://schemas.microsoft.com/office/drawing/2014/main" val="10001"/>
                  </a:ext>
                </a:extLst>
              </a:tr>
              <a:tr h="1886877">
                <a:tc>
                  <a:txBody>
                    <a:bodyPr/>
                    <a:lstStyle/>
                    <a:p>
                      <a:pPr marR="635" algn="ctr">
                        <a:lnSpc>
                          <a:spcPct val="100000"/>
                        </a:lnSpc>
                      </a:pPr>
                      <a:r>
                        <a:rPr sz="2800" b="1" dirty="0">
                          <a:latin typeface="Arial"/>
                          <a:cs typeface="Arial"/>
                        </a:rPr>
                        <a:t>S</a:t>
                      </a:r>
                      <a:r>
                        <a:rPr sz="2800" b="1" spc="-10" dirty="0">
                          <a:latin typeface="Arial"/>
                          <a:cs typeface="Arial"/>
                        </a:rPr>
                        <a:t>E</a:t>
                      </a:r>
                      <a:r>
                        <a:rPr sz="2800" b="1" spc="0" dirty="0">
                          <a:latin typeface="Arial"/>
                          <a:cs typeface="Arial"/>
                        </a:rPr>
                        <a:t>T B</a:t>
                      </a:r>
                      <a:endParaRPr sz="2800" dirty="0">
                        <a:latin typeface="Arial"/>
                        <a:cs typeface="Arial"/>
                      </a:endParaRPr>
                    </a:p>
                    <a:p>
                      <a:pPr marL="64769" marR="113030">
                        <a:lnSpc>
                          <a:spcPct val="100000"/>
                        </a:lnSpc>
                        <a:spcBef>
                          <a:spcPts val="5"/>
                        </a:spcBef>
                      </a:pPr>
                      <a:r>
                        <a:rPr sz="2800" b="1" dirty="0">
                          <a:latin typeface="Arial"/>
                          <a:cs typeface="Arial"/>
                        </a:rPr>
                        <a:t>Te</a:t>
                      </a:r>
                      <a:r>
                        <a:rPr sz="2800" b="1" spc="-15" dirty="0">
                          <a:latin typeface="Arial"/>
                          <a:cs typeface="Arial"/>
                        </a:rPr>
                        <a:t>a</a:t>
                      </a:r>
                      <a:r>
                        <a:rPr sz="2800" b="1" spc="0" dirty="0">
                          <a:latin typeface="Arial"/>
                          <a:cs typeface="Arial"/>
                        </a:rPr>
                        <a:t>cher</a:t>
                      </a:r>
                      <a:r>
                        <a:rPr sz="2800" b="1" spc="-20" dirty="0">
                          <a:latin typeface="Arial"/>
                          <a:cs typeface="Arial"/>
                        </a:rPr>
                        <a:t> </a:t>
                      </a:r>
                      <a:r>
                        <a:rPr sz="2800" b="1" spc="0" dirty="0">
                          <a:latin typeface="Arial"/>
                          <a:cs typeface="Arial"/>
                        </a:rPr>
                        <a:t>Ref</a:t>
                      </a:r>
                      <a:r>
                        <a:rPr sz="2800" b="1" spc="-10" dirty="0">
                          <a:latin typeface="Arial"/>
                          <a:cs typeface="Arial"/>
                        </a:rPr>
                        <a:t>l</a:t>
                      </a:r>
                      <a:r>
                        <a:rPr sz="2800" b="1" spc="0" dirty="0">
                          <a:latin typeface="Arial"/>
                          <a:cs typeface="Arial"/>
                        </a:rPr>
                        <a:t>ect</a:t>
                      </a:r>
                      <a:r>
                        <a:rPr sz="2800" b="1" spc="-20" dirty="0">
                          <a:latin typeface="Arial"/>
                          <a:cs typeface="Arial"/>
                        </a:rPr>
                        <a:t>i</a:t>
                      </a:r>
                      <a:r>
                        <a:rPr sz="2800" b="1" spc="0" dirty="0">
                          <a:latin typeface="Arial"/>
                          <a:cs typeface="Arial"/>
                        </a:rPr>
                        <a:t>on </a:t>
                      </a:r>
                      <a:r>
                        <a:rPr sz="2800" b="1" spc="-10" dirty="0">
                          <a:latin typeface="Arial"/>
                          <a:cs typeface="Arial"/>
                        </a:rPr>
                        <a:t>F</a:t>
                      </a:r>
                      <a:r>
                        <a:rPr sz="2800" b="1" spc="0" dirty="0">
                          <a:latin typeface="Arial"/>
                          <a:cs typeface="Arial"/>
                        </a:rPr>
                        <a:t>o</a:t>
                      </a:r>
                      <a:r>
                        <a:rPr sz="2800" b="1" spc="-15" dirty="0">
                          <a:latin typeface="Arial"/>
                          <a:cs typeface="Arial"/>
                        </a:rPr>
                        <a:t>r</a:t>
                      </a:r>
                      <a:r>
                        <a:rPr sz="2800" b="1" spc="0" dirty="0">
                          <a:latin typeface="Arial"/>
                          <a:cs typeface="Arial"/>
                        </a:rPr>
                        <a:t>m </a:t>
                      </a:r>
                      <a:r>
                        <a:rPr sz="2800" b="1" spc="-5" dirty="0">
                          <a:latin typeface="Arial"/>
                          <a:cs typeface="Arial"/>
                        </a:rPr>
                        <a:t>(</a:t>
                      </a:r>
                      <a:r>
                        <a:rPr sz="2800" b="1" spc="0" dirty="0">
                          <a:latin typeface="Arial"/>
                          <a:cs typeface="Arial"/>
                        </a:rPr>
                        <a:t>T</a:t>
                      </a:r>
                      <a:r>
                        <a:rPr sz="2800" b="1" spc="-5" dirty="0">
                          <a:latin typeface="Arial"/>
                          <a:cs typeface="Arial"/>
                        </a:rPr>
                        <a:t>R</a:t>
                      </a:r>
                      <a:r>
                        <a:rPr sz="2800" b="1" spc="0" dirty="0">
                          <a:latin typeface="Arial"/>
                          <a:cs typeface="Arial"/>
                        </a:rPr>
                        <a:t>F)</a:t>
                      </a:r>
                      <a:r>
                        <a:rPr sz="2800" b="1" spc="-10" dirty="0">
                          <a:latin typeface="Arial"/>
                          <a:cs typeface="Arial"/>
                        </a:rPr>
                        <a:t> </a:t>
                      </a:r>
                      <a:r>
                        <a:rPr sz="2800" spc="0" dirty="0">
                          <a:latin typeface="Arial"/>
                          <a:cs typeface="Arial"/>
                        </a:rPr>
                        <a:t>on</a:t>
                      </a:r>
                      <a:r>
                        <a:rPr sz="2800" spc="-5" dirty="0">
                          <a:latin typeface="Arial"/>
                          <a:cs typeface="Arial"/>
                        </a:rPr>
                        <a:t> </a:t>
                      </a:r>
                      <a:r>
                        <a:rPr sz="2800" spc="0" dirty="0">
                          <a:latin typeface="Arial"/>
                          <a:cs typeface="Arial"/>
                        </a:rPr>
                        <a:t>a</a:t>
                      </a:r>
                      <a:r>
                        <a:rPr sz="2800" spc="-15" dirty="0">
                          <a:latin typeface="Arial"/>
                          <a:cs typeface="Arial"/>
                        </a:rPr>
                        <a:t>d</a:t>
                      </a:r>
                      <a:r>
                        <a:rPr sz="2800" spc="0" dirty="0">
                          <a:latin typeface="Arial"/>
                          <a:cs typeface="Arial"/>
                        </a:rPr>
                        <a:t>ap</a:t>
                      </a:r>
                      <a:r>
                        <a:rPr sz="2800" spc="-5" dirty="0">
                          <a:latin typeface="Arial"/>
                          <a:cs typeface="Arial"/>
                        </a:rPr>
                        <a:t>t</a:t>
                      </a:r>
                      <a:r>
                        <a:rPr sz="2800" spc="-10" dirty="0">
                          <a:latin typeface="Arial"/>
                          <a:cs typeface="Arial"/>
                        </a:rPr>
                        <a:t>i</a:t>
                      </a:r>
                      <a:r>
                        <a:rPr sz="2800" spc="0" dirty="0">
                          <a:latin typeface="Arial"/>
                          <a:cs typeface="Arial"/>
                        </a:rPr>
                        <a:t>ng</a:t>
                      </a:r>
                      <a:r>
                        <a:rPr sz="2800" spc="-5" dirty="0">
                          <a:latin typeface="Arial"/>
                          <a:cs typeface="Arial"/>
                        </a:rPr>
                        <a:t> </a:t>
                      </a:r>
                      <a:r>
                        <a:rPr sz="2800" spc="0" dirty="0">
                          <a:latin typeface="Arial"/>
                          <a:cs typeface="Arial"/>
                        </a:rPr>
                        <a:t>a</a:t>
                      </a:r>
                      <a:r>
                        <a:rPr sz="2800" spc="-15" dirty="0">
                          <a:latin typeface="Arial"/>
                          <a:cs typeface="Arial"/>
                        </a:rPr>
                        <a:t>n</a:t>
                      </a:r>
                      <a:r>
                        <a:rPr sz="2800" spc="0" dirty="0">
                          <a:latin typeface="Arial"/>
                          <a:cs typeface="Arial"/>
                        </a:rPr>
                        <a:t>d</a:t>
                      </a:r>
                      <a:r>
                        <a:rPr sz="2800" spc="-5" dirty="0">
                          <a:latin typeface="Arial"/>
                          <a:cs typeface="Arial"/>
                        </a:rPr>
                        <a:t> </a:t>
                      </a:r>
                      <a:r>
                        <a:rPr sz="2800" spc="0" dirty="0">
                          <a:latin typeface="Arial"/>
                          <a:cs typeface="Arial"/>
                        </a:rPr>
                        <a:t>us</a:t>
                      </a:r>
                      <a:r>
                        <a:rPr sz="2800" spc="-10" dirty="0">
                          <a:latin typeface="Arial"/>
                          <a:cs typeface="Arial"/>
                        </a:rPr>
                        <a:t>i</a:t>
                      </a:r>
                      <a:r>
                        <a:rPr sz="2800" spc="0" dirty="0">
                          <a:latin typeface="Arial"/>
                          <a:cs typeface="Arial"/>
                        </a:rPr>
                        <a:t>ng cu</a:t>
                      </a:r>
                      <a:r>
                        <a:rPr sz="2800" spc="5" dirty="0">
                          <a:latin typeface="Arial"/>
                          <a:cs typeface="Arial"/>
                        </a:rPr>
                        <a:t>l</a:t>
                      </a:r>
                      <a:r>
                        <a:rPr sz="2800" spc="-10" dirty="0">
                          <a:latin typeface="Arial"/>
                          <a:cs typeface="Arial"/>
                        </a:rPr>
                        <a:t>t</a:t>
                      </a:r>
                      <a:r>
                        <a:rPr sz="2800" spc="0" dirty="0">
                          <a:latin typeface="Arial"/>
                          <a:cs typeface="Arial"/>
                        </a:rPr>
                        <a:t>ur</a:t>
                      </a:r>
                      <a:r>
                        <a:rPr sz="2800" spc="-15" dirty="0">
                          <a:latin typeface="Arial"/>
                          <a:cs typeface="Arial"/>
                        </a:rPr>
                        <a:t>a</a:t>
                      </a:r>
                      <a:r>
                        <a:rPr sz="2800" spc="0" dirty="0">
                          <a:latin typeface="Arial"/>
                          <a:cs typeface="Arial"/>
                        </a:rPr>
                        <a:t>l</a:t>
                      </a:r>
                      <a:r>
                        <a:rPr sz="2800" spc="-10" dirty="0">
                          <a:latin typeface="Arial"/>
                          <a:cs typeface="Arial"/>
                        </a:rPr>
                        <a:t>l</a:t>
                      </a:r>
                      <a:r>
                        <a:rPr sz="2800" spc="0" dirty="0">
                          <a:latin typeface="Arial"/>
                          <a:cs typeface="Arial"/>
                        </a:rPr>
                        <a:t>y</a:t>
                      </a:r>
                      <a:r>
                        <a:rPr sz="2800" spc="-5" dirty="0">
                          <a:latin typeface="Arial"/>
                          <a:cs typeface="Arial"/>
                        </a:rPr>
                        <a:t> </a:t>
                      </a:r>
                      <a:r>
                        <a:rPr sz="2800" spc="0" dirty="0">
                          <a:latin typeface="Arial"/>
                          <a:cs typeface="Arial"/>
                        </a:rPr>
                        <a:t>app</a:t>
                      </a:r>
                      <a:r>
                        <a:rPr sz="2800" spc="-15" dirty="0">
                          <a:latin typeface="Arial"/>
                          <a:cs typeface="Arial"/>
                        </a:rPr>
                        <a:t>r</a:t>
                      </a:r>
                      <a:r>
                        <a:rPr sz="2800" spc="0" dirty="0">
                          <a:latin typeface="Arial"/>
                          <a:cs typeface="Arial"/>
                        </a:rPr>
                        <a:t>opr</a:t>
                      </a:r>
                      <a:r>
                        <a:rPr sz="2800" spc="-10" dirty="0">
                          <a:latin typeface="Arial"/>
                          <a:cs typeface="Arial"/>
                        </a:rPr>
                        <a:t>i</a:t>
                      </a:r>
                      <a:r>
                        <a:rPr sz="2800" spc="0" dirty="0">
                          <a:latin typeface="Arial"/>
                          <a:cs typeface="Arial"/>
                        </a:rPr>
                        <a:t>a</a:t>
                      </a:r>
                      <a:r>
                        <a:rPr sz="2800" spc="-5" dirty="0">
                          <a:latin typeface="Arial"/>
                          <a:cs typeface="Arial"/>
                        </a:rPr>
                        <a:t>t</a:t>
                      </a:r>
                      <a:r>
                        <a:rPr sz="2800" spc="0" dirty="0">
                          <a:latin typeface="Arial"/>
                          <a:cs typeface="Arial"/>
                        </a:rPr>
                        <a:t>e</a:t>
                      </a:r>
                      <a:r>
                        <a:rPr sz="2800" spc="-5" dirty="0">
                          <a:latin typeface="Arial"/>
                          <a:cs typeface="Arial"/>
                        </a:rPr>
                        <a:t> </a:t>
                      </a:r>
                      <a:r>
                        <a:rPr sz="2800" spc="-10" dirty="0">
                          <a:latin typeface="Arial"/>
                          <a:cs typeface="Arial"/>
                        </a:rPr>
                        <a:t>t</a:t>
                      </a:r>
                      <a:r>
                        <a:rPr sz="2800" spc="0" dirty="0">
                          <a:latin typeface="Arial"/>
                          <a:cs typeface="Arial"/>
                        </a:rPr>
                        <a:t>ea</a:t>
                      </a:r>
                      <a:r>
                        <a:rPr sz="2800" spc="-15" dirty="0">
                          <a:latin typeface="Arial"/>
                          <a:cs typeface="Arial"/>
                        </a:rPr>
                        <a:t>c</a:t>
                      </a:r>
                      <a:r>
                        <a:rPr sz="2800" spc="0" dirty="0">
                          <a:latin typeface="Arial"/>
                          <a:cs typeface="Arial"/>
                        </a:rPr>
                        <a:t>h</a:t>
                      </a:r>
                      <a:r>
                        <a:rPr sz="2800" spc="5" dirty="0">
                          <a:latin typeface="Arial"/>
                          <a:cs typeface="Arial"/>
                        </a:rPr>
                        <a:t>i</a:t>
                      </a:r>
                      <a:r>
                        <a:rPr sz="2800" spc="-15" dirty="0">
                          <a:latin typeface="Arial"/>
                          <a:cs typeface="Arial"/>
                        </a:rPr>
                        <a:t>n</a:t>
                      </a:r>
                      <a:r>
                        <a:rPr sz="2800" spc="0" dirty="0">
                          <a:latin typeface="Arial"/>
                          <a:cs typeface="Arial"/>
                        </a:rPr>
                        <a:t>g s</a:t>
                      </a:r>
                      <a:r>
                        <a:rPr sz="2800" spc="-10" dirty="0">
                          <a:latin typeface="Arial"/>
                          <a:cs typeface="Arial"/>
                        </a:rPr>
                        <a:t>t</a:t>
                      </a:r>
                      <a:r>
                        <a:rPr sz="2800" spc="-5" dirty="0">
                          <a:latin typeface="Arial"/>
                          <a:cs typeface="Arial"/>
                        </a:rPr>
                        <a:t>r</a:t>
                      </a:r>
                      <a:r>
                        <a:rPr sz="2800" spc="0" dirty="0">
                          <a:latin typeface="Arial"/>
                          <a:cs typeface="Arial"/>
                        </a:rPr>
                        <a:t>a</a:t>
                      </a:r>
                      <a:r>
                        <a:rPr sz="2800" spc="-5" dirty="0">
                          <a:latin typeface="Arial"/>
                          <a:cs typeface="Arial"/>
                        </a:rPr>
                        <a:t>t</a:t>
                      </a:r>
                      <a:r>
                        <a:rPr sz="2800" spc="0" dirty="0">
                          <a:latin typeface="Arial"/>
                          <a:cs typeface="Arial"/>
                        </a:rPr>
                        <a:t>eg</a:t>
                      </a:r>
                      <a:r>
                        <a:rPr sz="2800" spc="5" dirty="0">
                          <a:latin typeface="Arial"/>
                          <a:cs typeface="Arial"/>
                        </a:rPr>
                        <a:t>i</a:t>
                      </a:r>
                      <a:r>
                        <a:rPr sz="2800" spc="-15" dirty="0">
                          <a:latin typeface="Arial"/>
                          <a:cs typeface="Arial"/>
                        </a:rPr>
                        <a:t>e</a:t>
                      </a:r>
                      <a:r>
                        <a:rPr sz="2800" spc="0" dirty="0">
                          <a:latin typeface="Arial"/>
                          <a:cs typeface="Arial"/>
                        </a:rPr>
                        <a:t>s</a:t>
                      </a:r>
                      <a:r>
                        <a:rPr sz="2800" spc="-5" dirty="0">
                          <a:latin typeface="Arial"/>
                          <a:cs typeface="Arial"/>
                        </a:rPr>
                        <a:t> </a:t>
                      </a:r>
                      <a:r>
                        <a:rPr sz="2800" spc="-10" dirty="0">
                          <a:latin typeface="Arial"/>
                          <a:cs typeface="Arial"/>
                        </a:rPr>
                        <a:t>t</a:t>
                      </a:r>
                      <a:r>
                        <a:rPr sz="2800" spc="0" dirty="0">
                          <a:latin typeface="Arial"/>
                          <a:cs typeface="Arial"/>
                        </a:rPr>
                        <a:t>o</a:t>
                      </a:r>
                      <a:r>
                        <a:rPr sz="2800" spc="-5" dirty="0">
                          <a:latin typeface="Arial"/>
                          <a:cs typeface="Arial"/>
                        </a:rPr>
                        <a:t> </a:t>
                      </a:r>
                      <a:r>
                        <a:rPr sz="2800" spc="0" dirty="0">
                          <a:latin typeface="Arial"/>
                          <a:cs typeface="Arial"/>
                        </a:rPr>
                        <a:t>addre</a:t>
                      </a:r>
                      <a:r>
                        <a:rPr sz="2800" spc="-15" dirty="0">
                          <a:latin typeface="Arial"/>
                          <a:cs typeface="Arial"/>
                        </a:rPr>
                        <a:t>s</a:t>
                      </a:r>
                      <a:r>
                        <a:rPr sz="2800" spc="0" dirty="0">
                          <a:latin typeface="Arial"/>
                          <a:cs typeface="Arial"/>
                        </a:rPr>
                        <a:t>s</a:t>
                      </a:r>
                      <a:r>
                        <a:rPr sz="2800" spc="-5" dirty="0">
                          <a:latin typeface="Arial"/>
                          <a:cs typeface="Arial"/>
                        </a:rPr>
                        <a:t> </a:t>
                      </a:r>
                      <a:r>
                        <a:rPr sz="2800" spc="-10" dirty="0">
                          <a:latin typeface="Arial"/>
                          <a:cs typeface="Arial"/>
                        </a:rPr>
                        <a:t>t</a:t>
                      </a:r>
                      <a:r>
                        <a:rPr sz="2800" spc="0" dirty="0">
                          <a:latin typeface="Arial"/>
                          <a:cs typeface="Arial"/>
                        </a:rPr>
                        <a:t>he nee</a:t>
                      </a:r>
                      <a:r>
                        <a:rPr sz="2800" spc="-10" dirty="0">
                          <a:latin typeface="Arial"/>
                          <a:cs typeface="Arial"/>
                        </a:rPr>
                        <a:t>d</a:t>
                      </a:r>
                      <a:r>
                        <a:rPr sz="2800" spc="0" dirty="0">
                          <a:latin typeface="Arial"/>
                          <a:cs typeface="Arial"/>
                        </a:rPr>
                        <a:t>s</a:t>
                      </a:r>
                      <a:r>
                        <a:rPr sz="2800" spc="-5" dirty="0">
                          <a:latin typeface="Arial"/>
                          <a:cs typeface="Arial"/>
                        </a:rPr>
                        <a:t> </a:t>
                      </a:r>
                      <a:r>
                        <a:rPr sz="2800" spc="0" dirty="0">
                          <a:latin typeface="Arial"/>
                          <a:cs typeface="Arial"/>
                        </a:rPr>
                        <a:t>of</a:t>
                      </a:r>
                      <a:r>
                        <a:rPr sz="2800" spc="-10" dirty="0">
                          <a:latin typeface="Arial"/>
                          <a:cs typeface="Arial"/>
                        </a:rPr>
                        <a:t> </a:t>
                      </a:r>
                      <a:r>
                        <a:rPr sz="2800" spc="0" dirty="0">
                          <a:latin typeface="Arial"/>
                          <a:cs typeface="Arial"/>
                        </a:rPr>
                        <a:t>lear</a:t>
                      </a:r>
                      <a:r>
                        <a:rPr sz="2800" spc="-15" dirty="0">
                          <a:latin typeface="Arial"/>
                          <a:cs typeface="Arial"/>
                        </a:rPr>
                        <a:t>n</a:t>
                      </a:r>
                      <a:r>
                        <a:rPr sz="2800" spc="0" dirty="0">
                          <a:latin typeface="Arial"/>
                          <a:cs typeface="Arial"/>
                        </a:rPr>
                        <a:t>ers</a:t>
                      </a:r>
                      <a:r>
                        <a:rPr sz="2800" spc="-10" dirty="0">
                          <a:latin typeface="Arial"/>
                          <a:cs typeface="Arial"/>
                        </a:rPr>
                        <a:t> f</a:t>
                      </a:r>
                      <a:r>
                        <a:rPr sz="2800" spc="-5" dirty="0">
                          <a:latin typeface="Arial"/>
                          <a:cs typeface="Arial"/>
                        </a:rPr>
                        <a:t>r</a:t>
                      </a:r>
                      <a:r>
                        <a:rPr sz="2800" spc="-15" dirty="0">
                          <a:latin typeface="Arial"/>
                          <a:cs typeface="Arial"/>
                        </a:rPr>
                        <a:t>o</a:t>
                      </a:r>
                      <a:r>
                        <a:rPr sz="2800" spc="0" dirty="0">
                          <a:latin typeface="Arial"/>
                          <a:cs typeface="Arial"/>
                        </a:rPr>
                        <a:t>m in</a:t>
                      </a:r>
                      <a:r>
                        <a:rPr sz="2800" spc="-15" dirty="0">
                          <a:latin typeface="Arial"/>
                          <a:cs typeface="Arial"/>
                        </a:rPr>
                        <a:t>d</a:t>
                      </a:r>
                      <a:r>
                        <a:rPr sz="2800" spc="0" dirty="0">
                          <a:latin typeface="Arial"/>
                          <a:cs typeface="Arial"/>
                        </a:rPr>
                        <a:t>ig</a:t>
                      </a:r>
                      <a:r>
                        <a:rPr sz="2800" spc="-15" dirty="0">
                          <a:latin typeface="Arial"/>
                          <a:cs typeface="Arial"/>
                        </a:rPr>
                        <a:t>e</a:t>
                      </a:r>
                      <a:r>
                        <a:rPr sz="2800" spc="0" dirty="0">
                          <a:latin typeface="Arial"/>
                          <a:cs typeface="Arial"/>
                        </a:rPr>
                        <a:t>no</a:t>
                      </a:r>
                      <a:r>
                        <a:rPr sz="2800" spc="-10" dirty="0">
                          <a:latin typeface="Arial"/>
                          <a:cs typeface="Arial"/>
                        </a:rPr>
                        <a:t>u</a:t>
                      </a:r>
                      <a:r>
                        <a:rPr sz="2800" spc="0" dirty="0">
                          <a:latin typeface="Arial"/>
                          <a:cs typeface="Arial"/>
                        </a:rPr>
                        <a:t>s</a:t>
                      </a:r>
                      <a:r>
                        <a:rPr sz="2800" spc="-5" dirty="0">
                          <a:latin typeface="Arial"/>
                          <a:cs typeface="Arial"/>
                        </a:rPr>
                        <a:t> </a:t>
                      </a:r>
                      <a:r>
                        <a:rPr sz="2800" spc="0" dirty="0">
                          <a:latin typeface="Arial"/>
                          <a:cs typeface="Arial"/>
                        </a:rPr>
                        <a:t>gro</a:t>
                      </a:r>
                      <a:r>
                        <a:rPr sz="2800" spc="-15" dirty="0">
                          <a:latin typeface="Arial"/>
                          <a:cs typeface="Arial"/>
                        </a:rPr>
                        <a:t>u</a:t>
                      </a:r>
                      <a:r>
                        <a:rPr sz="2800" spc="0" dirty="0">
                          <a:latin typeface="Arial"/>
                          <a:cs typeface="Arial"/>
                        </a:rPr>
                        <a:t>ps</a:t>
                      </a:r>
                      <a:r>
                        <a:rPr sz="2800" spc="-5" dirty="0">
                          <a:latin typeface="Arial"/>
                          <a:cs typeface="Arial"/>
                        </a:rPr>
                        <a:t> </a:t>
                      </a:r>
                      <a:r>
                        <a:rPr sz="2800" spc="0" dirty="0">
                          <a:latin typeface="Arial"/>
                          <a:cs typeface="Arial"/>
                        </a:rPr>
                        <a:t>a</a:t>
                      </a:r>
                      <a:r>
                        <a:rPr sz="2800" spc="-15" dirty="0">
                          <a:latin typeface="Arial"/>
                          <a:cs typeface="Arial"/>
                        </a:rPr>
                        <a:t>n</a:t>
                      </a:r>
                      <a:r>
                        <a:rPr sz="2800" spc="0" dirty="0">
                          <a:latin typeface="Arial"/>
                          <a:cs typeface="Arial"/>
                        </a:rPr>
                        <a:t>d</a:t>
                      </a:r>
                      <a:r>
                        <a:rPr sz="2800" spc="-5" dirty="0">
                          <a:latin typeface="Arial"/>
                          <a:cs typeface="Arial"/>
                        </a:rPr>
                        <a:t> </a:t>
                      </a:r>
                      <a:r>
                        <a:rPr sz="2800" spc="0" dirty="0">
                          <a:latin typeface="Arial"/>
                          <a:cs typeface="Arial"/>
                        </a:rPr>
                        <a:t>a </a:t>
                      </a:r>
                      <a:r>
                        <a:rPr sz="2800" b="1" spc="0" dirty="0">
                          <a:latin typeface="Arial"/>
                          <a:cs typeface="Arial"/>
                        </a:rPr>
                        <a:t>cer</a:t>
                      </a:r>
                      <a:r>
                        <a:rPr sz="2800" b="1" spc="-5" dirty="0">
                          <a:latin typeface="Arial"/>
                          <a:cs typeface="Arial"/>
                        </a:rPr>
                        <a:t>t</a:t>
                      </a:r>
                      <a:r>
                        <a:rPr sz="2800" b="1" spc="-10" dirty="0">
                          <a:latin typeface="Arial"/>
                          <a:cs typeface="Arial"/>
                        </a:rPr>
                        <a:t>i</a:t>
                      </a:r>
                      <a:r>
                        <a:rPr sz="2800" b="1" spc="-5" dirty="0">
                          <a:latin typeface="Arial"/>
                          <a:cs typeface="Arial"/>
                        </a:rPr>
                        <a:t>f</a:t>
                      </a:r>
                      <a:r>
                        <a:rPr sz="2800" b="1" spc="-10" dirty="0">
                          <a:latin typeface="Arial"/>
                          <a:cs typeface="Arial"/>
                        </a:rPr>
                        <a:t>i</a:t>
                      </a:r>
                      <a:r>
                        <a:rPr sz="2800" b="1" spc="0" dirty="0">
                          <a:latin typeface="Arial"/>
                          <a:cs typeface="Arial"/>
                        </a:rPr>
                        <a:t>cat</a:t>
                      </a:r>
                      <a:r>
                        <a:rPr sz="2800" b="1" spc="-10" dirty="0">
                          <a:latin typeface="Arial"/>
                          <a:cs typeface="Arial"/>
                        </a:rPr>
                        <a:t>i</a:t>
                      </a:r>
                      <a:r>
                        <a:rPr sz="2800" b="1" spc="0" dirty="0">
                          <a:latin typeface="Arial"/>
                          <a:cs typeface="Arial"/>
                        </a:rPr>
                        <a:t>on </a:t>
                      </a:r>
                      <a:r>
                        <a:rPr sz="2800" b="1" spc="-5" dirty="0">
                          <a:latin typeface="Arial"/>
                          <a:cs typeface="Arial"/>
                        </a:rPr>
                        <a:t>f</a:t>
                      </a:r>
                      <a:r>
                        <a:rPr sz="2800" b="1" spc="0" dirty="0">
                          <a:latin typeface="Arial"/>
                          <a:cs typeface="Arial"/>
                        </a:rPr>
                        <a:t>rom</a:t>
                      </a:r>
                      <a:r>
                        <a:rPr sz="2800" b="1" spc="-10" dirty="0">
                          <a:latin typeface="Arial"/>
                          <a:cs typeface="Arial"/>
                        </a:rPr>
                        <a:t> </a:t>
                      </a:r>
                      <a:r>
                        <a:rPr sz="2800" b="1" spc="-5" dirty="0">
                          <a:latin typeface="Arial"/>
                          <a:cs typeface="Arial"/>
                        </a:rPr>
                        <a:t>t</a:t>
                      </a:r>
                      <a:r>
                        <a:rPr sz="2800" b="1" spc="-10" dirty="0">
                          <a:latin typeface="Arial"/>
                          <a:cs typeface="Arial"/>
                        </a:rPr>
                        <a:t>h</a:t>
                      </a:r>
                      <a:r>
                        <a:rPr sz="2800" b="1" spc="0" dirty="0">
                          <a:latin typeface="Arial"/>
                          <a:cs typeface="Arial"/>
                        </a:rPr>
                        <a:t>e</a:t>
                      </a:r>
                      <a:r>
                        <a:rPr sz="2800" b="1" spc="-5" dirty="0">
                          <a:latin typeface="Arial"/>
                          <a:cs typeface="Arial"/>
                        </a:rPr>
                        <a:t> </a:t>
                      </a:r>
                      <a:r>
                        <a:rPr sz="2800" b="1" spc="0" dirty="0">
                          <a:latin typeface="Arial"/>
                          <a:cs typeface="Arial"/>
                        </a:rPr>
                        <a:t>s</a:t>
                      </a:r>
                      <a:r>
                        <a:rPr sz="2800" b="1" spc="-15" dirty="0">
                          <a:latin typeface="Arial"/>
                          <a:cs typeface="Arial"/>
                        </a:rPr>
                        <a:t>c</a:t>
                      </a:r>
                      <a:r>
                        <a:rPr sz="2800" b="1" spc="0" dirty="0">
                          <a:latin typeface="Arial"/>
                          <a:cs typeface="Arial"/>
                        </a:rPr>
                        <a:t>h</a:t>
                      </a:r>
                      <a:r>
                        <a:rPr sz="2800" b="1" spc="-10" dirty="0">
                          <a:latin typeface="Arial"/>
                          <a:cs typeface="Arial"/>
                        </a:rPr>
                        <a:t>o</a:t>
                      </a:r>
                      <a:r>
                        <a:rPr sz="2800" b="1" spc="0" dirty="0">
                          <a:latin typeface="Arial"/>
                          <a:cs typeface="Arial"/>
                        </a:rPr>
                        <a:t>ol he</a:t>
                      </a:r>
                      <a:r>
                        <a:rPr sz="2800" b="1" spc="-15" dirty="0">
                          <a:latin typeface="Arial"/>
                          <a:cs typeface="Arial"/>
                        </a:rPr>
                        <a:t>a</a:t>
                      </a:r>
                      <a:r>
                        <a:rPr sz="2800" b="1" spc="0" dirty="0">
                          <a:latin typeface="Arial"/>
                          <a:cs typeface="Arial"/>
                        </a:rPr>
                        <a:t>d </a:t>
                      </a:r>
                      <a:r>
                        <a:rPr sz="2800" spc="-10" dirty="0">
                          <a:latin typeface="Arial"/>
                          <a:cs typeface="Arial"/>
                        </a:rPr>
                        <a:t>t</a:t>
                      </a:r>
                      <a:r>
                        <a:rPr sz="2800" spc="0" dirty="0">
                          <a:latin typeface="Arial"/>
                          <a:cs typeface="Arial"/>
                        </a:rPr>
                        <a:t>hat</a:t>
                      </a:r>
                      <a:r>
                        <a:rPr sz="2800" spc="-10" dirty="0">
                          <a:latin typeface="Arial"/>
                          <a:cs typeface="Arial"/>
                        </a:rPr>
                        <a:t> t</a:t>
                      </a:r>
                      <a:r>
                        <a:rPr sz="2800" spc="0" dirty="0">
                          <a:latin typeface="Arial"/>
                          <a:cs typeface="Arial"/>
                        </a:rPr>
                        <a:t>he</a:t>
                      </a:r>
                      <a:r>
                        <a:rPr sz="2800" spc="-5" dirty="0">
                          <a:latin typeface="Arial"/>
                          <a:cs typeface="Arial"/>
                        </a:rPr>
                        <a:t> r</a:t>
                      </a:r>
                      <a:r>
                        <a:rPr sz="2800" spc="0" dirty="0">
                          <a:latin typeface="Arial"/>
                          <a:cs typeface="Arial"/>
                        </a:rPr>
                        <a:t>a</a:t>
                      </a:r>
                      <a:r>
                        <a:rPr sz="2800" spc="-5" dirty="0">
                          <a:latin typeface="Arial"/>
                          <a:cs typeface="Arial"/>
                        </a:rPr>
                        <a:t>t</a:t>
                      </a:r>
                      <a:r>
                        <a:rPr sz="2800" spc="0" dirty="0">
                          <a:latin typeface="Arial"/>
                          <a:cs typeface="Arial"/>
                        </a:rPr>
                        <a:t>ee</a:t>
                      </a:r>
                      <a:r>
                        <a:rPr sz="2800" spc="-5" dirty="0">
                          <a:latin typeface="Arial"/>
                          <a:cs typeface="Arial"/>
                        </a:rPr>
                        <a:t>’</a:t>
                      </a:r>
                      <a:r>
                        <a:rPr sz="2800" spc="0" dirty="0">
                          <a:latin typeface="Arial"/>
                          <a:cs typeface="Arial"/>
                        </a:rPr>
                        <a:t>s</a:t>
                      </a:r>
                      <a:r>
                        <a:rPr sz="2800" spc="-5" dirty="0">
                          <a:latin typeface="Arial"/>
                          <a:cs typeface="Arial"/>
                        </a:rPr>
                        <a:t> </a:t>
                      </a:r>
                      <a:r>
                        <a:rPr sz="2800" spc="0" dirty="0">
                          <a:latin typeface="Arial"/>
                          <a:cs typeface="Arial"/>
                        </a:rPr>
                        <a:t>cl</a:t>
                      </a:r>
                      <a:r>
                        <a:rPr sz="2800" spc="-15" dirty="0">
                          <a:latin typeface="Arial"/>
                          <a:cs typeface="Arial"/>
                        </a:rPr>
                        <a:t>as</a:t>
                      </a:r>
                      <a:r>
                        <a:rPr sz="2800" spc="0" dirty="0">
                          <a:latin typeface="Arial"/>
                          <a:cs typeface="Arial"/>
                        </a:rPr>
                        <a:t>ses have </a:t>
                      </a:r>
                      <a:r>
                        <a:rPr sz="2800" spc="-15" dirty="0">
                          <a:latin typeface="Arial"/>
                          <a:cs typeface="Arial"/>
                        </a:rPr>
                        <a:t>n</a:t>
                      </a:r>
                      <a:r>
                        <a:rPr sz="2800" spc="0" dirty="0">
                          <a:latin typeface="Arial"/>
                          <a:cs typeface="Arial"/>
                        </a:rPr>
                        <a:t>o</a:t>
                      </a:r>
                      <a:r>
                        <a:rPr sz="2800" spc="-5" dirty="0">
                          <a:latin typeface="Arial"/>
                          <a:cs typeface="Arial"/>
                        </a:rPr>
                        <a:t> </a:t>
                      </a:r>
                      <a:r>
                        <a:rPr sz="2800" spc="0" dirty="0">
                          <a:latin typeface="Arial"/>
                          <a:cs typeface="Arial"/>
                        </a:rPr>
                        <a:t>i</a:t>
                      </a:r>
                      <a:r>
                        <a:rPr sz="2800" spc="-15" dirty="0">
                          <a:latin typeface="Arial"/>
                          <a:cs typeface="Arial"/>
                        </a:rPr>
                        <a:t>d</a:t>
                      </a:r>
                      <a:r>
                        <a:rPr sz="2800" spc="0" dirty="0">
                          <a:latin typeface="Arial"/>
                          <a:cs typeface="Arial"/>
                        </a:rPr>
                        <a:t>en</a:t>
                      </a:r>
                      <a:r>
                        <a:rPr sz="2800" spc="-5" dirty="0">
                          <a:latin typeface="Arial"/>
                          <a:cs typeface="Arial"/>
                        </a:rPr>
                        <a:t>t</a:t>
                      </a:r>
                      <a:r>
                        <a:rPr sz="2800" spc="0" dirty="0">
                          <a:latin typeface="Arial"/>
                          <a:cs typeface="Arial"/>
                        </a:rPr>
                        <a:t>i</a:t>
                      </a:r>
                      <a:r>
                        <a:rPr sz="2800" spc="-10" dirty="0">
                          <a:latin typeface="Arial"/>
                          <a:cs typeface="Arial"/>
                        </a:rPr>
                        <a:t>fi</a:t>
                      </a:r>
                      <a:r>
                        <a:rPr sz="2800" spc="0" dirty="0">
                          <a:latin typeface="Arial"/>
                          <a:cs typeface="Arial"/>
                        </a:rPr>
                        <a:t>ed</a:t>
                      </a:r>
                      <a:r>
                        <a:rPr sz="2800" spc="-5" dirty="0">
                          <a:latin typeface="Arial"/>
                          <a:cs typeface="Arial"/>
                        </a:rPr>
                        <a:t> </a:t>
                      </a:r>
                      <a:r>
                        <a:rPr sz="2800" spc="-10" dirty="0">
                          <a:latin typeface="Arial"/>
                          <a:cs typeface="Arial"/>
                        </a:rPr>
                        <a:t>l</a:t>
                      </a:r>
                      <a:r>
                        <a:rPr sz="2800" spc="0" dirty="0">
                          <a:latin typeface="Arial"/>
                          <a:cs typeface="Arial"/>
                        </a:rPr>
                        <a:t>earne</a:t>
                      </a:r>
                      <a:r>
                        <a:rPr sz="2800" spc="-5" dirty="0">
                          <a:latin typeface="Arial"/>
                          <a:cs typeface="Arial"/>
                        </a:rPr>
                        <a:t>r</a:t>
                      </a:r>
                      <a:r>
                        <a:rPr sz="2800" spc="-20" dirty="0">
                          <a:latin typeface="Arial"/>
                          <a:cs typeface="Arial"/>
                        </a:rPr>
                        <a:t>/</a:t>
                      </a:r>
                      <a:r>
                        <a:rPr sz="2800" spc="0" dirty="0">
                          <a:latin typeface="Arial"/>
                          <a:cs typeface="Arial"/>
                        </a:rPr>
                        <a:t>s </a:t>
                      </a:r>
                      <a:r>
                        <a:rPr sz="2800" spc="-10" dirty="0">
                          <a:latin typeface="Arial"/>
                          <a:cs typeface="Arial"/>
                        </a:rPr>
                        <a:t>f</a:t>
                      </a:r>
                      <a:r>
                        <a:rPr sz="2800" spc="-5" dirty="0">
                          <a:latin typeface="Arial"/>
                          <a:cs typeface="Arial"/>
                        </a:rPr>
                        <a:t>r</a:t>
                      </a:r>
                      <a:r>
                        <a:rPr sz="2800" spc="0" dirty="0">
                          <a:latin typeface="Arial"/>
                          <a:cs typeface="Arial"/>
                        </a:rPr>
                        <a:t>om </a:t>
                      </a:r>
                      <a:r>
                        <a:rPr sz="2800" spc="-10" dirty="0">
                          <a:latin typeface="Arial"/>
                          <a:cs typeface="Arial"/>
                        </a:rPr>
                        <a:t>i</a:t>
                      </a:r>
                      <a:r>
                        <a:rPr sz="2800" spc="0" dirty="0">
                          <a:latin typeface="Arial"/>
                          <a:cs typeface="Arial"/>
                        </a:rPr>
                        <a:t>nd</a:t>
                      </a:r>
                      <a:r>
                        <a:rPr sz="2800" spc="-5" dirty="0">
                          <a:latin typeface="Arial"/>
                          <a:cs typeface="Arial"/>
                        </a:rPr>
                        <a:t>i</a:t>
                      </a:r>
                      <a:r>
                        <a:rPr sz="2800" spc="0" dirty="0">
                          <a:latin typeface="Arial"/>
                          <a:cs typeface="Arial"/>
                        </a:rPr>
                        <a:t>ge</a:t>
                      </a:r>
                      <a:r>
                        <a:rPr sz="2800" spc="-15" dirty="0">
                          <a:latin typeface="Arial"/>
                          <a:cs typeface="Arial"/>
                        </a:rPr>
                        <a:t>n</a:t>
                      </a:r>
                      <a:r>
                        <a:rPr sz="2800" spc="0" dirty="0">
                          <a:latin typeface="Arial"/>
                          <a:cs typeface="Arial"/>
                        </a:rPr>
                        <a:t>ous</a:t>
                      </a:r>
                      <a:r>
                        <a:rPr sz="2800" spc="-5" dirty="0">
                          <a:latin typeface="Arial"/>
                          <a:cs typeface="Arial"/>
                        </a:rPr>
                        <a:t> </a:t>
                      </a:r>
                      <a:r>
                        <a:rPr sz="2800" spc="0" dirty="0">
                          <a:latin typeface="Arial"/>
                          <a:cs typeface="Arial"/>
                        </a:rPr>
                        <a:t>g</a:t>
                      </a:r>
                      <a:r>
                        <a:rPr sz="2800" spc="-15" dirty="0">
                          <a:latin typeface="Arial"/>
                          <a:cs typeface="Arial"/>
                        </a:rPr>
                        <a:t>r</a:t>
                      </a:r>
                      <a:r>
                        <a:rPr sz="2800" spc="0" dirty="0">
                          <a:latin typeface="Arial"/>
                          <a:cs typeface="Arial"/>
                        </a:rPr>
                        <a:t>oups</a:t>
                      </a:r>
                      <a:endParaRPr sz="2800" dirty="0">
                        <a:latin typeface="Arial"/>
                        <a:cs typeface="Arial"/>
                      </a:endParaRPr>
                    </a:p>
                  </a:txBody>
                  <a:tcPr marL="0" marR="0" marT="0" marB="0">
                    <a:lnL w="7365">
                      <a:solidFill>
                        <a:srgbClr val="000000"/>
                      </a:solidFill>
                      <a:prstDash val="soli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113664">
                        <a:lnSpc>
                          <a:spcPct val="100000"/>
                        </a:lnSpc>
                      </a:pPr>
                      <a:endParaRPr sz="2800" dirty="0">
                        <a:latin typeface="Arial"/>
                        <a:cs typeface="Arial"/>
                      </a:endParaRPr>
                    </a:p>
                  </a:txBody>
                  <a:tcPr marL="0" marR="0" marT="0" marB="0">
                    <a:lnL w="7366"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64769" marR="231140">
                        <a:lnSpc>
                          <a:spcPct val="100000"/>
                        </a:lnSpc>
                      </a:pPr>
                      <a:r>
                        <a:rPr sz="2800" dirty="0">
                          <a:latin typeface="Arial"/>
                          <a:cs typeface="Arial"/>
                        </a:rPr>
                        <a:t>D</a:t>
                      </a:r>
                      <a:r>
                        <a:rPr sz="2800" spc="-15" dirty="0">
                          <a:latin typeface="Arial"/>
                          <a:cs typeface="Arial"/>
                        </a:rPr>
                        <a:t>e</a:t>
                      </a:r>
                      <a:r>
                        <a:rPr sz="2800" spc="-5" dirty="0">
                          <a:latin typeface="Arial"/>
                          <a:cs typeface="Arial"/>
                        </a:rPr>
                        <a:t>m</a:t>
                      </a:r>
                      <a:r>
                        <a:rPr sz="2800" spc="0" dirty="0">
                          <a:latin typeface="Arial"/>
                          <a:cs typeface="Arial"/>
                        </a:rPr>
                        <a:t>ons</a:t>
                      </a:r>
                      <a:r>
                        <a:rPr sz="2800" spc="-5" dirty="0">
                          <a:latin typeface="Arial"/>
                          <a:cs typeface="Arial"/>
                        </a:rPr>
                        <a:t>tr</a:t>
                      </a:r>
                      <a:r>
                        <a:rPr sz="2800" spc="0" dirty="0">
                          <a:latin typeface="Arial"/>
                          <a:cs typeface="Arial"/>
                        </a:rPr>
                        <a:t>a</a:t>
                      </a:r>
                      <a:r>
                        <a:rPr sz="2800" spc="-5" dirty="0">
                          <a:latin typeface="Arial"/>
                          <a:cs typeface="Arial"/>
                        </a:rPr>
                        <a:t>t</a:t>
                      </a:r>
                      <a:r>
                        <a:rPr sz="2800" spc="0" dirty="0">
                          <a:latin typeface="Arial"/>
                          <a:cs typeface="Arial"/>
                        </a:rPr>
                        <a:t>ed </a:t>
                      </a:r>
                      <a:r>
                        <a:rPr sz="2800" b="1" spc="0" dirty="0">
                          <a:latin typeface="Arial"/>
                          <a:cs typeface="Arial"/>
                        </a:rPr>
                        <a:t>Le</a:t>
                      </a:r>
                      <a:r>
                        <a:rPr sz="2800" b="1" spc="-15" dirty="0">
                          <a:latin typeface="Arial"/>
                          <a:cs typeface="Arial"/>
                        </a:rPr>
                        <a:t>v</a:t>
                      </a:r>
                      <a:r>
                        <a:rPr sz="2800" b="1" spc="0" dirty="0">
                          <a:latin typeface="Arial"/>
                          <a:cs typeface="Arial"/>
                        </a:rPr>
                        <a:t>el</a:t>
                      </a:r>
                      <a:r>
                        <a:rPr sz="2800" b="1" spc="-10" dirty="0">
                          <a:latin typeface="Arial"/>
                          <a:cs typeface="Arial"/>
                        </a:rPr>
                        <a:t> </a:t>
                      </a:r>
                      <a:r>
                        <a:rPr sz="2800" b="1" spc="0" dirty="0">
                          <a:latin typeface="Arial"/>
                          <a:cs typeface="Arial"/>
                        </a:rPr>
                        <a:t>5</a:t>
                      </a:r>
                      <a:r>
                        <a:rPr sz="2800" b="1" spc="-5" dirty="0">
                          <a:latin typeface="Arial"/>
                          <a:cs typeface="Arial"/>
                        </a:rPr>
                        <a:t> </a:t>
                      </a:r>
                      <a:r>
                        <a:rPr sz="2800" spc="0" dirty="0">
                          <a:latin typeface="Arial"/>
                          <a:cs typeface="Arial"/>
                        </a:rPr>
                        <a:t>as sh</a:t>
                      </a:r>
                      <a:r>
                        <a:rPr sz="2800" spc="-15" dirty="0">
                          <a:latin typeface="Arial"/>
                          <a:cs typeface="Arial"/>
                        </a:rPr>
                        <a:t>o</a:t>
                      </a:r>
                      <a:r>
                        <a:rPr sz="2800" spc="0" dirty="0">
                          <a:latin typeface="Arial"/>
                          <a:cs typeface="Arial"/>
                        </a:rPr>
                        <a:t>wn</a:t>
                      </a:r>
                      <a:r>
                        <a:rPr sz="2800" spc="-5" dirty="0">
                          <a:latin typeface="Arial"/>
                          <a:cs typeface="Arial"/>
                        </a:rPr>
                        <a:t> </a:t>
                      </a:r>
                      <a:r>
                        <a:rPr sz="2800" spc="-10" dirty="0">
                          <a:latin typeface="Arial"/>
                          <a:cs typeface="Arial"/>
                        </a:rPr>
                        <a:t>i</a:t>
                      </a:r>
                      <a:r>
                        <a:rPr sz="2800" spc="0" dirty="0">
                          <a:latin typeface="Arial"/>
                          <a:cs typeface="Arial"/>
                        </a:rPr>
                        <a:t>n</a:t>
                      </a:r>
                      <a:r>
                        <a:rPr sz="2800" spc="-5" dirty="0">
                          <a:latin typeface="Arial"/>
                          <a:cs typeface="Arial"/>
                        </a:rPr>
                        <a:t> </a:t>
                      </a:r>
                      <a:r>
                        <a:rPr sz="2800" spc="-10" dirty="0">
                          <a:latin typeface="Arial"/>
                          <a:cs typeface="Arial"/>
                        </a:rPr>
                        <a:t>t</a:t>
                      </a:r>
                      <a:r>
                        <a:rPr sz="2800" spc="0" dirty="0">
                          <a:latin typeface="Arial"/>
                          <a:cs typeface="Arial"/>
                        </a:rPr>
                        <a:t>he T</a:t>
                      </a:r>
                      <a:r>
                        <a:rPr sz="2800" spc="-5" dirty="0">
                          <a:latin typeface="Arial"/>
                          <a:cs typeface="Arial"/>
                        </a:rPr>
                        <a:t>R</a:t>
                      </a:r>
                      <a:r>
                        <a:rPr sz="2800" spc="0" dirty="0">
                          <a:latin typeface="Arial"/>
                          <a:cs typeface="Arial"/>
                        </a:rPr>
                        <a:t>Fs</a:t>
                      </a:r>
                      <a:endParaRPr sz="2800" dirty="0">
                        <a:latin typeface="Arial"/>
                        <a:cs typeface="Arial"/>
                      </a:endParaRPr>
                    </a:p>
                  </a:txBody>
                  <a:tcPr marL="0" marR="0" marT="0" marB="0">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64769" marR="231140">
                        <a:lnSpc>
                          <a:spcPct val="100000"/>
                        </a:lnSpc>
                      </a:pPr>
                      <a:r>
                        <a:rPr sz="2800" dirty="0">
                          <a:latin typeface="Arial"/>
                          <a:cs typeface="Arial"/>
                        </a:rPr>
                        <a:t>D</a:t>
                      </a:r>
                      <a:r>
                        <a:rPr sz="2800" spc="-15" dirty="0">
                          <a:latin typeface="Arial"/>
                          <a:cs typeface="Arial"/>
                        </a:rPr>
                        <a:t>e</a:t>
                      </a:r>
                      <a:r>
                        <a:rPr sz="2800" spc="-5" dirty="0">
                          <a:latin typeface="Arial"/>
                          <a:cs typeface="Arial"/>
                        </a:rPr>
                        <a:t>m</a:t>
                      </a:r>
                      <a:r>
                        <a:rPr sz="2800" spc="0" dirty="0">
                          <a:latin typeface="Arial"/>
                          <a:cs typeface="Arial"/>
                        </a:rPr>
                        <a:t>ons</a:t>
                      </a:r>
                      <a:r>
                        <a:rPr sz="2800" spc="-5" dirty="0">
                          <a:latin typeface="Arial"/>
                          <a:cs typeface="Arial"/>
                        </a:rPr>
                        <a:t>tr</a:t>
                      </a:r>
                      <a:r>
                        <a:rPr sz="2800" spc="0" dirty="0">
                          <a:latin typeface="Arial"/>
                          <a:cs typeface="Arial"/>
                        </a:rPr>
                        <a:t>a</a:t>
                      </a:r>
                      <a:r>
                        <a:rPr sz="2800" spc="-5" dirty="0">
                          <a:latin typeface="Arial"/>
                          <a:cs typeface="Arial"/>
                        </a:rPr>
                        <a:t>t</a:t>
                      </a:r>
                      <a:r>
                        <a:rPr sz="2800" spc="0" dirty="0">
                          <a:latin typeface="Arial"/>
                          <a:cs typeface="Arial"/>
                        </a:rPr>
                        <a:t>ed </a:t>
                      </a:r>
                      <a:r>
                        <a:rPr sz="2800" b="1" spc="0" dirty="0">
                          <a:latin typeface="Arial"/>
                          <a:cs typeface="Arial"/>
                        </a:rPr>
                        <a:t>Le</a:t>
                      </a:r>
                      <a:r>
                        <a:rPr sz="2800" b="1" spc="-15" dirty="0">
                          <a:latin typeface="Arial"/>
                          <a:cs typeface="Arial"/>
                        </a:rPr>
                        <a:t>v</a:t>
                      </a:r>
                      <a:r>
                        <a:rPr sz="2800" b="1" spc="0" dirty="0">
                          <a:latin typeface="Arial"/>
                          <a:cs typeface="Arial"/>
                        </a:rPr>
                        <a:t>el</a:t>
                      </a:r>
                      <a:r>
                        <a:rPr sz="2800" b="1" spc="-10" dirty="0">
                          <a:latin typeface="Arial"/>
                          <a:cs typeface="Arial"/>
                        </a:rPr>
                        <a:t> </a:t>
                      </a:r>
                      <a:r>
                        <a:rPr sz="2800" b="1" spc="0" dirty="0">
                          <a:latin typeface="Arial"/>
                          <a:cs typeface="Arial"/>
                        </a:rPr>
                        <a:t>4</a:t>
                      </a:r>
                      <a:r>
                        <a:rPr sz="2800" b="1" spc="-5" dirty="0">
                          <a:latin typeface="Arial"/>
                          <a:cs typeface="Arial"/>
                        </a:rPr>
                        <a:t> </a:t>
                      </a:r>
                      <a:r>
                        <a:rPr sz="2800" spc="0" dirty="0">
                          <a:latin typeface="Arial"/>
                          <a:cs typeface="Arial"/>
                        </a:rPr>
                        <a:t>as sh</a:t>
                      </a:r>
                      <a:r>
                        <a:rPr sz="2800" spc="-15" dirty="0">
                          <a:latin typeface="Arial"/>
                          <a:cs typeface="Arial"/>
                        </a:rPr>
                        <a:t>o</a:t>
                      </a:r>
                      <a:r>
                        <a:rPr sz="2800" spc="0" dirty="0">
                          <a:latin typeface="Arial"/>
                          <a:cs typeface="Arial"/>
                        </a:rPr>
                        <a:t>wn</a:t>
                      </a:r>
                      <a:r>
                        <a:rPr sz="2800" spc="-5" dirty="0">
                          <a:latin typeface="Arial"/>
                          <a:cs typeface="Arial"/>
                        </a:rPr>
                        <a:t> </a:t>
                      </a:r>
                      <a:r>
                        <a:rPr sz="2800" spc="-10" dirty="0">
                          <a:latin typeface="Arial"/>
                          <a:cs typeface="Arial"/>
                        </a:rPr>
                        <a:t>i</a:t>
                      </a:r>
                      <a:r>
                        <a:rPr sz="2800" spc="0" dirty="0">
                          <a:latin typeface="Arial"/>
                          <a:cs typeface="Arial"/>
                        </a:rPr>
                        <a:t>n</a:t>
                      </a:r>
                      <a:r>
                        <a:rPr sz="2800" spc="-5" dirty="0">
                          <a:latin typeface="Arial"/>
                          <a:cs typeface="Arial"/>
                        </a:rPr>
                        <a:t> </a:t>
                      </a:r>
                      <a:r>
                        <a:rPr sz="2800" spc="-10" dirty="0">
                          <a:latin typeface="Arial"/>
                          <a:cs typeface="Arial"/>
                        </a:rPr>
                        <a:t>t</a:t>
                      </a:r>
                      <a:r>
                        <a:rPr sz="2800" spc="0" dirty="0">
                          <a:latin typeface="Arial"/>
                          <a:cs typeface="Arial"/>
                        </a:rPr>
                        <a:t>he T</a:t>
                      </a:r>
                      <a:r>
                        <a:rPr sz="2800" spc="-5" dirty="0">
                          <a:latin typeface="Arial"/>
                          <a:cs typeface="Arial"/>
                        </a:rPr>
                        <a:t>R</a:t>
                      </a:r>
                      <a:r>
                        <a:rPr sz="2800" spc="0" dirty="0">
                          <a:latin typeface="Arial"/>
                          <a:cs typeface="Arial"/>
                        </a:rPr>
                        <a:t>Fs</a:t>
                      </a:r>
                      <a:endParaRPr sz="2800" dirty="0">
                        <a:latin typeface="Arial"/>
                        <a:cs typeface="Arial"/>
                      </a:endParaRPr>
                    </a:p>
                  </a:txBody>
                  <a:tcPr marL="0" marR="0" marT="0" marB="0">
                    <a:lnL w="7365"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64769" marR="231140">
                        <a:lnSpc>
                          <a:spcPct val="100000"/>
                        </a:lnSpc>
                      </a:pPr>
                      <a:r>
                        <a:rPr sz="2800" dirty="0">
                          <a:latin typeface="Arial"/>
                          <a:cs typeface="Arial"/>
                        </a:rPr>
                        <a:t>D</a:t>
                      </a:r>
                      <a:r>
                        <a:rPr sz="2800" spc="-15" dirty="0">
                          <a:latin typeface="Arial"/>
                          <a:cs typeface="Arial"/>
                        </a:rPr>
                        <a:t>e</a:t>
                      </a:r>
                      <a:r>
                        <a:rPr sz="2800" spc="-5" dirty="0">
                          <a:latin typeface="Arial"/>
                          <a:cs typeface="Arial"/>
                        </a:rPr>
                        <a:t>m</a:t>
                      </a:r>
                      <a:r>
                        <a:rPr sz="2800" spc="0" dirty="0">
                          <a:latin typeface="Arial"/>
                          <a:cs typeface="Arial"/>
                        </a:rPr>
                        <a:t>ons</a:t>
                      </a:r>
                      <a:r>
                        <a:rPr sz="2800" spc="-5" dirty="0">
                          <a:latin typeface="Arial"/>
                          <a:cs typeface="Arial"/>
                        </a:rPr>
                        <a:t>tr</a:t>
                      </a:r>
                      <a:r>
                        <a:rPr sz="2800" spc="0" dirty="0">
                          <a:latin typeface="Arial"/>
                          <a:cs typeface="Arial"/>
                        </a:rPr>
                        <a:t>a</a:t>
                      </a:r>
                      <a:r>
                        <a:rPr sz="2800" spc="-5" dirty="0">
                          <a:latin typeface="Arial"/>
                          <a:cs typeface="Arial"/>
                        </a:rPr>
                        <a:t>t</a:t>
                      </a:r>
                      <a:r>
                        <a:rPr sz="2800" spc="0" dirty="0">
                          <a:latin typeface="Arial"/>
                          <a:cs typeface="Arial"/>
                        </a:rPr>
                        <a:t>ed </a:t>
                      </a:r>
                      <a:r>
                        <a:rPr sz="2800" b="1" spc="0" dirty="0">
                          <a:latin typeface="Arial"/>
                          <a:cs typeface="Arial"/>
                        </a:rPr>
                        <a:t>Le</a:t>
                      </a:r>
                      <a:r>
                        <a:rPr sz="2800" b="1" spc="-15" dirty="0">
                          <a:latin typeface="Arial"/>
                          <a:cs typeface="Arial"/>
                        </a:rPr>
                        <a:t>v</a:t>
                      </a:r>
                      <a:r>
                        <a:rPr sz="2800" b="1" spc="0" dirty="0">
                          <a:latin typeface="Arial"/>
                          <a:cs typeface="Arial"/>
                        </a:rPr>
                        <a:t>el</a:t>
                      </a:r>
                      <a:r>
                        <a:rPr sz="2800" b="1" spc="-10" dirty="0">
                          <a:latin typeface="Arial"/>
                          <a:cs typeface="Arial"/>
                        </a:rPr>
                        <a:t> </a:t>
                      </a:r>
                      <a:r>
                        <a:rPr sz="2800" b="1" spc="0" dirty="0">
                          <a:latin typeface="Arial"/>
                          <a:cs typeface="Arial"/>
                        </a:rPr>
                        <a:t>3</a:t>
                      </a:r>
                      <a:r>
                        <a:rPr sz="2800" b="1" spc="-5" dirty="0">
                          <a:latin typeface="Arial"/>
                          <a:cs typeface="Arial"/>
                        </a:rPr>
                        <a:t> </a:t>
                      </a:r>
                      <a:r>
                        <a:rPr sz="2800" spc="0" dirty="0">
                          <a:latin typeface="Arial"/>
                          <a:cs typeface="Arial"/>
                        </a:rPr>
                        <a:t>as sh</a:t>
                      </a:r>
                      <a:r>
                        <a:rPr sz="2800" spc="-15" dirty="0">
                          <a:latin typeface="Arial"/>
                          <a:cs typeface="Arial"/>
                        </a:rPr>
                        <a:t>o</a:t>
                      </a:r>
                      <a:r>
                        <a:rPr sz="2800" spc="0" dirty="0">
                          <a:latin typeface="Arial"/>
                          <a:cs typeface="Arial"/>
                        </a:rPr>
                        <a:t>wn</a:t>
                      </a:r>
                      <a:r>
                        <a:rPr sz="2800" spc="-5" dirty="0">
                          <a:latin typeface="Arial"/>
                          <a:cs typeface="Arial"/>
                        </a:rPr>
                        <a:t> </a:t>
                      </a:r>
                      <a:r>
                        <a:rPr sz="2800" spc="-10" dirty="0">
                          <a:latin typeface="Arial"/>
                          <a:cs typeface="Arial"/>
                        </a:rPr>
                        <a:t>i</a:t>
                      </a:r>
                      <a:r>
                        <a:rPr sz="2800" spc="0" dirty="0">
                          <a:latin typeface="Arial"/>
                          <a:cs typeface="Arial"/>
                        </a:rPr>
                        <a:t>n</a:t>
                      </a:r>
                      <a:r>
                        <a:rPr sz="2800" spc="-5" dirty="0">
                          <a:latin typeface="Arial"/>
                          <a:cs typeface="Arial"/>
                        </a:rPr>
                        <a:t> </a:t>
                      </a:r>
                      <a:r>
                        <a:rPr sz="2800" spc="-10" dirty="0">
                          <a:latin typeface="Arial"/>
                          <a:cs typeface="Arial"/>
                        </a:rPr>
                        <a:t>t</a:t>
                      </a:r>
                      <a:r>
                        <a:rPr sz="2800" spc="0" dirty="0">
                          <a:latin typeface="Arial"/>
                          <a:cs typeface="Arial"/>
                        </a:rPr>
                        <a:t>he T</a:t>
                      </a:r>
                      <a:r>
                        <a:rPr sz="2800" spc="-5" dirty="0">
                          <a:latin typeface="Arial"/>
                          <a:cs typeface="Arial"/>
                        </a:rPr>
                        <a:t>R</a:t>
                      </a:r>
                      <a:r>
                        <a:rPr sz="2800" spc="0" dirty="0">
                          <a:latin typeface="Arial"/>
                          <a:cs typeface="Arial"/>
                        </a:rPr>
                        <a:t>Fs</a:t>
                      </a:r>
                      <a:endParaRPr sz="2800" dirty="0">
                        <a:latin typeface="Arial"/>
                        <a:cs typeface="Arial"/>
                      </a:endParaRPr>
                    </a:p>
                  </a:txBody>
                  <a:tcPr marL="0" marR="0" marT="0" marB="0">
                    <a:lnL w="7366"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64769" marR="74295">
                        <a:lnSpc>
                          <a:spcPct val="100000"/>
                        </a:lnSpc>
                      </a:pPr>
                      <a:r>
                        <a:rPr sz="2800" dirty="0">
                          <a:latin typeface="Arial"/>
                          <a:cs typeface="Arial"/>
                        </a:rPr>
                        <a:t>D</a:t>
                      </a:r>
                      <a:r>
                        <a:rPr sz="2800" spc="-15" dirty="0">
                          <a:latin typeface="Arial"/>
                          <a:cs typeface="Arial"/>
                        </a:rPr>
                        <a:t>e</a:t>
                      </a:r>
                      <a:r>
                        <a:rPr sz="2800" spc="-5" dirty="0">
                          <a:latin typeface="Arial"/>
                          <a:cs typeface="Arial"/>
                        </a:rPr>
                        <a:t>m</a:t>
                      </a:r>
                      <a:r>
                        <a:rPr sz="2800" spc="0" dirty="0">
                          <a:latin typeface="Arial"/>
                          <a:cs typeface="Arial"/>
                        </a:rPr>
                        <a:t>ons</a:t>
                      </a:r>
                      <a:r>
                        <a:rPr sz="2800" spc="-5" dirty="0">
                          <a:latin typeface="Arial"/>
                          <a:cs typeface="Arial"/>
                        </a:rPr>
                        <a:t>tr</a:t>
                      </a:r>
                      <a:r>
                        <a:rPr sz="2800" spc="0" dirty="0">
                          <a:latin typeface="Arial"/>
                          <a:cs typeface="Arial"/>
                        </a:rPr>
                        <a:t>a</a:t>
                      </a:r>
                      <a:r>
                        <a:rPr sz="2800" spc="-5" dirty="0">
                          <a:latin typeface="Arial"/>
                          <a:cs typeface="Arial"/>
                        </a:rPr>
                        <a:t>t</a:t>
                      </a:r>
                      <a:r>
                        <a:rPr sz="2800" spc="0" dirty="0">
                          <a:latin typeface="Arial"/>
                          <a:cs typeface="Arial"/>
                        </a:rPr>
                        <a:t>ed </a:t>
                      </a:r>
                      <a:r>
                        <a:rPr sz="2800" b="1" spc="0" dirty="0">
                          <a:latin typeface="Arial"/>
                          <a:cs typeface="Arial"/>
                        </a:rPr>
                        <a:t>Le</a:t>
                      </a:r>
                      <a:r>
                        <a:rPr sz="2800" b="1" spc="-15" dirty="0">
                          <a:latin typeface="Arial"/>
                          <a:cs typeface="Arial"/>
                        </a:rPr>
                        <a:t>v</a:t>
                      </a:r>
                      <a:r>
                        <a:rPr sz="2800" b="1" spc="0" dirty="0">
                          <a:latin typeface="Arial"/>
                          <a:cs typeface="Arial"/>
                        </a:rPr>
                        <a:t>el</a:t>
                      </a:r>
                      <a:r>
                        <a:rPr sz="2800" b="1" spc="-10" dirty="0">
                          <a:latin typeface="Arial"/>
                          <a:cs typeface="Arial"/>
                        </a:rPr>
                        <a:t> </a:t>
                      </a:r>
                      <a:r>
                        <a:rPr sz="2800" b="1" spc="0" dirty="0">
                          <a:latin typeface="Arial"/>
                          <a:cs typeface="Arial"/>
                        </a:rPr>
                        <a:t>2</a:t>
                      </a:r>
                      <a:r>
                        <a:rPr sz="2800" b="1" spc="-5" dirty="0">
                          <a:latin typeface="Arial"/>
                          <a:cs typeface="Arial"/>
                        </a:rPr>
                        <a:t> </a:t>
                      </a:r>
                      <a:r>
                        <a:rPr sz="2800" spc="0" dirty="0">
                          <a:latin typeface="Arial"/>
                          <a:cs typeface="Arial"/>
                        </a:rPr>
                        <a:t>as</a:t>
                      </a:r>
                      <a:r>
                        <a:rPr sz="2800" spc="-5" dirty="0">
                          <a:latin typeface="Arial"/>
                          <a:cs typeface="Arial"/>
                        </a:rPr>
                        <a:t> </a:t>
                      </a:r>
                      <a:r>
                        <a:rPr sz="2800" spc="0" dirty="0">
                          <a:latin typeface="Arial"/>
                          <a:cs typeface="Arial"/>
                        </a:rPr>
                        <a:t>sh</a:t>
                      </a:r>
                      <a:r>
                        <a:rPr sz="2800" spc="-15" dirty="0">
                          <a:latin typeface="Arial"/>
                          <a:cs typeface="Arial"/>
                        </a:rPr>
                        <a:t>o</a:t>
                      </a:r>
                      <a:r>
                        <a:rPr sz="2800" spc="0" dirty="0">
                          <a:latin typeface="Arial"/>
                          <a:cs typeface="Arial"/>
                        </a:rPr>
                        <a:t>wn in</a:t>
                      </a:r>
                      <a:r>
                        <a:rPr sz="2800" spc="-5" dirty="0">
                          <a:latin typeface="Arial"/>
                          <a:cs typeface="Arial"/>
                        </a:rPr>
                        <a:t> </a:t>
                      </a:r>
                      <a:r>
                        <a:rPr sz="2800" spc="-10" dirty="0">
                          <a:latin typeface="Arial"/>
                          <a:cs typeface="Arial"/>
                        </a:rPr>
                        <a:t>t</a:t>
                      </a:r>
                      <a:r>
                        <a:rPr sz="2800" spc="0" dirty="0">
                          <a:latin typeface="Arial"/>
                          <a:cs typeface="Arial"/>
                        </a:rPr>
                        <a:t>he</a:t>
                      </a:r>
                      <a:r>
                        <a:rPr sz="2800" spc="-5" dirty="0">
                          <a:latin typeface="Arial"/>
                          <a:cs typeface="Arial"/>
                        </a:rPr>
                        <a:t> </a:t>
                      </a:r>
                      <a:r>
                        <a:rPr sz="2800" spc="-10" dirty="0">
                          <a:latin typeface="Arial"/>
                          <a:cs typeface="Arial"/>
                        </a:rPr>
                        <a:t>TR</a:t>
                      </a:r>
                      <a:r>
                        <a:rPr sz="2800" spc="0" dirty="0">
                          <a:latin typeface="Arial"/>
                          <a:cs typeface="Arial"/>
                        </a:rPr>
                        <a:t>Fs</a:t>
                      </a:r>
                      <a:endParaRPr sz="2800">
                        <a:latin typeface="Arial"/>
                        <a:cs typeface="Arial"/>
                      </a:endParaRPr>
                    </a:p>
                  </a:txBody>
                  <a:tcPr marL="0" marR="0" marT="0" marB="0">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62865" marR="132080">
                        <a:lnSpc>
                          <a:spcPct val="100000"/>
                        </a:lnSpc>
                      </a:pPr>
                      <a:r>
                        <a:rPr sz="2800" dirty="0">
                          <a:latin typeface="Arial"/>
                          <a:cs typeface="Arial"/>
                        </a:rPr>
                        <a:t>D</a:t>
                      </a:r>
                      <a:r>
                        <a:rPr sz="2800" spc="-15" dirty="0">
                          <a:latin typeface="Arial"/>
                          <a:cs typeface="Arial"/>
                        </a:rPr>
                        <a:t>e</a:t>
                      </a:r>
                      <a:r>
                        <a:rPr sz="2800" spc="-5" dirty="0">
                          <a:latin typeface="Arial"/>
                          <a:cs typeface="Arial"/>
                        </a:rPr>
                        <a:t>m</a:t>
                      </a:r>
                      <a:r>
                        <a:rPr sz="2800" spc="0" dirty="0">
                          <a:latin typeface="Arial"/>
                          <a:cs typeface="Arial"/>
                        </a:rPr>
                        <a:t>ons</a:t>
                      </a:r>
                      <a:r>
                        <a:rPr sz="2800" spc="-5" dirty="0">
                          <a:latin typeface="Arial"/>
                          <a:cs typeface="Arial"/>
                        </a:rPr>
                        <a:t>tr</a:t>
                      </a:r>
                      <a:r>
                        <a:rPr sz="2800" spc="0" dirty="0">
                          <a:latin typeface="Arial"/>
                          <a:cs typeface="Arial"/>
                        </a:rPr>
                        <a:t>a</a:t>
                      </a:r>
                      <a:r>
                        <a:rPr sz="2800" spc="-5" dirty="0">
                          <a:latin typeface="Arial"/>
                          <a:cs typeface="Arial"/>
                        </a:rPr>
                        <a:t>t</a:t>
                      </a:r>
                      <a:r>
                        <a:rPr sz="2800" spc="0" dirty="0">
                          <a:latin typeface="Arial"/>
                          <a:cs typeface="Arial"/>
                        </a:rPr>
                        <a:t>ed </a:t>
                      </a:r>
                      <a:r>
                        <a:rPr sz="2800" b="1" spc="0" dirty="0">
                          <a:latin typeface="Arial"/>
                          <a:cs typeface="Arial"/>
                        </a:rPr>
                        <a:t>Le</a:t>
                      </a:r>
                      <a:r>
                        <a:rPr sz="2800" b="1" spc="-15" dirty="0">
                          <a:latin typeface="Arial"/>
                          <a:cs typeface="Arial"/>
                        </a:rPr>
                        <a:t>v</a:t>
                      </a:r>
                      <a:r>
                        <a:rPr sz="2800" b="1" spc="0" dirty="0">
                          <a:latin typeface="Arial"/>
                          <a:cs typeface="Arial"/>
                        </a:rPr>
                        <a:t>el</a:t>
                      </a:r>
                      <a:r>
                        <a:rPr sz="2800" b="1" spc="-10" dirty="0">
                          <a:latin typeface="Arial"/>
                          <a:cs typeface="Arial"/>
                        </a:rPr>
                        <a:t> </a:t>
                      </a:r>
                      <a:r>
                        <a:rPr sz="2800" b="1" spc="0" dirty="0">
                          <a:latin typeface="Arial"/>
                          <a:cs typeface="Arial"/>
                        </a:rPr>
                        <a:t>1</a:t>
                      </a:r>
                      <a:r>
                        <a:rPr sz="2800" b="1" spc="-5" dirty="0">
                          <a:latin typeface="Arial"/>
                          <a:cs typeface="Arial"/>
                        </a:rPr>
                        <a:t> </a:t>
                      </a:r>
                      <a:r>
                        <a:rPr sz="2800" spc="0" dirty="0">
                          <a:latin typeface="Arial"/>
                          <a:cs typeface="Arial"/>
                        </a:rPr>
                        <a:t>as</a:t>
                      </a:r>
                      <a:r>
                        <a:rPr sz="2800" spc="-5" dirty="0">
                          <a:latin typeface="Arial"/>
                          <a:cs typeface="Arial"/>
                        </a:rPr>
                        <a:t> </a:t>
                      </a:r>
                      <a:r>
                        <a:rPr sz="2800" spc="0" dirty="0">
                          <a:latin typeface="Arial"/>
                          <a:cs typeface="Arial"/>
                        </a:rPr>
                        <a:t>sh</a:t>
                      </a:r>
                      <a:r>
                        <a:rPr sz="2800" spc="-15" dirty="0">
                          <a:latin typeface="Arial"/>
                          <a:cs typeface="Arial"/>
                        </a:rPr>
                        <a:t>o</a:t>
                      </a:r>
                      <a:r>
                        <a:rPr sz="2800" spc="0" dirty="0">
                          <a:latin typeface="Arial"/>
                          <a:cs typeface="Arial"/>
                        </a:rPr>
                        <a:t>wn in</a:t>
                      </a:r>
                      <a:r>
                        <a:rPr sz="2800" spc="-5" dirty="0">
                          <a:latin typeface="Arial"/>
                          <a:cs typeface="Arial"/>
                        </a:rPr>
                        <a:t> </a:t>
                      </a:r>
                      <a:r>
                        <a:rPr sz="2800" spc="-10" dirty="0">
                          <a:latin typeface="Arial"/>
                          <a:cs typeface="Arial"/>
                        </a:rPr>
                        <a:t>t</a:t>
                      </a:r>
                      <a:r>
                        <a:rPr sz="2800" spc="0" dirty="0">
                          <a:latin typeface="Arial"/>
                          <a:cs typeface="Arial"/>
                        </a:rPr>
                        <a:t>he</a:t>
                      </a:r>
                      <a:r>
                        <a:rPr sz="2800" spc="-5" dirty="0">
                          <a:latin typeface="Arial"/>
                          <a:cs typeface="Arial"/>
                        </a:rPr>
                        <a:t> </a:t>
                      </a:r>
                      <a:r>
                        <a:rPr sz="2800" spc="-10" dirty="0">
                          <a:latin typeface="Arial"/>
                          <a:cs typeface="Arial"/>
                        </a:rPr>
                        <a:t>TR</a:t>
                      </a:r>
                      <a:r>
                        <a:rPr sz="2800" spc="0" dirty="0">
                          <a:latin typeface="Arial"/>
                          <a:cs typeface="Arial"/>
                        </a:rPr>
                        <a:t>Fs</a:t>
                      </a:r>
                      <a:endParaRPr sz="2800" dirty="0">
                        <a:latin typeface="Arial"/>
                        <a:cs typeface="Arial"/>
                      </a:endParaRPr>
                    </a:p>
                    <a:p>
                      <a:pPr>
                        <a:lnSpc>
                          <a:spcPct val="100000"/>
                        </a:lnSpc>
                        <a:spcBef>
                          <a:spcPts val="19"/>
                        </a:spcBef>
                      </a:pPr>
                      <a:endParaRPr sz="3200" dirty="0"/>
                    </a:p>
                    <a:p>
                      <a:pPr marR="3810" algn="ctr">
                        <a:lnSpc>
                          <a:spcPct val="100000"/>
                        </a:lnSpc>
                      </a:pPr>
                      <a:r>
                        <a:rPr sz="2800" b="1" dirty="0">
                          <a:latin typeface="Arial"/>
                          <a:cs typeface="Arial"/>
                        </a:rPr>
                        <a:t>or</a:t>
                      </a:r>
                      <a:endParaRPr sz="2800" dirty="0">
                        <a:latin typeface="Arial"/>
                        <a:cs typeface="Arial"/>
                      </a:endParaRPr>
                    </a:p>
                    <a:p>
                      <a:pPr>
                        <a:lnSpc>
                          <a:spcPct val="100000"/>
                        </a:lnSpc>
                        <a:spcBef>
                          <a:spcPts val="9"/>
                        </a:spcBef>
                      </a:pPr>
                      <a:endParaRPr sz="3600" dirty="0"/>
                    </a:p>
                    <a:p>
                      <a:pPr marL="62865" marR="333375">
                        <a:lnSpc>
                          <a:spcPct val="100000"/>
                        </a:lnSpc>
                      </a:pPr>
                      <a:r>
                        <a:rPr sz="2800" dirty="0">
                          <a:latin typeface="Arial"/>
                          <a:cs typeface="Arial"/>
                        </a:rPr>
                        <a:t>No</a:t>
                      </a:r>
                      <a:r>
                        <a:rPr sz="2800" spc="-5" dirty="0">
                          <a:latin typeface="Arial"/>
                          <a:cs typeface="Arial"/>
                        </a:rPr>
                        <a:t> </a:t>
                      </a:r>
                      <a:r>
                        <a:rPr sz="2800" spc="0" dirty="0">
                          <a:latin typeface="Arial"/>
                          <a:cs typeface="Arial"/>
                        </a:rPr>
                        <a:t>a</a:t>
                      </a:r>
                      <a:r>
                        <a:rPr sz="2800" spc="-15" dirty="0">
                          <a:latin typeface="Arial"/>
                          <a:cs typeface="Arial"/>
                        </a:rPr>
                        <a:t>c</a:t>
                      </a:r>
                      <a:r>
                        <a:rPr sz="2800" spc="0" dirty="0">
                          <a:latin typeface="Arial"/>
                          <a:cs typeface="Arial"/>
                        </a:rPr>
                        <a:t>cep</a:t>
                      </a:r>
                      <a:r>
                        <a:rPr sz="2800" spc="-5" dirty="0">
                          <a:latin typeface="Arial"/>
                          <a:cs typeface="Arial"/>
                        </a:rPr>
                        <a:t>t</a:t>
                      </a:r>
                      <a:r>
                        <a:rPr sz="2800" spc="-15" dirty="0">
                          <a:latin typeface="Arial"/>
                          <a:cs typeface="Arial"/>
                        </a:rPr>
                        <a:t>a</a:t>
                      </a:r>
                      <a:r>
                        <a:rPr sz="2800" spc="0" dirty="0">
                          <a:latin typeface="Arial"/>
                          <a:cs typeface="Arial"/>
                        </a:rPr>
                        <a:t>b</a:t>
                      </a:r>
                      <a:r>
                        <a:rPr sz="2800" spc="-10" dirty="0">
                          <a:latin typeface="Arial"/>
                          <a:cs typeface="Arial"/>
                        </a:rPr>
                        <a:t>l</a:t>
                      </a:r>
                      <a:r>
                        <a:rPr sz="2800" spc="0" dirty="0">
                          <a:latin typeface="Arial"/>
                          <a:cs typeface="Arial"/>
                        </a:rPr>
                        <a:t>e ev</a:t>
                      </a:r>
                      <a:r>
                        <a:rPr sz="2800" spc="5" dirty="0">
                          <a:latin typeface="Arial"/>
                          <a:cs typeface="Arial"/>
                        </a:rPr>
                        <a:t>i</a:t>
                      </a:r>
                      <a:r>
                        <a:rPr sz="2800" spc="-15" dirty="0">
                          <a:latin typeface="Arial"/>
                          <a:cs typeface="Arial"/>
                        </a:rPr>
                        <a:t>d</a:t>
                      </a:r>
                      <a:r>
                        <a:rPr sz="2800" spc="0" dirty="0">
                          <a:latin typeface="Arial"/>
                          <a:cs typeface="Arial"/>
                        </a:rPr>
                        <a:t>en</a:t>
                      </a:r>
                      <a:r>
                        <a:rPr sz="2800" spc="-15" dirty="0">
                          <a:latin typeface="Arial"/>
                          <a:cs typeface="Arial"/>
                        </a:rPr>
                        <a:t>c</a:t>
                      </a:r>
                      <a:r>
                        <a:rPr sz="2800" spc="0" dirty="0">
                          <a:latin typeface="Arial"/>
                          <a:cs typeface="Arial"/>
                        </a:rPr>
                        <a:t>e</a:t>
                      </a:r>
                      <a:r>
                        <a:rPr sz="2800" spc="-5" dirty="0">
                          <a:latin typeface="Arial"/>
                          <a:cs typeface="Arial"/>
                        </a:rPr>
                        <a:t> </a:t>
                      </a:r>
                      <a:r>
                        <a:rPr sz="2800" spc="-10" dirty="0">
                          <a:latin typeface="Arial"/>
                          <a:cs typeface="Arial"/>
                        </a:rPr>
                        <a:t>w</a:t>
                      </a:r>
                      <a:r>
                        <a:rPr sz="2800" spc="0" dirty="0">
                          <a:latin typeface="Arial"/>
                          <a:cs typeface="Arial"/>
                        </a:rPr>
                        <a:t>as sh</a:t>
                      </a:r>
                      <a:r>
                        <a:rPr sz="2800" spc="-15" dirty="0">
                          <a:latin typeface="Arial"/>
                          <a:cs typeface="Arial"/>
                        </a:rPr>
                        <a:t>o</a:t>
                      </a:r>
                      <a:r>
                        <a:rPr sz="2800" spc="0" dirty="0">
                          <a:latin typeface="Arial"/>
                          <a:cs typeface="Arial"/>
                        </a:rPr>
                        <a:t>wn</a:t>
                      </a:r>
                      <a:endParaRPr sz="2800" dirty="0">
                        <a:latin typeface="Arial"/>
                        <a:cs typeface="Arial"/>
                      </a:endParaRPr>
                    </a:p>
                  </a:txBody>
                  <a:tcPr marL="0" marR="0" marT="0" marB="0">
                    <a:lnL w="7365" cap="flat" cmpd="sng" algn="ctr">
                      <a:solidFill>
                        <a:srgbClr val="000000"/>
                      </a:solidFill>
                      <a:prstDash val="solid"/>
                      <a:round/>
                      <a:headEnd type="none" w="med" len="med"/>
                      <a:tailEnd type="none" w="med" len="med"/>
                    </a:lnL>
                    <a:lnR w="7365">
                      <a:solidFill>
                        <a:srgbClr val="000000"/>
                      </a:solidFill>
                      <a:prstDash val="solid"/>
                    </a:lnR>
                    <a:lnT w="7366" cap="flat" cmpd="sng" algn="ctr">
                      <a:solidFill>
                        <a:srgbClr val="000000"/>
                      </a:solidFill>
                      <a:prstDash val="solid"/>
                      <a:round/>
                      <a:headEnd type="none" w="med" len="med"/>
                      <a:tailEnd type="none" w="med" len="med"/>
                    </a:lnT>
                    <a:lnB w="7366">
                      <a:solidFill>
                        <a:srgbClr val="000000"/>
                      </a:solidFill>
                      <a:prstDash val="soli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653039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33229" y="441962"/>
            <a:ext cx="89535" cy="149225"/>
          </a:xfrm>
          <a:prstGeom prst="rect">
            <a:avLst/>
          </a:prstGeom>
        </p:spPr>
        <p:txBody>
          <a:bodyPr vert="horz" wrap="square" lIns="0" tIns="0" rIns="0" bIns="0" rtlCol="0">
            <a:noAutofit/>
          </a:bodyPr>
          <a:lstStyle/>
          <a:p>
            <a:pPr marL="12700"/>
            <a:r>
              <a:rPr sz="900" b="1" dirty="0">
                <a:latin typeface="Arial"/>
                <a:cs typeface="Arial"/>
              </a:rPr>
              <a:t>5</a:t>
            </a:r>
            <a:endParaRPr sz="900">
              <a:latin typeface="Arial"/>
              <a:cs typeface="Arial"/>
            </a:endParaRPr>
          </a:p>
        </p:txBody>
      </p:sp>
      <p:sp>
        <p:nvSpPr>
          <p:cNvPr id="3" name="object 3"/>
          <p:cNvSpPr/>
          <p:nvPr/>
        </p:nvSpPr>
        <p:spPr>
          <a:xfrm>
            <a:off x="7696203" y="10185048"/>
            <a:ext cx="796925" cy="427355"/>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p:nvPr/>
        </p:nvSpPr>
        <p:spPr>
          <a:xfrm>
            <a:off x="9899650" y="10173619"/>
            <a:ext cx="462914" cy="427353"/>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p:nvPr/>
        </p:nvSpPr>
        <p:spPr>
          <a:xfrm>
            <a:off x="8698229" y="10171714"/>
            <a:ext cx="960754" cy="427355"/>
          </a:xfrm>
          <a:prstGeom prst="rect">
            <a:avLst/>
          </a:prstGeom>
          <a:blipFill>
            <a:blip r:embed="rId4" cstate="print"/>
            <a:stretch>
              <a:fillRect/>
            </a:stretch>
          </a:blipFill>
        </p:spPr>
        <p:txBody>
          <a:bodyPr wrap="square" lIns="0" tIns="0" rIns="0" bIns="0" rtlCol="0">
            <a:noAutofit/>
          </a:bodyPr>
          <a:lstStyle/>
          <a:p>
            <a:endParaRPr/>
          </a:p>
        </p:txBody>
      </p:sp>
      <p:sp>
        <p:nvSpPr>
          <p:cNvPr id="6" name="object 6"/>
          <p:cNvSpPr/>
          <p:nvPr/>
        </p:nvSpPr>
        <p:spPr>
          <a:xfrm>
            <a:off x="10359390" y="10126627"/>
            <a:ext cx="450850" cy="414655"/>
          </a:xfrm>
          <a:prstGeom prst="rect">
            <a:avLst/>
          </a:prstGeom>
          <a:blipFill>
            <a:blip r:embed="rId5" cstate="print"/>
            <a:stretch>
              <a:fillRect/>
            </a:stretch>
          </a:blipFill>
        </p:spPr>
        <p:txBody>
          <a:bodyPr wrap="square" lIns="0" tIns="0" rIns="0" bIns="0" rtlCol="0">
            <a:noAutofit/>
          </a:bodyPr>
          <a:lstStyle/>
          <a:p>
            <a:endParaRPr/>
          </a:p>
        </p:txBody>
      </p:sp>
      <p:sp>
        <p:nvSpPr>
          <p:cNvPr id="7" name="object 7"/>
          <p:cNvSpPr txBox="1"/>
          <p:nvPr/>
        </p:nvSpPr>
        <p:spPr>
          <a:xfrm>
            <a:off x="2108200" y="1265681"/>
            <a:ext cx="15240000" cy="751840"/>
          </a:xfrm>
          <a:prstGeom prst="rect">
            <a:avLst/>
          </a:prstGeom>
        </p:spPr>
        <p:txBody>
          <a:bodyPr vert="horz" wrap="square" lIns="0" tIns="0" rIns="0" bIns="0" rtlCol="0">
            <a:noAutofit/>
          </a:bodyPr>
          <a:lstStyle/>
          <a:p>
            <a:pPr marR="1270" algn="ctr"/>
            <a:r>
              <a:rPr sz="2000" b="1" dirty="0">
                <a:latin typeface="Arial"/>
                <a:cs typeface="Arial"/>
              </a:rPr>
              <a:t>R</a:t>
            </a:r>
            <a:r>
              <a:rPr sz="2000" b="1" spc="-15" dirty="0">
                <a:latin typeface="Arial"/>
                <a:cs typeface="Arial"/>
              </a:rPr>
              <a:t>P</a:t>
            </a:r>
            <a:r>
              <a:rPr sz="2000" b="1" spc="5" dirty="0">
                <a:latin typeface="Arial"/>
                <a:cs typeface="Arial"/>
              </a:rPr>
              <a:t>M</a:t>
            </a:r>
            <a:r>
              <a:rPr sz="2000" b="1" dirty="0">
                <a:latin typeface="Arial"/>
                <a:cs typeface="Arial"/>
              </a:rPr>
              <a:t>S</a:t>
            </a:r>
            <a:r>
              <a:rPr sz="2000" b="1" spc="-5" dirty="0">
                <a:latin typeface="Arial"/>
                <a:cs typeface="Arial"/>
              </a:rPr>
              <a:t> </a:t>
            </a:r>
            <a:r>
              <a:rPr sz="2000" b="1" dirty="0">
                <a:latin typeface="Arial"/>
                <a:cs typeface="Arial"/>
              </a:rPr>
              <a:t>SY</a:t>
            </a:r>
            <a:r>
              <a:rPr sz="2000" b="1" spc="-10" dirty="0">
                <a:latin typeface="Arial"/>
                <a:cs typeface="Arial"/>
              </a:rPr>
              <a:t> </a:t>
            </a:r>
            <a:r>
              <a:rPr sz="2000" b="1" dirty="0">
                <a:latin typeface="Arial"/>
                <a:cs typeface="Arial"/>
              </a:rPr>
              <a:t>202</a:t>
            </a:r>
            <a:r>
              <a:rPr sz="2000" b="1" spc="-5" dirty="0">
                <a:latin typeface="Arial"/>
                <a:cs typeface="Arial"/>
              </a:rPr>
              <a:t>1</a:t>
            </a:r>
            <a:r>
              <a:rPr sz="2000" b="1" dirty="0">
                <a:latin typeface="Arial"/>
                <a:cs typeface="Arial"/>
              </a:rPr>
              <a:t>-2</a:t>
            </a:r>
            <a:r>
              <a:rPr sz="2000" b="1" spc="-15" dirty="0">
                <a:latin typeface="Arial"/>
                <a:cs typeface="Arial"/>
              </a:rPr>
              <a:t>0</a:t>
            </a:r>
            <a:r>
              <a:rPr sz="2000" b="1" dirty="0">
                <a:latin typeface="Arial"/>
                <a:cs typeface="Arial"/>
              </a:rPr>
              <a:t>22</a:t>
            </a:r>
            <a:endParaRPr sz="2000" dirty="0">
              <a:latin typeface="Arial"/>
              <a:cs typeface="Arial"/>
            </a:endParaRPr>
          </a:p>
          <a:p>
            <a:pPr>
              <a:lnSpc>
                <a:spcPts val="1300"/>
              </a:lnSpc>
              <a:spcBef>
                <a:spcPts val="28"/>
              </a:spcBef>
            </a:pPr>
            <a:endParaRPr dirty="0"/>
          </a:p>
          <a:p>
            <a:pPr algn="ctr">
              <a:lnSpc>
                <a:spcPct val="100000"/>
              </a:lnSpc>
            </a:pPr>
            <a:r>
              <a:rPr b="1" spc="5" dirty="0">
                <a:latin typeface="Arial"/>
                <a:cs typeface="Arial"/>
              </a:rPr>
              <a:t>T</a:t>
            </a:r>
            <a:r>
              <a:rPr b="1" dirty="0">
                <a:latin typeface="Arial"/>
                <a:cs typeface="Arial"/>
              </a:rPr>
              <a:t>EA</a:t>
            </a:r>
            <a:r>
              <a:rPr b="1" spc="-5" dirty="0">
                <a:latin typeface="Arial"/>
                <a:cs typeface="Arial"/>
              </a:rPr>
              <a:t>C</a:t>
            </a:r>
            <a:r>
              <a:rPr b="1" dirty="0">
                <a:latin typeface="Arial"/>
                <a:cs typeface="Arial"/>
              </a:rPr>
              <a:t>HER REFL</a:t>
            </a:r>
            <a:r>
              <a:rPr b="1" spc="5" dirty="0">
                <a:latin typeface="Arial"/>
                <a:cs typeface="Arial"/>
              </a:rPr>
              <a:t>E</a:t>
            </a:r>
            <a:r>
              <a:rPr b="1" spc="-15" dirty="0">
                <a:latin typeface="Arial"/>
                <a:cs typeface="Arial"/>
              </a:rPr>
              <a:t>C</a:t>
            </a:r>
            <a:r>
              <a:rPr b="1" spc="5" dirty="0">
                <a:latin typeface="Arial"/>
                <a:cs typeface="Arial"/>
              </a:rPr>
              <a:t>T</a:t>
            </a:r>
            <a:r>
              <a:rPr b="1" spc="-10" dirty="0">
                <a:latin typeface="Arial"/>
                <a:cs typeface="Arial"/>
              </a:rPr>
              <a:t>I</a:t>
            </a:r>
            <a:r>
              <a:rPr b="1" dirty="0">
                <a:latin typeface="Arial"/>
                <a:cs typeface="Arial"/>
              </a:rPr>
              <a:t>ON FORM</a:t>
            </a:r>
            <a:r>
              <a:rPr b="1" spc="-10" dirty="0">
                <a:latin typeface="Arial"/>
                <a:cs typeface="Arial"/>
              </a:rPr>
              <a:t> </a:t>
            </a:r>
            <a:r>
              <a:rPr b="1" dirty="0">
                <a:latin typeface="Arial"/>
                <a:cs typeface="Arial"/>
              </a:rPr>
              <a:t>(</a:t>
            </a:r>
            <a:r>
              <a:rPr b="1" spc="5" dirty="0">
                <a:latin typeface="Arial"/>
                <a:cs typeface="Arial"/>
              </a:rPr>
              <a:t>T</a:t>
            </a:r>
            <a:r>
              <a:rPr b="1" dirty="0">
                <a:latin typeface="Arial"/>
                <a:cs typeface="Arial"/>
              </a:rPr>
              <a:t>R</a:t>
            </a:r>
            <a:r>
              <a:rPr b="1" spc="-5" dirty="0">
                <a:latin typeface="Arial"/>
                <a:cs typeface="Arial"/>
              </a:rPr>
              <a:t>F</a:t>
            </a:r>
            <a:r>
              <a:rPr b="1" dirty="0">
                <a:latin typeface="Arial"/>
                <a:cs typeface="Arial"/>
              </a:rPr>
              <a:t>)</a:t>
            </a:r>
            <a:endParaRPr dirty="0">
              <a:latin typeface="Arial"/>
              <a:cs typeface="Arial"/>
            </a:endParaRPr>
          </a:p>
          <a:p>
            <a:pPr algn="ctr">
              <a:lnSpc>
                <a:spcPts val="1380"/>
              </a:lnSpc>
            </a:pPr>
            <a:r>
              <a:rPr dirty="0">
                <a:latin typeface="Arial"/>
                <a:cs typeface="Arial"/>
              </a:rPr>
              <a:t>TEAC</a:t>
            </a:r>
            <a:r>
              <a:rPr spc="-5" dirty="0">
                <a:latin typeface="Arial"/>
                <a:cs typeface="Arial"/>
              </a:rPr>
              <a:t>H</a:t>
            </a:r>
            <a:r>
              <a:rPr dirty="0">
                <a:latin typeface="Arial"/>
                <a:cs typeface="Arial"/>
              </a:rPr>
              <a:t>ER I</a:t>
            </a:r>
            <a:r>
              <a:rPr spc="-5" dirty="0">
                <a:latin typeface="Arial"/>
                <a:cs typeface="Arial"/>
              </a:rPr>
              <a:t>-</a:t>
            </a:r>
            <a:r>
              <a:rPr dirty="0">
                <a:latin typeface="Arial"/>
                <a:cs typeface="Arial"/>
              </a:rPr>
              <a:t>III</a:t>
            </a:r>
          </a:p>
        </p:txBody>
      </p:sp>
      <p:grpSp>
        <p:nvGrpSpPr>
          <p:cNvPr id="42" name="Group 41">
            <a:extLst>
              <a:ext uri="{FF2B5EF4-FFF2-40B4-BE49-F238E27FC236}">
                <a16:creationId xmlns:a16="http://schemas.microsoft.com/office/drawing/2014/main" id="{81FB9FB3-98A2-4819-AFFF-0BA7FC02E6BF}"/>
              </a:ext>
            </a:extLst>
          </p:cNvPr>
          <p:cNvGrpSpPr/>
          <p:nvPr/>
        </p:nvGrpSpPr>
        <p:grpSpPr>
          <a:xfrm>
            <a:off x="2433324" y="2252238"/>
            <a:ext cx="15880076" cy="745993"/>
            <a:chOff x="1422400" y="2080774"/>
            <a:chExt cx="6641087" cy="456438"/>
          </a:xfrm>
        </p:grpSpPr>
        <p:sp>
          <p:nvSpPr>
            <p:cNvPr id="8" name="object 8"/>
            <p:cNvSpPr txBox="1"/>
            <p:nvPr/>
          </p:nvSpPr>
          <p:spPr>
            <a:xfrm>
              <a:off x="1422400" y="2080774"/>
              <a:ext cx="3387090" cy="163830"/>
            </a:xfrm>
            <a:prstGeom prst="rect">
              <a:avLst/>
            </a:prstGeom>
          </p:spPr>
          <p:txBody>
            <a:bodyPr vert="horz" wrap="square" lIns="0" tIns="0" rIns="0" bIns="0" rtlCol="0">
              <a:noAutofit/>
            </a:bodyPr>
            <a:lstStyle/>
            <a:p>
              <a:pPr marL="12700">
                <a:tabLst>
                  <a:tab pos="3373754" algn="l"/>
                </a:tabLst>
              </a:pPr>
              <a:r>
                <a:rPr sz="2800" spc="-10" dirty="0">
                  <a:latin typeface="Arial"/>
                  <a:cs typeface="Arial"/>
                </a:rPr>
                <a:t>T</a:t>
              </a:r>
              <a:r>
                <a:rPr sz="2800" spc="-15" dirty="0">
                  <a:latin typeface="Arial"/>
                  <a:cs typeface="Arial"/>
                </a:rPr>
                <a:t>EA</a:t>
              </a:r>
              <a:r>
                <a:rPr sz="2800" spc="-10" dirty="0">
                  <a:latin typeface="Arial"/>
                  <a:cs typeface="Arial"/>
                </a:rPr>
                <a:t>C</a:t>
              </a:r>
              <a:r>
                <a:rPr sz="2800" dirty="0">
                  <a:latin typeface="Arial"/>
                  <a:cs typeface="Arial"/>
                </a:rPr>
                <a:t>H</a:t>
              </a:r>
              <a:r>
                <a:rPr sz="2800" spc="-15" dirty="0">
                  <a:latin typeface="Arial"/>
                  <a:cs typeface="Arial"/>
                </a:rPr>
                <a:t>E</a:t>
              </a:r>
              <a:r>
                <a:rPr sz="2800" spc="-5" dirty="0">
                  <a:latin typeface="Arial"/>
                  <a:cs typeface="Arial"/>
                </a:rPr>
                <a:t>R:</a:t>
              </a:r>
              <a:r>
                <a:rPr sz="2800" spc="5" dirty="0">
                  <a:latin typeface="Arial"/>
                  <a:cs typeface="Arial"/>
                </a:rPr>
                <a:t> </a:t>
              </a:r>
              <a:r>
                <a:rPr sz="2800" u="sng" spc="-5" dirty="0">
                  <a:latin typeface="Arial"/>
                  <a:cs typeface="Arial"/>
                </a:rPr>
                <a:t> 	</a:t>
              </a:r>
              <a:endParaRPr sz="2800">
                <a:latin typeface="Arial"/>
                <a:cs typeface="Arial"/>
              </a:endParaRPr>
            </a:p>
          </p:txBody>
        </p:sp>
        <p:sp>
          <p:nvSpPr>
            <p:cNvPr id="9" name="object 9"/>
            <p:cNvSpPr txBox="1"/>
            <p:nvPr/>
          </p:nvSpPr>
          <p:spPr>
            <a:xfrm>
              <a:off x="5080889" y="2080774"/>
              <a:ext cx="2969260" cy="163830"/>
            </a:xfrm>
            <a:prstGeom prst="rect">
              <a:avLst/>
            </a:prstGeom>
          </p:spPr>
          <p:txBody>
            <a:bodyPr vert="horz" wrap="square" lIns="0" tIns="0" rIns="0" bIns="0" rtlCol="0">
              <a:noAutofit/>
            </a:bodyPr>
            <a:lstStyle/>
            <a:p>
              <a:pPr marL="12700">
                <a:tabLst>
                  <a:tab pos="2955925" algn="l"/>
                </a:tabLst>
              </a:pPr>
              <a:r>
                <a:rPr sz="2800" spc="-10" dirty="0">
                  <a:latin typeface="Arial"/>
                  <a:cs typeface="Arial"/>
                </a:rPr>
                <a:t>D</a:t>
              </a:r>
              <a:r>
                <a:rPr sz="2800" spc="-15" dirty="0">
                  <a:latin typeface="Arial"/>
                  <a:cs typeface="Arial"/>
                </a:rPr>
                <a:t>A</a:t>
              </a:r>
              <a:r>
                <a:rPr sz="2800" spc="-10" dirty="0">
                  <a:latin typeface="Arial"/>
                  <a:cs typeface="Arial"/>
                </a:rPr>
                <a:t>TE</a:t>
              </a:r>
              <a:r>
                <a:rPr sz="2800" spc="5" dirty="0">
                  <a:latin typeface="Arial"/>
                  <a:cs typeface="Arial"/>
                </a:rPr>
                <a:t> </a:t>
              </a:r>
              <a:r>
                <a:rPr sz="2800" spc="-15" dirty="0">
                  <a:latin typeface="Arial"/>
                  <a:cs typeface="Arial"/>
                </a:rPr>
                <a:t>S</a:t>
              </a:r>
              <a:r>
                <a:rPr sz="2800" dirty="0">
                  <a:latin typeface="Arial"/>
                  <a:cs typeface="Arial"/>
                </a:rPr>
                <a:t>U</a:t>
              </a:r>
              <a:r>
                <a:rPr sz="2800" spc="-15" dirty="0">
                  <a:latin typeface="Arial"/>
                  <a:cs typeface="Arial"/>
                </a:rPr>
                <a:t>B</a:t>
              </a:r>
              <a:r>
                <a:rPr sz="2800" spc="-10" dirty="0">
                  <a:latin typeface="Arial"/>
                  <a:cs typeface="Arial"/>
                </a:rPr>
                <a:t>MIT</a:t>
              </a:r>
              <a:r>
                <a:rPr sz="2800" spc="5" dirty="0">
                  <a:latin typeface="Arial"/>
                  <a:cs typeface="Arial"/>
                </a:rPr>
                <a:t>T</a:t>
              </a:r>
              <a:r>
                <a:rPr sz="2800" spc="-15" dirty="0">
                  <a:latin typeface="Arial"/>
                  <a:cs typeface="Arial"/>
                </a:rPr>
                <a:t>E</a:t>
              </a:r>
              <a:r>
                <a:rPr sz="2800" spc="-5" dirty="0">
                  <a:latin typeface="Arial"/>
                  <a:cs typeface="Arial"/>
                </a:rPr>
                <a:t>D:</a:t>
              </a:r>
              <a:r>
                <a:rPr sz="2800" spc="5" dirty="0">
                  <a:latin typeface="Arial"/>
                  <a:cs typeface="Arial"/>
                </a:rPr>
                <a:t> </a:t>
              </a:r>
              <a:r>
                <a:rPr sz="2800" u="sng" spc="-5" dirty="0">
                  <a:latin typeface="Arial"/>
                  <a:cs typeface="Arial"/>
                </a:rPr>
                <a:t> 	</a:t>
              </a:r>
              <a:endParaRPr sz="2800" dirty="0">
                <a:latin typeface="Arial"/>
                <a:cs typeface="Arial"/>
              </a:endParaRPr>
            </a:p>
          </p:txBody>
        </p:sp>
        <p:sp>
          <p:nvSpPr>
            <p:cNvPr id="10" name="object 10"/>
            <p:cNvSpPr txBox="1"/>
            <p:nvPr/>
          </p:nvSpPr>
          <p:spPr>
            <a:xfrm>
              <a:off x="1422400" y="2373382"/>
              <a:ext cx="3424554" cy="163830"/>
            </a:xfrm>
            <a:prstGeom prst="rect">
              <a:avLst/>
            </a:prstGeom>
          </p:spPr>
          <p:txBody>
            <a:bodyPr vert="horz" wrap="square" lIns="0" tIns="0" rIns="0" bIns="0" rtlCol="0">
              <a:noAutofit/>
            </a:bodyPr>
            <a:lstStyle/>
            <a:p>
              <a:pPr marL="12700">
                <a:tabLst>
                  <a:tab pos="3268345" algn="l"/>
                </a:tabLst>
              </a:pPr>
              <a:r>
                <a:rPr sz="2800" spc="-10" dirty="0">
                  <a:latin typeface="Arial"/>
                  <a:cs typeface="Arial"/>
                </a:rPr>
                <a:t>R</a:t>
              </a:r>
              <a:r>
                <a:rPr sz="2800" spc="-15" dirty="0">
                  <a:latin typeface="Arial"/>
                  <a:cs typeface="Arial"/>
                </a:rPr>
                <a:t>A</a:t>
              </a:r>
              <a:r>
                <a:rPr sz="2800" spc="-10" dirty="0">
                  <a:latin typeface="Arial"/>
                  <a:cs typeface="Arial"/>
                </a:rPr>
                <a:t>T</a:t>
              </a:r>
              <a:r>
                <a:rPr sz="2800" spc="-15" dirty="0">
                  <a:latin typeface="Arial"/>
                  <a:cs typeface="Arial"/>
                </a:rPr>
                <a:t>E</a:t>
              </a:r>
              <a:r>
                <a:rPr sz="2800" spc="5" dirty="0">
                  <a:latin typeface="Arial"/>
                  <a:cs typeface="Arial"/>
                </a:rPr>
                <a:t>R</a:t>
              </a:r>
              <a:r>
                <a:rPr sz="2800" spc="-5" dirty="0">
                  <a:latin typeface="Arial"/>
                  <a:cs typeface="Arial"/>
                </a:rPr>
                <a:t>: </a:t>
              </a:r>
              <a:r>
                <a:rPr sz="2800" u="sng" spc="-5" dirty="0">
                  <a:latin typeface="Arial"/>
                  <a:cs typeface="Arial"/>
                </a:rPr>
                <a:t> 	</a:t>
              </a:r>
              <a:r>
                <a:rPr sz="2800" dirty="0">
                  <a:latin typeface="Arial"/>
                  <a:cs typeface="Arial"/>
                </a:rPr>
                <a:t>__</a:t>
              </a:r>
              <a:endParaRPr sz="2800">
                <a:latin typeface="Arial"/>
                <a:cs typeface="Arial"/>
              </a:endParaRPr>
            </a:p>
          </p:txBody>
        </p:sp>
        <p:sp>
          <p:nvSpPr>
            <p:cNvPr id="11" name="object 11"/>
            <p:cNvSpPr txBox="1"/>
            <p:nvPr/>
          </p:nvSpPr>
          <p:spPr>
            <a:xfrm>
              <a:off x="5080892" y="2373382"/>
              <a:ext cx="2982595" cy="163830"/>
            </a:xfrm>
            <a:prstGeom prst="rect">
              <a:avLst/>
            </a:prstGeom>
          </p:spPr>
          <p:txBody>
            <a:bodyPr vert="horz" wrap="square" lIns="0" tIns="0" rIns="0" bIns="0" rtlCol="0">
              <a:noAutofit/>
            </a:bodyPr>
            <a:lstStyle/>
            <a:p>
              <a:pPr marL="12700">
                <a:tabLst>
                  <a:tab pos="2969260" algn="l"/>
                </a:tabLst>
              </a:pPr>
              <a:r>
                <a:rPr sz="2800" spc="-15" dirty="0">
                  <a:latin typeface="Arial"/>
                  <a:cs typeface="Arial"/>
                </a:rPr>
                <a:t>S</a:t>
              </a:r>
              <a:r>
                <a:rPr sz="2800" spc="-10" dirty="0">
                  <a:latin typeface="Arial"/>
                  <a:cs typeface="Arial"/>
                </a:rPr>
                <a:t>U</a:t>
              </a:r>
              <a:r>
                <a:rPr sz="2800" spc="-15" dirty="0">
                  <a:latin typeface="Arial"/>
                  <a:cs typeface="Arial"/>
                </a:rPr>
                <a:t>B</a:t>
              </a:r>
              <a:r>
                <a:rPr sz="2800" spc="5" dirty="0">
                  <a:latin typeface="Arial"/>
                  <a:cs typeface="Arial"/>
                </a:rPr>
                <a:t>J</a:t>
              </a:r>
              <a:r>
                <a:rPr sz="2800" spc="-15" dirty="0">
                  <a:latin typeface="Arial"/>
                  <a:cs typeface="Arial"/>
                </a:rPr>
                <a:t>E</a:t>
              </a:r>
              <a:r>
                <a:rPr sz="2800" spc="-10" dirty="0">
                  <a:latin typeface="Arial"/>
                  <a:cs typeface="Arial"/>
                </a:rPr>
                <a:t>CT &amp;</a:t>
              </a:r>
              <a:r>
                <a:rPr sz="2800" spc="5" dirty="0">
                  <a:latin typeface="Arial"/>
                  <a:cs typeface="Arial"/>
                </a:rPr>
                <a:t> </a:t>
              </a:r>
              <a:r>
                <a:rPr sz="2800" spc="-10" dirty="0">
                  <a:latin typeface="Arial"/>
                  <a:cs typeface="Arial"/>
                </a:rPr>
                <a:t>GR</a:t>
              </a:r>
              <a:r>
                <a:rPr sz="2800" spc="-15" dirty="0">
                  <a:latin typeface="Arial"/>
                  <a:cs typeface="Arial"/>
                </a:rPr>
                <a:t>A</a:t>
              </a:r>
              <a:r>
                <a:rPr sz="2800" dirty="0">
                  <a:latin typeface="Arial"/>
                  <a:cs typeface="Arial"/>
                </a:rPr>
                <a:t>D</a:t>
              </a:r>
              <a:r>
                <a:rPr sz="2800" spc="-10" dirty="0">
                  <a:latin typeface="Arial"/>
                  <a:cs typeface="Arial"/>
                </a:rPr>
                <a:t>E</a:t>
              </a:r>
              <a:r>
                <a:rPr sz="2800" spc="-5" dirty="0">
                  <a:latin typeface="Arial"/>
                  <a:cs typeface="Arial"/>
                </a:rPr>
                <a:t> LE</a:t>
              </a:r>
              <a:r>
                <a:rPr sz="2800" spc="-15" dirty="0">
                  <a:latin typeface="Arial"/>
                  <a:cs typeface="Arial"/>
                </a:rPr>
                <a:t>V</a:t>
              </a:r>
              <a:r>
                <a:rPr sz="2800" spc="-5" dirty="0">
                  <a:latin typeface="Arial"/>
                  <a:cs typeface="Arial"/>
                </a:rPr>
                <a:t>EL: </a:t>
              </a:r>
              <a:r>
                <a:rPr sz="2800" u="sng" spc="-5" dirty="0">
                  <a:latin typeface="Arial"/>
                  <a:cs typeface="Arial"/>
                </a:rPr>
                <a:t> 	</a:t>
              </a:r>
              <a:endParaRPr sz="2800">
                <a:latin typeface="Arial"/>
                <a:cs typeface="Arial"/>
              </a:endParaRPr>
            </a:p>
          </p:txBody>
        </p:sp>
      </p:grpSp>
      <p:sp>
        <p:nvSpPr>
          <p:cNvPr id="15" name="object 15"/>
          <p:cNvSpPr txBox="1"/>
          <p:nvPr/>
        </p:nvSpPr>
        <p:spPr>
          <a:xfrm>
            <a:off x="1558607" y="3346111"/>
            <a:ext cx="17145000" cy="4166278"/>
          </a:xfrm>
          <a:prstGeom prst="rect">
            <a:avLst/>
          </a:prstGeom>
        </p:spPr>
        <p:txBody>
          <a:bodyPr vert="horz" wrap="square" lIns="0" tIns="0" rIns="0" bIns="0" rtlCol="0">
            <a:noAutofit/>
          </a:bodyPr>
          <a:lstStyle/>
          <a:p>
            <a:pPr marL="12700" marR="12700" algn="just"/>
            <a:r>
              <a:rPr sz="2000" b="1" spc="-10" dirty="0">
                <a:latin typeface="Arial"/>
                <a:cs typeface="Arial"/>
              </a:rPr>
              <a:t>DIR</a:t>
            </a:r>
            <a:r>
              <a:rPr sz="2000" b="1" spc="-15" dirty="0">
                <a:latin typeface="Arial"/>
                <a:cs typeface="Arial"/>
              </a:rPr>
              <a:t>E</a:t>
            </a:r>
            <a:r>
              <a:rPr sz="2000" b="1" spc="-10" dirty="0">
                <a:latin typeface="Arial"/>
                <a:cs typeface="Arial"/>
              </a:rPr>
              <a:t>CTIO</a:t>
            </a:r>
            <a:r>
              <a:rPr sz="2000" b="1" dirty="0">
                <a:latin typeface="Arial"/>
                <a:cs typeface="Arial"/>
              </a:rPr>
              <a:t>N</a:t>
            </a:r>
            <a:r>
              <a:rPr sz="2000" b="1" spc="-15" dirty="0">
                <a:latin typeface="Arial"/>
                <a:cs typeface="Arial"/>
              </a:rPr>
              <a:t>S</a:t>
            </a:r>
            <a:r>
              <a:rPr sz="2000" b="1" spc="-5" dirty="0">
                <a:latin typeface="Arial"/>
                <a:cs typeface="Arial"/>
              </a:rPr>
              <a:t>:</a:t>
            </a:r>
            <a:r>
              <a:rPr sz="2000" b="1" spc="75" dirty="0">
                <a:latin typeface="Arial"/>
                <a:cs typeface="Arial"/>
              </a:rPr>
              <a:t> </a:t>
            </a:r>
            <a:r>
              <a:rPr sz="2000" spc="-10" dirty="0">
                <a:latin typeface="Arial"/>
                <a:cs typeface="Arial"/>
              </a:rPr>
              <a:t>Re</a:t>
            </a:r>
            <a:r>
              <a:rPr sz="2000" dirty="0">
                <a:latin typeface="Arial"/>
                <a:cs typeface="Arial"/>
              </a:rPr>
              <a:t>f</a:t>
            </a:r>
            <a:r>
              <a:rPr sz="2000" spc="-10" dirty="0">
                <a:latin typeface="Arial"/>
                <a:cs typeface="Arial"/>
              </a:rPr>
              <a:t>l</a:t>
            </a:r>
            <a:r>
              <a:rPr sz="2000" spc="-5" dirty="0">
                <a:latin typeface="Arial"/>
                <a:cs typeface="Arial"/>
              </a:rPr>
              <a:t>ect</a:t>
            </a:r>
            <a:r>
              <a:rPr sz="2000" spc="65" dirty="0">
                <a:latin typeface="Arial"/>
                <a:cs typeface="Arial"/>
              </a:rPr>
              <a:t> </a:t>
            </a:r>
            <a:r>
              <a:rPr sz="2000" spc="-5" dirty="0">
                <a:latin typeface="Arial"/>
                <a:cs typeface="Arial"/>
              </a:rPr>
              <a:t>o</a:t>
            </a:r>
            <a:r>
              <a:rPr sz="2000" spc="-10" dirty="0">
                <a:latin typeface="Arial"/>
                <a:cs typeface="Arial"/>
              </a:rPr>
              <a:t>n</a:t>
            </a:r>
            <a:r>
              <a:rPr sz="2000" spc="65" dirty="0">
                <a:latin typeface="Arial"/>
                <a:cs typeface="Arial"/>
              </a:rPr>
              <a:t> </a:t>
            </a:r>
            <a:r>
              <a:rPr sz="2000" dirty="0">
                <a:latin typeface="Arial"/>
                <a:cs typeface="Arial"/>
              </a:rPr>
              <a:t>y</a:t>
            </a:r>
            <a:r>
              <a:rPr sz="2000" spc="-10" dirty="0">
                <a:latin typeface="Arial"/>
                <a:cs typeface="Arial"/>
              </a:rPr>
              <a:t>o</a:t>
            </a:r>
            <a:r>
              <a:rPr sz="2000" spc="-15" dirty="0">
                <a:latin typeface="Arial"/>
                <a:cs typeface="Arial"/>
              </a:rPr>
              <a:t>u</a:t>
            </a:r>
            <a:r>
              <a:rPr sz="2000" spc="-5" dirty="0">
                <a:latin typeface="Arial"/>
                <a:cs typeface="Arial"/>
              </a:rPr>
              <a:t>r</a:t>
            </a:r>
            <a:r>
              <a:rPr sz="2000" spc="70" dirty="0">
                <a:latin typeface="Arial"/>
                <a:cs typeface="Arial"/>
              </a:rPr>
              <a:t> </a:t>
            </a:r>
            <a:r>
              <a:rPr sz="2000" spc="-5" dirty="0">
                <a:latin typeface="Arial"/>
                <a:cs typeface="Arial"/>
              </a:rPr>
              <a:t>at</a:t>
            </a:r>
            <a:r>
              <a:rPr sz="2000" spc="-10" dirty="0">
                <a:latin typeface="Arial"/>
                <a:cs typeface="Arial"/>
              </a:rPr>
              <a:t>t</a:t>
            </a:r>
            <a:r>
              <a:rPr sz="2000" spc="-5" dirty="0">
                <a:latin typeface="Arial"/>
                <a:cs typeface="Arial"/>
              </a:rPr>
              <a:t>a</a:t>
            </a:r>
            <a:r>
              <a:rPr sz="2000" spc="-10" dirty="0">
                <a:latin typeface="Arial"/>
                <a:cs typeface="Arial"/>
              </a:rPr>
              <a:t>i</a:t>
            </a:r>
            <a:r>
              <a:rPr sz="2000" spc="-5" dirty="0">
                <a:latin typeface="Arial"/>
                <a:cs typeface="Arial"/>
              </a:rPr>
              <a:t>n</a:t>
            </a:r>
            <a:r>
              <a:rPr sz="2000" spc="-10" dirty="0">
                <a:latin typeface="Arial"/>
                <a:cs typeface="Arial"/>
              </a:rPr>
              <a:t>m</a:t>
            </a:r>
            <a:r>
              <a:rPr sz="2000" spc="-15" dirty="0">
                <a:latin typeface="Arial"/>
                <a:cs typeface="Arial"/>
              </a:rPr>
              <a:t>e</a:t>
            </a:r>
            <a:r>
              <a:rPr sz="2000" spc="-5" dirty="0">
                <a:latin typeface="Arial"/>
                <a:cs typeface="Arial"/>
              </a:rPr>
              <a:t>nt</a:t>
            </a:r>
            <a:r>
              <a:rPr sz="2000" spc="65" dirty="0">
                <a:latin typeface="Arial"/>
                <a:cs typeface="Arial"/>
              </a:rPr>
              <a:t> </a:t>
            </a:r>
            <a:r>
              <a:rPr sz="2000" spc="-5" dirty="0">
                <a:latin typeface="Arial"/>
                <a:cs typeface="Arial"/>
              </a:rPr>
              <a:t>of</a:t>
            </a:r>
            <a:r>
              <a:rPr sz="2000" spc="65" dirty="0">
                <a:latin typeface="Arial"/>
                <a:cs typeface="Arial"/>
              </a:rPr>
              <a:t> </a:t>
            </a:r>
            <a:r>
              <a:rPr sz="2000" spc="-5" dirty="0">
                <a:latin typeface="Arial"/>
                <a:cs typeface="Arial"/>
              </a:rPr>
              <a:t>th</a:t>
            </a:r>
            <a:r>
              <a:rPr sz="2000" spc="-10" dirty="0">
                <a:latin typeface="Arial"/>
                <a:cs typeface="Arial"/>
              </a:rPr>
              <a:t>e</a:t>
            </a:r>
            <a:r>
              <a:rPr sz="2000" spc="65" dirty="0">
                <a:latin typeface="Arial"/>
                <a:cs typeface="Arial"/>
              </a:rPr>
              <a:t> </a:t>
            </a:r>
            <a:r>
              <a:rPr sz="2000" dirty="0">
                <a:latin typeface="Arial"/>
                <a:cs typeface="Arial"/>
              </a:rPr>
              <a:t>R</a:t>
            </a:r>
            <a:r>
              <a:rPr sz="2000" spc="-15" dirty="0">
                <a:latin typeface="Arial"/>
                <a:cs typeface="Arial"/>
              </a:rPr>
              <a:t>P</a:t>
            </a:r>
            <a:r>
              <a:rPr sz="2000" spc="-5" dirty="0">
                <a:latin typeface="Arial"/>
                <a:cs typeface="Arial"/>
              </a:rPr>
              <a:t>M</a:t>
            </a:r>
            <a:r>
              <a:rPr sz="2000" spc="-10" dirty="0">
                <a:latin typeface="Arial"/>
                <a:cs typeface="Arial"/>
              </a:rPr>
              <a:t>S</a:t>
            </a:r>
            <a:r>
              <a:rPr sz="2000" spc="60" dirty="0">
                <a:latin typeface="Arial"/>
                <a:cs typeface="Arial"/>
              </a:rPr>
              <a:t> </a:t>
            </a:r>
            <a:r>
              <a:rPr sz="2000" spc="-10" dirty="0">
                <a:latin typeface="Arial"/>
                <a:cs typeface="Arial"/>
              </a:rPr>
              <a:t>o</a:t>
            </a:r>
            <a:r>
              <a:rPr sz="2000" spc="-15" dirty="0">
                <a:latin typeface="Arial"/>
                <a:cs typeface="Arial"/>
              </a:rPr>
              <a:t>b</a:t>
            </a:r>
            <a:r>
              <a:rPr sz="2000" dirty="0">
                <a:latin typeface="Arial"/>
                <a:cs typeface="Arial"/>
              </a:rPr>
              <a:t>j</a:t>
            </a:r>
            <a:r>
              <a:rPr sz="2000" spc="-5" dirty="0">
                <a:latin typeface="Arial"/>
                <a:cs typeface="Arial"/>
              </a:rPr>
              <a:t>ect</a:t>
            </a:r>
            <a:r>
              <a:rPr sz="2000" spc="-15" dirty="0">
                <a:latin typeface="Arial"/>
                <a:cs typeface="Arial"/>
              </a:rPr>
              <a:t>i</a:t>
            </a:r>
            <a:r>
              <a:rPr sz="2000" dirty="0">
                <a:latin typeface="Arial"/>
                <a:cs typeface="Arial"/>
              </a:rPr>
              <a:t>v</a:t>
            </a:r>
            <a:r>
              <a:rPr sz="2000" spc="-10" dirty="0">
                <a:latin typeface="Arial"/>
                <a:cs typeface="Arial"/>
              </a:rPr>
              <a:t>e</a:t>
            </a:r>
            <a:r>
              <a:rPr sz="2000" spc="75" dirty="0">
                <a:latin typeface="Arial"/>
                <a:cs typeface="Arial"/>
              </a:rPr>
              <a:t> </a:t>
            </a:r>
            <a:r>
              <a:rPr sz="2000" spc="-10" dirty="0">
                <a:latin typeface="Arial"/>
                <a:cs typeface="Arial"/>
              </a:rPr>
              <a:t>by</a:t>
            </a:r>
            <a:r>
              <a:rPr sz="2000" spc="70" dirty="0">
                <a:latin typeface="Arial"/>
                <a:cs typeface="Arial"/>
              </a:rPr>
              <a:t> </a:t>
            </a:r>
            <a:r>
              <a:rPr sz="2000" spc="-10" dirty="0">
                <a:latin typeface="Arial"/>
                <a:cs typeface="Arial"/>
              </a:rPr>
              <a:t>a</a:t>
            </a:r>
            <a:r>
              <a:rPr sz="2000" spc="-15" dirty="0">
                <a:latin typeface="Arial"/>
                <a:cs typeface="Arial"/>
              </a:rPr>
              <a:t>n</a:t>
            </a:r>
            <a:r>
              <a:rPr sz="2000" dirty="0">
                <a:latin typeface="Arial"/>
                <a:cs typeface="Arial"/>
              </a:rPr>
              <a:t>s</a:t>
            </a:r>
            <a:r>
              <a:rPr sz="2000" spc="-10" dirty="0">
                <a:latin typeface="Arial"/>
                <a:cs typeface="Arial"/>
              </a:rPr>
              <a:t>we</a:t>
            </a:r>
            <a:r>
              <a:rPr sz="2000" spc="10" dirty="0">
                <a:latin typeface="Arial"/>
                <a:cs typeface="Arial"/>
              </a:rPr>
              <a:t>r</a:t>
            </a:r>
            <a:r>
              <a:rPr sz="2000" spc="-10" dirty="0">
                <a:latin typeface="Arial"/>
                <a:cs typeface="Arial"/>
              </a:rPr>
              <a:t>ing</a:t>
            </a:r>
            <a:r>
              <a:rPr sz="2000" spc="60" dirty="0">
                <a:latin typeface="Arial"/>
                <a:cs typeface="Arial"/>
              </a:rPr>
              <a:t> </a:t>
            </a:r>
            <a:r>
              <a:rPr sz="2000" spc="5" dirty="0">
                <a:latin typeface="Arial"/>
                <a:cs typeface="Arial"/>
              </a:rPr>
              <a:t>t</a:t>
            </a:r>
            <a:r>
              <a:rPr sz="2000" spc="-10" dirty="0">
                <a:latin typeface="Arial"/>
                <a:cs typeface="Arial"/>
              </a:rPr>
              <a:t>he</a:t>
            </a:r>
            <a:r>
              <a:rPr sz="2000" spc="60" dirty="0">
                <a:latin typeface="Arial"/>
                <a:cs typeface="Arial"/>
              </a:rPr>
              <a:t> </a:t>
            </a:r>
            <a:r>
              <a:rPr sz="2000" spc="-10" dirty="0">
                <a:latin typeface="Arial"/>
                <a:cs typeface="Arial"/>
              </a:rPr>
              <a:t>q</a:t>
            </a:r>
            <a:r>
              <a:rPr sz="2000" spc="-5" dirty="0">
                <a:latin typeface="Arial"/>
                <a:cs typeface="Arial"/>
              </a:rPr>
              <a:t>uest</a:t>
            </a:r>
            <a:r>
              <a:rPr sz="2000" spc="-15" dirty="0">
                <a:latin typeface="Arial"/>
                <a:cs typeface="Arial"/>
              </a:rPr>
              <a:t>i</a:t>
            </a:r>
            <a:r>
              <a:rPr sz="2000" spc="-5" dirty="0">
                <a:latin typeface="Arial"/>
                <a:cs typeface="Arial"/>
              </a:rPr>
              <a:t>ons/prompts</a:t>
            </a:r>
            <a:r>
              <a:rPr sz="2000" spc="70" dirty="0">
                <a:latin typeface="Arial"/>
                <a:cs typeface="Arial"/>
              </a:rPr>
              <a:t> </a:t>
            </a:r>
            <a:r>
              <a:rPr sz="2000" spc="-5" dirty="0">
                <a:latin typeface="Arial"/>
                <a:cs typeface="Arial"/>
              </a:rPr>
              <a:t>pro</a:t>
            </a:r>
            <a:r>
              <a:rPr sz="2000" dirty="0">
                <a:latin typeface="Arial"/>
                <a:cs typeface="Arial"/>
              </a:rPr>
              <a:t>vi</a:t>
            </a:r>
            <a:r>
              <a:rPr sz="2000" spc="-10" dirty="0">
                <a:latin typeface="Arial"/>
                <a:cs typeface="Arial"/>
              </a:rPr>
              <a:t>d</a:t>
            </a:r>
            <a:r>
              <a:rPr sz="2000" spc="-15" dirty="0">
                <a:latin typeface="Arial"/>
                <a:cs typeface="Arial"/>
              </a:rPr>
              <a:t>e</a:t>
            </a:r>
            <a:r>
              <a:rPr sz="2000" spc="-5" dirty="0">
                <a:latin typeface="Arial"/>
                <a:cs typeface="Arial"/>
              </a:rPr>
              <a:t>d.</a:t>
            </a:r>
            <a:r>
              <a:rPr sz="2000" spc="65" dirty="0">
                <a:latin typeface="Arial"/>
                <a:cs typeface="Arial"/>
              </a:rPr>
              <a:t> </a:t>
            </a:r>
            <a:r>
              <a:rPr sz="2000" spc="-10" dirty="0">
                <a:latin typeface="Arial"/>
                <a:cs typeface="Arial"/>
              </a:rPr>
              <a:t>U</a:t>
            </a:r>
            <a:r>
              <a:rPr sz="2000" dirty="0">
                <a:latin typeface="Arial"/>
                <a:cs typeface="Arial"/>
              </a:rPr>
              <a:t>s</a:t>
            </a:r>
            <a:r>
              <a:rPr sz="2000" spc="-10" dirty="0">
                <a:latin typeface="Arial"/>
                <a:cs typeface="Arial"/>
              </a:rPr>
              <a:t>e</a:t>
            </a:r>
            <a:r>
              <a:rPr sz="2000" spc="-5" dirty="0">
                <a:latin typeface="Arial"/>
                <a:cs typeface="Arial"/>
              </a:rPr>
              <a:t> a</a:t>
            </a:r>
            <a:r>
              <a:rPr sz="2000" spc="-15" dirty="0">
                <a:latin typeface="Arial"/>
                <a:cs typeface="Arial"/>
              </a:rPr>
              <a:t>n</a:t>
            </a:r>
            <a:r>
              <a:rPr sz="2000" spc="-5" dirty="0">
                <a:latin typeface="Arial"/>
                <a:cs typeface="Arial"/>
              </a:rPr>
              <a:t>y</a:t>
            </a:r>
            <a:r>
              <a:rPr sz="2000" spc="35" dirty="0">
                <a:latin typeface="Arial"/>
                <a:cs typeface="Arial"/>
              </a:rPr>
              <a:t> </a:t>
            </a:r>
            <a:r>
              <a:rPr sz="2000" dirty="0">
                <a:latin typeface="Arial"/>
                <a:cs typeface="Arial"/>
              </a:rPr>
              <a:t>l</a:t>
            </a:r>
            <a:r>
              <a:rPr sz="2000" spc="-5" dirty="0">
                <a:latin typeface="Arial"/>
                <a:cs typeface="Arial"/>
              </a:rPr>
              <a:t>ocal</a:t>
            </a:r>
            <a:r>
              <a:rPr sz="2000" spc="35" dirty="0">
                <a:latin typeface="Arial"/>
                <a:cs typeface="Arial"/>
              </a:rPr>
              <a:t> </a:t>
            </a:r>
            <a:r>
              <a:rPr sz="2000" spc="-5" dirty="0">
                <a:latin typeface="Arial"/>
                <a:cs typeface="Arial"/>
              </a:rPr>
              <a:t>or</a:t>
            </a:r>
            <a:r>
              <a:rPr sz="2000" spc="45" dirty="0">
                <a:latin typeface="Arial"/>
                <a:cs typeface="Arial"/>
              </a:rPr>
              <a:t> </a:t>
            </a:r>
            <a:r>
              <a:rPr sz="2000" spc="-5" dirty="0">
                <a:latin typeface="Arial"/>
                <a:cs typeface="Arial"/>
              </a:rPr>
              <a:t>of</a:t>
            </a:r>
            <a:r>
              <a:rPr sz="2000" spc="-10" dirty="0">
                <a:latin typeface="Arial"/>
                <a:cs typeface="Arial"/>
              </a:rPr>
              <a:t>fi</a:t>
            </a:r>
            <a:r>
              <a:rPr sz="2000" spc="5" dirty="0">
                <a:latin typeface="Arial"/>
                <a:cs typeface="Arial"/>
              </a:rPr>
              <a:t>c</a:t>
            </a:r>
            <a:r>
              <a:rPr sz="2000" spc="-10" dirty="0">
                <a:latin typeface="Arial"/>
                <a:cs typeface="Arial"/>
              </a:rPr>
              <a:t>i</a:t>
            </a:r>
            <a:r>
              <a:rPr sz="2000" spc="-5" dirty="0">
                <a:latin typeface="Arial"/>
                <a:cs typeface="Arial"/>
              </a:rPr>
              <a:t>al</a:t>
            </a:r>
            <a:r>
              <a:rPr sz="2000" spc="35" dirty="0">
                <a:latin typeface="Arial"/>
                <a:cs typeface="Arial"/>
              </a:rPr>
              <a:t> </a:t>
            </a:r>
            <a:r>
              <a:rPr sz="2000" dirty="0">
                <a:latin typeface="Arial"/>
                <a:cs typeface="Arial"/>
              </a:rPr>
              <a:t>l</a:t>
            </a:r>
            <a:r>
              <a:rPr sz="2000" spc="-10" dirty="0">
                <a:latin typeface="Arial"/>
                <a:cs typeface="Arial"/>
              </a:rPr>
              <a:t>a</a:t>
            </a:r>
            <a:r>
              <a:rPr sz="2000" spc="-15" dirty="0">
                <a:latin typeface="Arial"/>
                <a:cs typeface="Arial"/>
              </a:rPr>
              <a:t>n</a:t>
            </a:r>
            <a:r>
              <a:rPr sz="2000" spc="-5" dirty="0">
                <a:latin typeface="Arial"/>
                <a:cs typeface="Arial"/>
              </a:rPr>
              <a:t>g</a:t>
            </a:r>
            <a:r>
              <a:rPr sz="2000" spc="-10" dirty="0">
                <a:latin typeface="Arial"/>
                <a:cs typeface="Arial"/>
              </a:rPr>
              <a:t>u</a:t>
            </a:r>
            <a:r>
              <a:rPr sz="2000" spc="-15" dirty="0">
                <a:latin typeface="Arial"/>
                <a:cs typeface="Arial"/>
              </a:rPr>
              <a:t>a</a:t>
            </a:r>
            <a:r>
              <a:rPr sz="2000" spc="-5" dirty="0">
                <a:latin typeface="Arial"/>
                <a:cs typeface="Arial"/>
              </a:rPr>
              <a:t>g</a:t>
            </a:r>
            <a:r>
              <a:rPr sz="2000" spc="-10" dirty="0">
                <a:latin typeface="Arial"/>
                <a:cs typeface="Arial"/>
              </a:rPr>
              <a:t>e</a:t>
            </a:r>
            <a:r>
              <a:rPr sz="2000" spc="30" dirty="0">
                <a:latin typeface="Arial"/>
                <a:cs typeface="Arial"/>
              </a:rPr>
              <a:t> </a:t>
            </a:r>
            <a:r>
              <a:rPr sz="2000" spc="-5" dirty="0">
                <a:latin typeface="Arial"/>
                <a:cs typeface="Arial"/>
              </a:rPr>
              <a:t>that</a:t>
            </a:r>
            <a:r>
              <a:rPr sz="2000" spc="30" dirty="0">
                <a:latin typeface="Arial"/>
                <a:cs typeface="Arial"/>
              </a:rPr>
              <a:t> </a:t>
            </a:r>
            <a:r>
              <a:rPr sz="2000" dirty="0">
                <a:latin typeface="Arial"/>
                <a:cs typeface="Arial"/>
              </a:rPr>
              <a:t>y</a:t>
            </a:r>
            <a:r>
              <a:rPr sz="2000" spc="-5" dirty="0">
                <a:latin typeface="Arial"/>
                <a:cs typeface="Arial"/>
              </a:rPr>
              <a:t>o</a:t>
            </a:r>
            <a:r>
              <a:rPr sz="2000" spc="-10" dirty="0">
                <a:latin typeface="Arial"/>
                <a:cs typeface="Arial"/>
              </a:rPr>
              <a:t>u</a:t>
            </a:r>
            <a:r>
              <a:rPr sz="2000" spc="30" dirty="0">
                <a:latin typeface="Arial"/>
                <a:cs typeface="Arial"/>
              </a:rPr>
              <a:t> </a:t>
            </a:r>
            <a:r>
              <a:rPr sz="2000" spc="-5" dirty="0">
                <a:latin typeface="Arial"/>
                <a:cs typeface="Arial"/>
              </a:rPr>
              <a:t>are</a:t>
            </a:r>
            <a:r>
              <a:rPr sz="2000" spc="40" dirty="0">
                <a:latin typeface="Arial"/>
                <a:cs typeface="Arial"/>
              </a:rPr>
              <a:t> </a:t>
            </a:r>
            <a:r>
              <a:rPr sz="2000" dirty="0">
                <a:latin typeface="Arial"/>
                <a:cs typeface="Arial"/>
              </a:rPr>
              <a:t>c</a:t>
            </a:r>
            <a:r>
              <a:rPr sz="2000" spc="-10" dirty="0">
                <a:latin typeface="Arial"/>
                <a:cs typeface="Arial"/>
              </a:rPr>
              <a:t>o</a:t>
            </a:r>
            <a:r>
              <a:rPr sz="2000" spc="-15" dirty="0">
                <a:latin typeface="Arial"/>
                <a:cs typeface="Arial"/>
              </a:rPr>
              <a:t>m</a:t>
            </a:r>
            <a:r>
              <a:rPr sz="2000" spc="5" dirty="0">
                <a:latin typeface="Arial"/>
                <a:cs typeface="Arial"/>
              </a:rPr>
              <a:t>f</a:t>
            </a:r>
            <a:r>
              <a:rPr sz="2000" spc="-5" dirty="0">
                <a:latin typeface="Arial"/>
                <a:cs typeface="Arial"/>
              </a:rPr>
              <a:t>ortab</a:t>
            </a:r>
            <a:r>
              <a:rPr sz="2000" spc="-10" dirty="0">
                <a:latin typeface="Arial"/>
                <a:cs typeface="Arial"/>
              </a:rPr>
              <a:t>le</a:t>
            </a:r>
            <a:r>
              <a:rPr sz="2000" spc="50" dirty="0">
                <a:latin typeface="Arial"/>
                <a:cs typeface="Arial"/>
              </a:rPr>
              <a:t> </a:t>
            </a:r>
            <a:r>
              <a:rPr sz="2000" spc="-10" dirty="0">
                <a:latin typeface="Arial"/>
                <a:cs typeface="Arial"/>
              </a:rPr>
              <a:t>wi</a:t>
            </a:r>
            <a:r>
              <a:rPr sz="2000" spc="-5" dirty="0">
                <a:latin typeface="Arial"/>
                <a:cs typeface="Arial"/>
              </a:rPr>
              <a:t>th.</a:t>
            </a:r>
            <a:r>
              <a:rPr sz="2000" spc="35" dirty="0">
                <a:latin typeface="Arial"/>
                <a:cs typeface="Arial"/>
              </a:rPr>
              <a:t> </a:t>
            </a:r>
            <a:r>
              <a:rPr sz="2000" spc="-10" dirty="0">
                <a:latin typeface="Arial"/>
                <a:cs typeface="Arial"/>
              </a:rPr>
              <a:t>U</a:t>
            </a:r>
            <a:r>
              <a:rPr sz="2000" dirty="0">
                <a:latin typeface="Arial"/>
                <a:cs typeface="Arial"/>
              </a:rPr>
              <a:t>s</a:t>
            </a:r>
            <a:r>
              <a:rPr sz="2000" spc="-10" dirty="0">
                <a:latin typeface="Arial"/>
                <a:cs typeface="Arial"/>
              </a:rPr>
              <a:t>e</a:t>
            </a:r>
            <a:r>
              <a:rPr sz="2000" spc="40" dirty="0">
                <a:latin typeface="Arial"/>
                <a:cs typeface="Arial"/>
              </a:rPr>
              <a:t> </a:t>
            </a:r>
            <a:r>
              <a:rPr sz="2000" spc="-5" dirty="0">
                <a:latin typeface="Arial"/>
                <a:cs typeface="Arial"/>
              </a:rPr>
              <a:t>extra</a:t>
            </a:r>
            <a:r>
              <a:rPr sz="2000" spc="30" dirty="0">
                <a:latin typeface="Arial"/>
                <a:cs typeface="Arial"/>
              </a:rPr>
              <a:t> </a:t>
            </a:r>
            <a:r>
              <a:rPr sz="2000" dirty="0">
                <a:latin typeface="Arial"/>
                <a:cs typeface="Arial"/>
              </a:rPr>
              <a:t>s</a:t>
            </a:r>
            <a:r>
              <a:rPr sz="2000" spc="-10" dirty="0">
                <a:latin typeface="Arial"/>
                <a:cs typeface="Arial"/>
              </a:rPr>
              <a:t>h</a:t>
            </a:r>
            <a:r>
              <a:rPr sz="2000" spc="-5" dirty="0">
                <a:latin typeface="Arial"/>
                <a:cs typeface="Arial"/>
              </a:rPr>
              <a:t>eets</a:t>
            </a:r>
            <a:r>
              <a:rPr sz="2000" spc="45" dirty="0">
                <a:latin typeface="Arial"/>
                <a:cs typeface="Arial"/>
              </a:rPr>
              <a:t> </a:t>
            </a:r>
            <a:r>
              <a:rPr sz="2000" spc="-10" dirty="0">
                <a:latin typeface="Arial"/>
                <a:cs typeface="Arial"/>
              </a:rPr>
              <a:t>i</a:t>
            </a:r>
            <a:r>
              <a:rPr sz="2000" spc="-5" dirty="0">
                <a:latin typeface="Arial"/>
                <a:cs typeface="Arial"/>
              </a:rPr>
              <a:t>f</a:t>
            </a:r>
            <a:r>
              <a:rPr sz="2000" spc="40" dirty="0">
                <a:latin typeface="Arial"/>
                <a:cs typeface="Arial"/>
              </a:rPr>
              <a:t> </a:t>
            </a:r>
            <a:r>
              <a:rPr sz="2000" spc="-10" dirty="0">
                <a:latin typeface="Arial"/>
                <a:cs typeface="Arial"/>
              </a:rPr>
              <a:t>n</a:t>
            </a:r>
            <a:r>
              <a:rPr sz="2000" spc="-5" dirty="0">
                <a:latin typeface="Arial"/>
                <a:cs typeface="Arial"/>
              </a:rPr>
              <a:t>e</a:t>
            </a:r>
            <a:r>
              <a:rPr sz="2000" spc="-10" dirty="0">
                <a:latin typeface="Arial"/>
                <a:cs typeface="Arial"/>
              </a:rPr>
              <a:t>e</a:t>
            </a:r>
            <a:r>
              <a:rPr sz="2000" spc="-15" dirty="0">
                <a:latin typeface="Arial"/>
                <a:cs typeface="Arial"/>
              </a:rPr>
              <a:t>d</a:t>
            </a:r>
            <a:r>
              <a:rPr sz="2000" spc="-10" dirty="0">
                <a:latin typeface="Arial"/>
                <a:cs typeface="Arial"/>
              </a:rPr>
              <a:t>e</a:t>
            </a:r>
            <a:r>
              <a:rPr sz="2000" spc="-5" dirty="0">
                <a:latin typeface="Arial"/>
                <a:cs typeface="Arial"/>
              </a:rPr>
              <a:t>d.</a:t>
            </a:r>
            <a:r>
              <a:rPr sz="2000" spc="40" dirty="0">
                <a:latin typeface="Arial"/>
                <a:cs typeface="Arial"/>
              </a:rPr>
              <a:t> </a:t>
            </a:r>
            <a:r>
              <a:rPr sz="2000" spc="-15" dirty="0">
                <a:latin typeface="Arial"/>
                <a:cs typeface="Arial"/>
              </a:rPr>
              <a:t>P</a:t>
            </a:r>
            <a:r>
              <a:rPr sz="2000" spc="-10" dirty="0">
                <a:latin typeface="Arial"/>
                <a:cs typeface="Arial"/>
              </a:rPr>
              <a:t>l</a:t>
            </a:r>
            <a:r>
              <a:rPr sz="2000" spc="-5" dirty="0">
                <a:latin typeface="Arial"/>
                <a:cs typeface="Arial"/>
              </a:rPr>
              <a:t>e</a:t>
            </a:r>
            <a:r>
              <a:rPr sz="2000" spc="-10" dirty="0">
                <a:latin typeface="Arial"/>
                <a:cs typeface="Arial"/>
              </a:rPr>
              <a:t>ase</a:t>
            </a:r>
            <a:r>
              <a:rPr sz="2000" spc="40" dirty="0">
                <a:latin typeface="Arial"/>
                <a:cs typeface="Arial"/>
              </a:rPr>
              <a:t> </a:t>
            </a:r>
            <a:r>
              <a:rPr sz="2000" spc="-10" dirty="0">
                <a:latin typeface="Arial"/>
                <a:cs typeface="Arial"/>
              </a:rPr>
              <a:t>l</a:t>
            </a:r>
            <a:r>
              <a:rPr sz="2000" dirty="0">
                <a:latin typeface="Arial"/>
                <a:cs typeface="Arial"/>
              </a:rPr>
              <a:t>i</a:t>
            </a:r>
            <a:r>
              <a:rPr sz="2000" spc="-10" dirty="0">
                <a:latin typeface="Arial"/>
                <a:cs typeface="Arial"/>
              </a:rPr>
              <a:t>m</a:t>
            </a:r>
            <a:r>
              <a:rPr sz="2000" spc="-15" dirty="0">
                <a:latin typeface="Arial"/>
                <a:cs typeface="Arial"/>
              </a:rPr>
              <a:t>i</a:t>
            </a:r>
            <a:r>
              <a:rPr sz="2000" spc="-5" dirty="0">
                <a:latin typeface="Arial"/>
                <a:cs typeface="Arial"/>
              </a:rPr>
              <a:t>t</a:t>
            </a:r>
            <a:r>
              <a:rPr sz="2000" spc="40" dirty="0">
                <a:latin typeface="Arial"/>
                <a:cs typeface="Arial"/>
              </a:rPr>
              <a:t> </a:t>
            </a:r>
            <a:r>
              <a:rPr sz="2000" dirty="0">
                <a:latin typeface="Arial"/>
                <a:cs typeface="Arial"/>
              </a:rPr>
              <a:t>y</a:t>
            </a:r>
            <a:r>
              <a:rPr sz="2000" spc="-10" dirty="0">
                <a:latin typeface="Arial"/>
                <a:cs typeface="Arial"/>
              </a:rPr>
              <a:t>o</a:t>
            </a:r>
            <a:r>
              <a:rPr sz="2000" spc="-15" dirty="0">
                <a:latin typeface="Arial"/>
                <a:cs typeface="Arial"/>
              </a:rPr>
              <a:t>u</a:t>
            </a:r>
            <a:r>
              <a:rPr sz="2000" spc="-5" dirty="0">
                <a:latin typeface="Arial"/>
                <a:cs typeface="Arial"/>
              </a:rPr>
              <a:t>r</a:t>
            </a:r>
            <a:r>
              <a:rPr sz="2000" spc="35" dirty="0">
                <a:latin typeface="Arial"/>
                <a:cs typeface="Arial"/>
              </a:rPr>
              <a:t> </a:t>
            </a:r>
            <a:r>
              <a:rPr sz="2000" spc="-5" dirty="0">
                <a:latin typeface="Arial"/>
                <a:cs typeface="Arial"/>
              </a:rPr>
              <a:t>re</a:t>
            </a:r>
            <a:r>
              <a:rPr sz="2000" spc="5" dirty="0">
                <a:latin typeface="Arial"/>
                <a:cs typeface="Arial"/>
              </a:rPr>
              <a:t>s</a:t>
            </a:r>
            <a:r>
              <a:rPr sz="2000" spc="-10" dirty="0">
                <a:latin typeface="Arial"/>
                <a:cs typeface="Arial"/>
              </a:rPr>
              <a:t>p</a:t>
            </a:r>
            <a:r>
              <a:rPr sz="2000" spc="-15" dirty="0">
                <a:latin typeface="Arial"/>
                <a:cs typeface="Arial"/>
              </a:rPr>
              <a:t>o</a:t>
            </a:r>
            <a:r>
              <a:rPr sz="2000" spc="-10" dirty="0">
                <a:latin typeface="Arial"/>
                <a:cs typeface="Arial"/>
              </a:rPr>
              <a:t>nse</a:t>
            </a:r>
            <a:r>
              <a:rPr sz="2000" spc="40" dirty="0">
                <a:latin typeface="Arial"/>
                <a:cs typeface="Arial"/>
              </a:rPr>
              <a:t> </a:t>
            </a:r>
            <a:r>
              <a:rPr sz="2000" spc="-5" dirty="0">
                <a:latin typeface="Arial"/>
                <a:cs typeface="Arial"/>
              </a:rPr>
              <a:t>to 5</a:t>
            </a:r>
            <a:r>
              <a:rPr sz="2000" spc="-15" dirty="0">
                <a:latin typeface="Arial"/>
                <a:cs typeface="Arial"/>
              </a:rPr>
              <a:t>0</a:t>
            </a:r>
            <a:r>
              <a:rPr sz="2000" spc="-10" dirty="0">
                <a:latin typeface="Arial"/>
                <a:cs typeface="Arial"/>
              </a:rPr>
              <a:t>0</a:t>
            </a:r>
            <a:r>
              <a:rPr sz="2000" spc="-5" dirty="0">
                <a:latin typeface="Arial"/>
                <a:cs typeface="Arial"/>
              </a:rPr>
              <a:t> word</a:t>
            </a:r>
            <a:r>
              <a:rPr sz="2000" dirty="0">
                <a:latin typeface="Arial"/>
                <a:cs typeface="Arial"/>
              </a:rPr>
              <a:t>s</a:t>
            </a:r>
            <a:r>
              <a:rPr sz="2000" spc="-5" dirty="0">
                <a:latin typeface="Arial"/>
                <a:cs typeface="Arial"/>
              </a:rPr>
              <a:t>.</a:t>
            </a:r>
            <a:endParaRPr sz="2000" dirty="0">
              <a:latin typeface="Arial"/>
              <a:cs typeface="Arial"/>
            </a:endParaRPr>
          </a:p>
          <a:p>
            <a:pPr>
              <a:spcBef>
                <a:spcPts val="13"/>
              </a:spcBef>
            </a:pPr>
            <a:endParaRPr sz="1200" dirty="0"/>
          </a:p>
          <a:p>
            <a:endParaRPr sz="2000" dirty="0"/>
          </a:p>
          <a:p>
            <a:pPr marL="6350" algn="ctr"/>
            <a:r>
              <a:rPr sz="2400" b="1" spc="-10" dirty="0">
                <a:latin typeface="Arial"/>
                <a:cs typeface="Arial"/>
              </a:rPr>
              <a:t>OBJ</a:t>
            </a:r>
            <a:r>
              <a:rPr sz="2400" b="1" spc="-15" dirty="0">
                <a:latin typeface="Arial"/>
                <a:cs typeface="Arial"/>
              </a:rPr>
              <a:t>E</a:t>
            </a:r>
            <a:r>
              <a:rPr sz="2400" b="1" spc="-10" dirty="0">
                <a:latin typeface="Arial"/>
                <a:cs typeface="Arial"/>
              </a:rPr>
              <a:t>CT</a:t>
            </a:r>
            <a:r>
              <a:rPr sz="2400" b="1" spc="5" dirty="0">
                <a:latin typeface="Arial"/>
                <a:cs typeface="Arial"/>
              </a:rPr>
              <a:t>I</a:t>
            </a:r>
            <a:r>
              <a:rPr sz="2400" b="1" spc="-15" dirty="0">
                <a:latin typeface="Arial"/>
                <a:cs typeface="Arial"/>
              </a:rPr>
              <a:t>V</a:t>
            </a:r>
            <a:r>
              <a:rPr sz="2400" b="1" spc="-10" dirty="0">
                <a:latin typeface="Arial"/>
                <a:cs typeface="Arial"/>
              </a:rPr>
              <a:t>E</a:t>
            </a:r>
            <a:r>
              <a:rPr sz="2400" b="1" spc="10" dirty="0">
                <a:latin typeface="Arial"/>
                <a:cs typeface="Arial"/>
              </a:rPr>
              <a:t> </a:t>
            </a:r>
            <a:r>
              <a:rPr sz="2400" b="1" spc="-15" dirty="0">
                <a:latin typeface="Arial"/>
                <a:cs typeface="Arial"/>
              </a:rPr>
              <a:t>10</a:t>
            </a:r>
            <a:endParaRPr sz="2400" dirty="0">
              <a:latin typeface="Arial"/>
              <a:cs typeface="Arial"/>
            </a:endParaRPr>
          </a:p>
          <a:p>
            <a:pPr marL="1661795" marR="1656714" algn="ctr">
              <a:spcBef>
                <a:spcPts val="20"/>
              </a:spcBef>
            </a:pPr>
            <a:r>
              <a:rPr sz="2400" spc="-15" dirty="0">
                <a:latin typeface="Arial"/>
                <a:cs typeface="Arial"/>
              </a:rPr>
              <a:t>A</a:t>
            </a:r>
            <a:r>
              <a:rPr sz="2400" spc="-10" dirty="0">
                <a:latin typeface="Arial"/>
                <a:cs typeface="Arial"/>
              </a:rPr>
              <a:t>d</a:t>
            </a:r>
            <a:r>
              <a:rPr sz="2400" spc="-5" dirty="0">
                <a:latin typeface="Arial"/>
                <a:cs typeface="Arial"/>
              </a:rPr>
              <a:t>apted</a:t>
            </a:r>
            <a:r>
              <a:rPr sz="2400" spc="5" dirty="0">
                <a:latin typeface="Arial"/>
                <a:cs typeface="Arial"/>
              </a:rPr>
              <a:t> </a:t>
            </a:r>
            <a:r>
              <a:rPr sz="2400" spc="-10" dirty="0">
                <a:latin typeface="Arial"/>
                <a:cs typeface="Arial"/>
              </a:rPr>
              <a:t>a</a:t>
            </a:r>
            <a:r>
              <a:rPr sz="2400" spc="-5" dirty="0">
                <a:latin typeface="Arial"/>
                <a:cs typeface="Arial"/>
              </a:rPr>
              <a:t>n</a:t>
            </a:r>
            <a:r>
              <a:rPr sz="2400" spc="-10" dirty="0">
                <a:latin typeface="Arial"/>
                <a:cs typeface="Arial"/>
              </a:rPr>
              <a:t>d</a:t>
            </a:r>
            <a:r>
              <a:rPr sz="2400" spc="-5" dirty="0">
                <a:latin typeface="Arial"/>
                <a:cs typeface="Arial"/>
              </a:rPr>
              <a:t> </a:t>
            </a:r>
            <a:r>
              <a:rPr sz="2400" spc="-15" dirty="0">
                <a:latin typeface="Arial"/>
                <a:cs typeface="Arial"/>
              </a:rPr>
              <a:t>u</a:t>
            </a:r>
            <a:r>
              <a:rPr sz="2400" dirty="0">
                <a:latin typeface="Arial"/>
                <a:cs typeface="Arial"/>
              </a:rPr>
              <a:t>s</a:t>
            </a:r>
            <a:r>
              <a:rPr sz="2400" spc="-5" dirty="0">
                <a:latin typeface="Arial"/>
                <a:cs typeface="Arial"/>
              </a:rPr>
              <a:t>e</a:t>
            </a:r>
            <a:r>
              <a:rPr sz="2400" spc="-10" dirty="0">
                <a:latin typeface="Arial"/>
                <a:cs typeface="Arial"/>
              </a:rPr>
              <a:t>d</a:t>
            </a:r>
            <a:r>
              <a:rPr sz="2400" spc="-5" dirty="0">
                <a:latin typeface="Arial"/>
                <a:cs typeface="Arial"/>
              </a:rPr>
              <a:t> </a:t>
            </a:r>
            <a:r>
              <a:rPr sz="2400" spc="-10" dirty="0">
                <a:latin typeface="Arial"/>
                <a:cs typeface="Arial"/>
              </a:rPr>
              <a:t>cu</a:t>
            </a:r>
            <a:r>
              <a:rPr sz="2400" spc="-15" dirty="0">
                <a:latin typeface="Arial"/>
                <a:cs typeface="Arial"/>
              </a:rPr>
              <a:t>l</a:t>
            </a:r>
            <a:r>
              <a:rPr sz="2400" spc="5" dirty="0">
                <a:latin typeface="Arial"/>
                <a:cs typeface="Arial"/>
              </a:rPr>
              <a:t>t</a:t>
            </a:r>
            <a:r>
              <a:rPr sz="2400" spc="-5" dirty="0">
                <a:latin typeface="Arial"/>
                <a:cs typeface="Arial"/>
              </a:rPr>
              <a:t>ura</a:t>
            </a:r>
            <a:r>
              <a:rPr sz="2400" dirty="0">
                <a:latin typeface="Arial"/>
                <a:cs typeface="Arial"/>
              </a:rPr>
              <a:t>ll</a:t>
            </a:r>
            <a:r>
              <a:rPr sz="2400" spc="-5" dirty="0">
                <a:latin typeface="Arial"/>
                <a:cs typeface="Arial"/>
              </a:rPr>
              <a:t>y </a:t>
            </a:r>
            <a:r>
              <a:rPr sz="2400" spc="-10" dirty="0">
                <a:latin typeface="Arial"/>
                <a:cs typeface="Arial"/>
              </a:rPr>
              <a:t>a</a:t>
            </a:r>
            <a:r>
              <a:rPr sz="2400" spc="-15" dirty="0">
                <a:latin typeface="Arial"/>
                <a:cs typeface="Arial"/>
              </a:rPr>
              <a:t>p</a:t>
            </a:r>
            <a:r>
              <a:rPr sz="2400" spc="-5" dirty="0">
                <a:latin typeface="Arial"/>
                <a:cs typeface="Arial"/>
              </a:rPr>
              <a:t>prop</a:t>
            </a:r>
            <a:r>
              <a:rPr sz="2400" spc="5" dirty="0">
                <a:latin typeface="Arial"/>
                <a:cs typeface="Arial"/>
              </a:rPr>
              <a:t>r</a:t>
            </a:r>
            <a:r>
              <a:rPr sz="2400" spc="-10" dirty="0">
                <a:latin typeface="Arial"/>
                <a:cs typeface="Arial"/>
              </a:rPr>
              <a:t>i</a:t>
            </a:r>
            <a:r>
              <a:rPr sz="2400" spc="-5" dirty="0">
                <a:latin typeface="Arial"/>
                <a:cs typeface="Arial"/>
              </a:rPr>
              <a:t>ate</a:t>
            </a:r>
            <a:r>
              <a:rPr sz="2400" spc="5" dirty="0">
                <a:latin typeface="Arial"/>
                <a:cs typeface="Arial"/>
              </a:rPr>
              <a:t> </a:t>
            </a:r>
            <a:r>
              <a:rPr sz="2400" spc="-5" dirty="0">
                <a:latin typeface="Arial"/>
                <a:cs typeface="Arial"/>
              </a:rPr>
              <a:t>t</a:t>
            </a:r>
            <a:r>
              <a:rPr sz="2400" spc="-15" dirty="0">
                <a:latin typeface="Arial"/>
                <a:cs typeface="Arial"/>
              </a:rPr>
              <a:t>e</a:t>
            </a:r>
            <a:r>
              <a:rPr sz="2400" spc="-10" dirty="0">
                <a:latin typeface="Arial"/>
                <a:cs typeface="Arial"/>
              </a:rPr>
              <a:t>ac</a:t>
            </a:r>
            <a:r>
              <a:rPr sz="2400" spc="-5" dirty="0">
                <a:latin typeface="Arial"/>
                <a:cs typeface="Arial"/>
              </a:rPr>
              <a:t>h</a:t>
            </a:r>
            <a:r>
              <a:rPr sz="2400" spc="-10" dirty="0">
                <a:latin typeface="Arial"/>
                <a:cs typeface="Arial"/>
              </a:rPr>
              <a:t>i</a:t>
            </a:r>
            <a:r>
              <a:rPr sz="2400" spc="-5" dirty="0">
                <a:latin typeface="Arial"/>
                <a:cs typeface="Arial"/>
              </a:rPr>
              <a:t>n</a:t>
            </a:r>
            <a:r>
              <a:rPr sz="2400" spc="-10" dirty="0">
                <a:latin typeface="Arial"/>
                <a:cs typeface="Arial"/>
              </a:rPr>
              <a:t>g</a:t>
            </a:r>
            <a:r>
              <a:rPr sz="2400" spc="-5" dirty="0">
                <a:latin typeface="Arial"/>
                <a:cs typeface="Arial"/>
              </a:rPr>
              <a:t> stra</a:t>
            </a:r>
            <a:r>
              <a:rPr sz="2400" dirty="0">
                <a:latin typeface="Arial"/>
                <a:cs typeface="Arial"/>
              </a:rPr>
              <a:t>t</a:t>
            </a:r>
            <a:r>
              <a:rPr sz="2400" spc="-10" dirty="0">
                <a:latin typeface="Arial"/>
                <a:cs typeface="Arial"/>
              </a:rPr>
              <a:t>e</a:t>
            </a:r>
            <a:r>
              <a:rPr sz="2400" spc="-15" dirty="0">
                <a:latin typeface="Arial"/>
                <a:cs typeface="Arial"/>
              </a:rPr>
              <a:t>g</a:t>
            </a:r>
            <a:r>
              <a:rPr sz="2400" dirty="0">
                <a:latin typeface="Arial"/>
                <a:cs typeface="Arial"/>
              </a:rPr>
              <a:t>i</a:t>
            </a:r>
            <a:r>
              <a:rPr sz="2400" spc="-10" dirty="0">
                <a:latin typeface="Arial"/>
                <a:cs typeface="Arial"/>
              </a:rPr>
              <a:t>es</a:t>
            </a:r>
            <a:r>
              <a:rPr sz="2400" spc="-5" dirty="0">
                <a:latin typeface="Arial"/>
                <a:cs typeface="Arial"/>
              </a:rPr>
              <a:t> to </a:t>
            </a:r>
            <a:r>
              <a:rPr sz="2400" spc="-10" dirty="0">
                <a:latin typeface="Arial"/>
                <a:cs typeface="Arial"/>
              </a:rPr>
              <a:t>a</a:t>
            </a:r>
            <a:r>
              <a:rPr sz="2400" spc="-5" dirty="0">
                <a:latin typeface="Arial"/>
                <a:cs typeface="Arial"/>
              </a:rPr>
              <a:t>ddre</a:t>
            </a:r>
            <a:r>
              <a:rPr sz="2400" dirty="0">
                <a:latin typeface="Arial"/>
                <a:cs typeface="Arial"/>
              </a:rPr>
              <a:t>s</a:t>
            </a:r>
            <a:r>
              <a:rPr sz="2400" spc="-5" dirty="0">
                <a:latin typeface="Arial"/>
                <a:cs typeface="Arial"/>
              </a:rPr>
              <a:t>s t</a:t>
            </a:r>
            <a:r>
              <a:rPr sz="2400" spc="-15" dirty="0">
                <a:latin typeface="Arial"/>
                <a:cs typeface="Arial"/>
              </a:rPr>
              <a:t>h</a:t>
            </a:r>
            <a:r>
              <a:rPr sz="2400" spc="-10" dirty="0">
                <a:latin typeface="Arial"/>
                <a:cs typeface="Arial"/>
              </a:rPr>
              <a:t>e</a:t>
            </a:r>
            <a:r>
              <a:rPr sz="2400" spc="5" dirty="0">
                <a:latin typeface="Arial"/>
                <a:cs typeface="Arial"/>
              </a:rPr>
              <a:t> </a:t>
            </a:r>
            <a:r>
              <a:rPr sz="2400" spc="-10" dirty="0">
                <a:latin typeface="Arial"/>
                <a:cs typeface="Arial"/>
              </a:rPr>
              <a:t>n</a:t>
            </a:r>
            <a:r>
              <a:rPr sz="2400" spc="-15" dirty="0">
                <a:latin typeface="Arial"/>
                <a:cs typeface="Arial"/>
              </a:rPr>
              <a:t>e</a:t>
            </a:r>
            <a:r>
              <a:rPr sz="2400" spc="-5" dirty="0">
                <a:latin typeface="Arial"/>
                <a:cs typeface="Arial"/>
              </a:rPr>
              <a:t>e</a:t>
            </a:r>
            <a:r>
              <a:rPr sz="2400" spc="-10" dirty="0">
                <a:latin typeface="Arial"/>
                <a:cs typeface="Arial"/>
              </a:rPr>
              <a:t>ds </a:t>
            </a:r>
            <a:r>
              <a:rPr sz="2400" spc="-5" dirty="0">
                <a:latin typeface="Arial"/>
                <a:cs typeface="Arial"/>
              </a:rPr>
              <a:t>of </a:t>
            </a:r>
            <a:r>
              <a:rPr sz="2400" spc="-10" dirty="0">
                <a:latin typeface="Arial"/>
                <a:cs typeface="Arial"/>
              </a:rPr>
              <a:t>le</a:t>
            </a:r>
            <a:r>
              <a:rPr sz="2400" spc="-5" dirty="0">
                <a:latin typeface="Arial"/>
                <a:cs typeface="Arial"/>
              </a:rPr>
              <a:t>arn</a:t>
            </a:r>
            <a:r>
              <a:rPr sz="2400" spc="-15" dirty="0">
                <a:latin typeface="Arial"/>
                <a:cs typeface="Arial"/>
              </a:rPr>
              <a:t>e</a:t>
            </a:r>
            <a:r>
              <a:rPr sz="2400" spc="-5" dirty="0">
                <a:latin typeface="Arial"/>
                <a:cs typeface="Arial"/>
              </a:rPr>
              <a:t>rs from ind</a:t>
            </a:r>
            <a:r>
              <a:rPr sz="2400" spc="-10" dirty="0">
                <a:latin typeface="Arial"/>
                <a:cs typeface="Arial"/>
              </a:rPr>
              <a:t>ig</a:t>
            </a:r>
            <a:r>
              <a:rPr sz="2400" spc="-5" dirty="0">
                <a:latin typeface="Arial"/>
                <a:cs typeface="Arial"/>
              </a:rPr>
              <a:t>e</a:t>
            </a:r>
            <a:r>
              <a:rPr sz="2400" spc="-10" dirty="0">
                <a:latin typeface="Arial"/>
                <a:cs typeface="Arial"/>
              </a:rPr>
              <a:t>n</a:t>
            </a:r>
            <a:r>
              <a:rPr sz="2400" spc="-15" dirty="0">
                <a:latin typeface="Arial"/>
                <a:cs typeface="Arial"/>
              </a:rPr>
              <a:t>o</a:t>
            </a:r>
            <a:r>
              <a:rPr sz="2400" spc="-10" dirty="0">
                <a:latin typeface="Arial"/>
                <a:cs typeface="Arial"/>
              </a:rPr>
              <a:t>us</a:t>
            </a:r>
            <a:r>
              <a:rPr sz="2400" spc="10" dirty="0">
                <a:latin typeface="Arial"/>
                <a:cs typeface="Arial"/>
              </a:rPr>
              <a:t> </a:t>
            </a:r>
            <a:r>
              <a:rPr sz="2400" spc="-5" dirty="0">
                <a:latin typeface="Arial"/>
                <a:cs typeface="Arial"/>
              </a:rPr>
              <a:t>gro</a:t>
            </a:r>
            <a:r>
              <a:rPr sz="2400" dirty="0">
                <a:latin typeface="Arial"/>
                <a:cs typeface="Arial"/>
              </a:rPr>
              <a:t>u</a:t>
            </a:r>
            <a:r>
              <a:rPr sz="2400" spc="-10" dirty="0">
                <a:latin typeface="Arial"/>
                <a:cs typeface="Arial"/>
              </a:rPr>
              <a:t>ps</a:t>
            </a:r>
            <a:endParaRPr sz="2400" dirty="0">
              <a:latin typeface="Arial"/>
              <a:cs typeface="Arial"/>
            </a:endParaRPr>
          </a:p>
          <a:p>
            <a:pPr>
              <a:spcBef>
                <a:spcPts val="21"/>
              </a:spcBef>
            </a:pPr>
            <a:endParaRPr sz="2800" dirty="0"/>
          </a:p>
          <a:p>
            <a:pPr marL="6350" algn="ctr"/>
            <a:r>
              <a:rPr sz="2000" b="1" spc="-15" dirty="0">
                <a:latin typeface="Arial"/>
                <a:cs typeface="Arial"/>
              </a:rPr>
              <a:t>P</a:t>
            </a:r>
            <a:r>
              <a:rPr sz="2000" b="1" spc="-10" dirty="0">
                <a:latin typeface="Arial"/>
                <a:cs typeface="Arial"/>
              </a:rPr>
              <a:t>R</a:t>
            </a:r>
            <a:r>
              <a:rPr sz="2000" b="1" spc="-5" dirty="0">
                <a:latin typeface="Arial"/>
                <a:cs typeface="Arial"/>
              </a:rPr>
              <a:t>OM</a:t>
            </a:r>
            <a:r>
              <a:rPr sz="2000" b="1" spc="-15" dirty="0">
                <a:latin typeface="Arial"/>
                <a:cs typeface="Arial"/>
              </a:rPr>
              <a:t>P</a:t>
            </a:r>
            <a:r>
              <a:rPr sz="2000" b="1" spc="-10" dirty="0">
                <a:latin typeface="Arial"/>
                <a:cs typeface="Arial"/>
              </a:rPr>
              <a:t>T</a:t>
            </a:r>
            <a:r>
              <a:rPr sz="2000" b="1" spc="5" dirty="0">
                <a:latin typeface="Arial"/>
                <a:cs typeface="Arial"/>
              </a:rPr>
              <a:t> </a:t>
            </a:r>
            <a:r>
              <a:rPr sz="2000" b="1" spc="-15" dirty="0">
                <a:latin typeface="Arial"/>
                <a:cs typeface="Arial"/>
              </a:rPr>
              <a:t>#1</a:t>
            </a:r>
            <a:endParaRPr sz="2000" dirty="0">
              <a:latin typeface="Arial"/>
              <a:cs typeface="Arial"/>
            </a:endParaRPr>
          </a:p>
          <a:p>
            <a:pPr marR="19685" algn="ctr"/>
            <a:r>
              <a:rPr sz="2000" spc="-15" dirty="0">
                <a:latin typeface="Arial"/>
                <a:cs typeface="Arial"/>
              </a:rPr>
              <a:t>B</a:t>
            </a:r>
            <a:r>
              <a:rPr sz="2000" spc="-5" dirty="0">
                <a:latin typeface="Arial"/>
                <a:cs typeface="Arial"/>
              </a:rPr>
              <a:t>elow</a:t>
            </a:r>
            <a:r>
              <a:rPr sz="2000" spc="5" dirty="0">
                <a:latin typeface="Arial"/>
                <a:cs typeface="Arial"/>
              </a:rPr>
              <a:t> </a:t>
            </a:r>
            <a:r>
              <a:rPr sz="2000" spc="-10" dirty="0">
                <a:latin typeface="Arial"/>
                <a:cs typeface="Arial"/>
              </a:rPr>
              <a:t>i</a:t>
            </a:r>
            <a:r>
              <a:rPr sz="2000" spc="-5" dirty="0">
                <a:latin typeface="Arial"/>
                <a:cs typeface="Arial"/>
              </a:rPr>
              <a:t>s </a:t>
            </a:r>
            <a:r>
              <a:rPr sz="2000" spc="-10" dirty="0">
                <a:latin typeface="Arial"/>
                <a:cs typeface="Arial"/>
              </a:rPr>
              <a:t>an as</a:t>
            </a:r>
            <a:r>
              <a:rPr sz="2000" dirty="0">
                <a:latin typeface="Arial"/>
                <a:cs typeface="Arial"/>
              </a:rPr>
              <a:t>s</a:t>
            </a:r>
            <a:r>
              <a:rPr sz="2000" spc="-10" dirty="0">
                <a:latin typeface="Arial"/>
                <a:cs typeface="Arial"/>
              </a:rPr>
              <a:t>es</a:t>
            </a:r>
            <a:r>
              <a:rPr sz="2000" dirty="0">
                <a:latin typeface="Arial"/>
                <a:cs typeface="Arial"/>
              </a:rPr>
              <a:t>s</a:t>
            </a:r>
            <a:r>
              <a:rPr sz="2000" spc="-10" dirty="0">
                <a:latin typeface="Arial"/>
                <a:cs typeface="Arial"/>
              </a:rPr>
              <a:t>m</a:t>
            </a:r>
            <a:r>
              <a:rPr sz="2000" spc="-15" dirty="0">
                <a:latin typeface="Arial"/>
                <a:cs typeface="Arial"/>
              </a:rPr>
              <a:t>e</a:t>
            </a:r>
            <a:r>
              <a:rPr sz="2000" spc="-5" dirty="0">
                <a:latin typeface="Arial"/>
                <a:cs typeface="Arial"/>
              </a:rPr>
              <a:t>nt </a:t>
            </a:r>
            <a:r>
              <a:rPr sz="2000" spc="-10" dirty="0">
                <a:latin typeface="Arial"/>
                <a:cs typeface="Arial"/>
              </a:rPr>
              <a:t>a</a:t>
            </a:r>
            <a:r>
              <a:rPr sz="2000" spc="5" dirty="0">
                <a:latin typeface="Arial"/>
                <a:cs typeface="Arial"/>
              </a:rPr>
              <a:t>c</a:t>
            </a:r>
            <a:r>
              <a:rPr sz="2000" spc="-5" dirty="0">
                <a:latin typeface="Arial"/>
                <a:cs typeface="Arial"/>
              </a:rPr>
              <a:t>t</a:t>
            </a:r>
            <a:r>
              <a:rPr sz="2000" spc="-15" dirty="0">
                <a:latin typeface="Arial"/>
                <a:cs typeface="Arial"/>
              </a:rPr>
              <a:t>i</a:t>
            </a:r>
            <a:r>
              <a:rPr sz="2000" dirty="0">
                <a:latin typeface="Arial"/>
                <a:cs typeface="Arial"/>
              </a:rPr>
              <a:t>v</a:t>
            </a:r>
            <a:r>
              <a:rPr sz="2000" spc="-10" dirty="0">
                <a:latin typeface="Arial"/>
                <a:cs typeface="Arial"/>
              </a:rPr>
              <a:t>i</a:t>
            </a:r>
            <a:r>
              <a:rPr sz="2000" spc="-5" dirty="0">
                <a:latin typeface="Arial"/>
                <a:cs typeface="Arial"/>
              </a:rPr>
              <a:t>ty f</a:t>
            </a:r>
            <a:r>
              <a:rPr sz="2000" spc="-15" dirty="0">
                <a:latin typeface="Arial"/>
                <a:cs typeface="Arial"/>
              </a:rPr>
              <a:t>o</a:t>
            </a:r>
            <a:r>
              <a:rPr sz="2000" spc="-5" dirty="0">
                <a:latin typeface="Arial"/>
                <a:cs typeface="Arial"/>
              </a:rPr>
              <a:t>r</a:t>
            </a:r>
            <a:r>
              <a:rPr sz="2000" spc="10" dirty="0">
                <a:latin typeface="Arial"/>
                <a:cs typeface="Arial"/>
              </a:rPr>
              <a:t> </a:t>
            </a:r>
            <a:r>
              <a:rPr sz="2000" spc="-10" dirty="0">
                <a:latin typeface="Arial"/>
                <a:cs typeface="Arial"/>
              </a:rPr>
              <a:t>a</a:t>
            </a:r>
            <a:r>
              <a:rPr sz="2000" spc="-5" dirty="0">
                <a:latin typeface="Arial"/>
                <a:cs typeface="Arial"/>
              </a:rPr>
              <a:t> c</a:t>
            </a:r>
            <a:r>
              <a:rPr sz="2000" spc="-10" dirty="0">
                <a:latin typeface="Arial"/>
                <a:cs typeface="Arial"/>
              </a:rPr>
              <a:t>lass </a:t>
            </a:r>
            <a:r>
              <a:rPr sz="2000" spc="-5" dirty="0">
                <a:latin typeface="Arial"/>
                <a:cs typeface="Arial"/>
              </a:rPr>
              <a:t>of </a:t>
            </a:r>
            <a:r>
              <a:rPr sz="2000" spc="-10" dirty="0">
                <a:latin typeface="Arial"/>
                <a:cs typeface="Arial"/>
              </a:rPr>
              <a:t>30 l</a:t>
            </a:r>
            <a:r>
              <a:rPr sz="2000" spc="-5" dirty="0">
                <a:latin typeface="Arial"/>
                <a:cs typeface="Arial"/>
              </a:rPr>
              <a:t>ear</a:t>
            </a:r>
            <a:r>
              <a:rPr sz="2000" dirty="0">
                <a:latin typeface="Arial"/>
                <a:cs typeface="Arial"/>
              </a:rPr>
              <a:t>n</a:t>
            </a:r>
            <a:r>
              <a:rPr sz="2000" spc="-5" dirty="0">
                <a:latin typeface="Arial"/>
                <a:cs typeface="Arial"/>
              </a:rPr>
              <a:t>er</a:t>
            </a:r>
            <a:r>
              <a:rPr sz="2000" dirty="0">
                <a:latin typeface="Arial"/>
                <a:cs typeface="Arial"/>
              </a:rPr>
              <a:t>s</a:t>
            </a:r>
            <a:r>
              <a:rPr sz="2000" spc="-5" dirty="0">
                <a:latin typeface="Arial"/>
                <a:cs typeface="Arial"/>
              </a:rPr>
              <a:t>, f</a:t>
            </a:r>
            <a:r>
              <a:rPr sz="2000" spc="-15" dirty="0">
                <a:latin typeface="Arial"/>
                <a:cs typeface="Arial"/>
              </a:rPr>
              <a:t>i</a:t>
            </a:r>
            <a:r>
              <a:rPr sz="2000" dirty="0">
                <a:latin typeface="Arial"/>
                <a:cs typeface="Arial"/>
              </a:rPr>
              <a:t>v</a:t>
            </a:r>
            <a:r>
              <a:rPr sz="2000" spc="-10" dirty="0">
                <a:latin typeface="Arial"/>
                <a:cs typeface="Arial"/>
              </a:rPr>
              <a:t>e</a:t>
            </a:r>
            <a:r>
              <a:rPr sz="2000" spc="-5" dirty="0">
                <a:latin typeface="Arial"/>
                <a:cs typeface="Arial"/>
              </a:rPr>
              <a:t> </a:t>
            </a:r>
            <a:r>
              <a:rPr sz="2000" spc="-15" dirty="0">
                <a:latin typeface="Arial"/>
                <a:cs typeface="Arial"/>
              </a:rPr>
              <a:t>o</a:t>
            </a:r>
            <a:r>
              <a:rPr sz="2000" spc="-5" dirty="0">
                <a:latin typeface="Arial"/>
                <a:cs typeface="Arial"/>
              </a:rPr>
              <a:t>f</a:t>
            </a:r>
            <a:r>
              <a:rPr sz="2000" spc="5" dirty="0">
                <a:latin typeface="Arial"/>
                <a:cs typeface="Arial"/>
              </a:rPr>
              <a:t> </a:t>
            </a:r>
            <a:r>
              <a:rPr sz="2000" spc="-10" dirty="0">
                <a:latin typeface="Arial"/>
                <a:cs typeface="Arial"/>
              </a:rPr>
              <a:t>w</a:t>
            </a:r>
            <a:r>
              <a:rPr sz="2000" spc="-5" dirty="0">
                <a:latin typeface="Arial"/>
                <a:cs typeface="Arial"/>
              </a:rPr>
              <a:t>h</a:t>
            </a:r>
            <a:r>
              <a:rPr sz="2000" spc="-10" dirty="0">
                <a:latin typeface="Arial"/>
                <a:cs typeface="Arial"/>
              </a:rPr>
              <a:t>i</a:t>
            </a:r>
            <a:r>
              <a:rPr sz="2000" dirty="0">
                <a:latin typeface="Arial"/>
                <a:cs typeface="Arial"/>
              </a:rPr>
              <a:t>c</a:t>
            </a:r>
            <a:r>
              <a:rPr sz="2000" spc="-10" dirty="0">
                <a:latin typeface="Arial"/>
                <a:cs typeface="Arial"/>
              </a:rPr>
              <a:t>h</a:t>
            </a:r>
            <a:r>
              <a:rPr sz="2000" spc="-5" dirty="0">
                <a:latin typeface="Arial"/>
                <a:cs typeface="Arial"/>
              </a:rPr>
              <a:t> b</a:t>
            </a:r>
            <a:r>
              <a:rPr sz="2000" spc="-10" dirty="0">
                <a:latin typeface="Arial"/>
                <a:cs typeface="Arial"/>
              </a:rPr>
              <a:t>e</a:t>
            </a:r>
            <a:r>
              <a:rPr sz="2000" spc="-15" dirty="0">
                <a:latin typeface="Arial"/>
                <a:cs typeface="Arial"/>
              </a:rPr>
              <a:t>l</a:t>
            </a:r>
            <a:r>
              <a:rPr sz="2000" spc="-5" dirty="0">
                <a:latin typeface="Arial"/>
                <a:cs typeface="Arial"/>
              </a:rPr>
              <a:t>o</a:t>
            </a:r>
            <a:r>
              <a:rPr sz="2000" spc="-10" dirty="0">
                <a:latin typeface="Arial"/>
                <a:cs typeface="Arial"/>
              </a:rPr>
              <a:t>ng</a:t>
            </a:r>
            <a:r>
              <a:rPr sz="2000" spc="-5" dirty="0">
                <a:latin typeface="Arial"/>
                <a:cs typeface="Arial"/>
              </a:rPr>
              <a:t> </a:t>
            </a:r>
            <a:r>
              <a:rPr sz="2000" dirty="0">
                <a:latin typeface="Arial"/>
                <a:cs typeface="Arial"/>
              </a:rPr>
              <a:t>t</a:t>
            </a:r>
            <a:r>
              <a:rPr sz="2000" spc="-10" dirty="0">
                <a:latin typeface="Arial"/>
                <a:cs typeface="Arial"/>
              </a:rPr>
              <a:t>o</a:t>
            </a:r>
            <a:r>
              <a:rPr sz="2000" spc="5" dirty="0">
                <a:latin typeface="Arial"/>
                <a:cs typeface="Arial"/>
              </a:rPr>
              <a:t> </a:t>
            </a:r>
            <a:r>
              <a:rPr sz="2000" spc="-10" dirty="0">
                <a:latin typeface="Arial"/>
                <a:cs typeface="Arial"/>
              </a:rPr>
              <a:t>an</a:t>
            </a:r>
            <a:r>
              <a:rPr sz="2000" spc="-5" dirty="0">
                <a:latin typeface="Arial"/>
                <a:cs typeface="Arial"/>
              </a:rPr>
              <a:t> </a:t>
            </a:r>
            <a:r>
              <a:rPr sz="2000" dirty="0">
                <a:latin typeface="Arial"/>
                <a:cs typeface="Arial"/>
              </a:rPr>
              <a:t>i</a:t>
            </a:r>
            <a:r>
              <a:rPr sz="2000" spc="-10" dirty="0">
                <a:latin typeface="Arial"/>
                <a:cs typeface="Arial"/>
              </a:rPr>
              <a:t>n</a:t>
            </a:r>
            <a:r>
              <a:rPr sz="2000" spc="-5" dirty="0">
                <a:latin typeface="Arial"/>
                <a:cs typeface="Arial"/>
              </a:rPr>
              <a:t>d</a:t>
            </a:r>
            <a:r>
              <a:rPr sz="2000" spc="-10" dirty="0">
                <a:latin typeface="Arial"/>
                <a:cs typeface="Arial"/>
              </a:rPr>
              <a:t>ig</a:t>
            </a:r>
            <a:r>
              <a:rPr sz="2000" spc="-5" dirty="0">
                <a:latin typeface="Arial"/>
                <a:cs typeface="Arial"/>
              </a:rPr>
              <a:t>e</a:t>
            </a:r>
            <a:r>
              <a:rPr sz="2000" spc="-10" dirty="0">
                <a:latin typeface="Arial"/>
                <a:cs typeface="Arial"/>
              </a:rPr>
              <a:t>n</a:t>
            </a:r>
            <a:r>
              <a:rPr sz="2000" spc="-15" dirty="0">
                <a:latin typeface="Arial"/>
                <a:cs typeface="Arial"/>
              </a:rPr>
              <a:t>o</a:t>
            </a:r>
            <a:r>
              <a:rPr sz="2000" spc="-10" dirty="0">
                <a:latin typeface="Arial"/>
                <a:cs typeface="Arial"/>
              </a:rPr>
              <a:t>us</a:t>
            </a:r>
            <a:r>
              <a:rPr sz="2000" spc="10" dirty="0">
                <a:latin typeface="Arial"/>
                <a:cs typeface="Arial"/>
              </a:rPr>
              <a:t> </a:t>
            </a:r>
            <a:r>
              <a:rPr sz="2000" spc="-10" dirty="0">
                <a:latin typeface="Arial"/>
                <a:cs typeface="Arial"/>
              </a:rPr>
              <a:t>p</a:t>
            </a:r>
            <a:r>
              <a:rPr sz="2000" spc="-15" dirty="0">
                <a:latin typeface="Arial"/>
                <a:cs typeface="Arial"/>
              </a:rPr>
              <a:t>e</a:t>
            </a:r>
            <a:r>
              <a:rPr sz="2000" spc="-5" dirty="0">
                <a:latin typeface="Arial"/>
                <a:cs typeface="Arial"/>
              </a:rPr>
              <a:t>o</a:t>
            </a:r>
            <a:r>
              <a:rPr sz="2000" spc="-10" dirty="0">
                <a:latin typeface="Arial"/>
                <a:cs typeface="Arial"/>
              </a:rPr>
              <a:t>p</a:t>
            </a:r>
            <a:r>
              <a:rPr sz="2000" spc="-15" dirty="0">
                <a:latin typeface="Arial"/>
                <a:cs typeface="Arial"/>
              </a:rPr>
              <a:t>l</a:t>
            </a:r>
            <a:r>
              <a:rPr sz="2000" spc="-10" dirty="0">
                <a:latin typeface="Arial"/>
                <a:cs typeface="Arial"/>
              </a:rPr>
              <a:t>es </a:t>
            </a:r>
            <a:r>
              <a:rPr sz="2000" spc="-5" dirty="0">
                <a:latin typeface="Arial"/>
                <a:cs typeface="Arial"/>
              </a:rPr>
              <a:t>(</a:t>
            </a:r>
            <a:r>
              <a:rPr sz="2000" spc="5" dirty="0">
                <a:latin typeface="Arial"/>
                <a:cs typeface="Arial"/>
              </a:rPr>
              <a:t>I</a:t>
            </a:r>
            <a:r>
              <a:rPr sz="2000" spc="-15" dirty="0">
                <a:latin typeface="Arial"/>
                <a:cs typeface="Arial"/>
              </a:rPr>
              <a:t>P</a:t>
            </a:r>
            <a:r>
              <a:rPr sz="2000" spc="-5" dirty="0">
                <a:latin typeface="Arial"/>
                <a:cs typeface="Arial"/>
              </a:rPr>
              <a:t>)</a:t>
            </a:r>
            <a:r>
              <a:rPr sz="2000" spc="10" dirty="0">
                <a:latin typeface="Arial"/>
                <a:cs typeface="Arial"/>
              </a:rPr>
              <a:t> </a:t>
            </a:r>
            <a:r>
              <a:rPr sz="2000" spc="-5" dirty="0">
                <a:latin typeface="Arial"/>
                <a:cs typeface="Arial"/>
              </a:rPr>
              <a:t>group.</a:t>
            </a:r>
            <a:endParaRPr sz="2000" dirty="0">
              <a:latin typeface="Arial"/>
              <a:cs typeface="Arial"/>
            </a:endParaRPr>
          </a:p>
          <a:p>
            <a:pPr marL="83820"/>
            <a:r>
              <a:rPr sz="2000" b="1" spc="-15" dirty="0">
                <a:latin typeface="Arial"/>
                <a:cs typeface="Arial"/>
              </a:rPr>
              <a:t>E</a:t>
            </a:r>
            <a:r>
              <a:rPr sz="2000" b="1" spc="-10" dirty="0">
                <a:latin typeface="Arial"/>
                <a:cs typeface="Arial"/>
              </a:rPr>
              <a:t>v</a:t>
            </a:r>
            <a:r>
              <a:rPr sz="2000" b="1" spc="-15" dirty="0">
                <a:latin typeface="Arial"/>
                <a:cs typeface="Arial"/>
              </a:rPr>
              <a:t>a</a:t>
            </a:r>
            <a:r>
              <a:rPr sz="2000" b="1" spc="-5" dirty="0">
                <a:latin typeface="Arial"/>
                <a:cs typeface="Arial"/>
              </a:rPr>
              <a:t>l</a:t>
            </a:r>
            <a:r>
              <a:rPr sz="2000" b="1" dirty="0">
                <a:latin typeface="Arial"/>
                <a:cs typeface="Arial"/>
              </a:rPr>
              <a:t>u</a:t>
            </a:r>
            <a:r>
              <a:rPr sz="2000" b="1" spc="-5" dirty="0">
                <a:latin typeface="Arial"/>
                <a:cs typeface="Arial"/>
              </a:rPr>
              <a:t>ate the </a:t>
            </a:r>
            <a:r>
              <a:rPr sz="2000" b="1" spc="-15" dirty="0">
                <a:latin typeface="Arial"/>
                <a:cs typeface="Arial"/>
              </a:rPr>
              <a:t>a</a:t>
            </a:r>
            <a:r>
              <a:rPr sz="2000" b="1" spc="-10" dirty="0">
                <a:latin typeface="Arial"/>
                <a:cs typeface="Arial"/>
              </a:rPr>
              <a:t>p</a:t>
            </a:r>
            <a:r>
              <a:rPr sz="2000" b="1" spc="5" dirty="0">
                <a:latin typeface="Arial"/>
                <a:cs typeface="Arial"/>
              </a:rPr>
              <a:t>p</a:t>
            </a:r>
            <a:r>
              <a:rPr sz="2000" b="1" spc="-10" dirty="0">
                <a:latin typeface="Arial"/>
                <a:cs typeface="Arial"/>
              </a:rPr>
              <a:t>ropr</a:t>
            </a:r>
            <a:r>
              <a:rPr sz="2000" b="1" spc="-5" dirty="0">
                <a:latin typeface="Arial"/>
                <a:cs typeface="Arial"/>
              </a:rPr>
              <a:t>ia</a:t>
            </a:r>
            <a:r>
              <a:rPr sz="2000" b="1" spc="5" dirty="0">
                <a:latin typeface="Arial"/>
                <a:cs typeface="Arial"/>
              </a:rPr>
              <a:t>t</a:t>
            </a:r>
            <a:r>
              <a:rPr sz="2000" b="1" spc="-10" dirty="0">
                <a:latin typeface="Arial"/>
                <a:cs typeface="Arial"/>
              </a:rPr>
              <a:t>eness </a:t>
            </a:r>
            <a:r>
              <a:rPr sz="2000" b="1" spc="-5" dirty="0">
                <a:latin typeface="Arial"/>
                <a:cs typeface="Arial"/>
              </a:rPr>
              <a:t>of the</a:t>
            </a:r>
            <a:r>
              <a:rPr sz="2000" b="1" spc="5" dirty="0">
                <a:latin typeface="Arial"/>
                <a:cs typeface="Arial"/>
              </a:rPr>
              <a:t> </a:t>
            </a:r>
            <a:r>
              <a:rPr sz="2000" b="1" spc="-10" dirty="0">
                <a:latin typeface="Arial"/>
                <a:cs typeface="Arial"/>
              </a:rPr>
              <a:t>a</a:t>
            </a:r>
            <a:r>
              <a:rPr sz="2000" b="1" spc="-15" dirty="0">
                <a:latin typeface="Arial"/>
                <a:cs typeface="Arial"/>
              </a:rPr>
              <a:t>c</a:t>
            </a:r>
            <a:r>
              <a:rPr sz="2000" b="1" spc="-5" dirty="0">
                <a:latin typeface="Arial"/>
                <a:cs typeface="Arial"/>
              </a:rPr>
              <a:t>tiv</a:t>
            </a:r>
            <a:r>
              <a:rPr sz="2000" b="1" spc="-10" dirty="0">
                <a:latin typeface="Arial"/>
                <a:cs typeface="Arial"/>
              </a:rPr>
              <a:t>i</a:t>
            </a:r>
            <a:r>
              <a:rPr sz="2000" b="1" spc="-5" dirty="0">
                <a:latin typeface="Arial"/>
                <a:cs typeface="Arial"/>
              </a:rPr>
              <a:t>ty</a:t>
            </a:r>
            <a:r>
              <a:rPr sz="2000" b="1" spc="5" dirty="0">
                <a:latin typeface="Arial"/>
                <a:cs typeface="Arial"/>
              </a:rPr>
              <a:t> </a:t>
            </a:r>
            <a:r>
              <a:rPr sz="2000" b="1" spc="-5" dirty="0">
                <a:latin typeface="Arial"/>
                <a:cs typeface="Arial"/>
              </a:rPr>
              <a:t>to </a:t>
            </a:r>
            <a:r>
              <a:rPr sz="2000" b="1" spc="-10" dirty="0">
                <a:latin typeface="Arial"/>
                <a:cs typeface="Arial"/>
              </a:rPr>
              <a:t>your</a:t>
            </a:r>
            <a:r>
              <a:rPr sz="2000" b="1" spc="5" dirty="0">
                <a:latin typeface="Arial"/>
                <a:cs typeface="Arial"/>
              </a:rPr>
              <a:t> </a:t>
            </a:r>
            <a:r>
              <a:rPr sz="2000" b="1" spc="-5" dirty="0">
                <a:latin typeface="Arial"/>
                <a:cs typeface="Arial"/>
              </a:rPr>
              <a:t>l</a:t>
            </a:r>
            <a:r>
              <a:rPr sz="2000" b="1" spc="-15" dirty="0">
                <a:latin typeface="Arial"/>
                <a:cs typeface="Arial"/>
              </a:rPr>
              <a:t>e</a:t>
            </a:r>
            <a:r>
              <a:rPr sz="2000" b="1" spc="-10" dirty="0">
                <a:latin typeface="Arial"/>
                <a:cs typeface="Arial"/>
              </a:rPr>
              <a:t>ar</a:t>
            </a:r>
            <a:r>
              <a:rPr sz="2000" b="1" spc="5" dirty="0">
                <a:latin typeface="Arial"/>
                <a:cs typeface="Arial"/>
              </a:rPr>
              <a:t>n</a:t>
            </a:r>
            <a:r>
              <a:rPr sz="2000" b="1" spc="-10" dirty="0">
                <a:latin typeface="Arial"/>
                <a:cs typeface="Arial"/>
              </a:rPr>
              <a:t>er</a:t>
            </a:r>
            <a:r>
              <a:rPr sz="2000" b="1" spc="-5" dirty="0">
                <a:latin typeface="Arial"/>
                <a:cs typeface="Arial"/>
              </a:rPr>
              <a:t>s.</a:t>
            </a:r>
            <a:r>
              <a:rPr sz="2000" b="1" spc="20" dirty="0">
                <a:latin typeface="Arial"/>
                <a:cs typeface="Arial"/>
              </a:rPr>
              <a:t> </a:t>
            </a:r>
            <a:r>
              <a:rPr sz="2000" spc="-15" dirty="0">
                <a:latin typeface="Arial"/>
                <a:cs typeface="Arial"/>
              </a:rPr>
              <a:t>W</a:t>
            </a:r>
            <a:r>
              <a:rPr sz="2000" spc="10" dirty="0">
                <a:latin typeface="Arial"/>
                <a:cs typeface="Arial"/>
              </a:rPr>
              <a:t>r</a:t>
            </a:r>
            <a:r>
              <a:rPr sz="2000" spc="-10" dirty="0">
                <a:latin typeface="Arial"/>
                <a:cs typeface="Arial"/>
              </a:rPr>
              <a:t>i</a:t>
            </a:r>
            <a:r>
              <a:rPr sz="2000" spc="-5" dirty="0">
                <a:latin typeface="Arial"/>
                <a:cs typeface="Arial"/>
              </a:rPr>
              <a:t>te </a:t>
            </a:r>
            <a:r>
              <a:rPr sz="2000" dirty="0">
                <a:latin typeface="Arial"/>
                <a:cs typeface="Arial"/>
              </a:rPr>
              <a:t>y</a:t>
            </a:r>
            <a:r>
              <a:rPr sz="2000" spc="-5" dirty="0">
                <a:latin typeface="Arial"/>
                <a:cs typeface="Arial"/>
              </a:rPr>
              <a:t>our </a:t>
            </a:r>
            <a:r>
              <a:rPr sz="2000" dirty="0">
                <a:latin typeface="Arial"/>
                <a:cs typeface="Arial"/>
              </a:rPr>
              <a:t>r</a:t>
            </a:r>
            <a:r>
              <a:rPr sz="2000" spc="-10" dirty="0">
                <a:latin typeface="Arial"/>
                <a:cs typeface="Arial"/>
              </a:rPr>
              <a:t>esp</a:t>
            </a:r>
            <a:r>
              <a:rPr sz="2000" spc="-5" dirty="0">
                <a:latin typeface="Arial"/>
                <a:cs typeface="Arial"/>
              </a:rPr>
              <a:t>o</a:t>
            </a:r>
            <a:r>
              <a:rPr sz="2000" spc="-10" dirty="0">
                <a:latin typeface="Arial"/>
                <a:cs typeface="Arial"/>
              </a:rPr>
              <a:t>nse</a:t>
            </a:r>
            <a:r>
              <a:rPr sz="2000" spc="-5" dirty="0">
                <a:latin typeface="Arial"/>
                <a:cs typeface="Arial"/>
              </a:rPr>
              <a:t> </a:t>
            </a:r>
            <a:r>
              <a:rPr sz="2000" spc="-15" dirty="0">
                <a:latin typeface="Arial"/>
                <a:cs typeface="Arial"/>
              </a:rPr>
              <a:t>i</a:t>
            </a:r>
            <a:r>
              <a:rPr sz="2000" spc="-10" dirty="0">
                <a:latin typeface="Arial"/>
                <a:cs typeface="Arial"/>
              </a:rPr>
              <a:t>n</a:t>
            </a:r>
            <a:r>
              <a:rPr sz="2000" spc="5" dirty="0">
                <a:latin typeface="Arial"/>
                <a:cs typeface="Arial"/>
              </a:rPr>
              <a:t> </a:t>
            </a:r>
            <a:r>
              <a:rPr sz="2000" spc="-5" dirty="0">
                <a:latin typeface="Arial"/>
                <a:cs typeface="Arial"/>
              </a:rPr>
              <a:t>th</a:t>
            </a:r>
            <a:r>
              <a:rPr sz="2000" spc="-10" dirty="0">
                <a:latin typeface="Arial"/>
                <a:cs typeface="Arial"/>
              </a:rPr>
              <a:t>i</a:t>
            </a:r>
            <a:r>
              <a:rPr sz="2000" spc="-5" dirty="0">
                <a:latin typeface="Arial"/>
                <a:cs typeface="Arial"/>
              </a:rPr>
              <a:t>s f</a:t>
            </a:r>
            <a:r>
              <a:rPr sz="2000" spc="-15" dirty="0">
                <a:latin typeface="Arial"/>
                <a:cs typeface="Arial"/>
              </a:rPr>
              <a:t>o</a:t>
            </a:r>
            <a:r>
              <a:rPr sz="2000" spc="-5" dirty="0">
                <a:latin typeface="Arial"/>
                <a:cs typeface="Arial"/>
              </a:rPr>
              <a:t>rm.</a:t>
            </a:r>
            <a:endParaRPr sz="2000" dirty="0">
              <a:latin typeface="Arial"/>
              <a:cs typeface="Arial"/>
            </a:endParaRPr>
          </a:p>
          <a:p>
            <a:pPr>
              <a:spcBef>
                <a:spcPts val="84"/>
              </a:spcBef>
            </a:pPr>
            <a:endParaRPr sz="2800" dirty="0"/>
          </a:p>
          <a:p>
            <a:pPr marL="83820" marR="441959"/>
            <a:r>
              <a:rPr sz="2000" i="1" spc="-10" dirty="0">
                <a:latin typeface="Arial"/>
                <a:cs typeface="Arial"/>
              </a:rPr>
              <a:t>Di</a:t>
            </a:r>
            <a:r>
              <a:rPr sz="2000" i="1" spc="-5" dirty="0">
                <a:latin typeface="Arial"/>
                <a:cs typeface="Arial"/>
              </a:rPr>
              <a:t>rect</a:t>
            </a:r>
            <a:r>
              <a:rPr sz="2000" i="1" spc="-15" dirty="0">
                <a:latin typeface="Arial"/>
                <a:cs typeface="Arial"/>
              </a:rPr>
              <a:t>i</a:t>
            </a:r>
            <a:r>
              <a:rPr sz="2000" i="1" spc="-5" dirty="0">
                <a:latin typeface="Arial"/>
                <a:cs typeface="Arial"/>
              </a:rPr>
              <a:t>ons: For </a:t>
            </a:r>
            <a:r>
              <a:rPr sz="2000" i="1" spc="-10" dirty="0">
                <a:latin typeface="Arial"/>
                <a:cs typeface="Arial"/>
              </a:rPr>
              <a:t>yo</a:t>
            </a:r>
            <a:r>
              <a:rPr sz="2000" i="1" spc="-15" dirty="0">
                <a:latin typeface="Arial"/>
                <a:cs typeface="Arial"/>
              </a:rPr>
              <a:t>u</a:t>
            </a:r>
            <a:r>
              <a:rPr sz="2000" i="1" spc="-5" dirty="0">
                <a:latin typeface="Arial"/>
                <a:cs typeface="Arial"/>
              </a:rPr>
              <a:t>r</a:t>
            </a:r>
            <a:r>
              <a:rPr sz="2000" i="1" spc="10" dirty="0">
                <a:latin typeface="Arial"/>
                <a:cs typeface="Arial"/>
              </a:rPr>
              <a:t> </a:t>
            </a:r>
            <a:r>
              <a:rPr sz="2000" i="1" spc="-10" dirty="0">
                <a:latin typeface="Arial"/>
                <a:cs typeface="Arial"/>
              </a:rPr>
              <a:t>as</a:t>
            </a:r>
            <a:r>
              <a:rPr sz="2000" i="1" dirty="0">
                <a:latin typeface="Arial"/>
                <a:cs typeface="Arial"/>
              </a:rPr>
              <a:t>s</a:t>
            </a:r>
            <a:r>
              <a:rPr sz="2000" i="1" spc="-10" dirty="0">
                <a:latin typeface="Arial"/>
                <a:cs typeface="Arial"/>
              </a:rPr>
              <a:t>es</a:t>
            </a:r>
            <a:r>
              <a:rPr sz="2000" i="1" dirty="0">
                <a:latin typeface="Arial"/>
                <a:cs typeface="Arial"/>
              </a:rPr>
              <a:t>s</a:t>
            </a:r>
            <a:r>
              <a:rPr sz="2000" i="1" spc="-10" dirty="0">
                <a:latin typeface="Arial"/>
                <a:cs typeface="Arial"/>
              </a:rPr>
              <a:t>m</a:t>
            </a:r>
            <a:r>
              <a:rPr sz="2000" i="1" spc="-15" dirty="0">
                <a:latin typeface="Arial"/>
                <a:cs typeface="Arial"/>
              </a:rPr>
              <a:t>e</a:t>
            </a:r>
            <a:r>
              <a:rPr sz="2000" i="1" spc="-5" dirty="0">
                <a:latin typeface="Arial"/>
                <a:cs typeface="Arial"/>
              </a:rPr>
              <a:t>nt,</a:t>
            </a:r>
            <a:r>
              <a:rPr sz="2000" i="1" spc="5" dirty="0">
                <a:latin typeface="Arial"/>
                <a:cs typeface="Arial"/>
              </a:rPr>
              <a:t> </a:t>
            </a:r>
            <a:r>
              <a:rPr sz="2000" i="1" spc="-5" dirty="0">
                <a:latin typeface="Arial"/>
                <a:cs typeface="Arial"/>
              </a:rPr>
              <a:t>rese</a:t>
            </a:r>
            <a:r>
              <a:rPr sz="2000" i="1" spc="-15" dirty="0">
                <a:latin typeface="Arial"/>
                <a:cs typeface="Arial"/>
              </a:rPr>
              <a:t>a</a:t>
            </a:r>
            <a:r>
              <a:rPr sz="2000" i="1" spc="-5" dirty="0">
                <a:latin typeface="Arial"/>
                <a:cs typeface="Arial"/>
              </a:rPr>
              <a:t>r</a:t>
            </a:r>
            <a:r>
              <a:rPr sz="2000" i="1" dirty="0">
                <a:latin typeface="Arial"/>
                <a:cs typeface="Arial"/>
              </a:rPr>
              <a:t>c</a:t>
            </a:r>
            <a:r>
              <a:rPr sz="2000" i="1" spc="-10" dirty="0">
                <a:latin typeface="Arial"/>
                <a:cs typeface="Arial"/>
              </a:rPr>
              <a:t>h</a:t>
            </a:r>
            <a:r>
              <a:rPr sz="2000" i="1" spc="-5" dirty="0">
                <a:latin typeface="Arial"/>
                <a:cs typeface="Arial"/>
              </a:rPr>
              <a:t> o</a:t>
            </a:r>
            <a:r>
              <a:rPr sz="2000" i="1" spc="-10" dirty="0">
                <a:latin typeface="Arial"/>
                <a:cs typeface="Arial"/>
              </a:rPr>
              <a:t>n</a:t>
            </a:r>
            <a:r>
              <a:rPr sz="2000" i="1" spc="-5" dirty="0">
                <a:latin typeface="Arial"/>
                <a:cs typeface="Arial"/>
              </a:rPr>
              <a:t> </a:t>
            </a:r>
            <a:r>
              <a:rPr sz="2000" i="1" spc="-10" dirty="0">
                <a:latin typeface="Arial"/>
                <a:cs typeface="Arial"/>
              </a:rPr>
              <a:t>t</a:t>
            </a:r>
            <a:r>
              <a:rPr sz="2000" i="1" spc="-5" dirty="0">
                <a:latin typeface="Arial"/>
                <a:cs typeface="Arial"/>
              </a:rPr>
              <a:t>h</a:t>
            </a:r>
            <a:r>
              <a:rPr sz="2000" i="1" spc="-10" dirty="0">
                <a:latin typeface="Arial"/>
                <a:cs typeface="Arial"/>
              </a:rPr>
              <a:t>e</a:t>
            </a:r>
            <a:r>
              <a:rPr sz="2000" i="1" spc="-5" dirty="0">
                <a:latin typeface="Arial"/>
                <a:cs typeface="Arial"/>
              </a:rPr>
              <a:t> </a:t>
            </a:r>
            <a:r>
              <a:rPr sz="2000" i="1" spc="-10" dirty="0">
                <a:latin typeface="Arial"/>
                <a:cs typeface="Arial"/>
              </a:rPr>
              <a:t>f</a:t>
            </a:r>
            <a:r>
              <a:rPr sz="2000" i="1" spc="-5" dirty="0">
                <a:latin typeface="Arial"/>
                <a:cs typeface="Arial"/>
              </a:rPr>
              <a:t>o</a:t>
            </a:r>
            <a:r>
              <a:rPr sz="2000" i="1" spc="-10" dirty="0">
                <a:latin typeface="Arial"/>
                <a:cs typeface="Arial"/>
              </a:rPr>
              <a:t>l</a:t>
            </a:r>
            <a:r>
              <a:rPr sz="2000" i="1" dirty="0">
                <a:latin typeface="Arial"/>
                <a:cs typeface="Arial"/>
              </a:rPr>
              <a:t>l</a:t>
            </a:r>
            <a:r>
              <a:rPr sz="2000" i="1" spc="-5" dirty="0">
                <a:latin typeface="Arial"/>
                <a:cs typeface="Arial"/>
              </a:rPr>
              <a:t>o</a:t>
            </a:r>
            <a:r>
              <a:rPr sz="2000" i="1" spc="-10" dirty="0">
                <a:latin typeface="Arial"/>
                <a:cs typeface="Arial"/>
              </a:rPr>
              <a:t>wing</a:t>
            </a:r>
            <a:r>
              <a:rPr sz="2000" i="1" spc="5" dirty="0">
                <a:latin typeface="Arial"/>
                <a:cs typeface="Arial"/>
              </a:rPr>
              <a:t> </a:t>
            </a:r>
            <a:r>
              <a:rPr sz="2000" i="1" spc="-5" dirty="0">
                <a:latin typeface="Arial"/>
                <a:cs typeface="Arial"/>
              </a:rPr>
              <a:t>roles </a:t>
            </a:r>
            <a:r>
              <a:rPr sz="2000" i="1" spc="-15" dirty="0">
                <a:latin typeface="Arial"/>
                <a:cs typeface="Arial"/>
              </a:rPr>
              <a:t>i</a:t>
            </a:r>
            <a:r>
              <a:rPr sz="2000" i="1" spc="-10" dirty="0">
                <a:latin typeface="Arial"/>
                <a:cs typeface="Arial"/>
              </a:rPr>
              <a:t>n</a:t>
            </a:r>
            <a:r>
              <a:rPr sz="2000" i="1" spc="-5" dirty="0">
                <a:latin typeface="Arial"/>
                <a:cs typeface="Arial"/>
              </a:rPr>
              <a:t> your </a:t>
            </a:r>
            <a:r>
              <a:rPr sz="2000" i="1" dirty="0">
                <a:latin typeface="Arial"/>
                <a:cs typeface="Arial"/>
              </a:rPr>
              <a:t>c</a:t>
            </a:r>
            <a:r>
              <a:rPr sz="2000" i="1" spc="-10" dirty="0">
                <a:latin typeface="Arial"/>
                <a:cs typeface="Arial"/>
              </a:rPr>
              <a:t>o</a:t>
            </a:r>
            <a:r>
              <a:rPr sz="2000" i="1" spc="-5" dirty="0">
                <a:latin typeface="Arial"/>
                <a:cs typeface="Arial"/>
              </a:rPr>
              <a:t>m</a:t>
            </a:r>
            <a:r>
              <a:rPr sz="2000" i="1" spc="-10" dirty="0">
                <a:latin typeface="Arial"/>
                <a:cs typeface="Arial"/>
              </a:rPr>
              <a:t>m</a:t>
            </a:r>
            <a:r>
              <a:rPr sz="2000" i="1" spc="-15" dirty="0">
                <a:latin typeface="Arial"/>
                <a:cs typeface="Arial"/>
              </a:rPr>
              <a:t>u</a:t>
            </a:r>
            <a:r>
              <a:rPr sz="2000" i="1" spc="-5" dirty="0">
                <a:latin typeface="Arial"/>
                <a:cs typeface="Arial"/>
              </a:rPr>
              <a:t>n</a:t>
            </a:r>
            <a:r>
              <a:rPr sz="2000" i="1" dirty="0">
                <a:latin typeface="Arial"/>
                <a:cs typeface="Arial"/>
              </a:rPr>
              <a:t>i</a:t>
            </a:r>
            <a:r>
              <a:rPr sz="2000" i="1" spc="-5" dirty="0">
                <a:latin typeface="Arial"/>
                <a:cs typeface="Arial"/>
              </a:rPr>
              <a:t>ty </a:t>
            </a:r>
            <a:r>
              <a:rPr sz="2000" i="1" spc="-10" dirty="0">
                <a:latin typeface="Arial"/>
                <a:cs typeface="Arial"/>
              </a:rPr>
              <a:t>by as</a:t>
            </a:r>
            <a:r>
              <a:rPr sz="2000" i="1" dirty="0">
                <a:latin typeface="Arial"/>
                <a:cs typeface="Arial"/>
              </a:rPr>
              <a:t>k</a:t>
            </a:r>
            <a:r>
              <a:rPr sz="2000" i="1" spc="-10" dirty="0">
                <a:latin typeface="Arial"/>
                <a:cs typeface="Arial"/>
              </a:rPr>
              <a:t>ing</a:t>
            </a:r>
            <a:r>
              <a:rPr sz="2000" i="1" spc="-5" dirty="0">
                <a:latin typeface="Arial"/>
                <a:cs typeface="Arial"/>
              </a:rPr>
              <a:t> your par</a:t>
            </a:r>
            <a:r>
              <a:rPr sz="2000" i="1" dirty="0">
                <a:latin typeface="Arial"/>
                <a:cs typeface="Arial"/>
              </a:rPr>
              <a:t>e</a:t>
            </a:r>
            <a:r>
              <a:rPr sz="2000" i="1" spc="-5" dirty="0">
                <a:latin typeface="Arial"/>
                <a:cs typeface="Arial"/>
              </a:rPr>
              <a:t>nts or a</a:t>
            </a:r>
            <a:r>
              <a:rPr sz="2000" i="1" spc="-15" dirty="0">
                <a:latin typeface="Arial"/>
                <a:cs typeface="Arial"/>
              </a:rPr>
              <a:t>n</a:t>
            </a:r>
            <a:r>
              <a:rPr sz="2000" i="1" dirty="0">
                <a:latin typeface="Arial"/>
                <a:cs typeface="Arial"/>
              </a:rPr>
              <a:t>y</a:t>
            </a:r>
            <a:r>
              <a:rPr sz="2000" i="1" spc="-10" dirty="0">
                <a:latin typeface="Arial"/>
                <a:cs typeface="Arial"/>
              </a:rPr>
              <a:t>o</a:t>
            </a:r>
            <a:r>
              <a:rPr sz="2000" i="1" spc="-15" dirty="0">
                <a:latin typeface="Arial"/>
                <a:cs typeface="Arial"/>
              </a:rPr>
              <a:t>n</a:t>
            </a:r>
            <a:r>
              <a:rPr sz="2000" i="1" spc="-10" dirty="0">
                <a:latin typeface="Arial"/>
                <a:cs typeface="Arial"/>
              </a:rPr>
              <a:t>e</a:t>
            </a:r>
            <a:r>
              <a:rPr sz="2000" i="1" spc="5" dirty="0">
                <a:latin typeface="Arial"/>
                <a:cs typeface="Arial"/>
              </a:rPr>
              <a:t> </a:t>
            </a:r>
            <a:r>
              <a:rPr sz="2000" i="1" spc="-10" dirty="0">
                <a:latin typeface="Arial"/>
                <a:cs typeface="Arial"/>
              </a:rPr>
              <a:t>wi</a:t>
            </a:r>
            <a:r>
              <a:rPr sz="2000" i="1" spc="5" dirty="0">
                <a:latin typeface="Arial"/>
                <a:cs typeface="Arial"/>
              </a:rPr>
              <a:t>t</a:t>
            </a:r>
            <a:r>
              <a:rPr sz="2000" i="1" spc="-10" dirty="0">
                <a:latin typeface="Arial"/>
                <a:cs typeface="Arial"/>
              </a:rPr>
              <a:t>h</a:t>
            </a:r>
            <a:r>
              <a:rPr sz="2000" i="1" spc="-5" dirty="0">
                <a:latin typeface="Arial"/>
                <a:cs typeface="Arial"/>
              </a:rPr>
              <a:t> </a:t>
            </a:r>
            <a:r>
              <a:rPr sz="2000" i="1" spc="-10" dirty="0">
                <a:latin typeface="Arial"/>
                <a:cs typeface="Arial"/>
              </a:rPr>
              <a:t>kn</a:t>
            </a:r>
            <a:r>
              <a:rPr sz="2000" i="1" spc="-15" dirty="0">
                <a:latin typeface="Arial"/>
                <a:cs typeface="Arial"/>
              </a:rPr>
              <a:t>o</a:t>
            </a:r>
            <a:r>
              <a:rPr sz="2000" i="1" dirty="0">
                <a:latin typeface="Arial"/>
                <a:cs typeface="Arial"/>
              </a:rPr>
              <a:t>w</a:t>
            </a:r>
            <a:r>
              <a:rPr sz="2000" i="1" spc="-10" dirty="0">
                <a:latin typeface="Arial"/>
                <a:cs typeface="Arial"/>
              </a:rPr>
              <a:t>l</a:t>
            </a:r>
            <a:r>
              <a:rPr sz="2000" i="1" spc="-5" dirty="0">
                <a:latin typeface="Arial"/>
                <a:cs typeface="Arial"/>
              </a:rPr>
              <a:t>e</a:t>
            </a:r>
            <a:r>
              <a:rPr sz="2000" i="1" spc="-10" dirty="0">
                <a:latin typeface="Arial"/>
                <a:cs typeface="Arial"/>
              </a:rPr>
              <a:t>d</a:t>
            </a:r>
            <a:r>
              <a:rPr sz="2000" i="1" spc="-15" dirty="0">
                <a:latin typeface="Arial"/>
                <a:cs typeface="Arial"/>
              </a:rPr>
              <a:t>g</a:t>
            </a:r>
            <a:r>
              <a:rPr sz="2000" i="1" spc="-10" dirty="0">
                <a:latin typeface="Arial"/>
                <a:cs typeface="Arial"/>
              </a:rPr>
              <a:t>e</a:t>
            </a:r>
            <a:r>
              <a:rPr sz="2000" i="1" spc="5" dirty="0">
                <a:latin typeface="Arial"/>
                <a:cs typeface="Arial"/>
              </a:rPr>
              <a:t> </a:t>
            </a:r>
            <a:r>
              <a:rPr sz="2000" i="1" spc="-10" dirty="0">
                <a:latin typeface="Arial"/>
                <a:cs typeface="Arial"/>
              </a:rPr>
              <a:t>on </a:t>
            </a:r>
            <a:r>
              <a:rPr sz="2000" i="1" spc="-5" dirty="0">
                <a:latin typeface="Arial"/>
                <a:cs typeface="Arial"/>
              </a:rPr>
              <a:t>th</a:t>
            </a:r>
            <a:r>
              <a:rPr sz="2000" i="1" spc="-15" dirty="0">
                <a:latin typeface="Arial"/>
                <a:cs typeface="Arial"/>
              </a:rPr>
              <a:t>e</a:t>
            </a:r>
            <a:r>
              <a:rPr sz="2000" i="1" dirty="0">
                <a:latin typeface="Arial"/>
                <a:cs typeface="Arial"/>
              </a:rPr>
              <a:t>s</a:t>
            </a:r>
            <a:r>
              <a:rPr sz="2000" i="1" spc="-10" dirty="0">
                <a:latin typeface="Arial"/>
                <a:cs typeface="Arial"/>
              </a:rPr>
              <a:t>e</a:t>
            </a:r>
            <a:r>
              <a:rPr sz="2000" i="1" spc="-5" dirty="0">
                <a:latin typeface="Arial"/>
                <a:cs typeface="Arial"/>
              </a:rPr>
              <a:t> r</a:t>
            </a:r>
            <a:r>
              <a:rPr sz="2000" i="1" dirty="0">
                <a:latin typeface="Arial"/>
                <a:cs typeface="Arial"/>
              </a:rPr>
              <a:t>o</a:t>
            </a:r>
            <a:r>
              <a:rPr sz="2000" i="1" spc="-10" dirty="0">
                <a:latin typeface="Arial"/>
                <a:cs typeface="Arial"/>
              </a:rPr>
              <a:t>l</a:t>
            </a:r>
            <a:r>
              <a:rPr sz="2000" i="1" spc="-5" dirty="0">
                <a:latin typeface="Arial"/>
                <a:cs typeface="Arial"/>
              </a:rPr>
              <a:t>es. </a:t>
            </a:r>
            <a:r>
              <a:rPr sz="2000" i="1" dirty="0">
                <a:latin typeface="Arial"/>
                <a:cs typeface="Arial"/>
              </a:rPr>
              <a:t>C</a:t>
            </a:r>
            <a:r>
              <a:rPr sz="2000" i="1" spc="-10" dirty="0">
                <a:latin typeface="Arial"/>
                <a:cs typeface="Arial"/>
              </a:rPr>
              <a:t>h</a:t>
            </a:r>
            <a:r>
              <a:rPr sz="2000" i="1" spc="-15" dirty="0">
                <a:latin typeface="Arial"/>
                <a:cs typeface="Arial"/>
              </a:rPr>
              <a:t>o</a:t>
            </a:r>
            <a:r>
              <a:rPr sz="2000" i="1" spc="-10" dirty="0">
                <a:latin typeface="Arial"/>
                <a:cs typeface="Arial"/>
              </a:rPr>
              <a:t>ose</a:t>
            </a:r>
            <a:r>
              <a:rPr sz="2000" i="1" spc="5" dirty="0">
                <a:latin typeface="Arial"/>
                <a:cs typeface="Arial"/>
              </a:rPr>
              <a:t> </a:t>
            </a:r>
            <a:r>
              <a:rPr sz="2000" i="1" spc="-5" dirty="0">
                <a:latin typeface="Arial"/>
                <a:cs typeface="Arial"/>
              </a:rPr>
              <a:t>from</a:t>
            </a:r>
            <a:r>
              <a:rPr sz="2000" i="1" spc="5" dirty="0">
                <a:latin typeface="Arial"/>
                <a:cs typeface="Arial"/>
              </a:rPr>
              <a:t> </a:t>
            </a:r>
            <a:r>
              <a:rPr sz="2000" i="1" spc="-5" dirty="0">
                <a:latin typeface="Arial"/>
                <a:cs typeface="Arial"/>
              </a:rPr>
              <a:t>Set </a:t>
            </a:r>
            <a:r>
              <a:rPr sz="2000" i="1" spc="-10" dirty="0">
                <a:latin typeface="Arial"/>
                <a:cs typeface="Arial"/>
              </a:rPr>
              <a:t>A a</a:t>
            </a:r>
            <a:r>
              <a:rPr sz="2000" i="1" spc="-15" dirty="0">
                <a:latin typeface="Arial"/>
                <a:cs typeface="Arial"/>
              </a:rPr>
              <a:t>n</a:t>
            </a:r>
            <a:r>
              <a:rPr sz="2000" i="1" spc="-10" dirty="0">
                <a:latin typeface="Arial"/>
                <a:cs typeface="Arial"/>
              </a:rPr>
              <a:t>d</a:t>
            </a:r>
            <a:r>
              <a:rPr sz="2000" i="1" spc="5" dirty="0">
                <a:latin typeface="Arial"/>
                <a:cs typeface="Arial"/>
              </a:rPr>
              <a:t> </a:t>
            </a:r>
            <a:r>
              <a:rPr sz="2000" i="1" spc="-5" dirty="0">
                <a:latin typeface="Arial"/>
                <a:cs typeface="Arial"/>
              </a:rPr>
              <a:t>Set B. </a:t>
            </a:r>
            <a:r>
              <a:rPr sz="2000" i="1" spc="-20" dirty="0">
                <a:latin typeface="Arial"/>
                <a:cs typeface="Arial"/>
              </a:rPr>
              <a:t>E</a:t>
            </a:r>
            <a:r>
              <a:rPr sz="2000" i="1" dirty="0">
                <a:latin typeface="Arial"/>
                <a:cs typeface="Arial"/>
              </a:rPr>
              <a:t>x</a:t>
            </a:r>
            <a:r>
              <a:rPr sz="2000" i="1" spc="-5" dirty="0">
                <a:latin typeface="Arial"/>
                <a:cs typeface="Arial"/>
              </a:rPr>
              <a:t>p</a:t>
            </a:r>
            <a:r>
              <a:rPr sz="2000" i="1" spc="-10" dirty="0">
                <a:latin typeface="Arial"/>
                <a:cs typeface="Arial"/>
              </a:rPr>
              <a:t>l</a:t>
            </a:r>
            <a:r>
              <a:rPr sz="2000" i="1" spc="-5" dirty="0">
                <a:latin typeface="Arial"/>
                <a:cs typeface="Arial"/>
              </a:rPr>
              <a:t>a</a:t>
            </a:r>
            <a:r>
              <a:rPr sz="2000" i="1" spc="-10" dirty="0">
                <a:latin typeface="Arial"/>
                <a:cs typeface="Arial"/>
              </a:rPr>
              <a:t>in</a:t>
            </a:r>
            <a:r>
              <a:rPr sz="2000" i="1" spc="-5" dirty="0">
                <a:latin typeface="Arial"/>
                <a:cs typeface="Arial"/>
              </a:rPr>
              <a:t> w</a:t>
            </a:r>
            <a:r>
              <a:rPr sz="2000" i="1" spc="35" dirty="0">
                <a:latin typeface="Arial"/>
                <a:cs typeface="Arial"/>
              </a:rPr>
              <a:t>h</a:t>
            </a:r>
            <a:r>
              <a:rPr sz="2000" i="1" spc="-5" dirty="0">
                <a:latin typeface="Arial"/>
                <a:cs typeface="Arial"/>
              </a:rPr>
              <a:t>y t</a:t>
            </a:r>
            <a:r>
              <a:rPr sz="2000" i="1" spc="-15" dirty="0">
                <a:latin typeface="Arial"/>
                <a:cs typeface="Arial"/>
              </a:rPr>
              <a:t>h</a:t>
            </a:r>
            <a:r>
              <a:rPr sz="2000" i="1" spc="-10" dirty="0">
                <a:latin typeface="Arial"/>
                <a:cs typeface="Arial"/>
              </a:rPr>
              <a:t>ese</a:t>
            </a:r>
            <a:r>
              <a:rPr sz="2000" i="1" spc="-5" dirty="0">
                <a:latin typeface="Arial"/>
                <a:cs typeface="Arial"/>
              </a:rPr>
              <a:t> </a:t>
            </a:r>
            <a:r>
              <a:rPr sz="2000" i="1" spc="-15" dirty="0">
                <a:latin typeface="Arial"/>
                <a:cs typeface="Arial"/>
              </a:rPr>
              <a:t>a</a:t>
            </a:r>
            <a:r>
              <a:rPr sz="2000" i="1" spc="-5" dirty="0">
                <a:latin typeface="Arial"/>
                <a:cs typeface="Arial"/>
              </a:rPr>
              <a:t>re</a:t>
            </a:r>
            <a:r>
              <a:rPr sz="2000" i="1" spc="5" dirty="0">
                <a:latin typeface="Arial"/>
                <a:cs typeface="Arial"/>
              </a:rPr>
              <a:t> </a:t>
            </a:r>
            <a:r>
              <a:rPr sz="2000" i="1" spc="-10" dirty="0">
                <a:latin typeface="Arial"/>
                <a:cs typeface="Arial"/>
              </a:rPr>
              <a:t>i</a:t>
            </a:r>
            <a:r>
              <a:rPr sz="2000" i="1" spc="-5" dirty="0">
                <a:latin typeface="Arial"/>
                <a:cs typeface="Arial"/>
              </a:rPr>
              <a:t>m</a:t>
            </a:r>
            <a:r>
              <a:rPr sz="2000" i="1" spc="-10" dirty="0">
                <a:latin typeface="Arial"/>
                <a:cs typeface="Arial"/>
              </a:rPr>
              <a:t>p</a:t>
            </a:r>
            <a:r>
              <a:rPr sz="2000" i="1" spc="-15" dirty="0">
                <a:latin typeface="Arial"/>
                <a:cs typeface="Arial"/>
              </a:rPr>
              <a:t>o</a:t>
            </a:r>
            <a:r>
              <a:rPr sz="2000" i="1" spc="-5" dirty="0">
                <a:latin typeface="Arial"/>
                <a:cs typeface="Arial"/>
              </a:rPr>
              <a:t>rtant ro</a:t>
            </a:r>
            <a:r>
              <a:rPr sz="2000" i="1" spc="-10" dirty="0">
                <a:latin typeface="Arial"/>
                <a:cs typeface="Arial"/>
              </a:rPr>
              <a:t>l</a:t>
            </a:r>
            <a:r>
              <a:rPr sz="2000" i="1" spc="-5" dirty="0">
                <a:latin typeface="Arial"/>
                <a:cs typeface="Arial"/>
              </a:rPr>
              <a:t>es.</a:t>
            </a:r>
            <a:endParaRPr sz="2000" dirty="0">
              <a:latin typeface="Arial"/>
              <a:cs typeface="Arial"/>
            </a:endParaRPr>
          </a:p>
        </p:txBody>
      </p:sp>
      <p:sp>
        <p:nvSpPr>
          <p:cNvPr id="16" name="object 16"/>
          <p:cNvSpPr txBox="1"/>
          <p:nvPr/>
        </p:nvSpPr>
        <p:spPr>
          <a:xfrm>
            <a:off x="2632836" y="8064403"/>
            <a:ext cx="2057400" cy="419940"/>
          </a:xfrm>
          <a:prstGeom prst="rect">
            <a:avLst/>
          </a:prstGeom>
        </p:spPr>
        <p:txBody>
          <a:bodyPr vert="horz" wrap="square" lIns="0" tIns="0" rIns="0" bIns="0" rtlCol="0">
            <a:noAutofit/>
          </a:bodyPr>
          <a:lstStyle/>
          <a:p>
            <a:pPr marL="12700" algn="ctr"/>
            <a:r>
              <a:rPr sz="3200" i="1" spc="-15" dirty="0">
                <a:latin typeface="Arial"/>
                <a:cs typeface="Arial"/>
              </a:rPr>
              <a:t>S</a:t>
            </a:r>
            <a:r>
              <a:rPr sz="3200" i="1" spc="-5" dirty="0">
                <a:latin typeface="Arial"/>
                <a:cs typeface="Arial"/>
              </a:rPr>
              <a:t>et</a:t>
            </a:r>
            <a:r>
              <a:rPr sz="3200" i="1" spc="5" dirty="0">
                <a:latin typeface="Arial"/>
                <a:cs typeface="Arial"/>
              </a:rPr>
              <a:t> </a:t>
            </a:r>
            <a:r>
              <a:rPr sz="3200" i="1" spc="-10" dirty="0">
                <a:latin typeface="Arial"/>
                <a:cs typeface="Arial"/>
              </a:rPr>
              <a:t>A</a:t>
            </a:r>
            <a:endParaRPr sz="3200" dirty="0">
              <a:latin typeface="Arial"/>
              <a:cs typeface="Arial"/>
            </a:endParaRPr>
          </a:p>
        </p:txBody>
      </p:sp>
      <p:sp>
        <p:nvSpPr>
          <p:cNvPr id="17" name="object 17"/>
          <p:cNvSpPr txBox="1"/>
          <p:nvPr/>
        </p:nvSpPr>
        <p:spPr>
          <a:xfrm>
            <a:off x="2793999" y="8414786"/>
            <a:ext cx="3009951" cy="1359294"/>
          </a:xfrm>
          <a:prstGeom prst="rect">
            <a:avLst/>
          </a:prstGeom>
        </p:spPr>
        <p:txBody>
          <a:bodyPr vert="horz" wrap="square" lIns="0" tIns="0" rIns="0" bIns="0" rtlCol="0">
            <a:noAutofit/>
          </a:bodyPr>
          <a:lstStyle/>
          <a:p>
            <a:pPr marL="152400" indent="-140335">
              <a:buFont typeface="Arial"/>
              <a:buAutoNum type="arabicPeriod"/>
              <a:tabLst>
                <a:tab pos="152400" algn="l"/>
              </a:tabLst>
            </a:pPr>
            <a:r>
              <a:rPr sz="2800" i="1" spc="-10" dirty="0">
                <a:latin typeface="Arial"/>
                <a:cs typeface="Arial"/>
              </a:rPr>
              <a:t>m</a:t>
            </a:r>
            <a:r>
              <a:rPr sz="2800" i="1" spc="-15" dirty="0">
                <a:latin typeface="Arial"/>
                <a:cs typeface="Arial"/>
              </a:rPr>
              <a:t>a</a:t>
            </a:r>
            <a:r>
              <a:rPr sz="2800" i="1" dirty="0">
                <a:latin typeface="Arial"/>
                <a:cs typeface="Arial"/>
              </a:rPr>
              <a:t>y</a:t>
            </a:r>
            <a:r>
              <a:rPr sz="2800" i="1" spc="-5" dirty="0">
                <a:latin typeface="Arial"/>
                <a:cs typeface="Arial"/>
              </a:rPr>
              <a:t>or</a:t>
            </a:r>
            <a:endParaRPr sz="2800" dirty="0">
              <a:latin typeface="Arial"/>
              <a:cs typeface="Arial"/>
            </a:endParaRPr>
          </a:p>
          <a:p>
            <a:pPr marL="152400" indent="-140335">
              <a:buFont typeface="Arial"/>
              <a:buAutoNum type="arabicPeriod"/>
              <a:tabLst>
                <a:tab pos="152400" algn="l"/>
              </a:tabLst>
            </a:pPr>
            <a:r>
              <a:rPr sz="2800" i="1" dirty="0">
                <a:latin typeface="Arial"/>
                <a:cs typeface="Arial"/>
              </a:rPr>
              <a:t>c</a:t>
            </a:r>
            <a:r>
              <a:rPr sz="2800" i="1" spc="-10" dirty="0">
                <a:latin typeface="Arial"/>
                <a:cs typeface="Arial"/>
              </a:rPr>
              <a:t>o</a:t>
            </a:r>
            <a:r>
              <a:rPr sz="2800" i="1" spc="-15" dirty="0">
                <a:latin typeface="Arial"/>
                <a:cs typeface="Arial"/>
              </a:rPr>
              <a:t>u</a:t>
            </a:r>
            <a:r>
              <a:rPr sz="2800" i="1" spc="-10" dirty="0">
                <a:latin typeface="Arial"/>
                <a:cs typeface="Arial"/>
              </a:rPr>
              <a:t>n</a:t>
            </a:r>
            <a:r>
              <a:rPr sz="2800" i="1" spc="5" dirty="0">
                <a:latin typeface="Arial"/>
                <a:cs typeface="Arial"/>
              </a:rPr>
              <a:t>c</a:t>
            </a:r>
            <a:r>
              <a:rPr sz="2800" i="1" spc="-10" dirty="0">
                <a:latin typeface="Arial"/>
                <a:cs typeface="Arial"/>
              </a:rPr>
              <a:t>il</a:t>
            </a:r>
            <a:r>
              <a:rPr sz="2800" i="1" spc="-5" dirty="0">
                <a:latin typeface="Arial"/>
                <a:cs typeface="Arial"/>
              </a:rPr>
              <a:t>ors</a:t>
            </a:r>
            <a:endParaRPr sz="2800" dirty="0">
              <a:latin typeface="Arial"/>
              <a:cs typeface="Arial"/>
            </a:endParaRPr>
          </a:p>
          <a:p>
            <a:pPr marL="152400" indent="-140335">
              <a:buFont typeface="Arial"/>
              <a:buAutoNum type="arabicPeriod"/>
              <a:tabLst>
                <a:tab pos="152400" algn="l"/>
              </a:tabLst>
            </a:pPr>
            <a:r>
              <a:rPr sz="2800" i="1" spc="-10" dirty="0">
                <a:latin typeface="Arial"/>
                <a:cs typeface="Arial"/>
              </a:rPr>
              <a:t>m</a:t>
            </a:r>
            <a:r>
              <a:rPr sz="2800" i="1" spc="-5" dirty="0">
                <a:latin typeface="Arial"/>
                <a:cs typeface="Arial"/>
              </a:rPr>
              <a:t>e</a:t>
            </a:r>
            <a:r>
              <a:rPr sz="2800" i="1" spc="-10" dirty="0">
                <a:latin typeface="Arial"/>
                <a:cs typeface="Arial"/>
              </a:rPr>
              <a:t>d</a:t>
            </a:r>
            <a:r>
              <a:rPr sz="2800" i="1" spc="-15" dirty="0">
                <a:latin typeface="Arial"/>
                <a:cs typeface="Arial"/>
              </a:rPr>
              <a:t>i</a:t>
            </a:r>
            <a:r>
              <a:rPr sz="2800" i="1" dirty="0">
                <a:latin typeface="Arial"/>
                <a:cs typeface="Arial"/>
              </a:rPr>
              <a:t>c</a:t>
            </a:r>
            <a:r>
              <a:rPr sz="2800" i="1" spc="-5" dirty="0">
                <a:latin typeface="Arial"/>
                <a:cs typeface="Arial"/>
              </a:rPr>
              <a:t>al</a:t>
            </a:r>
            <a:r>
              <a:rPr sz="2800" i="1" spc="-10" dirty="0">
                <a:latin typeface="Arial"/>
                <a:cs typeface="Arial"/>
              </a:rPr>
              <a:t> o</a:t>
            </a:r>
            <a:r>
              <a:rPr sz="2800" i="1" dirty="0">
                <a:latin typeface="Arial"/>
                <a:cs typeface="Arial"/>
              </a:rPr>
              <a:t>f</a:t>
            </a:r>
            <a:r>
              <a:rPr sz="2800" i="1" spc="-5" dirty="0">
                <a:latin typeface="Arial"/>
                <a:cs typeface="Arial"/>
              </a:rPr>
              <a:t>f</a:t>
            </a:r>
            <a:r>
              <a:rPr sz="2800" i="1" spc="-15" dirty="0">
                <a:latin typeface="Arial"/>
                <a:cs typeface="Arial"/>
              </a:rPr>
              <a:t>i</a:t>
            </a:r>
            <a:r>
              <a:rPr sz="2800" i="1" dirty="0">
                <a:latin typeface="Arial"/>
                <a:cs typeface="Arial"/>
              </a:rPr>
              <a:t>c</a:t>
            </a:r>
            <a:r>
              <a:rPr sz="2800" i="1" spc="-5" dirty="0">
                <a:latin typeface="Arial"/>
                <a:cs typeface="Arial"/>
              </a:rPr>
              <a:t>ers</a:t>
            </a:r>
            <a:endParaRPr sz="2800" dirty="0">
              <a:latin typeface="Arial"/>
              <a:cs typeface="Arial"/>
            </a:endParaRPr>
          </a:p>
        </p:txBody>
      </p:sp>
      <p:sp>
        <p:nvSpPr>
          <p:cNvPr id="18" name="object 18"/>
          <p:cNvSpPr txBox="1"/>
          <p:nvPr/>
        </p:nvSpPr>
        <p:spPr>
          <a:xfrm>
            <a:off x="10856329" y="8043081"/>
            <a:ext cx="4399331" cy="1762081"/>
          </a:xfrm>
          <a:prstGeom prst="rect">
            <a:avLst/>
          </a:prstGeom>
        </p:spPr>
        <p:txBody>
          <a:bodyPr vert="horz" wrap="square" lIns="0" tIns="0" rIns="0" bIns="0" rtlCol="0">
            <a:noAutofit/>
          </a:bodyPr>
          <a:lstStyle/>
          <a:p>
            <a:pPr marL="508000"/>
            <a:r>
              <a:rPr sz="2800" i="1" spc="-15" dirty="0">
                <a:latin typeface="Arial"/>
                <a:cs typeface="Arial"/>
              </a:rPr>
              <a:t>S</a:t>
            </a:r>
            <a:r>
              <a:rPr sz="2800" i="1" spc="-5" dirty="0">
                <a:latin typeface="Arial"/>
                <a:cs typeface="Arial"/>
              </a:rPr>
              <a:t>et</a:t>
            </a:r>
            <a:r>
              <a:rPr sz="2800" i="1" spc="5" dirty="0">
                <a:latin typeface="Arial"/>
                <a:cs typeface="Arial"/>
              </a:rPr>
              <a:t> </a:t>
            </a:r>
            <a:r>
              <a:rPr sz="2800" i="1" spc="-10" dirty="0">
                <a:latin typeface="Arial"/>
                <a:cs typeface="Arial"/>
              </a:rPr>
              <a:t>B</a:t>
            </a:r>
            <a:endParaRPr sz="2800" dirty="0">
              <a:latin typeface="Arial"/>
              <a:cs typeface="Arial"/>
            </a:endParaRPr>
          </a:p>
          <a:p>
            <a:pPr marL="152400" indent="-140335">
              <a:buFont typeface="Arial"/>
              <a:buAutoNum type="arabicPeriod"/>
              <a:tabLst>
                <a:tab pos="152400" algn="l"/>
              </a:tabLst>
            </a:pPr>
            <a:r>
              <a:rPr sz="2800" i="1" spc="-10" dirty="0">
                <a:latin typeface="Arial"/>
                <a:cs typeface="Arial"/>
              </a:rPr>
              <a:t>d</a:t>
            </a:r>
            <a:r>
              <a:rPr sz="2800" i="1" spc="-5" dirty="0">
                <a:latin typeface="Arial"/>
                <a:cs typeface="Arial"/>
              </a:rPr>
              <a:t>atu</a:t>
            </a:r>
            <a:r>
              <a:rPr sz="2800" i="1" spc="-10" dirty="0">
                <a:latin typeface="Arial"/>
                <a:cs typeface="Arial"/>
              </a:rPr>
              <a:t>/</a:t>
            </a:r>
            <a:r>
              <a:rPr sz="2800" i="1" dirty="0">
                <a:latin typeface="Arial"/>
                <a:cs typeface="Arial"/>
              </a:rPr>
              <a:t>c</a:t>
            </a:r>
            <a:r>
              <a:rPr sz="2800" i="1" spc="-5" dirty="0">
                <a:latin typeface="Arial"/>
                <a:cs typeface="Arial"/>
              </a:rPr>
              <a:t>h</a:t>
            </a:r>
            <a:r>
              <a:rPr sz="2800" i="1" spc="-10" dirty="0">
                <a:latin typeface="Arial"/>
                <a:cs typeface="Arial"/>
              </a:rPr>
              <a:t>i</a:t>
            </a:r>
            <a:r>
              <a:rPr sz="2800" i="1" spc="-5" dirty="0">
                <a:latin typeface="Arial"/>
                <a:cs typeface="Arial"/>
              </a:rPr>
              <a:t>ef</a:t>
            </a:r>
            <a:r>
              <a:rPr sz="2800" i="1" dirty="0">
                <a:latin typeface="Arial"/>
                <a:cs typeface="Arial"/>
              </a:rPr>
              <a:t>t</a:t>
            </a:r>
            <a:r>
              <a:rPr sz="2800" i="1" spc="-10" dirty="0">
                <a:latin typeface="Arial"/>
                <a:cs typeface="Arial"/>
              </a:rPr>
              <a:t>a</a:t>
            </a:r>
            <a:r>
              <a:rPr sz="2800" i="1" spc="-15" dirty="0">
                <a:latin typeface="Arial"/>
                <a:cs typeface="Arial"/>
              </a:rPr>
              <a:t>i</a:t>
            </a:r>
            <a:r>
              <a:rPr sz="2800" i="1" spc="-10" dirty="0">
                <a:latin typeface="Arial"/>
                <a:cs typeface="Arial"/>
              </a:rPr>
              <a:t>n</a:t>
            </a:r>
            <a:endParaRPr sz="2800" dirty="0">
              <a:latin typeface="Arial"/>
              <a:cs typeface="Arial"/>
            </a:endParaRPr>
          </a:p>
          <a:p>
            <a:pPr marL="152400" indent="-140335">
              <a:buFont typeface="Arial"/>
              <a:buAutoNum type="arabicPeriod"/>
              <a:tabLst>
                <a:tab pos="152400" algn="l"/>
              </a:tabLst>
            </a:pPr>
            <a:r>
              <a:rPr sz="2800" i="1" dirty="0">
                <a:latin typeface="Arial"/>
                <a:cs typeface="Arial"/>
              </a:rPr>
              <a:t>c</a:t>
            </a:r>
            <a:r>
              <a:rPr sz="2800" i="1" spc="-10" dirty="0">
                <a:latin typeface="Arial"/>
                <a:cs typeface="Arial"/>
              </a:rPr>
              <a:t>o</a:t>
            </a:r>
            <a:r>
              <a:rPr sz="2800" i="1" spc="-5" dirty="0">
                <a:latin typeface="Arial"/>
                <a:cs typeface="Arial"/>
              </a:rPr>
              <a:t>m</a:t>
            </a:r>
            <a:r>
              <a:rPr sz="2800" i="1" spc="-10" dirty="0">
                <a:latin typeface="Arial"/>
                <a:cs typeface="Arial"/>
              </a:rPr>
              <a:t>m</a:t>
            </a:r>
            <a:r>
              <a:rPr sz="2800" i="1" spc="-15" dirty="0">
                <a:latin typeface="Arial"/>
                <a:cs typeface="Arial"/>
              </a:rPr>
              <a:t>u</a:t>
            </a:r>
            <a:r>
              <a:rPr sz="2800" i="1" spc="-5" dirty="0">
                <a:latin typeface="Arial"/>
                <a:cs typeface="Arial"/>
              </a:rPr>
              <a:t>n</a:t>
            </a:r>
            <a:r>
              <a:rPr sz="2800" i="1" spc="-10" dirty="0">
                <a:latin typeface="Arial"/>
                <a:cs typeface="Arial"/>
              </a:rPr>
              <a:t>i</a:t>
            </a:r>
            <a:r>
              <a:rPr sz="2800" i="1" spc="-5" dirty="0">
                <a:latin typeface="Arial"/>
                <a:cs typeface="Arial"/>
              </a:rPr>
              <a:t>ty e</a:t>
            </a:r>
            <a:r>
              <a:rPr sz="2800" i="1" spc="-10" dirty="0">
                <a:latin typeface="Arial"/>
                <a:cs typeface="Arial"/>
              </a:rPr>
              <a:t>ld</a:t>
            </a:r>
            <a:r>
              <a:rPr sz="2800" i="1" spc="-15" dirty="0">
                <a:latin typeface="Arial"/>
                <a:cs typeface="Arial"/>
              </a:rPr>
              <a:t>e</a:t>
            </a:r>
            <a:r>
              <a:rPr sz="2800" i="1" spc="-5" dirty="0">
                <a:latin typeface="Arial"/>
                <a:cs typeface="Arial"/>
              </a:rPr>
              <a:t>rs</a:t>
            </a:r>
            <a:endParaRPr sz="2800" dirty="0">
              <a:latin typeface="Arial"/>
              <a:cs typeface="Arial"/>
            </a:endParaRPr>
          </a:p>
          <a:p>
            <a:pPr marL="152400" indent="-140335">
              <a:buFont typeface="Arial"/>
              <a:buAutoNum type="arabicPeriod"/>
              <a:tabLst>
                <a:tab pos="152400" algn="l"/>
              </a:tabLst>
            </a:pPr>
            <a:r>
              <a:rPr sz="2800" i="1" spc="-10" dirty="0">
                <a:latin typeface="Arial"/>
                <a:cs typeface="Arial"/>
              </a:rPr>
              <a:t>h</a:t>
            </a:r>
            <a:r>
              <a:rPr sz="2800" i="1" spc="-5" dirty="0">
                <a:latin typeface="Arial"/>
                <a:cs typeface="Arial"/>
              </a:rPr>
              <a:t>ealers</a:t>
            </a:r>
            <a:endParaRPr sz="2800" dirty="0">
              <a:latin typeface="Arial"/>
              <a:cs typeface="Arial"/>
            </a:endParaRPr>
          </a:p>
        </p:txBody>
      </p:sp>
      <p:sp>
        <p:nvSpPr>
          <p:cNvPr id="22" name="object 22"/>
          <p:cNvSpPr/>
          <p:nvPr/>
        </p:nvSpPr>
        <p:spPr>
          <a:xfrm flipV="1">
            <a:off x="3661536" y="5853039"/>
            <a:ext cx="45719" cy="45719"/>
          </a:xfrm>
          <a:custGeom>
            <a:avLst/>
            <a:gdLst/>
            <a:ahLst/>
            <a:cxnLst/>
            <a:rect l="l" t="t" r="r" b="b"/>
            <a:pathLst>
              <a:path w="1446656">
                <a:moveTo>
                  <a:pt x="0" y="0"/>
                </a:moveTo>
                <a:lnTo>
                  <a:pt x="1446656" y="0"/>
                </a:lnTo>
              </a:path>
            </a:pathLst>
          </a:custGeom>
          <a:ln w="7365">
            <a:solidFill>
              <a:srgbClr val="000000"/>
            </a:solidFill>
          </a:ln>
        </p:spPr>
        <p:txBody>
          <a:bodyPr wrap="square" lIns="0" tIns="0" rIns="0" bIns="0" rtlCol="0">
            <a:noAutofit/>
          </a:bodyPr>
          <a:lstStyle/>
          <a:p>
            <a:endParaRPr/>
          </a:p>
        </p:txBody>
      </p:sp>
      <p:sp>
        <p:nvSpPr>
          <p:cNvPr id="29" name="object 29"/>
          <p:cNvSpPr txBox="1"/>
          <p:nvPr/>
        </p:nvSpPr>
        <p:spPr>
          <a:xfrm>
            <a:off x="7261761" y="9233785"/>
            <a:ext cx="1934162" cy="765376"/>
          </a:xfrm>
          <a:prstGeom prst="rect">
            <a:avLst/>
          </a:prstGeom>
        </p:spPr>
        <p:txBody>
          <a:bodyPr vert="horz" wrap="square" lIns="0" tIns="0" rIns="0" bIns="0" rtlCol="0">
            <a:noAutofit/>
          </a:bodyPr>
          <a:lstStyle/>
          <a:p>
            <a:pPr marL="12700"/>
            <a:endParaRPr sz="1400" dirty="0">
              <a:latin typeface="Arial"/>
              <a:cs typeface="Arial"/>
            </a:endParaRPr>
          </a:p>
        </p:txBody>
      </p:sp>
      <p:sp>
        <p:nvSpPr>
          <p:cNvPr id="34" name="object 34"/>
          <p:cNvSpPr/>
          <p:nvPr/>
        </p:nvSpPr>
        <p:spPr>
          <a:xfrm>
            <a:off x="9317988" y="354960"/>
            <a:ext cx="681989" cy="681990"/>
          </a:xfrm>
          <a:prstGeom prst="rect">
            <a:avLst/>
          </a:prstGeom>
          <a:blipFill>
            <a:blip r:embed="rId6" cstate="print"/>
            <a:stretch>
              <a:fillRect/>
            </a:stretch>
          </a:blipFill>
        </p:spPr>
        <p:txBody>
          <a:bodyPr wrap="square" lIns="0" tIns="0" rIns="0" bIns="0" rtlCol="0">
            <a:noAutofit/>
          </a:bodyPr>
          <a:lstStyle/>
          <a:p>
            <a:endParaRPr/>
          </a:p>
        </p:txBody>
      </p:sp>
      <p:sp>
        <p:nvSpPr>
          <p:cNvPr id="35" name="object 35"/>
          <p:cNvSpPr txBox="1"/>
          <p:nvPr/>
        </p:nvSpPr>
        <p:spPr>
          <a:xfrm>
            <a:off x="5388660" y="10224241"/>
            <a:ext cx="2152650" cy="318135"/>
          </a:xfrm>
          <a:prstGeom prst="rect">
            <a:avLst/>
          </a:prstGeom>
        </p:spPr>
        <p:txBody>
          <a:bodyPr vert="horz" wrap="square" lIns="0" tIns="0" rIns="0" bIns="0" rtlCol="0">
            <a:noAutofit/>
          </a:bodyPr>
          <a:lstStyle/>
          <a:p>
            <a:pPr marL="12700" marR="12700">
              <a:lnSpc>
                <a:spcPct val="103099"/>
              </a:lnSpc>
            </a:pPr>
            <a:r>
              <a:rPr sz="650" spc="-5" dirty="0">
                <a:latin typeface="Arial"/>
                <a:cs typeface="Arial"/>
              </a:rPr>
              <a:t>This tool w</a:t>
            </a:r>
            <a:r>
              <a:rPr sz="650" spc="-10" dirty="0">
                <a:latin typeface="Arial"/>
                <a:cs typeface="Arial"/>
              </a:rPr>
              <a:t>a</a:t>
            </a:r>
            <a:r>
              <a:rPr sz="650" spc="-5" dirty="0">
                <a:latin typeface="Arial"/>
                <a:cs typeface="Arial"/>
              </a:rPr>
              <a:t>s d</a:t>
            </a:r>
            <a:r>
              <a:rPr sz="650" spc="5" dirty="0">
                <a:latin typeface="Arial"/>
                <a:cs typeface="Arial"/>
              </a:rPr>
              <a:t>e</a:t>
            </a:r>
            <a:r>
              <a:rPr sz="650" spc="-5" dirty="0">
                <a:latin typeface="Arial"/>
                <a:cs typeface="Arial"/>
              </a:rPr>
              <a:t>veloped th</a:t>
            </a:r>
            <a:r>
              <a:rPr sz="650" spc="5" dirty="0">
                <a:latin typeface="Arial"/>
                <a:cs typeface="Arial"/>
              </a:rPr>
              <a:t>r</a:t>
            </a:r>
            <a:r>
              <a:rPr sz="650" spc="-5" dirty="0">
                <a:latin typeface="Arial"/>
                <a:cs typeface="Arial"/>
              </a:rPr>
              <a:t>ough t</a:t>
            </a:r>
            <a:r>
              <a:rPr sz="650" spc="-10" dirty="0">
                <a:latin typeface="Arial"/>
                <a:cs typeface="Arial"/>
              </a:rPr>
              <a:t>h</a:t>
            </a:r>
            <a:r>
              <a:rPr sz="650" spc="-5" dirty="0">
                <a:latin typeface="Arial"/>
                <a:cs typeface="Arial"/>
              </a:rPr>
              <a:t>e </a:t>
            </a:r>
            <a:r>
              <a:rPr sz="650" spc="5" dirty="0">
                <a:latin typeface="Arial"/>
                <a:cs typeface="Arial"/>
              </a:rPr>
              <a:t>P</a:t>
            </a:r>
            <a:r>
              <a:rPr sz="650" spc="-5" dirty="0">
                <a:latin typeface="Arial"/>
                <a:cs typeface="Arial"/>
              </a:rPr>
              <a:t>hili</a:t>
            </a:r>
            <a:r>
              <a:rPr sz="650" spc="5" dirty="0">
                <a:latin typeface="Arial"/>
                <a:cs typeface="Arial"/>
              </a:rPr>
              <a:t>p</a:t>
            </a:r>
            <a:r>
              <a:rPr sz="650" spc="-5" dirty="0">
                <a:latin typeface="Arial"/>
                <a:cs typeface="Arial"/>
              </a:rPr>
              <a:t>pine Nati</a:t>
            </a:r>
            <a:r>
              <a:rPr sz="650" spc="-10" dirty="0">
                <a:latin typeface="Arial"/>
                <a:cs typeface="Arial"/>
              </a:rPr>
              <a:t>o</a:t>
            </a:r>
            <a:r>
              <a:rPr sz="650" spc="-5" dirty="0">
                <a:latin typeface="Arial"/>
                <a:cs typeface="Arial"/>
              </a:rPr>
              <a:t>nal Research Center</a:t>
            </a:r>
            <a:r>
              <a:rPr sz="650" spc="5" dirty="0">
                <a:latin typeface="Arial"/>
                <a:cs typeface="Arial"/>
              </a:rPr>
              <a:t> </a:t>
            </a:r>
            <a:r>
              <a:rPr sz="650" spc="-5" dirty="0">
                <a:latin typeface="Arial"/>
                <a:cs typeface="Arial"/>
              </a:rPr>
              <a:t>for Te</a:t>
            </a:r>
            <a:r>
              <a:rPr sz="650" spc="-10" dirty="0">
                <a:latin typeface="Arial"/>
                <a:cs typeface="Arial"/>
              </a:rPr>
              <a:t>a</a:t>
            </a:r>
            <a:r>
              <a:rPr sz="650" spc="-5" dirty="0">
                <a:latin typeface="Arial"/>
                <a:cs typeface="Arial"/>
              </a:rPr>
              <a:t>ch</a:t>
            </a:r>
            <a:r>
              <a:rPr sz="650" spc="5" dirty="0">
                <a:latin typeface="Arial"/>
                <a:cs typeface="Arial"/>
              </a:rPr>
              <a:t>e</a:t>
            </a:r>
            <a:r>
              <a:rPr sz="650" spc="-5" dirty="0">
                <a:latin typeface="Arial"/>
                <a:cs typeface="Arial"/>
              </a:rPr>
              <a:t>r </a:t>
            </a:r>
            <a:r>
              <a:rPr sz="650" spc="-10" dirty="0">
                <a:latin typeface="Arial"/>
                <a:cs typeface="Arial"/>
              </a:rPr>
              <a:t>Qualit</a:t>
            </a:r>
            <a:r>
              <a:rPr sz="650" spc="-5" dirty="0">
                <a:latin typeface="Arial"/>
                <a:cs typeface="Arial"/>
              </a:rPr>
              <a:t>y </a:t>
            </a:r>
            <a:r>
              <a:rPr sz="650" spc="-10" dirty="0">
                <a:latin typeface="Arial"/>
                <a:cs typeface="Arial"/>
              </a:rPr>
              <a:t>(</a:t>
            </a:r>
            <a:r>
              <a:rPr sz="650" spc="5" dirty="0">
                <a:latin typeface="Arial"/>
                <a:cs typeface="Arial"/>
              </a:rPr>
              <a:t>RC</a:t>
            </a:r>
            <a:r>
              <a:rPr sz="650" spc="-10" dirty="0">
                <a:latin typeface="Arial"/>
                <a:cs typeface="Arial"/>
              </a:rPr>
              <a:t>TQ</a:t>
            </a:r>
            <a:r>
              <a:rPr sz="650" spc="-5" dirty="0">
                <a:latin typeface="Arial"/>
                <a:cs typeface="Arial"/>
              </a:rPr>
              <a:t>) </a:t>
            </a:r>
            <a:r>
              <a:rPr sz="650" spc="-10" dirty="0">
                <a:latin typeface="Arial"/>
                <a:cs typeface="Arial"/>
              </a:rPr>
              <a:t>wit</a:t>
            </a:r>
            <a:r>
              <a:rPr sz="650" spc="-5" dirty="0">
                <a:latin typeface="Arial"/>
                <a:cs typeface="Arial"/>
              </a:rPr>
              <a:t>h </a:t>
            </a:r>
            <a:r>
              <a:rPr sz="650" spc="-10" dirty="0">
                <a:latin typeface="Arial"/>
                <a:cs typeface="Arial"/>
              </a:rPr>
              <a:t>support from</a:t>
            </a:r>
            <a:r>
              <a:rPr sz="650" spc="-5" dirty="0">
                <a:latin typeface="Arial"/>
                <a:cs typeface="Arial"/>
              </a:rPr>
              <a:t> </a:t>
            </a:r>
            <a:r>
              <a:rPr sz="650" spc="-10" dirty="0">
                <a:latin typeface="Arial"/>
                <a:cs typeface="Arial"/>
              </a:rPr>
              <a:t>th</a:t>
            </a:r>
            <a:r>
              <a:rPr sz="650" spc="-5" dirty="0">
                <a:latin typeface="Arial"/>
                <a:cs typeface="Arial"/>
              </a:rPr>
              <a:t>e </a:t>
            </a:r>
            <a:r>
              <a:rPr sz="650" spc="-10" dirty="0">
                <a:latin typeface="Arial"/>
                <a:cs typeface="Arial"/>
              </a:rPr>
              <a:t>Austral</a:t>
            </a:r>
            <a:r>
              <a:rPr sz="650" spc="5" dirty="0">
                <a:latin typeface="Arial"/>
                <a:cs typeface="Arial"/>
              </a:rPr>
              <a:t>i</a:t>
            </a:r>
            <a:r>
              <a:rPr sz="650" spc="-10" dirty="0">
                <a:latin typeface="Arial"/>
                <a:cs typeface="Arial"/>
              </a:rPr>
              <a:t>a</a:t>
            </a:r>
            <a:r>
              <a:rPr sz="650" spc="-5" dirty="0">
                <a:latin typeface="Arial"/>
                <a:cs typeface="Arial"/>
              </a:rPr>
              <a:t>n </a:t>
            </a:r>
            <a:r>
              <a:rPr sz="650" spc="-10" dirty="0">
                <a:latin typeface="Arial"/>
                <a:cs typeface="Arial"/>
              </a:rPr>
              <a:t>Govern</a:t>
            </a:r>
            <a:r>
              <a:rPr sz="650" dirty="0">
                <a:latin typeface="Arial"/>
                <a:cs typeface="Arial"/>
              </a:rPr>
              <a:t>m</a:t>
            </a:r>
            <a:r>
              <a:rPr sz="650" spc="-10" dirty="0">
                <a:latin typeface="Arial"/>
                <a:cs typeface="Arial"/>
              </a:rPr>
              <a:t>ent</a:t>
            </a:r>
            <a:endParaRPr sz="650">
              <a:latin typeface="Arial"/>
              <a:cs typeface="Arial"/>
            </a:endParaRPr>
          </a:p>
        </p:txBody>
      </p:sp>
    </p:spTree>
    <p:extLst>
      <p:ext uri="{BB962C8B-B14F-4D97-AF65-F5344CB8AC3E}">
        <p14:creationId xmlns:p14="http://schemas.microsoft.com/office/powerpoint/2010/main" val="32868472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33229" y="441962"/>
            <a:ext cx="89535" cy="149225"/>
          </a:xfrm>
          <a:prstGeom prst="rect">
            <a:avLst/>
          </a:prstGeom>
        </p:spPr>
        <p:txBody>
          <a:bodyPr vert="horz" wrap="square" lIns="0" tIns="0" rIns="0" bIns="0" rtlCol="0">
            <a:noAutofit/>
          </a:bodyPr>
          <a:lstStyle/>
          <a:p>
            <a:pPr marL="12700"/>
            <a:r>
              <a:rPr sz="900" b="1" dirty="0">
                <a:latin typeface="Arial"/>
                <a:cs typeface="Arial"/>
              </a:rPr>
              <a:t>6</a:t>
            </a:r>
            <a:endParaRPr sz="900">
              <a:latin typeface="Arial"/>
              <a:cs typeface="Arial"/>
            </a:endParaRPr>
          </a:p>
        </p:txBody>
      </p:sp>
      <p:sp>
        <p:nvSpPr>
          <p:cNvPr id="3" name="object 3"/>
          <p:cNvSpPr/>
          <p:nvPr/>
        </p:nvSpPr>
        <p:spPr>
          <a:xfrm>
            <a:off x="7696203" y="10185048"/>
            <a:ext cx="796925" cy="427355"/>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p:nvPr/>
        </p:nvSpPr>
        <p:spPr>
          <a:xfrm>
            <a:off x="9899650" y="10173619"/>
            <a:ext cx="462914" cy="427353"/>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p:nvPr/>
        </p:nvSpPr>
        <p:spPr>
          <a:xfrm>
            <a:off x="8698229" y="10171714"/>
            <a:ext cx="960754" cy="427355"/>
          </a:xfrm>
          <a:prstGeom prst="rect">
            <a:avLst/>
          </a:prstGeom>
          <a:blipFill>
            <a:blip r:embed="rId4" cstate="print"/>
            <a:stretch>
              <a:fillRect/>
            </a:stretch>
          </a:blipFill>
        </p:spPr>
        <p:txBody>
          <a:bodyPr wrap="square" lIns="0" tIns="0" rIns="0" bIns="0" rtlCol="0">
            <a:noAutofit/>
          </a:bodyPr>
          <a:lstStyle/>
          <a:p>
            <a:endParaRPr/>
          </a:p>
        </p:txBody>
      </p:sp>
      <p:sp>
        <p:nvSpPr>
          <p:cNvPr id="6" name="object 6"/>
          <p:cNvSpPr/>
          <p:nvPr/>
        </p:nvSpPr>
        <p:spPr>
          <a:xfrm>
            <a:off x="10359390" y="10126627"/>
            <a:ext cx="450850" cy="414655"/>
          </a:xfrm>
          <a:prstGeom prst="rect">
            <a:avLst/>
          </a:prstGeom>
          <a:blipFill>
            <a:blip r:embed="rId5" cstate="print"/>
            <a:stretch>
              <a:fillRect/>
            </a:stretch>
          </a:blipFill>
        </p:spPr>
        <p:txBody>
          <a:bodyPr wrap="square" lIns="0" tIns="0" rIns="0" bIns="0" rtlCol="0">
            <a:noAutofit/>
          </a:bodyPr>
          <a:lstStyle/>
          <a:p>
            <a:endParaRPr/>
          </a:p>
        </p:txBody>
      </p:sp>
      <p:sp>
        <p:nvSpPr>
          <p:cNvPr id="7" name="object 7"/>
          <p:cNvSpPr/>
          <p:nvPr/>
        </p:nvSpPr>
        <p:spPr>
          <a:xfrm>
            <a:off x="4762503" y="754379"/>
            <a:ext cx="6647433" cy="0"/>
          </a:xfrm>
          <a:custGeom>
            <a:avLst/>
            <a:gdLst/>
            <a:ahLst/>
            <a:cxnLst/>
            <a:rect l="l" t="t" r="r" b="b"/>
            <a:pathLst>
              <a:path w="6647433">
                <a:moveTo>
                  <a:pt x="0" y="0"/>
                </a:moveTo>
                <a:lnTo>
                  <a:pt x="6647433" y="0"/>
                </a:lnTo>
              </a:path>
            </a:pathLst>
          </a:custGeom>
          <a:ln w="7365">
            <a:solidFill>
              <a:srgbClr val="000000"/>
            </a:solidFill>
          </a:ln>
        </p:spPr>
        <p:txBody>
          <a:bodyPr wrap="square" lIns="0" tIns="0" rIns="0" bIns="0" rtlCol="0">
            <a:noAutofit/>
          </a:bodyPr>
          <a:lstStyle/>
          <a:p>
            <a:endParaRPr/>
          </a:p>
        </p:txBody>
      </p:sp>
      <p:sp>
        <p:nvSpPr>
          <p:cNvPr id="8" name="object 8"/>
          <p:cNvSpPr/>
          <p:nvPr/>
        </p:nvSpPr>
        <p:spPr>
          <a:xfrm>
            <a:off x="4765548" y="757376"/>
            <a:ext cx="0" cy="9253474"/>
          </a:xfrm>
          <a:custGeom>
            <a:avLst/>
            <a:gdLst/>
            <a:ahLst/>
            <a:cxnLst/>
            <a:rect l="l" t="t" r="r" b="b"/>
            <a:pathLst>
              <a:path h="9253474">
                <a:moveTo>
                  <a:pt x="0" y="0"/>
                </a:moveTo>
                <a:lnTo>
                  <a:pt x="0" y="9253474"/>
                </a:lnTo>
              </a:path>
            </a:pathLst>
          </a:custGeom>
          <a:ln w="7365">
            <a:solidFill>
              <a:srgbClr val="000000"/>
            </a:solidFill>
          </a:ln>
        </p:spPr>
        <p:txBody>
          <a:bodyPr wrap="square" lIns="0" tIns="0" rIns="0" bIns="0" rtlCol="0">
            <a:noAutofit/>
          </a:bodyPr>
          <a:lstStyle/>
          <a:p>
            <a:endParaRPr/>
          </a:p>
        </p:txBody>
      </p:sp>
      <p:sp>
        <p:nvSpPr>
          <p:cNvPr id="9" name="object 9"/>
          <p:cNvSpPr/>
          <p:nvPr/>
        </p:nvSpPr>
        <p:spPr>
          <a:xfrm>
            <a:off x="4762503" y="10013898"/>
            <a:ext cx="6647433" cy="0"/>
          </a:xfrm>
          <a:custGeom>
            <a:avLst/>
            <a:gdLst/>
            <a:ahLst/>
            <a:cxnLst/>
            <a:rect l="l" t="t" r="r" b="b"/>
            <a:pathLst>
              <a:path w="6647433">
                <a:moveTo>
                  <a:pt x="0" y="0"/>
                </a:moveTo>
                <a:lnTo>
                  <a:pt x="6647433" y="0"/>
                </a:lnTo>
              </a:path>
            </a:pathLst>
          </a:custGeom>
          <a:ln w="7366">
            <a:solidFill>
              <a:srgbClr val="000000"/>
            </a:solidFill>
          </a:ln>
        </p:spPr>
        <p:txBody>
          <a:bodyPr wrap="square" lIns="0" tIns="0" rIns="0" bIns="0" rtlCol="0">
            <a:noAutofit/>
          </a:bodyPr>
          <a:lstStyle/>
          <a:p>
            <a:endParaRPr/>
          </a:p>
        </p:txBody>
      </p:sp>
      <p:sp>
        <p:nvSpPr>
          <p:cNvPr id="10" name="object 10"/>
          <p:cNvSpPr/>
          <p:nvPr/>
        </p:nvSpPr>
        <p:spPr>
          <a:xfrm>
            <a:off x="11406885" y="757376"/>
            <a:ext cx="0" cy="9253474"/>
          </a:xfrm>
          <a:custGeom>
            <a:avLst/>
            <a:gdLst/>
            <a:ahLst/>
            <a:cxnLst/>
            <a:rect l="l" t="t" r="r" b="b"/>
            <a:pathLst>
              <a:path h="9253474">
                <a:moveTo>
                  <a:pt x="0" y="0"/>
                </a:moveTo>
                <a:lnTo>
                  <a:pt x="0" y="9253474"/>
                </a:lnTo>
              </a:path>
            </a:pathLst>
          </a:custGeom>
          <a:ln w="7365">
            <a:solidFill>
              <a:srgbClr val="000000"/>
            </a:solidFill>
          </a:ln>
        </p:spPr>
        <p:txBody>
          <a:bodyPr wrap="square" lIns="0" tIns="0" rIns="0" bIns="0" rtlCol="0">
            <a:noAutofit/>
          </a:bodyPr>
          <a:lstStyle/>
          <a:p>
            <a:endParaRPr/>
          </a:p>
        </p:txBody>
      </p:sp>
      <p:sp>
        <p:nvSpPr>
          <p:cNvPr id="11" name="object 11"/>
          <p:cNvSpPr txBox="1"/>
          <p:nvPr/>
        </p:nvSpPr>
        <p:spPr>
          <a:xfrm>
            <a:off x="5388660" y="10224241"/>
            <a:ext cx="2152650" cy="318135"/>
          </a:xfrm>
          <a:prstGeom prst="rect">
            <a:avLst/>
          </a:prstGeom>
        </p:spPr>
        <p:txBody>
          <a:bodyPr vert="horz" wrap="square" lIns="0" tIns="0" rIns="0" bIns="0" rtlCol="0">
            <a:noAutofit/>
          </a:bodyPr>
          <a:lstStyle/>
          <a:p>
            <a:pPr marL="12700" marR="12700">
              <a:lnSpc>
                <a:spcPct val="103099"/>
              </a:lnSpc>
            </a:pPr>
            <a:r>
              <a:rPr sz="650" spc="-5" dirty="0">
                <a:latin typeface="Arial"/>
                <a:cs typeface="Arial"/>
              </a:rPr>
              <a:t>This tool w</a:t>
            </a:r>
            <a:r>
              <a:rPr sz="650" spc="-10" dirty="0">
                <a:latin typeface="Arial"/>
                <a:cs typeface="Arial"/>
              </a:rPr>
              <a:t>a</a:t>
            </a:r>
            <a:r>
              <a:rPr sz="650" spc="-5" dirty="0">
                <a:latin typeface="Arial"/>
                <a:cs typeface="Arial"/>
              </a:rPr>
              <a:t>s d</a:t>
            </a:r>
            <a:r>
              <a:rPr sz="650" spc="5" dirty="0">
                <a:latin typeface="Arial"/>
                <a:cs typeface="Arial"/>
              </a:rPr>
              <a:t>e</a:t>
            </a:r>
            <a:r>
              <a:rPr sz="650" spc="-5" dirty="0">
                <a:latin typeface="Arial"/>
                <a:cs typeface="Arial"/>
              </a:rPr>
              <a:t>veloped th</a:t>
            </a:r>
            <a:r>
              <a:rPr sz="650" spc="5" dirty="0">
                <a:latin typeface="Arial"/>
                <a:cs typeface="Arial"/>
              </a:rPr>
              <a:t>r</a:t>
            </a:r>
            <a:r>
              <a:rPr sz="650" spc="-5" dirty="0">
                <a:latin typeface="Arial"/>
                <a:cs typeface="Arial"/>
              </a:rPr>
              <a:t>ough t</a:t>
            </a:r>
            <a:r>
              <a:rPr sz="650" spc="-10" dirty="0">
                <a:latin typeface="Arial"/>
                <a:cs typeface="Arial"/>
              </a:rPr>
              <a:t>h</a:t>
            </a:r>
            <a:r>
              <a:rPr sz="650" spc="-5" dirty="0">
                <a:latin typeface="Arial"/>
                <a:cs typeface="Arial"/>
              </a:rPr>
              <a:t>e </a:t>
            </a:r>
            <a:r>
              <a:rPr sz="650" spc="5" dirty="0">
                <a:latin typeface="Arial"/>
                <a:cs typeface="Arial"/>
              </a:rPr>
              <a:t>P</a:t>
            </a:r>
            <a:r>
              <a:rPr sz="650" spc="-5" dirty="0">
                <a:latin typeface="Arial"/>
                <a:cs typeface="Arial"/>
              </a:rPr>
              <a:t>hili</a:t>
            </a:r>
            <a:r>
              <a:rPr sz="650" spc="5" dirty="0">
                <a:latin typeface="Arial"/>
                <a:cs typeface="Arial"/>
              </a:rPr>
              <a:t>p</a:t>
            </a:r>
            <a:r>
              <a:rPr sz="650" spc="-5" dirty="0">
                <a:latin typeface="Arial"/>
                <a:cs typeface="Arial"/>
              </a:rPr>
              <a:t>pine Nati</a:t>
            </a:r>
            <a:r>
              <a:rPr sz="650" spc="-10" dirty="0">
                <a:latin typeface="Arial"/>
                <a:cs typeface="Arial"/>
              </a:rPr>
              <a:t>o</a:t>
            </a:r>
            <a:r>
              <a:rPr sz="650" spc="-5" dirty="0">
                <a:latin typeface="Arial"/>
                <a:cs typeface="Arial"/>
              </a:rPr>
              <a:t>nal Research Center</a:t>
            </a:r>
            <a:r>
              <a:rPr sz="650" spc="5" dirty="0">
                <a:latin typeface="Arial"/>
                <a:cs typeface="Arial"/>
              </a:rPr>
              <a:t> </a:t>
            </a:r>
            <a:r>
              <a:rPr sz="650" spc="-5" dirty="0">
                <a:latin typeface="Arial"/>
                <a:cs typeface="Arial"/>
              </a:rPr>
              <a:t>for Te</a:t>
            </a:r>
            <a:r>
              <a:rPr sz="650" spc="-10" dirty="0">
                <a:latin typeface="Arial"/>
                <a:cs typeface="Arial"/>
              </a:rPr>
              <a:t>a</a:t>
            </a:r>
            <a:r>
              <a:rPr sz="650" spc="-5" dirty="0">
                <a:latin typeface="Arial"/>
                <a:cs typeface="Arial"/>
              </a:rPr>
              <a:t>ch</a:t>
            </a:r>
            <a:r>
              <a:rPr sz="650" spc="5" dirty="0">
                <a:latin typeface="Arial"/>
                <a:cs typeface="Arial"/>
              </a:rPr>
              <a:t>e</a:t>
            </a:r>
            <a:r>
              <a:rPr sz="650" spc="-5" dirty="0">
                <a:latin typeface="Arial"/>
                <a:cs typeface="Arial"/>
              </a:rPr>
              <a:t>r </a:t>
            </a:r>
            <a:r>
              <a:rPr sz="650" spc="-10" dirty="0">
                <a:latin typeface="Arial"/>
                <a:cs typeface="Arial"/>
              </a:rPr>
              <a:t>Qualit</a:t>
            </a:r>
            <a:r>
              <a:rPr sz="650" spc="-5" dirty="0">
                <a:latin typeface="Arial"/>
                <a:cs typeface="Arial"/>
              </a:rPr>
              <a:t>y </a:t>
            </a:r>
            <a:r>
              <a:rPr sz="650" spc="-10" dirty="0">
                <a:latin typeface="Arial"/>
                <a:cs typeface="Arial"/>
              </a:rPr>
              <a:t>(</a:t>
            </a:r>
            <a:r>
              <a:rPr sz="650" spc="5" dirty="0">
                <a:latin typeface="Arial"/>
                <a:cs typeface="Arial"/>
              </a:rPr>
              <a:t>RC</a:t>
            </a:r>
            <a:r>
              <a:rPr sz="650" spc="-10" dirty="0">
                <a:latin typeface="Arial"/>
                <a:cs typeface="Arial"/>
              </a:rPr>
              <a:t>TQ</a:t>
            </a:r>
            <a:r>
              <a:rPr sz="650" spc="-5" dirty="0">
                <a:latin typeface="Arial"/>
                <a:cs typeface="Arial"/>
              </a:rPr>
              <a:t>) </a:t>
            </a:r>
            <a:r>
              <a:rPr sz="650" spc="-10" dirty="0">
                <a:latin typeface="Arial"/>
                <a:cs typeface="Arial"/>
              </a:rPr>
              <a:t>wit</a:t>
            </a:r>
            <a:r>
              <a:rPr sz="650" spc="-5" dirty="0">
                <a:latin typeface="Arial"/>
                <a:cs typeface="Arial"/>
              </a:rPr>
              <a:t>h </a:t>
            </a:r>
            <a:r>
              <a:rPr sz="650" spc="-10" dirty="0">
                <a:latin typeface="Arial"/>
                <a:cs typeface="Arial"/>
              </a:rPr>
              <a:t>support from</a:t>
            </a:r>
            <a:r>
              <a:rPr sz="650" spc="-5" dirty="0">
                <a:latin typeface="Arial"/>
                <a:cs typeface="Arial"/>
              </a:rPr>
              <a:t> </a:t>
            </a:r>
            <a:r>
              <a:rPr sz="650" spc="-10" dirty="0">
                <a:latin typeface="Arial"/>
                <a:cs typeface="Arial"/>
              </a:rPr>
              <a:t>th</a:t>
            </a:r>
            <a:r>
              <a:rPr sz="650" spc="-5" dirty="0">
                <a:latin typeface="Arial"/>
                <a:cs typeface="Arial"/>
              </a:rPr>
              <a:t>e </a:t>
            </a:r>
            <a:r>
              <a:rPr sz="650" spc="-10" dirty="0">
                <a:latin typeface="Arial"/>
                <a:cs typeface="Arial"/>
              </a:rPr>
              <a:t>Austral</a:t>
            </a:r>
            <a:r>
              <a:rPr sz="650" spc="5" dirty="0">
                <a:latin typeface="Arial"/>
                <a:cs typeface="Arial"/>
              </a:rPr>
              <a:t>i</a:t>
            </a:r>
            <a:r>
              <a:rPr sz="650" spc="-10" dirty="0">
                <a:latin typeface="Arial"/>
                <a:cs typeface="Arial"/>
              </a:rPr>
              <a:t>a</a:t>
            </a:r>
            <a:r>
              <a:rPr sz="650" spc="-5" dirty="0">
                <a:latin typeface="Arial"/>
                <a:cs typeface="Arial"/>
              </a:rPr>
              <a:t>n </a:t>
            </a:r>
            <a:r>
              <a:rPr sz="650" spc="-10" dirty="0">
                <a:latin typeface="Arial"/>
                <a:cs typeface="Arial"/>
              </a:rPr>
              <a:t>Govern</a:t>
            </a:r>
            <a:r>
              <a:rPr sz="650" dirty="0">
                <a:latin typeface="Arial"/>
                <a:cs typeface="Arial"/>
              </a:rPr>
              <a:t>m</a:t>
            </a:r>
            <a:r>
              <a:rPr sz="650" spc="-10" dirty="0">
                <a:latin typeface="Arial"/>
                <a:cs typeface="Arial"/>
              </a:rPr>
              <a:t>ent</a:t>
            </a:r>
            <a:endParaRPr sz="650">
              <a:latin typeface="Arial"/>
              <a:cs typeface="Arial"/>
            </a:endParaRPr>
          </a:p>
        </p:txBody>
      </p:sp>
      <p:sp>
        <p:nvSpPr>
          <p:cNvPr id="13" name="TextBox 12">
            <a:extLst>
              <a:ext uri="{FF2B5EF4-FFF2-40B4-BE49-F238E27FC236}">
                <a16:creationId xmlns:a16="http://schemas.microsoft.com/office/drawing/2014/main" id="{3907A3FC-B659-4B31-91E3-875F34503E93}"/>
              </a:ext>
            </a:extLst>
          </p:cNvPr>
          <p:cNvSpPr txBox="1"/>
          <p:nvPr/>
        </p:nvSpPr>
        <p:spPr>
          <a:xfrm>
            <a:off x="3479800" y="1085850"/>
            <a:ext cx="9649326" cy="707886"/>
          </a:xfrm>
          <a:prstGeom prst="rect">
            <a:avLst/>
          </a:prstGeom>
          <a:noFill/>
        </p:spPr>
        <p:txBody>
          <a:bodyPr wrap="square">
            <a:spAutoFit/>
          </a:bodyPr>
          <a:lstStyle/>
          <a:p>
            <a:pPr marL="12700" algn="ctr"/>
            <a:r>
              <a:rPr lang="en-US" sz="4000" b="1" spc="-15" dirty="0">
                <a:latin typeface="Arial"/>
                <a:cs typeface="Arial"/>
              </a:rPr>
              <a:t>Y</a:t>
            </a:r>
            <a:r>
              <a:rPr lang="en-US" sz="4000" b="1" spc="-10" dirty="0">
                <a:latin typeface="Arial"/>
                <a:cs typeface="Arial"/>
              </a:rPr>
              <a:t>OUR</a:t>
            </a:r>
            <a:r>
              <a:rPr lang="en-US" sz="4000" b="1" spc="-5" dirty="0">
                <a:latin typeface="Arial"/>
                <a:cs typeface="Arial"/>
              </a:rPr>
              <a:t> </a:t>
            </a:r>
            <a:r>
              <a:rPr lang="en-US" sz="4000" b="1" dirty="0">
                <a:latin typeface="Arial"/>
                <a:cs typeface="Arial"/>
              </a:rPr>
              <a:t>R</a:t>
            </a:r>
            <a:r>
              <a:rPr lang="en-US" sz="4000" b="1" spc="-15" dirty="0">
                <a:latin typeface="Arial"/>
                <a:cs typeface="Arial"/>
              </a:rPr>
              <a:t>E</a:t>
            </a:r>
            <a:r>
              <a:rPr lang="en-US" sz="4000" b="1" spc="-10" dirty="0">
                <a:latin typeface="Arial"/>
                <a:cs typeface="Arial"/>
              </a:rPr>
              <a:t>FL</a:t>
            </a:r>
            <a:r>
              <a:rPr lang="en-US" sz="4000" b="1" spc="-15" dirty="0">
                <a:latin typeface="Arial"/>
                <a:cs typeface="Arial"/>
              </a:rPr>
              <a:t>E</a:t>
            </a:r>
            <a:r>
              <a:rPr lang="en-US" sz="4000" b="1" spc="-10" dirty="0">
                <a:latin typeface="Arial"/>
                <a:cs typeface="Arial"/>
              </a:rPr>
              <a:t>CTIO</a:t>
            </a:r>
            <a:r>
              <a:rPr lang="en-US" sz="4000" b="1" dirty="0">
                <a:latin typeface="Arial"/>
                <a:cs typeface="Arial"/>
              </a:rPr>
              <a:t>N</a:t>
            </a:r>
            <a:r>
              <a:rPr lang="en-US" sz="4000" b="1" spc="-10" dirty="0">
                <a:latin typeface="Arial"/>
                <a:cs typeface="Arial"/>
              </a:rPr>
              <a:t>S</a:t>
            </a:r>
            <a:endParaRPr lang="en-US" sz="4000" dirty="0">
              <a:latin typeface="Arial"/>
              <a:cs typeface="Arial"/>
            </a:endParaRPr>
          </a:p>
        </p:txBody>
      </p:sp>
    </p:spTree>
    <p:extLst>
      <p:ext uri="{BB962C8B-B14F-4D97-AF65-F5344CB8AC3E}">
        <p14:creationId xmlns:p14="http://schemas.microsoft.com/office/powerpoint/2010/main" val="20230736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33229" y="441962"/>
            <a:ext cx="89535" cy="149225"/>
          </a:xfrm>
          <a:prstGeom prst="rect">
            <a:avLst/>
          </a:prstGeom>
        </p:spPr>
        <p:txBody>
          <a:bodyPr vert="horz" wrap="square" lIns="0" tIns="0" rIns="0" bIns="0" rtlCol="0">
            <a:noAutofit/>
          </a:bodyPr>
          <a:lstStyle/>
          <a:p>
            <a:pPr marL="12700"/>
            <a:r>
              <a:rPr sz="900" b="1" dirty="0">
                <a:latin typeface="Arial"/>
                <a:cs typeface="Arial"/>
              </a:rPr>
              <a:t>7</a:t>
            </a:r>
            <a:endParaRPr sz="900">
              <a:latin typeface="Arial"/>
              <a:cs typeface="Arial"/>
            </a:endParaRPr>
          </a:p>
        </p:txBody>
      </p:sp>
      <p:sp>
        <p:nvSpPr>
          <p:cNvPr id="3" name="object 3"/>
          <p:cNvSpPr/>
          <p:nvPr/>
        </p:nvSpPr>
        <p:spPr>
          <a:xfrm>
            <a:off x="7696203" y="10185048"/>
            <a:ext cx="796925" cy="427355"/>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p:nvPr/>
        </p:nvSpPr>
        <p:spPr>
          <a:xfrm>
            <a:off x="9899650" y="10173619"/>
            <a:ext cx="462914" cy="427353"/>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p:nvPr/>
        </p:nvSpPr>
        <p:spPr>
          <a:xfrm>
            <a:off x="8698229" y="10171714"/>
            <a:ext cx="960754" cy="427355"/>
          </a:xfrm>
          <a:prstGeom prst="rect">
            <a:avLst/>
          </a:prstGeom>
          <a:blipFill>
            <a:blip r:embed="rId4" cstate="print"/>
            <a:stretch>
              <a:fillRect/>
            </a:stretch>
          </a:blipFill>
        </p:spPr>
        <p:txBody>
          <a:bodyPr wrap="square" lIns="0" tIns="0" rIns="0" bIns="0" rtlCol="0">
            <a:noAutofit/>
          </a:bodyPr>
          <a:lstStyle/>
          <a:p>
            <a:endParaRPr/>
          </a:p>
        </p:txBody>
      </p:sp>
      <p:sp>
        <p:nvSpPr>
          <p:cNvPr id="6" name="object 6"/>
          <p:cNvSpPr/>
          <p:nvPr/>
        </p:nvSpPr>
        <p:spPr>
          <a:xfrm>
            <a:off x="10359390" y="10126627"/>
            <a:ext cx="450850" cy="414655"/>
          </a:xfrm>
          <a:prstGeom prst="rect">
            <a:avLst/>
          </a:prstGeom>
          <a:blipFill>
            <a:blip r:embed="rId5" cstate="print"/>
            <a:stretch>
              <a:fillRect/>
            </a:stretch>
          </a:blipFill>
        </p:spPr>
        <p:txBody>
          <a:bodyPr wrap="square" lIns="0" tIns="0" rIns="0" bIns="0" rtlCol="0">
            <a:noAutofit/>
          </a:bodyPr>
          <a:lstStyle/>
          <a:p>
            <a:endParaRPr/>
          </a:p>
        </p:txBody>
      </p:sp>
      <p:sp>
        <p:nvSpPr>
          <p:cNvPr id="7" name="object 7"/>
          <p:cNvSpPr txBox="1"/>
          <p:nvPr/>
        </p:nvSpPr>
        <p:spPr>
          <a:xfrm>
            <a:off x="584202" y="1265680"/>
            <a:ext cx="15849596" cy="1112639"/>
          </a:xfrm>
          <a:prstGeom prst="rect">
            <a:avLst/>
          </a:prstGeom>
        </p:spPr>
        <p:txBody>
          <a:bodyPr vert="horz" wrap="square" lIns="0" tIns="0" rIns="0" bIns="0" rtlCol="0">
            <a:noAutofit/>
          </a:bodyPr>
          <a:lstStyle/>
          <a:p>
            <a:pPr marR="1270" algn="ctr"/>
            <a:r>
              <a:rPr sz="2400" b="1" dirty="0">
                <a:latin typeface="Arial"/>
                <a:cs typeface="Arial"/>
              </a:rPr>
              <a:t>R</a:t>
            </a:r>
            <a:r>
              <a:rPr sz="2400" b="1" spc="-15" dirty="0">
                <a:latin typeface="Arial"/>
                <a:cs typeface="Arial"/>
              </a:rPr>
              <a:t>P</a:t>
            </a:r>
            <a:r>
              <a:rPr sz="2400" b="1" spc="5" dirty="0">
                <a:latin typeface="Arial"/>
                <a:cs typeface="Arial"/>
              </a:rPr>
              <a:t>M</a:t>
            </a:r>
            <a:r>
              <a:rPr sz="2400" b="1" dirty="0">
                <a:latin typeface="Arial"/>
                <a:cs typeface="Arial"/>
              </a:rPr>
              <a:t>S</a:t>
            </a:r>
            <a:r>
              <a:rPr sz="2400" b="1" spc="-5" dirty="0">
                <a:latin typeface="Arial"/>
                <a:cs typeface="Arial"/>
              </a:rPr>
              <a:t> </a:t>
            </a:r>
            <a:r>
              <a:rPr sz="2400" b="1" dirty="0">
                <a:latin typeface="Arial"/>
                <a:cs typeface="Arial"/>
              </a:rPr>
              <a:t>SY</a:t>
            </a:r>
            <a:r>
              <a:rPr sz="2400" b="1" spc="-10" dirty="0">
                <a:latin typeface="Arial"/>
                <a:cs typeface="Arial"/>
              </a:rPr>
              <a:t> </a:t>
            </a:r>
            <a:r>
              <a:rPr sz="2400" b="1" dirty="0">
                <a:latin typeface="Arial"/>
                <a:cs typeface="Arial"/>
              </a:rPr>
              <a:t>202</a:t>
            </a:r>
            <a:r>
              <a:rPr sz="2400" b="1" spc="-5" dirty="0">
                <a:latin typeface="Arial"/>
                <a:cs typeface="Arial"/>
              </a:rPr>
              <a:t>1</a:t>
            </a:r>
            <a:r>
              <a:rPr sz="2400" b="1" dirty="0">
                <a:latin typeface="Arial"/>
                <a:cs typeface="Arial"/>
              </a:rPr>
              <a:t>-2</a:t>
            </a:r>
            <a:r>
              <a:rPr sz="2400" b="1" spc="-15" dirty="0">
                <a:latin typeface="Arial"/>
                <a:cs typeface="Arial"/>
              </a:rPr>
              <a:t>0</a:t>
            </a:r>
            <a:r>
              <a:rPr sz="2400" b="1" dirty="0">
                <a:latin typeface="Arial"/>
                <a:cs typeface="Arial"/>
              </a:rPr>
              <a:t>22</a:t>
            </a:r>
            <a:endParaRPr sz="2400" dirty="0">
              <a:latin typeface="Arial"/>
              <a:cs typeface="Arial"/>
            </a:endParaRPr>
          </a:p>
          <a:p>
            <a:pPr>
              <a:spcBef>
                <a:spcPts val="28"/>
              </a:spcBef>
            </a:pPr>
            <a:endParaRPr sz="2800" dirty="0"/>
          </a:p>
          <a:p>
            <a:pPr algn="ctr"/>
            <a:r>
              <a:rPr sz="2000" b="1" spc="5" dirty="0">
                <a:latin typeface="Arial"/>
                <a:cs typeface="Arial"/>
              </a:rPr>
              <a:t>T</a:t>
            </a:r>
            <a:r>
              <a:rPr sz="2000" b="1" dirty="0">
                <a:latin typeface="Arial"/>
                <a:cs typeface="Arial"/>
              </a:rPr>
              <a:t>EA</a:t>
            </a:r>
            <a:r>
              <a:rPr sz="2000" b="1" spc="-5" dirty="0">
                <a:latin typeface="Arial"/>
                <a:cs typeface="Arial"/>
              </a:rPr>
              <a:t>C</a:t>
            </a:r>
            <a:r>
              <a:rPr sz="2000" b="1" dirty="0">
                <a:latin typeface="Arial"/>
                <a:cs typeface="Arial"/>
              </a:rPr>
              <a:t>HER REFL</a:t>
            </a:r>
            <a:r>
              <a:rPr sz="2000" b="1" spc="5" dirty="0">
                <a:latin typeface="Arial"/>
                <a:cs typeface="Arial"/>
              </a:rPr>
              <a:t>E</a:t>
            </a:r>
            <a:r>
              <a:rPr sz="2000" b="1" spc="-15" dirty="0">
                <a:latin typeface="Arial"/>
                <a:cs typeface="Arial"/>
              </a:rPr>
              <a:t>C</a:t>
            </a:r>
            <a:r>
              <a:rPr sz="2000" b="1" spc="5" dirty="0">
                <a:latin typeface="Arial"/>
                <a:cs typeface="Arial"/>
              </a:rPr>
              <a:t>T</a:t>
            </a:r>
            <a:r>
              <a:rPr sz="2000" b="1" spc="-10" dirty="0">
                <a:latin typeface="Arial"/>
                <a:cs typeface="Arial"/>
              </a:rPr>
              <a:t>I</a:t>
            </a:r>
            <a:r>
              <a:rPr sz="2000" b="1" dirty="0">
                <a:latin typeface="Arial"/>
                <a:cs typeface="Arial"/>
              </a:rPr>
              <a:t>ON FORM</a:t>
            </a:r>
            <a:r>
              <a:rPr sz="2000" b="1" spc="-10" dirty="0">
                <a:latin typeface="Arial"/>
                <a:cs typeface="Arial"/>
              </a:rPr>
              <a:t> </a:t>
            </a:r>
            <a:r>
              <a:rPr sz="2000" b="1" dirty="0">
                <a:latin typeface="Arial"/>
                <a:cs typeface="Arial"/>
              </a:rPr>
              <a:t>(</a:t>
            </a:r>
            <a:r>
              <a:rPr sz="2000" b="1" spc="5" dirty="0">
                <a:latin typeface="Arial"/>
                <a:cs typeface="Arial"/>
              </a:rPr>
              <a:t>T</a:t>
            </a:r>
            <a:r>
              <a:rPr sz="2000" b="1" dirty="0">
                <a:latin typeface="Arial"/>
                <a:cs typeface="Arial"/>
              </a:rPr>
              <a:t>R</a:t>
            </a:r>
            <a:r>
              <a:rPr sz="2000" b="1" spc="-5" dirty="0">
                <a:latin typeface="Arial"/>
                <a:cs typeface="Arial"/>
              </a:rPr>
              <a:t>F</a:t>
            </a:r>
            <a:r>
              <a:rPr sz="2000" b="1" dirty="0">
                <a:latin typeface="Arial"/>
                <a:cs typeface="Arial"/>
              </a:rPr>
              <a:t>)</a:t>
            </a:r>
            <a:endParaRPr sz="2000" dirty="0">
              <a:latin typeface="Arial"/>
              <a:cs typeface="Arial"/>
            </a:endParaRPr>
          </a:p>
          <a:p>
            <a:pPr algn="ctr"/>
            <a:r>
              <a:rPr sz="2000" dirty="0">
                <a:latin typeface="Arial"/>
                <a:cs typeface="Arial"/>
              </a:rPr>
              <a:t>TEAC</a:t>
            </a:r>
            <a:r>
              <a:rPr sz="2000" spc="-5" dirty="0">
                <a:latin typeface="Arial"/>
                <a:cs typeface="Arial"/>
              </a:rPr>
              <a:t>H</a:t>
            </a:r>
            <a:r>
              <a:rPr sz="2000" dirty="0">
                <a:latin typeface="Arial"/>
                <a:cs typeface="Arial"/>
              </a:rPr>
              <a:t>ER I</a:t>
            </a:r>
            <a:r>
              <a:rPr sz="2000" spc="-5" dirty="0">
                <a:latin typeface="Arial"/>
                <a:cs typeface="Arial"/>
              </a:rPr>
              <a:t>-</a:t>
            </a:r>
            <a:r>
              <a:rPr sz="2000" dirty="0">
                <a:latin typeface="Arial"/>
                <a:cs typeface="Arial"/>
              </a:rPr>
              <a:t>III</a:t>
            </a:r>
          </a:p>
        </p:txBody>
      </p:sp>
      <p:grpSp>
        <p:nvGrpSpPr>
          <p:cNvPr id="24" name="Group 23">
            <a:extLst>
              <a:ext uri="{FF2B5EF4-FFF2-40B4-BE49-F238E27FC236}">
                <a16:creationId xmlns:a16="http://schemas.microsoft.com/office/drawing/2014/main" id="{2A00001B-CFB9-42A6-B4B7-5754CE534464}"/>
              </a:ext>
            </a:extLst>
          </p:cNvPr>
          <p:cNvGrpSpPr/>
          <p:nvPr/>
        </p:nvGrpSpPr>
        <p:grpSpPr>
          <a:xfrm>
            <a:off x="1060450" y="2685783"/>
            <a:ext cx="17678400" cy="764414"/>
            <a:chOff x="4749800" y="2130297"/>
            <a:chExt cx="6641087" cy="456438"/>
          </a:xfrm>
        </p:grpSpPr>
        <p:sp>
          <p:nvSpPr>
            <p:cNvPr id="8" name="object 8"/>
            <p:cNvSpPr txBox="1"/>
            <p:nvPr/>
          </p:nvSpPr>
          <p:spPr>
            <a:xfrm>
              <a:off x="4749800" y="2130297"/>
              <a:ext cx="3387090" cy="163830"/>
            </a:xfrm>
            <a:prstGeom prst="rect">
              <a:avLst/>
            </a:prstGeom>
          </p:spPr>
          <p:txBody>
            <a:bodyPr vert="horz" wrap="square" lIns="0" tIns="0" rIns="0" bIns="0" rtlCol="0">
              <a:noAutofit/>
            </a:bodyPr>
            <a:lstStyle/>
            <a:p>
              <a:pPr marL="12700">
                <a:tabLst>
                  <a:tab pos="3373754" algn="l"/>
                </a:tabLst>
              </a:pPr>
              <a:r>
                <a:rPr sz="2000" spc="-10" dirty="0">
                  <a:latin typeface="Arial"/>
                  <a:cs typeface="Arial"/>
                </a:rPr>
                <a:t>T</a:t>
              </a:r>
              <a:r>
                <a:rPr sz="2000" spc="-15" dirty="0">
                  <a:latin typeface="Arial"/>
                  <a:cs typeface="Arial"/>
                </a:rPr>
                <a:t>EA</a:t>
              </a:r>
              <a:r>
                <a:rPr sz="2000" spc="-10" dirty="0">
                  <a:latin typeface="Arial"/>
                  <a:cs typeface="Arial"/>
                </a:rPr>
                <a:t>C</a:t>
              </a:r>
              <a:r>
                <a:rPr sz="2000" dirty="0">
                  <a:latin typeface="Arial"/>
                  <a:cs typeface="Arial"/>
                </a:rPr>
                <a:t>H</a:t>
              </a:r>
              <a:r>
                <a:rPr sz="2000" spc="-15" dirty="0">
                  <a:latin typeface="Arial"/>
                  <a:cs typeface="Arial"/>
                </a:rPr>
                <a:t>E</a:t>
              </a:r>
              <a:r>
                <a:rPr sz="2000" spc="-5" dirty="0">
                  <a:latin typeface="Arial"/>
                  <a:cs typeface="Arial"/>
                </a:rPr>
                <a:t>R:</a:t>
              </a:r>
              <a:r>
                <a:rPr sz="2000" spc="5" dirty="0">
                  <a:latin typeface="Arial"/>
                  <a:cs typeface="Arial"/>
                </a:rPr>
                <a:t> </a:t>
              </a:r>
              <a:r>
                <a:rPr sz="2000" u="sng" spc="-5" dirty="0">
                  <a:latin typeface="Arial"/>
                  <a:cs typeface="Arial"/>
                </a:rPr>
                <a:t> 	</a:t>
              </a:r>
              <a:endParaRPr sz="2000">
                <a:latin typeface="Arial"/>
                <a:cs typeface="Arial"/>
              </a:endParaRPr>
            </a:p>
          </p:txBody>
        </p:sp>
        <p:sp>
          <p:nvSpPr>
            <p:cNvPr id="9" name="object 9"/>
            <p:cNvSpPr txBox="1"/>
            <p:nvPr/>
          </p:nvSpPr>
          <p:spPr>
            <a:xfrm>
              <a:off x="8408289" y="2130297"/>
              <a:ext cx="2969260" cy="163830"/>
            </a:xfrm>
            <a:prstGeom prst="rect">
              <a:avLst/>
            </a:prstGeom>
          </p:spPr>
          <p:txBody>
            <a:bodyPr vert="horz" wrap="square" lIns="0" tIns="0" rIns="0" bIns="0" rtlCol="0">
              <a:noAutofit/>
            </a:bodyPr>
            <a:lstStyle/>
            <a:p>
              <a:pPr marL="12700">
                <a:tabLst>
                  <a:tab pos="2955925" algn="l"/>
                </a:tabLst>
              </a:pPr>
              <a:r>
                <a:rPr sz="2000" spc="-10" dirty="0">
                  <a:latin typeface="Arial"/>
                  <a:cs typeface="Arial"/>
                </a:rPr>
                <a:t>D</a:t>
              </a:r>
              <a:r>
                <a:rPr sz="2000" spc="-15" dirty="0">
                  <a:latin typeface="Arial"/>
                  <a:cs typeface="Arial"/>
                </a:rPr>
                <a:t>A</a:t>
              </a:r>
              <a:r>
                <a:rPr sz="2000" spc="-10" dirty="0">
                  <a:latin typeface="Arial"/>
                  <a:cs typeface="Arial"/>
                </a:rPr>
                <a:t>TE</a:t>
              </a:r>
              <a:r>
                <a:rPr sz="2000" spc="5" dirty="0">
                  <a:latin typeface="Arial"/>
                  <a:cs typeface="Arial"/>
                </a:rPr>
                <a:t> </a:t>
              </a:r>
              <a:r>
                <a:rPr sz="2000" spc="-15" dirty="0">
                  <a:latin typeface="Arial"/>
                  <a:cs typeface="Arial"/>
                </a:rPr>
                <a:t>S</a:t>
              </a:r>
              <a:r>
                <a:rPr sz="2000" dirty="0">
                  <a:latin typeface="Arial"/>
                  <a:cs typeface="Arial"/>
                </a:rPr>
                <a:t>U</a:t>
              </a:r>
              <a:r>
                <a:rPr sz="2000" spc="-15" dirty="0">
                  <a:latin typeface="Arial"/>
                  <a:cs typeface="Arial"/>
                </a:rPr>
                <a:t>B</a:t>
              </a:r>
              <a:r>
                <a:rPr sz="2000" spc="-10" dirty="0">
                  <a:latin typeface="Arial"/>
                  <a:cs typeface="Arial"/>
                </a:rPr>
                <a:t>MIT</a:t>
              </a:r>
              <a:r>
                <a:rPr sz="2000" spc="5" dirty="0">
                  <a:latin typeface="Arial"/>
                  <a:cs typeface="Arial"/>
                </a:rPr>
                <a:t>T</a:t>
              </a:r>
              <a:r>
                <a:rPr sz="2000" spc="-15" dirty="0">
                  <a:latin typeface="Arial"/>
                  <a:cs typeface="Arial"/>
                </a:rPr>
                <a:t>E</a:t>
              </a:r>
              <a:r>
                <a:rPr sz="2000" spc="-5" dirty="0">
                  <a:latin typeface="Arial"/>
                  <a:cs typeface="Arial"/>
                </a:rPr>
                <a:t>D:</a:t>
              </a:r>
              <a:r>
                <a:rPr sz="2000" spc="5" dirty="0">
                  <a:latin typeface="Arial"/>
                  <a:cs typeface="Arial"/>
                </a:rPr>
                <a:t> </a:t>
              </a:r>
              <a:r>
                <a:rPr sz="2000" u="sng" spc="-5" dirty="0">
                  <a:latin typeface="Arial"/>
                  <a:cs typeface="Arial"/>
                </a:rPr>
                <a:t> 	</a:t>
              </a:r>
              <a:endParaRPr sz="2000">
                <a:latin typeface="Arial"/>
                <a:cs typeface="Arial"/>
              </a:endParaRPr>
            </a:p>
          </p:txBody>
        </p:sp>
        <p:sp>
          <p:nvSpPr>
            <p:cNvPr id="10" name="object 10"/>
            <p:cNvSpPr txBox="1"/>
            <p:nvPr/>
          </p:nvSpPr>
          <p:spPr>
            <a:xfrm>
              <a:off x="4749800" y="2422905"/>
              <a:ext cx="3424554" cy="163830"/>
            </a:xfrm>
            <a:prstGeom prst="rect">
              <a:avLst/>
            </a:prstGeom>
          </p:spPr>
          <p:txBody>
            <a:bodyPr vert="horz" wrap="square" lIns="0" tIns="0" rIns="0" bIns="0" rtlCol="0">
              <a:noAutofit/>
            </a:bodyPr>
            <a:lstStyle/>
            <a:p>
              <a:pPr marL="12700">
                <a:tabLst>
                  <a:tab pos="3268345" algn="l"/>
                </a:tabLst>
              </a:pPr>
              <a:r>
                <a:rPr sz="2000" spc="-10" dirty="0">
                  <a:latin typeface="Arial"/>
                  <a:cs typeface="Arial"/>
                </a:rPr>
                <a:t>R</a:t>
              </a:r>
              <a:r>
                <a:rPr sz="2000" spc="-15" dirty="0">
                  <a:latin typeface="Arial"/>
                  <a:cs typeface="Arial"/>
                </a:rPr>
                <a:t>A</a:t>
              </a:r>
              <a:r>
                <a:rPr sz="2000" spc="-10" dirty="0">
                  <a:latin typeface="Arial"/>
                  <a:cs typeface="Arial"/>
                </a:rPr>
                <a:t>T</a:t>
              </a:r>
              <a:r>
                <a:rPr sz="2000" spc="-15" dirty="0">
                  <a:latin typeface="Arial"/>
                  <a:cs typeface="Arial"/>
                </a:rPr>
                <a:t>E</a:t>
              </a:r>
              <a:r>
                <a:rPr sz="2000" spc="5" dirty="0">
                  <a:latin typeface="Arial"/>
                  <a:cs typeface="Arial"/>
                </a:rPr>
                <a:t>R</a:t>
              </a:r>
              <a:r>
                <a:rPr sz="2000" spc="-5" dirty="0">
                  <a:latin typeface="Arial"/>
                  <a:cs typeface="Arial"/>
                </a:rPr>
                <a:t>: </a:t>
              </a:r>
              <a:r>
                <a:rPr sz="2000" u="sng" spc="-5" dirty="0">
                  <a:latin typeface="Arial"/>
                  <a:cs typeface="Arial"/>
                </a:rPr>
                <a:t> 	</a:t>
              </a:r>
              <a:r>
                <a:rPr sz="2000" dirty="0">
                  <a:latin typeface="Arial"/>
                  <a:cs typeface="Arial"/>
                </a:rPr>
                <a:t>__</a:t>
              </a:r>
              <a:endParaRPr sz="2000">
                <a:latin typeface="Arial"/>
                <a:cs typeface="Arial"/>
              </a:endParaRPr>
            </a:p>
          </p:txBody>
        </p:sp>
        <p:sp>
          <p:nvSpPr>
            <p:cNvPr id="11" name="object 11"/>
            <p:cNvSpPr txBox="1"/>
            <p:nvPr/>
          </p:nvSpPr>
          <p:spPr>
            <a:xfrm>
              <a:off x="8408292" y="2422905"/>
              <a:ext cx="2982595" cy="163830"/>
            </a:xfrm>
            <a:prstGeom prst="rect">
              <a:avLst/>
            </a:prstGeom>
          </p:spPr>
          <p:txBody>
            <a:bodyPr vert="horz" wrap="square" lIns="0" tIns="0" rIns="0" bIns="0" rtlCol="0">
              <a:noAutofit/>
            </a:bodyPr>
            <a:lstStyle/>
            <a:p>
              <a:pPr marL="12700">
                <a:tabLst>
                  <a:tab pos="2969260" algn="l"/>
                </a:tabLst>
              </a:pPr>
              <a:r>
                <a:rPr sz="2000" spc="-15" dirty="0">
                  <a:latin typeface="Arial"/>
                  <a:cs typeface="Arial"/>
                </a:rPr>
                <a:t>S</a:t>
              </a:r>
              <a:r>
                <a:rPr sz="2000" spc="-10" dirty="0">
                  <a:latin typeface="Arial"/>
                  <a:cs typeface="Arial"/>
                </a:rPr>
                <a:t>U</a:t>
              </a:r>
              <a:r>
                <a:rPr sz="2000" spc="-15" dirty="0">
                  <a:latin typeface="Arial"/>
                  <a:cs typeface="Arial"/>
                </a:rPr>
                <a:t>B</a:t>
              </a:r>
              <a:r>
                <a:rPr sz="2000" spc="5" dirty="0">
                  <a:latin typeface="Arial"/>
                  <a:cs typeface="Arial"/>
                </a:rPr>
                <a:t>J</a:t>
              </a:r>
              <a:r>
                <a:rPr sz="2000" spc="-15" dirty="0">
                  <a:latin typeface="Arial"/>
                  <a:cs typeface="Arial"/>
                </a:rPr>
                <a:t>E</a:t>
              </a:r>
              <a:r>
                <a:rPr sz="2000" spc="-10" dirty="0">
                  <a:latin typeface="Arial"/>
                  <a:cs typeface="Arial"/>
                </a:rPr>
                <a:t>CT &amp;</a:t>
              </a:r>
              <a:r>
                <a:rPr sz="2000" spc="5" dirty="0">
                  <a:latin typeface="Arial"/>
                  <a:cs typeface="Arial"/>
                </a:rPr>
                <a:t> </a:t>
              </a:r>
              <a:r>
                <a:rPr sz="2000" spc="-10" dirty="0">
                  <a:latin typeface="Arial"/>
                  <a:cs typeface="Arial"/>
                </a:rPr>
                <a:t>GR</a:t>
              </a:r>
              <a:r>
                <a:rPr sz="2000" spc="-15" dirty="0">
                  <a:latin typeface="Arial"/>
                  <a:cs typeface="Arial"/>
                </a:rPr>
                <a:t>A</a:t>
              </a:r>
              <a:r>
                <a:rPr sz="2000" dirty="0">
                  <a:latin typeface="Arial"/>
                  <a:cs typeface="Arial"/>
                </a:rPr>
                <a:t>D</a:t>
              </a:r>
              <a:r>
                <a:rPr sz="2000" spc="-10" dirty="0">
                  <a:latin typeface="Arial"/>
                  <a:cs typeface="Arial"/>
                </a:rPr>
                <a:t>E</a:t>
              </a:r>
              <a:r>
                <a:rPr sz="2000" spc="-5" dirty="0">
                  <a:latin typeface="Arial"/>
                  <a:cs typeface="Arial"/>
                </a:rPr>
                <a:t> LE</a:t>
              </a:r>
              <a:r>
                <a:rPr sz="2000" spc="-15" dirty="0">
                  <a:latin typeface="Arial"/>
                  <a:cs typeface="Arial"/>
                </a:rPr>
                <a:t>V</a:t>
              </a:r>
              <a:r>
                <a:rPr sz="2000" spc="-5" dirty="0">
                  <a:latin typeface="Arial"/>
                  <a:cs typeface="Arial"/>
                </a:rPr>
                <a:t>EL: </a:t>
              </a:r>
              <a:r>
                <a:rPr sz="2000" u="sng" spc="-5" dirty="0">
                  <a:latin typeface="Arial"/>
                  <a:cs typeface="Arial"/>
                </a:rPr>
                <a:t> 	</a:t>
              </a:r>
              <a:endParaRPr sz="2000" dirty="0">
                <a:latin typeface="Arial"/>
                <a:cs typeface="Arial"/>
              </a:endParaRPr>
            </a:p>
          </p:txBody>
        </p:sp>
      </p:grpSp>
      <p:sp>
        <p:nvSpPr>
          <p:cNvPr id="17" name="object 17"/>
          <p:cNvSpPr txBox="1"/>
          <p:nvPr/>
        </p:nvSpPr>
        <p:spPr>
          <a:xfrm>
            <a:off x="584202" y="3559430"/>
            <a:ext cx="18364198" cy="5187855"/>
          </a:xfrm>
          <a:prstGeom prst="rect">
            <a:avLst/>
          </a:prstGeom>
        </p:spPr>
        <p:txBody>
          <a:bodyPr vert="horz" wrap="square" lIns="0" tIns="0" rIns="0" bIns="0" rtlCol="0">
            <a:noAutofit/>
          </a:bodyPr>
          <a:lstStyle/>
          <a:p>
            <a:pPr marL="12700" marR="12700" algn="just"/>
            <a:r>
              <a:rPr sz="2400" b="1" spc="-10" dirty="0">
                <a:latin typeface="Arial"/>
                <a:cs typeface="Arial"/>
              </a:rPr>
              <a:t>DIR</a:t>
            </a:r>
            <a:r>
              <a:rPr sz="2400" b="1" spc="-15" dirty="0">
                <a:latin typeface="Arial"/>
                <a:cs typeface="Arial"/>
              </a:rPr>
              <a:t>E</a:t>
            </a:r>
            <a:r>
              <a:rPr sz="2400" b="1" spc="-10" dirty="0">
                <a:latin typeface="Arial"/>
                <a:cs typeface="Arial"/>
              </a:rPr>
              <a:t>CTIO</a:t>
            </a:r>
            <a:r>
              <a:rPr sz="2400" b="1" dirty="0">
                <a:latin typeface="Arial"/>
                <a:cs typeface="Arial"/>
              </a:rPr>
              <a:t>N</a:t>
            </a:r>
            <a:r>
              <a:rPr sz="2400" b="1" spc="-15" dirty="0">
                <a:latin typeface="Arial"/>
                <a:cs typeface="Arial"/>
              </a:rPr>
              <a:t>S</a:t>
            </a:r>
            <a:r>
              <a:rPr sz="2400" b="1" spc="-5" dirty="0">
                <a:latin typeface="Arial"/>
                <a:cs typeface="Arial"/>
              </a:rPr>
              <a:t>:</a:t>
            </a:r>
            <a:r>
              <a:rPr sz="2400" b="1" spc="75" dirty="0">
                <a:latin typeface="Arial"/>
                <a:cs typeface="Arial"/>
              </a:rPr>
              <a:t> </a:t>
            </a:r>
            <a:r>
              <a:rPr sz="2400" spc="-10" dirty="0">
                <a:latin typeface="Arial"/>
                <a:cs typeface="Arial"/>
              </a:rPr>
              <a:t>Re</a:t>
            </a:r>
            <a:r>
              <a:rPr sz="2400" dirty="0">
                <a:latin typeface="Arial"/>
                <a:cs typeface="Arial"/>
              </a:rPr>
              <a:t>f</a:t>
            </a:r>
            <a:r>
              <a:rPr sz="2400" spc="-10" dirty="0">
                <a:latin typeface="Arial"/>
                <a:cs typeface="Arial"/>
              </a:rPr>
              <a:t>l</a:t>
            </a:r>
            <a:r>
              <a:rPr sz="2400" spc="-5" dirty="0">
                <a:latin typeface="Arial"/>
                <a:cs typeface="Arial"/>
              </a:rPr>
              <a:t>ect</a:t>
            </a:r>
            <a:r>
              <a:rPr sz="2400" spc="65" dirty="0">
                <a:latin typeface="Arial"/>
                <a:cs typeface="Arial"/>
              </a:rPr>
              <a:t> </a:t>
            </a:r>
            <a:r>
              <a:rPr sz="2400" spc="-5" dirty="0">
                <a:latin typeface="Arial"/>
                <a:cs typeface="Arial"/>
              </a:rPr>
              <a:t>o</a:t>
            </a:r>
            <a:r>
              <a:rPr sz="2400" spc="-10" dirty="0">
                <a:latin typeface="Arial"/>
                <a:cs typeface="Arial"/>
              </a:rPr>
              <a:t>n</a:t>
            </a:r>
            <a:r>
              <a:rPr sz="2400" spc="65" dirty="0">
                <a:latin typeface="Arial"/>
                <a:cs typeface="Arial"/>
              </a:rPr>
              <a:t> </a:t>
            </a:r>
            <a:r>
              <a:rPr sz="2400" dirty="0">
                <a:latin typeface="Arial"/>
                <a:cs typeface="Arial"/>
              </a:rPr>
              <a:t>y</a:t>
            </a:r>
            <a:r>
              <a:rPr sz="2400" spc="-10" dirty="0">
                <a:latin typeface="Arial"/>
                <a:cs typeface="Arial"/>
              </a:rPr>
              <a:t>o</a:t>
            </a:r>
            <a:r>
              <a:rPr sz="2400" spc="-15" dirty="0">
                <a:latin typeface="Arial"/>
                <a:cs typeface="Arial"/>
              </a:rPr>
              <a:t>u</a:t>
            </a:r>
            <a:r>
              <a:rPr sz="2400" spc="-5" dirty="0">
                <a:latin typeface="Arial"/>
                <a:cs typeface="Arial"/>
              </a:rPr>
              <a:t>r</a:t>
            </a:r>
            <a:r>
              <a:rPr sz="2400" spc="70" dirty="0">
                <a:latin typeface="Arial"/>
                <a:cs typeface="Arial"/>
              </a:rPr>
              <a:t> </a:t>
            </a:r>
            <a:r>
              <a:rPr sz="2400" spc="-5" dirty="0">
                <a:latin typeface="Arial"/>
                <a:cs typeface="Arial"/>
              </a:rPr>
              <a:t>at</a:t>
            </a:r>
            <a:r>
              <a:rPr sz="2400" spc="-10" dirty="0">
                <a:latin typeface="Arial"/>
                <a:cs typeface="Arial"/>
              </a:rPr>
              <a:t>t</a:t>
            </a:r>
            <a:r>
              <a:rPr sz="2400" spc="-5" dirty="0">
                <a:latin typeface="Arial"/>
                <a:cs typeface="Arial"/>
              </a:rPr>
              <a:t>a</a:t>
            </a:r>
            <a:r>
              <a:rPr sz="2400" spc="-10" dirty="0">
                <a:latin typeface="Arial"/>
                <a:cs typeface="Arial"/>
              </a:rPr>
              <a:t>i</a:t>
            </a:r>
            <a:r>
              <a:rPr sz="2400" spc="-5" dirty="0">
                <a:latin typeface="Arial"/>
                <a:cs typeface="Arial"/>
              </a:rPr>
              <a:t>n</a:t>
            </a:r>
            <a:r>
              <a:rPr sz="2400" spc="-10" dirty="0">
                <a:latin typeface="Arial"/>
                <a:cs typeface="Arial"/>
              </a:rPr>
              <a:t>m</a:t>
            </a:r>
            <a:r>
              <a:rPr sz="2400" spc="-15" dirty="0">
                <a:latin typeface="Arial"/>
                <a:cs typeface="Arial"/>
              </a:rPr>
              <a:t>e</a:t>
            </a:r>
            <a:r>
              <a:rPr sz="2400" spc="-5" dirty="0">
                <a:latin typeface="Arial"/>
                <a:cs typeface="Arial"/>
              </a:rPr>
              <a:t>nt</a:t>
            </a:r>
            <a:r>
              <a:rPr sz="2400" spc="65" dirty="0">
                <a:latin typeface="Arial"/>
                <a:cs typeface="Arial"/>
              </a:rPr>
              <a:t> </a:t>
            </a:r>
            <a:r>
              <a:rPr sz="2400" spc="-5" dirty="0">
                <a:latin typeface="Arial"/>
                <a:cs typeface="Arial"/>
              </a:rPr>
              <a:t>of</a:t>
            </a:r>
            <a:r>
              <a:rPr sz="2400" spc="65" dirty="0">
                <a:latin typeface="Arial"/>
                <a:cs typeface="Arial"/>
              </a:rPr>
              <a:t> </a:t>
            </a:r>
            <a:r>
              <a:rPr sz="2400" spc="-5" dirty="0">
                <a:latin typeface="Arial"/>
                <a:cs typeface="Arial"/>
              </a:rPr>
              <a:t>th</a:t>
            </a:r>
            <a:r>
              <a:rPr sz="2400" spc="-10" dirty="0">
                <a:latin typeface="Arial"/>
                <a:cs typeface="Arial"/>
              </a:rPr>
              <a:t>e</a:t>
            </a:r>
            <a:r>
              <a:rPr sz="2400" spc="65" dirty="0">
                <a:latin typeface="Arial"/>
                <a:cs typeface="Arial"/>
              </a:rPr>
              <a:t> </a:t>
            </a:r>
            <a:r>
              <a:rPr sz="2400" dirty="0">
                <a:latin typeface="Arial"/>
                <a:cs typeface="Arial"/>
              </a:rPr>
              <a:t>R</a:t>
            </a:r>
            <a:r>
              <a:rPr sz="2400" spc="-15" dirty="0">
                <a:latin typeface="Arial"/>
                <a:cs typeface="Arial"/>
              </a:rPr>
              <a:t>P</a:t>
            </a:r>
            <a:r>
              <a:rPr sz="2400" spc="-5" dirty="0">
                <a:latin typeface="Arial"/>
                <a:cs typeface="Arial"/>
              </a:rPr>
              <a:t>M</a:t>
            </a:r>
            <a:r>
              <a:rPr sz="2400" spc="-10" dirty="0">
                <a:latin typeface="Arial"/>
                <a:cs typeface="Arial"/>
              </a:rPr>
              <a:t>S</a:t>
            </a:r>
            <a:r>
              <a:rPr sz="2400" spc="60" dirty="0">
                <a:latin typeface="Arial"/>
                <a:cs typeface="Arial"/>
              </a:rPr>
              <a:t> </a:t>
            </a:r>
            <a:r>
              <a:rPr sz="2400" spc="-10" dirty="0">
                <a:latin typeface="Arial"/>
                <a:cs typeface="Arial"/>
              </a:rPr>
              <a:t>o</a:t>
            </a:r>
            <a:r>
              <a:rPr sz="2400" spc="-15" dirty="0">
                <a:latin typeface="Arial"/>
                <a:cs typeface="Arial"/>
              </a:rPr>
              <a:t>b</a:t>
            </a:r>
            <a:r>
              <a:rPr sz="2400" dirty="0">
                <a:latin typeface="Arial"/>
                <a:cs typeface="Arial"/>
              </a:rPr>
              <a:t>j</a:t>
            </a:r>
            <a:r>
              <a:rPr sz="2400" spc="-5" dirty="0">
                <a:latin typeface="Arial"/>
                <a:cs typeface="Arial"/>
              </a:rPr>
              <a:t>ect</a:t>
            </a:r>
            <a:r>
              <a:rPr sz="2400" spc="-15" dirty="0">
                <a:latin typeface="Arial"/>
                <a:cs typeface="Arial"/>
              </a:rPr>
              <a:t>i</a:t>
            </a:r>
            <a:r>
              <a:rPr sz="2400" dirty="0">
                <a:latin typeface="Arial"/>
                <a:cs typeface="Arial"/>
              </a:rPr>
              <a:t>v</a:t>
            </a:r>
            <a:r>
              <a:rPr sz="2400" spc="-10" dirty="0">
                <a:latin typeface="Arial"/>
                <a:cs typeface="Arial"/>
              </a:rPr>
              <a:t>e</a:t>
            </a:r>
            <a:r>
              <a:rPr sz="2400" spc="75" dirty="0">
                <a:latin typeface="Arial"/>
                <a:cs typeface="Arial"/>
              </a:rPr>
              <a:t> </a:t>
            </a:r>
            <a:r>
              <a:rPr sz="2400" spc="-10" dirty="0">
                <a:latin typeface="Arial"/>
                <a:cs typeface="Arial"/>
              </a:rPr>
              <a:t>by</a:t>
            </a:r>
            <a:r>
              <a:rPr sz="2400" spc="70" dirty="0">
                <a:latin typeface="Arial"/>
                <a:cs typeface="Arial"/>
              </a:rPr>
              <a:t> </a:t>
            </a:r>
            <a:r>
              <a:rPr sz="2400" spc="-10" dirty="0">
                <a:latin typeface="Arial"/>
                <a:cs typeface="Arial"/>
              </a:rPr>
              <a:t>a</a:t>
            </a:r>
            <a:r>
              <a:rPr sz="2400" spc="-15" dirty="0">
                <a:latin typeface="Arial"/>
                <a:cs typeface="Arial"/>
              </a:rPr>
              <a:t>n</a:t>
            </a:r>
            <a:r>
              <a:rPr sz="2400" dirty="0">
                <a:latin typeface="Arial"/>
                <a:cs typeface="Arial"/>
              </a:rPr>
              <a:t>s</a:t>
            </a:r>
            <a:r>
              <a:rPr sz="2400" spc="-10" dirty="0">
                <a:latin typeface="Arial"/>
                <a:cs typeface="Arial"/>
              </a:rPr>
              <a:t>we</a:t>
            </a:r>
            <a:r>
              <a:rPr sz="2400" spc="10" dirty="0">
                <a:latin typeface="Arial"/>
                <a:cs typeface="Arial"/>
              </a:rPr>
              <a:t>r</a:t>
            </a:r>
            <a:r>
              <a:rPr sz="2400" spc="-10" dirty="0">
                <a:latin typeface="Arial"/>
                <a:cs typeface="Arial"/>
              </a:rPr>
              <a:t>ing</a:t>
            </a:r>
            <a:r>
              <a:rPr sz="2400" spc="60" dirty="0">
                <a:latin typeface="Arial"/>
                <a:cs typeface="Arial"/>
              </a:rPr>
              <a:t> </a:t>
            </a:r>
            <a:r>
              <a:rPr sz="2400" spc="5" dirty="0">
                <a:latin typeface="Arial"/>
                <a:cs typeface="Arial"/>
              </a:rPr>
              <a:t>t</a:t>
            </a:r>
            <a:r>
              <a:rPr sz="2400" spc="-10" dirty="0">
                <a:latin typeface="Arial"/>
                <a:cs typeface="Arial"/>
              </a:rPr>
              <a:t>he</a:t>
            </a:r>
            <a:r>
              <a:rPr sz="2400" spc="60" dirty="0">
                <a:latin typeface="Arial"/>
                <a:cs typeface="Arial"/>
              </a:rPr>
              <a:t> </a:t>
            </a:r>
            <a:r>
              <a:rPr sz="2400" spc="-10" dirty="0">
                <a:latin typeface="Arial"/>
                <a:cs typeface="Arial"/>
              </a:rPr>
              <a:t>q</a:t>
            </a:r>
            <a:r>
              <a:rPr sz="2400" spc="-5" dirty="0">
                <a:latin typeface="Arial"/>
                <a:cs typeface="Arial"/>
              </a:rPr>
              <a:t>uest</a:t>
            </a:r>
            <a:r>
              <a:rPr sz="2400" spc="-15" dirty="0">
                <a:latin typeface="Arial"/>
                <a:cs typeface="Arial"/>
              </a:rPr>
              <a:t>i</a:t>
            </a:r>
            <a:r>
              <a:rPr sz="2400" spc="-5" dirty="0">
                <a:latin typeface="Arial"/>
                <a:cs typeface="Arial"/>
              </a:rPr>
              <a:t>ons/prompts</a:t>
            </a:r>
            <a:r>
              <a:rPr sz="2400" spc="70" dirty="0">
                <a:latin typeface="Arial"/>
                <a:cs typeface="Arial"/>
              </a:rPr>
              <a:t> </a:t>
            </a:r>
            <a:r>
              <a:rPr sz="2400" spc="-5" dirty="0">
                <a:latin typeface="Arial"/>
                <a:cs typeface="Arial"/>
              </a:rPr>
              <a:t>pro</a:t>
            </a:r>
            <a:r>
              <a:rPr sz="2400" dirty="0">
                <a:latin typeface="Arial"/>
                <a:cs typeface="Arial"/>
              </a:rPr>
              <a:t>vi</a:t>
            </a:r>
            <a:r>
              <a:rPr sz="2400" spc="-10" dirty="0">
                <a:latin typeface="Arial"/>
                <a:cs typeface="Arial"/>
              </a:rPr>
              <a:t>d</a:t>
            </a:r>
            <a:r>
              <a:rPr sz="2400" spc="-15" dirty="0">
                <a:latin typeface="Arial"/>
                <a:cs typeface="Arial"/>
              </a:rPr>
              <a:t>e</a:t>
            </a:r>
            <a:r>
              <a:rPr sz="2400" spc="-5" dirty="0">
                <a:latin typeface="Arial"/>
                <a:cs typeface="Arial"/>
              </a:rPr>
              <a:t>d.</a:t>
            </a:r>
            <a:r>
              <a:rPr sz="2400" spc="65" dirty="0">
                <a:latin typeface="Arial"/>
                <a:cs typeface="Arial"/>
              </a:rPr>
              <a:t> </a:t>
            </a:r>
            <a:r>
              <a:rPr sz="2400" spc="-10" dirty="0">
                <a:latin typeface="Arial"/>
                <a:cs typeface="Arial"/>
              </a:rPr>
              <a:t>U</a:t>
            </a:r>
            <a:r>
              <a:rPr sz="2400" dirty="0">
                <a:latin typeface="Arial"/>
                <a:cs typeface="Arial"/>
              </a:rPr>
              <a:t>s</a:t>
            </a:r>
            <a:r>
              <a:rPr sz="2400" spc="-10" dirty="0">
                <a:latin typeface="Arial"/>
                <a:cs typeface="Arial"/>
              </a:rPr>
              <a:t>e</a:t>
            </a:r>
            <a:r>
              <a:rPr sz="2400" spc="-5" dirty="0">
                <a:latin typeface="Arial"/>
                <a:cs typeface="Arial"/>
              </a:rPr>
              <a:t> a</a:t>
            </a:r>
            <a:r>
              <a:rPr sz="2400" spc="-15" dirty="0">
                <a:latin typeface="Arial"/>
                <a:cs typeface="Arial"/>
              </a:rPr>
              <a:t>n</a:t>
            </a:r>
            <a:r>
              <a:rPr sz="2400" spc="-5" dirty="0">
                <a:latin typeface="Arial"/>
                <a:cs typeface="Arial"/>
              </a:rPr>
              <a:t>y</a:t>
            </a:r>
            <a:r>
              <a:rPr sz="2400" spc="35" dirty="0">
                <a:latin typeface="Arial"/>
                <a:cs typeface="Arial"/>
              </a:rPr>
              <a:t> </a:t>
            </a:r>
            <a:r>
              <a:rPr sz="2400" dirty="0">
                <a:latin typeface="Arial"/>
                <a:cs typeface="Arial"/>
              </a:rPr>
              <a:t>l</a:t>
            </a:r>
            <a:r>
              <a:rPr sz="2400" spc="-5" dirty="0">
                <a:latin typeface="Arial"/>
                <a:cs typeface="Arial"/>
              </a:rPr>
              <a:t>ocal</a:t>
            </a:r>
            <a:r>
              <a:rPr sz="2400" spc="35" dirty="0">
                <a:latin typeface="Arial"/>
                <a:cs typeface="Arial"/>
              </a:rPr>
              <a:t> </a:t>
            </a:r>
            <a:r>
              <a:rPr sz="2400" spc="-5" dirty="0">
                <a:latin typeface="Arial"/>
                <a:cs typeface="Arial"/>
              </a:rPr>
              <a:t>or</a:t>
            </a:r>
            <a:r>
              <a:rPr sz="2400" spc="45" dirty="0">
                <a:latin typeface="Arial"/>
                <a:cs typeface="Arial"/>
              </a:rPr>
              <a:t> </a:t>
            </a:r>
            <a:r>
              <a:rPr sz="2400" spc="-5" dirty="0">
                <a:latin typeface="Arial"/>
                <a:cs typeface="Arial"/>
              </a:rPr>
              <a:t>of</a:t>
            </a:r>
            <a:r>
              <a:rPr sz="2400" spc="-10" dirty="0">
                <a:latin typeface="Arial"/>
                <a:cs typeface="Arial"/>
              </a:rPr>
              <a:t>fi</a:t>
            </a:r>
            <a:r>
              <a:rPr sz="2400" spc="5" dirty="0">
                <a:latin typeface="Arial"/>
                <a:cs typeface="Arial"/>
              </a:rPr>
              <a:t>c</a:t>
            </a:r>
            <a:r>
              <a:rPr sz="2400" spc="-10" dirty="0">
                <a:latin typeface="Arial"/>
                <a:cs typeface="Arial"/>
              </a:rPr>
              <a:t>i</a:t>
            </a:r>
            <a:r>
              <a:rPr sz="2400" spc="-5" dirty="0">
                <a:latin typeface="Arial"/>
                <a:cs typeface="Arial"/>
              </a:rPr>
              <a:t>al</a:t>
            </a:r>
            <a:r>
              <a:rPr sz="2400" spc="35" dirty="0">
                <a:latin typeface="Arial"/>
                <a:cs typeface="Arial"/>
              </a:rPr>
              <a:t> </a:t>
            </a:r>
            <a:r>
              <a:rPr sz="2400" dirty="0">
                <a:latin typeface="Arial"/>
                <a:cs typeface="Arial"/>
              </a:rPr>
              <a:t>l</a:t>
            </a:r>
            <a:r>
              <a:rPr sz="2400" spc="-10" dirty="0">
                <a:latin typeface="Arial"/>
                <a:cs typeface="Arial"/>
              </a:rPr>
              <a:t>a</a:t>
            </a:r>
            <a:r>
              <a:rPr sz="2400" spc="-15" dirty="0">
                <a:latin typeface="Arial"/>
                <a:cs typeface="Arial"/>
              </a:rPr>
              <a:t>n</a:t>
            </a:r>
            <a:r>
              <a:rPr sz="2400" spc="-5" dirty="0">
                <a:latin typeface="Arial"/>
                <a:cs typeface="Arial"/>
              </a:rPr>
              <a:t>g</a:t>
            </a:r>
            <a:r>
              <a:rPr sz="2400" spc="-10" dirty="0">
                <a:latin typeface="Arial"/>
                <a:cs typeface="Arial"/>
              </a:rPr>
              <a:t>u</a:t>
            </a:r>
            <a:r>
              <a:rPr sz="2400" spc="-15" dirty="0">
                <a:latin typeface="Arial"/>
                <a:cs typeface="Arial"/>
              </a:rPr>
              <a:t>a</a:t>
            </a:r>
            <a:r>
              <a:rPr sz="2400" spc="-5" dirty="0">
                <a:latin typeface="Arial"/>
                <a:cs typeface="Arial"/>
              </a:rPr>
              <a:t>g</a:t>
            </a:r>
            <a:r>
              <a:rPr sz="2400" spc="-10" dirty="0">
                <a:latin typeface="Arial"/>
                <a:cs typeface="Arial"/>
              </a:rPr>
              <a:t>e</a:t>
            </a:r>
            <a:r>
              <a:rPr sz="2400" spc="30" dirty="0">
                <a:latin typeface="Arial"/>
                <a:cs typeface="Arial"/>
              </a:rPr>
              <a:t> </a:t>
            </a:r>
            <a:r>
              <a:rPr sz="2400" spc="-5" dirty="0">
                <a:latin typeface="Arial"/>
                <a:cs typeface="Arial"/>
              </a:rPr>
              <a:t>that</a:t>
            </a:r>
            <a:r>
              <a:rPr sz="2400" spc="30" dirty="0">
                <a:latin typeface="Arial"/>
                <a:cs typeface="Arial"/>
              </a:rPr>
              <a:t> </a:t>
            </a:r>
            <a:r>
              <a:rPr sz="2400" dirty="0">
                <a:latin typeface="Arial"/>
                <a:cs typeface="Arial"/>
              </a:rPr>
              <a:t>y</a:t>
            </a:r>
            <a:r>
              <a:rPr sz="2400" spc="-5" dirty="0">
                <a:latin typeface="Arial"/>
                <a:cs typeface="Arial"/>
              </a:rPr>
              <a:t>o</a:t>
            </a:r>
            <a:r>
              <a:rPr sz="2400" spc="-10" dirty="0">
                <a:latin typeface="Arial"/>
                <a:cs typeface="Arial"/>
              </a:rPr>
              <a:t>u</a:t>
            </a:r>
            <a:r>
              <a:rPr sz="2400" spc="30" dirty="0">
                <a:latin typeface="Arial"/>
                <a:cs typeface="Arial"/>
              </a:rPr>
              <a:t> </a:t>
            </a:r>
            <a:r>
              <a:rPr sz="2400" spc="-5" dirty="0">
                <a:latin typeface="Arial"/>
                <a:cs typeface="Arial"/>
              </a:rPr>
              <a:t>are</a:t>
            </a:r>
            <a:r>
              <a:rPr sz="2400" spc="40" dirty="0">
                <a:latin typeface="Arial"/>
                <a:cs typeface="Arial"/>
              </a:rPr>
              <a:t> </a:t>
            </a:r>
            <a:r>
              <a:rPr sz="2400" dirty="0">
                <a:latin typeface="Arial"/>
                <a:cs typeface="Arial"/>
              </a:rPr>
              <a:t>c</a:t>
            </a:r>
            <a:r>
              <a:rPr sz="2400" spc="-10" dirty="0">
                <a:latin typeface="Arial"/>
                <a:cs typeface="Arial"/>
              </a:rPr>
              <a:t>o</a:t>
            </a:r>
            <a:r>
              <a:rPr sz="2400" spc="-15" dirty="0">
                <a:latin typeface="Arial"/>
                <a:cs typeface="Arial"/>
              </a:rPr>
              <a:t>m</a:t>
            </a:r>
            <a:r>
              <a:rPr sz="2400" spc="5" dirty="0">
                <a:latin typeface="Arial"/>
                <a:cs typeface="Arial"/>
              </a:rPr>
              <a:t>f</a:t>
            </a:r>
            <a:r>
              <a:rPr sz="2400" spc="-5" dirty="0">
                <a:latin typeface="Arial"/>
                <a:cs typeface="Arial"/>
              </a:rPr>
              <a:t>ortab</a:t>
            </a:r>
            <a:r>
              <a:rPr sz="2400" spc="-10" dirty="0">
                <a:latin typeface="Arial"/>
                <a:cs typeface="Arial"/>
              </a:rPr>
              <a:t>le</a:t>
            </a:r>
            <a:r>
              <a:rPr sz="2400" spc="50" dirty="0">
                <a:latin typeface="Arial"/>
                <a:cs typeface="Arial"/>
              </a:rPr>
              <a:t> </a:t>
            </a:r>
            <a:r>
              <a:rPr sz="2400" spc="-10" dirty="0">
                <a:latin typeface="Arial"/>
                <a:cs typeface="Arial"/>
              </a:rPr>
              <a:t>wi</a:t>
            </a:r>
            <a:r>
              <a:rPr sz="2400" spc="-5" dirty="0">
                <a:latin typeface="Arial"/>
                <a:cs typeface="Arial"/>
              </a:rPr>
              <a:t>th.</a:t>
            </a:r>
            <a:r>
              <a:rPr sz="2400" spc="35" dirty="0">
                <a:latin typeface="Arial"/>
                <a:cs typeface="Arial"/>
              </a:rPr>
              <a:t> </a:t>
            </a:r>
            <a:r>
              <a:rPr sz="2400" spc="-10" dirty="0">
                <a:latin typeface="Arial"/>
                <a:cs typeface="Arial"/>
              </a:rPr>
              <a:t>U</a:t>
            </a:r>
            <a:r>
              <a:rPr sz="2400" dirty="0">
                <a:latin typeface="Arial"/>
                <a:cs typeface="Arial"/>
              </a:rPr>
              <a:t>s</a:t>
            </a:r>
            <a:r>
              <a:rPr sz="2400" spc="-10" dirty="0">
                <a:latin typeface="Arial"/>
                <a:cs typeface="Arial"/>
              </a:rPr>
              <a:t>e</a:t>
            </a:r>
            <a:r>
              <a:rPr sz="2400" spc="40" dirty="0">
                <a:latin typeface="Arial"/>
                <a:cs typeface="Arial"/>
              </a:rPr>
              <a:t> </a:t>
            </a:r>
            <a:r>
              <a:rPr sz="2400" spc="-5" dirty="0">
                <a:latin typeface="Arial"/>
                <a:cs typeface="Arial"/>
              </a:rPr>
              <a:t>extra</a:t>
            </a:r>
            <a:r>
              <a:rPr sz="2400" spc="30" dirty="0">
                <a:latin typeface="Arial"/>
                <a:cs typeface="Arial"/>
              </a:rPr>
              <a:t> </a:t>
            </a:r>
            <a:r>
              <a:rPr sz="2400" dirty="0">
                <a:latin typeface="Arial"/>
                <a:cs typeface="Arial"/>
              </a:rPr>
              <a:t>s</a:t>
            </a:r>
            <a:r>
              <a:rPr sz="2400" spc="-10" dirty="0">
                <a:latin typeface="Arial"/>
                <a:cs typeface="Arial"/>
              </a:rPr>
              <a:t>h</a:t>
            </a:r>
            <a:r>
              <a:rPr sz="2400" spc="-5" dirty="0">
                <a:latin typeface="Arial"/>
                <a:cs typeface="Arial"/>
              </a:rPr>
              <a:t>eets</a:t>
            </a:r>
            <a:r>
              <a:rPr sz="2400" spc="45" dirty="0">
                <a:latin typeface="Arial"/>
                <a:cs typeface="Arial"/>
              </a:rPr>
              <a:t> </a:t>
            </a:r>
            <a:r>
              <a:rPr sz="2400" spc="-10" dirty="0">
                <a:latin typeface="Arial"/>
                <a:cs typeface="Arial"/>
              </a:rPr>
              <a:t>i</a:t>
            </a:r>
            <a:r>
              <a:rPr sz="2400" spc="-5" dirty="0">
                <a:latin typeface="Arial"/>
                <a:cs typeface="Arial"/>
              </a:rPr>
              <a:t>f</a:t>
            </a:r>
            <a:r>
              <a:rPr sz="2400" spc="40" dirty="0">
                <a:latin typeface="Arial"/>
                <a:cs typeface="Arial"/>
              </a:rPr>
              <a:t> </a:t>
            </a:r>
            <a:r>
              <a:rPr sz="2400" spc="-10" dirty="0">
                <a:latin typeface="Arial"/>
                <a:cs typeface="Arial"/>
              </a:rPr>
              <a:t>n</a:t>
            </a:r>
            <a:r>
              <a:rPr sz="2400" spc="-5" dirty="0">
                <a:latin typeface="Arial"/>
                <a:cs typeface="Arial"/>
              </a:rPr>
              <a:t>e</a:t>
            </a:r>
            <a:r>
              <a:rPr sz="2400" spc="-10" dirty="0">
                <a:latin typeface="Arial"/>
                <a:cs typeface="Arial"/>
              </a:rPr>
              <a:t>e</a:t>
            </a:r>
            <a:r>
              <a:rPr sz="2400" spc="-15" dirty="0">
                <a:latin typeface="Arial"/>
                <a:cs typeface="Arial"/>
              </a:rPr>
              <a:t>d</a:t>
            </a:r>
            <a:r>
              <a:rPr sz="2400" spc="-10" dirty="0">
                <a:latin typeface="Arial"/>
                <a:cs typeface="Arial"/>
              </a:rPr>
              <a:t>e</a:t>
            </a:r>
            <a:r>
              <a:rPr sz="2400" spc="-5" dirty="0">
                <a:latin typeface="Arial"/>
                <a:cs typeface="Arial"/>
              </a:rPr>
              <a:t>d.</a:t>
            </a:r>
            <a:r>
              <a:rPr sz="2400" spc="40" dirty="0">
                <a:latin typeface="Arial"/>
                <a:cs typeface="Arial"/>
              </a:rPr>
              <a:t> </a:t>
            </a:r>
            <a:r>
              <a:rPr sz="2400" spc="-15" dirty="0">
                <a:latin typeface="Arial"/>
                <a:cs typeface="Arial"/>
              </a:rPr>
              <a:t>P</a:t>
            </a:r>
            <a:r>
              <a:rPr sz="2400" spc="-10" dirty="0">
                <a:latin typeface="Arial"/>
                <a:cs typeface="Arial"/>
              </a:rPr>
              <a:t>l</a:t>
            </a:r>
            <a:r>
              <a:rPr sz="2400" spc="-5" dirty="0">
                <a:latin typeface="Arial"/>
                <a:cs typeface="Arial"/>
              </a:rPr>
              <a:t>e</a:t>
            </a:r>
            <a:r>
              <a:rPr sz="2400" spc="-10" dirty="0">
                <a:latin typeface="Arial"/>
                <a:cs typeface="Arial"/>
              </a:rPr>
              <a:t>ase</a:t>
            </a:r>
            <a:r>
              <a:rPr sz="2400" spc="40" dirty="0">
                <a:latin typeface="Arial"/>
                <a:cs typeface="Arial"/>
              </a:rPr>
              <a:t> </a:t>
            </a:r>
            <a:r>
              <a:rPr sz="2400" spc="-10" dirty="0">
                <a:latin typeface="Arial"/>
                <a:cs typeface="Arial"/>
              </a:rPr>
              <a:t>l</a:t>
            </a:r>
            <a:r>
              <a:rPr sz="2400" dirty="0">
                <a:latin typeface="Arial"/>
                <a:cs typeface="Arial"/>
              </a:rPr>
              <a:t>i</a:t>
            </a:r>
            <a:r>
              <a:rPr sz="2400" spc="-10" dirty="0">
                <a:latin typeface="Arial"/>
                <a:cs typeface="Arial"/>
              </a:rPr>
              <a:t>m</a:t>
            </a:r>
            <a:r>
              <a:rPr sz="2400" spc="-15" dirty="0">
                <a:latin typeface="Arial"/>
                <a:cs typeface="Arial"/>
              </a:rPr>
              <a:t>i</a:t>
            </a:r>
            <a:r>
              <a:rPr sz="2400" spc="-5" dirty="0">
                <a:latin typeface="Arial"/>
                <a:cs typeface="Arial"/>
              </a:rPr>
              <a:t>t</a:t>
            </a:r>
            <a:r>
              <a:rPr sz="2400" spc="40" dirty="0">
                <a:latin typeface="Arial"/>
                <a:cs typeface="Arial"/>
              </a:rPr>
              <a:t> </a:t>
            </a:r>
            <a:r>
              <a:rPr sz="2400" dirty="0">
                <a:latin typeface="Arial"/>
                <a:cs typeface="Arial"/>
              </a:rPr>
              <a:t>y</a:t>
            </a:r>
            <a:r>
              <a:rPr sz="2400" spc="-10" dirty="0">
                <a:latin typeface="Arial"/>
                <a:cs typeface="Arial"/>
              </a:rPr>
              <a:t>o</a:t>
            </a:r>
            <a:r>
              <a:rPr sz="2400" spc="-15" dirty="0">
                <a:latin typeface="Arial"/>
                <a:cs typeface="Arial"/>
              </a:rPr>
              <a:t>u</a:t>
            </a:r>
            <a:r>
              <a:rPr sz="2400" spc="-5" dirty="0">
                <a:latin typeface="Arial"/>
                <a:cs typeface="Arial"/>
              </a:rPr>
              <a:t>r</a:t>
            </a:r>
            <a:r>
              <a:rPr sz="2400" spc="35" dirty="0">
                <a:latin typeface="Arial"/>
                <a:cs typeface="Arial"/>
              </a:rPr>
              <a:t> </a:t>
            </a:r>
            <a:r>
              <a:rPr sz="2400" spc="-5" dirty="0">
                <a:latin typeface="Arial"/>
                <a:cs typeface="Arial"/>
              </a:rPr>
              <a:t>re</a:t>
            </a:r>
            <a:r>
              <a:rPr sz="2400" spc="5" dirty="0">
                <a:latin typeface="Arial"/>
                <a:cs typeface="Arial"/>
              </a:rPr>
              <a:t>s</a:t>
            </a:r>
            <a:r>
              <a:rPr sz="2400" spc="-10" dirty="0">
                <a:latin typeface="Arial"/>
                <a:cs typeface="Arial"/>
              </a:rPr>
              <a:t>p</a:t>
            </a:r>
            <a:r>
              <a:rPr sz="2400" spc="-15" dirty="0">
                <a:latin typeface="Arial"/>
                <a:cs typeface="Arial"/>
              </a:rPr>
              <a:t>o</a:t>
            </a:r>
            <a:r>
              <a:rPr sz="2400" spc="-10" dirty="0">
                <a:latin typeface="Arial"/>
                <a:cs typeface="Arial"/>
              </a:rPr>
              <a:t>nse</a:t>
            </a:r>
            <a:r>
              <a:rPr sz="2400" spc="40" dirty="0">
                <a:latin typeface="Arial"/>
                <a:cs typeface="Arial"/>
              </a:rPr>
              <a:t> </a:t>
            </a:r>
            <a:r>
              <a:rPr sz="2400" spc="-5" dirty="0">
                <a:latin typeface="Arial"/>
                <a:cs typeface="Arial"/>
              </a:rPr>
              <a:t>to 5</a:t>
            </a:r>
            <a:r>
              <a:rPr sz="2400" spc="-15" dirty="0">
                <a:latin typeface="Arial"/>
                <a:cs typeface="Arial"/>
              </a:rPr>
              <a:t>0</a:t>
            </a:r>
            <a:r>
              <a:rPr sz="2400" spc="-10" dirty="0">
                <a:latin typeface="Arial"/>
                <a:cs typeface="Arial"/>
              </a:rPr>
              <a:t>0</a:t>
            </a:r>
            <a:r>
              <a:rPr sz="2400" spc="-5" dirty="0">
                <a:latin typeface="Arial"/>
                <a:cs typeface="Arial"/>
              </a:rPr>
              <a:t> word</a:t>
            </a:r>
            <a:r>
              <a:rPr sz="2400" dirty="0">
                <a:latin typeface="Arial"/>
                <a:cs typeface="Arial"/>
              </a:rPr>
              <a:t>s</a:t>
            </a:r>
            <a:r>
              <a:rPr sz="2400" spc="-5" dirty="0">
                <a:latin typeface="Arial"/>
                <a:cs typeface="Arial"/>
              </a:rPr>
              <a:t>.</a:t>
            </a:r>
            <a:endParaRPr sz="2400" dirty="0">
              <a:latin typeface="Arial"/>
              <a:cs typeface="Arial"/>
            </a:endParaRPr>
          </a:p>
          <a:p>
            <a:pPr>
              <a:spcBef>
                <a:spcPts val="13"/>
              </a:spcBef>
            </a:pPr>
            <a:endParaRPr sz="1400" dirty="0"/>
          </a:p>
          <a:p>
            <a:endParaRPr sz="2400" dirty="0"/>
          </a:p>
          <a:p>
            <a:pPr marL="6350" algn="ctr"/>
            <a:r>
              <a:rPr sz="2400" b="1" spc="-10" dirty="0">
                <a:latin typeface="Arial"/>
                <a:cs typeface="Arial"/>
              </a:rPr>
              <a:t>OBJ</a:t>
            </a:r>
            <a:r>
              <a:rPr sz="2400" b="1" spc="-15" dirty="0">
                <a:latin typeface="Arial"/>
                <a:cs typeface="Arial"/>
              </a:rPr>
              <a:t>E</a:t>
            </a:r>
            <a:r>
              <a:rPr sz="2400" b="1" spc="-10" dirty="0">
                <a:latin typeface="Arial"/>
                <a:cs typeface="Arial"/>
              </a:rPr>
              <a:t>CT</a:t>
            </a:r>
            <a:r>
              <a:rPr sz="2400" b="1" spc="5" dirty="0">
                <a:latin typeface="Arial"/>
                <a:cs typeface="Arial"/>
              </a:rPr>
              <a:t>I</a:t>
            </a:r>
            <a:r>
              <a:rPr sz="2400" b="1" spc="-15" dirty="0">
                <a:latin typeface="Arial"/>
                <a:cs typeface="Arial"/>
              </a:rPr>
              <a:t>V</a:t>
            </a:r>
            <a:r>
              <a:rPr sz="2400" b="1" spc="-10" dirty="0">
                <a:latin typeface="Arial"/>
                <a:cs typeface="Arial"/>
              </a:rPr>
              <a:t>E</a:t>
            </a:r>
            <a:r>
              <a:rPr sz="2400" b="1" spc="10" dirty="0">
                <a:latin typeface="Arial"/>
                <a:cs typeface="Arial"/>
              </a:rPr>
              <a:t> </a:t>
            </a:r>
            <a:r>
              <a:rPr sz="2400" b="1" spc="-15" dirty="0">
                <a:latin typeface="Arial"/>
                <a:cs typeface="Arial"/>
              </a:rPr>
              <a:t>10</a:t>
            </a:r>
            <a:endParaRPr sz="2400" dirty="0">
              <a:latin typeface="Arial"/>
              <a:cs typeface="Arial"/>
            </a:endParaRPr>
          </a:p>
          <a:p>
            <a:pPr marL="1661795" marR="1656714" algn="ctr">
              <a:spcBef>
                <a:spcPts val="20"/>
              </a:spcBef>
            </a:pPr>
            <a:r>
              <a:rPr sz="2400" spc="-15" dirty="0">
                <a:latin typeface="Arial"/>
                <a:cs typeface="Arial"/>
              </a:rPr>
              <a:t>A</a:t>
            </a:r>
            <a:r>
              <a:rPr sz="2400" spc="-10" dirty="0">
                <a:latin typeface="Arial"/>
                <a:cs typeface="Arial"/>
              </a:rPr>
              <a:t>d</a:t>
            </a:r>
            <a:r>
              <a:rPr sz="2400" spc="-5" dirty="0">
                <a:latin typeface="Arial"/>
                <a:cs typeface="Arial"/>
              </a:rPr>
              <a:t>apted</a:t>
            </a:r>
            <a:r>
              <a:rPr sz="2400" spc="5" dirty="0">
                <a:latin typeface="Arial"/>
                <a:cs typeface="Arial"/>
              </a:rPr>
              <a:t> </a:t>
            </a:r>
            <a:r>
              <a:rPr sz="2400" spc="-10" dirty="0">
                <a:latin typeface="Arial"/>
                <a:cs typeface="Arial"/>
              </a:rPr>
              <a:t>a</a:t>
            </a:r>
            <a:r>
              <a:rPr sz="2400" spc="-5" dirty="0">
                <a:latin typeface="Arial"/>
                <a:cs typeface="Arial"/>
              </a:rPr>
              <a:t>n</a:t>
            </a:r>
            <a:r>
              <a:rPr sz="2400" spc="-10" dirty="0">
                <a:latin typeface="Arial"/>
                <a:cs typeface="Arial"/>
              </a:rPr>
              <a:t>d</a:t>
            </a:r>
            <a:r>
              <a:rPr sz="2400" spc="-5" dirty="0">
                <a:latin typeface="Arial"/>
                <a:cs typeface="Arial"/>
              </a:rPr>
              <a:t> </a:t>
            </a:r>
            <a:r>
              <a:rPr sz="2400" spc="-15" dirty="0">
                <a:latin typeface="Arial"/>
                <a:cs typeface="Arial"/>
              </a:rPr>
              <a:t>u</a:t>
            </a:r>
            <a:r>
              <a:rPr sz="2400" dirty="0">
                <a:latin typeface="Arial"/>
                <a:cs typeface="Arial"/>
              </a:rPr>
              <a:t>s</a:t>
            </a:r>
            <a:r>
              <a:rPr sz="2400" spc="-5" dirty="0">
                <a:latin typeface="Arial"/>
                <a:cs typeface="Arial"/>
              </a:rPr>
              <a:t>e</a:t>
            </a:r>
            <a:r>
              <a:rPr sz="2400" spc="-10" dirty="0">
                <a:latin typeface="Arial"/>
                <a:cs typeface="Arial"/>
              </a:rPr>
              <a:t>d</a:t>
            </a:r>
            <a:r>
              <a:rPr sz="2400" spc="-5" dirty="0">
                <a:latin typeface="Arial"/>
                <a:cs typeface="Arial"/>
              </a:rPr>
              <a:t> </a:t>
            </a:r>
            <a:r>
              <a:rPr sz="2400" spc="-10" dirty="0">
                <a:latin typeface="Arial"/>
                <a:cs typeface="Arial"/>
              </a:rPr>
              <a:t>cu</a:t>
            </a:r>
            <a:r>
              <a:rPr sz="2400" spc="-15" dirty="0">
                <a:latin typeface="Arial"/>
                <a:cs typeface="Arial"/>
              </a:rPr>
              <a:t>l</a:t>
            </a:r>
            <a:r>
              <a:rPr sz="2400" spc="5" dirty="0">
                <a:latin typeface="Arial"/>
                <a:cs typeface="Arial"/>
              </a:rPr>
              <a:t>t</a:t>
            </a:r>
            <a:r>
              <a:rPr sz="2400" spc="-5" dirty="0">
                <a:latin typeface="Arial"/>
                <a:cs typeface="Arial"/>
              </a:rPr>
              <a:t>ura</a:t>
            </a:r>
            <a:r>
              <a:rPr sz="2400" dirty="0">
                <a:latin typeface="Arial"/>
                <a:cs typeface="Arial"/>
              </a:rPr>
              <a:t>ll</a:t>
            </a:r>
            <a:r>
              <a:rPr sz="2400" spc="-5" dirty="0">
                <a:latin typeface="Arial"/>
                <a:cs typeface="Arial"/>
              </a:rPr>
              <a:t>y </a:t>
            </a:r>
            <a:r>
              <a:rPr sz="2400" spc="-10" dirty="0">
                <a:latin typeface="Arial"/>
                <a:cs typeface="Arial"/>
              </a:rPr>
              <a:t>a</a:t>
            </a:r>
            <a:r>
              <a:rPr sz="2400" spc="-15" dirty="0">
                <a:latin typeface="Arial"/>
                <a:cs typeface="Arial"/>
              </a:rPr>
              <a:t>p</a:t>
            </a:r>
            <a:r>
              <a:rPr sz="2400" spc="-5" dirty="0">
                <a:latin typeface="Arial"/>
                <a:cs typeface="Arial"/>
              </a:rPr>
              <a:t>prop</a:t>
            </a:r>
            <a:r>
              <a:rPr sz="2400" spc="5" dirty="0">
                <a:latin typeface="Arial"/>
                <a:cs typeface="Arial"/>
              </a:rPr>
              <a:t>r</a:t>
            </a:r>
            <a:r>
              <a:rPr sz="2400" spc="-10" dirty="0">
                <a:latin typeface="Arial"/>
                <a:cs typeface="Arial"/>
              </a:rPr>
              <a:t>i</a:t>
            </a:r>
            <a:r>
              <a:rPr sz="2400" spc="-5" dirty="0">
                <a:latin typeface="Arial"/>
                <a:cs typeface="Arial"/>
              </a:rPr>
              <a:t>ate</a:t>
            </a:r>
            <a:r>
              <a:rPr sz="2400" spc="5" dirty="0">
                <a:latin typeface="Arial"/>
                <a:cs typeface="Arial"/>
              </a:rPr>
              <a:t> </a:t>
            </a:r>
            <a:r>
              <a:rPr sz="2400" spc="-5" dirty="0">
                <a:latin typeface="Arial"/>
                <a:cs typeface="Arial"/>
              </a:rPr>
              <a:t>t</a:t>
            </a:r>
            <a:r>
              <a:rPr sz="2400" spc="-15" dirty="0">
                <a:latin typeface="Arial"/>
                <a:cs typeface="Arial"/>
              </a:rPr>
              <a:t>e</a:t>
            </a:r>
            <a:r>
              <a:rPr sz="2400" spc="-10" dirty="0">
                <a:latin typeface="Arial"/>
                <a:cs typeface="Arial"/>
              </a:rPr>
              <a:t>ac</a:t>
            </a:r>
            <a:r>
              <a:rPr sz="2400" spc="-5" dirty="0">
                <a:latin typeface="Arial"/>
                <a:cs typeface="Arial"/>
              </a:rPr>
              <a:t>h</a:t>
            </a:r>
            <a:r>
              <a:rPr sz="2400" spc="-10" dirty="0">
                <a:latin typeface="Arial"/>
                <a:cs typeface="Arial"/>
              </a:rPr>
              <a:t>i</a:t>
            </a:r>
            <a:r>
              <a:rPr sz="2400" spc="-5" dirty="0">
                <a:latin typeface="Arial"/>
                <a:cs typeface="Arial"/>
              </a:rPr>
              <a:t>n</a:t>
            </a:r>
            <a:r>
              <a:rPr sz="2400" spc="-10" dirty="0">
                <a:latin typeface="Arial"/>
                <a:cs typeface="Arial"/>
              </a:rPr>
              <a:t>g</a:t>
            </a:r>
            <a:r>
              <a:rPr sz="2400" spc="-5" dirty="0">
                <a:latin typeface="Arial"/>
                <a:cs typeface="Arial"/>
              </a:rPr>
              <a:t> stra</a:t>
            </a:r>
            <a:r>
              <a:rPr sz="2400" dirty="0">
                <a:latin typeface="Arial"/>
                <a:cs typeface="Arial"/>
              </a:rPr>
              <a:t>t</a:t>
            </a:r>
            <a:r>
              <a:rPr sz="2400" spc="-10" dirty="0">
                <a:latin typeface="Arial"/>
                <a:cs typeface="Arial"/>
              </a:rPr>
              <a:t>e</a:t>
            </a:r>
            <a:r>
              <a:rPr sz="2400" spc="-15" dirty="0">
                <a:latin typeface="Arial"/>
                <a:cs typeface="Arial"/>
              </a:rPr>
              <a:t>g</a:t>
            </a:r>
            <a:r>
              <a:rPr sz="2400" dirty="0">
                <a:latin typeface="Arial"/>
                <a:cs typeface="Arial"/>
              </a:rPr>
              <a:t>i</a:t>
            </a:r>
            <a:r>
              <a:rPr sz="2400" spc="-10" dirty="0">
                <a:latin typeface="Arial"/>
                <a:cs typeface="Arial"/>
              </a:rPr>
              <a:t>es</a:t>
            </a:r>
            <a:r>
              <a:rPr sz="2400" spc="-5" dirty="0">
                <a:latin typeface="Arial"/>
                <a:cs typeface="Arial"/>
              </a:rPr>
              <a:t> to </a:t>
            </a:r>
            <a:r>
              <a:rPr sz="2400" spc="-10" dirty="0">
                <a:latin typeface="Arial"/>
                <a:cs typeface="Arial"/>
              </a:rPr>
              <a:t>a</a:t>
            </a:r>
            <a:r>
              <a:rPr sz="2400" spc="-5" dirty="0">
                <a:latin typeface="Arial"/>
                <a:cs typeface="Arial"/>
              </a:rPr>
              <a:t>ddre</a:t>
            </a:r>
            <a:r>
              <a:rPr sz="2400" dirty="0">
                <a:latin typeface="Arial"/>
                <a:cs typeface="Arial"/>
              </a:rPr>
              <a:t>s</a:t>
            </a:r>
            <a:r>
              <a:rPr sz="2400" spc="-5" dirty="0">
                <a:latin typeface="Arial"/>
                <a:cs typeface="Arial"/>
              </a:rPr>
              <a:t>s t</a:t>
            </a:r>
            <a:r>
              <a:rPr sz="2400" spc="-15" dirty="0">
                <a:latin typeface="Arial"/>
                <a:cs typeface="Arial"/>
              </a:rPr>
              <a:t>h</a:t>
            </a:r>
            <a:r>
              <a:rPr sz="2400" spc="-10" dirty="0">
                <a:latin typeface="Arial"/>
                <a:cs typeface="Arial"/>
              </a:rPr>
              <a:t>e</a:t>
            </a:r>
            <a:r>
              <a:rPr sz="2400" spc="5" dirty="0">
                <a:latin typeface="Arial"/>
                <a:cs typeface="Arial"/>
              </a:rPr>
              <a:t> </a:t>
            </a:r>
            <a:r>
              <a:rPr sz="2400" spc="-10" dirty="0">
                <a:latin typeface="Arial"/>
                <a:cs typeface="Arial"/>
              </a:rPr>
              <a:t>n</a:t>
            </a:r>
            <a:r>
              <a:rPr sz="2400" spc="-15" dirty="0">
                <a:latin typeface="Arial"/>
                <a:cs typeface="Arial"/>
              </a:rPr>
              <a:t>e</a:t>
            </a:r>
            <a:r>
              <a:rPr sz="2400" spc="-5" dirty="0">
                <a:latin typeface="Arial"/>
                <a:cs typeface="Arial"/>
              </a:rPr>
              <a:t>e</a:t>
            </a:r>
            <a:r>
              <a:rPr sz="2400" spc="-10" dirty="0">
                <a:latin typeface="Arial"/>
                <a:cs typeface="Arial"/>
              </a:rPr>
              <a:t>ds </a:t>
            </a:r>
            <a:r>
              <a:rPr sz="2400" spc="-5" dirty="0">
                <a:latin typeface="Arial"/>
                <a:cs typeface="Arial"/>
              </a:rPr>
              <a:t>of </a:t>
            </a:r>
            <a:r>
              <a:rPr sz="2400" spc="-10" dirty="0">
                <a:latin typeface="Arial"/>
                <a:cs typeface="Arial"/>
              </a:rPr>
              <a:t>le</a:t>
            </a:r>
            <a:r>
              <a:rPr sz="2400" spc="-5" dirty="0">
                <a:latin typeface="Arial"/>
                <a:cs typeface="Arial"/>
              </a:rPr>
              <a:t>arn</a:t>
            </a:r>
            <a:r>
              <a:rPr sz="2400" spc="-15" dirty="0">
                <a:latin typeface="Arial"/>
                <a:cs typeface="Arial"/>
              </a:rPr>
              <a:t>e</a:t>
            </a:r>
            <a:r>
              <a:rPr sz="2400" spc="-5" dirty="0">
                <a:latin typeface="Arial"/>
                <a:cs typeface="Arial"/>
              </a:rPr>
              <a:t>rs from ind</a:t>
            </a:r>
            <a:r>
              <a:rPr sz="2400" spc="-10" dirty="0">
                <a:latin typeface="Arial"/>
                <a:cs typeface="Arial"/>
              </a:rPr>
              <a:t>ig</a:t>
            </a:r>
            <a:r>
              <a:rPr sz="2400" spc="-5" dirty="0">
                <a:latin typeface="Arial"/>
                <a:cs typeface="Arial"/>
              </a:rPr>
              <a:t>e</a:t>
            </a:r>
            <a:r>
              <a:rPr sz="2400" spc="-10" dirty="0">
                <a:latin typeface="Arial"/>
                <a:cs typeface="Arial"/>
              </a:rPr>
              <a:t>n</a:t>
            </a:r>
            <a:r>
              <a:rPr sz="2400" spc="-15" dirty="0">
                <a:latin typeface="Arial"/>
                <a:cs typeface="Arial"/>
              </a:rPr>
              <a:t>o</a:t>
            </a:r>
            <a:r>
              <a:rPr sz="2400" spc="-10" dirty="0">
                <a:latin typeface="Arial"/>
                <a:cs typeface="Arial"/>
              </a:rPr>
              <a:t>us</a:t>
            </a:r>
            <a:r>
              <a:rPr sz="2400" spc="10" dirty="0">
                <a:latin typeface="Arial"/>
                <a:cs typeface="Arial"/>
              </a:rPr>
              <a:t> </a:t>
            </a:r>
            <a:r>
              <a:rPr sz="2400" spc="-5" dirty="0">
                <a:latin typeface="Arial"/>
                <a:cs typeface="Arial"/>
              </a:rPr>
              <a:t>gro</a:t>
            </a:r>
            <a:r>
              <a:rPr sz="2400" dirty="0">
                <a:latin typeface="Arial"/>
                <a:cs typeface="Arial"/>
              </a:rPr>
              <a:t>u</a:t>
            </a:r>
            <a:r>
              <a:rPr sz="2400" spc="-10" dirty="0">
                <a:latin typeface="Arial"/>
                <a:cs typeface="Arial"/>
              </a:rPr>
              <a:t>ps</a:t>
            </a:r>
            <a:endParaRPr sz="2400" dirty="0">
              <a:latin typeface="Arial"/>
              <a:cs typeface="Arial"/>
            </a:endParaRPr>
          </a:p>
          <a:p>
            <a:pPr>
              <a:spcBef>
                <a:spcPts val="14"/>
              </a:spcBef>
            </a:pPr>
            <a:endParaRPr sz="1600" dirty="0"/>
          </a:p>
          <a:p>
            <a:pPr marL="6985" algn="ctr"/>
            <a:r>
              <a:rPr sz="2400" b="1" spc="-15" dirty="0">
                <a:latin typeface="Arial"/>
                <a:cs typeface="Arial"/>
              </a:rPr>
              <a:t>P</a:t>
            </a:r>
            <a:r>
              <a:rPr sz="2400" b="1" spc="-10" dirty="0">
                <a:latin typeface="Arial"/>
                <a:cs typeface="Arial"/>
              </a:rPr>
              <a:t>R</a:t>
            </a:r>
            <a:r>
              <a:rPr sz="2400" b="1" spc="-5" dirty="0">
                <a:latin typeface="Arial"/>
                <a:cs typeface="Arial"/>
              </a:rPr>
              <a:t>OM</a:t>
            </a:r>
            <a:r>
              <a:rPr sz="2400" b="1" spc="-15" dirty="0">
                <a:latin typeface="Arial"/>
                <a:cs typeface="Arial"/>
              </a:rPr>
              <a:t>P</a:t>
            </a:r>
            <a:r>
              <a:rPr sz="2400" b="1" spc="-10" dirty="0">
                <a:latin typeface="Arial"/>
                <a:cs typeface="Arial"/>
              </a:rPr>
              <a:t>T</a:t>
            </a:r>
            <a:r>
              <a:rPr sz="2400" b="1" spc="5" dirty="0">
                <a:latin typeface="Arial"/>
                <a:cs typeface="Arial"/>
              </a:rPr>
              <a:t> </a:t>
            </a:r>
            <a:r>
              <a:rPr sz="2400" b="1" spc="-15" dirty="0">
                <a:latin typeface="Arial"/>
                <a:cs typeface="Arial"/>
              </a:rPr>
              <a:t>#</a:t>
            </a:r>
            <a:r>
              <a:rPr sz="2400" b="1" spc="-10" dirty="0">
                <a:latin typeface="Arial"/>
                <a:cs typeface="Arial"/>
              </a:rPr>
              <a:t>2</a:t>
            </a:r>
            <a:endParaRPr sz="2400" dirty="0">
              <a:latin typeface="Arial"/>
              <a:cs typeface="Arial"/>
            </a:endParaRPr>
          </a:p>
          <a:p>
            <a:pPr marL="83820" marR="128905">
              <a:spcBef>
                <a:spcPts val="30"/>
              </a:spcBef>
            </a:pPr>
            <a:r>
              <a:rPr sz="2400" b="1" spc="-10" dirty="0">
                <a:latin typeface="Arial"/>
                <a:cs typeface="Arial"/>
              </a:rPr>
              <a:t>Design a</a:t>
            </a:r>
            <a:r>
              <a:rPr sz="2400" b="1" spc="5" dirty="0">
                <a:latin typeface="Arial"/>
                <a:cs typeface="Arial"/>
              </a:rPr>
              <a:t> </a:t>
            </a:r>
            <a:r>
              <a:rPr sz="2400" b="1" spc="-5" dirty="0">
                <a:latin typeface="Arial"/>
                <a:cs typeface="Arial"/>
              </a:rPr>
              <a:t>l</a:t>
            </a:r>
            <a:r>
              <a:rPr sz="2400" b="1" spc="-15" dirty="0">
                <a:latin typeface="Arial"/>
                <a:cs typeface="Arial"/>
              </a:rPr>
              <a:t>e</a:t>
            </a:r>
            <a:r>
              <a:rPr sz="2400" b="1" spc="-5" dirty="0">
                <a:latin typeface="Arial"/>
                <a:cs typeface="Arial"/>
              </a:rPr>
              <a:t>s</a:t>
            </a:r>
            <a:r>
              <a:rPr sz="2400" b="1" spc="-10" dirty="0">
                <a:latin typeface="Arial"/>
                <a:cs typeface="Arial"/>
              </a:rPr>
              <a:t>son </a:t>
            </a:r>
            <a:r>
              <a:rPr sz="2400" b="1" spc="-5" dirty="0">
                <a:latin typeface="Arial"/>
                <a:cs typeface="Arial"/>
              </a:rPr>
              <a:t>plan for</a:t>
            </a:r>
            <a:r>
              <a:rPr sz="2400" b="1" spc="5" dirty="0">
                <a:latin typeface="Arial"/>
                <a:cs typeface="Arial"/>
              </a:rPr>
              <a:t> </a:t>
            </a:r>
            <a:r>
              <a:rPr sz="2400" b="1" spc="-10" dirty="0">
                <a:latin typeface="Arial"/>
                <a:cs typeface="Arial"/>
              </a:rPr>
              <a:t>your</a:t>
            </a:r>
            <a:r>
              <a:rPr sz="2400" b="1" spc="-5" dirty="0">
                <a:latin typeface="Arial"/>
                <a:cs typeface="Arial"/>
              </a:rPr>
              <a:t> </a:t>
            </a:r>
            <a:r>
              <a:rPr sz="2400" b="1" spc="-10" dirty="0">
                <a:latin typeface="Arial"/>
                <a:cs typeface="Arial"/>
              </a:rPr>
              <a:t>c</a:t>
            </a:r>
            <a:r>
              <a:rPr sz="2400" b="1" dirty="0">
                <a:latin typeface="Arial"/>
                <a:cs typeface="Arial"/>
              </a:rPr>
              <a:t>l</a:t>
            </a:r>
            <a:r>
              <a:rPr sz="2400" b="1" spc="-10" dirty="0">
                <a:latin typeface="Arial"/>
                <a:cs typeface="Arial"/>
              </a:rPr>
              <a:t>a</a:t>
            </a:r>
            <a:r>
              <a:rPr sz="2400" b="1" spc="-15" dirty="0">
                <a:latin typeface="Arial"/>
                <a:cs typeface="Arial"/>
              </a:rPr>
              <a:t>s</a:t>
            </a:r>
            <a:r>
              <a:rPr sz="2400" b="1" spc="-10" dirty="0">
                <a:latin typeface="Arial"/>
                <a:cs typeface="Arial"/>
              </a:rPr>
              <a:t>s</a:t>
            </a:r>
            <a:r>
              <a:rPr sz="2400" b="1" spc="-5" dirty="0">
                <a:latin typeface="Arial"/>
                <a:cs typeface="Arial"/>
              </a:rPr>
              <a:t> that</a:t>
            </a:r>
            <a:r>
              <a:rPr sz="2400" b="1" spc="10" dirty="0">
                <a:latin typeface="Arial"/>
                <a:cs typeface="Arial"/>
              </a:rPr>
              <a:t> </a:t>
            </a:r>
            <a:r>
              <a:rPr sz="2400" b="1" spc="-5" dirty="0">
                <a:latin typeface="Arial"/>
                <a:cs typeface="Arial"/>
              </a:rPr>
              <a:t>in</a:t>
            </a:r>
            <a:r>
              <a:rPr sz="2400" b="1" dirty="0">
                <a:latin typeface="Arial"/>
                <a:cs typeface="Arial"/>
              </a:rPr>
              <a:t>t</a:t>
            </a:r>
            <a:r>
              <a:rPr sz="2400" b="1" spc="-10" dirty="0">
                <a:latin typeface="Arial"/>
                <a:cs typeface="Arial"/>
              </a:rPr>
              <a:t>egr</a:t>
            </a:r>
            <a:r>
              <a:rPr sz="2400" b="1" spc="-15" dirty="0">
                <a:latin typeface="Arial"/>
                <a:cs typeface="Arial"/>
              </a:rPr>
              <a:t>a</a:t>
            </a:r>
            <a:r>
              <a:rPr sz="2400" b="1" spc="-5" dirty="0">
                <a:latin typeface="Arial"/>
                <a:cs typeface="Arial"/>
              </a:rPr>
              <a:t>te</a:t>
            </a:r>
            <a:r>
              <a:rPr sz="2400" b="1" spc="-10" dirty="0">
                <a:latin typeface="Arial"/>
                <a:cs typeface="Arial"/>
              </a:rPr>
              <a:t>s</a:t>
            </a:r>
            <a:r>
              <a:rPr sz="2400" b="1" spc="5" dirty="0">
                <a:latin typeface="Arial"/>
                <a:cs typeface="Arial"/>
              </a:rPr>
              <a:t> </a:t>
            </a:r>
            <a:r>
              <a:rPr sz="2400" b="1" spc="-10" dirty="0">
                <a:latin typeface="Arial"/>
                <a:cs typeface="Arial"/>
              </a:rPr>
              <a:t>a</a:t>
            </a:r>
            <a:r>
              <a:rPr sz="2400" b="1" spc="-15" dirty="0">
                <a:latin typeface="Arial"/>
                <a:cs typeface="Arial"/>
              </a:rPr>
              <a:t>s</a:t>
            </a:r>
            <a:r>
              <a:rPr sz="2400" b="1" spc="-10" dirty="0">
                <a:latin typeface="Arial"/>
                <a:cs typeface="Arial"/>
              </a:rPr>
              <a:t>pe</a:t>
            </a:r>
            <a:r>
              <a:rPr sz="2400" b="1" spc="-15" dirty="0">
                <a:latin typeface="Arial"/>
                <a:cs typeface="Arial"/>
              </a:rPr>
              <a:t>c</a:t>
            </a:r>
            <a:r>
              <a:rPr sz="2400" b="1" spc="10" dirty="0">
                <a:latin typeface="Arial"/>
                <a:cs typeface="Arial"/>
              </a:rPr>
              <a:t>t</a:t>
            </a:r>
            <a:r>
              <a:rPr sz="2400" b="1" spc="-10" dirty="0">
                <a:latin typeface="Arial"/>
                <a:cs typeface="Arial"/>
              </a:rPr>
              <a:t>s</a:t>
            </a:r>
            <a:r>
              <a:rPr sz="2400" b="1" spc="-5" dirty="0">
                <a:latin typeface="Arial"/>
                <a:cs typeface="Arial"/>
              </a:rPr>
              <a:t> of </a:t>
            </a:r>
            <a:r>
              <a:rPr sz="2400" b="1" spc="-10" dirty="0">
                <a:latin typeface="Arial"/>
                <a:cs typeface="Arial"/>
              </a:rPr>
              <a:t>indigenous</a:t>
            </a:r>
            <a:r>
              <a:rPr sz="2400" b="1" spc="-5" dirty="0">
                <a:latin typeface="Arial"/>
                <a:cs typeface="Arial"/>
              </a:rPr>
              <a:t> </a:t>
            </a:r>
            <a:r>
              <a:rPr sz="2400" b="1" spc="-10" dirty="0">
                <a:latin typeface="Arial"/>
                <a:cs typeface="Arial"/>
              </a:rPr>
              <a:t>p</a:t>
            </a:r>
            <a:r>
              <a:rPr sz="2400" b="1" dirty="0">
                <a:latin typeface="Arial"/>
                <a:cs typeface="Arial"/>
              </a:rPr>
              <a:t>e</a:t>
            </a:r>
            <a:r>
              <a:rPr sz="2400" b="1" spc="-10" dirty="0">
                <a:latin typeface="Arial"/>
                <a:cs typeface="Arial"/>
              </a:rPr>
              <a:t>oples</a:t>
            </a:r>
            <a:r>
              <a:rPr sz="2400" b="1" spc="-5" dirty="0">
                <a:latin typeface="Arial"/>
                <a:cs typeface="Arial"/>
              </a:rPr>
              <a:t> (I</a:t>
            </a:r>
            <a:r>
              <a:rPr sz="2400" b="1" spc="-15" dirty="0">
                <a:latin typeface="Arial"/>
                <a:cs typeface="Arial"/>
              </a:rPr>
              <a:t>P</a:t>
            </a:r>
            <a:r>
              <a:rPr sz="2400" b="1" spc="-5" dirty="0">
                <a:latin typeface="Arial"/>
                <a:cs typeface="Arial"/>
              </a:rPr>
              <a:t>)</a:t>
            </a:r>
            <a:r>
              <a:rPr sz="2400" b="1" spc="10" dirty="0">
                <a:latin typeface="Arial"/>
                <a:cs typeface="Arial"/>
              </a:rPr>
              <a:t> </a:t>
            </a:r>
            <a:r>
              <a:rPr sz="2400" b="1" spc="-5" dirty="0">
                <a:latin typeface="Arial"/>
                <a:cs typeface="Arial"/>
              </a:rPr>
              <a:t>cultu</a:t>
            </a:r>
            <a:r>
              <a:rPr sz="2400" b="1" spc="-10" dirty="0">
                <a:latin typeface="Arial"/>
                <a:cs typeface="Arial"/>
              </a:rPr>
              <a:t>re</a:t>
            </a:r>
            <a:r>
              <a:rPr sz="2400" b="1" spc="55" dirty="0">
                <a:latin typeface="Arial"/>
                <a:cs typeface="Arial"/>
              </a:rPr>
              <a:t> </a:t>
            </a:r>
            <a:r>
              <a:rPr sz="2400" spc="-10" dirty="0">
                <a:latin typeface="Arial"/>
                <a:cs typeface="Arial"/>
              </a:rPr>
              <a:t>using</a:t>
            </a:r>
            <a:r>
              <a:rPr sz="2400" spc="5" dirty="0">
                <a:latin typeface="Arial"/>
                <a:cs typeface="Arial"/>
              </a:rPr>
              <a:t> </a:t>
            </a:r>
            <a:r>
              <a:rPr sz="2400" spc="-10" dirty="0">
                <a:latin typeface="Arial"/>
                <a:cs typeface="Arial"/>
              </a:rPr>
              <a:t>n</a:t>
            </a:r>
            <a:r>
              <a:rPr sz="2400" spc="-5" dirty="0">
                <a:latin typeface="Arial"/>
                <a:cs typeface="Arial"/>
              </a:rPr>
              <a:t>at</a:t>
            </a:r>
            <a:r>
              <a:rPr sz="2400" spc="-15" dirty="0">
                <a:latin typeface="Arial"/>
                <a:cs typeface="Arial"/>
              </a:rPr>
              <a:t>i</a:t>
            </a:r>
            <a:r>
              <a:rPr sz="2400" spc="-10" dirty="0">
                <a:latin typeface="Arial"/>
                <a:cs typeface="Arial"/>
              </a:rPr>
              <a:t>o</a:t>
            </a:r>
            <a:r>
              <a:rPr sz="2400" spc="-5" dirty="0">
                <a:latin typeface="Arial"/>
                <a:cs typeface="Arial"/>
              </a:rPr>
              <a:t>nal</a:t>
            </a:r>
            <a:r>
              <a:rPr sz="2400" spc="-10" dirty="0">
                <a:latin typeface="Arial"/>
                <a:cs typeface="Arial"/>
              </a:rPr>
              <a:t> m</a:t>
            </a:r>
            <a:r>
              <a:rPr sz="2400" spc="-15" dirty="0">
                <a:latin typeface="Arial"/>
                <a:cs typeface="Arial"/>
              </a:rPr>
              <a:t>a</a:t>
            </a:r>
            <a:r>
              <a:rPr sz="2400" spc="-10" dirty="0">
                <a:latin typeface="Arial"/>
                <a:cs typeface="Arial"/>
              </a:rPr>
              <a:t>n</a:t>
            </a:r>
            <a:r>
              <a:rPr sz="2400" spc="-5" dirty="0">
                <a:latin typeface="Arial"/>
                <a:cs typeface="Arial"/>
              </a:rPr>
              <a:t>dat</a:t>
            </a:r>
            <a:r>
              <a:rPr sz="2400" spc="-15" dirty="0">
                <a:latin typeface="Arial"/>
                <a:cs typeface="Arial"/>
              </a:rPr>
              <a:t>e</a:t>
            </a:r>
            <a:r>
              <a:rPr sz="2400" spc="-5" dirty="0">
                <a:latin typeface="Arial"/>
                <a:cs typeface="Arial"/>
              </a:rPr>
              <a:t>s o</a:t>
            </a:r>
            <a:r>
              <a:rPr sz="2400" spc="-10" dirty="0">
                <a:latin typeface="Arial"/>
                <a:cs typeface="Arial"/>
              </a:rPr>
              <a:t>n</a:t>
            </a:r>
            <a:r>
              <a:rPr sz="2400" spc="5" dirty="0">
                <a:latin typeface="Arial"/>
                <a:cs typeface="Arial"/>
              </a:rPr>
              <a:t> </a:t>
            </a:r>
            <a:r>
              <a:rPr sz="2400" spc="-10" dirty="0">
                <a:latin typeface="Arial"/>
                <a:cs typeface="Arial"/>
              </a:rPr>
              <a:t>in</a:t>
            </a:r>
            <a:r>
              <a:rPr sz="2400" spc="-5" dirty="0">
                <a:latin typeface="Arial"/>
                <a:cs typeface="Arial"/>
              </a:rPr>
              <a:t>d</a:t>
            </a:r>
            <a:r>
              <a:rPr sz="2400" spc="-10" dirty="0">
                <a:latin typeface="Arial"/>
                <a:cs typeface="Arial"/>
              </a:rPr>
              <a:t>ig</a:t>
            </a:r>
            <a:r>
              <a:rPr sz="2400" spc="-5" dirty="0">
                <a:latin typeface="Arial"/>
                <a:cs typeface="Arial"/>
              </a:rPr>
              <a:t>e</a:t>
            </a:r>
            <a:r>
              <a:rPr sz="2400" spc="-10" dirty="0">
                <a:latin typeface="Arial"/>
                <a:cs typeface="Arial"/>
              </a:rPr>
              <a:t>n</a:t>
            </a:r>
            <a:r>
              <a:rPr sz="2400" spc="-15" dirty="0">
                <a:latin typeface="Arial"/>
                <a:cs typeface="Arial"/>
              </a:rPr>
              <a:t>o</a:t>
            </a:r>
            <a:r>
              <a:rPr sz="2400" spc="-10" dirty="0">
                <a:latin typeface="Arial"/>
                <a:cs typeface="Arial"/>
              </a:rPr>
              <a:t>us</a:t>
            </a:r>
            <a:r>
              <a:rPr sz="2400" spc="10" dirty="0">
                <a:latin typeface="Arial"/>
                <a:cs typeface="Arial"/>
              </a:rPr>
              <a:t> </a:t>
            </a:r>
            <a:r>
              <a:rPr sz="2400" spc="-5" dirty="0">
                <a:latin typeface="Arial"/>
                <a:cs typeface="Arial"/>
              </a:rPr>
              <a:t>p</a:t>
            </a:r>
            <a:r>
              <a:rPr sz="2400" spc="-10" dirty="0">
                <a:latin typeface="Arial"/>
                <a:cs typeface="Arial"/>
              </a:rPr>
              <a:t>e</a:t>
            </a:r>
            <a:r>
              <a:rPr sz="2400" spc="-15" dirty="0">
                <a:latin typeface="Arial"/>
                <a:cs typeface="Arial"/>
              </a:rPr>
              <a:t>o</a:t>
            </a:r>
            <a:r>
              <a:rPr sz="2400" spc="-5" dirty="0">
                <a:latin typeface="Arial"/>
                <a:cs typeface="Arial"/>
              </a:rPr>
              <a:t>p</a:t>
            </a:r>
            <a:r>
              <a:rPr sz="2400" spc="-10" dirty="0">
                <a:latin typeface="Arial"/>
                <a:cs typeface="Arial"/>
              </a:rPr>
              <a:t>les e</a:t>
            </a:r>
            <a:r>
              <a:rPr sz="2400" spc="-5" dirty="0">
                <a:latin typeface="Arial"/>
                <a:cs typeface="Arial"/>
              </a:rPr>
              <a:t>ducation (</a:t>
            </a:r>
            <a:r>
              <a:rPr sz="2400" spc="5" dirty="0">
                <a:latin typeface="Arial"/>
                <a:cs typeface="Arial"/>
              </a:rPr>
              <a:t>I</a:t>
            </a:r>
            <a:r>
              <a:rPr sz="2400" spc="-15" dirty="0">
                <a:latin typeface="Arial"/>
                <a:cs typeface="Arial"/>
              </a:rPr>
              <a:t>P</a:t>
            </a:r>
            <a:r>
              <a:rPr sz="2400" spc="-5" dirty="0">
                <a:latin typeface="Arial"/>
                <a:cs typeface="Arial"/>
              </a:rPr>
              <a:t>Ed) </a:t>
            </a:r>
            <a:r>
              <a:rPr sz="2400" spc="-10" dirty="0">
                <a:latin typeface="Arial"/>
                <a:cs typeface="Arial"/>
              </a:rPr>
              <a:t>as</a:t>
            </a:r>
            <a:r>
              <a:rPr sz="2400" spc="15" dirty="0">
                <a:latin typeface="Arial"/>
                <a:cs typeface="Arial"/>
              </a:rPr>
              <a:t> </a:t>
            </a:r>
            <a:r>
              <a:rPr sz="2400" spc="-5" dirty="0">
                <a:latin typeface="Arial"/>
                <a:cs typeface="Arial"/>
              </a:rPr>
              <a:t>ref</a:t>
            </a:r>
            <a:r>
              <a:rPr sz="2400" spc="-15" dirty="0">
                <a:latin typeface="Arial"/>
                <a:cs typeface="Arial"/>
              </a:rPr>
              <a:t>e</a:t>
            </a:r>
            <a:r>
              <a:rPr sz="2400" spc="-5" dirty="0">
                <a:latin typeface="Arial"/>
                <a:cs typeface="Arial"/>
              </a:rPr>
              <a:t>re</a:t>
            </a:r>
            <a:r>
              <a:rPr sz="2400" spc="-15" dirty="0">
                <a:latin typeface="Arial"/>
                <a:cs typeface="Arial"/>
              </a:rPr>
              <a:t>n</a:t>
            </a:r>
            <a:r>
              <a:rPr sz="2400" dirty="0">
                <a:latin typeface="Arial"/>
                <a:cs typeface="Arial"/>
              </a:rPr>
              <a:t>c</a:t>
            </a:r>
            <a:r>
              <a:rPr sz="2400" spc="-5" dirty="0">
                <a:latin typeface="Arial"/>
                <a:cs typeface="Arial"/>
              </a:rPr>
              <a:t>e:</a:t>
            </a:r>
            <a:endParaRPr sz="2400" dirty="0">
              <a:latin typeface="Arial"/>
              <a:cs typeface="Arial"/>
            </a:endParaRPr>
          </a:p>
          <a:p>
            <a:pPr marL="457834" indent="-180340">
              <a:buFont typeface="Arial"/>
              <a:buChar char="•"/>
              <a:tabLst>
                <a:tab pos="457834" algn="l"/>
              </a:tabLst>
            </a:pPr>
            <a:r>
              <a:rPr sz="2400" spc="-10" dirty="0">
                <a:latin typeface="Arial"/>
                <a:cs typeface="Arial"/>
              </a:rPr>
              <a:t>Rep</a:t>
            </a:r>
            <a:r>
              <a:rPr sz="2400" spc="-5" dirty="0">
                <a:latin typeface="Arial"/>
                <a:cs typeface="Arial"/>
              </a:rPr>
              <a:t>ubl</a:t>
            </a:r>
            <a:r>
              <a:rPr sz="2400" spc="-10" dirty="0">
                <a:latin typeface="Arial"/>
                <a:cs typeface="Arial"/>
              </a:rPr>
              <a:t>i</a:t>
            </a:r>
            <a:r>
              <a:rPr sz="2400" spc="-5" dirty="0">
                <a:latin typeface="Arial"/>
                <a:cs typeface="Arial"/>
              </a:rPr>
              <a:t>c </a:t>
            </a:r>
            <a:r>
              <a:rPr sz="2400" spc="-15" dirty="0">
                <a:latin typeface="Arial"/>
                <a:cs typeface="Arial"/>
              </a:rPr>
              <a:t>A</a:t>
            </a:r>
            <a:r>
              <a:rPr sz="2400" dirty="0">
                <a:latin typeface="Arial"/>
                <a:cs typeface="Arial"/>
              </a:rPr>
              <a:t>c</a:t>
            </a:r>
            <a:r>
              <a:rPr sz="2400" spc="-5" dirty="0">
                <a:latin typeface="Arial"/>
                <a:cs typeface="Arial"/>
              </a:rPr>
              <a:t>t </a:t>
            </a:r>
            <a:r>
              <a:rPr sz="2400" dirty="0">
                <a:latin typeface="Arial"/>
                <a:cs typeface="Arial"/>
              </a:rPr>
              <a:t>N</a:t>
            </a:r>
            <a:r>
              <a:rPr sz="2400" spc="-5" dirty="0">
                <a:latin typeface="Arial"/>
                <a:cs typeface="Arial"/>
              </a:rPr>
              <a:t>o. 8</a:t>
            </a:r>
            <a:r>
              <a:rPr sz="2400" spc="-10" dirty="0">
                <a:latin typeface="Arial"/>
                <a:cs typeface="Arial"/>
              </a:rPr>
              <a:t>3</a:t>
            </a:r>
            <a:r>
              <a:rPr sz="2400" spc="-15" dirty="0">
                <a:latin typeface="Arial"/>
                <a:cs typeface="Arial"/>
              </a:rPr>
              <a:t>7</a:t>
            </a:r>
            <a:r>
              <a:rPr sz="2400" spc="-10" dirty="0">
                <a:latin typeface="Arial"/>
                <a:cs typeface="Arial"/>
              </a:rPr>
              <a:t>1</a:t>
            </a:r>
            <a:r>
              <a:rPr sz="2400" spc="5" dirty="0">
                <a:latin typeface="Arial"/>
                <a:cs typeface="Arial"/>
              </a:rPr>
              <a:t> </a:t>
            </a:r>
            <a:r>
              <a:rPr sz="2400" spc="-5" dirty="0">
                <a:latin typeface="Arial"/>
                <a:cs typeface="Arial"/>
              </a:rPr>
              <a:t>or t</a:t>
            </a:r>
            <a:r>
              <a:rPr sz="2400" dirty="0">
                <a:latin typeface="Arial"/>
                <a:cs typeface="Arial"/>
              </a:rPr>
              <a:t>h</a:t>
            </a:r>
            <a:r>
              <a:rPr sz="2400" spc="-10" dirty="0">
                <a:latin typeface="Arial"/>
                <a:cs typeface="Arial"/>
              </a:rPr>
              <a:t>e</a:t>
            </a:r>
            <a:r>
              <a:rPr sz="2400" spc="-5" dirty="0">
                <a:latin typeface="Arial"/>
                <a:cs typeface="Arial"/>
              </a:rPr>
              <a:t> </a:t>
            </a:r>
            <a:r>
              <a:rPr sz="2400" spc="-10" dirty="0">
                <a:latin typeface="Arial"/>
                <a:cs typeface="Arial"/>
              </a:rPr>
              <a:t>In</a:t>
            </a:r>
            <a:r>
              <a:rPr sz="2400" spc="-5" dirty="0">
                <a:latin typeface="Arial"/>
                <a:cs typeface="Arial"/>
              </a:rPr>
              <a:t>d</a:t>
            </a:r>
            <a:r>
              <a:rPr sz="2400" spc="-10" dirty="0">
                <a:latin typeface="Arial"/>
                <a:cs typeface="Arial"/>
              </a:rPr>
              <a:t>i</a:t>
            </a:r>
            <a:r>
              <a:rPr sz="2400" spc="-5" dirty="0">
                <a:latin typeface="Arial"/>
                <a:cs typeface="Arial"/>
              </a:rPr>
              <a:t>g</a:t>
            </a:r>
            <a:r>
              <a:rPr sz="2400" spc="-10" dirty="0">
                <a:latin typeface="Arial"/>
                <a:cs typeface="Arial"/>
              </a:rPr>
              <a:t>e</a:t>
            </a:r>
            <a:r>
              <a:rPr sz="2400" spc="-15" dirty="0">
                <a:latin typeface="Arial"/>
                <a:cs typeface="Arial"/>
              </a:rPr>
              <a:t>n</a:t>
            </a:r>
            <a:r>
              <a:rPr sz="2400" spc="-5" dirty="0">
                <a:latin typeface="Arial"/>
                <a:cs typeface="Arial"/>
              </a:rPr>
              <a:t>o</a:t>
            </a:r>
            <a:r>
              <a:rPr sz="2400" spc="-10" dirty="0">
                <a:latin typeface="Arial"/>
                <a:cs typeface="Arial"/>
              </a:rPr>
              <a:t>us </a:t>
            </a:r>
            <a:r>
              <a:rPr sz="2400" spc="-15" dirty="0">
                <a:latin typeface="Arial"/>
                <a:cs typeface="Arial"/>
              </a:rPr>
              <a:t>P</a:t>
            </a:r>
            <a:r>
              <a:rPr sz="2400" spc="-5" dirty="0">
                <a:latin typeface="Arial"/>
                <a:cs typeface="Arial"/>
              </a:rPr>
              <a:t>e</a:t>
            </a:r>
            <a:r>
              <a:rPr sz="2400" spc="-10" dirty="0">
                <a:latin typeface="Arial"/>
                <a:cs typeface="Arial"/>
              </a:rPr>
              <a:t>o</a:t>
            </a:r>
            <a:r>
              <a:rPr sz="2400" spc="-5" dirty="0">
                <a:latin typeface="Arial"/>
                <a:cs typeface="Arial"/>
              </a:rPr>
              <a:t>p</a:t>
            </a:r>
            <a:r>
              <a:rPr sz="2400" spc="-10" dirty="0">
                <a:latin typeface="Arial"/>
                <a:cs typeface="Arial"/>
              </a:rPr>
              <a:t>le</a:t>
            </a:r>
            <a:r>
              <a:rPr sz="2400" spc="-15" dirty="0">
                <a:latin typeface="Arial"/>
                <a:cs typeface="Arial"/>
              </a:rPr>
              <a:t>’</a:t>
            </a:r>
            <a:r>
              <a:rPr sz="2400" spc="-5" dirty="0">
                <a:latin typeface="Arial"/>
                <a:cs typeface="Arial"/>
              </a:rPr>
              <a:t>s </a:t>
            </a:r>
            <a:r>
              <a:rPr sz="2400" dirty="0">
                <a:latin typeface="Arial"/>
                <a:cs typeface="Arial"/>
              </a:rPr>
              <a:t>R</a:t>
            </a:r>
            <a:r>
              <a:rPr sz="2400" spc="-10" dirty="0">
                <a:latin typeface="Arial"/>
                <a:cs typeface="Arial"/>
              </a:rPr>
              <a:t>i</a:t>
            </a:r>
            <a:r>
              <a:rPr sz="2400" spc="-5" dirty="0">
                <a:latin typeface="Arial"/>
                <a:cs typeface="Arial"/>
              </a:rPr>
              <a:t>ghts </a:t>
            </a:r>
            <a:r>
              <a:rPr sz="2400" spc="-15" dirty="0">
                <a:latin typeface="Arial"/>
                <a:cs typeface="Arial"/>
              </a:rPr>
              <a:t>A</a:t>
            </a:r>
            <a:r>
              <a:rPr sz="2400" dirty="0">
                <a:latin typeface="Arial"/>
                <a:cs typeface="Arial"/>
              </a:rPr>
              <a:t>c</a:t>
            </a:r>
            <a:r>
              <a:rPr sz="2400" spc="-5" dirty="0">
                <a:latin typeface="Arial"/>
                <a:cs typeface="Arial"/>
              </a:rPr>
              <a:t>t </a:t>
            </a:r>
            <a:r>
              <a:rPr sz="2400" spc="-15" dirty="0">
                <a:latin typeface="Arial"/>
                <a:cs typeface="Arial"/>
              </a:rPr>
              <a:t>o</a:t>
            </a:r>
            <a:r>
              <a:rPr sz="2400" spc="-5" dirty="0">
                <a:latin typeface="Arial"/>
                <a:cs typeface="Arial"/>
              </a:rPr>
              <a:t>f</a:t>
            </a:r>
            <a:r>
              <a:rPr sz="2400" spc="5" dirty="0">
                <a:latin typeface="Arial"/>
                <a:cs typeface="Arial"/>
              </a:rPr>
              <a:t> </a:t>
            </a:r>
            <a:r>
              <a:rPr sz="2400" spc="-10" dirty="0">
                <a:latin typeface="Arial"/>
                <a:cs typeface="Arial"/>
              </a:rPr>
              <a:t>1</a:t>
            </a:r>
            <a:r>
              <a:rPr sz="2400" spc="-15" dirty="0">
                <a:latin typeface="Arial"/>
                <a:cs typeface="Arial"/>
              </a:rPr>
              <a:t>9</a:t>
            </a:r>
            <a:r>
              <a:rPr sz="2400" spc="-5" dirty="0">
                <a:latin typeface="Arial"/>
                <a:cs typeface="Arial"/>
              </a:rPr>
              <a:t>9</a:t>
            </a:r>
            <a:r>
              <a:rPr sz="2400" spc="-10" dirty="0">
                <a:latin typeface="Arial"/>
                <a:cs typeface="Arial"/>
              </a:rPr>
              <a:t>7</a:t>
            </a:r>
            <a:endParaRPr sz="2400" dirty="0">
              <a:latin typeface="Arial"/>
              <a:cs typeface="Arial"/>
            </a:endParaRPr>
          </a:p>
          <a:p>
            <a:pPr marL="457834" marR="570230" indent="-180340">
              <a:spcBef>
                <a:spcPts val="30"/>
              </a:spcBef>
              <a:buFont typeface="Arial"/>
              <a:buChar char="•"/>
              <a:tabLst>
                <a:tab pos="457834" algn="l"/>
              </a:tabLst>
            </a:pPr>
            <a:r>
              <a:rPr sz="2400" spc="-10" dirty="0">
                <a:latin typeface="Arial"/>
                <a:cs typeface="Arial"/>
              </a:rPr>
              <a:t>DepEd</a:t>
            </a:r>
            <a:r>
              <a:rPr sz="2400" spc="-5" dirty="0">
                <a:latin typeface="Arial"/>
                <a:cs typeface="Arial"/>
              </a:rPr>
              <a:t> </a:t>
            </a:r>
            <a:r>
              <a:rPr sz="2400" spc="-10" dirty="0">
                <a:latin typeface="Arial"/>
                <a:cs typeface="Arial"/>
              </a:rPr>
              <a:t>O</a:t>
            </a:r>
            <a:r>
              <a:rPr sz="2400" dirty="0">
                <a:latin typeface="Arial"/>
                <a:cs typeface="Arial"/>
              </a:rPr>
              <a:t>r</a:t>
            </a:r>
            <a:r>
              <a:rPr sz="2400" spc="-10" dirty="0">
                <a:latin typeface="Arial"/>
                <a:cs typeface="Arial"/>
              </a:rPr>
              <a:t>d</a:t>
            </a:r>
            <a:r>
              <a:rPr sz="2400" spc="-15" dirty="0">
                <a:latin typeface="Arial"/>
                <a:cs typeface="Arial"/>
              </a:rPr>
              <a:t>e</a:t>
            </a:r>
            <a:r>
              <a:rPr sz="2400" spc="-5" dirty="0">
                <a:latin typeface="Arial"/>
                <a:cs typeface="Arial"/>
              </a:rPr>
              <a:t>r </a:t>
            </a:r>
            <a:r>
              <a:rPr sz="2400" dirty="0">
                <a:latin typeface="Arial"/>
                <a:cs typeface="Arial"/>
              </a:rPr>
              <a:t>N</a:t>
            </a:r>
            <a:r>
              <a:rPr sz="2400" spc="-5" dirty="0">
                <a:latin typeface="Arial"/>
                <a:cs typeface="Arial"/>
              </a:rPr>
              <a:t>o. 62,</a:t>
            </a:r>
            <a:r>
              <a:rPr sz="2400" spc="5" dirty="0">
                <a:latin typeface="Arial"/>
                <a:cs typeface="Arial"/>
              </a:rPr>
              <a:t> </a:t>
            </a:r>
            <a:r>
              <a:rPr sz="2400" spc="-15" dirty="0">
                <a:latin typeface="Arial"/>
                <a:cs typeface="Arial"/>
              </a:rPr>
              <a:t>S</a:t>
            </a:r>
            <a:r>
              <a:rPr sz="2400" spc="-5" dirty="0">
                <a:latin typeface="Arial"/>
                <a:cs typeface="Arial"/>
              </a:rPr>
              <a:t>. 20</a:t>
            </a:r>
            <a:r>
              <a:rPr sz="2400" spc="-10" dirty="0">
                <a:latin typeface="Arial"/>
                <a:cs typeface="Arial"/>
              </a:rPr>
              <a:t>11</a:t>
            </a:r>
            <a:r>
              <a:rPr sz="2400" spc="-5" dirty="0">
                <a:latin typeface="Arial"/>
                <a:cs typeface="Arial"/>
              </a:rPr>
              <a:t> or </a:t>
            </a:r>
            <a:r>
              <a:rPr sz="2400" spc="5" dirty="0">
                <a:latin typeface="Arial"/>
                <a:cs typeface="Arial"/>
              </a:rPr>
              <a:t>t</a:t>
            </a:r>
            <a:r>
              <a:rPr sz="2400" spc="-10" dirty="0">
                <a:latin typeface="Arial"/>
                <a:cs typeface="Arial"/>
              </a:rPr>
              <a:t>he </a:t>
            </a:r>
            <a:r>
              <a:rPr sz="2400" spc="-15" dirty="0">
                <a:latin typeface="Arial"/>
                <a:cs typeface="Arial"/>
              </a:rPr>
              <a:t>A</a:t>
            </a:r>
            <a:r>
              <a:rPr sz="2400" spc="-10" dirty="0">
                <a:latin typeface="Arial"/>
                <a:cs typeface="Arial"/>
              </a:rPr>
              <a:t>d</a:t>
            </a:r>
            <a:r>
              <a:rPr sz="2400" spc="-5" dirty="0">
                <a:latin typeface="Arial"/>
                <a:cs typeface="Arial"/>
              </a:rPr>
              <a:t>opting </a:t>
            </a:r>
            <a:r>
              <a:rPr sz="2400" dirty="0">
                <a:latin typeface="Arial"/>
                <a:cs typeface="Arial"/>
              </a:rPr>
              <a:t>t</a:t>
            </a:r>
            <a:r>
              <a:rPr sz="2400" spc="-10" dirty="0">
                <a:latin typeface="Arial"/>
                <a:cs typeface="Arial"/>
              </a:rPr>
              <a:t>he</a:t>
            </a:r>
            <a:r>
              <a:rPr sz="2400" spc="-5" dirty="0">
                <a:latin typeface="Arial"/>
                <a:cs typeface="Arial"/>
              </a:rPr>
              <a:t> </a:t>
            </a:r>
            <a:r>
              <a:rPr sz="2400" dirty="0">
                <a:latin typeface="Arial"/>
                <a:cs typeface="Arial"/>
              </a:rPr>
              <a:t>N</a:t>
            </a:r>
            <a:r>
              <a:rPr sz="2400" spc="-5" dirty="0">
                <a:latin typeface="Arial"/>
                <a:cs typeface="Arial"/>
              </a:rPr>
              <a:t>atio</a:t>
            </a:r>
            <a:r>
              <a:rPr sz="2400" spc="-15" dirty="0">
                <a:latin typeface="Arial"/>
                <a:cs typeface="Arial"/>
              </a:rPr>
              <a:t>n</a:t>
            </a:r>
            <a:r>
              <a:rPr sz="2400" spc="-5" dirty="0">
                <a:latin typeface="Arial"/>
                <a:cs typeface="Arial"/>
              </a:rPr>
              <a:t>al</a:t>
            </a:r>
            <a:r>
              <a:rPr sz="2400" spc="-10" dirty="0">
                <a:latin typeface="Arial"/>
                <a:cs typeface="Arial"/>
              </a:rPr>
              <a:t> </a:t>
            </a:r>
            <a:r>
              <a:rPr sz="2400" spc="-5" dirty="0">
                <a:latin typeface="Arial"/>
                <a:cs typeface="Arial"/>
              </a:rPr>
              <a:t>In</a:t>
            </a:r>
            <a:r>
              <a:rPr sz="2400" spc="-10" dirty="0">
                <a:latin typeface="Arial"/>
                <a:cs typeface="Arial"/>
              </a:rPr>
              <a:t>d</a:t>
            </a:r>
            <a:r>
              <a:rPr sz="2400" spc="-15" dirty="0">
                <a:latin typeface="Arial"/>
                <a:cs typeface="Arial"/>
              </a:rPr>
              <a:t>i</a:t>
            </a:r>
            <a:r>
              <a:rPr sz="2400" spc="-5" dirty="0">
                <a:latin typeface="Arial"/>
                <a:cs typeface="Arial"/>
              </a:rPr>
              <a:t>g</a:t>
            </a:r>
            <a:r>
              <a:rPr sz="2400" spc="-10" dirty="0">
                <a:latin typeface="Arial"/>
                <a:cs typeface="Arial"/>
              </a:rPr>
              <a:t>e</a:t>
            </a:r>
            <a:r>
              <a:rPr sz="2400" spc="-15" dirty="0">
                <a:latin typeface="Arial"/>
                <a:cs typeface="Arial"/>
              </a:rPr>
              <a:t>n</a:t>
            </a:r>
            <a:r>
              <a:rPr sz="2400" spc="-5" dirty="0">
                <a:latin typeface="Arial"/>
                <a:cs typeface="Arial"/>
              </a:rPr>
              <a:t>o</a:t>
            </a:r>
            <a:r>
              <a:rPr sz="2400" spc="-10" dirty="0">
                <a:latin typeface="Arial"/>
                <a:cs typeface="Arial"/>
              </a:rPr>
              <a:t>us </a:t>
            </a:r>
            <a:r>
              <a:rPr sz="2400" spc="-5" dirty="0">
                <a:latin typeface="Arial"/>
                <a:cs typeface="Arial"/>
              </a:rPr>
              <a:t>P</a:t>
            </a:r>
            <a:r>
              <a:rPr sz="2400" spc="-10" dirty="0">
                <a:latin typeface="Arial"/>
                <a:cs typeface="Arial"/>
              </a:rPr>
              <a:t>e</a:t>
            </a:r>
            <a:r>
              <a:rPr sz="2400" spc="-15" dirty="0">
                <a:latin typeface="Arial"/>
                <a:cs typeface="Arial"/>
              </a:rPr>
              <a:t>o</a:t>
            </a:r>
            <a:r>
              <a:rPr sz="2400" spc="-5" dirty="0">
                <a:latin typeface="Arial"/>
                <a:cs typeface="Arial"/>
              </a:rPr>
              <a:t>p</a:t>
            </a:r>
            <a:r>
              <a:rPr sz="2400" spc="-10" dirty="0">
                <a:latin typeface="Arial"/>
                <a:cs typeface="Arial"/>
              </a:rPr>
              <a:t>les </a:t>
            </a:r>
            <a:r>
              <a:rPr sz="2400" spc="-5" dirty="0">
                <a:latin typeface="Arial"/>
                <a:cs typeface="Arial"/>
              </a:rPr>
              <a:t>(</a:t>
            </a:r>
            <a:r>
              <a:rPr sz="2400" spc="5" dirty="0">
                <a:latin typeface="Arial"/>
                <a:cs typeface="Arial"/>
              </a:rPr>
              <a:t>I</a:t>
            </a:r>
            <a:r>
              <a:rPr sz="2400" spc="-15" dirty="0">
                <a:latin typeface="Arial"/>
                <a:cs typeface="Arial"/>
              </a:rPr>
              <a:t>P</a:t>
            </a:r>
            <a:r>
              <a:rPr sz="2400" spc="-5" dirty="0">
                <a:latin typeface="Arial"/>
                <a:cs typeface="Arial"/>
              </a:rPr>
              <a:t>) </a:t>
            </a:r>
            <a:r>
              <a:rPr sz="2400" spc="-15" dirty="0">
                <a:latin typeface="Arial"/>
                <a:cs typeface="Arial"/>
              </a:rPr>
              <a:t>E</a:t>
            </a:r>
            <a:r>
              <a:rPr sz="2400" spc="-5" dirty="0">
                <a:latin typeface="Arial"/>
                <a:cs typeface="Arial"/>
              </a:rPr>
              <a:t>ducation </a:t>
            </a:r>
            <a:r>
              <a:rPr sz="2400" spc="-15" dirty="0">
                <a:latin typeface="Arial"/>
                <a:cs typeface="Arial"/>
              </a:rPr>
              <a:t>P</a:t>
            </a:r>
            <a:r>
              <a:rPr sz="2400" spc="-5" dirty="0">
                <a:latin typeface="Arial"/>
                <a:cs typeface="Arial"/>
              </a:rPr>
              <a:t>o</a:t>
            </a:r>
            <a:r>
              <a:rPr sz="2400" spc="-10" dirty="0">
                <a:latin typeface="Arial"/>
                <a:cs typeface="Arial"/>
              </a:rPr>
              <a:t>li</a:t>
            </a:r>
            <a:r>
              <a:rPr sz="2400" dirty="0">
                <a:latin typeface="Arial"/>
                <a:cs typeface="Arial"/>
              </a:rPr>
              <a:t>c</a:t>
            </a:r>
            <a:r>
              <a:rPr sz="2400" spc="-5" dirty="0">
                <a:latin typeface="Arial"/>
                <a:cs typeface="Arial"/>
              </a:rPr>
              <a:t>y Fra</a:t>
            </a:r>
            <a:r>
              <a:rPr sz="2400" spc="-15" dirty="0">
                <a:latin typeface="Arial"/>
                <a:cs typeface="Arial"/>
              </a:rPr>
              <a:t>m</a:t>
            </a:r>
            <a:r>
              <a:rPr sz="2400" spc="-10" dirty="0">
                <a:latin typeface="Arial"/>
                <a:cs typeface="Arial"/>
              </a:rPr>
              <a:t>ework</a:t>
            </a:r>
            <a:endParaRPr sz="2400" dirty="0">
              <a:latin typeface="Arial"/>
              <a:cs typeface="Arial"/>
            </a:endParaRPr>
          </a:p>
          <a:p>
            <a:pPr marL="457834" indent="-180340">
              <a:buFont typeface="Arial"/>
              <a:buChar char="•"/>
              <a:tabLst>
                <a:tab pos="457834" algn="l"/>
              </a:tabLst>
            </a:pPr>
            <a:r>
              <a:rPr sz="2400" spc="-10" dirty="0">
                <a:latin typeface="Arial"/>
                <a:cs typeface="Arial"/>
              </a:rPr>
              <a:t>DepEd</a:t>
            </a:r>
            <a:r>
              <a:rPr sz="2400" spc="-5" dirty="0">
                <a:latin typeface="Arial"/>
                <a:cs typeface="Arial"/>
              </a:rPr>
              <a:t> </a:t>
            </a:r>
            <a:r>
              <a:rPr sz="2400" spc="-10" dirty="0">
                <a:latin typeface="Arial"/>
                <a:cs typeface="Arial"/>
              </a:rPr>
              <a:t>O</a:t>
            </a:r>
            <a:r>
              <a:rPr sz="2400" dirty="0">
                <a:latin typeface="Arial"/>
                <a:cs typeface="Arial"/>
              </a:rPr>
              <a:t>r</a:t>
            </a:r>
            <a:r>
              <a:rPr sz="2400" spc="-10" dirty="0">
                <a:latin typeface="Arial"/>
                <a:cs typeface="Arial"/>
              </a:rPr>
              <a:t>d</a:t>
            </a:r>
            <a:r>
              <a:rPr sz="2400" spc="-15" dirty="0">
                <a:latin typeface="Arial"/>
                <a:cs typeface="Arial"/>
              </a:rPr>
              <a:t>e</a:t>
            </a:r>
            <a:r>
              <a:rPr sz="2400" spc="-5" dirty="0">
                <a:latin typeface="Arial"/>
                <a:cs typeface="Arial"/>
              </a:rPr>
              <a:t>r </a:t>
            </a:r>
            <a:r>
              <a:rPr sz="2400" dirty="0">
                <a:latin typeface="Arial"/>
                <a:cs typeface="Arial"/>
              </a:rPr>
              <a:t>N</a:t>
            </a:r>
            <a:r>
              <a:rPr sz="2400" spc="-5" dirty="0">
                <a:latin typeface="Arial"/>
                <a:cs typeface="Arial"/>
              </a:rPr>
              <a:t>o. 32,</a:t>
            </a:r>
            <a:r>
              <a:rPr sz="2400" spc="5" dirty="0">
                <a:latin typeface="Arial"/>
                <a:cs typeface="Arial"/>
              </a:rPr>
              <a:t> </a:t>
            </a:r>
            <a:r>
              <a:rPr sz="2400" spc="-15" dirty="0">
                <a:latin typeface="Arial"/>
                <a:cs typeface="Arial"/>
              </a:rPr>
              <a:t>S</a:t>
            </a:r>
            <a:r>
              <a:rPr sz="2400" spc="-5" dirty="0">
                <a:latin typeface="Arial"/>
                <a:cs typeface="Arial"/>
              </a:rPr>
              <a:t>. 20</a:t>
            </a:r>
            <a:r>
              <a:rPr sz="2400" spc="-10" dirty="0">
                <a:latin typeface="Arial"/>
                <a:cs typeface="Arial"/>
              </a:rPr>
              <a:t>15</a:t>
            </a:r>
            <a:r>
              <a:rPr sz="2400" spc="-5" dirty="0">
                <a:latin typeface="Arial"/>
                <a:cs typeface="Arial"/>
              </a:rPr>
              <a:t> or </a:t>
            </a:r>
            <a:r>
              <a:rPr sz="2400" spc="5" dirty="0">
                <a:latin typeface="Arial"/>
                <a:cs typeface="Arial"/>
              </a:rPr>
              <a:t>t</a:t>
            </a:r>
            <a:r>
              <a:rPr sz="2400" spc="-10" dirty="0">
                <a:latin typeface="Arial"/>
                <a:cs typeface="Arial"/>
              </a:rPr>
              <a:t>he </a:t>
            </a:r>
            <a:r>
              <a:rPr sz="2400" spc="-15" dirty="0">
                <a:latin typeface="Arial"/>
                <a:cs typeface="Arial"/>
              </a:rPr>
              <a:t>A</a:t>
            </a:r>
            <a:r>
              <a:rPr sz="2400" spc="-10" dirty="0">
                <a:latin typeface="Arial"/>
                <a:cs typeface="Arial"/>
              </a:rPr>
              <a:t>d</a:t>
            </a:r>
            <a:r>
              <a:rPr sz="2400" spc="-5" dirty="0">
                <a:latin typeface="Arial"/>
                <a:cs typeface="Arial"/>
              </a:rPr>
              <a:t>opting </a:t>
            </a:r>
            <a:r>
              <a:rPr sz="2400" dirty="0">
                <a:latin typeface="Arial"/>
                <a:cs typeface="Arial"/>
              </a:rPr>
              <a:t>t</a:t>
            </a:r>
            <a:r>
              <a:rPr sz="2400" spc="-10" dirty="0">
                <a:latin typeface="Arial"/>
                <a:cs typeface="Arial"/>
              </a:rPr>
              <a:t>he</a:t>
            </a:r>
            <a:r>
              <a:rPr sz="2400" spc="-5" dirty="0">
                <a:latin typeface="Arial"/>
                <a:cs typeface="Arial"/>
              </a:rPr>
              <a:t> </a:t>
            </a:r>
            <a:r>
              <a:rPr sz="2400" dirty="0">
                <a:latin typeface="Arial"/>
                <a:cs typeface="Arial"/>
              </a:rPr>
              <a:t>I</a:t>
            </a:r>
            <a:r>
              <a:rPr sz="2400" spc="-10" dirty="0">
                <a:latin typeface="Arial"/>
                <a:cs typeface="Arial"/>
              </a:rPr>
              <a:t>n</a:t>
            </a:r>
            <a:r>
              <a:rPr sz="2400" spc="-5" dirty="0">
                <a:latin typeface="Arial"/>
                <a:cs typeface="Arial"/>
              </a:rPr>
              <a:t>d</a:t>
            </a:r>
            <a:r>
              <a:rPr sz="2400" dirty="0">
                <a:latin typeface="Arial"/>
                <a:cs typeface="Arial"/>
              </a:rPr>
              <a:t>i</a:t>
            </a:r>
            <a:r>
              <a:rPr sz="2400" spc="-10" dirty="0">
                <a:latin typeface="Arial"/>
                <a:cs typeface="Arial"/>
              </a:rPr>
              <a:t>g</a:t>
            </a:r>
            <a:r>
              <a:rPr sz="2400" spc="-15" dirty="0">
                <a:latin typeface="Arial"/>
                <a:cs typeface="Arial"/>
              </a:rPr>
              <a:t>e</a:t>
            </a:r>
            <a:r>
              <a:rPr sz="2400" spc="-10" dirty="0">
                <a:latin typeface="Arial"/>
                <a:cs typeface="Arial"/>
              </a:rPr>
              <a:t>n</a:t>
            </a:r>
            <a:r>
              <a:rPr sz="2400" spc="-5" dirty="0">
                <a:latin typeface="Arial"/>
                <a:cs typeface="Arial"/>
              </a:rPr>
              <a:t>o</a:t>
            </a:r>
            <a:r>
              <a:rPr sz="2400" spc="-10" dirty="0">
                <a:latin typeface="Arial"/>
                <a:cs typeface="Arial"/>
              </a:rPr>
              <a:t>us </a:t>
            </a:r>
            <a:r>
              <a:rPr sz="2400" spc="-5" dirty="0">
                <a:latin typeface="Arial"/>
                <a:cs typeface="Arial"/>
              </a:rPr>
              <a:t>P</a:t>
            </a:r>
            <a:r>
              <a:rPr sz="2400" spc="-10" dirty="0">
                <a:latin typeface="Arial"/>
                <a:cs typeface="Arial"/>
              </a:rPr>
              <a:t>e</a:t>
            </a:r>
            <a:r>
              <a:rPr sz="2400" spc="-15" dirty="0">
                <a:latin typeface="Arial"/>
                <a:cs typeface="Arial"/>
              </a:rPr>
              <a:t>o</a:t>
            </a:r>
            <a:r>
              <a:rPr sz="2400" spc="-5" dirty="0">
                <a:latin typeface="Arial"/>
                <a:cs typeface="Arial"/>
              </a:rPr>
              <a:t>p</a:t>
            </a:r>
            <a:r>
              <a:rPr sz="2400" spc="-10" dirty="0">
                <a:latin typeface="Arial"/>
                <a:cs typeface="Arial"/>
              </a:rPr>
              <a:t>les </a:t>
            </a:r>
            <a:r>
              <a:rPr sz="2400" spc="-5" dirty="0">
                <a:latin typeface="Arial"/>
                <a:cs typeface="Arial"/>
              </a:rPr>
              <a:t>(I</a:t>
            </a:r>
            <a:r>
              <a:rPr sz="2400" spc="-15" dirty="0">
                <a:latin typeface="Arial"/>
                <a:cs typeface="Arial"/>
              </a:rPr>
              <a:t>P</a:t>
            </a:r>
            <a:r>
              <a:rPr sz="2400" spc="-5" dirty="0">
                <a:latin typeface="Arial"/>
                <a:cs typeface="Arial"/>
              </a:rPr>
              <a:t>)</a:t>
            </a:r>
            <a:r>
              <a:rPr sz="2400" spc="10" dirty="0">
                <a:latin typeface="Arial"/>
                <a:cs typeface="Arial"/>
              </a:rPr>
              <a:t> </a:t>
            </a:r>
            <a:r>
              <a:rPr sz="2400" spc="-15" dirty="0">
                <a:latin typeface="Arial"/>
                <a:cs typeface="Arial"/>
              </a:rPr>
              <a:t>E</a:t>
            </a:r>
            <a:r>
              <a:rPr sz="2400" spc="-5" dirty="0">
                <a:latin typeface="Arial"/>
                <a:cs typeface="Arial"/>
              </a:rPr>
              <a:t>d</a:t>
            </a:r>
            <a:r>
              <a:rPr sz="2400" spc="-10" dirty="0">
                <a:latin typeface="Arial"/>
                <a:cs typeface="Arial"/>
              </a:rPr>
              <a:t>uc</a:t>
            </a:r>
            <a:r>
              <a:rPr sz="2400" spc="-5" dirty="0">
                <a:latin typeface="Arial"/>
                <a:cs typeface="Arial"/>
              </a:rPr>
              <a:t>at</a:t>
            </a:r>
            <a:r>
              <a:rPr sz="2400" spc="-15" dirty="0">
                <a:latin typeface="Arial"/>
                <a:cs typeface="Arial"/>
              </a:rPr>
              <a:t>i</a:t>
            </a:r>
            <a:r>
              <a:rPr sz="2400" spc="-10" dirty="0">
                <a:latin typeface="Arial"/>
                <a:cs typeface="Arial"/>
              </a:rPr>
              <a:t>on</a:t>
            </a:r>
            <a:r>
              <a:rPr sz="2400" spc="5" dirty="0">
                <a:latin typeface="Arial"/>
                <a:cs typeface="Arial"/>
              </a:rPr>
              <a:t> </a:t>
            </a:r>
            <a:r>
              <a:rPr sz="2400" spc="-10" dirty="0">
                <a:latin typeface="Arial"/>
                <a:cs typeface="Arial"/>
              </a:rPr>
              <a:t>Cur</a:t>
            </a:r>
            <a:r>
              <a:rPr sz="2400" dirty="0">
                <a:latin typeface="Arial"/>
                <a:cs typeface="Arial"/>
              </a:rPr>
              <a:t>r</a:t>
            </a:r>
            <a:r>
              <a:rPr sz="2400" spc="-10" dirty="0">
                <a:latin typeface="Arial"/>
                <a:cs typeface="Arial"/>
              </a:rPr>
              <a:t>i</a:t>
            </a:r>
            <a:r>
              <a:rPr sz="2400" dirty="0">
                <a:latin typeface="Arial"/>
                <a:cs typeface="Arial"/>
              </a:rPr>
              <a:t>c</a:t>
            </a:r>
            <a:r>
              <a:rPr sz="2400" spc="-5" dirty="0">
                <a:latin typeface="Arial"/>
                <a:cs typeface="Arial"/>
              </a:rPr>
              <a:t>u</a:t>
            </a:r>
            <a:r>
              <a:rPr sz="2400" spc="-10" dirty="0">
                <a:latin typeface="Arial"/>
                <a:cs typeface="Arial"/>
              </a:rPr>
              <a:t>lum</a:t>
            </a:r>
            <a:r>
              <a:rPr sz="2400" spc="5" dirty="0">
                <a:latin typeface="Arial"/>
                <a:cs typeface="Arial"/>
              </a:rPr>
              <a:t> </a:t>
            </a:r>
            <a:r>
              <a:rPr sz="2400" spc="-10" dirty="0">
                <a:latin typeface="Arial"/>
                <a:cs typeface="Arial"/>
              </a:rPr>
              <a:t>F</a:t>
            </a:r>
            <a:r>
              <a:rPr sz="2400" dirty="0">
                <a:latin typeface="Arial"/>
                <a:cs typeface="Arial"/>
              </a:rPr>
              <a:t>r</a:t>
            </a:r>
            <a:r>
              <a:rPr sz="2400" spc="-10" dirty="0">
                <a:latin typeface="Arial"/>
                <a:cs typeface="Arial"/>
              </a:rPr>
              <a:t>a</a:t>
            </a:r>
            <a:r>
              <a:rPr sz="2400" spc="-15" dirty="0">
                <a:latin typeface="Arial"/>
                <a:cs typeface="Arial"/>
              </a:rPr>
              <a:t>m</a:t>
            </a:r>
            <a:r>
              <a:rPr sz="2400" spc="-5" dirty="0">
                <a:latin typeface="Arial"/>
                <a:cs typeface="Arial"/>
              </a:rPr>
              <a:t>e</a:t>
            </a:r>
            <a:r>
              <a:rPr sz="2400" spc="-10" dirty="0">
                <a:latin typeface="Arial"/>
                <a:cs typeface="Arial"/>
              </a:rPr>
              <a:t>work</a:t>
            </a:r>
            <a:endParaRPr sz="2400" dirty="0">
              <a:latin typeface="Arial"/>
              <a:cs typeface="Arial"/>
            </a:endParaRPr>
          </a:p>
          <a:p>
            <a:pPr>
              <a:spcBef>
                <a:spcPts val="4"/>
              </a:spcBef>
            </a:pPr>
            <a:endParaRPr sz="3200" dirty="0"/>
          </a:p>
          <a:p>
            <a:pPr marL="83820"/>
            <a:r>
              <a:rPr sz="2400" b="1" spc="-10" dirty="0">
                <a:latin typeface="Arial"/>
                <a:cs typeface="Arial"/>
              </a:rPr>
              <a:t>The</a:t>
            </a:r>
            <a:r>
              <a:rPr sz="2400" b="1" spc="-5" dirty="0">
                <a:latin typeface="Arial"/>
                <a:cs typeface="Arial"/>
              </a:rPr>
              <a:t> </a:t>
            </a:r>
            <a:r>
              <a:rPr sz="2400" b="1" spc="-10" dirty="0">
                <a:latin typeface="Arial"/>
                <a:cs typeface="Arial"/>
              </a:rPr>
              <a:t>i</a:t>
            </a:r>
            <a:r>
              <a:rPr sz="2400" b="1" spc="-5" dirty="0">
                <a:latin typeface="Arial"/>
                <a:cs typeface="Arial"/>
              </a:rPr>
              <a:t>ntegr</a:t>
            </a:r>
            <a:r>
              <a:rPr sz="2400" b="1" spc="-15" dirty="0">
                <a:latin typeface="Arial"/>
                <a:cs typeface="Arial"/>
              </a:rPr>
              <a:t>a</a:t>
            </a:r>
            <a:r>
              <a:rPr sz="2400" b="1" spc="-5" dirty="0">
                <a:latin typeface="Arial"/>
                <a:cs typeface="Arial"/>
              </a:rPr>
              <a:t>tion of </a:t>
            </a:r>
            <a:r>
              <a:rPr sz="2400" b="1" dirty="0">
                <a:latin typeface="Arial"/>
                <a:cs typeface="Arial"/>
              </a:rPr>
              <a:t>I</a:t>
            </a:r>
            <a:r>
              <a:rPr sz="2400" b="1" spc="-10" dirty="0">
                <a:latin typeface="Arial"/>
                <a:cs typeface="Arial"/>
              </a:rPr>
              <a:t>P</a:t>
            </a:r>
            <a:r>
              <a:rPr sz="2400" b="1" spc="-5" dirty="0">
                <a:latin typeface="Arial"/>
                <a:cs typeface="Arial"/>
              </a:rPr>
              <a:t> cul</a:t>
            </a:r>
            <a:r>
              <a:rPr sz="2400" b="1" spc="10" dirty="0">
                <a:latin typeface="Arial"/>
                <a:cs typeface="Arial"/>
              </a:rPr>
              <a:t>t</a:t>
            </a:r>
            <a:r>
              <a:rPr sz="2400" b="1" spc="-10" dirty="0">
                <a:latin typeface="Arial"/>
                <a:cs typeface="Arial"/>
              </a:rPr>
              <a:t>ure</a:t>
            </a:r>
            <a:r>
              <a:rPr sz="2400" b="1" spc="-5" dirty="0">
                <a:latin typeface="Arial"/>
                <a:cs typeface="Arial"/>
              </a:rPr>
              <a:t> </a:t>
            </a:r>
            <a:r>
              <a:rPr sz="2400" b="1" spc="-10" dirty="0">
                <a:latin typeface="Arial"/>
                <a:cs typeface="Arial"/>
              </a:rPr>
              <a:t>in </a:t>
            </a:r>
            <a:r>
              <a:rPr sz="2400" b="1" spc="-5" dirty="0">
                <a:latin typeface="Arial"/>
                <a:cs typeface="Arial"/>
              </a:rPr>
              <a:t>the </a:t>
            </a:r>
            <a:r>
              <a:rPr sz="2400" b="1" dirty="0">
                <a:latin typeface="Arial"/>
                <a:cs typeface="Arial"/>
              </a:rPr>
              <a:t>l</a:t>
            </a:r>
            <a:r>
              <a:rPr sz="2400" b="1" spc="-10" dirty="0">
                <a:latin typeface="Arial"/>
                <a:cs typeface="Arial"/>
              </a:rPr>
              <a:t>e</a:t>
            </a:r>
            <a:r>
              <a:rPr sz="2400" b="1" spc="-15" dirty="0">
                <a:latin typeface="Arial"/>
                <a:cs typeface="Arial"/>
              </a:rPr>
              <a:t>s</a:t>
            </a:r>
            <a:r>
              <a:rPr sz="2400" b="1" spc="-10" dirty="0">
                <a:latin typeface="Arial"/>
                <a:cs typeface="Arial"/>
              </a:rPr>
              <a:t>son p</a:t>
            </a:r>
            <a:r>
              <a:rPr sz="2400" b="1" spc="5" dirty="0">
                <a:latin typeface="Arial"/>
                <a:cs typeface="Arial"/>
              </a:rPr>
              <a:t>l</a:t>
            </a:r>
            <a:r>
              <a:rPr sz="2400" b="1" spc="-10" dirty="0">
                <a:latin typeface="Arial"/>
                <a:cs typeface="Arial"/>
              </a:rPr>
              <a:t>an</a:t>
            </a:r>
            <a:r>
              <a:rPr sz="2400" b="1" spc="-5" dirty="0">
                <a:latin typeface="Arial"/>
                <a:cs typeface="Arial"/>
              </a:rPr>
              <a:t> </a:t>
            </a:r>
            <a:r>
              <a:rPr sz="2400" b="1" spc="-10" dirty="0">
                <a:latin typeface="Arial"/>
                <a:cs typeface="Arial"/>
              </a:rPr>
              <a:t>m</a:t>
            </a:r>
            <a:r>
              <a:rPr sz="2400" b="1" spc="5" dirty="0">
                <a:latin typeface="Arial"/>
                <a:cs typeface="Arial"/>
              </a:rPr>
              <a:t>u</a:t>
            </a:r>
            <a:r>
              <a:rPr sz="2400" b="1" spc="-5" dirty="0">
                <a:latin typeface="Arial"/>
                <a:cs typeface="Arial"/>
              </a:rPr>
              <a:t>st </a:t>
            </a:r>
            <a:r>
              <a:rPr sz="2400" b="1" spc="20" dirty="0">
                <a:latin typeface="Arial"/>
                <a:cs typeface="Arial"/>
              </a:rPr>
              <a:t>b</a:t>
            </a:r>
            <a:r>
              <a:rPr sz="2400" b="1" spc="-10" dirty="0">
                <a:latin typeface="Arial"/>
                <a:cs typeface="Arial"/>
              </a:rPr>
              <a:t>e</a:t>
            </a:r>
            <a:r>
              <a:rPr sz="2400" b="1" spc="-5" dirty="0">
                <a:latin typeface="Arial"/>
                <a:cs typeface="Arial"/>
              </a:rPr>
              <a:t> highlighted </a:t>
            </a:r>
            <a:r>
              <a:rPr sz="2400" b="1" spc="-10" dirty="0">
                <a:latin typeface="Arial"/>
                <a:cs typeface="Arial"/>
              </a:rPr>
              <a:t>and</a:t>
            </a:r>
            <a:r>
              <a:rPr sz="2400" b="1" spc="10" dirty="0">
                <a:latin typeface="Arial"/>
                <a:cs typeface="Arial"/>
              </a:rPr>
              <a:t> </a:t>
            </a:r>
            <a:r>
              <a:rPr sz="2400" b="1" spc="-10" dirty="0">
                <a:latin typeface="Arial"/>
                <a:cs typeface="Arial"/>
              </a:rPr>
              <a:t>annotated </a:t>
            </a:r>
            <a:r>
              <a:rPr sz="2400" b="1" spc="-5" dirty="0">
                <a:latin typeface="Arial"/>
                <a:cs typeface="Arial"/>
              </a:rPr>
              <a:t>in this </a:t>
            </a:r>
            <a:r>
              <a:rPr sz="2400" b="1" spc="-10" dirty="0">
                <a:latin typeface="Arial"/>
                <a:cs typeface="Arial"/>
              </a:rPr>
              <a:t>r</a:t>
            </a:r>
            <a:r>
              <a:rPr sz="2400" b="1" spc="-5" dirty="0">
                <a:latin typeface="Arial"/>
                <a:cs typeface="Arial"/>
              </a:rPr>
              <a:t>ef</a:t>
            </a:r>
            <a:r>
              <a:rPr sz="2400" b="1" spc="5" dirty="0">
                <a:latin typeface="Arial"/>
                <a:cs typeface="Arial"/>
              </a:rPr>
              <a:t>l</a:t>
            </a:r>
            <a:r>
              <a:rPr sz="2400" b="1" spc="-10" dirty="0">
                <a:latin typeface="Arial"/>
                <a:cs typeface="Arial"/>
              </a:rPr>
              <a:t>e</a:t>
            </a:r>
            <a:r>
              <a:rPr sz="2400" b="1" spc="-15" dirty="0">
                <a:latin typeface="Arial"/>
                <a:cs typeface="Arial"/>
              </a:rPr>
              <a:t>c</a:t>
            </a:r>
            <a:r>
              <a:rPr sz="2400" b="1" spc="-5" dirty="0">
                <a:latin typeface="Arial"/>
                <a:cs typeface="Arial"/>
              </a:rPr>
              <a:t>tion f</a:t>
            </a:r>
            <a:r>
              <a:rPr sz="2400" b="1" spc="5" dirty="0">
                <a:latin typeface="Arial"/>
                <a:cs typeface="Arial"/>
              </a:rPr>
              <a:t>o</a:t>
            </a:r>
            <a:r>
              <a:rPr sz="2400" b="1" spc="-10" dirty="0">
                <a:latin typeface="Arial"/>
                <a:cs typeface="Arial"/>
              </a:rPr>
              <a:t>rm.</a:t>
            </a:r>
            <a:endParaRPr sz="2400" dirty="0">
              <a:latin typeface="Arial"/>
              <a:cs typeface="Arial"/>
            </a:endParaRPr>
          </a:p>
          <a:p>
            <a:pPr marL="83820"/>
            <a:r>
              <a:rPr sz="2400" spc="-15" dirty="0">
                <a:latin typeface="Arial"/>
                <a:cs typeface="Arial"/>
              </a:rPr>
              <a:t>A</a:t>
            </a:r>
            <a:r>
              <a:rPr sz="2400" spc="-5" dirty="0">
                <a:latin typeface="Arial"/>
                <a:cs typeface="Arial"/>
              </a:rPr>
              <a:t>tt</a:t>
            </a:r>
            <a:r>
              <a:rPr sz="2400" spc="-15" dirty="0">
                <a:latin typeface="Arial"/>
                <a:cs typeface="Arial"/>
              </a:rPr>
              <a:t>a</a:t>
            </a:r>
            <a:r>
              <a:rPr sz="2400" dirty="0">
                <a:latin typeface="Arial"/>
                <a:cs typeface="Arial"/>
              </a:rPr>
              <a:t>c</a:t>
            </a:r>
            <a:r>
              <a:rPr sz="2400" spc="-10" dirty="0">
                <a:latin typeface="Arial"/>
                <a:cs typeface="Arial"/>
              </a:rPr>
              <a:t>h</a:t>
            </a:r>
            <a:r>
              <a:rPr sz="2400" spc="-5" dirty="0">
                <a:latin typeface="Arial"/>
                <a:cs typeface="Arial"/>
              </a:rPr>
              <a:t> your </a:t>
            </a:r>
            <a:r>
              <a:rPr sz="2400" dirty="0">
                <a:latin typeface="Arial"/>
                <a:cs typeface="Arial"/>
              </a:rPr>
              <a:t>l</a:t>
            </a:r>
            <a:r>
              <a:rPr sz="2400" spc="-10" dirty="0">
                <a:latin typeface="Arial"/>
                <a:cs typeface="Arial"/>
              </a:rPr>
              <a:t>es</a:t>
            </a:r>
            <a:r>
              <a:rPr sz="2400" dirty="0">
                <a:latin typeface="Arial"/>
                <a:cs typeface="Arial"/>
              </a:rPr>
              <a:t>s</a:t>
            </a:r>
            <a:r>
              <a:rPr sz="2400" spc="-10" dirty="0">
                <a:latin typeface="Arial"/>
                <a:cs typeface="Arial"/>
              </a:rPr>
              <a:t>on</a:t>
            </a:r>
            <a:r>
              <a:rPr sz="2400" spc="-5" dirty="0">
                <a:latin typeface="Arial"/>
                <a:cs typeface="Arial"/>
              </a:rPr>
              <a:t> p</a:t>
            </a:r>
            <a:r>
              <a:rPr sz="2400" spc="-10" dirty="0">
                <a:latin typeface="Arial"/>
                <a:cs typeface="Arial"/>
              </a:rPr>
              <a:t>lan h</a:t>
            </a:r>
            <a:r>
              <a:rPr sz="2400" spc="-15" dirty="0">
                <a:latin typeface="Arial"/>
                <a:cs typeface="Arial"/>
              </a:rPr>
              <a:t>e</a:t>
            </a:r>
            <a:r>
              <a:rPr sz="2400" spc="10" dirty="0">
                <a:latin typeface="Arial"/>
                <a:cs typeface="Arial"/>
              </a:rPr>
              <a:t>r</a:t>
            </a:r>
            <a:r>
              <a:rPr sz="2400" spc="-5" dirty="0">
                <a:latin typeface="Arial"/>
                <a:cs typeface="Arial"/>
              </a:rPr>
              <a:t>e.</a:t>
            </a:r>
            <a:endParaRPr sz="2400" dirty="0">
              <a:latin typeface="Arial"/>
              <a:cs typeface="Arial"/>
            </a:endParaRPr>
          </a:p>
          <a:p>
            <a:pPr>
              <a:spcBef>
                <a:spcPts val="41"/>
              </a:spcBef>
            </a:pPr>
            <a:endParaRPr sz="1600" dirty="0"/>
          </a:p>
          <a:p>
            <a:endParaRPr sz="2400" dirty="0"/>
          </a:p>
        </p:txBody>
      </p:sp>
      <p:sp>
        <p:nvSpPr>
          <p:cNvPr id="22" name="object 22"/>
          <p:cNvSpPr/>
          <p:nvPr/>
        </p:nvSpPr>
        <p:spPr>
          <a:xfrm>
            <a:off x="8408289" y="316988"/>
            <a:ext cx="681989" cy="681990"/>
          </a:xfrm>
          <a:prstGeom prst="rect">
            <a:avLst/>
          </a:prstGeom>
          <a:blipFill>
            <a:blip r:embed="rId6" cstate="print"/>
            <a:stretch>
              <a:fillRect/>
            </a:stretch>
          </a:blipFill>
        </p:spPr>
        <p:txBody>
          <a:bodyPr wrap="square" lIns="0" tIns="0" rIns="0" bIns="0" rtlCol="0">
            <a:noAutofit/>
          </a:bodyPr>
          <a:lstStyle/>
          <a:p>
            <a:endParaRPr/>
          </a:p>
        </p:txBody>
      </p:sp>
      <p:sp>
        <p:nvSpPr>
          <p:cNvPr id="23" name="object 23"/>
          <p:cNvSpPr txBox="1"/>
          <p:nvPr/>
        </p:nvSpPr>
        <p:spPr>
          <a:xfrm>
            <a:off x="5388660" y="10224241"/>
            <a:ext cx="2152650" cy="318135"/>
          </a:xfrm>
          <a:prstGeom prst="rect">
            <a:avLst/>
          </a:prstGeom>
        </p:spPr>
        <p:txBody>
          <a:bodyPr vert="horz" wrap="square" lIns="0" tIns="0" rIns="0" bIns="0" rtlCol="0">
            <a:noAutofit/>
          </a:bodyPr>
          <a:lstStyle/>
          <a:p>
            <a:pPr marL="12700" marR="12700">
              <a:lnSpc>
                <a:spcPct val="103099"/>
              </a:lnSpc>
            </a:pPr>
            <a:r>
              <a:rPr sz="650" spc="-5" dirty="0">
                <a:latin typeface="Arial"/>
                <a:cs typeface="Arial"/>
              </a:rPr>
              <a:t>This tool w</a:t>
            </a:r>
            <a:r>
              <a:rPr sz="650" spc="-10" dirty="0">
                <a:latin typeface="Arial"/>
                <a:cs typeface="Arial"/>
              </a:rPr>
              <a:t>a</a:t>
            </a:r>
            <a:r>
              <a:rPr sz="650" spc="-5" dirty="0">
                <a:latin typeface="Arial"/>
                <a:cs typeface="Arial"/>
              </a:rPr>
              <a:t>s d</a:t>
            </a:r>
            <a:r>
              <a:rPr sz="650" spc="5" dirty="0">
                <a:latin typeface="Arial"/>
                <a:cs typeface="Arial"/>
              </a:rPr>
              <a:t>e</a:t>
            </a:r>
            <a:r>
              <a:rPr sz="650" spc="-5" dirty="0">
                <a:latin typeface="Arial"/>
                <a:cs typeface="Arial"/>
              </a:rPr>
              <a:t>veloped th</a:t>
            </a:r>
            <a:r>
              <a:rPr sz="650" spc="5" dirty="0">
                <a:latin typeface="Arial"/>
                <a:cs typeface="Arial"/>
              </a:rPr>
              <a:t>r</a:t>
            </a:r>
            <a:r>
              <a:rPr sz="650" spc="-5" dirty="0">
                <a:latin typeface="Arial"/>
                <a:cs typeface="Arial"/>
              </a:rPr>
              <a:t>ough t</a:t>
            </a:r>
            <a:r>
              <a:rPr sz="650" spc="-10" dirty="0">
                <a:latin typeface="Arial"/>
                <a:cs typeface="Arial"/>
              </a:rPr>
              <a:t>h</a:t>
            </a:r>
            <a:r>
              <a:rPr sz="650" spc="-5" dirty="0">
                <a:latin typeface="Arial"/>
                <a:cs typeface="Arial"/>
              </a:rPr>
              <a:t>e </a:t>
            </a:r>
            <a:r>
              <a:rPr sz="650" spc="5" dirty="0">
                <a:latin typeface="Arial"/>
                <a:cs typeface="Arial"/>
              </a:rPr>
              <a:t>P</a:t>
            </a:r>
            <a:r>
              <a:rPr sz="650" spc="-5" dirty="0">
                <a:latin typeface="Arial"/>
                <a:cs typeface="Arial"/>
              </a:rPr>
              <a:t>hili</a:t>
            </a:r>
            <a:r>
              <a:rPr sz="650" spc="5" dirty="0">
                <a:latin typeface="Arial"/>
                <a:cs typeface="Arial"/>
              </a:rPr>
              <a:t>p</a:t>
            </a:r>
            <a:r>
              <a:rPr sz="650" spc="-5" dirty="0">
                <a:latin typeface="Arial"/>
                <a:cs typeface="Arial"/>
              </a:rPr>
              <a:t>pine Nati</a:t>
            </a:r>
            <a:r>
              <a:rPr sz="650" spc="-10" dirty="0">
                <a:latin typeface="Arial"/>
                <a:cs typeface="Arial"/>
              </a:rPr>
              <a:t>o</a:t>
            </a:r>
            <a:r>
              <a:rPr sz="650" spc="-5" dirty="0">
                <a:latin typeface="Arial"/>
                <a:cs typeface="Arial"/>
              </a:rPr>
              <a:t>nal Research Center</a:t>
            </a:r>
            <a:r>
              <a:rPr sz="650" spc="5" dirty="0">
                <a:latin typeface="Arial"/>
                <a:cs typeface="Arial"/>
              </a:rPr>
              <a:t> </a:t>
            </a:r>
            <a:r>
              <a:rPr sz="650" spc="-5" dirty="0">
                <a:latin typeface="Arial"/>
                <a:cs typeface="Arial"/>
              </a:rPr>
              <a:t>for Te</a:t>
            </a:r>
            <a:r>
              <a:rPr sz="650" spc="-10" dirty="0">
                <a:latin typeface="Arial"/>
                <a:cs typeface="Arial"/>
              </a:rPr>
              <a:t>a</a:t>
            </a:r>
            <a:r>
              <a:rPr sz="650" spc="-5" dirty="0">
                <a:latin typeface="Arial"/>
                <a:cs typeface="Arial"/>
              </a:rPr>
              <a:t>ch</a:t>
            </a:r>
            <a:r>
              <a:rPr sz="650" spc="5" dirty="0">
                <a:latin typeface="Arial"/>
                <a:cs typeface="Arial"/>
              </a:rPr>
              <a:t>e</a:t>
            </a:r>
            <a:r>
              <a:rPr sz="650" spc="-5" dirty="0">
                <a:latin typeface="Arial"/>
                <a:cs typeface="Arial"/>
              </a:rPr>
              <a:t>r </a:t>
            </a:r>
            <a:r>
              <a:rPr sz="650" spc="-10" dirty="0">
                <a:latin typeface="Arial"/>
                <a:cs typeface="Arial"/>
              </a:rPr>
              <a:t>Qualit</a:t>
            </a:r>
            <a:r>
              <a:rPr sz="650" spc="-5" dirty="0">
                <a:latin typeface="Arial"/>
                <a:cs typeface="Arial"/>
              </a:rPr>
              <a:t>y </a:t>
            </a:r>
            <a:r>
              <a:rPr sz="650" spc="-10" dirty="0">
                <a:latin typeface="Arial"/>
                <a:cs typeface="Arial"/>
              </a:rPr>
              <a:t>(</a:t>
            </a:r>
            <a:r>
              <a:rPr sz="650" spc="5" dirty="0">
                <a:latin typeface="Arial"/>
                <a:cs typeface="Arial"/>
              </a:rPr>
              <a:t>RC</a:t>
            </a:r>
            <a:r>
              <a:rPr sz="650" spc="-10" dirty="0">
                <a:latin typeface="Arial"/>
                <a:cs typeface="Arial"/>
              </a:rPr>
              <a:t>TQ</a:t>
            </a:r>
            <a:r>
              <a:rPr sz="650" spc="-5" dirty="0">
                <a:latin typeface="Arial"/>
                <a:cs typeface="Arial"/>
              </a:rPr>
              <a:t>) </a:t>
            </a:r>
            <a:r>
              <a:rPr sz="650" spc="-10" dirty="0">
                <a:latin typeface="Arial"/>
                <a:cs typeface="Arial"/>
              </a:rPr>
              <a:t>wit</a:t>
            </a:r>
            <a:r>
              <a:rPr sz="650" spc="-5" dirty="0">
                <a:latin typeface="Arial"/>
                <a:cs typeface="Arial"/>
              </a:rPr>
              <a:t>h </a:t>
            </a:r>
            <a:r>
              <a:rPr sz="650" spc="-10" dirty="0">
                <a:latin typeface="Arial"/>
                <a:cs typeface="Arial"/>
              </a:rPr>
              <a:t>support from</a:t>
            </a:r>
            <a:r>
              <a:rPr sz="650" spc="-5" dirty="0">
                <a:latin typeface="Arial"/>
                <a:cs typeface="Arial"/>
              </a:rPr>
              <a:t> </a:t>
            </a:r>
            <a:r>
              <a:rPr sz="650" spc="-10" dirty="0">
                <a:latin typeface="Arial"/>
                <a:cs typeface="Arial"/>
              </a:rPr>
              <a:t>th</a:t>
            </a:r>
            <a:r>
              <a:rPr sz="650" spc="-5" dirty="0">
                <a:latin typeface="Arial"/>
                <a:cs typeface="Arial"/>
              </a:rPr>
              <a:t>e </a:t>
            </a:r>
            <a:r>
              <a:rPr sz="650" spc="-10" dirty="0">
                <a:latin typeface="Arial"/>
                <a:cs typeface="Arial"/>
              </a:rPr>
              <a:t>Austral</a:t>
            </a:r>
            <a:r>
              <a:rPr sz="650" spc="5" dirty="0">
                <a:latin typeface="Arial"/>
                <a:cs typeface="Arial"/>
              </a:rPr>
              <a:t>i</a:t>
            </a:r>
            <a:r>
              <a:rPr sz="650" spc="-10" dirty="0">
                <a:latin typeface="Arial"/>
                <a:cs typeface="Arial"/>
              </a:rPr>
              <a:t>a</a:t>
            </a:r>
            <a:r>
              <a:rPr sz="650" spc="-5" dirty="0">
                <a:latin typeface="Arial"/>
                <a:cs typeface="Arial"/>
              </a:rPr>
              <a:t>n </a:t>
            </a:r>
            <a:r>
              <a:rPr sz="650" spc="-10" dirty="0">
                <a:latin typeface="Arial"/>
                <a:cs typeface="Arial"/>
              </a:rPr>
              <a:t>Govern</a:t>
            </a:r>
            <a:r>
              <a:rPr sz="650" dirty="0">
                <a:latin typeface="Arial"/>
                <a:cs typeface="Arial"/>
              </a:rPr>
              <a:t>m</a:t>
            </a:r>
            <a:r>
              <a:rPr sz="650" spc="-10" dirty="0">
                <a:latin typeface="Arial"/>
                <a:cs typeface="Arial"/>
              </a:rPr>
              <a:t>ent</a:t>
            </a:r>
            <a:endParaRPr sz="650">
              <a:latin typeface="Arial"/>
              <a:cs typeface="Arial"/>
            </a:endParaRPr>
          </a:p>
        </p:txBody>
      </p:sp>
    </p:spTree>
    <p:extLst>
      <p:ext uri="{BB962C8B-B14F-4D97-AF65-F5344CB8AC3E}">
        <p14:creationId xmlns:p14="http://schemas.microsoft.com/office/powerpoint/2010/main" val="5536445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33229" y="441962"/>
            <a:ext cx="89535" cy="149225"/>
          </a:xfrm>
          <a:prstGeom prst="rect">
            <a:avLst/>
          </a:prstGeom>
        </p:spPr>
        <p:txBody>
          <a:bodyPr vert="horz" wrap="square" lIns="0" tIns="0" rIns="0" bIns="0" rtlCol="0">
            <a:noAutofit/>
          </a:bodyPr>
          <a:lstStyle/>
          <a:p>
            <a:pPr marL="12700"/>
            <a:r>
              <a:rPr sz="900" b="1" dirty="0">
                <a:latin typeface="Arial"/>
                <a:cs typeface="Arial"/>
              </a:rPr>
              <a:t>8</a:t>
            </a:r>
            <a:endParaRPr sz="900">
              <a:latin typeface="Arial"/>
              <a:cs typeface="Arial"/>
            </a:endParaRPr>
          </a:p>
        </p:txBody>
      </p:sp>
      <p:sp>
        <p:nvSpPr>
          <p:cNvPr id="3" name="object 3"/>
          <p:cNvSpPr/>
          <p:nvPr/>
        </p:nvSpPr>
        <p:spPr>
          <a:xfrm>
            <a:off x="7696203" y="10185048"/>
            <a:ext cx="796925" cy="427355"/>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p:nvPr/>
        </p:nvSpPr>
        <p:spPr>
          <a:xfrm>
            <a:off x="9899650" y="10173619"/>
            <a:ext cx="462914" cy="427353"/>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p:nvPr/>
        </p:nvSpPr>
        <p:spPr>
          <a:xfrm>
            <a:off x="8698229" y="10171714"/>
            <a:ext cx="960754" cy="427355"/>
          </a:xfrm>
          <a:prstGeom prst="rect">
            <a:avLst/>
          </a:prstGeom>
          <a:blipFill>
            <a:blip r:embed="rId4" cstate="print"/>
            <a:stretch>
              <a:fillRect/>
            </a:stretch>
          </a:blipFill>
        </p:spPr>
        <p:txBody>
          <a:bodyPr wrap="square" lIns="0" tIns="0" rIns="0" bIns="0" rtlCol="0">
            <a:noAutofit/>
          </a:bodyPr>
          <a:lstStyle/>
          <a:p>
            <a:endParaRPr/>
          </a:p>
        </p:txBody>
      </p:sp>
      <p:sp>
        <p:nvSpPr>
          <p:cNvPr id="6" name="object 6"/>
          <p:cNvSpPr/>
          <p:nvPr/>
        </p:nvSpPr>
        <p:spPr>
          <a:xfrm>
            <a:off x="10359390" y="10126627"/>
            <a:ext cx="450850" cy="414655"/>
          </a:xfrm>
          <a:prstGeom prst="rect">
            <a:avLst/>
          </a:prstGeom>
          <a:blipFill>
            <a:blip r:embed="rId5" cstate="print"/>
            <a:stretch>
              <a:fillRect/>
            </a:stretch>
          </a:blipFill>
        </p:spPr>
        <p:txBody>
          <a:bodyPr wrap="square" lIns="0" tIns="0" rIns="0" bIns="0" rtlCol="0">
            <a:noAutofit/>
          </a:bodyPr>
          <a:lstStyle/>
          <a:p>
            <a:endParaRPr/>
          </a:p>
        </p:txBody>
      </p:sp>
      <p:sp>
        <p:nvSpPr>
          <p:cNvPr id="7" name="object 7"/>
          <p:cNvSpPr/>
          <p:nvPr/>
        </p:nvSpPr>
        <p:spPr>
          <a:xfrm>
            <a:off x="4762503" y="754379"/>
            <a:ext cx="6647433" cy="0"/>
          </a:xfrm>
          <a:custGeom>
            <a:avLst/>
            <a:gdLst/>
            <a:ahLst/>
            <a:cxnLst/>
            <a:rect l="l" t="t" r="r" b="b"/>
            <a:pathLst>
              <a:path w="6647433">
                <a:moveTo>
                  <a:pt x="0" y="0"/>
                </a:moveTo>
                <a:lnTo>
                  <a:pt x="6647433" y="0"/>
                </a:lnTo>
              </a:path>
            </a:pathLst>
          </a:custGeom>
          <a:ln w="7365">
            <a:solidFill>
              <a:srgbClr val="000000"/>
            </a:solidFill>
          </a:ln>
        </p:spPr>
        <p:txBody>
          <a:bodyPr wrap="square" lIns="0" tIns="0" rIns="0" bIns="0" rtlCol="0">
            <a:noAutofit/>
          </a:bodyPr>
          <a:lstStyle/>
          <a:p>
            <a:endParaRPr/>
          </a:p>
        </p:txBody>
      </p:sp>
      <p:sp>
        <p:nvSpPr>
          <p:cNvPr id="8" name="object 8"/>
          <p:cNvSpPr/>
          <p:nvPr/>
        </p:nvSpPr>
        <p:spPr>
          <a:xfrm>
            <a:off x="4765548" y="757376"/>
            <a:ext cx="0" cy="9145270"/>
          </a:xfrm>
          <a:custGeom>
            <a:avLst/>
            <a:gdLst/>
            <a:ahLst/>
            <a:cxnLst/>
            <a:rect l="l" t="t" r="r" b="b"/>
            <a:pathLst>
              <a:path h="9145270">
                <a:moveTo>
                  <a:pt x="0" y="0"/>
                </a:moveTo>
                <a:lnTo>
                  <a:pt x="0" y="9145270"/>
                </a:lnTo>
              </a:path>
            </a:pathLst>
          </a:custGeom>
          <a:ln w="7365">
            <a:solidFill>
              <a:srgbClr val="000000"/>
            </a:solidFill>
          </a:ln>
        </p:spPr>
        <p:txBody>
          <a:bodyPr wrap="square" lIns="0" tIns="0" rIns="0" bIns="0" rtlCol="0">
            <a:noAutofit/>
          </a:bodyPr>
          <a:lstStyle/>
          <a:p>
            <a:endParaRPr/>
          </a:p>
        </p:txBody>
      </p:sp>
      <p:sp>
        <p:nvSpPr>
          <p:cNvPr id="9" name="object 9"/>
          <p:cNvSpPr/>
          <p:nvPr/>
        </p:nvSpPr>
        <p:spPr>
          <a:xfrm>
            <a:off x="4762503" y="9905695"/>
            <a:ext cx="6647433" cy="0"/>
          </a:xfrm>
          <a:custGeom>
            <a:avLst/>
            <a:gdLst/>
            <a:ahLst/>
            <a:cxnLst/>
            <a:rect l="l" t="t" r="r" b="b"/>
            <a:pathLst>
              <a:path w="6647433">
                <a:moveTo>
                  <a:pt x="0" y="0"/>
                </a:moveTo>
                <a:lnTo>
                  <a:pt x="6647433" y="0"/>
                </a:lnTo>
              </a:path>
            </a:pathLst>
          </a:custGeom>
          <a:ln w="7365">
            <a:solidFill>
              <a:srgbClr val="000000"/>
            </a:solidFill>
          </a:ln>
        </p:spPr>
        <p:txBody>
          <a:bodyPr wrap="square" lIns="0" tIns="0" rIns="0" bIns="0" rtlCol="0">
            <a:noAutofit/>
          </a:bodyPr>
          <a:lstStyle/>
          <a:p>
            <a:endParaRPr/>
          </a:p>
        </p:txBody>
      </p:sp>
      <p:sp>
        <p:nvSpPr>
          <p:cNvPr id="10" name="object 10"/>
          <p:cNvSpPr/>
          <p:nvPr/>
        </p:nvSpPr>
        <p:spPr>
          <a:xfrm>
            <a:off x="11406885" y="757376"/>
            <a:ext cx="0" cy="9145270"/>
          </a:xfrm>
          <a:custGeom>
            <a:avLst/>
            <a:gdLst/>
            <a:ahLst/>
            <a:cxnLst/>
            <a:rect l="l" t="t" r="r" b="b"/>
            <a:pathLst>
              <a:path h="9145270">
                <a:moveTo>
                  <a:pt x="0" y="0"/>
                </a:moveTo>
                <a:lnTo>
                  <a:pt x="0" y="9145270"/>
                </a:lnTo>
              </a:path>
            </a:pathLst>
          </a:custGeom>
          <a:ln w="7365">
            <a:solidFill>
              <a:srgbClr val="000000"/>
            </a:solidFill>
          </a:ln>
        </p:spPr>
        <p:txBody>
          <a:bodyPr wrap="square" lIns="0" tIns="0" rIns="0" bIns="0" rtlCol="0">
            <a:noAutofit/>
          </a:bodyPr>
          <a:lstStyle/>
          <a:p>
            <a:endParaRPr/>
          </a:p>
        </p:txBody>
      </p:sp>
      <p:sp>
        <p:nvSpPr>
          <p:cNvPr id="11" name="object 11"/>
          <p:cNvSpPr txBox="1"/>
          <p:nvPr/>
        </p:nvSpPr>
        <p:spPr>
          <a:xfrm>
            <a:off x="5388660" y="10224241"/>
            <a:ext cx="2152650" cy="318135"/>
          </a:xfrm>
          <a:prstGeom prst="rect">
            <a:avLst/>
          </a:prstGeom>
        </p:spPr>
        <p:txBody>
          <a:bodyPr vert="horz" wrap="square" lIns="0" tIns="0" rIns="0" bIns="0" rtlCol="0">
            <a:noAutofit/>
          </a:bodyPr>
          <a:lstStyle/>
          <a:p>
            <a:pPr marL="12700" marR="12700">
              <a:lnSpc>
                <a:spcPct val="103099"/>
              </a:lnSpc>
            </a:pPr>
            <a:r>
              <a:rPr sz="650" spc="-5" dirty="0">
                <a:latin typeface="Arial"/>
                <a:cs typeface="Arial"/>
              </a:rPr>
              <a:t>This tool w</a:t>
            </a:r>
            <a:r>
              <a:rPr sz="650" spc="-10" dirty="0">
                <a:latin typeface="Arial"/>
                <a:cs typeface="Arial"/>
              </a:rPr>
              <a:t>a</a:t>
            </a:r>
            <a:r>
              <a:rPr sz="650" spc="-5" dirty="0">
                <a:latin typeface="Arial"/>
                <a:cs typeface="Arial"/>
              </a:rPr>
              <a:t>s d</a:t>
            </a:r>
            <a:r>
              <a:rPr sz="650" spc="5" dirty="0">
                <a:latin typeface="Arial"/>
                <a:cs typeface="Arial"/>
              </a:rPr>
              <a:t>e</a:t>
            </a:r>
            <a:r>
              <a:rPr sz="650" spc="-5" dirty="0">
                <a:latin typeface="Arial"/>
                <a:cs typeface="Arial"/>
              </a:rPr>
              <a:t>veloped th</a:t>
            </a:r>
            <a:r>
              <a:rPr sz="650" spc="5" dirty="0">
                <a:latin typeface="Arial"/>
                <a:cs typeface="Arial"/>
              </a:rPr>
              <a:t>r</a:t>
            </a:r>
            <a:r>
              <a:rPr sz="650" spc="-5" dirty="0">
                <a:latin typeface="Arial"/>
                <a:cs typeface="Arial"/>
              </a:rPr>
              <a:t>ough t</a:t>
            </a:r>
            <a:r>
              <a:rPr sz="650" spc="-10" dirty="0">
                <a:latin typeface="Arial"/>
                <a:cs typeface="Arial"/>
              </a:rPr>
              <a:t>h</a:t>
            </a:r>
            <a:r>
              <a:rPr sz="650" spc="-5" dirty="0">
                <a:latin typeface="Arial"/>
                <a:cs typeface="Arial"/>
              </a:rPr>
              <a:t>e </a:t>
            </a:r>
            <a:r>
              <a:rPr sz="650" spc="5" dirty="0">
                <a:latin typeface="Arial"/>
                <a:cs typeface="Arial"/>
              </a:rPr>
              <a:t>P</a:t>
            </a:r>
            <a:r>
              <a:rPr sz="650" spc="-5" dirty="0">
                <a:latin typeface="Arial"/>
                <a:cs typeface="Arial"/>
              </a:rPr>
              <a:t>hili</a:t>
            </a:r>
            <a:r>
              <a:rPr sz="650" spc="5" dirty="0">
                <a:latin typeface="Arial"/>
                <a:cs typeface="Arial"/>
              </a:rPr>
              <a:t>p</a:t>
            </a:r>
            <a:r>
              <a:rPr sz="650" spc="-5" dirty="0">
                <a:latin typeface="Arial"/>
                <a:cs typeface="Arial"/>
              </a:rPr>
              <a:t>pine Nati</a:t>
            </a:r>
            <a:r>
              <a:rPr sz="650" spc="-10" dirty="0">
                <a:latin typeface="Arial"/>
                <a:cs typeface="Arial"/>
              </a:rPr>
              <a:t>o</a:t>
            </a:r>
            <a:r>
              <a:rPr sz="650" spc="-5" dirty="0">
                <a:latin typeface="Arial"/>
                <a:cs typeface="Arial"/>
              </a:rPr>
              <a:t>nal Research Center</a:t>
            </a:r>
            <a:r>
              <a:rPr sz="650" spc="5" dirty="0">
                <a:latin typeface="Arial"/>
                <a:cs typeface="Arial"/>
              </a:rPr>
              <a:t> </a:t>
            </a:r>
            <a:r>
              <a:rPr sz="650" spc="-5" dirty="0">
                <a:latin typeface="Arial"/>
                <a:cs typeface="Arial"/>
              </a:rPr>
              <a:t>for Te</a:t>
            </a:r>
            <a:r>
              <a:rPr sz="650" spc="-10" dirty="0">
                <a:latin typeface="Arial"/>
                <a:cs typeface="Arial"/>
              </a:rPr>
              <a:t>a</a:t>
            </a:r>
            <a:r>
              <a:rPr sz="650" spc="-5" dirty="0">
                <a:latin typeface="Arial"/>
                <a:cs typeface="Arial"/>
              </a:rPr>
              <a:t>ch</a:t>
            </a:r>
            <a:r>
              <a:rPr sz="650" spc="5" dirty="0">
                <a:latin typeface="Arial"/>
                <a:cs typeface="Arial"/>
              </a:rPr>
              <a:t>e</a:t>
            </a:r>
            <a:r>
              <a:rPr sz="650" spc="-5" dirty="0">
                <a:latin typeface="Arial"/>
                <a:cs typeface="Arial"/>
              </a:rPr>
              <a:t>r </a:t>
            </a:r>
            <a:r>
              <a:rPr sz="650" spc="-10" dirty="0">
                <a:latin typeface="Arial"/>
                <a:cs typeface="Arial"/>
              </a:rPr>
              <a:t>Qualit</a:t>
            </a:r>
            <a:r>
              <a:rPr sz="650" spc="-5" dirty="0">
                <a:latin typeface="Arial"/>
                <a:cs typeface="Arial"/>
              </a:rPr>
              <a:t>y </a:t>
            </a:r>
            <a:r>
              <a:rPr sz="650" spc="-10" dirty="0">
                <a:latin typeface="Arial"/>
                <a:cs typeface="Arial"/>
              </a:rPr>
              <a:t>(</a:t>
            </a:r>
            <a:r>
              <a:rPr sz="650" spc="5" dirty="0">
                <a:latin typeface="Arial"/>
                <a:cs typeface="Arial"/>
              </a:rPr>
              <a:t>RC</a:t>
            </a:r>
            <a:r>
              <a:rPr sz="650" spc="-10" dirty="0">
                <a:latin typeface="Arial"/>
                <a:cs typeface="Arial"/>
              </a:rPr>
              <a:t>TQ</a:t>
            </a:r>
            <a:r>
              <a:rPr sz="650" spc="-5" dirty="0">
                <a:latin typeface="Arial"/>
                <a:cs typeface="Arial"/>
              </a:rPr>
              <a:t>) </a:t>
            </a:r>
            <a:r>
              <a:rPr sz="650" spc="-10" dirty="0">
                <a:latin typeface="Arial"/>
                <a:cs typeface="Arial"/>
              </a:rPr>
              <a:t>wit</a:t>
            </a:r>
            <a:r>
              <a:rPr sz="650" spc="-5" dirty="0">
                <a:latin typeface="Arial"/>
                <a:cs typeface="Arial"/>
              </a:rPr>
              <a:t>h </a:t>
            </a:r>
            <a:r>
              <a:rPr sz="650" spc="-10" dirty="0">
                <a:latin typeface="Arial"/>
                <a:cs typeface="Arial"/>
              </a:rPr>
              <a:t>support from</a:t>
            </a:r>
            <a:r>
              <a:rPr sz="650" spc="-5" dirty="0">
                <a:latin typeface="Arial"/>
                <a:cs typeface="Arial"/>
              </a:rPr>
              <a:t> </a:t>
            </a:r>
            <a:r>
              <a:rPr sz="650" spc="-10" dirty="0">
                <a:latin typeface="Arial"/>
                <a:cs typeface="Arial"/>
              </a:rPr>
              <a:t>th</a:t>
            </a:r>
            <a:r>
              <a:rPr sz="650" spc="-5" dirty="0">
                <a:latin typeface="Arial"/>
                <a:cs typeface="Arial"/>
              </a:rPr>
              <a:t>e </a:t>
            </a:r>
            <a:r>
              <a:rPr sz="650" spc="-10" dirty="0">
                <a:latin typeface="Arial"/>
                <a:cs typeface="Arial"/>
              </a:rPr>
              <a:t>Austral</a:t>
            </a:r>
            <a:r>
              <a:rPr sz="650" spc="5" dirty="0">
                <a:latin typeface="Arial"/>
                <a:cs typeface="Arial"/>
              </a:rPr>
              <a:t>i</a:t>
            </a:r>
            <a:r>
              <a:rPr sz="650" spc="-10" dirty="0">
                <a:latin typeface="Arial"/>
                <a:cs typeface="Arial"/>
              </a:rPr>
              <a:t>a</a:t>
            </a:r>
            <a:r>
              <a:rPr sz="650" spc="-5" dirty="0">
                <a:latin typeface="Arial"/>
                <a:cs typeface="Arial"/>
              </a:rPr>
              <a:t>n </a:t>
            </a:r>
            <a:r>
              <a:rPr sz="650" spc="-10" dirty="0">
                <a:latin typeface="Arial"/>
                <a:cs typeface="Arial"/>
              </a:rPr>
              <a:t>Govern</a:t>
            </a:r>
            <a:r>
              <a:rPr sz="650" dirty="0">
                <a:latin typeface="Arial"/>
                <a:cs typeface="Arial"/>
              </a:rPr>
              <a:t>m</a:t>
            </a:r>
            <a:r>
              <a:rPr sz="650" spc="-10" dirty="0">
                <a:latin typeface="Arial"/>
                <a:cs typeface="Arial"/>
              </a:rPr>
              <a:t>ent</a:t>
            </a:r>
            <a:endParaRPr sz="650">
              <a:latin typeface="Arial"/>
              <a:cs typeface="Arial"/>
            </a:endParaRPr>
          </a:p>
        </p:txBody>
      </p:sp>
      <p:sp>
        <p:nvSpPr>
          <p:cNvPr id="13" name="TextBox 12">
            <a:extLst>
              <a:ext uri="{FF2B5EF4-FFF2-40B4-BE49-F238E27FC236}">
                <a16:creationId xmlns:a16="http://schemas.microsoft.com/office/drawing/2014/main" id="{7DA71C67-1F9C-4004-9B84-DBC830F98B86}"/>
              </a:ext>
            </a:extLst>
          </p:cNvPr>
          <p:cNvSpPr txBox="1"/>
          <p:nvPr/>
        </p:nvSpPr>
        <p:spPr>
          <a:xfrm>
            <a:off x="3261556" y="1104007"/>
            <a:ext cx="9649326" cy="523220"/>
          </a:xfrm>
          <a:prstGeom prst="rect">
            <a:avLst/>
          </a:prstGeom>
          <a:noFill/>
        </p:spPr>
        <p:txBody>
          <a:bodyPr wrap="square">
            <a:spAutoFit/>
          </a:bodyPr>
          <a:lstStyle/>
          <a:p>
            <a:pPr marL="7620" algn="ctr"/>
            <a:r>
              <a:rPr lang="en-US" sz="2800" b="1" spc="-15" dirty="0">
                <a:latin typeface="Arial"/>
                <a:cs typeface="Arial"/>
              </a:rPr>
              <a:t>Y</a:t>
            </a:r>
            <a:r>
              <a:rPr lang="en-US" sz="2800" b="1" spc="-10" dirty="0">
                <a:latin typeface="Arial"/>
                <a:cs typeface="Arial"/>
              </a:rPr>
              <a:t>OUR ANN</a:t>
            </a:r>
            <a:r>
              <a:rPr lang="en-US" sz="2800" b="1" spc="-5" dirty="0">
                <a:latin typeface="Arial"/>
                <a:cs typeface="Arial"/>
              </a:rPr>
              <a:t>O</a:t>
            </a:r>
            <a:r>
              <a:rPr lang="en-US" sz="2800" b="1" spc="-10" dirty="0">
                <a:latin typeface="Arial"/>
                <a:cs typeface="Arial"/>
              </a:rPr>
              <a:t>TATIO</a:t>
            </a:r>
            <a:r>
              <a:rPr lang="en-US" sz="2800" b="1" dirty="0">
                <a:latin typeface="Arial"/>
                <a:cs typeface="Arial"/>
              </a:rPr>
              <a:t>N</a:t>
            </a:r>
            <a:r>
              <a:rPr lang="en-US" sz="2800" b="1" spc="-10" dirty="0">
                <a:latin typeface="Arial"/>
                <a:cs typeface="Arial"/>
              </a:rPr>
              <a:t>S</a:t>
            </a:r>
            <a:endParaRPr lang="en-US" sz="2800" dirty="0">
              <a:latin typeface="Arial"/>
              <a:cs typeface="Arial"/>
            </a:endParaRPr>
          </a:p>
        </p:txBody>
      </p:sp>
    </p:spTree>
    <p:extLst>
      <p:ext uri="{BB962C8B-B14F-4D97-AF65-F5344CB8AC3E}">
        <p14:creationId xmlns:p14="http://schemas.microsoft.com/office/powerpoint/2010/main" val="24520324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812800" y="459231"/>
            <a:ext cx="18211799" cy="1749038"/>
          </a:xfrm>
          <a:prstGeom prst="rect">
            <a:avLst/>
          </a:prstGeom>
        </p:spPr>
        <p:txBody>
          <a:bodyPr vert="horz" wrap="square" lIns="0" tIns="0" rIns="0" bIns="0" rtlCol="0">
            <a:noAutofit/>
          </a:bodyPr>
          <a:lstStyle/>
          <a:p>
            <a:pPr marL="12700" marR="12700"/>
            <a:r>
              <a:rPr sz="2800" spc="-5" dirty="0">
                <a:latin typeface="Arial"/>
                <a:cs typeface="Arial"/>
              </a:rPr>
              <a:t>*</a:t>
            </a:r>
            <a:r>
              <a:rPr sz="2800" dirty="0">
                <a:latin typeface="Arial"/>
                <a:cs typeface="Arial"/>
              </a:rPr>
              <a:t>For </a:t>
            </a:r>
            <a:r>
              <a:rPr sz="2800" spc="5" dirty="0">
                <a:latin typeface="Arial"/>
                <a:cs typeface="Arial"/>
              </a:rPr>
              <a:t>m</a:t>
            </a:r>
            <a:r>
              <a:rPr sz="2800" spc="-10" dirty="0">
                <a:latin typeface="Arial"/>
                <a:cs typeface="Arial"/>
              </a:rPr>
              <a:t>o</a:t>
            </a:r>
            <a:r>
              <a:rPr sz="2800" dirty="0">
                <a:latin typeface="Arial"/>
                <a:cs typeface="Arial"/>
              </a:rPr>
              <a:t>dular</a:t>
            </a:r>
            <a:r>
              <a:rPr sz="2800" spc="-5" dirty="0">
                <a:latin typeface="Arial"/>
                <a:cs typeface="Arial"/>
              </a:rPr>
              <a:t> </a:t>
            </a:r>
            <a:r>
              <a:rPr sz="2800" dirty="0">
                <a:latin typeface="Arial"/>
                <a:cs typeface="Arial"/>
              </a:rPr>
              <a:t>ap</a:t>
            </a:r>
            <a:r>
              <a:rPr sz="2800" spc="-10" dirty="0">
                <a:latin typeface="Arial"/>
                <a:cs typeface="Arial"/>
              </a:rPr>
              <a:t>p</a:t>
            </a:r>
            <a:r>
              <a:rPr sz="2800" dirty="0">
                <a:latin typeface="Arial"/>
                <a:cs typeface="Arial"/>
              </a:rPr>
              <a:t>ro</a:t>
            </a:r>
            <a:r>
              <a:rPr sz="2800" spc="-10" dirty="0">
                <a:latin typeface="Arial"/>
                <a:cs typeface="Arial"/>
              </a:rPr>
              <a:t>a</a:t>
            </a:r>
            <a:r>
              <a:rPr sz="2800" spc="5" dirty="0">
                <a:latin typeface="Arial"/>
                <a:cs typeface="Arial"/>
              </a:rPr>
              <a:t>ch</a:t>
            </a:r>
            <a:r>
              <a:rPr sz="2800" dirty="0">
                <a:latin typeface="Arial"/>
                <a:cs typeface="Arial"/>
              </a:rPr>
              <a:t>, </a:t>
            </a:r>
            <a:r>
              <a:rPr sz="2800" spc="-10" dirty="0">
                <a:latin typeface="Arial"/>
                <a:cs typeface="Arial"/>
              </a:rPr>
              <a:t>d</a:t>
            </a:r>
            <a:r>
              <a:rPr sz="2800" dirty="0">
                <a:latin typeface="Arial"/>
                <a:cs typeface="Arial"/>
              </a:rPr>
              <a:t>e</a:t>
            </a:r>
            <a:r>
              <a:rPr sz="2800" spc="-10" dirty="0">
                <a:latin typeface="Arial"/>
                <a:cs typeface="Arial"/>
              </a:rPr>
              <a:t>mo</a:t>
            </a:r>
            <a:r>
              <a:rPr sz="2800" dirty="0">
                <a:latin typeface="Arial"/>
                <a:cs typeface="Arial"/>
              </a:rPr>
              <a:t>n</a:t>
            </a:r>
            <a:r>
              <a:rPr sz="2800" spc="5" dirty="0">
                <a:latin typeface="Arial"/>
                <a:cs typeface="Arial"/>
              </a:rPr>
              <a:t>s</a:t>
            </a:r>
            <a:r>
              <a:rPr sz="2800" dirty="0">
                <a:latin typeface="Arial"/>
                <a:cs typeface="Arial"/>
              </a:rPr>
              <a:t>tra</a:t>
            </a:r>
            <a:r>
              <a:rPr sz="2800" spc="-10" dirty="0">
                <a:latin typeface="Arial"/>
                <a:cs typeface="Arial"/>
              </a:rPr>
              <a:t>t</a:t>
            </a:r>
            <a:r>
              <a:rPr sz="2800" dirty="0">
                <a:latin typeface="Arial"/>
                <a:cs typeface="Arial"/>
              </a:rPr>
              <a:t>ion</a:t>
            </a:r>
            <a:r>
              <a:rPr sz="2800" spc="-10" dirty="0">
                <a:latin typeface="Arial"/>
                <a:cs typeface="Arial"/>
              </a:rPr>
              <a:t> </a:t>
            </a:r>
            <a:r>
              <a:rPr sz="2800" dirty="0">
                <a:latin typeface="Arial"/>
                <a:cs typeface="Arial"/>
              </a:rPr>
              <a:t>te</a:t>
            </a:r>
            <a:r>
              <a:rPr sz="2800" spc="-10" dirty="0">
                <a:latin typeface="Arial"/>
                <a:cs typeface="Arial"/>
              </a:rPr>
              <a:t>a</a:t>
            </a:r>
            <a:r>
              <a:rPr sz="2800" spc="5" dirty="0">
                <a:latin typeface="Arial"/>
                <a:cs typeface="Arial"/>
              </a:rPr>
              <a:t>c</a:t>
            </a:r>
            <a:r>
              <a:rPr sz="2800" dirty="0">
                <a:latin typeface="Arial"/>
                <a:cs typeface="Arial"/>
              </a:rPr>
              <a:t>h</a:t>
            </a:r>
            <a:r>
              <a:rPr sz="2800" spc="-10" dirty="0">
                <a:latin typeface="Arial"/>
                <a:cs typeface="Arial"/>
              </a:rPr>
              <a:t>i</a:t>
            </a:r>
            <a:r>
              <a:rPr sz="2800" dirty="0">
                <a:latin typeface="Arial"/>
                <a:cs typeface="Arial"/>
              </a:rPr>
              <a:t>ng</a:t>
            </a:r>
            <a:r>
              <a:rPr sz="2800" spc="-10" dirty="0">
                <a:latin typeface="Arial"/>
                <a:cs typeface="Arial"/>
              </a:rPr>
              <a:t> </a:t>
            </a:r>
            <a:r>
              <a:rPr sz="2800" spc="5" dirty="0">
                <a:latin typeface="Arial"/>
                <a:cs typeface="Arial"/>
              </a:rPr>
              <a:t>v</a:t>
            </a:r>
            <a:r>
              <a:rPr sz="2800" dirty="0">
                <a:latin typeface="Arial"/>
                <a:cs typeface="Arial"/>
              </a:rPr>
              <a:t>ia</a:t>
            </a:r>
            <a:r>
              <a:rPr sz="2800" spc="-10" dirty="0">
                <a:latin typeface="Arial"/>
                <a:cs typeface="Arial"/>
              </a:rPr>
              <a:t> </a:t>
            </a:r>
            <a:r>
              <a:rPr sz="2800" dirty="0">
                <a:latin typeface="Arial"/>
                <a:cs typeface="Arial"/>
              </a:rPr>
              <a:t>LAC</a:t>
            </a:r>
            <a:r>
              <a:rPr sz="2800" spc="10" dirty="0">
                <a:latin typeface="Arial"/>
                <a:cs typeface="Arial"/>
              </a:rPr>
              <a:t> </a:t>
            </a:r>
            <a:r>
              <a:rPr sz="2800" spc="5" dirty="0">
                <a:latin typeface="Arial"/>
                <a:cs typeface="Arial"/>
              </a:rPr>
              <a:t>m</a:t>
            </a:r>
            <a:r>
              <a:rPr sz="2800" spc="-10" dirty="0">
                <a:latin typeface="Arial"/>
                <a:cs typeface="Arial"/>
              </a:rPr>
              <a:t>u</a:t>
            </a:r>
            <a:r>
              <a:rPr sz="2800" spc="5" dirty="0">
                <a:latin typeface="Arial"/>
                <a:cs typeface="Arial"/>
              </a:rPr>
              <a:t>s</a:t>
            </a:r>
            <a:r>
              <a:rPr sz="2800" dirty="0">
                <a:latin typeface="Arial"/>
                <a:cs typeface="Arial"/>
              </a:rPr>
              <a:t>t re</a:t>
            </a:r>
            <a:r>
              <a:rPr sz="2800" spc="-10" dirty="0">
                <a:latin typeface="Arial"/>
                <a:cs typeface="Arial"/>
              </a:rPr>
              <a:t>f</a:t>
            </a:r>
            <a:r>
              <a:rPr sz="2800" dirty="0">
                <a:latin typeface="Arial"/>
                <a:cs typeface="Arial"/>
              </a:rPr>
              <a:t>le</a:t>
            </a:r>
            <a:r>
              <a:rPr sz="2800" spc="-10" dirty="0">
                <a:latin typeface="Arial"/>
                <a:cs typeface="Arial"/>
              </a:rPr>
              <a:t>c</a:t>
            </a:r>
            <a:r>
              <a:rPr sz="2800" dirty="0">
                <a:latin typeface="Arial"/>
                <a:cs typeface="Arial"/>
              </a:rPr>
              <a:t>t the</a:t>
            </a:r>
            <a:r>
              <a:rPr sz="2800" spc="-10" dirty="0">
                <a:latin typeface="Arial"/>
                <a:cs typeface="Arial"/>
              </a:rPr>
              <a:t> </a:t>
            </a:r>
            <a:r>
              <a:rPr sz="2800" dirty="0">
                <a:latin typeface="Arial"/>
                <a:cs typeface="Arial"/>
              </a:rPr>
              <a:t>te</a:t>
            </a:r>
            <a:r>
              <a:rPr sz="2800" spc="-10" dirty="0">
                <a:latin typeface="Arial"/>
                <a:cs typeface="Arial"/>
              </a:rPr>
              <a:t>a</a:t>
            </a:r>
            <a:r>
              <a:rPr sz="2800" spc="5" dirty="0">
                <a:latin typeface="Arial"/>
                <a:cs typeface="Arial"/>
              </a:rPr>
              <a:t>c</a:t>
            </a:r>
            <a:r>
              <a:rPr sz="2800" dirty="0">
                <a:latin typeface="Arial"/>
                <a:cs typeface="Arial"/>
              </a:rPr>
              <a:t>h</a:t>
            </a:r>
            <a:r>
              <a:rPr sz="2800" spc="-10" dirty="0">
                <a:latin typeface="Arial"/>
                <a:cs typeface="Arial"/>
              </a:rPr>
              <a:t>i</a:t>
            </a:r>
            <a:r>
              <a:rPr sz="2800" dirty="0">
                <a:latin typeface="Arial"/>
                <a:cs typeface="Arial"/>
              </a:rPr>
              <a:t>n</a:t>
            </a:r>
            <a:r>
              <a:rPr sz="2800" spc="10" dirty="0">
                <a:latin typeface="Arial"/>
                <a:cs typeface="Arial"/>
              </a:rPr>
              <a:t>g</a:t>
            </a:r>
            <a:r>
              <a:rPr sz="2800" dirty="0">
                <a:latin typeface="Arial"/>
                <a:cs typeface="Arial"/>
              </a:rPr>
              <a:t>-</a:t>
            </a:r>
            <a:r>
              <a:rPr sz="2800" spc="-10" dirty="0">
                <a:latin typeface="Arial"/>
                <a:cs typeface="Arial"/>
              </a:rPr>
              <a:t>l</a:t>
            </a:r>
            <a:r>
              <a:rPr sz="2800" dirty="0">
                <a:latin typeface="Arial"/>
                <a:cs typeface="Arial"/>
              </a:rPr>
              <a:t>ear</a:t>
            </a:r>
            <a:r>
              <a:rPr sz="2800" spc="-10" dirty="0">
                <a:latin typeface="Arial"/>
                <a:cs typeface="Arial"/>
              </a:rPr>
              <a:t>n</a:t>
            </a:r>
            <a:r>
              <a:rPr sz="2800" dirty="0">
                <a:latin typeface="Arial"/>
                <a:cs typeface="Arial"/>
              </a:rPr>
              <a:t>ing</a:t>
            </a:r>
            <a:r>
              <a:rPr sz="2800" spc="-10" dirty="0">
                <a:latin typeface="Arial"/>
                <a:cs typeface="Arial"/>
              </a:rPr>
              <a:t> </a:t>
            </a:r>
            <a:r>
              <a:rPr sz="2800" dirty="0">
                <a:latin typeface="Arial"/>
                <a:cs typeface="Arial"/>
              </a:rPr>
              <a:t>pro</a:t>
            </a:r>
            <a:r>
              <a:rPr sz="2800" spc="-10" dirty="0">
                <a:latin typeface="Arial"/>
                <a:cs typeface="Arial"/>
              </a:rPr>
              <a:t>c</a:t>
            </a:r>
            <a:r>
              <a:rPr sz="2800" dirty="0">
                <a:latin typeface="Arial"/>
                <a:cs typeface="Arial"/>
              </a:rPr>
              <a:t>e</a:t>
            </a:r>
            <a:r>
              <a:rPr sz="2800" spc="-10" dirty="0">
                <a:latin typeface="Arial"/>
                <a:cs typeface="Arial"/>
              </a:rPr>
              <a:t>s</a:t>
            </a:r>
            <a:r>
              <a:rPr sz="2800" dirty="0">
                <a:latin typeface="Arial"/>
                <a:cs typeface="Arial"/>
              </a:rPr>
              <a:t>s</a:t>
            </a:r>
            <a:r>
              <a:rPr sz="2800" spc="5" dirty="0">
                <a:latin typeface="Arial"/>
                <a:cs typeface="Arial"/>
              </a:rPr>
              <a:t> i</a:t>
            </a:r>
            <a:r>
              <a:rPr sz="2800" dirty="0">
                <a:latin typeface="Arial"/>
                <a:cs typeface="Arial"/>
              </a:rPr>
              <a:t>n</a:t>
            </a:r>
            <a:r>
              <a:rPr sz="2800" spc="-10" dirty="0">
                <a:latin typeface="Arial"/>
                <a:cs typeface="Arial"/>
              </a:rPr>
              <a:t> </a:t>
            </a:r>
            <a:r>
              <a:rPr sz="2800" dirty="0">
                <a:latin typeface="Arial"/>
                <a:cs typeface="Arial"/>
              </a:rPr>
              <a:t>the</a:t>
            </a:r>
            <a:r>
              <a:rPr sz="2800" spc="-10" dirty="0">
                <a:latin typeface="Arial"/>
                <a:cs typeface="Arial"/>
              </a:rPr>
              <a:t> </a:t>
            </a:r>
            <a:r>
              <a:rPr sz="2800" spc="5" dirty="0">
                <a:latin typeface="Arial"/>
                <a:cs typeface="Arial"/>
              </a:rPr>
              <a:t>s</a:t>
            </a:r>
            <a:r>
              <a:rPr sz="2800" dirty="0">
                <a:latin typeface="Arial"/>
                <a:cs typeface="Arial"/>
              </a:rPr>
              <a:t>a</a:t>
            </a:r>
            <a:r>
              <a:rPr sz="2800" spc="-10" dirty="0">
                <a:latin typeface="Arial"/>
                <a:cs typeface="Arial"/>
              </a:rPr>
              <a:t>i</a:t>
            </a:r>
            <a:r>
              <a:rPr sz="2800" dirty="0">
                <a:latin typeface="Arial"/>
                <a:cs typeface="Arial"/>
              </a:rPr>
              <a:t>d</a:t>
            </a:r>
            <a:r>
              <a:rPr sz="2800" spc="15" dirty="0">
                <a:latin typeface="Arial"/>
                <a:cs typeface="Arial"/>
              </a:rPr>
              <a:t> </a:t>
            </a:r>
            <a:r>
              <a:rPr sz="2800" spc="-10" dirty="0">
                <a:latin typeface="Arial"/>
                <a:cs typeface="Arial"/>
              </a:rPr>
              <a:t>m</a:t>
            </a:r>
            <a:r>
              <a:rPr sz="2800" dirty="0">
                <a:latin typeface="Arial"/>
                <a:cs typeface="Arial"/>
              </a:rPr>
              <a:t>od</a:t>
            </a:r>
            <a:r>
              <a:rPr sz="2800" spc="-10" dirty="0">
                <a:latin typeface="Arial"/>
                <a:cs typeface="Arial"/>
              </a:rPr>
              <a:t>a</a:t>
            </a:r>
            <a:r>
              <a:rPr sz="2800" dirty="0">
                <a:latin typeface="Arial"/>
                <a:cs typeface="Arial"/>
              </a:rPr>
              <a:t>li</a:t>
            </a:r>
            <a:r>
              <a:rPr sz="2800" spc="-10" dirty="0">
                <a:latin typeface="Arial"/>
                <a:cs typeface="Arial"/>
              </a:rPr>
              <a:t>t</a:t>
            </a:r>
            <a:r>
              <a:rPr sz="2800" spc="5" dirty="0">
                <a:latin typeface="Arial"/>
                <a:cs typeface="Arial"/>
              </a:rPr>
              <a:t>y</a:t>
            </a:r>
            <a:r>
              <a:rPr sz="2800" dirty="0">
                <a:latin typeface="Arial"/>
                <a:cs typeface="Arial"/>
              </a:rPr>
              <a:t>.</a:t>
            </a:r>
            <a:r>
              <a:rPr sz="2800" spc="-10" dirty="0">
                <a:latin typeface="Arial"/>
                <a:cs typeface="Arial"/>
              </a:rPr>
              <a:t> </a:t>
            </a:r>
            <a:r>
              <a:rPr sz="2800" dirty="0">
                <a:latin typeface="Arial"/>
                <a:cs typeface="Arial"/>
              </a:rPr>
              <a:t>The </a:t>
            </a:r>
            <a:r>
              <a:rPr sz="2800" spc="5" dirty="0">
                <a:latin typeface="Arial"/>
                <a:cs typeface="Arial"/>
              </a:rPr>
              <a:t>M</a:t>
            </a:r>
            <a:r>
              <a:rPr sz="2800" spc="-5" dirty="0">
                <a:latin typeface="Arial"/>
                <a:cs typeface="Arial"/>
              </a:rPr>
              <a:t>O</a:t>
            </a:r>
            <a:r>
              <a:rPr sz="2800" dirty="0">
                <a:latin typeface="Arial"/>
                <a:cs typeface="Arial"/>
              </a:rPr>
              <a:t>V (C</a:t>
            </a:r>
            <a:r>
              <a:rPr sz="2800" spc="-10" dirty="0">
                <a:latin typeface="Arial"/>
                <a:cs typeface="Arial"/>
              </a:rPr>
              <a:t>O</a:t>
            </a:r>
            <a:r>
              <a:rPr sz="2800" dirty="0">
                <a:latin typeface="Arial"/>
                <a:cs typeface="Arial"/>
              </a:rPr>
              <a:t>T r</a:t>
            </a:r>
            <a:r>
              <a:rPr sz="2800" spc="-10" dirty="0">
                <a:latin typeface="Arial"/>
                <a:cs typeface="Arial"/>
              </a:rPr>
              <a:t>a</a:t>
            </a:r>
            <a:r>
              <a:rPr sz="2800" dirty="0">
                <a:latin typeface="Arial"/>
                <a:cs typeface="Arial"/>
              </a:rPr>
              <a:t>t</a:t>
            </a:r>
            <a:r>
              <a:rPr sz="2800" spc="5" dirty="0">
                <a:latin typeface="Arial"/>
                <a:cs typeface="Arial"/>
              </a:rPr>
              <a:t>i</a:t>
            </a:r>
            <a:r>
              <a:rPr sz="2800" dirty="0">
                <a:latin typeface="Arial"/>
                <a:cs typeface="Arial"/>
              </a:rPr>
              <a:t>ng</a:t>
            </a:r>
            <a:r>
              <a:rPr sz="2800" spc="-10" dirty="0">
                <a:latin typeface="Arial"/>
                <a:cs typeface="Arial"/>
              </a:rPr>
              <a:t> </a:t>
            </a:r>
            <a:r>
              <a:rPr sz="2800" spc="5" dirty="0">
                <a:latin typeface="Arial"/>
                <a:cs typeface="Arial"/>
              </a:rPr>
              <a:t>s</a:t>
            </a:r>
            <a:r>
              <a:rPr sz="2800" spc="-10" dirty="0">
                <a:latin typeface="Arial"/>
                <a:cs typeface="Arial"/>
              </a:rPr>
              <a:t>h</a:t>
            </a:r>
            <a:r>
              <a:rPr sz="2800" dirty="0">
                <a:latin typeface="Arial"/>
                <a:cs typeface="Arial"/>
              </a:rPr>
              <a:t>eet</a:t>
            </a:r>
            <a:r>
              <a:rPr sz="2800" spc="-5" dirty="0">
                <a:latin typeface="Arial"/>
                <a:cs typeface="Arial"/>
              </a:rPr>
              <a:t> </a:t>
            </a:r>
            <a:r>
              <a:rPr sz="2800" spc="-10" dirty="0">
                <a:latin typeface="Arial"/>
                <a:cs typeface="Arial"/>
              </a:rPr>
              <a:t>o</a:t>
            </a:r>
            <a:r>
              <a:rPr sz="2800" dirty="0">
                <a:latin typeface="Arial"/>
                <a:cs typeface="Arial"/>
              </a:rPr>
              <a:t>r </a:t>
            </a:r>
            <a:r>
              <a:rPr sz="2800" spc="5" dirty="0">
                <a:latin typeface="Arial"/>
                <a:cs typeface="Arial"/>
              </a:rPr>
              <a:t>i</a:t>
            </a:r>
            <a:r>
              <a:rPr sz="2800" dirty="0">
                <a:latin typeface="Arial"/>
                <a:cs typeface="Arial"/>
              </a:rPr>
              <a:t>nter</a:t>
            </a:r>
            <a:r>
              <a:rPr sz="2800" spc="-15" dirty="0">
                <a:latin typeface="Arial"/>
                <a:cs typeface="Arial"/>
              </a:rPr>
              <a:t>-</a:t>
            </a:r>
            <a:r>
              <a:rPr sz="2800" dirty="0">
                <a:latin typeface="Arial"/>
                <a:cs typeface="Arial"/>
              </a:rPr>
              <a:t>ob</a:t>
            </a:r>
            <a:r>
              <a:rPr sz="2800" spc="-10" dirty="0">
                <a:latin typeface="Arial"/>
                <a:cs typeface="Arial"/>
              </a:rPr>
              <a:t>s</a:t>
            </a:r>
            <a:r>
              <a:rPr sz="2800" spc="5" dirty="0">
                <a:latin typeface="Arial"/>
                <a:cs typeface="Arial"/>
              </a:rPr>
              <a:t>e</a:t>
            </a:r>
            <a:r>
              <a:rPr sz="2800" dirty="0">
                <a:latin typeface="Arial"/>
                <a:cs typeface="Arial"/>
              </a:rPr>
              <a:t>r</a:t>
            </a:r>
            <a:r>
              <a:rPr sz="2800" spc="5" dirty="0">
                <a:latin typeface="Arial"/>
                <a:cs typeface="Arial"/>
              </a:rPr>
              <a:t>v</a:t>
            </a:r>
            <a:r>
              <a:rPr sz="2800" dirty="0">
                <a:latin typeface="Arial"/>
                <a:cs typeface="Arial"/>
              </a:rPr>
              <a:t>er</a:t>
            </a:r>
            <a:r>
              <a:rPr sz="2800" spc="-15" dirty="0">
                <a:latin typeface="Arial"/>
                <a:cs typeface="Arial"/>
              </a:rPr>
              <a:t> </a:t>
            </a:r>
            <a:r>
              <a:rPr sz="2800" dirty="0">
                <a:latin typeface="Arial"/>
                <a:cs typeface="Arial"/>
              </a:rPr>
              <a:t>ag</a:t>
            </a:r>
            <a:r>
              <a:rPr sz="2800" spc="-15" dirty="0">
                <a:latin typeface="Arial"/>
                <a:cs typeface="Arial"/>
              </a:rPr>
              <a:t>r</a:t>
            </a:r>
            <a:r>
              <a:rPr sz="2800" dirty="0">
                <a:latin typeface="Arial"/>
                <a:cs typeface="Arial"/>
              </a:rPr>
              <a:t>ee</a:t>
            </a:r>
            <a:r>
              <a:rPr sz="2800" spc="-10" dirty="0">
                <a:latin typeface="Arial"/>
                <a:cs typeface="Arial"/>
              </a:rPr>
              <a:t>m</a:t>
            </a:r>
            <a:r>
              <a:rPr sz="2800" dirty="0">
                <a:latin typeface="Arial"/>
                <a:cs typeface="Arial"/>
              </a:rPr>
              <a:t>ent </a:t>
            </a:r>
            <a:r>
              <a:rPr sz="2800" spc="-10" dirty="0">
                <a:latin typeface="Arial"/>
                <a:cs typeface="Arial"/>
              </a:rPr>
              <a:t>f</a:t>
            </a:r>
            <a:r>
              <a:rPr sz="2800" dirty="0">
                <a:latin typeface="Arial"/>
                <a:cs typeface="Arial"/>
              </a:rPr>
              <a:t>o</a:t>
            </a:r>
            <a:r>
              <a:rPr sz="2800" spc="-15" dirty="0">
                <a:latin typeface="Arial"/>
                <a:cs typeface="Arial"/>
              </a:rPr>
              <a:t>r</a:t>
            </a:r>
            <a:r>
              <a:rPr sz="2800" spc="5" dirty="0">
                <a:latin typeface="Arial"/>
                <a:cs typeface="Arial"/>
              </a:rPr>
              <a:t>m</a:t>
            </a:r>
            <a:r>
              <a:rPr sz="2800" dirty="0">
                <a:latin typeface="Arial"/>
                <a:cs typeface="Arial"/>
              </a:rPr>
              <a:t>)</a:t>
            </a:r>
            <a:r>
              <a:rPr sz="2800" spc="10" dirty="0">
                <a:latin typeface="Arial"/>
                <a:cs typeface="Arial"/>
              </a:rPr>
              <a:t> </a:t>
            </a:r>
            <a:r>
              <a:rPr sz="2800" spc="5" dirty="0">
                <a:latin typeface="Arial"/>
                <a:cs typeface="Arial"/>
              </a:rPr>
              <a:t>s</a:t>
            </a:r>
            <a:r>
              <a:rPr sz="2800" spc="-10" dirty="0">
                <a:latin typeface="Arial"/>
                <a:cs typeface="Arial"/>
              </a:rPr>
              <a:t>h</a:t>
            </a:r>
            <a:r>
              <a:rPr sz="2800" dirty="0">
                <a:latin typeface="Arial"/>
                <a:cs typeface="Arial"/>
              </a:rPr>
              <a:t>all</a:t>
            </a:r>
            <a:r>
              <a:rPr sz="2800" spc="-5" dirty="0">
                <a:latin typeface="Arial"/>
                <a:cs typeface="Arial"/>
              </a:rPr>
              <a:t> </a:t>
            </a:r>
            <a:r>
              <a:rPr sz="2800" dirty="0">
                <a:latin typeface="Arial"/>
                <a:cs typeface="Arial"/>
              </a:rPr>
              <a:t>a</a:t>
            </a:r>
            <a:r>
              <a:rPr sz="2800" spc="-10" dirty="0">
                <a:latin typeface="Arial"/>
                <a:cs typeface="Arial"/>
              </a:rPr>
              <a:t>l</a:t>
            </a:r>
            <a:r>
              <a:rPr sz="2800" spc="5" dirty="0">
                <a:latin typeface="Arial"/>
                <a:cs typeface="Arial"/>
              </a:rPr>
              <a:t>s</a:t>
            </a:r>
            <a:r>
              <a:rPr sz="2800" dirty="0">
                <a:latin typeface="Arial"/>
                <a:cs typeface="Arial"/>
              </a:rPr>
              <a:t>o be </a:t>
            </a:r>
            <a:r>
              <a:rPr sz="2800" spc="-5" dirty="0">
                <a:latin typeface="Arial"/>
                <a:cs typeface="Arial"/>
              </a:rPr>
              <a:t>c</a:t>
            </a:r>
            <a:r>
              <a:rPr sz="2800" dirty="0">
                <a:latin typeface="Arial"/>
                <a:cs typeface="Arial"/>
              </a:rPr>
              <a:t>o</a:t>
            </a:r>
            <a:r>
              <a:rPr sz="2800" spc="5" dirty="0">
                <a:latin typeface="Arial"/>
                <a:cs typeface="Arial"/>
              </a:rPr>
              <a:t>m</a:t>
            </a:r>
            <a:r>
              <a:rPr sz="2800" spc="-10" dirty="0">
                <a:latin typeface="Arial"/>
                <a:cs typeface="Arial"/>
              </a:rPr>
              <a:t>p</a:t>
            </a:r>
            <a:r>
              <a:rPr sz="2800" dirty="0">
                <a:latin typeface="Arial"/>
                <a:cs typeface="Arial"/>
              </a:rPr>
              <a:t>l</a:t>
            </a:r>
            <a:r>
              <a:rPr sz="2800" spc="5" dirty="0">
                <a:latin typeface="Arial"/>
                <a:cs typeface="Arial"/>
              </a:rPr>
              <a:t>e</a:t>
            </a:r>
            <a:r>
              <a:rPr sz="2800" spc="-10" dirty="0">
                <a:latin typeface="Arial"/>
                <a:cs typeface="Arial"/>
              </a:rPr>
              <a:t>m</a:t>
            </a:r>
            <a:r>
              <a:rPr sz="2800" dirty="0">
                <a:latin typeface="Arial"/>
                <a:cs typeface="Arial"/>
              </a:rPr>
              <a:t>e</a:t>
            </a:r>
            <a:r>
              <a:rPr sz="2800" spc="5" dirty="0">
                <a:latin typeface="Arial"/>
                <a:cs typeface="Arial"/>
              </a:rPr>
              <a:t>n</a:t>
            </a:r>
            <a:r>
              <a:rPr sz="2800" dirty="0">
                <a:latin typeface="Arial"/>
                <a:cs typeface="Arial"/>
              </a:rPr>
              <a:t>t</a:t>
            </a:r>
            <a:r>
              <a:rPr sz="2800" spc="-10" dirty="0">
                <a:latin typeface="Arial"/>
                <a:cs typeface="Arial"/>
              </a:rPr>
              <a:t>e</a:t>
            </a:r>
            <a:r>
              <a:rPr sz="2800" dirty="0">
                <a:latin typeface="Arial"/>
                <a:cs typeface="Arial"/>
              </a:rPr>
              <a:t>d wi</a:t>
            </a:r>
            <a:r>
              <a:rPr sz="2800" spc="-10" dirty="0">
                <a:latin typeface="Arial"/>
                <a:cs typeface="Arial"/>
              </a:rPr>
              <a:t>t</a:t>
            </a:r>
            <a:r>
              <a:rPr sz="2800" dirty="0">
                <a:latin typeface="Arial"/>
                <a:cs typeface="Arial"/>
              </a:rPr>
              <a:t>h a</a:t>
            </a:r>
            <a:r>
              <a:rPr sz="2800" spc="-10" dirty="0">
                <a:latin typeface="Arial"/>
                <a:cs typeface="Arial"/>
              </a:rPr>
              <a:t>n</a:t>
            </a:r>
            <a:r>
              <a:rPr sz="2800" dirty="0">
                <a:latin typeface="Arial"/>
                <a:cs typeface="Arial"/>
              </a:rPr>
              <a:t>y</a:t>
            </a:r>
            <a:r>
              <a:rPr sz="2800" spc="5" dirty="0">
                <a:latin typeface="Arial"/>
                <a:cs typeface="Arial"/>
              </a:rPr>
              <a:t> </a:t>
            </a:r>
            <a:r>
              <a:rPr sz="2800" dirty="0">
                <a:latin typeface="Arial"/>
                <a:cs typeface="Arial"/>
              </a:rPr>
              <a:t>a</a:t>
            </a:r>
            <a:r>
              <a:rPr sz="2800" spc="-10" dirty="0">
                <a:latin typeface="Arial"/>
                <a:cs typeface="Arial"/>
              </a:rPr>
              <a:t>n</a:t>
            </a:r>
            <a:r>
              <a:rPr sz="2800" dirty="0">
                <a:latin typeface="Arial"/>
                <a:cs typeface="Arial"/>
              </a:rPr>
              <a:t>notat</a:t>
            </a:r>
            <a:r>
              <a:rPr sz="2800" spc="-10" dirty="0">
                <a:latin typeface="Arial"/>
                <a:cs typeface="Arial"/>
              </a:rPr>
              <a:t>e</a:t>
            </a:r>
            <a:r>
              <a:rPr sz="2800" dirty="0">
                <a:latin typeface="Arial"/>
                <a:cs typeface="Arial"/>
              </a:rPr>
              <a:t>d d</a:t>
            </a:r>
            <a:r>
              <a:rPr sz="2800" spc="-10" dirty="0">
                <a:latin typeface="Arial"/>
                <a:cs typeface="Arial"/>
              </a:rPr>
              <a:t>o</a:t>
            </a:r>
            <a:r>
              <a:rPr sz="2800" spc="5" dirty="0">
                <a:latin typeface="Arial"/>
                <a:cs typeface="Arial"/>
              </a:rPr>
              <a:t>c</a:t>
            </a:r>
            <a:r>
              <a:rPr sz="2800" spc="-10" dirty="0">
                <a:latin typeface="Arial"/>
                <a:cs typeface="Arial"/>
              </a:rPr>
              <a:t>u</a:t>
            </a:r>
            <a:r>
              <a:rPr sz="2800" spc="5" dirty="0">
                <a:latin typeface="Arial"/>
                <a:cs typeface="Arial"/>
              </a:rPr>
              <a:t>m</a:t>
            </a:r>
            <a:r>
              <a:rPr sz="2800" dirty="0">
                <a:latin typeface="Arial"/>
                <a:cs typeface="Arial"/>
              </a:rPr>
              <a:t>e</a:t>
            </a:r>
            <a:r>
              <a:rPr sz="2800" spc="-10" dirty="0">
                <a:latin typeface="Arial"/>
                <a:cs typeface="Arial"/>
              </a:rPr>
              <a:t>n</a:t>
            </a:r>
            <a:r>
              <a:rPr sz="2800" dirty="0">
                <a:latin typeface="Arial"/>
                <a:cs typeface="Arial"/>
              </a:rPr>
              <a:t>t</a:t>
            </a:r>
            <a:r>
              <a:rPr sz="2800" spc="5" dirty="0">
                <a:latin typeface="Arial"/>
                <a:cs typeface="Arial"/>
              </a:rPr>
              <a:t> </a:t>
            </a:r>
            <a:r>
              <a:rPr sz="2800" dirty="0">
                <a:latin typeface="Arial"/>
                <a:cs typeface="Arial"/>
              </a:rPr>
              <a:t>(e.</a:t>
            </a:r>
            <a:r>
              <a:rPr sz="2800" spc="-10" dirty="0">
                <a:latin typeface="Arial"/>
                <a:cs typeface="Arial"/>
              </a:rPr>
              <a:t>g</a:t>
            </a:r>
            <a:r>
              <a:rPr sz="2800" dirty="0">
                <a:latin typeface="Arial"/>
                <a:cs typeface="Arial"/>
              </a:rPr>
              <a:t>.,</a:t>
            </a:r>
            <a:r>
              <a:rPr sz="2800" spc="5" dirty="0">
                <a:latin typeface="Arial"/>
                <a:cs typeface="Arial"/>
              </a:rPr>
              <a:t> </a:t>
            </a:r>
            <a:r>
              <a:rPr sz="2800" spc="-10" dirty="0">
                <a:latin typeface="Arial"/>
                <a:cs typeface="Arial"/>
              </a:rPr>
              <a:t>m</a:t>
            </a:r>
            <a:r>
              <a:rPr sz="2800" dirty="0">
                <a:latin typeface="Arial"/>
                <a:cs typeface="Arial"/>
              </a:rPr>
              <a:t>od</a:t>
            </a:r>
            <a:r>
              <a:rPr sz="2800" spc="-10" dirty="0">
                <a:latin typeface="Arial"/>
                <a:cs typeface="Arial"/>
              </a:rPr>
              <a:t>ul</a:t>
            </a:r>
            <a:r>
              <a:rPr sz="2800" dirty="0">
                <a:latin typeface="Arial"/>
                <a:cs typeface="Arial"/>
              </a:rPr>
              <a:t>e,</a:t>
            </a:r>
            <a:r>
              <a:rPr sz="2800" spc="5" dirty="0">
                <a:latin typeface="Arial"/>
                <a:cs typeface="Arial"/>
              </a:rPr>
              <a:t> </a:t>
            </a:r>
            <a:r>
              <a:rPr sz="2800" spc="-10" dirty="0">
                <a:latin typeface="Arial"/>
                <a:cs typeface="Arial"/>
              </a:rPr>
              <a:t>s</a:t>
            </a:r>
            <a:r>
              <a:rPr sz="2800" spc="5" dirty="0">
                <a:latin typeface="Arial"/>
                <a:cs typeface="Arial"/>
              </a:rPr>
              <a:t>c</a:t>
            </a:r>
            <a:r>
              <a:rPr sz="2800" dirty="0">
                <a:latin typeface="Arial"/>
                <a:cs typeface="Arial"/>
              </a:rPr>
              <a:t>ree</a:t>
            </a:r>
            <a:r>
              <a:rPr sz="2800" spc="-10" dirty="0">
                <a:latin typeface="Arial"/>
                <a:cs typeface="Arial"/>
              </a:rPr>
              <a:t>n</a:t>
            </a:r>
            <a:r>
              <a:rPr sz="2800" spc="5" dirty="0">
                <a:latin typeface="Arial"/>
                <a:cs typeface="Arial"/>
              </a:rPr>
              <a:t>s</a:t>
            </a:r>
            <a:r>
              <a:rPr sz="2800" spc="-10" dirty="0">
                <a:latin typeface="Arial"/>
                <a:cs typeface="Arial"/>
              </a:rPr>
              <a:t>h</a:t>
            </a:r>
            <a:r>
              <a:rPr sz="2800" dirty="0">
                <a:latin typeface="Arial"/>
                <a:cs typeface="Arial"/>
              </a:rPr>
              <a:t>ot of</a:t>
            </a:r>
            <a:r>
              <a:rPr sz="2800" spc="-5" dirty="0">
                <a:latin typeface="Arial"/>
                <a:cs typeface="Arial"/>
              </a:rPr>
              <a:t> </a:t>
            </a:r>
            <a:r>
              <a:rPr sz="2800" dirty="0">
                <a:latin typeface="Arial"/>
                <a:cs typeface="Arial"/>
              </a:rPr>
              <a:t>i</a:t>
            </a:r>
            <a:r>
              <a:rPr sz="2800" spc="-10" dirty="0">
                <a:latin typeface="Arial"/>
                <a:cs typeface="Arial"/>
              </a:rPr>
              <a:t>n</a:t>
            </a:r>
            <a:r>
              <a:rPr sz="2800" spc="5" dirty="0">
                <a:latin typeface="Arial"/>
                <a:cs typeface="Arial"/>
              </a:rPr>
              <a:t>s</a:t>
            </a:r>
            <a:r>
              <a:rPr sz="2800" dirty="0">
                <a:latin typeface="Arial"/>
                <a:cs typeface="Arial"/>
              </a:rPr>
              <a:t>tant</a:t>
            </a:r>
            <a:r>
              <a:rPr sz="2800" spc="-10" dirty="0">
                <a:latin typeface="Arial"/>
                <a:cs typeface="Arial"/>
              </a:rPr>
              <a:t> </a:t>
            </a:r>
            <a:r>
              <a:rPr sz="2800" spc="5" dirty="0">
                <a:latin typeface="Arial"/>
                <a:cs typeface="Arial"/>
              </a:rPr>
              <a:t>m</a:t>
            </a:r>
            <a:r>
              <a:rPr sz="2800" spc="-10" dirty="0">
                <a:latin typeface="Arial"/>
                <a:cs typeface="Arial"/>
              </a:rPr>
              <a:t>e</a:t>
            </a:r>
            <a:r>
              <a:rPr sz="2800" spc="5" dirty="0">
                <a:latin typeface="Arial"/>
                <a:cs typeface="Arial"/>
              </a:rPr>
              <a:t>s</a:t>
            </a:r>
            <a:r>
              <a:rPr sz="2800" spc="-10" dirty="0">
                <a:latin typeface="Arial"/>
                <a:cs typeface="Arial"/>
              </a:rPr>
              <a:t>sa</a:t>
            </a:r>
            <a:r>
              <a:rPr sz="2800" dirty="0">
                <a:latin typeface="Arial"/>
                <a:cs typeface="Arial"/>
              </a:rPr>
              <a:t>gin</a:t>
            </a:r>
            <a:r>
              <a:rPr sz="2800" spc="10" dirty="0">
                <a:latin typeface="Arial"/>
                <a:cs typeface="Arial"/>
              </a:rPr>
              <a:t>g</a:t>
            </a:r>
            <a:r>
              <a:rPr sz="2800" dirty="0">
                <a:latin typeface="Arial"/>
                <a:cs typeface="Arial"/>
              </a:rPr>
              <a:t>,</a:t>
            </a:r>
            <a:r>
              <a:rPr sz="2800" spc="-10" dirty="0">
                <a:latin typeface="Arial"/>
                <a:cs typeface="Arial"/>
              </a:rPr>
              <a:t> </a:t>
            </a:r>
            <a:r>
              <a:rPr sz="2800" dirty="0">
                <a:latin typeface="Arial"/>
                <a:cs typeface="Arial"/>
              </a:rPr>
              <a:t>no</a:t>
            </a:r>
            <a:r>
              <a:rPr sz="2800" spc="-10" dirty="0">
                <a:latin typeface="Arial"/>
                <a:cs typeface="Arial"/>
              </a:rPr>
              <a:t>t</a:t>
            </a:r>
            <a:r>
              <a:rPr sz="2800" spc="5" dirty="0">
                <a:latin typeface="Arial"/>
                <a:cs typeface="Arial"/>
              </a:rPr>
              <a:t>e</a:t>
            </a:r>
            <a:r>
              <a:rPr sz="2800" dirty="0">
                <a:latin typeface="Arial"/>
                <a:cs typeface="Arial"/>
              </a:rPr>
              <a:t>/s</a:t>
            </a:r>
            <a:r>
              <a:rPr sz="2800" spc="-5" dirty="0">
                <a:latin typeface="Arial"/>
                <a:cs typeface="Arial"/>
              </a:rPr>
              <a:t> </a:t>
            </a:r>
            <a:r>
              <a:rPr sz="2800" spc="5" dirty="0">
                <a:latin typeface="Arial"/>
                <a:cs typeface="Arial"/>
              </a:rPr>
              <a:t>s</a:t>
            </a:r>
            <a:r>
              <a:rPr sz="2800" dirty="0">
                <a:latin typeface="Arial"/>
                <a:cs typeface="Arial"/>
              </a:rPr>
              <a:t>ho</a:t>
            </a:r>
            <a:r>
              <a:rPr sz="2800" spc="-15" dirty="0">
                <a:latin typeface="Arial"/>
                <a:cs typeface="Arial"/>
              </a:rPr>
              <a:t>w</a:t>
            </a:r>
            <a:r>
              <a:rPr sz="2800" dirty="0">
                <a:latin typeface="Arial"/>
                <a:cs typeface="Arial"/>
              </a:rPr>
              <a:t>ing</a:t>
            </a:r>
            <a:r>
              <a:rPr sz="2800" spc="-10" dirty="0">
                <a:latin typeface="Arial"/>
                <a:cs typeface="Arial"/>
              </a:rPr>
              <a:t> </a:t>
            </a:r>
            <a:r>
              <a:rPr sz="2800" dirty="0">
                <a:latin typeface="Arial"/>
                <a:cs typeface="Arial"/>
              </a:rPr>
              <a:t>in</a:t>
            </a:r>
            <a:r>
              <a:rPr sz="2800" spc="-10" dirty="0">
                <a:latin typeface="Arial"/>
                <a:cs typeface="Arial"/>
              </a:rPr>
              <a:t>s</a:t>
            </a:r>
            <a:r>
              <a:rPr sz="2800" dirty="0">
                <a:latin typeface="Arial"/>
                <a:cs typeface="Arial"/>
              </a:rPr>
              <a:t>tru</a:t>
            </a:r>
            <a:r>
              <a:rPr sz="2800" spc="-10" dirty="0">
                <a:latin typeface="Arial"/>
                <a:cs typeface="Arial"/>
              </a:rPr>
              <a:t>c</a:t>
            </a:r>
            <a:r>
              <a:rPr sz="2800" dirty="0">
                <a:latin typeface="Arial"/>
                <a:cs typeface="Arial"/>
              </a:rPr>
              <a:t>t</a:t>
            </a:r>
            <a:r>
              <a:rPr sz="2800" spc="5" dirty="0">
                <a:latin typeface="Arial"/>
                <a:cs typeface="Arial"/>
              </a:rPr>
              <a:t>i</a:t>
            </a:r>
            <a:r>
              <a:rPr sz="2800" spc="-10" dirty="0">
                <a:latin typeface="Arial"/>
                <a:cs typeface="Arial"/>
              </a:rPr>
              <a:t>o</a:t>
            </a:r>
            <a:r>
              <a:rPr sz="2800" dirty="0">
                <a:latin typeface="Arial"/>
                <a:cs typeface="Arial"/>
              </a:rPr>
              <a:t>n</a:t>
            </a:r>
            <a:r>
              <a:rPr sz="2800" spc="10" dirty="0">
                <a:latin typeface="Arial"/>
                <a:cs typeface="Arial"/>
              </a:rPr>
              <a:t>s</a:t>
            </a:r>
            <a:r>
              <a:rPr sz="2800" dirty="0">
                <a:latin typeface="Arial"/>
                <a:cs typeface="Arial"/>
              </a:rPr>
              <a:t>, </a:t>
            </a:r>
            <a:r>
              <a:rPr sz="2800" spc="-10" dirty="0">
                <a:latin typeface="Arial"/>
                <a:cs typeface="Arial"/>
              </a:rPr>
              <a:t>n</a:t>
            </a:r>
            <a:r>
              <a:rPr sz="2800" dirty="0">
                <a:latin typeface="Arial"/>
                <a:cs typeface="Arial"/>
              </a:rPr>
              <a:t>arra</a:t>
            </a:r>
            <a:r>
              <a:rPr sz="2800" spc="-10" dirty="0">
                <a:latin typeface="Arial"/>
                <a:cs typeface="Arial"/>
              </a:rPr>
              <a:t>t</a:t>
            </a:r>
            <a:r>
              <a:rPr sz="2800" dirty="0">
                <a:latin typeface="Arial"/>
                <a:cs typeface="Arial"/>
              </a:rPr>
              <a:t>i</a:t>
            </a:r>
            <a:r>
              <a:rPr sz="2800" spc="5" dirty="0">
                <a:latin typeface="Arial"/>
                <a:cs typeface="Arial"/>
              </a:rPr>
              <a:t>ve</a:t>
            </a:r>
            <a:r>
              <a:rPr sz="2800" dirty="0">
                <a:latin typeface="Arial"/>
                <a:cs typeface="Arial"/>
              </a:rPr>
              <a:t>)</a:t>
            </a:r>
            <a:r>
              <a:rPr sz="2800" spc="-10" dirty="0">
                <a:latin typeface="Arial"/>
                <a:cs typeface="Arial"/>
              </a:rPr>
              <a:t> </a:t>
            </a:r>
            <a:r>
              <a:rPr sz="2800" dirty="0">
                <a:latin typeface="Arial"/>
                <a:cs typeface="Arial"/>
              </a:rPr>
              <a:t>in</a:t>
            </a:r>
            <a:r>
              <a:rPr sz="2800" spc="-10" dirty="0">
                <a:latin typeface="Arial"/>
                <a:cs typeface="Arial"/>
              </a:rPr>
              <a:t>d</a:t>
            </a:r>
            <a:r>
              <a:rPr sz="2800" dirty="0">
                <a:latin typeface="Arial"/>
                <a:cs typeface="Arial"/>
              </a:rPr>
              <a:t>i</a:t>
            </a:r>
            <a:r>
              <a:rPr sz="2800" spc="5" dirty="0">
                <a:latin typeface="Arial"/>
                <a:cs typeface="Arial"/>
              </a:rPr>
              <a:t>c</a:t>
            </a:r>
            <a:r>
              <a:rPr sz="2800" spc="-10" dirty="0">
                <a:latin typeface="Arial"/>
                <a:cs typeface="Arial"/>
              </a:rPr>
              <a:t>a</a:t>
            </a:r>
            <a:r>
              <a:rPr sz="2800" dirty="0">
                <a:latin typeface="Arial"/>
                <a:cs typeface="Arial"/>
              </a:rPr>
              <a:t>t</a:t>
            </a:r>
            <a:r>
              <a:rPr sz="2800" spc="5" dirty="0">
                <a:latin typeface="Arial"/>
                <a:cs typeface="Arial"/>
              </a:rPr>
              <a:t>i</a:t>
            </a:r>
            <a:r>
              <a:rPr sz="2800" spc="-10" dirty="0">
                <a:latin typeface="Arial"/>
                <a:cs typeface="Arial"/>
              </a:rPr>
              <a:t>n</a:t>
            </a:r>
            <a:r>
              <a:rPr sz="2800" dirty="0">
                <a:latin typeface="Arial"/>
                <a:cs typeface="Arial"/>
              </a:rPr>
              <a:t>g</a:t>
            </a:r>
            <a:r>
              <a:rPr sz="2800" spc="10" dirty="0">
                <a:latin typeface="Arial"/>
                <a:cs typeface="Arial"/>
              </a:rPr>
              <a:t> </a:t>
            </a:r>
            <a:r>
              <a:rPr sz="3200" spc="-10" dirty="0">
                <a:latin typeface="Arial"/>
                <a:cs typeface="Arial"/>
              </a:rPr>
              <a:t>o</a:t>
            </a:r>
            <a:r>
              <a:rPr sz="3200" spc="5" dirty="0">
                <a:latin typeface="Arial"/>
                <a:cs typeface="Arial"/>
              </a:rPr>
              <a:t>cc</a:t>
            </a:r>
            <a:r>
              <a:rPr sz="3200" dirty="0">
                <a:latin typeface="Arial"/>
                <a:cs typeface="Arial"/>
              </a:rPr>
              <a:t>ur</a:t>
            </a:r>
            <a:r>
              <a:rPr sz="3200" spc="-15" dirty="0">
                <a:latin typeface="Arial"/>
                <a:cs typeface="Arial"/>
              </a:rPr>
              <a:t>r</a:t>
            </a:r>
            <a:r>
              <a:rPr sz="3200" dirty="0">
                <a:latin typeface="Arial"/>
                <a:cs typeface="Arial"/>
              </a:rPr>
              <a:t>en</a:t>
            </a:r>
            <a:r>
              <a:rPr sz="3200" spc="5" dirty="0">
                <a:latin typeface="Arial"/>
                <a:cs typeface="Arial"/>
              </a:rPr>
              <a:t>c</a:t>
            </a:r>
            <a:r>
              <a:rPr sz="3200" dirty="0">
                <a:latin typeface="Arial"/>
                <a:cs typeface="Arial"/>
              </a:rPr>
              <a:t>e</a:t>
            </a:r>
            <a:r>
              <a:rPr sz="2800" spc="-5" dirty="0">
                <a:latin typeface="Arial"/>
                <a:cs typeface="Arial"/>
              </a:rPr>
              <a:t> </a:t>
            </a:r>
            <a:r>
              <a:rPr sz="2800" dirty="0">
                <a:latin typeface="Arial"/>
                <a:cs typeface="Arial"/>
              </a:rPr>
              <a:t>of </a:t>
            </a:r>
            <a:r>
              <a:rPr sz="2800" spc="-10" dirty="0">
                <a:latin typeface="Arial"/>
                <a:cs typeface="Arial"/>
              </a:rPr>
              <a:t>f</a:t>
            </a:r>
            <a:r>
              <a:rPr sz="2800" dirty="0">
                <a:latin typeface="Arial"/>
                <a:cs typeface="Arial"/>
              </a:rPr>
              <a:t>ol</a:t>
            </a:r>
            <a:r>
              <a:rPr sz="2800" spc="-10" dirty="0">
                <a:latin typeface="Arial"/>
                <a:cs typeface="Arial"/>
              </a:rPr>
              <a:t>l</a:t>
            </a:r>
            <a:r>
              <a:rPr sz="2800" dirty="0">
                <a:latin typeface="Arial"/>
                <a:cs typeface="Arial"/>
              </a:rPr>
              <a:t>ow thr</a:t>
            </a:r>
            <a:r>
              <a:rPr sz="2800" spc="-10" dirty="0">
                <a:latin typeface="Arial"/>
                <a:cs typeface="Arial"/>
              </a:rPr>
              <a:t>o</a:t>
            </a:r>
            <a:r>
              <a:rPr sz="2800" dirty="0">
                <a:latin typeface="Arial"/>
                <a:cs typeface="Arial"/>
              </a:rPr>
              <a:t>ugh,</a:t>
            </a:r>
            <a:r>
              <a:rPr sz="2800" spc="-10" dirty="0">
                <a:latin typeface="Arial"/>
                <a:cs typeface="Arial"/>
              </a:rPr>
              <a:t> </a:t>
            </a:r>
            <a:r>
              <a:rPr sz="2800" spc="5" dirty="0">
                <a:latin typeface="Arial"/>
                <a:cs typeface="Arial"/>
              </a:rPr>
              <a:t>m</a:t>
            </a:r>
            <a:r>
              <a:rPr sz="2800" spc="-10" dirty="0">
                <a:latin typeface="Arial"/>
                <a:cs typeface="Arial"/>
              </a:rPr>
              <a:t>o</a:t>
            </a:r>
            <a:r>
              <a:rPr sz="2800" dirty="0">
                <a:latin typeface="Arial"/>
                <a:cs typeface="Arial"/>
              </a:rPr>
              <a:t>nit</a:t>
            </a:r>
            <a:r>
              <a:rPr sz="2800" spc="-10" dirty="0">
                <a:latin typeface="Arial"/>
                <a:cs typeface="Arial"/>
              </a:rPr>
              <a:t>o</a:t>
            </a:r>
            <a:r>
              <a:rPr sz="2800" dirty="0">
                <a:latin typeface="Arial"/>
                <a:cs typeface="Arial"/>
              </a:rPr>
              <a:t>rin</a:t>
            </a:r>
            <a:r>
              <a:rPr sz="2800" spc="10" dirty="0">
                <a:latin typeface="Arial"/>
                <a:cs typeface="Arial"/>
              </a:rPr>
              <a:t>g</a:t>
            </a:r>
            <a:r>
              <a:rPr sz="2800" dirty="0">
                <a:latin typeface="Arial"/>
                <a:cs typeface="Arial"/>
              </a:rPr>
              <a:t>,</a:t>
            </a:r>
            <a:r>
              <a:rPr sz="2800" spc="-10" dirty="0">
                <a:latin typeface="Arial"/>
                <a:cs typeface="Arial"/>
              </a:rPr>
              <a:t> </a:t>
            </a:r>
            <a:r>
              <a:rPr sz="2800" dirty="0" err="1">
                <a:latin typeface="Arial"/>
                <a:cs typeface="Arial"/>
              </a:rPr>
              <a:t>et</a:t>
            </a:r>
            <a:r>
              <a:rPr sz="2800" spc="5" dirty="0" err="1">
                <a:latin typeface="Arial"/>
                <a:cs typeface="Arial"/>
              </a:rPr>
              <a:t>c</a:t>
            </a:r>
            <a:endParaRPr sz="2800" dirty="0">
              <a:latin typeface="Arial"/>
              <a:cs typeface="Arial"/>
            </a:endParaRPr>
          </a:p>
        </p:txBody>
      </p:sp>
      <p:sp>
        <p:nvSpPr>
          <p:cNvPr id="10" name="object 10"/>
          <p:cNvSpPr txBox="1">
            <a:spLocks noGrp="1"/>
          </p:cNvSpPr>
          <p:nvPr>
            <p:ph type="sldNum" sz="quarter" idx="12"/>
          </p:nvPr>
        </p:nvSpPr>
        <p:spPr>
          <a:prstGeom prst="rect">
            <a:avLst/>
          </a:prstGeom>
        </p:spPr>
        <p:txBody>
          <a:bodyPr vert="horz" wrap="square" lIns="0" tIns="0" rIns="0" bIns="0" rtlCol="0">
            <a:noAutofit/>
          </a:bodyPr>
          <a:lstStyle/>
          <a:p>
            <a:pPr marL="25400"/>
            <a:r>
              <a:rPr sz="1100" dirty="0">
                <a:latin typeface="Arial"/>
                <a:cs typeface="Arial"/>
              </a:rPr>
              <a:t>16</a:t>
            </a:r>
            <a:endParaRPr sz="1100">
              <a:latin typeface="Arial"/>
              <a:cs typeface="Arial"/>
            </a:endParaRPr>
          </a:p>
        </p:txBody>
      </p:sp>
      <p:sp>
        <p:nvSpPr>
          <p:cNvPr id="4" name="object 4"/>
          <p:cNvSpPr txBox="1"/>
          <p:nvPr/>
        </p:nvSpPr>
        <p:spPr>
          <a:xfrm>
            <a:off x="1003968" y="2375033"/>
            <a:ext cx="17754597" cy="1219960"/>
          </a:xfrm>
          <a:prstGeom prst="rect">
            <a:avLst/>
          </a:prstGeom>
        </p:spPr>
        <p:txBody>
          <a:bodyPr vert="horz" wrap="square" lIns="0" tIns="0" rIns="0" bIns="0" rtlCol="0">
            <a:noAutofit/>
          </a:bodyPr>
          <a:lstStyle/>
          <a:p>
            <a:pPr marL="12700"/>
            <a:r>
              <a:rPr sz="2000" dirty="0">
                <a:latin typeface="Arial"/>
                <a:cs typeface="Arial"/>
              </a:rPr>
              <a:t>Note for</a:t>
            </a:r>
            <a:r>
              <a:rPr sz="2000" spc="5" dirty="0">
                <a:latin typeface="Arial"/>
                <a:cs typeface="Arial"/>
              </a:rPr>
              <a:t> </a:t>
            </a:r>
            <a:r>
              <a:rPr sz="2000" b="1" dirty="0">
                <a:latin typeface="Arial"/>
                <a:cs typeface="Arial"/>
              </a:rPr>
              <a:t>SET</a:t>
            </a:r>
            <a:r>
              <a:rPr sz="2000" b="1" spc="-15" dirty="0">
                <a:latin typeface="Arial"/>
                <a:cs typeface="Arial"/>
              </a:rPr>
              <a:t> </a:t>
            </a:r>
            <a:r>
              <a:rPr sz="2000" b="1" dirty="0">
                <a:latin typeface="Arial"/>
                <a:cs typeface="Arial"/>
              </a:rPr>
              <a:t>A</a:t>
            </a:r>
            <a:r>
              <a:rPr sz="2000" dirty="0">
                <a:latin typeface="Arial"/>
                <a:cs typeface="Arial"/>
              </a:rPr>
              <a:t>: For</a:t>
            </a:r>
            <a:r>
              <a:rPr sz="2000" spc="-10" dirty="0">
                <a:latin typeface="Arial"/>
                <a:cs typeface="Arial"/>
              </a:rPr>
              <a:t> </a:t>
            </a:r>
            <a:r>
              <a:rPr sz="2000" dirty="0">
                <a:latin typeface="Arial"/>
                <a:cs typeface="Arial"/>
              </a:rPr>
              <a:t>th</a:t>
            </a:r>
            <a:r>
              <a:rPr sz="2000" spc="-10" dirty="0">
                <a:latin typeface="Arial"/>
                <a:cs typeface="Arial"/>
              </a:rPr>
              <a:t>i</a:t>
            </a:r>
            <a:r>
              <a:rPr sz="2000" dirty="0">
                <a:latin typeface="Arial"/>
                <a:cs typeface="Arial"/>
              </a:rPr>
              <a:t>s</a:t>
            </a:r>
            <a:r>
              <a:rPr sz="2000" spc="5" dirty="0">
                <a:latin typeface="Arial"/>
                <a:cs typeface="Arial"/>
              </a:rPr>
              <a:t> </a:t>
            </a:r>
            <a:r>
              <a:rPr sz="2000" dirty="0">
                <a:latin typeface="Arial"/>
                <a:cs typeface="Arial"/>
              </a:rPr>
              <a:t>o</a:t>
            </a:r>
            <a:r>
              <a:rPr sz="2000" spc="-10" dirty="0">
                <a:latin typeface="Arial"/>
                <a:cs typeface="Arial"/>
              </a:rPr>
              <a:t>b</a:t>
            </a:r>
            <a:r>
              <a:rPr sz="2000" dirty="0">
                <a:latin typeface="Arial"/>
                <a:cs typeface="Arial"/>
              </a:rPr>
              <a:t>j</a:t>
            </a:r>
            <a:r>
              <a:rPr sz="2000" spc="-10" dirty="0">
                <a:latin typeface="Arial"/>
                <a:cs typeface="Arial"/>
              </a:rPr>
              <a:t>e</a:t>
            </a:r>
            <a:r>
              <a:rPr sz="2000" spc="5" dirty="0">
                <a:latin typeface="Arial"/>
                <a:cs typeface="Arial"/>
              </a:rPr>
              <a:t>c</a:t>
            </a:r>
            <a:r>
              <a:rPr sz="2000" spc="-10" dirty="0">
                <a:latin typeface="Arial"/>
                <a:cs typeface="Arial"/>
              </a:rPr>
              <a:t>t</a:t>
            </a:r>
            <a:r>
              <a:rPr sz="2000" dirty="0">
                <a:latin typeface="Arial"/>
                <a:cs typeface="Arial"/>
              </a:rPr>
              <a:t>i</a:t>
            </a:r>
            <a:r>
              <a:rPr sz="2000" spc="5" dirty="0">
                <a:latin typeface="Arial"/>
                <a:cs typeface="Arial"/>
              </a:rPr>
              <a:t>v</a:t>
            </a:r>
            <a:r>
              <a:rPr sz="2000" dirty="0">
                <a:latin typeface="Arial"/>
                <a:cs typeface="Arial"/>
              </a:rPr>
              <a:t>e,</a:t>
            </a:r>
            <a:r>
              <a:rPr sz="2000" spc="-10" dirty="0">
                <a:latin typeface="Arial"/>
                <a:cs typeface="Arial"/>
              </a:rPr>
              <a:t> </a:t>
            </a:r>
            <a:r>
              <a:rPr sz="2000" dirty="0">
                <a:latin typeface="Arial"/>
                <a:cs typeface="Arial"/>
              </a:rPr>
              <a:t>two </a:t>
            </a:r>
            <a:r>
              <a:rPr sz="2000" spc="5" dirty="0">
                <a:latin typeface="Arial"/>
                <a:cs typeface="Arial"/>
              </a:rPr>
              <a:t>M</a:t>
            </a:r>
            <a:r>
              <a:rPr sz="2000" spc="-5" dirty="0">
                <a:latin typeface="Arial"/>
                <a:cs typeface="Arial"/>
              </a:rPr>
              <a:t>O</a:t>
            </a:r>
            <a:r>
              <a:rPr sz="2000" spc="-15" dirty="0">
                <a:latin typeface="Arial"/>
                <a:cs typeface="Arial"/>
              </a:rPr>
              <a:t>V</a:t>
            </a:r>
            <a:r>
              <a:rPr sz="2000" dirty="0">
                <a:latin typeface="Arial"/>
                <a:cs typeface="Arial"/>
              </a:rPr>
              <a:t>s</a:t>
            </a:r>
            <a:r>
              <a:rPr sz="2000" spc="5" dirty="0">
                <a:latin typeface="Arial"/>
                <a:cs typeface="Arial"/>
              </a:rPr>
              <a:t> </a:t>
            </a:r>
            <a:r>
              <a:rPr sz="2000" dirty="0">
                <a:latin typeface="Arial"/>
                <a:cs typeface="Arial"/>
              </a:rPr>
              <a:t>are </a:t>
            </a:r>
            <a:r>
              <a:rPr sz="2000" spc="-10" dirty="0">
                <a:latin typeface="Arial"/>
                <a:cs typeface="Arial"/>
              </a:rPr>
              <a:t>r</a:t>
            </a:r>
            <a:r>
              <a:rPr sz="2000" dirty="0">
                <a:latin typeface="Arial"/>
                <a:cs typeface="Arial"/>
              </a:rPr>
              <a:t>eq</a:t>
            </a:r>
            <a:r>
              <a:rPr sz="2000" spc="-10" dirty="0">
                <a:latin typeface="Arial"/>
                <a:cs typeface="Arial"/>
              </a:rPr>
              <a:t>u</a:t>
            </a:r>
            <a:r>
              <a:rPr sz="2000" dirty="0">
                <a:latin typeface="Arial"/>
                <a:cs typeface="Arial"/>
              </a:rPr>
              <a:t>ired</a:t>
            </a:r>
            <a:r>
              <a:rPr sz="2000" spc="-10" dirty="0">
                <a:latin typeface="Arial"/>
                <a:cs typeface="Arial"/>
              </a:rPr>
              <a:t> </a:t>
            </a:r>
            <a:r>
              <a:rPr sz="2000" dirty="0">
                <a:latin typeface="Arial"/>
                <a:cs typeface="Arial"/>
              </a:rPr>
              <a:t>for</a:t>
            </a:r>
            <a:r>
              <a:rPr sz="2000" spc="-15" dirty="0">
                <a:latin typeface="Arial"/>
                <a:cs typeface="Arial"/>
              </a:rPr>
              <a:t> </a:t>
            </a:r>
            <a:r>
              <a:rPr sz="2000" dirty="0">
                <a:latin typeface="Arial"/>
                <a:cs typeface="Arial"/>
              </a:rPr>
              <a:t>the </a:t>
            </a:r>
            <a:r>
              <a:rPr sz="2000" spc="-10" dirty="0">
                <a:latin typeface="Arial"/>
                <a:cs typeface="Arial"/>
              </a:rPr>
              <a:t>e</a:t>
            </a:r>
            <a:r>
              <a:rPr sz="2000" dirty="0">
                <a:latin typeface="Arial"/>
                <a:cs typeface="Arial"/>
              </a:rPr>
              <a:t>nt</a:t>
            </a:r>
            <a:r>
              <a:rPr sz="2000" spc="5" dirty="0">
                <a:latin typeface="Arial"/>
                <a:cs typeface="Arial"/>
              </a:rPr>
              <a:t>i</a:t>
            </a:r>
            <a:r>
              <a:rPr sz="2000" dirty="0">
                <a:latin typeface="Arial"/>
                <a:cs typeface="Arial"/>
              </a:rPr>
              <a:t>re</a:t>
            </a:r>
            <a:r>
              <a:rPr sz="2000" spc="-10" dirty="0">
                <a:latin typeface="Arial"/>
                <a:cs typeface="Arial"/>
              </a:rPr>
              <a:t> </a:t>
            </a:r>
            <a:r>
              <a:rPr sz="2000" spc="-5" dirty="0">
                <a:latin typeface="Arial"/>
                <a:cs typeface="Arial"/>
              </a:rPr>
              <a:t>s</a:t>
            </a:r>
            <a:r>
              <a:rPr sz="2000" spc="5" dirty="0">
                <a:latin typeface="Arial"/>
                <a:cs typeface="Arial"/>
              </a:rPr>
              <a:t>c</a:t>
            </a:r>
            <a:r>
              <a:rPr sz="2000" dirty="0">
                <a:latin typeface="Arial"/>
                <a:cs typeface="Arial"/>
              </a:rPr>
              <a:t>ho</a:t>
            </a:r>
            <a:r>
              <a:rPr sz="2000" spc="-10" dirty="0">
                <a:latin typeface="Arial"/>
                <a:cs typeface="Arial"/>
              </a:rPr>
              <a:t>o</a:t>
            </a:r>
            <a:r>
              <a:rPr sz="2000" dirty="0">
                <a:latin typeface="Arial"/>
                <a:cs typeface="Arial"/>
              </a:rPr>
              <a:t>l </a:t>
            </a:r>
            <a:r>
              <a:rPr sz="2000" spc="-5" dirty="0">
                <a:latin typeface="Arial"/>
                <a:cs typeface="Arial"/>
              </a:rPr>
              <a:t>y</a:t>
            </a:r>
            <a:r>
              <a:rPr sz="2000" dirty="0">
                <a:latin typeface="Arial"/>
                <a:cs typeface="Arial"/>
              </a:rPr>
              <a:t>ear.</a:t>
            </a:r>
            <a:r>
              <a:rPr sz="2000" spc="-10" dirty="0">
                <a:latin typeface="Arial"/>
                <a:cs typeface="Arial"/>
              </a:rPr>
              <a:t> </a:t>
            </a:r>
            <a:r>
              <a:rPr sz="2000" dirty="0">
                <a:latin typeface="Arial"/>
                <a:cs typeface="Arial"/>
              </a:rPr>
              <a:t>In </a:t>
            </a:r>
            <a:r>
              <a:rPr sz="2000" spc="-5" dirty="0">
                <a:latin typeface="Arial"/>
                <a:cs typeface="Arial"/>
              </a:rPr>
              <a:t>c</a:t>
            </a:r>
            <a:r>
              <a:rPr sz="2000" dirty="0">
                <a:latin typeface="Arial"/>
                <a:cs typeface="Arial"/>
              </a:rPr>
              <a:t>o</a:t>
            </a:r>
            <a:r>
              <a:rPr sz="2000" spc="-10" dirty="0">
                <a:latin typeface="Arial"/>
                <a:cs typeface="Arial"/>
              </a:rPr>
              <a:t>m</a:t>
            </a:r>
            <a:r>
              <a:rPr sz="2000" dirty="0">
                <a:latin typeface="Arial"/>
                <a:cs typeface="Arial"/>
              </a:rPr>
              <a:t>put</a:t>
            </a:r>
            <a:r>
              <a:rPr sz="2000" spc="5" dirty="0">
                <a:latin typeface="Arial"/>
                <a:cs typeface="Arial"/>
              </a:rPr>
              <a:t>i</a:t>
            </a:r>
            <a:r>
              <a:rPr sz="2000" spc="-10" dirty="0">
                <a:latin typeface="Arial"/>
                <a:cs typeface="Arial"/>
              </a:rPr>
              <a:t>n</a:t>
            </a:r>
            <a:r>
              <a:rPr sz="2000" dirty="0">
                <a:latin typeface="Arial"/>
                <a:cs typeface="Arial"/>
              </a:rPr>
              <a:t>g t</a:t>
            </a:r>
            <a:r>
              <a:rPr sz="2000" spc="-10" dirty="0">
                <a:latin typeface="Arial"/>
                <a:cs typeface="Arial"/>
              </a:rPr>
              <a:t>h</a:t>
            </a:r>
            <a:r>
              <a:rPr sz="2000" dirty="0">
                <a:latin typeface="Arial"/>
                <a:cs typeface="Arial"/>
              </a:rPr>
              <a:t>e rat</a:t>
            </a:r>
            <a:r>
              <a:rPr sz="2000" spc="-10" dirty="0">
                <a:latin typeface="Arial"/>
                <a:cs typeface="Arial"/>
              </a:rPr>
              <a:t>i</a:t>
            </a:r>
            <a:r>
              <a:rPr sz="2000" dirty="0">
                <a:latin typeface="Arial"/>
                <a:cs typeface="Arial"/>
              </a:rPr>
              <a:t>ng </a:t>
            </a:r>
            <a:r>
              <a:rPr sz="2000" spc="-10" dirty="0">
                <a:latin typeface="Arial"/>
                <a:cs typeface="Arial"/>
              </a:rPr>
              <a:t>f</a:t>
            </a:r>
            <a:r>
              <a:rPr sz="2000" dirty="0">
                <a:latin typeface="Arial"/>
                <a:cs typeface="Arial"/>
              </a:rPr>
              <a:t>or Qua</a:t>
            </a:r>
            <a:r>
              <a:rPr sz="2000" spc="-10" dirty="0">
                <a:latin typeface="Arial"/>
                <a:cs typeface="Arial"/>
              </a:rPr>
              <a:t>l</a:t>
            </a:r>
            <a:r>
              <a:rPr sz="2000" dirty="0">
                <a:latin typeface="Arial"/>
                <a:cs typeface="Arial"/>
              </a:rPr>
              <a:t>it</a:t>
            </a:r>
            <a:r>
              <a:rPr sz="2000" spc="-5" dirty="0">
                <a:latin typeface="Arial"/>
                <a:cs typeface="Arial"/>
              </a:rPr>
              <a:t>y</a:t>
            </a:r>
            <a:r>
              <a:rPr sz="2000" dirty="0">
                <a:latin typeface="Arial"/>
                <a:cs typeface="Arial"/>
              </a:rPr>
              <a:t>: (i)</a:t>
            </a:r>
            <a:r>
              <a:rPr sz="2000" spc="-15" dirty="0">
                <a:latin typeface="Arial"/>
                <a:cs typeface="Arial"/>
              </a:rPr>
              <a:t> </a:t>
            </a:r>
            <a:r>
              <a:rPr sz="2000" dirty="0">
                <a:latin typeface="Arial"/>
                <a:cs typeface="Arial"/>
              </a:rPr>
              <a:t>get t</a:t>
            </a:r>
            <a:r>
              <a:rPr sz="2000" spc="-10" dirty="0">
                <a:latin typeface="Arial"/>
                <a:cs typeface="Arial"/>
              </a:rPr>
              <a:t>h</a:t>
            </a:r>
            <a:r>
              <a:rPr sz="2000" dirty="0">
                <a:latin typeface="Arial"/>
                <a:cs typeface="Arial"/>
              </a:rPr>
              <a:t>e </a:t>
            </a:r>
            <a:r>
              <a:rPr sz="2000" spc="-5" dirty="0">
                <a:latin typeface="Arial"/>
                <a:cs typeface="Arial"/>
              </a:rPr>
              <a:t>c</a:t>
            </a:r>
            <a:r>
              <a:rPr sz="2000" dirty="0">
                <a:latin typeface="Arial"/>
                <a:cs typeface="Arial"/>
              </a:rPr>
              <a:t>or</a:t>
            </a:r>
            <a:r>
              <a:rPr sz="2000" spc="45" dirty="0">
                <a:latin typeface="Arial"/>
                <a:cs typeface="Arial"/>
              </a:rPr>
              <a:t>r</a:t>
            </a:r>
            <a:r>
              <a:rPr sz="2000" spc="-10" dirty="0">
                <a:latin typeface="Arial"/>
                <a:cs typeface="Arial"/>
              </a:rPr>
              <a:t>e</a:t>
            </a:r>
            <a:r>
              <a:rPr sz="2000" spc="5" dirty="0">
                <a:latin typeface="Arial"/>
                <a:cs typeface="Arial"/>
              </a:rPr>
              <a:t>s</a:t>
            </a:r>
            <a:r>
              <a:rPr sz="2000" dirty="0">
                <a:latin typeface="Arial"/>
                <a:cs typeface="Arial"/>
              </a:rPr>
              <a:t>po</a:t>
            </a:r>
            <a:r>
              <a:rPr sz="2000" spc="-10" dirty="0">
                <a:latin typeface="Arial"/>
                <a:cs typeface="Arial"/>
              </a:rPr>
              <a:t>n</a:t>
            </a:r>
            <a:r>
              <a:rPr sz="2000" dirty="0">
                <a:latin typeface="Arial"/>
                <a:cs typeface="Arial"/>
              </a:rPr>
              <a:t>di</a:t>
            </a:r>
            <a:r>
              <a:rPr sz="2000" spc="-10" dirty="0">
                <a:latin typeface="Arial"/>
                <a:cs typeface="Arial"/>
              </a:rPr>
              <a:t>n</a:t>
            </a:r>
            <a:r>
              <a:rPr sz="2000" dirty="0">
                <a:latin typeface="Arial"/>
                <a:cs typeface="Arial"/>
              </a:rPr>
              <a:t>g RP</a:t>
            </a:r>
            <a:r>
              <a:rPr sz="2000" spc="5" dirty="0">
                <a:latin typeface="Arial"/>
                <a:cs typeface="Arial"/>
              </a:rPr>
              <a:t>M</a:t>
            </a:r>
            <a:r>
              <a:rPr sz="2000" dirty="0">
                <a:latin typeface="Arial"/>
                <a:cs typeface="Arial"/>
              </a:rPr>
              <a:t>S</a:t>
            </a:r>
            <a:r>
              <a:rPr sz="2000" spc="-15" dirty="0">
                <a:latin typeface="Arial"/>
                <a:cs typeface="Arial"/>
              </a:rPr>
              <a:t> </a:t>
            </a:r>
            <a:r>
              <a:rPr sz="2800" spc="10" dirty="0">
                <a:latin typeface="Arial"/>
                <a:cs typeface="Arial"/>
              </a:rPr>
              <a:t>5</a:t>
            </a:r>
            <a:r>
              <a:rPr sz="2800" dirty="0">
                <a:latin typeface="Arial"/>
                <a:cs typeface="Arial"/>
              </a:rPr>
              <a:t>-poi</a:t>
            </a:r>
            <a:r>
              <a:rPr sz="2800" spc="-10" dirty="0">
                <a:latin typeface="Arial"/>
                <a:cs typeface="Arial"/>
              </a:rPr>
              <a:t>n</a:t>
            </a:r>
            <a:r>
              <a:rPr sz="2800" dirty="0">
                <a:latin typeface="Arial"/>
                <a:cs typeface="Arial"/>
              </a:rPr>
              <a:t>t</a:t>
            </a:r>
            <a:r>
              <a:rPr sz="2000" dirty="0">
                <a:latin typeface="Arial"/>
                <a:cs typeface="Arial"/>
              </a:rPr>
              <a:t> </a:t>
            </a:r>
            <a:r>
              <a:rPr sz="2000" spc="-10" dirty="0">
                <a:latin typeface="Arial"/>
                <a:cs typeface="Arial"/>
              </a:rPr>
              <a:t>s</a:t>
            </a:r>
            <a:r>
              <a:rPr sz="2000" spc="5" dirty="0">
                <a:latin typeface="Arial"/>
                <a:cs typeface="Arial"/>
              </a:rPr>
              <a:t>c</a:t>
            </a:r>
            <a:r>
              <a:rPr sz="2000" dirty="0">
                <a:latin typeface="Arial"/>
                <a:cs typeface="Arial"/>
              </a:rPr>
              <a:t>a</a:t>
            </a:r>
            <a:r>
              <a:rPr sz="2000" spc="-10" dirty="0">
                <a:latin typeface="Arial"/>
                <a:cs typeface="Arial"/>
              </a:rPr>
              <a:t>l</a:t>
            </a:r>
            <a:r>
              <a:rPr sz="2000" dirty="0">
                <a:latin typeface="Arial"/>
                <a:cs typeface="Arial"/>
              </a:rPr>
              <a:t>e ra</a:t>
            </a:r>
            <a:r>
              <a:rPr sz="2000" spc="-10" dirty="0">
                <a:latin typeface="Arial"/>
                <a:cs typeface="Arial"/>
              </a:rPr>
              <a:t>t</a:t>
            </a:r>
            <a:r>
              <a:rPr sz="2000" dirty="0">
                <a:latin typeface="Arial"/>
                <a:cs typeface="Arial"/>
              </a:rPr>
              <a:t>ing</a:t>
            </a:r>
            <a:r>
              <a:rPr sz="2000" spc="-10" dirty="0">
                <a:latin typeface="Arial"/>
                <a:cs typeface="Arial"/>
              </a:rPr>
              <a:t> </a:t>
            </a:r>
            <a:r>
              <a:rPr sz="2000" dirty="0">
                <a:latin typeface="Arial"/>
                <a:cs typeface="Arial"/>
              </a:rPr>
              <a:t>of </a:t>
            </a:r>
            <a:r>
              <a:rPr sz="2000" spc="-10" dirty="0">
                <a:latin typeface="Arial"/>
                <a:cs typeface="Arial"/>
              </a:rPr>
              <a:t>e</a:t>
            </a:r>
            <a:r>
              <a:rPr sz="2000" dirty="0">
                <a:latin typeface="Arial"/>
                <a:cs typeface="Arial"/>
              </a:rPr>
              <a:t>a</a:t>
            </a:r>
            <a:r>
              <a:rPr sz="2000" spc="5" dirty="0">
                <a:latin typeface="Arial"/>
                <a:cs typeface="Arial"/>
              </a:rPr>
              <a:t>c</a:t>
            </a:r>
            <a:r>
              <a:rPr sz="2000" dirty="0">
                <a:latin typeface="Arial"/>
                <a:cs typeface="Arial"/>
              </a:rPr>
              <a:t>h</a:t>
            </a:r>
            <a:r>
              <a:rPr sz="2000" spc="-10" dirty="0">
                <a:latin typeface="Arial"/>
                <a:cs typeface="Arial"/>
              </a:rPr>
              <a:t> </a:t>
            </a:r>
            <a:r>
              <a:rPr sz="2000" dirty="0">
                <a:latin typeface="Arial"/>
                <a:cs typeface="Arial"/>
              </a:rPr>
              <a:t>C</a:t>
            </a:r>
            <a:r>
              <a:rPr sz="2000" spc="-5" dirty="0">
                <a:latin typeface="Arial"/>
                <a:cs typeface="Arial"/>
              </a:rPr>
              <a:t>O</a:t>
            </a:r>
            <a:r>
              <a:rPr sz="2000" dirty="0">
                <a:latin typeface="Arial"/>
                <a:cs typeface="Arial"/>
              </a:rPr>
              <a:t>T rat</a:t>
            </a:r>
            <a:r>
              <a:rPr sz="2000" spc="5" dirty="0">
                <a:latin typeface="Arial"/>
                <a:cs typeface="Arial"/>
              </a:rPr>
              <a:t>i</a:t>
            </a:r>
            <a:r>
              <a:rPr sz="2000" dirty="0">
                <a:latin typeface="Arial"/>
                <a:cs typeface="Arial"/>
              </a:rPr>
              <a:t>n</a:t>
            </a:r>
            <a:r>
              <a:rPr sz="2000" spc="-10" dirty="0">
                <a:latin typeface="Arial"/>
                <a:cs typeface="Arial"/>
              </a:rPr>
              <a:t>g</a:t>
            </a:r>
            <a:r>
              <a:rPr sz="2000" dirty="0">
                <a:latin typeface="Arial"/>
                <a:cs typeface="Arial"/>
              </a:rPr>
              <a:t>;</a:t>
            </a:r>
          </a:p>
          <a:p>
            <a:pPr marL="12700"/>
            <a:r>
              <a:rPr sz="2000" dirty="0">
                <a:latin typeface="Arial"/>
                <a:cs typeface="Arial"/>
              </a:rPr>
              <a:t>(ii) </a:t>
            </a:r>
            <a:r>
              <a:rPr sz="2000" spc="-5" dirty="0">
                <a:latin typeface="Arial"/>
                <a:cs typeface="Arial"/>
              </a:rPr>
              <a:t>c</a:t>
            </a:r>
            <a:r>
              <a:rPr sz="2000" dirty="0">
                <a:latin typeface="Arial"/>
                <a:cs typeface="Arial"/>
              </a:rPr>
              <a:t>al</a:t>
            </a:r>
            <a:r>
              <a:rPr sz="2000" spc="-10" dirty="0">
                <a:latin typeface="Arial"/>
                <a:cs typeface="Arial"/>
              </a:rPr>
              <a:t>c</a:t>
            </a:r>
            <a:r>
              <a:rPr sz="2000" dirty="0">
                <a:latin typeface="Arial"/>
                <a:cs typeface="Arial"/>
              </a:rPr>
              <a:t>ul</a:t>
            </a:r>
            <a:r>
              <a:rPr sz="2000" spc="-10" dirty="0">
                <a:latin typeface="Arial"/>
                <a:cs typeface="Arial"/>
              </a:rPr>
              <a:t>a</a:t>
            </a:r>
            <a:r>
              <a:rPr sz="2000" dirty="0">
                <a:latin typeface="Arial"/>
                <a:cs typeface="Arial"/>
              </a:rPr>
              <a:t>te t</a:t>
            </a:r>
            <a:r>
              <a:rPr sz="2000" spc="-10" dirty="0">
                <a:latin typeface="Arial"/>
                <a:cs typeface="Arial"/>
              </a:rPr>
              <a:t>h</a:t>
            </a:r>
            <a:r>
              <a:rPr sz="2000" dirty="0">
                <a:latin typeface="Arial"/>
                <a:cs typeface="Arial"/>
              </a:rPr>
              <a:t>e </a:t>
            </a:r>
            <a:r>
              <a:rPr sz="2000" spc="-10" dirty="0">
                <a:latin typeface="Arial"/>
                <a:cs typeface="Arial"/>
              </a:rPr>
              <a:t>a</a:t>
            </a:r>
            <a:r>
              <a:rPr sz="2000" spc="5" dirty="0">
                <a:latin typeface="Arial"/>
                <a:cs typeface="Arial"/>
              </a:rPr>
              <a:t>v</a:t>
            </a:r>
            <a:r>
              <a:rPr sz="2000" dirty="0">
                <a:latin typeface="Arial"/>
                <a:cs typeface="Arial"/>
              </a:rPr>
              <a:t>er</a:t>
            </a:r>
            <a:r>
              <a:rPr sz="2000" spc="-10" dirty="0">
                <a:latin typeface="Arial"/>
                <a:cs typeface="Arial"/>
              </a:rPr>
              <a:t>a</a:t>
            </a:r>
            <a:r>
              <a:rPr sz="2000" dirty="0">
                <a:latin typeface="Arial"/>
                <a:cs typeface="Arial"/>
              </a:rPr>
              <a:t>ge of</a:t>
            </a:r>
            <a:r>
              <a:rPr sz="2000" spc="-10" dirty="0">
                <a:latin typeface="Arial"/>
                <a:cs typeface="Arial"/>
              </a:rPr>
              <a:t> </a:t>
            </a:r>
            <a:r>
              <a:rPr sz="2000" dirty="0">
                <a:latin typeface="Arial"/>
                <a:cs typeface="Arial"/>
              </a:rPr>
              <a:t>t</a:t>
            </a:r>
            <a:r>
              <a:rPr sz="2000" spc="-10" dirty="0">
                <a:latin typeface="Arial"/>
                <a:cs typeface="Arial"/>
              </a:rPr>
              <a:t>h</a:t>
            </a:r>
            <a:r>
              <a:rPr sz="2000" dirty="0">
                <a:latin typeface="Arial"/>
                <a:cs typeface="Arial"/>
              </a:rPr>
              <a:t>e RP</a:t>
            </a:r>
            <a:r>
              <a:rPr sz="2000" spc="5" dirty="0">
                <a:latin typeface="Arial"/>
                <a:cs typeface="Arial"/>
              </a:rPr>
              <a:t>M</a:t>
            </a:r>
            <a:r>
              <a:rPr sz="2000" dirty="0">
                <a:latin typeface="Arial"/>
                <a:cs typeface="Arial"/>
              </a:rPr>
              <a:t>S ra</a:t>
            </a:r>
            <a:r>
              <a:rPr sz="2000" spc="-10" dirty="0">
                <a:latin typeface="Arial"/>
                <a:cs typeface="Arial"/>
              </a:rPr>
              <a:t>t</a:t>
            </a:r>
            <a:r>
              <a:rPr sz="2000" dirty="0">
                <a:latin typeface="Arial"/>
                <a:cs typeface="Arial"/>
              </a:rPr>
              <a:t>in</a:t>
            </a:r>
            <a:r>
              <a:rPr sz="2000" spc="-10" dirty="0">
                <a:latin typeface="Arial"/>
                <a:cs typeface="Arial"/>
              </a:rPr>
              <a:t>g</a:t>
            </a:r>
            <a:r>
              <a:rPr sz="2000" spc="5" dirty="0">
                <a:latin typeface="Arial"/>
                <a:cs typeface="Arial"/>
              </a:rPr>
              <a:t>s</a:t>
            </a:r>
            <a:r>
              <a:rPr sz="2000" dirty="0">
                <a:latin typeface="Arial"/>
                <a:cs typeface="Arial"/>
              </a:rPr>
              <a:t>; </a:t>
            </a:r>
            <a:r>
              <a:rPr sz="2000" spc="-10" dirty="0">
                <a:latin typeface="Arial"/>
                <a:cs typeface="Arial"/>
              </a:rPr>
              <a:t>a</a:t>
            </a:r>
            <a:r>
              <a:rPr sz="2000" dirty="0">
                <a:latin typeface="Arial"/>
                <a:cs typeface="Arial"/>
              </a:rPr>
              <a:t>nd (</a:t>
            </a:r>
            <a:r>
              <a:rPr sz="2000" spc="-10" dirty="0">
                <a:latin typeface="Arial"/>
                <a:cs typeface="Arial"/>
              </a:rPr>
              <a:t>i</a:t>
            </a:r>
            <a:r>
              <a:rPr sz="2000" dirty="0">
                <a:latin typeface="Arial"/>
                <a:cs typeface="Arial"/>
              </a:rPr>
              <a:t>ii) </a:t>
            </a:r>
            <a:r>
              <a:rPr sz="2000" spc="-10" dirty="0">
                <a:latin typeface="Arial"/>
                <a:cs typeface="Arial"/>
              </a:rPr>
              <a:t>f</a:t>
            </a:r>
            <a:r>
              <a:rPr sz="2000" dirty="0">
                <a:latin typeface="Arial"/>
                <a:cs typeface="Arial"/>
              </a:rPr>
              <a:t>ind</a:t>
            </a:r>
            <a:r>
              <a:rPr sz="2000" spc="-10" dirty="0">
                <a:latin typeface="Arial"/>
                <a:cs typeface="Arial"/>
              </a:rPr>
              <a:t> t</a:t>
            </a:r>
            <a:r>
              <a:rPr sz="2000" dirty="0">
                <a:latin typeface="Arial"/>
                <a:cs typeface="Arial"/>
              </a:rPr>
              <a:t>he tra</a:t>
            </a:r>
            <a:r>
              <a:rPr sz="2000" spc="-10" dirty="0">
                <a:latin typeface="Arial"/>
                <a:cs typeface="Arial"/>
              </a:rPr>
              <a:t>ns</a:t>
            </a:r>
            <a:r>
              <a:rPr sz="2000" spc="5" dirty="0">
                <a:latin typeface="Arial"/>
                <a:cs typeface="Arial"/>
              </a:rPr>
              <a:t>m</a:t>
            </a:r>
            <a:r>
              <a:rPr sz="2000" dirty="0">
                <a:latin typeface="Arial"/>
                <a:cs typeface="Arial"/>
              </a:rPr>
              <a:t>ut</a:t>
            </a:r>
            <a:r>
              <a:rPr sz="2000" spc="-10" dirty="0">
                <a:latin typeface="Arial"/>
                <a:cs typeface="Arial"/>
              </a:rPr>
              <a:t>e</a:t>
            </a:r>
            <a:r>
              <a:rPr sz="2000" dirty="0">
                <a:latin typeface="Arial"/>
                <a:cs typeface="Arial"/>
              </a:rPr>
              <a:t>d RP</a:t>
            </a:r>
            <a:r>
              <a:rPr sz="2000" spc="5" dirty="0">
                <a:latin typeface="Arial"/>
                <a:cs typeface="Arial"/>
              </a:rPr>
              <a:t>M</a:t>
            </a:r>
            <a:r>
              <a:rPr sz="2000" dirty="0">
                <a:latin typeface="Arial"/>
                <a:cs typeface="Arial"/>
              </a:rPr>
              <a:t>S r</a:t>
            </a:r>
            <a:r>
              <a:rPr sz="2000" spc="-10" dirty="0">
                <a:latin typeface="Arial"/>
                <a:cs typeface="Arial"/>
              </a:rPr>
              <a:t>a</a:t>
            </a:r>
            <a:r>
              <a:rPr sz="2000" dirty="0">
                <a:latin typeface="Arial"/>
                <a:cs typeface="Arial"/>
              </a:rPr>
              <a:t>t</a:t>
            </a:r>
            <a:r>
              <a:rPr sz="2000" spc="5" dirty="0">
                <a:latin typeface="Arial"/>
                <a:cs typeface="Arial"/>
              </a:rPr>
              <a:t>i</a:t>
            </a:r>
            <a:r>
              <a:rPr sz="2000" spc="-10" dirty="0">
                <a:latin typeface="Arial"/>
                <a:cs typeface="Arial"/>
              </a:rPr>
              <a:t>n</a:t>
            </a:r>
            <a:r>
              <a:rPr sz="2000" dirty="0">
                <a:latin typeface="Arial"/>
                <a:cs typeface="Arial"/>
              </a:rPr>
              <a:t>g.</a:t>
            </a:r>
            <a:r>
              <a:rPr sz="2000" spc="35" dirty="0">
                <a:latin typeface="Arial"/>
                <a:cs typeface="Arial"/>
              </a:rPr>
              <a:t> </a:t>
            </a:r>
            <a:r>
              <a:rPr sz="2000" b="1" spc="-15" dirty="0">
                <a:latin typeface="Arial"/>
                <a:cs typeface="Arial"/>
              </a:rPr>
              <a:t>S</a:t>
            </a:r>
            <a:r>
              <a:rPr sz="2000" b="1" dirty="0">
                <a:latin typeface="Arial"/>
                <a:cs typeface="Arial"/>
              </a:rPr>
              <a:t>ee s</a:t>
            </a:r>
            <a:r>
              <a:rPr sz="2000" b="1" spc="-10" dirty="0">
                <a:latin typeface="Arial"/>
                <a:cs typeface="Arial"/>
              </a:rPr>
              <a:t>a</a:t>
            </a:r>
            <a:r>
              <a:rPr sz="2000" b="1" dirty="0">
                <a:latin typeface="Arial"/>
                <a:cs typeface="Arial"/>
              </a:rPr>
              <a:t>mple</a:t>
            </a:r>
            <a:r>
              <a:rPr sz="2000" b="1" spc="-10" dirty="0">
                <a:latin typeface="Arial"/>
                <a:cs typeface="Arial"/>
              </a:rPr>
              <a:t> </a:t>
            </a:r>
            <a:r>
              <a:rPr sz="2000" b="1" dirty="0">
                <a:latin typeface="Arial"/>
                <a:cs typeface="Arial"/>
              </a:rPr>
              <a:t>co</a:t>
            </a:r>
            <a:r>
              <a:rPr sz="2000" b="1" spc="5" dirty="0">
                <a:latin typeface="Arial"/>
                <a:cs typeface="Arial"/>
              </a:rPr>
              <a:t>m</a:t>
            </a:r>
            <a:r>
              <a:rPr sz="2000" b="1" spc="-10" dirty="0">
                <a:latin typeface="Arial"/>
                <a:cs typeface="Arial"/>
              </a:rPr>
              <a:t>p</a:t>
            </a:r>
            <a:r>
              <a:rPr sz="2000" b="1" dirty="0">
                <a:latin typeface="Arial"/>
                <a:cs typeface="Arial"/>
              </a:rPr>
              <a:t>ut</a:t>
            </a:r>
            <a:r>
              <a:rPr sz="2000" b="1" spc="5" dirty="0">
                <a:latin typeface="Arial"/>
                <a:cs typeface="Arial"/>
              </a:rPr>
              <a:t>a</a:t>
            </a:r>
            <a:r>
              <a:rPr sz="2000" b="1" dirty="0">
                <a:latin typeface="Arial"/>
                <a:cs typeface="Arial"/>
              </a:rPr>
              <a:t>tion</a:t>
            </a:r>
            <a:r>
              <a:rPr sz="2000" b="1" spc="-10" dirty="0">
                <a:latin typeface="Arial"/>
                <a:cs typeface="Arial"/>
              </a:rPr>
              <a:t> </a:t>
            </a:r>
            <a:r>
              <a:rPr sz="2000" b="1" dirty="0">
                <a:latin typeface="Arial"/>
                <a:cs typeface="Arial"/>
              </a:rPr>
              <a:t>bel</a:t>
            </a:r>
            <a:r>
              <a:rPr sz="2000" b="1" spc="-10" dirty="0">
                <a:latin typeface="Arial"/>
                <a:cs typeface="Arial"/>
              </a:rPr>
              <a:t>o</a:t>
            </a:r>
            <a:r>
              <a:rPr sz="2000" b="1" spc="5" dirty="0">
                <a:latin typeface="Arial"/>
                <a:cs typeface="Arial"/>
              </a:rPr>
              <a:t>w</a:t>
            </a:r>
            <a:r>
              <a:rPr sz="2000" b="1" dirty="0">
                <a:latin typeface="Arial"/>
                <a:cs typeface="Arial"/>
              </a:rPr>
              <a:t>:</a:t>
            </a:r>
            <a:endParaRPr sz="2000" dirty="0">
              <a:latin typeface="Arial"/>
              <a:cs typeface="Arial"/>
            </a:endParaRPr>
          </a:p>
        </p:txBody>
      </p:sp>
      <p:sp>
        <p:nvSpPr>
          <p:cNvPr id="7" name="object 7"/>
          <p:cNvSpPr txBox="1"/>
          <p:nvPr/>
        </p:nvSpPr>
        <p:spPr>
          <a:xfrm>
            <a:off x="1041400" y="5689820"/>
            <a:ext cx="17754598" cy="1558493"/>
          </a:xfrm>
          <a:prstGeom prst="rect">
            <a:avLst/>
          </a:prstGeom>
        </p:spPr>
        <p:txBody>
          <a:bodyPr vert="horz" wrap="square" lIns="0" tIns="0" rIns="0" bIns="0" rtlCol="0">
            <a:noAutofit/>
          </a:bodyPr>
          <a:lstStyle/>
          <a:p>
            <a:pPr marL="12700" marR="12700"/>
            <a:r>
              <a:rPr sz="2800" dirty="0">
                <a:latin typeface="Arial"/>
                <a:cs typeface="Arial"/>
              </a:rPr>
              <a:t>Note for</a:t>
            </a:r>
            <a:r>
              <a:rPr sz="2800" spc="5" dirty="0">
                <a:latin typeface="Arial"/>
                <a:cs typeface="Arial"/>
              </a:rPr>
              <a:t> </a:t>
            </a:r>
            <a:r>
              <a:rPr sz="2800" b="1" dirty="0">
                <a:latin typeface="Arial"/>
                <a:cs typeface="Arial"/>
              </a:rPr>
              <a:t>SET</a:t>
            </a:r>
            <a:r>
              <a:rPr sz="2800" b="1" spc="-15" dirty="0">
                <a:latin typeface="Arial"/>
                <a:cs typeface="Arial"/>
              </a:rPr>
              <a:t> </a:t>
            </a:r>
            <a:r>
              <a:rPr sz="2800" b="1" dirty="0">
                <a:latin typeface="Arial"/>
                <a:cs typeface="Arial"/>
              </a:rPr>
              <a:t>B</a:t>
            </a:r>
            <a:r>
              <a:rPr sz="2800" dirty="0">
                <a:latin typeface="Arial"/>
                <a:cs typeface="Arial"/>
              </a:rPr>
              <a:t>: For</a:t>
            </a:r>
            <a:r>
              <a:rPr sz="2800" spc="-10" dirty="0">
                <a:latin typeface="Arial"/>
                <a:cs typeface="Arial"/>
              </a:rPr>
              <a:t> </a:t>
            </a:r>
            <a:r>
              <a:rPr sz="2800" dirty="0">
                <a:latin typeface="Arial"/>
                <a:cs typeface="Arial"/>
              </a:rPr>
              <a:t>th</a:t>
            </a:r>
            <a:r>
              <a:rPr sz="2800" spc="-10" dirty="0">
                <a:latin typeface="Arial"/>
                <a:cs typeface="Arial"/>
              </a:rPr>
              <a:t>i</a:t>
            </a:r>
            <a:r>
              <a:rPr sz="2800" dirty="0">
                <a:latin typeface="Arial"/>
                <a:cs typeface="Arial"/>
              </a:rPr>
              <a:t>s</a:t>
            </a:r>
            <a:r>
              <a:rPr sz="2800" spc="5" dirty="0">
                <a:latin typeface="Arial"/>
                <a:cs typeface="Arial"/>
              </a:rPr>
              <a:t> </a:t>
            </a:r>
            <a:r>
              <a:rPr sz="2800" dirty="0">
                <a:latin typeface="Arial"/>
                <a:cs typeface="Arial"/>
              </a:rPr>
              <a:t>o</a:t>
            </a:r>
            <a:r>
              <a:rPr sz="2800" spc="-10" dirty="0">
                <a:latin typeface="Arial"/>
                <a:cs typeface="Arial"/>
              </a:rPr>
              <a:t>b</a:t>
            </a:r>
            <a:r>
              <a:rPr sz="2800" dirty="0">
                <a:latin typeface="Arial"/>
                <a:cs typeface="Arial"/>
              </a:rPr>
              <a:t>j</a:t>
            </a:r>
            <a:r>
              <a:rPr sz="2800" spc="-10" dirty="0">
                <a:latin typeface="Arial"/>
                <a:cs typeface="Arial"/>
              </a:rPr>
              <a:t>e</a:t>
            </a:r>
            <a:r>
              <a:rPr sz="2800" spc="5" dirty="0">
                <a:latin typeface="Arial"/>
                <a:cs typeface="Arial"/>
              </a:rPr>
              <a:t>c</a:t>
            </a:r>
            <a:r>
              <a:rPr sz="2800" spc="-10" dirty="0">
                <a:latin typeface="Arial"/>
                <a:cs typeface="Arial"/>
              </a:rPr>
              <a:t>t</a:t>
            </a:r>
            <a:r>
              <a:rPr sz="2800" dirty="0">
                <a:latin typeface="Arial"/>
                <a:cs typeface="Arial"/>
              </a:rPr>
              <a:t>i</a:t>
            </a:r>
            <a:r>
              <a:rPr sz="2800" spc="5" dirty="0">
                <a:latin typeface="Arial"/>
                <a:cs typeface="Arial"/>
              </a:rPr>
              <a:t>v</a:t>
            </a:r>
            <a:r>
              <a:rPr sz="2800" dirty="0">
                <a:latin typeface="Arial"/>
                <a:cs typeface="Arial"/>
              </a:rPr>
              <a:t>e,</a:t>
            </a:r>
            <a:r>
              <a:rPr sz="2800" spc="-10" dirty="0">
                <a:latin typeface="Arial"/>
                <a:cs typeface="Arial"/>
              </a:rPr>
              <a:t> </a:t>
            </a:r>
            <a:r>
              <a:rPr sz="2800" dirty="0">
                <a:latin typeface="Arial"/>
                <a:cs typeface="Arial"/>
              </a:rPr>
              <a:t>two </a:t>
            </a:r>
            <a:r>
              <a:rPr sz="2800" spc="5" dirty="0">
                <a:latin typeface="Arial"/>
                <a:cs typeface="Arial"/>
              </a:rPr>
              <a:t>M</a:t>
            </a:r>
            <a:r>
              <a:rPr sz="2800" spc="-5" dirty="0">
                <a:latin typeface="Arial"/>
                <a:cs typeface="Arial"/>
              </a:rPr>
              <a:t>O</a:t>
            </a:r>
            <a:r>
              <a:rPr sz="2800" spc="-15" dirty="0">
                <a:latin typeface="Arial"/>
                <a:cs typeface="Arial"/>
              </a:rPr>
              <a:t>V</a:t>
            </a:r>
            <a:r>
              <a:rPr sz="2800" dirty="0">
                <a:latin typeface="Arial"/>
                <a:cs typeface="Arial"/>
              </a:rPr>
              <a:t>s</a:t>
            </a:r>
            <a:r>
              <a:rPr sz="2800" spc="5" dirty="0">
                <a:latin typeface="Arial"/>
                <a:cs typeface="Arial"/>
              </a:rPr>
              <a:t> </a:t>
            </a:r>
            <a:r>
              <a:rPr sz="2800" dirty="0">
                <a:latin typeface="Arial"/>
                <a:cs typeface="Arial"/>
              </a:rPr>
              <a:t>are </a:t>
            </a:r>
            <a:r>
              <a:rPr sz="2800" spc="-10" dirty="0">
                <a:latin typeface="Arial"/>
                <a:cs typeface="Arial"/>
              </a:rPr>
              <a:t>r</a:t>
            </a:r>
            <a:r>
              <a:rPr sz="2800" dirty="0">
                <a:latin typeface="Arial"/>
                <a:cs typeface="Arial"/>
              </a:rPr>
              <a:t>eq</a:t>
            </a:r>
            <a:r>
              <a:rPr sz="2800" spc="-10" dirty="0">
                <a:latin typeface="Arial"/>
                <a:cs typeface="Arial"/>
              </a:rPr>
              <a:t>u</a:t>
            </a:r>
            <a:r>
              <a:rPr sz="2800" dirty="0">
                <a:latin typeface="Arial"/>
                <a:cs typeface="Arial"/>
              </a:rPr>
              <a:t>ired</a:t>
            </a:r>
            <a:r>
              <a:rPr sz="2800" spc="-10" dirty="0">
                <a:latin typeface="Arial"/>
                <a:cs typeface="Arial"/>
              </a:rPr>
              <a:t> </a:t>
            </a:r>
            <a:r>
              <a:rPr sz="2800" dirty="0">
                <a:latin typeface="Arial"/>
                <a:cs typeface="Arial"/>
              </a:rPr>
              <a:t>for</a:t>
            </a:r>
            <a:r>
              <a:rPr sz="2800" spc="-15" dirty="0">
                <a:latin typeface="Arial"/>
                <a:cs typeface="Arial"/>
              </a:rPr>
              <a:t> </a:t>
            </a:r>
            <a:r>
              <a:rPr sz="2800" dirty="0">
                <a:latin typeface="Arial"/>
                <a:cs typeface="Arial"/>
              </a:rPr>
              <a:t>the </a:t>
            </a:r>
            <a:r>
              <a:rPr sz="2800" spc="-10" dirty="0">
                <a:latin typeface="Arial"/>
                <a:cs typeface="Arial"/>
              </a:rPr>
              <a:t>e</a:t>
            </a:r>
            <a:r>
              <a:rPr sz="2800" dirty="0">
                <a:latin typeface="Arial"/>
                <a:cs typeface="Arial"/>
              </a:rPr>
              <a:t>nt</a:t>
            </a:r>
            <a:r>
              <a:rPr sz="2800" spc="5" dirty="0">
                <a:latin typeface="Arial"/>
                <a:cs typeface="Arial"/>
              </a:rPr>
              <a:t>i</a:t>
            </a:r>
            <a:r>
              <a:rPr sz="2800" dirty="0">
                <a:latin typeface="Arial"/>
                <a:cs typeface="Arial"/>
              </a:rPr>
              <a:t>re</a:t>
            </a:r>
            <a:r>
              <a:rPr sz="2800" spc="-10" dirty="0">
                <a:latin typeface="Arial"/>
                <a:cs typeface="Arial"/>
              </a:rPr>
              <a:t> </a:t>
            </a:r>
            <a:r>
              <a:rPr sz="2800" spc="-5" dirty="0">
                <a:latin typeface="Arial"/>
                <a:cs typeface="Arial"/>
              </a:rPr>
              <a:t>s</a:t>
            </a:r>
            <a:r>
              <a:rPr sz="2800" spc="5" dirty="0">
                <a:latin typeface="Arial"/>
                <a:cs typeface="Arial"/>
              </a:rPr>
              <a:t>c</a:t>
            </a:r>
            <a:r>
              <a:rPr sz="2800" dirty="0">
                <a:latin typeface="Arial"/>
                <a:cs typeface="Arial"/>
              </a:rPr>
              <a:t>ho</a:t>
            </a:r>
            <a:r>
              <a:rPr sz="2800" spc="-10" dirty="0">
                <a:latin typeface="Arial"/>
                <a:cs typeface="Arial"/>
              </a:rPr>
              <a:t>o</a:t>
            </a:r>
            <a:r>
              <a:rPr sz="2800" dirty="0">
                <a:latin typeface="Arial"/>
                <a:cs typeface="Arial"/>
              </a:rPr>
              <a:t>l </a:t>
            </a:r>
            <a:r>
              <a:rPr sz="2800" spc="-5" dirty="0">
                <a:latin typeface="Arial"/>
                <a:cs typeface="Arial"/>
              </a:rPr>
              <a:t>y</a:t>
            </a:r>
            <a:r>
              <a:rPr sz="2800" dirty="0">
                <a:latin typeface="Arial"/>
                <a:cs typeface="Arial"/>
              </a:rPr>
              <a:t>ear.</a:t>
            </a:r>
            <a:r>
              <a:rPr sz="2800" spc="-10" dirty="0">
                <a:latin typeface="Arial"/>
                <a:cs typeface="Arial"/>
              </a:rPr>
              <a:t> </a:t>
            </a:r>
            <a:r>
              <a:rPr sz="2800" dirty="0">
                <a:latin typeface="Arial"/>
                <a:cs typeface="Arial"/>
              </a:rPr>
              <a:t>In </a:t>
            </a:r>
            <a:r>
              <a:rPr sz="2800" spc="-5" dirty="0">
                <a:latin typeface="Arial"/>
                <a:cs typeface="Arial"/>
              </a:rPr>
              <a:t>c</a:t>
            </a:r>
            <a:r>
              <a:rPr sz="2800" dirty="0">
                <a:latin typeface="Arial"/>
                <a:cs typeface="Arial"/>
              </a:rPr>
              <a:t>o</a:t>
            </a:r>
            <a:r>
              <a:rPr sz="2800" spc="-10" dirty="0">
                <a:latin typeface="Arial"/>
                <a:cs typeface="Arial"/>
              </a:rPr>
              <a:t>m</a:t>
            </a:r>
            <a:r>
              <a:rPr sz="2800" dirty="0">
                <a:latin typeface="Arial"/>
                <a:cs typeface="Arial"/>
              </a:rPr>
              <a:t>put</a:t>
            </a:r>
            <a:r>
              <a:rPr sz="2800" spc="5" dirty="0">
                <a:latin typeface="Arial"/>
                <a:cs typeface="Arial"/>
              </a:rPr>
              <a:t>i</a:t>
            </a:r>
            <a:r>
              <a:rPr sz="2800" spc="-10" dirty="0">
                <a:latin typeface="Arial"/>
                <a:cs typeface="Arial"/>
              </a:rPr>
              <a:t>n</a:t>
            </a:r>
            <a:r>
              <a:rPr sz="2800" dirty="0">
                <a:latin typeface="Arial"/>
                <a:cs typeface="Arial"/>
              </a:rPr>
              <a:t>g t</a:t>
            </a:r>
            <a:r>
              <a:rPr sz="2800" spc="-10" dirty="0">
                <a:latin typeface="Arial"/>
                <a:cs typeface="Arial"/>
              </a:rPr>
              <a:t>h</a:t>
            </a:r>
            <a:r>
              <a:rPr sz="2800" dirty="0">
                <a:latin typeface="Arial"/>
                <a:cs typeface="Arial"/>
              </a:rPr>
              <a:t>e rat</a:t>
            </a:r>
            <a:r>
              <a:rPr sz="2800" spc="-10" dirty="0">
                <a:latin typeface="Arial"/>
                <a:cs typeface="Arial"/>
              </a:rPr>
              <a:t>i</a:t>
            </a:r>
            <a:r>
              <a:rPr sz="2800" dirty="0">
                <a:latin typeface="Arial"/>
                <a:cs typeface="Arial"/>
              </a:rPr>
              <a:t>ng </a:t>
            </a:r>
            <a:r>
              <a:rPr sz="2800" spc="-10" dirty="0">
                <a:latin typeface="Arial"/>
                <a:cs typeface="Arial"/>
              </a:rPr>
              <a:t>f</a:t>
            </a:r>
            <a:r>
              <a:rPr sz="2800" dirty="0">
                <a:latin typeface="Arial"/>
                <a:cs typeface="Arial"/>
              </a:rPr>
              <a:t>or Qua</a:t>
            </a:r>
            <a:r>
              <a:rPr sz="2800" spc="-10" dirty="0">
                <a:latin typeface="Arial"/>
                <a:cs typeface="Arial"/>
              </a:rPr>
              <a:t>l</a:t>
            </a:r>
            <a:r>
              <a:rPr sz="2800" dirty="0">
                <a:latin typeface="Arial"/>
                <a:cs typeface="Arial"/>
              </a:rPr>
              <a:t>it</a:t>
            </a:r>
            <a:r>
              <a:rPr sz="2800" spc="-5" dirty="0">
                <a:latin typeface="Arial"/>
                <a:cs typeface="Arial"/>
              </a:rPr>
              <a:t>y</a:t>
            </a:r>
            <a:r>
              <a:rPr sz="2800" dirty="0">
                <a:latin typeface="Arial"/>
                <a:cs typeface="Arial"/>
              </a:rPr>
              <a:t>, </a:t>
            </a:r>
            <a:r>
              <a:rPr sz="2800" spc="-10" dirty="0">
                <a:latin typeface="Arial"/>
                <a:cs typeface="Arial"/>
              </a:rPr>
              <a:t>ca</a:t>
            </a:r>
            <a:r>
              <a:rPr sz="2800" dirty="0">
                <a:latin typeface="Arial"/>
                <a:cs typeface="Arial"/>
              </a:rPr>
              <a:t>l</a:t>
            </a:r>
            <a:r>
              <a:rPr sz="2800" spc="5" dirty="0">
                <a:latin typeface="Arial"/>
                <a:cs typeface="Arial"/>
              </a:rPr>
              <a:t>c</a:t>
            </a:r>
            <a:r>
              <a:rPr sz="2800" dirty="0">
                <a:latin typeface="Arial"/>
                <a:cs typeface="Arial"/>
              </a:rPr>
              <a:t>u</a:t>
            </a:r>
            <a:r>
              <a:rPr sz="2800" spc="-10" dirty="0">
                <a:latin typeface="Arial"/>
                <a:cs typeface="Arial"/>
              </a:rPr>
              <a:t>l</a:t>
            </a:r>
            <a:r>
              <a:rPr sz="2800" dirty="0">
                <a:latin typeface="Arial"/>
                <a:cs typeface="Arial"/>
              </a:rPr>
              <a:t>ate</a:t>
            </a:r>
            <a:r>
              <a:rPr sz="2800" spc="-10" dirty="0">
                <a:latin typeface="Arial"/>
                <a:cs typeface="Arial"/>
              </a:rPr>
              <a:t> </a:t>
            </a:r>
            <a:r>
              <a:rPr sz="2800" dirty="0">
                <a:latin typeface="Arial"/>
                <a:cs typeface="Arial"/>
              </a:rPr>
              <a:t>the</a:t>
            </a:r>
            <a:r>
              <a:rPr sz="2800" spc="-10" dirty="0">
                <a:latin typeface="Arial"/>
                <a:cs typeface="Arial"/>
              </a:rPr>
              <a:t> </a:t>
            </a:r>
            <a:r>
              <a:rPr sz="2800" dirty="0">
                <a:latin typeface="Arial"/>
                <a:cs typeface="Arial"/>
              </a:rPr>
              <a:t>a</a:t>
            </a:r>
            <a:r>
              <a:rPr sz="2800" spc="55" dirty="0">
                <a:latin typeface="Arial"/>
                <a:cs typeface="Arial"/>
              </a:rPr>
              <a:t>v</a:t>
            </a:r>
            <a:r>
              <a:rPr sz="2800" dirty="0">
                <a:latin typeface="Arial"/>
                <a:cs typeface="Arial"/>
              </a:rPr>
              <a:t>e</a:t>
            </a:r>
            <a:r>
              <a:rPr sz="2800" spc="-15" dirty="0">
                <a:latin typeface="Arial"/>
                <a:cs typeface="Arial"/>
              </a:rPr>
              <a:t>r</a:t>
            </a:r>
            <a:r>
              <a:rPr sz="2800" dirty="0">
                <a:latin typeface="Arial"/>
                <a:cs typeface="Arial"/>
              </a:rPr>
              <a:t>age </a:t>
            </a:r>
            <a:r>
              <a:rPr sz="2800" spc="-10" dirty="0">
                <a:latin typeface="Arial"/>
                <a:cs typeface="Arial"/>
              </a:rPr>
              <a:t>r</a:t>
            </a:r>
            <a:r>
              <a:rPr sz="2800" dirty="0">
                <a:latin typeface="Arial"/>
                <a:cs typeface="Arial"/>
              </a:rPr>
              <a:t>at</a:t>
            </a:r>
            <a:r>
              <a:rPr sz="2800" spc="5" dirty="0">
                <a:latin typeface="Arial"/>
                <a:cs typeface="Arial"/>
              </a:rPr>
              <a:t>i</a:t>
            </a:r>
            <a:r>
              <a:rPr sz="2800" spc="-10" dirty="0">
                <a:latin typeface="Arial"/>
                <a:cs typeface="Arial"/>
              </a:rPr>
              <a:t>n</a:t>
            </a:r>
            <a:r>
              <a:rPr sz="2800" dirty="0">
                <a:latin typeface="Arial"/>
                <a:cs typeface="Arial"/>
              </a:rPr>
              <a:t>g of</a:t>
            </a:r>
            <a:r>
              <a:rPr sz="2800" spc="-10" dirty="0">
                <a:latin typeface="Arial"/>
                <a:cs typeface="Arial"/>
              </a:rPr>
              <a:t> </a:t>
            </a:r>
            <a:r>
              <a:rPr sz="2800" dirty="0">
                <a:latin typeface="Arial"/>
                <a:cs typeface="Arial"/>
              </a:rPr>
              <a:t>t</a:t>
            </a:r>
            <a:r>
              <a:rPr sz="2800" spc="-10" dirty="0">
                <a:latin typeface="Arial"/>
                <a:cs typeface="Arial"/>
              </a:rPr>
              <a:t>h</a:t>
            </a:r>
            <a:r>
              <a:rPr sz="2800" dirty="0">
                <a:latin typeface="Arial"/>
                <a:cs typeface="Arial"/>
              </a:rPr>
              <a:t>e two </a:t>
            </a:r>
            <a:r>
              <a:rPr sz="2800" spc="5" dirty="0">
                <a:latin typeface="Arial"/>
                <a:cs typeface="Arial"/>
              </a:rPr>
              <a:t>M</a:t>
            </a:r>
            <a:r>
              <a:rPr sz="2800" spc="-5" dirty="0">
                <a:latin typeface="Arial"/>
                <a:cs typeface="Arial"/>
              </a:rPr>
              <a:t>O</a:t>
            </a:r>
            <a:r>
              <a:rPr sz="2800" dirty="0">
                <a:latin typeface="Arial"/>
                <a:cs typeface="Arial"/>
              </a:rPr>
              <a:t>V </a:t>
            </a:r>
            <a:r>
              <a:rPr sz="2800" spc="-10" dirty="0">
                <a:latin typeface="Arial"/>
                <a:cs typeface="Arial"/>
              </a:rPr>
              <a:t>a</a:t>
            </a:r>
            <a:r>
              <a:rPr sz="2800" dirty="0">
                <a:latin typeface="Arial"/>
                <a:cs typeface="Arial"/>
              </a:rPr>
              <a:t>nd </a:t>
            </a:r>
            <a:r>
              <a:rPr sz="2800" spc="-10" dirty="0">
                <a:latin typeface="Arial"/>
                <a:cs typeface="Arial"/>
              </a:rPr>
              <a:t>f</a:t>
            </a:r>
            <a:r>
              <a:rPr sz="2800" dirty="0">
                <a:latin typeface="Arial"/>
                <a:cs typeface="Arial"/>
              </a:rPr>
              <a:t>ind</a:t>
            </a:r>
            <a:r>
              <a:rPr sz="2800" spc="-10" dirty="0">
                <a:latin typeface="Arial"/>
                <a:cs typeface="Arial"/>
              </a:rPr>
              <a:t> </a:t>
            </a:r>
            <a:r>
              <a:rPr sz="2800" dirty="0">
                <a:latin typeface="Arial"/>
                <a:cs typeface="Arial"/>
              </a:rPr>
              <a:t>the </a:t>
            </a:r>
            <a:r>
              <a:rPr sz="2800" spc="-10" dirty="0">
                <a:latin typeface="Arial"/>
                <a:cs typeface="Arial"/>
              </a:rPr>
              <a:t>t</a:t>
            </a:r>
            <a:r>
              <a:rPr sz="2800" dirty="0">
                <a:latin typeface="Arial"/>
                <a:cs typeface="Arial"/>
              </a:rPr>
              <a:t>ra</a:t>
            </a:r>
            <a:r>
              <a:rPr sz="2800" spc="-10" dirty="0">
                <a:latin typeface="Arial"/>
                <a:cs typeface="Arial"/>
              </a:rPr>
              <a:t>ns</a:t>
            </a:r>
            <a:r>
              <a:rPr sz="2800" spc="5" dirty="0">
                <a:latin typeface="Arial"/>
                <a:cs typeface="Arial"/>
              </a:rPr>
              <a:t>m</a:t>
            </a:r>
            <a:r>
              <a:rPr sz="2800" dirty="0">
                <a:latin typeface="Arial"/>
                <a:cs typeface="Arial"/>
              </a:rPr>
              <a:t>ut</a:t>
            </a:r>
            <a:r>
              <a:rPr sz="2800" spc="-10" dirty="0">
                <a:latin typeface="Arial"/>
                <a:cs typeface="Arial"/>
              </a:rPr>
              <a:t>e</a:t>
            </a:r>
            <a:r>
              <a:rPr sz="2800" dirty="0">
                <a:latin typeface="Arial"/>
                <a:cs typeface="Arial"/>
              </a:rPr>
              <a:t>d RPMS rat</a:t>
            </a:r>
            <a:r>
              <a:rPr sz="2800" spc="-10" dirty="0">
                <a:latin typeface="Arial"/>
                <a:cs typeface="Arial"/>
              </a:rPr>
              <a:t>i</a:t>
            </a:r>
            <a:r>
              <a:rPr sz="2800" dirty="0">
                <a:latin typeface="Arial"/>
                <a:cs typeface="Arial"/>
              </a:rPr>
              <a:t>ng.</a:t>
            </a:r>
            <a:r>
              <a:rPr sz="2800" spc="5" dirty="0">
                <a:latin typeface="Arial"/>
                <a:cs typeface="Arial"/>
              </a:rPr>
              <a:t> </a:t>
            </a:r>
            <a:r>
              <a:rPr sz="2800" b="1" dirty="0">
                <a:latin typeface="Arial"/>
                <a:cs typeface="Arial"/>
              </a:rPr>
              <a:t>S</a:t>
            </a:r>
            <a:r>
              <a:rPr sz="2800" b="1" spc="-10" dirty="0">
                <a:latin typeface="Arial"/>
                <a:cs typeface="Arial"/>
              </a:rPr>
              <a:t>e</a:t>
            </a:r>
            <a:r>
              <a:rPr sz="2800" b="1" dirty="0">
                <a:latin typeface="Arial"/>
                <a:cs typeface="Arial"/>
              </a:rPr>
              <a:t>e s</a:t>
            </a:r>
            <a:r>
              <a:rPr sz="2800" b="1" spc="-10" dirty="0">
                <a:latin typeface="Arial"/>
                <a:cs typeface="Arial"/>
              </a:rPr>
              <a:t>a</a:t>
            </a:r>
            <a:r>
              <a:rPr sz="2800" b="1" dirty="0">
                <a:latin typeface="Arial"/>
                <a:cs typeface="Arial"/>
              </a:rPr>
              <a:t>mple</a:t>
            </a:r>
            <a:r>
              <a:rPr sz="2800" b="1" spc="-10" dirty="0">
                <a:latin typeface="Arial"/>
                <a:cs typeface="Arial"/>
              </a:rPr>
              <a:t> </a:t>
            </a:r>
            <a:r>
              <a:rPr sz="2800" b="1" dirty="0">
                <a:latin typeface="Arial"/>
                <a:cs typeface="Arial"/>
              </a:rPr>
              <a:t>c</a:t>
            </a:r>
            <a:r>
              <a:rPr sz="2800" b="1" spc="-10" dirty="0">
                <a:latin typeface="Arial"/>
                <a:cs typeface="Arial"/>
              </a:rPr>
              <a:t>o</a:t>
            </a:r>
            <a:r>
              <a:rPr sz="2800" b="1" dirty="0">
                <a:latin typeface="Arial"/>
                <a:cs typeface="Arial"/>
              </a:rPr>
              <a:t>mputati</a:t>
            </a:r>
            <a:r>
              <a:rPr sz="2800" b="1" spc="-10" dirty="0">
                <a:latin typeface="Arial"/>
                <a:cs typeface="Arial"/>
              </a:rPr>
              <a:t>o</a:t>
            </a:r>
            <a:r>
              <a:rPr sz="2800" b="1" dirty="0">
                <a:latin typeface="Arial"/>
                <a:cs typeface="Arial"/>
              </a:rPr>
              <a:t>n be</a:t>
            </a:r>
            <a:r>
              <a:rPr sz="2800" b="1" spc="-10" dirty="0">
                <a:latin typeface="Arial"/>
                <a:cs typeface="Arial"/>
              </a:rPr>
              <a:t>l</a:t>
            </a:r>
            <a:r>
              <a:rPr sz="2800" b="1" dirty="0">
                <a:latin typeface="Arial"/>
                <a:cs typeface="Arial"/>
              </a:rPr>
              <a:t>o</a:t>
            </a:r>
            <a:r>
              <a:rPr sz="2800" b="1" spc="5" dirty="0">
                <a:latin typeface="Arial"/>
                <a:cs typeface="Arial"/>
              </a:rPr>
              <a:t>w</a:t>
            </a:r>
            <a:r>
              <a:rPr sz="2800" b="1" dirty="0">
                <a:latin typeface="Arial"/>
                <a:cs typeface="Arial"/>
              </a:rPr>
              <a:t>:</a:t>
            </a:r>
            <a:endParaRPr sz="2800" dirty="0">
              <a:latin typeface="Arial"/>
              <a:cs typeface="Arial"/>
            </a:endParaRPr>
          </a:p>
        </p:txBody>
      </p:sp>
      <p:graphicFrame>
        <p:nvGraphicFramePr>
          <p:cNvPr id="5" name="object 5"/>
          <p:cNvGraphicFramePr>
            <a:graphicFrameLocks noGrp="1"/>
          </p:cNvGraphicFramePr>
          <p:nvPr>
            <p:extLst>
              <p:ext uri="{D42A27DB-BD31-4B8C-83A1-F6EECF244321}">
                <p14:modId xmlns:p14="http://schemas.microsoft.com/office/powerpoint/2010/main" val="2870627191"/>
              </p:ext>
            </p:extLst>
          </p:nvPr>
        </p:nvGraphicFramePr>
        <p:xfrm>
          <a:off x="831516" y="4138700"/>
          <a:ext cx="6305884" cy="699516"/>
        </p:xfrm>
        <a:graphic>
          <a:graphicData uri="http://schemas.openxmlformats.org/drawingml/2006/table">
            <a:tbl>
              <a:tblPr firstRow="1" bandRow="1">
                <a:tableStyleId>{2D5ABB26-0587-4C30-8999-92F81FD0307C}</a:tableStyleId>
              </a:tblPr>
              <a:tblGrid>
                <a:gridCol w="1755202">
                  <a:extLst>
                    <a:ext uri="{9D8B030D-6E8A-4147-A177-3AD203B41FA5}">
                      <a16:colId xmlns:a16="http://schemas.microsoft.com/office/drawing/2014/main" val="20000"/>
                    </a:ext>
                  </a:extLst>
                </a:gridCol>
                <a:gridCol w="812010">
                  <a:extLst>
                    <a:ext uri="{9D8B030D-6E8A-4147-A177-3AD203B41FA5}">
                      <a16:colId xmlns:a16="http://schemas.microsoft.com/office/drawing/2014/main" val="20001"/>
                    </a:ext>
                  </a:extLst>
                </a:gridCol>
                <a:gridCol w="1323409">
                  <a:extLst>
                    <a:ext uri="{9D8B030D-6E8A-4147-A177-3AD203B41FA5}">
                      <a16:colId xmlns:a16="http://schemas.microsoft.com/office/drawing/2014/main" val="20002"/>
                    </a:ext>
                  </a:extLst>
                </a:gridCol>
                <a:gridCol w="934539">
                  <a:extLst>
                    <a:ext uri="{9D8B030D-6E8A-4147-A177-3AD203B41FA5}">
                      <a16:colId xmlns:a16="http://schemas.microsoft.com/office/drawing/2014/main" val="20003"/>
                    </a:ext>
                  </a:extLst>
                </a:gridCol>
                <a:gridCol w="1480724">
                  <a:extLst>
                    <a:ext uri="{9D8B030D-6E8A-4147-A177-3AD203B41FA5}">
                      <a16:colId xmlns:a16="http://schemas.microsoft.com/office/drawing/2014/main" val="20004"/>
                    </a:ext>
                  </a:extLst>
                </a:gridCol>
              </a:tblGrid>
              <a:tr h="268223">
                <a:tc>
                  <a:txBody>
                    <a:bodyPr/>
                    <a:lstStyle/>
                    <a:p>
                      <a:pPr marL="64769">
                        <a:lnSpc>
                          <a:spcPct val="100000"/>
                        </a:lnSpc>
                      </a:pPr>
                      <a:r>
                        <a:rPr sz="1100" b="1" spc="5" dirty="0">
                          <a:latin typeface="Arial"/>
                          <a:cs typeface="Arial"/>
                        </a:rPr>
                        <a:t>M</a:t>
                      </a:r>
                      <a:r>
                        <a:rPr sz="1100" b="1" spc="0" dirty="0">
                          <a:latin typeface="Arial"/>
                          <a:cs typeface="Arial"/>
                        </a:rPr>
                        <a:t>ea</a:t>
                      </a:r>
                      <a:r>
                        <a:rPr sz="1100" b="1" spc="-10" dirty="0">
                          <a:latin typeface="Arial"/>
                          <a:cs typeface="Arial"/>
                        </a:rPr>
                        <a:t>n</a:t>
                      </a:r>
                      <a:r>
                        <a:rPr sz="1100" b="1" spc="0" dirty="0">
                          <a:latin typeface="Arial"/>
                          <a:cs typeface="Arial"/>
                        </a:rPr>
                        <a:t>s of Verif</a:t>
                      </a:r>
                      <a:r>
                        <a:rPr sz="1100" b="1" spc="-10" dirty="0">
                          <a:latin typeface="Arial"/>
                          <a:cs typeface="Arial"/>
                        </a:rPr>
                        <a:t>i</a:t>
                      </a:r>
                      <a:r>
                        <a:rPr sz="1100" b="1" spc="0" dirty="0">
                          <a:latin typeface="Arial"/>
                          <a:cs typeface="Arial"/>
                        </a:rPr>
                        <a:t>cati</a:t>
                      </a:r>
                      <a:r>
                        <a:rPr sz="1100" b="1" spc="-10" dirty="0">
                          <a:latin typeface="Arial"/>
                          <a:cs typeface="Arial"/>
                        </a:rPr>
                        <a:t>o</a:t>
                      </a:r>
                      <a:r>
                        <a:rPr sz="1100" b="1" spc="0" dirty="0">
                          <a:latin typeface="Arial"/>
                          <a:cs typeface="Arial"/>
                        </a:rPr>
                        <a:t>n</a:t>
                      </a:r>
                      <a:endParaRPr sz="11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172720">
                        <a:lnSpc>
                          <a:spcPct val="100000"/>
                        </a:lnSpc>
                      </a:pPr>
                      <a:r>
                        <a:rPr sz="1100" b="1" dirty="0">
                          <a:latin typeface="Arial"/>
                          <a:cs typeface="Arial"/>
                        </a:rPr>
                        <a:t>C</a:t>
                      </a:r>
                      <a:r>
                        <a:rPr sz="1100" b="1" spc="-10" dirty="0">
                          <a:latin typeface="Arial"/>
                          <a:cs typeface="Arial"/>
                        </a:rPr>
                        <a:t>O</a:t>
                      </a:r>
                      <a:r>
                        <a:rPr sz="1100" b="1" spc="0" dirty="0">
                          <a:latin typeface="Arial"/>
                          <a:cs typeface="Arial"/>
                        </a:rPr>
                        <a:t>T</a:t>
                      </a:r>
                      <a:endParaRPr sz="1100">
                        <a:latin typeface="Arial"/>
                        <a:cs typeface="Arial"/>
                      </a:endParaRPr>
                    </a:p>
                    <a:p>
                      <a:pPr marL="116205">
                        <a:lnSpc>
                          <a:spcPct val="100000"/>
                        </a:lnSpc>
                      </a:pPr>
                      <a:r>
                        <a:rPr sz="1100" b="1" dirty="0">
                          <a:latin typeface="Arial"/>
                          <a:cs typeface="Arial"/>
                        </a:rPr>
                        <a:t>Rating</a:t>
                      </a:r>
                      <a:endParaRPr sz="11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136525" marR="111125" indent="-29209">
                        <a:lnSpc>
                          <a:spcPct val="100000"/>
                        </a:lnSpc>
                      </a:pPr>
                      <a:r>
                        <a:rPr sz="1100" b="1" dirty="0">
                          <a:latin typeface="Arial"/>
                          <a:cs typeface="Arial"/>
                        </a:rPr>
                        <a:t>RPMS </a:t>
                      </a:r>
                      <a:r>
                        <a:rPr sz="1100" b="1" spc="5" dirty="0">
                          <a:latin typeface="Arial"/>
                          <a:cs typeface="Arial"/>
                        </a:rPr>
                        <a:t>5</a:t>
                      </a:r>
                      <a:r>
                        <a:rPr sz="1100" b="1" spc="0" dirty="0">
                          <a:latin typeface="Arial"/>
                          <a:cs typeface="Arial"/>
                        </a:rPr>
                        <a:t>-point Scale Rat</a:t>
                      </a:r>
                      <a:r>
                        <a:rPr sz="1100" b="1" spc="-10" dirty="0">
                          <a:latin typeface="Arial"/>
                          <a:cs typeface="Arial"/>
                        </a:rPr>
                        <a:t>i</a:t>
                      </a:r>
                      <a:r>
                        <a:rPr sz="1100" b="1" spc="0" dirty="0">
                          <a:latin typeface="Arial"/>
                          <a:cs typeface="Arial"/>
                        </a:rPr>
                        <a:t>ng</a:t>
                      </a:r>
                      <a:endParaRPr sz="11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113664">
                        <a:lnSpc>
                          <a:spcPct val="100000"/>
                        </a:lnSpc>
                      </a:pPr>
                      <a:r>
                        <a:rPr sz="1100" b="1" dirty="0">
                          <a:latin typeface="Arial"/>
                          <a:cs typeface="Arial"/>
                        </a:rPr>
                        <a:t>Average</a:t>
                      </a:r>
                      <a:endParaRPr sz="11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344805" marR="89535" indent="-259079">
                        <a:lnSpc>
                          <a:spcPct val="100000"/>
                        </a:lnSpc>
                      </a:pPr>
                      <a:r>
                        <a:rPr sz="1100" b="1" dirty="0">
                          <a:latin typeface="Arial"/>
                          <a:cs typeface="Arial"/>
                        </a:rPr>
                        <a:t>RPMS Rating for </a:t>
                      </a:r>
                      <a:r>
                        <a:rPr sz="1100" b="1" spc="-5" dirty="0">
                          <a:latin typeface="Arial"/>
                          <a:cs typeface="Arial"/>
                        </a:rPr>
                        <a:t>Q</a:t>
                      </a:r>
                      <a:r>
                        <a:rPr sz="1100" b="1" spc="0" dirty="0">
                          <a:latin typeface="Arial"/>
                          <a:cs typeface="Arial"/>
                        </a:rPr>
                        <a:t>uality</a:t>
                      </a:r>
                      <a:endParaRPr sz="11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0"/>
                  </a:ext>
                </a:extLst>
              </a:tr>
              <a:tr h="181356">
                <a:tc>
                  <a:txBody>
                    <a:bodyPr/>
                    <a:lstStyle/>
                    <a:p>
                      <a:pPr marL="64769">
                        <a:lnSpc>
                          <a:spcPct val="100000"/>
                        </a:lnSpc>
                      </a:pPr>
                      <a:r>
                        <a:rPr sz="1100" dirty="0">
                          <a:latin typeface="Arial"/>
                          <a:cs typeface="Arial"/>
                        </a:rPr>
                        <a:t>C</a:t>
                      </a:r>
                      <a:r>
                        <a:rPr sz="1100" spc="-10" dirty="0">
                          <a:latin typeface="Arial"/>
                          <a:cs typeface="Arial"/>
                        </a:rPr>
                        <a:t>O</a:t>
                      </a:r>
                      <a:r>
                        <a:rPr sz="1100" spc="0" dirty="0">
                          <a:latin typeface="Arial"/>
                          <a:cs typeface="Arial"/>
                        </a:rPr>
                        <a:t>T Rating S</a:t>
                      </a:r>
                      <a:r>
                        <a:rPr sz="1100" spc="-10" dirty="0">
                          <a:latin typeface="Arial"/>
                          <a:cs typeface="Arial"/>
                        </a:rPr>
                        <a:t>h</a:t>
                      </a:r>
                      <a:r>
                        <a:rPr sz="1100" spc="0" dirty="0">
                          <a:latin typeface="Arial"/>
                          <a:cs typeface="Arial"/>
                        </a:rPr>
                        <a:t>eet</a:t>
                      </a:r>
                      <a:r>
                        <a:rPr sz="1100" spc="-10" dirty="0">
                          <a:latin typeface="Arial"/>
                          <a:cs typeface="Arial"/>
                        </a:rPr>
                        <a:t> </a:t>
                      </a:r>
                      <a:r>
                        <a:rPr sz="1100" spc="0" dirty="0">
                          <a:latin typeface="Arial"/>
                          <a:cs typeface="Arial"/>
                        </a:rPr>
                        <a:t>1</a:t>
                      </a:r>
                      <a:endParaRPr sz="11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1905" algn="ctr">
                        <a:lnSpc>
                          <a:spcPct val="100000"/>
                        </a:lnSpc>
                      </a:pPr>
                      <a:r>
                        <a:rPr sz="1100" dirty="0">
                          <a:latin typeface="Arial"/>
                          <a:cs typeface="Arial"/>
                        </a:rPr>
                        <a:t>6</a:t>
                      </a:r>
                      <a:endParaRPr sz="11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5080" algn="ctr">
                        <a:lnSpc>
                          <a:spcPct val="100000"/>
                        </a:lnSpc>
                      </a:pPr>
                      <a:r>
                        <a:rPr sz="1100" dirty="0">
                          <a:latin typeface="Arial"/>
                          <a:cs typeface="Arial"/>
                        </a:rPr>
                        <a:t>4</a:t>
                      </a:r>
                      <a:endParaRPr sz="11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rowSpan="2">
                  <a:txBody>
                    <a:bodyPr/>
                    <a:lstStyle/>
                    <a:p>
                      <a:pPr marL="179070">
                        <a:lnSpc>
                          <a:spcPct val="100000"/>
                        </a:lnSpc>
                      </a:pPr>
                      <a:r>
                        <a:rPr sz="1100" dirty="0">
                          <a:latin typeface="Arial"/>
                          <a:cs typeface="Arial"/>
                        </a:rPr>
                        <a:t>3.500</a:t>
                      </a: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rowSpan="2">
                  <a:txBody>
                    <a:bodyPr/>
                    <a:lstStyle/>
                    <a:p>
                      <a:pPr marR="1905" algn="ctr">
                        <a:lnSpc>
                          <a:spcPct val="100000"/>
                        </a:lnSpc>
                      </a:pPr>
                      <a:r>
                        <a:rPr sz="1100" dirty="0">
                          <a:latin typeface="Arial"/>
                          <a:cs typeface="Arial"/>
                        </a:rPr>
                        <a:t>4</a:t>
                      </a:r>
                      <a:endParaRPr sz="1100">
                        <a:latin typeface="Arial"/>
                        <a:cs typeface="Arial"/>
                      </a:endParaRPr>
                    </a:p>
                    <a:p>
                      <a:pPr marR="1905" algn="ctr">
                        <a:lnSpc>
                          <a:spcPct val="100000"/>
                        </a:lnSpc>
                      </a:pPr>
                      <a:r>
                        <a:rPr sz="1100" dirty="0">
                          <a:latin typeface="Arial"/>
                          <a:cs typeface="Arial"/>
                        </a:rPr>
                        <a:t>(Very</a:t>
                      </a:r>
                      <a:r>
                        <a:rPr sz="1100" spc="5" dirty="0">
                          <a:latin typeface="Arial"/>
                          <a:cs typeface="Arial"/>
                        </a:rPr>
                        <a:t> </a:t>
                      </a:r>
                      <a:r>
                        <a:rPr sz="1100" spc="0" dirty="0">
                          <a:latin typeface="Arial"/>
                          <a:cs typeface="Arial"/>
                        </a:rPr>
                        <a:t>Sa</a:t>
                      </a:r>
                      <a:r>
                        <a:rPr sz="1100" spc="-10" dirty="0">
                          <a:latin typeface="Arial"/>
                          <a:cs typeface="Arial"/>
                        </a:rPr>
                        <a:t>t</a:t>
                      </a:r>
                      <a:r>
                        <a:rPr sz="1100" spc="0" dirty="0">
                          <a:latin typeface="Arial"/>
                          <a:cs typeface="Arial"/>
                        </a:rPr>
                        <a:t>i</a:t>
                      </a:r>
                      <a:r>
                        <a:rPr sz="1100" spc="5" dirty="0">
                          <a:latin typeface="Arial"/>
                          <a:cs typeface="Arial"/>
                        </a:rPr>
                        <a:t>s</a:t>
                      </a:r>
                      <a:r>
                        <a:rPr sz="1100" spc="-10" dirty="0">
                          <a:latin typeface="Arial"/>
                          <a:cs typeface="Arial"/>
                        </a:rPr>
                        <a:t>f</a:t>
                      </a:r>
                      <a:r>
                        <a:rPr sz="1100" spc="0" dirty="0">
                          <a:latin typeface="Arial"/>
                          <a:cs typeface="Arial"/>
                        </a:rPr>
                        <a:t>a</a:t>
                      </a:r>
                      <a:r>
                        <a:rPr sz="1100" spc="5" dirty="0">
                          <a:latin typeface="Arial"/>
                          <a:cs typeface="Arial"/>
                        </a:rPr>
                        <a:t>c</a:t>
                      </a:r>
                      <a:r>
                        <a:rPr sz="1100" spc="-10" dirty="0">
                          <a:latin typeface="Arial"/>
                          <a:cs typeface="Arial"/>
                        </a:rPr>
                        <a:t>t</a:t>
                      </a:r>
                      <a:r>
                        <a:rPr sz="1100" spc="0" dirty="0">
                          <a:latin typeface="Arial"/>
                          <a:cs typeface="Arial"/>
                        </a:rPr>
                        <a:t>or</a:t>
                      </a:r>
                      <a:r>
                        <a:rPr sz="1100" spc="5" dirty="0">
                          <a:latin typeface="Arial"/>
                          <a:cs typeface="Arial"/>
                        </a:rPr>
                        <a:t>y</a:t>
                      </a:r>
                      <a:r>
                        <a:rPr sz="1100" spc="0" dirty="0">
                          <a:latin typeface="Arial"/>
                          <a:cs typeface="Arial"/>
                        </a:rPr>
                        <a:t>)</a:t>
                      </a:r>
                      <a:endParaRPr sz="11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182880">
                <a:tc>
                  <a:txBody>
                    <a:bodyPr/>
                    <a:lstStyle/>
                    <a:p>
                      <a:pPr marL="64769">
                        <a:lnSpc>
                          <a:spcPct val="100000"/>
                        </a:lnSpc>
                      </a:pPr>
                      <a:r>
                        <a:rPr sz="1100" dirty="0">
                          <a:latin typeface="Arial"/>
                          <a:cs typeface="Arial"/>
                        </a:rPr>
                        <a:t>C</a:t>
                      </a:r>
                      <a:r>
                        <a:rPr sz="1100" spc="-10" dirty="0">
                          <a:latin typeface="Arial"/>
                          <a:cs typeface="Arial"/>
                        </a:rPr>
                        <a:t>O</a:t>
                      </a:r>
                      <a:r>
                        <a:rPr sz="1100" spc="0" dirty="0">
                          <a:latin typeface="Arial"/>
                          <a:cs typeface="Arial"/>
                        </a:rPr>
                        <a:t>T Rating S</a:t>
                      </a:r>
                      <a:r>
                        <a:rPr sz="1100" spc="-10" dirty="0">
                          <a:latin typeface="Arial"/>
                          <a:cs typeface="Arial"/>
                        </a:rPr>
                        <a:t>h</a:t>
                      </a:r>
                      <a:r>
                        <a:rPr sz="1100" spc="0" dirty="0">
                          <a:latin typeface="Arial"/>
                          <a:cs typeface="Arial"/>
                        </a:rPr>
                        <a:t>eet</a:t>
                      </a:r>
                      <a:r>
                        <a:rPr sz="1100" spc="-10" dirty="0">
                          <a:latin typeface="Arial"/>
                          <a:cs typeface="Arial"/>
                        </a:rPr>
                        <a:t> </a:t>
                      </a:r>
                      <a:r>
                        <a:rPr sz="1100" spc="0" dirty="0">
                          <a:latin typeface="Arial"/>
                          <a:cs typeface="Arial"/>
                        </a:rPr>
                        <a:t>2</a:t>
                      </a:r>
                      <a:endParaRPr sz="11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1905" algn="ctr">
                        <a:lnSpc>
                          <a:spcPct val="100000"/>
                        </a:lnSpc>
                      </a:pPr>
                      <a:r>
                        <a:rPr sz="1100" dirty="0">
                          <a:latin typeface="Arial"/>
                          <a:cs typeface="Arial"/>
                        </a:rPr>
                        <a:t>5</a:t>
                      </a:r>
                      <a:endParaRPr sz="11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5080" algn="ctr">
                        <a:lnSpc>
                          <a:spcPct val="100000"/>
                        </a:lnSpc>
                      </a:pPr>
                      <a:r>
                        <a:rPr sz="1100" dirty="0">
                          <a:latin typeface="Arial"/>
                          <a:cs typeface="Arial"/>
                        </a:rPr>
                        <a:t>3</a:t>
                      </a: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vMerge="1">
                  <a:txBody>
                    <a:bodyPr/>
                    <a:lstStyle/>
                    <a:p>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vMerge="1">
                  <a:txBody>
                    <a:bodyPr/>
                    <a:lstStyle/>
                    <a:p>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bl>
          </a:graphicData>
        </a:graphic>
      </p:graphicFrame>
      <p:graphicFrame>
        <p:nvGraphicFramePr>
          <p:cNvPr id="6" name="object 6"/>
          <p:cNvGraphicFramePr>
            <a:graphicFrameLocks noGrp="1"/>
          </p:cNvGraphicFramePr>
          <p:nvPr>
            <p:extLst>
              <p:ext uri="{D42A27DB-BD31-4B8C-83A1-F6EECF244321}">
                <p14:modId xmlns:p14="http://schemas.microsoft.com/office/powerpoint/2010/main" val="225031464"/>
              </p:ext>
            </p:extLst>
          </p:nvPr>
        </p:nvGraphicFramePr>
        <p:xfrm>
          <a:off x="8890000" y="3836617"/>
          <a:ext cx="7746583" cy="1383297"/>
        </p:xfrm>
        <a:graphic>
          <a:graphicData uri="http://schemas.openxmlformats.org/drawingml/2006/table">
            <a:tbl>
              <a:tblPr firstRow="1" bandRow="1">
                <a:tableStyleId>{2D5ABB26-0587-4C30-8999-92F81FD0307C}</a:tableStyleId>
              </a:tblPr>
              <a:tblGrid>
                <a:gridCol w="4813521">
                  <a:extLst>
                    <a:ext uri="{9D8B030D-6E8A-4147-A177-3AD203B41FA5}">
                      <a16:colId xmlns:a16="http://schemas.microsoft.com/office/drawing/2014/main" val="20000"/>
                    </a:ext>
                  </a:extLst>
                </a:gridCol>
                <a:gridCol w="2933062">
                  <a:extLst>
                    <a:ext uri="{9D8B030D-6E8A-4147-A177-3AD203B41FA5}">
                      <a16:colId xmlns:a16="http://schemas.microsoft.com/office/drawing/2014/main" val="20001"/>
                    </a:ext>
                  </a:extLst>
                </a:gridCol>
              </a:tblGrid>
              <a:tr h="315005">
                <a:tc gridSpan="2">
                  <a:txBody>
                    <a:bodyPr/>
                    <a:lstStyle/>
                    <a:p>
                      <a:pPr marL="488315" marR="493395" indent="203835" algn="ctr">
                        <a:lnSpc>
                          <a:spcPct val="100000"/>
                        </a:lnSpc>
                      </a:pPr>
                      <a:r>
                        <a:rPr sz="1400" b="1" dirty="0">
                          <a:latin typeface="Arial"/>
                          <a:cs typeface="Arial"/>
                        </a:rPr>
                        <a:t>RPMS Rating Transmu</a:t>
                      </a:r>
                      <a:r>
                        <a:rPr sz="1400" b="1" spc="-10" dirty="0">
                          <a:latin typeface="Arial"/>
                          <a:cs typeface="Arial"/>
                        </a:rPr>
                        <a:t>t</a:t>
                      </a:r>
                      <a:r>
                        <a:rPr sz="1400" b="1" spc="0" dirty="0">
                          <a:latin typeface="Arial"/>
                          <a:cs typeface="Arial"/>
                        </a:rPr>
                        <a:t>ation </a:t>
                      </a:r>
                      <a:r>
                        <a:rPr sz="1400" b="1" spc="-10" dirty="0">
                          <a:latin typeface="Arial"/>
                          <a:cs typeface="Arial"/>
                        </a:rPr>
                        <a:t>T</a:t>
                      </a:r>
                      <a:r>
                        <a:rPr sz="1400" b="1" spc="0" dirty="0">
                          <a:latin typeface="Arial"/>
                          <a:cs typeface="Arial"/>
                        </a:rPr>
                        <a:t>able</a:t>
                      </a:r>
                      <a:endParaRPr sz="14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0"/>
                  </a:ext>
                </a:extLst>
              </a:tr>
              <a:tr h="161083">
                <a:tc>
                  <a:txBody>
                    <a:bodyPr/>
                    <a:lstStyle/>
                    <a:p>
                      <a:pPr marL="62865">
                        <a:lnSpc>
                          <a:spcPct val="100000"/>
                        </a:lnSpc>
                      </a:pPr>
                      <a:r>
                        <a:rPr sz="1400" spc="-5" dirty="0">
                          <a:latin typeface="Arial"/>
                          <a:cs typeface="Arial"/>
                        </a:rPr>
                        <a:t>O</a:t>
                      </a:r>
                      <a:r>
                        <a:rPr sz="1400" spc="0" dirty="0">
                          <a:latin typeface="Arial"/>
                          <a:cs typeface="Arial"/>
                        </a:rPr>
                        <a:t>ut</a:t>
                      </a:r>
                      <a:r>
                        <a:rPr sz="1400" spc="5" dirty="0">
                          <a:latin typeface="Arial"/>
                          <a:cs typeface="Arial"/>
                        </a:rPr>
                        <a:t>s</a:t>
                      </a:r>
                      <a:r>
                        <a:rPr sz="1400" spc="0" dirty="0">
                          <a:latin typeface="Arial"/>
                          <a:cs typeface="Arial"/>
                        </a:rPr>
                        <a:t>ta</a:t>
                      </a:r>
                      <a:r>
                        <a:rPr sz="1400" spc="-10" dirty="0">
                          <a:latin typeface="Arial"/>
                          <a:cs typeface="Arial"/>
                        </a:rPr>
                        <a:t>n</a:t>
                      </a:r>
                      <a:r>
                        <a:rPr sz="1400" spc="0" dirty="0">
                          <a:latin typeface="Arial"/>
                          <a:cs typeface="Arial"/>
                        </a:rPr>
                        <a:t>di</a:t>
                      </a:r>
                      <a:r>
                        <a:rPr sz="1400" spc="-10" dirty="0">
                          <a:latin typeface="Arial"/>
                          <a:cs typeface="Arial"/>
                        </a:rPr>
                        <a:t>n</a:t>
                      </a:r>
                      <a:r>
                        <a:rPr sz="1400" spc="0" dirty="0">
                          <a:latin typeface="Arial"/>
                          <a:cs typeface="Arial"/>
                        </a:rPr>
                        <a:t>g (5)</a:t>
                      </a:r>
                      <a:endParaRPr sz="1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400" dirty="0">
                          <a:latin typeface="Arial"/>
                          <a:cs typeface="Arial"/>
                        </a:rPr>
                        <a:t>4.50</a:t>
                      </a:r>
                      <a:r>
                        <a:rPr sz="1400" spc="5" dirty="0">
                          <a:latin typeface="Arial"/>
                          <a:cs typeface="Arial"/>
                        </a:rPr>
                        <a:t>0</a:t>
                      </a:r>
                      <a:r>
                        <a:rPr sz="1400" spc="-15" dirty="0">
                          <a:latin typeface="Arial"/>
                          <a:cs typeface="Arial"/>
                        </a:rPr>
                        <a:t>-</a:t>
                      </a:r>
                      <a:r>
                        <a:rPr sz="1400" spc="0" dirty="0">
                          <a:latin typeface="Arial"/>
                          <a:cs typeface="Arial"/>
                        </a:rPr>
                        <a:t>5.0</a:t>
                      </a:r>
                      <a:r>
                        <a:rPr sz="1400" spc="-10" dirty="0">
                          <a:latin typeface="Arial"/>
                          <a:cs typeface="Arial"/>
                        </a:rPr>
                        <a:t>0</a:t>
                      </a:r>
                      <a:r>
                        <a:rPr sz="1400" spc="0" dirty="0">
                          <a:latin typeface="Arial"/>
                          <a:cs typeface="Arial"/>
                        </a:rPr>
                        <a:t>0</a:t>
                      </a:r>
                      <a:endParaRPr sz="1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214777">
                <a:tc>
                  <a:txBody>
                    <a:bodyPr/>
                    <a:lstStyle/>
                    <a:p>
                      <a:pPr marL="62865">
                        <a:lnSpc>
                          <a:spcPct val="100000"/>
                        </a:lnSpc>
                      </a:pPr>
                      <a:r>
                        <a:rPr sz="1400" dirty="0">
                          <a:latin typeface="Arial"/>
                          <a:cs typeface="Arial"/>
                        </a:rPr>
                        <a:t>Very</a:t>
                      </a:r>
                      <a:r>
                        <a:rPr sz="1400" spc="5" dirty="0">
                          <a:latin typeface="Arial"/>
                          <a:cs typeface="Arial"/>
                        </a:rPr>
                        <a:t> </a:t>
                      </a:r>
                      <a:r>
                        <a:rPr sz="1400" spc="0" dirty="0">
                          <a:latin typeface="Arial"/>
                          <a:cs typeface="Arial"/>
                        </a:rPr>
                        <a:t>Sa</a:t>
                      </a:r>
                      <a:r>
                        <a:rPr sz="1400" spc="-10" dirty="0">
                          <a:latin typeface="Arial"/>
                          <a:cs typeface="Arial"/>
                        </a:rPr>
                        <a:t>t</a:t>
                      </a:r>
                      <a:r>
                        <a:rPr sz="1400" spc="0" dirty="0">
                          <a:latin typeface="Arial"/>
                          <a:cs typeface="Arial"/>
                        </a:rPr>
                        <a:t>i</a:t>
                      </a:r>
                      <a:r>
                        <a:rPr sz="1400" spc="5" dirty="0">
                          <a:latin typeface="Arial"/>
                          <a:cs typeface="Arial"/>
                        </a:rPr>
                        <a:t>s</a:t>
                      </a:r>
                      <a:r>
                        <a:rPr sz="1400" spc="-10" dirty="0">
                          <a:latin typeface="Arial"/>
                          <a:cs typeface="Arial"/>
                        </a:rPr>
                        <a:t>f</a:t>
                      </a:r>
                      <a:r>
                        <a:rPr sz="1400" spc="0" dirty="0">
                          <a:latin typeface="Arial"/>
                          <a:cs typeface="Arial"/>
                        </a:rPr>
                        <a:t>a</a:t>
                      </a:r>
                      <a:r>
                        <a:rPr sz="1400" spc="5" dirty="0">
                          <a:latin typeface="Arial"/>
                          <a:cs typeface="Arial"/>
                        </a:rPr>
                        <a:t>c</a:t>
                      </a:r>
                      <a:r>
                        <a:rPr sz="1400" spc="-10" dirty="0">
                          <a:latin typeface="Arial"/>
                          <a:cs typeface="Arial"/>
                        </a:rPr>
                        <a:t>t</a:t>
                      </a:r>
                      <a:r>
                        <a:rPr sz="1400" spc="0" dirty="0">
                          <a:latin typeface="Arial"/>
                          <a:cs typeface="Arial"/>
                        </a:rPr>
                        <a:t>ory</a:t>
                      </a:r>
                      <a:r>
                        <a:rPr sz="1400" spc="5" dirty="0">
                          <a:latin typeface="Arial"/>
                          <a:cs typeface="Arial"/>
                        </a:rPr>
                        <a:t> </a:t>
                      </a:r>
                      <a:r>
                        <a:rPr sz="1400" spc="-10" dirty="0">
                          <a:latin typeface="Arial"/>
                          <a:cs typeface="Arial"/>
                        </a:rPr>
                        <a:t>(</a:t>
                      </a:r>
                      <a:r>
                        <a:rPr sz="1400" spc="0" dirty="0">
                          <a:latin typeface="Arial"/>
                          <a:cs typeface="Arial"/>
                        </a:rPr>
                        <a:t>4)</a:t>
                      </a:r>
                      <a:endParaRPr sz="1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400" dirty="0">
                          <a:latin typeface="Arial"/>
                          <a:cs typeface="Arial"/>
                        </a:rPr>
                        <a:t>3.50</a:t>
                      </a:r>
                      <a:r>
                        <a:rPr sz="1400" spc="5" dirty="0">
                          <a:latin typeface="Arial"/>
                          <a:cs typeface="Arial"/>
                        </a:rPr>
                        <a:t>0</a:t>
                      </a:r>
                      <a:r>
                        <a:rPr sz="1400" spc="-15" dirty="0">
                          <a:latin typeface="Arial"/>
                          <a:cs typeface="Arial"/>
                        </a:rPr>
                        <a:t>-</a:t>
                      </a:r>
                      <a:r>
                        <a:rPr sz="1400" spc="0" dirty="0">
                          <a:latin typeface="Arial"/>
                          <a:cs typeface="Arial"/>
                        </a:rPr>
                        <a:t>4.4</a:t>
                      </a:r>
                      <a:r>
                        <a:rPr sz="1400" spc="-10" dirty="0">
                          <a:latin typeface="Arial"/>
                          <a:cs typeface="Arial"/>
                        </a:rPr>
                        <a:t>9</a:t>
                      </a:r>
                      <a:r>
                        <a:rPr sz="1400" spc="0" dirty="0">
                          <a:latin typeface="Arial"/>
                          <a:cs typeface="Arial"/>
                        </a:rPr>
                        <a:t>9</a:t>
                      </a:r>
                      <a:endParaRPr sz="1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r h="213435">
                <a:tc>
                  <a:txBody>
                    <a:bodyPr/>
                    <a:lstStyle/>
                    <a:p>
                      <a:pPr marL="62865">
                        <a:lnSpc>
                          <a:spcPct val="100000"/>
                        </a:lnSpc>
                      </a:pPr>
                      <a:r>
                        <a:rPr sz="1400" dirty="0">
                          <a:latin typeface="Arial"/>
                          <a:cs typeface="Arial"/>
                        </a:rPr>
                        <a:t>Sat</a:t>
                      </a:r>
                      <a:r>
                        <a:rPr sz="1400" spc="5" dirty="0">
                          <a:latin typeface="Arial"/>
                          <a:cs typeface="Arial"/>
                        </a:rPr>
                        <a:t>is</a:t>
                      </a:r>
                      <a:r>
                        <a:rPr sz="1400" spc="-10" dirty="0">
                          <a:latin typeface="Arial"/>
                          <a:cs typeface="Arial"/>
                        </a:rPr>
                        <a:t>f</a:t>
                      </a:r>
                      <a:r>
                        <a:rPr sz="1400" spc="0" dirty="0">
                          <a:latin typeface="Arial"/>
                          <a:cs typeface="Arial"/>
                        </a:rPr>
                        <a:t>a</a:t>
                      </a:r>
                      <a:r>
                        <a:rPr sz="1400" spc="5" dirty="0">
                          <a:latin typeface="Arial"/>
                          <a:cs typeface="Arial"/>
                        </a:rPr>
                        <a:t>c</a:t>
                      </a:r>
                      <a:r>
                        <a:rPr sz="1400" spc="-10" dirty="0">
                          <a:latin typeface="Arial"/>
                          <a:cs typeface="Arial"/>
                        </a:rPr>
                        <a:t>t</a:t>
                      </a:r>
                      <a:r>
                        <a:rPr sz="1400" spc="0" dirty="0">
                          <a:latin typeface="Arial"/>
                          <a:cs typeface="Arial"/>
                        </a:rPr>
                        <a:t>ory</a:t>
                      </a:r>
                      <a:r>
                        <a:rPr sz="1400" spc="5" dirty="0">
                          <a:latin typeface="Arial"/>
                          <a:cs typeface="Arial"/>
                        </a:rPr>
                        <a:t> </a:t>
                      </a:r>
                      <a:r>
                        <a:rPr sz="1400" spc="-10" dirty="0">
                          <a:latin typeface="Arial"/>
                          <a:cs typeface="Arial"/>
                        </a:rPr>
                        <a:t>(</a:t>
                      </a:r>
                      <a:r>
                        <a:rPr sz="1400" spc="0" dirty="0">
                          <a:latin typeface="Arial"/>
                          <a:cs typeface="Arial"/>
                        </a:rPr>
                        <a:t>3)</a:t>
                      </a:r>
                      <a:endParaRPr sz="1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400" dirty="0">
                          <a:latin typeface="Arial"/>
                          <a:cs typeface="Arial"/>
                        </a:rPr>
                        <a:t>2.50</a:t>
                      </a:r>
                      <a:r>
                        <a:rPr sz="1400" spc="5" dirty="0">
                          <a:latin typeface="Arial"/>
                          <a:cs typeface="Arial"/>
                        </a:rPr>
                        <a:t>0</a:t>
                      </a:r>
                      <a:r>
                        <a:rPr sz="1400" spc="-15" dirty="0">
                          <a:latin typeface="Arial"/>
                          <a:cs typeface="Arial"/>
                        </a:rPr>
                        <a:t>-</a:t>
                      </a:r>
                      <a:r>
                        <a:rPr sz="1400" spc="0" dirty="0">
                          <a:latin typeface="Arial"/>
                          <a:cs typeface="Arial"/>
                        </a:rPr>
                        <a:t>3.4</a:t>
                      </a:r>
                      <a:r>
                        <a:rPr sz="1400" spc="-10" dirty="0">
                          <a:latin typeface="Arial"/>
                          <a:cs typeface="Arial"/>
                        </a:rPr>
                        <a:t>9</a:t>
                      </a:r>
                      <a:r>
                        <a:rPr sz="1400" spc="0" dirty="0">
                          <a:latin typeface="Arial"/>
                          <a:cs typeface="Arial"/>
                        </a:rPr>
                        <a:t>9</a:t>
                      </a:r>
                      <a:endParaRPr sz="1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3"/>
                  </a:ext>
                </a:extLst>
              </a:tr>
              <a:tr h="212987">
                <a:tc>
                  <a:txBody>
                    <a:bodyPr/>
                    <a:lstStyle/>
                    <a:p>
                      <a:pPr marL="62865">
                        <a:lnSpc>
                          <a:spcPct val="100000"/>
                        </a:lnSpc>
                      </a:pPr>
                      <a:r>
                        <a:rPr sz="1400" dirty="0">
                          <a:latin typeface="Arial"/>
                          <a:cs typeface="Arial"/>
                        </a:rPr>
                        <a:t>Un</a:t>
                      </a:r>
                      <a:r>
                        <a:rPr sz="1400" spc="5" dirty="0">
                          <a:latin typeface="Arial"/>
                          <a:cs typeface="Arial"/>
                        </a:rPr>
                        <a:t>s</a:t>
                      </a:r>
                      <a:r>
                        <a:rPr sz="1400" spc="0" dirty="0">
                          <a:latin typeface="Arial"/>
                          <a:cs typeface="Arial"/>
                        </a:rPr>
                        <a:t>at</a:t>
                      </a:r>
                      <a:r>
                        <a:rPr sz="1400" spc="-10" dirty="0">
                          <a:latin typeface="Arial"/>
                          <a:cs typeface="Arial"/>
                        </a:rPr>
                        <a:t>i</a:t>
                      </a:r>
                      <a:r>
                        <a:rPr sz="1400" spc="5" dirty="0">
                          <a:latin typeface="Arial"/>
                          <a:cs typeface="Arial"/>
                        </a:rPr>
                        <a:t>s</a:t>
                      </a:r>
                      <a:r>
                        <a:rPr sz="1400" spc="0" dirty="0">
                          <a:latin typeface="Arial"/>
                          <a:cs typeface="Arial"/>
                        </a:rPr>
                        <a:t>f</a:t>
                      </a:r>
                      <a:r>
                        <a:rPr sz="1400" spc="-10" dirty="0">
                          <a:latin typeface="Arial"/>
                          <a:cs typeface="Arial"/>
                        </a:rPr>
                        <a:t>a</a:t>
                      </a:r>
                      <a:r>
                        <a:rPr sz="1400" spc="5" dirty="0">
                          <a:latin typeface="Arial"/>
                          <a:cs typeface="Arial"/>
                        </a:rPr>
                        <a:t>c</a:t>
                      </a:r>
                      <a:r>
                        <a:rPr sz="1400" spc="0" dirty="0">
                          <a:latin typeface="Arial"/>
                          <a:cs typeface="Arial"/>
                        </a:rPr>
                        <a:t>to</a:t>
                      </a:r>
                      <a:r>
                        <a:rPr sz="1400" spc="-15" dirty="0">
                          <a:latin typeface="Arial"/>
                          <a:cs typeface="Arial"/>
                        </a:rPr>
                        <a:t>r</a:t>
                      </a:r>
                      <a:r>
                        <a:rPr sz="1400" spc="0" dirty="0">
                          <a:latin typeface="Arial"/>
                          <a:cs typeface="Arial"/>
                        </a:rPr>
                        <a:t>y</a:t>
                      </a:r>
                      <a:r>
                        <a:rPr sz="1400" spc="5" dirty="0">
                          <a:latin typeface="Arial"/>
                          <a:cs typeface="Arial"/>
                        </a:rPr>
                        <a:t> </a:t>
                      </a:r>
                      <a:r>
                        <a:rPr sz="1400" spc="0" dirty="0">
                          <a:latin typeface="Arial"/>
                          <a:cs typeface="Arial"/>
                        </a:rPr>
                        <a:t>(2)</a:t>
                      </a:r>
                      <a:endParaRPr sz="1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400" dirty="0">
                          <a:latin typeface="Arial"/>
                          <a:cs typeface="Arial"/>
                        </a:rPr>
                        <a:t>1.50</a:t>
                      </a:r>
                      <a:r>
                        <a:rPr sz="1400" spc="5" dirty="0">
                          <a:latin typeface="Arial"/>
                          <a:cs typeface="Arial"/>
                        </a:rPr>
                        <a:t>0</a:t>
                      </a:r>
                      <a:r>
                        <a:rPr sz="1400" spc="-15" dirty="0">
                          <a:latin typeface="Arial"/>
                          <a:cs typeface="Arial"/>
                        </a:rPr>
                        <a:t>-</a:t>
                      </a:r>
                      <a:r>
                        <a:rPr sz="1400" spc="0" dirty="0">
                          <a:latin typeface="Arial"/>
                          <a:cs typeface="Arial"/>
                        </a:rPr>
                        <a:t>2.4</a:t>
                      </a:r>
                      <a:r>
                        <a:rPr sz="1400" spc="-10" dirty="0">
                          <a:latin typeface="Arial"/>
                          <a:cs typeface="Arial"/>
                        </a:rPr>
                        <a:t>9</a:t>
                      </a:r>
                      <a:r>
                        <a:rPr sz="1400" spc="0" dirty="0">
                          <a:latin typeface="Arial"/>
                          <a:cs typeface="Arial"/>
                        </a:rPr>
                        <a:t>9</a:t>
                      </a:r>
                      <a:endParaRPr sz="1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4"/>
                  </a:ext>
                </a:extLst>
              </a:tr>
              <a:tr h="212986">
                <a:tc>
                  <a:txBody>
                    <a:bodyPr/>
                    <a:lstStyle/>
                    <a:p>
                      <a:pPr marL="62865">
                        <a:lnSpc>
                          <a:spcPct val="100000"/>
                        </a:lnSpc>
                      </a:pPr>
                      <a:r>
                        <a:rPr sz="1400" dirty="0">
                          <a:latin typeface="Arial"/>
                          <a:cs typeface="Arial"/>
                        </a:rPr>
                        <a:t>Poor (</a:t>
                      </a:r>
                      <a:r>
                        <a:rPr sz="1400" spc="5" dirty="0">
                          <a:latin typeface="Arial"/>
                          <a:cs typeface="Arial"/>
                        </a:rPr>
                        <a:t>1</a:t>
                      </a:r>
                      <a:r>
                        <a:rPr sz="1400" spc="0" dirty="0">
                          <a:latin typeface="Arial"/>
                          <a:cs typeface="Arial"/>
                        </a:rPr>
                        <a:t>)</a:t>
                      </a:r>
                      <a:endParaRPr sz="14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400" dirty="0">
                          <a:latin typeface="Arial"/>
                          <a:cs typeface="Arial"/>
                        </a:rPr>
                        <a:t>1.00</a:t>
                      </a:r>
                      <a:r>
                        <a:rPr sz="1400" spc="5" dirty="0">
                          <a:latin typeface="Arial"/>
                          <a:cs typeface="Arial"/>
                        </a:rPr>
                        <a:t>0</a:t>
                      </a:r>
                      <a:r>
                        <a:rPr sz="1400" spc="-15" dirty="0">
                          <a:latin typeface="Arial"/>
                          <a:cs typeface="Arial"/>
                        </a:rPr>
                        <a:t>-</a:t>
                      </a:r>
                      <a:r>
                        <a:rPr sz="1400" spc="0" dirty="0">
                          <a:latin typeface="Arial"/>
                          <a:cs typeface="Arial"/>
                        </a:rPr>
                        <a:t>1.4</a:t>
                      </a:r>
                      <a:r>
                        <a:rPr sz="1400" spc="-10" dirty="0">
                          <a:latin typeface="Arial"/>
                          <a:cs typeface="Arial"/>
                        </a:rPr>
                        <a:t>9</a:t>
                      </a:r>
                      <a:r>
                        <a:rPr sz="1400" spc="0" dirty="0">
                          <a:latin typeface="Arial"/>
                          <a:cs typeface="Arial"/>
                        </a:rPr>
                        <a:t>9</a:t>
                      </a:r>
                      <a:endParaRPr sz="14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5"/>
                  </a:ext>
                </a:extLst>
              </a:tr>
            </a:tbl>
          </a:graphicData>
        </a:graphic>
      </p:graphicFrame>
      <p:graphicFrame>
        <p:nvGraphicFramePr>
          <p:cNvPr id="8" name="object 8"/>
          <p:cNvGraphicFramePr>
            <a:graphicFrameLocks noGrp="1"/>
          </p:cNvGraphicFramePr>
          <p:nvPr>
            <p:extLst>
              <p:ext uri="{D42A27DB-BD31-4B8C-83A1-F6EECF244321}">
                <p14:modId xmlns:p14="http://schemas.microsoft.com/office/powerpoint/2010/main" val="2978744519"/>
              </p:ext>
            </p:extLst>
          </p:nvPr>
        </p:nvGraphicFramePr>
        <p:xfrm>
          <a:off x="1574800" y="7624492"/>
          <a:ext cx="6781799" cy="1645920"/>
        </p:xfrm>
        <a:graphic>
          <a:graphicData uri="http://schemas.openxmlformats.org/drawingml/2006/table">
            <a:tbl>
              <a:tblPr firstRow="1" bandRow="1">
                <a:tableStyleId>{2D5ABB26-0587-4C30-8999-92F81FD0307C}</a:tableStyleId>
              </a:tblPr>
              <a:tblGrid>
                <a:gridCol w="2101531">
                  <a:extLst>
                    <a:ext uri="{9D8B030D-6E8A-4147-A177-3AD203B41FA5}">
                      <a16:colId xmlns:a16="http://schemas.microsoft.com/office/drawing/2014/main" val="20000"/>
                    </a:ext>
                  </a:extLst>
                </a:gridCol>
                <a:gridCol w="1695811">
                  <a:extLst>
                    <a:ext uri="{9D8B030D-6E8A-4147-A177-3AD203B41FA5}">
                      <a16:colId xmlns:a16="http://schemas.microsoft.com/office/drawing/2014/main" val="20001"/>
                    </a:ext>
                  </a:extLst>
                </a:gridCol>
                <a:gridCol w="1214048">
                  <a:extLst>
                    <a:ext uri="{9D8B030D-6E8A-4147-A177-3AD203B41FA5}">
                      <a16:colId xmlns:a16="http://schemas.microsoft.com/office/drawing/2014/main" val="20002"/>
                    </a:ext>
                  </a:extLst>
                </a:gridCol>
                <a:gridCol w="1770409">
                  <a:extLst>
                    <a:ext uri="{9D8B030D-6E8A-4147-A177-3AD203B41FA5}">
                      <a16:colId xmlns:a16="http://schemas.microsoft.com/office/drawing/2014/main" val="20003"/>
                    </a:ext>
                  </a:extLst>
                </a:gridCol>
              </a:tblGrid>
              <a:tr h="523681">
                <a:tc>
                  <a:txBody>
                    <a:bodyPr/>
                    <a:lstStyle/>
                    <a:p>
                      <a:pPr marL="64769">
                        <a:lnSpc>
                          <a:spcPct val="100000"/>
                        </a:lnSpc>
                      </a:pPr>
                      <a:r>
                        <a:rPr sz="1800" b="1" spc="5" dirty="0">
                          <a:latin typeface="Arial"/>
                          <a:cs typeface="Arial"/>
                        </a:rPr>
                        <a:t>M</a:t>
                      </a:r>
                      <a:r>
                        <a:rPr sz="1800" b="1" spc="0" dirty="0">
                          <a:latin typeface="Arial"/>
                          <a:cs typeface="Arial"/>
                        </a:rPr>
                        <a:t>ea</a:t>
                      </a:r>
                      <a:r>
                        <a:rPr sz="1800" b="1" spc="-10" dirty="0">
                          <a:latin typeface="Arial"/>
                          <a:cs typeface="Arial"/>
                        </a:rPr>
                        <a:t>n</a:t>
                      </a:r>
                      <a:r>
                        <a:rPr sz="1800" b="1" spc="0" dirty="0">
                          <a:latin typeface="Arial"/>
                          <a:cs typeface="Arial"/>
                        </a:rPr>
                        <a:t>s of Verif</a:t>
                      </a:r>
                      <a:r>
                        <a:rPr sz="1800" b="1" spc="-10" dirty="0">
                          <a:latin typeface="Arial"/>
                          <a:cs typeface="Arial"/>
                        </a:rPr>
                        <a:t>i</a:t>
                      </a:r>
                      <a:r>
                        <a:rPr sz="1800" b="1" spc="0" dirty="0">
                          <a:latin typeface="Arial"/>
                          <a:cs typeface="Arial"/>
                        </a:rPr>
                        <a:t>cati</a:t>
                      </a:r>
                      <a:r>
                        <a:rPr sz="1800" b="1" spc="-10" dirty="0">
                          <a:latin typeface="Arial"/>
                          <a:cs typeface="Arial"/>
                        </a:rPr>
                        <a:t>o</a:t>
                      </a:r>
                      <a:r>
                        <a:rPr sz="1800" b="1" spc="0" dirty="0">
                          <a:latin typeface="Arial"/>
                          <a:cs typeface="Arial"/>
                        </a:rPr>
                        <a:t>n</a:t>
                      </a:r>
                      <a:endParaRPr sz="18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172720" marR="142875" indent="-29209">
                        <a:lnSpc>
                          <a:spcPct val="100000"/>
                        </a:lnSpc>
                      </a:pPr>
                      <a:r>
                        <a:rPr sz="1800" b="1" dirty="0">
                          <a:latin typeface="Arial"/>
                          <a:cs typeface="Arial"/>
                        </a:rPr>
                        <a:t>RPMS </a:t>
                      </a:r>
                      <a:r>
                        <a:rPr sz="1800" b="1" spc="5" dirty="0">
                          <a:latin typeface="Arial"/>
                          <a:cs typeface="Arial"/>
                        </a:rPr>
                        <a:t>5</a:t>
                      </a:r>
                      <a:r>
                        <a:rPr sz="1800" b="1" spc="0" dirty="0">
                          <a:latin typeface="Arial"/>
                          <a:cs typeface="Arial"/>
                        </a:rPr>
                        <a:t>-point Scale Rat</a:t>
                      </a:r>
                      <a:r>
                        <a:rPr sz="1800" b="1" spc="-10" dirty="0">
                          <a:latin typeface="Arial"/>
                          <a:cs typeface="Arial"/>
                        </a:rPr>
                        <a:t>i</a:t>
                      </a:r>
                      <a:r>
                        <a:rPr sz="1800" b="1" spc="0" dirty="0">
                          <a:latin typeface="Arial"/>
                          <a:cs typeface="Arial"/>
                        </a:rPr>
                        <a:t>ng</a:t>
                      </a:r>
                      <a:endParaRPr sz="1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140970">
                        <a:lnSpc>
                          <a:spcPct val="100000"/>
                        </a:lnSpc>
                      </a:pPr>
                      <a:r>
                        <a:rPr sz="1800" b="1" dirty="0">
                          <a:latin typeface="Arial"/>
                          <a:cs typeface="Arial"/>
                        </a:rPr>
                        <a:t>Average</a:t>
                      </a:r>
                      <a:endParaRPr sz="18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344805" marR="87630" indent="-259079">
                        <a:lnSpc>
                          <a:spcPct val="100000"/>
                        </a:lnSpc>
                      </a:pPr>
                      <a:r>
                        <a:rPr sz="1800" b="1" dirty="0">
                          <a:latin typeface="Arial"/>
                          <a:cs typeface="Arial"/>
                        </a:rPr>
                        <a:t>RPMS Rating for </a:t>
                      </a:r>
                      <a:r>
                        <a:rPr sz="1800" b="1" spc="-5" dirty="0">
                          <a:latin typeface="Arial"/>
                          <a:cs typeface="Arial"/>
                        </a:rPr>
                        <a:t>Q</a:t>
                      </a:r>
                      <a:r>
                        <a:rPr sz="1800" b="1" spc="0" dirty="0">
                          <a:latin typeface="Arial"/>
                          <a:cs typeface="Arial"/>
                        </a:rPr>
                        <a:t>uality</a:t>
                      </a:r>
                      <a:endParaRPr sz="18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0"/>
                  </a:ext>
                </a:extLst>
              </a:tr>
              <a:tr h="355038">
                <a:tc>
                  <a:txBody>
                    <a:bodyPr/>
                    <a:lstStyle/>
                    <a:p>
                      <a:pPr marL="64769">
                        <a:lnSpc>
                          <a:spcPct val="100000"/>
                        </a:lnSpc>
                      </a:pPr>
                      <a:r>
                        <a:rPr sz="1800" dirty="0">
                          <a:latin typeface="Arial"/>
                          <a:cs typeface="Arial"/>
                        </a:rPr>
                        <a:t>TRF 1</a:t>
                      </a:r>
                      <a:endParaRPr sz="18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0" algn="ctr">
                        <a:lnSpc>
                          <a:spcPct val="100000"/>
                        </a:lnSpc>
                      </a:pPr>
                      <a:r>
                        <a:rPr sz="1800" dirty="0">
                          <a:latin typeface="Arial"/>
                          <a:cs typeface="Arial"/>
                        </a:rPr>
                        <a:t>3</a:t>
                      </a:r>
                      <a:endParaRPr sz="1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rowSpan="2">
                  <a:txBody>
                    <a:bodyPr/>
                    <a:lstStyle/>
                    <a:p>
                      <a:pPr marL="222885">
                        <a:lnSpc>
                          <a:spcPct val="100000"/>
                        </a:lnSpc>
                      </a:pPr>
                      <a:r>
                        <a:rPr sz="1800" dirty="0">
                          <a:latin typeface="Arial"/>
                          <a:cs typeface="Arial"/>
                        </a:rPr>
                        <a:t>3.500</a:t>
                      </a:r>
                      <a:endParaRPr sz="18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rowSpan="2">
                  <a:txBody>
                    <a:bodyPr/>
                    <a:lstStyle/>
                    <a:p>
                      <a:pPr marR="0" algn="ctr">
                        <a:lnSpc>
                          <a:spcPct val="100000"/>
                        </a:lnSpc>
                      </a:pPr>
                      <a:r>
                        <a:rPr sz="1800" dirty="0">
                          <a:latin typeface="Arial"/>
                          <a:cs typeface="Arial"/>
                        </a:rPr>
                        <a:t>4</a:t>
                      </a:r>
                      <a:endParaRPr sz="1800">
                        <a:latin typeface="Arial"/>
                        <a:cs typeface="Arial"/>
                      </a:endParaRPr>
                    </a:p>
                    <a:p>
                      <a:pPr marR="635" algn="ctr">
                        <a:lnSpc>
                          <a:spcPct val="100000"/>
                        </a:lnSpc>
                      </a:pPr>
                      <a:r>
                        <a:rPr sz="1800" dirty="0">
                          <a:latin typeface="Arial"/>
                          <a:cs typeface="Arial"/>
                        </a:rPr>
                        <a:t>(Very</a:t>
                      </a:r>
                      <a:r>
                        <a:rPr sz="1800" spc="5" dirty="0">
                          <a:latin typeface="Arial"/>
                          <a:cs typeface="Arial"/>
                        </a:rPr>
                        <a:t> </a:t>
                      </a:r>
                      <a:r>
                        <a:rPr sz="1800" spc="0" dirty="0">
                          <a:latin typeface="Arial"/>
                          <a:cs typeface="Arial"/>
                        </a:rPr>
                        <a:t>Sa</a:t>
                      </a:r>
                      <a:r>
                        <a:rPr sz="1800" spc="-10" dirty="0">
                          <a:latin typeface="Arial"/>
                          <a:cs typeface="Arial"/>
                        </a:rPr>
                        <a:t>t</a:t>
                      </a:r>
                      <a:r>
                        <a:rPr sz="1800" spc="0" dirty="0">
                          <a:latin typeface="Arial"/>
                          <a:cs typeface="Arial"/>
                        </a:rPr>
                        <a:t>i</a:t>
                      </a:r>
                      <a:r>
                        <a:rPr sz="1800" spc="5" dirty="0">
                          <a:latin typeface="Arial"/>
                          <a:cs typeface="Arial"/>
                        </a:rPr>
                        <a:t>s</a:t>
                      </a:r>
                      <a:r>
                        <a:rPr sz="1800" spc="-10" dirty="0">
                          <a:latin typeface="Arial"/>
                          <a:cs typeface="Arial"/>
                        </a:rPr>
                        <a:t>f</a:t>
                      </a:r>
                      <a:r>
                        <a:rPr sz="1800" spc="0" dirty="0">
                          <a:latin typeface="Arial"/>
                          <a:cs typeface="Arial"/>
                        </a:rPr>
                        <a:t>a</a:t>
                      </a:r>
                      <a:r>
                        <a:rPr sz="1800" spc="5" dirty="0">
                          <a:latin typeface="Arial"/>
                          <a:cs typeface="Arial"/>
                        </a:rPr>
                        <a:t>c</a:t>
                      </a:r>
                      <a:r>
                        <a:rPr sz="1800" spc="-10" dirty="0">
                          <a:latin typeface="Arial"/>
                          <a:cs typeface="Arial"/>
                        </a:rPr>
                        <a:t>t</a:t>
                      </a:r>
                      <a:r>
                        <a:rPr sz="1800" spc="0" dirty="0">
                          <a:latin typeface="Arial"/>
                          <a:cs typeface="Arial"/>
                        </a:rPr>
                        <a:t>or</a:t>
                      </a:r>
                      <a:r>
                        <a:rPr sz="1800" spc="5" dirty="0">
                          <a:latin typeface="Arial"/>
                          <a:cs typeface="Arial"/>
                        </a:rPr>
                        <a:t>y</a:t>
                      </a:r>
                      <a:r>
                        <a:rPr sz="1800" spc="0" dirty="0">
                          <a:latin typeface="Arial"/>
                          <a:cs typeface="Arial"/>
                        </a:rPr>
                        <a:t>)</a:t>
                      </a:r>
                      <a:endParaRPr sz="18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355038">
                <a:tc>
                  <a:txBody>
                    <a:bodyPr/>
                    <a:lstStyle/>
                    <a:p>
                      <a:pPr marL="64769">
                        <a:lnSpc>
                          <a:spcPct val="100000"/>
                        </a:lnSpc>
                      </a:pPr>
                      <a:r>
                        <a:rPr sz="1800" dirty="0">
                          <a:latin typeface="Arial"/>
                          <a:cs typeface="Arial"/>
                        </a:rPr>
                        <a:t>TRF 2</a:t>
                      </a:r>
                      <a:endParaRPr sz="18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0" algn="ctr">
                        <a:lnSpc>
                          <a:spcPct val="100000"/>
                        </a:lnSpc>
                      </a:pPr>
                      <a:r>
                        <a:rPr sz="1800" dirty="0">
                          <a:latin typeface="Arial"/>
                          <a:cs typeface="Arial"/>
                        </a:rPr>
                        <a:t>4</a:t>
                      </a: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vMerge="1">
                  <a:txBody>
                    <a:bodyPr/>
                    <a:lstStyle/>
                    <a:p>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vMerge="1">
                  <a:txBody>
                    <a:bodyPr/>
                    <a:lstStyle/>
                    <a:p>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bl>
          </a:graphicData>
        </a:graphic>
      </p:graphicFrame>
      <p:graphicFrame>
        <p:nvGraphicFramePr>
          <p:cNvPr id="9" name="object 9"/>
          <p:cNvGraphicFramePr>
            <a:graphicFrameLocks noGrp="1"/>
          </p:cNvGraphicFramePr>
          <p:nvPr>
            <p:extLst>
              <p:ext uri="{D42A27DB-BD31-4B8C-83A1-F6EECF244321}">
                <p14:modId xmlns:p14="http://schemas.microsoft.com/office/powerpoint/2010/main" val="1607857121"/>
              </p:ext>
            </p:extLst>
          </p:nvPr>
        </p:nvGraphicFramePr>
        <p:xfrm>
          <a:off x="10642600" y="7472119"/>
          <a:ext cx="5334000" cy="1645920"/>
        </p:xfrm>
        <a:graphic>
          <a:graphicData uri="http://schemas.openxmlformats.org/drawingml/2006/table">
            <a:tbl>
              <a:tblPr firstRow="1" bandRow="1">
                <a:tableStyleId>{2D5ABB26-0587-4C30-8999-92F81FD0307C}</a:tableStyleId>
              </a:tblPr>
              <a:tblGrid>
                <a:gridCol w="3113750">
                  <a:extLst>
                    <a:ext uri="{9D8B030D-6E8A-4147-A177-3AD203B41FA5}">
                      <a16:colId xmlns:a16="http://schemas.microsoft.com/office/drawing/2014/main" val="20000"/>
                    </a:ext>
                  </a:extLst>
                </a:gridCol>
                <a:gridCol w="2220250">
                  <a:extLst>
                    <a:ext uri="{9D8B030D-6E8A-4147-A177-3AD203B41FA5}">
                      <a16:colId xmlns:a16="http://schemas.microsoft.com/office/drawing/2014/main" val="20001"/>
                    </a:ext>
                  </a:extLst>
                </a:gridCol>
              </a:tblGrid>
              <a:tr h="269748">
                <a:tc gridSpan="2">
                  <a:txBody>
                    <a:bodyPr/>
                    <a:lstStyle/>
                    <a:p>
                      <a:pPr marL="462915" marR="462280" indent="187325" algn="ctr">
                        <a:lnSpc>
                          <a:spcPct val="100000"/>
                        </a:lnSpc>
                      </a:pPr>
                      <a:r>
                        <a:rPr sz="1800" b="1" dirty="0">
                          <a:latin typeface="Arial"/>
                          <a:cs typeface="Arial"/>
                        </a:rPr>
                        <a:t>RPMS Rating Transmu</a:t>
                      </a:r>
                      <a:r>
                        <a:rPr sz="1800" b="1" spc="-10" dirty="0">
                          <a:latin typeface="Arial"/>
                          <a:cs typeface="Arial"/>
                        </a:rPr>
                        <a:t>t</a:t>
                      </a:r>
                      <a:r>
                        <a:rPr sz="1800" b="1" spc="0" dirty="0">
                          <a:latin typeface="Arial"/>
                          <a:cs typeface="Arial"/>
                        </a:rPr>
                        <a:t>ation </a:t>
                      </a:r>
                      <a:r>
                        <a:rPr sz="1800" b="1" spc="-10" dirty="0">
                          <a:latin typeface="Arial"/>
                          <a:cs typeface="Arial"/>
                        </a:rPr>
                        <a:t>T</a:t>
                      </a:r>
                      <a:r>
                        <a:rPr sz="1800" b="1" spc="0" dirty="0">
                          <a:latin typeface="Arial"/>
                          <a:cs typeface="Arial"/>
                        </a:rPr>
                        <a:t>able</a:t>
                      </a:r>
                      <a:endParaRPr sz="18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0"/>
                  </a:ext>
                </a:extLst>
              </a:tr>
              <a:tr h="181355">
                <a:tc>
                  <a:txBody>
                    <a:bodyPr/>
                    <a:lstStyle/>
                    <a:p>
                      <a:pPr marL="64769" algn="ctr">
                        <a:lnSpc>
                          <a:spcPct val="100000"/>
                        </a:lnSpc>
                      </a:pPr>
                      <a:r>
                        <a:rPr sz="1800" spc="-5" dirty="0">
                          <a:latin typeface="Arial"/>
                          <a:cs typeface="Arial"/>
                        </a:rPr>
                        <a:t>O</a:t>
                      </a:r>
                      <a:r>
                        <a:rPr sz="1800" spc="0" dirty="0">
                          <a:latin typeface="Arial"/>
                          <a:cs typeface="Arial"/>
                        </a:rPr>
                        <a:t>ut</a:t>
                      </a:r>
                      <a:r>
                        <a:rPr sz="1800" spc="5" dirty="0">
                          <a:latin typeface="Arial"/>
                          <a:cs typeface="Arial"/>
                        </a:rPr>
                        <a:t>s</a:t>
                      </a:r>
                      <a:r>
                        <a:rPr sz="1800" spc="0" dirty="0">
                          <a:latin typeface="Arial"/>
                          <a:cs typeface="Arial"/>
                        </a:rPr>
                        <a:t>ta</a:t>
                      </a:r>
                      <a:r>
                        <a:rPr sz="1800" spc="-10" dirty="0">
                          <a:latin typeface="Arial"/>
                          <a:cs typeface="Arial"/>
                        </a:rPr>
                        <a:t>n</a:t>
                      </a:r>
                      <a:r>
                        <a:rPr sz="1800" spc="0" dirty="0">
                          <a:latin typeface="Arial"/>
                          <a:cs typeface="Arial"/>
                        </a:rPr>
                        <a:t>di</a:t>
                      </a:r>
                      <a:r>
                        <a:rPr sz="1800" spc="-10" dirty="0">
                          <a:latin typeface="Arial"/>
                          <a:cs typeface="Arial"/>
                        </a:rPr>
                        <a:t>n</a:t>
                      </a:r>
                      <a:r>
                        <a:rPr sz="1800" spc="0" dirty="0">
                          <a:latin typeface="Arial"/>
                          <a:cs typeface="Arial"/>
                        </a:rPr>
                        <a:t>g (5)</a:t>
                      </a:r>
                      <a:endParaRPr sz="1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gn="ctr">
                        <a:lnSpc>
                          <a:spcPct val="100000"/>
                        </a:lnSpc>
                      </a:pPr>
                      <a:r>
                        <a:rPr sz="1800" dirty="0">
                          <a:latin typeface="Arial"/>
                          <a:cs typeface="Arial"/>
                        </a:rPr>
                        <a:t>4.50</a:t>
                      </a:r>
                      <a:r>
                        <a:rPr sz="1800" spc="5" dirty="0">
                          <a:latin typeface="Arial"/>
                          <a:cs typeface="Arial"/>
                        </a:rPr>
                        <a:t>0</a:t>
                      </a:r>
                      <a:r>
                        <a:rPr sz="1800" spc="-15" dirty="0">
                          <a:latin typeface="Arial"/>
                          <a:cs typeface="Arial"/>
                        </a:rPr>
                        <a:t>-</a:t>
                      </a:r>
                      <a:r>
                        <a:rPr sz="1800" spc="0" dirty="0">
                          <a:latin typeface="Arial"/>
                          <a:cs typeface="Arial"/>
                        </a:rPr>
                        <a:t>5.0</a:t>
                      </a:r>
                      <a:r>
                        <a:rPr sz="1800" spc="-10" dirty="0">
                          <a:latin typeface="Arial"/>
                          <a:cs typeface="Arial"/>
                        </a:rPr>
                        <a:t>0</a:t>
                      </a:r>
                      <a:r>
                        <a:rPr sz="1800" spc="0" dirty="0">
                          <a:latin typeface="Arial"/>
                          <a:cs typeface="Arial"/>
                        </a:rPr>
                        <a:t>0</a:t>
                      </a:r>
                      <a:endParaRPr sz="1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181356">
                <a:tc>
                  <a:txBody>
                    <a:bodyPr/>
                    <a:lstStyle/>
                    <a:p>
                      <a:pPr marL="64769" algn="ctr">
                        <a:lnSpc>
                          <a:spcPct val="100000"/>
                        </a:lnSpc>
                      </a:pPr>
                      <a:r>
                        <a:rPr sz="1800" dirty="0">
                          <a:latin typeface="Arial"/>
                          <a:cs typeface="Arial"/>
                        </a:rPr>
                        <a:t>Very</a:t>
                      </a:r>
                      <a:r>
                        <a:rPr sz="1800" spc="5" dirty="0">
                          <a:latin typeface="Arial"/>
                          <a:cs typeface="Arial"/>
                        </a:rPr>
                        <a:t> </a:t>
                      </a:r>
                      <a:r>
                        <a:rPr sz="1800" spc="0" dirty="0">
                          <a:latin typeface="Arial"/>
                          <a:cs typeface="Arial"/>
                        </a:rPr>
                        <a:t>Sa</a:t>
                      </a:r>
                      <a:r>
                        <a:rPr sz="1800" spc="-10" dirty="0">
                          <a:latin typeface="Arial"/>
                          <a:cs typeface="Arial"/>
                        </a:rPr>
                        <a:t>t</a:t>
                      </a:r>
                      <a:r>
                        <a:rPr sz="1800" spc="0" dirty="0">
                          <a:latin typeface="Arial"/>
                          <a:cs typeface="Arial"/>
                        </a:rPr>
                        <a:t>i</a:t>
                      </a:r>
                      <a:r>
                        <a:rPr sz="1800" spc="5" dirty="0">
                          <a:latin typeface="Arial"/>
                          <a:cs typeface="Arial"/>
                        </a:rPr>
                        <a:t>s</a:t>
                      </a:r>
                      <a:r>
                        <a:rPr sz="1800" spc="-10" dirty="0">
                          <a:latin typeface="Arial"/>
                          <a:cs typeface="Arial"/>
                        </a:rPr>
                        <a:t>f</a:t>
                      </a:r>
                      <a:r>
                        <a:rPr sz="1800" spc="0" dirty="0">
                          <a:latin typeface="Arial"/>
                          <a:cs typeface="Arial"/>
                        </a:rPr>
                        <a:t>a</a:t>
                      </a:r>
                      <a:r>
                        <a:rPr sz="1800" spc="5" dirty="0">
                          <a:latin typeface="Arial"/>
                          <a:cs typeface="Arial"/>
                        </a:rPr>
                        <a:t>c</a:t>
                      </a:r>
                      <a:r>
                        <a:rPr sz="1800" spc="-10" dirty="0">
                          <a:latin typeface="Arial"/>
                          <a:cs typeface="Arial"/>
                        </a:rPr>
                        <a:t>t</a:t>
                      </a:r>
                      <a:r>
                        <a:rPr sz="1800" spc="0" dirty="0">
                          <a:latin typeface="Arial"/>
                          <a:cs typeface="Arial"/>
                        </a:rPr>
                        <a:t>ory</a:t>
                      </a:r>
                      <a:r>
                        <a:rPr sz="1800" spc="5" dirty="0">
                          <a:latin typeface="Arial"/>
                          <a:cs typeface="Arial"/>
                        </a:rPr>
                        <a:t> </a:t>
                      </a:r>
                      <a:r>
                        <a:rPr sz="1800" spc="-10" dirty="0">
                          <a:latin typeface="Arial"/>
                          <a:cs typeface="Arial"/>
                        </a:rPr>
                        <a:t>(</a:t>
                      </a:r>
                      <a:r>
                        <a:rPr sz="1800" spc="0" dirty="0">
                          <a:latin typeface="Arial"/>
                          <a:cs typeface="Arial"/>
                        </a:rPr>
                        <a:t>4)</a:t>
                      </a:r>
                      <a:endParaRPr sz="1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gn="ctr">
                        <a:lnSpc>
                          <a:spcPct val="100000"/>
                        </a:lnSpc>
                      </a:pPr>
                      <a:r>
                        <a:rPr sz="1800" dirty="0">
                          <a:latin typeface="Arial"/>
                          <a:cs typeface="Arial"/>
                        </a:rPr>
                        <a:t>3.50</a:t>
                      </a:r>
                      <a:r>
                        <a:rPr sz="1800" spc="5" dirty="0">
                          <a:latin typeface="Arial"/>
                          <a:cs typeface="Arial"/>
                        </a:rPr>
                        <a:t>0</a:t>
                      </a:r>
                      <a:r>
                        <a:rPr sz="1800" spc="-15" dirty="0">
                          <a:latin typeface="Arial"/>
                          <a:cs typeface="Arial"/>
                        </a:rPr>
                        <a:t>-</a:t>
                      </a:r>
                      <a:r>
                        <a:rPr sz="1800" spc="0" dirty="0">
                          <a:latin typeface="Arial"/>
                          <a:cs typeface="Arial"/>
                        </a:rPr>
                        <a:t>4.4</a:t>
                      </a:r>
                      <a:r>
                        <a:rPr sz="1800" spc="-10" dirty="0">
                          <a:latin typeface="Arial"/>
                          <a:cs typeface="Arial"/>
                        </a:rPr>
                        <a:t>9</a:t>
                      </a:r>
                      <a:r>
                        <a:rPr sz="1800" spc="0" dirty="0">
                          <a:latin typeface="Arial"/>
                          <a:cs typeface="Arial"/>
                        </a:rPr>
                        <a:t>9</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r h="181609">
                <a:tc>
                  <a:txBody>
                    <a:bodyPr/>
                    <a:lstStyle/>
                    <a:p>
                      <a:pPr marL="64769" algn="ctr">
                        <a:lnSpc>
                          <a:spcPct val="100000"/>
                        </a:lnSpc>
                      </a:pPr>
                      <a:r>
                        <a:rPr sz="1800" dirty="0">
                          <a:latin typeface="Arial"/>
                          <a:cs typeface="Arial"/>
                        </a:rPr>
                        <a:t>Sat</a:t>
                      </a:r>
                      <a:r>
                        <a:rPr sz="1800" spc="5" dirty="0">
                          <a:latin typeface="Arial"/>
                          <a:cs typeface="Arial"/>
                        </a:rPr>
                        <a:t>is</a:t>
                      </a:r>
                      <a:r>
                        <a:rPr sz="1800" spc="-10" dirty="0">
                          <a:latin typeface="Arial"/>
                          <a:cs typeface="Arial"/>
                        </a:rPr>
                        <a:t>f</a:t>
                      </a:r>
                      <a:r>
                        <a:rPr sz="1800" spc="0" dirty="0">
                          <a:latin typeface="Arial"/>
                          <a:cs typeface="Arial"/>
                        </a:rPr>
                        <a:t>a</a:t>
                      </a:r>
                      <a:r>
                        <a:rPr sz="1800" spc="5" dirty="0">
                          <a:latin typeface="Arial"/>
                          <a:cs typeface="Arial"/>
                        </a:rPr>
                        <a:t>c</a:t>
                      </a:r>
                      <a:r>
                        <a:rPr sz="1800" spc="-10" dirty="0">
                          <a:latin typeface="Arial"/>
                          <a:cs typeface="Arial"/>
                        </a:rPr>
                        <a:t>t</a:t>
                      </a:r>
                      <a:r>
                        <a:rPr sz="1800" spc="0" dirty="0">
                          <a:latin typeface="Arial"/>
                          <a:cs typeface="Arial"/>
                        </a:rPr>
                        <a:t>ory</a:t>
                      </a:r>
                      <a:r>
                        <a:rPr sz="1800" spc="5" dirty="0">
                          <a:latin typeface="Arial"/>
                          <a:cs typeface="Arial"/>
                        </a:rPr>
                        <a:t> </a:t>
                      </a:r>
                      <a:r>
                        <a:rPr sz="1800" spc="-10" dirty="0">
                          <a:latin typeface="Arial"/>
                          <a:cs typeface="Arial"/>
                        </a:rPr>
                        <a:t>(</a:t>
                      </a:r>
                      <a:r>
                        <a:rPr sz="1800" spc="0" dirty="0">
                          <a:latin typeface="Arial"/>
                          <a:cs typeface="Arial"/>
                        </a:rPr>
                        <a:t>3)</a:t>
                      </a:r>
                      <a:endParaRPr sz="1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gn="ctr">
                        <a:lnSpc>
                          <a:spcPct val="100000"/>
                        </a:lnSpc>
                      </a:pPr>
                      <a:r>
                        <a:rPr sz="1800" dirty="0">
                          <a:latin typeface="Arial"/>
                          <a:cs typeface="Arial"/>
                        </a:rPr>
                        <a:t>2.50</a:t>
                      </a:r>
                      <a:r>
                        <a:rPr sz="1800" spc="5" dirty="0">
                          <a:latin typeface="Arial"/>
                          <a:cs typeface="Arial"/>
                        </a:rPr>
                        <a:t>0</a:t>
                      </a:r>
                      <a:r>
                        <a:rPr sz="1800" spc="-15" dirty="0">
                          <a:latin typeface="Arial"/>
                          <a:cs typeface="Arial"/>
                        </a:rPr>
                        <a:t>-</a:t>
                      </a:r>
                      <a:r>
                        <a:rPr sz="1800" spc="0" dirty="0">
                          <a:latin typeface="Arial"/>
                          <a:cs typeface="Arial"/>
                        </a:rPr>
                        <a:t>3.4</a:t>
                      </a:r>
                      <a:r>
                        <a:rPr sz="1800" spc="-10" dirty="0">
                          <a:latin typeface="Arial"/>
                          <a:cs typeface="Arial"/>
                        </a:rPr>
                        <a:t>9</a:t>
                      </a:r>
                      <a:r>
                        <a:rPr sz="1800" spc="0" dirty="0">
                          <a:latin typeface="Arial"/>
                          <a:cs typeface="Arial"/>
                        </a:rPr>
                        <a:t>9</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3"/>
                  </a:ext>
                </a:extLst>
              </a:tr>
              <a:tr h="181356">
                <a:tc>
                  <a:txBody>
                    <a:bodyPr/>
                    <a:lstStyle/>
                    <a:p>
                      <a:pPr marL="64769" algn="ctr">
                        <a:lnSpc>
                          <a:spcPct val="100000"/>
                        </a:lnSpc>
                      </a:pPr>
                      <a:r>
                        <a:rPr sz="1800" dirty="0">
                          <a:latin typeface="Arial"/>
                          <a:cs typeface="Arial"/>
                        </a:rPr>
                        <a:t>Un</a:t>
                      </a:r>
                      <a:r>
                        <a:rPr sz="1800" spc="5" dirty="0">
                          <a:latin typeface="Arial"/>
                          <a:cs typeface="Arial"/>
                        </a:rPr>
                        <a:t>s</a:t>
                      </a:r>
                      <a:r>
                        <a:rPr sz="1800" spc="0" dirty="0">
                          <a:latin typeface="Arial"/>
                          <a:cs typeface="Arial"/>
                        </a:rPr>
                        <a:t>at</a:t>
                      </a:r>
                      <a:r>
                        <a:rPr sz="1800" spc="-10" dirty="0">
                          <a:latin typeface="Arial"/>
                          <a:cs typeface="Arial"/>
                        </a:rPr>
                        <a:t>i</a:t>
                      </a:r>
                      <a:r>
                        <a:rPr sz="1800" spc="5" dirty="0">
                          <a:latin typeface="Arial"/>
                          <a:cs typeface="Arial"/>
                        </a:rPr>
                        <a:t>s</a:t>
                      </a:r>
                      <a:r>
                        <a:rPr sz="1800" spc="0" dirty="0">
                          <a:latin typeface="Arial"/>
                          <a:cs typeface="Arial"/>
                        </a:rPr>
                        <a:t>f</a:t>
                      </a:r>
                      <a:r>
                        <a:rPr sz="1800" spc="-10" dirty="0">
                          <a:latin typeface="Arial"/>
                          <a:cs typeface="Arial"/>
                        </a:rPr>
                        <a:t>a</a:t>
                      </a:r>
                      <a:r>
                        <a:rPr sz="1800" spc="5" dirty="0">
                          <a:latin typeface="Arial"/>
                          <a:cs typeface="Arial"/>
                        </a:rPr>
                        <a:t>c</a:t>
                      </a:r>
                      <a:r>
                        <a:rPr sz="1800" spc="0" dirty="0">
                          <a:latin typeface="Arial"/>
                          <a:cs typeface="Arial"/>
                        </a:rPr>
                        <a:t>to</a:t>
                      </a:r>
                      <a:r>
                        <a:rPr sz="1800" spc="-15" dirty="0">
                          <a:latin typeface="Arial"/>
                          <a:cs typeface="Arial"/>
                        </a:rPr>
                        <a:t>r</a:t>
                      </a:r>
                      <a:r>
                        <a:rPr sz="1800" spc="0" dirty="0">
                          <a:latin typeface="Arial"/>
                          <a:cs typeface="Arial"/>
                        </a:rPr>
                        <a:t>y</a:t>
                      </a:r>
                      <a:r>
                        <a:rPr sz="1800" spc="5" dirty="0">
                          <a:latin typeface="Arial"/>
                          <a:cs typeface="Arial"/>
                        </a:rPr>
                        <a:t> </a:t>
                      </a:r>
                      <a:r>
                        <a:rPr sz="1800" spc="0" dirty="0">
                          <a:latin typeface="Arial"/>
                          <a:cs typeface="Arial"/>
                        </a:rPr>
                        <a:t>(2)</a:t>
                      </a:r>
                      <a:endParaRPr sz="1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gn="ctr">
                        <a:lnSpc>
                          <a:spcPct val="100000"/>
                        </a:lnSpc>
                      </a:pPr>
                      <a:r>
                        <a:rPr sz="1800" dirty="0">
                          <a:latin typeface="Arial"/>
                          <a:cs typeface="Arial"/>
                        </a:rPr>
                        <a:t>1.50</a:t>
                      </a:r>
                      <a:r>
                        <a:rPr sz="1800" spc="5" dirty="0">
                          <a:latin typeface="Arial"/>
                          <a:cs typeface="Arial"/>
                        </a:rPr>
                        <a:t>0</a:t>
                      </a:r>
                      <a:r>
                        <a:rPr sz="1800" spc="-15" dirty="0">
                          <a:latin typeface="Arial"/>
                          <a:cs typeface="Arial"/>
                        </a:rPr>
                        <a:t>-</a:t>
                      </a:r>
                      <a:r>
                        <a:rPr sz="1800" spc="0" dirty="0">
                          <a:latin typeface="Arial"/>
                          <a:cs typeface="Arial"/>
                        </a:rPr>
                        <a:t>2.4</a:t>
                      </a:r>
                      <a:r>
                        <a:rPr sz="1800" spc="-10" dirty="0">
                          <a:latin typeface="Arial"/>
                          <a:cs typeface="Arial"/>
                        </a:rPr>
                        <a:t>9</a:t>
                      </a:r>
                      <a:r>
                        <a:rPr sz="1800" spc="0" dirty="0">
                          <a:latin typeface="Arial"/>
                          <a:cs typeface="Arial"/>
                        </a:rPr>
                        <a:t>9</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4"/>
                  </a:ext>
                </a:extLst>
              </a:tr>
              <a:tr h="182880">
                <a:tc>
                  <a:txBody>
                    <a:bodyPr/>
                    <a:lstStyle/>
                    <a:p>
                      <a:pPr marL="64769" algn="ctr">
                        <a:lnSpc>
                          <a:spcPct val="100000"/>
                        </a:lnSpc>
                      </a:pPr>
                      <a:r>
                        <a:rPr sz="1800" dirty="0">
                          <a:latin typeface="Arial"/>
                          <a:cs typeface="Arial"/>
                        </a:rPr>
                        <a:t>Poor (</a:t>
                      </a:r>
                      <a:r>
                        <a:rPr sz="1800" spc="5" dirty="0">
                          <a:latin typeface="Arial"/>
                          <a:cs typeface="Arial"/>
                        </a:rPr>
                        <a:t>1</a:t>
                      </a:r>
                      <a:r>
                        <a:rPr sz="1800" spc="0" dirty="0">
                          <a:latin typeface="Arial"/>
                          <a:cs typeface="Arial"/>
                        </a:rPr>
                        <a:t>)</a:t>
                      </a:r>
                      <a:endParaRPr sz="1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gn="ctr">
                        <a:lnSpc>
                          <a:spcPct val="100000"/>
                        </a:lnSpc>
                      </a:pPr>
                      <a:r>
                        <a:rPr sz="1800" dirty="0">
                          <a:latin typeface="Arial"/>
                          <a:cs typeface="Arial"/>
                        </a:rPr>
                        <a:t>1.00</a:t>
                      </a:r>
                      <a:r>
                        <a:rPr sz="1800" spc="5" dirty="0">
                          <a:latin typeface="Arial"/>
                          <a:cs typeface="Arial"/>
                        </a:rPr>
                        <a:t>0</a:t>
                      </a:r>
                      <a:r>
                        <a:rPr sz="1800" spc="-15" dirty="0">
                          <a:latin typeface="Arial"/>
                          <a:cs typeface="Arial"/>
                        </a:rPr>
                        <a:t>-</a:t>
                      </a:r>
                      <a:r>
                        <a:rPr sz="1800" spc="0" dirty="0">
                          <a:latin typeface="Arial"/>
                          <a:cs typeface="Arial"/>
                        </a:rPr>
                        <a:t>1.4</a:t>
                      </a:r>
                      <a:r>
                        <a:rPr sz="1800" spc="-10" dirty="0">
                          <a:latin typeface="Arial"/>
                          <a:cs typeface="Arial"/>
                        </a:rPr>
                        <a:t>9</a:t>
                      </a:r>
                      <a:r>
                        <a:rPr sz="1800" spc="0" dirty="0">
                          <a:latin typeface="Arial"/>
                          <a:cs typeface="Arial"/>
                        </a:rPr>
                        <a:t>9</a:t>
                      </a:r>
                      <a:endParaRPr sz="1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747295" y="428724"/>
            <a:ext cx="17591504" cy="1117360"/>
          </a:xfrm>
          <a:prstGeom prst="rect">
            <a:avLst/>
          </a:prstGeom>
        </p:spPr>
        <p:txBody>
          <a:bodyPr vert="horz" wrap="square" lIns="0" tIns="0" rIns="0" bIns="0" rtlCol="0">
            <a:noAutofit/>
          </a:bodyPr>
          <a:lstStyle/>
          <a:p>
            <a:pPr marL="12700"/>
            <a:r>
              <a:rPr b="1" dirty="0">
                <a:latin typeface="Arial"/>
                <a:cs typeface="Arial"/>
              </a:rPr>
              <a:t>K</a:t>
            </a:r>
            <a:r>
              <a:rPr b="1" spc="-10" dirty="0">
                <a:latin typeface="Arial"/>
                <a:cs typeface="Arial"/>
              </a:rPr>
              <a:t>R</a:t>
            </a:r>
            <a:r>
              <a:rPr b="1" dirty="0">
                <a:latin typeface="Arial"/>
                <a:cs typeface="Arial"/>
              </a:rPr>
              <a:t>A 3:</a:t>
            </a:r>
            <a:r>
              <a:rPr b="1" spc="5" dirty="0">
                <a:latin typeface="Arial"/>
                <a:cs typeface="Arial"/>
              </a:rPr>
              <a:t> </a:t>
            </a:r>
            <a:r>
              <a:rPr b="1" dirty="0">
                <a:latin typeface="Arial"/>
                <a:cs typeface="Arial"/>
              </a:rPr>
              <a:t>Div</a:t>
            </a:r>
            <a:r>
              <a:rPr b="1" spc="-10" dirty="0">
                <a:latin typeface="Arial"/>
                <a:cs typeface="Arial"/>
              </a:rPr>
              <a:t>e</a:t>
            </a:r>
            <a:r>
              <a:rPr b="1" dirty="0">
                <a:latin typeface="Arial"/>
                <a:cs typeface="Arial"/>
              </a:rPr>
              <a:t>rsity</a:t>
            </a:r>
            <a:r>
              <a:rPr b="1" spc="-15" dirty="0">
                <a:latin typeface="Arial"/>
                <a:cs typeface="Arial"/>
              </a:rPr>
              <a:t> </a:t>
            </a:r>
            <a:r>
              <a:rPr b="1" spc="-5" dirty="0">
                <a:latin typeface="Arial"/>
                <a:cs typeface="Arial"/>
              </a:rPr>
              <a:t>o</a:t>
            </a:r>
            <a:r>
              <a:rPr b="1" dirty="0">
                <a:latin typeface="Arial"/>
                <a:cs typeface="Arial"/>
              </a:rPr>
              <a:t>f</a:t>
            </a:r>
            <a:r>
              <a:rPr b="1" spc="5" dirty="0">
                <a:latin typeface="Arial"/>
                <a:cs typeface="Arial"/>
              </a:rPr>
              <a:t> </a:t>
            </a:r>
            <a:r>
              <a:rPr b="1" spc="-5" dirty="0">
                <a:latin typeface="Arial"/>
                <a:cs typeface="Arial"/>
              </a:rPr>
              <a:t>L</a:t>
            </a:r>
            <a:r>
              <a:rPr b="1" dirty="0">
                <a:latin typeface="Arial"/>
                <a:cs typeface="Arial"/>
              </a:rPr>
              <a:t>earn</a:t>
            </a:r>
            <a:r>
              <a:rPr b="1" spc="-10" dirty="0">
                <a:latin typeface="Arial"/>
                <a:cs typeface="Arial"/>
              </a:rPr>
              <a:t>e</a:t>
            </a:r>
            <a:r>
              <a:rPr b="1" dirty="0">
                <a:latin typeface="Arial"/>
                <a:cs typeface="Arial"/>
              </a:rPr>
              <a:t>r</a:t>
            </a:r>
            <a:r>
              <a:rPr b="1" spc="5" dirty="0">
                <a:latin typeface="Arial"/>
                <a:cs typeface="Arial"/>
              </a:rPr>
              <a:t>s</a:t>
            </a:r>
            <a:r>
              <a:rPr b="1" dirty="0">
                <a:latin typeface="Arial"/>
                <a:cs typeface="Arial"/>
              </a:rPr>
              <a:t>,</a:t>
            </a:r>
            <a:r>
              <a:rPr b="1" spc="-10" dirty="0">
                <a:latin typeface="Arial"/>
                <a:cs typeface="Arial"/>
              </a:rPr>
              <a:t> </a:t>
            </a:r>
            <a:r>
              <a:rPr b="1" dirty="0">
                <a:latin typeface="Arial"/>
                <a:cs typeface="Arial"/>
              </a:rPr>
              <a:t>C</a:t>
            </a:r>
            <a:r>
              <a:rPr b="1" spc="-5" dirty="0">
                <a:latin typeface="Arial"/>
                <a:cs typeface="Arial"/>
              </a:rPr>
              <a:t>u</a:t>
            </a:r>
            <a:r>
              <a:rPr b="1" dirty="0">
                <a:latin typeface="Arial"/>
                <a:cs typeface="Arial"/>
              </a:rPr>
              <a:t>rric</a:t>
            </a:r>
            <a:r>
              <a:rPr b="1" spc="-5" dirty="0">
                <a:latin typeface="Arial"/>
                <a:cs typeface="Arial"/>
              </a:rPr>
              <a:t>u</a:t>
            </a:r>
            <a:r>
              <a:rPr b="1" dirty="0">
                <a:latin typeface="Arial"/>
                <a:cs typeface="Arial"/>
              </a:rPr>
              <a:t>lum a</a:t>
            </a:r>
            <a:r>
              <a:rPr b="1" spc="-5" dirty="0">
                <a:latin typeface="Arial"/>
                <a:cs typeface="Arial"/>
              </a:rPr>
              <a:t>n</a:t>
            </a:r>
            <a:r>
              <a:rPr b="1" dirty="0">
                <a:latin typeface="Arial"/>
                <a:cs typeface="Arial"/>
              </a:rPr>
              <a:t>d</a:t>
            </a:r>
            <a:r>
              <a:rPr b="1" spc="-5" dirty="0">
                <a:latin typeface="Arial"/>
                <a:cs typeface="Arial"/>
              </a:rPr>
              <a:t> </a:t>
            </a:r>
            <a:r>
              <a:rPr b="1" dirty="0">
                <a:latin typeface="Arial"/>
                <a:cs typeface="Arial"/>
              </a:rPr>
              <a:t>Pl</a:t>
            </a:r>
            <a:r>
              <a:rPr b="1" spc="5" dirty="0">
                <a:latin typeface="Arial"/>
                <a:cs typeface="Arial"/>
              </a:rPr>
              <a:t>a</a:t>
            </a:r>
            <a:r>
              <a:rPr b="1" spc="-5" dirty="0">
                <a:latin typeface="Arial"/>
                <a:cs typeface="Arial"/>
              </a:rPr>
              <a:t>nn</a:t>
            </a:r>
            <a:r>
              <a:rPr b="1" dirty="0">
                <a:latin typeface="Arial"/>
                <a:cs typeface="Arial"/>
              </a:rPr>
              <a:t>in</a:t>
            </a:r>
            <a:r>
              <a:rPr b="1" spc="-10" dirty="0">
                <a:latin typeface="Arial"/>
                <a:cs typeface="Arial"/>
              </a:rPr>
              <a:t>g</a:t>
            </a:r>
            <a:r>
              <a:rPr b="1" dirty="0">
                <a:latin typeface="Arial"/>
                <a:cs typeface="Arial"/>
              </a:rPr>
              <a:t>, &amp; As</a:t>
            </a:r>
            <a:r>
              <a:rPr b="1" spc="5" dirty="0">
                <a:latin typeface="Arial"/>
                <a:cs typeface="Arial"/>
              </a:rPr>
              <a:t>s</a:t>
            </a:r>
            <a:r>
              <a:rPr b="1" dirty="0">
                <a:latin typeface="Arial"/>
                <a:cs typeface="Arial"/>
              </a:rPr>
              <a:t>e</a:t>
            </a:r>
            <a:r>
              <a:rPr b="1" spc="-10" dirty="0">
                <a:latin typeface="Arial"/>
                <a:cs typeface="Arial"/>
              </a:rPr>
              <a:t>s</a:t>
            </a:r>
            <a:r>
              <a:rPr b="1" dirty="0">
                <a:latin typeface="Arial"/>
                <a:cs typeface="Arial"/>
              </a:rPr>
              <a:t>s</a:t>
            </a:r>
            <a:r>
              <a:rPr b="1" spc="-15" dirty="0">
                <a:latin typeface="Arial"/>
                <a:cs typeface="Arial"/>
              </a:rPr>
              <a:t>m</a:t>
            </a:r>
            <a:r>
              <a:rPr b="1" dirty="0">
                <a:latin typeface="Arial"/>
                <a:cs typeface="Arial"/>
              </a:rPr>
              <a:t>e</a:t>
            </a:r>
            <a:r>
              <a:rPr b="1" spc="-5" dirty="0">
                <a:latin typeface="Arial"/>
                <a:cs typeface="Arial"/>
              </a:rPr>
              <a:t>n</a:t>
            </a:r>
            <a:r>
              <a:rPr b="1" dirty="0">
                <a:latin typeface="Arial"/>
                <a:cs typeface="Arial"/>
              </a:rPr>
              <a:t>t</a:t>
            </a:r>
            <a:r>
              <a:rPr b="1" spc="5" dirty="0">
                <a:latin typeface="Arial"/>
                <a:cs typeface="Arial"/>
              </a:rPr>
              <a:t> </a:t>
            </a:r>
            <a:r>
              <a:rPr b="1" dirty="0">
                <a:latin typeface="Arial"/>
                <a:cs typeface="Arial"/>
              </a:rPr>
              <a:t>a</a:t>
            </a:r>
            <a:r>
              <a:rPr b="1" spc="-5" dirty="0">
                <a:latin typeface="Arial"/>
                <a:cs typeface="Arial"/>
              </a:rPr>
              <a:t>n</a:t>
            </a:r>
            <a:r>
              <a:rPr b="1" dirty="0">
                <a:latin typeface="Arial"/>
                <a:cs typeface="Arial"/>
              </a:rPr>
              <a:t>d</a:t>
            </a:r>
            <a:r>
              <a:rPr b="1" spc="-5" dirty="0">
                <a:latin typeface="Arial"/>
                <a:cs typeface="Arial"/>
              </a:rPr>
              <a:t> </a:t>
            </a:r>
            <a:r>
              <a:rPr b="1" dirty="0">
                <a:latin typeface="Arial"/>
                <a:cs typeface="Arial"/>
              </a:rPr>
              <a:t>Re</a:t>
            </a:r>
            <a:r>
              <a:rPr b="1" spc="-5" dirty="0">
                <a:latin typeface="Arial"/>
                <a:cs typeface="Arial"/>
              </a:rPr>
              <a:t>po</a:t>
            </a:r>
            <a:r>
              <a:rPr b="1" dirty="0">
                <a:latin typeface="Arial"/>
                <a:cs typeface="Arial"/>
              </a:rPr>
              <a:t>r</a:t>
            </a:r>
            <a:r>
              <a:rPr b="1" spc="5" dirty="0">
                <a:latin typeface="Arial"/>
                <a:cs typeface="Arial"/>
              </a:rPr>
              <a:t>t</a:t>
            </a:r>
            <a:r>
              <a:rPr b="1" dirty="0">
                <a:latin typeface="Arial"/>
                <a:cs typeface="Arial"/>
              </a:rPr>
              <a:t>i</a:t>
            </a:r>
            <a:r>
              <a:rPr b="1" spc="-15" dirty="0">
                <a:latin typeface="Arial"/>
                <a:cs typeface="Arial"/>
              </a:rPr>
              <a:t>n</a:t>
            </a:r>
            <a:r>
              <a:rPr b="1" dirty="0">
                <a:latin typeface="Arial"/>
                <a:cs typeface="Arial"/>
              </a:rPr>
              <a:t>g</a:t>
            </a:r>
            <a:endParaRPr lang="en-US" b="1" dirty="0">
              <a:latin typeface="Arial"/>
              <a:cs typeface="Arial"/>
            </a:endParaRPr>
          </a:p>
          <a:p>
            <a:pPr marL="12700"/>
            <a:r>
              <a:rPr lang="en-US" sz="2400" b="1" dirty="0">
                <a:highlight>
                  <a:srgbClr val="FFFF00"/>
                </a:highlight>
                <a:latin typeface="Arial"/>
                <a:cs typeface="Arial"/>
              </a:rPr>
              <a:t>O</a:t>
            </a:r>
            <a:r>
              <a:rPr lang="en-US" sz="2400" b="1" spc="-10" dirty="0">
                <a:highlight>
                  <a:srgbClr val="FFFF00"/>
                </a:highlight>
                <a:latin typeface="Arial"/>
                <a:cs typeface="Arial"/>
              </a:rPr>
              <a:t>B</a:t>
            </a:r>
            <a:r>
              <a:rPr lang="en-US" sz="2400" b="1" spc="0" dirty="0">
                <a:highlight>
                  <a:srgbClr val="FFFF00"/>
                </a:highlight>
                <a:latin typeface="Arial"/>
                <a:cs typeface="Arial"/>
              </a:rPr>
              <a:t>J</a:t>
            </a:r>
            <a:r>
              <a:rPr lang="en-US" sz="2400" b="1" spc="-10" dirty="0">
                <a:highlight>
                  <a:srgbClr val="FFFF00"/>
                </a:highlight>
                <a:latin typeface="Arial"/>
                <a:cs typeface="Arial"/>
              </a:rPr>
              <a:t>EC</a:t>
            </a:r>
            <a:r>
              <a:rPr lang="en-US" sz="2400" b="1" spc="0" dirty="0">
                <a:highlight>
                  <a:srgbClr val="FFFF00"/>
                </a:highlight>
                <a:latin typeface="Arial"/>
                <a:cs typeface="Arial"/>
              </a:rPr>
              <a:t>TIVE </a:t>
            </a:r>
            <a:r>
              <a:rPr lang="en-US" sz="2400" b="1" dirty="0">
                <a:highlight>
                  <a:srgbClr val="FFFF00"/>
                </a:highlight>
                <a:latin typeface="Arial"/>
                <a:cs typeface="Arial"/>
              </a:rPr>
              <a:t>1</a:t>
            </a:r>
            <a:r>
              <a:rPr lang="en-US" sz="2400" b="1" spc="-5" dirty="0">
                <a:highlight>
                  <a:srgbClr val="FFFF00"/>
                </a:highlight>
                <a:latin typeface="Arial"/>
                <a:cs typeface="Arial"/>
              </a:rPr>
              <a:t>1</a:t>
            </a:r>
            <a:r>
              <a:rPr lang="en-US" sz="2400" b="1" spc="0" dirty="0">
                <a:highlight>
                  <a:srgbClr val="FFFF00"/>
                </a:highlight>
                <a:latin typeface="Arial"/>
                <a:cs typeface="Arial"/>
              </a:rPr>
              <a:t>.</a:t>
            </a:r>
            <a:r>
              <a:rPr lang="en-US" sz="2400" b="1" spc="-5" dirty="0">
                <a:highlight>
                  <a:srgbClr val="FFFF00"/>
                </a:highlight>
                <a:latin typeface="Arial"/>
                <a:cs typeface="Arial"/>
              </a:rPr>
              <a:t> </a:t>
            </a:r>
            <a:r>
              <a:rPr lang="en-US" sz="2400" b="1" spc="5" dirty="0">
                <a:highlight>
                  <a:srgbClr val="FFFF00"/>
                </a:highlight>
                <a:latin typeface="Arial"/>
                <a:cs typeface="Arial"/>
              </a:rPr>
              <a:t>A</a:t>
            </a:r>
            <a:r>
              <a:rPr lang="en-US" sz="2400" b="1" spc="0" dirty="0">
                <a:highlight>
                  <a:srgbClr val="FFFF00"/>
                </a:highlight>
                <a:latin typeface="Arial"/>
                <a:cs typeface="Arial"/>
              </a:rPr>
              <a:t>d</a:t>
            </a:r>
            <a:r>
              <a:rPr lang="en-US" sz="2400" b="1" spc="-5" dirty="0">
                <a:highlight>
                  <a:srgbClr val="FFFF00"/>
                </a:highlight>
                <a:latin typeface="Arial"/>
                <a:cs typeface="Arial"/>
              </a:rPr>
              <a:t>a</a:t>
            </a:r>
            <a:r>
              <a:rPr lang="en-US" sz="2400" b="1" spc="0" dirty="0">
                <a:highlight>
                  <a:srgbClr val="FFFF00"/>
                </a:highlight>
                <a:latin typeface="Arial"/>
                <a:cs typeface="Arial"/>
              </a:rPr>
              <a:t>pted</a:t>
            </a:r>
            <a:r>
              <a:rPr lang="en-US" sz="2400" b="1" spc="-10" dirty="0">
                <a:highlight>
                  <a:srgbClr val="FFFF00"/>
                </a:highlight>
                <a:latin typeface="Arial"/>
                <a:cs typeface="Arial"/>
              </a:rPr>
              <a:t> </a:t>
            </a:r>
            <a:r>
              <a:rPr lang="en-US" sz="2400" b="1" spc="0" dirty="0">
                <a:highlight>
                  <a:srgbClr val="FFFF00"/>
                </a:highlight>
                <a:latin typeface="Arial"/>
                <a:cs typeface="Arial"/>
              </a:rPr>
              <a:t>a</a:t>
            </a:r>
            <a:r>
              <a:rPr lang="en-US" sz="2400" b="1" spc="-5" dirty="0">
                <a:highlight>
                  <a:srgbClr val="FFFF00"/>
                </a:highlight>
                <a:latin typeface="Arial"/>
                <a:cs typeface="Arial"/>
              </a:rPr>
              <a:t>n</a:t>
            </a:r>
            <a:r>
              <a:rPr lang="en-US" sz="2400" b="1" spc="0" dirty="0">
                <a:highlight>
                  <a:srgbClr val="FFFF00"/>
                </a:highlight>
                <a:latin typeface="Arial"/>
                <a:cs typeface="Arial"/>
              </a:rPr>
              <a:t>d im</a:t>
            </a:r>
            <a:r>
              <a:rPr lang="en-US" sz="2400" b="1" spc="-15" dirty="0">
                <a:highlight>
                  <a:srgbClr val="FFFF00"/>
                </a:highlight>
                <a:latin typeface="Arial"/>
                <a:cs typeface="Arial"/>
              </a:rPr>
              <a:t>p</a:t>
            </a:r>
            <a:r>
              <a:rPr lang="en-US" sz="2400" b="1" spc="0" dirty="0">
                <a:highlight>
                  <a:srgbClr val="FFFF00"/>
                </a:highlight>
                <a:latin typeface="Arial"/>
                <a:cs typeface="Arial"/>
              </a:rPr>
              <a:t>leme</a:t>
            </a:r>
            <a:r>
              <a:rPr lang="en-US" sz="2400" b="1" spc="-20" dirty="0">
                <a:highlight>
                  <a:srgbClr val="FFFF00"/>
                </a:highlight>
                <a:latin typeface="Arial"/>
                <a:cs typeface="Arial"/>
              </a:rPr>
              <a:t>n</a:t>
            </a:r>
            <a:r>
              <a:rPr lang="en-US" sz="2400" b="1" spc="0" dirty="0">
                <a:highlight>
                  <a:srgbClr val="FFFF00"/>
                </a:highlight>
                <a:latin typeface="Arial"/>
                <a:cs typeface="Arial"/>
              </a:rPr>
              <a:t>ted le</a:t>
            </a:r>
            <a:r>
              <a:rPr lang="en-US" sz="2400" b="1" spc="-5" dirty="0">
                <a:highlight>
                  <a:srgbClr val="FFFF00"/>
                </a:highlight>
                <a:latin typeface="Arial"/>
                <a:cs typeface="Arial"/>
              </a:rPr>
              <a:t>a</a:t>
            </a:r>
            <a:r>
              <a:rPr lang="en-US" sz="2400" b="1" spc="0" dirty="0">
                <a:highlight>
                  <a:srgbClr val="FFFF00"/>
                </a:highlight>
                <a:latin typeface="Arial"/>
                <a:cs typeface="Arial"/>
              </a:rPr>
              <a:t>rning pro</a:t>
            </a:r>
            <a:r>
              <a:rPr lang="en-US" sz="2400" b="1" spc="-10" dirty="0">
                <a:highlight>
                  <a:srgbClr val="FFFF00"/>
                </a:highlight>
                <a:latin typeface="Arial"/>
                <a:cs typeface="Arial"/>
              </a:rPr>
              <a:t>g</a:t>
            </a:r>
            <a:r>
              <a:rPr lang="en-US" sz="2400" b="1" spc="0" dirty="0">
                <a:highlight>
                  <a:srgbClr val="FFFF00"/>
                </a:highlight>
                <a:latin typeface="Arial"/>
                <a:cs typeface="Arial"/>
              </a:rPr>
              <a:t>rams</a:t>
            </a:r>
            <a:r>
              <a:rPr lang="en-US" sz="2400" b="1" spc="-10" dirty="0">
                <a:highlight>
                  <a:srgbClr val="FFFF00"/>
                </a:highlight>
                <a:latin typeface="Arial"/>
                <a:cs typeface="Arial"/>
              </a:rPr>
              <a:t> </a:t>
            </a:r>
            <a:r>
              <a:rPr lang="en-US" sz="2400" b="1" spc="0" dirty="0">
                <a:highlight>
                  <a:srgbClr val="FFFF00"/>
                </a:highlight>
                <a:latin typeface="Arial"/>
                <a:cs typeface="Arial"/>
              </a:rPr>
              <a:t>th</a:t>
            </a:r>
            <a:r>
              <a:rPr lang="en-US" sz="2400" b="1" spc="-20" dirty="0">
                <a:highlight>
                  <a:srgbClr val="FFFF00"/>
                </a:highlight>
                <a:latin typeface="Arial"/>
                <a:cs typeface="Arial"/>
              </a:rPr>
              <a:t>a</a:t>
            </a:r>
            <a:r>
              <a:rPr lang="en-US" sz="2400" b="1" spc="0" dirty="0">
                <a:highlight>
                  <a:srgbClr val="FFFF00"/>
                </a:highlight>
                <a:latin typeface="Arial"/>
                <a:cs typeface="Arial"/>
              </a:rPr>
              <a:t>t e</a:t>
            </a:r>
            <a:r>
              <a:rPr lang="en-US" sz="2400" b="1" spc="-5" dirty="0">
                <a:highlight>
                  <a:srgbClr val="FFFF00"/>
                </a:highlight>
                <a:latin typeface="Arial"/>
                <a:cs typeface="Arial"/>
              </a:rPr>
              <a:t>n</a:t>
            </a:r>
            <a:r>
              <a:rPr lang="en-US" sz="2400" b="1" spc="0" dirty="0">
                <a:highlight>
                  <a:srgbClr val="FFFF00"/>
                </a:highlight>
                <a:latin typeface="Arial"/>
                <a:cs typeface="Arial"/>
              </a:rPr>
              <a:t>s</a:t>
            </a:r>
            <a:r>
              <a:rPr lang="en-US" sz="2400" b="1" spc="-5" dirty="0">
                <a:highlight>
                  <a:srgbClr val="FFFF00"/>
                </a:highlight>
                <a:latin typeface="Arial"/>
                <a:cs typeface="Arial"/>
              </a:rPr>
              <a:t>u</a:t>
            </a:r>
            <a:r>
              <a:rPr lang="en-US" sz="2400" b="1" spc="0" dirty="0">
                <a:highlight>
                  <a:srgbClr val="FFFF00"/>
                </a:highlight>
                <a:latin typeface="Arial"/>
                <a:cs typeface="Arial"/>
              </a:rPr>
              <a:t>re rele</a:t>
            </a:r>
            <a:r>
              <a:rPr lang="en-US" sz="2400" b="1" spc="-5" dirty="0">
                <a:highlight>
                  <a:srgbClr val="FFFF00"/>
                </a:highlight>
                <a:latin typeface="Arial"/>
                <a:cs typeface="Arial"/>
              </a:rPr>
              <a:t>v</a:t>
            </a:r>
            <a:r>
              <a:rPr lang="en-US" sz="2400" b="1" spc="0" dirty="0">
                <a:highlight>
                  <a:srgbClr val="FFFF00"/>
                </a:highlight>
                <a:latin typeface="Arial"/>
                <a:cs typeface="Arial"/>
              </a:rPr>
              <a:t>a</a:t>
            </a:r>
            <a:r>
              <a:rPr lang="en-US" sz="2400" b="1" spc="-5" dirty="0">
                <a:highlight>
                  <a:srgbClr val="FFFF00"/>
                </a:highlight>
                <a:latin typeface="Arial"/>
                <a:cs typeface="Arial"/>
              </a:rPr>
              <a:t>n</a:t>
            </a:r>
            <a:r>
              <a:rPr lang="en-US" sz="2400" b="1" spc="0" dirty="0">
                <a:highlight>
                  <a:srgbClr val="FFFF00"/>
                </a:highlight>
                <a:latin typeface="Arial"/>
                <a:cs typeface="Arial"/>
              </a:rPr>
              <a:t>ce a</a:t>
            </a:r>
            <a:r>
              <a:rPr lang="en-US" sz="2400" b="1" spc="-5" dirty="0">
                <a:highlight>
                  <a:srgbClr val="FFFF00"/>
                </a:highlight>
                <a:latin typeface="Arial"/>
                <a:cs typeface="Arial"/>
              </a:rPr>
              <a:t>n</a:t>
            </a:r>
            <a:r>
              <a:rPr lang="en-US" sz="2400" b="1" spc="0" dirty="0">
                <a:highlight>
                  <a:srgbClr val="FFFF00"/>
                </a:highlight>
                <a:latin typeface="Arial"/>
                <a:cs typeface="Arial"/>
              </a:rPr>
              <a:t>d res</a:t>
            </a:r>
            <a:r>
              <a:rPr lang="en-US" sz="2400" b="1" spc="-5" dirty="0">
                <a:highlight>
                  <a:srgbClr val="FFFF00"/>
                </a:highlight>
                <a:latin typeface="Arial"/>
                <a:cs typeface="Arial"/>
              </a:rPr>
              <a:t>p</a:t>
            </a:r>
            <a:r>
              <a:rPr lang="en-US" sz="2400" b="1" spc="0" dirty="0">
                <a:highlight>
                  <a:srgbClr val="FFFF00"/>
                </a:highlight>
                <a:latin typeface="Arial"/>
                <a:cs typeface="Arial"/>
              </a:rPr>
              <a:t>o</a:t>
            </a:r>
            <a:r>
              <a:rPr lang="en-US" sz="2400" b="1" spc="-10" dirty="0">
                <a:highlight>
                  <a:srgbClr val="FFFF00"/>
                </a:highlight>
                <a:latin typeface="Arial"/>
                <a:cs typeface="Arial"/>
              </a:rPr>
              <a:t>n</a:t>
            </a:r>
            <a:r>
              <a:rPr lang="en-US" sz="2400" b="1" spc="0" dirty="0">
                <a:highlight>
                  <a:srgbClr val="FFFF00"/>
                </a:highlight>
                <a:latin typeface="Arial"/>
                <a:cs typeface="Arial"/>
              </a:rPr>
              <a:t>siven</a:t>
            </a:r>
            <a:r>
              <a:rPr lang="en-US" sz="2400" b="1" spc="-5" dirty="0">
                <a:highlight>
                  <a:srgbClr val="FFFF00"/>
                </a:highlight>
                <a:latin typeface="Arial"/>
                <a:cs typeface="Arial"/>
              </a:rPr>
              <a:t>e</a:t>
            </a:r>
            <a:r>
              <a:rPr lang="en-US" sz="2400" b="1" spc="0" dirty="0">
                <a:highlight>
                  <a:srgbClr val="FFFF00"/>
                </a:highlight>
                <a:latin typeface="Arial"/>
                <a:cs typeface="Arial"/>
              </a:rPr>
              <a:t>ss to </a:t>
            </a:r>
            <a:r>
              <a:rPr lang="en-US" sz="2400" b="1" spc="5" dirty="0">
                <a:highlight>
                  <a:srgbClr val="FFFF00"/>
                </a:highlight>
                <a:latin typeface="Arial"/>
                <a:cs typeface="Arial"/>
              </a:rPr>
              <a:t>t</a:t>
            </a:r>
            <a:r>
              <a:rPr lang="en-US" sz="2400" b="1" spc="0" dirty="0">
                <a:highlight>
                  <a:srgbClr val="FFFF00"/>
                </a:highlight>
                <a:latin typeface="Arial"/>
                <a:cs typeface="Arial"/>
              </a:rPr>
              <a:t>he</a:t>
            </a:r>
            <a:r>
              <a:rPr lang="en-US" sz="2400" b="1" spc="-15" dirty="0">
                <a:highlight>
                  <a:srgbClr val="FFFF00"/>
                </a:highlight>
                <a:latin typeface="Arial"/>
                <a:cs typeface="Arial"/>
              </a:rPr>
              <a:t> </a:t>
            </a:r>
            <a:r>
              <a:rPr lang="en-US" sz="2400" b="1" spc="0" dirty="0">
                <a:highlight>
                  <a:srgbClr val="FFFF00"/>
                </a:highlight>
                <a:latin typeface="Arial"/>
                <a:cs typeface="Arial"/>
              </a:rPr>
              <a:t>n</a:t>
            </a:r>
            <a:r>
              <a:rPr lang="en-US" sz="2400" b="1" spc="-5" dirty="0">
                <a:highlight>
                  <a:srgbClr val="FFFF00"/>
                </a:highlight>
                <a:latin typeface="Arial"/>
                <a:cs typeface="Arial"/>
              </a:rPr>
              <a:t>e</a:t>
            </a:r>
            <a:r>
              <a:rPr lang="en-US" sz="2400" b="1" spc="0" dirty="0">
                <a:highlight>
                  <a:srgbClr val="FFFF00"/>
                </a:highlight>
                <a:latin typeface="Arial"/>
                <a:cs typeface="Arial"/>
              </a:rPr>
              <a:t>e</a:t>
            </a:r>
            <a:r>
              <a:rPr lang="en-US" sz="2400" b="1" spc="-5" dirty="0">
                <a:highlight>
                  <a:srgbClr val="FFFF00"/>
                </a:highlight>
                <a:latin typeface="Arial"/>
                <a:cs typeface="Arial"/>
              </a:rPr>
              <a:t>d</a:t>
            </a:r>
            <a:r>
              <a:rPr lang="en-US" sz="2400" b="1" spc="0" dirty="0">
                <a:highlight>
                  <a:srgbClr val="FFFF00"/>
                </a:highlight>
                <a:latin typeface="Arial"/>
                <a:cs typeface="Arial"/>
              </a:rPr>
              <a:t>s</a:t>
            </a:r>
            <a:r>
              <a:rPr lang="en-US" sz="2400" b="1" spc="-10" dirty="0">
                <a:highlight>
                  <a:srgbClr val="FFFF00"/>
                </a:highlight>
                <a:latin typeface="Arial"/>
                <a:cs typeface="Arial"/>
              </a:rPr>
              <a:t> </a:t>
            </a:r>
            <a:r>
              <a:rPr lang="en-US" sz="2400" b="1" spc="0" dirty="0">
                <a:highlight>
                  <a:srgbClr val="FFFF00"/>
                </a:highlight>
                <a:latin typeface="Arial"/>
                <a:cs typeface="Arial"/>
              </a:rPr>
              <a:t>of all le</a:t>
            </a:r>
            <a:r>
              <a:rPr lang="en-US" sz="2400" b="1" spc="-5" dirty="0">
                <a:highlight>
                  <a:srgbClr val="FFFF00"/>
                </a:highlight>
                <a:latin typeface="Arial"/>
                <a:cs typeface="Arial"/>
              </a:rPr>
              <a:t>a</a:t>
            </a:r>
            <a:r>
              <a:rPr lang="en-US" sz="2400" b="1" spc="0" dirty="0">
                <a:highlight>
                  <a:srgbClr val="FFFF00"/>
                </a:highlight>
                <a:latin typeface="Arial"/>
                <a:cs typeface="Arial"/>
              </a:rPr>
              <a:t>r</a:t>
            </a:r>
            <a:r>
              <a:rPr lang="en-US" sz="2400" b="1" spc="-15" dirty="0">
                <a:highlight>
                  <a:srgbClr val="FFFF00"/>
                </a:highlight>
                <a:latin typeface="Arial"/>
                <a:cs typeface="Arial"/>
              </a:rPr>
              <a:t>n</a:t>
            </a:r>
            <a:r>
              <a:rPr lang="en-US" sz="2400" b="1" spc="0" dirty="0">
                <a:highlight>
                  <a:srgbClr val="FFFF00"/>
                </a:highlight>
                <a:latin typeface="Arial"/>
                <a:cs typeface="Arial"/>
              </a:rPr>
              <a:t>ers</a:t>
            </a:r>
            <a:endParaRPr lang="en-US" sz="2400" dirty="0">
              <a:highlight>
                <a:srgbClr val="FFFF00"/>
              </a:highlight>
              <a:latin typeface="Arial"/>
              <a:cs typeface="Arial"/>
            </a:endParaRPr>
          </a:p>
          <a:p>
            <a:pPr marL="12700"/>
            <a:endParaRPr lang="en-US" sz="1800" dirty="0">
              <a:latin typeface="Arial"/>
              <a:cs typeface="Arial"/>
            </a:endParaRPr>
          </a:p>
          <a:p>
            <a:pPr marL="12700"/>
            <a:endParaRPr lang="en-US" b="1" dirty="0">
              <a:latin typeface="Arial"/>
              <a:cs typeface="Arial"/>
            </a:endParaRPr>
          </a:p>
          <a:p>
            <a:pPr marL="12700"/>
            <a:endParaRPr dirty="0">
              <a:latin typeface="Arial"/>
              <a:cs typeface="Arial"/>
            </a:endParaRPr>
          </a:p>
        </p:txBody>
      </p:sp>
      <p:sp>
        <p:nvSpPr>
          <p:cNvPr id="6" name="object 6"/>
          <p:cNvSpPr txBox="1">
            <a:spLocks noGrp="1"/>
          </p:cNvSpPr>
          <p:nvPr>
            <p:ph type="sldNum" sz="quarter" idx="12"/>
          </p:nvPr>
        </p:nvSpPr>
        <p:spPr>
          <a:prstGeom prst="rect">
            <a:avLst/>
          </a:prstGeom>
        </p:spPr>
        <p:txBody>
          <a:bodyPr vert="horz" wrap="square" lIns="0" tIns="0" rIns="0" bIns="0" rtlCol="0">
            <a:noAutofit/>
          </a:bodyPr>
          <a:lstStyle/>
          <a:p>
            <a:pPr marL="25400"/>
            <a:r>
              <a:rPr sz="1100" dirty="0">
                <a:latin typeface="Arial"/>
                <a:cs typeface="Arial"/>
              </a:rPr>
              <a:t>17</a:t>
            </a:r>
            <a:endParaRPr sz="1100">
              <a:latin typeface="Arial"/>
              <a:cs typeface="Arial"/>
            </a:endParaRPr>
          </a:p>
        </p:txBody>
      </p:sp>
      <p:sp>
        <p:nvSpPr>
          <p:cNvPr id="5" name="object 5"/>
          <p:cNvSpPr txBox="1"/>
          <p:nvPr/>
        </p:nvSpPr>
        <p:spPr>
          <a:xfrm>
            <a:off x="399046" y="8018485"/>
            <a:ext cx="18592800" cy="2465838"/>
          </a:xfrm>
          <a:prstGeom prst="rect">
            <a:avLst/>
          </a:prstGeom>
          <a:ln w="57150">
            <a:solidFill>
              <a:schemeClr val="accent6"/>
            </a:solidFill>
          </a:ln>
        </p:spPr>
        <p:style>
          <a:lnRef idx="2">
            <a:schemeClr val="accent6"/>
          </a:lnRef>
          <a:fillRef idx="1">
            <a:schemeClr val="lt1"/>
          </a:fillRef>
          <a:effectRef idx="0">
            <a:schemeClr val="accent6"/>
          </a:effectRef>
          <a:fontRef idx="minor">
            <a:schemeClr val="dk1"/>
          </a:fontRef>
        </p:style>
        <p:txBody>
          <a:bodyPr vert="horz" wrap="square" lIns="0" tIns="0" rIns="0" bIns="0" rtlCol="0">
            <a:noAutofit/>
          </a:bodyPr>
          <a:lstStyle/>
          <a:p>
            <a:pPr marL="12700" marR="15240"/>
            <a:r>
              <a:rPr b="1" u="sng" dirty="0">
                <a:latin typeface="Arial"/>
                <a:cs typeface="Arial"/>
              </a:rPr>
              <a:t>Learn</a:t>
            </a:r>
            <a:r>
              <a:rPr b="1" u="sng" spc="-10" dirty="0">
                <a:latin typeface="Arial"/>
                <a:cs typeface="Arial"/>
              </a:rPr>
              <a:t>i</a:t>
            </a:r>
            <a:r>
              <a:rPr b="1" u="sng" dirty="0">
                <a:latin typeface="Arial"/>
                <a:cs typeface="Arial"/>
              </a:rPr>
              <a:t>ng</a:t>
            </a:r>
            <a:r>
              <a:rPr b="1" u="sng" spc="-10" dirty="0">
                <a:latin typeface="Arial"/>
                <a:cs typeface="Arial"/>
              </a:rPr>
              <a:t> </a:t>
            </a:r>
            <a:r>
              <a:rPr b="1" u="sng" dirty="0">
                <a:latin typeface="Arial"/>
                <a:cs typeface="Arial"/>
              </a:rPr>
              <a:t>progr</a:t>
            </a:r>
            <a:r>
              <a:rPr b="1" u="sng" spc="-10" dirty="0">
                <a:latin typeface="Arial"/>
                <a:cs typeface="Arial"/>
              </a:rPr>
              <a:t>a</a:t>
            </a:r>
            <a:r>
              <a:rPr b="1" u="sng" spc="5" dirty="0">
                <a:latin typeface="Arial"/>
                <a:cs typeface="Arial"/>
              </a:rPr>
              <a:t>m</a:t>
            </a:r>
            <a:r>
              <a:rPr b="1" u="sng" dirty="0">
                <a:latin typeface="Arial"/>
                <a:cs typeface="Arial"/>
              </a:rPr>
              <a:t>s</a:t>
            </a:r>
            <a:r>
              <a:rPr b="1" u="sng" spc="-10" dirty="0">
                <a:latin typeface="Arial"/>
                <a:cs typeface="Arial"/>
              </a:rPr>
              <a:t> </a:t>
            </a:r>
            <a:r>
              <a:rPr dirty="0">
                <a:latin typeface="Arial"/>
                <a:cs typeface="Arial"/>
              </a:rPr>
              <a:t>are</a:t>
            </a:r>
            <a:r>
              <a:rPr spc="-10" dirty="0">
                <a:latin typeface="Arial"/>
                <a:cs typeface="Arial"/>
              </a:rPr>
              <a:t> </a:t>
            </a:r>
            <a:r>
              <a:rPr dirty="0">
                <a:latin typeface="Arial"/>
                <a:cs typeface="Arial"/>
              </a:rPr>
              <a:t>org</a:t>
            </a:r>
            <a:r>
              <a:rPr spc="-10" dirty="0">
                <a:latin typeface="Arial"/>
                <a:cs typeface="Arial"/>
              </a:rPr>
              <a:t>a</a:t>
            </a:r>
            <a:r>
              <a:rPr dirty="0">
                <a:latin typeface="Arial"/>
                <a:cs typeface="Arial"/>
              </a:rPr>
              <a:t>n</a:t>
            </a:r>
            <a:r>
              <a:rPr spc="-10" dirty="0">
                <a:latin typeface="Arial"/>
                <a:cs typeface="Arial"/>
              </a:rPr>
              <a:t>i</a:t>
            </a:r>
            <a:r>
              <a:rPr spc="5" dirty="0">
                <a:latin typeface="Arial"/>
                <a:cs typeface="Arial"/>
              </a:rPr>
              <a:t>z</a:t>
            </a:r>
            <a:r>
              <a:rPr dirty="0">
                <a:latin typeface="Arial"/>
                <a:cs typeface="Arial"/>
              </a:rPr>
              <a:t>ed</a:t>
            </a:r>
            <a:r>
              <a:rPr spc="-10" dirty="0">
                <a:latin typeface="Arial"/>
                <a:cs typeface="Arial"/>
              </a:rPr>
              <a:t> </a:t>
            </a:r>
            <a:r>
              <a:rPr dirty="0">
                <a:latin typeface="Arial"/>
                <a:cs typeface="Arial"/>
              </a:rPr>
              <a:t>and</a:t>
            </a:r>
            <a:r>
              <a:rPr spc="-10" dirty="0">
                <a:latin typeface="Arial"/>
                <a:cs typeface="Arial"/>
              </a:rPr>
              <a:t> </a:t>
            </a:r>
            <a:r>
              <a:rPr spc="5" dirty="0">
                <a:latin typeface="Arial"/>
                <a:cs typeface="Arial"/>
              </a:rPr>
              <a:t>s</a:t>
            </a:r>
            <a:r>
              <a:rPr dirty="0">
                <a:latin typeface="Arial"/>
                <a:cs typeface="Arial"/>
              </a:rPr>
              <a:t>e</a:t>
            </a:r>
            <a:r>
              <a:rPr spc="-10" dirty="0">
                <a:latin typeface="Arial"/>
                <a:cs typeface="Arial"/>
              </a:rPr>
              <a:t>q</a:t>
            </a:r>
            <a:r>
              <a:rPr dirty="0">
                <a:latin typeface="Arial"/>
                <a:cs typeface="Arial"/>
              </a:rPr>
              <a:t>ue</a:t>
            </a:r>
            <a:r>
              <a:rPr spc="-10" dirty="0">
                <a:latin typeface="Arial"/>
                <a:cs typeface="Arial"/>
              </a:rPr>
              <a:t>n</a:t>
            </a:r>
            <a:r>
              <a:rPr spc="5" dirty="0">
                <a:latin typeface="Arial"/>
                <a:cs typeface="Arial"/>
              </a:rPr>
              <a:t>c</a:t>
            </a:r>
            <a:r>
              <a:rPr dirty="0">
                <a:latin typeface="Arial"/>
                <a:cs typeface="Arial"/>
              </a:rPr>
              <a:t>ed</a:t>
            </a:r>
            <a:r>
              <a:rPr spc="-10" dirty="0">
                <a:latin typeface="Arial"/>
                <a:cs typeface="Arial"/>
              </a:rPr>
              <a:t> </a:t>
            </a:r>
            <a:r>
              <a:rPr spc="5" dirty="0">
                <a:latin typeface="Arial"/>
                <a:cs typeface="Arial"/>
              </a:rPr>
              <a:t>s</a:t>
            </a:r>
            <a:r>
              <a:rPr dirty="0">
                <a:latin typeface="Arial"/>
                <a:cs typeface="Arial"/>
              </a:rPr>
              <a:t>et</a:t>
            </a:r>
            <a:r>
              <a:rPr spc="-10" dirty="0">
                <a:latin typeface="Arial"/>
                <a:cs typeface="Arial"/>
              </a:rPr>
              <a:t> </a:t>
            </a:r>
            <a:r>
              <a:rPr dirty="0">
                <a:latin typeface="Arial"/>
                <a:cs typeface="Arial"/>
              </a:rPr>
              <a:t>of</a:t>
            </a:r>
            <a:r>
              <a:rPr spc="-10" dirty="0">
                <a:latin typeface="Arial"/>
                <a:cs typeface="Arial"/>
              </a:rPr>
              <a:t> </a:t>
            </a:r>
            <a:r>
              <a:rPr spc="5" dirty="0">
                <a:latin typeface="Arial"/>
                <a:cs typeface="Arial"/>
              </a:rPr>
              <a:t>s</a:t>
            </a:r>
            <a:r>
              <a:rPr dirty="0">
                <a:latin typeface="Arial"/>
                <a:cs typeface="Arial"/>
              </a:rPr>
              <a:t>tr</a:t>
            </a:r>
            <a:r>
              <a:rPr spc="-10" dirty="0">
                <a:latin typeface="Arial"/>
                <a:cs typeface="Arial"/>
              </a:rPr>
              <a:t>a</a:t>
            </a:r>
            <a:r>
              <a:rPr dirty="0">
                <a:latin typeface="Arial"/>
                <a:cs typeface="Arial"/>
              </a:rPr>
              <a:t>tegi</a:t>
            </a:r>
            <a:r>
              <a:rPr spc="-10" dirty="0">
                <a:latin typeface="Arial"/>
                <a:cs typeface="Arial"/>
              </a:rPr>
              <a:t>e</a:t>
            </a:r>
            <a:r>
              <a:rPr spc="5" dirty="0">
                <a:latin typeface="Arial"/>
                <a:cs typeface="Arial"/>
              </a:rPr>
              <a:t>s</a:t>
            </a:r>
            <a:r>
              <a:rPr dirty="0">
                <a:latin typeface="Arial"/>
                <a:cs typeface="Arial"/>
              </a:rPr>
              <a:t>, </a:t>
            </a:r>
            <a:r>
              <a:rPr spc="-10" dirty="0">
                <a:latin typeface="Arial"/>
                <a:cs typeface="Arial"/>
              </a:rPr>
              <a:t>a</a:t>
            </a:r>
            <a:r>
              <a:rPr spc="5" dirty="0">
                <a:latin typeface="Arial"/>
                <a:cs typeface="Arial"/>
              </a:rPr>
              <a:t>c</a:t>
            </a:r>
            <a:r>
              <a:rPr dirty="0">
                <a:latin typeface="Arial"/>
                <a:cs typeface="Arial"/>
              </a:rPr>
              <a:t>t</a:t>
            </a:r>
            <a:r>
              <a:rPr spc="-10" dirty="0">
                <a:latin typeface="Arial"/>
                <a:cs typeface="Arial"/>
              </a:rPr>
              <a:t>i</a:t>
            </a:r>
            <a:r>
              <a:rPr spc="5" dirty="0">
                <a:latin typeface="Arial"/>
                <a:cs typeface="Arial"/>
              </a:rPr>
              <a:t>v</a:t>
            </a:r>
            <a:r>
              <a:rPr dirty="0">
                <a:latin typeface="Arial"/>
                <a:cs typeface="Arial"/>
              </a:rPr>
              <a:t>i</a:t>
            </a:r>
            <a:r>
              <a:rPr spc="-10" dirty="0">
                <a:latin typeface="Arial"/>
                <a:cs typeface="Arial"/>
              </a:rPr>
              <a:t>t</a:t>
            </a:r>
            <a:r>
              <a:rPr dirty="0">
                <a:latin typeface="Arial"/>
                <a:cs typeface="Arial"/>
              </a:rPr>
              <a:t>i</a:t>
            </a:r>
            <a:r>
              <a:rPr spc="-10" dirty="0">
                <a:latin typeface="Arial"/>
                <a:cs typeface="Arial"/>
              </a:rPr>
              <a:t>e</a:t>
            </a:r>
            <a:r>
              <a:rPr dirty="0">
                <a:latin typeface="Arial"/>
                <a:cs typeface="Arial"/>
              </a:rPr>
              <a:t>s</a:t>
            </a:r>
            <a:r>
              <a:rPr spc="5" dirty="0">
                <a:latin typeface="Arial"/>
                <a:cs typeface="Arial"/>
              </a:rPr>
              <a:t> </a:t>
            </a:r>
            <a:r>
              <a:rPr dirty="0">
                <a:latin typeface="Arial"/>
                <a:cs typeface="Arial"/>
              </a:rPr>
              <a:t>a</a:t>
            </a:r>
            <a:r>
              <a:rPr spc="-10" dirty="0">
                <a:latin typeface="Arial"/>
                <a:cs typeface="Arial"/>
              </a:rPr>
              <a:t>n</a:t>
            </a:r>
            <a:r>
              <a:rPr dirty="0">
                <a:latin typeface="Arial"/>
                <a:cs typeface="Arial"/>
              </a:rPr>
              <a:t>d t</a:t>
            </a:r>
            <a:r>
              <a:rPr spc="-10" dirty="0">
                <a:latin typeface="Arial"/>
                <a:cs typeface="Arial"/>
              </a:rPr>
              <a:t>a</a:t>
            </a:r>
            <a:r>
              <a:rPr spc="5" dirty="0">
                <a:latin typeface="Arial"/>
                <a:cs typeface="Arial"/>
              </a:rPr>
              <a:t>s</a:t>
            </a:r>
            <a:r>
              <a:rPr spc="-10" dirty="0">
                <a:latin typeface="Arial"/>
                <a:cs typeface="Arial"/>
              </a:rPr>
              <a:t>k</a:t>
            </a:r>
            <a:r>
              <a:rPr dirty="0">
                <a:latin typeface="Arial"/>
                <a:cs typeface="Arial"/>
              </a:rPr>
              <a:t>s</a:t>
            </a:r>
            <a:r>
              <a:rPr spc="5" dirty="0">
                <a:latin typeface="Arial"/>
                <a:cs typeface="Arial"/>
              </a:rPr>
              <a:t> </a:t>
            </a:r>
            <a:r>
              <a:rPr dirty="0">
                <a:latin typeface="Arial"/>
                <a:cs typeface="Arial"/>
              </a:rPr>
              <a:t>t</a:t>
            </a:r>
            <a:r>
              <a:rPr spc="-10" dirty="0">
                <a:latin typeface="Arial"/>
                <a:cs typeface="Arial"/>
              </a:rPr>
              <a:t>h</a:t>
            </a:r>
            <a:r>
              <a:rPr dirty="0">
                <a:latin typeface="Arial"/>
                <a:cs typeface="Arial"/>
              </a:rPr>
              <a:t>at</a:t>
            </a:r>
            <a:r>
              <a:rPr spc="-10" dirty="0">
                <a:latin typeface="Arial"/>
                <a:cs typeface="Arial"/>
              </a:rPr>
              <a:t> </a:t>
            </a:r>
            <a:r>
              <a:rPr dirty="0">
                <a:latin typeface="Arial"/>
                <a:cs typeface="Arial"/>
              </a:rPr>
              <a:t>eff</a:t>
            </a:r>
            <a:r>
              <a:rPr spc="-10" dirty="0">
                <a:latin typeface="Arial"/>
                <a:cs typeface="Arial"/>
              </a:rPr>
              <a:t>e</a:t>
            </a:r>
            <a:r>
              <a:rPr spc="5" dirty="0">
                <a:latin typeface="Arial"/>
                <a:cs typeface="Arial"/>
              </a:rPr>
              <a:t>c</a:t>
            </a:r>
            <a:r>
              <a:rPr dirty="0">
                <a:latin typeface="Arial"/>
                <a:cs typeface="Arial"/>
              </a:rPr>
              <a:t>t l</a:t>
            </a:r>
            <a:r>
              <a:rPr spc="-10" dirty="0">
                <a:latin typeface="Arial"/>
                <a:cs typeface="Arial"/>
              </a:rPr>
              <a:t>e</a:t>
            </a:r>
            <a:r>
              <a:rPr dirty="0">
                <a:latin typeface="Arial"/>
                <a:cs typeface="Arial"/>
              </a:rPr>
              <a:t>arn</a:t>
            </a:r>
            <a:r>
              <a:rPr spc="-10" dirty="0">
                <a:latin typeface="Arial"/>
                <a:cs typeface="Arial"/>
              </a:rPr>
              <a:t>i</a:t>
            </a:r>
            <a:r>
              <a:rPr dirty="0">
                <a:latin typeface="Arial"/>
                <a:cs typeface="Arial"/>
              </a:rPr>
              <a:t>ng</a:t>
            </a:r>
            <a:r>
              <a:rPr spc="55" dirty="0">
                <a:latin typeface="Arial"/>
                <a:cs typeface="Arial"/>
              </a:rPr>
              <a:t> </a:t>
            </a:r>
            <a:r>
              <a:rPr dirty="0">
                <a:latin typeface="Arial"/>
                <a:cs typeface="Arial"/>
              </a:rPr>
              <a:t>(PPST,</a:t>
            </a:r>
            <a:r>
              <a:rPr spc="-10" dirty="0">
                <a:latin typeface="Arial"/>
                <a:cs typeface="Arial"/>
              </a:rPr>
              <a:t> </a:t>
            </a:r>
            <a:r>
              <a:rPr dirty="0">
                <a:latin typeface="Arial"/>
                <a:cs typeface="Arial"/>
              </a:rPr>
              <a:t>20</a:t>
            </a:r>
            <a:r>
              <a:rPr spc="-10" dirty="0">
                <a:latin typeface="Arial"/>
                <a:cs typeface="Arial"/>
              </a:rPr>
              <a:t>1</a:t>
            </a:r>
            <a:r>
              <a:rPr dirty="0">
                <a:latin typeface="Arial"/>
                <a:cs typeface="Arial"/>
              </a:rPr>
              <a:t>7) </a:t>
            </a:r>
            <a:r>
              <a:rPr spc="-10" dirty="0">
                <a:latin typeface="Arial"/>
                <a:cs typeface="Arial"/>
              </a:rPr>
              <a:t>t</a:t>
            </a:r>
            <a:r>
              <a:rPr dirty="0">
                <a:latin typeface="Arial"/>
                <a:cs typeface="Arial"/>
              </a:rPr>
              <a:t>hat </a:t>
            </a:r>
            <a:r>
              <a:rPr spc="-10" dirty="0">
                <a:latin typeface="Arial"/>
                <a:cs typeface="Arial"/>
              </a:rPr>
              <a:t>m</a:t>
            </a:r>
            <a:r>
              <a:rPr dirty="0">
                <a:latin typeface="Arial"/>
                <a:cs typeface="Arial"/>
              </a:rPr>
              <a:t>ay</a:t>
            </a:r>
            <a:r>
              <a:rPr spc="-5" dirty="0">
                <a:latin typeface="Arial"/>
                <a:cs typeface="Arial"/>
              </a:rPr>
              <a:t> </a:t>
            </a:r>
            <a:r>
              <a:rPr dirty="0">
                <a:latin typeface="Arial"/>
                <a:cs typeface="Arial"/>
              </a:rPr>
              <a:t>in</a:t>
            </a:r>
            <a:r>
              <a:rPr spc="-10" dirty="0">
                <a:latin typeface="Arial"/>
                <a:cs typeface="Arial"/>
              </a:rPr>
              <a:t>c</a:t>
            </a:r>
            <a:r>
              <a:rPr dirty="0">
                <a:latin typeface="Arial"/>
                <a:cs typeface="Arial"/>
              </a:rPr>
              <a:t>lu</a:t>
            </a:r>
            <a:r>
              <a:rPr spc="-10" dirty="0">
                <a:latin typeface="Arial"/>
                <a:cs typeface="Arial"/>
              </a:rPr>
              <a:t>d</a:t>
            </a:r>
            <a:r>
              <a:rPr dirty="0">
                <a:latin typeface="Arial"/>
                <a:cs typeface="Arial"/>
              </a:rPr>
              <a:t>e, </a:t>
            </a:r>
            <a:r>
              <a:rPr spc="-10" dirty="0">
                <a:latin typeface="Arial"/>
                <a:cs typeface="Arial"/>
              </a:rPr>
              <a:t>b</a:t>
            </a:r>
            <a:r>
              <a:rPr dirty="0">
                <a:latin typeface="Arial"/>
                <a:cs typeface="Arial"/>
              </a:rPr>
              <a:t>ut n</a:t>
            </a:r>
            <a:r>
              <a:rPr spc="-10" dirty="0">
                <a:latin typeface="Arial"/>
                <a:cs typeface="Arial"/>
              </a:rPr>
              <a:t>o</a:t>
            </a:r>
            <a:r>
              <a:rPr dirty="0">
                <a:latin typeface="Arial"/>
                <a:cs typeface="Arial"/>
              </a:rPr>
              <a:t>t l</a:t>
            </a:r>
            <a:r>
              <a:rPr spc="-10" dirty="0">
                <a:latin typeface="Arial"/>
                <a:cs typeface="Arial"/>
              </a:rPr>
              <a:t>i</a:t>
            </a:r>
            <a:r>
              <a:rPr spc="5" dirty="0">
                <a:latin typeface="Arial"/>
                <a:cs typeface="Arial"/>
              </a:rPr>
              <a:t>m</a:t>
            </a:r>
            <a:r>
              <a:rPr dirty="0">
                <a:latin typeface="Arial"/>
                <a:cs typeface="Arial"/>
              </a:rPr>
              <a:t>i</a:t>
            </a:r>
            <a:r>
              <a:rPr spc="-10" dirty="0">
                <a:latin typeface="Arial"/>
                <a:cs typeface="Arial"/>
              </a:rPr>
              <a:t>te</a:t>
            </a:r>
            <a:r>
              <a:rPr dirty="0">
                <a:latin typeface="Arial"/>
                <a:cs typeface="Arial"/>
              </a:rPr>
              <a:t>d to,</a:t>
            </a:r>
            <a:r>
              <a:rPr spc="-10" dirty="0">
                <a:latin typeface="Arial"/>
                <a:cs typeface="Arial"/>
              </a:rPr>
              <a:t> </a:t>
            </a:r>
            <a:r>
              <a:rPr dirty="0">
                <a:latin typeface="Arial"/>
                <a:cs typeface="Arial"/>
              </a:rPr>
              <a:t>lite</a:t>
            </a:r>
            <a:r>
              <a:rPr spc="-15" dirty="0">
                <a:latin typeface="Arial"/>
                <a:cs typeface="Arial"/>
              </a:rPr>
              <a:t>r</a:t>
            </a:r>
            <a:r>
              <a:rPr dirty="0">
                <a:latin typeface="Arial"/>
                <a:cs typeface="Arial"/>
              </a:rPr>
              <a:t>a</a:t>
            </a:r>
            <a:r>
              <a:rPr spc="-10" dirty="0">
                <a:latin typeface="Arial"/>
                <a:cs typeface="Arial"/>
              </a:rPr>
              <a:t>c</a:t>
            </a:r>
            <a:r>
              <a:rPr dirty="0">
                <a:latin typeface="Arial"/>
                <a:cs typeface="Arial"/>
              </a:rPr>
              <a:t>y</a:t>
            </a:r>
            <a:r>
              <a:rPr spc="5" dirty="0">
                <a:latin typeface="Arial"/>
                <a:cs typeface="Arial"/>
              </a:rPr>
              <a:t> </a:t>
            </a:r>
            <a:r>
              <a:rPr dirty="0">
                <a:latin typeface="Arial"/>
                <a:cs typeface="Arial"/>
              </a:rPr>
              <a:t>pr</a:t>
            </a:r>
            <a:r>
              <a:rPr spc="-10" dirty="0">
                <a:latin typeface="Arial"/>
                <a:cs typeface="Arial"/>
              </a:rPr>
              <a:t>o</a:t>
            </a:r>
            <a:r>
              <a:rPr dirty="0">
                <a:latin typeface="Arial"/>
                <a:cs typeface="Arial"/>
              </a:rPr>
              <a:t>gr</a:t>
            </a:r>
            <a:r>
              <a:rPr spc="-10" dirty="0">
                <a:latin typeface="Arial"/>
                <a:cs typeface="Arial"/>
              </a:rPr>
              <a:t>a</a:t>
            </a:r>
            <a:r>
              <a:rPr spc="5" dirty="0">
                <a:latin typeface="Arial"/>
                <a:cs typeface="Arial"/>
              </a:rPr>
              <a:t>ms</a:t>
            </a:r>
            <a:r>
              <a:rPr dirty="0">
                <a:latin typeface="Arial"/>
                <a:cs typeface="Arial"/>
              </a:rPr>
              <a:t>,</a:t>
            </a:r>
            <a:r>
              <a:rPr spc="-10" dirty="0">
                <a:latin typeface="Arial"/>
                <a:cs typeface="Arial"/>
              </a:rPr>
              <a:t> </a:t>
            </a:r>
            <a:r>
              <a:rPr dirty="0">
                <a:latin typeface="Arial"/>
                <a:cs typeface="Arial"/>
              </a:rPr>
              <a:t>nu</a:t>
            </a:r>
            <a:r>
              <a:rPr spc="-10" dirty="0">
                <a:latin typeface="Arial"/>
                <a:cs typeface="Arial"/>
              </a:rPr>
              <a:t>m</a:t>
            </a:r>
            <a:r>
              <a:rPr dirty="0">
                <a:latin typeface="Arial"/>
                <a:cs typeface="Arial"/>
              </a:rPr>
              <a:t>e</a:t>
            </a:r>
            <a:r>
              <a:rPr spc="-15" dirty="0">
                <a:latin typeface="Arial"/>
                <a:cs typeface="Arial"/>
              </a:rPr>
              <a:t>r</a:t>
            </a:r>
            <a:r>
              <a:rPr dirty="0">
                <a:latin typeface="Arial"/>
                <a:cs typeface="Arial"/>
              </a:rPr>
              <a:t>a</a:t>
            </a:r>
            <a:r>
              <a:rPr spc="5" dirty="0">
                <a:latin typeface="Arial"/>
                <a:cs typeface="Arial"/>
              </a:rPr>
              <a:t>c</a:t>
            </a:r>
            <a:r>
              <a:rPr dirty="0">
                <a:latin typeface="Arial"/>
                <a:cs typeface="Arial"/>
              </a:rPr>
              <a:t>y progr</a:t>
            </a:r>
            <a:r>
              <a:rPr spc="-10" dirty="0">
                <a:latin typeface="Arial"/>
                <a:cs typeface="Arial"/>
              </a:rPr>
              <a:t>a</a:t>
            </a:r>
            <a:r>
              <a:rPr spc="5" dirty="0">
                <a:latin typeface="Arial"/>
                <a:cs typeface="Arial"/>
              </a:rPr>
              <a:t>ms</a:t>
            </a:r>
            <a:r>
              <a:rPr dirty="0">
                <a:latin typeface="Arial"/>
                <a:cs typeface="Arial"/>
              </a:rPr>
              <a:t>,</a:t>
            </a:r>
            <a:r>
              <a:rPr spc="-10" dirty="0">
                <a:latin typeface="Arial"/>
                <a:cs typeface="Arial"/>
              </a:rPr>
              <a:t> </a:t>
            </a:r>
            <a:r>
              <a:rPr dirty="0">
                <a:latin typeface="Arial"/>
                <a:cs typeface="Arial"/>
              </a:rPr>
              <a:t>Strat</a:t>
            </a:r>
            <a:r>
              <a:rPr spc="-10" dirty="0">
                <a:latin typeface="Arial"/>
                <a:cs typeface="Arial"/>
              </a:rPr>
              <a:t>e</a:t>
            </a:r>
            <a:r>
              <a:rPr dirty="0">
                <a:latin typeface="Arial"/>
                <a:cs typeface="Arial"/>
              </a:rPr>
              <a:t>g</a:t>
            </a:r>
            <a:r>
              <a:rPr spc="-10" dirty="0">
                <a:latin typeface="Arial"/>
                <a:cs typeface="Arial"/>
              </a:rPr>
              <a:t>i</a:t>
            </a:r>
            <a:r>
              <a:rPr dirty="0">
                <a:latin typeface="Arial"/>
                <a:cs typeface="Arial"/>
              </a:rPr>
              <a:t>c</a:t>
            </a:r>
            <a:r>
              <a:rPr spc="5" dirty="0">
                <a:latin typeface="Arial"/>
                <a:cs typeface="Arial"/>
              </a:rPr>
              <a:t> </a:t>
            </a:r>
            <a:r>
              <a:rPr dirty="0">
                <a:latin typeface="Arial"/>
                <a:cs typeface="Arial"/>
              </a:rPr>
              <a:t>In</a:t>
            </a:r>
            <a:r>
              <a:rPr spc="-10" dirty="0">
                <a:latin typeface="Arial"/>
                <a:cs typeface="Arial"/>
              </a:rPr>
              <a:t>t</a:t>
            </a:r>
            <a:r>
              <a:rPr dirty="0">
                <a:latin typeface="Arial"/>
                <a:cs typeface="Arial"/>
              </a:rPr>
              <a:t>er</a:t>
            </a:r>
            <a:r>
              <a:rPr spc="5" dirty="0">
                <a:latin typeface="Arial"/>
                <a:cs typeface="Arial"/>
              </a:rPr>
              <a:t>v</a:t>
            </a:r>
            <a:r>
              <a:rPr spc="-10" dirty="0">
                <a:latin typeface="Arial"/>
                <a:cs typeface="Arial"/>
              </a:rPr>
              <a:t>e</a:t>
            </a:r>
            <a:r>
              <a:rPr dirty="0">
                <a:latin typeface="Arial"/>
                <a:cs typeface="Arial"/>
              </a:rPr>
              <a:t>nt</a:t>
            </a:r>
            <a:r>
              <a:rPr spc="-10" dirty="0">
                <a:latin typeface="Arial"/>
                <a:cs typeface="Arial"/>
              </a:rPr>
              <a:t>i</a:t>
            </a:r>
            <a:r>
              <a:rPr dirty="0">
                <a:latin typeface="Arial"/>
                <a:cs typeface="Arial"/>
              </a:rPr>
              <a:t>on </a:t>
            </a:r>
            <a:r>
              <a:rPr spc="-5" dirty="0">
                <a:latin typeface="Arial"/>
                <a:cs typeface="Arial"/>
              </a:rPr>
              <a:t>M</a:t>
            </a:r>
            <a:r>
              <a:rPr dirty="0">
                <a:latin typeface="Arial"/>
                <a:cs typeface="Arial"/>
              </a:rPr>
              <a:t>ater</a:t>
            </a:r>
            <a:r>
              <a:rPr spc="-10" dirty="0">
                <a:latin typeface="Arial"/>
                <a:cs typeface="Arial"/>
              </a:rPr>
              <a:t>i</a:t>
            </a:r>
            <a:r>
              <a:rPr dirty="0">
                <a:latin typeface="Arial"/>
                <a:cs typeface="Arial"/>
              </a:rPr>
              <a:t>als</a:t>
            </a:r>
            <a:r>
              <a:rPr spc="-10" dirty="0">
                <a:latin typeface="Arial"/>
                <a:cs typeface="Arial"/>
              </a:rPr>
              <a:t> </a:t>
            </a:r>
            <a:r>
              <a:rPr dirty="0">
                <a:latin typeface="Arial"/>
                <a:cs typeface="Arial"/>
              </a:rPr>
              <a:t>(SI</a:t>
            </a:r>
            <a:r>
              <a:rPr spc="5" dirty="0">
                <a:latin typeface="Arial"/>
                <a:cs typeface="Arial"/>
              </a:rPr>
              <a:t>M</a:t>
            </a:r>
            <a:r>
              <a:rPr dirty="0">
                <a:latin typeface="Arial"/>
                <a:cs typeface="Arial"/>
              </a:rPr>
              <a:t>),</a:t>
            </a:r>
            <a:r>
              <a:rPr spc="-10" dirty="0">
                <a:latin typeface="Arial"/>
                <a:cs typeface="Arial"/>
              </a:rPr>
              <a:t> </a:t>
            </a:r>
            <a:r>
              <a:rPr dirty="0">
                <a:latin typeface="Arial"/>
                <a:cs typeface="Arial"/>
              </a:rPr>
              <a:t>en</a:t>
            </a:r>
            <a:r>
              <a:rPr spc="-15" dirty="0">
                <a:latin typeface="Arial"/>
                <a:cs typeface="Arial"/>
              </a:rPr>
              <a:t>r</a:t>
            </a:r>
            <a:r>
              <a:rPr dirty="0">
                <a:latin typeface="Arial"/>
                <a:cs typeface="Arial"/>
              </a:rPr>
              <a:t>i</a:t>
            </a:r>
            <a:r>
              <a:rPr spc="5" dirty="0">
                <a:latin typeface="Arial"/>
                <a:cs typeface="Arial"/>
              </a:rPr>
              <a:t>c</a:t>
            </a:r>
            <a:r>
              <a:rPr spc="-10" dirty="0">
                <a:latin typeface="Arial"/>
                <a:cs typeface="Arial"/>
              </a:rPr>
              <a:t>h</a:t>
            </a:r>
            <a:r>
              <a:rPr spc="5" dirty="0">
                <a:latin typeface="Arial"/>
                <a:cs typeface="Arial"/>
              </a:rPr>
              <a:t>m</a:t>
            </a:r>
            <a:r>
              <a:rPr dirty="0">
                <a:latin typeface="Arial"/>
                <a:cs typeface="Arial"/>
              </a:rPr>
              <a:t>e</a:t>
            </a:r>
            <a:r>
              <a:rPr spc="-10" dirty="0">
                <a:latin typeface="Arial"/>
                <a:cs typeface="Arial"/>
              </a:rPr>
              <a:t>n</a:t>
            </a:r>
            <a:r>
              <a:rPr dirty="0">
                <a:latin typeface="Arial"/>
                <a:cs typeface="Arial"/>
              </a:rPr>
              <a:t>t prog</a:t>
            </a:r>
            <a:r>
              <a:rPr spc="-15" dirty="0">
                <a:latin typeface="Arial"/>
                <a:cs typeface="Arial"/>
              </a:rPr>
              <a:t>r</a:t>
            </a:r>
            <a:r>
              <a:rPr dirty="0">
                <a:latin typeface="Arial"/>
                <a:cs typeface="Arial"/>
              </a:rPr>
              <a:t>a</a:t>
            </a:r>
            <a:r>
              <a:rPr spc="-10" dirty="0">
                <a:latin typeface="Arial"/>
                <a:cs typeface="Arial"/>
              </a:rPr>
              <a:t>m</a:t>
            </a:r>
            <a:r>
              <a:rPr spc="5" dirty="0">
                <a:latin typeface="Arial"/>
                <a:cs typeface="Arial"/>
              </a:rPr>
              <a:t>s</a:t>
            </a:r>
            <a:r>
              <a:rPr dirty="0">
                <a:latin typeface="Arial"/>
                <a:cs typeface="Arial"/>
              </a:rPr>
              <a:t>, r</a:t>
            </a:r>
            <a:r>
              <a:rPr spc="-10" dirty="0">
                <a:latin typeface="Arial"/>
                <a:cs typeface="Arial"/>
              </a:rPr>
              <a:t>e</a:t>
            </a:r>
            <a:r>
              <a:rPr spc="5" dirty="0">
                <a:latin typeface="Arial"/>
                <a:cs typeface="Arial"/>
              </a:rPr>
              <a:t>m</a:t>
            </a:r>
            <a:r>
              <a:rPr dirty="0">
                <a:latin typeface="Arial"/>
                <a:cs typeface="Arial"/>
              </a:rPr>
              <a:t>e</a:t>
            </a:r>
            <a:r>
              <a:rPr spc="-10" dirty="0">
                <a:latin typeface="Arial"/>
                <a:cs typeface="Arial"/>
              </a:rPr>
              <a:t>d</a:t>
            </a:r>
            <a:r>
              <a:rPr dirty="0">
                <a:latin typeface="Arial"/>
                <a:cs typeface="Arial"/>
              </a:rPr>
              <a:t>iat</a:t>
            </a:r>
            <a:r>
              <a:rPr spc="-10" dirty="0">
                <a:latin typeface="Arial"/>
                <a:cs typeface="Arial"/>
              </a:rPr>
              <a:t>i</a:t>
            </a:r>
            <a:r>
              <a:rPr dirty="0">
                <a:latin typeface="Arial"/>
                <a:cs typeface="Arial"/>
              </a:rPr>
              <a:t>on p</a:t>
            </a:r>
            <a:r>
              <a:rPr spc="-15" dirty="0">
                <a:latin typeface="Arial"/>
                <a:cs typeface="Arial"/>
              </a:rPr>
              <a:t>r</a:t>
            </a:r>
            <a:r>
              <a:rPr dirty="0">
                <a:latin typeface="Arial"/>
                <a:cs typeface="Arial"/>
              </a:rPr>
              <a:t>og</a:t>
            </a:r>
            <a:r>
              <a:rPr spc="-15" dirty="0">
                <a:latin typeface="Arial"/>
                <a:cs typeface="Arial"/>
              </a:rPr>
              <a:t>r</a:t>
            </a:r>
            <a:r>
              <a:rPr dirty="0">
                <a:latin typeface="Arial"/>
                <a:cs typeface="Arial"/>
              </a:rPr>
              <a:t>a</a:t>
            </a:r>
            <a:r>
              <a:rPr spc="5" dirty="0">
                <a:latin typeface="Arial"/>
                <a:cs typeface="Arial"/>
              </a:rPr>
              <a:t>ms</a:t>
            </a:r>
            <a:r>
              <a:rPr dirty="0">
                <a:latin typeface="Arial"/>
                <a:cs typeface="Arial"/>
              </a:rPr>
              <a:t>,</a:t>
            </a:r>
            <a:r>
              <a:rPr spc="-10" dirty="0">
                <a:latin typeface="Arial"/>
                <a:cs typeface="Arial"/>
              </a:rPr>
              <a:t> </a:t>
            </a:r>
            <a:r>
              <a:rPr spc="5" dirty="0">
                <a:latin typeface="Arial"/>
                <a:cs typeface="Arial"/>
              </a:rPr>
              <a:t>i</a:t>
            </a:r>
            <a:r>
              <a:rPr dirty="0">
                <a:latin typeface="Arial"/>
                <a:cs typeface="Arial"/>
              </a:rPr>
              <a:t>n</a:t>
            </a:r>
            <a:r>
              <a:rPr spc="-10" dirty="0">
                <a:latin typeface="Arial"/>
                <a:cs typeface="Arial"/>
              </a:rPr>
              <a:t>t</a:t>
            </a:r>
            <a:r>
              <a:rPr dirty="0">
                <a:latin typeface="Arial"/>
                <a:cs typeface="Arial"/>
              </a:rPr>
              <a:t>er</a:t>
            </a:r>
            <a:r>
              <a:rPr spc="5" dirty="0">
                <a:latin typeface="Arial"/>
                <a:cs typeface="Arial"/>
              </a:rPr>
              <a:t>v</a:t>
            </a:r>
            <a:r>
              <a:rPr spc="-10" dirty="0">
                <a:latin typeface="Arial"/>
                <a:cs typeface="Arial"/>
              </a:rPr>
              <a:t>e</a:t>
            </a:r>
            <a:r>
              <a:rPr dirty="0">
                <a:latin typeface="Arial"/>
                <a:cs typeface="Arial"/>
              </a:rPr>
              <a:t>nt</a:t>
            </a:r>
            <a:r>
              <a:rPr spc="-10" dirty="0">
                <a:latin typeface="Arial"/>
                <a:cs typeface="Arial"/>
              </a:rPr>
              <a:t>i</a:t>
            </a:r>
            <a:r>
              <a:rPr dirty="0">
                <a:latin typeface="Arial"/>
                <a:cs typeface="Arial"/>
              </a:rPr>
              <a:t>on</a:t>
            </a:r>
            <a:r>
              <a:rPr spc="-10" dirty="0">
                <a:latin typeface="Arial"/>
                <a:cs typeface="Arial"/>
              </a:rPr>
              <a:t> </a:t>
            </a:r>
            <a:r>
              <a:rPr spc="5" dirty="0">
                <a:latin typeface="Arial"/>
                <a:cs typeface="Arial"/>
              </a:rPr>
              <a:t>m</a:t>
            </a:r>
            <a:r>
              <a:rPr dirty="0">
                <a:latin typeface="Arial"/>
                <a:cs typeface="Arial"/>
              </a:rPr>
              <a:t>od</a:t>
            </a:r>
            <a:r>
              <a:rPr spc="-10" dirty="0">
                <a:latin typeface="Arial"/>
                <a:cs typeface="Arial"/>
              </a:rPr>
              <a:t>u</a:t>
            </a:r>
            <a:r>
              <a:rPr dirty="0">
                <a:latin typeface="Arial"/>
                <a:cs typeface="Arial"/>
              </a:rPr>
              <a:t>l</a:t>
            </a:r>
            <a:r>
              <a:rPr spc="-10" dirty="0">
                <a:latin typeface="Arial"/>
                <a:cs typeface="Arial"/>
              </a:rPr>
              <a:t>e</a:t>
            </a:r>
            <a:r>
              <a:rPr spc="5" dirty="0">
                <a:latin typeface="Arial"/>
                <a:cs typeface="Arial"/>
              </a:rPr>
              <a:t>s</a:t>
            </a:r>
            <a:r>
              <a:rPr dirty="0">
                <a:latin typeface="Arial"/>
                <a:cs typeface="Arial"/>
              </a:rPr>
              <a:t>, A</a:t>
            </a:r>
            <a:r>
              <a:rPr spc="-10" dirty="0">
                <a:latin typeface="Arial"/>
                <a:cs typeface="Arial"/>
              </a:rPr>
              <a:t>L</a:t>
            </a:r>
            <a:r>
              <a:rPr dirty="0">
                <a:latin typeface="Arial"/>
                <a:cs typeface="Arial"/>
              </a:rPr>
              <a:t>S </a:t>
            </a:r>
            <a:r>
              <a:rPr spc="5" dirty="0">
                <a:latin typeface="Arial"/>
                <a:cs typeface="Arial"/>
              </a:rPr>
              <a:t>m</a:t>
            </a:r>
            <a:r>
              <a:rPr dirty="0">
                <a:latin typeface="Arial"/>
                <a:cs typeface="Arial"/>
              </a:rPr>
              <a:t>o</a:t>
            </a:r>
            <a:r>
              <a:rPr spc="-10" dirty="0">
                <a:latin typeface="Arial"/>
                <a:cs typeface="Arial"/>
              </a:rPr>
              <a:t>d</a:t>
            </a:r>
            <a:r>
              <a:rPr dirty="0">
                <a:latin typeface="Arial"/>
                <a:cs typeface="Arial"/>
              </a:rPr>
              <a:t>ul</a:t>
            </a:r>
            <a:r>
              <a:rPr spc="60" dirty="0">
                <a:latin typeface="Arial"/>
                <a:cs typeface="Arial"/>
              </a:rPr>
              <a:t>a</a:t>
            </a:r>
            <a:r>
              <a:rPr dirty="0">
                <a:latin typeface="Arial"/>
                <a:cs typeface="Arial"/>
              </a:rPr>
              <a:t>r</a:t>
            </a:r>
            <a:r>
              <a:rPr spc="-10" dirty="0">
                <a:latin typeface="Arial"/>
                <a:cs typeface="Arial"/>
              </a:rPr>
              <a:t> </a:t>
            </a:r>
            <a:r>
              <a:rPr dirty="0">
                <a:latin typeface="Arial"/>
                <a:cs typeface="Arial"/>
              </a:rPr>
              <a:t>progr</a:t>
            </a:r>
            <a:r>
              <a:rPr spc="-10" dirty="0">
                <a:latin typeface="Arial"/>
                <a:cs typeface="Arial"/>
              </a:rPr>
              <a:t>am</a:t>
            </a:r>
            <a:r>
              <a:rPr spc="5" dirty="0">
                <a:latin typeface="Arial"/>
                <a:cs typeface="Arial"/>
              </a:rPr>
              <a:t>s</a:t>
            </a:r>
            <a:r>
              <a:rPr dirty="0">
                <a:latin typeface="Arial"/>
                <a:cs typeface="Arial"/>
              </a:rPr>
              <a:t>, SPED</a:t>
            </a:r>
            <a:r>
              <a:rPr spc="-5" dirty="0">
                <a:latin typeface="Arial"/>
                <a:cs typeface="Arial"/>
              </a:rPr>
              <a:t> </a:t>
            </a:r>
            <a:r>
              <a:rPr dirty="0">
                <a:latin typeface="Arial"/>
                <a:cs typeface="Arial"/>
              </a:rPr>
              <a:t>I</a:t>
            </a:r>
            <a:r>
              <a:rPr spc="-10" dirty="0">
                <a:latin typeface="Arial"/>
                <a:cs typeface="Arial"/>
              </a:rPr>
              <a:t>n</a:t>
            </a:r>
            <a:r>
              <a:rPr dirty="0">
                <a:latin typeface="Arial"/>
                <a:cs typeface="Arial"/>
              </a:rPr>
              <a:t>di</a:t>
            </a:r>
            <a:r>
              <a:rPr spc="5" dirty="0">
                <a:latin typeface="Arial"/>
                <a:cs typeface="Arial"/>
              </a:rPr>
              <a:t>v</a:t>
            </a:r>
            <a:r>
              <a:rPr spc="-10" dirty="0">
                <a:latin typeface="Arial"/>
                <a:cs typeface="Arial"/>
              </a:rPr>
              <a:t>i</a:t>
            </a:r>
            <a:r>
              <a:rPr dirty="0">
                <a:latin typeface="Arial"/>
                <a:cs typeface="Arial"/>
              </a:rPr>
              <a:t>du</a:t>
            </a:r>
            <a:r>
              <a:rPr spc="-10" dirty="0">
                <a:latin typeface="Arial"/>
                <a:cs typeface="Arial"/>
              </a:rPr>
              <a:t>a</a:t>
            </a:r>
            <a:r>
              <a:rPr dirty="0">
                <a:latin typeface="Arial"/>
                <a:cs typeface="Arial"/>
              </a:rPr>
              <a:t>li</a:t>
            </a:r>
            <a:r>
              <a:rPr spc="-10" dirty="0">
                <a:latin typeface="Arial"/>
                <a:cs typeface="Arial"/>
              </a:rPr>
              <a:t>z</a:t>
            </a:r>
            <a:r>
              <a:rPr dirty="0">
                <a:latin typeface="Arial"/>
                <a:cs typeface="Arial"/>
              </a:rPr>
              <a:t>ed E</a:t>
            </a:r>
            <a:r>
              <a:rPr spc="-10" dirty="0">
                <a:latin typeface="Arial"/>
                <a:cs typeface="Arial"/>
              </a:rPr>
              <a:t>d</a:t>
            </a:r>
            <a:r>
              <a:rPr dirty="0">
                <a:latin typeface="Arial"/>
                <a:cs typeface="Arial"/>
              </a:rPr>
              <a:t>u</a:t>
            </a:r>
            <a:r>
              <a:rPr spc="-10" dirty="0">
                <a:latin typeface="Arial"/>
                <a:cs typeface="Arial"/>
              </a:rPr>
              <a:t>c</a:t>
            </a:r>
            <a:r>
              <a:rPr dirty="0">
                <a:latin typeface="Arial"/>
                <a:cs typeface="Arial"/>
              </a:rPr>
              <a:t>at</a:t>
            </a:r>
            <a:r>
              <a:rPr spc="5" dirty="0">
                <a:latin typeface="Arial"/>
                <a:cs typeface="Arial"/>
              </a:rPr>
              <a:t>i</a:t>
            </a:r>
            <a:r>
              <a:rPr spc="-10" dirty="0">
                <a:latin typeface="Arial"/>
                <a:cs typeface="Arial"/>
              </a:rPr>
              <a:t>o</a:t>
            </a:r>
            <a:r>
              <a:rPr dirty="0">
                <a:latin typeface="Arial"/>
                <a:cs typeface="Arial"/>
              </a:rPr>
              <a:t>n Prog</a:t>
            </a:r>
            <a:r>
              <a:rPr spc="-15" dirty="0">
                <a:latin typeface="Arial"/>
                <a:cs typeface="Arial"/>
              </a:rPr>
              <a:t>r</a:t>
            </a:r>
            <a:r>
              <a:rPr spc="-10" dirty="0">
                <a:latin typeface="Arial"/>
                <a:cs typeface="Arial"/>
              </a:rPr>
              <a:t>a</a:t>
            </a:r>
            <a:r>
              <a:rPr spc="5" dirty="0">
                <a:latin typeface="Arial"/>
                <a:cs typeface="Arial"/>
              </a:rPr>
              <a:t>m</a:t>
            </a:r>
            <a:r>
              <a:rPr dirty="0">
                <a:latin typeface="Arial"/>
                <a:cs typeface="Arial"/>
              </a:rPr>
              <a:t>s</a:t>
            </a:r>
            <a:r>
              <a:rPr spc="30" dirty="0">
                <a:latin typeface="Arial"/>
                <a:cs typeface="Arial"/>
              </a:rPr>
              <a:t> </a:t>
            </a:r>
            <a:r>
              <a:rPr dirty="0">
                <a:latin typeface="Arial"/>
                <a:cs typeface="Arial"/>
              </a:rPr>
              <a:t>(IEP), a</a:t>
            </a:r>
            <a:r>
              <a:rPr spc="5" dirty="0">
                <a:latin typeface="Arial"/>
                <a:cs typeface="Arial"/>
              </a:rPr>
              <a:t>m</a:t>
            </a:r>
            <a:r>
              <a:rPr dirty="0">
                <a:latin typeface="Arial"/>
                <a:cs typeface="Arial"/>
              </a:rPr>
              <a:t>o</a:t>
            </a:r>
            <a:r>
              <a:rPr spc="-10" dirty="0">
                <a:latin typeface="Arial"/>
                <a:cs typeface="Arial"/>
              </a:rPr>
              <a:t>n</a:t>
            </a:r>
            <a:r>
              <a:rPr dirty="0">
                <a:latin typeface="Arial"/>
                <a:cs typeface="Arial"/>
              </a:rPr>
              <a:t>g o</a:t>
            </a:r>
            <a:r>
              <a:rPr spc="-10" dirty="0">
                <a:latin typeface="Arial"/>
                <a:cs typeface="Arial"/>
              </a:rPr>
              <a:t>t</a:t>
            </a:r>
            <a:r>
              <a:rPr dirty="0">
                <a:latin typeface="Arial"/>
                <a:cs typeface="Arial"/>
              </a:rPr>
              <a:t>her</a:t>
            </a:r>
            <a:r>
              <a:rPr spc="-10" dirty="0">
                <a:latin typeface="Arial"/>
                <a:cs typeface="Arial"/>
              </a:rPr>
              <a:t>s</a:t>
            </a:r>
            <a:r>
              <a:rPr dirty="0">
                <a:latin typeface="Arial"/>
                <a:cs typeface="Arial"/>
              </a:rPr>
              <a:t>. A gr</a:t>
            </a:r>
            <a:r>
              <a:rPr spc="-10" dirty="0">
                <a:latin typeface="Arial"/>
                <a:cs typeface="Arial"/>
              </a:rPr>
              <a:t>o</a:t>
            </a:r>
            <a:r>
              <a:rPr dirty="0">
                <a:latin typeface="Arial"/>
                <a:cs typeface="Arial"/>
              </a:rPr>
              <a:t>up </a:t>
            </a:r>
            <a:r>
              <a:rPr spc="-10" dirty="0">
                <a:latin typeface="Arial"/>
                <a:cs typeface="Arial"/>
              </a:rPr>
              <a:t>o</a:t>
            </a:r>
            <a:r>
              <a:rPr dirty="0">
                <a:latin typeface="Arial"/>
                <a:cs typeface="Arial"/>
              </a:rPr>
              <a:t>f te</a:t>
            </a:r>
            <a:r>
              <a:rPr spc="-10" dirty="0">
                <a:latin typeface="Arial"/>
                <a:cs typeface="Arial"/>
              </a:rPr>
              <a:t>ac</a:t>
            </a:r>
            <a:r>
              <a:rPr dirty="0">
                <a:latin typeface="Arial"/>
                <a:cs typeface="Arial"/>
              </a:rPr>
              <a:t>hers</a:t>
            </a:r>
            <a:r>
              <a:rPr spc="-5" dirty="0">
                <a:latin typeface="Arial"/>
                <a:cs typeface="Arial"/>
              </a:rPr>
              <a:t> </a:t>
            </a:r>
            <a:r>
              <a:rPr dirty="0">
                <a:latin typeface="Arial"/>
                <a:cs typeface="Arial"/>
              </a:rPr>
              <a:t>or an</a:t>
            </a:r>
            <a:r>
              <a:rPr spc="-10" dirty="0">
                <a:latin typeface="Arial"/>
                <a:cs typeface="Arial"/>
              </a:rPr>
              <a:t> </a:t>
            </a:r>
            <a:r>
              <a:rPr dirty="0">
                <a:latin typeface="Arial"/>
                <a:cs typeface="Arial"/>
              </a:rPr>
              <a:t>en</a:t>
            </a:r>
            <a:r>
              <a:rPr spc="-10" dirty="0">
                <a:latin typeface="Arial"/>
                <a:cs typeface="Arial"/>
              </a:rPr>
              <a:t>t</a:t>
            </a:r>
            <a:r>
              <a:rPr dirty="0">
                <a:latin typeface="Arial"/>
                <a:cs typeface="Arial"/>
              </a:rPr>
              <a:t>ire </a:t>
            </a:r>
            <a:r>
              <a:rPr spc="-5" dirty="0">
                <a:latin typeface="Arial"/>
                <a:cs typeface="Arial"/>
              </a:rPr>
              <a:t>s</a:t>
            </a:r>
            <a:r>
              <a:rPr spc="5" dirty="0">
                <a:latin typeface="Arial"/>
                <a:cs typeface="Arial"/>
              </a:rPr>
              <a:t>c</a:t>
            </a:r>
            <a:r>
              <a:rPr spc="-10" dirty="0">
                <a:latin typeface="Arial"/>
                <a:cs typeface="Arial"/>
              </a:rPr>
              <a:t>h</a:t>
            </a:r>
            <a:r>
              <a:rPr dirty="0">
                <a:latin typeface="Arial"/>
                <a:cs typeface="Arial"/>
              </a:rPr>
              <a:t>ool</a:t>
            </a:r>
            <a:r>
              <a:rPr spc="-10" dirty="0">
                <a:latin typeface="Arial"/>
                <a:cs typeface="Arial"/>
              </a:rPr>
              <a:t> </a:t>
            </a:r>
            <a:r>
              <a:rPr spc="5" dirty="0">
                <a:latin typeface="Arial"/>
                <a:cs typeface="Arial"/>
              </a:rPr>
              <a:t>m</a:t>
            </a:r>
            <a:r>
              <a:rPr spc="-10" dirty="0">
                <a:latin typeface="Arial"/>
                <a:cs typeface="Arial"/>
              </a:rPr>
              <a:t>a</a:t>
            </a:r>
            <a:r>
              <a:rPr dirty="0">
                <a:latin typeface="Arial"/>
                <a:cs typeface="Arial"/>
              </a:rPr>
              <a:t>y</a:t>
            </a:r>
            <a:r>
              <a:rPr spc="5" dirty="0">
                <a:latin typeface="Arial"/>
                <a:cs typeface="Arial"/>
              </a:rPr>
              <a:t> </a:t>
            </a:r>
            <a:r>
              <a:rPr spc="-5" dirty="0">
                <a:latin typeface="Arial"/>
                <a:cs typeface="Arial"/>
              </a:rPr>
              <a:t>c</a:t>
            </a:r>
            <a:r>
              <a:rPr dirty="0">
                <a:latin typeface="Arial"/>
                <a:cs typeface="Arial"/>
              </a:rPr>
              <a:t>oll</a:t>
            </a:r>
            <a:r>
              <a:rPr spc="-10" dirty="0">
                <a:latin typeface="Arial"/>
                <a:cs typeface="Arial"/>
              </a:rPr>
              <a:t>a</a:t>
            </a:r>
            <a:r>
              <a:rPr dirty="0">
                <a:latin typeface="Arial"/>
                <a:cs typeface="Arial"/>
              </a:rPr>
              <a:t>bora</a:t>
            </a:r>
            <a:r>
              <a:rPr spc="-10" dirty="0">
                <a:latin typeface="Arial"/>
                <a:cs typeface="Arial"/>
              </a:rPr>
              <a:t>t</a:t>
            </a:r>
            <a:r>
              <a:rPr dirty="0">
                <a:latin typeface="Arial"/>
                <a:cs typeface="Arial"/>
              </a:rPr>
              <a:t>e on</a:t>
            </a:r>
            <a:r>
              <a:rPr spc="-10" dirty="0">
                <a:latin typeface="Arial"/>
                <a:cs typeface="Arial"/>
              </a:rPr>
              <a:t> </a:t>
            </a:r>
            <a:r>
              <a:rPr dirty="0">
                <a:latin typeface="Arial"/>
                <a:cs typeface="Arial"/>
              </a:rPr>
              <a:t>a </a:t>
            </a:r>
            <a:r>
              <a:rPr spc="-10" dirty="0">
                <a:latin typeface="Arial"/>
                <a:cs typeface="Arial"/>
              </a:rPr>
              <a:t>l</a:t>
            </a:r>
            <a:r>
              <a:rPr dirty="0">
                <a:latin typeface="Arial"/>
                <a:cs typeface="Arial"/>
              </a:rPr>
              <a:t>earn</a:t>
            </a:r>
            <a:r>
              <a:rPr spc="-10" dirty="0">
                <a:latin typeface="Arial"/>
                <a:cs typeface="Arial"/>
              </a:rPr>
              <a:t>i</a:t>
            </a:r>
            <a:r>
              <a:rPr dirty="0">
                <a:latin typeface="Arial"/>
                <a:cs typeface="Arial"/>
              </a:rPr>
              <a:t>ng p</a:t>
            </a:r>
            <a:r>
              <a:rPr spc="-15" dirty="0">
                <a:latin typeface="Arial"/>
                <a:cs typeface="Arial"/>
              </a:rPr>
              <a:t>r</a:t>
            </a:r>
            <a:r>
              <a:rPr dirty="0">
                <a:latin typeface="Arial"/>
                <a:cs typeface="Arial"/>
              </a:rPr>
              <a:t>ogr</a:t>
            </a:r>
            <a:r>
              <a:rPr spc="-10" dirty="0">
                <a:latin typeface="Arial"/>
                <a:cs typeface="Arial"/>
              </a:rPr>
              <a:t>a</a:t>
            </a:r>
            <a:r>
              <a:rPr spc="5" dirty="0">
                <a:latin typeface="Arial"/>
                <a:cs typeface="Arial"/>
              </a:rPr>
              <a:t>m</a:t>
            </a:r>
            <a:r>
              <a:rPr dirty="0">
                <a:latin typeface="Arial"/>
                <a:cs typeface="Arial"/>
              </a:rPr>
              <a:t>.</a:t>
            </a:r>
            <a:r>
              <a:rPr spc="45" dirty="0">
                <a:latin typeface="Arial"/>
                <a:cs typeface="Arial"/>
              </a:rPr>
              <a:t> </a:t>
            </a:r>
            <a:r>
              <a:rPr b="1" dirty="0">
                <a:latin typeface="Arial"/>
                <a:cs typeface="Arial"/>
              </a:rPr>
              <a:t>The</a:t>
            </a:r>
            <a:r>
              <a:rPr b="1" spc="-10" dirty="0">
                <a:latin typeface="Arial"/>
                <a:cs typeface="Arial"/>
              </a:rPr>
              <a:t> </a:t>
            </a:r>
            <a:r>
              <a:rPr b="1" dirty="0">
                <a:latin typeface="Arial"/>
                <a:cs typeface="Arial"/>
              </a:rPr>
              <a:t>imp</a:t>
            </a:r>
            <a:r>
              <a:rPr b="1" spc="-10" dirty="0">
                <a:latin typeface="Arial"/>
                <a:cs typeface="Arial"/>
              </a:rPr>
              <a:t>l</a:t>
            </a:r>
            <a:r>
              <a:rPr b="1" dirty="0">
                <a:latin typeface="Arial"/>
                <a:cs typeface="Arial"/>
              </a:rPr>
              <a:t>em</a:t>
            </a:r>
            <a:r>
              <a:rPr b="1" spc="-10" dirty="0">
                <a:latin typeface="Arial"/>
                <a:cs typeface="Arial"/>
              </a:rPr>
              <a:t>e</a:t>
            </a:r>
            <a:r>
              <a:rPr b="1" dirty="0">
                <a:latin typeface="Arial"/>
                <a:cs typeface="Arial"/>
              </a:rPr>
              <a:t>ntor/s t</a:t>
            </a:r>
            <a:r>
              <a:rPr b="1" spc="-10" dirty="0">
                <a:latin typeface="Arial"/>
                <a:cs typeface="Arial"/>
              </a:rPr>
              <a:t>h</a:t>
            </a:r>
            <a:r>
              <a:rPr b="1" dirty="0">
                <a:latin typeface="Arial"/>
                <a:cs typeface="Arial"/>
              </a:rPr>
              <a:t>em</a:t>
            </a:r>
            <a:r>
              <a:rPr b="1" spc="-10" dirty="0">
                <a:latin typeface="Arial"/>
                <a:cs typeface="Arial"/>
              </a:rPr>
              <a:t>s</a:t>
            </a:r>
            <a:r>
              <a:rPr b="1" dirty="0">
                <a:latin typeface="Arial"/>
                <a:cs typeface="Arial"/>
              </a:rPr>
              <a:t>elves</a:t>
            </a:r>
            <a:r>
              <a:rPr b="1" spc="-10" dirty="0">
                <a:latin typeface="Arial"/>
                <a:cs typeface="Arial"/>
              </a:rPr>
              <a:t> </a:t>
            </a:r>
            <a:r>
              <a:rPr b="1" dirty="0">
                <a:latin typeface="Arial"/>
                <a:cs typeface="Arial"/>
              </a:rPr>
              <a:t>may</a:t>
            </a:r>
            <a:r>
              <a:rPr b="1" spc="-10" dirty="0">
                <a:latin typeface="Arial"/>
                <a:cs typeface="Arial"/>
              </a:rPr>
              <a:t> </a:t>
            </a:r>
            <a:r>
              <a:rPr b="1" dirty="0">
                <a:latin typeface="Arial"/>
                <a:cs typeface="Arial"/>
              </a:rPr>
              <a:t>also</a:t>
            </a:r>
            <a:r>
              <a:rPr b="1" spc="-10" dirty="0">
                <a:latin typeface="Arial"/>
                <a:cs typeface="Arial"/>
              </a:rPr>
              <a:t> </a:t>
            </a:r>
            <a:r>
              <a:rPr b="1" dirty="0">
                <a:latin typeface="Arial"/>
                <a:cs typeface="Arial"/>
              </a:rPr>
              <a:t>ev</a:t>
            </a:r>
            <a:r>
              <a:rPr b="1" spc="-10" dirty="0">
                <a:latin typeface="Arial"/>
                <a:cs typeface="Arial"/>
              </a:rPr>
              <a:t>a</a:t>
            </a:r>
            <a:r>
              <a:rPr b="1" dirty="0">
                <a:latin typeface="Arial"/>
                <a:cs typeface="Arial"/>
              </a:rPr>
              <a:t>luate</a:t>
            </a:r>
            <a:r>
              <a:rPr b="1" spc="-10" dirty="0">
                <a:latin typeface="Arial"/>
                <a:cs typeface="Arial"/>
              </a:rPr>
              <a:t> </a:t>
            </a:r>
            <a:r>
              <a:rPr b="1" dirty="0">
                <a:latin typeface="Arial"/>
                <a:cs typeface="Arial"/>
              </a:rPr>
              <a:t>the</a:t>
            </a:r>
            <a:r>
              <a:rPr b="1" spc="15" dirty="0">
                <a:latin typeface="Arial"/>
                <a:cs typeface="Arial"/>
              </a:rPr>
              <a:t> </a:t>
            </a:r>
            <a:r>
              <a:rPr b="1" dirty="0">
                <a:latin typeface="Arial"/>
                <a:cs typeface="Arial"/>
              </a:rPr>
              <a:t>effecti</a:t>
            </a:r>
            <a:r>
              <a:rPr b="1" spc="-10" dirty="0">
                <a:latin typeface="Arial"/>
                <a:cs typeface="Arial"/>
              </a:rPr>
              <a:t>v</a:t>
            </a:r>
            <a:r>
              <a:rPr b="1" dirty="0">
                <a:latin typeface="Arial"/>
                <a:cs typeface="Arial"/>
              </a:rPr>
              <a:t>ene</a:t>
            </a:r>
            <a:r>
              <a:rPr b="1" spc="-10" dirty="0">
                <a:latin typeface="Arial"/>
                <a:cs typeface="Arial"/>
              </a:rPr>
              <a:t>s</a:t>
            </a:r>
            <a:r>
              <a:rPr b="1" dirty="0">
                <a:latin typeface="Arial"/>
                <a:cs typeface="Arial"/>
              </a:rPr>
              <a:t>s of t</a:t>
            </a:r>
            <a:r>
              <a:rPr b="1" spc="-10" dirty="0">
                <a:latin typeface="Arial"/>
                <a:cs typeface="Arial"/>
              </a:rPr>
              <a:t>h</a:t>
            </a:r>
            <a:r>
              <a:rPr b="1" dirty="0">
                <a:latin typeface="Arial"/>
                <a:cs typeface="Arial"/>
              </a:rPr>
              <a:t>eir</a:t>
            </a:r>
            <a:r>
              <a:rPr b="1" spc="5" dirty="0">
                <a:latin typeface="Arial"/>
                <a:cs typeface="Arial"/>
              </a:rPr>
              <a:t> </a:t>
            </a:r>
            <a:r>
              <a:rPr b="1" dirty="0">
                <a:latin typeface="Arial"/>
                <a:cs typeface="Arial"/>
              </a:rPr>
              <a:t>a</a:t>
            </a:r>
            <a:r>
              <a:rPr b="1" spc="-10" dirty="0">
                <a:latin typeface="Arial"/>
                <a:cs typeface="Arial"/>
              </a:rPr>
              <a:t>d</a:t>
            </a:r>
            <a:r>
              <a:rPr b="1" dirty="0">
                <a:latin typeface="Arial"/>
                <a:cs typeface="Arial"/>
              </a:rPr>
              <a:t>apt</a:t>
            </a:r>
            <a:r>
              <a:rPr b="1" spc="-10" dirty="0">
                <a:latin typeface="Arial"/>
                <a:cs typeface="Arial"/>
              </a:rPr>
              <a:t>e</a:t>
            </a:r>
            <a:r>
              <a:rPr b="1" dirty="0">
                <a:latin typeface="Arial"/>
                <a:cs typeface="Arial"/>
              </a:rPr>
              <a:t>d</a:t>
            </a:r>
            <a:r>
              <a:rPr b="1" spc="5" dirty="0">
                <a:latin typeface="Arial"/>
                <a:cs typeface="Arial"/>
              </a:rPr>
              <a:t> </a:t>
            </a:r>
            <a:r>
              <a:rPr b="1" dirty="0">
                <a:latin typeface="Arial"/>
                <a:cs typeface="Arial"/>
              </a:rPr>
              <a:t>/ imple</a:t>
            </a:r>
            <a:r>
              <a:rPr b="1" spc="-10" dirty="0">
                <a:latin typeface="Arial"/>
                <a:cs typeface="Arial"/>
              </a:rPr>
              <a:t>m</a:t>
            </a:r>
            <a:r>
              <a:rPr b="1" dirty="0">
                <a:latin typeface="Arial"/>
                <a:cs typeface="Arial"/>
              </a:rPr>
              <a:t>ent</a:t>
            </a:r>
            <a:r>
              <a:rPr b="1" spc="5" dirty="0">
                <a:latin typeface="Arial"/>
                <a:cs typeface="Arial"/>
              </a:rPr>
              <a:t>e</a:t>
            </a:r>
            <a:r>
              <a:rPr b="1" dirty="0">
                <a:latin typeface="Arial"/>
                <a:cs typeface="Arial"/>
              </a:rPr>
              <a:t>d</a:t>
            </a:r>
            <a:r>
              <a:rPr b="1" spc="-10" dirty="0">
                <a:latin typeface="Arial"/>
                <a:cs typeface="Arial"/>
              </a:rPr>
              <a:t> </a:t>
            </a:r>
            <a:r>
              <a:rPr b="1" dirty="0">
                <a:latin typeface="Arial"/>
                <a:cs typeface="Arial"/>
              </a:rPr>
              <a:t>learn</a:t>
            </a:r>
            <a:r>
              <a:rPr b="1" spc="-10" dirty="0">
                <a:latin typeface="Arial"/>
                <a:cs typeface="Arial"/>
              </a:rPr>
              <a:t>i</a:t>
            </a:r>
            <a:r>
              <a:rPr b="1" dirty="0">
                <a:latin typeface="Arial"/>
                <a:cs typeface="Arial"/>
              </a:rPr>
              <a:t>ng prog</a:t>
            </a:r>
            <a:r>
              <a:rPr b="1" spc="-15" dirty="0">
                <a:latin typeface="Arial"/>
                <a:cs typeface="Arial"/>
              </a:rPr>
              <a:t>r</a:t>
            </a:r>
            <a:r>
              <a:rPr b="1" dirty="0">
                <a:latin typeface="Arial"/>
                <a:cs typeface="Arial"/>
              </a:rPr>
              <a:t>a</a:t>
            </a:r>
            <a:r>
              <a:rPr b="1" spc="15" dirty="0">
                <a:latin typeface="Arial"/>
                <a:cs typeface="Arial"/>
              </a:rPr>
              <a:t>m</a:t>
            </a:r>
            <a:r>
              <a:rPr dirty="0">
                <a:latin typeface="Arial"/>
                <a:cs typeface="Arial"/>
              </a:rPr>
              <a:t>.</a:t>
            </a:r>
          </a:p>
          <a:p>
            <a:pPr>
              <a:spcBef>
                <a:spcPts val="48"/>
              </a:spcBef>
            </a:pPr>
            <a:endParaRPr sz="2000" dirty="0"/>
          </a:p>
          <a:p>
            <a:pPr marL="12700" marR="12700"/>
            <a:r>
              <a:rPr dirty="0">
                <a:latin typeface="Arial"/>
                <a:cs typeface="Arial"/>
              </a:rPr>
              <a:t>*</a:t>
            </a:r>
            <a:r>
              <a:rPr spc="-5" dirty="0">
                <a:latin typeface="Arial"/>
                <a:cs typeface="Arial"/>
              </a:rPr>
              <a:t> </a:t>
            </a:r>
            <a:r>
              <a:rPr dirty="0">
                <a:latin typeface="Arial"/>
                <a:cs typeface="Arial"/>
              </a:rPr>
              <a:t>Proof of</a:t>
            </a:r>
            <a:r>
              <a:rPr spc="-10" dirty="0">
                <a:latin typeface="Arial"/>
                <a:cs typeface="Arial"/>
              </a:rPr>
              <a:t> </a:t>
            </a:r>
            <a:r>
              <a:rPr dirty="0">
                <a:latin typeface="Arial"/>
                <a:cs typeface="Arial"/>
              </a:rPr>
              <a:t>e</a:t>
            </a:r>
            <a:r>
              <a:rPr spc="-10" dirty="0">
                <a:latin typeface="Arial"/>
                <a:cs typeface="Arial"/>
              </a:rPr>
              <a:t>v</a:t>
            </a:r>
            <a:r>
              <a:rPr dirty="0">
                <a:latin typeface="Arial"/>
                <a:cs typeface="Arial"/>
              </a:rPr>
              <a:t>alu</a:t>
            </a:r>
            <a:r>
              <a:rPr spc="-10" dirty="0">
                <a:latin typeface="Arial"/>
                <a:cs typeface="Arial"/>
              </a:rPr>
              <a:t>a</a:t>
            </a:r>
            <a:r>
              <a:rPr dirty="0">
                <a:latin typeface="Arial"/>
                <a:cs typeface="Arial"/>
              </a:rPr>
              <a:t>t</a:t>
            </a:r>
            <a:r>
              <a:rPr spc="5" dirty="0">
                <a:latin typeface="Arial"/>
                <a:cs typeface="Arial"/>
              </a:rPr>
              <a:t>i</a:t>
            </a:r>
            <a:r>
              <a:rPr spc="-10" dirty="0">
                <a:latin typeface="Arial"/>
                <a:cs typeface="Arial"/>
              </a:rPr>
              <a:t>o</a:t>
            </a:r>
            <a:r>
              <a:rPr dirty="0">
                <a:latin typeface="Arial"/>
                <a:cs typeface="Arial"/>
              </a:rPr>
              <a:t>n </a:t>
            </a:r>
            <a:r>
              <a:rPr spc="5" dirty="0">
                <a:latin typeface="Arial"/>
                <a:cs typeface="Arial"/>
              </a:rPr>
              <a:t>m</a:t>
            </a:r>
            <a:r>
              <a:rPr spc="-10" dirty="0">
                <a:latin typeface="Arial"/>
                <a:cs typeface="Arial"/>
              </a:rPr>
              <a:t>a</a:t>
            </a:r>
            <a:r>
              <a:rPr dirty="0">
                <a:latin typeface="Arial"/>
                <a:cs typeface="Arial"/>
              </a:rPr>
              <a:t>y</a:t>
            </a:r>
            <a:r>
              <a:rPr spc="5" dirty="0">
                <a:latin typeface="Arial"/>
                <a:cs typeface="Arial"/>
              </a:rPr>
              <a:t> </a:t>
            </a:r>
            <a:r>
              <a:rPr spc="-10" dirty="0">
                <a:latin typeface="Arial"/>
                <a:cs typeface="Arial"/>
              </a:rPr>
              <a:t>b</a:t>
            </a:r>
            <a:r>
              <a:rPr dirty="0">
                <a:latin typeface="Arial"/>
                <a:cs typeface="Arial"/>
              </a:rPr>
              <a:t>e </a:t>
            </a:r>
            <a:r>
              <a:rPr spc="-10" dirty="0">
                <a:latin typeface="Arial"/>
                <a:cs typeface="Arial"/>
              </a:rPr>
              <a:t>t</a:t>
            </a:r>
            <a:r>
              <a:rPr dirty="0">
                <a:latin typeface="Arial"/>
                <a:cs typeface="Arial"/>
              </a:rPr>
              <a:t>he</a:t>
            </a:r>
            <a:r>
              <a:rPr spc="15" dirty="0">
                <a:latin typeface="Arial"/>
                <a:cs typeface="Arial"/>
              </a:rPr>
              <a:t> </a:t>
            </a:r>
            <a:r>
              <a:rPr dirty="0">
                <a:latin typeface="Arial"/>
                <a:cs typeface="Arial"/>
              </a:rPr>
              <a:t>In</a:t>
            </a:r>
            <a:r>
              <a:rPr spc="-10" dirty="0">
                <a:latin typeface="Arial"/>
                <a:cs typeface="Arial"/>
              </a:rPr>
              <a:t>d</a:t>
            </a:r>
            <a:r>
              <a:rPr dirty="0">
                <a:latin typeface="Arial"/>
                <a:cs typeface="Arial"/>
              </a:rPr>
              <a:t>i</a:t>
            </a:r>
            <a:r>
              <a:rPr spc="-10" dirty="0">
                <a:latin typeface="Arial"/>
                <a:cs typeface="Arial"/>
              </a:rPr>
              <a:t>v</a:t>
            </a:r>
            <a:r>
              <a:rPr dirty="0">
                <a:latin typeface="Arial"/>
                <a:cs typeface="Arial"/>
              </a:rPr>
              <a:t>idu</a:t>
            </a:r>
            <a:r>
              <a:rPr spc="-10" dirty="0">
                <a:latin typeface="Arial"/>
                <a:cs typeface="Arial"/>
              </a:rPr>
              <a:t>a</a:t>
            </a:r>
            <a:r>
              <a:rPr dirty="0">
                <a:latin typeface="Arial"/>
                <a:cs typeface="Arial"/>
              </a:rPr>
              <a:t>l </a:t>
            </a:r>
            <a:r>
              <a:rPr spc="-10" dirty="0">
                <a:latin typeface="Arial"/>
                <a:cs typeface="Arial"/>
              </a:rPr>
              <a:t>L</a:t>
            </a:r>
            <a:r>
              <a:rPr dirty="0">
                <a:latin typeface="Arial"/>
                <a:cs typeface="Arial"/>
              </a:rPr>
              <a:t>earn</a:t>
            </a:r>
            <a:r>
              <a:rPr spc="-10" dirty="0">
                <a:latin typeface="Arial"/>
                <a:cs typeface="Arial"/>
              </a:rPr>
              <a:t>i</a:t>
            </a:r>
            <a:r>
              <a:rPr dirty="0">
                <a:latin typeface="Arial"/>
                <a:cs typeface="Arial"/>
              </a:rPr>
              <a:t>ng</a:t>
            </a:r>
            <a:r>
              <a:rPr spc="-10" dirty="0">
                <a:latin typeface="Arial"/>
                <a:cs typeface="Arial"/>
              </a:rPr>
              <a:t> </a:t>
            </a:r>
            <a:r>
              <a:rPr spc="5" dirty="0">
                <a:latin typeface="Arial"/>
                <a:cs typeface="Arial"/>
              </a:rPr>
              <a:t>M</a:t>
            </a:r>
            <a:r>
              <a:rPr dirty="0">
                <a:latin typeface="Arial"/>
                <a:cs typeface="Arial"/>
              </a:rPr>
              <a:t>o</a:t>
            </a:r>
            <a:r>
              <a:rPr spc="-10" dirty="0">
                <a:latin typeface="Arial"/>
                <a:cs typeface="Arial"/>
              </a:rPr>
              <a:t>n</a:t>
            </a:r>
            <a:r>
              <a:rPr dirty="0">
                <a:latin typeface="Arial"/>
                <a:cs typeface="Arial"/>
              </a:rPr>
              <a:t>itor</a:t>
            </a:r>
            <a:r>
              <a:rPr spc="-10" dirty="0">
                <a:latin typeface="Arial"/>
                <a:cs typeface="Arial"/>
              </a:rPr>
              <a:t>i</a:t>
            </a:r>
            <a:r>
              <a:rPr dirty="0">
                <a:latin typeface="Arial"/>
                <a:cs typeface="Arial"/>
              </a:rPr>
              <a:t>ng Pl</a:t>
            </a:r>
            <a:r>
              <a:rPr spc="-10" dirty="0">
                <a:latin typeface="Arial"/>
                <a:cs typeface="Arial"/>
              </a:rPr>
              <a:t>a</a:t>
            </a:r>
            <a:r>
              <a:rPr dirty="0">
                <a:latin typeface="Arial"/>
                <a:cs typeface="Arial"/>
              </a:rPr>
              <a:t>n e</a:t>
            </a:r>
            <a:r>
              <a:rPr spc="-10" dirty="0">
                <a:latin typeface="Arial"/>
                <a:cs typeface="Arial"/>
              </a:rPr>
              <a:t>n</a:t>
            </a:r>
            <a:r>
              <a:rPr spc="5" dirty="0">
                <a:latin typeface="Arial"/>
                <a:cs typeface="Arial"/>
              </a:rPr>
              <a:t>c</a:t>
            </a:r>
            <a:r>
              <a:rPr dirty="0">
                <a:latin typeface="Arial"/>
                <a:cs typeface="Arial"/>
              </a:rPr>
              <a:t>l</a:t>
            </a:r>
            <a:r>
              <a:rPr spc="-10" dirty="0">
                <a:latin typeface="Arial"/>
                <a:cs typeface="Arial"/>
              </a:rPr>
              <a:t>o</a:t>
            </a:r>
            <a:r>
              <a:rPr spc="5" dirty="0">
                <a:latin typeface="Arial"/>
                <a:cs typeface="Arial"/>
              </a:rPr>
              <a:t>s</a:t>
            </a:r>
            <a:r>
              <a:rPr spc="-10" dirty="0">
                <a:latin typeface="Arial"/>
                <a:cs typeface="Arial"/>
              </a:rPr>
              <a:t>e</a:t>
            </a:r>
            <a:r>
              <a:rPr dirty="0">
                <a:latin typeface="Arial"/>
                <a:cs typeface="Arial"/>
              </a:rPr>
              <a:t>d </a:t>
            </a:r>
            <a:r>
              <a:rPr spc="5" dirty="0">
                <a:latin typeface="Arial"/>
                <a:cs typeface="Arial"/>
              </a:rPr>
              <a:t>i</a:t>
            </a:r>
            <a:r>
              <a:rPr dirty="0">
                <a:latin typeface="Arial"/>
                <a:cs typeface="Arial"/>
              </a:rPr>
              <a:t>n </a:t>
            </a:r>
            <a:r>
              <a:rPr spc="-15" dirty="0">
                <a:latin typeface="Arial"/>
                <a:cs typeface="Arial"/>
              </a:rPr>
              <a:t>D</a:t>
            </a:r>
            <a:r>
              <a:rPr spc="25" dirty="0">
                <a:latin typeface="Arial"/>
                <a:cs typeface="Arial"/>
              </a:rPr>
              <a:t>M</a:t>
            </a:r>
            <a:r>
              <a:rPr dirty="0">
                <a:latin typeface="Arial"/>
                <a:cs typeface="Arial"/>
              </a:rPr>
              <a:t>-</a:t>
            </a:r>
            <a:r>
              <a:rPr spc="-5" dirty="0">
                <a:latin typeface="Arial"/>
                <a:cs typeface="Arial"/>
              </a:rPr>
              <a:t>C</a:t>
            </a:r>
            <a:r>
              <a:rPr dirty="0">
                <a:latin typeface="Arial"/>
                <a:cs typeface="Arial"/>
              </a:rPr>
              <a:t>I-2</a:t>
            </a:r>
            <a:r>
              <a:rPr spc="-10" dirty="0">
                <a:latin typeface="Arial"/>
                <a:cs typeface="Arial"/>
              </a:rPr>
              <a:t>0</a:t>
            </a:r>
            <a:r>
              <a:rPr dirty="0">
                <a:latin typeface="Arial"/>
                <a:cs typeface="Arial"/>
              </a:rPr>
              <a:t>2</a:t>
            </a:r>
            <a:r>
              <a:rPr spc="5" dirty="0">
                <a:latin typeface="Arial"/>
                <a:cs typeface="Arial"/>
              </a:rPr>
              <a:t>0</a:t>
            </a:r>
            <a:r>
              <a:rPr dirty="0">
                <a:latin typeface="Arial"/>
                <a:cs typeface="Arial"/>
              </a:rPr>
              <a:t>-00</a:t>
            </a:r>
            <a:r>
              <a:rPr spc="-10" dirty="0">
                <a:latin typeface="Arial"/>
                <a:cs typeface="Arial"/>
              </a:rPr>
              <a:t>1</a:t>
            </a:r>
            <a:r>
              <a:rPr dirty="0">
                <a:latin typeface="Arial"/>
                <a:cs typeface="Arial"/>
              </a:rPr>
              <a:t>62 (S</a:t>
            </a:r>
            <a:r>
              <a:rPr spc="-10" dirty="0">
                <a:latin typeface="Arial"/>
                <a:cs typeface="Arial"/>
              </a:rPr>
              <a:t>u</a:t>
            </a:r>
            <a:r>
              <a:rPr dirty="0">
                <a:latin typeface="Arial"/>
                <a:cs typeface="Arial"/>
              </a:rPr>
              <a:t>gg</a:t>
            </a:r>
            <a:r>
              <a:rPr spc="-10" dirty="0">
                <a:latin typeface="Arial"/>
                <a:cs typeface="Arial"/>
              </a:rPr>
              <a:t>e</a:t>
            </a:r>
            <a:r>
              <a:rPr spc="5" dirty="0">
                <a:latin typeface="Arial"/>
                <a:cs typeface="Arial"/>
              </a:rPr>
              <a:t>s</a:t>
            </a:r>
            <a:r>
              <a:rPr dirty="0">
                <a:latin typeface="Arial"/>
                <a:cs typeface="Arial"/>
              </a:rPr>
              <a:t>t</a:t>
            </a:r>
            <a:r>
              <a:rPr spc="-10" dirty="0">
                <a:latin typeface="Arial"/>
                <a:cs typeface="Arial"/>
              </a:rPr>
              <a:t>e</a:t>
            </a:r>
            <a:r>
              <a:rPr dirty="0">
                <a:latin typeface="Arial"/>
                <a:cs typeface="Arial"/>
              </a:rPr>
              <a:t>d Stra</a:t>
            </a:r>
            <a:r>
              <a:rPr spc="-10" dirty="0">
                <a:latin typeface="Arial"/>
                <a:cs typeface="Arial"/>
              </a:rPr>
              <a:t>t</a:t>
            </a:r>
            <a:r>
              <a:rPr dirty="0">
                <a:latin typeface="Arial"/>
                <a:cs typeface="Arial"/>
              </a:rPr>
              <a:t>eg</a:t>
            </a:r>
            <a:r>
              <a:rPr spc="-10" dirty="0">
                <a:latin typeface="Arial"/>
                <a:cs typeface="Arial"/>
              </a:rPr>
              <a:t>i</a:t>
            </a:r>
            <a:r>
              <a:rPr dirty="0">
                <a:latin typeface="Arial"/>
                <a:cs typeface="Arial"/>
              </a:rPr>
              <a:t>es</a:t>
            </a:r>
            <a:r>
              <a:rPr spc="5" dirty="0">
                <a:latin typeface="Arial"/>
                <a:cs typeface="Arial"/>
              </a:rPr>
              <a:t> </a:t>
            </a:r>
            <a:r>
              <a:rPr spc="-10" dirty="0">
                <a:latin typeface="Arial"/>
                <a:cs typeface="Arial"/>
              </a:rPr>
              <a:t>i</a:t>
            </a:r>
            <a:r>
              <a:rPr dirty="0">
                <a:latin typeface="Arial"/>
                <a:cs typeface="Arial"/>
              </a:rPr>
              <a:t>n I</a:t>
            </a:r>
            <a:r>
              <a:rPr spc="-10" dirty="0">
                <a:latin typeface="Arial"/>
                <a:cs typeface="Arial"/>
              </a:rPr>
              <a:t>m</a:t>
            </a:r>
            <a:r>
              <a:rPr dirty="0">
                <a:latin typeface="Arial"/>
                <a:cs typeface="Arial"/>
              </a:rPr>
              <a:t>pl</a:t>
            </a:r>
            <a:r>
              <a:rPr spc="-10" dirty="0">
                <a:latin typeface="Arial"/>
                <a:cs typeface="Arial"/>
              </a:rPr>
              <a:t>e</a:t>
            </a:r>
            <a:r>
              <a:rPr spc="5" dirty="0">
                <a:latin typeface="Arial"/>
                <a:cs typeface="Arial"/>
              </a:rPr>
              <a:t>m</a:t>
            </a:r>
            <a:r>
              <a:rPr dirty="0">
                <a:latin typeface="Arial"/>
                <a:cs typeface="Arial"/>
              </a:rPr>
              <a:t>e</a:t>
            </a:r>
            <a:r>
              <a:rPr spc="-10" dirty="0">
                <a:latin typeface="Arial"/>
                <a:cs typeface="Arial"/>
              </a:rPr>
              <a:t>n</a:t>
            </a:r>
            <a:r>
              <a:rPr dirty="0">
                <a:latin typeface="Arial"/>
                <a:cs typeface="Arial"/>
              </a:rPr>
              <a:t>t</a:t>
            </a:r>
            <a:r>
              <a:rPr spc="5" dirty="0">
                <a:latin typeface="Arial"/>
                <a:cs typeface="Arial"/>
              </a:rPr>
              <a:t>i</a:t>
            </a:r>
            <a:r>
              <a:rPr dirty="0">
                <a:latin typeface="Arial"/>
                <a:cs typeface="Arial"/>
              </a:rPr>
              <a:t>ng</a:t>
            </a:r>
            <a:r>
              <a:rPr spc="-10" dirty="0">
                <a:latin typeface="Arial"/>
                <a:cs typeface="Arial"/>
              </a:rPr>
              <a:t> </a:t>
            </a:r>
            <a:r>
              <a:rPr dirty="0">
                <a:latin typeface="Arial"/>
                <a:cs typeface="Arial"/>
              </a:rPr>
              <a:t>Di</a:t>
            </a:r>
            <a:r>
              <a:rPr spc="5" dirty="0">
                <a:latin typeface="Arial"/>
                <a:cs typeface="Arial"/>
              </a:rPr>
              <a:t>s</a:t>
            </a:r>
            <a:r>
              <a:rPr spc="-10" dirty="0">
                <a:latin typeface="Arial"/>
                <a:cs typeface="Arial"/>
              </a:rPr>
              <a:t>t</a:t>
            </a:r>
            <a:r>
              <a:rPr dirty="0">
                <a:latin typeface="Arial"/>
                <a:cs typeface="Arial"/>
              </a:rPr>
              <a:t>a</a:t>
            </a:r>
            <a:r>
              <a:rPr spc="-10" dirty="0">
                <a:latin typeface="Arial"/>
                <a:cs typeface="Arial"/>
              </a:rPr>
              <a:t>n</a:t>
            </a:r>
            <a:r>
              <a:rPr spc="5" dirty="0">
                <a:latin typeface="Arial"/>
                <a:cs typeface="Arial"/>
              </a:rPr>
              <a:t>c</a:t>
            </a:r>
            <a:r>
              <a:rPr dirty="0">
                <a:latin typeface="Arial"/>
                <a:cs typeface="Arial"/>
              </a:rPr>
              <a:t>e </a:t>
            </a:r>
            <a:r>
              <a:rPr spc="-10" dirty="0">
                <a:latin typeface="Arial"/>
                <a:cs typeface="Arial"/>
              </a:rPr>
              <a:t>L</a:t>
            </a:r>
            <a:r>
              <a:rPr dirty="0">
                <a:latin typeface="Arial"/>
                <a:cs typeface="Arial"/>
              </a:rPr>
              <a:t>earni</a:t>
            </a:r>
            <a:r>
              <a:rPr spc="-10" dirty="0">
                <a:latin typeface="Arial"/>
                <a:cs typeface="Arial"/>
              </a:rPr>
              <a:t>n</a:t>
            </a:r>
            <a:r>
              <a:rPr dirty="0">
                <a:latin typeface="Arial"/>
                <a:cs typeface="Arial"/>
              </a:rPr>
              <a:t>g De</a:t>
            </a:r>
            <a:r>
              <a:rPr spc="-10" dirty="0">
                <a:latin typeface="Arial"/>
                <a:cs typeface="Arial"/>
              </a:rPr>
              <a:t>l</a:t>
            </a:r>
            <a:r>
              <a:rPr dirty="0">
                <a:latin typeface="Arial"/>
                <a:cs typeface="Arial"/>
              </a:rPr>
              <a:t>i</a:t>
            </a:r>
            <a:r>
              <a:rPr spc="-10" dirty="0">
                <a:latin typeface="Arial"/>
                <a:cs typeface="Arial"/>
              </a:rPr>
              <a:t>v</a:t>
            </a:r>
            <a:r>
              <a:rPr dirty="0">
                <a:latin typeface="Arial"/>
                <a:cs typeface="Arial"/>
              </a:rPr>
              <a:t>ery</a:t>
            </a:r>
            <a:r>
              <a:rPr spc="-5" dirty="0">
                <a:latin typeface="Arial"/>
                <a:cs typeface="Arial"/>
              </a:rPr>
              <a:t> </a:t>
            </a:r>
            <a:r>
              <a:rPr spc="5" dirty="0">
                <a:latin typeface="Arial"/>
                <a:cs typeface="Arial"/>
              </a:rPr>
              <a:t>M</a:t>
            </a:r>
            <a:r>
              <a:rPr dirty="0">
                <a:latin typeface="Arial"/>
                <a:cs typeface="Arial"/>
              </a:rPr>
              <a:t>o</a:t>
            </a:r>
            <a:r>
              <a:rPr spc="-10" dirty="0">
                <a:latin typeface="Arial"/>
                <a:cs typeface="Arial"/>
              </a:rPr>
              <a:t>d</a:t>
            </a:r>
            <a:r>
              <a:rPr dirty="0">
                <a:latin typeface="Arial"/>
                <a:cs typeface="Arial"/>
              </a:rPr>
              <a:t>ali</a:t>
            </a:r>
            <a:r>
              <a:rPr spc="-10" dirty="0">
                <a:latin typeface="Arial"/>
                <a:cs typeface="Arial"/>
              </a:rPr>
              <a:t>t</a:t>
            </a:r>
            <a:r>
              <a:rPr dirty="0">
                <a:latin typeface="Arial"/>
                <a:cs typeface="Arial"/>
              </a:rPr>
              <a:t>i</a:t>
            </a:r>
            <a:r>
              <a:rPr spc="-10" dirty="0">
                <a:latin typeface="Arial"/>
                <a:cs typeface="Arial"/>
              </a:rPr>
              <a:t>e</a:t>
            </a:r>
            <a:r>
              <a:rPr dirty="0">
                <a:latin typeface="Arial"/>
                <a:cs typeface="Arial"/>
              </a:rPr>
              <a:t>s</a:t>
            </a:r>
            <a:r>
              <a:rPr spc="5" dirty="0">
                <a:latin typeface="Arial"/>
                <a:cs typeface="Arial"/>
              </a:rPr>
              <a:t> </a:t>
            </a:r>
            <a:r>
              <a:rPr dirty="0">
                <a:latin typeface="Arial"/>
                <a:cs typeface="Arial"/>
              </a:rPr>
              <a:t>(</a:t>
            </a:r>
            <a:r>
              <a:rPr spc="-15" dirty="0">
                <a:latin typeface="Arial"/>
                <a:cs typeface="Arial"/>
              </a:rPr>
              <a:t>D</a:t>
            </a:r>
            <a:r>
              <a:rPr dirty="0">
                <a:latin typeface="Arial"/>
                <a:cs typeface="Arial"/>
              </a:rPr>
              <a:t>LDM) for Scho</a:t>
            </a:r>
            <a:r>
              <a:rPr spc="-10" dirty="0">
                <a:latin typeface="Arial"/>
                <a:cs typeface="Arial"/>
              </a:rPr>
              <a:t>o</a:t>
            </a:r>
            <a:r>
              <a:rPr dirty="0">
                <a:latin typeface="Arial"/>
                <a:cs typeface="Arial"/>
              </a:rPr>
              <a:t>l Year</a:t>
            </a:r>
            <a:r>
              <a:rPr spc="-15" dirty="0">
                <a:latin typeface="Arial"/>
                <a:cs typeface="Arial"/>
              </a:rPr>
              <a:t> </a:t>
            </a:r>
            <a:r>
              <a:rPr dirty="0">
                <a:latin typeface="Arial"/>
                <a:cs typeface="Arial"/>
              </a:rPr>
              <a:t>20</a:t>
            </a:r>
            <a:r>
              <a:rPr spc="-10" dirty="0">
                <a:latin typeface="Arial"/>
                <a:cs typeface="Arial"/>
              </a:rPr>
              <a:t>2</a:t>
            </a:r>
            <a:r>
              <a:rPr spc="10" dirty="0">
                <a:latin typeface="Arial"/>
                <a:cs typeface="Arial"/>
              </a:rPr>
              <a:t>0</a:t>
            </a:r>
            <a:r>
              <a:rPr dirty="0">
                <a:latin typeface="Arial"/>
                <a:cs typeface="Arial"/>
              </a:rPr>
              <a:t>-2</a:t>
            </a:r>
            <a:r>
              <a:rPr spc="-10" dirty="0">
                <a:latin typeface="Arial"/>
                <a:cs typeface="Arial"/>
              </a:rPr>
              <a:t>0</a:t>
            </a:r>
            <a:r>
              <a:rPr dirty="0">
                <a:latin typeface="Arial"/>
                <a:cs typeface="Arial"/>
              </a:rPr>
              <a:t>21) or</a:t>
            </a:r>
            <a:r>
              <a:rPr spc="-15" dirty="0">
                <a:latin typeface="Arial"/>
                <a:cs typeface="Arial"/>
              </a:rPr>
              <a:t> </a:t>
            </a:r>
            <a:r>
              <a:rPr dirty="0">
                <a:latin typeface="Arial"/>
                <a:cs typeface="Arial"/>
              </a:rPr>
              <a:t>a</a:t>
            </a:r>
            <a:r>
              <a:rPr spc="-10" dirty="0">
                <a:latin typeface="Arial"/>
                <a:cs typeface="Arial"/>
              </a:rPr>
              <a:t>n</a:t>
            </a:r>
            <a:r>
              <a:rPr dirty="0">
                <a:latin typeface="Arial"/>
                <a:cs typeface="Arial"/>
              </a:rPr>
              <a:t>y</a:t>
            </a:r>
            <a:r>
              <a:rPr spc="5" dirty="0">
                <a:latin typeface="Arial"/>
                <a:cs typeface="Arial"/>
              </a:rPr>
              <a:t> </a:t>
            </a:r>
            <a:r>
              <a:rPr dirty="0">
                <a:latin typeface="Arial"/>
                <a:cs typeface="Arial"/>
              </a:rPr>
              <a:t>ot</a:t>
            </a:r>
            <a:r>
              <a:rPr spc="-10" dirty="0">
                <a:latin typeface="Arial"/>
                <a:cs typeface="Arial"/>
              </a:rPr>
              <a:t>h</a:t>
            </a:r>
            <a:r>
              <a:rPr dirty="0">
                <a:latin typeface="Arial"/>
                <a:cs typeface="Arial"/>
              </a:rPr>
              <a:t>er </a:t>
            </a:r>
            <a:r>
              <a:rPr spc="-5" dirty="0">
                <a:latin typeface="Arial"/>
                <a:cs typeface="Arial"/>
              </a:rPr>
              <a:t>s</a:t>
            </a:r>
            <a:r>
              <a:rPr dirty="0">
                <a:latin typeface="Arial"/>
                <a:cs typeface="Arial"/>
              </a:rPr>
              <a:t>i</a:t>
            </a:r>
            <a:r>
              <a:rPr spc="-10" dirty="0">
                <a:latin typeface="Arial"/>
                <a:cs typeface="Arial"/>
              </a:rPr>
              <a:t>m</a:t>
            </a:r>
            <a:r>
              <a:rPr dirty="0">
                <a:latin typeface="Arial"/>
                <a:cs typeface="Arial"/>
              </a:rPr>
              <a:t>ilar</a:t>
            </a:r>
            <a:r>
              <a:rPr spc="-10" dirty="0">
                <a:latin typeface="Arial"/>
                <a:cs typeface="Arial"/>
              </a:rPr>
              <a:t>/</a:t>
            </a:r>
            <a:r>
              <a:rPr spc="5" dirty="0">
                <a:latin typeface="Arial"/>
                <a:cs typeface="Arial"/>
              </a:rPr>
              <a:t>c</a:t>
            </a:r>
            <a:r>
              <a:rPr dirty="0">
                <a:latin typeface="Arial"/>
                <a:cs typeface="Arial"/>
              </a:rPr>
              <a:t>o</a:t>
            </a:r>
            <a:r>
              <a:rPr spc="-10" dirty="0">
                <a:latin typeface="Arial"/>
                <a:cs typeface="Arial"/>
              </a:rPr>
              <a:t>n</a:t>
            </a:r>
            <a:r>
              <a:rPr dirty="0">
                <a:latin typeface="Arial"/>
                <a:cs typeface="Arial"/>
              </a:rPr>
              <a:t>te</a:t>
            </a:r>
            <a:r>
              <a:rPr spc="-10" dirty="0">
                <a:latin typeface="Arial"/>
                <a:cs typeface="Arial"/>
              </a:rPr>
              <a:t>x</a:t>
            </a:r>
            <a:r>
              <a:rPr dirty="0">
                <a:latin typeface="Arial"/>
                <a:cs typeface="Arial"/>
              </a:rPr>
              <a:t>tua</a:t>
            </a:r>
            <a:r>
              <a:rPr spc="-10" dirty="0">
                <a:latin typeface="Arial"/>
                <a:cs typeface="Arial"/>
              </a:rPr>
              <a:t>l</a:t>
            </a:r>
            <a:r>
              <a:rPr dirty="0">
                <a:latin typeface="Arial"/>
                <a:cs typeface="Arial"/>
              </a:rPr>
              <a:t>i</a:t>
            </a:r>
            <a:r>
              <a:rPr spc="-10" dirty="0">
                <a:latin typeface="Arial"/>
                <a:cs typeface="Arial"/>
              </a:rPr>
              <a:t>z</a:t>
            </a:r>
            <a:r>
              <a:rPr dirty="0">
                <a:latin typeface="Arial"/>
                <a:cs typeface="Arial"/>
              </a:rPr>
              <a:t>ed </a:t>
            </a:r>
            <a:r>
              <a:rPr spc="-10" dirty="0">
                <a:latin typeface="Arial"/>
                <a:cs typeface="Arial"/>
              </a:rPr>
              <a:t>t</a:t>
            </a:r>
            <a:r>
              <a:rPr dirty="0">
                <a:latin typeface="Arial"/>
                <a:cs typeface="Arial"/>
              </a:rPr>
              <a:t>ool </a:t>
            </a:r>
            <a:r>
              <a:rPr spc="-10" dirty="0">
                <a:latin typeface="Arial"/>
                <a:cs typeface="Arial"/>
              </a:rPr>
              <a:t>u</a:t>
            </a:r>
            <a:r>
              <a:rPr spc="5" dirty="0">
                <a:latin typeface="Arial"/>
                <a:cs typeface="Arial"/>
              </a:rPr>
              <a:t>s</a:t>
            </a:r>
            <a:r>
              <a:rPr dirty="0">
                <a:latin typeface="Arial"/>
                <a:cs typeface="Arial"/>
              </a:rPr>
              <a:t>ed</a:t>
            </a:r>
            <a:r>
              <a:rPr spc="-10" dirty="0">
                <a:latin typeface="Arial"/>
                <a:cs typeface="Arial"/>
              </a:rPr>
              <a:t> </a:t>
            </a:r>
            <a:r>
              <a:rPr dirty="0">
                <a:latin typeface="Arial"/>
                <a:cs typeface="Arial"/>
              </a:rPr>
              <a:t>by</a:t>
            </a:r>
            <a:r>
              <a:rPr spc="-10" dirty="0">
                <a:latin typeface="Arial"/>
                <a:cs typeface="Arial"/>
              </a:rPr>
              <a:t> </a:t>
            </a:r>
            <a:r>
              <a:rPr dirty="0">
                <a:latin typeface="Arial"/>
                <a:cs typeface="Arial"/>
              </a:rPr>
              <a:t>the</a:t>
            </a:r>
            <a:r>
              <a:rPr spc="-10" dirty="0">
                <a:latin typeface="Arial"/>
                <a:cs typeface="Arial"/>
              </a:rPr>
              <a:t> </a:t>
            </a:r>
            <a:r>
              <a:rPr spc="5" dirty="0">
                <a:latin typeface="Arial"/>
                <a:cs typeface="Arial"/>
              </a:rPr>
              <a:t>s</a:t>
            </a:r>
            <a:r>
              <a:rPr spc="-10" dirty="0">
                <a:latin typeface="Arial"/>
                <a:cs typeface="Arial"/>
              </a:rPr>
              <a:t>c</a:t>
            </a:r>
            <a:r>
              <a:rPr dirty="0">
                <a:latin typeface="Arial"/>
                <a:cs typeface="Arial"/>
              </a:rPr>
              <a:t>ho</a:t>
            </a:r>
            <a:r>
              <a:rPr spc="-10" dirty="0">
                <a:latin typeface="Arial"/>
                <a:cs typeface="Arial"/>
              </a:rPr>
              <a:t>o</a:t>
            </a:r>
            <a:r>
              <a:rPr dirty="0">
                <a:latin typeface="Arial"/>
                <a:cs typeface="Arial"/>
              </a:rPr>
              <a:t>l or</a:t>
            </a:r>
            <a:r>
              <a:rPr spc="-10" dirty="0">
                <a:latin typeface="Arial"/>
                <a:cs typeface="Arial"/>
              </a:rPr>
              <a:t> </a:t>
            </a:r>
            <a:r>
              <a:rPr dirty="0">
                <a:latin typeface="Arial"/>
                <a:cs typeface="Arial"/>
              </a:rPr>
              <a:t>pre</a:t>
            </a:r>
            <a:r>
              <a:rPr spc="-10" dirty="0">
                <a:latin typeface="Arial"/>
                <a:cs typeface="Arial"/>
              </a:rPr>
              <a:t>s</a:t>
            </a:r>
            <a:r>
              <a:rPr spc="5" dirty="0">
                <a:latin typeface="Arial"/>
                <a:cs typeface="Arial"/>
              </a:rPr>
              <a:t>c</a:t>
            </a:r>
            <a:r>
              <a:rPr dirty="0">
                <a:latin typeface="Arial"/>
                <a:cs typeface="Arial"/>
              </a:rPr>
              <a:t>rib</a:t>
            </a:r>
            <a:r>
              <a:rPr spc="-10" dirty="0">
                <a:latin typeface="Arial"/>
                <a:cs typeface="Arial"/>
              </a:rPr>
              <a:t>e</a:t>
            </a:r>
            <a:r>
              <a:rPr dirty="0">
                <a:latin typeface="Arial"/>
                <a:cs typeface="Arial"/>
              </a:rPr>
              <a:t>d </a:t>
            </a:r>
            <a:r>
              <a:rPr spc="-10" dirty="0">
                <a:latin typeface="Arial"/>
                <a:cs typeface="Arial"/>
              </a:rPr>
              <a:t>b</a:t>
            </a:r>
            <a:r>
              <a:rPr dirty="0">
                <a:latin typeface="Arial"/>
                <a:cs typeface="Arial"/>
              </a:rPr>
              <a:t>y</a:t>
            </a:r>
            <a:r>
              <a:rPr spc="5" dirty="0">
                <a:latin typeface="Arial"/>
                <a:cs typeface="Arial"/>
              </a:rPr>
              <a:t> </a:t>
            </a:r>
            <a:r>
              <a:rPr dirty="0">
                <a:latin typeface="Arial"/>
                <a:cs typeface="Arial"/>
              </a:rPr>
              <a:t>t</a:t>
            </a:r>
            <a:r>
              <a:rPr spc="-10" dirty="0">
                <a:latin typeface="Arial"/>
                <a:cs typeface="Arial"/>
              </a:rPr>
              <a:t>h</a:t>
            </a:r>
            <a:r>
              <a:rPr dirty="0">
                <a:latin typeface="Arial"/>
                <a:cs typeface="Arial"/>
              </a:rPr>
              <a:t>e</a:t>
            </a:r>
            <a:r>
              <a:rPr spc="40" dirty="0">
                <a:latin typeface="Arial"/>
                <a:cs typeface="Arial"/>
              </a:rPr>
              <a:t> </a:t>
            </a:r>
            <a:r>
              <a:rPr dirty="0">
                <a:latin typeface="Arial"/>
                <a:cs typeface="Arial"/>
              </a:rPr>
              <a:t>DepEd</a:t>
            </a:r>
            <a:r>
              <a:rPr spc="-10" dirty="0">
                <a:latin typeface="Arial"/>
                <a:cs typeface="Arial"/>
              </a:rPr>
              <a:t> </a:t>
            </a:r>
            <a:r>
              <a:rPr dirty="0">
                <a:latin typeface="Arial"/>
                <a:cs typeface="Arial"/>
              </a:rPr>
              <a:t>Centr</a:t>
            </a:r>
            <a:r>
              <a:rPr spc="-10" dirty="0">
                <a:latin typeface="Arial"/>
                <a:cs typeface="Arial"/>
              </a:rPr>
              <a:t>a</a:t>
            </a:r>
            <a:r>
              <a:rPr dirty="0">
                <a:latin typeface="Arial"/>
                <a:cs typeface="Arial"/>
              </a:rPr>
              <a:t>l </a:t>
            </a:r>
            <a:r>
              <a:rPr spc="-15" dirty="0">
                <a:latin typeface="Arial"/>
                <a:cs typeface="Arial"/>
              </a:rPr>
              <a:t>O</a:t>
            </a:r>
            <a:r>
              <a:rPr dirty="0">
                <a:latin typeface="Arial"/>
                <a:cs typeface="Arial"/>
              </a:rPr>
              <a:t>ffi</a:t>
            </a:r>
            <a:r>
              <a:rPr spc="5" dirty="0">
                <a:latin typeface="Arial"/>
                <a:cs typeface="Arial"/>
              </a:rPr>
              <a:t>c</a:t>
            </a:r>
            <a:r>
              <a:rPr dirty="0">
                <a:latin typeface="Arial"/>
                <a:cs typeface="Arial"/>
              </a:rPr>
              <a:t>e</a:t>
            </a:r>
            <a:r>
              <a:rPr spc="-5" dirty="0">
                <a:latin typeface="Arial"/>
                <a:cs typeface="Arial"/>
              </a:rPr>
              <a:t> </a:t>
            </a:r>
            <a:r>
              <a:rPr dirty="0">
                <a:latin typeface="Arial"/>
                <a:cs typeface="Arial"/>
              </a:rPr>
              <a:t>- Curr</a:t>
            </a:r>
            <a:r>
              <a:rPr spc="-10" dirty="0">
                <a:latin typeface="Arial"/>
                <a:cs typeface="Arial"/>
              </a:rPr>
              <a:t>i</a:t>
            </a:r>
            <a:r>
              <a:rPr spc="5" dirty="0">
                <a:latin typeface="Arial"/>
                <a:cs typeface="Arial"/>
              </a:rPr>
              <a:t>c</a:t>
            </a:r>
            <a:r>
              <a:rPr dirty="0">
                <a:latin typeface="Arial"/>
                <a:cs typeface="Arial"/>
              </a:rPr>
              <a:t>u</a:t>
            </a:r>
            <a:r>
              <a:rPr spc="-10" dirty="0">
                <a:latin typeface="Arial"/>
                <a:cs typeface="Arial"/>
              </a:rPr>
              <a:t>l</a:t>
            </a:r>
            <a:r>
              <a:rPr dirty="0">
                <a:latin typeface="Arial"/>
                <a:cs typeface="Arial"/>
              </a:rPr>
              <a:t>um</a:t>
            </a:r>
            <a:r>
              <a:rPr spc="5" dirty="0">
                <a:latin typeface="Arial"/>
                <a:cs typeface="Arial"/>
              </a:rPr>
              <a:t> </a:t>
            </a:r>
            <a:r>
              <a:rPr dirty="0">
                <a:latin typeface="Arial"/>
                <a:cs typeface="Arial"/>
              </a:rPr>
              <a:t>&amp;</a:t>
            </a:r>
            <a:r>
              <a:rPr spc="-15" dirty="0">
                <a:latin typeface="Arial"/>
                <a:cs typeface="Arial"/>
              </a:rPr>
              <a:t> </a:t>
            </a:r>
            <a:r>
              <a:rPr dirty="0">
                <a:latin typeface="Arial"/>
                <a:cs typeface="Arial"/>
              </a:rPr>
              <a:t>In</a:t>
            </a:r>
            <a:r>
              <a:rPr spc="-10" dirty="0">
                <a:latin typeface="Arial"/>
                <a:cs typeface="Arial"/>
              </a:rPr>
              <a:t>s</a:t>
            </a:r>
            <a:r>
              <a:rPr dirty="0">
                <a:latin typeface="Arial"/>
                <a:cs typeface="Arial"/>
              </a:rPr>
              <a:t>tru</a:t>
            </a:r>
            <a:r>
              <a:rPr spc="-10" dirty="0">
                <a:latin typeface="Arial"/>
                <a:cs typeface="Arial"/>
              </a:rPr>
              <a:t>c</a:t>
            </a:r>
            <a:r>
              <a:rPr dirty="0">
                <a:latin typeface="Arial"/>
                <a:cs typeface="Arial"/>
              </a:rPr>
              <a:t>t</a:t>
            </a:r>
            <a:r>
              <a:rPr spc="5" dirty="0">
                <a:latin typeface="Arial"/>
                <a:cs typeface="Arial"/>
              </a:rPr>
              <a:t>i</a:t>
            </a:r>
            <a:r>
              <a:rPr dirty="0">
                <a:latin typeface="Arial"/>
                <a:cs typeface="Arial"/>
              </a:rPr>
              <a:t>on</a:t>
            </a:r>
            <a:r>
              <a:rPr spc="-10" dirty="0">
                <a:latin typeface="Arial"/>
                <a:cs typeface="Arial"/>
              </a:rPr>
              <a:t> </a:t>
            </a:r>
            <a:r>
              <a:rPr dirty="0">
                <a:latin typeface="Arial"/>
                <a:cs typeface="Arial"/>
              </a:rPr>
              <a:t>Strand</a:t>
            </a:r>
            <a:r>
              <a:rPr spc="-10" dirty="0">
                <a:latin typeface="Arial"/>
                <a:cs typeface="Arial"/>
              </a:rPr>
              <a:t> </a:t>
            </a:r>
            <a:r>
              <a:rPr dirty="0">
                <a:latin typeface="Arial"/>
                <a:cs typeface="Arial"/>
              </a:rPr>
              <a:t>in</a:t>
            </a:r>
            <a:r>
              <a:rPr spc="-10" dirty="0">
                <a:latin typeface="Arial"/>
                <a:cs typeface="Arial"/>
              </a:rPr>
              <a:t> </a:t>
            </a:r>
            <a:r>
              <a:rPr spc="5" dirty="0">
                <a:latin typeface="Arial"/>
                <a:cs typeface="Arial"/>
              </a:rPr>
              <a:t>s</a:t>
            </a:r>
            <a:r>
              <a:rPr dirty="0">
                <a:latin typeface="Arial"/>
                <a:cs typeface="Arial"/>
              </a:rPr>
              <a:t>u</a:t>
            </a:r>
            <a:r>
              <a:rPr spc="-10" dirty="0">
                <a:latin typeface="Arial"/>
                <a:cs typeface="Arial"/>
              </a:rPr>
              <a:t>c</a:t>
            </a:r>
            <a:r>
              <a:rPr spc="5" dirty="0">
                <a:latin typeface="Arial"/>
                <a:cs typeface="Arial"/>
              </a:rPr>
              <a:t>c</a:t>
            </a:r>
            <a:r>
              <a:rPr dirty="0">
                <a:latin typeface="Arial"/>
                <a:cs typeface="Arial"/>
              </a:rPr>
              <a:t>e</a:t>
            </a:r>
            <a:r>
              <a:rPr spc="-10" dirty="0">
                <a:latin typeface="Arial"/>
                <a:cs typeface="Arial"/>
              </a:rPr>
              <a:t>e</a:t>
            </a:r>
            <a:r>
              <a:rPr dirty="0">
                <a:latin typeface="Arial"/>
                <a:cs typeface="Arial"/>
              </a:rPr>
              <a:t>di</a:t>
            </a:r>
            <a:r>
              <a:rPr spc="-10" dirty="0">
                <a:latin typeface="Arial"/>
                <a:cs typeface="Arial"/>
              </a:rPr>
              <a:t>n</a:t>
            </a:r>
            <a:r>
              <a:rPr dirty="0">
                <a:latin typeface="Arial"/>
                <a:cs typeface="Arial"/>
              </a:rPr>
              <a:t>g </a:t>
            </a:r>
            <a:r>
              <a:rPr spc="-10" dirty="0">
                <a:latin typeface="Arial"/>
                <a:cs typeface="Arial"/>
              </a:rPr>
              <a:t>i</a:t>
            </a:r>
            <a:r>
              <a:rPr spc="5" dirty="0">
                <a:latin typeface="Arial"/>
                <a:cs typeface="Arial"/>
              </a:rPr>
              <a:t>ss</a:t>
            </a:r>
            <a:r>
              <a:rPr spc="-10" dirty="0">
                <a:latin typeface="Arial"/>
                <a:cs typeface="Arial"/>
              </a:rPr>
              <a:t>u</a:t>
            </a:r>
            <a:r>
              <a:rPr dirty="0">
                <a:latin typeface="Arial"/>
                <a:cs typeface="Arial"/>
              </a:rPr>
              <a:t>an</a:t>
            </a:r>
            <a:r>
              <a:rPr spc="-10" dirty="0">
                <a:latin typeface="Arial"/>
                <a:cs typeface="Arial"/>
              </a:rPr>
              <a:t>c</a:t>
            </a:r>
            <a:r>
              <a:rPr dirty="0">
                <a:latin typeface="Arial"/>
                <a:cs typeface="Arial"/>
              </a:rPr>
              <a:t>e</a:t>
            </a:r>
            <a:r>
              <a:rPr spc="5" dirty="0">
                <a:latin typeface="Arial"/>
                <a:cs typeface="Arial"/>
              </a:rPr>
              <a:t>s</a:t>
            </a:r>
            <a:r>
              <a:rPr dirty="0">
                <a:latin typeface="Arial"/>
                <a:cs typeface="Arial"/>
              </a:rPr>
              <a:t>.</a:t>
            </a:r>
          </a:p>
        </p:txBody>
      </p:sp>
      <p:graphicFrame>
        <p:nvGraphicFramePr>
          <p:cNvPr id="4" name="object 4"/>
          <p:cNvGraphicFramePr>
            <a:graphicFrameLocks noGrp="1"/>
          </p:cNvGraphicFramePr>
          <p:nvPr>
            <p:extLst>
              <p:ext uri="{D42A27DB-BD31-4B8C-83A1-F6EECF244321}">
                <p14:modId xmlns:p14="http://schemas.microsoft.com/office/powerpoint/2010/main" val="2433728106"/>
              </p:ext>
            </p:extLst>
          </p:nvPr>
        </p:nvGraphicFramePr>
        <p:xfrm>
          <a:off x="757990" y="1664036"/>
          <a:ext cx="17896305" cy="6196436"/>
        </p:xfrm>
        <a:graphic>
          <a:graphicData uri="http://schemas.openxmlformats.org/drawingml/2006/table">
            <a:tbl>
              <a:tblPr firstRow="1" bandRow="1">
                <a:tableStyleId>{2D5ABB26-0587-4C30-8999-92F81FD0307C}</a:tableStyleId>
              </a:tblPr>
              <a:tblGrid>
                <a:gridCol w="5612626">
                  <a:extLst>
                    <a:ext uri="{9D8B030D-6E8A-4147-A177-3AD203B41FA5}">
                      <a16:colId xmlns:a16="http://schemas.microsoft.com/office/drawing/2014/main" val="20001"/>
                    </a:ext>
                  </a:extLst>
                </a:gridCol>
                <a:gridCol w="26841">
                  <a:extLst>
                    <a:ext uri="{9D8B030D-6E8A-4147-A177-3AD203B41FA5}">
                      <a16:colId xmlns:a16="http://schemas.microsoft.com/office/drawing/2014/main" val="20002"/>
                    </a:ext>
                  </a:extLst>
                </a:gridCol>
                <a:gridCol w="2528560">
                  <a:extLst>
                    <a:ext uri="{9D8B030D-6E8A-4147-A177-3AD203B41FA5}">
                      <a16:colId xmlns:a16="http://schemas.microsoft.com/office/drawing/2014/main" val="20003"/>
                    </a:ext>
                  </a:extLst>
                </a:gridCol>
                <a:gridCol w="2524716">
                  <a:extLst>
                    <a:ext uri="{9D8B030D-6E8A-4147-A177-3AD203B41FA5}">
                      <a16:colId xmlns:a16="http://schemas.microsoft.com/office/drawing/2014/main" val="20004"/>
                    </a:ext>
                  </a:extLst>
                </a:gridCol>
                <a:gridCol w="2528833">
                  <a:extLst>
                    <a:ext uri="{9D8B030D-6E8A-4147-A177-3AD203B41FA5}">
                      <a16:colId xmlns:a16="http://schemas.microsoft.com/office/drawing/2014/main" val="20005"/>
                    </a:ext>
                  </a:extLst>
                </a:gridCol>
                <a:gridCol w="2528006">
                  <a:extLst>
                    <a:ext uri="{9D8B030D-6E8A-4147-A177-3AD203B41FA5}">
                      <a16:colId xmlns:a16="http://schemas.microsoft.com/office/drawing/2014/main" val="20006"/>
                    </a:ext>
                  </a:extLst>
                </a:gridCol>
                <a:gridCol w="2146723">
                  <a:extLst>
                    <a:ext uri="{9D8B030D-6E8A-4147-A177-3AD203B41FA5}">
                      <a16:colId xmlns:a16="http://schemas.microsoft.com/office/drawing/2014/main" val="20007"/>
                    </a:ext>
                  </a:extLst>
                </a:gridCol>
              </a:tblGrid>
              <a:tr h="0">
                <a:tc rowSpan="2">
                  <a:txBody>
                    <a:bodyPr/>
                    <a:lstStyle/>
                    <a:p>
                      <a:pPr marL="104139">
                        <a:lnSpc>
                          <a:spcPct val="100000"/>
                        </a:lnSpc>
                      </a:pPr>
                      <a:r>
                        <a:rPr sz="2100" b="1" dirty="0">
                          <a:latin typeface="Arial"/>
                          <a:cs typeface="Arial"/>
                        </a:rPr>
                        <a:t>M</a:t>
                      </a:r>
                      <a:r>
                        <a:rPr sz="2100" b="1" spc="-5" dirty="0">
                          <a:latin typeface="Arial"/>
                          <a:cs typeface="Arial"/>
                        </a:rPr>
                        <a:t>E</a:t>
                      </a:r>
                      <a:r>
                        <a:rPr sz="2100" b="1" spc="5" dirty="0">
                          <a:latin typeface="Arial"/>
                          <a:cs typeface="Arial"/>
                        </a:rPr>
                        <a:t>A</a:t>
                      </a:r>
                      <a:r>
                        <a:rPr sz="2100" b="1" spc="-10" dirty="0">
                          <a:latin typeface="Arial"/>
                          <a:cs typeface="Arial"/>
                        </a:rPr>
                        <a:t>N</a:t>
                      </a:r>
                      <a:r>
                        <a:rPr sz="2100" b="1" spc="0" dirty="0">
                          <a:latin typeface="Arial"/>
                          <a:cs typeface="Arial"/>
                        </a:rPr>
                        <a:t>S</a:t>
                      </a:r>
                      <a:r>
                        <a:rPr sz="2100" b="1" spc="-10" dirty="0">
                          <a:latin typeface="Arial"/>
                          <a:cs typeface="Arial"/>
                        </a:rPr>
                        <a:t> </a:t>
                      </a:r>
                      <a:r>
                        <a:rPr sz="2100" b="1" spc="0" dirty="0">
                          <a:latin typeface="Arial"/>
                          <a:cs typeface="Arial"/>
                        </a:rPr>
                        <a:t>OF</a:t>
                      </a:r>
                      <a:r>
                        <a:rPr sz="2100" b="1" spc="-10" dirty="0">
                          <a:latin typeface="Arial"/>
                          <a:cs typeface="Arial"/>
                        </a:rPr>
                        <a:t> </a:t>
                      </a:r>
                      <a:r>
                        <a:rPr sz="2100" b="1" spc="-5" dirty="0">
                          <a:latin typeface="Arial"/>
                          <a:cs typeface="Arial"/>
                        </a:rPr>
                        <a:t>VE</a:t>
                      </a:r>
                      <a:r>
                        <a:rPr sz="2100" b="1" spc="-10" dirty="0">
                          <a:latin typeface="Arial"/>
                          <a:cs typeface="Arial"/>
                        </a:rPr>
                        <a:t>R</a:t>
                      </a:r>
                      <a:r>
                        <a:rPr sz="2100" b="1" spc="0" dirty="0">
                          <a:latin typeface="Arial"/>
                          <a:cs typeface="Arial"/>
                        </a:rPr>
                        <a:t>IFI</a:t>
                      </a:r>
                      <a:r>
                        <a:rPr sz="2100" b="1" spc="-15" dirty="0">
                          <a:latin typeface="Arial"/>
                          <a:cs typeface="Arial"/>
                        </a:rPr>
                        <a:t>C</a:t>
                      </a:r>
                      <a:r>
                        <a:rPr sz="2100" b="1" spc="-10" dirty="0">
                          <a:latin typeface="Arial"/>
                          <a:cs typeface="Arial"/>
                        </a:rPr>
                        <a:t>A</a:t>
                      </a:r>
                      <a:r>
                        <a:rPr sz="2100" b="1" spc="5" dirty="0">
                          <a:latin typeface="Arial"/>
                          <a:cs typeface="Arial"/>
                        </a:rPr>
                        <a:t>T</a:t>
                      </a:r>
                      <a:r>
                        <a:rPr sz="2100" b="1" spc="-10" dirty="0">
                          <a:latin typeface="Arial"/>
                          <a:cs typeface="Arial"/>
                        </a:rPr>
                        <a:t>I</a:t>
                      </a:r>
                      <a:r>
                        <a:rPr sz="2100" b="1" spc="0" dirty="0">
                          <a:latin typeface="Arial"/>
                          <a:cs typeface="Arial"/>
                        </a:rPr>
                        <a:t>ON</a:t>
                      </a:r>
                      <a:endParaRPr sz="2100" dirty="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rgbClr val="C2D59B"/>
                    </a:solidFill>
                  </a:tcPr>
                </a:tc>
                <a:tc gridSpan="6">
                  <a:txBody>
                    <a:bodyPr/>
                    <a:lstStyle/>
                    <a:p>
                      <a:pPr marR="1905" algn="ctr">
                        <a:lnSpc>
                          <a:spcPct val="100000"/>
                        </a:lnSpc>
                      </a:pPr>
                      <a:r>
                        <a:rPr sz="2100" b="1" spc="-5" dirty="0">
                          <a:latin typeface="Arial"/>
                          <a:cs typeface="Arial"/>
                        </a:rPr>
                        <a:t>PE</a:t>
                      </a:r>
                      <a:r>
                        <a:rPr sz="2100" b="1" spc="-10" dirty="0">
                          <a:latin typeface="Arial"/>
                          <a:cs typeface="Arial"/>
                        </a:rPr>
                        <a:t>R</a:t>
                      </a:r>
                      <a:r>
                        <a:rPr sz="2100" b="1" spc="0" dirty="0">
                          <a:latin typeface="Arial"/>
                          <a:cs typeface="Arial"/>
                        </a:rPr>
                        <a:t>FORM</a:t>
                      </a:r>
                      <a:r>
                        <a:rPr sz="2100" b="1" spc="5" dirty="0">
                          <a:latin typeface="Arial"/>
                          <a:cs typeface="Arial"/>
                        </a:rPr>
                        <a:t>A</a:t>
                      </a:r>
                      <a:r>
                        <a:rPr sz="2100" b="1" spc="-10" dirty="0">
                          <a:latin typeface="Arial"/>
                          <a:cs typeface="Arial"/>
                        </a:rPr>
                        <a:t>NC</a:t>
                      </a:r>
                      <a:r>
                        <a:rPr sz="2100" b="1" spc="0" dirty="0">
                          <a:latin typeface="Arial"/>
                          <a:cs typeface="Arial"/>
                        </a:rPr>
                        <a:t>E</a:t>
                      </a:r>
                      <a:r>
                        <a:rPr sz="2100" b="1" spc="-10" dirty="0">
                          <a:latin typeface="Arial"/>
                          <a:cs typeface="Arial"/>
                        </a:rPr>
                        <a:t> </a:t>
                      </a:r>
                      <a:r>
                        <a:rPr sz="2100" b="1" spc="0" dirty="0">
                          <a:latin typeface="Arial"/>
                          <a:cs typeface="Arial"/>
                        </a:rPr>
                        <a:t>I</a:t>
                      </a:r>
                      <a:r>
                        <a:rPr sz="2100" b="1" spc="-10" dirty="0">
                          <a:latin typeface="Arial"/>
                          <a:cs typeface="Arial"/>
                        </a:rPr>
                        <a:t>ND</a:t>
                      </a:r>
                      <a:r>
                        <a:rPr sz="2100" b="1" spc="0" dirty="0">
                          <a:latin typeface="Arial"/>
                          <a:cs typeface="Arial"/>
                        </a:rPr>
                        <a:t>I</a:t>
                      </a:r>
                      <a:r>
                        <a:rPr sz="2100" b="1" spc="-20" dirty="0">
                          <a:latin typeface="Arial"/>
                          <a:cs typeface="Arial"/>
                        </a:rPr>
                        <a:t>C</a:t>
                      </a:r>
                      <a:r>
                        <a:rPr sz="2100" b="1" spc="-10" dirty="0">
                          <a:latin typeface="Arial"/>
                          <a:cs typeface="Arial"/>
                        </a:rPr>
                        <a:t>A</a:t>
                      </a:r>
                      <a:r>
                        <a:rPr sz="2100" b="1" spc="5" dirty="0">
                          <a:latin typeface="Arial"/>
                          <a:cs typeface="Arial"/>
                        </a:rPr>
                        <a:t>T</a:t>
                      </a:r>
                      <a:r>
                        <a:rPr sz="2100" b="1" spc="0" dirty="0">
                          <a:latin typeface="Arial"/>
                          <a:cs typeface="Arial"/>
                        </a:rPr>
                        <a:t>OR</a:t>
                      </a:r>
                      <a:endParaRPr sz="21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C2D59B"/>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755756">
                <a:tc vMerge="1">
                  <a:txBody>
                    <a:bodyPr/>
                    <a:lstStyle/>
                    <a:p>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168275">
                        <a:lnSpc>
                          <a:spcPct val="100000"/>
                        </a:lnSpc>
                      </a:pPr>
                      <a:endParaRPr sz="21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95934" marR="168275" indent="-326390">
                        <a:lnSpc>
                          <a:spcPct val="100000"/>
                        </a:lnSpc>
                      </a:pPr>
                      <a:r>
                        <a:rPr sz="2100" b="1" dirty="0">
                          <a:latin typeface="Arial"/>
                          <a:cs typeface="Arial"/>
                        </a:rPr>
                        <a:t>Out</a:t>
                      </a:r>
                      <a:r>
                        <a:rPr sz="2100" b="1" spc="-15" dirty="0">
                          <a:latin typeface="Arial"/>
                          <a:cs typeface="Arial"/>
                        </a:rPr>
                        <a:t>s</a:t>
                      </a:r>
                      <a:r>
                        <a:rPr sz="2100" b="1" spc="0" dirty="0">
                          <a:latin typeface="Arial"/>
                          <a:cs typeface="Arial"/>
                        </a:rPr>
                        <a:t>ta</a:t>
                      </a:r>
                      <a:r>
                        <a:rPr sz="2100" b="1" spc="-5" dirty="0">
                          <a:latin typeface="Arial"/>
                          <a:cs typeface="Arial"/>
                        </a:rPr>
                        <a:t>n</a:t>
                      </a:r>
                      <a:r>
                        <a:rPr sz="2100" b="1" spc="0" dirty="0">
                          <a:latin typeface="Arial"/>
                          <a:cs typeface="Arial"/>
                        </a:rPr>
                        <a:t>ding (5)</a:t>
                      </a:r>
                      <a:endParaRPr sz="21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179070" marR="180340" indent="-1905" algn="ctr">
                        <a:lnSpc>
                          <a:spcPct val="100000"/>
                        </a:lnSpc>
                      </a:pPr>
                      <a:r>
                        <a:rPr sz="2100" b="1" spc="-5" dirty="0">
                          <a:latin typeface="Arial"/>
                          <a:cs typeface="Arial"/>
                        </a:rPr>
                        <a:t>V</a:t>
                      </a:r>
                      <a:r>
                        <a:rPr sz="2100" b="1" spc="0" dirty="0">
                          <a:latin typeface="Arial"/>
                          <a:cs typeface="Arial"/>
                        </a:rPr>
                        <a:t>ery </a:t>
                      </a:r>
                      <a:r>
                        <a:rPr sz="2100" b="1" spc="-5" dirty="0">
                          <a:latin typeface="Arial"/>
                          <a:cs typeface="Arial"/>
                        </a:rPr>
                        <a:t>S</a:t>
                      </a:r>
                      <a:r>
                        <a:rPr sz="2100" b="1" spc="0" dirty="0">
                          <a:latin typeface="Arial"/>
                          <a:cs typeface="Arial"/>
                        </a:rPr>
                        <a:t>at</a:t>
                      </a:r>
                      <a:r>
                        <a:rPr sz="2100" b="1" spc="5" dirty="0">
                          <a:latin typeface="Arial"/>
                          <a:cs typeface="Arial"/>
                        </a:rPr>
                        <a:t>i</a:t>
                      </a:r>
                      <a:r>
                        <a:rPr sz="2100" b="1" spc="0" dirty="0">
                          <a:latin typeface="Arial"/>
                          <a:cs typeface="Arial"/>
                        </a:rPr>
                        <a:t>sfa</a:t>
                      </a:r>
                      <a:r>
                        <a:rPr sz="2100" b="1" spc="-15" dirty="0">
                          <a:latin typeface="Arial"/>
                          <a:cs typeface="Arial"/>
                        </a:rPr>
                        <a:t>c</a:t>
                      </a:r>
                      <a:r>
                        <a:rPr sz="2100" b="1" spc="0" dirty="0">
                          <a:latin typeface="Arial"/>
                          <a:cs typeface="Arial"/>
                        </a:rPr>
                        <a:t>tory (4)</a:t>
                      </a:r>
                      <a:endParaRPr sz="21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95934" marR="180975" indent="-315595">
                        <a:lnSpc>
                          <a:spcPct val="100000"/>
                        </a:lnSpc>
                      </a:pPr>
                      <a:r>
                        <a:rPr sz="2100" b="1" spc="-5" dirty="0">
                          <a:latin typeface="Arial"/>
                          <a:cs typeface="Arial"/>
                        </a:rPr>
                        <a:t>S</a:t>
                      </a:r>
                      <a:r>
                        <a:rPr sz="2100" b="1" spc="0" dirty="0">
                          <a:latin typeface="Arial"/>
                          <a:cs typeface="Arial"/>
                        </a:rPr>
                        <a:t>at</a:t>
                      </a:r>
                      <a:r>
                        <a:rPr sz="2100" b="1" spc="5" dirty="0">
                          <a:latin typeface="Arial"/>
                          <a:cs typeface="Arial"/>
                        </a:rPr>
                        <a:t>i</a:t>
                      </a:r>
                      <a:r>
                        <a:rPr sz="2100" b="1" spc="0" dirty="0">
                          <a:latin typeface="Arial"/>
                          <a:cs typeface="Arial"/>
                        </a:rPr>
                        <a:t>sfa</a:t>
                      </a:r>
                      <a:r>
                        <a:rPr sz="2100" b="1" spc="-15" dirty="0">
                          <a:latin typeface="Arial"/>
                          <a:cs typeface="Arial"/>
                        </a:rPr>
                        <a:t>c</a:t>
                      </a:r>
                      <a:r>
                        <a:rPr sz="2100" b="1" spc="0" dirty="0">
                          <a:latin typeface="Arial"/>
                          <a:cs typeface="Arial"/>
                        </a:rPr>
                        <a:t>tory (3)</a:t>
                      </a:r>
                      <a:endParaRPr sz="21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95934" marR="95250" indent="-401320">
                        <a:lnSpc>
                          <a:spcPct val="100000"/>
                        </a:lnSpc>
                      </a:pPr>
                      <a:r>
                        <a:rPr sz="2100" b="1" spc="-10" dirty="0">
                          <a:latin typeface="Arial"/>
                          <a:cs typeface="Arial"/>
                        </a:rPr>
                        <a:t>U</a:t>
                      </a:r>
                      <a:r>
                        <a:rPr sz="2100" b="1" spc="0" dirty="0">
                          <a:latin typeface="Arial"/>
                          <a:cs typeface="Arial"/>
                        </a:rPr>
                        <a:t>n</a:t>
                      </a:r>
                      <a:r>
                        <a:rPr sz="2100" b="1" spc="-5" dirty="0">
                          <a:latin typeface="Arial"/>
                          <a:cs typeface="Arial"/>
                        </a:rPr>
                        <a:t>s</a:t>
                      </a:r>
                      <a:r>
                        <a:rPr sz="2100" b="1" spc="0" dirty="0">
                          <a:latin typeface="Arial"/>
                          <a:cs typeface="Arial"/>
                        </a:rPr>
                        <a:t>at</a:t>
                      </a:r>
                      <a:r>
                        <a:rPr sz="2100" b="1" spc="5" dirty="0">
                          <a:latin typeface="Arial"/>
                          <a:cs typeface="Arial"/>
                        </a:rPr>
                        <a:t>i</a:t>
                      </a:r>
                      <a:r>
                        <a:rPr sz="2100" b="1" spc="0" dirty="0">
                          <a:latin typeface="Arial"/>
                          <a:cs typeface="Arial"/>
                        </a:rPr>
                        <a:t>sfa</a:t>
                      </a:r>
                      <a:r>
                        <a:rPr sz="2100" b="1" spc="-15" dirty="0">
                          <a:latin typeface="Arial"/>
                          <a:cs typeface="Arial"/>
                        </a:rPr>
                        <a:t>c</a:t>
                      </a:r>
                      <a:r>
                        <a:rPr sz="2100" b="1" spc="0" dirty="0">
                          <a:latin typeface="Arial"/>
                          <a:cs typeface="Arial"/>
                        </a:rPr>
                        <a:t>tory (2)</a:t>
                      </a:r>
                      <a:endParaRPr sz="21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332740" marR="335280" algn="ctr">
                        <a:lnSpc>
                          <a:spcPct val="100000"/>
                        </a:lnSpc>
                      </a:pPr>
                      <a:r>
                        <a:rPr sz="2100" b="1" spc="-5" dirty="0">
                          <a:latin typeface="Arial"/>
                          <a:cs typeface="Arial"/>
                        </a:rPr>
                        <a:t>P</a:t>
                      </a:r>
                      <a:r>
                        <a:rPr sz="2100" b="1" spc="0" dirty="0">
                          <a:latin typeface="Arial"/>
                          <a:cs typeface="Arial"/>
                        </a:rPr>
                        <a:t>o</a:t>
                      </a:r>
                      <a:r>
                        <a:rPr sz="2100" b="1" spc="-10" dirty="0">
                          <a:latin typeface="Arial"/>
                          <a:cs typeface="Arial"/>
                        </a:rPr>
                        <a:t>o</a:t>
                      </a:r>
                      <a:r>
                        <a:rPr sz="2100" b="1" spc="0" dirty="0">
                          <a:latin typeface="Arial"/>
                          <a:cs typeface="Arial"/>
                        </a:rPr>
                        <a:t>r (1)</a:t>
                      </a:r>
                      <a:endParaRPr sz="21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extLst>
                  <a:ext uri="{0D108BD9-81ED-4DB2-BD59-A6C34878D82A}">
                    <a16:rowId xmlns:a16="http://schemas.microsoft.com/office/drawing/2014/main" val="10001"/>
                  </a:ext>
                </a:extLst>
              </a:tr>
              <a:tr h="3393058">
                <a:tc>
                  <a:txBody>
                    <a:bodyPr/>
                    <a:lstStyle/>
                    <a:p>
                      <a:pPr marL="361950" marR="180340" indent="-228600">
                        <a:lnSpc>
                          <a:spcPct val="100000"/>
                        </a:lnSpc>
                        <a:buFont typeface="Arial"/>
                        <a:buAutoNum type="arabicPeriod"/>
                        <a:tabLst>
                          <a:tab pos="361950" algn="l"/>
                        </a:tabLst>
                      </a:pPr>
                      <a:r>
                        <a:rPr sz="2100" spc="-5" dirty="0">
                          <a:latin typeface="Arial"/>
                          <a:cs typeface="Arial"/>
                        </a:rPr>
                        <a:t>P</a:t>
                      </a:r>
                      <a:r>
                        <a:rPr sz="2100" spc="0" dirty="0">
                          <a:latin typeface="Arial"/>
                          <a:cs typeface="Arial"/>
                        </a:rPr>
                        <a:t>ro</a:t>
                      </a:r>
                      <a:r>
                        <a:rPr sz="2100" spc="-5" dirty="0">
                          <a:latin typeface="Arial"/>
                          <a:cs typeface="Arial"/>
                        </a:rPr>
                        <a:t>o</a:t>
                      </a:r>
                      <a:r>
                        <a:rPr sz="2100" spc="0" dirty="0">
                          <a:latin typeface="Arial"/>
                          <a:cs typeface="Arial"/>
                        </a:rPr>
                        <a:t>f</a:t>
                      </a:r>
                      <a:r>
                        <a:rPr sz="2100" spc="10" dirty="0">
                          <a:latin typeface="Arial"/>
                          <a:cs typeface="Arial"/>
                        </a:rPr>
                        <a:t> </a:t>
                      </a:r>
                      <a:r>
                        <a:rPr sz="2100" spc="-15" dirty="0">
                          <a:latin typeface="Arial"/>
                          <a:cs typeface="Arial"/>
                        </a:rPr>
                        <a:t>o</a:t>
                      </a:r>
                      <a:r>
                        <a:rPr sz="2100" spc="0" dirty="0">
                          <a:latin typeface="Arial"/>
                          <a:cs typeface="Arial"/>
                        </a:rPr>
                        <a:t>f</a:t>
                      </a:r>
                      <a:r>
                        <a:rPr sz="2100" spc="-5" dirty="0">
                          <a:latin typeface="Arial"/>
                          <a:cs typeface="Arial"/>
                        </a:rPr>
                        <a:t> </a:t>
                      </a:r>
                      <a:r>
                        <a:rPr sz="2100" spc="0" dirty="0">
                          <a:latin typeface="Arial"/>
                          <a:cs typeface="Arial"/>
                        </a:rPr>
                        <a:t>eva</a:t>
                      </a:r>
                      <a:r>
                        <a:rPr sz="2100" spc="-10" dirty="0">
                          <a:latin typeface="Arial"/>
                          <a:cs typeface="Arial"/>
                        </a:rPr>
                        <a:t>l</a:t>
                      </a:r>
                      <a:r>
                        <a:rPr sz="2100" spc="0" dirty="0">
                          <a:latin typeface="Arial"/>
                          <a:cs typeface="Arial"/>
                        </a:rPr>
                        <a:t>u</a:t>
                      </a:r>
                      <a:r>
                        <a:rPr sz="2100" spc="-5" dirty="0">
                          <a:latin typeface="Arial"/>
                          <a:cs typeface="Arial"/>
                        </a:rPr>
                        <a:t>a</a:t>
                      </a:r>
                      <a:r>
                        <a:rPr sz="2100" spc="0" dirty="0">
                          <a:latin typeface="Arial"/>
                          <a:cs typeface="Arial"/>
                        </a:rPr>
                        <a:t>t</a:t>
                      </a:r>
                      <a:r>
                        <a:rPr sz="2100" spc="-10" dirty="0">
                          <a:latin typeface="Arial"/>
                          <a:cs typeface="Arial"/>
                        </a:rPr>
                        <a:t>i</a:t>
                      </a:r>
                      <a:r>
                        <a:rPr sz="2100" spc="0" dirty="0">
                          <a:latin typeface="Arial"/>
                          <a:cs typeface="Arial"/>
                        </a:rPr>
                        <a:t>o</a:t>
                      </a:r>
                      <a:r>
                        <a:rPr sz="2100" spc="-5" dirty="0">
                          <a:latin typeface="Arial"/>
                          <a:cs typeface="Arial"/>
                        </a:rPr>
                        <a:t>n</a:t>
                      </a:r>
                      <a:r>
                        <a:rPr sz="2100" spc="0" dirty="0">
                          <a:latin typeface="Arial"/>
                          <a:cs typeface="Arial"/>
                        </a:rPr>
                        <a:t>*</a:t>
                      </a:r>
                      <a:r>
                        <a:rPr sz="2100" spc="5" dirty="0">
                          <a:latin typeface="Arial"/>
                          <a:cs typeface="Arial"/>
                        </a:rPr>
                        <a:t> </a:t>
                      </a:r>
                      <a:r>
                        <a:rPr sz="2100" spc="0" dirty="0">
                          <a:latin typeface="Arial"/>
                          <a:cs typeface="Arial"/>
                        </a:rPr>
                        <a:t>on the </a:t>
                      </a:r>
                      <a:r>
                        <a:rPr sz="2100" spc="-10" dirty="0">
                          <a:latin typeface="Arial"/>
                          <a:cs typeface="Arial"/>
                        </a:rPr>
                        <a:t>i</a:t>
                      </a:r>
                      <a:r>
                        <a:rPr sz="2100" spc="0" dirty="0">
                          <a:latin typeface="Arial"/>
                          <a:cs typeface="Arial"/>
                        </a:rPr>
                        <a:t>mp</a:t>
                      </a:r>
                      <a:r>
                        <a:rPr sz="2100" spc="-10" dirty="0">
                          <a:latin typeface="Arial"/>
                          <a:cs typeface="Arial"/>
                        </a:rPr>
                        <a:t>l</a:t>
                      </a:r>
                      <a:r>
                        <a:rPr sz="2100" spc="-15" dirty="0">
                          <a:latin typeface="Arial"/>
                          <a:cs typeface="Arial"/>
                        </a:rPr>
                        <a:t>e</a:t>
                      </a:r>
                      <a:r>
                        <a:rPr sz="2100" spc="0" dirty="0">
                          <a:latin typeface="Arial"/>
                          <a:cs typeface="Arial"/>
                        </a:rPr>
                        <a:t>me</a:t>
                      </a:r>
                      <a:r>
                        <a:rPr sz="2100" spc="-5" dirty="0">
                          <a:latin typeface="Arial"/>
                          <a:cs typeface="Arial"/>
                        </a:rPr>
                        <a:t>n</a:t>
                      </a:r>
                      <a:r>
                        <a:rPr sz="2100" spc="0" dirty="0">
                          <a:latin typeface="Arial"/>
                          <a:cs typeface="Arial"/>
                        </a:rPr>
                        <a:t>t</a:t>
                      </a:r>
                      <a:r>
                        <a:rPr sz="2100" spc="-15" dirty="0">
                          <a:latin typeface="Arial"/>
                          <a:cs typeface="Arial"/>
                        </a:rPr>
                        <a:t>a</a:t>
                      </a:r>
                      <a:r>
                        <a:rPr sz="2100" spc="0" dirty="0">
                          <a:latin typeface="Arial"/>
                          <a:cs typeface="Arial"/>
                        </a:rPr>
                        <a:t>t</a:t>
                      </a:r>
                      <a:r>
                        <a:rPr sz="2100" spc="-10" dirty="0">
                          <a:latin typeface="Arial"/>
                          <a:cs typeface="Arial"/>
                        </a:rPr>
                        <a:t>i</a:t>
                      </a:r>
                      <a:r>
                        <a:rPr sz="2100" spc="0" dirty="0">
                          <a:latin typeface="Arial"/>
                          <a:cs typeface="Arial"/>
                        </a:rPr>
                        <a:t>on</a:t>
                      </a:r>
                      <a:r>
                        <a:rPr sz="2100" spc="10" dirty="0">
                          <a:latin typeface="Arial"/>
                          <a:cs typeface="Arial"/>
                        </a:rPr>
                        <a:t> </a:t>
                      </a:r>
                      <a:r>
                        <a:rPr sz="2100" spc="-15" dirty="0">
                          <a:latin typeface="Arial"/>
                          <a:cs typeface="Arial"/>
                        </a:rPr>
                        <a:t>o</a:t>
                      </a:r>
                      <a:r>
                        <a:rPr sz="2100" spc="0" dirty="0">
                          <a:latin typeface="Arial"/>
                          <a:cs typeface="Arial"/>
                        </a:rPr>
                        <a:t>f the a</a:t>
                      </a:r>
                      <a:r>
                        <a:rPr sz="2100" spc="-5" dirty="0">
                          <a:latin typeface="Arial"/>
                          <a:cs typeface="Arial"/>
                        </a:rPr>
                        <a:t>d</a:t>
                      </a:r>
                      <a:r>
                        <a:rPr sz="2100" spc="0" dirty="0">
                          <a:latin typeface="Arial"/>
                          <a:cs typeface="Arial"/>
                        </a:rPr>
                        <a:t>a</a:t>
                      </a:r>
                      <a:r>
                        <a:rPr sz="2100" spc="-20" dirty="0">
                          <a:latin typeface="Arial"/>
                          <a:cs typeface="Arial"/>
                        </a:rPr>
                        <a:t>p</a:t>
                      </a:r>
                      <a:r>
                        <a:rPr sz="2100" spc="0" dirty="0">
                          <a:latin typeface="Arial"/>
                          <a:cs typeface="Arial"/>
                        </a:rPr>
                        <a:t>ted</a:t>
                      </a:r>
                      <a:r>
                        <a:rPr sz="2100" spc="-10" dirty="0">
                          <a:latin typeface="Arial"/>
                          <a:cs typeface="Arial"/>
                        </a:rPr>
                        <a:t> </a:t>
                      </a:r>
                      <a:r>
                        <a:rPr sz="2100" spc="0" dirty="0">
                          <a:latin typeface="Arial"/>
                          <a:cs typeface="Arial"/>
                        </a:rPr>
                        <a:t>/ co</a:t>
                      </a:r>
                      <a:r>
                        <a:rPr sz="2100" spc="-5" dirty="0">
                          <a:latin typeface="Arial"/>
                          <a:cs typeface="Arial"/>
                        </a:rPr>
                        <a:t>n</a:t>
                      </a:r>
                      <a:r>
                        <a:rPr sz="2100" spc="0" dirty="0">
                          <a:latin typeface="Arial"/>
                          <a:cs typeface="Arial"/>
                        </a:rPr>
                        <a:t>textua</a:t>
                      </a:r>
                      <a:r>
                        <a:rPr sz="2100" spc="-10" dirty="0">
                          <a:latin typeface="Arial"/>
                          <a:cs typeface="Arial"/>
                        </a:rPr>
                        <a:t>li</a:t>
                      </a:r>
                      <a:r>
                        <a:rPr sz="2100" spc="0" dirty="0">
                          <a:latin typeface="Arial"/>
                          <a:cs typeface="Arial"/>
                        </a:rPr>
                        <a:t>zed </a:t>
                      </a:r>
                      <a:r>
                        <a:rPr sz="2100" spc="-10" dirty="0">
                          <a:latin typeface="Arial"/>
                          <a:cs typeface="Arial"/>
                        </a:rPr>
                        <a:t>l</a:t>
                      </a:r>
                      <a:r>
                        <a:rPr sz="2100" spc="0" dirty="0">
                          <a:latin typeface="Arial"/>
                          <a:cs typeface="Arial"/>
                        </a:rPr>
                        <a:t>e</a:t>
                      </a:r>
                      <a:r>
                        <a:rPr sz="2100" spc="-20" dirty="0">
                          <a:latin typeface="Arial"/>
                          <a:cs typeface="Arial"/>
                        </a:rPr>
                        <a:t>a</a:t>
                      </a:r>
                      <a:r>
                        <a:rPr sz="2100" spc="0" dirty="0">
                          <a:latin typeface="Arial"/>
                          <a:cs typeface="Arial"/>
                        </a:rPr>
                        <a:t>rn</a:t>
                      </a:r>
                      <a:r>
                        <a:rPr sz="2100" spc="-10" dirty="0">
                          <a:latin typeface="Arial"/>
                          <a:cs typeface="Arial"/>
                        </a:rPr>
                        <a:t>i</a:t>
                      </a:r>
                      <a:r>
                        <a:rPr sz="2100" spc="0" dirty="0">
                          <a:latin typeface="Arial"/>
                          <a:cs typeface="Arial"/>
                        </a:rPr>
                        <a:t>ng progr</a:t>
                      </a:r>
                      <a:r>
                        <a:rPr sz="2100" spc="-15" dirty="0">
                          <a:latin typeface="Arial"/>
                          <a:cs typeface="Arial"/>
                        </a:rPr>
                        <a:t>a</a:t>
                      </a:r>
                      <a:r>
                        <a:rPr sz="2100" spc="0" dirty="0">
                          <a:latin typeface="Arial"/>
                          <a:cs typeface="Arial"/>
                        </a:rPr>
                        <a:t>m</a:t>
                      </a:r>
                      <a:endParaRPr sz="2100" dirty="0">
                        <a:latin typeface="Arial"/>
                        <a:cs typeface="Arial"/>
                      </a:endParaRPr>
                    </a:p>
                    <a:p>
                      <a:pPr marL="361950" marR="95250" indent="-228600">
                        <a:lnSpc>
                          <a:spcPct val="100000"/>
                        </a:lnSpc>
                        <a:spcBef>
                          <a:spcPts val="10"/>
                        </a:spcBef>
                        <a:buFont typeface="Arial"/>
                        <a:buAutoNum type="arabicPeriod"/>
                        <a:tabLst>
                          <a:tab pos="361950" algn="l"/>
                        </a:tabLst>
                      </a:pPr>
                      <a:r>
                        <a:rPr sz="2100" spc="-5" dirty="0">
                          <a:latin typeface="Arial"/>
                          <a:cs typeface="Arial"/>
                        </a:rPr>
                        <a:t>P</a:t>
                      </a:r>
                      <a:r>
                        <a:rPr sz="2100" spc="0" dirty="0">
                          <a:latin typeface="Arial"/>
                          <a:cs typeface="Arial"/>
                        </a:rPr>
                        <a:t>ro</a:t>
                      </a:r>
                      <a:r>
                        <a:rPr sz="2100" spc="-5" dirty="0">
                          <a:latin typeface="Arial"/>
                          <a:cs typeface="Arial"/>
                        </a:rPr>
                        <a:t>g</a:t>
                      </a:r>
                      <a:r>
                        <a:rPr sz="2100" spc="0" dirty="0">
                          <a:latin typeface="Arial"/>
                          <a:cs typeface="Arial"/>
                        </a:rPr>
                        <a:t>ress</a:t>
                      </a:r>
                      <a:r>
                        <a:rPr sz="2100" spc="-10" dirty="0">
                          <a:latin typeface="Arial"/>
                          <a:cs typeface="Arial"/>
                        </a:rPr>
                        <a:t> </a:t>
                      </a:r>
                      <a:r>
                        <a:rPr sz="2100" spc="0" dirty="0">
                          <a:latin typeface="Arial"/>
                          <a:cs typeface="Arial"/>
                        </a:rPr>
                        <a:t>re</a:t>
                      </a:r>
                      <a:r>
                        <a:rPr sz="2100" spc="-5" dirty="0">
                          <a:latin typeface="Arial"/>
                          <a:cs typeface="Arial"/>
                        </a:rPr>
                        <a:t>p</a:t>
                      </a:r>
                      <a:r>
                        <a:rPr sz="2100" spc="-15" dirty="0">
                          <a:latin typeface="Arial"/>
                          <a:cs typeface="Arial"/>
                        </a:rPr>
                        <a:t>o</a:t>
                      </a:r>
                      <a:r>
                        <a:rPr sz="2100" spc="0" dirty="0">
                          <a:latin typeface="Arial"/>
                          <a:cs typeface="Arial"/>
                        </a:rPr>
                        <a:t>rt</a:t>
                      </a:r>
                      <a:r>
                        <a:rPr sz="2100" spc="-5" dirty="0">
                          <a:latin typeface="Arial"/>
                          <a:cs typeface="Arial"/>
                        </a:rPr>
                        <a:t> </a:t>
                      </a:r>
                      <a:r>
                        <a:rPr sz="2100" spc="0" dirty="0">
                          <a:latin typeface="Arial"/>
                          <a:cs typeface="Arial"/>
                        </a:rPr>
                        <a:t>on</a:t>
                      </a:r>
                      <a:r>
                        <a:rPr sz="2100" spc="-10" dirty="0">
                          <a:latin typeface="Arial"/>
                          <a:cs typeface="Arial"/>
                        </a:rPr>
                        <a:t> </a:t>
                      </a:r>
                      <a:r>
                        <a:rPr sz="2100" spc="0" dirty="0">
                          <a:latin typeface="Arial"/>
                          <a:cs typeface="Arial"/>
                        </a:rPr>
                        <a:t>the </a:t>
                      </a:r>
                      <a:r>
                        <a:rPr sz="2100" spc="-10" dirty="0">
                          <a:latin typeface="Arial"/>
                          <a:cs typeface="Arial"/>
                        </a:rPr>
                        <a:t>i</a:t>
                      </a:r>
                      <a:r>
                        <a:rPr sz="2100" spc="0" dirty="0">
                          <a:latin typeface="Arial"/>
                          <a:cs typeface="Arial"/>
                        </a:rPr>
                        <a:t>mp</a:t>
                      </a:r>
                      <a:r>
                        <a:rPr sz="2100" spc="-10" dirty="0">
                          <a:latin typeface="Arial"/>
                          <a:cs typeface="Arial"/>
                        </a:rPr>
                        <a:t>l</a:t>
                      </a:r>
                      <a:r>
                        <a:rPr sz="2100" spc="0" dirty="0">
                          <a:latin typeface="Arial"/>
                          <a:cs typeface="Arial"/>
                        </a:rPr>
                        <a:t>ement</a:t>
                      </a:r>
                      <a:r>
                        <a:rPr sz="2100" spc="-15" dirty="0">
                          <a:latin typeface="Arial"/>
                          <a:cs typeface="Arial"/>
                        </a:rPr>
                        <a:t>a</a:t>
                      </a:r>
                      <a:r>
                        <a:rPr sz="2100" spc="0" dirty="0">
                          <a:latin typeface="Arial"/>
                          <a:cs typeface="Arial"/>
                        </a:rPr>
                        <a:t>t</a:t>
                      </a:r>
                      <a:r>
                        <a:rPr sz="2100" spc="-10" dirty="0">
                          <a:latin typeface="Arial"/>
                          <a:cs typeface="Arial"/>
                        </a:rPr>
                        <a:t>i</a:t>
                      </a:r>
                      <a:r>
                        <a:rPr sz="2100" spc="0" dirty="0">
                          <a:latin typeface="Arial"/>
                          <a:cs typeface="Arial"/>
                        </a:rPr>
                        <a:t>on of</a:t>
                      </a:r>
                      <a:r>
                        <a:rPr sz="2100" spc="-5" dirty="0">
                          <a:latin typeface="Arial"/>
                          <a:cs typeface="Arial"/>
                        </a:rPr>
                        <a:t> </a:t>
                      </a:r>
                      <a:r>
                        <a:rPr sz="2100" spc="0" dirty="0">
                          <a:latin typeface="Arial"/>
                          <a:cs typeface="Arial"/>
                        </a:rPr>
                        <a:t>t</a:t>
                      </a:r>
                      <a:r>
                        <a:rPr sz="2100" spc="-15" dirty="0">
                          <a:latin typeface="Arial"/>
                          <a:cs typeface="Arial"/>
                        </a:rPr>
                        <a:t>h</a:t>
                      </a:r>
                      <a:r>
                        <a:rPr sz="2100" spc="0" dirty="0">
                          <a:latin typeface="Arial"/>
                          <a:cs typeface="Arial"/>
                        </a:rPr>
                        <a:t>e a</a:t>
                      </a:r>
                      <a:r>
                        <a:rPr sz="2100" spc="-5" dirty="0">
                          <a:latin typeface="Arial"/>
                          <a:cs typeface="Arial"/>
                        </a:rPr>
                        <a:t>d</a:t>
                      </a:r>
                      <a:r>
                        <a:rPr sz="2100" spc="0" dirty="0">
                          <a:latin typeface="Arial"/>
                          <a:cs typeface="Arial"/>
                        </a:rPr>
                        <a:t>a</a:t>
                      </a:r>
                      <a:r>
                        <a:rPr sz="2100" spc="-5" dirty="0">
                          <a:latin typeface="Arial"/>
                          <a:cs typeface="Arial"/>
                        </a:rPr>
                        <a:t>p</a:t>
                      </a:r>
                      <a:r>
                        <a:rPr sz="2100" spc="0" dirty="0">
                          <a:latin typeface="Arial"/>
                          <a:cs typeface="Arial"/>
                        </a:rPr>
                        <a:t>ted</a:t>
                      </a:r>
                      <a:r>
                        <a:rPr sz="2100" spc="-10" dirty="0">
                          <a:latin typeface="Arial"/>
                          <a:cs typeface="Arial"/>
                        </a:rPr>
                        <a:t> </a:t>
                      </a:r>
                      <a:r>
                        <a:rPr sz="2100" spc="0" dirty="0">
                          <a:latin typeface="Arial"/>
                          <a:cs typeface="Arial"/>
                        </a:rPr>
                        <a:t>/</a:t>
                      </a:r>
                      <a:r>
                        <a:rPr sz="2100" spc="10" dirty="0">
                          <a:latin typeface="Arial"/>
                          <a:cs typeface="Arial"/>
                        </a:rPr>
                        <a:t> </a:t>
                      </a:r>
                      <a:r>
                        <a:rPr sz="2100" spc="0" dirty="0">
                          <a:latin typeface="Arial"/>
                          <a:cs typeface="Arial"/>
                        </a:rPr>
                        <a:t>co</a:t>
                      </a:r>
                      <a:r>
                        <a:rPr sz="2100" spc="-20" dirty="0">
                          <a:latin typeface="Arial"/>
                          <a:cs typeface="Arial"/>
                        </a:rPr>
                        <a:t>n</a:t>
                      </a:r>
                      <a:r>
                        <a:rPr sz="2100" spc="0" dirty="0">
                          <a:latin typeface="Arial"/>
                          <a:cs typeface="Arial"/>
                        </a:rPr>
                        <a:t>te</a:t>
                      </a:r>
                      <a:r>
                        <a:rPr sz="2100" spc="-15" dirty="0">
                          <a:latin typeface="Arial"/>
                          <a:cs typeface="Arial"/>
                        </a:rPr>
                        <a:t>x</a:t>
                      </a:r>
                      <a:r>
                        <a:rPr sz="2100" spc="0" dirty="0">
                          <a:latin typeface="Arial"/>
                          <a:cs typeface="Arial"/>
                        </a:rPr>
                        <a:t>tu</a:t>
                      </a:r>
                      <a:r>
                        <a:rPr sz="2100" spc="-5" dirty="0">
                          <a:latin typeface="Arial"/>
                          <a:cs typeface="Arial"/>
                        </a:rPr>
                        <a:t>a</a:t>
                      </a:r>
                      <a:r>
                        <a:rPr sz="2100" spc="-10" dirty="0">
                          <a:latin typeface="Arial"/>
                          <a:cs typeface="Arial"/>
                        </a:rPr>
                        <a:t>li</a:t>
                      </a:r>
                      <a:r>
                        <a:rPr sz="2100" spc="0" dirty="0">
                          <a:latin typeface="Arial"/>
                          <a:cs typeface="Arial"/>
                        </a:rPr>
                        <a:t>zed </a:t>
                      </a:r>
                      <a:r>
                        <a:rPr sz="2100" spc="-10" dirty="0">
                          <a:latin typeface="Arial"/>
                          <a:cs typeface="Arial"/>
                        </a:rPr>
                        <a:t>l</a:t>
                      </a:r>
                      <a:r>
                        <a:rPr sz="2100" spc="0" dirty="0">
                          <a:latin typeface="Arial"/>
                          <a:cs typeface="Arial"/>
                        </a:rPr>
                        <a:t>e</a:t>
                      </a:r>
                      <a:r>
                        <a:rPr sz="2100" spc="-5" dirty="0">
                          <a:latin typeface="Arial"/>
                          <a:cs typeface="Arial"/>
                        </a:rPr>
                        <a:t>a</a:t>
                      </a:r>
                      <a:r>
                        <a:rPr sz="2100" spc="0" dirty="0">
                          <a:latin typeface="Arial"/>
                          <a:cs typeface="Arial"/>
                        </a:rPr>
                        <a:t>rn</a:t>
                      </a:r>
                      <a:r>
                        <a:rPr sz="2100" spc="-10" dirty="0">
                          <a:latin typeface="Arial"/>
                          <a:cs typeface="Arial"/>
                        </a:rPr>
                        <a:t>i</a:t>
                      </a:r>
                      <a:r>
                        <a:rPr sz="2100" spc="0" dirty="0">
                          <a:latin typeface="Arial"/>
                          <a:cs typeface="Arial"/>
                        </a:rPr>
                        <a:t>ng progr</a:t>
                      </a:r>
                      <a:r>
                        <a:rPr sz="2100" spc="-15" dirty="0">
                          <a:latin typeface="Arial"/>
                          <a:cs typeface="Arial"/>
                        </a:rPr>
                        <a:t>a</a:t>
                      </a:r>
                      <a:r>
                        <a:rPr sz="2100" spc="0" dirty="0">
                          <a:latin typeface="Arial"/>
                          <a:cs typeface="Arial"/>
                        </a:rPr>
                        <a:t>m</a:t>
                      </a:r>
                      <a:endParaRPr sz="2100" dirty="0">
                        <a:latin typeface="Arial"/>
                        <a:cs typeface="Arial"/>
                      </a:endParaRPr>
                    </a:p>
                    <a:p>
                      <a:pPr marL="361950" indent="-228600">
                        <a:lnSpc>
                          <a:spcPct val="100000"/>
                        </a:lnSpc>
                        <a:buFont typeface="Arial"/>
                        <a:buAutoNum type="arabicPeriod"/>
                        <a:tabLst>
                          <a:tab pos="361950" algn="l"/>
                        </a:tabLst>
                      </a:pPr>
                      <a:r>
                        <a:rPr sz="2100" spc="-5" dirty="0">
                          <a:latin typeface="Arial"/>
                          <a:cs typeface="Arial"/>
                        </a:rPr>
                        <a:t>A</a:t>
                      </a:r>
                      <a:r>
                        <a:rPr sz="2100" spc="0" dirty="0">
                          <a:latin typeface="Arial"/>
                          <a:cs typeface="Arial"/>
                        </a:rPr>
                        <a:t>ccomp</a:t>
                      </a:r>
                      <a:r>
                        <a:rPr sz="2100" spc="-5" dirty="0">
                          <a:latin typeface="Arial"/>
                          <a:cs typeface="Arial"/>
                        </a:rPr>
                        <a:t>l</a:t>
                      </a:r>
                      <a:r>
                        <a:rPr sz="2100" spc="-10" dirty="0">
                          <a:latin typeface="Arial"/>
                          <a:cs typeface="Arial"/>
                        </a:rPr>
                        <a:t>i</a:t>
                      </a:r>
                      <a:r>
                        <a:rPr sz="2100" spc="0" dirty="0">
                          <a:latin typeface="Arial"/>
                          <a:cs typeface="Arial"/>
                        </a:rPr>
                        <a:t>shment</a:t>
                      </a:r>
                      <a:endParaRPr sz="2100" dirty="0">
                        <a:latin typeface="Arial"/>
                        <a:cs typeface="Arial"/>
                      </a:endParaRPr>
                    </a:p>
                    <a:p>
                      <a:pPr marL="361950" marR="187325">
                        <a:lnSpc>
                          <a:spcPct val="100000"/>
                        </a:lnSpc>
                        <a:spcBef>
                          <a:spcPts val="30"/>
                        </a:spcBef>
                      </a:pPr>
                      <a:r>
                        <a:rPr sz="2100" dirty="0">
                          <a:latin typeface="Arial"/>
                          <a:cs typeface="Arial"/>
                        </a:rPr>
                        <a:t>/</a:t>
                      </a:r>
                      <a:r>
                        <a:rPr sz="2100" spc="10" dirty="0">
                          <a:latin typeface="Arial"/>
                          <a:cs typeface="Arial"/>
                        </a:rPr>
                        <a:t> </a:t>
                      </a:r>
                      <a:r>
                        <a:rPr sz="2100" spc="0" dirty="0">
                          <a:latin typeface="Arial"/>
                          <a:cs typeface="Arial"/>
                        </a:rPr>
                        <a:t>c</a:t>
                      </a:r>
                      <a:r>
                        <a:rPr sz="2100" spc="-15" dirty="0">
                          <a:latin typeface="Arial"/>
                          <a:cs typeface="Arial"/>
                        </a:rPr>
                        <a:t>o</a:t>
                      </a:r>
                      <a:r>
                        <a:rPr sz="2100" spc="0" dirty="0">
                          <a:latin typeface="Arial"/>
                          <a:cs typeface="Arial"/>
                        </a:rPr>
                        <a:t>mp</a:t>
                      </a:r>
                      <a:r>
                        <a:rPr sz="2100" spc="-10" dirty="0">
                          <a:latin typeface="Arial"/>
                          <a:cs typeface="Arial"/>
                        </a:rPr>
                        <a:t>l</a:t>
                      </a:r>
                      <a:r>
                        <a:rPr sz="2100" spc="0" dirty="0">
                          <a:latin typeface="Arial"/>
                          <a:cs typeface="Arial"/>
                        </a:rPr>
                        <a:t>eti</a:t>
                      </a:r>
                      <a:r>
                        <a:rPr sz="2100" spc="-5" dirty="0">
                          <a:latin typeface="Arial"/>
                          <a:cs typeface="Arial"/>
                        </a:rPr>
                        <a:t>o</a:t>
                      </a:r>
                      <a:r>
                        <a:rPr sz="2100" spc="0" dirty="0">
                          <a:latin typeface="Arial"/>
                          <a:cs typeface="Arial"/>
                        </a:rPr>
                        <a:t>n</a:t>
                      </a:r>
                      <a:r>
                        <a:rPr sz="2100" spc="-10" dirty="0">
                          <a:latin typeface="Arial"/>
                          <a:cs typeface="Arial"/>
                        </a:rPr>
                        <a:t> </a:t>
                      </a:r>
                      <a:r>
                        <a:rPr sz="2100" spc="0" dirty="0">
                          <a:latin typeface="Arial"/>
                          <a:cs typeface="Arial"/>
                        </a:rPr>
                        <a:t>/</a:t>
                      </a:r>
                      <a:r>
                        <a:rPr sz="2100" spc="-5" dirty="0">
                          <a:latin typeface="Arial"/>
                          <a:cs typeface="Arial"/>
                        </a:rPr>
                        <a:t> </a:t>
                      </a:r>
                      <a:r>
                        <a:rPr sz="2100" spc="0" dirty="0">
                          <a:latin typeface="Arial"/>
                          <a:cs typeface="Arial"/>
                        </a:rPr>
                        <a:t>tec</a:t>
                      </a:r>
                      <a:r>
                        <a:rPr sz="2100" spc="-5" dirty="0">
                          <a:latin typeface="Arial"/>
                          <a:cs typeface="Arial"/>
                        </a:rPr>
                        <a:t>h</a:t>
                      </a:r>
                      <a:r>
                        <a:rPr sz="2100" spc="0" dirty="0">
                          <a:latin typeface="Arial"/>
                          <a:cs typeface="Arial"/>
                        </a:rPr>
                        <a:t>n</a:t>
                      </a:r>
                      <a:r>
                        <a:rPr sz="2100" spc="-10" dirty="0">
                          <a:latin typeface="Arial"/>
                          <a:cs typeface="Arial"/>
                        </a:rPr>
                        <a:t>i</a:t>
                      </a:r>
                      <a:r>
                        <a:rPr sz="2100" spc="0" dirty="0">
                          <a:latin typeface="Arial"/>
                          <a:cs typeface="Arial"/>
                        </a:rPr>
                        <a:t>cal re</a:t>
                      </a:r>
                      <a:r>
                        <a:rPr sz="2100" spc="-5" dirty="0">
                          <a:latin typeface="Arial"/>
                          <a:cs typeface="Arial"/>
                        </a:rPr>
                        <a:t>p</a:t>
                      </a:r>
                      <a:r>
                        <a:rPr sz="2100" spc="0" dirty="0">
                          <a:latin typeface="Arial"/>
                          <a:cs typeface="Arial"/>
                        </a:rPr>
                        <a:t>o</a:t>
                      </a:r>
                      <a:r>
                        <a:rPr sz="2100" spc="-10" dirty="0">
                          <a:latin typeface="Arial"/>
                          <a:cs typeface="Arial"/>
                        </a:rPr>
                        <a:t>r</a:t>
                      </a:r>
                      <a:r>
                        <a:rPr sz="2100" spc="0" dirty="0">
                          <a:latin typeface="Arial"/>
                          <a:cs typeface="Arial"/>
                        </a:rPr>
                        <a:t>t</a:t>
                      </a:r>
                      <a:r>
                        <a:rPr sz="2100" spc="10" dirty="0">
                          <a:latin typeface="Arial"/>
                          <a:cs typeface="Arial"/>
                        </a:rPr>
                        <a:t> </a:t>
                      </a:r>
                      <a:r>
                        <a:rPr sz="2100" spc="0" dirty="0">
                          <a:latin typeface="Arial"/>
                          <a:cs typeface="Arial"/>
                        </a:rPr>
                        <a:t>on</a:t>
                      </a:r>
                      <a:r>
                        <a:rPr sz="2100" spc="-10" dirty="0">
                          <a:latin typeface="Arial"/>
                          <a:cs typeface="Arial"/>
                        </a:rPr>
                        <a:t> </a:t>
                      </a:r>
                      <a:r>
                        <a:rPr sz="2100" spc="0" dirty="0">
                          <a:latin typeface="Arial"/>
                          <a:cs typeface="Arial"/>
                        </a:rPr>
                        <a:t>the</a:t>
                      </a:r>
                      <a:endParaRPr sz="2100" dirty="0">
                        <a:latin typeface="Arial"/>
                        <a:cs typeface="Arial"/>
                      </a:endParaRPr>
                    </a:p>
                    <a:p>
                      <a:pPr marL="361950" marR="94615">
                        <a:lnSpc>
                          <a:spcPct val="100000"/>
                        </a:lnSpc>
                        <a:spcBef>
                          <a:spcPts val="10"/>
                        </a:spcBef>
                      </a:pPr>
                      <a:r>
                        <a:rPr sz="2100" spc="-10" dirty="0">
                          <a:latin typeface="Arial"/>
                          <a:cs typeface="Arial"/>
                        </a:rPr>
                        <a:t>i</a:t>
                      </a:r>
                      <a:r>
                        <a:rPr sz="2100" spc="0" dirty="0">
                          <a:latin typeface="Arial"/>
                          <a:cs typeface="Arial"/>
                        </a:rPr>
                        <a:t>mp</a:t>
                      </a:r>
                      <a:r>
                        <a:rPr sz="2100" spc="-10" dirty="0">
                          <a:latin typeface="Arial"/>
                          <a:cs typeface="Arial"/>
                        </a:rPr>
                        <a:t>l</a:t>
                      </a:r>
                      <a:r>
                        <a:rPr sz="2100" spc="0" dirty="0">
                          <a:latin typeface="Arial"/>
                          <a:cs typeface="Arial"/>
                        </a:rPr>
                        <a:t>ement</a:t>
                      </a:r>
                      <a:r>
                        <a:rPr sz="2100" spc="-15" dirty="0">
                          <a:latin typeface="Arial"/>
                          <a:cs typeface="Arial"/>
                        </a:rPr>
                        <a:t>a</a:t>
                      </a:r>
                      <a:r>
                        <a:rPr sz="2100" spc="0" dirty="0">
                          <a:latin typeface="Arial"/>
                          <a:cs typeface="Arial"/>
                        </a:rPr>
                        <a:t>t</a:t>
                      </a:r>
                      <a:r>
                        <a:rPr sz="2100" spc="-10" dirty="0">
                          <a:latin typeface="Arial"/>
                          <a:cs typeface="Arial"/>
                        </a:rPr>
                        <a:t>i</a:t>
                      </a:r>
                      <a:r>
                        <a:rPr sz="2100" spc="0" dirty="0">
                          <a:latin typeface="Arial"/>
                          <a:cs typeface="Arial"/>
                        </a:rPr>
                        <a:t>on of</a:t>
                      </a:r>
                      <a:r>
                        <a:rPr sz="2100" spc="-5" dirty="0">
                          <a:latin typeface="Arial"/>
                          <a:cs typeface="Arial"/>
                        </a:rPr>
                        <a:t> </a:t>
                      </a:r>
                      <a:r>
                        <a:rPr sz="2100" spc="0" dirty="0">
                          <a:latin typeface="Arial"/>
                          <a:cs typeface="Arial"/>
                        </a:rPr>
                        <a:t>an a</a:t>
                      </a:r>
                      <a:r>
                        <a:rPr sz="2100" spc="-5" dirty="0">
                          <a:latin typeface="Arial"/>
                          <a:cs typeface="Arial"/>
                        </a:rPr>
                        <a:t>d</a:t>
                      </a:r>
                      <a:r>
                        <a:rPr sz="2100" spc="0" dirty="0">
                          <a:latin typeface="Arial"/>
                          <a:cs typeface="Arial"/>
                        </a:rPr>
                        <a:t>a</a:t>
                      </a:r>
                      <a:r>
                        <a:rPr sz="2100" spc="-5" dirty="0">
                          <a:latin typeface="Arial"/>
                          <a:cs typeface="Arial"/>
                        </a:rPr>
                        <a:t>p</a:t>
                      </a:r>
                      <a:r>
                        <a:rPr sz="2100" spc="0" dirty="0">
                          <a:latin typeface="Arial"/>
                          <a:cs typeface="Arial"/>
                        </a:rPr>
                        <a:t>ted</a:t>
                      </a:r>
                      <a:r>
                        <a:rPr sz="2100" spc="-10" dirty="0">
                          <a:latin typeface="Arial"/>
                          <a:cs typeface="Arial"/>
                        </a:rPr>
                        <a:t> </a:t>
                      </a:r>
                      <a:r>
                        <a:rPr sz="2100" spc="0" dirty="0">
                          <a:latin typeface="Arial"/>
                          <a:cs typeface="Arial"/>
                        </a:rPr>
                        <a:t>/</a:t>
                      </a:r>
                      <a:r>
                        <a:rPr sz="2100" spc="10" dirty="0">
                          <a:latin typeface="Arial"/>
                          <a:cs typeface="Arial"/>
                        </a:rPr>
                        <a:t> </a:t>
                      </a:r>
                      <a:r>
                        <a:rPr sz="2100" spc="0" dirty="0">
                          <a:latin typeface="Arial"/>
                          <a:cs typeface="Arial"/>
                        </a:rPr>
                        <a:t>co</a:t>
                      </a:r>
                      <a:r>
                        <a:rPr sz="2100" spc="-20" dirty="0">
                          <a:latin typeface="Arial"/>
                          <a:cs typeface="Arial"/>
                        </a:rPr>
                        <a:t>n</a:t>
                      </a:r>
                      <a:r>
                        <a:rPr sz="2100" spc="0" dirty="0">
                          <a:latin typeface="Arial"/>
                          <a:cs typeface="Arial"/>
                        </a:rPr>
                        <a:t>te</a:t>
                      </a:r>
                      <a:r>
                        <a:rPr sz="2100" spc="-15" dirty="0">
                          <a:latin typeface="Arial"/>
                          <a:cs typeface="Arial"/>
                        </a:rPr>
                        <a:t>x</a:t>
                      </a:r>
                      <a:r>
                        <a:rPr sz="2100" spc="0" dirty="0">
                          <a:latin typeface="Arial"/>
                          <a:cs typeface="Arial"/>
                        </a:rPr>
                        <a:t>tu</a:t>
                      </a:r>
                      <a:r>
                        <a:rPr sz="2100" spc="-5" dirty="0">
                          <a:latin typeface="Arial"/>
                          <a:cs typeface="Arial"/>
                        </a:rPr>
                        <a:t>a</a:t>
                      </a:r>
                      <a:r>
                        <a:rPr sz="2100" spc="-10" dirty="0">
                          <a:latin typeface="Arial"/>
                          <a:cs typeface="Arial"/>
                        </a:rPr>
                        <a:t>l</a:t>
                      </a:r>
                      <a:r>
                        <a:rPr sz="2100" spc="-5" dirty="0">
                          <a:latin typeface="Arial"/>
                          <a:cs typeface="Arial"/>
                        </a:rPr>
                        <a:t>i</a:t>
                      </a:r>
                      <a:r>
                        <a:rPr sz="2100" spc="0" dirty="0">
                          <a:latin typeface="Arial"/>
                          <a:cs typeface="Arial"/>
                        </a:rPr>
                        <a:t>zed</a:t>
                      </a:r>
                      <a:endParaRPr sz="2100" dirty="0">
                        <a:latin typeface="Arial"/>
                        <a:cs typeface="Arial"/>
                      </a:endParaRPr>
                    </a:p>
                    <a:p>
                      <a:pPr marL="361950">
                        <a:lnSpc>
                          <a:spcPct val="100000"/>
                        </a:lnSpc>
                      </a:pPr>
                      <a:r>
                        <a:rPr sz="2100" spc="-10" dirty="0">
                          <a:latin typeface="Arial"/>
                          <a:cs typeface="Arial"/>
                        </a:rPr>
                        <a:t>l</a:t>
                      </a:r>
                      <a:r>
                        <a:rPr sz="2100" spc="0" dirty="0">
                          <a:latin typeface="Arial"/>
                          <a:cs typeface="Arial"/>
                        </a:rPr>
                        <a:t>e</a:t>
                      </a:r>
                      <a:r>
                        <a:rPr sz="2100" spc="-5" dirty="0">
                          <a:latin typeface="Arial"/>
                          <a:cs typeface="Arial"/>
                        </a:rPr>
                        <a:t>a</a:t>
                      </a:r>
                      <a:r>
                        <a:rPr sz="2100" spc="0" dirty="0">
                          <a:latin typeface="Arial"/>
                          <a:cs typeface="Arial"/>
                        </a:rPr>
                        <a:t>rn</a:t>
                      </a:r>
                      <a:r>
                        <a:rPr sz="2100" spc="-10" dirty="0">
                          <a:latin typeface="Arial"/>
                          <a:cs typeface="Arial"/>
                        </a:rPr>
                        <a:t>i</a:t>
                      </a:r>
                      <a:r>
                        <a:rPr sz="2100" spc="0" dirty="0">
                          <a:latin typeface="Arial"/>
                          <a:cs typeface="Arial"/>
                        </a:rPr>
                        <a:t>ng progr</a:t>
                      </a:r>
                      <a:r>
                        <a:rPr sz="2100" spc="-15" dirty="0">
                          <a:latin typeface="Arial"/>
                          <a:cs typeface="Arial"/>
                        </a:rPr>
                        <a:t>a</a:t>
                      </a:r>
                      <a:r>
                        <a:rPr sz="2100" spc="0" dirty="0">
                          <a:latin typeface="Arial"/>
                          <a:cs typeface="Arial"/>
                        </a:rPr>
                        <a:t>m</a:t>
                      </a:r>
                      <a:endParaRPr sz="2100" dirty="0">
                        <a:latin typeface="Arial"/>
                        <a:cs typeface="Arial"/>
                      </a:endParaRPr>
                    </a:p>
                    <a:p>
                      <a:pPr marL="361950" marR="111125" indent="-228600">
                        <a:lnSpc>
                          <a:spcPct val="100000"/>
                        </a:lnSpc>
                        <a:spcBef>
                          <a:spcPts val="30"/>
                        </a:spcBef>
                        <a:buFont typeface="Arial"/>
                        <a:buAutoNum type="arabicPeriod" startAt="4"/>
                        <a:tabLst>
                          <a:tab pos="361950" algn="l"/>
                        </a:tabLst>
                      </a:pPr>
                      <a:r>
                        <a:rPr sz="2100" spc="-5" dirty="0">
                          <a:latin typeface="Arial"/>
                          <a:cs typeface="Arial"/>
                        </a:rPr>
                        <a:t>A</a:t>
                      </a:r>
                      <a:r>
                        <a:rPr sz="2100" spc="0" dirty="0">
                          <a:latin typeface="Arial"/>
                          <a:cs typeface="Arial"/>
                        </a:rPr>
                        <a:t>ct</a:t>
                      </a:r>
                      <a:r>
                        <a:rPr sz="2100" spc="-10" dirty="0">
                          <a:latin typeface="Arial"/>
                          <a:cs typeface="Arial"/>
                        </a:rPr>
                        <a:t>i</a:t>
                      </a:r>
                      <a:r>
                        <a:rPr sz="2100" spc="0" dirty="0">
                          <a:latin typeface="Arial"/>
                          <a:cs typeface="Arial"/>
                        </a:rPr>
                        <a:t>on p</a:t>
                      </a:r>
                      <a:r>
                        <a:rPr sz="2100" spc="-10" dirty="0">
                          <a:latin typeface="Arial"/>
                          <a:cs typeface="Arial"/>
                        </a:rPr>
                        <a:t>l</a:t>
                      </a:r>
                      <a:r>
                        <a:rPr sz="2100" spc="0" dirty="0">
                          <a:latin typeface="Arial"/>
                          <a:cs typeface="Arial"/>
                        </a:rPr>
                        <a:t>an /</a:t>
                      </a:r>
                      <a:r>
                        <a:rPr sz="2100" spc="-5" dirty="0">
                          <a:latin typeface="Arial"/>
                          <a:cs typeface="Arial"/>
                        </a:rPr>
                        <a:t> </a:t>
                      </a:r>
                      <a:r>
                        <a:rPr sz="2100" spc="0" dirty="0">
                          <a:latin typeface="Arial"/>
                          <a:cs typeface="Arial"/>
                        </a:rPr>
                        <a:t>a</a:t>
                      </a:r>
                      <a:r>
                        <a:rPr sz="2100" spc="-15" dirty="0">
                          <a:latin typeface="Arial"/>
                          <a:cs typeface="Arial"/>
                        </a:rPr>
                        <a:t>c</a:t>
                      </a:r>
                      <a:r>
                        <a:rPr sz="2100" spc="0" dirty="0">
                          <a:latin typeface="Arial"/>
                          <a:cs typeface="Arial"/>
                        </a:rPr>
                        <a:t>t</a:t>
                      </a:r>
                      <a:r>
                        <a:rPr sz="2100" spc="-10" dirty="0">
                          <a:latin typeface="Arial"/>
                          <a:cs typeface="Arial"/>
                        </a:rPr>
                        <a:t>i</a:t>
                      </a:r>
                      <a:r>
                        <a:rPr sz="2100" spc="0" dirty="0">
                          <a:latin typeface="Arial"/>
                          <a:cs typeface="Arial"/>
                        </a:rPr>
                        <a:t>v</a:t>
                      </a:r>
                      <a:r>
                        <a:rPr sz="2100" spc="-10" dirty="0">
                          <a:latin typeface="Arial"/>
                          <a:cs typeface="Arial"/>
                        </a:rPr>
                        <a:t>i</a:t>
                      </a:r>
                      <a:r>
                        <a:rPr sz="2100" spc="0" dirty="0">
                          <a:latin typeface="Arial"/>
                          <a:cs typeface="Arial"/>
                        </a:rPr>
                        <a:t>ty propos</a:t>
                      </a:r>
                      <a:r>
                        <a:rPr sz="2100" spc="-5" dirty="0">
                          <a:latin typeface="Arial"/>
                          <a:cs typeface="Arial"/>
                        </a:rPr>
                        <a:t>a</a:t>
                      </a:r>
                      <a:r>
                        <a:rPr sz="2100" spc="0" dirty="0">
                          <a:latin typeface="Arial"/>
                          <a:cs typeface="Arial"/>
                        </a:rPr>
                        <a:t>l /</a:t>
                      </a:r>
                      <a:r>
                        <a:rPr sz="2100" spc="-5" dirty="0">
                          <a:latin typeface="Arial"/>
                          <a:cs typeface="Arial"/>
                        </a:rPr>
                        <a:t> </a:t>
                      </a:r>
                      <a:r>
                        <a:rPr sz="2100" spc="0" dirty="0">
                          <a:latin typeface="Arial"/>
                          <a:cs typeface="Arial"/>
                        </a:rPr>
                        <a:t>a</a:t>
                      </a:r>
                      <a:r>
                        <a:rPr sz="2100" spc="-15" dirty="0">
                          <a:latin typeface="Arial"/>
                          <a:cs typeface="Arial"/>
                        </a:rPr>
                        <a:t>c</a:t>
                      </a:r>
                      <a:r>
                        <a:rPr sz="2100" spc="0" dirty="0">
                          <a:latin typeface="Arial"/>
                          <a:cs typeface="Arial"/>
                        </a:rPr>
                        <a:t>t</a:t>
                      </a:r>
                      <a:r>
                        <a:rPr sz="2100" spc="-10" dirty="0">
                          <a:latin typeface="Arial"/>
                          <a:cs typeface="Arial"/>
                        </a:rPr>
                        <a:t>i</a:t>
                      </a:r>
                      <a:r>
                        <a:rPr sz="2100" spc="0" dirty="0">
                          <a:latin typeface="Arial"/>
                          <a:cs typeface="Arial"/>
                        </a:rPr>
                        <a:t>v</a:t>
                      </a:r>
                      <a:r>
                        <a:rPr sz="2100" spc="-10" dirty="0">
                          <a:latin typeface="Arial"/>
                          <a:cs typeface="Arial"/>
                        </a:rPr>
                        <a:t>i</a:t>
                      </a:r>
                      <a:r>
                        <a:rPr sz="2100" spc="0" dirty="0">
                          <a:latin typeface="Arial"/>
                          <a:cs typeface="Arial"/>
                        </a:rPr>
                        <a:t>ty</a:t>
                      </a:r>
                      <a:r>
                        <a:rPr sz="2100" spc="-10" dirty="0">
                          <a:latin typeface="Arial"/>
                          <a:cs typeface="Arial"/>
                        </a:rPr>
                        <a:t> </a:t>
                      </a:r>
                      <a:r>
                        <a:rPr sz="2100" spc="0" dirty="0">
                          <a:latin typeface="Arial"/>
                          <a:cs typeface="Arial"/>
                        </a:rPr>
                        <a:t>ma</a:t>
                      </a:r>
                      <a:r>
                        <a:rPr sz="2100" spc="-10" dirty="0">
                          <a:latin typeface="Arial"/>
                          <a:cs typeface="Arial"/>
                        </a:rPr>
                        <a:t>t</a:t>
                      </a:r>
                      <a:r>
                        <a:rPr sz="2100" spc="0" dirty="0">
                          <a:latin typeface="Arial"/>
                          <a:cs typeface="Arial"/>
                        </a:rPr>
                        <a:t>r</a:t>
                      </a:r>
                      <a:r>
                        <a:rPr sz="2100" spc="-10" dirty="0">
                          <a:latin typeface="Arial"/>
                          <a:cs typeface="Arial"/>
                        </a:rPr>
                        <a:t>i</a:t>
                      </a:r>
                      <a:r>
                        <a:rPr sz="2100" spc="0" dirty="0">
                          <a:latin typeface="Arial"/>
                          <a:cs typeface="Arial"/>
                        </a:rPr>
                        <a:t>x</a:t>
                      </a:r>
                      <a:endParaRPr sz="2100" dirty="0">
                        <a:latin typeface="Arial"/>
                        <a:cs typeface="Arial"/>
                      </a:endParaRPr>
                    </a:p>
                    <a:p>
                      <a:pPr marL="361950" marR="126364">
                        <a:lnSpc>
                          <a:spcPct val="100000"/>
                        </a:lnSpc>
                        <a:spcBef>
                          <a:spcPts val="10"/>
                        </a:spcBef>
                      </a:pPr>
                      <a:r>
                        <a:rPr sz="2100" dirty="0">
                          <a:latin typeface="Arial"/>
                          <a:cs typeface="Arial"/>
                        </a:rPr>
                        <a:t>th</a:t>
                      </a:r>
                      <a:r>
                        <a:rPr sz="2100" spc="-5" dirty="0">
                          <a:latin typeface="Arial"/>
                          <a:cs typeface="Arial"/>
                        </a:rPr>
                        <a:t>a</a:t>
                      </a:r>
                      <a:r>
                        <a:rPr sz="2100" spc="0" dirty="0">
                          <a:latin typeface="Arial"/>
                          <a:cs typeface="Arial"/>
                        </a:rPr>
                        <a:t>t</a:t>
                      </a:r>
                      <a:r>
                        <a:rPr sz="2100" spc="-5" dirty="0">
                          <a:latin typeface="Arial"/>
                          <a:cs typeface="Arial"/>
                        </a:rPr>
                        <a:t> </a:t>
                      </a:r>
                      <a:r>
                        <a:rPr sz="2100" spc="0" dirty="0">
                          <a:latin typeface="Arial"/>
                          <a:cs typeface="Arial"/>
                        </a:rPr>
                        <a:t>sh</a:t>
                      </a:r>
                      <a:r>
                        <a:rPr sz="2100" spc="-5" dirty="0">
                          <a:latin typeface="Arial"/>
                          <a:cs typeface="Arial"/>
                        </a:rPr>
                        <a:t>o</a:t>
                      </a:r>
                      <a:r>
                        <a:rPr sz="2100" spc="-10" dirty="0">
                          <a:latin typeface="Arial"/>
                          <a:cs typeface="Arial"/>
                        </a:rPr>
                        <a:t>w</a:t>
                      </a:r>
                      <a:r>
                        <a:rPr sz="2100" spc="0" dirty="0">
                          <a:latin typeface="Arial"/>
                          <a:cs typeface="Arial"/>
                        </a:rPr>
                        <a:t>s</a:t>
                      </a:r>
                      <a:r>
                        <a:rPr sz="2100" spc="5" dirty="0">
                          <a:latin typeface="Arial"/>
                          <a:cs typeface="Arial"/>
                        </a:rPr>
                        <a:t> </a:t>
                      </a:r>
                      <a:r>
                        <a:rPr sz="2100" spc="0" dirty="0">
                          <a:latin typeface="Arial"/>
                          <a:cs typeface="Arial"/>
                        </a:rPr>
                        <a:t>an</a:t>
                      </a:r>
                      <a:r>
                        <a:rPr sz="2100" spc="-10" dirty="0">
                          <a:latin typeface="Arial"/>
                          <a:cs typeface="Arial"/>
                        </a:rPr>
                        <a:t> </a:t>
                      </a:r>
                      <a:r>
                        <a:rPr sz="2100" spc="0" dirty="0">
                          <a:latin typeface="Arial"/>
                          <a:cs typeface="Arial"/>
                        </a:rPr>
                        <a:t>a</a:t>
                      </a:r>
                      <a:r>
                        <a:rPr sz="2100" spc="-5" dirty="0">
                          <a:latin typeface="Arial"/>
                          <a:cs typeface="Arial"/>
                        </a:rPr>
                        <a:t>d</a:t>
                      </a:r>
                      <a:r>
                        <a:rPr sz="2100" spc="0" dirty="0">
                          <a:latin typeface="Arial"/>
                          <a:cs typeface="Arial"/>
                        </a:rPr>
                        <a:t>a</a:t>
                      </a:r>
                      <a:r>
                        <a:rPr sz="2100" spc="-5" dirty="0">
                          <a:latin typeface="Arial"/>
                          <a:cs typeface="Arial"/>
                        </a:rPr>
                        <a:t>p</a:t>
                      </a:r>
                      <a:r>
                        <a:rPr sz="2100" spc="0" dirty="0">
                          <a:latin typeface="Arial"/>
                          <a:cs typeface="Arial"/>
                        </a:rPr>
                        <a:t>ted</a:t>
                      </a:r>
                      <a:r>
                        <a:rPr sz="2100" spc="-20" dirty="0">
                          <a:latin typeface="Arial"/>
                          <a:cs typeface="Arial"/>
                        </a:rPr>
                        <a:t> </a:t>
                      </a:r>
                      <a:r>
                        <a:rPr sz="2100" spc="0" dirty="0">
                          <a:latin typeface="Arial"/>
                          <a:cs typeface="Arial"/>
                        </a:rPr>
                        <a:t>/ co</a:t>
                      </a:r>
                      <a:r>
                        <a:rPr sz="2100" spc="-5" dirty="0">
                          <a:latin typeface="Arial"/>
                          <a:cs typeface="Arial"/>
                        </a:rPr>
                        <a:t>n</a:t>
                      </a:r>
                      <a:r>
                        <a:rPr sz="2100" spc="0" dirty="0">
                          <a:latin typeface="Arial"/>
                          <a:cs typeface="Arial"/>
                        </a:rPr>
                        <a:t>textua</a:t>
                      </a:r>
                      <a:r>
                        <a:rPr sz="2100" spc="-10" dirty="0">
                          <a:latin typeface="Arial"/>
                          <a:cs typeface="Arial"/>
                        </a:rPr>
                        <a:t>li</a:t>
                      </a:r>
                      <a:r>
                        <a:rPr sz="2100" spc="0" dirty="0">
                          <a:latin typeface="Arial"/>
                          <a:cs typeface="Arial"/>
                        </a:rPr>
                        <a:t>zed </a:t>
                      </a:r>
                      <a:r>
                        <a:rPr sz="2100" spc="-10" dirty="0">
                          <a:latin typeface="Arial"/>
                          <a:cs typeface="Arial"/>
                        </a:rPr>
                        <a:t>l</a:t>
                      </a:r>
                      <a:r>
                        <a:rPr sz="2100" spc="0" dirty="0">
                          <a:latin typeface="Arial"/>
                          <a:cs typeface="Arial"/>
                        </a:rPr>
                        <a:t>e</a:t>
                      </a:r>
                      <a:r>
                        <a:rPr sz="2100" spc="-20" dirty="0">
                          <a:latin typeface="Arial"/>
                          <a:cs typeface="Arial"/>
                        </a:rPr>
                        <a:t>a</a:t>
                      </a:r>
                      <a:r>
                        <a:rPr sz="2100" spc="0" dirty="0">
                          <a:latin typeface="Arial"/>
                          <a:cs typeface="Arial"/>
                        </a:rPr>
                        <a:t>rn</a:t>
                      </a:r>
                      <a:r>
                        <a:rPr sz="2100" spc="-10" dirty="0">
                          <a:latin typeface="Arial"/>
                          <a:cs typeface="Arial"/>
                        </a:rPr>
                        <a:t>i</a:t>
                      </a:r>
                      <a:r>
                        <a:rPr sz="2100" spc="0" dirty="0">
                          <a:latin typeface="Arial"/>
                          <a:cs typeface="Arial"/>
                        </a:rPr>
                        <a:t>ng</a:t>
                      </a:r>
                      <a:endParaRPr sz="2100" dirty="0">
                        <a:latin typeface="Arial"/>
                        <a:cs typeface="Arial"/>
                      </a:endParaRPr>
                    </a:p>
                    <a:p>
                      <a:pPr marL="361950">
                        <a:lnSpc>
                          <a:spcPct val="100000"/>
                        </a:lnSpc>
                      </a:pPr>
                      <a:r>
                        <a:rPr sz="2100" dirty="0">
                          <a:latin typeface="Arial"/>
                          <a:cs typeface="Arial"/>
                        </a:rPr>
                        <a:t>progr</a:t>
                      </a:r>
                      <a:r>
                        <a:rPr sz="2100" spc="-15" dirty="0">
                          <a:latin typeface="Arial"/>
                          <a:cs typeface="Arial"/>
                        </a:rPr>
                        <a:t>a</a:t>
                      </a:r>
                      <a:r>
                        <a:rPr sz="2100" spc="0" dirty="0">
                          <a:latin typeface="Arial"/>
                          <a:cs typeface="Arial"/>
                        </a:rPr>
                        <a:t>m</a:t>
                      </a:r>
                      <a:endParaRPr sz="2100" dirty="0">
                        <a:latin typeface="Arial"/>
                        <a:cs typeface="Arial"/>
                      </a:endParaRPr>
                    </a:p>
                  </a:txBody>
                  <a:tcPr marL="0" marR="0" marT="0" marB="0">
                    <a:lnL w="7365">
                      <a:solidFill>
                        <a:srgbClr val="000000"/>
                      </a:solidFill>
                      <a:prstDash val="solid"/>
                    </a:lnL>
                    <a:lnR w="7365">
                      <a:solidFill>
                        <a:srgbClr val="000000"/>
                      </a:solidFill>
                      <a:prstDash val="soli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73660">
                        <a:lnSpc>
                          <a:spcPct val="100000"/>
                        </a:lnSpc>
                      </a:pPr>
                      <a:endParaRPr sz="21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203200">
                        <a:lnSpc>
                          <a:spcPct val="100000"/>
                        </a:lnSpc>
                      </a:pPr>
                      <a:r>
                        <a:rPr sz="2800" b="1" spc="-5" dirty="0">
                          <a:latin typeface="Arial"/>
                          <a:cs typeface="Arial"/>
                        </a:rPr>
                        <a:t>E</a:t>
                      </a:r>
                      <a:r>
                        <a:rPr sz="2800" b="1" spc="0" dirty="0">
                          <a:latin typeface="Arial"/>
                          <a:cs typeface="Arial"/>
                        </a:rPr>
                        <a:t>v</a:t>
                      </a:r>
                      <a:r>
                        <a:rPr sz="2800" b="1" spc="-5" dirty="0">
                          <a:latin typeface="Arial"/>
                          <a:cs typeface="Arial"/>
                        </a:rPr>
                        <a:t>a</a:t>
                      </a:r>
                      <a:r>
                        <a:rPr sz="2800" b="1" spc="0" dirty="0">
                          <a:latin typeface="Arial"/>
                          <a:cs typeface="Arial"/>
                        </a:rPr>
                        <a:t>lu</a:t>
                      </a:r>
                      <a:r>
                        <a:rPr sz="2800" b="1" spc="-5" dirty="0">
                          <a:latin typeface="Arial"/>
                          <a:cs typeface="Arial"/>
                        </a:rPr>
                        <a:t>a</a:t>
                      </a:r>
                      <a:r>
                        <a:rPr sz="2800" b="1" spc="0" dirty="0">
                          <a:latin typeface="Arial"/>
                          <a:cs typeface="Arial"/>
                        </a:rPr>
                        <a:t>ted</a:t>
                      </a:r>
                      <a:r>
                        <a:rPr sz="2800" b="1" spc="-10" dirty="0">
                          <a:latin typeface="Arial"/>
                          <a:cs typeface="Arial"/>
                        </a:rPr>
                        <a:t> </a:t>
                      </a:r>
                      <a:r>
                        <a:rPr sz="2800" spc="0" dirty="0">
                          <a:latin typeface="Arial"/>
                          <a:cs typeface="Arial"/>
                        </a:rPr>
                        <a:t>the a</a:t>
                      </a:r>
                      <a:r>
                        <a:rPr sz="2800" spc="-5" dirty="0">
                          <a:latin typeface="Arial"/>
                          <a:cs typeface="Arial"/>
                        </a:rPr>
                        <a:t>d</a:t>
                      </a:r>
                      <a:r>
                        <a:rPr sz="2800" spc="0" dirty="0">
                          <a:latin typeface="Arial"/>
                          <a:cs typeface="Arial"/>
                        </a:rPr>
                        <a:t>a</a:t>
                      </a:r>
                      <a:r>
                        <a:rPr sz="2800" spc="-5" dirty="0">
                          <a:latin typeface="Arial"/>
                          <a:cs typeface="Arial"/>
                        </a:rPr>
                        <a:t>p</a:t>
                      </a:r>
                      <a:r>
                        <a:rPr sz="2800" spc="0" dirty="0">
                          <a:latin typeface="Arial"/>
                          <a:cs typeface="Arial"/>
                        </a:rPr>
                        <a:t>ted</a:t>
                      </a:r>
                      <a:r>
                        <a:rPr sz="2800" spc="-10" dirty="0">
                          <a:latin typeface="Arial"/>
                          <a:cs typeface="Arial"/>
                        </a:rPr>
                        <a:t> </a:t>
                      </a:r>
                      <a:r>
                        <a:rPr sz="2800" spc="0" dirty="0">
                          <a:latin typeface="Arial"/>
                          <a:cs typeface="Arial"/>
                        </a:rPr>
                        <a:t>/ co</a:t>
                      </a:r>
                      <a:r>
                        <a:rPr sz="2800" spc="-5" dirty="0">
                          <a:latin typeface="Arial"/>
                          <a:cs typeface="Arial"/>
                        </a:rPr>
                        <a:t>n</a:t>
                      </a:r>
                      <a:r>
                        <a:rPr sz="2800" spc="0" dirty="0">
                          <a:latin typeface="Arial"/>
                          <a:cs typeface="Arial"/>
                        </a:rPr>
                        <a:t>textua</a:t>
                      </a:r>
                      <a:r>
                        <a:rPr sz="2800" spc="-10" dirty="0">
                          <a:latin typeface="Arial"/>
                          <a:cs typeface="Arial"/>
                        </a:rPr>
                        <a:t>li</a:t>
                      </a:r>
                      <a:r>
                        <a:rPr sz="2800" spc="0" dirty="0">
                          <a:latin typeface="Arial"/>
                          <a:cs typeface="Arial"/>
                        </a:rPr>
                        <a:t>zed </a:t>
                      </a: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rn</a:t>
                      </a:r>
                      <a:r>
                        <a:rPr sz="2800" spc="-10" dirty="0">
                          <a:latin typeface="Arial"/>
                          <a:cs typeface="Arial"/>
                        </a:rPr>
                        <a:t>i</a:t>
                      </a:r>
                      <a:r>
                        <a:rPr sz="2800" spc="0" dirty="0">
                          <a:latin typeface="Arial"/>
                          <a:cs typeface="Arial"/>
                        </a:rPr>
                        <a:t>ng progr</a:t>
                      </a:r>
                      <a:r>
                        <a:rPr sz="2800" spc="-15" dirty="0">
                          <a:latin typeface="Arial"/>
                          <a:cs typeface="Arial"/>
                        </a:rPr>
                        <a:t>a</a:t>
                      </a:r>
                      <a:r>
                        <a:rPr sz="2800" spc="0" dirty="0">
                          <a:latin typeface="Arial"/>
                          <a:cs typeface="Arial"/>
                        </a:rPr>
                        <a:t>m</a:t>
                      </a:r>
                      <a:r>
                        <a:rPr sz="2800" spc="5" dirty="0">
                          <a:latin typeface="Arial"/>
                          <a:cs typeface="Arial"/>
                        </a:rPr>
                        <a:t> </a:t>
                      </a:r>
                      <a:r>
                        <a:rPr sz="2800" spc="0" dirty="0">
                          <a:latin typeface="Arial"/>
                          <a:cs typeface="Arial"/>
                        </a:rPr>
                        <a:t>as ev</a:t>
                      </a:r>
                      <a:r>
                        <a:rPr sz="2800" spc="-10"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nc</a:t>
                      </a:r>
                      <a:r>
                        <a:rPr sz="2800" spc="-5" dirty="0">
                          <a:latin typeface="Arial"/>
                          <a:cs typeface="Arial"/>
                        </a:rPr>
                        <a:t>e</a:t>
                      </a:r>
                      <a:r>
                        <a:rPr sz="2800" spc="0" dirty="0">
                          <a:latin typeface="Arial"/>
                          <a:cs typeface="Arial"/>
                        </a:rPr>
                        <a:t>d by MOV</a:t>
                      </a:r>
                      <a:r>
                        <a:rPr sz="2800" spc="-15" dirty="0">
                          <a:latin typeface="Arial"/>
                          <a:cs typeface="Arial"/>
                        </a:rPr>
                        <a:t> </a:t>
                      </a:r>
                      <a:r>
                        <a:rPr sz="2800" spc="-10" dirty="0">
                          <a:latin typeface="Arial"/>
                          <a:cs typeface="Arial"/>
                        </a:rPr>
                        <a:t>N</a:t>
                      </a:r>
                      <a:r>
                        <a:rPr sz="2800" spc="0" dirty="0">
                          <a:latin typeface="Arial"/>
                          <a:cs typeface="Arial"/>
                        </a:rPr>
                        <a:t>o.</a:t>
                      </a:r>
                      <a:r>
                        <a:rPr sz="2800" spc="-5" dirty="0">
                          <a:latin typeface="Arial"/>
                          <a:cs typeface="Arial"/>
                        </a:rPr>
                        <a:t> </a:t>
                      </a:r>
                      <a:r>
                        <a:rPr sz="2800" spc="0" dirty="0">
                          <a:latin typeface="Arial"/>
                          <a:cs typeface="Arial"/>
                        </a:rPr>
                        <a:t>1</a:t>
                      </a:r>
                      <a:endParaRPr sz="2800" dirty="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62865" marR="109855">
                        <a:lnSpc>
                          <a:spcPct val="100000"/>
                        </a:lnSpc>
                      </a:pPr>
                      <a:r>
                        <a:rPr sz="2800" b="1" dirty="0">
                          <a:latin typeface="Arial"/>
                          <a:cs typeface="Arial"/>
                        </a:rPr>
                        <a:t>Mo</a:t>
                      </a:r>
                      <a:r>
                        <a:rPr sz="2800" b="1" spc="-10" dirty="0">
                          <a:latin typeface="Arial"/>
                          <a:cs typeface="Arial"/>
                        </a:rPr>
                        <a:t>ni</a:t>
                      </a:r>
                      <a:r>
                        <a:rPr sz="2800" b="1" spc="0" dirty="0">
                          <a:latin typeface="Arial"/>
                          <a:cs typeface="Arial"/>
                        </a:rPr>
                        <a:t>tored pro</a:t>
                      </a:r>
                      <a:r>
                        <a:rPr sz="2800" b="1" spc="-10" dirty="0">
                          <a:latin typeface="Arial"/>
                          <a:cs typeface="Arial"/>
                        </a:rPr>
                        <a:t>g</a:t>
                      </a:r>
                      <a:r>
                        <a:rPr sz="2800" b="1" spc="0" dirty="0">
                          <a:latin typeface="Arial"/>
                          <a:cs typeface="Arial"/>
                        </a:rPr>
                        <a:t>ress </a:t>
                      </a:r>
                      <a:r>
                        <a:rPr sz="2800" spc="-15" dirty="0">
                          <a:latin typeface="Arial"/>
                          <a:cs typeface="Arial"/>
                        </a:rPr>
                        <a:t>o</a:t>
                      </a:r>
                      <a:r>
                        <a:rPr sz="2800" spc="0" dirty="0">
                          <a:latin typeface="Arial"/>
                          <a:cs typeface="Arial"/>
                        </a:rPr>
                        <a:t>f</a:t>
                      </a:r>
                      <a:r>
                        <a:rPr sz="2800" spc="-5" dirty="0">
                          <a:latin typeface="Arial"/>
                          <a:cs typeface="Arial"/>
                        </a:rPr>
                        <a:t> </a:t>
                      </a:r>
                      <a:r>
                        <a:rPr sz="2800" spc="5" dirty="0">
                          <a:latin typeface="Arial"/>
                          <a:cs typeface="Arial"/>
                        </a:rPr>
                        <a:t>t</a:t>
                      </a:r>
                      <a:r>
                        <a:rPr sz="2800" spc="-5" dirty="0">
                          <a:latin typeface="Arial"/>
                          <a:cs typeface="Arial"/>
                        </a:rPr>
                        <a:t>he </a:t>
                      </a:r>
                      <a:r>
                        <a:rPr sz="2800" spc="0" dirty="0">
                          <a:latin typeface="Arial"/>
                          <a:cs typeface="Arial"/>
                        </a:rPr>
                        <a:t>a</a:t>
                      </a:r>
                      <a:r>
                        <a:rPr sz="2800" spc="-5" dirty="0">
                          <a:latin typeface="Arial"/>
                          <a:cs typeface="Arial"/>
                        </a:rPr>
                        <a:t>d</a:t>
                      </a:r>
                      <a:r>
                        <a:rPr sz="2800" spc="0" dirty="0">
                          <a:latin typeface="Arial"/>
                          <a:cs typeface="Arial"/>
                        </a:rPr>
                        <a:t>a</a:t>
                      </a:r>
                      <a:r>
                        <a:rPr sz="2800" spc="-5" dirty="0">
                          <a:latin typeface="Arial"/>
                          <a:cs typeface="Arial"/>
                        </a:rPr>
                        <a:t>p</a:t>
                      </a:r>
                      <a:r>
                        <a:rPr sz="2800" spc="0" dirty="0">
                          <a:latin typeface="Arial"/>
                          <a:cs typeface="Arial"/>
                        </a:rPr>
                        <a:t>ted</a:t>
                      </a:r>
                      <a:r>
                        <a:rPr sz="2800" spc="-10" dirty="0">
                          <a:latin typeface="Arial"/>
                          <a:cs typeface="Arial"/>
                        </a:rPr>
                        <a:t> </a:t>
                      </a:r>
                      <a:r>
                        <a:rPr sz="2800" spc="0" dirty="0">
                          <a:latin typeface="Arial"/>
                          <a:cs typeface="Arial"/>
                        </a:rPr>
                        <a:t>/ co</a:t>
                      </a:r>
                      <a:r>
                        <a:rPr sz="2800" spc="-5" dirty="0">
                          <a:latin typeface="Arial"/>
                          <a:cs typeface="Arial"/>
                        </a:rPr>
                        <a:t>n</a:t>
                      </a:r>
                      <a:r>
                        <a:rPr sz="2800" spc="0" dirty="0">
                          <a:latin typeface="Arial"/>
                          <a:cs typeface="Arial"/>
                        </a:rPr>
                        <a:t>textua</a:t>
                      </a:r>
                      <a:r>
                        <a:rPr sz="2800" spc="-10" dirty="0">
                          <a:latin typeface="Arial"/>
                          <a:cs typeface="Arial"/>
                        </a:rPr>
                        <a:t>li</a:t>
                      </a:r>
                      <a:r>
                        <a:rPr sz="2800" spc="0" dirty="0">
                          <a:latin typeface="Arial"/>
                          <a:cs typeface="Arial"/>
                        </a:rPr>
                        <a:t>zed </a:t>
                      </a: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rn</a:t>
                      </a:r>
                      <a:r>
                        <a:rPr sz="2800" spc="-10" dirty="0">
                          <a:latin typeface="Arial"/>
                          <a:cs typeface="Arial"/>
                        </a:rPr>
                        <a:t>i</a:t>
                      </a:r>
                      <a:r>
                        <a:rPr sz="2800" spc="0" dirty="0">
                          <a:latin typeface="Arial"/>
                          <a:cs typeface="Arial"/>
                        </a:rPr>
                        <a:t>ng progr</a:t>
                      </a:r>
                      <a:r>
                        <a:rPr sz="2800" spc="-15" dirty="0">
                          <a:latin typeface="Arial"/>
                          <a:cs typeface="Arial"/>
                        </a:rPr>
                        <a:t>a</a:t>
                      </a:r>
                      <a:r>
                        <a:rPr sz="2800" spc="0" dirty="0">
                          <a:latin typeface="Arial"/>
                          <a:cs typeface="Arial"/>
                        </a:rPr>
                        <a:t>m</a:t>
                      </a:r>
                      <a:r>
                        <a:rPr sz="2800" spc="10" dirty="0">
                          <a:latin typeface="Arial"/>
                          <a:cs typeface="Arial"/>
                        </a:rPr>
                        <a:t> </a:t>
                      </a:r>
                      <a:r>
                        <a:rPr sz="2800" spc="-5" dirty="0">
                          <a:latin typeface="Arial"/>
                          <a:cs typeface="Arial"/>
                        </a:rPr>
                        <a:t>w</a:t>
                      </a:r>
                      <a:r>
                        <a:rPr sz="2800" spc="0" dirty="0">
                          <a:latin typeface="Arial"/>
                          <a:cs typeface="Arial"/>
                        </a:rPr>
                        <a:t>h</a:t>
                      </a:r>
                      <a:r>
                        <a:rPr sz="2800" spc="-10" dirty="0">
                          <a:latin typeface="Arial"/>
                          <a:cs typeface="Arial"/>
                        </a:rPr>
                        <a:t>il</a:t>
                      </a:r>
                      <a:r>
                        <a:rPr sz="2800" spc="0" dirty="0">
                          <a:latin typeface="Arial"/>
                          <a:cs typeface="Arial"/>
                        </a:rPr>
                        <a:t>e b</a:t>
                      </a:r>
                      <a:r>
                        <a:rPr sz="2800" spc="-5" dirty="0">
                          <a:latin typeface="Arial"/>
                          <a:cs typeface="Arial"/>
                        </a:rPr>
                        <a:t>e</a:t>
                      </a:r>
                      <a:r>
                        <a:rPr sz="2800" spc="-10" dirty="0">
                          <a:latin typeface="Arial"/>
                          <a:cs typeface="Arial"/>
                        </a:rPr>
                        <a:t>i</a:t>
                      </a:r>
                      <a:r>
                        <a:rPr sz="2800" spc="0" dirty="0">
                          <a:latin typeface="Arial"/>
                          <a:cs typeface="Arial"/>
                        </a:rPr>
                        <a:t>ng </a:t>
                      </a:r>
                      <a:r>
                        <a:rPr sz="2800" spc="-10" dirty="0">
                          <a:latin typeface="Arial"/>
                          <a:cs typeface="Arial"/>
                        </a:rPr>
                        <a:t>i</a:t>
                      </a:r>
                      <a:r>
                        <a:rPr sz="2800" spc="0" dirty="0">
                          <a:latin typeface="Arial"/>
                          <a:cs typeface="Arial"/>
                        </a:rPr>
                        <a:t>mp</a:t>
                      </a:r>
                      <a:r>
                        <a:rPr sz="2800" spc="-10" dirty="0">
                          <a:latin typeface="Arial"/>
                          <a:cs typeface="Arial"/>
                        </a:rPr>
                        <a:t>l</a:t>
                      </a:r>
                      <a:r>
                        <a:rPr sz="2800" spc="0" dirty="0">
                          <a:latin typeface="Arial"/>
                          <a:cs typeface="Arial"/>
                        </a:rPr>
                        <a:t>emen</a:t>
                      </a:r>
                      <a:r>
                        <a:rPr sz="2800" spc="5" dirty="0">
                          <a:latin typeface="Arial"/>
                          <a:cs typeface="Arial"/>
                        </a:rPr>
                        <a:t>t</a:t>
                      </a:r>
                      <a:r>
                        <a:rPr sz="2800" spc="-5" dirty="0">
                          <a:latin typeface="Arial"/>
                          <a:cs typeface="Arial"/>
                        </a:rPr>
                        <a:t>e</a:t>
                      </a:r>
                      <a:r>
                        <a:rPr sz="2800" spc="0" dirty="0">
                          <a:latin typeface="Arial"/>
                          <a:cs typeface="Arial"/>
                        </a:rPr>
                        <a:t>d</a:t>
                      </a:r>
                      <a:r>
                        <a:rPr sz="2800" spc="-10" dirty="0">
                          <a:latin typeface="Arial"/>
                          <a:cs typeface="Arial"/>
                        </a:rPr>
                        <a:t> </a:t>
                      </a:r>
                      <a:r>
                        <a:rPr sz="2800" spc="0" dirty="0">
                          <a:latin typeface="Arial"/>
                          <a:cs typeface="Arial"/>
                        </a:rPr>
                        <a:t>as ev</a:t>
                      </a:r>
                      <a:r>
                        <a:rPr sz="2800" spc="-10"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nc</a:t>
                      </a:r>
                      <a:r>
                        <a:rPr sz="2800" spc="-5" dirty="0">
                          <a:latin typeface="Arial"/>
                          <a:cs typeface="Arial"/>
                        </a:rPr>
                        <a:t>e</a:t>
                      </a:r>
                      <a:r>
                        <a:rPr sz="2800" spc="0" dirty="0">
                          <a:latin typeface="Arial"/>
                          <a:cs typeface="Arial"/>
                        </a:rPr>
                        <a:t>d by MOV</a:t>
                      </a:r>
                      <a:r>
                        <a:rPr sz="2800" spc="-15" dirty="0">
                          <a:latin typeface="Arial"/>
                          <a:cs typeface="Arial"/>
                        </a:rPr>
                        <a:t> </a:t>
                      </a:r>
                      <a:r>
                        <a:rPr sz="2800" spc="-10" dirty="0">
                          <a:latin typeface="Arial"/>
                          <a:cs typeface="Arial"/>
                        </a:rPr>
                        <a:t>N</a:t>
                      </a:r>
                      <a:r>
                        <a:rPr sz="2800" spc="0" dirty="0">
                          <a:latin typeface="Arial"/>
                          <a:cs typeface="Arial"/>
                        </a:rPr>
                        <a:t>o.</a:t>
                      </a:r>
                      <a:r>
                        <a:rPr sz="2800" spc="-5" dirty="0">
                          <a:latin typeface="Arial"/>
                          <a:cs typeface="Arial"/>
                        </a:rPr>
                        <a:t> </a:t>
                      </a:r>
                      <a:r>
                        <a:rPr sz="2800" spc="0" dirty="0">
                          <a:latin typeface="Arial"/>
                          <a:cs typeface="Arial"/>
                        </a:rPr>
                        <a:t>2</a:t>
                      </a:r>
                      <a:endParaRPr sz="28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64769">
                        <a:lnSpc>
                          <a:spcPct val="100000"/>
                        </a:lnSpc>
                      </a:pPr>
                      <a:r>
                        <a:rPr sz="2800" b="1" spc="-10" dirty="0">
                          <a:latin typeface="Arial"/>
                          <a:cs typeface="Arial"/>
                        </a:rPr>
                        <a:t>C</a:t>
                      </a:r>
                      <a:r>
                        <a:rPr sz="2800" b="1" spc="0" dirty="0">
                          <a:latin typeface="Arial"/>
                          <a:cs typeface="Arial"/>
                        </a:rPr>
                        <a:t>ompleted</a:t>
                      </a:r>
                      <a:r>
                        <a:rPr sz="2800" b="1" spc="-15" dirty="0">
                          <a:latin typeface="Arial"/>
                          <a:cs typeface="Arial"/>
                        </a:rPr>
                        <a:t> </a:t>
                      </a:r>
                      <a:r>
                        <a:rPr sz="2800" b="1" spc="0" dirty="0">
                          <a:latin typeface="Arial"/>
                          <a:cs typeface="Arial"/>
                        </a:rPr>
                        <a:t>the im</a:t>
                      </a:r>
                      <a:r>
                        <a:rPr sz="2800" b="1" spc="-15" dirty="0">
                          <a:latin typeface="Arial"/>
                          <a:cs typeface="Arial"/>
                        </a:rPr>
                        <a:t>p</a:t>
                      </a:r>
                      <a:r>
                        <a:rPr sz="2800" b="1" spc="0" dirty="0">
                          <a:latin typeface="Arial"/>
                          <a:cs typeface="Arial"/>
                        </a:rPr>
                        <a:t>leme</a:t>
                      </a:r>
                      <a:r>
                        <a:rPr sz="2800" b="1" spc="-20" dirty="0">
                          <a:latin typeface="Arial"/>
                          <a:cs typeface="Arial"/>
                        </a:rPr>
                        <a:t>n</a:t>
                      </a:r>
                      <a:r>
                        <a:rPr sz="2800" b="1" spc="0" dirty="0">
                          <a:latin typeface="Arial"/>
                          <a:cs typeface="Arial"/>
                        </a:rPr>
                        <a:t>ta</a:t>
                      </a:r>
                      <a:r>
                        <a:rPr sz="2800" b="1" spc="-10" dirty="0">
                          <a:latin typeface="Arial"/>
                          <a:cs typeface="Arial"/>
                        </a:rPr>
                        <a:t>t</a:t>
                      </a:r>
                      <a:r>
                        <a:rPr sz="2800" b="1" spc="0" dirty="0">
                          <a:latin typeface="Arial"/>
                          <a:cs typeface="Arial"/>
                        </a:rPr>
                        <a:t>ion </a:t>
                      </a:r>
                      <a:r>
                        <a:rPr sz="2800" spc="0" dirty="0">
                          <a:latin typeface="Arial"/>
                          <a:cs typeface="Arial"/>
                        </a:rPr>
                        <a:t>of</a:t>
                      </a:r>
                      <a:r>
                        <a:rPr sz="2800" spc="-5" dirty="0">
                          <a:latin typeface="Arial"/>
                          <a:cs typeface="Arial"/>
                        </a:rPr>
                        <a:t> </a:t>
                      </a:r>
                      <a:r>
                        <a:rPr sz="2800" spc="0" dirty="0">
                          <a:latin typeface="Arial"/>
                          <a:cs typeface="Arial"/>
                        </a:rPr>
                        <a:t>the a</a:t>
                      </a:r>
                      <a:r>
                        <a:rPr sz="2800" spc="-5" dirty="0">
                          <a:latin typeface="Arial"/>
                          <a:cs typeface="Arial"/>
                        </a:rPr>
                        <a:t>d</a:t>
                      </a:r>
                      <a:r>
                        <a:rPr sz="2800" spc="0" dirty="0">
                          <a:latin typeface="Arial"/>
                          <a:cs typeface="Arial"/>
                        </a:rPr>
                        <a:t>a</a:t>
                      </a:r>
                      <a:r>
                        <a:rPr sz="2800" spc="-20" dirty="0">
                          <a:latin typeface="Arial"/>
                          <a:cs typeface="Arial"/>
                        </a:rPr>
                        <a:t>p</a:t>
                      </a:r>
                      <a:r>
                        <a:rPr sz="2800" spc="0" dirty="0">
                          <a:latin typeface="Arial"/>
                          <a:cs typeface="Arial"/>
                        </a:rPr>
                        <a:t>ted</a:t>
                      </a:r>
                      <a:r>
                        <a:rPr sz="2800" spc="-10" dirty="0">
                          <a:latin typeface="Arial"/>
                          <a:cs typeface="Arial"/>
                        </a:rPr>
                        <a:t> </a:t>
                      </a:r>
                      <a:r>
                        <a:rPr sz="2800" spc="0" dirty="0">
                          <a:latin typeface="Arial"/>
                          <a:cs typeface="Arial"/>
                        </a:rPr>
                        <a:t>/ co</a:t>
                      </a:r>
                      <a:r>
                        <a:rPr sz="2800" spc="-5" dirty="0">
                          <a:latin typeface="Arial"/>
                          <a:cs typeface="Arial"/>
                        </a:rPr>
                        <a:t>n</a:t>
                      </a:r>
                      <a:r>
                        <a:rPr sz="2800" spc="0" dirty="0">
                          <a:latin typeface="Arial"/>
                          <a:cs typeface="Arial"/>
                        </a:rPr>
                        <a:t>textua</a:t>
                      </a:r>
                      <a:r>
                        <a:rPr sz="2800" spc="-10" dirty="0">
                          <a:latin typeface="Arial"/>
                          <a:cs typeface="Arial"/>
                        </a:rPr>
                        <a:t>li</a:t>
                      </a:r>
                      <a:r>
                        <a:rPr sz="2800" spc="0" dirty="0">
                          <a:latin typeface="Arial"/>
                          <a:cs typeface="Arial"/>
                        </a:rPr>
                        <a:t>zed </a:t>
                      </a: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rn</a:t>
                      </a:r>
                      <a:r>
                        <a:rPr sz="2800" spc="-10" dirty="0">
                          <a:latin typeface="Arial"/>
                          <a:cs typeface="Arial"/>
                        </a:rPr>
                        <a:t>i</a:t>
                      </a:r>
                      <a:r>
                        <a:rPr sz="2800" spc="0" dirty="0">
                          <a:latin typeface="Arial"/>
                          <a:cs typeface="Arial"/>
                        </a:rPr>
                        <a:t>ng progr</a:t>
                      </a:r>
                      <a:r>
                        <a:rPr sz="2800" spc="-15" dirty="0">
                          <a:latin typeface="Arial"/>
                          <a:cs typeface="Arial"/>
                        </a:rPr>
                        <a:t>a</a:t>
                      </a:r>
                      <a:r>
                        <a:rPr sz="2800" spc="0" dirty="0">
                          <a:latin typeface="Arial"/>
                          <a:cs typeface="Arial"/>
                        </a:rPr>
                        <a:t>m</a:t>
                      </a:r>
                      <a:r>
                        <a:rPr sz="2800" spc="5" dirty="0">
                          <a:latin typeface="Arial"/>
                          <a:cs typeface="Arial"/>
                        </a:rPr>
                        <a:t> </a:t>
                      </a:r>
                      <a:r>
                        <a:rPr sz="2800" spc="0" dirty="0">
                          <a:latin typeface="Arial"/>
                          <a:cs typeface="Arial"/>
                        </a:rPr>
                        <a:t>as ev</a:t>
                      </a:r>
                      <a:r>
                        <a:rPr sz="2800" spc="-10"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nc</a:t>
                      </a:r>
                      <a:r>
                        <a:rPr sz="2800" spc="-5" dirty="0">
                          <a:latin typeface="Arial"/>
                          <a:cs typeface="Arial"/>
                        </a:rPr>
                        <a:t>e</a:t>
                      </a:r>
                      <a:r>
                        <a:rPr sz="2800" spc="0" dirty="0">
                          <a:latin typeface="Arial"/>
                          <a:cs typeface="Arial"/>
                        </a:rPr>
                        <a:t>d by MOV</a:t>
                      </a:r>
                      <a:r>
                        <a:rPr sz="2800" spc="-15" dirty="0">
                          <a:latin typeface="Arial"/>
                          <a:cs typeface="Arial"/>
                        </a:rPr>
                        <a:t> </a:t>
                      </a:r>
                      <a:r>
                        <a:rPr sz="2800" spc="-10" dirty="0">
                          <a:latin typeface="Arial"/>
                          <a:cs typeface="Arial"/>
                        </a:rPr>
                        <a:t>N</a:t>
                      </a:r>
                      <a:r>
                        <a:rPr sz="2800" spc="0" dirty="0">
                          <a:latin typeface="Arial"/>
                          <a:cs typeface="Arial"/>
                        </a:rPr>
                        <a:t>o.</a:t>
                      </a:r>
                      <a:r>
                        <a:rPr sz="2800" spc="-5" dirty="0">
                          <a:latin typeface="Arial"/>
                          <a:cs typeface="Arial"/>
                        </a:rPr>
                        <a:t> </a:t>
                      </a:r>
                      <a:r>
                        <a:rPr sz="2800" spc="0" dirty="0">
                          <a:latin typeface="Arial"/>
                          <a:cs typeface="Arial"/>
                        </a:rPr>
                        <a:t>3</a:t>
                      </a:r>
                      <a:endParaRPr sz="28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86995">
                        <a:lnSpc>
                          <a:spcPct val="100000"/>
                        </a:lnSpc>
                      </a:pPr>
                      <a:r>
                        <a:rPr sz="2800" b="1" spc="-5" dirty="0">
                          <a:latin typeface="Arial"/>
                          <a:cs typeface="Arial"/>
                        </a:rPr>
                        <a:t>P</a:t>
                      </a:r>
                      <a:r>
                        <a:rPr sz="2800" b="1" spc="0" dirty="0">
                          <a:latin typeface="Arial"/>
                          <a:cs typeface="Arial"/>
                        </a:rPr>
                        <a:t>la</a:t>
                      </a:r>
                      <a:r>
                        <a:rPr sz="2800" b="1" spc="-5" dirty="0">
                          <a:latin typeface="Arial"/>
                          <a:cs typeface="Arial"/>
                        </a:rPr>
                        <a:t>n</a:t>
                      </a:r>
                      <a:r>
                        <a:rPr sz="2800" b="1" spc="0" dirty="0">
                          <a:latin typeface="Arial"/>
                          <a:cs typeface="Arial"/>
                        </a:rPr>
                        <a:t>n</a:t>
                      </a:r>
                      <a:r>
                        <a:rPr sz="2800" b="1" spc="-5" dirty="0">
                          <a:latin typeface="Arial"/>
                          <a:cs typeface="Arial"/>
                        </a:rPr>
                        <a:t>e</a:t>
                      </a:r>
                      <a:r>
                        <a:rPr sz="2800" b="1" spc="0" dirty="0">
                          <a:latin typeface="Arial"/>
                          <a:cs typeface="Arial"/>
                        </a:rPr>
                        <a:t>d </a:t>
                      </a:r>
                      <a:r>
                        <a:rPr sz="2800" spc="0" dirty="0">
                          <a:latin typeface="Arial"/>
                          <a:cs typeface="Arial"/>
                        </a:rPr>
                        <a:t>f</a:t>
                      </a:r>
                      <a:r>
                        <a:rPr sz="2800" spc="-15" dirty="0">
                          <a:latin typeface="Arial"/>
                          <a:cs typeface="Arial"/>
                        </a:rPr>
                        <a:t>o</a:t>
                      </a:r>
                      <a:r>
                        <a:rPr sz="2800" spc="0" dirty="0">
                          <a:latin typeface="Arial"/>
                          <a:cs typeface="Arial"/>
                        </a:rPr>
                        <a:t>r</a:t>
                      </a:r>
                      <a:r>
                        <a:rPr sz="2800" spc="-5" dirty="0">
                          <a:latin typeface="Arial"/>
                          <a:cs typeface="Arial"/>
                        </a:rPr>
                        <a:t> </a:t>
                      </a:r>
                      <a:r>
                        <a:rPr sz="2800" spc="0" dirty="0">
                          <a:latin typeface="Arial"/>
                          <a:cs typeface="Arial"/>
                        </a:rPr>
                        <a:t>the </a:t>
                      </a:r>
                      <a:r>
                        <a:rPr sz="2800" spc="-10" dirty="0">
                          <a:latin typeface="Arial"/>
                          <a:cs typeface="Arial"/>
                        </a:rPr>
                        <a:t>i</a:t>
                      </a:r>
                      <a:r>
                        <a:rPr sz="2800" spc="0" dirty="0">
                          <a:latin typeface="Arial"/>
                          <a:cs typeface="Arial"/>
                        </a:rPr>
                        <a:t>mp</a:t>
                      </a:r>
                      <a:r>
                        <a:rPr sz="2800" spc="-10" dirty="0">
                          <a:latin typeface="Arial"/>
                          <a:cs typeface="Arial"/>
                        </a:rPr>
                        <a:t>l</a:t>
                      </a:r>
                      <a:r>
                        <a:rPr sz="2800" spc="0" dirty="0">
                          <a:latin typeface="Arial"/>
                          <a:cs typeface="Arial"/>
                        </a:rPr>
                        <a:t>ement</a:t>
                      </a:r>
                      <a:r>
                        <a:rPr sz="2800" spc="-15" dirty="0">
                          <a:latin typeface="Arial"/>
                          <a:cs typeface="Arial"/>
                        </a:rPr>
                        <a:t>a</a:t>
                      </a:r>
                      <a:r>
                        <a:rPr sz="2800" spc="0" dirty="0">
                          <a:latin typeface="Arial"/>
                          <a:cs typeface="Arial"/>
                        </a:rPr>
                        <a:t>t</a:t>
                      </a:r>
                      <a:r>
                        <a:rPr sz="2800" spc="-10" dirty="0">
                          <a:latin typeface="Arial"/>
                          <a:cs typeface="Arial"/>
                        </a:rPr>
                        <a:t>i</a:t>
                      </a:r>
                      <a:r>
                        <a:rPr sz="2800" spc="0" dirty="0">
                          <a:latin typeface="Arial"/>
                          <a:cs typeface="Arial"/>
                        </a:rPr>
                        <a:t>on of</a:t>
                      </a:r>
                      <a:r>
                        <a:rPr sz="2800" spc="-5" dirty="0">
                          <a:latin typeface="Arial"/>
                          <a:cs typeface="Arial"/>
                        </a:rPr>
                        <a:t> </a:t>
                      </a:r>
                      <a:r>
                        <a:rPr sz="2800" spc="0" dirty="0">
                          <a:latin typeface="Arial"/>
                          <a:cs typeface="Arial"/>
                        </a:rPr>
                        <a:t>the a</a:t>
                      </a:r>
                      <a:r>
                        <a:rPr sz="2800" spc="-5" dirty="0">
                          <a:latin typeface="Arial"/>
                          <a:cs typeface="Arial"/>
                        </a:rPr>
                        <a:t>d</a:t>
                      </a:r>
                      <a:r>
                        <a:rPr sz="2800" spc="0" dirty="0">
                          <a:latin typeface="Arial"/>
                          <a:cs typeface="Arial"/>
                        </a:rPr>
                        <a:t>a</a:t>
                      </a:r>
                      <a:r>
                        <a:rPr sz="2800" spc="-20" dirty="0">
                          <a:latin typeface="Arial"/>
                          <a:cs typeface="Arial"/>
                        </a:rPr>
                        <a:t>p</a:t>
                      </a:r>
                      <a:r>
                        <a:rPr sz="2800" spc="0" dirty="0">
                          <a:latin typeface="Arial"/>
                          <a:cs typeface="Arial"/>
                        </a:rPr>
                        <a:t>ted</a:t>
                      </a:r>
                      <a:r>
                        <a:rPr sz="2800" spc="-10" dirty="0">
                          <a:latin typeface="Arial"/>
                          <a:cs typeface="Arial"/>
                        </a:rPr>
                        <a:t> </a:t>
                      </a:r>
                      <a:r>
                        <a:rPr sz="2800" spc="0" dirty="0">
                          <a:latin typeface="Arial"/>
                          <a:cs typeface="Arial"/>
                        </a:rPr>
                        <a:t>/ co</a:t>
                      </a:r>
                      <a:r>
                        <a:rPr sz="2800" spc="-5" dirty="0">
                          <a:latin typeface="Arial"/>
                          <a:cs typeface="Arial"/>
                        </a:rPr>
                        <a:t>n</a:t>
                      </a:r>
                      <a:r>
                        <a:rPr sz="2800" spc="0" dirty="0">
                          <a:latin typeface="Arial"/>
                          <a:cs typeface="Arial"/>
                        </a:rPr>
                        <a:t>textua</a:t>
                      </a:r>
                      <a:r>
                        <a:rPr sz="2800" spc="-10" dirty="0">
                          <a:latin typeface="Arial"/>
                          <a:cs typeface="Arial"/>
                        </a:rPr>
                        <a:t>li</a:t>
                      </a:r>
                      <a:r>
                        <a:rPr sz="2800" spc="0" dirty="0">
                          <a:latin typeface="Arial"/>
                          <a:cs typeface="Arial"/>
                        </a:rPr>
                        <a:t>zed ex</a:t>
                      </a:r>
                      <a:r>
                        <a:rPr sz="2800" spc="-10" dirty="0">
                          <a:latin typeface="Arial"/>
                          <a:cs typeface="Arial"/>
                        </a:rPr>
                        <a:t>i</a:t>
                      </a:r>
                      <a:r>
                        <a:rPr sz="2800" spc="0" dirty="0">
                          <a:latin typeface="Arial"/>
                          <a:cs typeface="Arial"/>
                        </a:rPr>
                        <a:t>st</a:t>
                      </a:r>
                      <a:r>
                        <a:rPr sz="2800" spc="-10" dirty="0">
                          <a:latin typeface="Arial"/>
                          <a:cs typeface="Arial"/>
                        </a:rPr>
                        <a:t>i</a:t>
                      </a:r>
                      <a:r>
                        <a:rPr sz="2800" spc="0" dirty="0">
                          <a:latin typeface="Arial"/>
                          <a:cs typeface="Arial"/>
                        </a:rPr>
                        <a:t>ng </a:t>
                      </a: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rn</a:t>
                      </a:r>
                      <a:r>
                        <a:rPr sz="2800" spc="-10" dirty="0">
                          <a:latin typeface="Arial"/>
                          <a:cs typeface="Arial"/>
                        </a:rPr>
                        <a:t>i</a:t>
                      </a:r>
                      <a:r>
                        <a:rPr sz="2800" spc="0" dirty="0">
                          <a:latin typeface="Arial"/>
                          <a:cs typeface="Arial"/>
                        </a:rPr>
                        <a:t>ng progr</a:t>
                      </a:r>
                      <a:r>
                        <a:rPr sz="2800" spc="-15" dirty="0">
                          <a:latin typeface="Arial"/>
                          <a:cs typeface="Arial"/>
                        </a:rPr>
                        <a:t>a</a:t>
                      </a:r>
                      <a:r>
                        <a:rPr sz="2800" spc="0" dirty="0">
                          <a:latin typeface="Arial"/>
                          <a:cs typeface="Arial"/>
                        </a:rPr>
                        <a:t>m</a:t>
                      </a:r>
                      <a:endParaRPr sz="2800" dirty="0">
                        <a:latin typeface="Arial"/>
                        <a:cs typeface="Arial"/>
                      </a:endParaRPr>
                    </a:p>
                    <a:p>
                      <a:pPr marL="64769" marR="85725">
                        <a:lnSpc>
                          <a:spcPct val="100000"/>
                        </a:lnSpc>
                        <a:spcBef>
                          <a:spcPts val="25"/>
                        </a:spcBef>
                      </a:pPr>
                      <a:r>
                        <a:rPr sz="2800" dirty="0">
                          <a:latin typeface="Arial"/>
                          <a:cs typeface="Arial"/>
                        </a:rPr>
                        <a:t>as ev</a:t>
                      </a:r>
                      <a:r>
                        <a:rPr sz="2800" spc="-5"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nc</a:t>
                      </a:r>
                      <a:r>
                        <a:rPr sz="2800" spc="-5" dirty="0">
                          <a:latin typeface="Arial"/>
                          <a:cs typeface="Arial"/>
                        </a:rPr>
                        <a:t>e</a:t>
                      </a:r>
                      <a:r>
                        <a:rPr sz="2800" spc="0" dirty="0">
                          <a:latin typeface="Arial"/>
                          <a:cs typeface="Arial"/>
                        </a:rPr>
                        <a:t>d by MOV</a:t>
                      </a:r>
                      <a:r>
                        <a:rPr sz="2800" spc="-15" dirty="0">
                          <a:latin typeface="Arial"/>
                          <a:cs typeface="Arial"/>
                        </a:rPr>
                        <a:t> </a:t>
                      </a:r>
                      <a:r>
                        <a:rPr sz="2800" spc="-10" dirty="0">
                          <a:latin typeface="Arial"/>
                          <a:cs typeface="Arial"/>
                        </a:rPr>
                        <a:t>N</a:t>
                      </a:r>
                      <a:r>
                        <a:rPr sz="2800" spc="0" dirty="0">
                          <a:latin typeface="Arial"/>
                          <a:cs typeface="Arial"/>
                        </a:rPr>
                        <a:t>o.</a:t>
                      </a:r>
                      <a:r>
                        <a:rPr sz="2800" spc="-5" dirty="0">
                          <a:latin typeface="Arial"/>
                          <a:cs typeface="Arial"/>
                        </a:rPr>
                        <a:t> </a:t>
                      </a:r>
                      <a:r>
                        <a:rPr sz="2800" spc="0" dirty="0">
                          <a:latin typeface="Arial"/>
                          <a:cs typeface="Arial"/>
                        </a:rPr>
                        <a:t>4</a:t>
                      </a:r>
                      <a:endParaRPr sz="28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73660">
                        <a:lnSpc>
                          <a:spcPct val="100000"/>
                        </a:lnSpc>
                      </a:pPr>
                      <a:r>
                        <a:rPr sz="2800" spc="-10" dirty="0">
                          <a:latin typeface="Arial"/>
                          <a:cs typeface="Arial"/>
                        </a:rPr>
                        <a:t>N</a:t>
                      </a:r>
                      <a:r>
                        <a:rPr sz="2800" spc="0" dirty="0">
                          <a:latin typeface="Arial"/>
                          <a:cs typeface="Arial"/>
                        </a:rPr>
                        <a:t>o acc</a:t>
                      </a:r>
                      <a:r>
                        <a:rPr sz="2800" spc="-5" dirty="0">
                          <a:latin typeface="Arial"/>
                          <a:cs typeface="Arial"/>
                        </a:rPr>
                        <a:t>e</a:t>
                      </a:r>
                      <a:r>
                        <a:rPr sz="2800" spc="0" dirty="0">
                          <a:latin typeface="Arial"/>
                          <a:cs typeface="Arial"/>
                        </a:rPr>
                        <a:t>ptab</a:t>
                      </a:r>
                      <a:r>
                        <a:rPr sz="2800" spc="-10" dirty="0">
                          <a:latin typeface="Arial"/>
                          <a:cs typeface="Arial"/>
                        </a:rPr>
                        <a:t>l</a:t>
                      </a:r>
                      <a:r>
                        <a:rPr sz="2800" spc="0" dirty="0">
                          <a:latin typeface="Arial"/>
                          <a:cs typeface="Arial"/>
                        </a:rPr>
                        <a:t>e ev</a:t>
                      </a:r>
                      <a:r>
                        <a:rPr sz="2800" spc="-10"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nce </a:t>
                      </a:r>
                      <a:r>
                        <a:rPr sz="2800" spc="-10" dirty="0">
                          <a:latin typeface="Arial"/>
                          <a:cs typeface="Arial"/>
                        </a:rPr>
                        <a:t>w</a:t>
                      </a:r>
                      <a:r>
                        <a:rPr sz="2800" spc="0" dirty="0">
                          <a:latin typeface="Arial"/>
                          <a:cs typeface="Arial"/>
                        </a:rPr>
                        <a:t>as sh</a:t>
                      </a:r>
                      <a:r>
                        <a:rPr sz="2800" spc="-5" dirty="0">
                          <a:latin typeface="Arial"/>
                          <a:cs typeface="Arial"/>
                        </a:rPr>
                        <a:t>o</a:t>
                      </a:r>
                      <a:r>
                        <a:rPr sz="2800" spc="-10" dirty="0">
                          <a:latin typeface="Arial"/>
                          <a:cs typeface="Arial"/>
                        </a:rPr>
                        <a:t>w</a:t>
                      </a:r>
                      <a:r>
                        <a:rPr sz="2800" spc="0" dirty="0">
                          <a:latin typeface="Arial"/>
                          <a:cs typeface="Arial"/>
                        </a:rPr>
                        <a:t>n</a:t>
                      </a:r>
                      <a:endParaRPr sz="2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660400" y="552450"/>
            <a:ext cx="17830800" cy="898271"/>
          </a:xfrm>
          <a:prstGeom prst="rect">
            <a:avLst/>
          </a:prstGeom>
        </p:spPr>
        <p:txBody>
          <a:bodyPr vert="horz" wrap="square" lIns="0" tIns="0" rIns="0" bIns="0" rtlCol="0">
            <a:noAutofit/>
          </a:bodyPr>
          <a:lstStyle/>
          <a:p>
            <a:pPr marL="12700"/>
            <a:r>
              <a:rPr b="1" dirty="0">
                <a:latin typeface="Arial"/>
                <a:cs typeface="Arial"/>
              </a:rPr>
              <a:t>K</a:t>
            </a:r>
            <a:r>
              <a:rPr b="1" spc="-10" dirty="0">
                <a:latin typeface="Arial"/>
                <a:cs typeface="Arial"/>
              </a:rPr>
              <a:t>R</a:t>
            </a:r>
            <a:r>
              <a:rPr b="1" dirty="0">
                <a:latin typeface="Arial"/>
                <a:cs typeface="Arial"/>
              </a:rPr>
              <a:t>A 3:</a:t>
            </a:r>
            <a:r>
              <a:rPr b="1" spc="5" dirty="0">
                <a:latin typeface="Arial"/>
                <a:cs typeface="Arial"/>
              </a:rPr>
              <a:t> </a:t>
            </a:r>
            <a:r>
              <a:rPr b="1" dirty="0">
                <a:latin typeface="Arial"/>
                <a:cs typeface="Arial"/>
              </a:rPr>
              <a:t>Div</a:t>
            </a:r>
            <a:r>
              <a:rPr b="1" spc="-10" dirty="0">
                <a:latin typeface="Arial"/>
                <a:cs typeface="Arial"/>
              </a:rPr>
              <a:t>e</a:t>
            </a:r>
            <a:r>
              <a:rPr b="1" dirty="0">
                <a:latin typeface="Arial"/>
                <a:cs typeface="Arial"/>
              </a:rPr>
              <a:t>rsity</a:t>
            </a:r>
            <a:r>
              <a:rPr b="1" spc="-15" dirty="0">
                <a:latin typeface="Arial"/>
                <a:cs typeface="Arial"/>
              </a:rPr>
              <a:t> </a:t>
            </a:r>
            <a:r>
              <a:rPr b="1" spc="-5" dirty="0">
                <a:latin typeface="Arial"/>
                <a:cs typeface="Arial"/>
              </a:rPr>
              <a:t>o</a:t>
            </a:r>
            <a:r>
              <a:rPr b="1" dirty="0">
                <a:latin typeface="Arial"/>
                <a:cs typeface="Arial"/>
              </a:rPr>
              <a:t>f</a:t>
            </a:r>
            <a:r>
              <a:rPr b="1" spc="5" dirty="0">
                <a:latin typeface="Arial"/>
                <a:cs typeface="Arial"/>
              </a:rPr>
              <a:t> </a:t>
            </a:r>
            <a:r>
              <a:rPr b="1" spc="-5" dirty="0">
                <a:latin typeface="Arial"/>
                <a:cs typeface="Arial"/>
              </a:rPr>
              <a:t>L</a:t>
            </a:r>
            <a:r>
              <a:rPr b="1" dirty="0">
                <a:latin typeface="Arial"/>
                <a:cs typeface="Arial"/>
              </a:rPr>
              <a:t>earn</a:t>
            </a:r>
            <a:r>
              <a:rPr b="1" spc="-10" dirty="0">
                <a:latin typeface="Arial"/>
                <a:cs typeface="Arial"/>
              </a:rPr>
              <a:t>e</a:t>
            </a:r>
            <a:r>
              <a:rPr b="1" dirty="0">
                <a:latin typeface="Arial"/>
                <a:cs typeface="Arial"/>
              </a:rPr>
              <a:t>r</a:t>
            </a:r>
            <a:r>
              <a:rPr b="1" spc="5" dirty="0">
                <a:latin typeface="Arial"/>
                <a:cs typeface="Arial"/>
              </a:rPr>
              <a:t>s</a:t>
            </a:r>
            <a:r>
              <a:rPr b="1" dirty="0">
                <a:latin typeface="Arial"/>
                <a:cs typeface="Arial"/>
              </a:rPr>
              <a:t>,</a:t>
            </a:r>
            <a:r>
              <a:rPr b="1" spc="-10" dirty="0">
                <a:latin typeface="Arial"/>
                <a:cs typeface="Arial"/>
              </a:rPr>
              <a:t> </a:t>
            </a:r>
            <a:r>
              <a:rPr b="1" dirty="0">
                <a:latin typeface="Arial"/>
                <a:cs typeface="Arial"/>
              </a:rPr>
              <a:t>C</a:t>
            </a:r>
            <a:r>
              <a:rPr b="1" spc="-5" dirty="0">
                <a:latin typeface="Arial"/>
                <a:cs typeface="Arial"/>
              </a:rPr>
              <a:t>u</a:t>
            </a:r>
            <a:r>
              <a:rPr b="1" dirty="0">
                <a:latin typeface="Arial"/>
                <a:cs typeface="Arial"/>
              </a:rPr>
              <a:t>rric</a:t>
            </a:r>
            <a:r>
              <a:rPr b="1" spc="-5" dirty="0">
                <a:latin typeface="Arial"/>
                <a:cs typeface="Arial"/>
              </a:rPr>
              <a:t>u</a:t>
            </a:r>
            <a:r>
              <a:rPr b="1" dirty="0">
                <a:latin typeface="Arial"/>
                <a:cs typeface="Arial"/>
              </a:rPr>
              <a:t>lum a</a:t>
            </a:r>
            <a:r>
              <a:rPr b="1" spc="-5" dirty="0">
                <a:latin typeface="Arial"/>
                <a:cs typeface="Arial"/>
              </a:rPr>
              <a:t>n</a:t>
            </a:r>
            <a:r>
              <a:rPr b="1" dirty="0">
                <a:latin typeface="Arial"/>
                <a:cs typeface="Arial"/>
              </a:rPr>
              <a:t>d</a:t>
            </a:r>
            <a:r>
              <a:rPr b="1" spc="-5" dirty="0">
                <a:latin typeface="Arial"/>
                <a:cs typeface="Arial"/>
              </a:rPr>
              <a:t> </a:t>
            </a:r>
            <a:r>
              <a:rPr b="1" dirty="0">
                <a:latin typeface="Arial"/>
                <a:cs typeface="Arial"/>
              </a:rPr>
              <a:t>Pl</a:t>
            </a:r>
            <a:r>
              <a:rPr b="1" spc="5" dirty="0">
                <a:latin typeface="Arial"/>
                <a:cs typeface="Arial"/>
              </a:rPr>
              <a:t>a</a:t>
            </a:r>
            <a:r>
              <a:rPr b="1" spc="-5" dirty="0">
                <a:latin typeface="Arial"/>
                <a:cs typeface="Arial"/>
              </a:rPr>
              <a:t>nn</a:t>
            </a:r>
            <a:r>
              <a:rPr b="1" dirty="0">
                <a:latin typeface="Arial"/>
                <a:cs typeface="Arial"/>
              </a:rPr>
              <a:t>in</a:t>
            </a:r>
            <a:r>
              <a:rPr b="1" spc="-10" dirty="0">
                <a:latin typeface="Arial"/>
                <a:cs typeface="Arial"/>
              </a:rPr>
              <a:t>g</a:t>
            </a:r>
            <a:r>
              <a:rPr b="1" dirty="0">
                <a:latin typeface="Arial"/>
                <a:cs typeface="Arial"/>
              </a:rPr>
              <a:t>, &amp; As</a:t>
            </a:r>
            <a:r>
              <a:rPr b="1" spc="5" dirty="0">
                <a:latin typeface="Arial"/>
                <a:cs typeface="Arial"/>
              </a:rPr>
              <a:t>s</a:t>
            </a:r>
            <a:r>
              <a:rPr b="1" dirty="0">
                <a:latin typeface="Arial"/>
                <a:cs typeface="Arial"/>
              </a:rPr>
              <a:t>e</a:t>
            </a:r>
            <a:r>
              <a:rPr b="1" spc="-10" dirty="0">
                <a:latin typeface="Arial"/>
                <a:cs typeface="Arial"/>
              </a:rPr>
              <a:t>s</a:t>
            </a:r>
            <a:r>
              <a:rPr b="1" dirty="0">
                <a:latin typeface="Arial"/>
                <a:cs typeface="Arial"/>
              </a:rPr>
              <a:t>s</a:t>
            </a:r>
            <a:r>
              <a:rPr b="1" spc="-15" dirty="0">
                <a:latin typeface="Arial"/>
                <a:cs typeface="Arial"/>
              </a:rPr>
              <a:t>m</a:t>
            </a:r>
            <a:r>
              <a:rPr b="1" dirty="0">
                <a:latin typeface="Arial"/>
                <a:cs typeface="Arial"/>
              </a:rPr>
              <a:t>e</a:t>
            </a:r>
            <a:r>
              <a:rPr b="1" spc="-5" dirty="0">
                <a:latin typeface="Arial"/>
                <a:cs typeface="Arial"/>
              </a:rPr>
              <a:t>n</a:t>
            </a:r>
            <a:r>
              <a:rPr b="1" dirty="0">
                <a:latin typeface="Arial"/>
                <a:cs typeface="Arial"/>
              </a:rPr>
              <a:t>t</a:t>
            </a:r>
            <a:r>
              <a:rPr b="1" spc="5" dirty="0">
                <a:latin typeface="Arial"/>
                <a:cs typeface="Arial"/>
              </a:rPr>
              <a:t> </a:t>
            </a:r>
            <a:r>
              <a:rPr b="1" dirty="0">
                <a:latin typeface="Arial"/>
                <a:cs typeface="Arial"/>
              </a:rPr>
              <a:t>a</a:t>
            </a:r>
            <a:r>
              <a:rPr b="1" spc="-5" dirty="0">
                <a:latin typeface="Arial"/>
                <a:cs typeface="Arial"/>
              </a:rPr>
              <a:t>n</a:t>
            </a:r>
            <a:r>
              <a:rPr b="1" dirty="0">
                <a:latin typeface="Arial"/>
                <a:cs typeface="Arial"/>
              </a:rPr>
              <a:t>d</a:t>
            </a:r>
            <a:r>
              <a:rPr b="1" spc="-5" dirty="0">
                <a:latin typeface="Arial"/>
                <a:cs typeface="Arial"/>
              </a:rPr>
              <a:t> </a:t>
            </a:r>
            <a:r>
              <a:rPr b="1" dirty="0">
                <a:latin typeface="Arial"/>
                <a:cs typeface="Arial"/>
              </a:rPr>
              <a:t>Re</a:t>
            </a:r>
            <a:r>
              <a:rPr b="1" spc="-5" dirty="0">
                <a:latin typeface="Arial"/>
                <a:cs typeface="Arial"/>
              </a:rPr>
              <a:t>po</a:t>
            </a:r>
            <a:r>
              <a:rPr b="1" dirty="0">
                <a:latin typeface="Arial"/>
                <a:cs typeface="Arial"/>
              </a:rPr>
              <a:t>r</a:t>
            </a:r>
            <a:r>
              <a:rPr b="1" spc="5" dirty="0">
                <a:latin typeface="Arial"/>
                <a:cs typeface="Arial"/>
              </a:rPr>
              <a:t>t</a:t>
            </a:r>
            <a:r>
              <a:rPr b="1" dirty="0">
                <a:latin typeface="Arial"/>
                <a:cs typeface="Arial"/>
              </a:rPr>
              <a:t>i</a:t>
            </a:r>
            <a:r>
              <a:rPr b="1" spc="-15" dirty="0">
                <a:latin typeface="Arial"/>
                <a:cs typeface="Arial"/>
              </a:rPr>
              <a:t>n</a:t>
            </a:r>
            <a:r>
              <a:rPr b="1" dirty="0">
                <a:latin typeface="Arial"/>
                <a:cs typeface="Arial"/>
              </a:rPr>
              <a:t>g</a:t>
            </a:r>
            <a:endParaRPr lang="en-US" b="1" dirty="0">
              <a:latin typeface="Arial"/>
              <a:cs typeface="Arial"/>
            </a:endParaRPr>
          </a:p>
          <a:p>
            <a:pPr marL="12700"/>
            <a:r>
              <a:rPr lang="en-US" sz="2800" b="1" dirty="0">
                <a:highlight>
                  <a:srgbClr val="FFFF00"/>
                </a:highlight>
                <a:latin typeface="Arial"/>
                <a:cs typeface="Arial"/>
              </a:rPr>
              <a:t>O</a:t>
            </a:r>
            <a:r>
              <a:rPr lang="en-US" sz="2800" b="1" spc="-10" dirty="0">
                <a:highlight>
                  <a:srgbClr val="FFFF00"/>
                </a:highlight>
                <a:latin typeface="Arial"/>
                <a:cs typeface="Arial"/>
              </a:rPr>
              <a:t>B</a:t>
            </a:r>
            <a:r>
              <a:rPr lang="en-US" sz="2800" b="1" spc="0" dirty="0">
                <a:highlight>
                  <a:srgbClr val="FFFF00"/>
                </a:highlight>
                <a:latin typeface="Arial"/>
                <a:cs typeface="Arial"/>
              </a:rPr>
              <a:t>J</a:t>
            </a:r>
            <a:r>
              <a:rPr lang="en-US" sz="2800" b="1" spc="-10" dirty="0">
                <a:highlight>
                  <a:srgbClr val="FFFF00"/>
                </a:highlight>
                <a:latin typeface="Arial"/>
                <a:cs typeface="Arial"/>
              </a:rPr>
              <a:t>EC</a:t>
            </a:r>
            <a:r>
              <a:rPr lang="en-US" sz="2800" b="1" spc="0" dirty="0">
                <a:highlight>
                  <a:srgbClr val="FFFF00"/>
                </a:highlight>
                <a:latin typeface="Arial"/>
                <a:cs typeface="Arial"/>
              </a:rPr>
              <a:t>TIVE </a:t>
            </a:r>
            <a:r>
              <a:rPr lang="en-US" sz="2800" b="1" dirty="0">
                <a:highlight>
                  <a:srgbClr val="FFFF00"/>
                </a:highlight>
                <a:latin typeface="Arial"/>
                <a:cs typeface="Arial"/>
              </a:rPr>
              <a:t>1</a:t>
            </a:r>
            <a:r>
              <a:rPr lang="en-US" sz="2800" b="1" spc="-5" dirty="0">
                <a:highlight>
                  <a:srgbClr val="FFFF00"/>
                </a:highlight>
                <a:latin typeface="Arial"/>
                <a:cs typeface="Arial"/>
              </a:rPr>
              <a:t>2</a:t>
            </a:r>
            <a:r>
              <a:rPr lang="en-US" sz="2800" b="1" spc="0" dirty="0">
                <a:highlight>
                  <a:srgbClr val="FFFF00"/>
                </a:highlight>
                <a:latin typeface="Arial"/>
                <a:cs typeface="Arial"/>
              </a:rPr>
              <a:t>.</a:t>
            </a:r>
            <a:r>
              <a:rPr lang="en-US" sz="2800" b="1" spc="10" dirty="0">
                <a:highlight>
                  <a:srgbClr val="FFFF00"/>
                </a:highlight>
                <a:latin typeface="Arial"/>
                <a:cs typeface="Arial"/>
              </a:rPr>
              <a:t> </a:t>
            </a:r>
            <a:r>
              <a:rPr lang="en-US" sz="2800" b="1" spc="-10" dirty="0">
                <a:highlight>
                  <a:srgbClr val="FFFF00"/>
                </a:highlight>
                <a:latin typeface="Arial"/>
                <a:cs typeface="Arial"/>
              </a:rPr>
              <a:t>Ut</a:t>
            </a:r>
            <a:r>
              <a:rPr lang="en-US" sz="2800" b="1" spc="0" dirty="0">
                <a:highlight>
                  <a:srgbClr val="FFFF00"/>
                </a:highlight>
                <a:latin typeface="Arial"/>
                <a:cs typeface="Arial"/>
              </a:rPr>
              <a:t>i</a:t>
            </a:r>
            <a:r>
              <a:rPr lang="en-US" sz="2800" b="1" spc="-10" dirty="0">
                <a:highlight>
                  <a:srgbClr val="FFFF00"/>
                </a:highlight>
                <a:latin typeface="Arial"/>
                <a:cs typeface="Arial"/>
              </a:rPr>
              <a:t>l</a:t>
            </a:r>
            <a:r>
              <a:rPr lang="en-US" sz="2800" b="1" spc="0" dirty="0">
                <a:highlight>
                  <a:srgbClr val="FFFF00"/>
                </a:highlight>
                <a:latin typeface="Arial"/>
                <a:cs typeface="Arial"/>
              </a:rPr>
              <a:t>ized a</a:t>
            </a:r>
            <a:r>
              <a:rPr lang="en-US" sz="2800" b="1" spc="-5" dirty="0">
                <a:highlight>
                  <a:srgbClr val="FFFF00"/>
                </a:highlight>
                <a:latin typeface="Arial"/>
                <a:cs typeface="Arial"/>
              </a:rPr>
              <a:t>s</a:t>
            </a:r>
            <a:r>
              <a:rPr lang="en-US" sz="2800" b="1" spc="0" dirty="0">
                <a:highlight>
                  <a:srgbClr val="FFFF00"/>
                </a:highlight>
                <a:latin typeface="Arial"/>
                <a:cs typeface="Arial"/>
              </a:rPr>
              <a:t>s</a:t>
            </a:r>
            <a:r>
              <a:rPr lang="en-US" sz="2800" b="1" spc="-5" dirty="0">
                <a:highlight>
                  <a:srgbClr val="FFFF00"/>
                </a:highlight>
                <a:latin typeface="Arial"/>
                <a:cs typeface="Arial"/>
              </a:rPr>
              <a:t>e</a:t>
            </a:r>
            <a:r>
              <a:rPr lang="en-US" sz="2800" b="1" spc="0" dirty="0">
                <a:highlight>
                  <a:srgbClr val="FFFF00"/>
                </a:highlight>
                <a:latin typeface="Arial"/>
                <a:cs typeface="Arial"/>
              </a:rPr>
              <a:t>s</a:t>
            </a:r>
            <a:r>
              <a:rPr lang="en-US" sz="2800" b="1" spc="-5" dirty="0">
                <a:highlight>
                  <a:srgbClr val="FFFF00"/>
                </a:highlight>
                <a:latin typeface="Arial"/>
                <a:cs typeface="Arial"/>
              </a:rPr>
              <a:t>s</a:t>
            </a:r>
            <a:r>
              <a:rPr lang="en-US" sz="2800" b="1" spc="0" dirty="0">
                <a:highlight>
                  <a:srgbClr val="FFFF00"/>
                </a:highlight>
                <a:latin typeface="Arial"/>
                <a:cs typeface="Arial"/>
              </a:rPr>
              <a:t>ment d</a:t>
            </a:r>
            <a:r>
              <a:rPr lang="en-US" sz="2800" b="1" spc="-5" dirty="0">
                <a:highlight>
                  <a:srgbClr val="FFFF00"/>
                </a:highlight>
                <a:latin typeface="Arial"/>
                <a:cs typeface="Arial"/>
              </a:rPr>
              <a:t>a</a:t>
            </a:r>
            <a:r>
              <a:rPr lang="en-US" sz="2800" b="1" spc="0" dirty="0">
                <a:highlight>
                  <a:srgbClr val="FFFF00"/>
                </a:highlight>
                <a:latin typeface="Arial"/>
                <a:cs typeface="Arial"/>
              </a:rPr>
              <a:t>ta</a:t>
            </a:r>
            <a:r>
              <a:rPr lang="en-US" sz="2800" b="1" spc="-10" dirty="0">
                <a:highlight>
                  <a:srgbClr val="FFFF00"/>
                </a:highlight>
                <a:latin typeface="Arial"/>
                <a:cs typeface="Arial"/>
              </a:rPr>
              <a:t> </a:t>
            </a:r>
            <a:r>
              <a:rPr lang="en-US" sz="2800" b="1" spc="0" dirty="0">
                <a:highlight>
                  <a:srgbClr val="FFFF00"/>
                </a:highlight>
                <a:latin typeface="Arial"/>
                <a:cs typeface="Arial"/>
              </a:rPr>
              <a:t>to</a:t>
            </a:r>
            <a:r>
              <a:rPr lang="en-US" sz="2800" b="1" spc="-10" dirty="0">
                <a:highlight>
                  <a:srgbClr val="FFFF00"/>
                </a:highlight>
                <a:latin typeface="Arial"/>
                <a:cs typeface="Arial"/>
              </a:rPr>
              <a:t> </a:t>
            </a:r>
            <a:r>
              <a:rPr lang="en-US" sz="2800" b="1" spc="0" dirty="0">
                <a:highlight>
                  <a:srgbClr val="FFFF00"/>
                </a:highlight>
                <a:latin typeface="Arial"/>
                <a:cs typeface="Arial"/>
              </a:rPr>
              <a:t>info</a:t>
            </a:r>
            <a:r>
              <a:rPr lang="en-US" sz="2800" b="1" spc="-10" dirty="0">
                <a:highlight>
                  <a:srgbClr val="FFFF00"/>
                </a:highlight>
                <a:latin typeface="Arial"/>
                <a:cs typeface="Arial"/>
              </a:rPr>
              <a:t>r</a:t>
            </a:r>
            <a:r>
              <a:rPr lang="en-US" sz="2800" b="1" spc="0" dirty="0">
                <a:highlight>
                  <a:srgbClr val="FFFF00"/>
                </a:highlight>
                <a:latin typeface="Arial"/>
                <a:cs typeface="Arial"/>
              </a:rPr>
              <a:t>m the modi</a:t>
            </a:r>
            <a:r>
              <a:rPr lang="en-US" sz="2800" b="1" spc="-10" dirty="0">
                <a:highlight>
                  <a:srgbClr val="FFFF00"/>
                </a:highlight>
                <a:latin typeface="Arial"/>
                <a:cs typeface="Arial"/>
              </a:rPr>
              <a:t>f</a:t>
            </a:r>
            <a:r>
              <a:rPr lang="en-US" sz="2800" b="1" spc="0" dirty="0">
                <a:highlight>
                  <a:srgbClr val="FFFF00"/>
                </a:highlight>
                <a:latin typeface="Arial"/>
                <a:cs typeface="Arial"/>
              </a:rPr>
              <a:t>ic</a:t>
            </a:r>
            <a:r>
              <a:rPr lang="en-US" sz="2800" b="1" spc="-20" dirty="0">
                <a:highlight>
                  <a:srgbClr val="FFFF00"/>
                </a:highlight>
                <a:latin typeface="Arial"/>
                <a:cs typeface="Arial"/>
              </a:rPr>
              <a:t>a</a:t>
            </a:r>
            <a:r>
              <a:rPr lang="en-US" sz="2800" b="1" spc="0" dirty="0">
                <a:highlight>
                  <a:srgbClr val="FFFF00"/>
                </a:highlight>
                <a:latin typeface="Arial"/>
                <a:cs typeface="Arial"/>
              </a:rPr>
              <a:t>tion</a:t>
            </a:r>
            <a:r>
              <a:rPr lang="en-US" sz="2800" b="1" spc="-15" dirty="0">
                <a:highlight>
                  <a:srgbClr val="FFFF00"/>
                </a:highlight>
                <a:latin typeface="Arial"/>
                <a:cs typeface="Arial"/>
              </a:rPr>
              <a:t> </a:t>
            </a:r>
            <a:r>
              <a:rPr lang="en-US" sz="2800" b="1" spc="0" dirty="0">
                <a:highlight>
                  <a:srgbClr val="FFFF00"/>
                </a:highlight>
                <a:latin typeface="Arial"/>
                <a:cs typeface="Arial"/>
              </a:rPr>
              <a:t>of te</a:t>
            </a:r>
            <a:r>
              <a:rPr lang="en-US" sz="2800" b="1" spc="-5" dirty="0">
                <a:highlight>
                  <a:srgbClr val="FFFF00"/>
                </a:highlight>
                <a:latin typeface="Arial"/>
                <a:cs typeface="Arial"/>
              </a:rPr>
              <a:t>a</a:t>
            </a:r>
            <a:r>
              <a:rPr lang="en-US" sz="2800" b="1" spc="0" dirty="0">
                <a:highlight>
                  <a:srgbClr val="FFFF00"/>
                </a:highlight>
                <a:latin typeface="Arial"/>
                <a:cs typeface="Arial"/>
              </a:rPr>
              <a:t>c</a:t>
            </a:r>
            <a:r>
              <a:rPr lang="en-US" sz="2800" b="1" spc="-5" dirty="0">
                <a:highlight>
                  <a:srgbClr val="FFFF00"/>
                </a:highlight>
                <a:latin typeface="Arial"/>
                <a:cs typeface="Arial"/>
              </a:rPr>
              <a:t>h</a:t>
            </a:r>
            <a:r>
              <a:rPr lang="en-US" sz="2800" b="1" spc="0" dirty="0">
                <a:highlight>
                  <a:srgbClr val="FFFF00"/>
                </a:highlight>
                <a:latin typeface="Arial"/>
                <a:cs typeface="Arial"/>
              </a:rPr>
              <a:t>ing</a:t>
            </a:r>
            <a:r>
              <a:rPr lang="en-US" sz="2800" b="1" spc="-15" dirty="0">
                <a:highlight>
                  <a:srgbClr val="FFFF00"/>
                </a:highlight>
                <a:latin typeface="Arial"/>
                <a:cs typeface="Arial"/>
              </a:rPr>
              <a:t> </a:t>
            </a:r>
            <a:r>
              <a:rPr lang="en-US" sz="2800" b="1" spc="0" dirty="0">
                <a:highlight>
                  <a:srgbClr val="FFFF00"/>
                </a:highlight>
                <a:latin typeface="Arial"/>
                <a:cs typeface="Arial"/>
              </a:rPr>
              <a:t>a</a:t>
            </a:r>
            <a:r>
              <a:rPr lang="en-US" sz="2800" b="1" spc="-5" dirty="0">
                <a:highlight>
                  <a:srgbClr val="FFFF00"/>
                </a:highlight>
                <a:latin typeface="Arial"/>
                <a:cs typeface="Arial"/>
              </a:rPr>
              <a:t>n</a:t>
            </a:r>
            <a:r>
              <a:rPr lang="en-US" sz="2800" b="1" spc="0" dirty="0">
                <a:highlight>
                  <a:srgbClr val="FFFF00"/>
                </a:highlight>
                <a:latin typeface="Arial"/>
                <a:cs typeface="Arial"/>
              </a:rPr>
              <a:t>d le</a:t>
            </a:r>
            <a:r>
              <a:rPr lang="en-US" sz="2800" b="1" spc="-5" dirty="0">
                <a:highlight>
                  <a:srgbClr val="FFFF00"/>
                </a:highlight>
                <a:latin typeface="Arial"/>
                <a:cs typeface="Arial"/>
              </a:rPr>
              <a:t>a</a:t>
            </a:r>
            <a:r>
              <a:rPr lang="en-US" sz="2800" b="1" spc="0" dirty="0">
                <a:highlight>
                  <a:srgbClr val="FFFF00"/>
                </a:highlight>
                <a:latin typeface="Arial"/>
                <a:cs typeface="Arial"/>
              </a:rPr>
              <a:t>rning pra</a:t>
            </a:r>
            <a:r>
              <a:rPr lang="en-US" sz="2800" b="1" spc="-5" dirty="0">
                <a:highlight>
                  <a:srgbClr val="FFFF00"/>
                </a:highlight>
                <a:latin typeface="Arial"/>
                <a:cs typeface="Arial"/>
              </a:rPr>
              <a:t>c</a:t>
            </a:r>
            <a:r>
              <a:rPr lang="en-US" sz="2800" b="1" spc="0" dirty="0">
                <a:highlight>
                  <a:srgbClr val="FFFF00"/>
                </a:highlight>
                <a:latin typeface="Arial"/>
                <a:cs typeface="Arial"/>
              </a:rPr>
              <a:t>tic</a:t>
            </a:r>
            <a:r>
              <a:rPr lang="en-US" sz="2800" b="1" spc="-5" dirty="0">
                <a:highlight>
                  <a:srgbClr val="FFFF00"/>
                </a:highlight>
                <a:latin typeface="Arial"/>
                <a:cs typeface="Arial"/>
              </a:rPr>
              <a:t>e</a:t>
            </a:r>
            <a:r>
              <a:rPr lang="en-US" sz="2800" b="1" spc="0" dirty="0">
                <a:highlight>
                  <a:srgbClr val="FFFF00"/>
                </a:highlight>
                <a:latin typeface="Arial"/>
                <a:cs typeface="Arial"/>
              </a:rPr>
              <a:t>s</a:t>
            </a:r>
            <a:r>
              <a:rPr lang="en-US" sz="2800" b="1" spc="-10" dirty="0">
                <a:highlight>
                  <a:srgbClr val="FFFF00"/>
                </a:highlight>
                <a:latin typeface="Arial"/>
                <a:cs typeface="Arial"/>
              </a:rPr>
              <a:t> </a:t>
            </a:r>
            <a:r>
              <a:rPr lang="en-US" sz="2800" b="1" spc="0" dirty="0">
                <a:highlight>
                  <a:srgbClr val="FFFF00"/>
                </a:highlight>
                <a:latin typeface="Arial"/>
                <a:cs typeface="Arial"/>
              </a:rPr>
              <a:t>a</a:t>
            </a:r>
            <a:r>
              <a:rPr lang="en-US" sz="2800" b="1" spc="-5" dirty="0">
                <a:highlight>
                  <a:srgbClr val="FFFF00"/>
                </a:highlight>
                <a:latin typeface="Arial"/>
                <a:cs typeface="Arial"/>
              </a:rPr>
              <a:t>n</a:t>
            </a:r>
            <a:r>
              <a:rPr lang="en-US" sz="2800" b="1" spc="0" dirty="0">
                <a:highlight>
                  <a:srgbClr val="FFFF00"/>
                </a:highlight>
                <a:latin typeface="Arial"/>
                <a:cs typeface="Arial"/>
              </a:rPr>
              <a:t>d pro</a:t>
            </a:r>
            <a:r>
              <a:rPr lang="en-US" sz="2800" b="1" spc="-10" dirty="0">
                <a:highlight>
                  <a:srgbClr val="FFFF00"/>
                </a:highlight>
                <a:latin typeface="Arial"/>
                <a:cs typeface="Arial"/>
              </a:rPr>
              <a:t>g</a:t>
            </a:r>
            <a:r>
              <a:rPr lang="en-US" sz="2800" b="1" spc="0" dirty="0">
                <a:highlight>
                  <a:srgbClr val="FFFF00"/>
                </a:highlight>
                <a:latin typeface="Arial"/>
                <a:cs typeface="Arial"/>
              </a:rPr>
              <a:t>rams</a:t>
            </a:r>
            <a:endParaRPr lang="en-US" sz="2800" dirty="0">
              <a:highlight>
                <a:srgbClr val="FFFF00"/>
              </a:highlight>
              <a:latin typeface="Arial"/>
              <a:cs typeface="Arial"/>
            </a:endParaRPr>
          </a:p>
          <a:p>
            <a:pPr marL="12700"/>
            <a:endParaRPr lang="en-US" sz="1800" dirty="0">
              <a:latin typeface="Arial"/>
              <a:cs typeface="Arial"/>
            </a:endParaRPr>
          </a:p>
          <a:p>
            <a:pPr marL="12700"/>
            <a:endParaRPr dirty="0">
              <a:latin typeface="Arial"/>
              <a:cs typeface="Arial"/>
            </a:endParaRPr>
          </a:p>
        </p:txBody>
      </p:sp>
      <p:sp>
        <p:nvSpPr>
          <p:cNvPr id="5" name="object 5"/>
          <p:cNvSpPr txBox="1">
            <a:spLocks noGrp="1"/>
          </p:cNvSpPr>
          <p:nvPr>
            <p:ph type="sldNum" sz="quarter" idx="12"/>
          </p:nvPr>
        </p:nvSpPr>
        <p:spPr>
          <a:prstGeom prst="rect">
            <a:avLst/>
          </a:prstGeom>
        </p:spPr>
        <p:txBody>
          <a:bodyPr vert="horz" wrap="square" lIns="0" tIns="0" rIns="0" bIns="0" rtlCol="0">
            <a:noAutofit/>
          </a:bodyPr>
          <a:lstStyle/>
          <a:p>
            <a:pPr marL="25400"/>
            <a:r>
              <a:rPr sz="1100" dirty="0">
                <a:latin typeface="Arial"/>
                <a:cs typeface="Arial"/>
              </a:rPr>
              <a:t>18</a:t>
            </a:r>
            <a:endParaRPr sz="110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495307356"/>
              </p:ext>
            </p:extLst>
          </p:nvPr>
        </p:nvGraphicFramePr>
        <p:xfrm>
          <a:off x="812800" y="2099871"/>
          <a:ext cx="17678399" cy="7315200"/>
        </p:xfrm>
        <a:graphic>
          <a:graphicData uri="http://schemas.openxmlformats.org/drawingml/2006/table">
            <a:tbl>
              <a:tblPr firstRow="1" bandRow="1">
                <a:tableStyleId>{2D5ABB26-0587-4C30-8999-92F81FD0307C}</a:tableStyleId>
              </a:tblPr>
              <a:tblGrid>
                <a:gridCol w="6072146">
                  <a:extLst>
                    <a:ext uri="{9D8B030D-6E8A-4147-A177-3AD203B41FA5}">
                      <a16:colId xmlns:a16="http://schemas.microsoft.com/office/drawing/2014/main" val="20001"/>
                    </a:ext>
                  </a:extLst>
                </a:gridCol>
                <a:gridCol w="46068">
                  <a:extLst>
                    <a:ext uri="{9D8B030D-6E8A-4147-A177-3AD203B41FA5}">
                      <a16:colId xmlns:a16="http://schemas.microsoft.com/office/drawing/2014/main" val="20002"/>
                    </a:ext>
                  </a:extLst>
                </a:gridCol>
                <a:gridCol w="2273722">
                  <a:extLst>
                    <a:ext uri="{9D8B030D-6E8A-4147-A177-3AD203B41FA5}">
                      <a16:colId xmlns:a16="http://schemas.microsoft.com/office/drawing/2014/main" val="20003"/>
                    </a:ext>
                  </a:extLst>
                </a:gridCol>
                <a:gridCol w="2269982">
                  <a:extLst>
                    <a:ext uri="{9D8B030D-6E8A-4147-A177-3AD203B41FA5}">
                      <a16:colId xmlns:a16="http://schemas.microsoft.com/office/drawing/2014/main" val="20004"/>
                    </a:ext>
                  </a:extLst>
                </a:gridCol>
                <a:gridCol w="2273992">
                  <a:extLst>
                    <a:ext uri="{9D8B030D-6E8A-4147-A177-3AD203B41FA5}">
                      <a16:colId xmlns:a16="http://schemas.microsoft.com/office/drawing/2014/main" val="20005"/>
                    </a:ext>
                  </a:extLst>
                </a:gridCol>
                <a:gridCol w="2462353">
                  <a:extLst>
                    <a:ext uri="{9D8B030D-6E8A-4147-A177-3AD203B41FA5}">
                      <a16:colId xmlns:a16="http://schemas.microsoft.com/office/drawing/2014/main" val="20006"/>
                    </a:ext>
                  </a:extLst>
                </a:gridCol>
                <a:gridCol w="2280136">
                  <a:extLst>
                    <a:ext uri="{9D8B030D-6E8A-4147-A177-3AD203B41FA5}">
                      <a16:colId xmlns:a16="http://schemas.microsoft.com/office/drawing/2014/main" val="20007"/>
                    </a:ext>
                  </a:extLst>
                </a:gridCol>
              </a:tblGrid>
              <a:tr h="364589">
                <a:tc rowSpan="2">
                  <a:txBody>
                    <a:bodyPr/>
                    <a:lstStyle/>
                    <a:p>
                      <a:pPr marL="118110">
                        <a:lnSpc>
                          <a:spcPct val="100000"/>
                        </a:lnSpc>
                      </a:pPr>
                      <a:r>
                        <a:rPr sz="2400" b="1" dirty="0">
                          <a:latin typeface="Arial"/>
                          <a:cs typeface="Arial"/>
                        </a:rPr>
                        <a:t>M</a:t>
                      </a:r>
                      <a:r>
                        <a:rPr sz="2400" b="1" spc="-5" dirty="0">
                          <a:latin typeface="Arial"/>
                          <a:cs typeface="Arial"/>
                        </a:rPr>
                        <a:t>E</a:t>
                      </a:r>
                      <a:r>
                        <a:rPr sz="2400" b="1" spc="5" dirty="0">
                          <a:latin typeface="Arial"/>
                          <a:cs typeface="Arial"/>
                        </a:rPr>
                        <a:t>A</a:t>
                      </a:r>
                      <a:r>
                        <a:rPr sz="2400" b="1" spc="-10" dirty="0">
                          <a:latin typeface="Arial"/>
                          <a:cs typeface="Arial"/>
                        </a:rPr>
                        <a:t>N</a:t>
                      </a:r>
                      <a:r>
                        <a:rPr sz="2400" b="1" spc="0" dirty="0">
                          <a:latin typeface="Arial"/>
                          <a:cs typeface="Arial"/>
                        </a:rPr>
                        <a:t>S</a:t>
                      </a:r>
                      <a:r>
                        <a:rPr sz="2400" b="1" spc="-10" dirty="0">
                          <a:latin typeface="Arial"/>
                          <a:cs typeface="Arial"/>
                        </a:rPr>
                        <a:t> </a:t>
                      </a:r>
                      <a:r>
                        <a:rPr sz="2400" b="1" spc="0" dirty="0">
                          <a:latin typeface="Arial"/>
                          <a:cs typeface="Arial"/>
                        </a:rPr>
                        <a:t>OF</a:t>
                      </a:r>
                      <a:r>
                        <a:rPr sz="2400" b="1" spc="-10" dirty="0">
                          <a:latin typeface="Arial"/>
                          <a:cs typeface="Arial"/>
                        </a:rPr>
                        <a:t> </a:t>
                      </a:r>
                      <a:r>
                        <a:rPr sz="2400" b="1" spc="-5" dirty="0">
                          <a:latin typeface="Arial"/>
                          <a:cs typeface="Arial"/>
                        </a:rPr>
                        <a:t>VE</a:t>
                      </a:r>
                      <a:r>
                        <a:rPr sz="2400" b="1" spc="-10" dirty="0">
                          <a:latin typeface="Arial"/>
                          <a:cs typeface="Arial"/>
                        </a:rPr>
                        <a:t>R</a:t>
                      </a:r>
                      <a:r>
                        <a:rPr sz="2400" b="1" spc="0" dirty="0">
                          <a:latin typeface="Arial"/>
                          <a:cs typeface="Arial"/>
                        </a:rPr>
                        <a:t>IFI</a:t>
                      </a:r>
                      <a:r>
                        <a:rPr sz="2400" b="1" spc="-15" dirty="0">
                          <a:latin typeface="Arial"/>
                          <a:cs typeface="Arial"/>
                        </a:rPr>
                        <a:t>C</a:t>
                      </a:r>
                      <a:r>
                        <a:rPr sz="2400" b="1" spc="-10" dirty="0">
                          <a:latin typeface="Arial"/>
                          <a:cs typeface="Arial"/>
                        </a:rPr>
                        <a:t>A</a:t>
                      </a:r>
                      <a:r>
                        <a:rPr sz="2400" b="1" spc="5" dirty="0">
                          <a:latin typeface="Arial"/>
                          <a:cs typeface="Arial"/>
                        </a:rPr>
                        <a:t>T</a:t>
                      </a:r>
                      <a:r>
                        <a:rPr sz="2400" b="1" spc="-10" dirty="0">
                          <a:latin typeface="Arial"/>
                          <a:cs typeface="Arial"/>
                        </a:rPr>
                        <a:t>I</a:t>
                      </a:r>
                      <a:r>
                        <a:rPr sz="2400" b="1" spc="0" dirty="0">
                          <a:latin typeface="Arial"/>
                          <a:cs typeface="Arial"/>
                        </a:rPr>
                        <a:t>ON</a:t>
                      </a:r>
                      <a:endParaRPr sz="24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rgbClr val="C2D59B"/>
                    </a:solidFill>
                  </a:tcPr>
                </a:tc>
                <a:tc gridSpan="6">
                  <a:txBody>
                    <a:bodyPr/>
                    <a:lstStyle/>
                    <a:p>
                      <a:pPr marL="635" algn="ctr">
                        <a:lnSpc>
                          <a:spcPct val="100000"/>
                        </a:lnSpc>
                      </a:pPr>
                      <a:r>
                        <a:rPr sz="2400" b="1" spc="-5" dirty="0">
                          <a:latin typeface="Arial"/>
                          <a:cs typeface="Arial"/>
                        </a:rPr>
                        <a:t>PE</a:t>
                      </a:r>
                      <a:r>
                        <a:rPr sz="2400" b="1" spc="-10" dirty="0">
                          <a:latin typeface="Arial"/>
                          <a:cs typeface="Arial"/>
                        </a:rPr>
                        <a:t>R</a:t>
                      </a:r>
                      <a:r>
                        <a:rPr sz="2400" b="1" spc="0" dirty="0">
                          <a:latin typeface="Arial"/>
                          <a:cs typeface="Arial"/>
                        </a:rPr>
                        <a:t>FORM</a:t>
                      </a:r>
                      <a:r>
                        <a:rPr sz="2400" b="1" spc="5" dirty="0">
                          <a:latin typeface="Arial"/>
                          <a:cs typeface="Arial"/>
                        </a:rPr>
                        <a:t>A</a:t>
                      </a:r>
                      <a:r>
                        <a:rPr sz="2400" b="1" spc="-10" dirty="0">
                          <a:latin typeface="Arial"/>
                          <a:cs typeface="Arial"/>
                        </a:rPr>
                        <a:t>NC</a:t>
                      </a:r>
                      <a:r>
                        <a:rPr sz="2400" b="1" spc="0" dirty="0">
                          <a:latin typeface="Arial"/>
                          <a:cs typeface="Arial"/>
                        </a:rPr>
                        <a:t>E</a:t>
                      </a:r>
                      <a:r>
                        <a:rPr sz="2400" b="1" spc="-10" dirty="0">
                          <a:latin typeface="Arial"/>
                          <a:cs typeface="Arial"/>
                        </a:rPr>
                        <a:t> </a:t>
                      </a:r>
                      <a:r>
                        <a:rPr sz="2400" b="1" spc="0" dirty="0">
                          <a:latin typeface="Arial"/>
                          <a:cs typeface="Arial"/>
                        </a:rPr>
                        <a:t>I</a:t>
                      </a:r>
                      <a:r>
                        <a:rPr sz="2400" b="1" spc="-10" dirty="0">
                          <a:latin typeface="Arial"/>
                          <a:cs typeface="Arial"/>
                        </a:rPr>
                        <a:t>ND</a:t>
                      </a:r>
                      <a:r>
                        <a:rPr sz="2400" b="1" spc="0" dirty="0">
                          <a:latin typeface="Arial"/>
                          <a:cs typeface="Arial"/>
                        </a:rPr>
                        <a:t>I</a:t>
                      </a:r>
                      <a:r>
                        <a:rPr sz="2400" b="1" spc="-20" dirty="0">
                          <a:latin typeface="Arial"/>
                          <a:cs typeface="Arial"/>
                        </a:rPr>
                        <a:t>C</a:t>
                      </a:r>
                      <a:r>
                        <a:rPr sz="2400" b="1" spc="-10" dirty="0">
                          <a:latin typeface="Arial"/>
                          <a:cs typeface="Arial"/>
                        </a:rPr>
                        <a:t>A</a:t>
                      </a:r>
                      <a:r>
                        <a:rPr sz="2400" b="1" spc="5" dirty="0">
                          <a:latin typeface="Arial"/>
                          <a:cs typeface="Arial"/>
                        </a:rPr>
                        <a:t>T</a:t>
                      </a:r>
                      <a:r>
                        <a:rPr sz="2400" b="1" spc="0" dirty="0">
                          <a:latin typeface="Arial"/>
                          <a:cs typeface="Arial"/>
                        </a:rPr>
                        <a:t>OR</a:t>
                      </a:r>
                      <a:endParaRPr sz="24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C2D59B"/>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093767">
                <a:tc vMerge="1">
                  <a:txBody>
                    <a:bodyPr/>
                    <a:lstStyle/>
                    <a:p>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L="0" algn="ctr">
                        <a:lnSpc>
                          <a:spcPct val="100000"/>
                        </a:lnSpc>
                      </a:pPr>
                      <a:endParaRPr sz="32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50215" marR="124460" indent="-326390">
                        <a:lnSpc>
                          <a:spcPct val="100000"/>
                        </a:lnSpc>
                      </a:pPr>
                      <a:r>
                        <a:rPr sz="2400" b="1" dirty="0">
                          <a:latin typeface="Arial"/>
                          <a:cs typeface="Arial"/>
                        </a:rPr>
                        <a:t>Out</a:t>
                      </a:r>
                      <a:r>
                        <a:rPr sz="2400" b="1" spc="-15" dirty="0">
                          <a:latin typeface="Arial"/>
                          <a:cs typeface="Arial"/>
                        </a:rPr>
                        <a:t>s</a:t>
                      </a:r>
                      <a:r>
                        <a:rPr sz="2400" b="1" spc="0" dirty="0">
                          <a:latin typeface="Arial"/>
                          <a:cs typeface="Arial"/>
                        </a:rPr>
                        <a:t>ta</a:t>
                      </a:r>
                      <a:r>
                        <a:rPr sz="2400" b="1" spc="-5" dirty="0">
                          <a:latin typeface="Arial"/>
                          <a:cs typeface="Arial"/>
                        </a:rPr>
                        <a:t>n</a:t>
                      </a:r>
                      <a:r>
                        <a:rPr sz="2400" b="1" spc="0" dirty="0">
                          <a:latin typeface="Arial"/>
                          <a:cs typeface="Arial"/>
                        </a:rPr>
                        <a:t>ding (5)</a:t>
                      </a:r>
                      <a:endParaRPr sz="2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136525" marR="133350" indent="-1905" algn="ctr">
                        <a:lnSpc>
                          <a:spcPct val="100000"/>
                        </a:lnSpc>
                      </a:pPr>
                      <a:r>
                        <a:rPr sz="2400" b="1" spc="-5" dirty="0">
                          <a:latin typeface="Arial"/>
                          <a:cs typeface="Arial"/>
                        </a:rPr>
                        <a:t>V</a:t>
                      </a:r>
                      <a:r>
                        <a:rPr sz="2400" b="1" spc="0" dirty="0">
                          <a:latin typeface="Arial"/>
                          <a:cs typeface="Arial"/>
                        </a:rPr>
                        <a:t>ery </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(4)</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50215" marR="135255" indent="-314325">
                        <a:lnSpc>
                          <a:spcPct val="100000"/>
                        </a:lnSpc>
                      </a:pP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(3)</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95934" marR="95250" indent="-401320">
                        <a:lnSpc>
                          <a:spcPct val="100000"/>
                        </a:lnSpc>
                      </a:pPr>
                      <a:r>
                        <a:rPr sz="2400" b="1" spc="-10" dirty="0">
                          <a:latin typeface="Arial"/>
                          <a:cs typeface="Arial"/>
                        </a:rPr>
                        <a:t>U</a:t>
                      </a:r>
                      <a:r>
                        <a:rPr sz="2400" b="1" spc="0" dirty="0">
                          <a:latin typeface="Arial"/>
                          <a:cs typeface="Arial"/>
                        </a:rPr>
                        <a:t>n</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(2)</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377190" marR="381000" algn="ctr">
                        <a:lnSpc>
                          <a:spcPct val="100000"/>
                        </a:lnSpc>
                      </a:pPr>
                      <a:r>
                        <a:rPr sz="2400" b="1" spc="-5" dirty="0">
                          <a:latin typeface="Arial"/>
                          <a:cs typeface="Arial"/>
                        </a:rPr>
                        <a:t>P</a:t>
                      </a:r>
                      <a:r>
                        <a:rPr sz="2400" b="1" spc="0" dirty="0">
                          <a:latin typeface="Arial"/>
                          <a:cs typeface="Arial"/>
                        </a:rPr>
                        <a:t>o</a:t>
                      </a:r>
                      <a:r>
                        <a:rPr sz="2400" b="1" spc="-10" dirty="0">
                          <a:latin typeface="Arial"/>
                          <a:cs typeface="Arial"/>
                        </a:rPr>
                        <a:t>o</a:t>
                      </a:r>
                      <a:r>
                        <a:rPr sz="2400" b="1" spc="0" dirty="0">
                          <a:latin typeface="Arial"/>
                          <a:cs typeface="Arial"/>
                        </a:rPr>
                        <a:t>r (1)</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extLst>
                  <a:ext uri="{0D108BD9-81ED-4DB2-BD59-A6C34878D82A}">
                    <a16:rowId xmlns:a16="http://schemas.microsoft.com/office/drawing/2014/main" val="10001"/>
                  </a:ext>
                </a:extLst>
              </a:tr>
              <a:tr h="5833423">
                <a:tc>
                  <a:txBody>
                    <a:bodyPr/>
                    <a:lstStyle/>
                    <a:p>
                      <a:pPr marL="64769" marR="134620">
                        <a:lnSpc>
                          <a:spcPct val="100000"/>
                        </a:lnSpc>
                      </a:pPr>
                      <a:r>
                        <a:rPr sz="2400" dirty="0">
                          <a:latin typeface="Arial"/>
                          <a:cs typeface="Arial"/>
                        </a:rPr>
                        <a:t>A </a:t>
                      </a:r>
                      <a:r>
                        <a:rPr sz="2400" b="1" dirty="0">
                          <a:latin typeface="Arial"/>
                          <a:cs typeface="Arial"/>
                        </a:rPr>
                        <a:t>li</a:t>
                      </a:r>
                      <a:r>
                        <a:rPr sz="2400" b="1" spc="-15" dirty="0">
                          <a:latin typeface="Arial"/>
                          <a:cs typeface="Arial"/>
                        </a:rPr>
                        <a:t>s</a:t>
                      </a:r>
                      <a:r>
                        <a:rPr sz="2400" b="1" spc="0" dirty="0">
                          <a:latin typeface="Arial"/>
                          <a:cs typeface="Arial"/>
                        </a:rPr>
                        <a:t>t</a:t>
                      </a:r>
                      <a:r>
                        <a:rPr sz="2400" b="1" spc="5" dirty="0">
                          <a:latin typeface="Arial"/>
                          <a:cs typeface="Arial"/>
                        </a:rPr>
                        <a:t> </a:t>
                      </a:r>
                      <a:r>
                        <a:rPr sz="2400" b="1" spc="-15" dirty="0">
                          <a:latin typeface="Arial"/>
                          <a:cs typeface="Arial"/>
                        </a:rPr>
                        <a:t>o</a:t>
                      </a:r>
                      <a:r>
                        <a:rPr sz="2400" b="1" spc="0" dirty="0">
                          <a:latin typeface="Arial"/>
                          <a:cs typeface="Arial"/>
                        </a:rPr>
                        <a:t>f</a:t>
                      </a:r>
                      <a:r>
                        <a:rPr sz="2400" b="1" spc="-5" dirty="0">
                          <a:latin typeface="Arial"/>
                          <a:cs typeface="Arial"/>
                        </a:rPr>
                        <a:t> </a:t>
                      </a:r>
                      <a:r>
                        <a:rPr sz="2400" b="1" spc="0" dirty="0">
                          <a:latin typeface="Arial"/>
                          <a:cs typeface="Arial"/>
                        </a:rPr>
                        <a:t>id</a:t>
                      </a:r>
                      <a:r>
                        <a:rPr sz="2400" b="1" spc="-5" dirty="0">
                          <a:latin typeface="Arial"/>
                          <a:cs typeface="Arial"/>
                        </a:rPr>
                        <a:t>e</a:t>
                      </a:r>
                      <a:r>
                        <a:rPr sz="2400" b="1" spc="0" dirty="0">
                          <a:latin typeface="Arial"/>
                          <a:cs typeface="Arial"/>
                        </a:rPr>
                        <a:t>n</a:t>
                      </a:r>
                      <a:r>
                        <a:rPr sz="2400" b="1" spc="-10" dirty="0">
                          <a:latin typeface="Arial"/>
                          <a:cs typeface="Arial"/>
                        </a:rPr>
                        <a:t>t</a:t>
                      </a:r>
                      <a:r>
                        <a:rPr sz="2400" b="1" spc="0" dirty="0">
                          <a:latin typeface="Arial"/>
                          <a:cs typeface="Arial"/>
                        </a:rPr>
                        <a:t>i</a:t>
                      </a:r>
                      <a:r>
                        <a:rPr sz="2400" b="1" spc="-10" dirty="0">
                          <a:latin typeface="Arial"/>
                          <a:cs typeface="Arial"/>
                        </a:rPr>
                        <a:t>f</a:t>
                      </a:r>
                      <a:r>
                        <a:rPr sz="2400" b="1" spc="0" dirty="0">
                          <a:latin typeface="Arial"/>
                          <a:cs typeface="Arial"/>
                        </a:rPr>
                        <a:t>ied</a:t>
                      </a:r>
                      <a:r>
                        <a:rPr sz="2400" b="1" spc="-15" dirty="0">
                          <a:latin typeface="Arial"/>
                          <a:cs typeface="Arial"/>
                        </a:rPr>
                        <a:t> </a:t>
                      </a:r>
                      <a:r>
                        <a:rPr sz="2400" b="1" spc="0" dirty="0">
                          <a:latin typeface="Arial"/>
                          <a:cs typeface="Arial"/>
                        </a:rPr>
                        <a:t>le</a:t>
                      </a:r>
                      <a:r>
                        <a:rPr sz="2400" b="1" spc="-5" dirty="0">
                          <a:latin typeface="Arial"/>
                          <a:cs typeface="Arial"/>
                        </a:rPr>
                        <a:t>a</a:t>
                      </a:r>
                      <a:r>
                        <a:rPr sz="2400" b="1" spc="-15" dirty="0">
                          <a:latin typeface="Arial"/>
                          <a:cs typeface="Arial"/>
                        </a:rPr>
                        <a:t>s</a:t>
                      </a:r>
                      <a:r>
                        <a:rPr sz="2400" b="1" spc="0" dirty="0">
                          <a:latin typeface="Arial"/>
                          <a:cs typeface="Arial"/>
                        </a:rPr>
                        <a:t>t</a:t>
                      </a:r>
                      <a:r>
                        <a:rPr sz="2400" b="1" spc="5" dirty="0">
                          <a:latin typeface="Arial"/>
                          <a:cs typeface="Arial"/>
                        </a:rPr>
                        <a:t> </a:t>
                      </a:r>
                      <a:r>
                        <a:rPr sz="2400" b="1" spc="0" dirty="0">
                          <a:latin typeface="Arial"/>
                          <a:cs typeface="Arial"/>
                        </a:rPr>
                        <a:t>/ most</a:t>
                      </a:r>
                      <a:r>
                        <a:rPr sz="2400" b="1" spc="-5" dirty="0">
                          <a:latin typeface="Arial"/>
                          <a:cs typeface="Arial"/>
                        </a:rPr>
                        <a:t> </a:t>
                      </a:r>
                      <a:r>
                        <a:rPr sz="2400" b="1" spc="0" dirty="0">
                          <a:latin typeface="Arial"/>
                          <a:cs typeface="Arial"/>
                        </a:rPr>
                        <a:t>mas</a:t>
                      </a:r>
                      <a:r>
                        <a:rPr sz="2400" b="1" spc="-10" dirty="0">
                          <a:latin typeface="Arial"/>
                          <a:cs typeface="Arial"/>
                        </a:rPr>
                        <a:t>t</a:t>
                      </a:r>
                      <a:r>
                        <a:rPr sz="2400" b="1" spc="0" dirty="0">
                          <a:latin typeface="Arial"/>
                          <a:cs typeface="Arial"/>
                        </a:rPr>
                        <a:t>ered s</a:t>
                      </a:r>
                      <a:r>
                        <a:rPr sz="2400" b="1" spc="-20" dirty="0">
                          <a:latin typeface="Arial"/>
                          <a:cs typeface="Arial"/>
                        </a:rPr>
                        <a:t>k</a:t>
                      </a:r>
                      <a:r>
                        <a:rPr sz="2400" b="1" spc="0" dirty="0">
                          <a:latin typeface="Arial"/>
                          <a:cs typeface="Arial"/>
                        </a:rPr>
                        <a:t>i</a:t>
                      </a:r>
                      <a:r>
                        <a:rPr sz="2400" b="1" spc="-10" dirty="0">
                          <a:latin typeface="Arial"/>
                          <a:cs typeface="Arial"/>
                        </a:rPr>
                        <a:t>l</a:t>
                      </a:r>
                      <a:r>
                        <a:rPr sz="2400" b="1" spc="0" dirty="0">
                          <a:latin typeface="Arial"/>
                          <a:cs typeface="Arial"/>
                        </a:rPr>
                        <a:t>ls</a:t>
                      </a:r>
                      <a:r>
                        <a:rPr sz="2400" b="1" spc="-10" dirty="0">
                          <a:latin typeface="Arial"/>
                          <a:cs typeface="Arial"/>
                        </a:rPr>
                        <a:t> </a:t>
                      </a:r>
                      <a:r>
                        <a:rPr sz="2400" spc="-15" dirty="0">
                          <a:latin typeface="Arial"/>
                          <a:cs typeface="Arial"/>
                        </a:rPr>
                        <a:t>b</a:t>
                      </a:r>
                      <a:r>
                        <a:rPr sz="2400" spc="0" dirty="0">
                          <a:latin typeface="Arial"/>
                          <a:cs typeface="Arial"/>
                        </a:rPr>
                        <a:t>as</a:t>
                      </a:r>
                      <a:r>
                        <a:rPr sz="2400" spc="-5" dirty="0">
                          <a:latin typeface="Arial"/>
                          <a:cs typeface="Arial"/>
                        </a:rPr>
                        <a:t>e</a:t>
                      </a:r>
                      <a:r>
                        <a:rPr sz="2400" spc="0" dirty="0">
                          <a:latin typeface="Arial"/>
                          <a:cs typeface="Arial"/>
                        </a:rPr>
                        <a:t>d on the</a:t>
                      </a:r>
                      <a:r>
                        <a:rPr sz="2400" spc="-10" dirty="0">
                          <a:latin typeface="Arial"/>
                          <a:cs typeface="Arial"/>
                        </a:rPr>
                        <a:t> f</a:t>
                      </a:r>
                      <a:r>
                        <a:rPr sz="2400" spc="0" dirty="0">
                          <a:latin typeface="Arial"/>
                          <a:cs typeface="Arial"/>
                        </a:rPr>
                        <a:t>re</a:t>
                      </a:r>
                      <a:r>
                        <a:rPr sz="2400" spc="-5" dirty="0">
                          <a:latin typeface="Arial"/>
                          <a:cs typeface="Arial"/>
                        </a:rPr>
                        <a:t>q</a:t>
                      </a:r>
                      <a:r>
                        <a:rPr sz="2400" spc="0" dirty="0">
                          <a:latin typeface="Arial"/>
                          <a:cs typeface="Arial"/>
                        </a:rPr>
                        <a:t>u</a:t>
                      </a:r>
                      <a:r>
                        <a:rPr sz="2400" spc="-5" dirty="0">
                          <a:latin typeface="Arial"/>
                          <a:cs typeface="Arial"/>
                        </a:rPr>
                        <a:t>e</a:t>
                      </a:r>
                      <a:r>
                        <a:rPr sz="2400" spc="0" dirty="0">
                          <a:latin typeface="Arial"/>
                          <a:cs typeface="Arial"/>
                        </a:rPr>
                        <a:t>ncy</a:t>
                      </a:r>
                      <a:r>
                        <a:rPr sz="2400" spc="-10" dirty="0">
                          <a:latin typeface="Arial"/>
                          <a:cs typeface="Arial"/>
                        </a:rPr>
                        <a:t> </a:t>
                      </a:r>
                      <a:r>
                        <a:rPr sz="2400" spc="0" dirty="0">
                          <a:latin typeface="Arial"/>
                          <a:cs typeface="Arial"/>
                        </a:rPr>
                        <a:t>of</a:t>
                      </a:r>
                      <a:r>
                        <a:rPr sz="2400" spc="-5" dirty="0">
                          <a:latin typeface="Arial"/>
                          <a:cs typeface="Arial"/>
                        </a:rPr>
                        <a:t> </a:t>
                      </a:r>
                      <a:r>
                        <a:rPr sz="2400" spc="0" dirty="0">
                          <a:latin typeface="Arial"/>
                          <a:cs typeface="Arial"/>
                        </a:rPr>
                        <a:t>e</a:t>
                      </a:r>
                      <a:r>
                        <a:rPr sz="2400" spc="-10" dirty="0">
                          <a:latin typeface="Arial"/>
                          <a:cs typeface="Arial"/>
                        </a:rPr>
                        <a:t>r</a:t>
                      </a:r>
                      <a:r>
                        <a:rPr sz="2400" spc="0" dirty="0">
                          <a:latin typeface="Arial"/>
                          <a:cs typeface="Arial"/>
                        </a:rPr>
                        <a:t>ro</a:t>
                      </a:r>
                      <a:r>
                        <a:rPr sz="2400" spc="-10" dirty="0">
                          <a:latin typeface="Arial"/>
                          <a:cs typeface="Arial"/>
                        </a:rPr>
                        <a:t>r</a:t>
                      </a:r>
                      <a:r>
                        <a:rPr sz="2400" spc="0" dirty="0">
                          <a:latin typeface="Arial"/>
                          <a:cs typeface="Arial"/>
                        </a:rPr>
                        <a:t>s</a:t>
                      </a:r>
                      <a:r>
                        <a:rPr sz="2400" spc="10" dirty="0">
                          <a:latin typeface="Arial"/>
                          <a:cs typeface="Arial"/>
                        </a:rPr>
                        <a:t> </a:t>
                      </a:r>
                      <a:r>
                        <a:rPr sz="2400" spc="0" dirty="0">
                          <a:latin typeface="Arial"/>
                          <a:cs typeface="Arial"/>
                        </a:rPr>
                        <a:t>/ cor</a:t>
                      </a:r>
                      <a:r>
                        <a:rPr sz="2400" spc="5" dirty="0">
                          <a:latin typeface="Arial"/>
                          <a:cs typeface="Arial"/>
                        </a:rPr>
                        <a:t>r</a:t>
                      </a:r>
                      <a:r>
                        <a:rPr sz="2400" spc="0" dirty="0">
                          <a:latin typeface="Arial"/>
                          <a:cs typeface="Arial"/>
                        </a:rPr>
                        <a:t>e</a:t>
                      </a:r>
                      <a:r>
                        <a:rPr sz="2400" spc="-15" dirty="0">
                          <a:latin typeface="Arial"/>
                          <a:cs typeface="Arial"/>
                        </a:rPr>
                        <a:t>c</a:t>
                      </a:r>
                      <a:r>
                        <a:rPr sz="2400" spc="0" dirty="0">
                          <a:latin typeface="Arial"/>
                          <a:cs typeface="Arial"/>
                        </a:rPr>
                        <a:t>t</a:t>
                      </a:r>
                      <a:r>
                        <a:rPr sz="2400" spc="-5" dirty="0">
                          <a:latin typeface="Arial"/>
                          <a:cs typeface="Arial"/>
                        </a:rPr>
                        <a:t> </a:t>
                      </a:r>
                      <a:r>
                        <a:rPr sz="2400" spc="0" dirty="0">
                          <a:latin typeface="Arial"/>
                          <a:cs typeface="Arial"/>
                        </a:rPr>
                        <a:t>res</a:t>
                      </a:r>
                      <a:r>
                        <a:rPr sz="2400" spc="-5" dirty="0">
                          <a:latin typeface="Arial"/>
                          <a:cs typeface="Arial"/>
                        </a:rPr>
                        <a:t>p</a:t>
                      </a:r>
                      <a:r>
                        <a:rPr sz="2400" spc="0" dirty="0">
                          <a:latin typeface="Arial"/>
                          <a:cs typeface="Arial"/>
                        </a:rPr>
                        <a:t>o</a:t>
                      </a:r>
                      <a:r>
                        <a:rPr sz="2400" spc="-5" dirty="0">
                          <a:latin typeface="Arial"/>
                          <a:cs typeface="Arial"/>
                        </a:rPr>
                        <a:t>n</a:t>
                      </a:r>
                      <a:r>
                        <a:rPr sz="2400" spc="0" dirty="0">
                          <a:latin typeface="Arial"/>
                          <a:cs typeface="Arial"/>
                        </a:rPr>
                        <a:t>ses</a:t>
                      </a:r>
                      <a:r>
                        <a:rPr sz="2400" spc="-20" dirty="0">
                          <a:latin typeface="Arial"/>
                          <a:cs typeface="Arial"/>
                        </a:rPr>
                        <a:t> </a:t>
                      </a:r>
                      <a:r>
                        <a:rPr sz="2400" b="1" spc="0" dirty="0">
                          <a:latin typeface="Arial"/>
                          <a:cs typeface="Arial"/>
                        </a:rPr>
                        <a:t>w</a:t>
                      </a:r>
                      <a:r>
                        <a:rPr sz="2400" b="1" spc="-10" dirty="0">
                          <a:latin typeface="Arial"/>
                          <a:cs typeface="Arial"/>
                        </a:rPr>
                        <a:t>i</a:t>
                      </a:r>
                      <a:r>
                        <a:rPr sz="2400" b="1" spc="0" dirty="0">
                          <a:latin typeface="Arial"/>
                          <a:cs typeface="Arial"/>
                        </a:rPr>
                        <a:t>th </a:t>
                      </a:r>
                      <a:r>
                        <a:rPr sz="2400" b="1" spc="-15" dirty="0">
                          <a:latin typeface="Arial"/>
                          <a:cs typeface="Arial"/>
                        </a:rPr>
                        <a:t>a</a:t>
                      </a:r>
                      <a:r>
                        <a:rPr sz="2400" b="1" spc="0" dirty="0">
                          <a:latin typeface="Arial"/>
                          <a:cs typeface="Arial"/>
                        </a:rPr>
                        <a:t>ny of</a:t>
                      </a:r>
                      <a:r>
                        <a:rPr sz="2400" b="1" spc="5" dirty="0">
                          <a:latin typeface="Arial"/>
                          <a:cs typeface="Arial"/>
                        </a:rPr>
                        <a:t> </a:t>
                      </a:r>
                      <a:r>
                        <a:rPr sz="2400" b="1" spc="0" dirty="0">
                          <a:latin typeface="Arial"/>
                          <a:cs typeface="Arial"/>
                        </a:rPr>
                        <a:t>the</a:t>
                      </a:r>
                      <a:r>
                        <a:rPr sz="2400" b="1" spc="-15" dirty="0">
                          <a:latin typeface="Arial"/>
                          <a:cs typeface="Arial"/>
                        </a:rPr>
                        <a:t> </a:t>
                      </a:r>
                      <a:r>
                        <a:rPr sz="2400" b="1" spc="0" dirty="0">
                          <a:latin typeface="Arial"/>
                          <a:cs typeface="Arial"/>
                        </a:rPr>
                        <a:t>f</a:t>
                      </a:r>
                      <a:r>
                        <a:rPr sz="2400" b="1" spc="-15" dirty="0">
                          <a:latin typeface="Arial"/>
                          <a:cs typeface="Arial"/>
                        </a:rPr>
                        <a:t>o</a:t>
                      </a:r>
                      <a:r>
                        <a:rPr sz="2400" b="1" spc="-10" dirty="0">
                          <a:latin typeface="Arial"/>
                          <a:cs typeface="Arial"/>
                        </a:rPr>
                        <a:t>l</a:t>
                      </a:r>
                      <a:r>
                        <a:rPr sz="2400" b="1" spc="0" dirty="0">
                          <a:latin typeface="Arial"/>
                          <a:cs typeface="Arial"/>
                        </a:rPr>
                        <a:t>lo</a:t>
                      </a:r>
                      <a:r>
                        <a:rPr sz="2400" b="1" spc="-10" dirty="0">
                          <a:latin typeface="Arial"/>
                          <a:cs typeface="Arial"/>
                        </a:rPr>
                        <a:t>w</a:t>
                      </a:r>
                      <a:r>
                        <a:rPr sz="2400" b="1" spc="0" dirty="0">
                          <a:latin typeface="Arial"/>
                          <a:cs typeface="Arial"/>
                        </a:rPr>
                        <a:t>ing s</a:t>
                      </a:r>
                      <a:r>
                        <a:rPr sz="2400" b="1" spc="-5" dirty="0">
                          <a:latin typeface="Arial"/>
                          <a:cs typeface="Arial"/>
                        </a:rPr>
                        <a:t>u</a:t>
                      </a:r>
                      <a:r>
                        <a:rPr sz="2400" b="1" spc="0" dirty="0">
                          <a:latin typeface="Arial"/>
                          <a:cs typeface="Arial"/>
                        </a:rPr>
                        <a:t>p</a:t>
                      </a:r>
                      <a:r>
                        <a:rPr sz="2400" b="1" spc="-10" dirty="0">
                          <a:latin typeface="Arial"/>
                          <a:cs typeface="Arial"/>
                        </a:rPr>
                        <a:t>p</a:t>
                      </a:r>
                      <a:r>
                        <a:rPr sz="2400" b="1" spc="-15" dirty="0">
                          <a:latin typeface="Arial"/>
                          <a:cs typeface="Arial"/>
                        </a:rPr>
                        <a:t>o</a:t>
                      </a:r>
                      <a:r>
                        <a:rPr sz="2400" b="1" spc="-10" dirty="0">
                          <a:latin typeface="Arial"/>
                          <a:cs typeface="Arial"/>
                        </a:rPr>
                        <a:t>r</a:t>
                      </a:r>
                      <a:r>
                        <a:rPr sz="2400" b="1" spc="0" dirty="0">
                          <a:latin typeface="Arial"/>
                          <a:cs typeface="Arial"/>
                        </a:rPr>
                        <a:t>ting MOV</a:t>
                      </a:r>
                      <a:endParaRPr sz="2400" dirty="0">
                        <a:latin typeface="Arial"/>
                        <a:cs typeface="Arial"/>
                      </a:endParaRPr>
                    </a:p>
                    <a:p>
                      <a:pPr marL="293370" marR="92710" indent="-228600">
                        <a:lnSpc>
                          <a:spcPct val="100000"/>
                        </a:lnSpc>
                        <a:spcBef>
                          <a:spcPts val="25"/>
                        </a:spcBef>
                        <a:buFont typeface="Arial"/>
                        <a:buAutoNum type="arabicPeriod"/>
                        <a:tabLst>
                          <a:tab pos="293370" algn="l"/>
                        </a:tabLst>
                      </a:pPr>
                      <a:r>
                        <a:rPr sz="2400" spc="-5" dirty="0">
                          <a:latin typeface="Arial"/>
                          <a:cs typeface="Arial"/>
                        </a:rPr>
                        <a:t>a</a:t>
                      </a:r>
                      <a:r>
                        <a:rPr sz="2400" spc="0" dirty="0">
                          <a:latin typeface="Arial"/>
                          <a:cs typeface="Arial"/>
                        </a:rPr>
                        <a:t>ccomp</a:t>
                      </a:r>
                      <a:r>
                        <a:rPr sz="2400" spc="-5" dirty="0">
                          <a:latin typeface="Arial"/>
                          <a:cs typeface="Arial"/>
                        </a:rPr>
                        <a:t>l</a:t>
                      </a:r>
                      <a:r>
                        <a:rPr sz="2400" spc="-10" dirty="0">
                          <a:latin typeface="Arial"/>
                          <a:cs typeface="Arial"/>
                        </a:rPr>
                        <a:t>i</a:t>
                      </a:r>
                      <a:r>
                        <a:rPr sz="2400" spc="0" dirty="0">
                          <a:latin typeface="Arial"/>
                          <a:cs typeface="Arial"/>
                        </a:rPr>
                        <a:t>shme</a:t>
                      </a:r>
                      <a:r>
                        <a:rPr sz="2400" spc="-15" dirty="0">
                          <a:latin typeface="Arial"/>
                          <a:cs typeface="Arial"/>
                        </a:rPr>
                        <a:t>n</a:t>
                      </a:r>
                      <a:r>
                        <a:rPr sz="2400" spc="0" dirty="0">
                          <a:latin typeface="Arial"/>
                          <a:cs typeface="Arial"/>
                        </a:rPr>
                        <a:t>t</a:t>
                      </a:r>
                      <a:r>
                        <a:rPr sz="2400" spc="-5" dirty="0">
                          <a:latin typeface="Arial"/>
                          <a:cs typeface="Arial"/>
                        </a:rPr>
                        <a:t> </a:t>
                      </a:r>
                      <a:r>
                        <a:rPr sz="2400" spc="0" dirty="0">
                          <a:latin typeface="Arial"/>
                          <a:cs typeface="Arial"/>
                        </a:rPr>
                        <a:t>re</a:t>
                      </a:r>
                      <a:r>
                        <a:rPr sz="2400" spc="-5" dirty="0">
                          <a:latin typeface="Arial"/>
                          <a:cs typeface="Arial"/>
                        </a:rPr>
                        <a:t>p</a:t>
                      </a:r>
                      <a:r>
                        <a:rPr sz="2400" spc="0" dirty="0">
                          <a:latin typeface="Arial"/>
                          <a:cs typeface="Arial"/>
                        </a:rPr>
                        <a:t>o</a:t>
                      </a:r>
                      <a:r>
                        <a:rPr sz="2400" spc="-10" dirty="0">
                          <a:latin typeface="Arial"/>
                          <a:cs typeface="Arial"/>
                        </a:rPr>
                        <a:t>r</a:t>
                      </a:r>
                      <a:r>
                        <a:rPr sz="2400" spc="0" dirty="0">
                          <a:latin typeface="Arial"/>
                          <a:cs typeface="Arial"/>
                        </a:rPr>
                        <a:t>t</a:t>
                      </a:r>
                      <a:r>
                        <a:rPr sz="2400" spc="-5" dirty="0">
                          <a:latin typeface="Arial"/>
                          <a:cs typeface="Arial"/>
                        </a:rPr>
                        <a:t> </a:t>
                      </a:r>
                      <a:r>
                        <a:rPr sz="2400" spc="-10" dirty="0">
                          <a:latin typeface="Arial"/>
                          <a:cs typeface="Arial"/>
                        </a:rPr>
                        <a:t>f</a:t>
                      </a:r>
                      <a:r>
                        <a:rPr sz="2400" spc="0" dirty="0">
                          <a:latin typeface="Arial"/>
                          <a:cs typeface="Arial"/>
                        </a:rPr>
                        <a:t>or remed</a:t>
                      </a:r>
                      <a:r>
                        <a:rPr sz="2400" spc="-10" dirty="0">
                          <a:latin typeface="Arial"/>
                          <a:cs typeface="Arial"/>
                        </a:rPr>
                        <a:t>i</a:t>
                      </a:r>
                      <a:r>
                        <a:rPr sz="2400" spc="0" dirty="0">
                          <a:latin typeface="Arial"/>
                          <a:cs typeface="Arial"/>
                        </a:rPr>
                        <a:t>al /</a:t>
                      </a:r>
                      <a:r>
                        <a:rPr sz="2400" spc="-5" dirty="0">
                          <a:latin typeface="Arial"/>
                          <a:cs typeface="Arial"/>
                        </a:rPr>
                        <a:t> </a:t>
                      </a:r>
                      <a:r>
                        <a:rPr sz="2400" spc="0" dirty="0">
                          <a:latin typeface="Arial"/>
                          <a:cs typeface="Arial"/>
                        </a:rPr>
                        <a:t>e</a:t>
                      </a:r>
                      <a:r>
                        <a:rPr sz="2400" spc="-5" dirty="0">
                          <a:latin typeface="Arial"/>
                          <a:cs typeface="Arial"/>
                        </a:rPr>
                        <a:t>n</a:t>
                      </a:r>
                      <a:r>
                        <a:rPr sz="2400" spc="0" dirty="0">
                          <a:latin typeface="Arial"/>
                          <a:cs typeface="Arial"/>
                        </a:rPr>
                        <a:t>h</a:t>
                      </a:r>
                      <a:r>
                        <a:rPr sz="2400" spc="-5" dirty="0">
                          <a:latin typeface="Arial"/>
                          <a:cs typeface="Arial"/>
                        </a:rPr>
                        <a:t>a</a:t>
                      </a:r>
                      <a:r>
                        <a:rPr sz="2400" spc="0" dirty="0">
                          <a:latin typeface="Arial"/>
                          <a:cs typeface="Arial"/>
                        </a:rPr>
                        <a:t>nc</a:t>
                      </a:r>
                      <a:r>
                        <a:rPr sz="2400" spc="-20" dirty="0">
                          <a:latin typeface="Arial"/>
                          <a:cs typeface="Arial"/>
                        </a:rPr>
                        <a:t>e</a:t>
                      </a:r>
                      <a:r>
                        <a:rPr sz="2400" spc="0" dirty="0">
                          <a:latin typeface="Arial"/>
                          <a:cs typeface="Arial"/>
                        </a:rPr>
                        <a:t>me</a:t>
                      </a:r>
                      <a:r>
                        <a:rPr sz="2400" spc="-5" dirty="0">
                          <a:latin typeface="Arial"/>
                          <a:cs typeface="Arial"/>
                        </a:rPr>
                        <a:t>n</a:t>
                      </a:r>
                      <a:r>
                        <a:rPr sz="2400" spc="0" dirty="0">
                          <a:latin typeface="Arial"/>
                          <a:cs typeface="Arial"/>
                        </a:rPr>
                        <a:t>t</a:t>
                      </a:r>
                      <a:endParaRPr sz="2400" dirty="0">
                        <a:latin typeface="Arial"/>
                        <a:cs typeface="Arial"/>
                      </a:endParaRPr>
                    </a:p>
                    <a:p>
                      <a:pPr marL="293370">
                        <a:lnSpc>
                          <a:spcPct val="100000"/>
                        </a:lnSpc>
                      </a:pPr>
                      <a:r>
                        <a:rPr sz="2400" dirty="0">
                          <a:latin typeface="Arial"/>
                          <a:cs typeface="Arial"/>
                        </a:rPr>
                        <a:t>activ</a:t>
                      </a:r>
                      <a:r>
                        <a:rPr sz="2400" spc="-10" dirty="0">
                          <a:latin typeface="Arial"/>
                          <a:cs typeface="Arial"/>
                        </a:rPr>
                        <a:t>i</a:t>
                      </a:r>
                      <a:r>
                        <a:rPr sz="2400" spc="0" dirty="0">
                          <a:latin typeface="Arial"/>
                          <a:cs typeface="Arial"/>
                        </a:rPr>
                        <a:t>t</a:t>
                      </a:r>
                      <a:r>
                        <a:rPr sz="2400" spc="-10" dirty="0">
                          <a:latin typeface="Arial"/>
                          <a:cs typeface="Arial"/>
                        </a:rPr>
                        <a:t>i</a:t>
                      </a:r>
                      <a:r>
                        <a:rPr sz="2400" spc="0" dirty="0">
                          <a:latin typeface="Arial"/>
                          <a:cs typeface="Arial"/>
                        </a:rPr>
                        <a:t>es </a:t>
                      </a:r>
                      <a:r>
                        <a:rPr sz="2400" spc="5" dirty="0">
                          <a:latin typeface="Arial"/>
                          <a:cs typeface="Arial"/>
                        </a:rPr>
                        <a:t>(</a:t>
                      </a:r>
                      <a:r>
                        <a:rPr sz="2400" spc="-15" dirty="0">
                          <a:latin typeface="Arial"/>
                          <a:cs typeface="Arial"/>
                        </a:rPr>
                        <a:t>e</a:t>
                      </a:r>
                      <a:r>
                        <a:rPr sz="2400" spc="0" dirty="0">
                          <a:latin typeface="Arial"/>
                          <a:cs typeface="Arial"/>
                        </a:rPr>
                        <a:t>.</a:t>
                      </a:r>
                      <a:r>
                        <a:rPr sz="2400" spc="-15" dirty="0">
                          <a:latin typeface="Arial"/>
                          <a:cs typeface="Arial"/>
                        </a:rPr>
                        <a:t>g</a:t>
                      </a:r>
                      <a:r>
                        <a:rPr sz="2400" spc="0" dirty="0">
                          <a:latin typeface="Arial"/>
                          <a:cs typeface="Arial"/>
                        </a:rPr>
                        <a:t>.,</a:t>
                      </a:r>
                      <a:r>
                        <a:rPr sz="2400" spc="-5" dirty="0">
                          <a:latin typeface="Arial"/>
                          <a:cs typeface="Arial"/>
                        </a:rPr>
                        <a:t> </a:t>
                      </a:r>
                      <a:r>
                        <a:rPr sz="2400" spc="0" dirty="0">
                          <a:latin typeface="Arial"/>
                          <a:cs typeface="Arial"/>
                        </a:rPr>
                        <a:t>r</a:t>
                      </a:r>
                      <a:r>
                        <a:rPr sz="2400" spc="-15" dirty="0">
                          <a:latin typeface="Arial"/>
                          <a:cs typeface="Arial"/>
                        </a:rPr>
                        <a:t>e</a:t>
                      </a:r>
                      <a:r>
                        <a:rPr sz="2400" spc="0" dirty="0">
                          <a:latin typeface="Arial"/>
                          <a:cs typeface="Arial"/>
                        </a:rPr>
                        <a:t>me</a:t>
                      </a:r>
                      <a:r>
                        <a:rPr sz="2400" spc="-5" dirty="0">
                          <a:latin typeface="Arial"/>
                          <a:cs typeface="Arial"/>
                        </a:rPr>
                        <a:t>d</a:t>
                      </a:r>
                      <a:r>
                        <a:rPr sz="2400" spc="-10" dirty="0">
                          <a:latin typeface="Arial"/>
                          <a:cs typeface="Arial"/>
                        </a:rPr>
                        <a:t>i</a:t>
                      </a:r>
                      <a:r>
                        <a:rPr sz="2400" spc="0" dirty="0">
                          <a:latin typeface="Arial"/>
                          <a:cs typeface="Arial"/>
                        </a:rPr>
                        <a:t>al</a:t>
                      </a:r>
                      <a:endParaRPr sz="2400" dirty="0">
                        <a:latin typeface="Arial"/>
                        <a:cs typeface="Arial"/>
                      </a:endParaRPr>
                    </a:p>
                    <a:p>
                      <a:pPr marL="293370" marR="191770">
                        <a:lnSpc>
                          <a:spcPct val="100000"/>
                        </a:lnSpc>
                        <a:spcBef>
                          <a:spcPts val="45"/>
                        </a:spcBef>
                      </a:pPr>
                      <a:r>
                        <a:rPr sz="2400" dirty="0">
                          <a:latin typeface="Arial"/>
                          <a:cs typeface="Arial"/>
                        </a:rPr>
                        <a:t>sess</a:t>
                      </a:r>
                      <a:r>
                        <a:rPr sz="2400" spc="-10" dirty="0">
                          <a:latin typeface="Arial"/>
                          <a:cs typeface="Arial"/>
                        </a:rPr>
                        <a:t>i</a:t>
                      </a:r>
                      <a:r>
                        <a:rPr sz="2400" spc="0" dirty="0">
                          <a:latin typeface="Arial"/>
                          <a:cs typeface="Arial"/>
                        </a:rPr>
                        <a:t>o</a:t>
                      </a:r>
                      <a:r>
                        <a:rPr sz="2400" spc="-5" dirty="0">
                          <a:latin typeface="Arial"/>
                          <a:cs typeface="Arial"/>
                        </a:rPr>
                        <a:t>n</a:t>
                      </a:r>
                      <a:r>
                        <a:rPr sz="2400" spc="0" dirty="0">
                          <a:latin typeface="Arial"/>
                          <a:cs typeface="Arial"/>
                        </a:rPr>
                        <a:t>s,</a:t>
                      </a:r>
                      <a:r>
                        <a:rPr sz="2400" spc="10" dirty="0">
                          <a:latin typeface="Arial"/>
                          <a:cs typeface="Arial"/>
                        </a:rPr>
                        <a:t> </a:t>
                      </a:r>
                      <a:r>
                        <a:rPr sz="2400" spc="-5" dirty="0">
                          <a:latin typeface="Arial"/>
                          <a:cs typeface="Arial"/>
                        </a:rPr>
                        <a:t>S</a:t>
                      </a:r>
                      <a:r>
                        <a:rPr sz="2400" spc="-15" dirty="0">
                          <a:latin typeface="Arial"/>
                          <a:cs typeface="Arial"/>
                        </a:rPr>
                        <a:t>u</a:t>
                      </a:r>
                      <a:r>
                        <a:rPr sz="2400" spc="-10" dirty="0">
                          <a:latin typeface="Arial"/>
                          <a:cs typeface="Arial"/>
                        </a:rPr>
                        <a:t>m</a:t>
                      </a:r>
                      <a:r>
                        <a:rPr sz="2400" spc="0" dirty="0">
                          <a:latin typeface="Arial"/>
                          <a:cs typeface="Arial"/>
                        </a:rPr>
                        <a:t>mer </a:t>
                      </a:r>
                      <a:r>
                        <a:rPr sz="2400" spc="-10" dirty="0">
                          <a:latin typeface="Arial"/>
                          <a:cs typeface="Arial"/>
                        </a:rPr>
                        <a:t>R</a:t>
                      </a:r>
                      <a:r>
                        <a:rPr sz="2400" spc="0" dirty="0">
                          <a:latin typeface="Arial"/>
                          <a:cs typeface="Arial"/>
                        </a:rPr>
                        <a:t>e</a:t>
                      </a:r>
                      <a:r>
                        <a:rPr sz="2400" spc="-5" dirty="0">
                          <a:latin typeface="Arial"/>
                          <a:cs typeface="Arial"/>
                        </a:rPr>
                        <a:t>a</a:t>
                      </a:r>
                      <a:r>
                        <a:rPr sz="2400" spc="0" dirty="0">
                          <a:latin typeface="Arial"/>
                          <a:cs typeface="Arial"/>
                        </a:rPr>
                        <a:t>d</a:t>
                      </a:r>
                      <a:r>
                        <a:rPr sz="2400" spc="-10" dirty="0">
                          <a:latin typeface="Arial"/>
                          <a:cs typeface="Arial"/>
                        </a:rPr>
                        <a:t>i</a:t>
                      </a:r>
                      <a:r>
                        <a:rPr sz="2400" spc="0" dirty="0">
                          <a:latin typeface="Arial"/>
                          <a:cs typeface="Arial"/>
                        </a:rPr>
                        <a:t>ng </a:t>
                      </a:r>
                      <a:r>
                        <a:rPr sz="2400" spc="-10" dirty="0">
                          <a:latin typeface="Arial"/>
                          <a:cs typeface="Arial"/>
                        </a:rPr>
                        <a:t>C</a:t>
                      </a:r>
                      <a:r>
                        <a:rPr sz="2400" spc="0" dirty="0">
                          <a:latin typeface="Arial"/>
                          <a:cs typeface="Arial"/>
                        </a:rPr>
                        <a:t>amp,</a:t>
                      </a:r>
                      <a:r>
                        <a:rPr sz="2400" spc="-5" dirty="0">
                          <a:latin typeface="Arial"/>
                          <a:cs typeface="Arial"/>
                        </a:rPr>
                        <a:t> P</a:t>
                      </a:r>
                      <a:r>
                        <a:rPr sz="2400" spc="0" dirty="0">
                          <a:latin typeface="Arial"/>
                          <a:cs typeface="Arial"/>
                        </a:rPr>
                        <a:t>h</a:t>
                      </a:r>
                      <a:r>
                        <a:rPr sz="2400" spc="-10" dirty="0">
                          <a:latin typeface="Arial"/>
                          <a:cs typeface="Arial"/>
                        </a:rPr>
                        <a:t>i</a:t>
                      </a:r>
                      <a:r>
                        <a:rPr sz="2400" spc="-5" dirty="0">
                          <a:latin typeface="Arial"/>
                          <a:cs typeface="Arial"/>
                        </a:rPr>
                        <a:t>l</a:t>
                      </a:r>
                      <a:r>
                        <a:rPr sz="2400" spc="0" dirty="0">
                          <a:latin typeface="Arial"/>
                          <a:cs typeface="Arial"/>
                        </a:rPr>
                        <a:t>-I</a:t>
                      </a:r>
                      <a:r>
                        <a:rPr sz="2400" spc="-10" dirty="0">
                          <a:latin typeface="Arial"/>
                          <a:cs typeface="Arial"/>
                        </a:rPr>
                        <a:t>R</a:t>
                      </a:r>
                      <a:r>
                        <a:rPr sz="2400" spc="5" dirty="0">
                          <a:latin typeface="Arial"/>
                          <a:cs typeface="Arial"/>
                        </a:rPr>
                        <a:t>I</a:t>
                      </a:r>
                      <a:r>
                        <a:rPr sz="2400" spc="0" dirty="0">
                          <a:latin typeface="Arial"/>
                          <a:cs typeface="Arial"/>
                        </a:rPr>
                        <a:t>- b</a:t>
                      </a:r>
                      <a:r>
                        <a:rPr sz="2400" spc="-5" dirty="0">
                          <a:latin typeface="Arial"/>
                          <a:cs typeface="Arial"/>
                        </a:rPr>
                        <a:t>a</a:t>
                      </a:r>
                      <a:r>
                        <a:rPr sz="2400" spc="0" dirty="0">
                          <a:latin typeface="Arial"/>
                          <a:cs typeface="Arial"/>
                        </a:rPr>
                        <a:t>sed re</a:t>
                      </a:r>
                      <a:r>
                        <a:rPr sz="2400" spc="-5" dirty="0">
                          <a:latin typeface="Arial"/>
                          <a:cs typeface="Arial"/>
                        </a:rPr>
                        <a:t>a</a:t>
                      </a:r>
                      <a:r>
                        <a:rPr sz="2400" spc="0" dirty="0">
                          <a:latin typeface="Arial"/>
                          <a:cs typeface="Arial"/>
                        </a:rPr>
                        <a:t>d</a:t>
                      </a:r>
                      <a:r>
                        <a:rPr sz="2400" spc="-10" dirty="0">
                          <a:latin typeface="Arial"/>
                          <a:cs typeface="Arial"/>
                        </a:rPr>
                        <a:t>i</a:t>
                      </a:r>
                      <a:r>
                        <a:rPr sz="2400" spc="0" dirty="0">
                          <a:latin typeface="Arial"/>
                          <a:cs typeface="Arial"/>
                        </a:rPr>
                        <a:t>ng </a:t>
                      </a:r>
                      <a:r>
                        <a:rPr sz="2400" spc="-15" dirty="0">
                          <a:latin typeface="Arial"/>
                          <a:cs typeface="Arial"/>
                        </a:rPr>
                        <a:t>p</a:t>
                      </a:r>
                      <a:r>
                        <a:rPr sz="2400" spc="0" dirty="0">
                          <a:latin typeface="Arial"/>
                          <a:cs typeface="Arial"/>
                        </a:rPr>
                        <a:t>ro</a:t>
                      </a:r>
                      <a:r>
                        <a:rPr sz="2400" spc="-5" dirty="0">
                          <a:latin typeface="Arial"/>
                          <a:cs typeface="Arial"/>
                        </a:rPr>
                        <a:t>g</a:t>
                      </a:r>
                      <a:r>
                        <a:rPr sz="2400" spc="0" dirty="0">
                          <a:latin typeface="Arial"/>
                          <a:cs typeface="Arial"/>
                        </a:rPr>
                        <a:t>r</a:t>
                      </a:r>
                      <a:r>
                        <a:rPr sz="2400" spc="-15" dirty="0">
                          <a:latin typeface="Arial"/>
                          <a:cs typeface="Arial"/>
                        </a:rPr>
                        <a:t>a</a:t>
                      </a:r>
                      <a:r>
                        <a:rPr sz="2400" spc="-10" dirty="0">
                          <a:latin typeface="Arial"/>
                          <a:cs typeface="Arial"/>
                        </a:rPr>
                        <a:t>m</a:t>
                      </a:r>
                      <a:r>
                        <a:rPr sz="2400" spc="0" dirty="0">
                          <a:latin typeface="Arial"/>
                          <a:cs typeface="Arial"/>
                        </a:rPr>
                        <a:t>)</a:t>
                      </a:r>
                      <a:endParaRPr sz="2400" dirty="0">
                        <a:latin typeface="Arial"/>
                        <a:cs typeface="Arial"/>
                      </a:endParaRPr>
                    </a:p>
                    <a:p>
                      <a:pPr marL="293370" marR="107950" indent="-228600">
                        <a:lnSpc>
                          <a:spcPct val="100000"/>
                        </a:lnSpc>
                        <a:spcBef>
                          <a:spcPts val="10"/>
                        </a:spcBef>
                        <a:buFont typeface="Arial"/>
                        <a:buAutoNum type="arabicPeriod" startAt="2"/>
                        <a:tabLst>
                          <a:tab pos="293370" algn="l"/>
                        </a:tabLst>
                      </a:pPr>
                      <a:r>
                        <a:rPr sz="2400" spc="-5" dirty="0">
                          <a:latin typeface="Arial"/>
                          <a:cs typeface="Arial"/>
                        </a:rPr>
                        <a:t>i</a:t>
                      </a:r>
                      <a:r>
                        <a:rPr sz="2400" spc="0" dirty="0">
                          <a:latin typeface="Arial"/>
                          <a:cs typeface="Arial"/>
                        </a:rPr>
                        <a:t>nterve</a:t>
                      </a:r>
                      <a:r>
                        <a:rPr sz="2400" spc="-5" dirty="0">
                          <a:latin typeface="Arial"/>
                          <a:cs typeface="Arial"/>
                        </a:rPr>
                        <a:t>n</a:t>
                      </a:r>
                      <a:r>
                        <a:rPr sz="2400" spc="0" dirty="0">
                          <a:latin typeface="Arial"/>
                          <a:cs typeface="Arial"/>
                        </a:rPr>
                        <a:t>t</a:t>
                      </a:r>
                      <a:r>
                        <a:rPr sz="2400" spc="-10" dirty="0">
                          <a:latin typeface="Arial"/>
                          <a:cs typeface="Arial"/>
                        </a:rPr>
                        <a:t>i</a:t>
                      </a:r>
                      <a:r>
                        <a:rPr sz="2400" spc="0" dirty="0">
                          <a:latin typeface="Arial"/>
                          <a:cs typeface="Arial"/>
                        </a:rPr>
                        <a:t>on</a:t>
                      </a:r>
                      <a:r>
                        <a:rPr sz="2400" spc="-10" dirty="0">
                          <a:latin typeface="Arial"/>
                          <a:cs typeface="Arial"/>
                        </a:rPr>
                        <a:t> </a:t>
                      </a:r>
                      <a:r>
                        <a:rPr sz="2400" spc="0" dirty="0">
                          <a:latin typeface="Arial"/>
                          <a:cs typeface="Arial"/>
                        </a:rPr>
                        <a:t>m</a:t>
                      </a:r>
                      <a:r>
                        <a:rPr sz="2400" spc="-15" dirty="0">
                          <a:latin typeface="Arial"/>
                          <a:cs typeface="Arial"/>
                        </a:rPr>
                        <a:t>a</a:t>
                      </a:r>
                      <a:r>
                        <a:rPr sz="2400" spc="0" dirty="0">
                          <a:latin typeface="Arial"/>
                          <a:cs typeface="Arial"/>
                        </a:rPr>
                        <a:t>teri</a:t>
                      </a:r>
                      <a:r>
                        <a:rPr sz="2400" spc="-5" dirty="0">
                          <a:latin typeface="Arial"/>
                          <a:cs typeface="Arial"/>
                        </a:rPr>
                        <a:t>a</a:t>
                      </a:r>
                      <a:r>
                        <a:rPr sz="2400" spc="0" dirty="0">
                          <a:latin typeface="Arial"/>
                          <a:cs typeface="Arial"/>
                        </a:rPr>
                        <a:t>l us</a:t>
                      </a:r>
                      <a:r>
                        <a:rPr sz="2400" spc="-20" dirty="0">
                          <a:latin typeface="Arial"/>
                          <a:cs typeface="Arial"/>
                        </a:rPr>
                        <a:t>e</a:t>
                      </a:r>
                      <a:r>
                        <a:rPr sz="2400" spc="0" dirty="0">
                          <a:latin typeface="Arial"/>
                          <a:cs typeface="Arial"/>
                        </a:rPr>
                        <a:t>d for</a:t>
                      </a:r>
                      <a:r>
                        <a:rPr sz="2400" spc="-5" dirty="0">
                          <a:latin typeface="Arial"/>
                          <a:cs typeface="Arial"/>
                        </a:rPr>
                        <a:t> </a:t>
                      </a:r>
                      <a:r>
                        <a:rPr sz="2400" spc="0" dirty="0">
                          <a:latin typeface="Arial"/>
                          <a:cs typeface="Arial"/>
                        </a:rPr>
                        <a:t>r</a:t>
                      </a:r>
                      <a:r>
                        <a:rPr sz="2400" spc="-15" dirty="0">
                          <a:latin typeface="Arial"/>
                          <a:cs typeface="Arial"/>
                        </a:rPr>
                        <a:t>e</a:t>
                      </a:r>
                      <a:r>
                        <a:rPr sz="2400" spc="0" dirty="0">
                          <a:latin typeface="Arial"/>
                          <a:cs typeface="Arial"/>
                        </a:rPr>
                        <a:t>me</a:t>
                      </a:r>
                      <a:r>
                        <a:rPr sz="2400" spc="-5" dirty="0">
                          <a:latin typeface="Arial"/>
                          <a:cs typeface="Arial"/>
                        </a:rPr>
                        <a:t>d</a:t>
                      </a:r>
                      <a:r>
                        <a:rPr sz="2400" spc="-10" dirty="0">
                          <a:latin typeface="Arial"/>
                          <a:cs typeface="Arial"/>
                        </a:rPr>
                        <a:t>i</a:t>
                      </a:r>
                      <a:r>
                        <a:rPr sz="2400" spc="0" dirty="0">
                          <a:latin typeface="Arial"/>
                          <a:cs typeface="Arial"/>
                        </a:rPr>
                        <a:t>ati</a:t>
                      </a:r>
                      <a:r>
                        <a:rPr sz="2400" spc="-5" dirty="0">
                          <a:latin typeface="Arial"/>
                          <a:cs typeface="Arial"/>
                        </a:rPr>
                        <a:t>o</a:t>
                      </a:r>
                      <a:r>
                        <a:rPr sz="2400" spc="0" dirty="0">
                          <a:latin typeface="Arial"/>
                          <a:cs typeface="Arial"/>
                        </a:rPr>
                        <a:t>n</a:t>
                      </a:r>
                      <a:r>
                        <a:rPr sz="2400" spc="-5" dirty="0">
                          <a:latin typeface="Arial"/>
                          <a:cs typeface="Arial"/>
                        </a:rPr>
                        <a:t> </a:t>
                      </a:r>
                      <a:r>
                        <a:rPr sz="2400" spc="0" dirty="0">
                          <a:latin typeface="Arial"/>
                          <a:cs typeface="Arial"/>
                        </a:rPr>
                        <a:t>/</a:t>
                      </a:r>
                      <a:endParaRPr sz="2400" dirty="0">
                        <a:latin typeface="Arial"/>
                        <a:cs typeface="Arial"/>
                      </a:endParaRPr>
                    </a:p>
                    <a:p>
                      <a:pPr marL="293370" marR="775970">
                        <a:lnSpc>
                          <a:spcPct val="100000"/>
                        </a:lnSpc>
                        <a:spcBef>
                          <a:spcPts val="10"/>
                        </a:spcBef>
                      </a:pPr>
                      <a:r>
                        <a:rPr sz="2400" dirty="0">
                          <a:latin typeface="Arial"/>
                          <a:cs typeface="Arial"/>
                        </a:rPr>
                        <a:t>re</a:t>
                      </a:r>
                      <a:r>
                        <a:rPr sz="2400" spc="-10" dirty="0">
                          <a:latin typeface="Arial"/>
                          <a:cs typeface="Arial"/>
                        </a:rPr>
                        <a:t>i</a:t>
                      </a:r>
                      <a:r>
                        <a:rPr sz="2400" spc="0" dirty="0">
                          <a:latin typeface="Arial"/>
                          <a:cs typeface="Arial"/>
                        </a:rPr>
                        <a:t>nforc</a:t>
                      </a:r>
                      <a:r>
                        <a:rPr sz="2400" spc="-15" dirty="0">
                          <a:latin typeface="Arial"/>
                          <a:cs typeface="Arial"/>
                        </a:rPr>
                        <a:t>e</a:t>
                      </a:r>
                      <a:r>
                        <a:rPr sz="2400" spc="0" dirty="0">
                          <a:latin typeface="Arial"/>
                          <a:cs typeface="Arial"/>
                        </a:rPr>
                        <a:t>me</a:t>
                      </a:r>
                      <a:r>
                        <a:rPr sz="2400" spc="-20" dirty="0">
                          <a:latin typeface="Arial"/>
                          <a:cs typeface="Arial"/>
                        </a:rPr>
                        <a:t>n</a:t>
                      </a:r>
                      <a:r>
                        <a:rPr sz="2400" spc="0" dirty="0">
                          <a:latin typeface="Arial"/>
                          <a:cs typeface="Arial"/>
                        </a:rPr>
                        <a:t>t / e</a:t>
                      </a:r>
                      <a:r>
                        <a:rPr sz="2400" spc="-5" dirty="0">
                          <a:latin typeface="Arial"/>
                          <a:cs typeface="Arial"/>
                        </a:rPr>
                        <a:t>n</a:t>
                      </a:r>
                      <a:r>
                        <a:rPr sz="2400" spc="0" dirty="0">
                          <a:latin typeface="Arial"/>
                          <a:cs typeface="Arial"/>
                        </a:rPr>
                        <a:t>h</a:t>
                      </a:r>
                      <a:r>
                        <a:rPr sz="2400" spc="-5" dirty="0">
                          <a:latin typeface="Arial"/>
                          <a:cs typeface="Arial"/>
                        </a:rPr>
                        <a:t>a</a:t>
                      </a:r>
                      <a:r>
                        <a:rPr sz="2400" spc="0" dirty="0">
                          <a:latin typeface="Arial"/>
                          <a:cs typeface="Arial"/>
                        </a:rPr>
                        <a:t>nc</a:t>
                      </a:r>
                      <a:r>
                        <a:rPr sz="2400" spc="-5" dirty="0">
                          <a:latin typeface="Arial"/>
                          <a:cs typeface="Arial"/>
                        </a:rPr>
                        <a:t>e</a:t>
                      </a:r>
                      <a:r>
                        <a:rPr sz="2400" spc="0" dirty="0">
                          <a:latin typeface="Arial"/>
                          <a:cs typeface="Arial"/>
                        </a:rPr>
                        <a:t>me</a:t>
                      </a:r>
                      <a:r>
                        <a:rPr sz="2400" spc="-5" dirty="0">
                          <a:latin typeface="Arial"/>
                          <a:cs typeface="Arial"/>
                        </a:rPr>
                        <a:t>n</a:t>
                      </a:r>
                      <a:r>
                        <a:rPr sz="2400" spc="0" dirty="0">
                          <a:latin typeface="Arial"/>
                          <a:cs typeface="Arial"/>
                        </a:rPr>
                        <a:t>t</a:t>
                      </a:r>
                      <a:endParaRPr sz="2400" dirty="0">
                        <a:latin typeface="Arial"/>
                        <a:cs typeface="Arial"/>
                      </a:endParaRPr>
                    </a:p>
                    <a:p>
                      <a:pPr marL="293370" indent="-228600">
                        <a:lnSpc>
                          <a:spcPct val="100000"/>
                        </a:lnSpc>
                        <a:buFont typeface="Arial"/>
                        <a:buAutoNum type="arabicPeriod" startAt="3"/>
                        <a:tabLst>
                          <a:tab pos="293370" algn="l"/>
                        </a:tabLst>
                      </a:pPr>
                      <a:r>
                        <a:rPr sz="2400" spc="-5" dirty="0">
                          <a:latin typeface="Arial"/>
                          <a:cs typeface="Arial"/>
                        </a:rPr>
                        <a:t>l</a:t>
                      </a:r>
                      <a:r>
                        <a:rPr sz="2400" spc="0" dirty="0">
                          <a:latin typeface="Arial"/>
                          <a:cs typeface="Arial"/>
                        </a:rPr>
                        <a:t>ess</a:t>
                      </a:r>
                      <a:r>
                        <a:rPr sz="2400" spc="-5" dirty="0">
                          <a:latin typeface="Arial"/>
                          <a:cs typeface="Arial"/>
                        </a:rPr>
                        <a:t>o</a:t>
                      </a:r>
                      <a:r>
                        <a:rPr sz="2400" spc="0" dirty="0">
                          <a:latin typeface="Arial"/>
                          <a:cs typeface="Arial"/>
                        </a:rPr>
                        <a:t>n p</a:t>
                      </a:r>
                      <a:r>
                        <a:rPr sz="2400" spc="-5" dirty="0">
                          <a:latin typeface="Arial"/>
                          <a:cs typeface="Arial"/>
                        </a:rPr>
                        <a:t>l</a:t>
                      </a:r>
                      <a:r>
                        <a:rPr sz="2400" spc="0" dirty="0">
                          <a:latin typeface="Arial"/>
                          <a:cs typeface="Arial"/>
                        </a:rPr>
                        <a:t>a</a:t>
                      </a:r>
                      <a:r>
                        <a:rPr sz="2400" spc="-5" dirty="0">
                          <a:latin typeface="Arial"/>
                          <a:cs typeface="Arial"/>
                        </a:rPr>
                        <a:t>n</a:t>
                      </a:r>
                      <a:r>
                        <a:rPr sz="2400" spc="0" dirty="0">
                          <a:latin typeface="Arial"/>
                          <a:cs typeface="Arial"/>
                        </a:rPr>
                        <a:t>/</a:t>
                      </a:r>
                      <a:r>
                        <a:rPr sz="2400" spc="-5" dirty="0">
                          <a:latin typeface="Arial"/>
                          <a:cs typeface="Arial"/>
                        </a:rPr>
                        <a:t>a</a:t>
                      </a:r>
                      <a:r>
                        <a:rPr sz="2400" spc="0" dirty="0">
                          <a:latin typeface="Arial"/>
                          <a:cs typeface="Arial"/>
                        </a:rPr>
                        <a:t>ct</a:t>
                      </a:r>
                      <a:r>
                        <a:rPr sz="2400" spc="-10" dirty="0">
                          <a:latin typeface="Arial"/>
                          <a:cs typeface="Arial"/>
                        </a:rPr>
                        <a:t>i</a:t>
                      </a:r>
                      <a:r>
                        <a:rPr sz="2400" spc="0" dirty="0">
                          <a:latin typeface="Arial"/>
                          <a:cs typeface="Arial"/>
                        </a:rPr>
                        <a:t>v</a:t>
                      </a:r>
                      <a:r>
                        <a:rPr sz="2400" spc="-10" dirty="0">
                          <a:latin typeface="Arial"/>
                          <a:cs typeface="Arial"/>
                        </a:rPr>
                        <a:t>it</a:t>
                      </a:r>
                      <a:r>
                        <a:rPr sz="2400" spc="0" dirty="0">
                          <a:latin typeface="Arial"/>
                          <a:cs typeface="Arial"/>
                        </a:rPr>
                        <a:t>y</a:t>
                      </a:r>
                      <a:r>
                        <a:rPr sz="2400" spc="5" dirty="0">
                          <a:latin typeface="Arial"/>
                          <a:cs typeface="Arial"/>
                        </a:rPr>
                        <a:t> </a:t>
                      </a:r>
                      <a:r>
                        <a:rPr sz="2400" spc="-10" dirty="0">
                          <a:latin typeface="Arial"/>
                          <a:cs typeface="Arial"/>
                        </a:rPr>
                        <a:t>l</a:t>
                      </a:r>
                      <a:r>
                        <a:rPr sz="2400" spc="0" dirty="0">
                          <a:latin typeface="Arial"/>
                          <a:cs typeface="Arial"/>
                        </a:rPr>
                        <a:t>og</a:t>
                      </a:r>
                      <a:r>
                        <a:rPr sz="2400" spc="-10" dirty="0">
                          <a:latin typeface="Arial"/>
                          <a:cs typeface="Arial"/>
                        </a:rPr>
                        <a:t> </a:t>
                      </a:r>
                      <a:r>
                        <a:rPr sz="2400" spc="0" dirty="0">
                          <a:latin typeface="Arial"/>
                          <a:cs typeface="Arial"/>
                        </a:rPr>
                        <a:t>f</a:t>
                      </a:r>
                      <a:r>
                        <a:rPr sz="2400" spc="-15" dirty="0">
                          <a:latin typeface="Arial"/>
                          <a:cs typeface="Arial"/>
                        </a:rPr>
                        <a:t>o</a:t>
                      </a:r>
                      <a:r>
                        <a:rPr sz="2400" spc="0" dirty="0">
                          <a:latin typeface="Arial"/>
                          <a:cs typeface="Arial"/>
                        </a:rPr>
                        <a:t>r</a:t>
                      </a:r>
                      <a:endParaRPr sz="2400" dirty="0">
                        <a:latin typeface="Arial"/>
                        <a:cs typeface="Arial"/>
                      </a:endParaRPr>
                    </a:p>
                    <a:p>
                      <a:pPr marL="293370" marR="201295">
                        <a:lnSpc>
                          <a:spcPct val="100000"/>
                        </a:lnSpc>
                        <a:spcBef>
                          <a:spcPts val="5"/>
                        </a:spcBef>
                      </a:pPr>
                      <a:r>
                        <a:rPr sz="2400" dirty="0">
                          <a:latin typeface="Arial"/>
                          <a:cs typeface="Arial"/>
                        </a:rPr>
                        <a:t>remed</a:t>
                      </a:r>
                      <a:r>
                        <a:rPr sz="2400" spc="-10" dirty="0">
                          <a:latin typeface="Arial"/>
                          <a:cs typeface="Arial"/>
                        </a:rPr>
                        <a:t>i</a:t>
                      </a:r>
                      <a:r>
                        <a:rPr sz="2400" spc="0" dirty="0">
                          <a:latin typeface="Arial"/>
                          <a:cs typeface="Arial"/>
                        </a:rPr>
                        <a:t>ati</a:t>
                      </a:r>
                      <a:r>
                        <a:rPr sz="2400" spc="-5" dirty="0">
                          <a:latin typeface="Arial"/>
                          <a:cs typeface="Arial"/>
                        </a:rPr>
                        <a:t>o</a:t>
                      </a:r>
                      <a:r>
                        <a:rPr sz="2400" spc="0" dirty="0">
                          <a:latin typeface="Arial"/>
                          <a:cs typeface="Arial"/>
                        </a:rPr>
                        <a:t>n</a:t>
                      </a:r>
                      <a:r>
                        <a:rPr sz="2400" spc="-10" dirty="0">
                          <a:latin typeface="Arial"/>
                          <a:cs typeface="Arial"/>
                        </a:rPr>
                        <a:t> </a:t>
                      </a:r>
                      <a:r>
                        <a:rPr sz="2400" spc="0" dirty="0">
                          <a:latin typeface="Arial"/>
                          <a:cs typeface="Arial"/>
                        </a:rPr>
                        <a:t>/ e</a:t>
                      </a:r>
                      <a:r>
                        <a:rPr sz="2400" spc="-5" dirty="0">
                          <a:latin typeface="Arial"/>
                          <a:cs typeface="Arial"/>
                        </a:rPr>
                        <a:t>n</a:t>
                      </a:r>
                      <a:r>
                        <a:rPr sz="2400" spc="0" dirty="0">
                          <a:latin typeface="Arial"/>
                          <a:cs typeface="Arial"/>
                        </a:rPr>
                        <a:t>h</a:t>
                      </a:r>
                      <a:r>
                        <a:rPr sz="2400" spc="-5" dirty="0">
                          <a:latin typeface="Arial"/>
                          <a:cs typeface="Arial"/>
                        </a:rPr>
                        <a:t>a</a:t>
                      </a:r>
                      <a:r>
                        <a:rPr sz="2400" spc="0" dirty="0">
                          <a:latin typeface="Arial"/>
                          <a:cs typeface="Arial"/>
                        </a:rPr>
                        <a:t>nc</a:t>
                      </a:r>
                      <a:r>
                        <a:rPr sz="2400" spc="-5" dirty="0">
                          <a:latin typeface="Arial"/>
                          <a:cs typeface="Arial"/>
                        </a:rPr>
                        <a:t>e</a:t>
                      </a:r>
                      <a:r>
                        <a:rPr sz="2400" spc="0" dirty="0">
                          <a:latin typeface="Arial"/>
                          <a:cs typeface="Arial"/>
                        </a:rPr>
                        <a:t>me</a:t>
                      </a:r>
                      <a:r>
                        <a:rPr sz="2400" spc="-5" dirty="0">
                          <a:latin typeface="Arial"/>
                          <a:cs typeface="Arial"/>
                        </a:rPr>
                        <a:t>n</a:t>
                      </a:r>
                      <a:r>
                        <a:rPr sz="2400" spc="0" dirty="0">
                          <a:latin typeface="Arial"/>
                          <a:cs typeface="Arial"/>
                        </a:rPr>
                        <a:t>t</a:t>
                      </a:r>
                      <a:r>
                        <a:rPr sz="2400" spc="-5" dirty="0">
                          <a:latin typeface="Arial"/>
                          <a:cs typeface="Arial"/>
                        </a:rPr>
                        <a:t> </a:t>
                      </a:r>
                      <a:r>
                        <a:rPr sz="2400" spc="-15" dirty="0">
                          <a:latin typeface="Arial"/>
                          <a:cs typeface="Arial"/>
                        </a:rPr>
                        <a:t>u</a:t>
                      </a:r>
                      <a:r>
                        <a:rPr sz="2400" spc="0" dirty="0">
                          <a:latin typeface="Arial"/>
                          <a:cs typeface="Arial"/>
                        </a:rPr>
                        <a:t>t</a:t>
                      </a:r>
                      <a:r>
                        <a:rPr sz="2400" spc="-10" dirty="0">
                          <a:latin typeface="Arial"/>
                          <a:cs typeface="Arial"/>
                        </a:rPr>
                        <a:t>ili</a:t>
                      </a:r>
                      <a:r>
                        <a:rPr sz="2400" spc="0" dirty="0">
                          <a:latin typeface="Arial"/>
                          <a:cs typeface="Arial"/>
                        </a:rPr>
                        <a:t>z</a:t>
                      </a:r>
                      <a:r>
                        <a:rPr sz="2400" spc="-10" dirty="0">
                          <a:latin typeface="Arial"/>
                          <a:cs typeface="Arial"/>
                        </a:rPr>
                        <a:t>i</a:t>
                      </a:r>
                      <a:r>
                        <a:rPr sz="2400" spc="0" dirty="0">
                          <a:latin typeface="Arial"/>
                          <a:cs typeface="Arial"/>
                        </a:rPr>
                        <a:t>ng of ass</a:t>
                      </a:r>
                      <a:r>
                        <a:rPr sz="2400" spc="-5" dirty="0">
                          <a:latin typeface="Arial"/>
                          <a:cs typeface="Arial"/>
                        </a:rPr>
                        <a:t>e</a:t>
                      </a:r>
                      <a:r>
                        <a:rPr sz="2400" spc="0" dirty="0">
                          <a:latin typeface="Arial"/>
                          <a:cs typeface="Arial"/>
                        </a:rPr>
                        <a:t>ssme</a:t>
                      </a:r>
                      <a:r>
                        <a:rPr sz="2400" spc="-20" dirty="0">
                          <a:latin typeface="Arial"/>
                          <a:cs typeface="Arial"/>
                        </a:rPr>
                        <a:t>n</a:t>
                      </a:r>
                      <a:r>
                        <a:rPr sz="2400" spc="0" dirty="0">
                          <a:latin typeface="Arial"/>
                          <a:cs typeface="Arial"/>
                        </a:rPr>
                        <a:t>t</a:t>
                      </a:r>
                      <a:r>
                        <a:rPr sz="2400" spc="10" dirty="0">
                          <a:latin typeface="Arial"/>
                          <a:cs typeface="Arial"/>
                        </a:rPr>
                        <a:t> </a:t>
                      </a:r>
                      <a:r>
                        <a:rPr sz="2400" spc="0" dirty="0">
                          <a:latin typeface="Arial"/>
                          <a:cs typeface="Arial"/>
                        </a:rPr>
                        <a:t>d</a:t>
                      </a:r>
                      <a:r>
                        <a:rPr sz="2400" spc="-20" dirty="0">
                          <a:latin typeface="Arial"/>
                          <a:cs typeface="Arial"/>
                        </a:rPr>
                        <a:t>a</a:t>
                      </a:r>
                      <a:r>
                        <a:rPr sz="2400" spc="0" dirty="0">
                          <a:latin typeface="Arial"/>
                          <a:cs typeface="Arial"/>
                        </a:rPr>
                        <a:t>ta</a:t>
                      </a:r>
                      <a:r>
                        <a:rPr sz="2400" spc="-10" dirty="0">
                          <a:latin typeface="Arial"/>
                          <a:cs typeface="Arial"/>
                        </a:rPr>
                        <a:t> </a:t>
                      </a:r>
                      <a:r>
                        <a:rPr sz="2400" spc="0" dirty="0">
                          <a:latin typeface="Arial"/>
                          <a:cs typeface="Arial"/>
                        </a:rPr>
                        <a:t>to mo</a:t>
                      </a:r>
                      <a:r>
                        <a:rPr sz="2400" spc="-5" dirty="0">
                          <a:latin typeface="Arial"/>
                          <a:cs typeface="Arial"/>
                        </a:rPr>
                        <a:t>d</a:t>
                      </a:r>
                      <a:r>
                        <a:rPr sz="2400" spc="-10" dirty="0">
                          <a:latin typeface="Arial"/>
                          <a:cs typeface="Arial"/>
                        </a:rPr>
                        <a:t>i</a:t>
                      </a:r>
                      <a:r>
                        <a:rPr sz="2400" spc="0" dirty="0">
                          <a:latin typeface="Arial"/>
                          <a:cs typeface="Arial"/>
                        </a:rPr>
                        <a:t>fy</a:t>
                      </a:r>
                      <a:r>
                        <a:rPr sz="2400" spc="-10" dirty="0">
                          <a:latin typeface="Arial"/>
                          <a:cs typeface="Arial"/>
                        </a:rPr>
                        <a:t> </a:t>
                      </a:r>
                      <a:r>
                        <a:rPr sz="2400" spc="0" dirty="0">
                          <a:latin typeface="Arial"/>
                          <a:cs typeface="Arial"/>
                        </a:rPr>
                        <a:t>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ng a</a:t>
                      </a:r>
                      <a:r>
                        <a:rPr sz="2400" spc="-20" dirty="0">
                          <a:latin typeface="Arial"/>
                          <a:cs typeface="Arial"/>
                        </a:rPr>
                        <a:t>n</a:t>
                      </a:r>
                      <a:r>
                        <a:rPr sz="2400" spc="0" dirty="0">
                          <a:latin typeface="Arial"/>
                          <a:cs typeface="Arial"/>
                        </a:rPr>
                        <a:t>d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10" dirty="0">
                          <a:latin typeface="Arial"/>
                          <a:cs typeface="Arial"/>
                        </a:rPr>
                        <a:t>i</a:t>
                      </a:r>
                      <a:r>
                        <a:rPr sz="2400" spc="0" dirty="0">
                          <a:latin typeface="Arial"/>
                          <a:cs typeface="Arial"/>
                        </a:rPr>
                        <a:t>ng pra</a:t>
                      </a:r>
                      <a:r>
                        <a:rPr sz="2400" spc="-15" dirty="0">
                          <a:latin typeface="Arial"/>
                          <a:cs typeface="Arial"/>
                        </a:rPr>
                        <a:t>c</a:t>
                      </a:r>
                      <a:r>
                        <a:rPr sz="2400" spc="0" dirty="0">
                          <a:latin typeface="Arial"/>
                          <a:cs typeface="Arial"/>
                        </a:rPr>
                        <a:t>t</a:t>
                      </a:r>
                      <a:r>
                        <a:rPr sz="2400" spc="-10" dirty="0">
                          <a:latin typeface="Arial"/>
                          <a:cs typeface="Arial"/>
                        </a:rPr>
                        <a:t>i</a:t>
                      </a:r>
                      <a:r>
                        <a:rPr sz="2400" spc="0" dirty="0">
                          <a:latin typeface="Arial"/>
                          <a:cs typeface="Arial"/>
                        </a:rPr>
                        <a:t>ces </a:t>
                      </a:r>
                      <a:r>
                        <a:rPr sz="2400" spc="-15" dirty="0">
                          <a:latin typeface="Arial"/>
                          <a:cs typeface="Arial"/>
                        </a:rPr>
                        <a:t>o</a:t>
                      </a:r>
                      <a:r>
                        <a:rPr sz="2400" spc="0" dirty="0">
                          <a:latin typeface="Arial"/>
                          <a:cs typeface="Arial"/>
                        </a:rPr>
                        <a:t>r progr</a:t>
                      </a:r>
                      <a:r>
                        <a:rPr sz="2400" spc="-15" dirty="0">
                          <a:latin typeface="Arial"/>
                          <a:cs typeface="Arial"/>
                        </a:rPr>
                        <a:t>a</a:t>
                      </a:r>
                      <a:r>
                        <a:rPr sz="2400" spc="0" dirty="0">
                          <a:latin typeface="Arial"/>
                          <a:cs typeface="Arial"/>
                        </a:rPr>
                        <a:t>ms</a:t>
                      </a:r>
                      <a:endParaRPr sz="2400" dirty="0">
                        <a:latin typeface="Arial"/>
                        <a:cs typeface="Arial"/>
                      </a:endParaRPr>
                    </a:p>
                  </a:txBody>
                  <a:tcPr marL="0" marR="0" marT="0" marB="0">
                    <a:lnL w="7365">
                      <a:solidFill>
                        <a:srgbClr val="000000"/>
                      </a:solidFill>
                      <a:prstDash val="solid"/>
                    </a:lnL>
                    <a:lnR w="7365">
                      <a:solidFill>
                        <a:srgbClr val="000000"/>
                      </a:solidFill>
                      <a:prstDash val="soli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207645">
                        <a:lnSpc>
                          <a:spcPct val="100000"/>
                        </a:lnSpc>
                      </a:pPr>
                      <a:endParaRPr sz="24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66040">
                        <a:lnSpc>
                          <a:spcPct val="100000"/>
                        </a:lnSpc>
                      </a:pPr>
                      <a:r>
                        <a:rPr sz="2400" b="1" dirty="0">
                          <a:latin typeface="Arial"/>
                          <a:cs typeface="Arial"/>
                        </a:rPr>
                        <a:t>Im</a:t>
                      </a:r>
                      <a:r>
                        <a:rPr sz="2400" b="1" spc="-15" dirty="0">
                          <a:latin typeface="Arial"/>
                          <a:cs typeface="Arial"/>
                        </a:rPr>
                        <a:t>p</a:t>
                      </a:r>
                      <a:r>
                        <a:rPr sz="2400" b="1" spc="0" dirty="0">
                          <a:latin typeface="Arial"/>
                          <a:cs typeface="Arial"/>
                        </a:rPr>
                        <a:t>leme</a:t>
                      </a:r>
                      <a:r>
                        <a:rPr sz="2400" b="1" spc="-20" dirty="0">
                          <a:latin typeface="Arial"/>
                          <a:cs typeface="Arial"/>
                        </a:rPr>
                        <a:t>n</a:t>
                      </a:r>
                      <a:r>
                        <a:rPr sz="2400" b="1" spc="0" dirty="0">
                          <a:latin typeface="Arial"/>
                          <a:cs typeface="Arial"/>
                        </a:rPr>
                        <a:t>ted </a:t>
                      </a:r>
                      <a:r>
                        <a:rPr sz="2400" spc="0" dirty="0">
                          <a:latin typeface="Arial"/>
                          <a:cs typeface="Arial"/>
                        </a:rPr>
                        <a:t>a </a:t>
                      </a:r>
                      <a:r>
                        <a:rPr sz="2400" spc="5" dirty="0">
                          <a:latin typeface="Arial"/>
                          <a:cs typeface="Arial"/>
                        </a:rPr>
                        <a:t>t</a:t>
                      </a:r>
                      <a:r>
                        <a:rPr sz="2400" spc="0" dirty="0">
                          <a:latin typeface="Arial"/>
                          <a:cs typeface="Arial"/>
                        </a:rPr>
                        <a: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ng </a:t>
                      </a:r>
                      <a:r>
                        <a:rPr sz="2400" spc="-15" dirty="0">
                          <a:latin typeface="Arial"/>
                          <a:cs typeface="Arial"/>
                        </a:rPr>
                        <a:t>a</a:t>
                      </a:r>
                      <a:r>
                        <a:rPr sz="2400" spc="0" dirty="0">
                          <a:latin typeface="Arial"/>
                          <a:cs typeface="Arial"/>
                        </a:rPr>
                        <a:t>nd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10" dirty="0">
                          <a:latin typeface="Arial"/>
                          <a:cs typeface="Arial"/>
                        </a:rPr>
                        <a:t>i</a:t>
                      </a:r>
                      <a:r>
                        <a:rPr sz="2400" spc="0" dirty="0">
                          <a:latin typeface="Arial"/>
                          <a:cs typeface="Arial"/>
                        </a:rPr>
                        <a:t>ng str</a:t>
                      </a:r>
                      <a:r>
                        <a:rPr sz="2400" spc="-15" dirty="0">
                          <a:latin typeface="Arial"/>
                          <a:cs typeface="Arial"/>
                        </a:rPr>
                        <a:t>a</a:t>
                      </a:r>
                      <a:r>
                        <a:rPr sz="2400" spc="0" dirty="0">
                          <a:latin typeface="Arial"/>
                          <a:cs typeface="Arial"/>
                        </a:rPr>
                        <a:t>te</a:t>
                      </a:r>
                      <a:r>
                        <a:rPr sz="2400" spc="-5" dirty="0">
                          <a:latin typeface="Arial"/>
                          <a:cs typeface="Arial"/>
                        </a:rPr>
                        <a:t>g</a:t>
                      </a:r>
                      <a:r>
                        <a:rPr sz="2400" spc="0" dirty="0">
                          <a:latin typeface="Arial"/>
                          <a:cs typeface="Arial"/>
                        </a:rPr>
                        <a:t>y</a:t>
                      </a:r>
                      <a:r>
                        <a:rPr sz="2400" spc="-5" dirty="0">
                          <a:latin typeface="Arial"/>
                          <a:cs typeface="Arial"/>
                        </a:rPr>
                        <a:t> </a:t>
                      </a:r>
                      <a:r>
                        <a:rPr sz="2400" spc="0" dirty="0">
                          <a:latin typeface="Arial"/>
                          <a:cs typeface="Arial"/>
                        </a:rPr>
                        <a:t>/ progr</a:t>
                      </a:r>
                      <a:r>
                        <a:rPr sz="2400" spc="-15" dirty="0">
                          <a:latin typeface="Arial"/>
                          <a:cs typeface="Arial"/>
                        </a:rPr>
                        <a:t>a</a:t>
                      </a:r>
                      <a:r>
                        <a:rPr sz="2400" spc="0" dirty="0">
                          <a:latin typeface="Arial"/>
                          <a:cs typeface="Arial"/>
                        </a:rPr>
                        <a:t>m</a:t>
                      </a:r>
                      <a:r>
                        <a:rPr sz="2400" spc="5" dirty="0">
                          <a:latin typeface="Arial"/>
                          <a:cs typeface="Arial"/>
                        </a:rPr>
                        <a:t> </a:t>
                      </a:r>
                      <a:r>
                        <a:rPr sz="2400" spc="0" dirty="0">
                          <a:latin typeface="Arial"/>
                          <a:cs typeface="Arial"/>
                        </a:rPr>
                        <a:t>us</a:t>
                      </a:r>
                      <a:r>
                        <a:rPr sz="2400" spc="-10" dirty="0">
                          <a:latin typeface="Arial"/>
                          <a:cs typeface="Arial"/>
                        </a:rPr>
                        <a:t>i</a:t>
                      </a:r>
                      <a:r>
                        <a:rPr sz="2400" spc="0" dirty="0">
                          <a:latin typeface="Arial"/>
                          <a:cs typeface="Arial"/>
                        </a:rPr>
                        <a:t>ng mat</a:t>
                      </a:r>
                      <a:r>
                        <a:rPr sz="2400" spc="-15" dirty="0">
                          <a:latin typeface="Arial"/>
                          <a:cs typeface="Arial"/>
                        </a:rPr>
                        <a:t>e</a:t>
                      </a:r>
                      <a:r>
                        <a:rPr sz="2400" spc="0" dirty="0">
                          <a:latin typeface="Arial"/>
                          <a:cs typeface="Arial"/>
                        </a:rPr>
                        <a:t>r</a:t>
                      </a:r>
                      <a:r>
                        <a:rPr sz="2400" spc="-10" dirty="0">
                          <a:latin typeface="Arial"/>
                          <a:cs typeface="Arial"/>
                        </a:rPr>
                        <a:t>i</a:t>
                      </a:r>
                      <a:r>
                        <a:rPr sz="2400" spc="0" dirty="0">
                          <a:latin typeface="Arial"/>
                          <a:cs typeface="Arial"/>
                        </a:rPr>
                        <a:t>a</a:t>
                      </a:r>
                      <a:r>
                        <a:rPr sz="2400" spc="-10" dirty="0">
                          <a:latin typeface="Arial"/>
                          <a:cs typeface="Arial"/>
                        </a:rPr>
                        <a:t>l</a:t>
                      </a:r>
                      <a:r>
                        <a:rPr sz="2400" spc="0" dirty="0">
                          <a:latin typeface="Arial"/>
                          <a:cs typeface="Arial"/>
                        </a:rPr>
                        <a:t>s b</a:t>
                      </a:r>
                      <a:r>
                        <a:rPr sz="2400" spc="-5" dirty="0">
                          <a:latin typeface="Arial"/>
                          <a:cs typeface="Arial"/>
                        </a:rPr>
                        <a:t>a</a:t>
                      </a:r>
                      <a:r>
                        <a:rPr sz="2400" spc="0" dirty="0">
                          <a:latin typeface="Arial"/>
                          <a:cs typeface="Arial"/>
                        </a:rPr>
                        <a:t>sed on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5" dirty="0">
                          <a:latin typeface="Arial"/>
                          <a:cs typeface="Arial"/>
                        </a:rPr>
                        <a:t>e</a:t>
                      </a:r>
                      <a:r>
                        <a:rPr sz="2400" spc="0" dirty="0">
                          <a:latin typeface="Arial"/>
                          <a:cs typeface="Arial"/>
                        </a:rPr>
                        <a:t>rs’ ass</a:t>
                      </a:r>
                      <a:r>
                        <a:rPr sz="2400" spc="-5" dirty="0">
                          <a:latin typeface="Arial"/>
                          <a:cs typeface="Arial"/>
                        </a:rPr>
                        <a:t>e</a:t>
                      </a:r>
                      <a:r>
                        <a:rPr sz="2400" spc="0" dirty="0">
                          <a:latin typeface="Arial"/>
                          <a:cs typeface="Arial"/>
                        </a:rPr>
                        <a:t>ssme</a:t>
                      </a:r>
                      <a:r>
                        <a:rPr sz="2400" spc="-20" dirty="0">
                          <a:latin typeface="Arial"/>
                          <a:cs typeface="Arial"/>
                        </a:rPr>
                        <a:t>n</a:t>
                      </a:r>
                      <a:r>
                        <a:rPr sz="2400" spc="0" dirty="0">
                          <a:latin typeface="Arial"/>
                          <a:cs typeface="Arial"/>
                        </a:rPr>
                        <a:t>t d</a:t>
                      </a:r>
                      <a:r>
                        <a:rPr sz="2400" spc="-5" dirty="0">
                          <a:latin typeface="Arial"/>
                          <a:cs typeface="Arial"/>
                        </a:rPr>
                        <a:t>a</a:t>
                      </a:r>
                      <a:r>
                        <a:rPr sz="2400" spc="0" dirty="0">
                          <a:latin typeface="Arial"/>
                          <a:cs typeface="Arial"/>
                        </a:rPr>
                        <a:t>ta as ev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a:t>
                      </a:r>
                      <a:r>
                        <a:rPr sz="2400" spc="-5" dirty="0">
                          <a:latin typeface="Arial"/>
                          <a:cs typeface="Arial"/>
                        </a:rPr>
                        <a:t>e</a:t>
                      </a:r>
                      <a:r>
                        <a:rPr sz="2400" spc="0" dirty="0">
                          <a:latin typeface="Arial"/>
                          <a:cs typeface="Arial"/>
                        </a:rPr>
                        <a:t>d by</a:t>
                      </a:r>
                      <a:r>
                        <a:rPr sz="2400" spc="5" dirty="0">
                          <a:latin typeface="Arial"/>
                          <a:cs typeface="Arial"/>
                        </a:rPr>
                        <a:t> </a:t>
                      </a:r>
                      <a:r>
                        <a:rPr sz="2400" spc="0" dirty="0">
                          <a:latin typeface="Arial"/>
                          <a:cs typeface="Arial"/>
                        </a:rPr>
                        <a:t>a </a:t>
                      </a:r>
                      <a:r>
                        <a:rPr sz="2400" spc="-10" dirty="0">
                          <a:latin typeface="Arial"/>
                          <a:cs typeface="Arial"/>
                        </a:rPr>
                        <a:t>li</a:t>
                      </a:r>
                      <a:r>
                        <a:rPr sz="2400" spc="0" dirty="0">
                          <a:latin typeface="Arial"/>
                          <a:cs typeface="Arial"/>
                        </a:rPr>
                        <a:t>st</a:t>
                      </a:r>
                      <a:r>
                        <a:rPr sz="2400" spc="10" dirty="0">
                          <a:latin typeface="Arial"/>
                          <a:cs typeface="Arial"/>
                        </a:rPr>
                        <a:t> </a:t>
                      </a:r>
                      <a:r>
                        <a:rPr sz="2400" spc="0" dirty="0">
                          <a:latin typeface="Arial"/>
                          <a:cs typeface="Arial"/>
                        </a:rPr>
                        <a:t>of</a:t>
                      </a:r>
                      <a:r>
                        <a:rPr sz="2400" spc="-5" dirty="0">
                          <a:latin typeface="Arial"/>
                          <a:cs typeface="Arial"/>
                        </a:rPr>
                        <a:t> </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ntifi</a:t>
                      </a:r>
                      <a:r>
                        <a:rPr sz="2400" spc="-5" dirty="0">
                          <a:latin typeface="Arial"/>
                          <a:cs typeface="Arial"/>
                        </a:rPr>
                        <a:t>e</a:t>
                      </a:r>
                      <a:r>
                        <a:rPr sz="2400" spc="0" dirty="0">
                          <a:latin typeface="Arial"/>
                          <a:cs typeface="Arial"/>
                        </a:rPr>
                        <a:t>d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st</a:t>
                      </a:r>
                      <a:r>
                        <a:rPr sz="2400" spc="10" dirty="0">
                          <a:latin typeface="Arial"/>
                          <a:cs typeface="Arial"/>
                        </a:rPr>
                        <a:t> </a:t>
                      </a:r>
                      <a:r>
                        <a:rPr sz="2400" spc="0" dirty="0">
                          <a:latin typeface="Arial"/>
                          <a:cs typeface="Arial"/>
                        </a:rPr>
                        <a:t>/</a:t>
                      </a:r>
                      <a:r>
                        <a:rPr sz="2400" spc="-15" dirty="0">
                          <a:latin typeface="Arial"/>
                          <a:cs typeface="Arial"/>
                        </a:rPr>
                        <a:t> </a:t>
                      </a:r>
                      <a:r>
                        <a:rPr sz="2400" spc="0" dirty="0">
                          <a:latin typeface="Arial"/>
                          <a:cs typeface="Arial"/>
                        </a:rPr>
                        <a:t>most mast</a:t>
                      </a:r>
                      <a:r>
                        <a:rPr sz="2400" spc="-15" dirty="0">
                          <a:latin typeface="Arial"/>
                          <a:cs typeface="Arial"/>
                        </a:rPr>
                        <a:t>e</a:t>
                      </a:r>
                      <a:r>
                        <a:rPr sz="2400" spc="0" dirty="0">
                          <a:latin typeface="Arial"/>
                          <a:cs typeface="Arial"/>
                        </a:rPr>
                        <a:t>red</a:t>
                      </a:r>
                      <a:r>
                        <a:rPr sz="2400" spc="-10" dirty="0">
                          <a:latin typeface="Arial"/>
                          <a:cs typeface="Arial"/>
                        </a:rPr>
                        <a:t> </a:t>
                      </a:r>
                      <a:r>
                        <a:rPr sz="2400" spc="0" dirty="0">
                          <a:latin typeface="Arial"/>
                          <a:cs typeface="Arial"/>
                        </a:rPr>
                        <a:t>sk</a:t>
                      </a:r>
                      <a:r>
                        <a:rPr sz="2400" spc="-10" dirty="0">
                          <a:latin typeface="Arial"/>
                          <a:cs typeface="Arial"/>
                        </a:rPr>
                        <a:t>ill</a:t>
                      </a:r>
                      <a:r>
                        <a:rPr sz="2400" spc="0" dirty="0">
                          <a:latin typeface="Arial"/>
                          <a:cs typeface="Arial"/>
                        </a:rPr>
                        <a:t>s </a:t>
                      </a:r>
                      <a:r>
                        <a:rPr sz="2400" spc="-10" dirty="0">
                          <a:latin typeface="Arial"/>
                          <a:cs typeface="Arial"/>
                        </a:rPr>
                        <a:t>wi</a:t>
                      </a:r>
                      <a:r>
                        <a:rPr sz="2400" spc="0" dirty="0">
                          <a:latin typeface="Arial"/>
                          <a:cs typeface="Arial"/>
                        </a:rPr>
                        <a:t>th supp</a:t>
                      </a:r>
                      <a:r>
                        <a:rPr sz="2400" spc="-5" dirty="0">
                          <a:latin typeface="Arial"/>
                          <a:cs typeface="Arial"/>
                        </a:rPr>
                        <a:t>o</a:t>
                      </a:r>
                      <a:r>
                        <a:rPr sz="2400" spc="-10" dirty="0">
                          <a:latin typeface="Arial"/>
                          <a:cs typeface="Arial"/>
                        </a:rPr>
                        <a:t>r</a:t>
                      </a:r>
                      <a:r>
                        <a:rPr sz="2400" spc="0" dirty="0">
                          <a:latin typeface="Arial"/>
                          <a:cs typeface="Arial"/>
                        </a:rPr>
                        <a:t>t</a:t>
                      </a:r>
                      <a:r>
                        <a:rPr sz="2400" spc="-10" dirty="0">
                          <a:latin typeface="Arial"/>
                          <a:cs typeface="Arial"/>
                        </a:rPr>
                        <a:t>i</a:t>
                      </a:r>
                      <a:r>
                        <a:rPr sz="2400" spc="0" dirty="0">
                          <a:latin typeface="Arial"/>
                          <a:cs typeface="Arial"/>
                        </a:rPr>
                        <a:t>ng MOV</a:t>
                      </a:r>
                      <a:r>
                        <a:rPr sz="2400" spc="-15" dirty="0">
                          <a:latin typeface="Arial"/>
                          <a:cs typeface="Arial"/>
                        </a:rPr>
                        <a:t> </a:t>
                      </a:r>
                      <a:r>
                        <a:rPr sz="2400" spc="-10" dirty="0">
                          <a:latin typeface="Arial"/>
                          <a:cs typeface="Arial"/>
                        </a:rPr>
                        <a:t>N</a:t>
                      </a:r>
                      <a:r>
                        <a:rPr sz="2400" spc="0" dirty="0">
                          <a:latin typeface="Arial"/>
                          <a:cs typeface="Arial"/>
                        </a:rPr>
                        <a:t>o.</a:t>
                      </a:r>
                      <a:r>
                        <a:rPr sz="2400" spc="-5" dirty="0">
                          <a:latin typeface="Arial"/>
                          <a:cs typeface="Arial"/>
                        </a:rPr>
                        <a:t> </a:t>
                      </a:r>
                      <a:r>
                        <a:rPr sz="2400" spc="0" dirty="0">
                          <a:latin typeface="Arial"/>
                          <a:cs typeface="Arial"/>
                        </a:rPr>
                        <a:t>1</a:t>
                      </a:r>
                      <a:endParaRPr sz="24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64135">
                        <a:lnSpc>
                          <a:spcPct val="100000"/>
                        </a:lnSpc>
                      </a:pPr>
                      <a:r>
                        <a:rPr sz="2400" b="1" spc="-10" dirty="0">
                          <a:latin typeface="Arial"/>
                          <a:cs typeface="Arial"/>
                        </a:rPr>
                        <a:t>D</a:t>
                      </a:r>
                      <a:r>
                        <a:rPr sz="2400" b="1" spc="0" dirty="0">
                          <a:latin typeface="Arial"/>
                          <a:cs typeface="Arial"/>
                        </a:rPr>
                        <a:t>e</a:t>
                      </a:r>
                      <a:r>
                        <a:rPr sz="2400" b="1" spc="-5" dirty="0">
                          <a:latin typeface="Arial"/>
                          <a:cs typeface="Arial"/>
                        </a:rPr>
                        <a:t>v</a:t>
                      </a:r>
                      <a:r>
                        <a:rPr sz="2400" b="1" spc="0" dirty="0">
                          <a:latin typeface="Arial"/>
                          <a:cs typeface="Arial"/>
                        </a:rPr>
                        <a:t>elop</a:t>
                      </a:r>
                      <a:r>
                        <a:rPr sz="2400" b="1" spc="-5" dirty="0">
                          <a:latin typeface="Arial"/>
                          <a:cs typeface="Arial"/>
                        </a:rPr>
                        <a:t>e</a:t>
                      </a:r>
                      <a:r>
                        <a:rPr sz="2400" b="1" spc="0" dirty="0">
                          <a:latin typeface="Arial"/>
                          <a:cs typeface="Arial"/>
                        </a:rPr>
                        <a:t>d </a:t>
                      </a:r>
                      <a:r>
                        <a:rPr sz="2400" spc="0" dirty="0">
                          <a:latin typeface="Arial"/>
                          <a:cs typeface="Arial"/>
                        </a:rPr>
                        <a:t>mat</a:t>
                      </a:r>
                      <a:r>
                        <a:rPr sz="2400" spc="-15" dirty="0">
                          <a:latin typeface="Arial"/>
                          <a:cs typeface="Arial"/>
                        </a:rPr>
                        <a:t>e</a:t>
                      </a:r>
                      <a:r>
                        <a:rPr sz="2400" spc="0" dirty="0">
                          <a:latin typeface="Arial"/>
                          <a:cs typeface="Arial"/>
                        </a:rPr>
                        <a:t>r</a:t>
                      </a:r>
                      <a:r>
                        <a:rPr sz="2400" spc="-10" dirty="0">
                          <a:latin typeface="Arial"/>
                          <a:cs typeface="Arial"/>
                        </a:rPr>
                        <a:t>i</a:t>
                      </a:r>
                      <a:r>
                        <a:rPr sz="2400" spc="0" dirty="0">
                          <a:latin typeface="Arial"/>
                          <a:cs typeface="Arial"/>
                        </a:rPr>
                        <a:t>a</a:t>
                      </a:r>
                      <a:r>
                        <a:rPr sz="2400" spc="-10" dirty="0">
                          <a:latin typeface="Arial"/>
                          <a:cs typeface="Arial"/>
                        </a:rPr>
                        <a:t>l</a:t>
                      </a:r>
                      <a:r>
                        <a:rPr sz="2400" spc="0" dirty="0">
                          <a:latin typeface="Arial"/>
                          <a:cs typeface="Arial"/>
                        </a:rPr>
                        <a:t>s b</a:t>
                      </a:r>
                      <a:r>
                        <a:rPr sz="2400" spc="-5" dirty="0">
                          <a:latin typeface="Arial"/>
                          <a:cs typeface="Arial"/>
                        </a:rPr>
                        <a:t>a</a:t>
                      </a:r>
                      <a:r>
                        <a:rPr sz="2400" spc="0" dirty="0">
                          <a:latin typeface="Arial"/>
                          <a:cs typeface="Arial"/>
                        </a:rPr>
                        <a:t>sed on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5" dirty="0">
                          <a:latin typeface="Arial"/>
                          <a:cs typeface="Arial"/>
                        </a:rPr>
                        <a:t>e</a:t>
                      </a:r>
                      <a:r>
                        <a:rPr sz="2400" spc="0" dirty="0">
                          <a:latin typeface="Arial"/>
                          <a:cs typeface="Arial"/>
                        </a:rPr>
                        <a:t>rs’ ass</a:t>
                      </a:r>
                      <a:r>
                        <a:rPr sz="2400" spc="-5" dirty="0">
                          <a:latin typeface="Arial"/>
                          <a:cs typeface="Arial"/>
                        </a:rPr>
                        <a:t>e</a:t>
                      </a:r>
                      <a:r>
                        <a:rPr sz="2400" spc="0" dirty="0">
                          <a:latin typeface="Arial"/>
                          <a:cs typeface="Arial"/>
                        </a:rPr>
                        <a:t>ssme</a:t>
                      </a:r>
                      <a:r>
                        <a:rPr sz="2400" spc="-20" dirty="0">
                          <a:latin typeface="Arial"/>
                          <a:cs typeface="Arial"/>
                        </a:rPr>
                        <a:t>n</a:t>
                      </a:r>
                      <a:r>
                        <a:rPr sz="2400" spc="0" dirty="0">
                          <a:latin typeface="Arial"/>
                          <a:cs typeface="Arial"/>
                        </a:rPr>
                        <a:t>t d</a:t>
                      </a:r>
                      <a:r>
                        <a:rPr sz="2400" spc="-5" dirty="0">
                          <a:latin typeface="Arial"/>
                          <a:cs typeface="Arial"/>
                        </a:rPr>
                        <a:t>a</a:t>
                      </a:r>
                      <a:r>
                        <a:rPr sz="2400" spc="0" dirty="0">
                          <a:latin typeface="Arial"/>
                          <a:cs typeface="Arial"/>
                        </a:rPr>
                        <a:t>ta as ev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a:t>
                      </a:r>
                      <a:r>
                        <a:rPr sz="2400" spc="-5" dirty="0">
                          <a:latin typeface="Arial"/>
                          <a:cs typeface="Arial"/>
                        </a:rPr>
                        <a:t>e</a:t>
                      </a:r>
                      <a:r>
                        <a:rPr sz="2400" spc="0" dirty="0">
                          <a:latin typeface="Arial"/>
                          <a:cs typeface="Arial"/>
                        </a:rPr>
                        <a:t>d by</a:t>
                      </a:r>
                      <a:r>
                        <a:rPr sz="2400" spc="5" dirty="0">
                          <a:latin typeface="Arial"/>
                          <a:cs typeface="Arial"/>
                        </a:rPr>
                        <a:t> </a:t>
                      </a:r>
                      <a:r>
                        <a:rPr sz="2400" spc="0" dirty="0">
                          <a:latin typeface="Arial"/>
                          <a:cs typeface="Arial"/>
                        </a:rPr>
                        <a:t>a </a:t>
                      </a:r>
                      <a:r>
                        <a:rPr sz="2400" spc="-10" dirty="0">
                          <a:latin typeface="Arial"/>
                          <a:cs typeface="Arial"/>
                        </a:rPr>
                        <a:t>li</a:t>
                      </a:r>
                      <a:r>
                        <a:rPr sz="2400" spc="0" dirty="0">
                          <a:latin typeface="Arial"/>
                          <a:cs typeface="Arial"/>
                        </a:rPr>
                        <a:t>st</a:t>
                      </a:r>
                      <a:r>
                        <a:rPr sz="2400" spc="10" dirty="0">
                          <a:latin typeface="Arial"/>
                          <a:cs typeface="Arial"/>
                        </a:rPr>
                        <a:t> </a:t>
                      </a:r>
                      <a:r>
                        <a:rPr sz="2400" spc="0" dirty="0">
                          <a:latin typeface="Arial"/>
                          <a:cs typeface="Arial"/>
                        </a:rPr>
                        <a:t>of</a:t>
                      </a:r>
                      <a:r>
                        <a:rPr sz="2400" spc="-5" dirty="0">
                          <a:latin typeface="Arial"/>
                          <a:cs typeface="Arial"/>
                        </a:rPr>
                        <a:t> </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ntifi</a:t>
                      </a:r>
                      <a:r>
                        <a:rPr sz="2400" spc="-5" dirty="0">
                          <a:latin typeface="Arial"/>
                          <a:cs typeface="Arial"/>
                        </a:rPr>
                        <a:t>e</a:t>
                      </a:r>
                      <a:r>
                        <a:rPr sz="2400" spc="0" dirty="0">
                          <a:latin typeface="Arial"/>
                          <a:cs typeface="Arial"/>
                        </a:rPr>
                        <a:t>d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st</a:t>
                      </a:r>
                      <a:r>
                        <a:rPr sz="2400" spc="10" dirty="0">
                          <a:latin typeface="Arial"/>
                          <a:cs typeface="Arial"/>
                        </a:rPr>
                        <a:t> </a:t>
                      </a:r>
                      <a:r>
                        <a:rPr sz="2400" spc="0" dirty="0">
                          <a:latin typeface="Arial"/>
                          <a:cs typeface="Arial"/>
                        </a:rPr>
                        <a:t>/</a:t>
                      </a:r>
                      <a:r>
                        <a:rPr sz="2400" spc="-15" dirty="0">
                          <a:latin typeface="Arial"/>
                          <a:cs typeface="Arial"/>
                        </a:rPr>
                        <a:t> </a:t>
                      </a:r>
                      <a:r>
                        <a:rPr sz="2400" spc="0" dirty="0">
                          <a:latin typeface="Arial"/>
                          <a:cs typeface="Arial"/>
                        </a:rPr>
                        <a:t>most mast</a:t>
                      </a:r>
                      <a:r>
                        <a:rPr sz="2400" spc="-15" dirty="0">
                          <a:latin typeface="Arial"/>
                          <a:cs typeface="Arial"/>
                        </a:rPr>
                        <a:t>e</a:t>
                      </a:r>
                      <a:r>
                        <a:rPr sz="2400" spc="0" dirty="0">
                          <a:latin typeface="Arial"/>
                          <a:cs typeface="Arial"/>
                        </a:rPr>
                        <a:t>red</a:t>
                      </a:r>
                      <a:r>
                        <a:rPr sz="2400" spc="-10" dirty="0">
                          <a:latin typeface="Arial"/>
                          <a:cs typeface="Arial"/>
                        </a:rPr>
                        <a:t> </a:t>
                      </a:r>
                      <a:r>
                        <a:rPr sz="2400" spc="0" dirty="0">
                          <a:latin typeface="Arial"/>
                          <a:cs typeface="Arial"/>
                        </a:rPr>
                        <a:t>sk</a:t>
                      </a:r>
                      <a:r>
                        <a:rPr sz="2400" spc="-10" dirty="0">
                          <a:latin typeface="Arial"/>
                          <a:cs typeface="Arial"/>
                        </a:rPr>
                        <a:t>ill</a:t>
                      </a:r>
                      <a:r>
                        <a:rPr sz="2400" spc="0" dirty="0">
                          <a:latin typeface="Arial"/>
                          <a:cs typeface="Arial"/>
                        </a:rPr>
                        <a:t>s </a:t>
                      </a:r>
                      <a:r>
                        <a:rPr sz="2400" spc="-10" dirty="0">
                          <a:latin typeface="Arial"/>
                          <a:cs typeface="Arial"/>
                        </a:rPr>
                        <a:t>wi</a:t>
                      </a:r>
                      <a:r>
                        <a:rPr sz="2400" spc="0" dirty="0">
                          <a:latin typeface="Arial"/>
                          <a:cs typeface="Arial"/>
                        </a:rPr>
                        <a:t>th supp</a:t>
                      </a:r>
                      <a:r>
                        <a:rPr sz="2400" spc="-5" dirty="0">
                          <a:latin typeface="Arial"/>
                          <a:cs typeface="Arial"/>
                        </a:rPr>
                        <a:t>o</a:t>
                      </a:r>
                      <a:r>
                        <a:rPr sz="2400" spc="-10" dirty="0">
                          <a:latin typeface="Arial"/>
                          <a:cs typeface="Arial"/>
                        </a:rPr>
                        <a:t>r</a:t>
                      </a:r>
                      <a:r>
                        <a:rPr sz="2400" spc="0" dirty="0">
                          <a:latin typeface="Arial"/>
                          <a:cs typeface="Arial"/>
                        </a:rPr>
                        <a:t>t</a:t>
                      </a:r>
                      <a:r>
                        <a:rPr sz="2400" spc="-10" dirty="0">
                          <a:latin typeface="Arial"/>
                          <a:cs typeface="Arial"/>
                        </a:rPr>
                        <a:t>i</a:t>
                      </a:r>
                      <a:r>
                        <a:rPr sz="2400" spc="0" dirty="0">
                          <a:latin typeface="Arial"/>
                          <a:cs typeface="Arial"/>
                        </a:rPr>
                        <a:t>ng MOV</a:t>
                      </a:r>
                      <a:r>
                        <a:rPr sz="2400" spc="-15" dirty="0">
                          <a:latin typeface="Arial"/>
                          <a:cs typeface="Arial"/>
                        </a:rPr>
                        <a:t> </a:t>
                      </a:r>
                      <a:r>
                        <a:rPr sz="2400" spc="-10" dirty="0">
                          <a:latin typeface="Arial"/>
                          <a:cs typeface="Arial"/>
                        </a:rPr>
                        <a:t>N</a:t>
                      </a:r>
                      <a:r>
                        <a:rPr sz="2400" spc="0" dirty="0">
                          <a:latin typeface="Arial"/>
                          <a:cs typeface="Arial"/>
                        </a:rPr>
                        <a:t>o.</a:t>
                      </a:r>
                      <a:r>
                        <a:rPr sz="2400" spc="-5" dirty="0">
                          <a:latin typeface="Arial"/>
                          <a:cs typeface="Arial"/>
                        </a:rPr>
                        <a:t> </a:t>
                      </a:r>
                      <a:r>
                        <a:rPr sz="2400" spc="0" dirty="0">
                          <a:latin typeface="Arial"/>
                          <a:cs typeface="Arial"/>
                        </a:rPr>
                        <a:t>2</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66040">
                        <a:lnSpc>
                          <a:spcPct val="100000"/>
                        </a:lnSpc>
                      </a:pPr>
                      <a:r>
                        <a:rPr sz="2400" b="1" spc="-5" dirty="0">
                          <a:latin typeface="Arial"/>
                          <a:cs typeface="Arial"/>
                        </a:rPr>
                        <a:t>P</a:t>
                      </a:r>
                      <a:r>
                        <a:rPr sz="2400" b="1" spc="0" dirty="0">
                          <a:latin typeface="Arial"/>
                          <a:cs typeface="Arial"/>
                        </a:rPr>
                        <a:t>la</a:t>
                      </a:r>
                      <a:r>
                        <a:rPr sz="2400" b="1" spc="-5" dirty="0">
                          <a:latin typeface="Arial"/>
                          <a:cs typeface="Arial"/>
                        </a:rPr>
                        <a:t>n</a:t>
                      </a:r>
                      <a:r>
                        <a:rPr sz="2400" b="1" spc="0" dirty="0">
                          <a:latin typeface="Arial"/>
                          <a:cs typeface="Arial"/>
                        </a:rPr>
                        <a:t>n</a:t>
                      </a:r>
                      <a:r>
                        <a:rPr sz="2400" b="1" spc="-5" dirty="0">
                          <a:latin typeface="Arial"/>
                          <a:cs typeface="Arial"/>
                        </a:rPr>
                        <a:t>e</a:t>
                      </a:r>
                      <a:r>
                        <a:rPr sz="2400" b="1" spc="0" dirty="0">
                          <a:latin typeface="Arial"/>
                          <a:cs typeface="Arial"/>
                        </a:rPr>
                        <a:t>d </a:t>
                      </a:r>
                      <a:r>
                        <a:rPr sz="2400" spc="0" dirty="0">
                          <a:latin typeface="Arial"/>
                          <a:cs typeface="Arial"/>
                        </a:rPr>
                        <a:t>f</a:t>
                      </a:r>
                      <a:r>
                        <a:rPr sz="2400" spc="-15" dirty="0">
                          <a:latin typeface="Arial"/>
                          <a:cs typeface="Arial"/>
                        </a:rPr>
                        <a:t>o</a:t>
                      </a:r>
                      <a:r>
                        <a:rPr sz="2400" spc="0" dirty="0">
                          <a:latin typeface="Arial"/>
                          <a:cs typeface="Arial"/>
                        </a:rPr>
                        <a:t>r</a:t>
                      </a:r>
                      <a:r>
                        <a:rPr sz="2400" spc="-5" dirty="0">
                          <a:latin typeface="Arial"/>
                          <a:cs typeface="Arial"/>
                        </a:rPr>
                        <a:t> </a:t>
                      </a:r>
                      <a:r>
                        <a:rPr sz="2400" spc="0" dirty="0">
                          <a:latin typeface="Arial"/>
                          <a:cs typeface="Arial"/>
                        </a:rPr>
                        <a:t>a 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ng a</a:t>
                      </a:r>
                      <a:r>
                        <a:rPr sz="2400" spc="-5" dirty="0">
                          <a:latin typeface="Arial"/>
                          <a:cs typeface="Arial"/>
                        </a:rPr>
                        <a:t>n</a:t>
                      </a:r>
                      <a:r>
                        <a:rPr sz="2400" spc="0" dirty="0">
                          <a:latin typeface="Arial"/>
                          <a:cs typeface="Arial"/>
                        </a:rPr>
                        <a:t>d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10" dirty="0">
                          <a:latin typeface="Arial"/>
                          <a:cs typeface="Arial"/>
                        </a:rPr>
                        <a:t>i</a:t>
                      </a:r>
                      <a:r>
                        <a:rPr sz="2400" spc="0" dirty="0">
                          <a:latin typeface="Arial"/>
                          <a:cs typeface="Arial"/>
                        </a:rPr>
                        <a:t>ng str</a:t>
                      </a:r>
                      <a:r>
                        <a:rPr sz="2400" spc="-15" dirty="0">
                          <a:latin typeface="Arial"/>
                          <a:cs typeface="Arial"/>
                        </a:rPr>
                        <a:t>a</a:t>
                      </a:r>
                      <a:r>
                        <a:rPr sz="2400" spc="0" dirty="0">
                          <a:latin typeface="Arial"/>
                          <a:cs typeface="Arial"/>
                        </a:rPr>
                        <a:t>te</a:t>
                      </a:r>
                      <a:r>
                        <a:rPr sz="2400" spc="-5" dirty="0">
                          <a:latin typeface="Arial"/>
                          <a:cs typeface="Arial"/>
                        </a:rPr>
                        <a:t>g</a:t>
                      </a:r>
                      <a:r>
                        <a:rPr sz="2400" spc="0" dirty="0">
                          <a:latin typeface="Arial"/>
                          <a:cs typeface="Arial"/>
                        </a:rPr>
                        <a:t>y</a:t>
                      </a:r>
                      <a:r>
                        <a:rPr sz="2400" spc="5" dirty="0">
                          <a:latin typeface="Arial"/>
                          <a:cs typeface="Arial"/>
                        </a:rPr>
                        <a:t> </a:t>
                      </a:r>
                      <a:r>
                        <a:rPr sz="2400" spc="0" dirty="0">
                          <a:latin typeface="Arial"/>
                          <a:cs typeface="Arial"/>
                        </a:rPr>
                        <a:t>a</a:t>
                      </a:r>
                      <a:r>
                        <a:rPr sz="2400" spc="-5" dirty="0">
                          <a:latin typeface="Arial"/>
                          <a:cs typeface="Arial"/>
                        </a:rPr>
                        <a:t>n</a:t>
                      </a:r>
                      <a:r>
                        <a:rPr sz="2400" spc="-15" dirty="0">
                          <a:latin typeface="Arial"/>
                          <a:cs typeface="Arial"/>
                        </a:rPr>
                        <a:t>d</a:t>
                      </a:r>
                      <a:r>
                        <a:rPr sz="2400" spc="0" dirty="0">
                          <a:latin typeface="Arial"/>
                          <a:cs typeface="Arial"/>
                        </a:rPr>
                        <a:t>/or progr</a:t>
                      </a:r>
                      <a:r>
                        <a:rPr sz="2400" spc="-15" dirty="0">
                          <a:latin typeface="Arial"/>
                          <a:cs typeface="Arial"/>
                        </a:rPr>
                        <a:t>a</a:t>
                      </a:r>
                      <a:r>
                        <a:rPr sz="2400" spc="0" dirty="0">
                          <a:latin typeface="Arial"/>
                          <a:cs typeface="Arial"/>
                        </a:rPr>
                        <a:t>m</a:t>
                      </a:r>
                      <a:r>
                        <a:rPr sz="2400" spc="5" dirty="0">
                          <a:latin typeface="Arial"/>
                          <a:cs typeface="Arial"/>
                        </a:rPr>
                        <a:t> </a:t>
                      </a:r>
                      <a:r>
                        <a:rPr sz="2400" spc="0" dirty="0">
                          <a:latin typeface="Arial"/>
                          <a:cs typeface="Arial"/>
                        </a:rPr>
                        <a:t>b</a:t>
                      </a:r>
                      <a:r>
                        <a:rPr sz="2400" spc="-5" dirty="0">
                          <a:latin typeface="Arial"/>
                          <a:cs typeface="Arial"/>
                        </a:rPr>
                        <a:t>a</a:t>
                      </a:r>
                      <a:r>
                        <a:rPr sz="2400" spc="0" dirty="0">
                          <a:latin typeface="Arial"/>
                          <a:cs typeface="Arial"/>
                        </a:rPr>
                        <a:t>sed on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5" dirty="0">
                          <a:latin typeface="Arial"/>
                          <a:cs typeface="Arial"/>
                        </a:rPr>
                        <a:t>e</a:t>
                      </a:r>
                      <a:r>
                        <a:rPr sz="2400" spc="0" dirty="0">
                          <a:latin typeface="Arial"/>
                          <a:cs typeface="Arial"/>
                        </a:rPr>
                        <a:t>rs’ ass</a:t>
                      </a:r>
                      <a:r>
                        <a:rPr sz="2400" spc="-5" dirty="0">
                          <a:latin typeface="Arial"/>
                          <a:cs typeface="Arial"/>
                        </a:rPr>
                        <a:t>e</a:t>
                      </a:r>
                      <a:r>
                        <a:rPr sz="2400" spc="0" dirty="0">
                          <a:latin typeface="Arial"/>
                          <a:cs typeface="Arial"/>
                        </a:rPr>
                        <a:t>ssme</a:t>
                      </a:r>
                      <a:r>
                        <a:rPr sz="2400" spc="-20" dirty="0">
                          <a:latin typeface="Arial"/>
                          <a:cs typeface="Arial"/>
                        </a:rPr>
                        <a:t>n</a:t>
                      </a:r>
                      <a:r>
                        <a:rPr sz="2400" spc="0" dirty="0">
                          <a:latin typeface="Arial"/>
                          <a:cs typeface="Arial"/>
                        </a:rPr>
                        <a:t>t d</a:t>
                      </a:r>
                      <a:r>
                        <a:rPr sz="2400" spc="-5" dirty="0">
                          <a:latin typeface="Arial"/>
                          <a:cs typeface="Arial"/>
                        </a:rPr>
                        <a:t>a</a:t>
                      </a:r>
                      <a:r>
                        <a:rPr sz="2400" spc="0" dirty="0">
                          <a:latin typeface="Arial"/>
                          <a:cs typeface="Arial"/>
                        </a:rPr>
                        <a:t>ta as ev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a:t>
                      </a:r>
                      <a:r>
                        <a:rPr sz="2400" spc="-5" dirty="0">
                          <a:latin typeface="Arial"/>
                          <a:cs typeface="Arial"/>
                        </a:rPr>
                        <a:t>e</a:t>
                      </a:r>
                      <a:r>
                        <a:rPr sz="2400" spc="0" dirty="0">
                          <a:latin typeface="Arial"/>
                          <a:cs typeface="Arial"/>
                        </a:rPr>
                        <a:t>d by</a:t>
                      </a:r>
                      <a:r>
                        <a:rPr sz="2400" spc="5" dirty="0">
                          <a:latin typeface="Arial"/>
                          <a:cs typeface="Arial"/>
                        </a:rPr>
                        <a:t> </a:t>
                      </a:r>
                      <a:r>
                        <a:rPr sz="2400" spc="0" dirty="0">
                          <a:latin typeface="Arial"/>
                          <a:cs typeface="Arial"/>
                        </a:rPr>
                        <a:t>a </a:t>
                      </a:r>
                      <a:r>
                        <a:rPr sz="2400" spc="-10" dirty="0">
                          <a:latin typeface="Arial"/>
                          <a:cs typeface="Arial"/>
                        </a:rPr>
                        <a:t>li</a:t>
                      </a:r>
                      <a:r>
                        <a:rPr sz="2400" spc="0" dirty="0">
                          <a:latin typeface="Arial"/>
                          <a:cs typeface="Arial"/>
                        </a:rPr>
                        <a:t>st</a:t>
                      </a:r>
                      <a:r>
                        <a:rPr sz="2400" spc="10" dirty="0">
                          <a:latin typeface="Arial"/>
                          <a:cs typeface="Arial"/>
                        </a:rPr>
                        <a:t> </a:t>
                      </a:r>
                      <a:r>
                        <a:rPr sz="2400" spc="0" dirty="0">
                          <a:latin typeface="Arial"/>
                          <a:cs typeface="Arial"/>
                        </a:rPr>
                        <a:t>of</a:t>
                      </a:r>
                      <a:r>
                        <a:rPr sz="2400" spc="-5" dirty="0">
                          <a:latin typeface="Arial"/>
                          <a:cs typeface="Arial"/>
                        </a:rPr>
                        <a:t> </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ntifi</a:t>
                      </a:r>
                      <a:r>
                        <a:rPr sz="2400" spc="-5" dirty="0">
                          <a:latin typeface="Arial"/>
                          <a:cs typeface="Arial"/>
                        </a:rPr>
                        <a:t>e</a:t>
                      </a:r>
                      <a:r>
                        <a:rPr sz="2400" spc="0" dirty="0">
                          <a:latin typeface="Arial"/>
                          <a:cs typeface="Arial"/>
                        </a:rPr>
                        <a:t>d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st</a:t>
                      </a:r>
                      <a:r>
                        <a:rPr sz="2400" spc="10" dirty="0">
                          <a:latin typeface="Arial"/>
                          <a:cs typeface="Arial"/>
                        </a:rPr>
                        <a:t> </a:t>
                      </a:r>
                      <a:r>
                        <a:rPr sz="2400" spc="0" dirty="0">
                          <a:latin typeface="Arial"/>
                          <a:cs typeface="Arial"/>
                        </a:rPr>
                        <a:t>/</a:t>
                      </a:r>
                      <a:r>
                        <a:rPr sz="2400" spc="-15" dirty="0">
                          <a:latin typeface="Arial"/>
                          <a:cs typeface="Arial"/>
                        </a:rPr>
                        <a:t> </a:t>
                      </a:r>
                      <a:r>
                        <a:rPr sz="2400" spc="0" dirty="0">
                          <a:latin typeface="Arial"/>
                          <a:cs typeface="Arial"/>
                        </a:rPr>
                        <a:t>most mast</a:t>
                      </a:r>
                      <a:r>
                        <a:rPr sz="2400" spc="-15" dirty="0">
                          <a:latin typeface="Arial"/>
                          <a:cs typeface="Arial"/>
                        </a:rPr>
                        <a:t>e</a:t>
                      </a:r>
                      <a:r>
                        <a:rPr sz="2400" spc="0" dirty="0">
                          <a:latin typeface="Arial"/>
                          <a:cs typeface="Arial"/>
                        </a:rPr>
                        <a:t>red</a:t>
                      </a:r>
                      <a:r>
                        <a:rPr sz="2400" spc="-10" dirty="0">
                          <a:latin typeface="Arial"/>
                          <a:cs typeface="Arial"/>
                        </a:rPr>
                        <a:t> </a:t>
                      </a:r>
                      <a:r>
                        <a:rPr sz="2400" spc="0" dirty="0">
                          <a:latin typeface="Arial"/>
                          <a:cs typeface="Arial"/>
                        </a:rPr>
                        <a:t>sk</a:t>
                      </a:r>
                      <a:r>
                        <a:rPr sz="2400" spc="-10" dirty="0">
                          <a:latin typeface="Arial"/>
                          <a:cs typeface="Arial"/>
                        </a:rPr>
                        <a:t>ill</a:t>
                      </a:r>
                      <a:r>
                        <a:rPr sz="2400" spc="0" dirty="0">
                          <a:latin typeface="Arial"/>
                          <a:cs typeface="Arial"/>
                        </a:rPr>
                        <a:t>s </a:t>
                      </a:r>
                      <a:r>
                        <a:rPr sz="2400" spc="-10" dirty="0">
                          <a:latin typeface="Arial"/>
                          <a:cs typeface="Arial"/>
                        </a:rPr>
                        <a:t>wi</a:t>
                      </a:r>
                      <a:r>
                        <a:rPr sz="2400" spc="0" dirty="0">
                          <a:latin typeface="Arial"/>
                          <a:cs typeface="Arial"/>
                        </a:rPr>
                        <a:t>th supp</a:t>
                      </a:r>
                      <a:r>
                        <a:rPr sz="2400" spc="-5" dirty="0">
                          <a:latin typeface="Arial"/>
                          <a:cs typeface="Arial"/>
                        </a:rPr>
                        <a:t>o</a:t>
                      </a:r>
                      <a:r>
                        <a:rPr sz="2400" spc="-10" dirty="0">
                          <a:latin typeface="Arial"/>
                          <a:cs typeface="Arial"/>
                        </a:rPr>
                        <a:t>r</a:t>
                      </a:r>
                      <a:r>
                        <a:rPr sz="2400" spc="0" dirty="0">
                          <a:latin typeface="Arial"/>
                          <a:cs typeface="Arial"/>
                        </a:rPr>
                        <a:t>t</a:t>
                      </a:r>
                      <a:r>
                        <a:rPr sz="2400" spc="-10" dirty="0">
                          <a:latin typeface="Arial"/>
                          <a:cs typeface="Arial"/>
                        </a:rPr>
                        <a:t>i</a:t>
                      </a:r>
                      <a:r>
                        <a:rPr sz="2400" spc="0" dirty="0">
                          <a:latin typeface="Arial"/>
                          <a:cs typeface="Arial"/>
                        </a:rPr>
                        <a:t>ng MOV</a:t>
                      </a:r>
                      <a:r>
                        <a:rPr sz="2400" spc="-15" dirty="0">
                          <a:latin typeface="Arial"/>
                          <a:cs typeface="Arial"/>
                        </a:rPr>
                        <a:t> </a:t>
                      </a:r>
                      <a:r>
                        <a:rPr sz="2400" spc="-10" dirty="0">
                          <a:latin typeface="Arial"/>
                          <a:cs typeface="Arial"/>
                        </a:rPr>
                        <a:t>N</a:t>
                      </a:r>
                      <a:r>
                        <a:rPr sz="2400" spc="0" dirty="0">
                          <a:latin typeface="Arial"/>
                          <a:cs typeface="Arial"/>
                        </a:rPr>
                        <a:t>o.</a:t>
                      </a:r>
                      <a:r>
                        <a:rPr sz="2400" spc="-5" dirty="0">
                          <a:latin typeface="Arial"/>
                          <a:cs typeface="Arial"/>
                        </a:rPr>
                        <a:t> </a:t>
                      </a:r>
                      <a:r>
                        <a:rPr sz="2400" spc="0" dirty="0">
                          <a:latin typeface="Arial"/>
                          <a:cs typeface="Arial"/>
                        </a:rPr>
                        <a:t>3</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55575">
                        <a:lnSpc>
                          <a:spcPct val="100000"/>
                        </a:lnSpc>
                      </a:pPr>
                      <a:r>
                        <a:rPr sz="2400" b="1" spc="5" dirty="0">
                          <a:latin typeface="Arial"/>
                          <a:cs typeface="Arial"/>
                        </a:rPr>
                        <a:t>A</a:t>
                      </a:r>
                      <a:r>
                        <a:rPr sz="2400" b="1" spc="0" dirty="0">
                          <a:latin typeface="Arial"/>
                          <a:cs typeface="Arial"/>
                        </a:rPr>
                        <a:t>n</a:t>
                      </a:r>
                      <a:r>
                        <a:rPr sz="2400" b="1" spc="-5" dirty="0">
                          <a:latin typeface="Arial"/>
                          <a:cs typeface="Arial"/>
                        </a:rPr>
                        <a:t>a</a:t>
                      </a:r>
                      <a:r>
                        <a:rPr sz="2400" b="1" spc="0" dirty="0">
                          <a:latin typeface="Arial"/>
                          <a:cs typeface="Arial"/>
                        </a:rPr>
                        <a:t>l</a:t>
                      </a:r>
                      <a:r>
                        <a:rPr sz="2400" b="1" spc="-15" dirty="0">
                          <a:latin typeface="Arial"/>
                          <a:cs typeface="Arial"/>
                        </a:rPr>
                        <a:t>y</a:t>
                      </a:r>
                      <a:r>
                        <a:rPr sz="2400" b="1" spc="0" dirty="0">
                          <a:latin typeface="Arial"/>
                          <a:cs typeface="Arial"/>
                        </a:rPr>
                        <a:t>zed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5" dirty="0">
                          <a:latin typeface="Arial"/>
                          <a:cs typeface="Arial"/>
                        </a:rPr>
                        <a:t>e</a:t>
                      </a:r>
                      <a:r>
                        <a:rPr sz="2400" spc="0" dirty="0">
                          <a:latin typeface="Arial"/>
                          <a:cs typeface="Arial"/>
                        </a:rPr>
                        <a:t>rs’ mast</a:t>
                      </a:r>
                      <a:r>
                        <a:rPr sz="2400" spc="-15" dirty="0">
                          <a:latin typeface="Arial"/>
                          <a:cs typeface="Arial"/>
                        </a:rPr>
                        <a:t>e</a:t>
                      </a:r>
                      <a:r>
                        <a:rPr sz="2400" spc="0" dirty="0">
                          <a:latin typeface="Arial"/>
                          <a:cs typeface="Arial"/>
                        </a:rPr>
                        <a:t>red</a:t>
                      </a:r>
                      <a:r>
                        <a:rPr sz="2400" spc="-10" dirty="0">
                          <a:latin typeface="Arial"/>
                          <a:cs typeface="Arial"/>
                        </a:rPr>
                        <a:t> </a:t>
                      </a:r>
                      <a:r>
                        <a:rPr sz="2400" spc="0" dirty="0">
                          <a:latin typeface="Arial"/>
                          <a:cs typeface="Arial"/>
                        </a:rPr>
                        <a:t>sk</a:t>
                      </a:r>
                      <a:r>
                        <a:rPr sz="2400" spc="-10" dirty="0">
                          <a:latin typeface="Arial"/>
                          <a:cs typeface="Arial"/>
                        </a:rPr>
                        <a:t>ill</a:t>
                      </a:r>
                      <a:r>
                        <a:rPr sz="2400" spc="0" dirty="0">
                          <a:latin typeface="Arial"/>
                          <a:cs typeface="Arial"/>
                        </a:rPr>
                        <a:t>s b</a:t>
                      </a:r>
                      <a:r>
                        <a:rPr sz="2400" spc="-5" dirty="0">
                          <a:latin typeface="Arial"/>
                          <a:cs typeface="Arial"/>
                        </a:rPr>
                        <a:t>a</a:t>
                      </a:r>
                      <a:r>
                        <a:rPr sz="2400" spc="0" dirty="0">
                          <a:latin typeface="Arial"/>
                          <a:cs typeface="Arial"/>
                        </a:rPr>
                        <a:t>sed on</a:t>
                      </a:r>
                      <a:r>
                        <a:rPr sz="2400" spc="-10" dirty="0">
                          <a:latin typeface="Arial"/>
                          <a:cs typeface="Arial"/>
                        </a:rPr>
                        <a:t> </a:t>
                      </a:r>
                      <a:r>
                        <a:rPr sz="2400" spc="0" dirty="0">
                          <a:latin typeface="Arial"/>
                          <a:cs typeface="Arial"/>
                        </a:rPr>
                        <a:t>the fre</a:t>
                      </a:r>
                      <a:r>
                        <a:rPr sz="2400" spc="-5" dirty="0">
                          <a:latin typeface="Arial"/>
                          <a:cs typeface="Arial"/>
                        </a:rPr>
                        <a:t>q</a:t>
                      </a:r>
                      <a:r>
                        <a:rPr sz="2400" spc="0" dirty="0">
                          <a:latin typeface="Arial"/>
                          <a:cs typeface="Arial"/>
                        </a:rPr>
                        <a:t>u</a:t>
                      </a:r>
                      <a:r>
                        <a:rPr sz="2400" spc="-5" dirty="0">
                          <a:latin typeface="Arial"/>
                          <a:cs typeface="Arial"/>
                        </a:rPr>
                        <a:t>e</a:t>
                      </a:r>
                      <a:r>
                        <a:rPr sz="2400" spc="0" dirty="0">
                          <a:latin typeface="Arial"/>
                          <a:cs typeface="Arial"/>
                        </a:rPr>
                        <a:t>ncy</a:t>
                      </a:r>
                      <a:r>
                        <a:rPr sz="2400" spc="-10" dirty="0">
                          <a:latin typeface="Arial"/>
                          <a:cs typeface="Arial"/>
                        </a:rPr>
                        <a:t> </a:t>
                      </a:r>
                      <a:r>
                        <a:rPr sz="2400" spc="0" dirty="0">
                          <a:latin typeface="Arial"/>
                          <a:cs typeface="Arial"/>
                        </a:rPr>
                        <a:t>of er</a:t>
                      </a:r>
                      <a:r>
                        <a:rPr sz="2400" spc="5" dirty="0">
                          <a:latin typeface="Arial"/>
                          <a:cs typeface="Arial"/>
                        </a:rPr>
                        <a:t>r</a:t>
                      </a:r>
                      <a:r>
                        <a:rPr sz="2400" spc="0" dirty="0">
                          <a:latin typeface="Arial"/>
                          <a:cs typeface="Arial"/>
                        </a:rPr>
                        <a:t>o</a:t>
                      </a:r>
                      <a:r>
                        <a:rPr sz="2400" spc="-10" dirty="0">
                          <a:latin typeface="Arial"/>
                          <a:cs typeface="Arial"/>
                        </a:rPr>
                        <a:t>r</a:t>
                      </a:r>
                      <a:r>
                        <a:rPr sz="2400" spc="0" dirty="0">
                          <a:latin typeface="Arial"/>
                          <a:cs typeface="Arial"/>
                        </a:rPr>
                        <a:t>s</a:t>
                      </a:r>
                      <a:r>
                        <a:rPr sz="2400" spc="5" dirty="0">
                          <a:latin typeface="Arial"/>
                          <a:cs typeface="Arial"/>
                        </a:rPr>
                        <a:t> </a:t>
                      </a:r>
                      <a:r>
                        <a:rPr sz="2400" spc="0" dirty="0">
                          <a:latin typeface="Arial"/>
                          <a:cs typeface="Arial"/>
                        </a:rPr>
                        <a:t>a</a:t>
                      </a:r>
                      <a:r>
                        <a:rPr sz="2400" spc="-5" dirty="0">
                          <a:latin typeface="Arial"/>
                          <a:cs typeface="Arial"/>
                        </a:rPr>
                        <a:t>n</a:t>
                      </a:r>
                      <a:r>
                        <a:rPr sz="2400" spc="0" dirty="0">
                          <a:latin typeface="Arial"/>
                          <a:cs typeface="Arial"/>
                        </a:rPr>
                        <a:t>d cor</a:t>
                      </a:r>
                      <a:r>
                        <a:rPr sz="2400" spc="5" dirty="0">
                          <a:latin typeface="Arial"/>
                          <a:cs typeface="Arial"/>
                        </a:rPr>
                        <a:t>r</a:t>
                      </a:r>
                      <a:r>
                        <a:rPr sz="2400" spc="0" dirty="0">
                          <a:latin typeface="Arial"/>
                          <a:cs typeface="Arial"/>
                        </a:rPr>
                        <a:t>e</a:t>
                      </a:r>
                      <a:r>
                        <a:rPr sz="2400" spc="-15" dirty="0">
                          <a:latin typeface="Arial"/>
                          <a:cs typeface="Arial"/>
                        </a:rPr>
                        <a:t>c</a:t>
                      </a:r>
                      <a:r>
                        <a:rPr sz="2400" spc="0" dirty="0">
                          <a:latin typeface="Arial"/>
                          <a:cs typeface="Arial"/>
                        </a:rPr>
                        <a:t>t res</a:t>
                      </a:r>
                      <a:r>
                        <a:rPr sz="2400" spc="-5" dirty="0">
                          <a:latin typeface="Arial"/>
                          <a:cs typeface="Arial"/>
                        </a:rPr>
                        <a:t>p</a:t>
                      </a:r>
                      <a:r>
                        <a:rPr sz="2400" spc="0" dirty="0">
                          <a:latin typeface="Arial"/>
                          <a:cs typeface="Arial"/>
                        </a:rPr>
                        <a:t>o</a:t>
                      </a:r>
                      <a:r>
                        <a:rPr sz="2400" spc="-5" dirty="0">
                          <a:latin typeface="Arial"/>
                          <a:cs typeface="Arial"/>
                        </a:rPr>
                        <a:t>n</a:t>
                      </a:r>
                      <a:r>
                        <a:rPr sz="2400" spc="0" dirty="0">
                          <a:latin typeface="Arial"/>
                          <a:cs typeface="Arial"/>
                        </a:rPr>
                        <a:t>ses</a:t>
                      </a:r>
                      <a:r>
                        <a:rPr sz="2400" spc="-10" dirty="0">
                          <a:latin typeface="Arial"/>
                          <a:cs typeface="Arial"/>
                        </a:rPr>
                        <a:t> </a:t>
                      </a:r>
                      <a:r>
                        <a:rPr sz="2400" spc="0" dirty="0">
                          <a:latin typeface="Arial"/>
                          <a:cs typeface="Arial"/>
                        </a:rPr>
                        <a:t>as ev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a:t>
                      </a:r>
                      <a:r>
                        <a:rPr sz="2400" spc="-5" dirty="0">
                          <a:latin typeface="Arial"/>
                          <a:cs typeface="Arial"/>
                        </a:rPr>
                        <a:t>e</a:t>
                      </a:r>
                      <a:r>
                        <a:rPr sz="2400" spc="0" dirty="0">
                          <a:latin typeface="Arial"/>
                          <a:cs typeface="Arial"/>
                        </a:rPr>
                        <a:t>d by</a:t>
                      </a:r>
                      <a:r>
                        <a:rPr sz="2400" spc="5" dirty="0">
                          <a:latin typeface="Arial"/>
                          <a:cs typeface="Arial"/>
                        </a:rPr>
                        <a:t> </a:t>
                      </a:r>
                      <a:r>
                        <a:rPr sz="2400" spc="0" dirty="0">
                          <a:latin typeface="Arial"/>
                          <a:cs typeface="Arial"/>
                        </a:rPr>
                        <a:t>a </a:t>
                      </a:r>
                      <a:r>
                        <a:rPr sz="2400" spc="-10" dirty="0">
                          <a:latin typeface="Arial"/>
                          <a:cs typeface="Arial"/>
                        </a:rPr>
                        <a:t>li</a:t>
                      </a:r>
                      <a:r>
                        <a:rPr sz="2400" spc="0" dirty="0">
                          <a:latin typeface="Arial"/>
                          <a:cs typeface="Arial"/>
                        </a:rPr>
                        <a:t>st</a:t>
                      </a:r>
                      <a:r>
                        <a:rPr sz="2400" spc="10" dirty="0">
                          <a:latin typeface="Arial"/>
                          <a:cs typeface="Arial"/>
                        </a:rPr>
                        <a:t> </a:t>
                      </a:r>
                      <a:r>
                        <a:rPr sz="2400" spc="0" dirty="0">
                          <a:latin typeface="Arial"/>
                          <a:cs typeface="Arial"/>
                        </a:rPr>
                        <a:t>of</a:t>
                      </a:r>
                      <a:r>
                        <a:rPr sz="2400" spc="-5" dirty="0">
                          <a:latin typeface="Arial"/>
                          <a:cs typeface="Arial"/>
                        </a:rPr>
                        <a:t> </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ntifi</a:t>
                      </a:r>
                      <a:r>
                        <a:rPr sz="2400" spc="-5" dirty="0">
                          <a:latin typeface="Arial"/>
                          <a:cs typeface="Arial"/>
                        </a:rPr>
                        <a:t>ed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st</a:t>
                      </a:r>
                      <a:r>
                        <a:rPr sz="2400" spc="10" dirty="0">
                          <a:latin typeface="Arial"/>
                          <a:cs typeface="Arial"/>
                        </a:rPr>
                        <a:t> </a:t>
                      </a:r>
                      <a:r>
                        <a:rPr sz="2400" spc="0" dirty="0">
                          <a:latin typeface="Arial"/>
                          <a:cs typeface="Arial"/>
                        </a:rPr>
                        <a:t>/</a:t>
                      </a:r>
                      <a:r>
                        <a:rPr sz="2400" spc="-15" dirty="0">
                          <a:latin typeface="Arial"/>
                          <a:cs typeface="Arial"/>
                        </a:rPr>
                        <a:t> </a:t>
                      </a:r>
                      <a:r>
                        <a:rPr sz="2400" spc="0" dirty="0">
                          <a:latin typeface="Arial"/>
                          <a:cs typeface="Arial"/>
                        </a:rPr>
                        <a:t>most mast</a:t>
                      </a:r>
                      <a:r>
                        <a:rPr sz="2400" spc="-15" dirty="0">
                          <a:latin typeface="Arial"/>
                          <a:cs typeface="Arial"/>
                        </a:rPr>
                        <a:t>e</a:t>
                      </a:r>
                      <a:r>
                        <a:rPr sz="2400" spc="0" dirty="0">
                          <a:latin typeface="Arial"/>
                          <a:cs typeface="Arial"/>
                        </a:rPr>
                        <a:t>red</a:t>
                      </a:r>
                      <a:r>
                        <a:rPr sz="2400" spc="-10" dirty="0">
                          <a:latin typeface="Arial"/>
                          <a:cs typeface="Arial"/>
                        </a:rPr>
                        <a:t> </a:t>
                      </a:r>
                      <a:r>
                        <a:rPr sz="2400" spc="0" dirty="0">
                          <a:latin typeface="Arial"/>
                          <a:cs typeface="Arial"/>
                        </a:rPr>
                        <a:t>sk</a:t>
                      </a:r>
                      <a:r>
                        <a:rPr sz="2400" spc="-10" dirty="0">
                          <a:latin typeface="Arial"/>
                          <a:cs typeface="Arial"/>
                        </a:rPr>
                        <a:t>ill</a:t>
                      </a:r>
                      <a:r>
                        <a:rPr sz="2400" spc="0" dirty="0">
                          <a:latin typeface="Arial"/>
                          <a:cs typeface="Arial"/>
                        </a:rPr>
                        <a:t>s</a:t>
                      </a:r>
                      <a:endParaRPr sz="24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16205">
                        <a:lnSpc>
                          <a:spcPct val="100000"/>
                        </a:lnSpc>
                      </a:pPr>
                      <a:r>
                        <a:rPr sz="2400" spc="-10" dirty="0">
                          <a:latin typeface="Arial"/>
                          <a:cs typeface="Arial"/>
                        </a:rPr>
                        <a:t>N</a:t>
                      </a:r>
                      <a:r>
                        <a:rPr sz="2400" spc="0" dirty="0">
                          <a:latin typeface="Arial"/>
                          <a:cs typeface="Arial"/>
                        </a:rPr>
                        <a:t>o acceptab</a:t>
                      </a:r>
                      <a:r>
                        <a:rPr sz="2400" spc="-10" dirty="0">
                          <a:latin typeface="Arial"/>
                          <a:cs typeface="Arial"/>
                        </a:rPr>
                        <a:t>l</a:t>
                      </a:r>
                      <a:r>
                        <a:rPr sz="2400" spc="0" dirty="0">
                          <a:latin typeface="Arial"/>
                          <a:cs typeface="Arial"/>
                        </a:rPr>
                        <a:t>e ev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nce </a:t>
                      </a:r>
                      <a:r>
                        <a:rPr sz="2400" spc="-10" dirty="0">
                          <a:latin typeface="Arial"/>
                          <a:cs typeface="Arial"/>
                        </a:rPr>
                        <a:t>w</a:t>
                      </a:r>
                      <a:r>
                        <a:rPr sz="2400" spc="0" dirty="0">
                          <a:latin typeface="Arial"/>
                          <a:cs typeface="Arial"/>
                        </a:rPr>
                        <a:t>as sh</a:t>
                      </a:r>
                      <a:r>
                        <a:rPr sz="2400" spc="-5" dirty="0">
                          <a:latin typeface="Arial"/>
                          <a:cs typeface="Arial"/>
                        </a:rPr>
                        <a:t>o</a:t>
                      </a:r>
                      <a:r>
                        <a:rPr sz="2400" spc="-10" dirty="0">
                          <a:latin typeface="Arial"/>
                          <a:cs typeface="Arial"/>
                        </a:rPr>
                        <a:t>w</a:t>
                      </a:r>
                      <a:r>
                        <a:rPr sz="2400" spc="0" dirty="0">
                          <a:latin typeface="Arial"/>
                          <a:cs typeface="Arial"/>
                        </a:rPr>
                        <a:t>n</a:t>
                      </a:r>
                      <a:endParaRPr sz="24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799465" y="507764"/>
            <a:ext cx="17996535" cy="892414"/>
          </a:xfrm>
          <a:prstGeom prst="rect">
            <a:avLst/>
          </a:prstGeom>
        </p:spPr>
        <p:txBody>
          <a:bodyPr vert="horz" wrap="square" lIns="0" tIns="0" rIns="0" bIns="0" rtlCol="0">
            <a:noAutofit/>
          </a:bodyPr>
          <a:lstStyle/>
          <a:p>
            <a:pPr marL="12700" marR="12700">
              <a:lnSpc>
                <a:spcPts val="1720"/>
              </a:lnSpc>
            </a:pPr>
            <a:r>
              <a:rPr lang="en-US" b="1" dirty="0">
                <a:latin typeface="Arial"/>
                <a:cs typeface="Arial"/>
              </a:rPr>
              <a:t>K</a:t>
            </a:r>
            <a:r>
              <a:rPr lang="en-US" b="1" spc="-10" dirty="0">
                <a:latin typeface="Arial"/>
                <a:cs typeface="Arial"/>
              </a:rPr>
              <a:t>R</a:t>
            </a:r>
            <a:r>
              <a:rPr lang="en-US" b="1" dirty="0">
                <a:latin typeface="Arial"/>
                <a:cs typeface="Arial"/>
              </a:rPr>
              <a:t>A 4:</a:t>
            </a:r>
            <a:r>
              <a:rPr lang="en-US" b="1" spc="5" dirty="0">
                <a:latin typeface="Arial"/>
                <a:cs typeface="Arial"/>
              </a:rPr>
              <a:t> </a:t>
            </a:r>
            <a:r>
              <a:rPr lang="en-US" b="1" dirty="0">
                <a:latin typeface="Arial"/>
                <a:cs typeface="Arial"/>
              </a:rPr>
              <a:t>C</a:t>
            </a:r>
            <a:r>
              <a:rPr lang="en-US" b="1" spc="-10" dirty="0">
                <a:latin typeface="Arial"/>
                <a:cs typeface="Arial"/>
              </a:rPr>
              <a:t>o</a:t>
            </a:r>
            <a:r>
              <a:rPr lang="en-US" b="1" dirty="0">
                <a:latin typeface="Arial"/>
                <a:cs typeface="Arial"/>
              </a:rPr>
              <a:t>mm</a:t>
            </a:r>
            <a:r>
              <a:rPr lang="en-US" b="1" spc="-10" dirty="0">
                <a:latin typeface="Arial"/>
                <a:cs typeface="Arial"/>
              </a:rPr>
              <a:t>u</a:t>
            </a:r>
            <a:r>
              <a:rPr lang="en-US" b="1" spc="5" dirty="0">
                <a:latin typeface="Arial"/>
                <a:cs typeface="Arial"/>
              </a:rPr>
              <a:t>n</a:t>
            </a:r>
            <a:r>
              <a:rPr lang="en-US" b="1" dirty="0">
                <a:latin typeface="Arial"/>
                <a:cs typeface="Arial"/>
              </a:rPr>
              <a:t>i</a:t>
            </a:r>
            <a:r>
              <a:rPr lang="en-US" b="1" spc="5" dirty="0">
                <a:latin typeface="Arial"/>
                <a:cs typeface="Arial"/>
              </a:rPr>
              <a:t>t</a:t>
            </a:r>
            <a:r>
              <a:rPr lang="en-US" b="1" dirty="0">
                <a:latin typeface="Arial"/>
                <a:cs typeface="Arial"/>
              </a:rPr>
              <a:t>y Lin</a:t>
            </a:r>
            <a:r>
              <a:rPr lang="en-US" b="1" spc="-10" dirty="0">
                <a:latin typeface="Arial"/>
                <a:cs typeface="Arial"/>
              </a:rPr>
              <a:t>k</a:t>
            </a:r>
            <a:r>
              <a:rPr lang="en-US" b="1" dirty="0">
                <a:latin typeface="Arial"/>
                <a:cs typeface="Arial"/>
              </a:rPr>
              <a:t>a</a:t>
            </a:r>
            <a:r>
              <a:rPr lang="en-US" b="1" spc="-5" dirty="0">
                <a:latin typeface="Arial"/>
                <a:cs typeface="Arial"/>
              </a:rPr>
              <a:t>g</a:t>
            </a:r>
            <a:r>
              <a:rPr lang="en-US" b="1" dirty="0">
                <a:latin typeface="Arial"/>
                <a:cs typeface="Arial"/>
              </a:rPr>
              <a:t>es</a:t>
            </a:r>
            <a:r>
              <a:rPr lang="en-US" b="1" spc="-10" dirty="0">
                <a:latin typeface="Arial"/>
                <a:cs typeface="Arial"/>
              </a:rPr>
              <a:t> </a:t>
            </a:r>
            <a:r>
              <a:rPr lang="en-US" b="1" spc="5" dirty="0">
                <a:latin typeface="Arial"/>
                <a:cs typeface="Arial"/>
              </a:rPr>
              <a:t>a</a:t>
            </a:r>
            <a:r>
              <a:rPr lang="en-US" b="1" spc="-5" dirty="0">
                <a:latin typeface="Arial"/>
                <a:cs typeface="Arial"/>
              </a:rPr>
              <a:t>n</a:t>
            </a:r>
            <a:r>
              <a:rPr lang="en-US" b="1" dirty="0">
                <a:latin typeface="Arial"/>
                <a:cs typeface="Arial"/>
              </a:rPr>
              <a:t>d</a:t>
            </a:r>
            <a:r>
              <a:rPr lang="en-US" b="1" spc="-15" dirty="0">
                <a:latin typeface="Arial"/>
                <a:cs typeface="Arial"/>
              </a:rPr>
              <a:t> </a:t>
            </a:r>
            <a:r>
              <a:rPr lang="en-US" b="1" spc="-5" dirty="0">
                <a:latin typeface="Arial"/>
                <a:cs typeface="Arial"/>
              </a:rPr>
              <a:t>P</a:t>
            </a:r>
            <a:r>
              <a:rPr lang="en-US" b="1" dirty="0">
                <a:latin typeface="Arial"/>
                <a:cs typeface="Arial"/>
              </a:rPr>
              <a:t>rofes</a:t>
            </a:r>
            <a:r>
              <a:rPr lang="en-US" b="1" spc="-10" dirty="0">
                <a:latin typeface="Arial"/>
                <a:cs typeface="Arial"/>
              </a:rPr>
              <a:t>s</a:t>
            </a:r>
            <a:r>
              <a:rPr lang="en-US" b="1" dirty="0">
                <a:latin typeface="Arial"/>
                <a:cs typeface="Arial"/>
              </a:rPr>
              <a:t>io</a:t>
            </a:r>
            <a:r>
              <a:rPr lang="en-US" b="1" spc="-10" dirty="0">
                <a:latin typeface="Arial"/>
                <a:cs typeface="Arial"/>
              </a:rPr>
              <a:t>n</a:t>
            </a:r>
            <a:r>
              <a:rPr lang="en-US" b="1" dirty="0">
                <a:latin typeface="Arial"/>
                <a:cs typeface="Arial"/>
              </a:rPr>
              <a:t>al </a:t>
            </a:r>
            <a:r>
              <a:rPr lang="en-US" b="1" spc="-5" dirty="0">
                <a:latin typeface="Arial"/>
                <a:cs typeface="Arial"/>
              </a:rPr>
              <a:t>Eng</a:t>
            </a:r>
            <a:r>
              <a:rPr lang="en-US" b="1" dirty="0">
                <a:latin typeface="Arial"/>
                <a:cs typeface="Arial"/>
              </a:rPr>
              <a:t>a</a:t>
            </a:r>
            <a:r>
              <a:rPr lang="en-US" b="1" spc="-5" dirty="0">
                <a:latin typeface="Arial"/>
                <a:cs typeface="Arial"/>
              </a:rPr>
              <a:t>g</a:t>
            </a:r>
            <a:r>
              <a:rPr lang="en-US" b="1" dirty="0">
                <a:latin typeface="Arial"/>
                <a:cs typeface="Arial"/>
              </a:rPr>
              <a:t>eme</a:t>
            </a:r>
            <a:r>
              <a:rPr lang="en-US" b="1" spc="-5" dirty="0">
                <a:latin typeface="Arial"/>
                <a:cs typeface="Arial"/>
              </a:rPr>
              <a:t>n</a:t>
            </a:r>
            <a:r>
              <a:rPr lang="en-US" b="1" dirty="0">
                <a:latin typeface="Arial"/>
                <a:cs typeface="Arial"/>
              </a:rPr>
              <a:t>t</a:t>
            </a:r>
            <a:r>
              <a:rPr lang="en-US" b="1" spc="5" dirty="0">
                <a:latin typeface="Arial"/>
                <a:cs typeface="Arial"/>
              </a:rPr>
              <a:t> </a:t>
            </a:r>
            <a:r>
              <a:rPr lang="en-US" b="1" dirty="0">
                <a:latin typeface="Arial"/>
                <a:cs typeface="Arial"/>
              </a:rPr>
              <a:t>&amp; </a:t>
            </a:r>
            <a:r>
              <a:rPr lang="en-US" b="1" spc="-5" dirty="0">
                <a:latin typeface="Arial"/>
                <a:cs typeface="Arial"/>
              </a:rPr>
              <a:t>P</a:t>
            </a:r>
            <a:r>
              <a:rPr lang="en-US" b="1" spc="-10" dirty="0">
                <a:latin typeface="Arial"/>
                <a:cs typeface="Arial"/>
              </a:rPr>
              <a:t>e</a:t>
            </a:r>
            <a:r>
              <a:rPr lang="en-US" b="1" dirty="0">
                <a:latin typeface="Arial"/>
                <a:cs typeface="Arial"/>
              </a:rPr>
              <a:t>r</a:t>
            </a:r>
            <a:r>
              <a:rPr lang="en-US" b="1" spc="5" dirty="0">
                <a:latin typeface="Arial"/>
                <a:cs typeface="Arial"/>
              </a:rPr>
              <a:t>s</a:t>
            </a:r>
            <a:r>
              <a:rPr lang="en-US" b="1" spc="-20" dirty="0">
                <a:latin typeface="Arial"/>
                <a:cs typeface="Arial"/>
              </a:rPr>
              <a:t>o</a:t>
            </a:r>
            <a:r>
              <a:rPr lang="en-US" b="1" spc="-5" dirty="0">
                <a:latin typeface="Arial"/>
                <a:cs typeface="Arial"/>
              </a:rPr>
              <a:t>n</a:t>
            </a:r>
            <a:r>
              <a:rPr lang="en-US" b="1" dirty="0">
                <a:latin typeface="Arial"/>
                <a:cs typeface="Arial"/>
              </a:rPr>
              <a:t>al Gro</a:t>
            </a:r>
            <a:r>
              <a:rPr lang="en-US" b="1" spc="-10" dirty="0">
                <a:latin typeface="Arial"/>
                <a:cs typeface="Arial"/>
              </a:rPr>
              <a:t>w</a:t>
            </a:r>
            <a:r>
              <a:rPr lang="en-US" b="1" dirty="0">
                <a:latin typeface="Arial"/>
                <a:cs typeface="Arial"/>
              </a:rPr>
              <a:t>th </a:t>
            </a:r>
            <a:r>
              <a:rPr lang="en-US" b="1" spc="5" dirty="0">
                <a:latin typeface="Arial"/>
                <a:cs typeface="Arial"/>
              </a:rPr>
              <a:t>a</a:t>
            </a:r>
            <a:r>
              <a:rPr lang="en-US" b="1" spc="-5" dirty="0">
                <a:latin typeface="Arial"/>
                <a:cs typeface="Arial"/>
              </a:rPr>
              <a:t>n</a:t>
            </a:r>
            <a:r>
              <a:rPr lang="en-US" b="1" dirty="0">
                <a:latin typeface="Arial"/>
                <a:cs typeface="Arial"/>
              </a:rPr>
              <a:t>d</a:t>
            </a:r>
            <a:r>
              <a:rPr lang="en-US" b="1" spc="-5" dirty="0">
                <a:latin typeface="Arial"/>
                <a:cs typeface="Arial"/>
              </a:rPr>
              <a:t> </a:t>
            </a:r>
            <a:r>
              <a:rPr lang="en-US" b="1" dirty="0">
                <a:latin typeface="Arial"/>
                <a:cs typeface="Arial"/>
              </a:rPr>
              <a:t>Prof</a:t>
            </a:r>
            <a:r>
              <a:rPr lang="en-US" b="1" spc="5" dirty="0">
                <a:latin typeface="Arial"/>
                <a:cs typeface="Arial"/>
              </a:rPr>
              <a:t>e</a:t>
            </a:r>
            <a:r>
              <a:rPr lang="en-US" b="1" dirty="0">
                <a:latin typeface="Arial"/>
                <a:cs typeface="Arial"/>
              </a:rPr>
              <a:t>s</a:t>
            </a:r>
            <a:r>
              <a:rPr lang="en-US" b="1" spc="-10" dirty="0">
                <a:latin typeface="Arial"/>
                <a:cs typeface="Arial"/>
              </a:rPr>
              <a:t>s</a:t>
            </a:r>
            <a:r>
              <a:rPr lang="en-US" b="1" dirty="0">
                <a:latin typeface="Arial"/>
                <a:cs typeface="Arial"/>
              </a:rPr>
              <a:t>io</a:t>
            </a:r>
            <a:r>
              <a:rPr lang="en-US" b="1" spc="-10" dirty="0">
                <a:latin typeface="Arial"/>
                <a:cs typeface="Arial"/>
              </a:rPr>
              <a:t>n</a:t>
            </a:r>
            <a:r>
              <a:rPr lang="en-US" b="1" dirty="0">
                <a:latin typeface="Arial"/>
                <a:cs typeface="Arial"/>
              </a:rPr>
              <a:t>al De</a:t>
            </a:r>
            <a:r>
              <a:rPr lang="en-US" b="1" spc="5" dirty="0">
                <a:latin typeface="Arial"/>
                <a:cs typeface="Arial"/>
              </a:rPr>
              <a:t>v</a:t>
            </a:r>
            <a:r>
              <a:rPr lang="en-US" b="1" dirty="0">
                <a:latin typeface="Arial"/>
                <a:cs typeface="Arial"/>
              </a:rPr>
              <a:t>elo</a:t>
            </a:r>
            <a:r>
              <a:rPr lang="en-US" b="1" spc="-10" dirty="0">
                <a:latin typeface="Arial"/>
                <a:cs typeface="Arial"/>
              </a:rPr>
              <a:t>p</a:t>
            </a:r>
            <a:r>
              <a:rPr lang="en-US" b="1" dirty="0">
                <a:latin typeface="Arial"/>
                <a:cs typeface="Arial"/>
              </a:rPr>
              <a:t>me</a:t>
            </a:r>
            <a:r>
              <a:rPr lang="en-US" b="1" spc="-5" dirty="0">
                <a:latin typeface="Arial"/>
                <a:cs typeface="Arial"/>
              </a:rPr>
              <a:t>n</a:t>
            </a:r>
            <a:r>
              <a:rPr lang="en-US" b="1" dirty="0">
                <a:latin typeface="Arial"/>
                <a:cs typeface="Arial"/>
              </a:rPr>
              <a:t>t</a:t>
            </a:r>
          </a:p>
          <a:p>
            <a:pPr marL="12700" marR="12700"/>
            <a:r>
              <a:rPr lang="en-US" sz="2800" b="1" dirty="0">
                <a:highlight>
                  <a:srgbClr val="FFFF00"/>
                </a:highlight>
                <a:latin typeface="Arial"/>
                <a:cs typeface="Arial"/>
              </a:rPr>
              <a:t>O</a:t>
            </a:r>
            <a:r>
              <a:rPr lang="en-US" sz="2800" b="1" spc="-10" dirty="0">
                <a:highlight>
                  <a:srgbClr val="FFFF00"/>
                </a:highlight>
                <a:latin typeface="Arial"/>
                <a:cs typeface="Arial"/>
              </a:rPr>
              <a:t>B</a:t>
            </a:r>
            <a:r>
              <a:rPr lang="en-US" sz="2800" b="1" spc="0" dirty="0">
                <a:highlight>
                  <a:srgbClr val="FFFF00"/>
                </a:highlight>
                <a:latin typeface="Arial"/>
                <a:cs typeface="Arial"/>
              </a:rPr>
              <a:t>J</a:t>
            </a:r>
            <a:r>
              <a:rPr lang="en-US" sz="2800" b="1" spc="-10" dirty="0">
                <a:highlight>
                  <a:srgbClr val="FFFF00"/>
                </a:highlight>
                <a:latin typeface="Arial"/>
                <a:cs typeface="Arial"/>
              </a:rPr>
              <a:t>EC</a:t>
            </a:r>
            <a:r>
              <a:rPr lang="en-US" sz="2800" b="1" spc="0" dirty="0">
                <a:highlight>
                  <a:srgbClr val="FFFF00"/>
                </a:highlight>
                <a:latin typeface="Arial"/>
                <a:cs typeface="Arial"/>
              </a:rPr>
              <a:t>TIVE </a:t>
            </a:r>
            <a:r>
              <a:rPr lang="en-US" sz="2800" b="1" dirty="0">
                <a:highlight>
                  <a:srgbClr val="FFFF00"/>
                </a:highlight>
                <a:latin typeface="Arial"/>
                <a:cs typeface="Arial"/>
              </a:rPr>
              <a:t>1</a:t>
            </a:r>
            <a:r>
              <a:rPr lang="en-US" sz="2800" b="1" spc="-5" dirty="0">
                <a:highlight>
                  <a:srgbClr val="FFFF00"/>
                </a:highlight>
                <a:latin typeface="Arial"/>
                <a:cs typeface="Arial"/>
              </a:rPr>
              <a:t>3</a:t>
            </a:r>
            <a:r>
              <a:rPr lang="en-US" sz="2800" b="1" spc="0" dirty="0">
                <a:highlight>
                  <a:srgbClr val="FFFF00"/>
                </a:highlight>
                <a:latin typeface="Arial"/>
                <a:cs typeface="Arial"/>
              </a:rPr>
              <a:t>.</a:t>
            </a:r>
            <a:r>
              <a:rPr lang="en-US" sz="2800" b="1" spc="-5" dirty="0">
                <a:highlight>
                  <a:srgbClr val="FFFF00"/>
                </a:highlight>
                <a:latin typeface="Arial"/>
                <a:cs typeface="Arial"/>
              </a:rPr>
              <a:t> </a:t>
            </a:r>
            <a:r>
              <a:rPr lang="en-US" sz="2800" b="1" spc="0" dirty="0">
                <a:highlight>
                  <a:srgbClr val="FFFF00"/>
                </a:highlight>
                <a:latin typeface="Arial"/>
                <a:cs typeface="Arial"/>
              </a:rPr>
              <a:t>Mai</a:t>
            </a:r>
            <a:r>
              <a:rPr lang="en-US" sz="2800" b="1" spc="-15" dirty="0">
                <a:highlight>
                  <a:srgbClr val="FFFF00"/>
                </a:highlight>
                <a:latin typeface="Arial"/>
                <a:cs typeface="Arial"/>
              </a:rPr>
              <a:t>n</a:t>
            </a:r>
            <a:r>
              <a:rPr lang="en-US" sz="2800" b="1" spc="0" dirty="0">
                <a:highlight>
                  <a:srgbClr val="FFFF00"/>
                </a:highlight>
                <a:latin typeface="Arial"/>
                <a:cs typeface="Arial"/>
              </a:rPr>
              <a:t>tained le</a:t>
            </a:r>
            <a:r>
              <a:rPr lang="en-US" sz="2800" b="1" spc="-5" dirty="0">
                <a:highlight>
                  <a:srgbClr val="FFFF00"/>
                </a:highlight>
                <a:latin typeface="Arial"/>
                <a:cs typeface="Arial"/>
              </a:rPr>
              <a:t>a</a:t>
            </a:r>
            <a:r>
              <a:rPr lang="en-US" sz="2800" b="1" spc="0" dirty="0">
                <a:highlight>
                  <a:srgbClr val="FFFF00"/>
                </a:highlight>
                <a:latin typeface="Arial"/>
                <a:cs typeface="Arial"/>
              </a:rPr>
              <a:t>rning e</a:t>
            </a:r>
            <a:r>
              <a:rPr lang="en-US" sz="2800" b="1" spc="-5" dirty="0">
                <a:highlight>
                  <a:srgbClr val="FFFF00"/>
                </a:highlight>
                <a:latin typeface="Arial"/>
                <a:cs typeface="Arial"/>
              </a:rPr>
              <a:t>n</a:t>
            </a:r>
            <a:r>
              <a:rPr lang="en-US" sz="2800" b="1" spc="0" dirty="0">
                <a:highlight>
                  <a:srgbClr val="FFFF00"/>
                </a:highlight>
                <a:latin typeface="Arial"/>
                <a:cs typeface="Arial"/>
              </a:rPr>
              <a:t>viro</a:t>
            </a:r>
            <a:r>
              <a:rPr lang="en-US" sz="2800" b="1" spc="-10" dirty="0">
                <a:highlight>
                  <a:srgbClr val="FFFF00"/>
                </a:highlight>
                <a:latin typeface="Arial"/>
                <a:cs typeface="Arial"/>
              </a:rPr>
              <a:t>n</a:t>
            </a:r>
            <a:r>
              <a:rPr lang="en-US" sz="2800" b="1" spc="0" dirty="0">
                <a:highlight>
                  <a:srgbClr val="FFFF00"/>
                </a:highlight>
                <a:latin typeface="Arial"/>
                <a:cs typeface="Arial"/>
              </a:rPr>
              <a:t>me</a:t>
            </a:r>
            <a:r>
              <a:rPr lang="en-US" sz="2800" b="1" spc="-15" dirty="0">
                <a:highlight>
                  <a:srgbClr val="FFFF00"/>
                </a:highlight>
                <a:latin typeface="Arial"/>
                <a:cs typeface="Arial"/>
              </a:rPr>
              <a:t>n</a:t>
            </a:r>
            <a:r>
              <a:rPr lang="en-US" sz="2800" b="1" spc="0" dirty="0">
                <a:highlight>
                  <a:srgbClr val="FFFF00"/>
                </a:highlight>
                <a:latin typeface="Arial"/>
                <a:cs typeface="Arial"/>
              </a:rPr>
              <a:t>ts th</a:t>
            </a:r>
            <a:r>
              <a:rPr lang="en-US" sz="2800" b="1" spc="-5" dirty="0">
                <a:highlight>
                  <a:srgbClr val="FFFF00"/>
                </a:highlight>
                <a:latin typeface="Arial"/>
                <a:cs typeface="Arial"/>
              </a:rPr>
              <a:t>a</a:t>
            </a:r>
            <a:r>
              <a:rPr lang="en-US" sz="2800" b="1" spc="0" dirty="0">
                <a:highlight>
                  <a:srgbClr val="FFFF00"/>
                </a:highlight>
                <a:latin typeface="Arial"/>
                <a:cs typeface="Arial"/>
              </a:rPr>
              <a:t>t</a:t>
            </a:r>
            <a:r>
              <a:rPr lang="en-US" sz="2800" b="1" spc="-5" dirty="0">
                <a:highlight>
                  <a:srgbClr val="FFFF00"/>
                </a:highlight>
                <a:latin typeface="Arial"/>
                <a:cs typeface="Arial"/>
              </a:rPr>
              <a:t> </a:t>
            </a:r>
            <a:r>
              <a:rPr lang="en-US" sz="2800" b="1" spc="0" dirty="0">
                <a:highlight>
                  <a:srgbClr val="FFFF00"/>
                </a:highlight>
                <a:latin typeface="Arial"/>
                <a:cs typeface="Arial"/>
              </a:rPr>
              <a:t>are res</a:t>
            </a:r>
            <a:r>
              <a:rPr lang="en-US" sz="2800" b="1" spc="-5" dirty="0">
                <a:highlight>
                  <a:srgbClr val="FFFF00"/>
                </a:highlight>
                <a:latin typeface="Arial"/>
                <a:cs typeface="Arial"/>
              </a:rPr>
              <a:t>p</a:t>
            </a:r>
            <a:r>
              <a:rPr lang="en-US" sz="2800" b="1" spc="0" dirty="0">
                <a:highlight>
                  <a:srgbClr val="FFFF00"/>
                </a:highlight>
                <a:latin typeface="Arial"/>
                <a:cs typeface="Arial"/>
              </a:rPr>
              <a:t>o</a:t>
            </a:r>
            <a:r>
              <a:rPr lang="en-US" sz="2800" b="1" spc="-10" dirty="0">
                <a:highlight>
                  <a:srgbClr val="FFFF00"/>
                </a:highlight>
                <a:latin typeface="Arial"/>
                <a:cs typeface="Arial"/>
              </a:rPr>
              <a:t>n</a:t>
            </a:r>
            <a:r>
              <a:rPr lang="en-US" sz="2800" b="1" spc="0" dirty="0">
                <a:highlight>
                  <a:srgbClr val="FFFF00"/>
                </a:highlight>
                <a:latin typeface="Arial"/>
                <a:cs typeface="Arial"/>
              </a:rPr>
              <a:t>sive</a:t>
            </a:r>
            <a:r>
              <a:rPr lang="en-US" sz="2800" b="1" spc="-10" dirty="0">
                <a:highlight>
                  <a:srgbClr val="FFFF00"/>
                </a:highlight>
                <a:latin typeface="Arial"/>
                <a:cs typeface="Arial"/>
              </a:rPr>
              <a:t> </a:t>
            </a:r>
            <a:r>
              <a:rPr lang="en-US" sz="2800" b="1" spc="0" dirty="0">
                <a:highlight>
                  <a:srgbClr val="FFFF00"/>
                </a:highlight>
                <a:latin typeface="Arial"/>
                <a:cs typeface="Arial"/>
              </a:rPr>
              <a:t>to c</a:t>
            </a:r>
            <a:r>
              <a:rPr lang="en-US" sz="2800" b="1" spc="-5" dirty="0">
                <a:highlight>
                  <a:srgbClr val="FFFF00"/>
                </a:highlight>
                <a:latin typeface="Arial"/>
                <a:cs typeface="Arial"/>
              </a:rPr>
              <a:t>o</a:t>
            </a:r>
            <a:r>
              <a:rPr lang="en-US" sz="2800" b="1" spc="0" dirty="0">
                <a:highlight>
                  <a:srgbClr val="FFFF00"/>
                </a:highlight>
                <a:latin typeface="Arial"/>
                <a:cs typeface="Arial"/>
              </a:rPr>
              <a:t>mmu</a:t>
            </a:r>
            <a:r>
              <a:rPr lang="en-US" sz="2800" b="1" spc="-20" dirty="0">
                <a:highlight>
                  <a:srgbClr val="FFFF00"/>
                </a:highlight>
                <a:latin typeface="Arial"/>
                <a:cs typeface="Arial"/>
              </a:rPr>
              <a:t>n</a:t>
            </a:r>
            <a:r>
              <a:rPr lang="en-US" sz="2800" b="1" spc="0" dirty="0">
                <a:highlight>
                  <a:srgbClr val="FFFF00"/>
                </a:highlight>
                <a:latin typeface="Arial"/>
                <a:cs typeface="Arial"/>
              </a:rPr>
              <a:t>ity c</a:t>
            </a:r>
            <a:r>
              <a:rPr lang="en-US" sz="2800" b="1" spc="-5" dirty="0">
                <a:highlight>
                  <a:srgbClr val="FFFF00"/>
                </a:highlight>
                <a:latin typeface="Arial"/>
                <a:cs typeface="Arial"/>
              </a:rPr>
              <a:t>o</a:t>
            </a:r>
            <a:r>
              <a:rPr lang="en-US" sz="2800" b="1" spc="0" dirty="0">
                <a:highlight>
                  <a:srgbClr val="FFFF00"/>
                </a:highlight>
                <a:latin typeface="Arial"/>
                <a:cs typeface="Arial"/>
              </a:rPr>
              <a:t>ntexts</a:t>
            </a:r>
            <a:endParaRPr lang="en-US" sz="2800" dirty="0">
              <a:highlight>
                <a:srgbClr val="FFFF00"/>
              </a:highlight>
              <a:latin typeface="Arial"/>
              <a:cs typeface="Arial"/>
            </a:endParaRPr>
          </a:p>
          <a:p>
            <a:pPr marL="12700" marR="12700">
              <a:lnSpc>
                <a:spcPts val="1720"/>
              </a:lnSpc>
            </a:pPr>
            <a:endParaRPr lang="en-US" sz="1800" dirty="0">
              <a:highlight>
                <a:srgbClr val="FFFF00"/>
              </a:highlight>
              <a:latin typeface="Arial"/>
              <a:cs typeface="Arial"/>
            </a:endParaRPr>
          </a:p>
          <a:p>
            <a:pPr marL="12700" marR="12700">
              <a:lnSpc>
                <a:spcPts val="1720"/>
              </a:lnSpc>
            </a:pPr>
            <a:endParaRPr lang="en-US" b="1" dirty="0">
              <a:latin typeface="Arial"/>
              <a:cs typeface="Arial"/>
            </a:endParaRPr>
          </a:p>
          <a:p>
            <a:pPr marL="12700" marR="12700">
              <a:lnSpc>
                <a:spcPts val="1720"/>
              </a:lnSpc>
            </a:pPr>
            <a:endParaRPr lang="en-US" dirty="0">
              <a:latin typeface="Arial"/>
              <a:cs typeface="Arial"/>
            </a:endParaRPr>
          </a:p>
        </p:txBody>
      </p:sp>
      <p:sp>
        <p:nvSpPr>
          <p:cNvPr id="5" name="object 5"/>
          <p:cNvSpPr/>
          <p:nvPr/>
        </p:nvSpPr>
        <p:spPr>
          <a:xfrm>
            <a:off x="4972812" y="6494983"/>
            <a:ext cx="9589008" cy="124968"/>
          </a:xfrm>
          <a:custGeom>
            <a:avLst/>
            <a:gdLst/>
            <a:ahLst/>
            <a:cxnLst/>
            <a:rect l="l" t="t" r="r" b="b"/>
            <a:pathLst>
              <a:path w="9589008" h="124968">
                <a:moveTo>
                  <a:pt x="0" y="124968"/>
                </a:moveTo>
                <a:lnTo>
                  <a:pt x="9589008" y="124968"/>
                </a:lnTo>
                <a:lnTo>
                  <a:pt x="9589008" y="0"/>
                </a:lnTo>
                <a:lnTo>
                  <a:pt x="0" y="0"/>
                </a:lnTo>
                <a:lnTo>
                  <a:pt x="0" y="124968"/>
                </a:lnTo>
                <a:close/>
              </a:path>
            </a:pathLst>
          </a:custGeom>
          <a:solidFill>
            <a:srgbClr val="FFFFFF"/>
          </a:solidFill>
        </p:spPr>
        <p:txBody>
          <a:bodyPr wrap="square" lIns="0" tIns="0" rIns="0" bIns="0" rtlCol="0">
            <a:noAutofit/>
          </a:bodyPr>
          <a:lstStyle/>
          <a:p>
            <a:endParaRPr/>
          </a:p>
        </p:txBody>
      </p:sp>
      <p:sp>
        <p:nvSpPr>
          <p:cNvPr id="6" name="object 6"/>
          <p:cNvSpPr txBox="1"/>
          <p:nvPr/>
        </p:nvSpPr>
        <p:spPr>
          <a:xfrm>
            <a:off x="638689" y="6979737"/>
            <a:ext cx="18257253" cy="3730785"/>
          </a:xfrm>
          <a:prstGeom prst="rect">
            <a:avLst/>
          </a:prstGeom>
          <a:ln w="28575"/>
        </p:spPr>
        <p:style>
          <a:lnRef idx="2">
            <a:schemeClr val="accent6"/>
          </a:lnRef>
          <a:fillRef idx="1">
            <a:schemeClr val="lt1"/>
          </a:fillRef>
          <a:effectRef idx="0">
            <a:schemeClr val="accent6"/>
          </a:effectRef>
          <a:fontRef idx="minor">
            <a:schemeClr val="dk1"/>
          </a:fontRef>
        </p:style>
        <p:txBody>
          <a:bodyPr vert="horz" wrap="square" lIns="0" tIns="0" rIns="0" bIns="0" rtlCol="0">
            <a:noAutofit/>
          </a:bodyPr>
          <a:lstStyle/>
          <a:p>
            <a:pPr marL="12700"/>
            <a:r>
              <a:rPr sz="1400" b="1" u="sng" spc="5" dirty="0">
                <a:latin typeface="Arial"/>
                <a:cs typeface="Arial"/>
              </a:rPr>
              <a:t>L</a:t>
            </a:r>
            <a:r>
              <a:rPr sz="1400" b="1" u="sng" spc="-10" dirty="0">
                <a:latin typeface="Arial"/>
                <a:cs typeface="Arial"/>
              </a:rPr>
              <a:t>e</a:t>
            </a:r>
            <a:r>
              <a:rPr sz="1400" b="1" u="sng" spc="5" dirty="0">
                <a:latin typeface="Arial"/>
                <a:cs typeface="Arial"/>
              </a:rPr>
              <a:t>a</a:t>
            </a:r>
            <a:r>
              <a:rPr sz="1400" b="1" u="sng" spc="-10" dirty="0">
                <a:latin typeface="Arial"/>
                <a:cs typeface="Arial"/>
              </a:rPr>
              <a:t>r</a:t>
            </a:r>
            <a:r>
              <a:rPr sz="1400" b="1" u="sng" spc="5" dirty="0">
                <a:latin typeface="Arial"/>
                <a:cs typeface="Arial"/>
              </a:rPr>
              <a:t>n</a:t>
            </a:r>
            <a:r>
              <a:rPr sz="1400" b="1" u="sng" spc="-10" dirty="0">
                <a:latin typeface="Arial"/>
                <a:cs typeface="Arial"/>
              </a:rPr>
              <a:t>i</a:t>
            </a:r>
            <a:r>
              <a:rPr sz="1400" b="1" u="sng" spc="5" dirty="0">
                <a:latin typeface="Arial"/>
                <a:cs typeface="Arial"/>
              </a:rPr>
              <a:t>n</a:t>
            </a:r>
            <a:r>
              <a:rPr sz="1400" b="1" u="sng" dirty="0">
                <a:latin typeface="Arial"/>
                <a:cs typeface="Arial"/>
              </a:rPr>
              <a:t>g</a:t>
            </a:r>
            <a:r>
              <a:rPr sz="1400" b="1" u="sng" spc="-5" dirty="0">
                <a:latin typeface="Arial"/>
                <a:cs typeface="Arial"/>
              </a:rPr>
              <a:t> </a:t>
            </a:r>
            <a:r>
              <a:rPr sz="1400" b="1" u="sng" spc="-10" dirty="0">
                <a:latin typeface="Arial"/>
                <a:cs typeface="Arial"/>
              </a:rPr>
              <a:t>e</a:t>
            </a:r>
            <a:r>
              <a:rPr sz="1400" b="1" u="sng" spc="5" dirty="0">
                <a:latin typeface="Arial"/>
                <a:cs typeface="Arial"/>
              </a:rPr>
              <a:t>n</a:t>
            </a:r>
            <a:r>
              <a:rPr sz="1400" b="1" u="sng" spc="-10" dirty="0">
                <a:latin typeface="Arial"/>
                <a:cs typeface="Arial"/>
              </a:rPr>
              <a:t>v</a:t>
            </a:r>
            <a:r>
              <a:rPr sz="1400" b="1" u="sng" dirty="0">
                <a:latin typeface="Arial"/>
                <a:cs typeface="Arial"/>
              </a:rPr>
              <a:t>i</a:t>
            </a:r>
            <a:r>
              <a:rPr sz="1400" b="1" u="sng" spc="-10" dirty="0">
                <a:latin typeface="Arial"/>
                <a:cs typeface="Arial"/>
              </a:rPr>
              <a:t>r</a:t>
            </a:r>
            <a:r>
              <a:rPr sz="1400" b="1" u="sng" spc="5" dirty="0">
                <a:latin typeface="Arial"/>
                <a:cs typeface="Arial"/>
              </a:rPr>
              <a:t>on</a:t>
            </a:r>
            <a:r>
              <a:rPr sz="1400" b="1" u="sng" spc="-15" dirty="0">
                <a:latin typeface="Arial"/>
                <a:cs typeface="Arial"/>
              </a:rPr>
              <a:t>m</a:t>
            </a:r>
            <a:r>
              <a:rPr sz="1400" b="1" u="sng" spc="5" dirty="0">
                <a:latin typeface="Arial"/>
                <a:cs typeface="Arial"/>
              </a:rPr>
              <a:t>e</a:t>
            </a:r>
            <a:r>
              <a:rPr sz="1400" b="1" u="sng" spc="-10" dirty="0">
                <a:latin typeface="Arial"/>
                <a:cs typeface="Arial"/>
              </a:rPr>
              <a:t>n</a:t>
            </a:r>
            <a:r>
              <a:rPr sz="1400" b="1" u="sng" dirty="0">
                <a:latin typeface="Arial"/>
                <a:cs typeface="Arial"/>
              </a:rPr>
              <a:t>t</a:t>
            </a:r>
            <a:r>
              <a:rPr sz="1400" b="1" u="sng" spc="5" dirty="0">
                <a:latin typeface="Arial"/>
                <a:cs typeface="Arial"/>
              </a:rPr>
              <a:t> </a:t>
            </a:r>
            <a:r>
              <a:rPr sz="1400" spc="-10" dirty="0">
                <a:latin typeface="Arial"/>
                <a:cs typeface="Arial"/>
              </a:rPr>
              <a:t>i</a:t>
            </a:r>
            <a:r>
              <a:rPr sz="1400" dirty="0">
                <a:latin typeface="Arial"/>
                <a:cs typeface="Arial"/>
              </a:rPr>
              <a:t>s</a:t>
            </a:r>
            <a:r>
              <a:rPr sz="1400" spc="-5" dirty="0">
                <a:latin typeface="Arial"/>
                <a:cs typeface="Arial"/>
              </a:rPr>
              <a:t> </a:t>
            </a:r>
            <a:r>
              <a:rPr sz="1400" dirty="0">
                <a:latin typeface="Arial"/>
                <a:cs typeface="Arial"/>
              </a:rPr>
              <a:t>t</a:t>
            </a:r>
            <a:r>
              <a:rPr sz="1400" spc="-10" dirty="0">
                <a:latin typeface="Arial"/>
                <a:cs typeface="Arial"/>
              </a:rPr>
              <a:t>h</a:t>
            </a:r>
            <a:r>
              <a:rPr sz="1400" dirty="0">
                <a:latin typeface="Arial"/>
                <a:cs typeface="Arial"/>
              </a:rPr>
              <a:t>e</a:t>
            </a:r>
            <a:r>
              <a:rPr sz="1400" spc="-5" dirty="0">
                <a:latin typeface="Arial"/>
                <a:cs typeface="Arial"/>
              </a:rPr>
              <a:t> </a:t>
            </a:r>
            <a:r>
              <a:rPr sz="1400" spc="5" dirty="0">
                <a:latin typeface="Arial"/>
                <a:cs typeface="Arial"/>
              </a:rPr>
              <a:t>c</a:t>
            </a:r>
            <a:r>
              <a:rPr sz="1400" spc="-10" dirty="0">
                <a:latin typeface="Arial"/>
                <a:cs typeface="Arial"/>
              </a:rPr>
              <a:t>l</a:t>
            </a:r>
            <a:r>
              <a:rPr sz="1400" spc="5" dirty="0">
                <a:latin typeface="Arial"/>
                <a:cs typeface="Arial"/>
              </a:rPr>
              <a:t>a</a:t>
            </a:r>
            <a:r>
              <a:rPr sz="1400" spc="-10" dirty="0">
                <a:latin typeface="Arial"/>
                <a:cs typeface="Arial"/>
              </a:rPr>
              <a:t>s</a:t>
            </a:r>
            <a:r>
              <a:rPr sz="1400" spc="5" dirty="0">
                <a:latin typeface="Arial"/>
                <a:cs typeface="Arial"/>
              </a:rPr>
              <a:t>s</a:t>
            </a:r>
            <a:r>
              <a:rPr sz="1400" spc="-10" dirty="0">
                <a:latin typeface="Arial"/>
                <a:cs typeface="Arial"/>
              </a:rPr>
              <a:t>r</a:t>
            </a:r>
            <a:r>
              <a:rPr sz="1400" spc="5" dirty="0">
                <a:latin typeface="Arial"/>
                <a:cs typeface="Arial"/>
              </a:rPr>
              <a:t>oo</a:t>
            </a:r>
            <a:r>
              <a:rPr sz="1400" dirty="0">
                <a:latin typeface="Arial"/>
                <a:cs typeface="Arial"/>
              </a:rPr>
              <a:t>m</a:t>
            </a:r>
            <a:r>
              <a:rPr sz="1400" spc="-15" dirty="0">
                <a:latin typeface="Arial"/>
                <a:cs typeface="Arial"/>
              </a:rPr>
              <a:t> </a:t>
            </a:r>
            <a:r>
              <a:rPr sz="1400" spc="-10" dirty="0">
                <a:latin typeface="Arial"/>
                <a:cs typeface="Arial"/>
              </a:rPr>
              <a:t>a</a:t>
            </a:r>
            <a:r>
              <a:rPr sz="1400" spc="5" dirty="0">
                <a:latin typeface="Arial"/>
                <a:cs typeface="Arial"/>
              </a:rPr>
              <a:t>n</a:t>
            </a:r>
            <a:r>
              <a:rPr sz="1400" dirty="0">
                <a:latin typeface="Arial"/>
                <a:cs typeface="Arial"/>
              </a:rPr>
              <a:t>d</a:t>
            </a:r>
            <a:r>
              <a:rPr sz="1400" spc="-5" dirty="0">
                <a:latin typeface="Arial"/>
                <a:cs typeface="Arial"/>
              </a:rPr>
              <a:t> </a:t>
            </a:r>
            <a:r>
              <a:rPr sz="1400" spc="-10" dirty="0">
                <a:latin typeface="Arial"/>
                <a:cs typeface="Arial"/>
              </a:rPr>
              <a:t>o</a:t>
            </a:r>
            <a:r>
              <a:rPr sz="1400" dirty="0">
                <a:latin typeface="Arial"/>
                <a:cs typeface="Arial"/>
              </a:rPr>
              <a:t>t</a:t>
            </a:r>
            <a:r>
              <a:rPr sz="1400" spc="-10" dirty="0">
                <a:latin typeface="Arial"/>
                <a:cs typeface="Arial"/>
              </a:rPr>
              <a:t>h</a:t>
            </a:r>
            <a:r>
              <a:rPr sz="1400" spc="5" dirty="0">
                <a:latin typeface="Arial"/>
                <a:cs typeface="Arial"/>
              </a:rPr>
              <a:t>e</a:t>
            </a:r>
            <a:r>
              <a:rPr sz="1400" dirty="0">
                <a:latin typeface="Arial"/>
                <a:cs typeface="Arial"/>
              </a:rPr>
              <a:t>r</a:t>
            </a:r>
            <a:r>
              <a:rPr sz="1400" spc="-5" dirty="0">
                <a:latin typeface="Arial"/>
                <a:cs typeface="Arial"/>
              </a:rPr>
              <a:t> </a:t>
            </a:r>
            <a:r>
              <a:rPr sz="1400" spc="-10" dirty="0">
                <a:latin typeface="Arial"/>
                <a:cs typeface="Arial"/>
              </a:rPr>
              <a:t>p</a:t>
            </a:r>
            <a:r>
              <a:rPr sz="1400" spc="5" dirty="0">
                <a:latin typeface="Arial"/>
                <a:cs typeface="Arial"/>
              </a:rPr>
              <a:t>h</a:t>
            </a:r>
            <a:r>
              <a:rPr sz="1400" spc="-10" dirty="0">
                <a:latin typeface="Arial"/>
                <a:cs typeface="Arial"/>
              </a:rPr>
              <a:t>y</a:t>
            </a:r>
            <a:r>
              <a:rPr sz="1400" spc="5" dirty="0">
                <a:latin typeface="Arial"/>
                <a:cs typeface="Arial"/>
              </a:rPr>
              <a:t>s</a:t>
            </a:r>
            <a:r>
              <a:rPr sz="1400" spc="-10" dirty="0">
                <a:latin typeface="Arial"/>
                <a:cs typeface="Arial"/>
              </a:rPr>
              <a:t>i</a:t>
            </a:r>
            <a:r>
              <a:rPr sz="1400" spc="5" dirty="0">
                <a:latin typeface="Arial"/>
                <a:cs typeface="Arial"/>
              </a:rPr>
              <a:t>c</a:t>
            </a:r>
            <a:r>
              <a:rPr sz="1400" spc="-10" dirty="0">
                <a:latin typeface="Arial"/>
                <a:cs typeface="Arial"/>
              </a:rPr>
              <a:t>a</a:t>
            </a:r>
            <a:r>
              <a:rPr sz="1400" dirty="0">
                <a:latin typeface="Arial"/>
                <a:cs typeface="Arial"/>
              </a:rPr>
              <a:t>l </a:t>
            </a:r>
            <a:r>
              <a:rPr sz="1400" spc="-10" dirty="0">
                <a:latin typeface="Arial"/>
                <a:cs typeface="Arial"/>
              </a:rPr>
              <a:t>l</a:t>
            </a:r>
            <a:r>
              <a:rPr sz="1400" spc="5" dirty="0">
                <a:latin typeface="Arial"/>
                <a:cs typeface="Arial"/>
              </a:rPr>
              <a:t>e</a:t>
            </a:r>
            <a:r>
              <a:rPr sz="1400" spc="-10" dirty="0">
                <a:latin typeface="Arial"/>
                <a:cs typeface="Arial"/>
              </a:rPr>
              <a:t>a</a:t>
            </a:r>
            <a:r>
              <a:rPr sz="1400" dirty="0">
                <a:latin typeface="Arial"/>
                <a:cs typeface="Arial"/>
              </a:rPr>
              <a:t>r</a:t>
            </a:r>
            <a:r>
              <a:rPr sz="1400" spc="-10" dirty="0">
                <a:latin typeface="Arial"/>
                <a:cs typeface="Arial"/>
              </a:rPr>
              <a:t>ni</a:t>
            </a:r>
            <a:r>
              <a:rPr sz="1400" spc="5" dirty="0">
                <a:latin typeface="Arial"/>
                <a:cs typeface="Arial"/>
              </a:rPr>
              <a:t>n</a:t>
            </a:r>
            <a:r>
              <a:rPr sz="1400" dirty="0">
                <a:latin typeface="Arial"/>
                <a:cs typeface="Arial"/>
              </a:rPr>
              <a:t>g</a:t>
            </a:r>
            <a:r>
              <a:rPr sz="1400" spc="-5" dirty="0">
                <a:latin typeface="Arial"/>
                <a:cs typeface="Arial"/>
              </a:rPr>
              <a:t> </a:t>
            </a:r>
            <a:r>
              <a:rPr sz="1400" spc="-10" dirty="0">
                <a:latin typeface="Arial"/>
                <a:cs typeface="Arial"/>
              </a:rPr>
              <a:t>a</a:t>
            </a:r>
            <a:r>
              <a:rPr sz="1400" dirty="0">
                <a:latin typeface="Arial"/>
                <a:cs typeface="Arial"/>
              </a:rPr>
              <a:t>r</a:t>
            </a:r>
            <a:r>
              <a:rPr sz="1400" spc="-10" dirty="0">
                <a:latin typeface="Arial"/>
                <a:cs typeface="Arial"/>
              </a:rPr>
              <a:t>e</a:t>
            </a:r>
            <a:r>
              <a:rPr sz="1400" spc="5" dirty="0">
                <a:latin typeface="Arial"/>
                <a:cs typeface="Arial"/>
              </a:rPr>
              <a:t>a</a:t>
            </a:r>
            <a:r>
              <a:rPr sz="1400" dirty="0">
                <a:latin typeface="Arial"/>
                <a:cs typeface="Arial"/>
              </a:rPr>
              <a:t>s</a:t>
            </a:r>
            <a:r>
              <a:rPr sz="1400" spc="-5" dirty="0">
                <a:latin typeface="Arial"/>
                <a:cs typeface="Arial"/>
              </a:rPr>
              <a:t> </a:t>
            </a:r>
            <a:r>
              <a:rPr sz="1400" spc="-10" dirty="0">
                <a:latin typeface="Arial"/>
                <a:cs typeface="Arial"/>
              </a:rPr>
              <a:t>o</a:t>
            </a:r>
            <a:r>
              <a:rPr sz="1400" spc="5" dirty="0">
                <a:latin typeface="Arial"/>
                <a:cs typeface="Arial"/>
              </a:rPr>
              <a:t>u</a:t>
            </a:r>
            <a:r>
              <a:rPr sz="1400" spc="-10" dirty="0">
                <a:latin typeface="Arial"/>
                <a:cs typeface="Arial"/>
              </a:rPr>
              <a:t>t</a:t>
            </a:r>
            <a:r>
              <a:rPr sz="1400" spc="5" dirty="0">
                <a:latin typeface="Arial"/>
                <a:cs typeface="Arial"/>
              </a:rPr>
              <a:t>s</a:t>
            </a:r>
            <a:r>
              <a:rPr sz="1400" spc="-10" dirty="0">
                <a:latin typeface="Arial"/>
                <a:cs typeface="Arial"/>
              </a:rPr>
              <a:t>i</a:t>
            </a:r>
            <a:r>
              <a:rPr sz="1400" spc="5" dirty="0">
                <a:latin typeface="Arial"/>
                <a:cs typeface="Arial"/>
              </a:rPr>
              <a:t>d</a:t>
            </a:r>
            <a:r>
              <a:rPr sz="1400" dirty="0">
                <a:latin typeface="Arial"/>
                <a:cs typeface="Arial"/>
              </a:rPr>
              <a:t>e</a:t>
            </a:r>
            <a:r>
              <a:rPr sz="1400" spc="-5" dirty="0">
                <a:latin typeface="Arial"/>
                <a:cs typeface="Arial"/>
              </a:rPr>
              <a:t> </a:t>
            </a:r>
            <a:r>
              <a:rPr sz="1400" dirty="0">
                <a:latin typeface="Arial"/>
                <a:cs typeface="Arial"/>
              </a:rPr>
              <a:t>t</a:t>
            </a:r>
            <a:r>
              <a:rPr sz="1400" spc="-10" dirty="0">
                <a:latin typeface="Arial"/>
                <a:cs typeface="Arial"/>
              </a:rPr>
              <a:t>h</a:t>
            </a:r>
            <a:r>
              <a:rPr sz="1400" dirty="0">
                <a:latin typeface="Arial"/>
                <a:cs typeface="Arial"/>
              </a:rPr>
              <a:t>e</a:t>
            </a:r>
            <a:r>
              <a:rPr sz="1400" spc="-5" dirty="0">
                <a:latin typeface="Arial"/>
                <a:cs typeface="Arial"/>
              </a:rPr>
              <a:t> </a:t>
            </a:r>
            <a:r>
              <a:rPr sz="1400" spc="5" dirty="0">
                <a:latin typeface="Arial"/>
                <a:cs typeface="Arial"/>
              </a:rPr>
              <a:t>c</a:t>
            </a:r>
            <a:r>
              <a:rPr sz="1400" spc="-10" dirty="0">
                <a:latin typeface="Arial"/>
                <a:cs typeface="Arial"/>
              </a:rPr>
              <a:t>l</a:t>
            </a:r>
            <a:r>
              <a:rPr sz="1400" spc="5" dirty="0">
                <a:latin typeface="Arial"/>
                <a:cs typeface="Arial"/>
              </a:rPr>
              <a:t>a</a:t>
            </a:r>
            <a:r>
              <a:rPr sz="1400" spc="-10" dirty="0">
                <a:latin typeface="Arial"/>
                <a:cs typeface="Arial"/>
              </a:rPr>
              <a:t>s</a:t>
            </a:r>
            <a:r>
              <a:rPr sz="1400" spc="5" dirty="0">
                <a:latin typeface="Arial"/>
                <a:cs typeface="Arial"/>
              </a:rPr>
              <a:t>s</a:t>
            </a:r>
            <a:r>
              <a:rPr sz="1400" spc="-10" dirty="0">
                <a:latin typeface="Arial"/>
                <a:cs typeface="Arial"/>
              </a:rPr>
              <a:t>ro</a:t>
            </a:r>
            <a:r>
              <a:rPr sz="1400" spc="5" dirty="0">
                <a:latin typeface="Arial"/>
                <a:cs typeface="Arial"/>
              </a:rPr>
              <a:t>o</a:t>
            </a:r>
            <a:r>
              <a:rPr sz="1400" dirty="0">
                <a:latin typeface="Arial"/>
                <a:cs typeface="Arial"/>
              </a:rPr>
              <a:t>m.</a:t>
            </a:r>
          </a:p>
          <a:p>
            <a:pPr marL="12700" marR="4040504">
              <a:spcBef>
                <a:spcPts val="15"/>
              </a:spcBef>
            </a:pPr>
            <a:r>
              <a:rPr sz="1400" b="1" u="sng" spc="-5" dirty="0">
                <a:latin typeface="Arial"/>
                <a:cs typeface="Arial"/>
              </a:rPr>
              <a:t>C</a:t>
            </a:r>
            <a:r>
              <a:rPr sz="1400" b="1" u="sng" spc="5" dirty="0">
                <a:latin typeface="Arial"/>
                <a:cs typeface="Arial"/>
              </a:rPr>
              <a:t>o</a:t>
            </a:r>
            <a:r>
              <a:rPr sz="1400" b="1" u="sng" dirty="0">
                <a:latin typeface="Arial"/>
                <a:cs typeface="Arial"/>
              </a:rPr>
              <a:t>m</a:t>
            </a:r>
            <a:r>
              <a:rPr sz="1400" b="1" u="sng" spc="-5" dirty="0">
                <a:latin typeface="Arial"/>
                <a:cs typeface="Arial"/>
              </a:rPr>
              <a:t>m</a:t>
            </a:r>
            <a:r>
              <a:rPr sz="1400" b="1" u="sng" spc="-10" dirty="0">
                <a:latin typeface="Arial"/>
                <a:cs typeface="Arial"/>
              </a:rPr>
              <a:t>u</a:t>
            </a:r>
            <a:r>
              <a:rPr sz="1400" b="1" u="sng" spc="5" dirty="0">
                <a:latin typeface="Arial"/>
                <a:cs typeface="Arial"/>
              </a:rPr>
              <a:t>n</a:t>
            </a:r>
            <a:r>
              <a:rPr sz="1400" b="1" u="sng" dirty="0">
                <a:latin typeface="Arial"/>
                <a:cs typeface="Arial"/>
              </a:rPr>
              <a:t>i</a:t>
            </a:r>
            <a:r>
              <a:rPr sz="1400" b="1" u="sng" spc="-10" dirty="0">
                <a:latin typeface="Arial"/>
                <a:cs typeface="Arial"/>
              </a:rPr>
              <a:t>t</a:t>
            </a:r>
            <a:r>
              <a:rPr sz="1400" b="1" u="sng" dirty="0">
                <a:latin typeface="Arial"/>
                <a:cs typeface="Arial"/>
              </a:rPr>
              <a:t>y</a:t>
            </a:r>
            <a:r>
              <a:rPr sz="1400" b="1" u="sng" spc="-5" dirty="0">
                <a:latin typeface="Arial"/>
                <a:cs typeface="Arial"/>
              </a:rPr>
              <a:t> </a:t>
            </a:r>
            <a:r>
              <a:rPr sz="1400" b="1" u="sng" spc="5" dirty="0">
                <a:latin typeface="Arial"/>
                <a:cs typeface="Arial"/>
              </a:rPr>
              <a:t>c</a:t>
            </a:r>
            <a:r>
              <a:rPr sz="1400" b="1" u="sng" spc="-10" dirty="0">
                <a:latin typeface="Arial"/>
                <a:cs typeface="Arial"/>
              </a:rPr>
              <a:t>o</a:t>
            </a:r>
            <a:r>
              <a:rPr sz="1400" b="1" u="sng" spc="5" dirty="0">
                <a:latin typeface="Arial"/>
                <a:cs typeface="Arial"/>
              </a:rPr>
              <a:t>n</a:t>
            </a:r>
            <a:r>
              <a:rPr sz="1400" b="1" u="sng" spc="-10" dirty="0">
                <a:latin typeface="Arial"/>
                <a:cs typeface="Arial"/>
              </a:rPr>
              <a:t>t</a:t>
            </a:r>
            <a:r>
              <a:rPr sz="1400" b="1" u="sng" spc="5" dirty="0">
                <a:latin typeface="Arial"/>
                <a:cs typeface="Arial"/>
              </a:rPr>
              <a:t>e</a:t>
            </a:r>
            <a:r>
              <a:rPr sz="1400" b="1" u="sng" spc="-10" dirty="0">
                <a:latin typeface="Arial"/>
                <a:cs typeface="Arial"/>
              </a:rPr>
              <a:t>x</a:t>
            </a:r>
            <a:r>
              <a:rPr sz="1400" b="1" u="sng" dirty="0">
                <a:latin typeface="Arial"/>
                <a:cs typeface="Arial"/>
              </a:rPr>
              <a:t>ts</a:t>
            </a:r>
            <a:r>
              <a:rPr sz="1400" b="1" u="sng" spc="-5" dirty="0">
                <a:latin typeface="Arial"/>
                <a:cs typeface="Arial"/>
              </a:rPr>
              <a:t> </a:t>
            </a:r>
            <a:r>
              <a:rPr sz="1400" spc="-10" dirty="0">
                <a:latin typeface="Arial"/>
                <a:cs typeface="Arial"/>
              </a:rPr>
              <a:t>r</a:t>
            </a:r>
            <a:r>
              <a:rPr sz="1400" spc="5" dirty="0">
                <a:latin typeface="Arial"/>
                <a:cs typeface="Arial"/>
              </a:rPr>
              <a:t>e</a:t>
            </a:r>
            <a:r>
              <a:rPr sz="1400" spc="-10" dirty="0">
                <a:latin typeface="Arial"/>
                <a:cs typeface="Arial"/>
              </a:rPr>
              <a:t>f</a:t>
            </a:r>
            <a:r>
              <a:rPr sz="1400" spc="5" dirty="0">
                <a:latin typeface="Arial"/>
                <a:cs typeface="Arial"/>
              </a:rPr>
              <a:t>e</a:t>
            </a:r>
            <a:r>
              <a:rPr sz="1400" dirty="0">
                <a:latin typeface="Arial"/>
                <a:cs typeface="Arial"/>
              </a:rPr>
              <a:t>r</a:t>
            </a:r>
            <a:r>
              <a:rPr sz="1400" spc="-5" dirty="0">
                <a:latin typeface="Arial"/>
                <a:cs typeface="Arial"/>
              </a:rPr>
              <a:t> </a:t>
            </a:r>
            <a:r>
              <a:rPr sz="1400" dirty="0">
                <a:latin typeface="Arial"/>
                <a:cs typeface="Arial"/>
              </a:rPr>
              <a:t>to</a:t>
            </a:r>
            <a:r>
              <a:rPr sz="1400" spc="10" dirty="0">
                <a:latin typeface="Arial"/>
                <a:cs typeface="Arial"/>
              </a:rPr>
              <a:t> </a:t>
            </a:r>
            <a:r>
              <a:rPr sz="1400" spc="5" dirty="0">
                <a:latin typeface="Arial"/>
                <a:cs typeface="Arial"/>
              </a:rPr>
              <a:t>s</a:t>
            </a:r>
            <a:r>
              <a:rPr sz="1400" spc="-10" dirty="0">
                <a:latin typeface="Arial"/>
                <a:cs typeface="Arial"/>
              </a:rPr>
              <a:t>i</a:t>
            </a:r>
            <a:r>
              <a:rPr sz="1400" dirty="0">
                <a:latin typeface="Arial"/>
                <a:cs typeface="Arial"/>
              </a:rPr>
              <a:t>t</a:t>
            </a:r>
            <a:r>
              <a:rPr sz="1400" spc="-10" dirty="0">
                <a:latin typeface="Arial"/>
                <a:cs typeface="Arial"/>
              </a:rPr>
              <a:t>u</a:t>
            </a:r>
            <a:r>
              <a:rPr sz="1400" spc="5" dirty="0">
                <a:latin typeface="Arial"/>
                <a:cs typeface="Arial"/>
              </a:rPr>
              <a:t>a</a:t>
            </a:r>
            <a:r>
              <a:rPr sz="1400" dirty="0">
                <a:latin typeface="Arial"/>
                <a:cs typeface="Arial"/>
              </a:rPr>
              <a:t>t</a:t>
            </a:r>
            <a:r>
              <a:rPr sz="1400" spc="-10" dirty="0">
                <a:latin typeface="Arial"/>
                <a:cs typeface="Arial"/>
              </a:rPr>
              <a:t>i</a:t>
            </a:r>
            <a:r>
              <a:rPr sz="1400" spc="5" dirty="0">
                <a:latin typeface="Arial"/>
                <a:cs typeface="Arial"/>
              </a:rPr>
              <a:t>o</a:t>
            </a:r>
            <a:r>
              <a:rPr sz="1400" spc="-10" dirty="0">
                <a:latin typeface="Arial"/>
                <a:cs typeface="Arial"/>
              </a:rPr>
              <a:t>n</a:t>
            </a:r>
            <a:r>
              <a:rPr sz="1400" dirty="0">
                <a:latin typeface="Arial"/>
                <a:cs typeface="Arial"/>
              </a:rPr>
              <a:t>s</a:t>
            </a:r>
            <a:r>
              <a:rPr sz="1400" spc="-5" dirty="0">
                <a:latin typeface="Arial"/>
                <a:cs typeface="Arial"/>
              </a:rPr>
              <a:t> </a:t>
            </a:r>
            <a:r>
              <a:rPr sz="1400" spc="5" dirty="0">
                <a:latin typeface="Arial"/>
                <a:cs typeface="Arial"/>
              </a:rPr>
              <a:t>a</a:t>
            </a:r>
            <a:r>
              <a:rPr sz="1400" spc="-10" dirty="0">
                <a:latin typeface="Arial"/>
                <a:cs typeface="Arial"/>
              </a:rPr>
              <a:t>n</a:t>
            </a:r>
            <a:r>
              <a:rPr sz="1400" dirty="0">
                <a:latin typeface="Arial"/>
                <a:cs typeface="Arial"/>
              </a:rPr>
              <a:t>d</a:t>
            </a:r>
            <a:r>
              <a:rPr sz="1400" spc="-5" dirty="0">
                <a:latin typeface="Arial"/>
                <a:cs typeface="Arial"/>
              </a:rPr>
              <a:t> </a:t>
            </a:r>
            <a:r>
              <a:rPr sz="1400" spc="5" dirty="0">
                <a:latin typeface="Arial"/>
                <a:cs typeface="Arial"/>
              </a:rPr>
              <a:t>a</a:t>
            </a:r>
            <a:r>
              <a:rPr sz="1400" spc="-10" dirty="0">
                <a:latin typeface="Arial"/>
                <a:cs typeface="Arial"/>
              </a:rPr>
              <a:t>l</a:t>
            </a:r>
            <a:r>
              <a:rPr sz="1400" dirty="0">
                <a:latin typeface="Arial"/>
                <a:cs typeface="Arial"/>
              </a:rPr>
              <a:t>l </a:t>
            </a:r>
            <a:r>
              <a:rPr sz="1400" spc="-10" dirty="0">
                <a:latin typeface="Arial"/>
                <a:cs typeface="Arial"/>
              </a:rPr>
              <a:t>t</a:t>
            </a:r>
            <a:r>
              <a:rPr sz="1400" spc="5" dirty="0">
                <a:latin typeface="Arial"/>
                <a:cs typeface="Arial"/>
              </a:rPr>
              <a:t>h</a:t>
            </a:r>
            <a:r>
              <a:rPr sz="1400" dirty="0">
                <a:latin typeface="Arial"/>
                <a:cs typeface="Arial"/>
              </a:rPr>
              <a:t>e</a:t>
            </a:r>
            <a:r>
              <a:rPr sz="1400" spc="10" dirty="0">
                <a:latin typeface="Arial"/>
                <a:cs typeface="Arial"/>
              </a:rPr>
              <a:t> </a:t>
            </a:r>
            <a:r>
              <a:rPr sz="1400" spc="-10" dirty="0">
                <a:latin typeface="Arial"/>
                <a:cs typeface="Arial"/>
              </a:rPr>
              <a:t>c</a:t>
            </a:r>
            <a:r>
              <a:rPr sz="1400" dirty="0">
                <a:latin typeface="Arial"/>
                <a:cs typeface="Arial"/>
              </a:rPr>
              <a:t>i</a:t>
            </a:r>
            <a:r>
              <a:rPr sz="1400" spc="-10" dirty="0">
                <a:latin typeface="Arial"/>
                <a:cs typeface="Arial"/>
              </a:rPr>
              <a:t>r</a:t>
            </a:r>
            <a:r>
              <a:rPr sz="1400" spc="5" dirty="0">
                <a:latin typeface="Arial"/>
                <a:cs typeface="Arial"/>
              </a:rPr>
              <a:t>cu</a:t>
            </a:r>
            <a:r>
              <a:rPr sz="1400" spc="-15" dirty="0">
                <a:latin typeface="Arial"/>
                <a:cs typeface="Arial"/>
              </a:rPr>
              <a:t>m</a:t>
            </a:r>
            <a:r>
              <a:rPr sz="1400" spc="5" dirty="0">
                <a:latin typeface="Arial"/>
                <a:cs typeface="Arial"/>
              </a:rPr>
              <a:t>s</a:t>
            </a:r>
            <a:r>
              <a:rPr sz="1400" spc="-10" dirty="0">
                <a:latin typeface="Arial"/>
                <a:cs typeface="Arial"/>
              </a:rPr>
              <a:t>t</a:t>
            </a:r>
            <a:r>
              <a:rPr sz="1400" spc="5" dirty="0">
                <a:latin typeface="Arial"/>
                <a:cs typeface="Arial"/>
              </a:rPr>
              <a:t>a</a:t>
            </a:r>
            <a:r>
              <a:rPr sz="1400" spc="-10" dirty="0">
                <a:latin typeface="Arial"/>
                <a:cs typeface="Arial"/>
              </a:rPr>
              <a:t>n</a:t>
            </a:r>
            <a:r>
              <a:rPr sz="1400" spc="5" dirty="0">
                <a:latin typeface="Arial"/>
                <a:cs typeface="Arial"/>
              </a:rPr>
              <a:t>c</a:t>
            </a:r>
            <a:r>
              <a:rPr sz="1400" spc="-10" dirty="0">
                <a:latin typeface="Arial"/>
                <a:cs typeface="Arial"/>
              </a:rPr>
              <a:t>e</a:t>
            </a:r>
            <a:r>
              <a:rPr sz="1400" dirty="0">
                <a:latin typeface="Arial"/>
                <a:cs typeface="Arial"/>
              </a:rPr>
              <a:t>s</a:t>
            </a:r>
            <a:r>
              <a:rPr sz="1400" spc="-5" dirty="0">
                <a:latin typeface="Arial"/>
                <a:cs typeface="Arial"/>
              </a:rPr>
              <a:t> </a:t>
            </a:r>
            <a:r>
              <a:rPr sz="1400" dirty="0">
                <a:latin typeface="Arial"/>
                <a:cs typeface="Arial"/>
              </a:rPr>
              <a:t>in</a:t>
            </a:r>
            <a:r>
              <a:rPr sz="1400" spc="-5" dirty="0">
                <a:latin typeface="Arial"/>
                <a:cs typeface="Arial"/>
              </a:rPr>
              <a:t> w</a:t>
            </a:r>
            <a:r>
              <a:rPr sz="1400" spc="5" dirty="0">
                <a:latin typeface="Arial"/>
                <a:cs typeface="Arial"/>
              </a:rPr>
              <a:t>h</a:t>
            </a:r>
            <a:r>
              <a:rPr sz="1400" spc="-10" dirty="0">
                <a:latin typeface="Arial"/>
                <a:cs typeface="Arial"/>
              </a:rPr>
              <a:t>i</a:t>
            </a:r>
            <a:r>
              <a:rPr sz="1400" spc="5" dirty="0">
                <a:latin typeface="Arial"/>
                <a:cs typeface="Arial"/>
              </a:rPr>
              <a:t>c</a:t>
            </a:r>
            <a:r>
              <a:rPr sz="1400" dirty="0">
                <a:latin typeface="Arial"/>
                <a:cs typeface="Arial"/>
              </a:rPr>
              <a:t>h</a:t>
            </a:r>
            <a:r>
              <a:rPr sz="1400" spc="-5" dirty="0">
                <a:latin typeface="Arial"/>
                <a:cs typeface="Arial"/>
              </a:rPr>
              <a:t> </a:t>
            </a:r>
            <a:r>
              <a:rPr sz="1400" spc="-10" dirty="0">
                <a:latin typeface="Arial"/>
                <a:cs typeface="Arial"/>
              </a:rPr>
              <a:t>l</a:t>
            </a:r>
            <a:r>
              <a:rPr sz="1400" spc="5" dirty="0">
                <a:latin typeface="Arial"/>
                <a:cs typeface="Arial"/>
              </a:rPr>
              <a:t>e</a:t>
            </a:r>
            <a:r>
              <a:rPr sz="1400" spc="-10" dirty="0">
                <a:latin typeface="Arial"/>
                <a:cs typeface="Arial"/>
              </a:rPr>
              <a:t>a</a:t>
            </a:r>
            <a:r>
              <a:rPr sz="1400" dirty="0">
                <a:latin typeface="Arial"/>
                <a:cs typeface="Arial"/>
              </a:rPr>
              <a:t>r</a:t>
            </a:r>
            <a:r>
              <a:rPr sz="1400" spc="-10" dirty="0">
                <a:latin typeface="Arial"/>
                <a:cs typeface="Arial"/>
              </a:rPr>
              <a:t>n</a:t>
            </a:r>
            <a:r>
              <a:rPr sz="1400" spc="5" dirty="0">
                <a:latin typeface="Arial"/>
                <a:cs typeface="Arial"/>
              </a:rPr>
              <a:t>e</a:t>
            </a:r>
            <a:r>
              <a:rPr sz="1400" spc="-10" dirty="0">
                <a:latin typeface="Arial"/>
                <a:cs typeface="Arial"/>
              </a:rPr>
              <a:t>r</a:t>
            </a:r>
            <a:r>
              <a:rPr sz="1400" dirty="0">
                <a:latin typeface="Arial"/>
                <a:cs typeface="Arial"/>
              </a:rPr>
              <a:t>s</a:t>
            </a:r>
            <a:r>
              <a:rPr sz="1400" spc="5" dirty="0">
                <a:latin typeface="Arial"/>
                <a:cs typeface="Arial"/>
              </a:rPr>
              <a:t> </a:t>
            </a:r>
            <a:r>
              <a:rPr sz="1400" spc="-10" dirty="0">
                <a:latin typeface="Arial"/>
                <a:cs typeface="Arial"/>
              </a:rPr>
              <a:t>le</a:t>
            </a:r>
            <a:r>
              <a:rPr sz="1400" spc="5" dirty="0">
                <a:latin typeface="Arial"/>
                <a:cs typeface="Arial"/>
              </a:rPr>
              <a:t>a</a:t>
            </a:r>
            <a:r>
              <a:rPr sz="1400" spc="-10" dirty="0">
                <a:latin typeface="Arial"/>
                <a:cs typeface="Arial"/>
              </a:rPr>
              <a:t>r</a:t>
            </a:r>
            <a:r>
              <a:rPr sz="1400" dirty="0">
                <a:latin typeface="Arial"/>
                <a:cs typeface="Arial"/>
              </a:rPr>
              <a:t>n</a:t>
            </a:r>
            <a:r>
              <a:rPr sz="1400" spc="5" dirty="0">
                <a:latin typeface="Arial"/>
                <a:cs typeface="Arial"/>
              </a:rPr>
              <a:t> </a:t>
            </a:r>
            <a:r>
              <a:rPr sz="1400" spc="-10" dirty="0">
                <a:latin typeface="Arial"/>
                <a:cs typeface="Arial"/>
              </a:rPr>
              <a:t>f</a:t>
            </a:r>
            <a:r>
              <a:rPr sz="1400" dirty="0">
                <a:latin typeface="Arial"/>
                <a:cs typeface="Arial"/>
              </a:rPr>
              <a:t>r</a:t>
            </a:r>
            <a:r>
              <a:rPr sz="1400" spc="5" dirty="0">
                <a:latin typeface="Arial"/>
                <a:cs typeface="Arial"/>
              </a:rPr>
              <a:t>o</a:t>
            </a:r>
            <a:r>
              <a:rPr sz="1400" dirty="0">
                <a:latin typeface="Arial"/>
                <a:cs typeface="Arial"/>
              </a:rPr>
              <a:t>m</a:t>
            </a:r>
            <a:r>
              <a:rPr lang="en-US" sz="1400" dirty="0">
                <a:latin typeface="Arial"/>
                <a:cs typeface="Arial"/>
              </a:rPr>
              <a:t> i</a:t>
            </a:r>
            <a:r>
              <a:rPr lang="en-US" sz="1400" spc="-10" dirty="0">
                <a:latin typeface="Arial"/>
                <a:cs typeface="Arial"/>
              </a:rPr>
              <a:t>n</a:t>
            </a:r>
            <a:r>
              <a:rPr lang="en-US" sz="1400" spc="5" dirty="0">
                <a:latin typeface="Arial"/>
                <a:cs typeface="Arial"/>
              </a:rPr>
              <a:t>s</a:t>
            </a:r>
            <a:r>
              <a:rPr lang="en-US" sz="1400" spc="-10" dirty="0">
                <a:latin typeface="Arial"/>
                <a:cs typeface="Arial"/>
              </a:rPr>
              <a:t>t</a:t>
            </a:r>
            <a:r>
              <a:rPr lang="en-US" sz="1400" dirty="0">
                <a:latin typeface="Arial"/>
                <a:cs typeface="Arial"/>
              </a:rPr>
              <a:t>r</a:t>
            </a:r>
            <a:r>
              <a:rPr lang="en-US" sz="1400" spc="-10" dirty="0">
                <a:latin typeface="Arial"/>
                <a:cs typeface="Arial"/>
              </a:rPr>
              <a:t>u</a:t>
            </a:r>
            <a:r>
              <a:rPr lang="en-US" sz="1400" spc="5" dirty="0">
                <a:latin typeface="Arial"/>
                <a:cs typeface="Arial"/>
              </a:rPr>
              <a:t>c</a:t>
            </a:r>
            <a:r>
              <a:rPr lang="en-US" sz="1400" dirty="0">
                <a:latin typeface="Arial"/>
                <a:cs typeface="Arial"/>
              </a:rPr>
              <a:t>t</a:t>
            </a:r>
            <a:r>
              <a:rPr lang="en-US" sz="1400" spc="-10" dirty="0">
                <a:latin typeface="Arial"/>
                <a:cs typeface="Arial"/>
              </a:rPr>
              <a:t>i</a:t>
            </a:r>
            <a:r>
              <a:rPr lang="en-US" sz="1400" spc="5" dirty="0">
                <a:latin typeface="Arial"/>
                <a:cs typeface="Arial"/>
              </a:rPr>
              <a:t>o</a:t>
            </a:r>
            <a:r>
              <a:rPr lang="en-US" sz="1400" dirty="0">
                <a:latin typeface="Arial"/>
                <a:cs typeface="Arial"/>
              </a:rPr>
              <a:t>n</a:t>
            </a:r>
            <a:r>
              <a:rPr lang="en-US" sz="1400" spc="-5" dirty="0">
                <a:latin typeface="Arial"/>
                <a:cs typeface="Arial"/>
              </a:rPr>
              <a:t> </a:t>
            </a:r>
            <a:r>
              <a:rPr lang="en-US" sz="1400" dirty="0">
                <a:latin typeface="Arial"/>
                <a:cs typeface="Arial"/>
              </a:rPr>
              <a:t>(</a:t>
            </a:r>
            <a:r>
              <a:rPr lang="en-US" sz="1400" spc="-5" dirty="0">
                <a:latin typeface="Arial"/>
                <a:cs typeface="Arial"/>
              </a:rPr>
              <a:t>PPST</a:t>
            </a:r>
            <a:r>
              <a:rPr lang="en-US" sz="1400" dirty="0">
                <a:latin typeface="Arial"/>
                <a:cs typeface="Arial"/>
              </a:rPr>
              <a:t>,</a:t>
            </a:r>
            <a:r>
              <a:rPr lang="en-US" sz="1400" spc="5" dirty="0">
                <a:latin typeface="Arial"/>
                <a:cs typeface="Arial"/>
              </a:rPr>
              <a:t> </a:t>
            </a:r>
            <a:r>
              <a:rPr lang="en-US" sz="1400" spc="-10" dirty="0">
                <a:latin typeface="Arial"/>
                <a:cs typeface="Arial"/>
              </a:rPr>
              <a:t>20</a:t>
            </a:r>
            <a:r>
              <a:rPr lang="en-US" sz="1400" spc="5" dirty="0">
                <a:latin typeface="Arial"/>
                <a:cs typeface="Arial"/>
              </a:rPr>
              <a:t>1</a:t>
            </a:r>
            <a:r>
              <a:rPr lang="en-US" sz="1400" spc="-10" dirty="0">
                <a:latin typeface="Arial"/>
                <a:cs typeface="Arial"/>
              </a:rPr>
              <a:t>7</a:t>
            </a:r>
            <a:r>
              <a:rPr lang="en-US" sz="1400" dirty="0">
                <a:latin typeface="Arial"/>
                <a:cs typeface="Arial"/>
              </a:rPr>
              <a:t>). </a:t>
            </a:r>
          </a:p>
          <a:p>
            <a:pPr marL="12700" marR="4040504">
              <a:spcBef>
                <a:spcPts val="15"/>
              </a:spcBef>
            </a:pPr>
            <a:r>
              <a:rPr sz="1400" b="1" u="sng" spc="-5" dirty="0">
                <a:latin typeface="Arial"/>
                <a:cs typeface="Arial"/>
              </a:rPr>
              <a:t>C</a:t>
            </a:r>
            <a:r>
              <a:rPr sz="1400" b="1" u="sng" spc="5" dirty="0">
                <a:latin typeface="Arial"/>
                <a:cs typeface="Arial"/>
              </a:rPr>
              <a:t>o</a:t>
            </a:r>
            <a:r>
              <a:rPr sz="1400" b="1" u="sng" dirty="0">
                <a:latin typeface="Arial"/>
                <a:cs typeface="Arial"/>
              </a:rPr>
              <a:t>m</a:t>
            </a:r>
            <a:r>
              <a:rPr sz="1400" b="1" u="sng" spc="-5" dirty="0">
                <a:latin typeface="Arial"/>
                <a:cs typeface="Arial"/>
              </a:rPr>
              <a:t>m</a:t>
            </a:r>
            <a:r>
              <a:rPr sz="1400" b="1" u="sng" spc="-10" dirty="0">
                <a:latin typeface="Arial"/>
                <a:cs typeface="Arial"/>
              </a:rPr>
              <a:t>u</a:t>
            </a:r>
            <a:r>
              <a:rPr sz="1400" b="1" u="sng" spc="5" dirty="0">
                <a:latin typeface="Arial"/>
                <a:cs typeface="Arial"/>
              </a:rPr>
              <a:t>n</a:t>
            </a:r>
            <a:r>
              <a:rPr sz="1400" b="1" u="sng" dirty="0">
                <a:latin typeface="Arial"/>
                <a:cs typeface="Arial"/>
              </a:rPr>
              <a:t>i</a:t>
            </a:r>
            <a:r>
              <a:rPr sz="1400" b="1" u="sng" spc="-10" dirty="0">
                <a:latin typeface="Arial"/>
                <a:cs typeface="Arial"/>
              </a:rPr>
              <a:t>t</a:t>
            </a:r>
            <a:r>
              <a:rPr sz="1400" b="1" u="sng" spc="5" dirty="0">
                <a:latin typeface="Arial"/>
                <a:cs typeface="Arial"/>
              </a:rPr>
              <a:t>y</a:t>
            </a:r>
            <a:r>
              <a:rPr sz="1400" b="1" u="sng" dirty="0">
                <a:latin typeface="Arial"/>
                <a:cs typeface="Arial"/>
              </a:rPr>
              <a:t>/</a:t>
            </a:r>
            <a:r>
              <a:rPr sz="1400" b="1" u="sng" spc="-5" dirty="0">
                <a:latin typeface="Arial"/>
                <a:cs typeface="Arial"/>
              </a:rPr>
              <a:t>w</a:t>
            </a:r>
            <a:r>
              <a:rPr sz="1400" b="1" u="sng" spc="-10" dirty="0">
                <a:latin typeface="Arial"/>
                <a:cs typeface="Arial"/>
              </a:rPr>
              <a:t>i</a:t>
            </a:r>
            <a:r>
              <a:rPr sz="1400" b="1" u="sng" spc="5" dirty="0">
                <a:latin typeface="Arial"/>
                <a:cs typeface="Arial"/>
              </a:rPr>
              <a:t>d</a:t>
            </a:r>
            <a:r>
              <a:rPr sz="1400" b="1" u="sng" spc="-10" dirty="0">
                <a:latin typeface="Arial"/>
                <a:cs typeface="Arial"/>
              </a:rPr>
              <a:t>e</a:t>
            </a:r>
            <a:r>
              <a:rPr sz="1400" b="1" u="sng" dirty="0">
                <a:latin typeface="Arial"/>
                <a:cs typeface="Arial"/>
              </a:rPr>
              <a:t>r</a:t>
            </a:r>
            <a:r>
              <a:rPr sz="1400" b="1" u="sng" spc="-5" dirty="0">
                <a:latin typeface="Arial"/>
                <a:cs typeface="Arial"/>
              </a:rPr>
              <a:t> </a:t>
            </a:r>
            <a:r>
              <a:rPr sz="1400" b="1" u="sng" spc="5" dirty="0">
                <a:latin typeface="Arial"/>
                <a:cs typeface="Arial"/>
              </a:rPr>
              <a:t>s</a:t>
            </a:r>
            <a:r>
              <a:rPr sz="1400" b="1" u="sng" spc="-10" dirty="0">
                <a:latin typeface="Arial"/>
                <a:cs typeface="Arial"/>
              </a:rPr>
              <a:t>ch</a:t>
            </a:r>
            <a:r>
              <a:rPr sz="1400" b="1" u="sng" spc="5" dirty="0">
                <a:latin typeface="Arial"/>
                <a:cs typeface="Arial"/>
              </a:rPr>
              <a:t>oo</a:t>
            </a:r>
            <a:r>
              <a:rPr sz="1400" b="1" u="sng" dirty="0">
                <a:latin typeface="Arial"/>
                <a:cs typeface="Arial"/>
              </a:rPr>
              <a:t>l</a:t>
            </a:r>
            <a:r>
              <a:rPr sz="1400" b="1" u="sng" spc="-10" dirty="0">
                <a:latin typeface="Arial"/>
                <a:cs typeface="Arial"/>
              </a:rPr>
              <a:t> c</a:t>
            </a:r>
            <a:r>
              <a:rPr sz="1400" b="1" u="sng" spc="5" dirty="0">
                <a:latin typeface="Arial"/>
                <a:cs typeface="Arial"/>
              </a:rPr>
              <a:t>o</a:t>
            </a:r>
            <a:r>
              <a:rPr sz="1400" b="1" u="sng" dirty="0">
                <a:latin typeface="Arial"/>
                <a:cs typeface="Arial"/>
              </a:rPr>
              <a:t>m</a:t>
            </a:r>
            <a:r>
              <a:rPr sz="1400" b="1" u="sng" spc="-20" dirty="0">
                <a:latin typeface="Arial"/>
                <a:cs typeface="Arial"/>
              </a:rPr>
              <a:t>m</a:t>
            </a:r>
            <a:r>
              <a:rPr sz="1400" b="1" u="sng" spc="5" dirty="0">
                <a:latin typeface="Arial"/>
                <a:cs typeface="Arial"/>
              </a:rPr>
              <a:t>un</a:t>
            </a:r>
            <a:r>
              <a:rPr sz="1400" b="1" u="sng" spc="-10" dirty="0">
                <a:latin typeface="Arial"/>
                <a:cs typeface="Arial"/>
              </a:rPr>
              <a:t>i</a:t>
            </a:r>
            <a:r>
              <a:rPr sz="1400" b="1" u="sng" dirty="0">
                <a:latin typeface="Arial"/>
                <a:cs typeface="Arial"/>
              </a:rPr>
              <a:t>ty</a:t>
            </a:r>
            <a:r>
              <a:rPr sz="1400" b="1" u="sng" spc="-5" dirty="0">
                <a:latin typeface="Arial"/>
                <a:cs typeface="Arial"/>
              </a:rPr>
              <a:t> </a:t>
            </a:r>
            <a:r>
              <a:rPr sz="1400" spc="-10" dirty="0">
                <a:latin typeface="Arial"/>
                <a:cs typeface="Arial"/>
              </a:rPr>
              <a:t>r</a:t>
            </a:r>
            <a:r>
              <a:rPr sz="1400" spc="5" dirty="0">
                <a:latin typeface="Arial"/>
                <a:cs typeface="Arial"/>
              </a:rPr>
              <a:t>e</a:t>
            </a:r>
            <a:r>
              <a:rPr sz="1400" spc="-10" dirty="0">
                <a:latin typeface="Arial"/>
                <a:cs typeface="Arial"/>
              </a:rPr>
              <a:t>f</a:t>
            </a:r>
            <a:r>
              <a:rPr sz="1400" spc="5" dirty="0">
                <a:latin typeface="Arial"/>
                <a:cs typeface="Arial"/>
              </a:rPr>
              <a:t>e</a:t>
            </a:r>
            <a:r>
              <a:rPr sz="1400" spc="-10" dirty="0">
                <a:latin typeface="Arial"/>
                <a:cs typeface="Arial"/>
              </a:rPr>
              <a:t>r</a:t>
            </a:r>
            <a:r>
              <a:rPr sz="1400" dirty="0">
                <a:latin typeface="Arial"/>
                <a:cs typeface="Arial"/>
              </a:rPr>
              <a:t>s</a:t>
            </a:r>
            <a:r>
              <a:rPr sz="1400" spc="5" dirty="0">
                <a:latin typeface="Arial"/>
                <a:cs typeface="Arial"/>
              </a:rPr>
              <a:t> </a:t>
            </a:r>
            <a:r>
              <a:rPr sz="1400" spc="-10" dirty="0">
                <a:latin typeface="Arial"/>
                <a:cs typeface="Arial"/>
              </a:rPr>
              <a:t>t</a:t>
            </a:r>
            <a:r>
              <a:rPr sz="1400" dirty="0">
                <a:latin typeface="Arial"/>
                <a:cs typeface="Arial"/>
              </a:rPr>
              <a:t>o</a:t>
            </a:r>
            <a:r>
              <a:rPr sz="1400" spc="15" dirty="0">
                <a:latin typeface="Arial"/>
                <a:cs typeface="Arial"/>
              </a:rPr>
              <a:t> </a:t>
            </a:r>
            <a:r>
              <a:rPr sz="1400" spc="5" dirty="0">
                <a:latin typeface="Arial"/>
                <a:cs typeface="Arial"/>
              </a:rPr>
              <a:t>b</a:t>
            </a:r>
            <a:r>
              <a:rPr sz="1400" spc="-10" dirty="0">
                <a:latin typeface="Arial"/>
                <a:cs typeface="Arial"/>
              </a:rPr>
              <a:t>o</a:t>
            </a:r>
            <a:r>
              <a:rPr sz="1400" dirty="0">
                <a:latin typeface="Arial"/>
                <a:cs typeface="Arial"/>
              </a:rPr>
              <a:t>th</a:t>
            </a:r>
            <a:r>
              <a:rPr sz="1400" spc="-5" dirty="0">
                <a:latin typeface="Arial"/>
                <a:cs typeface="Arial"/>
              </a:rPr>
              <a:t> </a:t>
            </a:r>
            <a:r>
              <a:rPr sz="1400" dirty="0">
                <a:latin typeface="Arial"/>
                <a:cs typeface="Arial"/>
              </a:rPr>
              <a:t>i</a:t>
            </a:r>
            <a:r>
              <a:rPr sz="1400" spc="-10" dirty="0">
                <a:latin typeface="Arial"/>
                <a:cs typeface="Arial"/>
              </a:rPr>
              <a:t>n</a:t>
            </a:r>
            <a:r>
              <a:rPr sz="1400" dirty="0">
                <a:latin typeface="Arial"/>
                <a:cs typeface="Arial"/>
              </a:rPr>
              <a:t>t</a:t>
            </a:r>
            <a:r>
              <a:rPr sz="1400" spc="-10" dirty="0">
                <a:latin typeface="Arial"/>
                <a:cs typeface="Arial"/>
              </a:rPr>
              <a:t>e</a:t>
            </a:r>
            <a:r>
              <a:rPr sz="1400" dirty="0">
                <a:latin typeface="Arial"/>
                <a:cs typeface="Arial"/>
              </a:rPr>
              <a:t>r</a:t>
            </a:r>
            <a:r>
              <a:rPr sz="1400" spc="-10" dirty="0">
                <a:latin typeface="Arial"/>
                <a:cs typeface="Arial"/>
              </a:rPr>
              <a:t>n</a:t>
            </a:r>
            <a:r>
              <a:rPr sz="1400" spc="5" dirty="0">
                <a:latin typeface="Arial"/>
                <a:cs typeface="Arial"/>
              </a:rPr>
              <a:t>a</a:t>
            </a:r>
            <a:r>
              <a:rPr sz="1400" dirty="0">
                <a:latin typeface="Arial"/>
                <a:cs typeface="Arial"/>
              </a:rPr>
              <a:t>l</a:t>
            </a:r>
            <a:r>
              <a:rPr sz="1400" spc="-10" dirty="0">
                <a:latin typeface="Arial"/>
                <a:cs typeface="Arial"/>
              </a:rPr>
              <a:t> a</a:t>
            </a:r>
            <a:r>
              <a:rPr sz="1400" spc="5" dirty="0">
                <a:latin typeface="Arial"/>
                <a:cs typeface="Arial"/>
              </a:rPr>
              <a:t>n</a:t>
            </a:r>
            <a:r>
              <a:rPr sz="1400" dirty="0">
                <a:latin typeface="Arial"/>
                <a:cs typeface="Arial"/>
              </a:rPr>
              <a:t>d</a:t>
            </a:r>
            <a:r>
              <a:rPr sz="1400" spc="-15" dirty="0">
                <a:latin typeface="Arial"/>
                <a:cs typeface="Arial"/>
              </a:rPr>
              <a:t> </a:t>
            </a:r>
            <a:r>
              <a:rPr sz="1400" spc="5" dirty="0">
                <a:latin typeface="Arial"/>
                <a:cs typeface="Arial"/>
              </a:rPr>
              <a:t>e</a:t>
            </a:r>
            <a:r>
              <a:rPr sz="1400" spc="-10" dirty="0">
                <a:latin typeface="Arial"/>
                <a:cs typeface="Arial"/>
              </a:rPr>
              <a:t>x</a:t>
            </a:r>
            <a:r>
              <a:rPr sz="1400" dirty="0">
                <a:latin typeface="Arial"/>
                <a:cs typeface="Arial"/>
              </a:rPr>
              <a:t>t</a:t>
            </a:r>
            <a:r>
              <a:rPr sz="1400" spc="-10" dirty="0">
                <a:latin typeface="Arial"/>
                <a:cs typeface="Arial"/>
              </a:rPr>
              <a:t>e</a:t>
            </a:r>
            <a:r>
              <a:rPr sz="1400" dirty="0">
                <a:latin typeface="Arial"/>
                <a:cs typeface="Arial"/>
              </a:rPr>
              <a:t>r</a:t>
            </a:r>
            <a:r>
              <a:rPr sz="1400" spc="-10" dirty="0">
                <a:latin typeface="Arial"/>
                <a:cs typeface="Arial"/>
              </a:rPr>
              <a:t>n</a:t>
            </a:r>
            <a:r>
              <a:rPr sz="1400" spc="5" dirty="0">
                <a:latin typeface="Arial"/>
                <a:cs typeface="Arial"/>
              </a:rPr>
              <a:t>a</a:t>
            </a:r>
            <a:r>
              <a:rPr sz="1400" dirty="0">
                <a:latin typeface="Arial"/>
                <a:cs typeface="Arial"/>
              </a:rPr>
              <a:t>l</a:t>
            </a:r>
            <a:r>
              <a:rPr sz="1400" spc="-10" dirty="0">
                <a:latin typeface="Arial"/>
                <a:cs typeface="Arial"/>
              </a:rPr>
              <a:t> </a:t>
            </a:r>
            <a:r>
              <a:rPr sz="1400" spc="5" dirty="0">
                <a:latin typeface="Arial"/>
                <a:cs typeface="Arial"/>
              </a:rPr>
              <a:t>s</a:t>
            </a:r>
            <a:r>
              <a:rPr sz="1400" spc="-10" dirty="0">
                <a:latin typeface="Arial"/>
                <a:cs typeface="Arial"/>
              </a:rPr>
              <a:t>t</a:t>
            </a:r>
            <a:r>
              <a:rPr sz="1400" spc="5" dirty="0">
                <a:latin typeface="Arial"/>
                <a:cs typeface="Arial"/>
              </a:rPr>
              <a:t>a</a:t>
            </a:r>
            <a:r>
              <a:rPr sz="1400" spc="-10" dirty="0">
                <a:latin typeface="Arial"/>
                <a:cs typeface="Arial"/>
              </a:rPr>
              <a:t>ke</a:t>
            </a:r>
            <a:r>
              <a:rPr sz="1400" spc="5" dirty="0">
                <a:latin typeface="Arial"/>
                <a:cs typeface="Arial"/>
              </a:rPr>
              <a:t>ho</a:t>
            </a:r>
            <a:r>
              <a:rPr sz="1400" spc="-10" dirty="0">
                <a:latin typeface="Arial"/>
                <a:cs typeface="Arial"/>
              </a:rPr>
              <a:t>ld</a:t>
            </a:r>
            <a:r>
              <a:rPr sz="1400" spc="5" dirty="0">
                <a:latin typeface="Arial"/>
                <a:cs typeface="Arial"/>
              </a:rPr>
              <a:t>e</a:t>
            </a:r>
            <a:r>
              <a:rPr sz="1400" spc="-10" dirty="0">
                <a:latin typeface="Arial"/>
                <a:cs typeface="Arial"/>
              </a:rPr>
              <a:t>r</a:t>
            </a:r>
            <a:r>
              <a:rPr sz="1400" dirty="0">
                <a:latin typeface="Arial"/>
                <a:cs typeface="Arial"/>
              </a:rPr>
              <a:t>s</a:t>
            </a:r>
            <a:r>
              <a:rPr sz="1400" spc="5" dirty="0">
                <a:latin typeface="Arial"/>
                <a:cs typeface="Arial"/>
              </a:rPr>
              <a:t> </a:t>
            </a:r>
            <a:r>
              <a:rPr sz="1400" dirty="0">
                <a:latin typeface="Arial"/>
                <a:cs typeface="Arial"/>
              </a:rPr>
              <a:t>(</a:t>
            </a:r>
            <a:r>
              <a:rPr sz="1400" spc="-5" dirty="0">
                <a:latin typeface="Arial"/>
                <a:cs typeface="Arial"/>
              </a:rPr>
              <a:t>PPST</a:t>
            </a:r>
            <a:r>
              <a:rPr sz="1400" dirty="0">
                <a:latin typeface="Arial"/>
                <a:cs typeface="Arial"/>
              </a:rPr>
              <a:t>,</a:t>
            </a:r>
            <a:r>
              <a:rPr sz="1400" spc="-10" dirty="0">
                <a:latin typeface="Arial"/>
                <a:cs typeface="Arial"/>
              </a:rPr>
              <a:t> </a:t>
            </a:r>
            <a:r>
              <a:rPr sz="1400" spc="5" dirty="0">
                <a:latin typeface="Arial"/>
                <a:cs typeface="Arial"/>
              </a:rPr>
              <a:t>2</a:t>
            </a:r>
            <a:r>
              <a:rPr sz="1400" spc="-10" dirty="0">
                <a:latin typeface="Arial"/>
                <a:cs typeface="Arial"/>
              </a:rPr>
              <a:t>0</a:t>
            </a:r>
            <a:r>
              <a:rPr sz="1400" spc="5" dirty="0">
                <a:latin typeface="Arial"/>
                <a:cs typeface="Arial"/>
              </a:rPr>
              <a:t>1</a:t>
            </a:r>
            <a:r>
              <a:rPr sz="1400" spc="-10" dirty="0">
                <a:latin typeface="Arial"/>
                <a:cs typeface="Arial"/>
              </a:rPr>
              <a:t>7</a:t>
            </a:r>
            <a:r>
              <a:rPr sz="1400" dirty="0">
                <a:latin typeface="Arial"/>
                <a:cs typeface="Arial"/>
              </a:rPr>
              <a:t>).</a:t>
            </a:r>
          </a:p>
          <a:p>
            <a:pPr>
              <a:spcBef>
                <a:spcPts val="9"/>
              </a:spcBef>
            </a:pPr>
            <a:endParaRPr sz="1600" dirty="0"/>
          </a:p>
          <a:p>
            <a:pPr marL="12700"/>
            <a:r>
              <a:rPr sz="1400" spc="-5" dirty="0">
                <a:latin typeface="Arial"/>
                <a:cs typeface="Arial"/>
              </a:rPr>
              <a:t>N</a:t>
            </a:r>
            <a:r>
              <a:rPr sz="1400" spc="5" dirty="0">
                <a:latin typeface="Arial"/>
                <a:cs typeface="Arial"/>
              </a:rPr>
              <a:t>o</a:t>
            </a:r>
            <a:r>
              <a:rPr sz="1400" dirty="0">
                <a:latin typeface="Arial"/>
                <a:cs typeface="Arial"/>
              </a:rPr>
              <a:t>t</a:t>
            </a:r>
            <a:r>
              <a:rPr sz="1400" spc="-10" dirty="0">
                <a:latin typeface="Arial"/>
                <a:cs typeface="Arial"/>
              </a:rPr>
              <a:t>e</a:t>
            </a:r>
            <a:r>
              <a:rPr sz="1400" spc="5" dirty="0">
                <a:latin typeface="Arial"/>
                <a:cs typeface="Arial"/>
              </a:rPr>
              <a:t>s</a:t>
            </a:r>
            <a:r>
              <a:rPr sz="1400" dirty="0">
                <a:latin typeface="Arial"/>
                <a:cs typeface="Arial"/>
              </a:rPr>
              <a:t>:</a:t>
            </a:r>
          </a:p>
          <a:p>
            <a:pPr marL="241300" indent="-228600">
              <a:buClr>
                <a:srgbClr val="2D2D2D"/>
              </a:buClr>
              <a:buFont typeface="Calibri"/>
              <a:buChar char="●"/>
              <a:tabLst>
                <a:tab pos="240665" algn="l"/>
              </a:tabLst>
            </a:pPr>
            <a:r>
              <a:rPr sz="1400" spc="-5" dirty="0">
                <a:latin typeface="Arial"/>
                <a:cs typeface="Arial"/>
              </a:rPr>
              <a:t>T</a:t>
            </a:r>
            <a:r>
              <a:rPr sz="1400" spc="5" dirty="0">
                <a:latin typeface="Arial"/>
                <a:cs typeface="Arial"/>
              </a:rPr>
              <a:t>h</a:t>
            </a:r>
            <a:r>
              <a:rPr sz="1400" dirty="0">
                <a:latin typeface="Arial"/>
                <a:cs typeface="Arial"/>
              </a:rPr>
              <a:t>is</a:t>
            </a:r>
            <a:r>
              <a:rPr sz="1400" spc="-5" dirty="0">
                <a:latin typeface="Arial"/>
                <a:cs typeface="Arial"/>
              </a:rPr>
              <a:t> </a:t>
            </a:r>
            <a:r>
              <a:rPr sz="1400" spc="-10" dirty="0">
                <a:latin typeface="Arial"/>
                <a:cs typeface="Arial"/>
              </a:rPr>
              <a:t>o</a:t>
            </a:r>
            <a:r>
              <a:rPr sz="1400" spc="5" dirty="0">
                <a:latin typeface="Arial"/>
                <a:cs typeface="Arial"/>
              </a:rPr>
              <a:t>b</a:t>
            </a:r>
            <a:r>
              <a:rPr sz="1400" spc="-10" dirty="0">
                <a:latin typeface="Arial"/>
                <a:cs typeface="Arial"/>
              </a:rPr>
              <a:t>j</a:t>
            </a:r>
            <a:r>
              <a:rPr sz="1400" spc="5" dirty="0">
                <a:latin typeface="Arial"/>
                <a:cs typeface="Arial"/>
              </a:rPr>
              <a:t>ec</a:t>
            </a:r>
            <a:r>
              <a:rPr sz="1400" spc="-10" dirty="0">
                <a:latin typeface="Arial"/>
                <a:cs typeface="Arial"/>
              </a:rPr>
              <a:t>t</a:t>
            </a:r>
            <a:r>
              <a:rPr sz="1400" dirty="0">
                <a:latin typeface="Arial"/>
                <a:cs typeface="Arial"/>
              </a:rPr>
              <a:t>i</a:t>
            </a:r>
            <a:r>
              <a:rPr sz="1400" spc="-10" dirty="0">
                <a:latin typeface="Arial"/>
                <a:cs typeface="Arial"/>
              </a:rPr>
              <a:t>v</a:t>
            </a:r>
            <a:r>
              <a:rPr sz="1400" dirty="0">
                <a:latin typeface="Arial"/>
                <a:cs typeface="Arial"/>
              </a:rPr>
              <a:t>e</a:t>
            </a:r>
            <a:r>
              <a:rPr sz="1400" spc="-5" dirty="0">
                <a:latin typeface="Arial"/>
                <a:cs typeface="Arial"/>
              </a:rPr>
              <a:t> </a:t>
            </a:r>
            <a:r>
              <a:rPr sz="1400" dirty="0">
                <a:latin typeface="Arial"/>
                <a:cs typeface="Arial"/>
              </a:rPr>
              <a:t>r</a:t>
            </a:r>
            <a:r>
              <a:rPr sz="1400" spc="-10" dirty="0">
                <a:latin typeface="Arial"/>
                <a:cs typeface="Arial"/>
              </a:rPr>
              <a:t>e</a:t>
            </a:r>
            <a:r>
              <a:rPr sz="1400" dirty="0">
                <a:latin typeface="Arial"/>
                <a:cs typeface="Arial"/>
              </a:rPr>
              <a:t>f</a:t>
            </a:r>
            <a:r>
              <a:rPr sz="1400" spc="-10" dirty="0">
                <a:latin typeface="Arial"/>
                <a:cs typeface="Arial"/>
              </a:rPr>
              <a:t>e</a:t>
            </a:r>
            <a:r>
              <a:rPr sz="1400" dirty="0">
                <a:latin typeface="Arial"/>
                <a:cs typeface="Arial"/>
              </a:rPr>
              <a:t>rs</a:t>
            </a:r>
            <a:r>
              <a:rPr sz="1400" spc="-5" dirty="0">
                <a:latin typeface="Arial"/>
                <a:cs typeface="Arial"/>
              </a:rPr>
              <a:t> </a:t>
            </a:r>
            <a:r>
              <a:rPr sz="1400" dirty="0">
                <a:latin typeface="Arial"/>
                <a:cs typeface="Arial"/>
              </a:rPr>
              <a:t>to</a:t>
            </a:r>
            <a:r>
              <a:rPr sz="1400" spc="-5" dirty="0">
                <a:latin typeface="Arial"/>
                <a:cs typeface="Arial"/>
              </a:rPr>
              <a:t> </a:t>
            </a:r>
            <a:r>
              <a:rPr sz="1400" spc="-10" dirty="0">
                <a:latin typeface="Arial"/>
                <a:cs typeface="Arial"/>
              </a:rPr>
              <a:t>c</a:t>
            </a:r>
            <a:r>
              <a:rPr sz="1400" dirty="0">
                <a:latin typeface="Arial"/>
                <a:cs typeface="Arial"/>
              </a:rPr>
              <a:t>l</a:t>
            </a:r>
            <a:r>
              <a:rPr sz="1400" spc="-10" dirty="0">
                <a:latin typeface="Arial"/>
                <a:cs typeface="Arial"/>
              </a:rPr>
              <a:t>a</a:t>
            </a:r>
            <a:r>
              <a:rPr sz="1400" spc="5" dirty="0">
                <a:latin typeface="Arial"/>
                <a:cs typeface="Arial"/>
              </a:rPr>
              <a:t>s</a:t>
            </a:r>
            <a:r>
              <a:rPr sz="1400" spc="-10" dirty="0">
                <a:latin typeface="Arial"/>
                <a:cs typeface="Arial"/>
              </a:rPr>
              <a:t>s</a:t>
            </a:r>
            <a:r>
              <a:rPr sz="1400" dirty="0">
                <a:latin typeface="Arial"/>
                <a:cs typeface="Arial"/>
              </a:rPr>
              <a:t>r</a:t>
            </a:r>
            <a:r>
              <a:rPr sz="1400" spc="-10" dirty="0">
                <a:latin typeface="Arial"/>
                <a:cs typeface="Arial"/>
              </a:rPr>
              <a:t>oo</a:t>
            </a:r>
            <a:r>
              <a:rPr sz="1400" dirty="0">
                <a:latin typeface="Arial"/>
                <a:cs typeface="Arial"/>
              </a:rPr>
              <a:t>m </a:t>
            </a:r>
            <a:r>
              <a:rPr sz="1400" spc="-5" dirty="0">
                <a:latin typeface="Arial"/>
                <a:cs typeface="Arial"/>
              </a:rPr>
              <a:t>a</a:t>
            </a:r>
            <a:r>
              <a:rPr sz="1400" spc="5" dirty="0">
                <a:latin typeface="Arial"/>
                <a:cs typeface="Arial"/>
              </a:rPr>
              <a:t>n</a:t>
            </a:r>
            <a:r>
              <a:rPr sz="1400" dirty="0">
                <a:latin typeface="Arial"/>
                <a:cs typeface="Arial"/>
              </a:rPr>
              <a:t>d</a:t>
            </a:r>
            <a:r>
              <a:rPr sz="1400" spc="-5" dirty="0">
                <a:latin typeface="Arial"/>
                <a:cs typeface="Arial"/>
              </a:rPr>
              <a:t> </a:t>
            </a:r>
            <a:r>
              <a:rPr sz="1400" spc="-10" dirty="0">
                <a:latin typeface="Arial"/>
                <a:cs typeface="Arial"/>
              </a:rPr>
              <a:t>s</a:t>
            </a:r>
            <a:r>
              <a:rPr sz="1400" spc="5" dirty="0">
                <a:latin typeface="Arial"/>
                <a:cs typeface="Arial"/>
              </a:rPr>
              <a:t>c</a:t>
            </a:r>
            <a:r>
              <a:rPr sz="1400" spc="-10" dirty="0">
                <a:latin typeface="Arial"/>
                <a:cs typeface="Arial"/>
              </a:rPr>
              <a:t>h</a:t>
            </a:r>
            <a:r>
              <a:rPr sz="1400" spc="5" dirty="0">
                <a:latin typeface="Arial"/>
                <a:cs typeface="Arial"/>
              </a:rPr>
              <a:t>o</a:t>
            </a:r>
            <a:r>
              <a:rPr sz="1400" spc="-10" dirty="0">
                <a:latin typeface="Arial"/>
                <a:cs typeface="Arial"/>
              </a:rPr>
              <a:t>o</a:t>
            </a:r>
            <a:r>
              <a:rPr sz="1400" dirty="0">
                <a:latin typeface="Arial"/>
                <a:cs typeface="Arial"/>
              </a:rPr>
              <a:t>l</a:t>
            </a:r>
            <a:r>
              <a:rPr sz="1400" spc="-10" dirty="0">
                <a:latin typeface="Arial"/>
                <a:cs typeface="Arial"/>
              </a:rPr>
              <a:t> </a:t>
            </a:r>
            <a:r>
              <a:rPr sz="1400" spc="5" dirty="0">
                <a:latin typeface="Arial"/>
                <a:cs typeface="Arial"/>
              </a:rPr>
              <a:t>p</a:t>
            </a:r>
            <a:r>
              <a:rPr sz="1400" spc="-10" dirty="0">
                <a:latin typeface="Arial"/>
                <a:cs typeface="Arial"/>
              </a:rPr>
              <a:t>r</a:t>
            </a:r>
            <a:r>
              <a:rPr sz="1400" spc="5" dirty="0">
                <a:latin typeface="Arial"/>
                <a:cs typeface="Arial"/>
              </a:rPr>
              <a:t>o</a:t>
            </a:r>
            <a:r>
              <a:rPr sz="1400" spc="-10" dirty="0">
                <a:latin typeface="Arial"/>
                <a:cs typeface="Arial"/>
              </a:rPr>
              <a:t>g</a:t>
            </a:r>
            <a:r>
              <a:rPr sz="1400" dirty="0">
                <a:latin typeface="Arial"/>
                <a:cs typeface="Arial"/>
              </a:rPr>
              <a:t>r</a:t>
            </a:r>
            <a:r>
              <a:rPr sz="1400" spc="5" dirty="0">
                <a:latin typeface="Arial"/>
                <a:cs typeface="Arial"/>
              </a:rPr>
              <a:t>a</a:t>
            </a:r>
            <a:r>
              <a:rPr sz="1400" spc="-15" dirty="0">
                <a:latin typeface="Arial"/>
                <a:cs typeface="Arial"/>
              </a:rPr>
              <a:t>m</a:t>
            </a:r>
            <a:r>
              <a:rPr sz="1400" spc="5" dirty="0">
                <a:latin typeface="Arial"/>
                <a:cs typeface="Arial"/>
              </a:rPr>
              <a:t>s</a:t>
            </a:r>
            <a:r>
              <a:rPr sz="1400" dirty="0">
                <a:latin typeface="Arial"/>
                <a:cs typeface="Arial"/>
              </a:rPr>
              <a:t>,</a:t>
            </a:r>
            <a:r>
              <a:rPr sz="1400" spc="-10" dirty="0">
                <a:latin typeface="Arial"/>
                <a:cs typeface="Arial"/>
              </a:rPr>
              <a:t> </a:t>
            </a:r>
            <a:r>
              <a:rPr sz="1400" spc="5" dirty="0">
                <a:latin typeface="Arial"/>
                <a:cs typeface="Arial"/>
              </a:rPr>
              <a:t>p</a:t>
            </a:r>
            <a:r>
              <a:rPr sz="1400" spc="-10" dirty="0">
                <a:latin typeface="Arial"/>
                <a:cs typeface="Arial"/>
              </a:rPr>
              <a:t>r</a:t>
            </a:r>
            <a:r>
              <a:rPr sz="1400" spc="5" dirty="0">
                <a:latin typeface="Arial"/>
                <a:cs typeface="Arial"/>
              </a:rPr>
              <a:t>o</a:t>
            </a:r>
            <a:r>
              <a:rPr sz="1400" spc="-10" dirty="0">
                <a:latin typeface="Arial"/>
                <a:cs typeface="Arial"/>
              </a:rPr>
              <a:t>j</a:t>
            </a:r>
            <a:r>
              <a:rPr sz="1400" spc="5" dirty="0">
                <a:latin typeface="Arial"/>
                <a:cs typeface="Arial"/>
              </a:rPr>
              <a:t>e</a:t>
            </a:r>
            <a:r>
              <a:rPr sz="1400" spc="-10" dirty="0">
                <a:latin typeface="Arial"/>
                <a:cs typeface="Arial"/>
              </a:rPr>
              <a:t>ct</a:t>
            </a:r>
            <a:r>
              <a:rPr sz="1400" spc="5" dirty="0">
                <a:latin typeface="Arial"/>
                <a:cs typeface="Arial"/>
              </a:rPr>
              <a:t>s</a:t>
            </a:r>
            <a:r>
              <a:rPr sz="1400" dirty="0">
                <a:latin typeface="Arial"/>
                <a:cs typeface="Arial"/>
              </a:rPr>
              <a:t>,</a:t>
            </a:r>
            <a:r>
              <a:rPr sz="1400" spc="-10" dirty="0">
                <a:latin typeface="Arial"/>
                <a:cs typeface="Arial"/>
              </a:rPr>
              <a:t> </a:t>
            </a:r>
            <a:r>
              <a:rPr sz="1400" spc="5" dirty="0">
                <a:latin typeface="Arial"/>
                <a:cs typeface="Arial"/>
              </a:rPr>
              <a:t>a</a:t>
            </a:r>
            <a:r>
              <a:rPr sz="1400" spc="-10" dirty="0">
                <a:latin typeface="Arial"/>
                <a:cs typeface="Arial"/>
              </a:rPr>
              <a:t>n</a:t>
            </a:r>
            <a:r>
              <a:rPr sz="1400" dirty="0">
                <a:latin typeface="Arial"/>
                <a:cs typeface="Arial"/>
              </a:rPr>
              <a:t>d</a:t>
            </a:r>
            <a:r>
              <a:rPr sz="1400" spc="-5" dirty="0">
                <a:latin typeface="Arial"/>
                <a:cs typeface="Arial"/>
              </a:rPr>
              <a:t> </a:t>
            </a:r>
            <a:r>
              <a:rPr sz="1400" spc="-10" dirty="0">
                <a:latin typeface="Arial"/>
                <a:cs typeface="Arial"/>
              </a:rPr>
              <a:t>a</a:t>
            </a:r>
            <a:r>
              <a:rPr sz="1400" spc="5" dirty="0">
                <a:latin typeface="Arial"/>
                <a:cs typeface="Arial"/>
              </a:rPr>
              <a:t>c</a:t>
            </a:r>
            <a:r>
              <a:rPr sz="1400" dirty="0">
                <a:latin typeface="Arial"/>
                <a:cs typeface="Arial"/>
              </a:rPr>
              <a:t>t</a:t>
            </a:r>
            <a:r>
              <a:rPr sz="1400" spc="-10" dirty="0">
                <a:latin typeface="Arial"/>
                <a:cs typeface="Arial"/>
              </a:rPr>
              <a:t>i</a:t>
            </a:r>
            <a:r>
              <a:rPr sz="1400" spc="5" dirty="0">
                <a:latin typeface="Arial"/>
                <a:cs typeface="Arial"/>
              </a:rPr>
              <a:t>v</a:t>
            </a:r>
            <a:r>
              <a:rPr sz="1400" dirty="0">
                <a:latin typeface="Arial"/>
                <a:cs typeface="Arial"/>
              </a:rPr>
              <a:t>i</a:t>
            </a:r>
            <a:r>
              <a:rPr sz="1400" spc="-10" dirty="0">
                <a:latin typeface="Arial"/>
                <a:cs typeface="Arial"/>
              </a:rPr>
              <a:t>t</a:t>
            </a:r>
            <a:r>
              <a:rPr sz="1400" dirty="0">
                <a:latin typeface="Arial"/>
                <a:cs typeface="Arial"/>
              </a:rPr>
              <a:t>i</a:t>
            </a:r>
            <a:r>
              <a:rPr sz="1400" spc="-10" dirty="0">
                <a:latin typeface="Arial"/>
                <a:cs typeface="Arial"/>
              </a:rPr>
              <a:t>e</a:t>
            </a:r>
            <a:r>
              <a:rPr sz="1400" dirty="0">
                <a:latin typeface="Arial"/>
                <a:cs typeface="Arial"/>
              </a:rPr>
              <a:t>s</a:t>
            </a:r>
            <a:r>
              <a:rPr sz="1400" spc="5" dirty="0">
                <a:latin typeface="Arial"/>
                <a:cs typeface="Arial"/>
              </a:rPr>
              <a:t> </a:t>
            </a:r>
            <a:r>
              <a:rPr sz="1400" spc="35" dirty="0">
                <a:latin typeface="Arial"/>
                <a:cs typeface="Arial"/>
              </a:rPr>
              <a:t>t</a:t>
            </a:r>
            <a:r>
              <a:rPr sz="1400" spc="-10" dirty="0">
                <a:latin typeface="Arial"/>
                <a:cs typeface="Arial"/>
              </a:rPr>
              <a:t>h</a:t>
            </a:r>
            <a:r>
              <a:rPr sz="1400" spc="5" dirty="0">
                <a:latin typeface="Arial"/>
                <a:cs typeface="Arial"/>
              </a:rPr>
              <a:t>a</a:t>
            </a:r>
            <a:r>
              <a:rPr sz="1400" dirty="0">
                <a:latin typeface="Arial"/>
                <a:cs typeface="Arial"/>
              </a:rPr>
              <a:t>t</a:t>
            </a:r>
            <a:r>
              <a:rPr sz="1400" spc="-10" dirty="0">
                <a:latin typeface="Arial"/>
                <a:cs typeface="Arial"/>
              </a:rPr>
              <a:t> </a:t>
            </a:r>
            <a:r>
              <a:rPr sz="1400" spc="5" dirty="0">
                <a:latin typeface="Arial"/>
                <a:cs typeface="Arial"/>
              </a:rPr>
              <a:t>e</a:t>
            </a:r>
            <a:r>
              <a:rPr sz="1400" spc="-10" dirty="0">
                <a:latin typeface="Arial"/>
                <a:cs typeface="Arial"/>
              </a:rPr>
              <a:t>n</a:t>
            </a:r>
            <a:r>
              <a:rPr sz="1400" dirty="0">
                <a:latin typeface="Arial"/>
                <a:cs typeface="Arial"/>
              </a:rPr>
              <a:t>r</a:t>
            </a:r>
            <a:r>
              <a:rPr sz="1400" spc="-10" dirty="0">
                <a:latin typeface="Arial"/>
                <a:cs typeface="Arial"/>
              </a:rPr>
              <a:t>i</a:t>
            </a:r>
            <a:r>
              <a:rPr sz="1400" spc="5" dirty="0">
                <a:latin typeface="Arial"/>
                <a:cs typeface="Arial"/>
              </a:rPr>
              <a:t>c</a:t>
            </a:r>
            <a:r>
              <a:rPr sz="1400" dirty="0">
                <a:latin typeface="Arial"/>
                <a:cs typeface="Arial"/>
              </a:rPr>
              <a:t>h</a:t>
            </a:r>
            <a:r>
              <a:rPr sz="1400" spc="-5" dirty="0">
                <a:latin typeface="Arial"/>
                <a:cs typeface="Arial"/>
              </a:rPr>
              <a:t> </a:t>
            </a:r>
            <a:r>
              <a:rPr sz="1400" dirty="0">
                <a:latin typeface="Arial"/>
                <a:cs typeface="Arial"/>
              </a:rPr>
              <a:t>t</a:t>
            </a:r>
            <a:r>
              <a:rPr sz="1400" spc="-10" dirty="0">
                <a:latin typeface="Arial"/>
                <a:cs typeface="Arial"/>
              </a:rPr>
              <a:t>h</a:t>
            </a:r>
            <a:r>
              <a:rPr sz="1400" dirty="0">
                <a:latin typeface="Arial"/>
                <a:cs typeface="Arial"/>
              </a:rPr>
              <a:t>e</a:t>
            </a:r>
            <a:r>
              <a:rPr sz="1400" spc="-5" dirty="0">
                <a:latin typeface="Arial"/>
                <a:cs typeface="Arial"/>
              </a:rPr>
              <a:t> </a:t>
            </a:r>
            <a:r>
              <a:rPr sz="1400" spc="-10" dirty="0">
                <a:latin typeface="Arial"/>
                <a:cs typeface="Arial"/>
              </a:rPr>
              <a:t>l</a:t>
            </a:r>
            <a:r>
              <a:rPr sz="1400" spc="5" dirty="0">
                <a:latin typeface="Arial"/>
                <a:cs typeface="Arial"/>
              </a:rPr>
              <a:t>e</a:t>
            </a:r>
            <a:r>
              <a:rPr sz="1400" spc="-10" dirty="0">
                <a:latin typeface="Arial"/>
                <a:cs typeface="Arial"/>
              </a:rPr>
              <a:t>a</a:t>
            </a:r>
            <a:r>
              <a:rPr sz="1400" dirty="0">
                <a:latin typeface="Arial"/>
                <a:cs typeface="Arial"/>
              </a:rPr>
              <a:t>r</a:t>
            </a:r>
            <a:r>
              <a:rPr sz="1400" spc="5" dirty="0">
                <a:latin typeface="Arial"/>
                <a:cs typeface="Arial"/>
              </a:rPr>
              <a:t>n</a:t>
            </a:r>
            <a:r>
              <a:rPr sz="1400" spc="-10" dirty="0">
                <a:latin typeface="Arial"/>
                <a:cs typeface="Arial"/>
              </a:rPr>
              <a:t>i</a:t>
            </a:r>
            <a:r>
              <a:rPr sz="1400" spc="5" dirty="0">
                <a:latin typeface="Arial"/>
                <a:cs typeface="Arial"/>
              </a:rPr>
              <a:t>n</a:t>
            </a:r>
            <a:r>
              <a:rPr sz="1400" dirty="0">
                <a:latin typeface="Arial"/>
                <a:cs typeface="Arial"/>
              </a:rPr>
              <a:t>g</a:t>
            </a:r>
            <a:r>
              <a:rPr sz="1400" spc="-15" dirty="0">
                <a:latin typeface="Arial"/>
                <a:cs typeface="Arial"/>
              </a:rPr>
              <a:t> </a:t>
            </a:r>
            <a:r>
              <a:rPr sz="1400" spc="5" dirty="0">
                <a:latin typeface="Arial"/>
                <a:cs typeface="Arial"/>
              </a:rPr>
              <a:t>e</a:t>
            </a:r>
            <a:r>
              <a:rPr sz="1400" spc="-10" dirty="0">
                <a:latin typeface="Arial"/>
                <a:cs typeface="Arial"/>
              </a:rPr>
              <a:t>n</a:t>
            </a:r>
            <a:r>
              <a:rPr sz="1400" spc="5" dirty="0">
                <a:latin typeface="Arial"/>
                <a:cs typeface="Arial"/>
              </a:rPr>
              <a:t>v</a:t>
            </a:r>
            <a:r>
              <a:rPr sz="1400" dirty="0">
                <a:latin typeface="Arial"/>
                <a:cs typeface="Arial"/>
              </a:rPr>
              <a:t>i</a:t>
            </a:r>
            <a:r>
              <a:rPr sz="1400" spc="-10" dirty="0">
                <a:latin typeface="Arial"/>
                <a:cs typeface="Arial"/>
              </a:rPr>
              <a:t>ro</a:t>
            </a:r>
            <a:r>
              <a:rPr sz="1400" spc="5" dirty="0">
                <a:latin typeface="Arial"/>
                <a:cs typeface="Arial"/>
              </a:rPr>
              <a:t>n</a:t>
            </a:r>
            <a:r>
              <a:rPr sz="1400" dirty="0">
                <a:latin typeface="Arial"/>
                <a:cs typeface="Arial"/>
              </a:rPr>
              <a:t>m</a:t>
            </a:r>
            <a:r>
              <a:rPr sz="1400" spc="-10" dirty="0">
                <a:latin typeface="Arial"/>
                <a:cs typeface="Arial"/>
              </a:rPr>
              <a:t>e</a:t>
            </a:r>
            <a:r>
              <a:rPr sz="1400" spc="5" dirty="0">
                <a:latin typeface="Arial"/>
                <a:cs typeface="Arial"/>
              </a:rPr>
              <a:t>n</a:t>
            </a:r>
            <a:r>
              <a:rPr sz="1400" dirty="0">
                <a:latin typeface="Arial"/>
                <a:cs typeface="Arial"/>
              </a:rPr>
              <a:t>t</a:t>
            </a:r>
            <a:r>
              <a:rPr sz="1400" spc="-10" dirty="0">
                <a:latin typeface="Arial"/>
                <a:cs typeface="Arial"/>
              </a:rPr>
              <a:t> a</a:t>
            </a:r>
            <a:r>
              <a:rPr sz="1400" spc="5" dirty="0">
                <a:latin typeface="Arial"/>
                <a:cs typeface="Arial"/>
              </a:rPr>
              <a:t>n</a:t>
            </a:r>
            <a:r>
              <a:rPr sz="1400" dirty="0">
                <a:latin typeface="Arial"/>
                <a:cs typeface="Arial"/>
              </a:rPr>
              <a:t>d</a:t>
            </a:r>
            <a:r>
              <a:rPr sz="1400" spc="-5" dirty="0">
                <a:latin typeface="Arial"/>
                <a:cs typeface="Arial"/>
              </a:rPr>
              <a:t> </a:t>
            </a:r>
            <a:r>
              <a:rPr sz="1400" spc="-10" dirty="0">
                <a:latin typeface="Arial"/>
                <a:cs typeface="Arial"/>
              </a:rPr>
              <a:t>t</a:t>
            </a:r>
            <a:r>
              <a:rPr sz="1400" spc="5" dirty="0">
                <a:latin typeface="Arial"/>
                <a:cs typeface="Arial"/>
              </a:rPr>
              <a:t>h</a:t>
            </a:r>
            <a:r>
              <a:rPr sz="1400" dirty="0">
                <a:latin typeface="Arial"/>
                <a:cs typeface="Arial"/>
              </a:rPr>
              <a:t>e</a:t>
            </a:r>
            <a:r>
              <a:rPr sz="1400" spc="5" dirty="0">
                <a:latin typeface="Arial"/>
                <a:cs typeface="Arial"/>
              </a:rPr>
              <a:t> </a:t>
            </a:r>
            <a:r>
              <a:rPr sz="1400" spc="-20" dirty="0">
                <a:latin typeface="Arial"/>
                <a:cs typeface="Arial"/>
              </a:rPr>
              <a:t>w</a:t>
            </a:r>
            <a:r>
              <a:rPr sz="1400" spc="-10" dirty="0">
                <a:latin typeface="Arial"/>
                <a:cs typeface="Arial"/>
              </a:rPr>
              <a:t>i</a:t>
            </a:r>
            <a:r>
              <a:rPr sz="1400" spc="5" dirty="0">
                <a:latin typeface="Arial"/>
                <a:cs typeface="Arial"/>
              </a:rPr>
              <a:t>d</a:t>
            </a:r>
            <a:r>
              <a:rPr sz="1400" spc="-10" dirty="0">
                <a:latin typeface="Arial"/>
                <a:cs typeface="Arial"/>
              </a:rPr>
              <a:t>e</a:t>
            </a:r>
            <a:r>
              <a:rPr sz="1400" dirty="0">
                <a:latin typeface="Arial"/>
                <a:cs typeface="Arial"/>
              </a:rPr>
              <a:t>r</a:t>
            </a:r>
            <a:r>
              <a:rPr sz="1400" spc="-5" dirty="0">
                <a:latin typeface="Arial"/>
                <a:cs typeface="Arial"/>
              </a:rPr>
              <a:t> </a:t>
            </a:r>
            <a:r>
              <a:rPr sz="1400" spc="5" dirty="0">
                <a:latin typeface="Arial"/>
                <a:cs typeface="Arial"/>
              </a:rPr>
              <a:t>s</a:t>
            </a:r>
            <a:r>
              <a:rPr sz="1400" spc="-10" dirty="0">
                <a:latin typeface="Arial"/>
                <a:cs typeface="Arial"/>
              </a:rPr>
              <a:t>c</a:t>
            </a:r>
            <a:r>
              <a:rPr sz="1400" spc="5" dirty="0">
                <a:latin typeface="Arial"/>
                <a:cs typeface="Arial"/>
              </a:rPr>
              <a:t>h</a:t>
            </a:r>
            <a:r>
              <a:rPr sz="1400" spc="-10" dirty="0">
                <a:latin typeface="Arial"/>
                <a:cs typeface="Arial"/>
              </a:rPr>
              <a:t>o</a:t>
            </a:r>
            <a:r>
              <a:rPr sz="1400" spc="5" dirty="0">
                <a:latin typeface="Arial"/>
                <a:cs typeface="Arial"/>
              </a:rPr>
              <a:t>o</a:t>
            </a:r>
            <a:r>
              <a:rPr sz="1400" dirty="0">
                <a:latin typeface="Arial"/>
                <a:cs typeface="Arial"/>
              </a:rPr>
              <a:t>l</a:t>
            </a:r>
            <a:r>
              <a:rPr sz="1400" spc="-10" dirty="0">
                <a:latin typeface="Arial"/>
                <a:cs typeface="Arial"/>
              </a:rPr>
              <a:t> c</a:t>
            </a:r>
            <a:r>
              <a:rPr sz="1400" spc="5" dirty="0">
                <a:latin typeface="Arial"/>
                <a:cs typeface="Arial"/>
              </a:rPr>
              <a:t>o</a:t>
            </a:r>
            <a:r>
              <a:rPr sz="1400" dirty="0">
                <a:latin typeface="Arial"/>
                <a:cs typeface="Arial"/>
              </a:rPr>
              <a:t>m</a:t>
            </a:r>
            <a:r>
              <a:rPr sz="1400" spc="-5" dirty="0">
                <a:latin typeface="Arial"/>
                <a:cs typeface="Arial"/>
              </a:rPr>
              <a:t>m</a:t>
            </a:r>
            <a:r>
              <a:rPr sz="1400" spc="-10" dirty="0">
                <a:latin typeface="Arial"/>
                <a:cs typeface="Arial"/>
              </a:rPr>
              <a:t>u</a:t>
            </a:r>
            <a:r>
              <a:rPr sz="1400" spc="5" dirty="0">
                <a:latin typeface="Arial"/>
                <a:cs typeface="Arial"/>
              </a:rPr>
              <a:t>n</a:t>
            </a:r>
            <a:r>
              <a:rPr sz="1400" dirty="0">
                <a:latin typeface="Arial"/>
                <a:cs typeface="Arial"/>
              </a:rPr>
              <a:t>i</a:t>
            </a:r>
            <a:r>
              <a:rPr sz="1400" spc="-10" dirty="0">
                <a:latin typeface="Arial"/>
                <a:cs typeface="Arial"/>
              </a:rPr>
              <a:t>t</a:t>
            </a:r>
            <a:r>
              <a:rPr sz="1400" spc="5" dirty="0">
                <a:latin typeface="Arial"/>
                <a:cs typeface="Arial"/>
              </a:rPr>
              <a:t>y</a:t>
            </a:r>
            <a:r>
              <a:rPr sz="1400" spc="-10" dirty="0">
                <a:latin typeface="Arial"/>
                <a:cs typeface="Arial"/>
              </a:rPr>
              <a:t>’</a:t>
            </a:r>
            <a:r>
              <a:rPr sz="1400" dirty="0">
                <a:latin typeface="Arial"/>
                <a:cs typeface="Arial"/>
              </a:rPr>
              <a:t>s</a:t>
            </a:r>
            <a:r>
              <a:rPr sz="1400" spc="-5" dirty="0">
                <a:latin typeface="Arial"/>
                <a:cs typeface="Arial"/>
              </a:rPr>
              <a:t> </a:t>
            </a:r>
            <a:r>
              <a:rPr sz="1400" spc="5" dirty="0">
                <a:latin typeface="Arial"/>
                <a:cs typeface="Arial"/>
              </a:rPr>
              <a:t>en</a:t>
            </a:r>
            <a:r>
              <a:rPr sz="1400" spc="-20" dirty="0">
                <a:latin typeface="Arial"/>
                <a:cs typeface="Arial"/>
              </a:rPr>
              <a:t>g</a:t>
            </a:r>
            <a:r>
              <a:rPr sz="1400" spc="5" dirty="0">
                <a:latin typeface="Arial"/>
                <a:cs typeface="Arial"/>
              </a:rPr>
              <a:t>a</a:t>
            </a:r>
            <a:r>
              <a:rPr sz="1400" spc="-10" dirty="0">
                <a:latin typeface="Arial"/>
                <a:cs typeface="Arial"/>
              </a:rPr>
              <a:t>ge</a:t>
            </a:r>
            <a:r>
              <a:rPr sz="1400" dirty="0">
                <a:latin typeface="Arial"/>
                <a:cs typeface="Arial"/>
              </a:rPr>
              <a:t>me</a:t>
            </a:r>
            <a:r>
              <a:rPr sz="1400" spc="-10" dirty="0">
                <a:latin typeface="Arial"/>
                <a:cs typeface="Arial"/>
              </a:rPr>
              <a:t>n</a:t>
            </a:r>
            <a:r>
              <a:rPr sz="1400" dirty="0">
                <a:latin typeface="Arial"/>
                <a:cs typeface="Arial"/>
              </a:rPr>
              <a:t>t</a:t>
            </a:r>
            <a:r>
              <a:rPr sz="1400" spc="5" dirty="0">
                <a:latin typeface="Arial"/>
                <a:cs typeface="Arial"/>
              </a:rPr>
              <a:t> </a:t>
            </a:r>
            <a:r>
              <a:rPr sz="1400" spc="-10" dirty="0">
                <a:latin typeface="Arial"/>
                <a:cs typeface="Arial"/>
              </a:rPr>
              <a:t>i</a:t>
            </a:r>
            <a:r>
              <a:rPr sz="1400" dirty="0">
                <a:latin typeface="Arial"/>
                <a:cs typeface="Arial"/>
              </a:rPr>
              <a:t>n</a:t>
            </a:r>
            <a:r>
              <a:rPr sz="1400" spc="5" dirty="0">
                <a:latin typeface="Arial"/>
                <a:cs typeface="Arial"/>
              </a:rPr>
              <a:t> </a:t>
            </a:r>
            <a:r>
              <a:rPr sz="1400" spc="-10" dirty="0">
                <a:latin typeface="Arial"/>
                <a:cs typeface="Arial"/>
              </a:rPr>
              <a:t>th</a:t>
            </a:r>
            <a:r>
              <a:rPr sz="1400" dirty="0">
                <a:latin typeface="Arial"/>
                <a:cs typeface="Arial"/>
              </a:rPr>
              <a:t>e</a:t>
            </a:r>
            <a:r>
              <a:rPr sz="1400" spc="5" dirty="0">
                <a:latin typeface="Arial"/>
                <a:cs typeface="Arial"/>
              </a:rPr>
              <a:t> </a:t>
            </a:r>
            <a:r>
              <a:rPr sz="1400" spc="-10" dirty="0">
                <a:latin typeface="Arial"/>
                <a:cs typeface="Arial"/>
              </a:rPr>
              <a:t>ed</a:t>
            </a:r>
            <a:r>
              <a:rPr sz="1400" spc="5" dirty="0">
                <a:latin typeface="Arial"/>
                <a:cs typeface="Arial"/>
              </a:rPr>
              <a:t>u</a:t>
            </a:r>
            <a:r>
              <a:rPr sz="1400" spc="-10" dirty="0">
                <a:latin typeface="Arial"/>
                <a:cs typeface="Arial"/>
              </a:rPr>
              <a:t>c</a:t>
            </a:r>
            <a:r>
              <a:rPr sz="1400" spc="5" dirty="0">
                <a:latin typeface="Arial"/>
                <a:cs typeface="Arial"/>
              </a:rPr>
              <a:t>a</a:t>
            </a:r>
            <a:r>
              <a:rPr sz="1400" dirty="0">
                <a:latin typeface="Arial"/>
                <a:cs typeface="Arial"/>
              </a:rPr>
              <a:t>t</a:t>
            </a:r>
            <a:r>
              <a:rPr sz="1400" spc="-10" dirty="0">
                <a:latin typeface="Arial"/>
                <a:cs typeface="Arial"/>
              </a:rPr>
              <a:t>iv</a:t>
            </a:r>
            <a:r>
              <a:rPr sz="1400" dirty="0">
                <a:latin typeface="Arial"/>
                <a:cs typeface="Arial"/>
              </a:rPr>
              <a:t>e</a:t>
            </a:r>
            <a:r>
              <a:rPr sz="1400" spc="-5" dirty="0">
                <a:latin typeface="Arial"/>
                <a:cs typeface="Arial"/>
              </a:rPr>
              <a:t> </a:t>
            </a:r>
            <a:r>
              <a:rPr sz="1400" spc="5" dirty="0">
                <a:latin typeface="Arial"/>
                <a:cs typeface="Arial"/>
              </a:rPr>
              <a:t>p</a:t>
            </a:r>
            <a:r>
              <a:rPr sz="1400" spc="-10" dirty="0">
                <a:latin typeface="Arial"/>
                <a:cs typeface="Arial"/>
              </a:rPr>
              <a:t>r</a:t>
            </a:r>
            <a:r>
              <a:rPr sz="1400" spc="5" dirty="0">
                <a:latin typeface="Arial"/>
                <a:cs typeface="Arial"/>
              </a:rPr>
              <a:t>o</a:t>
            </a:r>
            <a:r>
              <a:rPr sz="1400" spc="-10" dirty="0">
                <a:latin typeface="Arial"/>
                <a:cs typeface="Arial"/>
              </a:rPr>
              <a:t>c</a:t>
            </a:r>
            <a:r>
              <a:rPr sz="1400" spc="5" dirty="0">
                <a:latin typeface="Arial"/>
                <a:cs typeface="Arial"/>
              </a:rPr>
              <a:t>e</a:t>
            </a:r>
            <a:r>
              <a:rPr sz="1400" spc="-10" dirty="0">
                <a:latin typeface="Arial"/>
                <a:cs typeface="Arial"/>
              </a:rPr>
              <a:t>s</a:t>
            </a:r>
            <a:r>
              <a:rPr sz="1400" spc="5" dirty="0">
                <a:latin typeface="Arial"/>
                <a:cs typeface="Arial"/>
              </a:rPr>
              <a:t>s</a:t>
            </a:r>
            <a:r>
              <a:rPr sz="1400" dirty="0">
                <a:latin typeface="Arial"/>
                <a:cs typeface="Arial"/>
              </a:rPr>
              <a:t>.</a:t>
            </a:r>
          </a:p>
          <a:p>
            <a:pPr marL="241300" indent="-228600">
              <a:buClr>
                <a:srgbClr val="2D2D2D"/>
              </a:buClr>
              <a:buFont typeface="Calibri"/>
              <a:buChar char="●"/>
              <a:tabLst>
                <a:tab pos="240665" algn="l"/>
              </a:tabLst>
            </a:pPr>
            <a:r>
              <a:rPr sz="1400" dirty="0">
                <a:latin typeface="Arial"/>
                <a:cs typeface="Arial"/>
              </a:rPr>
              <a:t>A</a:t>
            </a:r>
            <a:r>
              <a:rPr sz="1400" spc="-5" dirty="0">
                <a:latin typeface="Arial"/>
                <a:cs typeface="Arial"/>
              </a:rPr>
              <a:t> </a:t>
            </a:r>
            <a:r>
              <a:rPr sz="1400" spc="-10" dirty="0">
                <a:latin typeface="Arial"/>
                <a:cs typeface="Arial"/>
              </a:rPr>
              <a:t>g</a:t>
            </a:r>
            <a:r>
              <a:rPr sz="1400" dirty="0">
                <a:latin typeface="Arial"/>
                <a:cs typeface="Arial"/>
              </a:rPr>
              <a:t>r</a:t>
            </a:r>
            <a:r>
              <a:rPr sz="1400" spc="5" dirty="0">
                <a:latin typeface="Arial"/>
                <a:cs typeface="Arial"/>
              </a:rPr>
              <a:t>o</a:t>
            </a:r>
            <a:r>
              <a:rPr sz="1400" spc="-10" dirty="0">
                <a:latin typeface="Arial"/>
                <a:cs typeface="Arial"/>
              </a:rPr>
              <a:t>u</a:t>
            </a:r>
            <a:r>
              <a:rPr sz="1400" dirty="0">
                <a:latin typeface="Arial"/>
                <a:cs typeface="Arial"/>
              </a:rPr>
              <a:t>p</a:t>
            </a:r>
            <a:r>
              <a:rPr sz="1400" spc="-5" dirty="0">
                <a:latin typeface="Arial"/>
                <a:cs typeface="Arial"/>
              </a:rPr>
              <a:t> </a:t>
            </a:r>
            <a:r>
              <a:rPr sz="1400" spc="5" dirty="0">
                <a:latin typeface="Arial"/>
                <a:cs typeface="Arial"/>
              </a:rPr>
              <a:t>o</a:t>
            </a:r>
            <a:r>
              <a:rPr sz="1400" dirty="0">
                <a:latin typeface="Arial"/>
                <a:cs typeface="Arial"/>
              </a:rPr>
              <a:t>f</a:t>
            </a:r>
            <a:r>
              <a:rPr sz="1400" spc="-10" dirty="0">
                <a:latin typeface="Arial"/>
                <a:cs typeface="Arial"/>
              </a:rPr>
              <a:t> </a:t>
            </a:r>
            <a:r>
              <a:rPr sz="1400" dirty="0">
                <a:latin typeface="Arial"/>
                <a:cs typeface="Arial"/>
              </a:rPr>
              <a:t>t</a:t>
            </a:r>
            <a:r>
              <a:rPr sz="1400" spc="-10" dirty="0">
                <a:latin typeface="Arial"/>
                <a:cs typeface="Arial"/>
              </a:rPr>
              <a:t>ea</a:t>
            </a:r>
            <a:r>
              <a:rPr sz="1400" spc="5" dirty="0">
                <a:latin typeface="Arial"/>
                <a:cs typeface="Arial"/>
              </a:rPr>
              <a:t>c</a:t>
            </a:r>
            <a:r>
              <a:rPr sz="1400" spc="-10" dirty="0">
                <a:latin typeface="Arial"/>
                <a:cs typeface="Arial"/>
              </a:rPr>
              <a:t>h</a:t>
            </a:r>
            <a:r>
              <a:rPr sz="1400" spc="5" dirty="0">
                <a:latin typeface="Arial"/>
                <a:cs typeface="Arial"/>
              </a:rPr>
              <a:t>e</a:t>
            </a:r>
            <a:r>
              <a:rPr sz="1400" spc="-10" dirty="0">
                <a:latin typeface="Arial"/>
                <a:cs typeface="Arial"/>
              </a:rPr>
              <a:t>r</a:t>
            </a:r>
            <a:r>
              <a:rPr sz="1400" dirty="0">
                <a:latin typeface="Arial"/>
                <a:cs typeface="Arial"/>
              </a:rPr>
              <a:t>s</a:t>
            </a:r>
            <a:r>
              <a:rPr sz="1400" spc="-5" dirty="0">
                <a:latin typeface="Arial"/>
                <a:cs typeface="Arial"/>
              </a:rPr>
              <a:t> </a:t>
            </a:r>
            <a:r>
              <a:rPr sz="1400" spc="5" dirty="0">
                <a:latin typeface="Arial"/>
                <a:cs typeface="Arial"/>
              </a:rPr>
              <a:t>o</a:t>
            </a:r>
            <a:r>
              <a:rPr sz="1400" dirty="0">
                <a:latin typeface="Arial"/>
                <a:cs typeface="Arial"/>
              </a:rPr>
              <a:t>r</a:t>
            </a:r>
            <a:r>
              <a:rPr sz="1400" spc="-5" dirty="0">
                <a:latin typeface="Arial"/>
                <a:cs typeface="Arial"/>
              </a:rPr>
              <a:t> </a:t>
            </a:r>
            <a:r>
              <a:rPr sz="1400" spc="-10" dirty="0">
                <a:latin typeface="Arial"/>
                <a:cs typeface="Arial"/>
              </a:rPr>
              <a:t>e</a:t>
            </a:r>
            <a:r>
              <a:rPr sz="1400" spc="5" dirty="0">
                <a:latin typeface="Arial"/>
                <a:cs typeface="Arial"/>
              </a:rPr>
              <a:t>v</a:t>
            </a:r>
            <a:r>
              <a:rPr sz="1400" spc="-10" dirty="0">
                <a:latin typeface="Arial"/>
                <a:cs typeface="Arial"/>
              </a:rPr>
              <a:t>e</a:t>
            </a:r>
            <a:r>
              <a:rPr sz="1400" dirty="0">
                <a:latin typeface="Arial"/>
                <a:cs typeface="Arial"/>
              </a:rPr>
              <a:t>n</a:t>
            </a:r>
            <a:r>
              <a:rPr sz="1400" spc="5" dirty="0">
                <a:latin typeface="Arial"/>
                <a:cs typeface="Arial"/>
              </a:rPr>
              <a:t> </a:t>
            </a:r>
            <a:r>
              <a:rPr sz="1400" spc="-10" dirty="0">
                <a:latin typeface="Arial"/>
                <a:cs typeface="Arial"/>
              </a:rPr>
              <a:t>th</a:t>
            </a:r>
            <a:r>
              <a:rPr sz="1400" dirty="0">
                <a:latin typeface="Arial"/>
                <a:cs typeface="Arial"/>
              </a:rPr>
              <a:t>e</a:t>
            </a:r>
            <a:r>
              <a:rPr sz="1400" spc="-5" dirty="0">
                <a:latin typeface="Arial"/>
                <a:cs typeface="Arial"/>
              </a:rPr>
              <a:t> </a:t>
            </a:r>
            <a:r>
              <a:rPr sz="1400" spc="5" dirty="0">
                <a:latin typeface="Arial"/>
                <a:cs typeface="Arial"/>
              </a:rPr>
              <a:t>e</a:t>
            </a:r>
            <a:r>
              <a:rPr sz="1400" spc="-10" dirty="0">
                <a:latin typeface="Arial"/>
                <a:cs typeface="Arial"/>
              </a:rPr>
              <a:t>n</a:t>
            </a:r>
            <a:r>
              <a:rPr sz="1400" dirty="0">
                <a:latin typeface="Arial"/>
                <a:cs typeface="Arial"/>
              </a:rPr>
              <a:t>ti</a:t>
            </a:r>
            <a:r>
              <a:rPr sz="1400" spc="-10" dirty="0">
                <a:latin typeface="Arial"/>
                <a:cs typeface="Arial"/>
              </a:rPr>
              <a:t>r</a:t>
            </a:r>
            <a:r>
              <a:rPr sz="1400" dirty="0">
                <a:latin typeface="Arial"/>
                <a:cs typeface="Arial"/>
              </a:rPr>
              <a:t>e</a:t>
            </a:r>
            <a:r>
              <a:rPr sz="1400" spc="-5" dirty="0">
                <a:latin typeface="Arial"/>
                <a:cs typeface="Arial"/>
              </a:rPr>
              <a:t> </a:t>
            </a:r>
            <a:r>
              <a:rPr sz="1400" spc="5" dirty="0">
                <a:latin typeface="Arial"/>
                <a:cs typeface="Arial"/>
              </a:rPr>
              <a:t>s</a:t>
            </a:r>
            <a:r>
              <a:rPr sz="1400" spc="-10" dirty="0">
                <a:latin typeface="Arial"/>
                <a:cs typeface="Arial"/>
              </a:rPr>
              <a:t>c</a:t>
            </a:r>
            <a:r>
              <a:rPr sz="1400" spc="5" dirty="0">
                <a:latin typeface="Arial"/>
                <a:cs typeface="Arial"/>
              </a:rPr>
              <a:t>h</a:t>
            </a:r>
            <a:r>
              <a:rPr sz="1400" spc="-10" dirty="0">
                <a:latin typeface="Arial"/>
                <a:cs typeface="Arial"/>
              </a:rPr>
              <a:t>o</a:t>
            </a:r>
            <a:r>
              <a:rPr sz="1400" spc="5" dirty="0">
                <a:latin typeface="Arial"/>
                <a:cs typeface="Arial"/>
              </a:rPr>
              <a:t>o</a:t>
            </a:r>
            <a:r>
              <a:rPr sz="1400" dirty="0">
                <a:latin typeface="Arial"/>
                <a:cs typeface="Arial"/>
              </a:rPr>
              <a:t>l</a:t>
            </a:r>
            <a:r>
              <a:rPr sz="1400" spc="-10" dirty="0">
                <a:latin typeface="Arial"/>
                <a:cs typeface="Arial"/>
              </a:rPr>
              <a:t> </a:t>
            </a:r>
            <a:r>
              <a:rPr sz="1400" dirty="0">
                <a:latin typeface="Arial"/>
                <a:cs typeface="Arial"/>
              </a:rPr>
              <a:t>m</a:t>
            </a:r>
            <a:r>
              <a:rPr sz="1400" spc="-10" dirty="0">
                <a:latin typeface="Arial"/>
                <a:cs typeface="Arial"/>
              </a:rPr>
              <a:t>a</a:t>
            </a:r>
            <a:r>
              <a:rPr sz="1400" dirty="0">
                <a:latin typeface="Arial"/>
                <a:cs typeface="Arial"/>
              </a:rPr>
              <a:t>y</a:t>
            </a:r>
            <a:r>
              <a:rPr sz="1400" spc="-5" dirty="0">
                <a:latin typeface="Arial"/>
                <a:cs typeface="Arial"/>
              </a:rPr>
              <a:t> </a:t>
            </a:r>
            <a:r>
              <a:rPr sz="1400" spc="5" dirty="0">
                <a:latin typeface="Arial"/>
                <a:cs typeface="Arial"/>
              </a:rPr>
              <a:t>c</a:t>
            </a:r>
            <a:r>
              <a:rPr sz="1400" spc="-10" dirty="0">
                <a:latin typeface="Arial"/>
                <a:cs typeface="Arial"/>
              </a:rPr>
              <a:t>o</a:t>
            </a:r>
            <a:r>
              <a:rPr sz="1400" dirty="0">
                <a:latin typeface="Arial"/>
                <a:cs typeface="Arial"/>
              </a:rPr>
              <a:t>ll</a:t>
            </a:r>
            <a:r>
              <a:rPr sz="1400" spc="-10" dirty="0">
                <a:latin typeface="Arial"/>
                <a:cs typeface="Arial"/>
              </a:rPr>
              <a:t>ab</a:t>
            </a:r>
            <a:r>
              <a:rPr sz="1400" spc="5" dirty="0">
                <a:latin typeface="Arial"/>
                <a:cs typeface="Arial"/>
              </a:rPr>
              <a:t>o</a:t>
            </a:r>
            <a:r>
              <a:rPr sz="1400" spc="-10" dirty="0">
                <a:latin typeface="Arial"/>
                <a:cs typeface="Arial"/>
              </a:rPr>
              <a:t>r</a:t>
            </a:r>
            <a:r>
              <a:rPr sz="1400" spc="5" dirty="0">
                <a:latin typeface="Arial"/>
                <a:cs typeface="Arial"/>
              </a:rPr>
              <a:t>a</a:t>
            </a:r>
            <a:r>
              <a:rPr sz="1400" spc="-10" dirty="0">
                <a:latin typeface="Arial"/>
                <a:cs typeface="Arial"/>
              </a:rPr>
              <a:t>t</a:t>
            </a:r>
            <a:r>
              <a:rPr sz="1400" dirty="0">
                <a:latin typeface="Arial"/>
                <a:cs typeface="Arial"/>
              </a:rPr>
              <a:t>e</a:t>
            </a:r>
            <a:r>
              <a:rPr sz="1400" spc="-5" dirty="0">
                <a:latin typeface="Arial"/>
                <a:cs typeface="Arial"/>
              </a:rPr>
              <a:t> </a:t>
            </a:r>
            <a:r>
              <a:rPr sz="1400" spc="5" dirty="0">
                <a:latin typeface="Arial"/>
                <a:cs typeface="Arial"/>
              </a:rPr>
              <a:t>o</a:t>
            </a:r>
            <a:r>
              <a:rPr sz="1400" dirty="0">
                <a:latin typeface="Arial"/>
                <a:cs typeface="Arial"/>
              </a:rPr>
              <a:t>n</a:t>
            </a:r>
            <a:r>
              <a:rPr sz="1400" spc="-5" dirty="0">
                <a:latin typeface="Arial"/>
                <a:cs typeface="Arial"/>
              </a:rPr>
              <a:t> </a:t>
            </a:r>
            <a:r>
              <a:rPr sz="1400" dirty="0">
                <a:latin typeface="Arial"/>
                <a:cs typeface="Arial"/>
              </a:rPr>
              <a:t>a</a:t>
            </a:r>
            <a:r>
              <a:rPr sz="1400" spc="-5" dirty="0">
                <a:latin typeface="Arial"/>
                <a:cs typeface="Arial"/>
              </a:rPr>
              <a:t> </a:t>
            </a:r>
            <a:r>
              <a:rPr sz="1400" spc="5" dirty="0">
                <a:latin typeface="Arial"/>
                <a:cs typeface="Arial"/>
              </a:rPr>
              <a:t>c</a:t>
            </a:r>
            <a:r>
              <a:rPr sz="1400" spc="-10" dirty="0">
                <a:latin typeface="Arial"/>
                <a:cs typeface="Arial"/>
              </a:rPr>
              <a:t>l</a:t>
            </a:r>
            <a:r>
              <a:rPr sz="1400" spc="5" dirty="0">
                <a:latin typeface="Arial"/>
                <a:cs typeface="Arial"/>
              </a:rPr>
              <a:t>a</a:t>
            </a:r>
            <a:r>
              <a:rPr sz="1400" spc="-10" dirty="0">
                <a:latin typeface="Arial"/>
                <a:cs typeface="Arial"/>
              </a:rPr>
              <a:t>s</a:t>
            </a:r>
            <a:r>
              <a:rPr sz="1400" spc="5" dirty="0">
                <a:latin typeface="Arial"/>
                <a:cs typeface="Arial"/>
              </a:rPr>
              <a:t>s</a:t>
            </a:r>
            <a:r>
              <a:rPr sz="1400" spc="-10" dirty="0">
                <a:latin typeface="Arial"/>
                <a:cs typeface="Arial"/>
              </a:rPr>
              <a:t>r</a:t>
            </a:r>
            <a:r>
              <a:rPr sz="1400" spc="5" dirty="0">
                <a:latin typeface="Arial"/>
                <a:cs typeface="Arial"/>
              </a:rPr>
              <a:t>oo</a:t>
            </a:r>
            <a:r>
              <a:rPr sz="1400" spc="-15" dirty="0">
                <a:latin typeface="Arial"/>
                <a:cs typeface="Arial"/>
              </a:rPr>
              <a:t>m</a:t>
            </a:r>
            <a:r>
              <a:rPr sz="1400" dirty="0">
                <a:latin typeface="Arial"/>
                <a:cs typeface="Arial"/>
              </a:rPr>
              <a:t>/</a:t>
            </a:r>
            <a:r>
              <a:rPr sz="1400" spc="-10" dirty="0">
                <a:latin typeface="Arial"/>
                <a:cs typeface="Arial"/>
              </a:rPr>
              <a:t>sc</a:t>
            </a:r>
            <a:r>
              <a:rPr sz="1400" spc="5" dirty="0">
                <a:latin typeface="Arial"/>
                <a:cs typeface="Arial"/>
              </a:rPr>
              <a:t>h</a:t>
            </a:r>
            <a:r>
              <a:rPr sz="1400" spc="-10" dirty="0">
                <a:latin typeface="Arial"/>
                <a:cs typeface="Arial"/>
              </a:rPr>
              <a:t>o</a:t>
            </a:r>
            <a:r>
              <a:rPr sz="1400" spc="5" dirty="0">
                <a:latin typeface="Arial"/>
                <a:cs typeface="Arial"/>
              </a:rPr>
              <a:t>o</a:t>
            </a:r>
            <a:r>
              <a:rPr sz="1400" dirty="0">
                <a:latin typeface="Arial"/>
                <a:cs typeface="Arial"/>
              </a:rPr>
              <a:t>l</a:t>
            </a:r>
            <a:r>
              <a:rPr sz="1400" spc="-10" dirty="0">
                <a:latin typeface="Arial"/>
                <a:cs typeface="Arial"/>
              </a:rPr>
              <a:t> </a:t>
            </a:r>
            <a:r>
              <a:rPr sz="1400" spc="5" dirty="0">
                <a:latin typeface="Arial"/>
                <a:cs typeface="Arial"/>
              </a:rPr>
              <a:t>p</a:t>
            </a:r>
            <a:r>
              <a:rPr sz="1400" spc="-10" dirty="0">
                <a:latin typeface="Arial"/>
                <a:cs typeface="Arial"/>
              </a:rPr>
              <a:t>r</a:t>
            </a:r>
            <a:r>
              <a:rPr sz="1400" spc="5" dirty="0">
                <a:latin typeface="Arial"/>
                <a:cs typeface="Arial"/>
              </a:rPr>
              <a:t>o</a:t>
            </a:r>
            <a:r>
              <a:rPr sz="1400" spc="-10" dirty="0">
                <a:latin typeface="Arial"/>
                <a:cs typeface="Arial"/>
              </a:rPr>
              <a:t>gr</a:t>
            </a:r>
            <a:r>
              <a:rPr sz="1400" spc="5" dirty="0">
                <a:latin typeface="Arial"/>
                <a:cs typeface="Arial"/>
              </a:rPr>
              <a:t>a</a:t>
            </a:r>
            <a:r>
              <a:rPr sz="1400" dirty="0">
                <a:latin typeface="Arial"/>
                <a:cs typeface="Arial"/>
              </a:rPr>
              <a:t>m,</a:t>
            </a:r>
            <a:r>
              <a:rPr sz="1400" spc="-10" dirty="0">
                <a:latin typeface="Arial"/>
                <a:cs typeface="Arial"/>
              </a:rPr>
              <a:t> </a:t>
            </a:r>
            <a:r>
              <a:rPr sz="1400" spc="5" dirty="0">
                <a:latin typeface="Arial"/>
                <a:cs typeface="Arial"/>
              </a:rPr>
              <a:t>p</a:t>
            </a:r>
            <a:r>
              <a:rPr sz="1400" spc="-10" dirty="0">
                <a:latin typeface="Arial"/>
                <a:cs typeface="Arial"/>
              </a:rPr>
              <a:t>r</a:t>
            </a:r>
            <a:r>
              <a:rPr sz="1400" spc="5" dirty="0">
                <a:latin typeface="Arial"/>
                <a:cs typeface="Arial"/>
              </a:rPr>
              <a:t>o</a:t>
            </a:r>
            <a:r>
              <a:rPr sz="1400" dirty="0">
                <a:latin typeface="Arial"/>
                <a:cs typeface="Arial"/>
              </a:rPr>
              <a:t>j</a:t>
            </a:r>
            <a:r>
              <a:rPr sz="1400" spc="-10" dirty="0">
                <a:latin typeface="Arial"/>
                <a:cs typeface="Arial"/>
              </a:rPr>
              <a:t>e</a:t>
            </a:r>
            <a:r>
              <a:rPr sz="1400" spc="5" dirty="0">
                <a:latin typeface="Arial"/>
                <a:cs typeface="Arial"/>
              </a:rPr>
              <a:t>c</a:t>
            </a:r>
            <a:r>
              <a:rPr sz="1400" spc="-10" dirty="0">
                <a:latin typeface="Arial"/>
                <a:cs typeface="Arial"/>
              </a:rPr>
              <a:t>t</a:t>
            </a:r>
            <a:r>
              <a:rPr sz="1400" dirty="0">
                <a:latin typeface="Arial"/>
                <a:cs typeface="Arial"/>
              </a:rPr>
              <a:t>,</a:t>
            </a:r>
            <a:r>
              <a:rPr sz="1400" spc="-10" dirty="0">
                <a:latin typeface="Arial"/>
                <a:cs typeface="Arial"/>
              </a:rPr>
              <a:t> </a:t>
            </a:r>
            <a:r>
              <a:rPr sz="1400" spc="5" dirty="0">
                <a:latin typeface="Arial"/>
                <a:cs typeface="Arial"/>
              </a:rPr>
              <a:t>o</a:t>
            </a:r>
            <a:r>
              <a:rPr sz="1400" dirty="0">
                <a:latin typeface="Arial"/>
                <a:cs typeface="Arial"/>
              </a:rPr>
              <a:t>r</a:t>
            </a:r>
            <a:r>
              <a:rPr sz="1400" spc="-5" dirty="0">
                <a:latin typeface="Arial"/>
                <a:cs typeface="Arial"/>
              </a:rPr>
              <a:t> </a:t>
            </a:r>
            <a:r>
              <a:rPr sz="1400" spc="-10" dirty="0">
                <a:latin typeface="Arial"/>
                <a:cs typeface="Arial"/>
              </a:rPr>
              <a:t>a</a:t>
            </a:r>
            <a:r>
              <a:rPr sz="1400" spc="5" dirty="0">
                <a:latin typeface="Arial"/>
                <a:cs typeface="Arial"/>
              </a:rPr>
              <a:t>c</a:t>
            </a:r>
            <a:r>
              <a:rPr sz="1400" dirty="0">
                <a:latin typeface="Arial"/>
                <a:cs typeface="Arial"/>
              </a:rPr>
              <a:t>t</a:t>
            </a:r>
            <a:r>
              <a:rPr sz="1400" spc="-10" dirty="0">
                <a:latin typeface="Arial"/>
                <a:cs typeface="Arial"/>
              </a:rPr>
              <a:t>i</a:t>
            </a:r>
            <a:r>
              <a:rPr sz="1400" spc="5" dirty="0">
                <a:latin typeface="Arial"/>
                <a:cs typeface="Arial"/>
              </a:rPr>
              <a:t>v</a:t>
            </a:r>
            <a:r>
              <a:rPr sz="1400" dirty="0">
                <a:latin typeface="Arial"/>
                <a:cs typeface="Arial"/>
              </a:rPr>
              <a:t>i</a:t>
            </a:r>
            <a:r>
              <a:rPr sz="1400" spc="-10" dirty="0">
                <a:latin typeface="Arial"/>
                <a:cs typeface="Arial"/>
              </a:rPr>
              <a:t>t</a:t>
            </a:r>
            <a:r>
              <a:rPr sz="1400" spc="5" dirty="0">
                <a:latin typeface="Arial"/>
                <a:cs typeface="Arial"/>
              </a:rPr>
              <a:t>y</a:t>
            </a:r>
            <a:r>
              <a:rPr sz="1400" dirty="0">
                <a:latin typeface="Arial"/>
                <a:cs typeface="Arial"/>
              </a:rPr>
              <a:t>.</a:t>
            </a:r>
          </a:p>
          <a:p>
            <a:pPr marL="241300" marR="184150" indent="-228600">
              <a:spcBef>
                <a:spcPts val="35"/>
              </a:spcBef>
              <a:buClr>
                <a:srgbClr val="2D2D2D"/>
              </a:buClr>
              <a:buFont typeface="Calibri"/>
              <a:buChar char="●"/>
              <a:tabLst>
                <a:tab pos="240665" algn="l"/>
              </a:tabLst>
            </a:pPr>
            <a:r>
              <a:rPr sz="1400" spc="-5" dirty="0">
                <a:latin typeface="Arial"/>
                <a:cs typeface="Arial"/>
              </a:rPr>
              <a:t>E</a:t>
            </a:r>
            <a:r>
              <a:rPr sz="1400" spc="5" dirty="0">
                <a:latin typeface="Arial"/>
                <a:cs typeface="Arial"/>
              </a:rPr>
              <a:t>d</a:t>
            </a:r>
            <a:r>
              <a:rPr sz="1400" spc="-10" dirty="0">
                <a:latin typeface="Arial"/>
                <a:cs typeface="Arial"/>
              </a:rPr>
              <a:t>u</a:t>
            </a:r>
            <a:r>
              <a:rPr sz="1400" spc="5" dirty="0">
                <a:latin typeface="Arial"/>
                <a:cs typeface="Arial"/>
              </a:rPr>
              <a:t>ca</a:t>
            </a:r>
            <a:r>
              <a:rPr sz="1400" spc="-10" dirty="0">
                <a:latin typeface="Arial"/>
                <a:cs typeface="Arial"/>
              </a:rPr>
              <a:t>t</a:t>
            </a:r>
            <a:r>
              <a:rPr sz="1400" dirty="0">
                <a:latin typeface="Arial"/>
                <a:cs typeface="Arial"/>
              </a:rPr>
              <a:t>i</a:t>
            </a:r>
            <a:r>
              <a:rPr sz="1400" spc="-10" dirty="0">
                <a:latin typeface="Arial"/>
                <a:cs typeface="Arial"/>
              </a:rPr>
              <a:t>o</a:t>
            </a:r>
            <a:r>
              <a:rPr sz="1400" dirty="0">
                <a:latin typeface="Arial"/>
                <a:cs typeface="Arial"/>
              </a:rPr>
              <a:t>n</a:t>
            </a:r>
            <a:r>
              <a:rPr sz="1400" spc="-5" dirty="0">
                <a:latin typeface="Arial"/>
                <a:cs typeface="Arial"/>
              </a:rPr>
              <a:t> </a:t>
            </a:r>
            <a:r>
              <a:rPr sz="1400" spc="5" dirty="0">
                <a:latin typeface="Arial"/>
                <a:cs typeface="Arial"/>
              </a:rPr>
              <a:t>c</a:t>
            </a:r>
            <a:r>
              <a:rPr sz="1400" spc="-10" dirty="0">
                <a:latin typeface="Arial"/>
                <a:cs typeface="Arial"/>
              </a:rPr>
              <a:t>a</a:t>
            </a:r>
            <a:r>
              <a:rPr sz="1400" dirty="0">
                <a:latin typeface="Arial"/>
                <a:cs typeface="Arial"/>
              </a:rPr>
              <a:t>n</a:t>
            </a:r>
            <a:r>
              <a:rPr sz="1400" spc="-5" dirty="0">
                <a:latin typeface="Arial"/>
                <a:cs typeface="Arial"/>
              </a:rPr>
              <a:t> </a:t>
            </a:r>
            <a:r>
              <a:rPr sz="1400" spc="-10" dirty="0">
                <a:latin typeface="Arial"/>
                <a:cs typeface="Arial"/>
              </a:rPr>
              <a:t>b</a:t>
            </a:r>
            <a:r>
              <a:rPr sz="1400" dirty="0">
                <a:latin typeface="Arial"/>
                <a:cs typeface="Arial"/>
              </a:rPr>
              <a:t>e</a:t>
            </a:r>
            <a:r>
              <a:rPr sz="1400" spc="5" dirty="0">
                <a:latin typeface="Arial"/>
                <a:cs typeface="Arial"/>
              </a:rPr>
              <a:t> </a:t>
            </a:r>
            <a:r>
              <a:rPr sz="1400" spc="-10" dirty="0">
                <a:latin typeface="Arial"/>
                <a:cs typeface="Arial"/>
              </a:rPr>
              <a:t>co</a:t>
            </a:r>
            <a:r>
              <a:rPr sz="1400" spc="5" dirty="0">
                <a:latin typeface="Arial"/>
                <a:cs typeface="Arial"/>
              </a:rPr>
              <a:t>n</a:t>
            </a:r>
            <a:r>
              <a:rPr sz="1400" spc="-10" dirty="0">
                <a:latin typeface="Arial"/>
                <a:cs typeface="Arial"/>
              </a:rPr>
              <a:t>d</a:t>
            </a:r>
            <a:r>
              <a:rPr sz="1400" spc="5" dirty="0">
                <a:latin typeface="Arial"/>
                <a:cs typeface="Arial"/>
              </a:rPr>
              <a:t>u</a:t>
            </a:r>
            <a:r>
              <a:rPr sz="1400" spc="-10" dirty="0">
                <a:latin typeface="Arial"/>
                <a:cs typeface="Arial"/>
              </a:rPr>
              <a:t>c</a:t>
            </a:r>
            <a:r>
              <a:rPr sz="1400" dirty="0">
                <a:latin typeface="Arial"/>
                <a:cs typeface="Arial"/>
              </a:rPr>
              <a:t>t</a:t>
            </a:r>
            <a:r>
              <a:rPr sz="1400" spc="-10" dirty="0">
                <a:latin typeface="Arial"/>
                <a:cs typeface="Arial"/>
              </a:rPr>
              <a:t>e</a:t>
            </a:r>
            <a:r>
              <a:rPr sz="1400" dirty="0">
                <a:latin typeface="Arial"/>
                <a:cs typeface="Arial"/>
              </a:rPr>
              <a:t>d</a:t>
            </a:r>
            <a:r>
              <a:rPr sz="1400" spc="10" dirty="0">
                <a:latin typeface="Arial"/>
                <a:cs typeface="Arial"/>
              </a:rPr>
              <a:t> </a:t>
            </a:r>
            <a:r>
              <a:rPr sz="1400" spc="5" dirty="0">
                <a:latin typeface="Arial"/>
                <a:cs typeface="Arial"/>
              </a:rPr>
              <a:t>b</a:t>
            </a:r>
            <a:r>
              <a:rPr sz="1400" spc="-10" dirty="0">
                <a:latin typeface="Arial"/>
                <a:cs typeface="Arial"/>
              </a:rPr>
              <a:t>et</a:t>
            </a:r>
            <a:r>
              <a:rPr sz="1400" dirty="0">
                <a:latin typeface="Arial"/>
                <a:cs typeface="Arial"/>
              </a:rPr>
              <a:t>t</a:t>
            </a:r>
            <a:r>
              <a:rPr sz="1400" spc="5" dirty="0">
                <a:latin typeface="Arial"/>
                <a:cs typeface="Arial"/>
              </a:rPr>
              <a:t>e</a:t>
            </a:r>
            <a:r>
              <a:rPr sz="1400" dirty="0">
                <a:latin typeface="Arial"/>
                <a:cs typeface="Arial"/>
              </a:rPr>
              <a:t>r</a:t>
            </a:r>
            <a:r>
              <a:rPr sz="1400" spc="-5" dirty="0">
                <a:latin typeface="Arial"/>
                <a:cs typeface="Arial"/>
              </a:rPr>
              <a:t> </a:t>
            </a:r>
            <a:r>
              <a:rPr sz="1400" spc="-10" dirty="0">
                <a:latin typeface="Arial"/>
                <a:cs typeface="Arial"/>
              </a:rPr>
              <a:t>b</a:t>
            </a:r>
            <a:r>
              <a:rPr sz="1400" dirty="0">
                <a:latin typeface="Arial"/>
                <a:cs typeface="Arial"/>
              </a:rPr>
              <a:t>y</a:t>
            </a:r>
            <a:r>
              <a:rPr sz="1400" spc="5" dirty="0">
                <a:latin typeface="Arial"/>
                <a:cs typeface="Arial"/>
              </a:rPr>
              <a:t> </a:t>
            </a:r>
            <a:r>
              <a:rPr sz="1400" spc="-10" dirty="0">
                <a:latin typeface="Arial"/>
                <a:cs typeface="Arial"/>
              </a:rPr>
              <a:t>fo</a:t>
            </a:r>
            <a:r>
              <a:rPr sz="1400" spc="5" dirty="0">
                <a:latin typeface="Arial"/>
                <a:cs typeface="Arial"/>
              </a:rPr>
              <a:t>c</a:t>
            </a:r>
            <a:r>
              <a:rPr sz="1400" spc="-10" dirty="0">
                <a:latin typeface="Arial"/>
                <a:cs typeface="Arial"/>
              </a:rPr>
              <a:t>u</a:t>
            </a:r>
            <a:r>
              <a:rPr sz="1400" spc="5" dirty="0">
                <a:latin typeface="Arial"/>
                <a:cs typeface="Arial"/>
              </a:rPr>
              <a:t>s</a:t>
            </a:r>
            <a:r>
              <a:rPr sz="1400" spc="-10" dirty="0">
                <a:latin typeface="Arial"/>
                <a:cs typeface="Arial"/>
              </a:rPr>
              <a:t>i</a:t>
            </a:r>
            <a:r>
              <a:rPr sz="1400" spc="5" dirty="0">
                <a:latin typeface="Arial"/>
                <a:cs typeface="Arial"/>
              </a:rPr>
              <a:t>n</a:t>
            </a:r>
            <a:r>
              <a:rPr sz="1400" dirty="0">
                <a:latin typeface="Arial"/>
                <a:cs typeface="Arial"/>
              </a:rPr>
              <a:t>g</a:t>
            </a:r>
            <a:r>
              <a:rPr sz="1400" spc="-5" dirty="0">
                <a:latin typeface="Arial"/>
                <a:cs typeface="Arial"/>
              </a:rPr>
              <a:t> </a:t>
            </a:r>
            <a:r>
              <a:rPr sz="1400" spc="-10" dirty="0">
                <a:latin typeface="Arial"/>
                <a:cs typeface="Arial"/>
              </a:rPr>
              <a:t>o</a:t>
            </a:r>
            <a:r>
              <a:rPr sz="1400" dirty="0">
                <a:latin typeface="Arial"/>
                <a:cs typeface="Arial"/>
              </a:rPr>
              <a:t>n</a:t>
            </a:r>
            <a:r>
              <a:rPr sz="1400" spc="-5" dirty="0">
                <a:latin typeface="Arial"/>
                <a:cs typeface="Arial"/>
              </a:rPr>
              <a:t> </a:t>
            </a:r>
            <a:r>
              <a:rPr sz="1400" spc="5" dirty="0">
                <a:latin typeface="Arial"/>
                <a:cs typeface="Arial"/>
              </a:rPr>
              <a:t>co</a:t>
            </a:r>
            <a:r>
              <a:rPr sz="1400" dirty="0">
                <a:latin typeface="Arial"/>
                <a:cs typeface="Arial"/>
              </a:rPr>
              <a:t>m</a:t>
            </a:r>
            <a:r>
              <a:rPr sz="1400" spc="-20" dirty="0">
                <a:latin typeface="Arial"/>
                <a:cs typeface="Arial"/>
              </a:rPr>
              <a:t>m</a:t>
            </a:r>
            <a:r>
              <a:rPr sz="1400" spc="-10" dirty="0">
                <a:latin typeface="Arial"/>
                <a:cs typeface="Arial"/>
              </a:rPr>
              <a:t>u</a:t>
            </a:r>
            <a:r>
              <a:rPr sz="1400" spc="5" dirty="0">
                <a:latin typeface="Arial"/>
                <a:cs typeface="Arial"/>
              </a:rPr>
              <a:t>n</a:t>
            </a:r>
            <a:r>
              <a:rPr sz="1400" dirty="0">
                <a:latin typeface="Arial"/>
                <a:cs typeface="Arial"/>
              </a:rPr>
              <a:t>i</a:t>
            </a:r>
            <a:r>
              <a:rPr sz="1400" spc="-10" dirty="0">
                <a:latin typeface="Arial"/>
                <a:cs typeface="Arial"/>
              </a:rPr>
              <a:t>t</a:t>
            </a:r>
            <a:r>
              <a:rPr sz="1400" dirty="0">
                <a:latin typeface="Arial"/>
                <a:cs typeface="Arial"/>
              </a:rPr>
              <a:t>y</a:t>
            </a:r>
            <a:r>
              <a:rPr sz="1400" spc="-5" dirty="0">
                <a:latin typeface="Arial"/>
                <a:cs typeface="Arial"/>
              </a:rPr>
              <a:t> </a:t>
            </a:r>
            <a:r>
              <a:rPr sz="1400" spc="5" dirty="0">
                <a:latin typeface="Arial"/>
                <a:cs typeface="Arial"/>
              </a:rPr>
              <a:t>a</a:t>
            </a:r>
            <a:r>
              <a:rPr sz="1400" spc="-10" dirty="0">
                <a:latin typeface="Arial"/>
                <a:cs typeface="Arial"/>
              </a:rPr>
              <a:t>n</a:t>
            </a:r>
            <a:r>
              <a:rPr sz="1400" dirty="0">
                <a:latin typeface="Arial"/>
                <a:cs typeface="Arial"/>
              </a:rPr>
              <a:t>d</a:t>
            </a:r>
            <a:r>
              <a:rPr sz="1400" spc="-5" dirty="0">
                <a:latin typeface="Arial"/>
                <a:cs typeface="Arial"/>
              </a:rPr>
              <a:t> </a:t>
            </a:r>
            <a:r>
              <a:rPr sz="1400" spc="5" dirty="0">
                <a:latin typeface="Arial"/>
                <a:cs typeface="Arial"/>
              </a:rPr>
              <a:t>co</a:t>
            </a:r>
            <a:r>
              <a:rPr sz="1400" dirty="0">
                <a:latin typeface="Arial"/>
                <a:cs typeface="Arial"/>
              </a:rPr>
              <a:t>m</a:t>
            </a:r>
            <a:r>
              <a:rPr sz="1400" spc="-20" dirty="0">
                <a:latin typeface="Arial"/>
                <a:cs typeface="Arial"/>
              </a:rPr>
              <a:t>m</a:t>
            </a:r>
            <a:r>
              <a:rPr sz="1400" spc="5" dirty="0">
                <a:latin typeface="Arial"/>
                <a:cs typeface="Arial"/>
              </a:rPr>
              <a:t>u</a:t>
            </a:r>
            <a:r>
              <a:rPr sz="1400" spc="-10" dirty="0">
                <a:latin typeface="Arial"/>
                <a:cs typeface="Arial"/>
              </a:rPr>
              <a:t>n</a:t>
            </a:r>
            <a:r>
              <a:rPr sz="1400" dirty="0">
                <a:latin typeface="Arial"/>
                <a:cs typeface="Arial"/>
              </a:rPr>
              <a:t>ity</a:t>
            </a:r>
            <a:r>
              <a:rPr sz="1400" spc="-5" dirty="0">
                <a:latin typeface="Arial"/>
                <a:cs typeface="Arial"/>
              </a:rPr>
              <a:t> </a:t>
            </a:r>
            <a:r>
              <a:rPr sz="1400" spc="-10" dirty="0">
                <a:latin typeface="Arial"/>
                <a:cs typeface="Arial"/>
              </a:rPr>
              <a:t>b</a:t>
            </a:r>
            <a:r>
              <a:rPr sz="1400" spc="5" dirty="0">
                <a:latin typeface="Arial"/>
                <a:cs typeface="Arial"/>
              </a:rPr>
              <a:t>u</a:t>
            </a:r>
            <a:r>
              <a:rPr sz="1400" spc="-10" dirty="0">
                <a:latin typeface="Arial"/>
                <a:cs typeface="Arial"/>
              </a:rPr>
              <a:t>i</a:t>
            </a:r>
            <a:r>
              <a:rPr sz="1400" dirty="0">
                <a:latin typeface="Arial"/>
                <a:cs typeface="Arial"/>
              </a:rPr>
              <a:t>l</a:t>
            </a:r>
            <a:r>
              <a:rPr sz="1400" spc="5" dirty="0">
                <a:latin typeface="Arial"/>
                <a:cs typeface="Arial"/>
              </a:rPr>
              <a:t>d</a:t>
            </a:r>
            <a:r>
              <a:rPr sz="1400" spc="-10" dirty="0">
                <a:latin typeface="Arial"/>
                <a:cs typeface="Arial"/>
              </a:rPr>
              <a:t>i</a:t>
            </a:r>
            <a:r>
              <a:rPr sz="1400" spc="5" dirty="0">
                <a:latin typeface="Arial"/>
                <a:cs typeface="Arial"/>
              </a:rPr>
              <a:t>n</a:t>
            </a:r>
            <a:r>
              <a:rPr sz="1400" dirty="0">
                <a:latin typeface="Arial"/>
                <a:cs typeface="Arial"/>
              </a:rPr>
              <a:t>g</a:t>
            </a:r>
            <a:r>
              <a:rPr sz="1400" spc="-5" dirty="0">
                <a:latin typeface="Arial"/>
                <a:cs typeface="Arial"/>
              </a:rPr>
              <a:t> </a:t>
            </a:r>
            <a:r>
              <a:rPr sz="1400" spc="-10" dirty="0">
                <a:latin typeface="Arial"/>
                <a:cs typeface="Arial"/>
              </a:rPr>
              <a:t>an</a:t>
            </a:r>
            <a:r>
              <a:rPr sz="1400" dirty="0">
                <a:latin typeface="Arial"/>
                <a:cs typeface="Arial"/>
              </a:rPr>
              <a:t>d</a:t>
            </a:r>
            <a:r>
              <a:rPr sz="1400" spc="-5" dirty="0">
                <a:latin typeface="Arial"/>
                <a:cs typeface="Arial"/>
              </a:rPr>
              <a:t> </a:t>
            </a:r>
            <a:r>
              <a:rPr sz="1400" spc="5" dirty="0">
                <a:latin typeface="Arial"/>
                <a:cs typeface="Arial"/>
              </a:rPr>
              <a:t>s</a:t>
            </a:r>
            <a:r>
              <a:rPr sz="1400" spc="-10" dirty="0">
                <a:latin typeface="Arial"/>
                <a:cs typeface="Arial"/>
              </a:rPr>
              <a:t>e</a:t>
            </a:r>
            <a:r>
              <a:rPr sz="1400" spc="5" dirty="0">
                <a:latin typeface="Arial"/>
                <a:cs typeface="Arial"/>
              </a:rPr>
              <a:t>e</a:t>
            </a:r>
            <a:r>
              <a:rPr sz="1400" spc="-10" dirty="0">
                <a:latin typeface="Arial"/>
                <a:cs typeface="Arial"/>
              </a:rPr>
              <a:t>ki</a:t>
            </a:r>
            <a:r>
              <a:rPr sz="1400" spc="5" dirty="0">
                <a:latin typeface="Arial"/>
                <a:cs typeface="Arial"/>
              </a:rPr>
              <a:t>n</a:t>
            </a:r>
            <a:r>
              <a:rPr sz="1400" dirty="0">
                <a:latin typeface="Arial"/>
                <a:cs typeface="Arial"/>
              </a:rPr>
              <a:t>g</a:t>
            </a:r>
            <a:r>
              <a:rPr sz="1400" spc="-5" dirty="0">
                <a:latin typeface="Arial"/>
                <a:cs typeface="Arial"/>
              </a:rPr>
              <a:t> w</a:t>
            </a:r>
            <a:r>
              <a:rPr sz="1400" spc="-10" dirty="0">
                <a:latin typeface="Arial"/>
                <a:cs typeface="Arial"/>
              </a:rPr>
              <a:t>a</a:t>
            </a:r>
            <a:r>
              <a:rPr sz="1400" spc="5" dirty="0">
                <a:latin typeface="Arial"/>
                <a:cs typeface="Arial"/>
              </a:rPr>
              <a:t>y</a:t>
            </a:r>
            <a:r>
              <a:rPr sz="1400" dirty="0">
                <a:latin typeface="Arial"/>
                <a:cs typeface="Arial"/>
              </a:rPr>
              <a:t>s</a:t>
            </a:r>
            <a:r>
              <a:rPr sz="1400" spc="-5" dirty="0">
                <a:latin typeface="Arial"/>
                <a:cs typeface="Arial"/>
              </a:rPr>
              <a:t> </a:t>
            </a:r>
            <a:r>
              <a:rPr sz="1400" dirty="0">
                <a:latin typeface="Arial"/>
                <a:cs typeface="Arial"/>
              </a:rPr>
              <a:t>in</a:t>
            </a:r>
            <a:r>
              <a:rPr sz="1400" spc="-5" dirty="0">
                <a:latin typeface="Arial"/>
                <a:cs typeface="Arial"/>
              </a:rPr>
              <a:t> w</a:t>
            </a:r>
            <a:r>
              <a:rPr sz="1400" spc="5" dirty="0">
                <a:latin typeface="Arial"/>
                <a:cs typeface="Arial"/>
              </a:rPr>
              <a:t>h</a:t>
            </a:r>
            <a:r>
              <a:rPr sz="1400" spc="-10" dirty="0">
                <a:latin typeface="Arial"/>
                <a:cs typeface="Arial"/>
              </a:rPr>
              <a:t>ic</a:t>
            </a:r>
            <a:r>
              <a:rPr sz="1400" dirty="0">
                <a:latin typeface="Arial"/>
                <a:cs typeface="Arial"/>
              </a:rPr>
              <a:t>h</a:t>
            </a:r>
            <a:r>
              <a:rPr sz="1400" spc="5" dirty="0">
                <a:latin typeface="Arial"/>
                <a:cs typeface="Arial"/>
              </a:rPr>
              <a:t> </a:t>
            </a:r>
            <a:r>
              <a:rPr sz="1400" spc="-10" dirty="0">
                <a:latin typeface="Arial"/>
                <a:cs typeface="Arial"/>
              </a:rPr>
              <a:t>c</a:t>
            </a:r>
            <a:r>
              <a:rPr sz="1400" spc="5" dirty="0">
                <a:latin typeface="Arial"/>
                <a:cs typeface="Arial"/>
              </a:rPr>
              <a:t>o</a:t>
            </a:r>
            <a:r>
              <a:rPr sz="1400" dirty="0">
                <a:latin typeface="Arial"/>
                <a:cs typeface="Arial"/>
              </a:rPr>
              <a:t>m</a:t>
            </a:r>
            <a:r>
              <a:rPr sz="1400" spc="-20" dirty="0">
                <a:latin typeface="Arial"/>
                <a:cs typeface="Arial"/>
              </a:rPr>
              <a:t>m</a:t>
            </a:r>
            <a:r>
              <a:rPr sz="1400" spc="5" dirty="0">
                <a:latin typeface="Arial"/>
                <a:cs typeface="Arial"/>
              </a:rPr>
              <a:t>un</a:t>
            </a:r>
            <a:r>
              <a:rPr sz="1400" spc="-10" dirty="0">
                <a:latin typeface="Arial"/>
                <a:cs typeface="Arial"/>
              </a:rPr>
              <a:t>i</a:t>
            </a:r>
            <a:r>
              <a:rPr sz="1400" dirty="0">
                <a:latin typeface="Arial"/>
                <a:cs typeface="Arial"/>
              </a:rPr>
              <a:t>ty</a:t>
            </a:r>
            <a:r>
              <a:rPr sz="1400" spc="-5" dirty="0">
                <a:latin typeface="Arial"/>
                <a:cs typeface="Arial"/>
              </a:rPr>
              <a:t> </a:t>
            </a:r>
            <a:r>
              <a:rPr sz="1400" spc="-10" dirty="0">
                <a:latin typeface="Arial"/>
                <a:cs typeface="Arial"/>
              </a:rPr>
              <a:t>ca</a:t>
            </a:r>
            <a:r>
              <a:rPr sz="1400" dirty="0">
                <a:latin typeface="Arial"/>
                <a:cs typeface="Arial"/>
              </a:rPr>
              <a:t>n</a:t>
            </a:r>
            <a:r>
              <a:rPr sz="1400" spc="5" dirty="0">
                <a:latin typeface="Arial"/>
                <a:cs typeface="Arial"/>
              </a:rPr>
              <a:t> </a:t>
            </a:r>
            <a:r>
              <a:rPr sz="1400" dirty="0">
                <a:latin typeface="Arial"/>
                <a:cs typeface="Arial"/>
              </a:rPr>
              <a:t>i</a:t>
            </a:r>
            <a:r>
              <a:rPr sz="1400" spc="-15" dirty="0">
                <a:latin typeface="Arial"/>
                <a:cs typeface="Arial"/>
              </a:rPr>
              <a:t>m</a:t>
            </a:r>
            <a:r>
              <a:rPr sz="1400" spc="5" dirty="0">
                <a:latin typeface="Arial"/>
                <a:cs typeface="Arial"/>
              </a:rPr>
              <a:t>p</a:t>
            </a:r>
            <a:r>
              <a:rPr sz="1400" spc="-10" dirty="0">
                <a:latin typeface="Arial"/>
                <a:cs typeface="Arial"/>
              </a:rPr>
              <a:t>r</a:t>
            </a:r>
            <a:r>
              <a:rPr sz="1400" spc="5" dirty="0">
                <a:latin typeface="Arial"/>
                <a:cs typeface="Arial"/>
              </a:rPr>
              <a:t>o</a:t>
            </a:r>
            <a:r>
              <a:rPr sz="1400" spc="-10" dirty="0">
                <a:latin typeface="Arial"/>
                <a:cs typeface="Arial"/>
              </a:rPr>
              <a:t>v</a:t>
            </a:r>
            <a:r>
              <a:rPr sz="1400" dirty="0">
                <a:latin typeface="Arial"/>
                <a:cs typeface="Arial"/>
              </a:rPr>
              <a:t>e</a:t>
            </a:r>
            <a:r>
              <a:rPr sz="1400" spc="-5" dirty="0">
                <a:latin typeface="Arial"/>
                <a:cs typeface="Arial"/>
              </a:rPr>
              <a:t> </a:t>
            </a:r>
            <a:r>
              <a:rPr sz="1400" spc="5" dirty="0">
                <a:latin typeface="Arial"/>
                <a:cs typeface="Arial"/>
              </a:rPr>
              <a:t>s</a:t>
            </a:r>
            <a:r>
              <a:rPr sz="1400" spc="-10" dirty="0">
                <a:latin typeface="Arial"/>
                <a:cs typeface="Arial"/>
              </a:rPr>
              <a:t>t</a:t>
            </a:r>
            <a:r>
              <a:rPr sz="1400" spc="5" dirty="0">
                <a:latin typeface="Arial"/>
                <a:cs typeface="Arial"/>
              </a:rPr>
              <a:t>u</a:t>
            </a:r>
            <a:r>
              <a:rPr sz="1400" spc="-10" dirty="0">
                <a:latin typeface="Arial"/>
                <a:cs typeface="Arial"/>
              </a:rPr>
              <a:t>de</a:t>
            </a:r>
            <a:r>
              <a:rPr sz="1400" spc="5" dirty="0">
                <a:latin typeface="Arial"/>
                <a:cs typeface="Arial"/>
              </a:rPr>
              <a:t>n</a:t>
            </a:r>
            <a:r>
              <a:rPr sz="1400" dirty="0">
                <a:latin typeface="Arial"/>
                <a:cs typeface="Arial"/>
              </a:rPr>
              <a:t>t</a:t>
            </a:r>
            <a:r>
              <a:rPr sz="1400" spc="-10" dirty="0">
                <a:latin typeface="Arial"/>
                <a:cs typeface="Arial"/>
              </a:rPr>
              <a:t> </a:t>
            </a:r>
            <a:r>
              <a:rPr sz="1400" dirty="0">
                <a:latin typeface="Arial"/>
                <a:cs typeface="Arial"/>
              </a:rPr>
              <a:t>l</a:t>
            </a:r>
            <a:r>
              <a:rPr sz="1400" spc="-10" dirty="0">
                <a:latin typeface="Arial"/>
                <a:cs typeface="Arial"/>
              </a:rPr>
              <a:t>e</a:t>
            </a:r>
            <a:r>
              <a:rPr sz="1400" spc="5" dirty="0">
                <a:latin typeface="Arial"/>
                <a:cs typeface="Arial"/>
              </a:rPr>
              <a:t>a</a:t>
            </a:r>
            <a:r>
              <a:rPr sz="1400" spc="-10" dirty="0">
                <a:latin typeface="Arial"/>
                <a:cs typeface="Arial"/>
              </a:rPr>
              <a:t>r</a:t>
            </a:r>
            <a:r>
              <a:rPr sz="1400" spc="5" dirty="0">
                <a:latin typeface="Arial"/>
                <a:cs typeface="Arial"/>
              </a:rPr>
              <a:t>n</a:t>
            </a:r>
            <a:r>
              <a:rPr sz="1400" spc="-10" dirty="0">
                <a:latin typeface="Arial"/>
                <a:cs typeface="Arial"/>
              </a:rPr>
              <a:t>i</a:t>
            </a:r>
            <a:r>
              <a:rPr sz="1400" spc="5" dirty="0">
                <a:latin typeface="Arial"/>
                <a:cs typeface="Arial"/>
              </a:rPr>
              <a:t>n</a:t>
            </a:r>
            <a:r>
              <a:rPr sz="1400" spc="-10" dirty="0">
                <a:latin typeface="Arial"/>
                <a:cs typeface="Arial"/>
              </a:rPr>
              <a:t>g</a:t>
            </a:r>
            <a:r>
              <a:rPr sz="1400" dirty="0">
                <a:latin typeface="Arial"/>
                <a:cs typeface="Arial"/>
              </a:rPr>
              <a:t>;</a:t>
            </a:r>
            <a:r>
              <a:rPr sz="1400" spc="5" dirty="0">
                <a:latin typeface="Arial"/>
                <a:cs typeface="Arial"/>
              </a:rPr>
              <a:t> </a:t>
            </a:r>
            <a:r>
              <a:rPr sz="1400" spc="-10" dirty="0">
                <a:latin typeface="Arial"/>
                <a:cs typeface="Arial"/>
              </a:rPr>
              <a:t>on</a:t>
            </a:r>
            <a:r>
              <a:rPr sz="1400" dirty="0">
                <a:latin typeface="Arial"/>
                <a:cs typeface="Arial"/>
              </a:rPr>
              <a:t>e</a:t>
            </a:r>
            <a:r>
              <a:rPr sz="1400" spc="70" dirty="0">
                <a:latin typeface="Arial"/>
                <a:cs typeface="Arial"/>
              </a:rPr>
              <a:t> </a:t>
            </a:r>
            <a:r>
              <a:rPr sz="1400" spc="5" dirty="0">
                <a:latin typeface="Arial"/>
                <a:cs typeface="Arial"/>
              </a:rPr>
              <a:t>o</a:t>
            </a:r>
            <a:r>
              <a:rPr sz="1400" dirty="0">
                <a:latin typeface="Arial"/>
                <a:cs typeface="Arial"/>
              </a:rPr>
              <a:t>f</a:t>
            </a:r>
            <a:r>
              <a:rPr sz="1400" spc="5" dirty="0">
                <a:latin typeface="Arial"/>
                <a:cs typeface="Arial"/>
              </a:rPr>
              <a:t> </a:t>
            </a:r>
            <a:r>
              <a:rPr sz="1400" spc="-20" dirty="0">
                <a:latin typeface="Arial"/>
                <a:cs typeface="Arial"/>
              </a:rPr>
              <a:t>w</a:t>
            </a:r>
            <a:r>
              <a:rPr sz="1400" spc="5" dirty="0">
                <a:latin typeface="Arial"/>
                <a:cs typeface="Arial"/>
              </a:rPr>
              <a:t>h</a:t>
            </a:r>
            <a:r>
              <a:rPr sz="1400" spc="-10" dirty="0">
                <a:latin typeface="Arial"/>
                <a:cs typeface="Arial"/>
              </a:rPr>
              <a:t>i</a:t>
            </a:r>
            <a:r>
              <a:rPr sz="1400" spc="5" dirty="0">
                <a:latin typeface="Arial"/>
                <a:cs typeface="Arial"/>
              </a:rPr>
              <a:t>c</a:t>
            </a:r>
            <a:r>
              <a:rPr sz="1400" dirty="0">
                <a:latin typeface="Arial"/>
                <a:cs typeface="Arial"/>
              </a:rPr>
              <a:t>h</a:t>
            </a:r>
            <a:r>
              <a:rPr sz="1400" spc="-5" dirty="0">
                <a:latin typeface="Arial"/>
                <a:cs typeface="Arial"/>
              </a:rPr>
              <a:t> </a:t>
            </a:r>
            <a:r>
              <a:rPr sz="1400" dirty="0">
                <a:latin typeface="Arial"/>
                <a:cs typeface="Arial"/>
              </a:rPr>
              <a:t>is</a:t>
            </a:r>
            <a:r>
              <a:rPr sz="1400" spc="-5" dirty="0">
                <a:latin typeface="Arial"/>
                <a:cs typeface="Arial"/>
              </a:rPr>
              <a:t> </a:t>
            </a:r>
            <a:r>
              <a:rPr sz="1400" spc="-10" dirty="0">
                <a:latin typeface="Arial"/>
                <a:cs typeface="Arial"/>
              </a:rPr>
              <a:t>b</a:t>
            </a:r>
            <a:r>
              <a:rPr sz="1400" dirty="0">
                <a:latin typeface="Arial"/>
                <a:cs typeface="Arial"/>
              </a:rPr>
              <a:t>y</a:t>
            </a:r>
            <a:r>
              <a:rPr sz="1400" spc="-5" dirty="0">
                <a:latin typeface="Arial"/>
                <a:cs typeface="Arial"/>
              </a:rPr>
              <a:t> </a:t>
            </a:r>
            <a:r>
              <a:rPr sz="1400" spc="10" dirty="0">
                <a:latin typeface="Arial"/>
                <a:cs typeface="Arial"/>
              </a:rPr>
              <a:t>“</a:t>
            </a:r>
            <a:r>
              <a:rPr sz="1400" spc="-10" dirty="0">
                <a:solidFill>
                  <a:srgbClr val="2D2D2D"/>
                </a:solidFill>
                <a:latin typeface="Arial"/>
                <a:cs typeface="Arial"/>
              </a:rPr>
              <a:t>u</a:t>
            </a:r>
            <a:r>
              <a:rPr sz="1400" spc="5" dirty="0">
                <a:solidFill>
                  <a:srgbClr val="2D2D2D"/>
                </a:solidFill>
                <a:latin typeface="Arial"/>
                <a:cs typeface="Arial"/>
              </a:rPr>
              <a:t>s</a:t>
            </a:r>
            <a:r>
              <a:rPr sz="1400" spc="-10" dirty="0">
                <a:solidFill>
                  <a:srgbClr val="2D2D2D"/>
                </a:solidFill>
                <a:latin typeface="Arial"/>
                <a:cs typeface="Arial"/>
              </a:rPr>
              <a:t>i</a:t>
            </a:r>
            <a:r>
              <a:rPr sz="1400" spc="5" dirty="0">
                <a:solidFill>
                  <a:srgbClr val="2D2D2D"/>
                </a:solidFill>
                <a:latin typeface="Arial"/>
                <a:cs typeface="Arial"/>
              </a:rPr>
              <a:t>n</a:t>
            </a:r>
            <a:r>
              <a:rPr sz="1400" dirty="0">
                <a:solidFill>
                  <a:srgbClr val="2D2D2D"/>
                </a:solidFill>
                <a:latin typeface="Arial"/>
                <a:cs typeface="Arial"/>
              </a:rPr>
              <a:t>g</a:t>
            </a:r>
            <a:r>
              <a:rPr sz="1400" spc="-5" dirty="0">
                <a:solidFill>
                  <a:srgbClr val="2D2D2D"/>
                </a:solidFill>
                <a:latin typeface="Arial"/>
                <a:cs typeface="Arial"/>
              </a:rPr>
              <a:t> </a:t>
            </a:r>
            <a:r>
              <a:rPr sz="1400" spc="-10" dirty="0">
                <a:solidFill>
                  <a:srgbClr val="2D2D2D"/>
                </a:solidFill>
                <a:latin typeface="Arial"/>
                <a:cs typeface="Arial"/>
              </a:rPr>
              <a:t>c</a:t>
            </a:r>
            <a:r>
              <a:rPr sz="1400" spc="5" dirty="0">
                <a:solidFill>
                  <a:srgbClr val="2D2D2D"/>
                </a:solidFill>
                <a:latin typeface="Arial"/>
                <a:cs typeface="Arial"/>
              </a:rPr>
              <a:t>o</a:t>
            </a:r>
            <a:r>
              <a:rPr sz="1400" dirty="0">
                <a:solidFill>
                  <a:srgbClr val="2D2D2D"/>
                </a:solidFill>
                <a:latin typeface="Arial"/>
                <a:cs typeface="Arial"/>
              </a:rPr>
              <a:t>m</a:t>
            </a:r>
            <a:r>
              <a:rPr sz="1400" spc="-5" dirty="0">
                <a:solidFill>
                  <a:srgbClr val="2D2D2D"/>
                </a:solidFill>
                <a:latin typeface="Arial"/>
                <a:cs typeface="Arial"/>
              </a:rPr>
              <a:t>m</a:t>
            </a:r>
            <a:r>
              <a:rPr sz="1400" spc="-10" dirty="0">
                <a:solidFill>
                  <a:srgbClr val="2D2D2D"/>
                </a:solidFill>
                <a:latin typeface="Arial"/>
                <a:cs typeface="Arial"/>
              </a:rPr>
              <a:t>u</a:t>
            </a:r>
            <a:r>
              <a:rPr sz="1400" spc="5" dirty="0">
                <a:solidFill>
                  <a:srgbClr val="2D2D2D"/>
                </a:solidFill>
                <a:latin typeface="Arial"/>
                <a:cs typeface="Arial"/>
              </a:rPr>
              <a:t>n</a:t>
            </a:r>
            <a:r>
              <a:rPr sz="1400" dirty="0">
                <a:solidFill>
                  <a:srgbClr val="2D2D2D"/>
                </a:solidFill>
                <a:latin typeface="Arial"/>
                <a:cs typeface="Arial"/>
              </a:rPr>
              <a:t>i</a:t>
            </a:r>
            <a:r>
              <a:rPr sz="1400" spc="-10" dirty="0">
                <a:solidFill>
                  <a:srgbClr val="2D2D2D"/>
                </a:solidFill>
                <a:latin typeface="Arial"/>
                <a:cs typeface="Arial"/>
              </a:rPr>
              <a:t>t</a:t>
            </a:r>
            <a:r>
              <a:rPr sz="1400" dirty="0">
                <a:solidFill>
                  <a:srgbClr val="2D2D2D"/>
                </a:solidFill>
                <a:latin typeface="Arial"/>
                <a:cs typeface="Arial"/>
              </a:rPr>
              <a:t>y</a:t>
            </a:r>
            <a:r>
              <a:rPr sz="1400" spc="-5" dirty="0">
                <a:solidFill>
                  <a:srgbClr val="2D2D2D"/>
                </a:solidFill>
                <a:latin typeface="Arial"/>
                <a:cs typeface="Arial"/>
              </a:rPr>
              <a:t> </a:t>
            </a:r>
            <a:r>
              <a:rPr sz="1400" dirty="0">
                <a:solidFill>
                  <a:srgbClr val="2D2D2D"/>
                </a:solidFill>
                <a:latin typeface="Arial"/>
                <a:cs typeface="Arial"/>
              </a:rPr>
              <a:t>to imp</a:t>
            </a:r>
            <a:r>
              <a:rPr sz="1400" spc="-10" dirty="0">
                <a:solidFill>
                  <a:srgbClr val="2D2D2D"/>
                </a:solidFill>
                <a:latin typeface="Arial"/>
                <a:cs typeface="Arial"/>
              </a:rPr>
              <a:t>r</a:t>
            </a:r>
            <a:r>
              <a:rPr sz="1400" spc="5" dirty="0">
                <a:solidFill>
                  <a:srgbClr val="2D2D2D"/>
                </a:solidFill>
                <a:latin typeface="Arial"/>
                <a:cs typeface="Arial"/>
              </a:rPr>
              <a:t>o</a:t>
            </a:r>
            <a:r>
              <a:rPr sz="1400" spc="-10" dirty="0">
                <a:solidFill>
                  <a:srgbClr val="2D2D2D"/>
                </a:solidFill>
                <a:latin typeface="Arial"/>
                <a:cs typeface="Arial"/>
              </a:rPr>
              <a:t>v</a:t>
            </a:r>
            <a:r>
              <a:rPr sz="1400" dirty="0">
                <a:solidFill>
                  <a:srgbClr val="2D2D2D"/>
                </a:solidFill>
                <a:latin typeface="Arial"/>
                <a:cs typeface="Arial"/>
              </a:rPr>
              <a:t>e</a:t>
            </a:r>
            <a:r>
              <a:rPr sz="1400" spc="-5" dirty="0">
                <a:solidFill>
                  <a:srgbClr val="2D2D2D"/>
                </a:solidFill>
                <a:latin typeface="Arial"/>
                <a:cs typeface="Arial"/>
              </a:rPr>
              <a:t> </a:t>
            </a:r>
            <a:r>
              <a:rPr sz="1400" spc="-10" dirty="0">
                <a:solidFill>
                  <a:srgbClr val="2D2D2D"/>
                </a:solidFill>
                <a:latin typeface="Arial"/>
                <a:cs typeface="Arial"/>
              </a:rPr>
              <a:t>p</a:t>
            </a:r>
            <a:r>
              <a:rPr sz="1400" spc="5" dirty="0">
                <a:solidFill>
                  <a:srgbClr val="2D2D2D"/>
                </a:solidFill>
                <a:latin typeface="Arial"/>
                <a:cs typeface="Arial"/>
              </a:rPr>
              <a:t>e</a:t>
            </a:r>
            <a:r>
              <a:rPr sz="1400" spc="-10" dirty="0">
                <a:solidFill>
                  <a:srgbClr val="2D2D2D"/>
                </a:solidFill>
                <a:latin typeface="Arial"/>
                <a:cs typeface="Arial"/>
              </a:rPr>
              <a:t>d</a:t>
            </a:r>
            <a:r>
              <a:rPr sz="1400" spc="5" dirty="0">
                <a:solidFill>
                  <a:srgbClr val="2D2D2D"/>
                </a:solidFill>
                <a:latin typeface="Arial"/>
                <a:cs typeface="Arial"/>
              </a:rPr>
              <a:t>a</a:t>
            </a:r>
            <a:r>
              <a:rPr sz="1400" spc="-10" dirty="0">
                <a:solidFill>
                  <a:srgbClr val="2D2D2D"/>
                </a:solidFill>
                <a:latin typeface="Arial"/>
                <a:cs typeface="Arial"/>
              </a:rPr>
              <a:t>g</a:t>
            </a:r>
            <a:r>
              <a:rPr sz="1400" spc="5" dirty="0">
                <a:solidFill>
                  <a:srgbClr val="2D2D2D"/>
                </a:solidFill>
                <a:latin typeface="Arial"/>
                <a:cs typeface="Arial"/>
              </a:rPr>
              <a:t>o</a:t>
            </a:r>
            <a:r>
              <a:rPr sz="1400" spc="-10" dirty="0">
                <a:solidFill>
                  <a:srgbClr val="2D2D2D"/>
                </a:solidFill>
                <a:latin typeface="Arial"/>
                <a:cs typeface="Arial"/>
              </a:rPr>
              <a:t>g</a:t>
            </a:r>
            <a:r>
              <a:rPr sz="1400" dirty="0">
                <a:solidFill>
                  <a:srgbClr val="2D2D2D"/>
                </a:solidFill>
                <a:latin typeface="Arial"/>
                <a:cs typeface="Arial"/>
              </a:rPr>
              <a:t>i</a:t>
            </a:r>
            <a:r>
              <a:rPr sz="1400" spc="-10" dirty="0">
                <a:solidFill>
                  <a:srgbClr val="2D2D2D"/>
                </a:solidFill>
                <a:latin typeface="Arial"/>
                <a:cs typeface="Arial"/>
              </a:rPr>
              <a:t>c</a:t>
            </a:r>
            <a:r>
              <a:rPr sz="1400" spc="5" dirty="0">
                <a:solidFill>
                  <a:srgbClr val="2D2D2D"/>
                </a:solidFill>
                <a:latin typeface="Arial"/>
                <a:cs typeface="Arial"/>
              </a:rPr>
              <a:t>a</a:t>
            </a:r>
            <a:r>
              <a:rPr sz="1400" spc="-10" dirty="0">
                <a:solidFill>
                  <a:srgbClr val="2D2D2D"/>
                </a:solidFill>
                <a:latin typeface="Arial"/>
                <a:cs typeface="Arial"/>
              </a:rPr>
              <a:t>l</a:t>
            </a:r>
            <a:r>
              <a:rPr sz="1400" dirty="0">
                <a:solidFill>
                  <a:srgbClr val="2D2D2D"/>
                </a:solidFill>
                <a:latin typeface="Arial"/>
                <a:cs typeface="Arial"/>
              </a:rPr>
              <a:t>,</a:t>
            </a:r>
            <a:r>
              <a:rPr sz="1400" spc="-10" dirty="0">
                <a:solidFill>
                  <a:srgbClr val="2D2D2D"/>
                </a:solidFill>
                <a:latin typeface="Arial"/>
                <a:cs typeface="Arial"/>
              </a:rPr>
              <a:t> </a:t>
            </a:r>
            <a:r>
              <a:rPr sz="1400" spc="5" dirty="0">
                <a:solidFill>
                  <a:srgbClr val="2D2D2D"/>
                </a:solidFill>
                <a:latin typeface="Arial"/>
                <a:cs typeface="Arial"/>
              </a:rPr>
              <a:t>c</a:t>
            </a:r>
            <a:r>
              <a:rPr sz="1400" spc="-10" dirty="0">
                <a:solidFill>
                  <a:srgbClr val="2D2D2D"/>
                </a:solidFill>
                <a:latin typeface="Arial"/>
                <a:cs typeface="Arial"/>
              </a:rPr>
              <a:t>u</a:t>
            </a:r>
            <a:r>
              <a:rPr sz="1400" dirty="0">
                <a:solidFill>
                  <a:srgbClr val="2D2D2D"/>
                </a:solidFill>
                <a:latin typeface="Arial"/>
                <a:cs typeface="Arial"/>
              </a:rPr>
              <a:t>rr</a:t>
            </a:r>
            <a:r>
              <a:rPr sz="1400" spc="-10" dirty="0">
                <a:solidFill>
                  <a:srgbClr val="2D2D2D"/>
                </a:solidFill>
                <a:latin typeface="Arial"/>
                <a:cs typeface="Arial"/>
              </a:rPr>
              <a:t>i</a:t>
            </a:r>
            <a:r>
              <a:rPr sz="1400" spc="5" dirty="0">
                <a:solidFill>
                  <a:srgbClr val="2D2D2D"/>
                </a:solidFill>
                <a:latin typeface="Arial"/>
                <a:cs typeface="Arial"/>
              </a:rPr>
              <a:t>c</a:t>
            </a:r>
            <a:r>
              <a:rPr sz="1400" spc="-10" dirty="0">
                <a:solidFill>
                  <a:srgbClr val="2D2D2D"/>
                </a:solidFill>
                <a:latin typeface="Arial"/>
                <a:cs typeface="Arial"/>
              </a:rPr>
              <a:t>u</a:t>
            </a:r>
            <a:r>
              <a:rPr sz="1400" dirty="0">
                <a:solidFill>
                  <a:srgbClr val="2D2D2D"/>
                </a:solidFill>
                <a:latin typeface="Arial"/>
                <a:cs typeface="Arial"/>
              </a:rPr>
              <a:t>l</a:t>
            </a:r>
            <a:r>
              <a:rPr sz="1400" spc="-10" dirty="0">
                <a:solidFill>
                  <a:srgbClr val="2D2D2D"/>
                </a:solidFill>
                <a:latin typeface="Arial"/>
                <a:cs typeface="Arial"/>
              </a:rPr>
              <a:t>a</a:t>
            </a:r>
            <a:r>
              <a:rPr sz="1400" dirty="0">
                <a:solidFill>
                  <a:srgbClr val="2D2D2D"/>
                </a:solidFill>
                <a:latin typeface="Arial"/>
                <a:cs typeface="Arial"/>
              </a:rPr>
              <a:t>r,</a:t>
            </a:r>
            <a:r>
              <a:rPr sz="1400" spc="-10" dirty="0">
                <a:solidFill>
                  <a:srgbClr val="2D2D2D"/>
                </a:solidFill>
                <a:latin typeface="Arial"/>
                <a:cs typeface="Arial"/>
              </a:rPr>
              <a:t> a</a:t>
            </a:r>
            <a:r>
              <a:rPr sz="1400" spc="5" dirty="0">
                <a:solidFill>
                  <a:srgbClr val="2D2D2D"/>
                </a:solidFill>
                <a:latin typeface="Arial"/>
                <a:cs typeface="Arial"/>
              </a:rPr>
              <a:t>n</a:t>
            </a:r>
            <a:r>
              <a:rPr sz="1400" dirty="0">
                <a:solidFill>
                  <a:srgbClr val="2D2D2D"/>
                </a:solidFill>
                <a:latin typeface="Arial"/>
                <a:cs typeface="Arial"/>
              </a:rPr>
              <a:t>d</a:t>
            </a:r>
            <a:r>
              <a:rPr sz="1400" spc="-5" dirty="0">
                <a:solidFill>
                  <a:srgbClr val="2D2D2D"/>
                </a:solidFill>
                <a:latin typeface="Arial"/>
                <a:cs typeface="Arial"/>
              </a:rPr>
              <a:t> </a:t>
            </a:r>
            <a:r>
              <a:rPr sz="1400" spc="-10" dirty="0">
                <a:solidFill>
                  <a:srgbClr val="2D2D2D"/>
                </a:solidFill>
                <a:latin typeface="Arial"/>
                <a:cs typeface="Arial"/>
              </a:rPr>
              <a:t>c</a:t>
            </a:r>
            <a:r>
              <a:rPr sz="1400" spc="5" dirty="0">
                <a:solidFill>
                  <a:srgbClr val="2D2D2D"/>
                </a:solidFill>
                <a:latin typeface="Arial"/>
                <a:cs typeface="Arial"/>
              </a:rPr>
              <a:t>o</a:t>
            </a:r>
            <a:r>
              <a:rPr sz="1400" spc="-10" dirty="0">
                <a:solidFill>
                  <a:srgbClr val="2D2D2D"/>
                </a:solidFill>
                <a:latin typeface="Arial"/>
                <a:cs typeface="Arial"/>
              </a:rPr>
              <a:t>c</a:t>
            </a:r>
            <a:r>
              <a:rPr sz="1400" spc="5" dirty="0">
                <a:solidFill>
                  <a:srgbClr val="2D2D2D"/>
                </a:solidFill>
                <a:latin typeface="Arial"/>
                <a:cs typeface="Arial"/>
              </a:rPr>
              <a:t>u</a:t>
            </a:r>
            <a:r>
              <a:rPr sz="1400" spc="-10" dirty="0">
                <a:solidFill>
                  <a:srgbClr val="2D2D2D"/>
                </a:solidFill>
                <a:latin typeface="Arial"/>
                <a:cs typeface="Arial"/>
              </a:rPr>
              <a:t>r</a:t>
            </a:r>
            <a:r>
              <a:rPr sz="1400" dirty="0">
                <a:solidFill>
                  <a:srgbClr val="2D2D2D"/>
                </a:solidFill>
                <a:latin typeface="Arial"/>
                <a:cs typeface="Arial"/>
              </a:rPr>
              <a:t>ri</a:t>
            </a:r>
            <a:r>
              <a:rPr sz="1400" spc="-10" dirty="0">
                <a:solidFill>
                  <a:srgbClr val="2D2D2D"/>
                </a:solidFill>
                <a:latin typeface="Arial"/>
                <a:cs typeface="Arial"/>
              </a:rPr>
              <a:t>c</a:t>
            </a:r>
            <a:r>
              <a:rPr sz="1400" spc="5" dirty="0">
                <a:solidFill>
                  <a:srgbClr val="2D2D2D"/>
                </a:solidFill>
                <a:latin typeface="Arial"/>
                <a:cs typeface="Arial"/>
              </a:rPr>
              <a:t>u</a:t>
            </a:r>
            <a:r>
              <a:rPr sz="1400" spc="-10" dirty="0">
                <a:solidFill>
                  <a:srgbClr val="2D2D2D"/>
                </a:solidFill>
                <a:latin typeface="Arial"/>
                <a:cs typeface="Arial"/>
              </a:rPr>
              <a:t>l</a:t>
            </a:r>
            <a:r>
              <a:rPr sz="1400" spc="5" dirty="0">
                <a:solidFill>
                  <a:srgbClr val="2D2D2D"/>
                </a:solidFill>
                <a:latin typeface="Arial"/>
                <a:cs typeface="Arial"/>
              </a:rPr>
              <a:t>a</a:t>
            </a:r>
            <a:r>
              <a:rPr sz="1400" dirty="0">
                <a:solidFill>
                  <a:srgbClr val="2D2D2D"/>
                </a:solidFill>
                <a:latin typeface="Arial"/>
                <a:cs typeface="Arial"/>
              </a:rPr>
              <a:t>r</a:t>
            </a:r>
            <a:r>
              <a:rPr sz="1400" spc="-5" dirty="0">
                <a:solidFill>
                  <a:srgbClr val="2D2D2D"/>
                </a:solidFill>
                <a:latin typeface="Arial"/>
                <a:cs typeface="Arial"/>
              </a:rPr>
              <a:t> </a:t>
            </a:r>
            <a:r>
              <a:rPr sz="1400" spc="-10" dirty="0">
                <a:solidFill>
                  <a:srgbClr val="2D2D2D"/>
                </a:solidFill>
                <a:latin typeface="Arial"/>
                <a:cs typeface="Arial"/>
              </a:rPr>
              <a:t>e</a:t>
            </a:r>
            <a:r>
              <a:rPr sz="1400" spc="5" dirty="0">
                <a:solidFill>
                  <a:srgbClr val="2D2D2D"/>
                </a:solidFill>
                <a:latin typeface="Arial"/>
                <a:cs typeface="Arial"/>
              </a:rPr>
              <a:t>n</a:t>
            </a:r>
            <a:r>
              <a:rPr sz="1400" spc="-10" dirty="0">
                <a:solidFill>
                  <a:srgbClr val="2D2D2D"/>
                </a:solidFill>
                <a:latin typeface="Arial"/>
                <a:cs typeface="Arial"/>
              </a:rPr>
              <a:t>v</a:t>
            </a:r>
            <a:r>
              <a:rPr sz="1400" dirty="0">
                <a:solidFill>
                  <a:srgbClr val="2D2D2D"/>
                </a:solidFill>
                <a:latin typeface="Arial"/>
                <a:cs typeface="Arial"/>
              </a:rPr>
              <a:t>i</a:t>
            </a:r>
            <a:r>
              <a:rPr sz="1400" spc="-10" dirty="0">
                <a:solidFill>
                  <a:srgbClr val="2D2D2D"/>
                </a:solidFill>
                <a:latin typeface="Arial"/>
                <a:cs typeface="Arial"/>
              </a:rPr>
              <a:t>r</a:t>
            </a:r>
            <a:r>
              <a:rPr sz="1400" spc="5" dirty="0">
                <a:solidFill>
                  <a:srgbClr val="2D2D2D"/>
                </a:solidFill>
                <a:latin typeface="Arial"/>
                <a:cs typeface="Arial"/>
              </a:rPr>
              <a:t>on</a:t>
            </a:r>
            <a:r>
              <a:rPr sz="1400" spc="-15" dirty="0">
                <a:solidFill>
                  <a:srgbClr val="2D2D2D"/>
                </a:solidFill>
                <a:latin typeface="Arial"/>
                <a:cs typeface="Arial"/>
              </a:rPr>
              <a:t>m</a:t>
            </a:r>
            <a:r>
              <a:rPr sz="1400" spc="-10" dirty="0">
                <a:solidFill>
                  <a:srgbClr val="2D2D2D"/>
                </a:solidFill>
                <a:latin typeface="Arial"/>
                <a:cs typeface="Arial"/>
              </a:rPr>
              <a:t>e</a:t>
            </a:r>
            <a:r>
              <a:rPr sz="1400" spc="5" dirty="0">
                <a:solidFill>
                  <a:srgbClr val="2D2D2D"/>
                </a:solidFill>
                <a:latin typeface="Arial"/>
                <a:cs typeface="Arial"/>
              </a:rPr>
              <a:t>n</a:t>
            </a:r>
            <a:r>
              <a:rPr sz="1400" dirty="0">
                <a:solidFill>
                  <a:srgbClr val="2D2D2D"/>
                </a:solidFill>
                <a:latin typeface="Arial"/>
                <a:cs typeface="Arial"/>
              </a:rPr>
              <a:t>t</a:t>
            </a:r>
            <a:r>
              <a:rPr sz="1400" spc="-10" dirty="0">
                <a:solidFill>
                  <a:srgbClr val="2D2D2D"/>
                </a:solidFill>
                <a:latin typeface="Arial"/>
                <a:cs typeface="Arial"/>
              </a:rPr>
              <a:t>s</a:t>
            </a:r>
            <a:r>
              <a:rPr sz="1400" dirty="0">
                <a:solidFill>
                  <a:srgbClr val="2D2D2D"/>
                </a:solidFill>
                <a:latin typeface="Arial"/>
                <a:cs typeface="Arial"/>
              </a:rPr>
              <a:t>”</a:t>
            </a:r>
            <a:r>
              <a:rPr sz="1400" spc="35" dirty="0">
                <a:solidFill>
                  <a:srgbClr val="2D2D2D"/>
                </a:solidFill>
                <a:latin typeface="Arial"/>
                <a:cs typeface="Arial"/>
              </a:rPr>
              <a:t> </a:t>
            </a:r>
            <a:r>
              <a:rPr sz="1400" dirty="0">
                <a:latin typeface="Arial"/>
                <a:cs typeface="Arial"/>
              </a:rPr>
              <a:t>(</a:t>
            </a:r>
            <a:r>
              <a:rPr sz="1400" spc="-5" dirty="0">
                <a:latin typeface="Arial"/>
                <a:cs typeface="Arial"/>
              </a:rPr>
              <a:t>B</a:t>
            </a:r>
            <a:r>
              <a:rPr sz="1400" dirty="0">
                <a:latin typeface="Arial"/>
                <a:cs typeface="Arial"/>
              </a:rPr>
              <a:t>i</a:t>
            </a:r>
            <a:r>
              <a:rPr sz="1400" spc="-10" dirty="0">
                <a:latin typeface="Arial"/>
                <a:cs typeface="Arial"/>
              </a:rPr>
              <a:t>c</a:t>
            </a:r>
            <a:r>
              <a:rPr sz="1400" spc="5" dirty="0">
                <a:latin typeface="Arial"/>
                <a:cs typeface="Arial"/>
              </a:rPr>
              <a:t>k</a:t>
            </a:r>
            <a:r>
              <a:rPr sz="1400" spc="-10" dirty="0">
                <a:latin typeface="Arial"/>
                <a:cs typeface="Arial"/>
              </a:rPr>
              <a:t>f</a:t>
            </a:r>
            <a:r>
              <a:rPr sz="1400" spc="5" dirty="0">
                <a:latin typeface="Arial"/>
                <a:cs typeface="Arial"/>
              </a:rPr>
              <a:t>o</a:t>
            </a:r>
            <a:r>
              <a:rPr sz="1400" spc="-10" dirty="0">
                <a:latin typeface="Arial"/>
                <a:cs typeface="Arial"/>
              </a:rPr>
              <a:t>r</a:t>
            </a:r>
            <a:r>
              <a:rPr sz="1400" spc="5" dirty="0">
                <a:latin typeface="Arial"/>
                <a:cs typeface="Arial"/>
              </a:rPr>
              <a:t>d</a:t>
            </a:r>
            <a:r>
              <a:rPr sz="1400" dirty="0">
                <a:latin typeface="Arial"/>
                <a:cs typeface="Arial"/>
              </a:rPr>
              <a:t>,</a:t>
            </a:r>
            <a:r>
              <a:rPr sz="1400" spc="5" dirty="0">
                <a:latin typeface="Arial"/>
                <a:cs typeface="Arial"/>
              </a:rPr>
              <a:t> </a:t>
            </a:r>
            <a:r>
              <a:rPr sz="1400" spc="-5" dirty="0">
                <a:latin typeface="Arial"/>
                <a:cs typeface="Arial"/>
              </a:rPr>
              <a:t>D</a:t>
            </a:r>
            <a:r>
              <a:rPr sz="1400" dirty="0">
                <a:latin typeface="Arial"/>
                <a:cs typeface="Arial"/>
              </a:rPr>
              <a:t>.</a:t>
            </a:r>
            <a:r>
              <a:rPr sz="1400" spc="-10" dirty="0">
                <a:latin typeface="Arial"/>
                <a:cs typeface="Arial"/>
              </a:rPr>
              <a:t> </a:t>
            </a:r>
            <a:r>
              <a:rPr sz="1400" dirty="0">
                <a:latin typeface="Arial"/>
                <a:cs typeface="Arial"/>
              </a:rPr>
              <a:t>&amp;</a:t>
            </a:r>
            <a:r>
              <a:rPr sz="1400" spc="-5" dirty="0">
                <a:latin typeface="Arial"/>
                <a:cs typeface="Arial"/>
              </a:rPr>
              <a:t> </a:t>
            </a:r>
            <a:r>
              <a:rPr sz="1400" dirty="0">
                <a:latin typeface="Arial"/>
                <a:cs typeface="Arial"/>
              </a:rPr>
              <a:t>W</a:t>
            </a:r>
            <a:r>
              <a:rPr sz="1400" spc="-10" dirty="0">
                <a:latin typeface="Arial"/>
                <a:cs typeface="Arial"/>
              </a:rPr>
              <a:t>r</a:t>
            </a:r>
            <a:r>
              <a:rPr sz="1400" dirty="0">
                <a:latin typeface="Arial"/>
                <a:cs typeface="Arial"/>
              </a:rPr>
              <a:t>i</a:t>
            </a:r>
            <a:r>
              <a:rPr sz="1400" spc="-10" dirty="0">
                <a:latin typeface="Arial"/>
                <a:cs typeface="Arial"/>
              </a:rPr>
              <a:t>g</a:t>
            </a:r>
            <a:r>
              <a:rPr sz="1400" spc="5" dirty="0">
                <a:latin typeface="Arial"/>
                <a:cs typeface="Arial"/>
              </a:rPr>
              <a:t>h</a:t>
            </a:r>
            <a:r>
              <a:rPr sz="1400" dirty="0">
                <a:latin typeface="Arial"/>
                <a:cs typeface="Arial"/>
              </a:rPr>
              <a:t>t,</a:t>
            </a:r>
            <a:r>
              <a:rPr sz="1400" spc="-10" dirty="0">
                <a:latin typeface="Arial"/>
                <a:cs typeface="Arial"/>
              </a:rPr>
              <a:t> </a:t>
            </a:r>
            <a:r>
              <a:rPr sz="1400" spc="-5" dirty="0">
                <a:latin typeface="Arial"/>
                <a:cs typeface="Arial"/>
              </a:rPr>
              <a:t>D</a:t>
            </a:r>
            <a:r>
              <a:rPr sz="1400" dirty="0">
                <a:latin typeface="Arial"/>
                <a:cs typeface="Arial"/>
              </a:rPr>
              <a:t>.,</a:t>
            </a:r>
            <a:r>
              <a:rPr sz="1400" spc="-10" dirty="0">
                <a:latin typeface="Arial"/>
                <a:cs typeface="Arial"/>
              </a:rPr>
              <a:t> 2</a:t>
            </a:r>
            <a:r>
              <a:rPr sz="1400" spc="5" dirty="0">
                <a:latin typeface="Arial"/>
                <a:cs typeface="Arial"/>
              </a:rPr>
              <a:t>0</a:t>
            </a:r>
            <a:r>
              <a:rPr sz="1400" spc="-10" dirty="0">
                <a:latin typeface="Arial"/>
                <a:cs typeface="Arial"/>
              </a:rPr>
              <a:t>0</a:t>
            </a:r>
            <a:r>
              <a:rPr sz="1400" spc="15" dirty="0">
                <a:latin typeface="Arial"/>
                <a:cs typeface="Arial"/>
              </a:rPr>
              <a:t>6</a:t>
            </a:r>
            <a:r>
              <a:rPr sz="1400" spc="-10" dirty="0">
                <a:latin typeface="Arial"/>
                <a:cs typeface="Arial"/>
              </a:rPr>
              <a:t>)</a:t>
            </a:r>
            <a:r>
              <a:rPr sz="1400" dirty="0">
                <a:solidFill>
                  <a:srgbClr val="2D2D2D"/>
                </a:solidFill>
                <a:latin typeface="Arial"/>
                <a:cs typeface="Arial"/>
              </a:rPr>
              <a:t>.</a:t>
            </a:r>
            <a:r>
              <a:rPr sz="1400" spc="5" dirty="0">
                <a:solidFill>
                  <a:srgbClr val="2D2D2D"/>
                </a:solidFill>
                <a:latin typeface="Arial"/>
                <a:cs typeface="Arial"/>
              </a:rPr>
              <a:t> </a:t>
            </a:r>
            <a:r>
              <a:rPr sz="1400" spc="-5" dirty="0">
                <a:solidFill>
                  <a:srgbClr val="2D2D2D"/>
                </a:solidFill>
                <a:latin typeface="Arial"/>
                <a:cs typeface="Arial"/>
              </a:rPr>
              <a:t>H</a:t>
            </a:r>
            <a:r>
              <a:rPr sz="1400" spc="5" dirty="0">
                <a:solidFill>
                  <a:srgbClr val="2D2D2D"/>
                </a:solidFill>
                <a:latin typeface="Arial"/>
                <a:cs typeface="Arial"/>
              </a:rPr>
              <a:t>e</a:t>
            </a:r>
            <a:r>
              <a:rPr sz="1400" spc="-10" dirty="0">
                <a:solidFill>
                  <a:srgbClr val="2D2D2D"/>
                </a:solidFill>
                <a:latin typeface="Arial"/>
                <a:cs typeface="Arial"/>
              </a:rPr>
              <a:t>r</a:t>
            </a:r>
            <a:r>
              <a:rPr sz="1400" dirty="0">
                <a:solidFill>
                  <a:srgbClr val="2D2D2D"/>
                </a:solidFill>
                <a:latin typeface="Arial"/>
                <a:cs typeface="Arial"/>
              </a:rPr>
              <a:t>e</a:t>
            </a:r>
            <a:r>
              <a:rPr sz="1400" spc="-5" dirty="0">
                <a:solidFill>
                  <a:srgbClr val="2D2D2D"/>
                </a:solidFill>
                <a:latin typeface="Arial"/>
                <a:cs typeface="Arial"/>
              </a:rPr>
              <a:t> </a:t>
            </a:r>
            <a:r>
              <a:rPr sz="1400" spc="5" dirty="0">
                <a:solidFill>
                  <a:srgbClr val="2D2D2D"/>
                </a:solidFill>
                <a:latin typeface="Arial"/>
                <a:cs typeface="Arial"/>
              </a:rPr>
              <a:t>a</a:t>
            </a:r>
            <a:r>
              <a:rPr sz="1400" spc="-10" dirty="0">
                <a:solidFill>
                  <a:srgbClr val="2D2D2D"/>
                </a:solidFill>
                <a:latin typeface="Arial"/>
                <a:cs typeface="Arial"/>
              </a:rPr>
              <a:t>r</a:t>
            </a:r>
            <a:r>
              <a:rPr sz="1400" dirty="0">
                <a:solidFill>
                  <a:srgbClr val="2D2D2D"/>
                </a:solidFill>
                <a:latin typeface="Arial"/>
                <a:cs typeface="Arial"/>
              </a:rPr>
              <a:t>e</a:t>
            </a:r>
            <a:r>
              <a:rPr sz="1400" spc="-5" dirty="0">
                <a:solidFill>
                  <a:srgbClr val="2D2D2D"/>
                </a:solidFill>
                <a:latin typeface="Arial"/>
                <a:cs typeface="Arial"/>
              </a:rPr>
              <a:t> </a:t>
            </a:r>
            <a:r>
              <a:rPr sz="1400" spc="-10" dirty="0">
                <a:solidFill>
                  <a:srgbClr val="2D2D2D"/>
                </a:solidFill>
                <a:latin typeface="Arial"/>
                <a:cs typeface="Arial"/>
              </a:rPr>
              <a:t>s</a:t>
            </a:r>
            <a:r>
              <a:rPr sz="1400" spc="5" dirty="0">
                <a:solidFill>
                  <a:srgbClr val="2D2D2D"/>
                </a:solidFill>
                <a:latin typeface="Arial"/>
                <a:cs typeface="Arial"/>
              </a:rPr>
              <a:t>a</a:t>
            </a:r>
            <a:r>
              <a:rPr sz="1400" dirty="0">
                <a:solidFill>
                  <a:srgbClr val="2D2D2D"/>
                </a:solidFill>
                <a:latin typeface="Arial"/>
                <a:cs typeface="Arial"/>
              </a:rPr>
              <a:t>mp</a:t>
            </a:r>
            <a:r>
              <a:rPr sz="1400" spc="-10" dirty="0">
                <a:solidFill>
                  <a:srgbClr val="2D2D2D"/>
                </a:solidFill>
                <a:latin typeface="Arial"/>
                <a:cs typeface="Arial"/>
              </a:rPr>
              <a:t>l</a:t>
            </a:r>
            <a:r>
              <a:rPr sz="1400" dirty="0">
                <a:solidFill>
                  <a:srgbClr val="2D2D2D"/>
                </a:solidFill>
                <a:latin typeface="Arial"/>
                <a:cs typeface="Arial"/>
              </a:rPr>
              <a:t>e</a:t>
            </a:r>
            <a:r>
              <a:rPr sz="1400" spc="-5" dirty="0">
                <a:solidFill>
                  <a:srgbClr val="2D2D2D"/>
                </a:solidFill>
                <a:latin typeface="Arial"/>
                <a:cs typeface="Arial"/>
              </a:rPr>
              <a:t> </a:t>
            </a:r>
            <a:r>
              <a:rPr sz="1400" spc="5" dirty="0">
                <a:solidFill>
                  <a:srgbClr val="2D2D2D"/>
                </a:solidFill>
                <a:latin typeface="Arial"/>
                <a:cs typeface="Arial"/>
              </a:rPr>
              <a:t>a</a:t>
            </a:r>
            <a:r>
              <a:rPr sz="1400" spc="-10" dirty="0">
                <a:solidFill>
                  <a:srgbClr val="2D2D2D"/>
                </a:solidFill>
                <a:latin typeface="Arial"/>
                <a:cs typeface="Arial"/>
              </a:rPr>
              <a:t>c</a:t>
            </a:r>
            <a:r>
              <a:rPr sz="1400" dirty="0">
                <a:solidFill>
                  <a:srgbClr val="2D2D2D"/>
                </a:solidFill>
                <a:latin typeface="Arial"/>
                <a:cs typeface="Arial"/>
              </a:rPr>
              <a:t>t</a:t>
            </a:r>
            <a:r>
              <a:rPr sz="1400" spc="-10" dirty="0">
                <a:solidFill>
                  <a:srgbClr val="2D2D2D"/>
                </a:solidFill>
                <a:latin typeface="Arial"/>
                <a:cs typeface="Arial"/>
              </a:rPr>
              <a:t>i</a:t>
            </a:r>
            <a:r>
              <a:rPr sz="1400" spc="5" dirty="0">
                <a:solidFill>
                  <a:srgbClr val="2D2D2D"/>
                </a:solidFill>
                <a:latin typeface="Arial"/>
                <a:cs typeface="Arial"/>
              </a:rPr>
              <a:t>v</a:t>
            </a:r>
            <a:r>
              <a:rPr sz="1400" dirty="0">
                <a:solidFill>
                  <a:srgbClr val="2D2D2D"/>
                </a:solidFill>
                <a:latin typeface="Arial"/>
                <a:cs typeface="Arial"/>
              </a:rPr>
              <a:t>it</a:t>
            </a:r>
            <a:r>
              <a:rPr sz="1400" spc="-10" dirty="0">
                <a:solidFill>
                  <a:srgbClr val="2D2D2D"/>
                </a:solidFill>
                <a:latin typeface="Arial"/>
                <a:cs typeface="Arial"/>
              </a:rPr>
              <a:t>ie</a:t>
            </a:r>
            <a:r>
              <a:rPr sz="1400" dirty="0">
                <a:solidFill>
                  <a:srgbClr val="2D2D2D"/>
                </a:solidFill>
                <a:latin typeface="Arial"/>
                <a:cs typeface="Arial"/>
              </a:rPr>
              <a:t>s</a:t>
            </a:r>
            <a:r>
              <a:rPr sz="1400" spc="5" dirty="0">
                <a:solidFill>
                  <a:srgbClr val="2D2D2D"/>
                </a:solidFill>
                <a:latin typeface="Arial"/>
                <a:cs typeface="Arial"/>
              </a:rPr>
              <a:t> </a:t>
            </a:r>
            <a:r>
              <a:rPr sz="1400" spc="-10" dirty="0">
                <a:solidFill>
                  <a:srgbClr val="2D2D2D"/>
                </a:solidFill>
                <a:latin typeface="Arial"/>
                <a:cs typeface="Arial"/>
              </a:rPr>
              <a:t>th</a:t>
            </a:r>
            <a:r>
              <a:rPr sz="1400" spc="5" dirty="0">
                <a:solidFill>
                  <a:srgbClr val="2D2D2D"/>
                </a:solidFill>
                <a:latin typeface="Arial"/>
                <a:cs typeface="Arial"/>
              </a:rPr>
              <a:t>a</a:t>
            </a:r>
            <a:r>
              <a:rPr sz="1400" dirty="0">
                <a:solidFill>
                  <a:srgbClr val="2D2D2D"/>
                </a:solidFill>
                <a:latin typeface="Arial"/>
                <a:cs typeface="Arial"/>
              </a:rPr>
              <a:t>t</a:t>
            </a:r>
            <a:r>
              <a:rPr sz="1400" spc="-10" dirty="0">
                <a:solidFill>
                  <a:srgbClr val="2D2D2D"/>
                </a:solidFill>
                <a:latin typeface="Arial"/>
                <a:cs typeface="Arial"/>
              </a:rPr>
              <a:t> </a:t>
            </a:r>
            <a:r>
              <a:rPr sz="1400" dirty="0">
                <a:solidFill>
                  <a:srgbClr val="2D2D2D"/>
                </a:solidFill>
                <a:latin typeface="Arial"/>
                <a:cs typeface="Arial"/>
              </a:rPr>
              <a:t>f</a:t>
            </a:r>
            <a:r>
              <a:rPr sz="1400" spc="-10" dirty="0">
                <a:solidFill>
                  <a:srgbClr val="2D2D2D"/>
                </a:solidFill>
                <a:latin typeface="Arial"/>
                <a:cs typeface="Arial"/>
              </a:rPr>
              <a:t>o</a:t>
            </a:r>
            <a:r>
              <a:rPr sz="1400" spc="5" dirty="0">
                <a:solidFill>
                  <a:srgbClr val="2D2D2D"/>
                </a:solidFill>
                <a:latin typeface="Arial"/>
                <a:cs typeface="Arial"/>
              </a:rPr>
              <a:t>s</a:t>
            </a:r>
            <a:r>
              <a:rPr sz="1400" dirty="0">
                <a:solidFill>
                  <a:srgbClr val="2D2D2D"/>
                </a:solidFill>
                <a:latin typeface="Arial"/>
                <a:cs typeface="Arial"/>
              </a:rPr>
              <a:t>t</a:t>
            </a:r>
            <a:r>
              <a:rPr sz="1400" spc="-10" dirty="0">
                <a:solidFill>
                  <a:srgbClr val="2D2D2D"/>
                </a:solidFill>
                <a:latin typeface="Arial"/>
                <a:cs typeface="Arial"/>
              </a:rPr>
              <a:t>e</a:t>
            </a:r>
            <a:r>
              <a:rPr sz="1400" dirty="0">
                <a:solidFill>
                  <a:srgbClr val="2D2D2D"/>
                </a:solidFill>
                <a:latin typeface="Arial"/>
                <a:cs typeface="Arial"/>
              </a:rPr>
              <a:t>r</a:t>
            </a:r>
            <a:r>
              <a:rPr sz="1400" spc="-5" dirty="0">
                <a:solidFill>
                  <a:srgbClr val="2D2D2D"/>
                </a:solidFill>
                <a:latin typeface="Arial"/>
                <a:cs typeface="Arial"/>
              </a:rPr>
              <a:t> </a:t>
            </a:r>
            <a:r>
              <a:rPr sz="1400" spc="5" dirty="0">
                <a:solidFill>
                  <a:srgbClr val="2D2D2D"/>
                </a:solidFill>
                <a:latin typeface="Arial"/>
                <a:cs typeface="Arial"/>
              </a:rPr>
              <a:t>a</a:t>
            </a:r>
            <a:r>
              <a:rPr sz="1400" dirty="0">
                <a:solidFill>
                  <a:srgbClr val="2D2D2D"/>
                </a:solidFill>
                <a:latin typeface="Arial"/>
                <a:cs typeface="Arial"/>
              </a:rPr>
              <a:t>n</a:t>
            </a:r>
            <a:r>
              <a:rPr sz="1400" spc="-5" dirty="0">
                <a:solidFill>
                  <a:srgbClr val="2D2D2D"/>
                </a:solidFill>
                <a:latin typeface="Arial"/>
                <a:cs typeface="Arial"/>
              </a:rPr>
              <a:t> </a:t>
            </a:r>
            <a:r>
              <a:rPr sz="1400" spc="-10" dirty="0">
                <a:solidFill>
                  <a:srgbClr val="2D2D2D"/>
                </a:solidFill>
                <a:latin typeface="Arial"/>
                <a:cs typeface="Arial"/>
              </a:rPr>
              <a:t>e</a:t>
            </a:r>
            <a:r>
              <a:rPr sz="1400" spc="5" dirty="0">
                <a:solidFill>
                  <a:srgbClr val="2D2D2D"/>
                </a:solidFill>
                <a:latin typeface="Arial"/>
                <a:cs typeface="Arial"/>
              </a:rPr>
              <a:t>n</a:t>
            </a:r>
            <a:r>
              <a:rPr sz="1400" spc="-10" dirty="0">
                <a:solidFill>
                  <a:srgbClr val="2D2D2D"/>
                </a:solidFill>
                <a:latin typeface="Arial"/>
                <a:cs typeface="Arial"/>
              </a:rPr>
              <a:t>g</a:t>
            </a:r>
            <a:r>
              <a:rPr sz="1400" spc="5" dirty="0">
                <a:solidFill>
                  <a:srgbClr val="2D2D2D"/>
                </a:solidFill>
                <a:latin typeface="Arial"/>
                <a:cs typeface="Arial"/>
              </a:rPr>
              <a:t>a</a:t>
            </a:r>
            <a:r>
              <a:rPr sz="1400" spc="-10" dirty="0">
                <a:solidFill>
                  <a:srgbClr val="2D2D2D"/>
                </a:solidFill>
                <a:latin typeface="Arial"/>
                <a:cs typeface="Arial"/>
              </a:rPr>
              <a:t>ge</a:t>
            </a:r>
            <a:r>
              <a:rPr sz="1400" dirty="0">
                <a:solidFill>
                  <a:srgbClr val="2D2D2D"/>
                </a:solidFill>
                <a:latin typeface="Arial"/>
                <a:cs typeface="Arial"/>
              </a:rPr>
              <a:t>d</a:t>
            </a:r>
            <a:r>
              <a:rPr sz="1400" spc="-5" dirty="0">
                <a:solidFill>
                  <a:srgbClr val="2D2D2D"/>
                </a:solidFill>
                <a:latin typeface="Arial"/>
                <a:cs typeface="Arial"/>
              </a:rPr>
              <a:t> </a:t>
            </a:r>
            <a:r>
              <a:rPr sz="1400" spc="5" dirty="0">
                <a:solidFill>
                  <a:srgbClr val="2D2D2D"/>
                </a:solidFill>
                <a:latin typeface="Arial"/>
                <a:cs typeface="Arial"/>
              </a:rPr>
              <a:t>co</a:t>
            </a:r>
            <a:r>
              <a:rPr sz="1400" dirty="0">
                <a:solidFill>
                  <a:srgbClr val="2D2D2D"/>
                </a:solidFill>
                <a:latin typeface="Arial"/>
                <a:cs typeface="Arial"/>
              </a:rPr>
              <a:t>m</a:t>
            </a:r>
            <a:r>
              <a:rPr sz="1400" spc="-20" dirty="0">
                <a:solidFill>
                  <a:srgbClr val="2D2D2D"/>
                </a:solidFill>
                <a:latin typeface="Arial"/>
                <a:cs typeface="Arial"/>
              </a:rPr>
              <a:t>m</a:t>
            </a:r>
            <a:r>
              <a:rPr sz="1400" spc="-10" dirty="0">
                <a:solidFill>
                  <a:srgbClr val="2D2D2D"/>
                </a:solidFill>
                <a:latin typeface="Arial"/>
                <a:cs typeface="Arial"/>
              </a:rPr>
              <a:t>u</a:t>
            </a:r>
            <a:r>
              <a:rPr sz="1400" spc="5" dirty="0">
                <a:solidFill>
                  <a:srgbClr val="2D2D2D"/>
                </a:solidFill>
                <a:latin typeface="Arial"/>
                <a:cs typeface="Arial"/>
              </a:rPr>
              <a:t>n</a:t>
            </a:r>
            <a:r>
              <a:rPr sz="1400" dirty="0">
                <a:solidFill>
                  <a:srgbClr val="2D2D2D"/>
                </a:solidFill>
                <a:latin typeface="Arial"/>
                <a:cs typeface="Arial"/>
              </a:rPr>
              <a:t>i</a:t>
            </a:r>
            <a:r>
              <a:rPr sz="1400" spc="-10" dirty="0">
                <a:solidFill>
                  <a:srgbClr val="2D2D2D"/>
                </a:solidFill>
                <a:latin typeface="Arial"/>
                <a:cs typeface="Arial"/>
              </a:rPr>
              <a:t>t</a:t>
            </a:r>
            <a:r>
              <a:rPr sz="1400" dirty="0">
                <a:solidFill>
                  <a:srgbClr val="2D2D2D"/>
                </a:solidFill>
                <a:latin typeface="Arial"/>
                <a:cs typeface="Arial"/>
              </a:rPr>
              <a:t>y</a:t>
            </a:r>
            <a:r>
              <a:rPr sz="1400" spc="5" dirty="0">
                <a:solidFill>
                  <a:srgbClr val="2D2D2D"/>
                </a:solidFill>
                <a:latin typeface="Arial"/>
                <a:cs typeface="Arial"/>
              </a:rPr>
              <a:t> </a:t>
            </a:r>
            <a:r>
              <a:rPr sz="1400" spc="-10" dirty="0">
                <a:solidFill>
                  <a:srgbClr val="2D2D2D"/>
                </a:solidFill>
                <a:latin typeface="Arial"/>
                <a:cs typeface="Arial"/>
              </a:rPr>
              <a:t>i</a:t>
            </a:r>
            <a:r>
              <a:rPr sz="1400" dirty="0">
                <a:solidFill>
                  <a:srgbClr val="2D2D2D"/>
                </a:solidFill>
                <a:latin typeface="Arial"/>
                <a:cs typeface="Arial"/>
              </a:rPr>
              <a:t>n</a:t>
            </a:r>
            <a:r>
              <a:rPr sz="1400" spc="-5" dirty="0">
                <a:solidFill>
                  <a:srgbClr val="2D2D2D"/>
                </a:solidFill>
                <a:latin typeface="Arial"/>
                <a:cs typeface="Arial"/>
              </a:rPr>
              <a:t> </a:t>
            </a:r>
            <a:r>
              <a:rPr sz="1400" spc="5" dirty="0">
                <a:solidFill>
                  <a:srgbClr val="2D2D2D"/>
                </a:solidFill>
                <a:latin typeface="Arial"/>
                <a:cs typeface="Arial"/>
              </a:rPr>
              <a:t>s</a:t>
            </a:r>
            <a:r>
              <a:rPr sz="1400" spc="-10" dirty="0">
                <a:solidFill>
                  <a:srgbClr val="2D2D2D"/>
                </a:solidFill>
                <a:latin typeface="Arial"/>
                <a:cs typeface="Arial"/>
              </a:rPr>
              <a:t>t</a:t>
            </a:r>
            <a:r>
              <a:rPr sz="1400" spc="5" dirty="0">
                <a:solidFill>
                  <a:srgbClr val="2D2D2D"/>
                </a:solidFill>
                <a:latin typeface="Arial"/>
                <a:cs typeface="Arial"/>
              </a:rPr>
              <a:t>u</a:t>
            </a:r>
            <a:r>
              <a:rPr sz="1400" spc="-10" dirty="0">
                <a:solidFill>
                  <a:srgbClr val="2D2D2D"/>
                </a:solidFill>
                <a:latin typeface="Arial"/>
                <a:cs typeface="Arial"/>
              </a:rPr>
              <a:t>de</a:t>
            </a:r>
            <a:r>
              <a:rPr sz="1400" spc="5" dirty="0">
                <a:solidFill>
                  <a:srgbClr val="2D2D2D"/>
                </a:solidFill>
                <a:latin typeface="Arial"/>
                <a:cs typeface="Arial"/>
              </a:rPr>
              <a:t>n</a:t>
            </a:r>
            <a:r>
              <a:rPr sz="1400" dirty="0">
                <a:solidFill>
                  <a:srgbClr val="2D2D2D"/>
                </a:solidFill>
                <a:latin typeface="Arial"/>
                <a:cs typeface="Arial"/>
              </a:rPr>
              <a:t>t</a:t>
            </a:r>
            <a:r>
              <a:rPr sz="1400" spc="-10" dirty="0">
                <a:solidFill>
                  <a:srgbClr val="2D2D2D"/>
                </a:solidFill>
                <a:latin typeface="Arial"/>
                <a:cs typeface="Arial"/>
              </a:rPr>
              <a:t> </a:t>
            </a:r>
            <a:r>
              <a:rPr sz="1400" dirty="0">
                <a:solidFill>
                  <a:srgbClr val="2D2D2D"/>
                </a:solidFill>
                <a:latin typeface="Arial"/>
                <a:cs typeface="Arial"/>
              </a:rPr>
              <a:t>l</a:t>
            </a:r>
            <a:r>
              <a:rPr sz="1400" spc="-10" dirty="0">
                <a:solidFill>
                  <a:srgbClr val="2D2D2D"/>
                </a:solidFill>
                <a:latin typeface="Arial"/>
                <a:cs typeface="Arial"/>
              </a:rPr>
              <a:t>e</a:t>
            </a:r>
            <a:r>
              <a:rPr sz="1400" spc="5" dirty="0">
                <a:solidFill>
                  <a:srgbClr val="2D2D2D"/>
                </a:solidFill>
                <a:latin typeface="Arial"/>
                <a:cs typeface="Arial"/>
              </a:rPr>
              <a:t>a</a:t>
            </a:r>
            <a:r>
              <a:rPr sz="1400" spc="-10" dirty="0">
                <a:solidFill>
                  <a:srgbClr val="2D2D2D"/>
                </a:solidFill>
                <a:latin typeface="Arial"/>
                <a:cs typeface="Arial"/>
              </a:rPr>
              <a:t>r</a:t>
            </a:r>
            <a:r>
              <a:rPr sz="1400" spc="5" dirty="0">
                <a:solidFill>
                  <a:srgbClr val="2D2D2D"/>
                </a:solidFill>
                <a:latin typeface="Arial"/>
                <a:cs typeface="Arial"/>
              </a:rPr>
              <a:t>n</a:t>
            </a:r>
            <a:r>
              <a:rPr sz="1400" spc="-10" dirty="0">
                <a:solidFill>
                  <a:srgbClr val="2D2D2D"/>
                </a:solidFill>
                <a:latin typeface="Arial"/>
                <a:cs typeface="Arial"/>
              </a:rPr>
              <a:t>i</a:t>
            </a:r>
            <a:r>
              <a:rPr sz="1400" spc="5" dirty="0">
                <a:solidFill>
                  <a:srgbClr val="2D2D2D"/>
                </a:solidFill>
                <a:latin typeface="Arial"/>
                <a:cs typeface="Arial"/>
              </a:rPr>
              <a:t>n</a:t>
            </a:r>
            <a:r>
              <a:rPr sz="1400" spc="-10" dirty="0">
                <a:solidFill>
                  <a:srgbClr val="2D2D2D"/>
                </a:solidFill>
                <a:latin typeface="Arial"/>
                <a:cs typeface="Arial"/>
              </a:rPr>
              <a:t>g</a:t>
            </a:r>
            <a:r>
              <a:rPr sz="1400" dirty="0">
                <a:solidFill>
                  <a:srgbClr val="2D2D2D"/>
                </a:solidFill>
                <a:latin typeface="Arial"/>
                <a:cs typeface="Arial"/>
              </a:rPr>
              <a:t>:</a:t>
            </a:r>
            <a:endParaRPr sz="1400" dirty="0">
              <a:latin typeface="Arial"/>
              <a:cs typeface="Arial"/>
            </a:endParaRPr>
          </a:p>
          <a:p>
            <a:pPr marL="469900" marR="57785" lvl="1" indent="-228600">
              <a:spcBef>
                <a:spcPts val="15"/>
              </a:spcBef>
              <a:buClr>
                <a:srgbClr val="2D2D2D"/>
              </a:buClr>
              <a:buFont typeface="Courier New"/>
              <a:buChar char="o"/>
              <a:tabLst>
                <a:tab pos="469265" algn="l"/>
              </a:tabLst>
            </a:pPr>
            <a:r>
              <a:rPr sz="1400" b="1" u="sng" spc="-5" dirty="0">
                <a:latin typeface="Arial"/>
                <a:cs typeface="Arial"/>
              </a:rPr>
              <a:t>P</a:t>
            </a:r>
            <a:r>
              <a:rPr sz="1400" b="1" u="sng" spc="5" dirty="0">
                <a:latin typeface="Arial"/>
                <a:cs typeface="Arial"/>
              </a:rPr>
              <a:t>e</a:t>
            </a:r>
            <a:r>
              <a:rPr sz="1400" b="1" u="sng" spc="-10" dirty="0">
                <a:latin typeface="Arial"/>
                <a:cs typeface="Arial"/>
              </a:rPr>
              <a:t>d</a:t>
            </a:r>
            <a:r>
              <a:rPr sz="1400" b="1" u="sng" spc="5" dirty="0">
                <a:latin typeface="Arial"/>
                <a:cs typeface="Arial"/>
              </a:rPr>
              <a:t>a</a:t>
            </a:r>
            <a:r>
              <a:rPr sz="1400" b="1" u="sng" spc="-10" dirty="0">
                <a:latin typeface="Arial"/>
                <a:cs typeface="Arial"/>
              </a:rPr>
              <a:t>g</a:t>
            </a:r>
            <a:r>
              <a:rPr sz="1400" b="1" u="sng" spc="5" dirty="0">
                <a:latin typeface="Arial"/>
                <a:cs typeface="Arial"/>
              </a:rPr>
              <a:t>o</a:t>
            </a:r>
            <a:r>
              <a:rPr sz="1400" b="1" u="sng" spc="-10" dirty="0">
                <a:latin typeface="Arial"/>
                <a:cs typeface="Arial"/>
              </a:rPr>
              <a:t>g</a:t>
            </a:r>
            <a:r>
              <a:rPr sz="1400" b="1" u="sng" dirty="0">
                <a:latin typeface="Arial"/>
                <a:cs typeface="Arial"/>
              </a:rPr>
              <a:t>i</a:t>
            </a:r>
            <a:r>
              <a:rPr sz="1400" b="1" u="sng" spc="-10" dirty="0">
                <a:latin typeface="Arial"/>
                <a:cs typeface="Arial"/>
              </a:rPr>
              <a:t>c</a:t>
            </a:r>
            <a:r>
              <a:rPr sz="1400" b="1" u="sng" spc="5" dirty="0">
                <a:latin typeface="Arial"/>
                <a:cs typeface="Arial"/>
              </a:rPr>
              <a:t>a</a:t>
            </a:r>
            <a:r>
              <a:rPr sz="1400" b="1" u="sng" dirty="0">
                <a:latin typeface="Arial"/>
                <a:cs typeface="Arial"/>
              </a:rPr>
              <a:t>l</a:t>
            </a:r>
            <a:r>
              <a:rPr sz="1400" b="1" u="sng" spc="-10" dirty="0">
                <a:latin typeface="Arial"/>
                <a:cs typeface="Arial"/>
              </a:rPr>
              <a:t> a</a:t>
            </a:r>
            <a:r>
              <a:rPr sz="1400" b="1" u="sng" spc="5" dirty="0">
                <a:latin typeface="Arial"/>
                <a:cs typeface="Arial"/>
              </a:rPr>
              <a:t>p</a:t>
            </a:r>
            <a:r>
              <a:rPr sz="1400" b="1" u="sng" spc="-10" dirty="0">
                <a:latin typeface="Arial"/>
                <a:cs typeface="Arial"/>
              </a:rPr>
              <a:t>p</a:t>
            </a:r>
            <a:r>
              <a:rPr sz="1400" b="1" u="sng" dirty="0">
                <a:latin typeface="Arial"/>
                <a:cs typeface="Arial"/>
              </a:rPr>
              <a:t>r</a:t>
            </a:r>
            <a:r>
              <a:rPr sz="1400" b="1" u="sng" spc="-10" dirty="0">
                <a:latin typeface="Arial"/>
                <a:cs typeface="Arial"/>
              </a:rPr>
              <a:t>o</a:t>
            </a:r>
            <a:r>
              <a:rPr sz="1400" b="1" u="sng" spc="5" dirty="0">
                <a:latin typeface="Arial"/>
                <a:cs typeface="Arial"/>
              </a:rPr>
              <a:t>a</a:t>
            </a:r>
            <a:r>
              <a:rPr sz="1400" b="1" u="sng" spc="-10" dirty="0">
                <a:latin typeface="Arial"/>
                <a:cs typeface="Arial"/>
              </a:rPr>
              <a:t>ch</a:t>
            </a:r>
            <a:r>
              <a:rPr sz="1400" b="1" u="sng" spc="5" dirty="0">
                <a:latin typeface="Arial"/>
                <a:cs typeface="Arial"/>
              </a:rPr>
              <a:t>e</a:t>
            </a:r>
            <a:r>
              <a:rPr sz="1400" b="1" u="sng" dirty="0">
                <a:latin typeface="Arial"/>
                <a:cs typeface="Arial"/>
              </a:rPr>
              <a:t>s</a:t>
            </a:r>
            <a:r>
              <a:rPr sz="1400" b="1" u="sng" spc="10" dirty="0">
                <a:latin typeface="Arial"/>
                <a:cs typeface="Arial"/>
              </a:rPr>
              <a:t> </a:t>
            </a:r>
            <a:r>
              <a:rPr sz="1400" dirty="0">
                <a:latin typeface="Arial"/>
                <a:cs typeface="Arial"/>
              </a:rPr>
              <a:t>–</a:t>
            </a:r>
            <a:r>
              <a:rPr sz="1400" spc="-5" dirty="0">
                <a:latin typeface="Arial"/>
                <a:cs typeface="Arial"/>
              </a:rPr>
              <a:t> </a:t>
            </a:r>
            <a:r>
              <a:rPr sz="1400" spc="-10" dirty="0">
                <a:latin typeface="Arial"/>
                <a:cs typeface="Arial"/>
              </a:rPr>
              <a:t>a</a:t>
            </a:r>
            <a:r>
              <a:rPr sz="1400" spc="5" dirty="0">
                <a:latin typeface="Arial"/>
                <a:cs typeface="Arial"/>
              </a:rPr>
              <a:t>c</a:t>
            </a:r>
            <a:r>
              <a:rPr sz="1400" dirty="0">
                <a:latin typeface="Arial"/>
                <a:cs typeface="Arial"/>
              </a:rPr>
              <a:t>t</a:t>
            </a:r>
            <a:r>
              <a:rPr sz="1400" spc="-10" dirty="0">
                <a:latin typeface="Arial"/>
                <a:cs typeface="Arial"/>
              </a:rPr>
              <a:t>iv</a:t>
            </a:r>
            <a:r>
              <a:rPr sz="1400" dirty="0">
                <a:latin typeface="Arial"/>
                <a:cs typeface="Arial"/>
              </a:rPr>
              <a:t>e</a:t>
            </a:r>
            <a:r>
              <a:rPr sz="1400" spc="5" dirty="0">
                <a:latin typeface="Arial"/>
                <a:cs typeface="Arial"/>
              </a:rPr>
              <a:t> </a:t>
            </a:r>
            <a:r>
              <a:rPr sz="1400" spc="-10" dirty="0">
                <a:latin typeface="Arial"/>
                <a:cs typeface="Arial"/>
              </a:rPr>
              <a:t>l</a:t>
            </a:r>
            <a:r>
              <a:rPr sz="1400" spc="5" dirty="0">
                <a:latin typeface="Arial"/>
                <a:cs typeface="Arial"/>
              </a:rPr>
              <a:t>e</a:t>
            </a:r>
            <a:r>
              <a:rPr sz="1400" spc="-10" dirty="0">
                <a:latin typeface="Arial"/>
                <a:cs typeface="Arial"/>
              </a:rPr>
              <a:t>a</a:t>
            </a:r>
            <a:r>
              <a:rPr sz="1400" dirty="0">
                <a:latin typeface="Arial"/>
                <a:cs typeface="Arial"/>
              </a:rPr>
              <a:t>r</a:t>
            </a:r>
            <a:r>
              <a:rPr sz="1400" spc="-10" dirty="0">
                <a:latin typeface="Arial"/>
                <a:cs typeface="Arial"/>
              </a:rPr>
              <a:t>n</a:t>
            </a:r>
            <a:r>
              <a:rPr sz="1400" dirty="0">
                <a:latin typeface="Arial"/>
                <a:cs typeface="Arial"/>
              </a:rPr>
              <a:t>i</a:t>
            </a:r>
            <a:r>
              <a:rPr sz="1400" spc="5" dirty="0">
                <a:latin typeface="Arial"/>
                <a:cs typeface="Arial"/>
              </a:rPr>
              <a:t>n</a:t>
            </a:r>
            <a:r>
              <a:rPr sz="1400" dirty="0">
                <a:latin typeface="Arial"/>
                <a:cs typeface="Arial"/>
              </a:rPr>
              <a:t>g</a:t>
            </a:r>
            <a:r>
              <a:rPr sz="1400" spc="-15" dirty="0">
                <a:latin typeface="Arial"/>
                <a:cs typeface="Arial"/>
              </a:rPr>
              <a:t> </a:t>
            </a:r>
            <a:r>
              <a:rPr sz="1400" spc="5" dirty="0">
                <a:latin typeface="Arial"/>
                <a:cs typeface="Arial"/>
              </a:rPr>
              <a:t>a</a:t>
            </a:r>
            <a:r>
              <a:rPr sz="1400" spc="-10" dirty="0">
                <a:latin typeface="Arial"/>
                <a:cs typeface="Arial"/>
              </a:rPr>
              <a:t>c</a:t>
            </a:r>
            <a:r>
              <a:rPr sz="1400" dirty="0">
                <a:latin typeface="Arial"/>
                <a:cs typeface="Arial"/>
              </a:rPr>
              <a:t>t</a:t>
            </a:r>
            <a:r>
              <a:rPr sz="1400" spc="-10" dirty="0">
                <a:latin typeface="Arial"/>
                <a:cs typeface="Arial"/>
              </a:rPr>
              <a:t>i</a:t>
            </a:r>
            <a:r>
              <a:rPr sz="1400" spc="5" dirty="0">
                <a:latin typeface="Arial"/>
                <a:cs typeface="Arial"/>
              </a:rPr>
              <a:t>v</a:t>
            </a:r>
            <a:r>
              <a:rPr sz="1400" dirty="0">
                <a:latin typeface="Arial"/>
                <a:cs typeface="Arial"/>
              </a:rPr>
              <a:t>it</a:t>
            </a:r>
            <a:r>
              <a:rPr sz="1400" spc="-10" dirty="0">
                <a:latin typeface="Arial"/>
                <a:cs typeface="Arial"/>
              </a:rPr>
              <a:t>ie</a:t>
            </a:r>
            <a:r>
              <a:rPr sz="1400" dirty="0">
                <a:latin typeface="Arial"/>
                <a:cs typeface="Arial"/>
              </a:rPr>
              <a:t>s</a:t>
            </a:r>
            <a:r>
              <a:rPr sz="1400" spc="5" dirty="0">
                <a:latin typeface="Arial"/>
                <a:cs typeface="Arial"/>
              </a:rPr>
              <a:t> </a:t>
            </a:r>
            <a:r>
              <a:rPr sz="1400" spc="-10" dirty="0">
                <a:latin typeface="Arial"/>
                <a:cs typeface="Arial"/>
              </a:rPr>
              <a:t>i</a:t>
            </a:r>
            <a:r>
              <a:rPr sz="1400" dirty="0">
                <a:latin typeface="Arial"/>
                <a:cs typeface="Arial"/>
              </a:rPr>
              <a:t>n</a:t>
            </a:r>
            <a:r>
              <a:rPr sz="1400" spc="-5" dirty="0">
                <a:latin typeface="Arial"/>
                <a:cs typeface="Arial"/>
              </a:rPr>
              <a:t> </a:t>
            </a:r>
            <a:r>
              <a:rPr sz="1400" spc="5" dirty="0">
                <a:latin typeface="Arial"/>
                <a:cs typeface="Arial"/>
              </a:rPr>
              <a:t>c</a:t>
            </a:r>
            <a:r>
              <a:rPr sz="1400" spc="-10" dirty="0">
                <a:latin typeface="Arial"/>
                <a:cs typeface="Arial"/>
              </a:rPr>
              <a:t>l</a:t>
            </a:r>
            <a:r>
              <a:rPr sz="1400" spc="5" dirty="0">
                <a:latin typeface="Arial"/>
                <a:cs typeface="Arial"/>
              </a:rPr>
              <a:t>a</a:t>
            </a:r>
            <a:r>
              <a:rPr sz="1400" spc="-10" dirty="0">
                <a:latin typeface="Arial"/>
                <a:cs typeface="Arial"/>
              </a:rPr>
              <a:t>s</a:t>
            </a:r>
            <a:r>
              <a:rPr sz="1400" dirty="0">
                <a:latin typeface="Arial"/>
                <a:cs typeface="Arial"/>
              </a:rPr>
              <a:t>s</a:t>
            </a:r>
            <a:r>
              <a:rPr sz="1400" spc="-5" dirty="0">
                <a:latin typeface="Arial"/>
                <a:cs typeface="Arial"/>
              </a:rPr>
              <a:t> </a:t>
            </a:r>
            <a:r>
              <a:rPr sz="1400" spc="5" dirty="0">
                <a:latin typeface="Arial"/>
                <a:cs typeface="Arial"/>
              </a:rPr>
              <a:t>u</a:t>
            </a:r>
            <a:r>
              <a:rPr sz="1400" spc="-10" dirty="0">
                <a:latin typeface="Arial"/>
                <a:cs typeface="Arial"/>
              </a:rPr>
              <a:t>s</a:t>
            </a:r>
            <a:r>
              <a:rPr sz="1400" dirty="0">
                <a:latin typeface="Arial"/>
                <a:cs typeface="Arial"/>
              </a:rPr>
              <a:t>e</a:t>
            </a:r>
            <a:r>
              <a:rPr sz="1400" spc="-5" dirty="0">
                <a:latin typeface="Arial"/>
                <a:cs typeface="Arial"/>
              </a:rPr>
              <a:t> </a:t>
            </a:r>
            <a:r>
              <a:rPr sz="1400" spc="5" dirty="0">
                <a:latin typeface="Arial"/>
                <a:cs typeface="Arial"/>
              </a:rPr>
              <a:t>c</a:t>
            </a:r>
            <a:r>
              <a:rPr sz="1400" spc="-10" dirty="0">
                <a:latin typeface="Arial"/>
                <a:cs typeface="Arial"/>
              </a:rPr>
              <a:t>o</a:t>
            </a:r>
            <a:r>
              <a:rPr sz="1400" spc="5" dirty="0">
                <a:latin typeface="Arial"/>
                <a:cs typeface="Arial"/>
              </a:rPr>
              <a:t>o</a:t>
            </a:r>
            <a:r>
              <a:rPr sz="1400" spc="-10" dirty="0">
                <a:latin typeface="Arial"/>
                <a:cs typeface="Arial"/>
              </a:rPr>
              <a:t>p</a:t>
            </a:r>
            <a:r>
              <a:rPr sz="1400" spc="5" dirty="0">
                <a:latin typeface="Arial"/>
                <a:cs typeface="Arial"/>
              </a:rPr>
              <a:t>e</a:t>
            </a:r>
            <a:r>
              <a:rPr sz="1400" spc="-10" dirty="0">
                <a:latin typeface="Arial"/>
                <a:cs typeface="Arial"/>
              </a:rPr>
              <a:t>r</a:t>
            </a:r>
            <a:r>
              <a:rPr sz="1400" spc="5" dirty="0">
                <a:latin typeface="Arial"/>
                <a:cs typeface="Arial"/>
              </a:rPr>
              <a:t>a</a:t>
            </a:r>
            <a:r>
              <a:rPr sz="1400" spc="-10" dirty="0">
                <a:latin typeface="Arial"/>
                <a:cs typeface="Arial"/>
              </a:rPr>
              <a:t>t</a:t>
            </a:r>
            <a:r>
              <a:rPr sz="1400" dirty="0">
                <a:latin typeface="Arial"/>
                <a:cs typeface="Arial"/>
              </a:rPr>
              <a:t>i</a:t>
            </a:r>
            <a:r>
              <a:rPr sz="1400" spc="-10" dirty="0">
                <a:latin typeface="Arial"/>
                <a:cs typeface="Arial"/>
              </a:rPr>
              <a:t>v</a:t>
            </a:r>
            <a:r>
              <a:rPr sz="1400" dirty="0">
                <a:latin typeface="Arial"/>
                <a:cs typeface="Arial"/>
              </a:rPr>
              <a:t>e</a:t>
            </a:r>
            <a:r>
              <a:rPr sz="1400" spc="5" dirty="0">
                <a:latin typeface="Arial"/>
                <a:cs typeface="Arial"/>
              </a:rPr>
              <a:t> </a:t>
            </a:r>
            <a:r>
              <a:rPr sz="1400" spc="-10" dirty="0">
                <a:latin typeface="Arial"/>
                <a:cs typeface="Arial"/>
              </a:rPr>
              <a:t>te</a:t>
            </a:r>
            <a:r>
              <a:rPr sz="1400" spc="5" dirty="0">
                <a:latin typeface="Arial"/>
                <a:cs typeface="Arial"/>
              </a:rPr>
              <a:t>c</a:t>
            </a:r>
            <a:r>
              <a:rPr sz="1400" spc="-10" dirty="0">
                <a:latin typeface="Arial"/>
                <a:cs typeface="Arial"/>
              </a:rPr>
              <a:t>h</a:t>
            </a:r>
            <a:r>
              <a:rPr sz="1400" spc="5" dirty="0">
                <a:latin typeface="Arial"/>
                <a:cs typeface="Arial"/>
              </a:rPr>
              <a:t>n</a:t>
            </a:r>
            <a:r>
              <a:rPr sz="1400" dirty="0">
                <a:latin typeface="Arial"/>
                <a:cs typeface="Arial"/>
              </a:rPr>
              <a:t>i</a:t>
            </a:r>
            <a:r>
              <a:rPr sz="1400" spc="-10" dirty="0">
                <a:latin typeface="Arial"/>
                <a:cs typeface="Arial"/>
              </a:rPr>
              <a:t>qu</a:t>
            </a:r>
            <a:r>
              <a:rPr sz="1400" spc="5" dirty="0">
                <a:latin typeface="Arial"/>
                <a:cs typeface="Arial"/>
              </a:rPr>
              <a:t>e</a:t>
            </a:r>
            <a:r>
              <a:rPr sz="1400" spc="-10" dirty="0">
                <a:latin typeface="Arial"/>
                <a:cs typeface="Arial"/>
              </a:rPr>
              <a:t>s</a:t>
            </a:r>
            <a:r>
              <a:rPr sz="1400" dirty="0">
                <a:latin typeface="Arial"/>
                <a:cs typeface="Arial"/>
              </a:rPr>
              <a:t>;</a:t>
            </a:r>
            <a:r>
              <a:rPr sz="1400" spc="5" dirty="0">
                <a:latin typeface="Arial"/>
                <a:cs typeface="Arial"/>
              </a:rPr>
              <a:t> </a:t>
            </a:r>
            <a:r>
              <a:rPr sz="1400" spc="-10" dirty="0">
                <a:latin typeface="Arial"/>
                <a:cs typeface="Arial"/>
              </a:rPr>
              <a:t>te</a:t>
            </a:r>
            <a:r>
              <a:rPr sz="1400" spc="5" dirty="0">
                <a:latin typeface="Arial"/>
                <a:cs typeface="Arial"/>
              </a:rPr>
              <a:t>a</a:t>
            </a:r>
            <a:r>
              <a:rPr sz="1400" spc="35" dirty="0">
                <a:latin typeface="Arial"/>
                <a:cs typeface="Arial"/>
              </a:rPr>
              <a:t>m</a:t>
            </a:r>
            <a:r>
              <a:rPr sz="1400" spc="-10" dirty="0">
                <a:latin typeface="Arial"/>
                <a:cs typeface="Arial"/>
              </a:rPr>
              <a:t>-b</a:t>
            </a:r>
            <a:r>
              <a:rPr sz="1400" spc="5" dirty="0">
                <a:latin typeface="Arial"/>
                <a:cs typeface="Arial"/>
              </a:rPr>
              <a:t>a</a:t>
            </a:r>
            <a:r>
              <a:rPr sz="1400" spc="-10" dirty="0">
                <a:latin typeface="Arial"/>
                <a:cs typeface="Arial"/>
              </a:rPr>
              <a:t>s</a:t>
            </a:r>
            <a:r>
              <a:rPr sz="1400" spc="5" dirty="0">
                <a:latin typeface="Arial"/>
                <a:cs typeface="Arial"/>
              </a:rPr>
              <a:t>e</a:t>
            </a:r>
            <a:r>
              <a:rPr sz="1400" dirty="0">
                <a:latin typeface="Arial"/>
                <a:cs typeface="Arial"/>
              </a:rPr>
              <a:t>d</a:t>
            </a:r>
            <a:r>
              <a:rPr sz="1400" spc="-5" dirty="0">
                <a:latin typeface="Arial"/>
                <a:cs typeface="Arial"/>
              </a:rPr>
              <a:t> </a:t>
            </a:r>
            <a:r>
              <a:rPr sz="1400" spc="-10" dirty="0">
                <a:latin typeface="Arial"/>
                <a:cs typeface="Arial"/>
              </a:rPr>
              <a:t>p</a:t>
            </a:r>
            <a:r>
              <a:rPr sz="1400" dirty="0">
                <a:latin typeface="Arial"/>
                <a:cs typeface="Arial"/>
              </a:rPr>
              <a:t>r</a:t>
            </a:r>
            <a:r>
              <a:rPr sz="1400" spc="-10" dirty="0">
                <a:latin typeface="Arial"/>
                <a:cs typeface="Arial"/>
              </a:rPr>
              <a:t>o</a:t>
            </a:r>
            <a:r>
              <a:rPr sz="1400" dirty="0">
                <a:latin typeface="Arial"/>
                <a:cs typeface="Arial"/>
              </a:rPr>
              <a:t>j</a:t>
            </a:r>
            <a:r>
              <a:rPr sz="1400" spc="-10" dirty="0">
                <a:latin typeface="Arial"/>
                <a:cs typeface="Arial"/>
              </a:rPr>
              <a:t>e</a:t>
            </a:r>
            <a:r>
              <a:rPr sz="1400" spc="5" dirty="0">
                <a:latin typeface="Arial"/>
                <a:cs typeface="Arial"/>
              </a:rPr>
              <a:t>c</a:t>
            </a:r>
            <a:r>
              <a:rPr sz="1400" spc="-10" dirty="0">
                <a:latin typeface="Arial"/>
                <a:cs typeface="Arial"/>
              </a:rPr>
              <a:t>t</a:t>
            </a:r>
            <a:r>
              <a:rPr sz="1400" dirty="0">
                <a:latin typeface="Arial"/>
                <a:cs typeface="Arial"/>
              </a:rPr>
              <a:t>s</a:t>
            </a:r>
            <a:r>
              <a:rPr sz="1400" spc="-5" dirty="0">
                <a:latin typeface="Arial"/>
                <a:cs typeface="Arial"/>
              </a:rPr>
              <a:t> </a:t>
            </a:r>
            <a:r>
              <a:rPr sz="1400" spc="5" dirty="0">
                <a:latin typeface="Arial"/>
                <a:cs typeface="Arial"/>
              </a:rPr>
              <a:t>a</a:t>
            </a:r>
            <a:r>
              <a:rPr sz="1400" spc="-10" dirty="0">
                <a:latin typeface="Arial"/>
                <a:cs typeface="Arial"/>
              </a:rPr>
              <a:t>r</a:t>
            </a:r>
            <a:r>
              <a:rPr sz="1400" dirty="0">
                <a:latin typeface="Arial"/>
                <a:cs typeface="Arial"/>
              </a:rPr>
              <a:t>e</a:t>
            </a:r>
            <a:r>
              <a:rPr sz="1400" spc="-5" dirty="0">
                <a:latin typeface="Arial"/>
                <a:cs typeface="Arial"/>
              </a:rPr>
              <a:t> </a:t>
            </a:r>
            <a:r>
              <a:rPr sz="1400" spc="5" dirty="0">
                <a:latin typeface="Arial"/>
                <a:cs typeface="Arial"/>
              </a:rPr>
              <a:t>c</a:t>
            </a:r>
            <a:r>
              <a:rPr sz="1400" spc="-10" dirty="0">
                <a:latin typeface="Arial"/>
                <a:cs typeface="Arial"/>
              </a:rPr>
              <a:t>o</a:t>
            </a:r>
            <a:r>
              <a:rPr sz="1400" spc="5" dirty="0">
                <a:latin typeface="Arial"/>
                <a:cs typeface="Arial"/>
              </a:rPr>
              <a:t>n</a:t>
            </a:r>
            <a:r>
              <a:rPr sz="1400" spc="-10" dirty="0">
                <a:latin typeface="Arial"/>
                <a:cs typeface="Arial"/>
              </a:rPr>
              <a:t>d</a:t>
            </a:r>
            <a:r>
              <a:rPr sz="1400" spc="5" dirty="0">
                <a:latin typeface="Arial"/>
                <a:cs typeface="Arial"/>
              </a:rPr>
              <a:t>u</a:t>
            </a:r>
            <a:r>
              <a:rPr sz="1400" spc="-10" dirty="0">
                <a:latin typeface="Arial"/>
                <a:cs typeface="Arial"/>
              </a:rPr>
              <a:t>c</a:t>
            </a:r>
            <a:r>
              <a:rPr sz="1400" dirty="0">
                <a:latin typeface="Arial"/>
                <a:cs typeface="Arial"/>
              </a:rPr>
              <a:t>t</a:t>
            </a:r>
            <a:r>
              <a:rPr sz="1400" spc="-10" dirty="0">
                <a:latin typeface="Arial"/>
                <a:cs typeface="Arial"/>
              </a:rPr>
              <a:t>e</a:t>
            </a:r>
            <a:r>
              <a:rPr sz="1400" dirty="0">
                <a:latin typeface="Arial"/>
                <a:cs typeface="Arial"/>
              </a:rPr>
              <a:t>d</a:t>
            </a:r>
            <a:r>
              <a:rPr sz="1400" spc="-5" dirty="0">
                <a:latin typeface="Arial"/>
                <a:cs typeface="Arial"/>
              </a:rPr>
              <a:t> </a:t>
            </a:r>
            <a:r>
              <a:rPr sz="1400" spc="-10" dirty="0">
                <a:latin typeface="Arial"/>
                <a:cs typeface="Arial"/>
              </a:rPr>
              <a:t>o</a:t>
            </a:r>
            <a:r>
              <a:rPr sz="1400" spc="5" dirty="0">
                <a:latin typeface="Arial"/>
                <a:cs typeface="Arial"/>
              </a:rPr>
              <a:t>u</a:t>
            </a:r>
            <a:r>
              <a:rPr sz="1400" spc="-10" dirty="0">
                <a:latin typeface="Arial"/>
                <a:cs typeface="Arial"/>
              </a:rPr>
              <a:t>t</a:t>
            </a:r>
            <a:r>
              <a:rPr sz="1400" spc="5" dirty="0">
                <a:latin typeface="Arial"/>
                <a:cs typeface="Arial"/>
              </a:rPr>
              <a:t>s</a:t>
            </a:r>
            <a:r>
              <a:rPr sz="1400" dirty="0">
                <a:latin typeface="Arial"/>
                <a:cs typeface="Arial"/>
              </a:rPr>
              <a:t>i</a:t>
            </a:r>
            <a:r>
              <a:rPr sz="1400" spc="-10" dirty="0">
                <a:latin typeface="Arial"/>
                <a:cs typeface="Arial"/>
              </a:rPr>
              <a:t>d</a:t>
            </a:r>
            <a:r>
              <a:rPr sz="1400" dirty="0">
                <a:latin typeface="Arial"/>
                <a:cs typeface="Arial"/>
              </a:rPr>
              <a:t>e</a:t>
            </a:r>
            <a:r>
              <a:rPr sz="1400" spc="-5" dirty="0">
                <a:latin typeface="Arial"/>
                <a:cs typeface="Arial"/>
              </a:rPr>
              <a:t> </a:t>
            </a:r>
            <a:r>
              <a:rPr sz="1400" spc="5" dirty="0">
                <a:latin typeface="Arial"/>
                <a:cs typeface="Arial"/>
              </a:rPr>
              <a:t>c</a:t>
            </a:r>
            <a:r>
              <a:rPr sz="1400" spc="-10" dirty="0">
                <a:latin typeface="Arial"/>
                <a:cs typeface="Arial"/>
              </a:rPr>
              <a:t>l</a:t>
            </a:r>
            <a:r>
              <a:rPr sz="1400" spc="5" dirty="0">
                <a:latin typeface="Arial"/>
                <a:cs typeface="Arial"/>
              </a:rPr>
              <a:t>a</a:t>
            </a:r>
            <a:r>
              <a:rPr sz="1400" spc="-10" dirty="0">
                <a:latin typeface="Arial"/>
                <a:cs typeface="Arial"/>
              </a:rPr>
              <a:t>s</a:t>
            </a:r>
            <a:r>
              <a:rPr sz="1400" dirty="0">
                <a:latin typeface="Arial"/>
                <a:cs typeface="Arial"/>
              </a:rPr>
              <a:t>s</a:t>
            </a:r>
            <a:r>
              <a:rPr sz="1400" spc="-5" dirty="0">
                <a:latin typeface="Arial"/>
                <a:cs typeface="Arial"/>
              </a:rPr>
              <a:t> </a:t>
            </a:r>
            <a:r>
              <a:rPr sz="1400" spc="5" dirty="0">
                <a:latin typeface="Arial"/>
                <a:cs typeface="Arial"/>
              </a:rPr>
              <a:t>a</a:t>
            </a:r>
            <a:r>
              <a:rPr sz="1400" spc="-10" dirty="0">
                <a:latin typeface="Arial"/>
                <a:cs typeface="Arial"/>
              </a:rPr>
              <a:t>n</a:t>
            </a:r>
            <a:r>
              <a:rPr sz="1400" dirty="0">
                <a:latin typeface="Arial"/>
                <a:cs typeface="Arial"/>
              </a:rPr>
              <a:t>d</a:t>
            </a:r>
            <a:r>
              <a:rPr sz="1400" spc="-5" dirty="0">
                <a:latin typeface="Arial"/>
                <a:cs typeface="Arial"/>
              </a:rPr>
              <a:t> </a:t>
            </a:r>
            <a:r>
              <a:rPr sz="1400" spc="-10" dirty="0">
                <a:latin typeface="Arial"/>
                <a:cs typeface="Arial"/>
              </a:rPr>
              <a:t>c</a:t>
            </a:r>
            <a:r>
              <a:rPr sz="1400" spc="5" dirty="0">
                <a:latin typeface="Arial"/>
                <a:cs typeface="Arial"/>
              </a:rPr>
              <a:t>u</a:t>
            </a:r>
            <a:r>
              <a:rPr sz="1400" dirty="0">
                <a:latin typeface="Arial"/>
                <a:cs typeface="Arial"/>
              </a:rPr>
              <a:t>lm</a:t>
            </a:r>
            <a:r>
              <a:rPr sz="1400" spc="-15" dirty="0">
                <a:latin typeface="Arial"/>
                <a:cs typeface="Arial"/>
              </a:rPr>
              <a:t>i</a:t>
            </a:r>
            <a:r>
              <a:rPr sz="1400" spc="5" dirty="0">
                <a:latin typeface="Arial"/>
                <a:cs typeface="Arial"/>
              </a:rPr>
              <a:t>n</a:t>
            </a:r>
            <a:r>
              <a:rPr sz="1400" spc="-10" dirty="0">
                <a:latin typeface="Arial"/>
                <a:cs typeface="Arial"/>
              </a:rPr>
              <a:t>a</a:t>
            </a:r>
            <a:r>
              <a:rPr sz="1400" dirty="0">
                <a:latin typeface="Arial"/>
                <a:cs typeface="Arial"/>
              </a:rPr>
              <a:t>te</a:t>
            </a:r>
            <a:r>
              <a:rPr sz="1400" spc="-5" dirty="0">
                <a:latin typeface="Arial"/>
                <a:cs typeface="Arial"/>
              </a:rPr>
              <a:t> </a:t>
            </a:r>
            <a:r>
              <a:rPr sz="1400" dirty="0">
                <a:latin typeface="Arial"/>
                <a:cs typeface="Arial"/>
              </a:rPr>
              <a:t>in</a:t>
            </a:r>
            <a:r>
              <a:rPr sz="1400" spc="-5" dirty="0">
                <a:latin typeface="Arial"/>
                <a:cs typeface="Arial"/>
              </a:rPr>
              <a:t> </a:t>
            </a:r>
            <a:r>
              <a:rPr sz="1400" spc="-10" dirty="0">
                <a:latin typeface="Arial"/>
                <a:cs typeface="Arial"/>
              </a:rPr>
              <a:t>s</a:t>
            </a:r>
            <a:r>
              <a:rPr sz="1400" dirty="0">
                <a:latin typeface="Arial"/>
                <a:cs typeface="Arial"/>
              </a:rPr>
              <a:t>t</a:t>
            </a:r>
            <a:r>
              <a:rPr sz="1400" spc="-10" dirty="0">
                <a:latin typeface="Arial"/>
                <a:cs typeface="Arial"/>
              </a:rPr>
              <a:t>ud</a:t>
            </a:r>
            <a:r>
              <a:rPr sz="1400" spc="5" dirty="0">
                <a:latin typeface="Arial"/>
                <a:cs typeface="Arial"/>
              </a:rPr>
              <a:t>e</a:t>
            </a:r>
            <a:r>
              <a:rPr sz="1400" spc="-10" dirty="0">
                <a:latin typeface="Arial"/>
                <a:cs typeface="Arial"/>
              </a:rPr>
              <a:t>n</a:t>
            </a:r>
            <a:r>
              <a:rPr sz="1400" spc="40" dirty="0">
                <a:latin typeface="Arial"/>
                <a:cs typeface="Arial"/>
              </a:rPr>
              <a:t>t</a:t>
            </a:r>
            <a:r>
              <a:rPr sz="1400" dirty="0">
                <a:latin typeface="Arial"/>
                <a:cs typeface="Arial"/>
              </a:rPr>
              <a:t>-</a:t>
            </a:r>
            <a:r>
              <a:rPr sz="1400" spc="-10" dirty="0">
                <a:latin typeface="Arial"/>
                <a:cs typeface="Arial"/>
              </a:rPr>
              <a:t>l</a:t>
            </a:r>
            <a:r>
              <a:rPr sz="1400" spc="5" dirty="0">
                <a:latin typeface="Arial"/>
                <a:cs typeface="Arial"/>
              </a:rPr>
              <a:t>e</a:t>
            </a:r>
            <a:r>
              <a:rPr sz="1400" dirty="0">
                <a:latin typeface="Arial"/>
                <a:cs typeface="Arial"/>
              </a:rPr>
              <a:t>d</a:t>
            </a:r>
            <a:r>
              <a:rPr sz="1400" spc="-5" dirty="0">
                <a:latin typeface="Arial"/>
                <a:cs typeface="Arial"/>
              </a:rPr>
              <a:t> </a:t>
            </a:r>
            <a:r>
              <a:rPr sz="1400" spc="-10" dirty="0">
                <a:latin typeface="Arial"/>
                <a:cs typeface="Arial"/>
              </a:rPr>
              <a:t>p</a:t>
            </a:r>
            <a:r>
              <a:rPr sz="1400" dirty="0">
                <a:latin typeface="Arial"/>
                <a:cs typeface="Arial"/>
              </a:rPr>
              <a:t>r</a:t>
            </a:r>
            <a:r>
              <a:rPr sz="1400" spc="-10" dirty="0">
                <a:latin typeface="Arial"/>
                <a:cs typeface="Arial"/>
              </a:rPr>
              <a:t>es</a:t>
            </a:r>
            <a:r>
              <a:rPr sz="1400" spc="5" dirty="0">
                <a:latin typeface="Arial"/>
                <a:cs typeface="Arial"/>
              </a:rPr>
              <a:t>e</a:t>
            </a:r>
            <a:r>
              <a:rPr sz="1400" spc="10" dirty="0">
                <a:latin typeface="Arial"/>
                <a:cs typeface="Arial"/>
              </a:rPr>
              <a:t>n</a:t>
            </a:r>
            <a:r>
              <a:rPr sz="1400" spc="-10" dirty="0">
                <a:latin typeface="Arial"/>
                <a:cs typeface="Arial"/>
              </a:rPr>
              <a:t>t</a:t>
            </a:r>
            <a:r>
              <a:rPr sz="1400" spc="5" dirty="0">
                <a:latin typeface="Arial"/>
                <a:cs typeface="Arial"/>
              </a:rPr>
              <a:t>a</a:t>
            </a:r>
            <a:r>
              <a:rPr sz="1400" spc="-10" dirty="0">
                <a:latin typeface="Arial"/>
                <a:cs typeface="Arial"/>
              </a:rPr>
              <a:t>t</a:t>
            </a:r>
            <a:r>
              <a:rPr sz="1400" dirty="0">
                <a:latin typeface="Arial"/>
                <a:cs typeface="Arial"/>
              </a:rPr>
              <a:t>i</a:t>
            </a:r>
            <a:r>
              <a:rPr sz="1400" spc="-10" dirty="0">
                <a:latin typeface="Arial"/>
                <a:cs typeface="Arial"/>
              </a:rPr>
              <a:t>o</a:t>
            </a:r>
            <a:r>
              <a:rPr sz="1400" spc="5" dirty="0">
                <a:latin typeface="Arial"/>
                <a:cs typeface="Arial"/>
              </a:rPr>
              <a:t>n</a:t>
            </a:r>
            <a:r>
              <a:rPr sz="1400" spc="-10" dirty="0">
                <a:latin typeface="Arial"/>
                <a:cs typeface="Arial"/>
              </a:rPr>
              <a:t>s</a:t>
            </a:r>
            <a:r>
              <a:rPr sz="1400" dirty="0">
                <a:latin typeface="Arial"/>
                <a:cs typeface="Arial"/>
              </a:rPr>
              <a:t>;</a:t>
            </a:r>
            <a:r>
              <a:rPr sz="1400" spc="-10" dirty="0">
                <a:latin typeface="Arial"/>
                <a:cs typeface="Arial"/>
              </a:rPr>
              <a:t> </a:t>
            </a:r>
            <a:r>
              <a:rPr sz="1400" spc="5" dirty="0">
                <a:latin typeface="Arial"/>
                <a:cs typeface="Arial"/>
              </a:rPr>
              <a:t>c</a:t>
            </a:r>
            <a:r>
              <a:rPr sz="1400" dirty="0">
                <a:latin typeface="Arial"/>
                <a:cs typeface="Arial"/>
              </a:rPr>
              <a:t>l</a:t>
            </a:r>
            <a:r>
              <a:rPr sz="1400" spc="-10" dirty="0">
                <a:latin typeface="Arial"/>
                <a:cs typeface="Arial"/>
              </a:rPr>
              <a:t>as</a:t>
            </a:r>
            <a:r>
              <a:rPr sz="1400" spc="5" dirty="0">
                <a:latin typeface="Arial"/>
                <a:cs typeface="Arial"/>
              </a:rPr>
              <a:t>s</a:t>
            </a:r>
            <a:r>
              <a:rPr sz="1400" spc="-10" dirty="0">
                <a:latin typeface="Arial"/>
                <a:cs typeface="Arial"/>
              </a:rPr>
              <a:t>r</a:t>
            </a:r>
            <a:r>
              <a:rPr sz="1400" spc="5" dirty="0">
                <a:latin typeface="Arial"/>
                <a:cs typeface="Arial"/>
              </a:rPr>
              <a:t>o</a:t>
            </a:r>
            <a:r>
              <a:rPr sz="1400" spc="-10" dirty="0">
                <a:latin typeface="Arial"/>
                <a:cs typeface="Arial"/>
              </a:rPr>
              <a:t>o</a:t>
            </a:r>
            <a:r>
              <a:rPr sz="1400" dirty="0">
                <a:latin typeface="Arial"/>
                <a:cs typeface="Arial"/>
              </a:rPr>
              <a:t>m </a:t>
            </a:r>
            <a:r>
              <a:rPr sz="1400" spc="5" dirty="0">
                <a:latin typeface="Arial"/>
                <a:cs typeface="Arial"/>
              </a:rPr>
              <a:t>v</a:t>
            </a:r>
            <a:r>
              <a:rPr sz="1400" dirty="0">
                <a:latin typeface="Arial"/>
                <a:cs typeface="Arial"/>
              </a:rPr>
              <a:t>i</a:t>
            </a:r>
            <a:r>
              <a:rPr sz="1400" spc="-10" dirty="0">
                <a:latin typeface="Arial"/>
                <a:cs typeface="Arial"/>
              </a:rPr>
              <a:t>s</a:t>
            </a:r>
            <a:r>
              <a:rPr sz="1400" dirty="0">
                <a:latin typeface="Arial"/>
                <a:cs typeface="Arial"/>
              </a:rPr>
              <a:t>i</a:t>
            </a:r>
            <a:r>
              <a:rPr sz="1400" spc="-10" dirty="0">
                <a:latin typeface="Arial"/>
                <a:cs typeface="Arial"/>
              </a:rPr>
              <a:t>t</a:t>
            </a:r>
            <a:r>
              <a:rPr sz="1400" spc="5" dirty="0">
                <a:latin typeface="Arial"/>
                <a:cs typeface="Arial"/>
              </a:rPr>
              <a:t>o</a:t>
            </a:r>
            <a:r>
              <a:rPr sz="1400" spc="-10" dirty="0">
                <a:latin typeface="Arial"/>
                <a:cs typeface="Arial"/>
              </a:rPr>
              <a:t>r</a:t>
            </a:r>
            <a:r>
              <a:rPr sz="1400" dirty="0">
                <a:latin typeface="Arial"/>
                <a:cs typeface="Arial"/>
              </a:rPr>
              <a:t>s</a:t>
            </a:r>
            <a:r>
              <a:rPr sz="1400" spc="5" dirty="0">
                <a:latin typeface="Arial"/>
                <a:cs typeface="Arial"/>
              </a:rPr>
              <a:t> </a:t>
            </a:r>
            <a:r>
              <a:rPr sz="1400" spc="-10" dirty="0">
                <a:latin typeface="Arial"/>
                <a:cs typeface="Arial"/>
              </a:rPr>
              <a:t>su</a:t>
            </a:r>
            <a:r>
              <a:rPr sz="1400" spc="5" dirty="0">
                <a:latin typeface="Arial"/>
                <a:cs typeface="Arial"/>
              </a:rPr>
              <a:t>c</a:t>
            </a:r>
            <a:r>
              <a:rPr sz="1400" dirty="0">
                <a:latin typeface="Arial"/>
                <a:cs typeface="Arial"/>
              </a:rPr>
              <a:t>h</a:t>
            </a:r>
            <a:r>
              <a:rPr sz="1400" spc="-5" dirty="0">
                <a:latin typeface="Arial"/>
                <a:cs typeface="Arial"/>
              </a:rPr>
              <a:t> </a:t>
            </a:r>
            <a:r>
              <a:rPr sz="1400" spc="-10" dirty="0">
                <a:latin typeface="Arial"/>
                <a:cs typeface="Arial"/>
              </a:rPr>
              <a:t>a</a:t>
            </a:r>
            <a:r>
              <a:rPr sz="1400" dirty="0">
                <a:latin typeface="Arial"/>
                <a:cs typeface="Arial"/>
              </a:rPr>
              <a:t>s</a:t>
            </a:r>
            <a:r>
              <a:rPr sz="1400" spc="-5" dirty="0">
                <a:latin typeface="Arial"/>
                <a:cs typeface="Arial"/>
              </a:rPr>
              <a:t> </a:t>
            </a:r>
            <a:r>
              <a:rPr sz="1400" spc="5" dirty="0">
                <a:latin typeface="Arial"/>
                <a:cs typeface="Arial"/>
              </a:rPr>
              <a:t>c</a:t>
            </a:r>
            <a:r>
              <a:rPr sz="1400" spc="-10" dirty="0">
                <a:latin typeface="Arial"/>
                <a:cs typeface="Arial"/>
              </a:rPr>
              <a:t>i</a:t>
            </a:r>
            <a:r>
              <a:rPr sz="1400" spc="5" dirty="0">
                <a:latin typeface="Arial"/>
                <a:cs typeface="Arial"/>
              </a:rPr>
              <a:t>v</a:t>
            </a:r>
            <a:r>
              <a:rPr sz="1400" dirty="0">
                <a:latin typeface="Arial"/>
                <a:cs typeface="Arial"/>
              </a:rPr>
              <a:t>ic</a:t>
            </a:r>
            <a:r>
              <a:rPr sz="1400" spc="-5" dirty="0">
                <a:latin typeface="Arial"/>
                <a:cs typeface="Arial"/>
              </a:rPr>
              <a:t> </a:t>
            </a:r>
            <a:r>
              <a:rPr sz="1400" spc="-10" dirty="0">
                <a:latin typeface="Arial"/>
                <a:cs typeface="Arial"/>
              </a:rPr>
              <a:t>l</a:t>
            </a:r>
            <a:r>
              <a:rPr sz="1400" spc="5" dirty="0">
                <a:latin typeface="Arial"/>
                <a:cs typeface="Arial"/>
              </a:rPr>
              <a:t>e</a:t>
            </a:r>
            <a:r>
              <a:rPr sz="1400" spc="-10" dirty="0">
                <a:latin typeface="Arial"/>
                <a:cs typeface="Arial"/>
              </a:rPr>
              <a:t>a</a:t>
            </a:r>
            <a:r>
              <a:rPr sz="1400" spc="5" dirty="0">
                <a:latin typeface="Arial"/>
                <a:cs typeface="Arial"/>
              </a:rPr>
              <a:t>d</a:t>
            </a:r>
            <a:r>
              <a:rPr sz="1400" spc="-10" dirty="0">
                <a:latin typeface="Arial"/>
                <a:cs typeface="Arial"/>
              </a:rPr>
              <a:t>e</a:t>
            </a:r>
            <a:r>
              <a:rPr sz="1400" dirty="0">
                <a:latin typeface="Arial"/>
                <a:cs typeface="Arial"/>
              </a:rPr>
              <a:t>rs</a:t>
            </a:r>
            <a:r>
              <a:rPr sz="1400" spc="-5" dirty="0">
                <a:latin typeface="Arial"/>
                <a:cs typeface="Arial"/>
              </a:rPr>
              <a:t> </a:t>
            </a:r>
            <a:r>
              <a:rPr sz="1400" spc="-10" dirty="0">
                <a:latin typeface="Arial"/>
                <a:cs typeface="Arial"/>
              </a:rPr>
              <a:t>o</a:t>
            </a:r>
            <a:r>
              <a:rPr sz="1400" dirty="0">
                <a:latin typeface="Arial"/>
                <a:cs typeface="Arial"/>
              </a:rPr>
              <a:t>r</a:t>
            </a:r>
            <a:r>
              <a:rPr sz="1400" spc="-5" dirty="0">
                <a:latin typeface="Arial"/>
                <a:cs typeface="Arial"/>
              </a:rPr>
              <a:t> </a:t>
            </a:r>
            <a:r>
              <a:rPr sz="1400" spc="5" dirty="0">
                <a:latin typeface="Arial"/>
                <a:cs typeface="Arial"/>
              </a:rPr>
              <a:t>a</a:t>
            </a:r>
            <a:r>
              <a:rPr sz="1400" dirty="0">
                <a:latin typeface="Arial"/>
                <a:cs typeface="Arial"/>
              </a:rPr>
              <a:t>l</a:t>
            </a:r>
            <a:r>
              <a:rPr sz="1400" spc="5" dirty="0">
                <a:latin typeface="Arial"/>
                <a:cs typeface="Arial"/>
              </a:rPr>
              <a:t>u</a:t>
            </a:r>
            <a:r>
              <a:rPr sz="1400" spc="-15" dirty="0">
                <a:latin typeface="Arial"/>
                <a:cs typeface="Arial"/>
              </a:rPr>
              <a:t>m</a:t>
            </a:r>
            <a:r>
              <a:rPr sz="1400" spc="5" dirty="0">
                <a:latin typeface="Arial"/>
                <a:cs typeface="Arial"/>
              </a:rPr>
              <a:t>n</a:t>
            </a:r>
            <a:r>
              <a:rPr sz="1400" dirty="0">
                <a:latin typeface="Arial"/>
                <a:cs typeface="Arial"/>
              </a:rPr>
              <a:t>i</a:t>
            </a:r>
            <a:r>
              <a:rPr sz="1400" spc="-10" dirty="0">
                <a:latin typeface="Arial"/>
                <a:cs typeface="Arial"/>
              </a:rPr>
              <a:t> c</a:t>
            </a:r>
            <a:r>
              <a:rPr sz="1400" spc="5" dirty="0">
                <a:latin typeface="Arial"/>
                <a:cs typeface="Arial"/>
              </a:rPr>
              <a:t>a</a:t>
            </a:r>
            <a:r>
              <a:rPr sz="1400" dirty="0">
                <a:latin typeface="Arial"/>
                <a:cs typeface="Arial"/>
              </a:rPr>
              <a:t>n</a:t>
            </a:r>
            <a:r>
              <a:rPr sz="1400" spc="-5" dirty="0">
                <a:latin typeface="Arial"/>
                <a:cs typeface="Arial"/>
              </a:rPr>
              <a:t> </a:t>
            </a:r>
            <a:r>
              <a:rPr sz="1400" spc="-10" dirty="0">
                <a:latin typeface="Arial"/>
                <a:cs typeface="Arial"/>
              </a:rPr>
              <a:t>b</a:t>
            </a:r>
            <a:r>
              <a:rPr sz="1400" dirty="0">
                <a:latin typeface="Arial"/>
                <a:cs typeface="Arial"/>
              </a:rPr>
              <a:t>r</a:t>
            </a:r>
            <a:r>
              <a:rPr sz="1400" spc="-10" dirty="0">
                <a:latin typeface="Arial"/>
                <a:cs typeface="Arial"/>
              </a:rPr>
              <a:t>oa</a:t>
            </a:r>
            <a:r>
              <a:rPr sz="1400" spc="5" dirty="0">
                <a:latin typeface="Arial"/>
                <a:cs typeface="Arial"/>
              </a:rPr>
              <a:t>d</a:t>
            </a:r>
            <a:r>
              <a:rPr sz="1400" spc="-10" dirty="0">
                <a:latin typeface="Arial"/>
                <a:cs typeface="Arial"/>
              </a:rPr>
              <a:t>e</a:t>
            </a:r>
            <a:r>
              <a:rPr sz="1400" dirty="0">
                <a:latin typeface="Arial"/>
                <a:cs typeface="Arial"/>
              </a:rPr>
              <a:t>n</a:t>
            </a:r>
            <a:r>
              <a:rPr sz="1400" spc="-5" dirty="0">
                <a:latin typeface="Arial"/>
                <a:cs typeface="Arial"/>
              </a:rPr>
              <a:t> </a:t>
            </a:r>
            <a:r>
              <a:rPr sz="1400" spc="5" dirty="0">
                <a:latin typeface="Arial"/>
                <a:cs typeface="Arial"/>
              </a:rPr>
              <a:t>c</a:t>
            </a:r>
            <a:r>
              <a:rPr sz="1400" spc="-10" dirty="0">
                <a:latin typeface="Arial"/>
                <a:cs typeface="Arial"/>
              </a:rPr>
              <a:t>l</a:t>
            </a:r>
            <a:r>
              <a:rPr sz="1400" spc="5" dirty="0">
                <a:latin typeface="Arial"/>
                <a:cs typeface="Arial"/>
              </a:rPr>
              <a:t>a</a:t>
            </a:r>
            <a:r>
              <a:rPr sz="1400" spc="-10" dirty="0">
                <a:latin typeface="Arial"/>
                <a:cs typeface="Arial"/>
              </a:rPr>
              <a:t>s</a:t>
            </a:r>
            <a:r>
              <a:rPr sz="1400" spc="5" dirty="0">
                <a:latin typeface="Arial"/>
                <a:cs typeface="Arial"/>
              </a:rPr>
              <a:t>s</a:t>
            </a:r>
            <a:r>
              <a:rPr sz="1400" spc="-10" dirty="0">
                <a:latin typeface="Arial"/>
                <a:cs typeface="Arial"/>
              </a:rPr>
              <a:t>r</a:t>
            </a:r>
            <a:r>
              <a:rPr sz="1400" spc="5" dirty="0">
                <a:latin typeface="Arial"/>
                <a:cs typeface="Arial"/>
              </a:rPr>
              <a:t>oo</a:t>
            </a:r>
            <a:r>
              <a:rPr sz="1400" dirty="0">
                <a:latin typeface="Arial"/>
                <a:cs typeface="Arial"/>
              </a:rPr>
              <a:t>m</a:t>
            </a:r>
            <a:r>
              <a:rPr sz="1400" spc="-15" dirty="0">
                <a:latin typeface="Arial"/>
                <a:cs typeface="Arial"/>
              </a:rPr>
              <a:t> </a:t>
            </a:r>
            <a:r>
              <a:rPr sz="1400" spc="-10" dirty="0">
                <a:latin typeface="Arial"/>
                <a:cs typeface="Arial"/>
              </a:rPr>
              <a:t>c</a:t>
            </a:r>
            <a:r>
              <a:rPr sz="1400" spc="5" dirty="0">
                <a:latin typeface="Arial"/>
                <a:cs typeface="Arial"/>
              </a:rPr>
              <a:t>o</a:t>
            </a:r>
            <a:r>
              <a:rPr sz="1400" dirty="0">
                <a:latin typeface="Arial"/>
                <a:cs typeface="Arial"/>
              </a:rPr>
              <a:t>m</a:t>
            </a:r>
            <a:r>
              <a:rPr sz="1400" spc="-5" dirty="0">
                <a:latin typeface="Arial"/>
                <a:cs typeface="Arial"/>
              </a:rPr>
              <a:t>m</a:t>
            </a:r>
            <a:r>
              <a:rPr sz="1400" spc="-10" dirty="0">
                <a:latin typeface="Arial"/>
                <a:cs typeface="Arial"/>
              </a:rPr>
              <a:t>u</a:t>
            </a:r>
            <a:r>
              <a:rPr sz="1400" spc="5" dirty="0">
                <a:latin typeface="Arial"/>
                <a:cs typeface="Arial"/>
              </a:rPr>
              <a:t>n</a:t>
            </a:r>
            <a:r>
              <a:rPr sz="1400" dirty="0">
                <a:latin typeface="Arial"/>
                <a:cs typeface="Arial"/>
              </a:rPr>
              <a:t>i</a:t>
            </a:r>
            <a:r>
              <a:rPr sz="1400" spc="-10" dirty="0">
                <a:latin typeface="Arial"/>
                <a:cs typeface="Arial"/>
              </a:rPr>
              <a:t>t</a:t>
            </a:r>
            <a:r>
              <a:rPr sz="1400" dirty="0">
                <a:latin typeface="Arial"/>
                <a:cs typeface="Arial"/>
              </a:rPr>
              <a:t>y</a:t>
            </a:r>
            <a:r>
              <a:rPr sz="1400" spc="-5" dirty="0">
                <a:latin typeface="Arial"/>
                <a:cs typeface="Arial"/>
              </a:rPr>
              <a:t> </a:t>
            </a:r>
            <a:r>
              <a:rPr sz="1400" spc="5" dirty="0">
                <a:latin typeface="Arial"/>
                <a:cs typeface="Arial"/>
              </a:rPr>
              <a:t>a</a:t>
            </a:r>
            <a:r>
              <a:rPr sz="1400" spc="-10" dirty="0">
                <a:latin typeface="Arial"/>
                <a:cs typeface="Arial"/>
              </a:rPr>
              <a:t>n</a:t>
            </a:r>
            <a:r>
              <a:rPr sz="1400" dirty="0">
                <a:latin typeface="Arial"/>
                <a:cs typeface="Arial"/>
              </a:rPr>
              <a:t>d</a:t>
            </a:r>
            <a:r>
              <a:rPr sz="1400" spc="-5" dirty="0">
                <a:latin typeface="Arial"/>
                <a:cs typeface="Arial"/>
              </a:rPr>
              <a:t> </a:t>
            </a:r>
            <a:r>
              <a:rPr sz="1400" spc="-10" dirty="0">
                <a:latin typeface="Arial"/>
                <a:cs typeface="Arial"/>
              </a:rPr>
              <a:t>e</a:t>
            </a:r>
            <a:r>
              <a:rPr sz="1400" spc="5" dirty="0">
                <a:latin typeface="Arial"/>
                <a:cs typeface="Arial"/>
              </a:rPr>
              <a:t>n</a:t>
            </a:r>
            <a:r>
              <a:rPr sz="1400" dirty="0">
                <a:latin typeface="Arial"/>
                <a:cs typeface="Arial"/>
              </a:rPr>
              <a:t>r</a:t>
            </a:r>
            <a:r>
              <a:rPr sz="1400" spc="-10" dirty="0">
                <a:latin typeface="Arial"/>
                <a:cs typeface="Arial"/>
              </a:rPr>
              <a:t>i</a:t>
            </a:r>
            <a:r>
              <a:rPr sz="1400" spc="5" dirty="0">
                <a:latin typeface="Arial"/>
                <a:cs typeface="Arial"/>
              </a:rPr>
              <a:t>c</a:t>
            </a:r>
            <a:r>
              <a:rPr sz="1400" dirty="0">
                <a:latin typeface="Arial"/>
                <a:cs typeface="Arial"/>
              </a:rPr>
              <a:t>h</a:t>
            </a:r>
            <a:r>
              <a:rPr sz="1400" spc="-5" dirty="0">
                <a:latin typeface="Arial"/>
                <a:cs typeface="Arial"/>
              </a:rPr>
              <a:t> </a:t>
            </a:r>
            <a:r>
              <a:rPr sz="1400" spc="-10" dirty="0">
                <a:latin typeface="Arial"/>
                <a:cs typeface="Arial"/>
              </a:rPr>
              <a:t>d</a:t>
            </a:r>
            <a:r>
              <a:rPr sz="1400" dirty="0">
                <a:latin typeface="Arial"/>
                <a:cs typeface="Arial"/>
              </a:rPr>
              <a:t>i</a:t>
            </a:r>
            <a:r>
              <a:rPr sz="1400" spc="-10" dirty="0">
                <a:latin typeface="Arial"/>
                <a:cs typeface="Arial"/>
              </a:rPr>
              <a:t>s</a:t>
            </a:r>
            <a:r>
              <a:rPr sz="1400" spc="5" dirty="0">
                <a:latin typeface="Arial"/>
                <a:cs typeface="Arial"/>
              </a:rPr>
              <a:t>c</a:t>
            </a:r>
            <a:r>
              <a:rPr sz="1400" spc="-10" dirty="0">
                <a:latin typeface="Arial"/>
                <a:cs typeface="Arial"/>
              </a:rPr>
              <a:t>us</a:t>
            </a:r>
            <a:r>
              <a:rPr sz="1400" spc="5" dirty="0">
                <a:latin typeface="Arial"/>
                <a:cs typeface="Arial"/>
              </a:rPr>
              <a:t>s</a:t>
            </a:r>
            <a:r>
              <a:rPr sz="1400" dirty="0">
                <a:latin typeface="Arial"/>
                <a:cs typeface="Arial"/>
              </a:rPr>
              <a:t>i</a:t>
            </a:r>
            <a:r>
              <a:rPr sz="1400" spc="-10" dirty="0">
                <a:latin typeface="Arial"/>
                <a:cs typeface="Arial"/>
              </a:rPr>
              <a:t>on</a:t>
            </a:r>
            <a:r>
              <a:rPr sz="1400" dirty="0">
                <a:latin typeface="Arial"/>
                <a:cs typeface="Arial"/>
              </a:rPr>
              <a:t>;</a:t>
            </a:r>
            <a:r>
              <a:rPr sz="1400" spc="5" dirty="0">
                <a:latin typeface="Arial"/>
                <a:cs typeface="Arial"/>
              </a:rPr>
              <a:t> </a:t>
            </a:r>
            <a:r>
              <a:rPr sz="1400" spc="-10" dirty="0">
                <a:latin typeface="Arial"/>
                <a:cs typeface="Arial"/>
              </a:rPr>
              <a:t>l</a:t>
            </a:r>
            <a:r>
              <a:rPr sz="1400" spc="5" dirty="0">
                <a:latin typeface="Arial"/>
                <a:cs typeface="Arial"/>
              </a:rPr>
              <a:t>e</a:t>
            </a:r>
            <a:r>
              <a:rPr sz="1400" spc="-10" dirty="0">
                <a:latin typeface="Arial"/>
                <a:cs typeface="Arial"/>
              </a:rPr>
              <a:t>a</a:t>
            </a:r>
            <a:r>
              <a:rPr sz="1400" dirty="0">
                <a:latin typeface="Arial"/>
                <a:cs typeface="Arial"/>
              </a:rPr>
              <a:t>r</a:t>
            </a:r>
            <a:r>
              <a:rPr sz="1400" spc="-10" dirty="0">
                <a:latin typeface="Arial"/>
                <a:cs typeface="Arial"/>
              </a:rPr>
              <a:t>n</a:t>
            </a:r>
            <a:r>
              <a:rPr sz="1400" spc="5" dirty="0">
                <a:latin typeface="Arial"/>
                <a:cs typeface="Arial"/>
              </a:rPr>
              <a:t>e</a:t>
            </a:r>
            <a:r>
              <a:rPr sz="1400" spc="-10" dirty="0">
                <a:latin typeface="Arial"/>
                <a:cs typeface="Arial"/>
              </a:rPr>
              <a:t>r</a:t>
            </a:r>
            <a:r>
              <a:rPr sz="1400" dirty="0">
                <a:latin typeface="Arial"/>
                <a:cs typeface="Arial"/>
              </a:rPr>
              <a:t>s</a:t>
            </a:r>
            <a:r>
              <a:rPr sz="1400" spc="5" dirty="0">
                <a:latin typeface="Arial"/>
                <a:cs typeface="Arial"/>
              </a:rPr>
              <a:t> </a:t>
            </a:r>
            <a:r>
              <a:rPr sz="1400" spc="-15" dirty="0">
                <a:latin typeface="Arial"/>
                <a:cs typeface="Arial"/>
              </a:rPr>
              <a:t>m</a:t>
            </a:r>
            <a:r>
              <a:rPr sz="1400" spc="5" dirty="0">
                <a:latin typeface="Arial"/>
                <a:cs typeface="Arial"/>
              </a:rPr>
              <a:t>e</a:t>
            </a:r>
            <a:r>
              <a:rPr sz="1400" spc="-10" dirty="0">
                <a:latin typeface="Arial"/>
                <a:cs typeface="Arial"/>
              </a:rPr>
              <a:t>e</a:t>
            </a:r>
            <a:r>
              <a:rPr sz="1400" dirty="0">
                <a:latin typeface="Arial"/>
                <a:cs typeface="Arial"/>
              </a:rPr>
              <a:t>t</a:t>
            </a:r>
            <a:r>
              <a:rPr sz="1400" spc="5" dirty="0">
                <a:latin typeface="Arial"/>
                <a:cs typeface="Arial"/>
              </a:rPr>
              <a:t> </a:t>
            </a:r>
            <a:r>
              <a:rPr sz="1400" spc="-5" dirty="0">
                <a:latin typeface="Arial"/>
                <a:cs typeface="Arial"/>
              </a:rPr>
              <a:t>w</a:t>
            </a:r>
            <a:r>
              <a:rPr sz="1400" dirty="0">
                <a:latin typeface="Arial"/>
                <a:cs typeface="Arial"/>
              </a:rPr>
              <a:t>i</a:t>
            </a:r>
            <a:r>
              <a:rPr sz="1400" spc="-10" dirty="0">
                <a:latin typeface="Arial"/>
                <a:cs typeface="Arial"/>
              </a:rPr>
              <a:t>t</a:t>
            </a:r>
            <a:r>
              <a:rPr sz="1400" dirty="0">
                <a:latin typeface="Arial"/>
                <a:cs typeface="Arial"/>
              </a:rPr>
              <a:t>h</a:t>
            </a:r>
            <a:r>
              <a:rPr sz="1400" spc="-5" dirty="0">
                <a:latin typeface="Arial"/>
                <a:cs typeface="Arial"/>
              </a:rPr>
              <a:t> </a:t>
            </a:r>
            <a:r>
              <a:rPr sz="1400" dirty="0">
                <a:latin typeface="Arial"/>
                <a:cs typeface="Arial"/>
              </a:rPr>
              <a:t>f</a:t>
            </a:r>
            <a:r>
              <a:rPr sz="1400" spc="-10" dirty="0">
                <a:latin typeface="Arial"/>
                <a:cs typeface="Arial"/>
              </a:rPr>
              <a:t>a</a:t>
            </a:r>
            <a:r>
              <a:rPr sz="1400" spc="5" dirty="0">
                <a:latin typeface="Arial"/>
                <a:cs typeface="Arial"/>
              </a:rPr>
              <a:t>c</a:t>
            </a:r>
            <a:r>
              <a:rPr sz="1400" spc="-10" dirty="0">
                <a:latin typeface="Arial"/>
                <a:cs typeface="Arial"/>
              </a:rPr>
              <a:t>u</a:t>
            </a:r>
            <a:r>
              <a:rPr sz="1400" dirty="0">
                <a:latin typeface="Arial"/>
                <a:cs typeface="Arial"/>
              </a:rPr>
              <a:t>lty</a:t>
            </a:r>
            <a:r>
              <a:rPr sz="1400" spc="-5" dirty="0">
                <a:latin typeface="Arial"/>
                <a:cs typeface="Arial"/>
              </a:rPr>
              <a:t> </a:t>
            </a:r>
            <a:r>
              <a:rPr sz="1400" spc="-10" dirty="0">
                <a:latin typeface="Arial"/>
                <a:cs typeface="Arial"/>
              </a:rPr>
              <a:t>i</a:t>
            </a:r>
            <a:r>
              <a:rPr sz="1400" dirty="0">
                <a:latin typeface="Arial"/>
                <a:cs typeface="Arial"/>
              </a:rPr>
              <a:t>n</a:t>
            </a:r>
            <a:r>
              <a:rPr sz="1400" spc="70" dirty="0">
                <a:latin typeface="Arial"/>
                <a:cs typeface="Arial"/>
              </a:rPr>
              <a:t> </a:t>
            </a:r>
            <a:r>
              <a:rPr sz="1400" spc="5" dirty="0">
                <a:latin typeface="Arial"/>
                <a:cs typeface="Arial"/>
              </a:rPr>
              <a:t>o</a:t>
            </a:r>
            <a:r>
              <a:rPr sz="1400" dirty="0">
                <a:latin typeface="Arial"/>
                <a:cs typeface="Arial"/>
              </a:rPr>
              <a:t>f</a:t>
            </a:r>
            <a:r>
              <a:rPr sz="1400" spc="-10" dirty="0">
                <a:latin typeface="Arial"/>
                <a:cs typeface="Arial"/>
              </a:rPr>
              <a:t>f</a:t>
            </a:r>
            <a:r>
              <a:rPr sz="1400" dirty="0">
                <a:latin typeface="Arial"/>
                <a:cs typeface="Arial"/>
              </a:rPr>
              <a:t>i</a:t>
            </a:r>
            <a:r>
              <a:rPr sz="1400" spc="5" dirty="0">
                <a:latin typeface="Arial"/>
                <a:cs typeface="Arial"/>
              </a:rPr>
              <a:t>c</a:t>
            </a:r>
            <a:r>
              <a:rPr sz="1400" dirty="0">
                <a:latin typeface="Arial"/>
                <a:cs typeface="Arial"/>
              </a:rPr>
              <a:t>e</a:t>
            </a:r>
            <a:r>
              <a:rPr sz="1400" spc="-5" dirty="0">
                <a:latin typeface="Arial"/>
                <a:cs typeface="Arial"/>
              </a:rPr>
              <a:t> </a:t>
            </a:r>
            <a:r>
              <a:rPr sz="1400" spc="-10" dirty="0">
                <a:latin typeface="Arial"/>
                <a:cs typeface="Arial"/>
              </a:rPr>
              <a:t>sp</a:t>
            </a:r>
            <a:r>
              <a:rPr sz="1400" spc="5" dirty="0">
                <a:latin typeface="Arial"/>
                <a:cs typeface="Arial"/>
              </a:rPr>
              <a:t>a</a:t>
            </a:r>
            <a:r>
              <a:rPr sz="1400" spc="-10" dirty="0">
                <a:latin typeface="Arial"/>
                <a:cs typeface="Arial"/>
              </a:rPr>
              <a:t>c</a:t>
            </a:r>
            <a:r>
              <a:rPr sz="1400" spc="5" dirty="0">
                <a:latin typeface="Arial"/>
                <a:cs typeface="Arial"/>
              </a:rPr>
              <a:t>e</a:t>
            </a:r>
            <a:r>
              <a:rPr sz="1400" dirty="0">
                <a:latin typeface="Arial"/>
                <a:cs typeface="Arial"/>
              </a:rPr>
              <a:t>s</a:t>
            </a:r>
            <a:r>
              <a:rPr sz="1400" spc="-5" dirty="0">
                <a:latin typeface="Arial"/>
                <a:cs typeface="Arial"/>
              </a:rPr>
              <a:t> </a:t>
            </a:r>
            <a:r>
              <a:rPr sz="1400" spc="-10" dirty="0">
                <a:latin typeface="Arial"/>
                <a:cs typeface="Arial"/>
              </a:rPr>
              <a:t>t</a:t>
            </a:r>
            <a:r>
              <a:rPr sz="1400" spc="5" dirty="0">
                <a:latin typeface="Arial"/>
                <a:cs typeface="Arial"/>
              </a:rPr>
              <a:t>ha</a:t>
            </a:r>
            <a:r>
              <a:rPr sz="1400" dirty="0">
                <a:latin typeface="Arial"/>
                <a:cs typeface="Arial"/>
              </a:rPr>
              <a:t>t</a:t>
            </a:r>
            <a:r>
              <a:rPr sz="1400" spc="-10" dirty="0">
                <a:latin typeface="Arial"/>
                <a:cs typeface="Arial"/>
              </a:rPr>
              <a:t> a</a:t>
            </a:r>
            <a:r>
              <a:rPr sz="1400" dirty="0">
                <a:latin typeface="Arial"/>
                <a:cs typeface="Arial"/>
              </a:rPr>
              <a:t>re</a:t>
            </a:r>
            <a:r>
              <a:rPr sz="1400" spc="-5" dirty="0">
                <a:latin typeface="Arial"/>
                <a:cs typeface="Arial"/>
              </a:rPr>
              <a:t> </a:t>
            </a:r>
            <a:r>
              <a:rPr sz="1400" spc="-10" dirty="0">
                <a:latin typeface="Arial"/>
                <a:cs typeface="Arial"/>
              </a:rPr>
              <a:t>ea</a:t>
            </a:r>
            <a:r>
              <a:rPr sz="1400" spc="5" dirty="0">
                <a:latin typeface="Arial"/>
                <a:cs typeface="Arial"/>
              </a:rPr>
              <a:t>s</a:t>
            </a:r>
            <a:r>
              <a:rPr sz="1400" dirty="0">
                <a:latin typeface="Arial"/>
                <a:cs typeface="Arial"/>
              </a:rPr>
              <a:t>y</a:t>
            </a:r>
            <a:r>
              <a:rPr sz="1400" spc="-5" dirty="0">
                <a:latin typeface="Arial"/>
                <a:cs typeface="Arial"/>
              </a:rPr>
              <a:t> </a:t>
            </a:r>
            <a:r>
              <a:rPr sz="1400" dirty="0">
                <a:latin typeface="Arial"/>
                <a:cs typeface="Arial"/>
              </a:rPr>
              <a:t>to</a:t>
            </a:r>
            <a:r>
              <a:rPr sz="1400" spc="-5" dirty="0">
                <a:latin typeface="Arial"/>
                <a:cs typeface="Arial"/>
              </a:rPr>
              <a:t> </a:t>
            </a:r>
            <a:r>
              <a:rPr sz="1400" dirty="0">
                <a:latin typeface="Arial"/>
                <a:cs typeface="Arial"/>
              </a:rPr>
              <a:t>f</a:t>
            </a:r>
            <a:r>
              <a:rPr sz="1400" spc="-10" dirty="0">
                <a:latin typeface="Arial"/>
                <a:cs typeface="Arial"/>
              </a:rPr>
              <a:t>i</a:t>
            </a:r>
            <a:r>
              <a:rPr sz="1400" spc="5" dirty="0">
                <a:latin typeface="Arial"/>
                <a:cs typeface="Arial"/>
              </a:rPr>
              <a:t>n</a:t>
            </a:r>
            <a:r>
              <a:rPr sz="1400" dirty="0">
                <a:latin typeface="Arial"/>
                <a:cs typeface="Arial"/>
              </a:rPr>
              <a:t>d</a:t>
            </a:r>
            <a:r>
              <a:rPr sz="1400" spc="-15" dirty="0">
                <a:latin typeface="Arial"/>
                <a:cs typeface="Arial"/>
              </a:rPr>
              <a:t> </a:t>
            </a:r>
            <a:r>
              <a:rPr sz="1400" spc="5" dirty="0">
                <a:latin typeface="Arial"/>
                <a:cs typeface="Arial"/>
              </a:rPr>
              <a:t>a</a:t>
            </a:r>
            <a:r>
              <a:rPr sz="1400" spc="-10" dirty="0">
                <a:latin typeface="Arial"/>
                <a:cs typeface="Arial"/>
              </a:rPr>
              <a:t>n</a:t>
            </a:r>
            <a:r>
              <a:rPr sz="1400" dirty="0">
                <a:latin typeface="Arial"/>
                <a:cs typeface="Arial"/>
              </a:rPr>
              <a:t>d</a:t>
            </a:r>
            <a:r>
              <a:rPr sz="1400" spc="-5" dirty="0">
                <a:latin typeface="Arial"/>
                <a:cs typeface="Arial"/>
              </a:rPr>
              <a:t> </a:t>
            </a:r>
            <a:r>
              <a:rPr sz="1400" spc="5" dirty="0">
                <a:latin typeface="Arial"/>
                <a:cs typeface="Arial"/>
              </a:rPr>
              <a:t>c</a:t>
            </a:r>
            <a:r>
              <a:rPr sz="1400" spc="-10" dirty="0">
                <a:latin typeface="Arial"/>
                <a:cs typeface="Arial"/>
              </a:rPr>
              <a:t>on</a:t>
            </a:r>
            <a:r>
              <a:rPr sz="1400" spc="5" dirty="0">
                <a:latin typeface="Arial"/>
                <a:cs typeface="Arial"/>
              </a:rPr>
              <a:t>d</a:t>
            </a:r>
            <a:r>
              <a:rPr sz="1400" spc="-10" dirty="0">
                <a:latin typeface="Arial"/>
                <a:cs typeface="Arial"/>
              </a:rPr>
              <a:t>u</a:t>
            </a:r>
            <a:r>
              <a:rPr sz="1400" spc="5" dirty="0">
                <a:latin typeface="Arial"/>
                <a:cs typeface="Arial"/>
              </a:rPr>
              <a:t>c</a:t>
            </a:r>
            <a:r>
              <a:rPr sz="1400" spc="-10" dirty="0">
                <a:latin typeface="Arial"/>
                <a:cs typeface="Arial"/>
              </a:rPr>
              <a:t>i</a:t>
            </a:r>
            <a:r>
              <a:rPr sz="1400" spc="5" dirty="0">
                <a:latin typeface="Arial"/>
                <a:cs typeface="Arial"/>
              </a:rPr>
              <a:t>v</a:t>
            </a:r>
            <a:r>
              <a:rPr sz="1400" dirty="0">
                <a:latin typeface="Arial"/>
                <a:cs typeface="Arial"/>
              </a:rPr>
              <a:t>e</a:t>
            </a:r>
            <a:r>
              <a:rPr sz="1400" spc="-5" dirty="0">
                <a:latin typeface="Arial"/>
                <a:cs typeface="Arial"/>
              </a:rPr>
              <a:t> </a:t>
            </a:r>
            <a:r>
              <a:rPr sz="1400" dirty="0">
                <a:latin typeface="Arial"/>
                <a:cs typeface="Arial"/>
              </a:rPr>
              <a:t>to</a:t>
            </a:r>
            <a:r>
              <a:rPr sz="1400" spc="-5" dirty="0">
                <a:latin typeface="Arial"/>
                <a:cs typeface="Arial"/>
              </a:rPr>
              <a:t> </a:t>
            </a:r>
            <a:r>
              <a:rPr sz="1400" spc="-10" dirty="0">
                <a:latin typeface="Arial"/>
                <a:cs typeface="Arial"/>
              </a:rPr>
              <a:t>d</a:t>
            </a:r>
            <a:r>
              <a:rPr sz="1400" dirty="0">
                <a:latin typeface="Arial"/>
                <a:cs typeface="Arial"/>
              </a:rPr>
              <a:t>i</a:t>
            </a:r>
            <a:r>
              <a:rPr sz="1400" spc="5" dirty="0">
                <a:latin typeface="Arial"/>
                <a:cs typeface="Arial"/>
              </a:rPr>
              <a:t>a</a:t>
            </a:r>
            <a:r>
              <a:rPr sz="1400" spc="-10" dirty="0">
                <a:latin typeface="Arial"/>
                <a:cs typeface="Arial"/>
              </a:rPr>
              <a:t>l</a:t>
            </a:r>
            <a:r>
              <a:rPr sz="1400" spc="5" dirty="0">
                <a:latin typeface="Arial"/>
                <a:cs typeface="Arial"/>
              </a:rPr>
              <a:t>o</a:t>
            </a:r>
            <a:r>
              <a:rPr sz="1400" spc="-10" dirty="0">
                <a:latin typeface="Arial"/>
                <a:cs typeface="Arial"/>
              </a:rPr>
              <a:t>gu</a:t>
            </a:r>
            <a:r>
              <a:rPr sz="1400" spc="5" dirty="0">
                <a:latin typeface="Arial"/>
                <a:cs typeface="Arial"/>
              </a:rPr>
              <a:t>e</a:t>
            </a:r>
            <a:r>
              <a:rPr sz="1400" dirty="0">
                <a:latin typeface="Arial"/>
                <a:cs typeface="Arial"/>
              </a:rPr>
              <a:t>;</a:t>
            </a:r>
          </a:p>
          <a:p>
            <a:pPr marL="469900" marR="514984" lvl="1" indent="-228600">
              <a:spcBef>
                <a:spcPts val="10"/>
              </a:spcBef>
              <a:buClr>
                <a:srgbClr val="2D2D2D"/>
              </a:buClr>
              <a:buFont typeface="Courier New"/>
              <a:buChar char="o"/>
              <a:tabLst>
                <a:tab pos="469265" algn="l"/>
              </a:tabLst>
            </a:pPr>
            <a:r>
              <a:rPr sz="1400" b="1" u="sng" spc="-5" dirty="0">
                <a:latin typeface="Arial"/>
                <a:cs typeface="Arial"/>
              </a:rPr>
              <a:t>C</a:t>
            </a:r>
            <a:r>
              <a:rPr sz="1400" b="1" u="sng" spc="5" dirty="0">
                <a:latin typeface="Arial"/>
                <a:cs typeface="Arial"/>
              </a:rPr>
              <a:t>u</a:t>
            </a:r>
            <a:r>
              <a:rPr sz="1400" b="1" u="sng" dirty="0">
                <a:latin typeface="Arial"/>
                <a:cs typeface="Arial"/>
              </a:rPr>
              <a:t>r</a:t>
            </a:r>
            <a:r>
              <a:rPr sz="1400" b="1" u="sng" spc="-10" dirty="0">
                <a:latin typeface="Arial"/>
                <a:cs typeface="Arial"/>
              </a:rPr>
              <a:t>r</a:t>
            </a:r>
            <a:r>
              <a:rPr sz="1400" b="1" u="sng" dirty="0">
                <a:latin typeface="Arial"/>
                <a:cs typeface="Arial"/>
              </a:rPr>
              <a:t>i</a:t>
            </a:r>
            <a:r>
              <a:rPr sz="1400" b="1" u="sng" spc="-10" dirty="0">
                <a:latin typeface="Arial"/>
                <a:cs typeface="Arial"/>
              </a:rPr>
              <a:t>c</a:t>
            </a:r>
            <a:r>
              <a:rPr sz="1400" b="1" u="sng" spc="5" dirty="0">
                <a:latin typeface="Arial"/>
                <a:cs typeface="Arial"/>
              </a:rPr>
              <a:t>u</a:t>
            </a:r>
            <a:r>
              <a:rPr sz="1400" b="1" u="sng" spc="-10" dirty="0">
                <a:latin typeface="Arial"/>
                <a:cs typeface="Arial"/>
              </a:rPr>
              <a:t>l</a:t>
            </a:r>
            <a:r>
              <a:rPr sz="1400" b="1" u="sng" spc="5" dirty="0">
                <a:latin typeface="Arial"/>
                <a:cs typeface="Arial"/>
              </a:rPr>
              <a:t>a</a:t>
            </a:r>
            <a:r>
              <a:rPr sz="1400" b="1" u="sng" dirty="0">
                <a:latin typeface="Arial"/>
                <a:cs typeface="Arial"/>
              </a:rPr>
              <a:t>r</a:t>
            </a:r>
            <a:r>
              <a:rPr sz="1400" b="1" u="sng" spc="-5" dirty="0">
                <a:latin typeface="Arial"/>
                <a:cs typeface="Arial"/>
              </a:rPr>
              <a:t> </a:t>
            </a:r>
            <a:r>
              <a:rPr sz="1400" b="1" u="sng" spc="-10" dirty="0">
                <a:latin typeface="Arial"/>
                <a:cs typeface="Arial"/>
              </a:rPr>
              <a:t>a</a:t>
            </a:r>
            <a:r>
              <a:rPr sz="1400" b="1" u="sng" spc="5" dirty="0">
                <a:latin typeface="Arial"/>
                <a:cs typeface="Arial"/>
              </a:rPr>
              <a:t>p</a:t>
            </a:r>
            <a:r>
              <a:rPr sz="1400" b="1" u="sng" spc="-10" dirty="0">
                <a:latin typeface="Arial"/>
                <a:cs typeface="Arial"/>
              </a:rPr>
              <a:t>p</a:t>
            </a:r>
            <a:r>
              <a:rPr sz="1400" b="1" u="sng" dirty="0">
                <a:latin typeface="Arial"/>
                <a:cs typeface="Arial"/>
              </a:rPr>
              <a:t>r</a:t>
            </a:r>
            <a:r>
              <a:rPr sz="1400" b="1" u="sng" spc="-10" dirty="0">
                <a:latin typeface="Arial"/>
                <a:cs typeface="Arial"/>
              </a:rPr>
              <a:t>o</a:t>
            </a:r>
            <a:r>
              <a:rPr sz="1400" b="1" u="sng" spc="5" dirty="0">
                <a:latin typeface="Arial"/>
                <a:cs typeface="Arial"/>
              </a:rPr>
              <a:t>a</a:t>
            </a:r>
            <a:r>
              <a:rPr sz="1400" b="1" u="sng" spc="-10" dirty="0">
                <a:latin typeface="Arial"/>
                <a:cs typeface="Arial"/>
              </a:rPr>
              <a:t>ch</a:t>
            </a:r>
            <a:r>
              <a:rPr sz="1400" b="1" u="sng" spc="5" dirty="0">
                <a:latin typeface="Arial"/>
                <a:cs typeface="Arial"/>
              </a:rPr>
              <a:t>e</a:t>
            </a:r>
            <a:r>
              <a:rPr sz="1400" b="1" u="sng" dirty="0">
                <a:latin typeface="Arial"/>
                <a:cs typeface="Arial"/>
              </a:rPr>
              <a:t>s</a:t>
            </a:r>
            <a:r>
              <a:rPr sz="1400" b="1" u="sng" spc="10" dirty="0">
                <a:latin typeface="Arial"/>
                <a:cs typeface="Arial"/>
              </a:rPr>
              <a:t> </a:t>
            </a:r>
            <a:r>
              <a:rPr sz="1400" dirty="0">
                <a:latin typeface="Arial"/>
                <a:cs typeface="Arial"/>
              </a:rPr>
              <a:t>–</a:t>
            </a:r>
            <a:r>
              <a:rPr sz="1400" spc="-5" dirty="0">
                <a:latin typeface="Arial"/>
                <a:cs typeface="Arial"/>
              </a:rPr>
              <a:t> </a:t>
            </a:r>
            <a:r>
              <a:rPr sz="1400" dirty="0">
                <a:latin typeface="Arial"/>
                <a:cs typeface="Arial"/>
              </a:rPr>
              <a:t>t</a:t>
            </a:r>
            <a:r>
              <a:rPr sz="1400" spc="-10" dirty="0">
                <a:latin typeface="Arial"/>
                <a:cs typeface="Arial"/>
              </a:rPr>
              <a:t>u</a:t>
            </a:r>
            <a:r>
              <a:rPr sz="1400" dirty="0">
                <a:latin typeface="Arial"/>
                <a:cs typeface="Arial"/>
              </a:rPr>
              <a:t>t</a:t>
            </a:r>
            <a:r>
              <a:rPr sz="1400" spc="-10" dirty="0">
                <a:latin typeface="Arial"/>
                <a:cs typeface="Arial"/>
              </a:rPr>
              <a:t>o</a:t>
            </a:r>
            <a:r>
              <a:rPr sz="1400" dirty="0">
                <a:latin typeface="Arial"/>
                <a:cs typeface="Arial"/>
              </a:rPr>
              <a:t>ri</a:t>
            </a:r>
            <a:r>
              <a:rPr sz="1400" spc="5" dirty="0">
                <a:latin typeface="Arial"/>
                <a:cs typeface="Arial"/>
              </a:rPr>
              <a:t>n</a:t>
            </a:r>
            <a:r>
              <a:rPr sz="1400" dirty="0">
                <a:latin typeface="Arial"/>
                <a:cs typeface="Arial"/>
              </a:rPr>
              <a:t>g</a:t>
            </a:r>
            <a:r>
              <a:rPr sz="1400" spc="-15" dirty="0">
                <a:latin typeface="Arial"/>
                <a:cs typeface="Arial"/>
              </a:rPr>
              <a:t> </a:t>
            </a:r>
            <a:r>
              <a:rPr sz="1400" spc="5" dirty="0">
                <a:latin typeface="Arial"/>
                <a:cs typeface="Arial"/>
              </a:rPr>
              <a:t>p</a:t>
            </a:r>
            <a:r>
              <a:rPr sz="1400" spc="-10" dirty="0">
                <a:latin typeface="Arial"/>
                <a:cs typeface="Arial"/>
              </a:rPr>
              <a:t>r</a:t>
            </a:r>
            <a:r>
              <a:rPr sz="1400" spc="5" dirty="0">
                <a:latin typeface="Arial"/>
                <a:cs typeface="Arial"/>
              </a:rPr>
              <a:t>o</a:t>
            </a:r>
            <a:r>
              <a:rPr sz="1400" spc="-10" dirty="0">
                <a:latin typeface="Arial"/>
                <a:cs typeface="Arial"/>
              </a:rPr>
              <a:t>gr</a:t>
            </a:r>
            <a:r>
              <a:rPr sz="1400" spc="5" dirty="0">
                <a:latin typeface="Arial"/>
                <a:cs typeface="Arial"/>
              </a:rPr>
              <a:t>a</a:t>
            </a:r>
            <a:r>
              <a:rPr sz="1400" dirty="0">
                <a:latin typeface="Arial"/>
                <a:cs typeface="Arial"/>
              </a:rPr>
              <a:t>ms</a:t>
            </a:r>
            <a:r>
              <a:rPr sz="1400" spc="-5" dirty="0">
                <a:latin typeface="Arial"/>
                <a:cs typeface="Arial"/>
              </a:rPr>
              <a:t> </a:t>
            </a:r>
            <a:r>
              <a:rPr sz="1400" spc="5" dirty="0">
                <a:latin typeface="Arial"/>
                <a:cs typeface="Arial"/>
              </a:rPr>
              <a:t>a</a:t>
            </a:r>
            <a:r>
              <a:rPr sz="1400" spc="-10" dirty="0">
                <a:latin typeface="Arial"/>
                <a:cs typeface="Arial"/>
              </a:rPr>
              <a:t>r</a:t>
            </a:r>
            <a:r>
              <a:rPr sz="1400" dirty="0">
                <a:latin typeface="Arial"/>
                <a:cs typeface="Arial"/>
              </a:rPr>
              <a:t>e</a:t>
            </a:r>
            <a:r>
              <a:rPr sz="1400" spc="-5" dirty="0">
                <a:latin typeface="Arial"/>
                <a:cs typeface="Arial"/>
              </a:rPr>
              <a:t> </a:t>
            </a:r>
            <a:r>
              <a:rPr sz="1400" spc="5" dirty="0">
                <a:latin typeface="Arial"/>
                <a:cs typeface="Arial"/>
              </a:rPr>
              <a:t>of</a:t>
            </a:r>
            <a:r>
              <a:rPr sz="1400" dirty="0">
                <a:latin typeface="Arial"/>
                <a:cs typeface="Arial"/>
              </a:rPr>
              <a:t>f</a:t>
            </a:r>
            <a:r>
              <a:rPr sz="1400" spc="-10" dirty="0">
                <a:latin typeface="Arial"/>
                <a:cs typeface="Arial"/>
              </a:rPr>
              <a:t>e</a:t>
            </a:r>
            <a:r>
              <a:rPr sz="1400" dirty="0">
                <a:latin typeface="Arial"/>
                <a:cs typeface="Arial"/>
              </a:rPr>
              <a:t>r</a:t>
            </a:r>
            <a:r>
              <a:rPr sz="1400" spc="-10" dirty="0">
                <a:latin typeface="Arial"/>
                <a:cs typeface="Arial"/>
              </a:rPr>
              <a:t>e</a:t>
            </a:r>
            <a:r>
              <a:rPr sz="1400" dirty="0">
                <a:latin typeface="Arial"/>
                <a:cs typeface="Arial"/>
              </a:rPr>
              <a:t>d</a:t>
            </a:r>
            <a:r>
              <a:rPr sz="1400" spc="5" dirty="0">
                <a:latin typeface="Arial"/>
                <a:cs typeface="Arial"/>
              </a:rPr>
              <a:t> </a:t>
            </a:r>
            <a:r>
              <a:rPr sz="1400" spc="-10" dirty="0">
                <a:latin typeface="Arial"/>
                <a:cs typeface="Arial"/>
              </a:rPr>
              <a:t>f</a:t>
            </a:r>
            <a:r>
              <a:rPr sz="1400" spc="5" dirty="0">
                <a:latin typeface="Arial"/>
                <a:cs typeface="Arial"/>
              </a:rPr>
              <a:t>o</a:t>
            </a:r>
            <a:r>
              <a:rPr sz="1400" dirty="0">
                <a:latin typeface="Arial"/>
                <a:cs typeface="Arial"/>
              </a:rPr>
              <a:t>r</a:t>
            </a:r>
            <a:r>
              <a:rPr sz="1400" spc="-5" dirty="0">
                <a:latin typeface="Arial"/>
                <a:cs typeface="Arial"/>
              </a:rPr>
              <a:t> </a:t>
            </a:r>
            <a:r>
              <a:rPr sz="1400" spc="-10" dirty="0">
                <a:latin typeface="Arial"/>
                <a:cs typeface="Arial"/>
              </a:rPr>
              <a:t>a</a:t>
            </a:r>
            <a:r>
              <a:rPr sz="1400" spc="5" dirty="0">
                <a:latin typeface="Arial"/>
                <a:cs typeface="Arial"/>
              </a:rPr>
              <a:t>t</a:t>
            </a:r>
            <a:r>
              <a:rPr sz="1400" spc="-10" dirty="0">
                <a:latin typeface="Arial"/>
                <a:cs typeface="Arial"/>
              </a:rPr>
              <a:t>-</a:t>
            </a:r>
            <a:r>
              <a:rPr sz="1400" dirty="0">
                <a:latin typeface="Arial"/>
                <a:cs typeface="Arial"/>
              </a:rPr>
              <a:t>ri</a:t>
            </a:r>
            <a:r>
              <a:rPr sz="1400" spc="-10" dirty="0">
                <a:latin typeface="Arial"/>
                <a:cs typeface="Arial"/>
              </a:rPr>
              <a:t>s</a:t>
            </a:r>
            <a:r>
              <a:rPr sz="1400" dirty="0">
                <a:latin typeface="Arial"/>
                <a:cs typeface="Arial"/>
              </a:rPr>
              <a:t>k</a:t>
            </a:r>
            <a:r>
              <a:rPr sz="1400" spc="-5" dirty="0">
                <a:latin typeface="Arial"/>
                <a:cs typeface="Arial"/>
              </a:rPr>
              <a:t> </a:t>
            </a:r>
            <a:r>
              <a:rPr sz="1400" dirty="0">
                <a:latin typeface="Arial"/>
                <a:cs typeface="Arial"/>
              </a:rPr>
              <a:t>l</a:t>
            </a:r>
            <a:r>
              <a:rPr sz="1400" spc="5" dirty="0">
                <a:latin typeface="Arial"/>
                <a:cs typeface="Arial"/>
              </a:rPr>
              <a:t>e</a:t>
            </a:r>
            <a:r>
              <a:rPr sz="1400" spc="-10" dirty="0">
                <a:latin typeface="Arial"/>
                <a:cs typeface="Arial"/>
              </a:rPr>
              <a:t>a</a:t>
            </a:r>
            <a:r>
              <a:rPr sz="1400" dirty="0">
                <a:latin typeface="Arial"/>
                <a:cs typeface="Arial"/>
              </a:rPr>
              <a:t>r</a:t>
            </a:r>
            <a:r>
              <a:rPr sz="1400" spc="-10" dirty="0">
                <a:latin typeface="Arial"/>
                <a:cs typeface="Arial"/>
              </a:rPr>
              <a:t>n</a:t>
            </a:r>
            <a:r>
              <a:rPr sz="1400" spc="5" dirty="0">
                <a:latin typeface="Arial"/>
                <a:cs typeface="Arial"/>
              </a:rPr>
              <a:t>e</a:t>
            </a:r>
            <a:r>
              <a:rPr sz="1400" spc="-10" dirty="0">
                <a:latin typeface="Arial"/>
                <a:cs typeface="Arial"/>
              </a:rPr>
              <a:t>r</a:t>
            </a:r>
            <a:r>
              <a:rPr sz="1400" dirty="0">
                <a:latin typeface="Arial"/>
                <a:cs typeface="Arial"/>
              </a:rPr>
              <a:t>s</a:t>
            </a:r>
            <a:r>
              <a:rPr sz="1400" spc="-5" dirty="0">
                <a:latin typeface="Arial"/>
                <a:cs typeface="Arial"/>
              </a:rPr>
              <a:t> </a:t>
            </a:r>
            <a:r>
              <a:rPr sz="1400" spc="-10" dirty="0">
                <a:latin typeface="Arial"/>
                <a:cs typeface="Arial"/>
              </a:rPr>
              <a:t>a</a:t>
            </a:r>
            <a:r>
              <a:rPr sz="1400" spc="5" dirty="0">
                <a:latin typeface="Arial"/>
                <a:cs typeface="Arial"/>
              </a:rPr>
              <a:t>n</a:t>
            </a:r>
            <a:r>
              <a:rPr sz="1400" dirty="0">
                <a:latin typeface="Arial"/>
                <a:cs typeface="Arial"/>
              </a:rPr>
              <a:t>d</a:t>
            </a:r>
            <a:r>
              <a:rPr sz="1400" spc="-5" dirty="0">
                <a:latin typeface="Arial"/>
                <a:cs typeface="Arial"/>
              </a:rPr>
              <a:t> </a:t>
            </a:r>
            <a:r>
              <a:rPr sz="1400" dirty="0">
                <a:latin typeface="Arial"/>
                <a:cs typeface="Arial"/>
              </a:rPr>
              <a:t>l</a:t>
            </a:r>
            <a:r>
              <a:rPr sz="1400" spc="-10" dirty="0">
                <a:latin typeface="Arial"/>
                <a:cs typeface="Arial"/>
              </a:rPr>
              <a:t>e</a:t>
            </a:r>
            <a:r>
              <a:rPr sz="1400" spc="5" dirty="0">
                <a:latin typeface="Arial"/>
                <a:cs typeface="Arial"/>
              </a:rPr>
              <a:t>a</a:t>
            </a:r>
            <a:r>
              <a:rPr sz="1400" spc="-10" dirty="0">
                <a:latin typeface="Arial"/>
                <a:cs typeface="Arial"/>
              </a:rPr>
              <a:t>rn</a:t>
            </a:r>
            <a:r>
              <a:rPr sz="1400" spc="5" dirty="0">
                <a:latin typeface="Arial"/>
                <a:cs typeface="Arial"/>
              </a:rPr>
              <a:t>e</a:t>
            </a:r>
            <a:r>
              <a:rPr sz="1400" spc="-10" dirty="0">
                <a:latin typeface="Arial"/>
                <a:cs typeface="Arial"/>
              </a:rPr>
              <a:t>r</a:t>
            </a:r>
            <a:r>
              <a:rPr sz="1400" dirty="0">
                <a:latin typeface="Arial"/>
                <a:cs typeface="Arial"/>
              </a:rPr>
              <a:t>s</a:t>
            </a:r>
            <a:r>
              <a:rPr sz="1400" spc="5" dirty="0">
                <a:latin typeface="Arial"/>
                <a:cs typeface="Arial"/>
              </a:rPr>
              <a:t> </a:t>
            </a:r>
            <a:r>
              <a:rPr sz="1400" spc="-5" dirty="0">
                <a:latin typeface="Arial"/>
                <a:cs typeface="Arial"/>
              </a:rPr>
              <a:t>w</a:t>
            </a:r>
            <a:r>
              <a:rPr sz="1400" dirty="0">
                <a:latin typeface="Arial"/>
                <a:cs typeface="Arial"/>
              </a:rPr>
              <a:t>i</a:t>
            </a:r>
            <a:r>
              <a:rPr sz="1400" spc="-10" dirty="0">
                <a:latin typeface="Arial"/>
                <a:cs typeface="Arial"/>
              </a:rPr>
              <a:t>t</a:t>
            </a:r>
            <a:r>
              <a:rPr sz="1400" dirty="0">
                <a:latin typeface="Arial"/>
                <a:cs typeface="Arial"/>
              </a:rPr>
              <a:t>h</a:t>
            </a:r>
            <a:r>
              <a:rPr sz="1400" spc="-5" dirty="0">
                <a:latin typeface="Arial"/>
                <a:cs typeface="Arial"/>
              </a:rPr>
              <a:t> </a:t>
            </a:r>
            <a:r>
              <a:rPr sz="1400" dirty="0">
                <a:latin typeface="Arial"/>
                <a:cs typeface="Arial"/>
              </a:rPr>
              <a:t>l</a:t>
            </a:r>
            <a:r>
              <a:rPr sz="1400" spc="-10" dirty="0">
                <a:latin typeface="Arial"/>
                <a:cs typeface="Arial"/>
              </a:rPr>
              <a:t>e</a:t>
            </a:r>
            <a:r>
              <a:rPr sz="1400" spc="5" dirty="0">
                <a:latin typeface="Arial"/>
                <a:cs typeface="Arial"/>
              </a:rPr>
              <a:t>a</a:t>
            </a:r>
            <a:r>
              <a:rPr sz="1400" spc="-10" dirty="0">
                <a:latin typeface="Arial"/>
                <a:cs typeface="Arial"/>
              </a:rPr>
              <a:t>r</a:t>
            </a:r>
            <a:r>
              <a:rPr sz="1400" spc="5" dirty="0">
                <a:latin typeface="Arial"/>
                <a:cs typeface="Arial"/>
              </a:rPr>
              <a:t>n</a:t>
            </a:r>
            <a:r>
              <a:rPr sz="1400" spc="-10" dirty="0">
                <a:latin typeface="Arial"/>
                <a:cs typeface="Arial"/>
              </a:rPr>
              <a:t>i</a:t>
            </a:r>
            <a:r>
              <a:rPr sz="1400" spc="5" dirty="0">
                <a:latin typeface="Arial"/>
                <a:cs typeface="Arial"/>
              </a:rPr>
              <a:t>n</a:t>
            </a:r>
            <a:r>
              <a:rPr sz="1400" dirty="0">
                <a:latin typeface="Arial"/>
                <a:cs typeface="Arial"/>
              </a:rPr>
              <a:t>g</a:t>
            </a:r>
            <a:r>
              <a:rPr sz="1400" spc="-5" dirty="0">
                <a:latin typeface="Arial"/>
                <a:cs typeface="Arial"/>
              </a:rPr>
              <a:t> </a:t>
            </a:r>
            <a:r>
              <a:rPr sz="1400" spc="-10" dirty="0">
                <a:latin typeface="Arial"/>
                <a:cs typeface="Arial"/>
              </a:rPr>
              <a:t>n</a:t>
            </a:r>
            <a:r>
              <a:rPr sz="1400" spc="5" dirty="0">
                <a:latin typeface="Arial"/>
                <a:cs typeface="Arial"/>
              </a:rPr>
              <a:t>e</a:t>
            </a:r>
            <a:r>
              <a:rPr sz="1400" spc="-10" dirty="0">
                <a:latin typeface="Arial"/>
                <a:cs typeface="Arial"/>
              </a:rPr>
              <a:t>ed</a:t>
            </a:r>
            <a:r>
              <a:rPr sz="1400" spc="5" dirty="0">
                <a:latin typeface="Arial"/>
                <a:cs typeface="Arial"/>
              </a:rPr>
              <a:t>s</a:t>
            </a:r>
            <a:r>
              <a:rPr sz="1400" dirty="0">
                <a:latin typeface="Arial"/>
                <a:cs typeface="Arial"/>
              </a:rPr>
              <a:t>;</a:t>
            </a:r>
            <a:r>
              <a:rPr sz="1400" spc="5" dirty="0">
                <a:latin typeface="Arial"/>
                <a:cs typeface="Arial"/>
              </a:rPr>
              <a:t> </a:t>
            </a:r>
            <a:r>
              <a:rPr sz="1400" spc="-10" dirty="0">
                <a:latin typeface="Arial"/>
                <a:cs typeface="Arial"/>
              </a:rPr>
              <a:t>le</a:t>
            </a:r>
            <a:r>
              <a:rPr sz="1400" spc="5" dirty="0">
                <a:latin typeface="Arial"/>
                <a:cs typeface="Arial"/>
              </a:rPr>
              <a:t>a</a:t>
            </a:r>
            <a:r>
              <a:rPr sz="1400" spc="-10" dirty="0">
                <a:latin typeface="Arial"/>
                <a:cs typeface="Arial"/>
              </a:rPr>
              <a:t>r</a:t>
            </a:r>
            <a:r>
              <a:rPr sz="1400" spc="5" dirty="0">
                <a:latin typeface="Arial"/>
                <a:cs typeface="Arial"/>
              </a:rPr>
              <a:t>n</a:t>
            </a:r>
            <a:r>
              <a:rPr sz="1400" spc="-10" dirty="0">
                <a:latin typeface="Arial"/>
                <a:cs typeface="Arial"/>
              </a:rPr>
              <a:t>e</a:t>
            </a:r>
            <a:r>
              <a:rPr sz="1400" dirty="0">
                <a:latin typeface="Arial"/>
                <a:cs typeface="Arial"/>
              </a:rPr>
              <a:t>r</a:t>
            </a:r>
            <a:r>
              <a:rPr sz="1400" spc="5" dirty="0">
                <a:latin typeface="Arial"/>
                <a:cs typeface="Arial"/>
              </a:rPr>
              <a:t> </a:t>
            </a:r>
            <a:r>
              <a:rPr sz="1400" spc="-10" dirty="0">
                <a:latin typeface="Arial"/>
                <a:cs typeface="Arial"/>
              </a:rPr>
              <a:t>re</a:t>
            </a:r>
            <a:r>
              <a:rPr sz="1400" spc="5" dirty="0">
                <a:latin typeface="Arial"/>
                <a:cs typeface="Arial"/>
              </a:rPr>
              <a:t>s</a:t>
            </a:r>
            <a:r>
              <a:rPr sz="1400" spc="-10" dirty="0">
                <a:latin typeface="Arial"/>
                <a:cs typeface="Arial"/>
              </a:rPr>
              <a:t>e</a:t>
            </a:r>
            <a:r>
              <a:rPr sz="1400" spc="5" dirty="0">
                <a:latin typeface="Arial"/>
                <a:cs typeface="Arial"/>
              </a:rPr>
              <a:t>a</a:t>
            </a:r>
            <a:r>
              <a:rPr sz="1400" spc="-10" dirty="0">
                <a:latin typeface="Arial"/>
                <a:cs typeface="Arial"/>
              </a:rPr>
              <a:t>r</a:t>
            </a:r>
            <a:r>
              <a:rPr sz="1400" spc="5" dirty="0">
                <a:latin typeface="Arial"/>
                <a:cs typeface="Arial"/>
              </a:rPr>
              <a:t>c</a:t>
            </a:r>
            <a:r>
              <a:rPr sz="1400" dirty="0">
                <a:latin typeface="Arial"/>
                <a:cs typeface="Arial"/>
              </a:rPr>
              <a:t>h</a:t>
            </a:r>
            <a:r>
              <a:rPr sz="1400" spc="-5" dirty="0">
                <a:latin typeface="Arial"/>
                <a:cs typeface="Arial"/>
              </a:rPr>
              <a:t> </a:t>
            </a:r>
            <a:r>
              <a:rPr sz="1400" spc="-10" dirty="0">
                <a:latin typeface="Arial"/>
                <a:cs typeface="Arial"/>
              </a:rPr>
              <a:t>p</a:t>
            </a:r>
            <a:r>
              <a:rPr sz="1400" dirty="0">
                <a:latin typeface="Arial"/>
                <a:cs typeface="Arial"/>
              </a:rPr>
              <a:t>r</a:t>
            </a:r>
            <a:r>
              <a:rPr sz="1400" spc="-10" dirty="0">
                <a:latin typeface="Arial"/>
                <a:cs typeface="Arial"/>
              </a:rPr>
              <a:t>oj</a:t>
            </a:r>
            <a:r>
              <a:rPr sz="1400" spc="5" dirty="0">
                <a:latin typeface="Arial"/>
                <a:cs typeface="Arial"/>
              </a:rPr>
              <a:t>e</a:t>
            </a:r>
            <a:r>
              <a:rPr sz="1400" spc="-10" dirty="0">
                <a:latin typeface="Arial"/>
                <a:cs typeface="Arial"/>
              </a:rPr>
              <a:t>c</a:t>
            </a:r>
            <a:r>
              <a:rPr sz="1400" dirty="0">
                <a:latin typeface="Arial"/>
                <a:cs typeface="Arial"/>
              </a:rPr>
              <a:t>ts</a:t>
            </a:r>
            <a:r>
              <a:rPr sz="1400" spc="-5" dirty="0">
                <a:latin typeface="Arial"/>
                <a:cs typeface="Arial"/>
              </a:rPr>
              <a:t> </a:t>
            </a:r>
            <a:r>
              <a:rPr sz="1400" spc="-10" dirty="0">
                <a:latin typeface="Arial"/>
                <a:cs typeface="Arial"/>
              </a:rPr>
              <a:t>c</a:t>
            </a:r>
            <a:r>
              <a:rPr sz="1400" spc="5" dirty="0">
                <a:latin typeface="Arial"/>
                <a:cs typeface="Arial"/>
              </a:rPr>
              <a:t>u</a:t>
            </a:r>
            <a:r>
              <a:rPr sz="1400" dirty="0">
                <a:latin typeface="Arial"/>
                <a:cs typeface="Arial"/>
              </a:rPr>
              <a:t>lm</a:t>
            </a:r>
            <a:r>
              <a:rPr sz="1400" spc="-15" dirty="0">
                <a:latin typeface="Arial"/>
                <a:cs typeface="Arial"/>
              </a:rPr>
              <a:t>i</a:t>
            </a:r>
            <a:r>
              <a:rPr sz="1400" spc="5" dirty="0">
                <a:latin typeface="Arial"/>
                <a:cs typeface="Arial"/>
              </a:rPr>
              <a:t>n</a:t>
            </a:r>
            <a:r>
              <a:rPr sz="1400" spc="-10" dirty="0">
                <a:latin typeface="Arial"/>
                <a:cs typeface="Arial"/>
              </a:rPr>
              <a:t>a</a:t>
            </a:r>
            <a:r>
              <a:rPr sz="1400" dirty="0">
                <a:latin typeface="Arial"/>
                <a:cs typeface="Arial"/>
              </a:rPr>
              <a:t>te</a:t>
            </a:r>
            <a:r>
              <a:rPr sz="1400" spc="-5" dirty="0">
                <a:latin typeface="Arial"/>
                <a:cs typeface="Arial"/>
              </a:rPr>
              <a:t> </a:t>
            </a:r>
            <a:r>
              <a:rPr sz="1400" dirty="0">
                <a:latin typeface="Arial"/>
                <a:cs typeface="Arial"/>
              </a:rPr>
              <a:t>in</a:t>
            </a:r>
            <a:r>
              <a:rPr sz="1400" spc="-5" dirty="0">
                <a:latin typeface="Arial"/>
                <a:cs typeface="Arial"/>
              </a:rPr>
              <a:t> </a:t>
            </a:r>
            <a:r>
              <a:rPr sz="1400" spc="-10" dirty="0">
                <a:latin typeface="Arial"/>
                <a:cs typeface="Arial"/>
              </a:rPr>
              <a:t>s</a:t>
            </a:r>
            <a:r>
              <a:rPr sz="1400" spc="5" dirty="0">
                <a:latin typeface="Arial"/>
                <a:cs typeface="Arial"/>
              </a:rPr>
              <a:t>c</a:t>
            </a:r>
            <a:r>
              <a:rPr sz="1400" spc="-10" dirty="0">
                <a:latin typeface="Arial"/>
                <a:cs typeface="Arial"/>
              </a:rPr>
              <a:t>ho</a:t>
            </a:r>
            <a:r>
              <a:rPr sz="1400" spc="5" dirty="0">
                <a:latin typeface="Arial"/>
                <a:cs typeface="Arial"/>
              </a:rPr>
              <a:t>o</a:t>
            </a:r>
            <a:r>
              <a:rPr sz="1400" dirty="0">
                <a:latin typeface="Arial"/>
                <a:cs typeface="Arial"/>
              </a:rPr>
              <a:t>l</a:t>
            </a:r>
            <a:r>
              <a:rPr sz="1400" spc="-10" dirty="0">
                <a:latin typeface="Arial"/>
                <a:cs typeface="Arial"/>
              </a:rPr>
              <a:t> </a:t>
            </a:r>
            <a:r>
              <a:rPr sz="1400" spc="5" dirty="0">
                <a:latin typeface="Arial"/>
                <a:cs typeface="Arial"/>
              </a:rPr>
              <a:t>p</a:t>
            </a:r>
            <a:r>
              <a:rPr sz="1400" spc="-10" dirty="0">
                <a:latin typeface="Arial"/>
                <a:cs typeface="Arial"/>
              </a:rPr>
              <a:t>r</a:t>
            </a:r>
            <a:r>
              <a:rPr sz="1400" spc="5" dirty="0">
                <a:latin typeface="Arial"/>
                <a:cs typeface="Arial"/>
              </a:rPr>
              <a:t>e</a:t>
            </a:r>
            <a:r>
              <a:rPr sz="1400" spc="-10" dirty="0">
                <a:latin typeface="Arial"/>
                <a:cs typeface="Arial"/>
              </a:rPr>
              <a:t>se</a:t>
            </a:r>
            <a:r>
              <a:rPr sz="1400" spc="5" dirty="0">
                <a:latin typeface="Arial"/>
                <a:cs typeface="Arial"/>
              </a:rPr>
              <a:t>n</a:t>
            </a:r>
            <a:r>
              <a:rPr sz="1400" spc="-10" dirty="0">
                <a:latin typeface="Arial"/>
                <a:cs typeface="Arial"/>
              </a:rPr>
              <a:t>t</a:t>
            </a:r>
            <a:r>
              <a:rPr sz="1400" spc="5" dirty="0">
                <a:latin typeface="Arial"/>
                <a:cs typeface="Arial"/>
              </a:rPr>
              <a:t>a</a:t>
            </a:r>
            <a:r>
              <a:rPr sz="1400" dirty="0">
                <a:latin typeface="Arial"/>
                <a:cs typeface="Arial"/>
              </a:rPr>
              <a:t>t</a:t>
            </a:r>
            <a:r>
              <a:rPr sz="1400" spc="-10" dirty="0">
                <a:latin typeface="Arial"/>
                <a:cs typeface="Arial"/>
              </a:rPr>
              <a:t>i</a:t>
            </a:r>
            <a:r>
              <a:rPr sz="1400" spc="5" dirty="0">
                <a:latin typeface="Arial"/>
                <a:cs typeface="Arial"/>
              </a:rPr>
              <a:t>o</a:t>
            </a:r>
            <a:r>
              <a:rPr sz="1400" spc="-10" dirty="0">
                <a:latin typeface="Arial"/>
                <a:cs typeface="Arial"/>
              </a:rPr>
              <a:t>n</a:t>
            </a:r>
            <a:r>
              <a:rPr sz="1400" dirty="0">
                <a:latin typeface="Arial"/>
                <a:cs typeface="Arial"/>
              </a:rPr>
              <a:t>s</a:t>
            </a:r>
            <a:r>
              <a:rPr sz="1400" spc="5" dirty="0">
                <a:latin typeface="Arial"/>
                <a:cs typeface="Arial"/>
              </a:rPr>
              <a:t> </a:t>
            </a:r>
            <a:r>
              <a:rPr sz="1400" spc="-5" dirty="0">
                <a:latin typeface="Arial"/>
                <a:cs typeface="Arial"/>
              </a:rPr>
              <a:t>w</a:t>
            </a:r>
            <a:r>
              <a:rPr sz="1400" spc="-10" dirty="0">
                <a:latin typeface="Arial"/>
                <a:cs typeface="Arial"/>
              </a:rPr>
              <a:t>i</a:t>
            </a:r>
            <a:r>
              <a:rPr sz="1400" dirty="0">
                <a:latin typeface="Arial"/>
                <a:cs typeface="Arial"/>
              </a:rPr>
              <a:t>th</a:t>
            </a:r>
            <a:r>
              <a:rPr sz="1400" spc="-5" dirty="0">
                <a:latin typeface="Arial"/>
                <a:cs typeface="Arial"/>
              </a:rPr>
              <a:t> </a:t>
            </a:r>
            <a:r>
              <a:rPr sz="1400" spc="-10" dirty="0">
                <a:latin typeface="Arial"/>
                <a:cs typeface="Arial"/>
              </a:rPr>
              <a:t>a</a:t>
            </a:r>
            <a:r>
              <a:rPr sz="1400" spc="5" dirty="0">
                <a:latin typeface="Arial"/>
                <a:cs typeface="Arial"/>
              </a:rPr>
              <a:t>p</a:t>
            </a:r>
            <a:r>
              <a:rPr sz="1400" spc="-10" dirty="0">
                <a:latin typeface="Arial"/>
                <a:cs typeface="Arial"/>
              </a:rPr>
              <a:t>p</a:t>
            </a:r>
            <a:r>
              <a:rPr sz="1400" dirty="0">
                <a:latin typeface="Arial"/>
                <a:cs typeface="Arial"/>
              </a:rPr>
              <a:t>r</a:t>
            </a:r>
            <a:r>
              <a:rPr sz="1400" spc="-10" dirty="0">
                <a:latin typeface="Arial"/>
                <a:cs typeface="Arial"/>
              </a:rPr>
              <a:t>o</a:t>
            </a:r>
            <a:r>
              <a:rPr sz="1400" spc="5" dirty="0">
                <a:latin typeface="Arial"/>
                <a:cs typeface="Arial"/>
              </a:rPr>
              <a:t>p</a:t>
            </a:r>
            <a:r>
              <a:rPr sz="1400" spc="-10" dirty="0">
                <a:latin typeface="Arial"/>
                <a:cs typeface="Arial"/>
              </a:rPr>
              <a:t>r</a:t>
            </a:r>
            <a:r>
              <a:rPr sz="1400" dirty="0">
                <a:latin typeface="Arial"/>
                <a:cs typeface="Arial"/>
              </a:rPr>
              <a:t>i</a:t>
            </a:r>
            <a:r>
              <a:rPr sz="1400" spc="-10" dirty="0">
                <a:latin typeface="Arial"/>
                <a:cs typeface="Arial"/>
              </a:rPr>
              <a:t>a</a:t>
            </a:r>
            <a:r>
              <a:rPr sz="1400" dirty="0">
                <a:latin typeface="Arial"/>
                <a:cs typeface="Arial"/>
              </a:rPr>
              <a:t>te </a:t>
            </a:r>
            <a:r>
              <a:rPr sz="1400" spc="-10" dirty="0">
                <a:latin typeface="Arial"/>
                <a:cs typeface="Arial"/>
              </a:rPr>
              <a:t>g</a:t>
            </a:r>
            <a:r>
              <a:rPr sz="1400" dirty="0">
                <a:latin typeface="Arial"/>
                <a:cs typeface="Arial"/>
              </a:rPr>
              <a:t>r</a:t>
            </a:r>
            <a:r>
              <a:rPr sz="1400" spc="5" dirty="0">
                <a:latin typeface="Arial"/>
                <a:cs typeface="Arial"/>
              </a:rPr>
              <a:t>a</a:t>
            </a:r>
            <a:r>
              <a:rPr sz="1400" spc="-10" dirty="0">
                <a:latin typeface="Arial"/>
                <a:cs typeface="Arial"/>
              </a:rPr>
              <a:t>d</a:t>
            </a:r>
            <a:r>
              <a:rPr sz="1400" spc="5" dirty="0">
                <a:latin typeface="Arial"/>
                <a:cs typeface="Arial"/>
              </a:rPr>
              <a:t>e</a:t>
            </a:r>
            <a:r>
              <a:rPr sz="1400" spc="-10" dirty="0">
                <a:latin typeface="Arial"/>
                <a:cs typeface="Arial"/>
              </a:rPr>
              <a:t>/</a:t>
            </a:r>
            <a:r>
              <a:rPr sz="1400" spc="5" dirty="0">
                <a:latin typeface="Arial"/>
                <a:cs typeface="Arial"/>
              </a:rPr>
              <a:t>c</a:t>
            </a:r>
            <a:r>
              <a:rPr sz="1400" spc="-10" dirty="0">
                <a:latin typeface="Arial"/>
                <a:cs typeface="Arial"/>
              </a:rPr>
              <a:t>r</a:t>
            </a:r>
            <a:r>
              <a:rPr sz="1400" spc="5" dirty="0">
                <a:latin typeface="Arial"/>
                <a:cs typeface="Arial"/>
              </a:rPr>
              <a:t>e</a:t>
            </a:r>
            <a:r>
              <a:rPr sz="1400" spc="-10" dirty="0">
                <a:latin typeface="Arial"/>
                <a:cs typeface="Arial"/>
              </a:rPr>
              <a:t>d</a:t>
            </a:r>
            <a:r>
              <a:rPr sz="1400" dirty="0">
                <a:latin typeface="Arial"/>
                <a:cs typeface="Arial"/>
              </a:rPr>
              <a:t>it;</a:t>
            </a:r>
          </a:p>
          <a:p>
            <a:pPr marL="469900" marR="12700" indent="-228600">
              <a:spcBef>
                <a:spcPts val="10"/>
              </a:spcBef>
              <a:tabLst>
                <a:tab pos="469265" algn="l"/>
              </a:tabLst>
            </a:pPr>
            <a:r>
              <a:rPr sz="1600" dirty="0">
                <a:solidFill>
                  <a:srgbClr val="2D2D2D"/>
                </a:solidFill>
                <a:latin typeface="Courier New"/>
                <a:cs typeface="Courier New"/>
              </a:rPr>
              <a:t>o	</a:t>
            </a:r>
            <a:r>
              <a:rPr sz="1400" b="1" u="sng" spc="-5" dirty="0">
                <a:latin typeface="Arial"/>
                <a:cs typeface="Arial"/>
              </a:rPr>
              <a:t>C</a:t>
            </a:r>
            <a:r>
              <a:rPr sz="1400" b="1" u="sng" spc="5" dirty="0">
                <a:latin typeface="Arial"/>
                <a:cs typeface="Arial"/>
              </a:rPr>
              <a:t>o</a:t>
            </a:r>
            <a:r>
              <a:rPr sz="1400" b="1" u="sng" spc="-10" dirty="0">
                <a:latin typeface="Arial"/>
                <a:cs typeface="Arial"/>
              </a:rPr>
              <a:t>c</a:t>
            </a:r>
            <a:r>
              <a:rPr sz="1400" b="1" u="sng" spc="5" dirty="0">
                <a:latin typeface="Arial"/>
                <a:cs typeface="Arial"/>
              </a:rPr>
              <a:t>u</a:t>
            </a:r>
            <a:r>
              <a:rPr sz="1400" b="1" u="sng" dirty="0">
                <a:latin typeface="Arial"/>
                <a:cs typeface="Arial"/>
              </a:rPr>
              <a:t>r</a:t>
            </a:r>
            <a:r>
              <a:rPr sz="1400" b="1" u="sng" spc="-10" dirty="0">
                <a:latin typeface="Arial"/>
                <a:cs typeface="Arial"/>
              </a:rPr>
              <a:t>r</a:t>
            </a:r>
            <a:r>
              <a:rPr sz="1400" b="1" u="sng" dirty="0">
                <a:latin typeface="Arial"/>
                <a:cs typeface="Arial"/>
              </a:rPr>
              <a:t>i</a:t>
            </a:r>
            <a:r>
              <a:rPr sz="1400" b="1" u="sng" spc="-10" dirty="0">
                <a:latin typeface="Arial"/>
                <a:cs typeface="Arial"/>
              </a:rPr>
              <a:t>c</a:t>
            </a:r>
            <a:r>
              <a:rPr sz="1400" b="1" u="sng" spc="5" dirty="0">
                <a:latin typeface="Arial"/>
                <a:cs typeface="Arial"/>
              </a:rPr>
              <a:t>u</a:t>
            </a:r>
            <a:r>
              <a:rPr sz="1400" b="1" u="sng" spc="-10" dirty="0">
                <a:latin typeface="Arial"/>
                <a:cs typeface="Arial"/>
              </a:rPr>
              <a:t>l</a:t>
            </a:r>
            <a:r>
              <a:rPr sz="1400" b="1" u="sng" spc="5" dirty="0">
                <a:latin typeface="Arial"/>
                <a:cs typeface="Arial"/>
              </a:rPr>
              <a:t>a</a:t>
            </a:r>
            <a:r>
              <a:rPr sz="1400" b="1" u="sng" dirty="0">
                <a:latin typeface="Arial"/>
                <a:cs typeface="Arial"/>
              </a:rPr>
              <a:t>r</a:t>
            </a:r>
            <a:r>
              <a:rPr sz="1400" b="1" u="sng" spc="-5" dirty="0">
                <a:latin typeface="Arial"/>
                <a:cs typeface="Arial"/>
              </a:rPr>
              <a:t> </a:t>
            </a:r>
            <a:r>
              <a:rPr sz="1400" b="1" u="sng" spc="-10" dirty="0">
                <a:latin typeface="Arial"/>
                <a:cs typeface="Arial"/>
              </a:rPr>
              <a:t>a</a:t>
            </a:r>
            <a:r>
              <a:rPr sz="1400" b="1" u="sng" spc="5" dirty="0">
                <a:latin typeface="Arial"/>
                <a:cs typeface="Arial"/>
              </a:rPr>
              <a:t>p</a:t>
            </a:r>
            <a:r>
              <a:rPr sz="1400" b="1" u="sng" spc="-10" dirty="0">
                <a:latin typeface="Arial"/>
                <a:cs typeface="Arial"/>
              </a:rPr>
              <a:t>p</a:t>
            </a:r>
            <a:r>
              <a:rPr sz="1400" b="1" u="sng" dirty="0">
                <a:latin typeface="Arial"/>
                <a:cs typeface="Arial"/>
              </a:rPr>
              <a:t>r</a:t>
            </a:r>
            <a:r>
              <a:rPr sz="1400" b="1" u="sng" spc="-10" dirty="0">
                <a:latin typeface="Arial"/>
                <a:cs typeface="Arial"/>
              </a:rPr>
              <a:t>o</a:t>
            </a:r>
            <a:r>
              <a:rPr sz="1400" b="1" u="sng" spc="5" dirty="0">
                <a:latin typeface="Arial"/>
                <a:cs typeface="Arial"/>
              </a:rPr>
              <a:t>a</a:t>
            </a:r>
            <a:r>
              <a:rPr sz="1400" b="1" u="sng" spc="-10" dirty="0">
                <a:latin typeface="Arial"/>
                <a:cs typeface="Arial"/>
              </a:rPr>
              <a:t>ch</a:t>
            </a:r>
            <a:r>
              <a:rPr sz="1400" b="1" u="sng" spc="5" dirty="0">
                <a:latin typeface="Arial"/>
                <a:cs typeface="Arial"/>
              </a:rPr>
              <a:t>e</a:t>
            </a:r>
            <a:r>
              <a:rPr sz="1400" b="1" u="sng" dirty="0">
                <a:latin typeface="Arial"/>
                <a:cs typeface="Arial"/>
              </a:rPr>
              <a:t>s</a:t>
            </a:r>
            <a:r>
              <a:rPr sz="1400" b="1" u="sng" spc="10" dirty="0">
                <a:latin typeface="Arial"/>
                <a:cs typeface="Arial"/>
              </a:rPr>
              <a:t> </a:t>
            </a:r>
            <a:r>
              <a:rPr sz="1400" dirty="0">
                <a:latin typeface="Arial"/>
                <a:cs typeface="Arial"/>
              </a:rPr>
              <a:t>–</a:t>
            </a:r>
            <a:r>
              <a:rPr sz="1400" spc="-5" dirty="0">
                <a:latin typeface="Arial"/>
                <a:cs typeface="Arial"/>
              </a:rPr>
              <a:t> </a:t>
            </a:r>
            <a:r>
              <a:rPr sz="1400" spc="-10" dirty="0">
                <a:latin typeface="Arial"/>
                <a:cs typeface="Arial"/>
              </a:rPr>
              <a:t>s</a:t>
            </a:r>
            <a:r>
              <a:rPr sz="1400" spc="5" dirty="0">
                <a:latin typeface="Arial"/>
                <a:cs typeface="Arial"/>
              </a:rPr>
              <a:t>o</a:t>
            </a:r>
            <a:r>
              <a:rPr sz="1400" spc="-10" dirty="0">
                <a:latin typeface="Arial"/>
                <a:cs typeface="Arial"/>
              </a:rPr>
              <a:t>c</a:t>
            </a:r>
            <a:r>
              <a:rPr sz="1400" dirty="0">
                <a:latin typeface="Arial"/>
                <a:cs typeface="Arial"/>
              </a:rPr>
              <a:t>i</a:t>
            </a:r>
            <a:r>
              <a:rPr sz="1400" spc="-10" dirty="0">
                <a:latin typeface="Arial"/>
                <a:cs typeface="Arial"/>
              </a:rPr>
              <a:t>a</a:t>
            </a:r>
            <a:r>
              <a:rPr sz="1400" dirty="0">
                <a:latin typeface="Arial"/>
                <a:cs typeface="Arial"/>
              </a:rPr>
              <a:t>l </a:t>
            </a:r>
            <a:r>
              <a:rPr sz="1400" spc="-10" dirty="0">
                <a:latin typeface="Arial"/>
                <a:cs typeface="Arial"/>
              </a:rPr>
              <a:t>a</a:t>
            </a:r>
            <a:r>
              <a:rPr sz="1400" spc="5" dirty="0">
                <a:latin typeface="Arial"/>
                <a:cs typeface="Arial"/>
              </a:rPr>
              <a:t>n</a:t>
            </a:r>
            <a:r>
              <a:rPr sz="1400" dirty="0">
                <a:latin typeface="Arial"/>
                <a:cs typeface="Arial"/>
              </a:rPr>
              <a:t>d</a:t>
            </a:r>
            <a:r>
              <a:rPr sz="1400" spc="-5" dirty="0">
                <a:latin typeface="Arial"/>
                <a:cs typeface="Arial"/>
              </a:rPr>
              <a:t> </a:t>
            </a:r>
            <a:r>
              <a:rPr sz="1400" spc="-10" dirty="0">
                <a:latin typeface="Arial"/>
                <a:cs typeface="Arial"/>
              </a:rPr>
              <a:t>c</a:t>
            </a:r>
            <a:r>
              <a:rPr sz="1400" spc="5" dirty="0">
                <a:latin typeface="Arial"/>
                <a:cs typeface="Arial"/>
              </a:rPr>
              <a:t>u</a:t>
            </a:r>
            <a:r>
              <a:rPr sz="1400" dirty="0">
                <a:latin typeface="Arial"/>
                <a:cs typeface="Arial"/>
              </a:rPr>
              <a:t>l</a:t>
            </a:r>
            <a:r>
              <a:rPr sz="1400" spc="-10" dirty="0">
                <a:latin typeface="Arial"/>
                <a:cs typeface="Arial"/>
              </a:rPr>
              <a:t>t</a:t>
            </a:r>
            <a:r>
              <a:rPr sz="1400" spc="5" dirty="0">
                <a:latin typeface="Arial"/>
                <a:cs typeface="Arial"/>
              </a:rPr>
              <a:t>u</a:t>
            </a:r>
            <a:r>
              <a:rPr sz="1400" spc="-10" dirty="0">
                <a:latin typeface="Arial"/>
                <a:cs typeface="Arial"/>
              </a:rPr>
              <a:t>r</a:t>
            </a:r>
            <a:r>
              <a:rPr sz="1400" spc="5" dirty="0">
                <a:latin typeface="Arial"/>
                <a:cs typeface="Arial"/>
              </a:rPr>
              <a:t>a</a:t>
            </a:r>
            <a:r>
              <a:rPr sz="1400" dirty="0">
                <a:latin typeface="Arial"/>
                <a:cs typeface="Arial"/>
              </a:rPr>
              <a:t>l</a:t>
            </a:r>
            <a:r>
              <a:rPr sz="1400" spc="-10" dirty="0">
                <a:latin typeface="Arial"/>
                <a:cs typeface="Arial"/>
              </a:rPr>
              <a:t> a</a:t>
            </a:r>
            <a:r>
              <a:rPr sz="1400" spc="5" dirty="0">
                <a:latin typeface="Arial"/>
                <a:cs typeface="Arial"/>
              </a:rPr>
              <a:t>c</a:t>
            </a:r>
            <a:r>
              <a:rPr sz="1400" dirty="0">
                <a:latin typeface="Arial"/>
                <a:cs typeface="Arial"/>
              </a:rPr>
              <a:t>t</a:t>
            </a:r>
            <a:r>
              <a:rPr sz="1400" spc="-10" dirty="0">
                <a:latin typeface="Arial"/>
                <a:cs typeface="Arial"/>
              </a:rPr>
              <a:t>i</a:t>
            </a:r>
            <a:r>
              <a:rPr sz="1400" spc="5" dirty="0">
                <a:latin typeface="Arial"/>
                <a:cs typeface="Arial"/>
              </a:rPr>
              <a:t>v</a:t>
            </a:r>
            <a:r>
              <a:rPr sz="1400" spc="-10" dirty="0">
                <a:latin typeface="Arial"/>
                <a:cs typeface="Arial"/>
              </a:rPr>
              <a:t>i</a:t>
            </a:r>
            <a:r>
              <a:rPr sz="1400" dirty="0">
                <a:latin typeface="Arial"/>
                <a:cs typeface="Arial"/>
              </a:rPr>
              <a:t>ti</a:t>
            </a:r>
            <a:r>
              <a:rPr sz="1400" spc="-10" dirty="0">
                <a:latin typeface="Arial"/>
                <a:cs typeface="Arial"/>
              </a:rPr>
              <a:t>e</a:t>
            </a:r>
            <a:r>
              <a:rPr sz="1400" dirty="0">
                <a:latin typeface="Arial"/>
                <a:cs typeface="Arial"/>
              </a:rPr>
              <a:t>s</a:t>
            </a:r>
            <a:r>
              <a:rPr sz="1400" spc="-5" dirty="0">
                <a:latin typeface="Arial"/>
                <a:cs typeface="Arial"/>
              </a:rPr>
              <a:t> </a:t>
            </a:r>
            <a:r>
              <a:rPr sz="1400" spc="-10" dirty="0">
                <a:latin typeface="Arial"/>
                <a:cs typeface="Arial"/>
              </a:rPr>
              <a:t>e</a:t>
            </a:r>
            <a:r>
              <a:rPr sz="1400" spc="5" dirty="0">
                <a:latin typeface="Arial"/>
                <a:cs typeface="Arial"/>
              </a:rPr>
              <a:t>xp</a:t>
            </a:r>
            <a:r>
              <a:rPr sz="1400" spc="-10" dirty="0">
                <a:latin typeface="Arial"/>
                <a:cs typeface="Arial"/>
              </a:rPr>
              <a:t>l</a:t>
            </a:r>
            <a:r>
              <a:rPr sz="1400" spc="5" dirty="0">
                <a:latin typeface="Arial"/>
                <a:cs typeface="Arial"/>
              </a:rPr>
              <a:t>o</a:t>
            </a:r>
            <a:r>
              <a:rPr sz="1400" spc="-10" dirty="0">
                <a:latin typeface="Arial"/>
                <a:cs typeface="Arial"/>
              </a:rPr>
              <a:t>r</a:t>
            </a:r>
            <a:r>
              <a:rPr sz="1400" dirty="0">
                <a:latin typeface="Arial"/>
                <a:cs typeface="Arial"/>
              </a:rPr>
              <a:t>e</a:t>
            </a:r>
            <a:r>
              <a:rPr sz="1400" spc="-5" dirty="0">
                <a:latin typeface="Arial"/>
                <a:cs typeface="Arial"/>
              </a:rPr>
              <a:t> </a:t>
            </a:r>
            <a:r>
              <a:rPr sz="1400" spc="-10" dirty="0">
                <a:latin typeface="Arial"/>
                <a:cs typeface="Arial"/>
              </a:rPr>
              <a:t>a</a:t>
            </a:r>
            <a:r>
              <a:rPr sz="1400" spc="5" dirty="0">
                <a:latin typeface="Arial"/>
                <a:cs typeface="Arial"/>
              </a:rPr>
              <a:t>n</a:t>
            </a:r>
            <a:r>
              <a:rPr sz="1400" dirty="0">
                <a:latin typeface="Arial"/>
                <a:cs typeface="Arial"/>
              </a:rPr>
              <a:t>d</a:t>
            </a:r>
            <a:r>
              <a:rPr sz="1400" spc="-5" dirty="0">
                <a:latin typeface="Arial"/>
                <a:cs typeface="Arial"/>
              </a:rPr>
              <a:t> </a:t>
            </a:r>
            <a:r>
              <a:rPr sz="1400" spc="-10" dirty="0">
                <a:latin typeface="Arial"/>
                <a:cs typeface="Arial"/>
              </a:rPr>
              <a:t>b</a:t>
            </a:r>
            <a:r>
              <a:rPr sz="1400" spc="5" dirty="0">
                <a:latin typeface="Arial"/>
                <a:cs typeface="Arial"/>
              </a:rPr>
              <a:t>u</a:t>
            </a:r>
            <a:r>
              <a:rPr sz="1400" dirty="0">
                <a:latin typeface="Arial"/>
                <a:cs typeface="Arial"/>
              </a:rPr>
              <a:t>i</a:t>
            </a:r>
            <a:r>
              <a:rPr sz="1400" spc="-10" dirty="0">
                <a:latin typeface="Arial"/>
                <a:cs typeface="Arial"/>
              </a:rPr>
              <a:t>l</a:t>
            </a:r>
            <a:r>
              <a:rPr sz="1400" dirty="0">
                <a:latin typeface="Arial"/>
                <a:cs typeface="Arial"/>
              </a:rPr>
              <a:t>d</a:t>
            </a:r>
            <a:r>
              <a:rPr sz="1400" spc="-5" dirty="0">
                <a:latin typeface="Arial"/>
                <a:cs typeface="Arial"/>
              </a:rPr>
              <a:t> </a:t>
            </a:r>
            <a:r>
              <a:rPr sz="1400" spc="5" dirty="0">
                <a:latin typeface="Arial"/>
                <a:cs typeface="Arial"/>
              </a:rPr>
              <a:t>o</a:t>
            </a:r>
            <a:r>
              <a:rPr sz="1400" dirty="0">
                <a:latin typeface="Arial"/>
                <a:cs typeface="Arial"/>
              </a:rPr>
              <a:t>n</a:t>
            </a:r>
            <a:r>
              <a:rPr sz="1400" spc="-5" dirty="0">
                <a:latin typeface="Arial"/>
                <a:cs typeface="Arial"/>
              </a:rPr>
              <a:t> </a:t>
            </a:r>
            <a:r>
              <a:rPr sz="1400" spc="-10" dirty="0">
                <a:latin typeface="Arial"/>
                <a:cs typeface="Arial"/>
              </a:rPr>
              <a:t>t</a:t>
            </a:r>
            <a:r>
              <a:rPr sz="1400" spc="5" dirty="0">
                <a:latin typeface="Arial"/>
                <a:cs typeface="Arial"/>
              </a:rPr>
              <a:t>h</a:t>
            </a:r>
            <a:r>
              <a:rPr sz="1400" dirty="0">
                <a:latin typeface="Arial"/>
                <a:cs typeface="Arial"/>
              </a:rPr>
              <a:t>e</a:t>
            </a:r>
            <a:r>
              <a:rPr sz="1400" spc="30" dirty="0">
                <a:latin typeface="Arial"/>
                <a:cs typeface="Arial"/>
              </a:rPr>
              <a:t> </a:t>
            </a:r>
            <a:r>
              <a:rPr sz="1400" spc="-10" dirty="0">
                <a:latin typeface="Arial"/>
                <a:cs typeface="Arial"/>
              </a:rPr>
              <a:t>c</a:t>
            </a:r>
            <a:r>
              <a:rPr sz="1400" spc="5" dirty="0">
                <a:latin typeface="Arial"/>
                <a:cs typeface="Arial"/>
              </a:rPr>
              <a:t>o</a:t>
            </a:r>
            <a:r>
              <a:rPr sz="1400" dirty="0">
                <a:latin typeface="Arial"/>
                <a:cs typeface="Arial"/>
              </a:rPr>
              <a:t>m</a:t>
            </a:r>
            <a:r>
              <a:rPr sz="1400" spc="-5" dirty="0">
                <a:latin typeface="Arial"/>
                <a:cs typeface="Arial"/>
              </a:rPr>
              <a:t>m</a:t>
            </a:r>
            <a:r>
              <a:rPr sz="1400" spc="-10" dirty="0">
                <a:latin typeface="Arial"/>
                <a:cs typeface="Arial"/>
              </a:rPr>
              <a:t>u</a:t>
            </a:r>
            <a:r>
              <a:rPr sz="1400" spc="5" dirty="0">
                <a:latin typeface="Arial"/>
                <a:cs typeface="Arial"/>
              </a:rPr>
              <a:t>n</a:t>
            </a:r>
            <a:r>
              <a:rPr sz="1400" dirty="0">
                <a:latin typeface="Arial"/>
                <a:cs typeface="Arial"/>
              </a:rPr>
              <a:t>i</a:t>
            </a:r>
            <a:r>
              <a:rPr sz="1400" spc="-10" dirty="0">
                <a:latin typeface="Arial"/>
                <a:cs typeface="Arial"/>
              </a:rPr>
              <a:t>t</a:t>
            </a:r>
            <a:r>
              <a:rPr sz="1400" spc="5" dirty="0">
                <a:latin typeface="Arial"/>
                <a:cs typeface="Arial"/>
              </a:rPr>
              <a:t>y</a:t>
            </a:r>
            <a:r>
              <a:rPr sz="1400" spc="-10" dirty="0">
                <a:latin typeface="Arial"/>
                <a:cs typeface="Arial"/>
              </a:rPr>
              <a:t>’</a:t>
            </a:r>
            <a:r>
              <a:rPr sz="1400" dirty="0">
                <a:latin typeface="Arial"/>
                <a:cs typeface="Arial"/>
              </a:rPr>
              <a:t>s</a:t>
            </a:r>
            <a:r>
              <a:rPr sz="1400" spc="-5" dirty="0">
                <a:latin typeface="Arial"/>
                <a:cs typeface="Arial"/>
              </a:rPr>
              <a:t> </a:t>
            </a:r>
            <a:r>
              <a:rPr sz="1400" spc="5" dirty="0">
                <a:latin typeface="Arial"/>
                <a:cs typeface="Arial"/>
              </a:rPr>
              <a:t>h</a:t>
            </a:r>
            <a:r>
              <a:rPr sz="1400" spc="-10" dirty="0">
                <a:latin typeface="Arial"/>
                <a:cs typeface="Arial"/>
              </a:rPr>
              <a:t>e</a:t>
            </a:r>
            <a:r>
              <a:rPr sz="1400" dirty="0">
                <a:latin typeface="Arial"/>
                <a:cs typeface="Arial"/>
              </a:rPr>
              <a:t>r</a:t>
            </a:r>
            <a:r>
              <a:rPr sz="1400" spc="-10" dirty="0">
                <a:latin typeface="Arial"/>
                <a:cs typeface="Arial"/>
              </a:rPr>
              <a:t>i</a:t>
            </a:r>
            <a:r>
              <a:rPr sz="1400" dirty="0">
                <a:latin typeface="Arial"/>
                <a:cs typeface="Arial"/>
              </a:rPr>
              <a:t>t</a:t>
            </a:r>
            <a:r>
              <a:rPr sz="1400" spc="5" dirty="0">
                <a:latin typeface="Arial"/>
                <a:cs typeface="Arial"/>
              </a:rPr>
              <a:t>a</a:t>
            </a:r>
            <a:r>
              <a:rPr sz="1400" spc="-10" dirty="0">
                <a:latin typeface="Arial"/>
                <a:cs typeface="Arial"/>
              </a:rPr>
              <a:t>g</a:t>
            </a:r>
            <a:r>
              <a:rPr sz="1400" dirty="0">
                <a:latin typeface="Arial"/>
                <a:cs typeface="Arial"/>
              </a:rPr>
              <a:t>e</a:t>
            </a:r>
            <a:r>
              <a:rPr sz="1400" spc="-5" dirty="0">
                <a:latin typeface="Arial"/>
                <a:cs typeface="Arial"/>
              </a:rPr>
              <a:t> </a:t>
            </a:r>
            <a:r>
              <a:rPr sz="1400" spc="-10" dirty="0">
                <a:latin typeface="Arial"/>
                <a:cs typeface="Arial"/>
              </a:rPr>
              <a:t>a</a:t>
            </a:r>
            <a:r>
              <a:rPr sz="1400" spc="5" dirty="0">
                <a:latin typeface="Arial"/>
                <a:cs typeface="Arial"/>
              </a:rPr>
              <a:t>n</a:t>
            </a:r>
            <a:r>
              <a:rPr sz="1400" dirty="0">
                <a:latin typeface="Arial"/>
                <a:cs typeface="Arial"/>
              </a:rPr>
              <a:t>d</a:t>
            </a:r>
            <a:r>
              <a:rPr sz="1400" spc="-5" dirty="0">
                <a:latin typeface="Arial"/>
                <a:cs typeface="Arial"/>
              </a:rPr>
              <a:t> </a:t>
            </a:r>
            <a:r>
              <a:rPr sz="1400" dirty="0">
                <a:latin typeface="Arial"/>
                <a:cs typeface="Arial"/>
              </a:rPr>
              <a:t>mi</a:t>
            </a:r>
            <a:r>
              <a:rPr sz="1400" spc="-10" dirty="0">
                <a:latin typeface="Arial"/>
                <a:cs typeface="Arial"/>
              </a:rPr>
              <a:t>s</a:t>
            </a:r>
            <a:r>
              <a:rPr sz="1400" spc="5" dirty="0">
                <a:latin typeface="Arial"/>
                <a:cs typeface="Arial"/>
              </a:rPr>
              <a:t>s</a:t>
            </a:r>
            <a:r>
              <a:rPr sz="1400" spc="-10" dirty="0">
                <a:latin typeface="Arial"/>
                <a:cs typeface="Arial"/>
              </a:rPr>
              <a:t>i</a:t>
            </a:r>
            <a:r>
              <a:rPr sz="1400" spc="5" dirty="0">
                <a:latin typeface="Arial"/>
                <a:cs typeface="Arial"/>
              </a:rPr>
              <a:t>o</a:t>
            </a:r>
            <a:r>
              <a:rPr sz="1400" spc="-10" dirty="0">
                <a:latin typeface="Arial"/>
                <a:cs typeface="Arial"/>
              </a:rPr>
              <a:t>n</a:t>
            </a:r>
            <a:r>
              <a:rPr sz="1400" dirty="0">
                <a:latin typeface="Arial"/>
                <a:cs typeface="Arial"/>
              </a:rPr>
              <a:t>;</a:t>
            </a:r>
            <a:r>
              <a:rPr sz="1400" spc="5" dirty="0">
                <a:latin typeface="Arial"/>
                <a:cs typeface="Arial"/>
              </a:rPr>
              <a:t> </a:t>
            </a:r>
            <a:r>
              <a:rPr sz="1400" spc="-10" dirty="0">
                <a:latin typeface="Arial"/>
                <a:cs typeface="Arial"/>
              </a:rPr>
              <a:t>le</a:t>
            </a:r>
            <a:r>
              <a:rPr sz="1400" spc="5" dirty="0">
                <a:latin typeface="Arial"/>
                <a:cs typeface="Arial"/>
              </a:rPr>
              <a:t>a</a:t>
            </a:r>
            <a:r>
              <a:rPr sz="1400" spc="-10" dirty="0">
                <a:latin typeface="Arial"/>
                <a:cs typeface="Arial"/>
              </a:rPr>
              <a:t>r</a:t>
            </a:r>
            <a:r>
              <a:rPr sz="1400" spc="5" dirty="0">
                <a:latin typeface="Arial"/>
                <a:cs typeface="Arial"/>
              </a:rPr>
              <a:t>n</a:t>
            </a:r>
            <a:r>
              <a:rPr sz="1400" spc="-10" dirty="0">
                <a:latin typeface="Arial"/>
                <a:cs typeface="Arial"/>
              </a:rPr>
              <a:t>e</a:t>
            </a:r>
            <a:r>
              <a:rPr sz="1400" dirty="0">
                <a:latin typeface="Arial"/>
                <a:cs typeface="Arial"/>
              </a:rPr>
              <a:t>rs</a:t>
            </a:r>
            <a:r>
              <a:rPr sz="1400" spc="-5" dirty="0">
                <a:latin typeface="Arial"/>
                <a:cs typeface="Arial"/>
              </a:rPr>
              <a:t> </a:t>
            </a:r>
            <a:r>
              <a:rPr sz="1400" spc="-10" dirty="0">
                <a:latin typeface="Arial"/>
                <a:cs typeface="Arial"/>
              </a:rPr>
              <a:t>p</a:t>
            </a:r>
            <a:r>
              <a:rPr sz="1400" spc="5" dirty="0">
                <a:latin typeface="Arial"/>
                <a:cs typeface="Arial"/>
              </a:rPr>
              <a:t>a</a:t>
            </a:r>
            <a:r>
              <a:rPr sz="1400" dirty="0">
                <a:latin typeface="Arial"/>
                <a:cs typeface="Arial"/>
              </a:rPr>
              <a:t>r</a:t>
            </a:r>
            <a:r>
              <a:rPr sz="1400" spc="-10" dirty="0">
                <a:latin typeface="Arial"/>
                <a:cs typeface="Arial"/>
              </a:rPr>
              <a:t>ti</a:t>
            </a:r>
            <a:r>
              <a:rPr sz="1400" spc="5" dirty="0">
                <a:latin typeface="Arial"/>
                <a:cs typeface="Arial"/>
              </a:rPr>
              <a:t>c</a:t>
            </a:r>
            <a:r>
              <a:rPr sz="1400" dirty="0">
                <a:latin typeface="Arial"/>
                <a:cs typeface="Arial"/>
              </a:rPr>
              <a:t>i</a:t>
            </a:r>
            <a:r>
              <a:rPr sz="1400" spc="-10" dirty="0">
                <a:latin typeface="Arial"/>
                <a:cs typeface="Arial"/>
              </a:rPr>
              <a:t>p</a:t>
            </a:r>
            <a:r>
              <a:rPr sz="1400" spc="5" dirty="0">
                <a:latin typeface="Arial"/>
                <a:cs typeface="Arial"/>
              </a:rPr>
              <a:t>a</a:t>
            </a:r>
            <a:r>
              <a:rPr sz="1400" spc="-10" dirty="0">
                <a:latin typeface="Arial"/>
                <a:cs typeface="Arial"/>
              </a:rPr>
              <a:t>t</a:t>
            </a:r>
            <a:r>
              <a:rPr sz="1400" dirty="0">
                <a:latin typeface="Arial"/>
                <a:cs typeface="Arial"/>
              </a:rPr>
              <a:t>e</a:t>
            </a:r>
            <a:r>
              <a:rPr sz="1400" spc="-5" dirty="0">
                <a:latin typeface="Arial"/>
                <a:cs typeface="Arial"/>
              </a:rPr>
              <a:t> </a:t>
            </a:r>
            <a:r>
              <a:rPr sz="1400" dirty="0">
                <a:latin typeface="Arial"/>
                <a:cs typeface="Arial"/>
              </a:rPr>
              <a:t>in</a:t>
            </a:r>
            <a:r>
              <a:rPr sz="1400" spc="-5" dirty="0">
                <a:latin typeface="Arial"/>
                <a:cs typeface="Arial"/>
              </a:rPr>
              <a:t> </a:t>
            </a:r>
            <a:r>
              <a:rPr sz="1400" spc="-10" dirty="0">
                <a:latin typeface="Arial"/>
                <a:cs typeface="Arial"/>
              </a:rPr>
              <a:t>v</a:t>
            </a:r>
            <a:r>
              <a:rPr sz="1400" spc="5" dirty="0">
                <a:latin typeface="Arial"/>
                <a:cs typeface="Arial"/>
              </a:rPr>
              <a:t>o</a:t>
            </a:r>
            <a:r>
              <a:rPr sz="1400" spc="-10" dirty="0">
                <a:latin typeface="Arial"/>
                <a:cs typeface="Arial"/>
              </a:rPr>
              <a:t>l</a:t>
            </a:r>
            <a:r>
              <a:rPr sz="1400" spc="5" dirty="0">
                <a:latin typeface="Arial"/>
                <a:cs typeface="Arial"/>
              </a:rPr>
              <a:t>un</a:t>
            </a:r>
            <a:r>
              <a:rPr sz="1400" spc="-10" dirty="0">
                <a:latin typeface="Arial"/>
                <a:cs typeface="Arial"/>
              </a:rPr>
              <a:t>te</a:t>
            </a:r>
            <a:r>
              <a:rPr sz="1400" spc="5" dirty="0">
                <a:latin typeface="Arial"/>
                <a:cs typeface="Arial"/>
              </a:rPr>
              <a:t>e</a:t>
            </a:r>
            <a:r>
              <a:rPr sz="1400" dirty="0">
                <a:latin typeface="Arial"/>
                <a:cs typeface="Arial"/>
              </a:rPr>
              <a:t>r</a:t>
            </a:r>
            <a:r>
              <a:rPr sz="1400" spc="5" dirty="0">
                <a:latin typeface="Arial"/>
                <a:cs typeface="Arial"/>
              </a:rPr>
              <a:t> </a:t>
            </a:r>
            <a:r>
              <a:rPr sz="1400" spc="-20" dirty="0">
                <a:latin typeface="Arial"/>
                <a:cs typeface="Arial"/>
              </a:rPr>
              <a:t>w</a:t>
            </a:r>
            <a:r>
              <a:rPr sz="1400" spc="5" dirty="0">
                <a:latin typeface="Arial"/>
                <a:cs typeface="Arial"/>
              </a:rPr>
              <a:t>o</a:t>
            </a:r>
            <a:r>
              <a:rPr sz="1400" spc="-10" dirty="0">
                <a:latin typeface="Arial"/>
                <a:cs typeface="Arial"/>
              </a:rPr>
              <a:t>r</a:t>
            </a:r>
            <a:r>
              <a:rPr sz="1400" dirty="0">
                <a:latin typeface="Arial"/>
                <a:cs typeface="Arial"/>
              </a:rPr>
              <a:t>k</a:t>
            </a:r>
            <a:r>
              <a:rPr sz="1400" spc="5" dirty="0">
                <a:latin typeface="Arial"/>
                <a:cs typeface="Arial"/>
              </a:rPr>
              <a:t> </a:t>
            </a:r>
            <a:r>
              <a:rPr sz="1400" spc="-10" dirty="0">
                <a:latin typeface="Arial"/>
                <a:cs typeface="Arial"/>
              </a:rPr>
              <a:t>t</a:t>
            </a:r>
            <a:r>
              <a:rPr sz="1400" dirty="0">
                <a:latin typeface="Arial"/>
                <a:cs typeface="Arial"/>
              </a:rPr>
              <a:t>o</a:t>
            </a:r>
            <a:r>
              <a:rPr sz="1400" spc="-5" dirty="0">
                <a:latin typeface="Arial"/>
                <a:cs typeface="Arial"/>
              </a:rPr>
              <a:t> </a:t>
            </a:r>
            <a:r>
              <a:rPr sz="1400" spc="-10" dirty="0">
                <a:latin typeface="Arial"/>
                <a:cs typeface="Arial"/>
              </a:rPr>
              <a:t>e</a:t>
            </a:r>
            <a:r>
              <a:rPr sz="1400" spc="5" dirty="0">
                <a:latin typeface="Arial"/>
                <a:cs typeface="Arial"/>
              </a:rPr>
              <a:t>x</a:t>
            </a:r>
            <a:r>
              <a:rPr sz="1400" spc="-10" dirty="0">
                <a:latin typeface="Arial"/>
                <a:cs typeface="Arial"/>
              </a:rPr>
              <a:t>pa</a:t>
            </a:r>
            <a:r>
              <a:rPr sz="1400" spc="5" dirty="0">
                <a:latin typeface="Arial"/>
                <a:cs typeface="Arial"/>
              </a:rPr>
              <a:t>n</a:t>
            </a:r>
            <a:r>
              <a:rPr sz="1400" dirty="0">
                <a:latin typeface="Arial"/>
                <a:cs typeface="Arial"/>
              </a:rPr>
              <a:t>d</a:t>
            </a:r>
            <a:r>
              <a:rPr sz="1400" spc="-5" dirty="0">
                <a:latin typeface="Arial"/>
                <a:cs typeface="Arial"/>
              </a:rPr>
              <a:t> </a:t>
            </a:r>
            <a:r>
              <a:rPr sz="1400" dirty="0">
                <a:latin typeface="Arial"/>
                <a:cs typeface="Arial"/>
              </a:rPr>
              <a:t>t</a:t>
            </a:r>
            <a:r>
              <a:rPr sz="1400" spc="-10" dirty="0">
                <a:latin typeface="Arial"/>
                <a:cs typeface="Arial"/>
              </a:rPr>
              <a:t>h</a:t>
            </a:r>
            <a:r>
              <a:rPr sz="1400" spc="5" dirty="0">
                <a:latin typeface="Arial"/>
                <a:cs typeface="Arial"/>
              </a:rPr>
              <a:t>e</a:t>
            </a:r>
            <a:r>
              <a:rPr sz="1400" spc="-10" dirty="0">
                <a:latin typeface="Arial"/>
                <a:cs typeface="Arial"/>
              </a:rPr>
              <a:t>i</a:t>
            </a:r>
            <a:r>
              <a:rPr sz="1400" dirty="0">
                <a:latin typeface="Arial"/>
                <a:cs typeface="Arial"/>
              </a:rPr>
              <a:t>r</a:t>
            </a:r>
            <a:r>
              <a:rPr sz="1400" spc="-5" dirty="0">
                <a:latin typeface="Arial"/>
                <a:cs typeface="Arial"/>
              </a:rPr>
              <a:t> </a:t>
            </a:r>
            <a:r>
              <a:rPr sz="1400" spc="5" dirty="0">
                <a:latin typeface="Arial"/>
                <a:cs typeface="Arial"/>
              </a:rPr>
              <a:t>u</a:t>
            </a:r>
            <a:r>
              <a:rPr sz="1400" spc="-10" dirty="0">
                <a:latin typeface="Arial"/>
                <a:cs typeface="Arial"/>
              </a:rPr>
              <a:t>n</a:t>
            </a:r>
            <a:r>
              <a:rPr sz="1400" spc="5" dirty="0">
                <a:latin typeface="Arial"/>
                <a:cs typeface="Arial"/>
              </a:rPr>
              <a:t>d</a:t>
            </a:r>
            <a:r>
              <a:rPr sz="1400" spc="-10" dirty="0">
                <a:latin typeface="Arial"/>
                <a:cs typeface="Arial"/>
              </a:rPr>
              <a:t>e</a:t>
            </a:r>
            <a:r>
              <a:rPr sz="1400" dirty="0">
                <a:latin typeface="Arial"/>
                <a:cs typeface="Arial"/>
              </a:rPr>
              <a:t>r</a:t>
            </a:r>
            <a:r>
              <a:rPr sz="1400" spc="-10" dirty="0">
                <a:latin typeface="Arial"/>
                <a:cs typeface="Arial"/>
              </a:rPr>
              <a:t>s</a:t>
            </a:r>
            <a:r>
              <a:rPr sz="1400" dirty="0">
                <a:latin typeface="Arial"/>
                <a:cs typeface="Arial"/>
              </a:rPr>
              <a:t>t</a:t>
            </a:r>
            <a:r>
              <a:rPr sz="1400" spc="-10" dirty="0">
                <a:latin typeface="Arial"/>
                <a:cs typeface="Arial"/>
              </a:rPr>
              <a:t>an</a:t>
            </a:r>
            <a:r>
              <a:rPr sz="1400" spc="5" dirty="0">
                <a:latin typeface="Arial"/>
                <a:cs typeface="Arial"/>
              </a:rPr>
              <a:t>d</a:t>
            </a:r>
            <a:r>
              <a:rPr sz="1400" dirty="0">
                <a:latin typeface="Arial"/>
                <a:cs typeface="Arial"/>
              </a:rPr>
              <a:t>i</a:t>
            </a:r>
            <a:r>
              <a:rPr sz="1400" spc="5" dirty="0">
                <a:latin typeface="Arial"/>
                <a:cs typeface="Arial"/>
              </a:rPr>
              <a:t>n</a:t>
            </a:r>
            <a:r>
              <a:rPr sz="1400" dirty="0">
                <a:latin typeface="Arial"/>
                <a:cs typeface="Arial"/>
              </a:rPr>
              <a:t>g</a:t>
            </a:r>
            <a:r>
              <a:rPr sz="1400" spc="-15" dirty="0">
                <a:latin typeface="Arial"/>
                <a:cs typeface="Arial"/>
              </a:rPr>
              <a:t> </a:t>
            </a:r>
            <a:r>
              <a:rPr sz="1400" spc="5" dirty="0">
                <a:latin typeface="Arial"/>
                <a:cs typeface="Arial"/>
              </a:rPr>
              <a:t>o</a:t>
            </a:r>
            <a:r>
              <a:rPr sz="1400" dirty="0">
                <a:latin typeface="Arial"/>
                <a:cs typeface="Arial"/>
              </a:rPr>
              <a:t>f</a:t>
            </a:r>
            <a:r>
              <a:rPr sz="1400" spc="-10" dirty="0">
                <a:latin typeface="Arial"/>
                <a:cs typeface="Arial"/>
              </a:rPr>
              <a:t> s</a:t>
            </a:r>
            <a:r>
              <a:rPr sz="1400" spc="5" dirty="0">
                <a:latin typeface="Arial"/>
                <a:cs typeface="Arial"/>
              </a:rPr>
              <a:t>o</a:t>
            </a:r>
            <a:r>
              <a:rPr sz="1400" spc="-10" dirty="0">
                <a:latin typeface="Arial"/>
                <a:cs typeface="Arial"/>
              </a:rPr>
              <a:t>c</a:t>
            </a:r>
            <a:r>
              <a:rPr sz="1400" dirty="0">
                <a:latin typeface="Arial"/>
                <a:cs typeface="Arial"/>
              </a:rPr>
              <a:t>i</a:t>
            </a:r>
            <a:r>
              <a:rPr sz="1400" spc="5" dirty="0">
                <a:latin typeface="Arial"/>
                <a:cs typeface="Arial"/>
              </a:rPr>
              <a:t>a</a:t>
            </a:r>
            <a:r>
              <a:rPr sz="1400" dirty="0">
                <a:latin typeface="Arial"/>
                <a:cs typeface="Arial"/>
              </a:rPr>
              <a:t>l r</a:t>
            </a:r>
            <a:r>
              <a:rPr sz="1400" spc="-10" dirty="0">
                <a:latin typeface="Arial"/>
                <a:cs typeface="Arial"/>
              </a:rPr>
              <a:t>e</a:t>
            </a:r>
            <a:r>
              <a:rPr sz="1400" spc="5" dirty="0">
                <a:latin typeface="Arial"/>
                <a:cs typeface="Arial"/>
              </a:rPr>
              <a:t>s</a:t>
            </a:r>
            <a:r>
              <a:rPr sz="1400" spc="-10" dirty="0">
                <a:latin typeface="Arial"/>
                <a:cs typeface="Arial"/>
              </a:rPr>
              <a:t>p</a:t>
            </a:r>
            <a:r>
              <a:rPr sz="1400" spc="5" dirty="0">
                <a:latin typeface="Arial"/>
                <a:cs typeface="Arial"/>
              </a:rPr>
              <a:t>o</a:t>
            </a:r>
            <a:r>
              <a:rPr sz="1400" spc="-10" dirty="0">
                <a:latin typeface="Arial"/>
                <a:cs typeface="Arial"/>
              </a:rPr>
              <a:t>n</a:t>
            </a:r>
            <a:r>
              <a:rPr sz="1400" spc="5" dirty="0">
                <a:latin typeface="Arial"/>
                <a:cs typeface="Arial"/>
              </a:rPr>
              <a:t>s</a:t>
            </a:r>
            <a:r>
              <a:rPr sz="1400" spc="-10" dirty="0">
                <a:latin typeface="Arial"/>
                <a:cs typeface="Arial"/>
              </a:rPr>
              <a:t>i</a:t>
            </a:r>
            <a:r>
              <a:rPr sz="1400" spc="5" dirty="0">
                <a:latin typeface="Arial"/>
                <a:cs typeface="Arial"/>
              </a:rPr>
              <a:t>b</a:t>
            </a:r>
            <a:r>
              <a:rPr sz="1400" dirty="0">
                <a:latin typeface="Arial"/>
                <a:cs typeface="Arial"/>
              </a:rPr>
              <a:t>i</a:t>
            </a:r>
            <a:r>
              <a:rPr sz="1400" spc="-10" dirty="0">
                <a:latin typeface="Arial"/>
                <a:cs typeface="Arial"/>
              </a:rPr>
              <a:t>l</a:t>
            </a:r>
            <a:r>
              <a:rPr sz="1400" dirty="0">
                <a:latin typeface="Arial"/>
                <a:cs typeface="Arial"/>
              </a:rPr>
              <a:t>it</a:t>
            </a:r>
            <a:r>
              <a:rPr sz="1400" spc="-10" dirty="0">
                <a:latin typeface="Arial"/>
                <a:cs typeface="Arial"/>
              </a:rPr>
              <a:t>i</a:t>
            </a:r>
            <a:r>
              <a:rPr sz="1400" spc="5" dirty="0">
                <a:latin typeface="Arial"/>
                <a:cs typeface="Arial"/>
              </a:rPr>
              <a:t>e</a:t>
            </a:r>
            <a:r>
              <a:rPr sz="1400" dirty="0">
                <a:latin typeface="Arial"/>
                <a:cs typeface="Arial"/>
              </a:rPr>
              <a:t>s</a:t>
            </a:r>
            <a:r>
              <a:rPr sz="1400" spc="-5" dirty="0">
                <a:latin typeface="Arial"/>
                <a:cs typeface="Arial"/>
              </a:rPr>
              <a:t> </a:t>
            </a:r>
            <a:r>
              <a:rPr sz="1400" spc="-10" dirty="0">
                <a:latin typeface="Arial"/>
                <a:cs typeface="Arial"/>
              </a:rPr>
              <a:t>an</a:t>
            </a:r>
            <a:r>
              <a:rPr sz="1400" dirty="0">
                <a:latin typeface="Arial"/>
                <a:cs typeface="Arial"/>
              </a:rPr>
              <a:t>d</a:t>
            </a:r>
            <a:r>
              <a:rPr sz="1400" spc="5" dirty="0">
                <a:latin typeface="Arial"/>
                <a:cs typeface="Arial"/>
              </a:rPr>
              <a:t> </a:t>
            </a:r>
            <a:r>
              <a:rPr sz="1400" spc="-10" dirty="0">
                <a:latin typeface="Arial"/>
                <a:cs typeface="Arial"/>
              </a:rPr>
              <a:t>de</a:t>
            </a:r>
            <a:r>
              <a:rPr sz="1400" spc="5" dirty="0">
                <a:latin typeface="Arial"/>
                <a:cs typeface="Arial"/>
              </a:rPr>
              <a:t>ve</a:t>
            </a:r>
            <a:r>
              <a:rPr sz="1400" spc="-10" dirty="0">
                <a:latin typeface="Arial"/>
                <a:cs typeface="Arial"/>
              </a:rPr>
              <a:t>lo</a:t>
            </a:r>
            <a:r>
              <a:rPr sz="1400" dirty="0">
                <a:latin typeface="Arial"/>
                <a:cs typeface="Arial"/>
              </a:rPr>
              <a:t>p</a:t>
            </a:r>
            <a:r>
              <a:rPr sz="1400" spc="5" dirty="0">
                <a:latin typeface="Arial"/>
                <a:cs typeface="Arial"/>
              </a:rPr>
              <a:t> </a:t>
            </a:r>
            <a:r>
              <a:rPr sz="1400" spc="-10" dirty="0">
                <a:latin typeface="Arial"/>
                <a:cs typeface="Arial"/>
              </a:rPr>
              <a:t>l</a:t>
            </a:r>
            <a:r>
              <a:rPr sz="1400" spc="5" dirty="0">
                <a:latin typeface="Arial"/>
                <a:cs typeface="Arial"/>
              </a:rPr>
              <a:t>e</a:t>
            </a:r>
            <a:r>
              <a:rPr sz="1400" spc="-10" dirty="0">
                <a:latin typeface="Arial"/>
                <a:cs typeface="Arial"/>
              </a:rPr>
              <a:t>a</a:t>
            </a:r>
            <a:r>
              <a:rPr sz="1400" spc="5" dirty="0">
                <a:latin typeface="Arial"/>
                <a:cs typeface="Arial"/>
              </a:rPr>
              <a:t>d</a:t>
            </a:r>
            <a:r>
              <a:rPr sz="1400" spc="-10" dirty="0">
                <a:latin typeface="Arial"/>
                <a:cs typeface="Arial"/>
              </a:rPr>
              <a:t>e</a:t>
            </a:r>
            <a:r>
              <a:rPr sz="1400" dirty="0">
                <a:latin typeface="Arial"/>
                <a:cs typeface="Arial"/>
              </a:rPr>
              <a:t>r</a:t>
            </a:r>
            <a:r>
              <a:rPr sz="1400" spc="-10" dirty="0">
                <a:latin typeface="Arial"/>
                <a:cs typeface="Arial"/>
              </a:rPr>
              <a:t>s</a:t>
            </a:r>
            <a:r>
              <a:rPr sz="1400" spc="5" dirty="0">
                <a:latin typeface="Arial"/>
                <a:cs typeface="Arial"/>
              </a:rPr>
              <a:t>h</a:t>
            </a:r>
            <a:r>
              <a:rPr sz="1400" spc="-10" dirty="0">
                <a:latin typeface="Arial"/>
                <a:cs typeface="Arial"/>
              </a:rPr>
              <a:t>i</a:t>
            </a:r>
            <a:r>
              <a:rPr sz="1400" dirty="0">
                <a:latin typeface="Arial"/>
                <a:cs typeface="Arial"/>
              </a:rPr>
              <a:t>p</a:t>
            </a:r>
            <a:r>
              <a:rPr sz="1400" spc="-5" dirty="0">
                <a:latin typeface="Arial"/>
                <a:cs typeface="Arial"/>
              </a:rPr>
              <a:t> </a:t>
            </a:r>
            <a:r>
              <a:rPr sz="1400" spc="5" dirty="0">
                <a:latin typeface="Arial"/>
                <a:cs typeface="Arial"/>
              </a:rPr>
              <a:t>sk</a:t>
            </a:r>
            <a:r>
              <a:rPr sz="1400" spc="-10" dirty="0">
                <a:latin typeface="Arial"/>
                <a:cs typeface="Arial"/>
              </a:rPr>
              <a:t>i</a:t>
            </a:r>
            <a:r>
              <a:rPr sz="1400" dirty="0">
                <a:latin typeface="Arial"/>
                <a:cs typeface="Arial"/>
              </a:rPr>
              <a:t>l</a:t>
            </a:r>
            <a:r>
              <a:rPr sz="1400" spc="-10" dirty="0">
                <a:latin typeface="Arial"/>
                <a:cs typeface="Arial"/>
              </a:rPr>
              <a:t>l</a:t>
            </a:r>
            <a:r>
              <a:rPr sz="1400" spc="5" dirty="0">
                <a:latin typeface="Arial"/>
                <a:cs typeface="Arial"/>
              </a:rPr>
              <a:t>s</a:t>
            </a:r>
            <a:r>
              <a:rPr sz="1400" dirty="0">
                <a:latin typeface="Arial"/>
                <a:cs typeface="Arial"/>
              </a:rPr>
              <a:t>;</a:t>
            </a:r>
            <a:r>
              <a:rPr sz="1400" spc="-10" dirty="0">
                <a:latin typeface="Arial"/>
                <a:cs typeface="Arial"/>
              </a:rPr>
              <a:t> </a:t>
            </a:r>
            <a:r>
              <a:rPr sz="1400" spc="5" dirty="0">
                <a:latin typeface="Arial"/>
                <a:cs typeface="Arial"/>
              </a:rPr>
              <a:t>c</a:t>
            </a:r>
            <a:r>
              <a:rPr sz="1400" spc="25" dirty="0">
                <a:latin typeface="Arial"/>
                <a:cs typeface="Arial"/>
              </a:rPr>
              <a:t>o</a:t>
            </a:r>
            <a:r>
              <a:rPr sz="1400" dirty="0">
                <a:latin typeface="Arial"/>
                <a:cs typeface="Arial"/>
              </a:rPr>
              <a:t>-</a:t>
            </a:r>
            <a:r>
              <a:rPr sz="1400" spc="-10" dirty="0">
                <a:latin typeface="Arial"/>
                <a:cs typeface="Arial"/>
              </a:rPr>
              <a:t>c</a:t>
            </a:r>
            <a:r>
              <a:rPr sz="1400" spc="5" dirty="0">
                <a:latin typeface="Arial"/>
                <a:cs typeface="Arial"/>
              </a:rPr>
              <a:t>u</a:t>
            </a:r>
            <a:r>
              <a:rPr sz="1400" spc="-10" dirty="0">
                <a:latin typeface="Arial"/>
                <a:cs typeface="Arial"/>
              </a:rPr>
              <a:t>r</a:t>
            </a:r>
            <a:r>
              <a:rPr sz="1400" dirty="0">
                <a:latin typeface="Arial"/>
                <a:cs typeface="Arial"/>
              </a:rPr>
              <a:t>r</a:t>
            </a:r>
            <a:r>
              <a:rPr sz="1400" spc="-10" dirty="0">
                <a:latin typeface="Arial"/>
                <a:cs typeface="Arial"/>
              </a:rPr>
              <a:t>i</a:t>
            </a:r>
            <a:r>
              <a:rPr sz="1400" spc="5" dirty="0">
                <a:latin typeface="Arial"/>
                <a:cs typeface="Arial"/>
              </a:rPr>
              <a:t>cu</a:t>
            </a:r>
            <a:r>
              <a:rPr sz="1400" spc="-10" dirty="0">
                <a:latin typeface="Arial"/>
                <a:cs typeface="Arial"/>
              </a:rPr>
              <a:t>l</a:t>
            </a:r>
            <a:r>
              <a:rPr sz="1400" spc="5" dirty="0">
                <a:latin typeface="Arial"/>
                <a:cs typeface="Arial"/>
              </a:rPr>
              <a:t>a</a:t>
            </a:r>
            <a:r>
              <a:rPr sz="1400" dirty="0">
                <a:latin typeface="Arial"/>
                <a:cs typeface="Arial"/>
              </a:rPr>
              <a:t>r</a:t>
            </a:r>
            <a:r>
              <a:rPr sz="1400" spc="-5" dirty="0">
                <a:latin typeface="Arial"/>
                <a:cs typeface="Arial"/>
              </a:rPr>
              <a:t> </a:t>
            </a:r>
            <a:r>
              <a:rPr sz="1400" spc="-10" dirty="0">
                <a:latin typeface="Arial"/>
                <a:cs typeface="Arial"/>
              </a:rPr>
              <a:t>a</a:t>
            </a:r>
            <a:r>
              <a:rPr sz="1400" spc="5" dirty="0">
                <a:latin typeface="Arial"/>
                <a:cs typeface="Arial"/>
              </a:rPr>
              <a:t>c</a:t>
            </a:r>
            <a:r>
              <a:rPr sz="1400" spc="-10" dirty="0">
                <a:latin typeface="Arial"/>
                <a:cs typeface="Arial"/>
              </a:rPr>
              <a:t>t</a:t>
            </a:r>
            <a:r>
              <a:rPr sz="1400" dirty="0">
                <a:latin typeface="Arial"/>
                <a:cs typeface="Arial"/>
              </a:rPr>
              <a:t>i</a:t>
            </a:r>
            <a:r>
              <a:rPr sz="1400" spc="5" dirty="0">
                <a:latin typeface="Arial"/>
                <a:cs typeface="Arial"/>
              </a:rPr>
              <a:t>v</a:t>
            </a:r>
            <a:r>
              <a:rPr sz="1400" spc="-10" dirty="0">
                <a:latin typeface="Arial"/>
                <a:cs typeface="Arial"/>
              </a:rPr>
              <a:t>i</a:t>
            </a:r>
            <a:r>
              <a:rPr sz="1400" dirty="0">
                <a:latin typeface="Arial"/>
                <a:cs typeface="Arial"/>
              </a:rPr>
              <a:t>ti</a:t>
            </a:r>
            <a:r>
              <a:rPr sz="1400" spc="-10" dirty="0">
                <a:latin typeface="Arial"/>
                <a:cs typeface="Arial"/>
              </a:rPr>
              <a:t>e</a:t>
            </a:r>
            <a:r>
              <a:rPr sz="1400" dirty="0">
                <a:latin typeface="Arial"/>
                <a:cs typeface="Arial"/>
              </a:rPr>
              <a:t>s</a:t>
            </a:r>
            <a:r>
              <a:rPr sz="1400" spc="5" dirty="0">
                <a:latin typeface="Arial"/>
                <a:cs typeface="Arial"/>
              </a:rPr>
              <a:t> </a:t>
            </a:r>
            <a:r>
              <a:rPr sz="1400" spc="-10" dirty="0">
                <a:latin typeface="Arial"/>
                <a:cs typeface="Arial"/>
              </a:rPr>
              <a:t>in</a:t>
            </a:r>
            <a:r>
              <a:rPr sz="1400" spc="5" dirty="0">
                <a:latin typeface="Arial"/>
                <a:cs typeface="Arial"/>
              </a:rPr>
              <a:t>vo</a:t>
            </a:r>
            <a:r>
              <a:rPr sz="1400" spc="-10" dirty="0">
                <a:latin typeface="Arial"/>
                <a:cs typeface="Arial"/>
              </a:rPr>
              <a:t>lv</a:t>
            </a:r>
            <a:r>
              <a:rPr sz="1400" dirty="0">
                <a:latin typeface="Arial"/>
                <a:cs typeface="Arial"/>
              </a:rPr>
              <a:t>e</a:t>
            </a:r>
            <a:r>
              <a:rPr sz="1400" spc="5" dirty="0">
                <a:latin typeface="Arial"/>
                <a:cs typeface="Arial"/>
              </a:rPr>
              <a:t> </a:t>
            </a:r>
            <a:r>
              <a:rPr sz="1400" spc="-10" dirty="0">
                <a:latin typeface="Arial"/>
                <a:cs typeface="Arial"/>
              </a:rPr>
              <a:t>s</a:t>
            </a:r>
            <a:r>
              <a:rPr sz="1400" dirty="0">
                <a:latin typeface="Arial"/>
                <a:cs typeface="Arial"/>
              </a:rPr>
              <a:t>t</a:t>
            </a:r>
            <a:r>
              <a:rPr sz="1400" spc="-10" dirty="0">
                <a:latin typeface="Arial"/>
                <a:cs typeface="Arial"/>
              </a:rPr>
              <a:t>ud</a:t>
            </a:r>
            <a:r>
              <a:rPr sz="1400" spc="5" dirty="0">
                <a:latin typeface="Arial"/>
                <a:cs typeface="Arial"/>
              </a:rPr>
              <a:t>e</a:t>
            </a:r>
            <a:r>
              <a:rPr sz="1400" spc="-10" dirty="0">
                <a:latin typeface="Arial"/>
                <a:cs typeface="Arial"/>
              </a:rPr>
              <a:t>n</a:t>
            </a:r>
            <a:r>
              <a:rPr sz="1400" dirty="0">
                <a:latin typeface="Arial"/>
                <a:cs typeface="Arial"/>
              </a:rPr>
              <a:t>t</a:t>
            </a:r>
            <a:r>
              <a:rPr sz="1400" spc="5" dirty="0">
                <a:latin typeface="Arial"/>
                <a:cs typeface="Arial"/>
              </a:rPr>
              <a:t>s</a:t>
            </a:r>
            <a:r>
              <a:rPr sz="1400" dirty="0">
                <a:latin typeface="Arial"/>
                <a:cs typeface="Arial"/>
              </a:rPr>
              <a:t>,</a:t>
            </a:r>
            <a:r>
              <a:rPr sz="1400" spc="-10" dirty="0">
                <a:latin typeface="Arial"/>
                <a:cs typeface="Arial"/>
              </a:rPr>
              <a:t> f</a:t>
            </a:r>
            <a:r>
              <a:rPr sz="1400" spc="5" dirty="0">
                <a:latin typeface="Arial"/>
                <a:cs typeface="Arial"/>
              </a:rPr>
              <a:t>a</a:t>
            </a:r>
            <a:r>
              <a:rPr sz="1400" spc="-10" dirty="0">
                <a:latin typeface="Arial"/>
                <a:cs typeface="Arial"/>
              </a:rPr>
              <a:t>c</a:t>
            </a:r>
            <a:r>
              <a:rPr sz="1400" spc="5" dirty="0">
                <a:latin typeface="Arial"/>
                <a:cs typeface="Arial"/>
              </a:rPr>
              <a:t>u</a:t>
            </a:r>
            <a:r>
              <a:rPr sz="1400" dirty="0">
                <a:latin typeface="Arial"/>
                <a:cs typeface="Arial"/>
              </a:rPr>
              <a:t>l</a:t>
            </a:r>
            <a:r>
              <a:rPr sz="1400" spc="-10" dirty="0">
                <a:latin typeface="Arial"/>
                <a:cs typeface="Arial"/>
              </a:rPr>
              <a:t>t</a:t>
            </a:r>
            <a:r>
              <a:rPr sz="1400" spc="5" dirty="0">
                <a:latin typeface="Arial"/>
                <a:cs typeface="Arial"/>
              </a:rPr>
              <a:t>y</a:t>
            </a:r>
            <a:r>
              <a:rPr sz="1400" dirty="0">
                <a:latin typeface="Arial"/>
                <a:cs typeface="Arial"/>
              </a:rPr>
              <a:t>,</a:t>
            </a:r>
            <a:r>
              <a:rPr sz="1400" spc="-10" dirty="0">
                <a:latin typeface="Arial"/>
                <a:cs typeface="Arial"/>
              </a:rPr>
              <a:t> an</a:t>
            </a:r>
            <a:r>
              <a:rPr sz="1400" dirty="0">
                <a:latin typeface="Arial"/>
                <a:cs typeface="Arial"/>
              </a:rPr>
              <a:t>d</a:t>
            </a:r>
            <a:r>
              <a:rPr sz="1400" spc="-5" dirty="0">
                <a:latin typeface="Arial"/>
                <a:cs typeface="Arial"/>
              </a:rPr>
              <a:t> </a:t>
            </a:r>
            <a:r>
              <a:rPr sz="1400" spc="5" dirty="0">
                <a:latin typeface="Arial"/>
                <a:cs typeface="Arial"/>
              </a:rPr>
              <a:t>s</a:t>
            </a:r>
            <a:r>
              <a:rPr sz="1400" dirty="0">
                <a:latin typeface="Arial"/>
                <a:cs typeface="Arial"/>
              </a:rPr>
              <a:t>t</a:t>
            </a:r>
            <a:r>
              <a:rPr sz="1400" spc="-10" dirty="0">
                <a:latin typeface="Arial"/>
                <a:cs typeface="Arial"/>
              </a:rPr>
              <a:t>a</a:t>
            </a:r>
            <a:r>
              <a:rPr sz="1400" dirty="0">
                <a:latin typeface="Arial"/>
                <a:cs typeface="Arial"/>
              </a:rPr>
              <a:t>ff</a:t>
            </a:r>
            <a:r>
              <a:rPr sz="1400" spc="-10" dirty="0">
                <a:latin typeface="Arial"/>
                <a:cs typeface="Arial"/>
              </a:rPr>
              <a:t> </a:t>
            </a:r>
            <a:r>
              <a:rPr sz="1400" dirty="0">
                <a:latin typeface="Arial"/>
                <a:cs typeface="Arial"/>
              </a:rPr>
              <a:t>in</a:t>
            </a:r>
            <a:r>
              <a:rPr sz="1400" spc="-5" dirty="0">
                <a:latin typeface="Arial"/>
                <a:cs typeface="Arial"/>
              </a:rPr>
              <a:t> </a:t>
            </a:r>
            <a:r>
              <a:rPr sz="1400" spc="-10" dirty="0">
                <a:latin typeface="Arial"/>
                <a:cs typeface="Arial"/>
              </a:rPr>
              <a:t>s</a:t>
            </a:r>
            <a:r>
              <a:rPr sz="1400" spc="5" dirty="0">
                <a:latin typeface="Arial"/>
                <a:cs typeface="Arial"/>
              </a:rPr>
              <a:t>h</a:t>
            </a:r>
            <a:r>
              <a:rPr sz="1400" spc="-10" dirty="0">
                <a:latin typeface="Arial"/>
                <a:cs typeface="Arial"/>
              </a:rPr>
              <a:t>a</a:t>
            </a:r>
            <a:r>
              <a:rPr sz="1400" dirty="0">
                <a:latin typeface="Arial"/>
                <a:cs typeface="Arial"/>
              </a:rPr>
              <a:t>r</a:t>
            </a:r>
            <a:r>
              <a:rPr sz="1400" spc="-10" dirty="0">
                <a:latin typeface="Arial"/>
                <a:cs typeface="Arial"/>
              </a:rPr>
              <a:t>e</a:t>
            </a:r>
            <a:r>
              <a:rPr sz="1400" dirty="0">
                <a:latin typeface="Arial"/>
                <a:cs typeface="Arial"/>
              </a:rPr>
              <a:t>d</a:t>
            </a:r>
            <a:r>
              <a:rPr sz="1400" spc="-5" dirty="0">
                <a:latin typeface="Arial"/>
                <a:cs typeface="Arial"/>
              </a:rPr>
              <a:t> </a:t>
            </a:r>
            <a:r>
              <a:rPr sz="1400" spc="5" dirty="0">
                <a:latin typeface="Arial"/>
                <a:cs typeface="Arial"/>
              </a:rPr>
              <a:t>d</a:t>
            </a:r>
            <a:r>
              <a:rPr sz="1400" spc="-10" dirty="0">
                <a:latin typeface="Arial"/>
                <a:cs typeface="Arial"/>
              </a:rPr>
              <a:t>i</a:t>
            </a:r>
            <a:r>
              <a:rPr sz="1400" spc="5" dirty="0">
                <a:latin typeface="Arial"/>
                <a:cs typeface="Arial"/>
              </a:rPr>
              <a:t>a</a:t>
            </a:r>
            <a:r>
              <a:rPr sz="1400" spc="-10" dirty="0">
                <a:latin typeface="Arial"/>
                <a:cs typeface="Arial"/>
              </a:rPr>
              <a:t>l</a:t>
            </a:r>
            <a:r>
              <a:rPr sz="1400" spc="5" dirty="0">
                <a:latin typeface="Arial"/>
                <a:cs typeface="Arial"/>
              </a:rPr>
              <a:t>o</a:t>
            </a:r>
            <a:r>
              <a:rPr sz="1400" spc="-10" dirty="0">
                <a:latin typeface="Arial"/>
                <a:cs typeface="Arial"/>
              </a:rPr>
              <a:t>g</a:t>
            </a:r>
            <a:r>
              <a:rPr sz="1400" spc="5" dirty="0">
                <a:latin typeface="Arial"/>
                <a:cs typeface="Arial"/>
              </a:rPr>
              <a:t>u</a:t>
            </a:r>
            <a:r>
              <a:rPr sz="1400" spc="-10" dirty="0">
                <a:latin typeface="Arial"/>
                <a:cs typeface="Arial"/>
              </a:rPr>
              <a:t>e</a:t>
            </a:r>
            <a:r>
              <a:rPr sz="1400" dirty="0">
                <a:latin typeface="Arial"/>
                <a:cs typeface="Arial"/>
              </a:rPr>
              <a:t>;</a:t>
            </a:r>
            <a:r>
              <a:rPr sz="1400" spc="5" dirty="0">
                <a:latin typeface="Arial"/>
                <a:cs typeface="Arial"/>
              </a:rPr>
              <a:t> </a:t>
            </a:r>
            <a:r>
              <a:rPr sz="1400" spc="-10" dirty="0">
                <a:latin typeface="Arial"/>
                <a:cs typeface="Arial"/>
              </a:rPr>
              <a:t>le</a:t>
            </a:r>
            <a:r>
              <a:rPr sz="1400" spc="5" dirty="0">
                <a:latin typeface="Arial"/>
                <a:cs typeface="Arial"/>
              </a:rPr>
              <a:t>a</a:t>
            </a:r>
            <a:r>
              <a:rPr sz="1400" spc="-10" dirty="0">
                <a:latin typeface="Arial"/>
                <a:cs typeface="Arial"/>
              </a:rPr>
              <a:t>rn</a:t>
            </a:r>
            <a:r>
              <a:rPr sz="1400" spc="5" dirty="0">
                <a:latin typeface="Arial"/>
                <a:cs typeface="Arial"/>
              </a:rPr>
              <a:t>e</a:t>
            </a:r>
            <a:r>
              <a:rPr sz="1400" spc="-10" dirty="0">
                <a:latin typeface="Arial"/>
                <a:cs typeface="Arial"/>
              </a:rPr>
              <a:t>r</a:t>
            </a:r>
            <a:r>
              <a:rPr sz="1400" dirty="0">
                <a:latin typeface="Arial"/>
                <a:cs typeface="Arial"/>
              </a:rPr>
              <a:t>s</a:t>
            </a:r>
            <a:r>
              <a:rPr sz="1400" spc="-5" dirty="0">
                <a:latin typeface="Arial"/>
                <a:cs typeface="Arial"/>
              </a:rPr>
              <a:t> </a:t>
            </a:r>
            <a:r>
              <a:rPr sz="1400" spc="5" dirty="0">
                <a:latin typeface="Arial"/>
                <a:cs typeface="Arial"/>
              </a:rPr>
              <a:t>p</a:t>
            </a:r>
            <a:r>
              <a:rPr sz="1400" spc="-10" dirty="0">
                <a:latin typeface="Arial"/>
                <a:cs typeface="Arial"/>
              </a:rPr>
              <a:t>a</a:t>
            </a:r>
            <a:r>
              <a:rPr sz="1400" dirty="0">
                <a:latin typeface="Arial"/>
                <a:cs typeface="Arial"/>
              </a:rPr>
              <a:t>r</a:t>
            </a:r>
            <a:r>
              <a:rPr sz="1400" spc="50" dirty="0">
                <a:latin typeface="Arial"/>
                <a:cs typeface="Arial"/>
              </a:rPr>
              <a:t>t</a:t>
            </a:r>
            <a:r>
              <a:rPr sz="1400" spc="-10" dirty="0">
                <a:latin typeface="Arial"/>
                <a:cs typeface="Arial"/>
              </a:rPr>
              <a:t>i</a:t>
            </a:r>
            <a:r>
              <a:rPr sz="1400" spc="5" dirty="0">
                <a:latin typeface="Arial"/>
                <a:cs typeface="Arial"/>
              </a:rPr>
              <a:t>c</a:t>
            </a:r>
            <a:r>
              <a:rPr sz="1400" spc="-10" dirty="0">
                <a:latin typeface="Arial"/>
                <a:cs typeface="Arial"/>
              </a:rPr>
              <a:t>i</a:t>
            </a:r>
            <a:r>
              <a:rPr sz="1400" spc="5" dirty="0">
                <a:latin typeface="Arial"/>
                <a:cs typeface="Arial"/>
              </a:rPr>
              <a:t>pa</a:t>
            </a:r>
            <a:r>
              <a:rPr sz="1400" spc="-10" dirty="0">
                <a:latin typeface="Arial"/>
                <a:cs typeface="Arial"/>
              </a:rPr>
              <a:t>t</a:t>
            </a:r>
            <a:r>
              <a:rPr sz="1400" dirty="0">
                <a:latin typeface="Arial"/>
                <a:cs typeface="Arial"/>
              </a:rPr>
              <a:t>e</a:t>
            </a:r>
            <a:r>
              <a:rPr sz="1400" spc="-5" dirty="0">
                <a:latin typeface="Arial"/>
                <a:cs typeface="Arial"/>
              </a:rPr>
              <a:t> </a:t>
            </a:r>
            <a:r>
              <a:rPr sz="1400" dirty="0">
                <a:latin typeface="Arial"/>
                <a:cs typeface="Arial"/>
              </a:rPr>
              <a:t>in</a:t>
            </a:r>
            <a:r>
              <a:rPr sz="1400" spc="-5" dirty="0">
                <a:latin typeface="Arial"/>
                <a:cs typeface="Arial"/>
              </a:rPr>
              <a:t> </a:t>
            </a:r>
            <a:r>
              <a:rPr sz="1400" spc="-10" dirty="0">
                <a:latin typeface="Arial"/>
                <a:cs typeface="Arial"/>
              </a:rPr>
              <a:t>e</a:t>
            </a:r>
            <a:r>
              <a:rPr sz="1400" spc="5" dirty="0">
                <a:latin typeface="Arial"/>
                <a:cs typeface="Arial"/>
              </a:rPr>
              <a:t>x</a:t>
            </a:r>
            <a:r>
              <a:rPr sz="1400" spc="-10" dirty="0">
                <a:latin typeface="Arial"/>
                <a:cs typeface="Arial"/>
              </a:rPr>
              <a:t>p</a:t>
            </a:r>
            <a:r>
              <a:rPr sz="1400" spc="5" dirty="0">
                <a:latin typeface="Arial"/>
                <a:cs typeface="Arial"/>
              </a:rPr>
              <a:t>e</a:t>
            </a:r>
            <a:r>
              <a:rPr sz="1400" spc="-10" dirty="0">
                <a:latin typeface="Arial"/>
                <a:cs typeface="Arial"/>
              </a:rPr>
              <a:t>r</a:t>
            </a:r>
            <a:r>
              <a:rPr sz="1400" dirty="0">
                <a:latin typeface="Arial"/>
                <a:cs typeface="Arial"/>
              </a:rPr>
              <a:t>i</a:t>
            </a:r>
            <a:r>
              <a:rPr sz="1400" spc="-10" dirty="0">
                <a:latin typeface="Arial"/>
                <a:cs typeface="Arial"/>
              </a:rPr>
              <a:t>e</a:t>
            </a:r>
            <a:r>
              <a:rPr sz="1400" spc="5" dirty="0">
                <a:latin typeface="Arial"/>
                <a:cs typeface="Arial"/>
              </a:rPr>
              <a:t>n</a:t>
            </a:r>
            <a:r>
              <a:rPr sz="1400" dirty="0">
                <a:latin typeface="Arial"/>
                <a:cs typeface="Arial"/>
              </a:rPr>
              <a:t>t</a:t>
            </a:r>
            <a:r>
              <a:rPr sz="1400" spc="-10" dirty="0">
                <a:latin typeface="Arial"/>
                <a:cs typeface="Arial"/>
              </a:rPr>
              <a:t>i</a:t>
            </a:r>
            <a:r>
              <a:rPr sz="1400" spc="5" dirty="0">
                <a:latin typeface="Arial"/>
                <a:cs typeface="Arial"/>
              </a:rPr>
              <a:t>a</a:t>
            </a:r>
            <a:r>
              <a:rPr sz="1400" dirty="0">
                <a:latin typeface="Arial"/>
                <a:cs typeface="Arial"/>
              </a:rPr>
              <a:t>l</a:t>
            </a:r>
            <a:r>
              <a:rPr sz="1400" spc="-10" dirty="0">
                <a:latin typeface="Arial"/>
                <a:cs typeface="Arial"/>
              </a:rPr>
              <a:t> </a:t>
            </a:r>
            <a:r>
              <a:rPr sz="1400" dirty="0">
                <a:latin typeface="Arial"/>
                <a:cs typeface="Arial"/>
              </a:rPr>
              <a:t>l</a:t>
            </a:r>
            <a:r>
              <a:rPr sz="1400" spc="-10" dirty="0">
                <a:latin typeface="Arial"/>
                <a:cs typeface="Arial"/>
              </a:rPr>
              <a:t>ea</a:t>
            </a:r>
            <a:r>
              <a:rPr sz="1400" dirty="0">
                <a:latin typeface="Arial"/>
                <a:cs typeface="Arial"/>
              </a:rPr>
              <a:t>r</a:t>
            </a:r>
            <a:r>
              <a:rPr sz="1400" spc="5" dirty="0">
                <a:latin typeface="Arial"/>
                <a:cs typeface="Arial"/>
              </a:rPr>
              <a:t>n</a:t>
            </a:r>
            <a:r>
              <a:rPr sz="1400" spc="-10" dirty="0">
                <a:latin typeface="Arial"/>
                <a:cs typeface="Arial"/>
              </a:rPr>
              <a:t>i</a:t>
            </a:r>
            <a:r>
              <a:rPr sz="1400" spc="5" dirty="0">
                <a:latin typeface="Arial"/>
                <a:cs typeface="Arial"/>
              </a:rPr>
              <a:t>n</a:t>
            </a:r>
            <a:r>
              <a:rPr sz="1400" dirty="0">
                <a:latin typeface="Arial"/>
                <a:cs typeface="Arial"/>
              </a:rPr>
              <a:t>g</a:t>
            </a:r>
            <a:r>
              <a:rPr sz="1400" spc="-5" dirty="0">
                <a:latin typeface="Arial"/>
                <a:cs typeface="Arial"/>
              </a:rPr>
              <a:t> </a:t>
            </a:r>
            <a:r>
              <a:rPr sz="1400" spc="-10" dirty="0">
                <a:latin typeface="Arial"/>
                <a:cs typeface="Arial"/>
              </a:rPr>
              <a:t>op</a:t>
            </a:r>
            <a:r>
              <a:rPr sz="1400" spc="5" dirty="0">
                <a:latin typeface="Arial"/>
                <a:cs typeface="Arial"/>
              </a:rPr>
              <a:t>p</a:t>
            </a:r>
            <a:r>
              <a:rPr sz="1400" spc="-10" dirty="0">
                <a:latin typeface="Arial"/>
                <a:cs typeface="Arial"/>
              </a:rPr>
              <a:t>o</a:t>
            </a:r>
            <a:r>
              <a:rPr sz="1400" dirty="0">
                <a:latin typeface="Arial"/>
                <a:cs typeface="Arial"/>
              </a:rPr>
              <a:t>r</a:t>
            </a:r>
            <a:r>
              <a:rPr sz="1400" spc="-10" dirty="0">
                <a:latin typeface="Arial"/>
                <a:cs typeface="Arial"/>
              </a:rPr>
              <a:t>t</a:t>
            </a:r>
            <a:r>
              <a:rPr sz="1400" spc="5" dirty="0">
                <a:latin typeface="Arial"/>
                <a:cs typeface="Arial"/>
              </a:rPr>
              <a:t>un</a:t>
            </a:r>
            <a:r>
              <a:rPr sz="1400" spc="-10" dirty="0">
                <a:latin typeface="Arial"/>
                <a:cs typeface="Arial"/>
              </a:rPr>
              <a:t>i</a:t>
            </a:r>
            <a:r>
              <a:rPr sz="1400" dirty="0">
                <a:latin typeface="Arial"/>
                <a:cs typeface="Arial"/>
              </a:rPr>
              <a:t>t</a:t>
            </a:r>
            <a:r>
              <a:rPr sz="1400" spc="-10" dirty="0">
                <a:latin typeface="Arial"/>
                <a:cs typeface="Arial"/>
              </a:rPr>
              <a:t>i</a:t>
            </a:r>
            <a:r>
              <a:rPr sz="1400" spc="5" dirty="0">
                <a:latin typeface="Arial"/>
                <a:cs typeface="Arial"/>
              </a:rPr>
              <a:t>e</a:t>
            </a:r>
            <a:r>
              <a:rPr sz="1400" dirty="0">
                <a:latin typeface="Arial"/>
                <a:cs typeface="Arial"/>
              </a:rPr>
              <a:t>s</a:t>
            </a:r>
            <a:r>
              <a:rPr sz="1400" spc="-5" dirty="0">
                <a:latin typeface="Arial"/>
                <a:cs typeface="Arial"/>
              </a:rPr>
              <a:t> </a:t>
            </a:r>
            <a:r>
              <a:rPr sz="1400" spc="-10" dirty="0">
                <a:latin typeface="Arial"/>
                <a:cs typeface="Arial"/>
              </a:rPr>
              <a:t>a</a:t>
            </a:r>
            <a:r>
              <a:rPr sz="1400" spc="5" dirty="0">
                <a:latin typeface="Arial"/>
                <a:cs typeface="Arial"/>
              </a:rPr>
              <a:t>n</a:t>
            </a:r>
            <a:r>
              <a:rPr sz="1400" dirty="0">
                <a:latin typeface="Arial"/>
                <a:cs typeface="Arial"/>
              </a:rPr>
              <a:t>d</a:t>
            </a:r>
            <a:r>
              <a:rPr sz="1400" spc="-5" dirty="0">
                <a:latin typeface="Arial"/>
                <a:cs typeface="Arial"/>
              </a:rPr>
              <a:t> </a:t>
            </a:r>
            <a:r>
              <a:rPr sz="1400" dirty="0">
                <a:latin typeface="Arial"/>
                <a:cs typeface="Arial"/>
              </a:rPr>
              <a:t>in</a:t>
            </a:r>
            <a:r>
              <a:rPr sz="1400" spc="-5" dirty="0">
                <a:latin typeface="Arial"/>
                <a:cs typeface="Arial"/>
              </a:rPr>
              <a:t> </a:t>
            </a:r>
            <a:r>
              <a:rPr sz="1400" spc="-10" dirty="0">
                <a:latin typeface="Arial"/>
                <a:cs typeface="Arial"/>
              </a:rPr>
              <a:t>c</a:t>
            </a:r>
            <a:r>
              <a:rPr sz="1400" spc="5" dirty="0">
                <a:latin typeface="Arial"/>
                <a:cs typeface="Arial"/>
              </a:rPr>
              <a:t>a</a:t>
            </a:r>
            <a:r>
              <a:rPr sz="1400" spc="-15" dirty="0">
                <a:latin typeface="Arial"/>
                <a:cs typeface="Arial"/>
              </a:rPr>
              <a:t>m</a:t>
            </a:r>
            <a:r>
              <a:rPr sz="1400" spc="-10" dirty="0">
                <a:latin typeface="Arial"/>
                <a:cs typeface="Arial"/>
              </a:rPr>
              <a:t>p</a:t>
            </a:r>
            <a:r>
              <a:rPr sz="1400" spc="5" dirty="0">
                <a:latin typeface="Arial"/>
                <a:cs typeface="Arial"/>
              </a:rPr>
              <a:t>u</a:t>
            </a:r>
            <a:r>
              <a:rPr sz="1400" dirty="0">
                <a:latin typeface="Arial"/>
                <a:cs typeface="Arial"/>
              </a:rPr>
              <a:t>s</a:t>
            </a:r>
          </a:p>
          <a:p>
            <a:pPr marL="469900"/>
            <a:r>
              <a:rPr sz="1400" dirty="0">
                <a:latin typeface="Arial"/>
                <a:cs typeface="Arial"/>
              </a:rPr>
              <a:t>ma</a:t>
            </a:r>
            <a:r>
              <a:rPr sz="1400" spc="-10" dirty="0">
                <a:latin typeface="Arial"/>
                <a:cs typeface="Arial"/>
              </a:rPr>
              <a:t>n</a:t>
            </a:r>
            <a:r>
              <a:rPr sz="1400" spc="5" dirty="0">
                <a:latin typeface="Arial"/>
                <a:cs typeface="Arial"/>
              </a:rPr>
              <a:t>a</a:t>
            </a:r>
            <a:r>
              <a:rPr sz="1400" spc="-10" dirty="0">
                <a:latin typeface="Arial"/>
                <a:cs typeface="Arial"/>
              </a:rPr>
              <a:t>g</a:t>
            </a:r>
            <a:r>
              <a:rPr sz="1400" spc="5" dirty="0">
                <a:latin typeface="Arial"/>
                <a:cs typeface="Arial"/>
              </a:rPr>
              <a:t>e</a:t>
            </a:r>
            <a:r>
              <a:rPr sz="1400" spc="-15" dirty="0">
                <a:latin typeface="Arial"/>
                <a:cs typeface="Arial"/>
              </a:rPr>
              <a:t>m</a:t>
            </a:r>
            <a:r>
              <a:rPr sz="1400" spc="5" dirty="0">
                <a:latin typeface="Arial"/>
                <a:cs typeface="Arial"/>
              </a:rPr>
              <a:t>e</a:t>
            </a:r>
            <a:r>
              <a:rPr sz="1400" spc="-10" dirty="0">
                <a:latin typeface="Arial"/>
                <a:cs typeface="Arial"/>
              </a:rPr>
              <a:t>n</a:t>
            </a:r>
            <a:r>
              <a:rPr sz="1400" dirty="0">
                <a:latin typeface="Arial"/>
                <a:cs typeface="Arial"/>
              </a:rPr>
              <a:t>t</a:t>
            </a:r>
            <a:r>
              <a:rPr sz="1400" spc="5" dirty="0">
                <a:latin typeface="Arial"/>
                <a:cs typeface="Arial"/>
              </a:rPr>
              <a:t> </a:t>
            </a:r>
            <a:r>
              <a:rPr sz="1400" spc="-10" dirty="0">
                <a:latin typeface="Arial"/>
                <a:cs typeface="Arial"/>
              </a:rPr>
              <a:t>de</a:t>
            </a:r>
            <a:r>
              <a:rPr sz="1400" spc="5" dirty="0">
                <a:latin typeface="Arial"/>
                <a:cs typeface="Arial"/>
              </a:rPr>
              <a:t>c</a:t>
            </a:r>
            <a:r>
              <a:rPr sz="1400" dirty="0">
                <a:latin typeface="Arial"/>
                <a:cs typeface="Arial"/>
              </a:rPr>
              <a:t>i</a:t>
            </a:r>
            <a:r>
              <a:rPr sz="1400" spc="-10" dirty="0">
                <a:latin typeface="Arial"/>
                <a:cs typeface="Arial"/>
              </a:rPr>
              <a:t>s</a:t>
            </a:r>
            <a:r>
              <a:rPr sz="1400" dirty="0">
                <a:latin typeface="Arial"/>
                <a:cs typeface="Arial"/>
              </a:rPr>
              <a:t>i</a:t>
            </a:r>
            <a:r>
              <a:rPr sz="1400" spc="-10" dirty="0">
                <a:latin typeface="Arial"/>
                <a:cs typeface="Arial"/>
              </a:rPr>
              <a:t>on</a:t>
            </a:r>
            <a:r>
              <a:rPr sz="1400" dirty="0">
                <a:latin typeface="Arial"/>
                <a:cs typeface="Arial"/>
              </a:rPr>
              <a:t>s</a:t>
            </a:r>
            <a:r>
              <a:rPr sz="1400" spc="5" dirty="0">
                <a:latin typeface="Arial"/>
                <a:cs typeface="Arial"/>
              </a:rPr>
              <a:t> </a:t>
            </a:r>
            <a:r>
              <a:rPr sz="1400" spc="-10" dirty="0">
                <a:latin typeface="Arial"/>
                <a:cs typeface="Arial"/>
              </a:rPr>
              <a:t>t</a:t>
            </a:r>
            <a:r>
              <a:rPr sz="1400" dirty="0">
                <a:latin typeface="Arial"/>
                <a:cs typeface="Arial"/>
              </a:rPr>
              <a:t>o</a:t>
            </a:r>
            <a:r>
              <a:rPr sz="1400" spc="-5" dirty="0">
                <a:latin typeface="Arial"/>
                <a:cs typeface="Arial"/>
              </a:rPr>
              <a:t> </a:t>
            </a:r>
            <a:r>
              <a:rPr sz="1400" spc="5" dirty="0">
                <a:latin typeface="Arial"/>
                <a:cs typeface="Arial"/>
              </a:rPr>
              <a:t>c</a:t>
            </a:r>
            <a:r>
              <a:rPr sz="1400" spc="-10" dirty="0">
                <a:latin typeface="Arial"/>
                <a:cs typeface="Arial"/>
              </a:rPr>
              <a:t>r</a:t>
            </a:r>
            <a:r>
              <a:rPr sz="1400" spc="5" dirty="0">
                <a:latin typeface="Arial"/>
                <a:cs typeface="Arial"/>
              </a:rPr>
              <a:t>e</a:t>
            </a:r>
            <a:r>
              <a:rPr sz="1400" spc="-10" dirty="0">
                <a:latin typeface="Arial"/>
                <a:cs typeface="Arial"/>
              </a:rPr>
              <a:t>at</a:t>
            </a:r>
            <a:r>
              <a:rPr sz="1400" dirty="0">
                <a:latin typeface="Arial"/>
                <a:cs typeface="Arial"/>
              </a:rPr>
              <a:t>e</a:t>
            </a:r>
            <a:r>
              <a:rPr sz="1400" spc="-5" dirty="0">
                <a:latin typeface="Arial"/>
                <a:cs typeface="Arial"/>
              </a:rPr>
              <a:t> </a:t>
            </a:r>
            <a:r>
              <a:rPr sz="1400" dirty="0">
                <a:latin typeface="Arial"/>
                <a:cs typeface="Arial"/>
              </a:rPr>
              <a:t>a</a:t>
            </a:r>
            <a:r>
              <a:rPr sz="1400" spc="5" dirty="0">
                <a:latin typeface="Arial"/>
                <a:cs typeface="Arial"/>
              </a:rPr>
              <a:t> </a:t>
            </a:r>
            <a:r>
              <a:rPr sz="1400" spc="-10" dirty="0">
                <a:latin typeface="Arial"/>
                <a:cs typeface="Arial"/>
              </a:rPr>
              <a:t>se</a:t>
            </a:r>
            <a:r>
              <a:rPr sz="1400" spc="5" dirty="0">
                <a:latin typeface="Arial"/>
                <a:cs typeface="Arial"/>
              </a:rPr>
              <a:t>n</a:t>
            </a:r>
            <a:r>
              <a:rPr sz="1400" spc="-10" dirty="0">
                <a:latin typeface="Arial"/>
                <a:cs typeface="Arial"/>
              </a:rPr>
              <a:t>s</a:t>
            </a:r>
            <a:r>
              <a:rPr sz="1400" dirty="0">
                <a:latin typeface="Arial"/>
                <a:cs typeface="Arial"/>
              </a:rPr>
              <a:t>e</a:t>
            </a:r>
            <a:r>
              <a:rPr sz="1400" spc="-5" dirty="0">
                <a:latin typeface="Arial"/>
                <a:cs typeface="Arial"/>
              </a:rPr>
              <a:t> </a:t>
            </a:r>
            <a:r>
              <a:rPr sz="1400" spc="5" dirty="0">
                <a:latin typeface="Arial"/>
                <a:cs typeface="Arial"/>
              </a:rPr>
              <a:t>o</a:t>
            </a:r>
            <a:r>
              <a:rPr sz="1400" dirty="0">
                <a:latin typeface="Arial"/>
                <a:cs typeface="Arial"/>
              </a:rPr>
              <a:t>f</a:t>
            </a:r>
            <a:r>
              <a:rPr sz="1400" spc="-10" dirty="0">
                <a:latin typeface="Arial"/>
                <a:cs typeface="Arial"/>
              </a:rPr>
              <a:t> </a:t>
            </a:r>
            <a:r>
              <a:rPr sz="1400" spc="5" dirty="0">
                <a:latin typeface="Arial"/>
                <a:cs typeface="Arial"/>
              </a:rPr>
              <a:t>o</a:t>
            </a:r>
            <a:r>
              <a:rPr sz="1400" spc="-5" dirty="0">
                <a:latin typeface="Arial"/>
                <a:cs typeface="Arial"/>
              </a:rPr>
              <a:t>w</a:t>
            </a:r>
            <a:r>
              <a:rPr sz="1400" spc="-10" dirty="0">
                <a:latin typeface="Arial"/>
                <a:cs typeface="Arial"/>
              </a:rPr>
              <a:t>n</a:t>
            </a:r>
            <a:r>
              <a:rPr sz="1400" spc="5" dirty="0">
                <a:latin typeface="Arial"/>
                <a:cs typeface="Arial"/>
              </a:rPr>
              <a:t>e</a:t>
            </a:r>
            <a:r>
              <a:rPr sz="1400" spc="-10" dirty="0">
                <a:latin typeface="Arial"/>
                <a:cs typeface="Arial"/>
              </a:rPr>
              <a:t>rs</a:t>
            </a:r>
            <a:r>
              <a:rPr sz="1400" spc="5" dirty="0">
                <a:latin typeface="Arial"/>
                <a:cs typeface="Arial"/>
              </a:rPr>
              <a:t>h</a:t>
            </a:r>
            <a:r>
              <a:rPr sz="1400" dirty="0">
                <a:latin typeface="Arial"/>
                <a:cs typeface="Arial"/>
              </a:rPr>
              <a:t>ip</a:t>
            </a:r>
            <a:r>
              <a:rPr sz="1400" spc="-5" dirty="0">
                <a:latin typeface="Arial"/>
                <a:cs typeface="Arial"/>
              </a:rPr>
              <a:t> </a:t>
            </a:r>
            <a:r>
              <a:rPr sz="1400" spc="-10" dirty="0">
                <a:latin typeface="Arial"/>
                <a:cs typeface="Arial"/>
              </a:rPr>
              <a:t>an</a:t>
            </a:r>
            <a:r>
              <a:rPr sz="1400" dirty="0">
                <a:latin typeface="Arial"/>
                <a:cs typeface="Arial"/>
              </a:rPr>
              <a:t>d</a:t>
            </a:r>
            <a:r>
              <a:rPr sz="1400" spc="5" dirty="0">
                <a:latin typeface="Arial"/>
                <a:cs typeface="Arial"/>
              </a:rPr>
              <a:t> </a:t>
            </a:r>
            <a:r>
              <a:rPr sz="1400" spc="-10" dirty="0">
                <a:latin typeface="Arial"/>
                <a:cs typeface="Arial"/>
              </a:rPr>
              <a:t>res</a:t>
            </a:r>
            <a:r>
              <a:rPr sz="1400" spc="5" dirty="0">
                <a:latin typeface="Arial"/>
                <a:cs typeface="Arial"/>
              </a:rPr>
              <a:t>p</a:t>
            </a:r>
            <a:r>
              <a:rPr sz="1400" spc="-10" dirty="0">
                <a:latin typeface="Arial"/>
                <a:cs typeface="Arial"/>
              </a:rPr>
              <a:t>o</a:t>
            </a:r>
            <a:r>
              <a:rPr sz="1400" spc="5" dirty="0">
                <a:latin typeface="Arial"/>
                <a:cs typeface="Arial"/>
              </a:rPr>
              <a:t>n</a:t>
            </a:r>
            <a:r>
              <a:rPr sz="1400" spc="-10" dirty="0">
                <a:latin typeface="Arial"/>
                <a:cs typeface="Arial"/>
              </a:rPr>
              <a:t>s</a:t>
            </a:r>
            <a:r>
              <a:rPr sz="1400" dirty="0">
                <a:latin typeface="Arial"/>
                <a:cs typeface="Arial"/>
              </a:rPr>
              <a:t>i</a:t>
            </a:r>
            <a:r>
              <a:rPr sz="1400" spc="-10" dirty="0">
                <a:latin typeface="Arial"/>
                <a:cs typeface="Arial"/>
              </a:rPr>
              <a:t>b</a:t>
            </a:r>
            <a:r>
              <a:rPr sz="1400" dirty="0">
                <a:latin typeface="Arial"/>
                <a:cs typeface="Arial"/>
              </a:rPr>
              <a:t>ili</a:t>
            </a:r>
            <a:r>
              <a:rPr sz="1400" spc="-10" dirty="0">
                <a:latin typeface="Arial"/>
                <a:cs typeface="Arial"/>
              </a:rPr>
              <a:t>t</a:t>
            </a:r>
            <a:r>
              <a:rPr sz="1400" spc="5" dirty="0">
                <a:latin typeface="Arial"/>
                <a:cs typeface="Arial"/>
              </a:rPr>
              <a:t>y</a:t>
            </a:r>
            <a:r>
              <a:rPr sz="1400" dirty="0">
                <a:latin typeface="Arial"/>
                <a:cs typeface="Arial"/>
              </a:rPr>
              <a:t>.</a:t>
            </a:r>
          </a:p>
        </p:txBody>
      </p:sp>
      <p:sp>
        <p:nvSpPr>
          <p:cNvPr id="7" name="object 7"/>
          <p:cNvSpPr txBox="1">
            <a:spLocks noGrp="1"/>
          </p:cNvSpPr>
          <p:nvPr>
            <p:ph type="sldNum" sz="quarter" idx="12"/>
          </p:nvPr>
        </p:nvSpPr>
        <p:spPr>
          <a:prstGeom prst="rect">
            <a:avLst/>
          </a:prstGeom>
        </p:spPr>
        <p:txBody>
          <a:bodyPr vert="horz" wrap="square" lIns="0" tIns="0" rIns="0" bIns="0" rtlCol="0">
            <a:noAutofit/>
          </a:bodyPr>
          <a:lstStyle/>
          <a:p>
            <a:pPr marL="25400"/>
            <a:r>
              <a:rPr sz="1100" dirty="0">
                <a:latin typeface="Arial"/>
                <a:cs typeface="Arial"/>
              </a:rPr>
              <a:t>19</a:t>
            </a:r>
            <a:endParaRPr sz="110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1152160619"/>
              </p:ext>
            </p:extLst>
          </p:nvPr>
        </p:nvGraphicFramePr>
        <p:xfrm>
          <a:off x="719220" y="1525146"/>
          <a:ext cx="17695779" cy="5212080"/>
        </p:xfrm>
        <a:graphic>
          <a:graphicData uri="http://schemas.openxmlformats.org/drawingml/2006/table">
            <a:tbl>
              <a:tblPr firstRow="1" bandRow="1">
                <a:tableStyleId>{2D5ABB26-0587-4C30-8999-92F81FD0307C}</a:tableStyleId>
              </a:tblPr>
              <a:tblGrid>
                <a:gridCol w="5679117">
                  <a:extLst>
                    <a:ext uri="{9D8B030D-6E8A-4147-A177-3AD203B41FA5}">
                      <a16:colId xmlns:a16="http://schemas.microsoft.com/office/drawing/2014/main" val="20001"/>
                    </a:ext>
                  </a:extLst>
                </a:gridCol>
                <a:gridCol w="66407">
                  <a:extLst>
                    <a:ext uri="{9D8B030D-6E8A-4147-A177-3AD203B41FA5}">
                      <a16:colId xmlns:a16="http://schemas.microsoft.com/office/drawing/2014/main" val="20002"/>
                    </a:ext>
                  </a:extLst>
                </a:gridCol>
                <a:gridCol w="2388286">
                  <a:extLst>
                    <a:ext uri="{9D8B030D-6E8A-4147-A177-3AD203B41FA5}">
                      <a16:colId xmlns:a16="http://schemas.microsoft.com/office/drawing/2014/main" val="20003"/>
                    </a:ext>
                  </a:extLst>
                </a:gridCol>
                <a:gridCol w="2390960">
                  <a:extLst>
                    <a:ext uri="{9D8B030D-6E8A-4147-A177-3AD203B41FA5}">
                      <a16:colId xmlns:a16="http://schemas.microsoft.com/office/drawing/2014/main" val="20004"/>
                    </a:ext>
                  </a:extLst>
                </a:gridCol>
                <a:gridCol w="2388553">
                  <a:extLst>
                    <a:ext uri="{9D8B030D-6E8A-4147-A177-3AD203B41FA5}">
                      <a16:colId xmlns:a16="http://schemas.microsoft.com/office/drawing/2014/main" val="20005"/>
                    </a:ext>
                  </a:extLst>
                </a:gridCol>
                <a:gridCol w="2500079">
                  <a:extLst>
                    <a:ext uri="{9D8B030D-6E8A-4147-A177-3AD203B41FA5}">
                      <a16:colId xmlns:a16="http://schemas.microsoft.com/office/drawing/2014/main" val="20006"/>
                    </a:ext>
                  </a:extLst>
                </a:gridCol>
                <a:gridCol w="2282377">
                  <a:extLst>
                    <a:ext uri="{9D8B030D-6E8A-4147-A177-3AD203B41FA5}">
                      <a16:colId xmlns:a16="http://schemas.microsoft.com/office/drawing/2014/main" val="20007"/>
                    </a:ext>
                  </a:extLst>
                </a:gridCol>
              </a:tblGrid>
              <a:tr h="268148">
                <a:tc rowSpan="2">
                  <a:txBody>
                    <a:bodyPr/>
                    <a:lstStyle/>
                    <a:p>
                      <a:pPr marL="118110">
                        <a:lnSpc>
                          <a:spcPct val="100000"/>
                        </a:lnSpc>
                      </a:pPr>
                      <a:r>
                        <a:rPr sz="1800" b="1" dirty="0">
                          <a:latin typeface="Arial"/>
                          <a:cs typeface="Arial"/>
                        </a:rPr>
                        <a:t>M</a:t>
                      </a:r>
                      <a:r>
                        <a:rPr sz="1800" b="1" spc="-5" dirty="0">
                          <a:latin typeface="Arial"/>
                          <a:cs typeface="Arial"/>
                        </a:rPr>
                        <a:t>E</a:t>
                      </a:r>
                      <a:r>
                        <a:rPr sz="1800" b="1" spc="5" dirty="0">
                          <a:latin typeface="Arial"/>
                          <a:cs typeface="Arial"/>
                        </a:rPr>
                        <a:t>A</a:t>
                      </a:r>
                      <a:r>
                        <a:rPr sz="1800" b="1" spc="-10" dirty="0">
                          <a:latin typeface="Arial"/>
                          <a:cs typeface="Arial"/>
                        </a:rPr>
                        <a:t>N</a:t>
                      </a:r>
                      <a:r>
                        <a:rPr sz="1800" b="1" spc="0" dirty="0">
                          <a:latin typeface="Arial"/>
                          <a:cs typeface="Arial"/>
                        </a:rPr>
                        <a:t>S</a:t>
                      </a:r>
                      <a:r>
                        <a:rPr sz="1800" b="1" spc="-10" dirty="0">
                          <a:latin typeface="Arial"/>
                          <a:cs typeface="Arial"/>
                        </a:rPr>
                        <a:t> </a:t>
                      </a:r>
                      <a:r>
                        <a:rPr sz="1800" b="1" spc="0" dirty="0">
                          <a:latin typeface="Arial"/>
                          <a:cs typeface="Arial"/>
                        </a:rPr>
                        <a:t>OF</a:t>
                      </a:r>
                      <a:r>
                        <a:rPr sz="1800" b="1" spc="-10" dirty="0">
                          <a:latin typeface="Arial"/>
                          <a:cs typeface="Arial"/>
                        </a:rPr>
                        <a:t> </a:t>
                      </a:r>
                      <a:r>
                        <a:rPr sz="1800" b="1" spc="-5" dirty="0">
                          <a:latin typeface="Arial"/>
                          <a:cs typeface="Arial"/>
                        </a:rPr>
                        <a:t>VE</a:t>
                      </a:r>
                      <a:r>
                        <a:rPr sz="1800" b="1" spc="-10" dirty="0">
                          <a:latin typeface="Arial"/>
                          <a:cs typeface="Arial"/>
                        </a:rPr>
                        <a:t>R</a:t>
                      </a:r>
                      <a:r>
                        <a:rPr sz="1800" b="1" spc="0" dirty="0">
                          <a:latin typeface="Arial"/>
                          <a:cs typeface="Arial"/>
                        </a:rPr>
                        <a:t>IFI</a:t>
                      </a:r>
                      <a:r>
                        <a:rPr sz="1800" b="1" spc="-15" dirty="0">
                          <a:latin typeface="Arial"/>
                          <a:cs typeface="Arial"/>
                        </a:rPr>
                        <a:t>C</a:t>
                      </a:r>
                      <a:r>
                        <a:rPr sz="1800" b="1" spc="-10" dirty="0">
                          <a:latin typeface="Arial"/>
                          <a:cs typeface="Arial"/>
                        </a:rPr>
                        <a:t>A</a:t>
                      </a:r>
                      <a:r>
                        <a:rPr sz="1800" b="1" spc="5" dirty="0">
                          <a:latin typeface="Arial"/>
                          <a:cs typeface="Arial"/>
                        </a:rPr>
                        <a:t>T</a:t>
                      </a:r>
                      <a:r>
                        <a:rPr sz="1800" b="1" spc="-10" dirty="0">
                          <a:latin typeface="Arial"/>
                          <a:cs typeface="Arial"/>
                        </a:rPr>
                        <a:t>I</a:t>
                      </a:r>
                      <a:r>
                        <a:rPr sz="1800" b="1" spc="0" dirty="0">
                          <a:latin typeface="Arial"/>
                          <a:cs typeface="Arial"/>
                        </a:rPr>
                        <a:t>ON</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cap="flat" cmpd="sng" algn="ctr">
                      <a:solidFill>
                        <a:srgbClr val="000000"/>
                      </a:solidFill>
                      <a:prstDash val="solid"/>
                      <a:round/>
                      <a:headEnd type="none" w="med" len="med"/>
                      <a:tailEnd type="none" w="med" len="med"/>
                    </a:lnB>
                    <a:solidFill>
                      <a:srgbClr val="C2D59B"/>
                    </a:solidFill>
                  </a:tcPr>
                </a:tc>
                <a:tc gridSpan="6">
                  <a:txBody>
                    <a:bodyPr/>
                    <a:lstStyle/>
                    <a:p>
                      <a:pPr marL="635" algn="ctr">
                        <a:lnSpc>
                          <a:spcPct val="100000"/>
                        </a:lnSpc>
                      </a:pPr>
                      <a:r>
                        <a:rPr sz="1800" b="1" spc="-5" dirty="0">
                          <a:latin typeface="Arial"/>
                          <a:cs typeface="Arial"/>
                        </a:rPr>
                        <a:t>PE</a:t>
                      </a:r>
                      <a:r>
                        <a:rPr sz="1800" b="1" spc="-10" dirty="0">
                          <a:latin typeface="Arial"/>
                          <a:cs typeface="Arial"/>
                        </a:rPr>
                        <a:t>R</a:t>
                      </a:r>
                      <a:r>
                        <a:rPr sz="1800" b="1" spc="0" dirty="0">
                          <a:latin typeface="Arial"/>
                          <a:cs typeface="Arial"/>
                        </a:rPr>
                        <a:t>FORM</a:t>
                      </a:r>
                      <a:r>
                        <a:rPr sz="1800" b="1" spc="5" dirty="0">
                          <a:latin typeface="Arial"/>
                          <a:cs typeface="Arial"/>
                        </a:rPr>
                        <a:t>A</a:t>
                      </a:r>
                      <a:r>
                        <a:rPr sz="1800" b="1" spc="-10" dirty="0">
                          <a:latin typeface="Arial"/>
                          <a:cs typeface="Arial"/>
                        </a:rPr>
                        <a:t>NC</a:t>
                      </a:r>
                      <a:r>
                        <a:rPr sz="1800" b="1" spc="0" dirty="0">
                          <a:latin typeface="Arial"/>
                          <a:cs typeface="Arial"/>
                        </a:rPr>
                        <a:t>E</a:t>
                      </a:r>
                      <a:r>
                        <a:rPr sz="1800" b="1" spc="-10" dirty="0">
                          <a:latin typeface="Arial"/>
                          <a:cs typeface="Arial"/>
                        </a:rPr>
                        <a:t> </a:t>
                      </a:r>
                      <a:r>
                        <a:rPr sz="1800" b="1" spc="0" dirty="0">
                          <a:latin typeface="Arial"/>
                          <a:cs typeface="Arial"/>
                        </a:rPr>
                        <a:t>I</a:t>
                      </a:r>
                      <a:r>
                        <a:rPr sz="1800" b="1" spc="-10" dirty="0">
                          <a:latin typeface="Arial"/>
                          <a:cs typeface="Arial"/>
                        </a:rPr>
                        <a:t>ND</a:t>
                      </a:r>
                      <a:r>
                        <a:rPr sz="1800" b="1" spc="0" dirty="0">
                          <a:latin typeface="Arial"/>
                          <a:cs typeface="Arial"/>
                        </a:rPr>
                        <a:t>I</a:t>
                      </a:r>
                      <a:r>
                        <a:rPr sz="1800" b="1" spc="-20" dirty="0">
                          <a:latin typeface="Arial"/>
                          <a:cs typeface="Arial"/>
                        </a:rPr>
                        <a:t>C</a:t>
                      </a:r>
                      <a:r>
                        <a:rPr sz="1800" b="1" spc="-10" dirty="0">
                          <a:latin typeface="Arial"/>
                          <a:cs typeface="Arial"/>
                        </a:rPr>
                        <a:t>A</a:t>
                      </a:r>
                      <a:r>
                        <a:rPr sz="1800" b="1" spc="5" dirty="0">
                          <a:latin typeface="Arial"/>
                          <a:cs typeface="Arial"/>
                        </a:rPr>
                        <a:t>T</a:t>
                      </a:r>
                      <a:r>
                        <a:rPr sz="1800" b="1" spc="0" dirty="0">
                          <a:latin typeface="Arial"/>
                          <a:cs typeface="Arial"/>
                        </a:rPr>
                        <a:t>OR</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36295">
                <a:tc vMerge="1">
                  <a:txBody>
                    <a:bodyPr/>
                    <a:lstStyle/>
                    <a:p>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212725">
                        <a:lnSpc>
                          <a:spcPct val="100000"/>
                        </a:lnSpc>
                      </a:pPr>
                      <a:endParaRPr sz="18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77520" marR="149860" indent="-326390">
                        <a:lnSpc>
                          <a:spcPct val="100000"/>
                        </a:lnSpc>
                      </a:pPr>
                      <a:r>
                        <a:rPr lang="en-US" sz="1800" b="1" dirty="0">
                          <a:latin typeface="Arial"/>
                          <a:cs typeface="Arial"/>
                        </a:rPr>
                        <a:t>Outstanding (5)</a:t>
                      </a:r>
                      <a:endParaRPr sz="18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163830" marR="161925" indent="-1905" algn="ctr">
                        <a:lnSpc>
                          <a:spcPct val="100000"/>
                        </a:lnSpc>
                      </a:pPr>
                      <a:r>
                        <a:rPr sz="1800" b="1" spc="-5" dirty="0">
                          <a:latin typeface="Arial"/>
                          <a:cs typeface="Arial"/>
                        </a:rPr>
                        <a:t>V</a:t>
                      </a:r>
                      <a:r>
                        <a:rPr sz="1800" b="1" spc="0" dirty="0">
                          <a:latin typeface="Arial"/>
                          <a:cs typeface="Arial"/>
                        </a:rPr>
                        <a:t>ery </a:t>
                      </a:r>
                      <a:r>
                        <a:rPr sz="1800" b="1" spc="-5" dirty="0">
                          <a:latin typeface="Arial"/>
                          <a:cs typeface="Arial"/>
                        </a:rPr>
                        <a:t>S</a:t>
                      </a:r>
                      <a:r>
                        <a:rPr sz="1800" b="1" spc="0" dirty="0">
                          <a:latin typeface="Arial"/>
                          <a:cs typeface="Arial"/>
                        </a:rPr>
                        <a:t>at</a:t>
                      </a:r>
                      <a:r>
                        <a:rPr sz="1800" b="1" spc="5" dirty="0">
                          <a:latin typeface="Arial"/>
                          <a:cs typeface="Arial"/>
                        </a:rPr>
                        <a:t>i</a:t>
                      </a:r>
                      <a:r>
                        <a:rPr sz="1800" b="1" spc="0" dirty="0">
                          <a:latin typeface="Arial"/>
                          <a:cs typeface="Arial"/>
                        </a:rPr>
                        <a:t>sfa</a:t>
                      </a:r>
                      <a:r>
                        <a:rPr sz="1800" b="1" spc="-15" dirty="0">
                          <a:latin typeface="Arial"/>
                          <a:cs typeface="Arial"/>
                        </a:rPr>
                        <a:t>c</a:t>
                      </a:r>
                      <a:r>
                        <a:rPr sz="1800" b="1" spc="0" dirty="0">
                          <a:latin typeface="Arial"/>
                          <a:cs typeface="Arial"/>
                        </a:rPr>
                        <a:t>tory (4)</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77520" marR="161290" indent="-314325">
                        <a:lnSpc>
                          <a:spcPct val="100000"/>
                        </a:lnSpc>
                      </a:pPr>
                      <a:r>
                        <a:rPr sz="1800" b="1" spc="-5" dirty="0">
                          <a:latin typeface="Arial"/>
                          <a:cs typeface="Arial"/>
                        </a:rPr>
                        <a:t>S</a:t>
                      </a:r>
                      <a:r>
                        <a:rPr sz="1800" b="1" spc="0" dirty="0">
                          <a:latin typeface="Arial"/>
                          <a:cs typeface="Arial"/>
                        </a:rPr>
                        <a:t>at</a:t>
                      </a:r>
                      <a:r>
                        <a:rPr sz="1800" b="1" spc="5" dirty="0">
                          <a:latin typeface="Arial"/>
                          <a:cs typeface="Arial"/>
                        </a:rPr>
                        <a:t>i</a:t>
                      </a:r>
                      <a:r>
                        <a:rPr sz="1800" b="1" spc="0" dirty="0">
                          <a:latin typeface="Arial"/>
                          <a:cs typeface="Arial"/>
                        </a:rPr>
                        <a:t>sfa</a:t>
                      </a:r>
                      <a:r>
                        <a:rPr sz="1800" b="1" spc="-15" dirty="0">
                          <a:latin typeface="Arial"/>
                          <a:cs typeface="Arial"/>
                        </a:rPr>
                        <a:t>c</a:t>
                      </a:r>
                      <a:r>
                        <a:rPr sz="1800" b="1" spc="0" dirty="0">
                          <a:latin typeface="Arial"/>
                          <a:cs typeface="Arial"/>
                        </a:rPr>
                        <a:t>tory (3)</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503555" marR="102870" indent="-399415">
                        <a:lnSpc>
                          <a:spcPct val="100000"/>
                        </a:lnSpc>
                      </a:pPr>
                      <a:r>
                        <a:rPr sz="1800" b="1" spc="-10" dirty="0">
                          <a:latin typeface="Arial"/>
                          <a:cs typeface="Arial"/>
                        </a:rPr>
                        <a:t>U</a:t>
                      </a:r>
                      <a:r>
                        <a:rPr sz="1800" b="1" spc="0" dirty="0">
                          <a:latin typeface="Arial"/>
                          <a:cs typeface="Arial"/>
                        </a:rPr>
                        <a:t>n</a:t>
                      </a:r>
                      <a:r>
                        <a:rPr sz="1800" b="1" spc="-5" dirty="0">
                          <a:latin typeface="Arial"/>
                          <a:cs typeface="Arial"/>
                        </a:rPr>
                        <a:t>s</a:t>
                      </a:r>
                      <a:r>
                        <a:rPr sz="1800" b="1" spc="0" dirty="0">
                          <a:latin typeface="Arial"/>
                          <a:cs typeface="Arial"/>
                        </a:rPr>
                        <a:t>at</a:t>
                      </a:r>
                      <a:r>
                        <a:rPr sz="1800" b="1" spc="5" dirty="0">
                          <a:latin typeface="Arial"/>
                          <a:cs typeface="Arial"/>
                        </a:rPr>
                        <a:t>i</a:t>
                      </a:r>
                      <a:r>
                        <a:rPr sz="1800" b="1" spc="0" dirty="0">
                          <a:latin typeface="Arial"/>
                          <a:cs typeface="Arial"/>
                        </a:rPr>
                        <a:t>sfa</a:t>
                      </a:r>
                      <a:r>
                        <a:rPr sz="1800" b="1" spc="-15" dirty="0">
                          <a:latin typeface="Arial"/>
                          <a:cs typeface="Arial"/>
                        </a:rPr>
                        <a:t>c</a:t>
                      </a:r>
                      <a:r>
                        <a:rPr sz="1800" b="1" spc="0" dirty="0">
                          <a:latin typeface="Arial"/>
                          <a:cs typeface="Arial"/>
                        </a:rPr>
                        <a:t>tory (2)</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377190" marR="381000" algn="ctr">
                        <a:lnSpc>
                          <a:spcPct val="100000"/>
                        </a:lnSpc>
                      </a:pPr>
                      <a:r>
                        <a:rPr sz="1800" b="1" spc="-5" dirty="0">
                          <a:latin typeface="Arial"/>
                          <a:cs typeface="Arial"/>
                        </a:rPr>
                        <a:t>P</a:t>
                      </a:r>
                      <a:r>
                        <a:rPr sz="1800" b="1" spc="0" dirty="0">
                          <a:latin typeface="Arial"/>
                          <a:cs typeface="Arial"/>
                        </a:rPr>
                        <a:t>o</a:t>
                      </a:r>
                      <a:r>
                        <a:rPr sz="1800" b="1" spc="-10" dirty="0">
                          <a:latin typeface="Arial"/>
                          <a:cs typeface="Arial"/>
                        </a:rPr>
                        <a:t>o</a:t>
                      </a:r>
                      <a:r>
                        <a:rPr sz="1800" b="1" spc="0" dirty="0">
                          <a:latin typeface="Arial"/>
                          <a:cs typeface="Arial"/>
                        </a:rPr>
                        <a:t>r (1)</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extLst>
                  <a:ext uri="{0D108BD9-81ED-4DB2-BD59-A6C34878D82A}">
                    <a16:rowId xmlns:a16="http://schemas.microsoft.com/office/drawing/2014/main" val="10001"/>
                  </a:ext>
                </a:extLst>
              </a:tr>
              <a:tr h="4290362">
                <a:tc>
                  <a:txBody>
                    <a:bodyPr/>
                    <a:lstStyle/>
                    <a:p>
                      <a:pPr marL="224790" marR="74295" indent="-182880">
                        <a:lnSpc>
                          <a:spcPct val="100000"/>
                        </a:lnSpc>
                        <a:buFont typeface="Arial"/>
                        <a:buAutoNum type="arabicPeriod"/>
                        <a:tabLst>
                          <a:tab pos="224790" algn="l"/>
                        </a:tabLst>
                      </a:pPr>
                      <a:r>
                        <a:rPr sz="2000" spc="-5" dirty="0">
                          <a:latin typeface="Arial"/>
                          <a:cs typeface="Arial"/>
                        </a:rPr>
                        <a:t>A</a:t>
                      </a:r>
                      <a:r>
                        <a:rPr sz="2000" spc="0" dirty="0">
                          <a:latin typeface="Arial"/>
                          <a:cs typeface="Arial"/>
                        </a:rPr>
                        <a:t>ccomp</a:t>
                      </a:r>
                      <a:r>
                        <a:rPr sz="2000" spc="-5" dirty="0">
                          <a:latin typeface="Arial"/>
                          <a:cs typeface="Arial"/>
                        </a:rPr>
                        <a:t>l</a:t>
                      </a:r>
                      <a:r>
                        <a:rPr sz="2000" spc="-10" dirty="0">
                          <a:latin typeface="Arial"/>
                          <a:cs typeface="Arial"/>
                        </a:rPr>
                        <a:t>i</a:t>
                      </a:r>
                      <a:r>
                        <a:rPr sz="2000" spc="0" dirty="0">
                          <a:latin typeface="Arial"/>
                          <a:cs typeface="Arial"/>
                        </a:rPr>
                        <a:t>shment</a:t>
                      </a:r>
                      <a:r>
                        <a:rPr sz="2000" spc="-5" dirty="0">
                          <a:latin typeface="Arial"/>
                          <a:cs typeface="Arial"/>
                        </a:rPr>
                        <a:t> </a:t>
                      </a:r>
                      <a:r>
                        <a:rPr sz="2000" spc="-10" dirty="0">
                          <a:latin typeface="Arial"/>
                          <a:cs typeface="Arial"/>
                        </a:rPr>
                        <a:t>r</a:t>
                      </a:r>
                      <a:r>
                        <a:rPr sz="2000" spc="0" dirty="0">
                          <a:latin typeface="Arial"/>
                          <a:cs typeface="Arial"/>
                        </a:rPr>
                        <a:t>e</a:t>
                      </a:r>
                      <a:r>
                        <a:rPr sz="2000" spc="-5" dirty="0">
                          <a:latin typeface="Arial"/>
                          <a:cs typeface="Arial"/>
                        </a:rPr>
                        <a:t>p</a:t>
                      </a:r>
                      <a:r>
                        <a:rPr sz="2000" spc="0" dirty="0">
                          <a:latin typeface="Arial"/>
                          <a:cs typeface="Arial"/>
                        </a:rPr>
                        <a:t>o</a:t>
                      </a:r>
                      <a:r>
                        <a:rPr sz="2000" spc="-10" dirty="0">
                          <a:latin typeface="Arial"/>
                          <a:cs typeface="Arial"/>
                        </a:rPr>
                        <a:t>r</a:t>
                      </a:r>
                      <a:r>
                        <a:rPr sz="2000" spc="0" dirty="0">
                          <a:latin typeface="Arial"/>
                          <a:cs typeface="Arial"/>
                        </a:rPr>
                        <a:t>t</a:t>
                      </a:r>
                      <a:r>
                        <a:rPr sz="2000" spc="10" dirty="0">
                          <a:latin typeface="Arial"/>
                          <a:cs typeface="Arial"/>
                        </a:rPr>
                        <a:t> </a:t>
                      </a:r>
                      <a:r>
                        <a:rPr sz="2000" spc="-15" dirty="0">
                          <a:latin typeface="Arial"/>
                          <a:cs typeface="Arial"/>
                        </a:rPr>
                        <a:t>o</a:t>
                      </a:r>
                      <a:r>
                        <a:rPr sz="2000" spc="0" dirty="0">
                          <a:latin typeface="Arial"/>
                          <a:cs typeface="Arial"/>
                        </a:rPr>
                        <a:t>f</a:t>
                      </a:r>
                      <a:r>
                        <a:rPr sz="2000" spc="10" dirty="0">
                          <a:latin typeface="Arial"/>
                          <a:cs typeface="Arial"/>
                        </a:rPr>
                        <a:t> </a:t>
                      </a:r>
                      <a:r>
                        <a:rPr sz="2000" spc="0" dirty="0">
                          <a:latin typeface="Arial"/>
                          <a:cs typeface="Arial"/>
                        </a:rPr>
                        <a:t>a progr</a:t>
                      </a:r>
                      <a:r>
                        <a:rPr sz="2000" spc="-15" dirty="0">
                          <a:latin typeface="Arial"/>
                          <a:cs typeface="Arial"/>
                        </a:rPr>
                        <a:t>a</a:t>
                      </a:r>
                      <a:r>
                        <a:rPr sz="2000" spc="0" dirty="0">
                          <a:latin typeface="Arial"/>
                          <a:cs typeface="Arial"/>
                        </a:rPr>
                        <a:t>m</a:t>
                      </a:r>
                      <a:r>
                        <a:rPr sz="2000" spc="-5" dirty="0">
                          <a:latin typeface="Arial"/>
                          <a:cs typeface="Arial"/>
                        </a:rPr>
                        <a:t> </a:t>
                      </a:r>
                      <a:r>
                        <a:rPr sz="2000" spc="0" dirty="0">
                          <a:latin typeface="Arial"/>
                          <a:cs typeface="Arial"/>
                        </a:rPr>
                        <a:t>/</a:t>
                      </a:r>
                      <a:r>
                        <a:rPr sz="2000" spc="10" dirty="0">
                          <a:latin typeface="Arial"/>
                          <a:cs typeface="Arial"/>
                        </a:rPr>
                        <a:t> </a:t>
                      </a:r>
                      <a:r>
                        <a:rPr sz="2000" spc="-15" dirty="0">
                          <a:latin typeface="Arial"/>
                          <a:cs typeface="Arial"/>
                        </a:rPr>
                        <a:t>p</a:t>
                      </a:r>
                      <a:r>
                        <a:rPr sz="2000" spc="0" dirty="0">
                          <a:latin typeface="Arial"/>
                          <a:cs typeface="Arial"/>
                        </a:rPr>
                        <a:t>roj</a:t>
                      </a:r>
                      <a:r>
                        <a:rPr sz="2000" spc="-15" dirty="0">
                          <a:latin typeface="Arial"/>
                          <a:cs typeface="Arial"/>
                        </a:rPr>
                        <a:t>e</a:t>
                      </a:r>
                      <a:r>
                        <a:rPr sz="2000" spc="0" dirty="0">
                          <a:latin typeface="Arial"/>
                          <a:cs typeface="Arial"/>
                        </a:rPr>
                        <a:t>ct /</a:t>
                      </a:r>
                      <a:r>
                        <a:rPr sz="2000" spc="-5" dirty="0">
                          <a:latin typeface="Arial"/>
                          <a:cs typeface="Arial"/>
                        </a:rPr>
                        <a:t> </a:t>
                      </a:r>
                      <a:r>
                        <a:rPr sz="2000" spc="0" dirty="0">
                          <a:latin typeface="Arial"/>
                          <a:cs typeface="Arial"/>
                        </a:rPr>
                        <a:t>activ</a:t>
                      </a:r>
                      <a:r>
                        <a:rPr sz="2000" spc="-10" dirty="0">
                          <a:latin typeface="Arial"/>
                          <a:cs typeface="Arial"/>
                        </a:rPr>
                        <a:t>it</a:t>
                      </a:r>
                      <a:r>
                        <a:rPr sz="2000" spc="0" dirty="0">
                          <a:latin typeface="Arial"/>
                          <a:cs typeface="Arial"/>
                        </a:rPr>
                        <a:t>y th</a:t>
                      </a:r>
                      <a:r>
                        <a:rPr sz="2000" spc="-5" dirty="0">
                          <a:latin typeface="Arial"/>
                          <a:cs typeface="Arial"/>
                        </a:rPr>
                        <a:t>a</a:t>
                      </a:r>
                      <a:r>
                        <a:rPr sz="2000" spc="0" dirty="0">
                          <a:latin typeface="Arial"/>
                          <a:cs typeface="Arial"/>
                        </a:rPr>
                        <a:t>t</a:t>
                      </a:r>
                      <a:r>
                        <a:rPr sz="2000" spc="-5" dirty="0">
                          <a:latin typeface="Arial"/>
                          <a:cs typeface="Arial"/>
                        </a:rPr>
                        <a:t> </a:t>
                      </a:r>
                      <a:r>
                        <a:rPr sz="2000" spc="0" dirty="0">
                          <a:latin typeface="Arial"/>
                          <a:cs typeface="Arial"/>
                        </a:rPr>
                        <a:t>ma</a:t>
                      </a:r>
                      <a:r>
                        <a:rPr sz="2000" spc="-10" dirty="0">
                          <a:latin typeface="Arial"/>
                          <a:cs typeface="Arial"/>
                        </a:rPr>
                        <a:t>i</a:t>
                      </a:r>
                      <a:r>
                        <a:rPr sz="2000" spc="0" dirty="0">
                          <a:latin typeface="Arial"/>
                          <a:cs typeface="Arial"/>
                        </a:rPr>
                        <a:t>nta</a:t>
                      </a:r>
                      <a:r>
                        <a:rPr sz="2000" spc="-5" dirty="0">
                          <a:latin typeface="Arial"/>
                          <a:cs typeface="Arial"/>
                        </a:rPr>
                        <a:t>i</a:t>
                      </a:r>
                      <a:r>
                        <a:rPr sz="2000" spc="0" dirty="0">
                          <a:latin typeface="Arial"/>
                          <a:cs typeface="Arial"/>
                        </a:rPr>
                        <a:t>ns</a:t>
                      </a:r>
                      <a:r>
                        <a:rPr sz="2000" spc="-10" dirty="0">
                          <a:latin typeface="Arial"/>
                          <a:cs typeface="Arial"/>
                        </a:rPr>
                        <a:t> </a:t>
                      </a:r>
                      <a:r>
                        <a:rPr sz="2000" spc="0" dirty="0">
                          <a:latin typeface="Arial"/>
                          <a:cs typeface="Arial"/>
                        </a:rPr>
                        <a:t>a l</a:t>
                      </a:r>
                      <a:r>
                        <a:rPr sz="2000" spc="-5" dirty="0">
                          <a:latin typeface="Arial"/>
                          <a:cs typeface="Arial"/>
                        </a:rPr>
                        <a:t>e</a:t>
                      </a:r>
                      <a:r>
                        <a:rPr sz="2000" spc="0" dirty="0">
                          <a:latin typeface="Arial"/>
                          <a:cs typeface="Arial"/>
                        </a:rPr>
                        <a:t>a</a:t>
                      </a:r>
                      <a:r>
                        <a:rPr sz="2000" spc="-10" dirty="0">
                          <a:latin typeface="Arial"/>
                          <a:cs typeface="Arial"/>
                        </a:rPr>
                        <a:t>r</a:t>
                      </a:r>
                      <a:r>
                        <a:rPr sz="2000" spc="0" dirty="0">
                          <a:latin typeface="Arial"/>
                          <a:cs typeface="Arial"/>
                        </a:rPr>
                        <a:t>n</a:t>
                      </a:r>
                      <a:r>
                        <a:rPr sz="2000" spc="-10" dirty="0">
                          <a:latin typeface="Arial"/>
                          <a:cs typeface="Arial"/>
                        </a:rPr>
                        <a:t>i</a:t>
                      </a:r>
                      <a:r>
                        <a:rPr sz="2000" spc="0" dirty="0">
                          <a:latin typeface="Arial"/>
                          <a:cs typeface="Arial"/>
                        </a:rPr>
                        <a:t>ng e</a:t>
                      </a:r>
                      <a:r>
                        <a:rPr sz="2000" spc="-5" dirty="0">
                          <a:latin typeface="Arial"/>
                          <a:cs typeface="Arial"/>
                        </a:rPr>
                        <a:t>n</a:t>
                      </a:r>
                      <a:r>
                        <a:rPr sz="2000" spc="0" dirty="0">
                          <a:latin typeface="Arial"/>
                          <a:cs typeface="Arial"/>
                        </a:rPr>
                        <a:t>v</a:t>
                      </a:r>
                      <a:r>
                        <a:rPr sz="2000" spc="-10" dirty="0">
                          <a:latin typeface="Arial"/>
                          <a:cs typeface="Arial"/>
                        </a:rPr>
                        <a:t>i</a:t>
                      </a:r>
                      <a:r>
                        <a:rPr sz="2000" spc="0" dirty="0">
                          <a:latin typeface="Arial"/>
                          <a:cs typeface="Arial"/>
                        </a:rPr>
                        <a:t>ro</a:t>
                      </a:r>
                      <a:r>
                        <a:rPr sz="2000" spc="-5" dirty="0">
                          <a:latin typeface="Arial"/>
                          <a:cs typeface="Arial"/>
                        </a:rPr>
                        <a:t>n</a:t>
                      </a:r>
                      <a:r>
                        <a:rPr sz="2000" spc="0" dirty="0">
                          <a:latin typeface="Arial"/>
                          <a:cs typeface="Arial"/>
                        </a:rPr>
                        <a:t>me</a:t>
                      </a:r>
                      <a:r>
                        <a:rPr sz="2000" spc="-20" dirty="0">
                          <a:latin typeface="Arial"/>
                          <a:cs typeface="Arial"/>
                        </a:rPr>
                        <a:t>n</a:t>
                      </a:r>
                      <a:r>
                        <a:rPr sz="2000" spc="0" dirty="0">
                          <a:latin typeface="Arial"/>
                          <a:cs typeface="Arial"/>
                        </a:rPr>
                        <a:t>t</a:t>
                      </a:r>
                      <a:endParaRPr sz="2000" dirty="0">
                        <a:latin typeface="Arial"/>
                        <a:cs typeface="Arial"/>
                      </a:endParaRPr>
                    </a:p>
                    <a:p>
                      <a:pPr marL="224790" marR="129539" indent="-182880">
                        <a:lnSpc>
                          <a:spcPct val="100000"/>
                        </a:lnSpc>
                        <a:spcBef>
                          <a:spcPts val="25"/>
                        </a:spcBef>
                        <a:buFont typeface="Arial"/>
                        <a:buAutoNum type="arabicPeriod"/>
                        <a:tabLst>
                          <a:tab pos="224790" algn="l"/>
                        </a:tabLst>
                      </a:pPr>
                      <a:r>
                        <a:rPr sz="2000" spc="-5" dirty="0">
                          <a:latin typeface="Arial"/>
                          <a:cs typeface="Arial"/>
                        </a:rPr>
                        <a:t>P</a:t>
                      </a:r>
                      <a:r>
                        <a:rPr sz="2000" spc="0" dirty="0">
                          <a:latin typeface="Arial"/>
                          <a:cs typeface="Arial"/>
                        </a:rPr>
                        <a:t>ro</a:t>
                      </a:r>
                      <a:r>
                        <a:rPr sz="2000" spc="-5" dirty="0">
                          <a:latin typeface="Arial"/>
                          <a:cs typeface="Arial"/>
                        </a:rPr>
                        <a:t>g</a:t>
                      </a:r>
                      <a:r>
                        <a:rPr sz="2000" spc="0" dirty="0">
                          <a:latin typeface="Arial"/>
                          <a:cs typeface="Arial"/>
                        </a:rPr>
                        <a:t>ram</a:t>
                      </a:r>
                      <a:r>
                        <a:rPr sz="2000" spc="-15" dirty="0">
                          <a:latin typeface="Arial"/>
                          <a:cs typeface="Arial"/>
                        </a:rPr>
                        <a:t> </a:t>
                      </a:r>
                      <a:r>
                        <a:rPr sz="2000" spc="0" dirty="0">
                          <a:latin typeface="Arial"/>
                          <a:cs typeface="Arial"/>
                        </a:rPr>
                        <a:t>/</a:t>
                      </a:r>
                      <a:r>
                        <a:rPr sz="2000" spc="10" dirty="0">
                          <a:latin typeface="Arial"/>
                          <a:cs typeface="Arial"/>
                        </a:rPr>
                        <a:t> </a:t>
                      </a:r>
                      <a:r>
                        <a:rPr sz="2000" spc="-5" dirty="0">
                          <a:latin typeface="Arial"/>
                          <a:cs typeface="Arial"/>
                        </a:rPr>
                        <a:t>P</a:t>
                      </a:r>
                      <a:r>
                        <a:rPr sz="2000" spc="0" dirty="0">
                          <a:latin typeface="Arial"/>
                          <a:cs typeface="Arial"/>
                        </a:rPr>
                        <a:t>r</a:t>
                      </a:r>
                      <a:r>
                        <a:rPr sz="2000" spc="-15" dirty="0">
                          <a:latin typeface="Arial"/>
                          <a:cs typeface="Arial"/>
                        </a:rPr>
                        <a:t>o</a:t>
                      </a:r>
                      <a:r>
                        <a:rPr sz="2000" spc="5" dirty="0">
                          <a:latin typeface="Arial"/>
                          <a:cs typeface="Arial"/>
                        </a:rPr>
                        <a:t>j</a:t>
                      </a:r>
                      <a:r>
                        <a:rPr sz="2000" spc="0" dirty="0">
                          <a:latin typeface="Arial"/>
                          <a:cs typeface="Arial"/>
                        </a:rPr>
                        <a:t>e</a:t>
                      </a:r>
                      <a:r>
                        <a:rPr sz="2000" spc="-15" dirty="0">
                          <a:latin typeface="Arial"/>
                          <a:cs typeface="Arial"/>
                        </a:rPr>
                        <a:t>c</a:t>
                      </a:r>
                      <a:r>
                        <a:rPr sz="2000" spc="0" dirty="0">
                          <a:latin typeface="Arial"/>
                          <a:cs typeface="Arial"/>
                        </a:rPr>
                        <a:t>t /</a:t>
                      </a:r>
                      <a:r>
                        <a:rPr sz="2000" spc="10" dirty="0">
                          <a:latin typeface="Arial"/>
                          <a:cs typeface="Arial"/>
                        </a:rPr>
                        <a:t> </a:t>
                      </a:r>
                      <a:r>
                        <a:rPr sz="2000" spc="-5" dirty="0">
                          <a:latin typeface="Arial"/>
                          <a:cs typeface="Arial"/>
                        </a:rPr>
                        <a:t>A</a:t>
                      </a:r>
                      <a:r>
                        <a:rPr sz="2000" spc="-15" dirty="0">
                          <a:latin typeface="Arial"/>
                          <a:cs typeface="Arial"/>
                        </a:rPr>
                        <a:t>c</a:t>
                      </a:r>
                      <a:r>
                        <a:rPr sz="2000" spc="0" dirty="0">
                          <a:latin typeface="Arial"/>
                          <a:cs typeface="Arial"/>
                        </a:rPr>
                        <a:t>t</a:t>
                      </a:r>
                      <a:r>
                        <a:rPr sz="2000" spc="-10" dirty="0">
                          <a:latin typeface="Arial"/>
                          <a:cs typeface="Arial"/>
                        </a:rPr>
                        <a:t>i</a:t>
                      </a:r>
                      <a:r>
                        <a:rPr sz="2000" spc="0" dirty="0">
                          <a:latin typeface="Arial"/>
                          <a:cs typeface="Arial"/>
                        </a:rPr>
                        <a:t>v</a:t>
                      </a:r>
                      <a:r>
                        <a:rPr sz="2000" spc="-10" dirty="0">
                          <a:latin typeface="Arial"/>
                          <a:cs typeface="Arial"/>
                        </a:rPr>
                        <a:t>i</a:t>
                      </a:r>
                      <a:r>
                        <a:rPr sz="2000" spc="0" dirty="0">
                          <a:latin typeface="Arial"/>
                          <a:cs typeface="Arial"/>
                        </a:rPr>
                        <a:t>ty p</a:t>
                      </a:r>
                      <a:r>
                        <a:rPr sz="2000" spc="-10" dirty="0">
                          <a:latin typeface="Arial"/>
                          <a:cs typeface="Arial"/>
                        </a:rPr>
                        <a:t>l</a:t>
                      </a:r>
                      <a:r>
                        <a:rPr sz="2000" spc="0" dirty="0">
                          <a:latin typeface="Arial"/>
                          <a:cs typeface="Arial"/>
                        </a:rPr>
                        <a:t>an on ma</a:t>
                      </a:r>
                      <a:r>
                        <a:rPr sz="2000" spc="-10" dirty="0">
                          <a:latin typeface="Arial"/>
                          <a:cs typeface="Arial"/>
                        </a:rPr>
                        <a:t>i</a:t>
                      </a:r>
                      <a:r>
                        <a:rPr sz="2000" spc="-15" dirty="0">
                          <a:latin typeface="Arial"/>
                          <a:cs typeface="Arial"/>
                        </a:rPr>
                        <a:t>n</a:t>
                      </a:r>
                      <a:r>
                        <a:rPr sz="2000" spc="0" dirty="0">
                          <a:latin typeface="Arial"/>
                          <a:cs typeface="Arial"/>
                        </a:rPr>
                        <a:t>ta</a:t>
                      </a:r>
                      <a:r>
                        <a:rPr sz="2000" spc="-10" dirty="0">
                          <a:latin typeface="Arial"/>
                          <a:cs typeface="Arial"/>
                        </a:rPr>
                        <a:t>i</a:t>
                      </a:r>
                      <a:r>
                        <a:rPr sz="2000" spc="0" dirty="0">
                          <a:latin typeface="Arial"/>
                          <a:cs typeface="Arial"/>
                        </a:rPr>
                        <a:t>n</a:t>
                      </a:r>
                      <a:r>
                        <a:rPr sz="2000" spc="-10" dirty="0">
                          <a:latin typeface="Arial"/>
                          <a:cs typeface="Arial"/>
                        </a:rPr>
                        <a:t>i</a:t>
                      </a:r>
                      <a:r>
                        <a:rPr sz="2000" spc="0" dirty="0">
                          <a:latin typeface="Arial"/>
                          <a:cs typeface="Arial"/>
                        </a:rPr>
                        <a:t>ng a</a:t>
                      </a:r>
                      <a:r>
                        <a:rPr lang="en-US" sz="2000" spc="0" dirty="0">
                          <a:latin typeface="Arial"/>
                          <a:cs typeface="Arial"/>
                        </a:rPr>
                        <a:t> </a:t>
                      </a:r>
                      <a:r>
                        <a:rPr sz="2000" spc="-10"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rn</a:t>
                      </a:r>
                      <a:r>
                        <a:rPr sz="2000" spc="-10" dirty="0">
                          <a:latin typeface="Arial"/>
                          <a:cs typeface="Arial"/>
                        </a:rPr>
                        <a:t>i</a:t>
                      </a:r>
                      <a:r>
                        <a:rPr sz="2000" spc="0" dirty="0">
                          <a:latin typeface="Arial"/>
                          <a:cs typeface="Arial"/>
                        </a:rPr>
                        <a:t>ng e</a:t>
                      </a:r>
                      <a:r>
                        <a:rPr sz="2000" spc="-5" dirty="0">
                          <a:latin typeface="Arial"/>
                          <a:cs typeface="Arial"/>
                        </a:rPr>
                        <a:t>n</a:t>
                      </a:r>
                      <a:r>
                        <a:rPr sz="2000" spc="0" dirty="0">
                          <a:latin typeface="Arial"/>
                          <a:cs typeface="Arial"/>
                        </a:rPr>
                        <a:t>v</a:t>
                      </a:r>
                      <a:r>
                        <a:rPr sz="2000" spc="-10" dirty="0">
                          <a:latin typeface="Arial"/>
                          <a:cs typeface="Arial"/>
                        </a:rPr>
                        <a:t>i</a:t>
                      </a:r>
                      <a:r>
                        <a:rPr sz="2000" spc="0" dirty="0">
                          <a:latin typeface="Arial"/>
                          <a:cs typeface="Arial"/>
                        </a:rPr>
                        <a:t>ro</a:t>
                      </a:r>
                      <a:r>
                        <a:rPr sz="2000" spc="-5" dirty="0">
                          <a:latin typeface="Arial"/>
                          <a:cs typeface="Arial"/>
                        </a:rPr>
                        <a:t>n</a:t>
                      </a:r>
                      <a:r>
                        <a:rPr sz="2000" spc="0" dirty="0">
                          <a:latin typeface="Arial"/>
                          <a:cs typeface="Arial"/>
                        </a:rPr>
                        <a:t>me</a:t>
                      </a:r>
                      <a:r>
                        <a:rPr sz="2000" spc="-20" dirty="0">
                          <a:latin typeface="Arial"/>
                          <a:cs typeface="Arial"/>
                        </a:rPr>
                        <a:t>n</a:t>
                      </a:r>
                      <a:r>
                        <a:rPr sz="2000" spc="0" dirty="0">
                          <a:latin typeface="Arial"/>
                          <a:cs typeface="Arial"/>
                        </a:rPr>
                        <a:t>t</a:t>
                      </a:r>
                      <a:endParaRPr sz="2000" dirty="0">
                        <a:latin typeface="Arial"/>
                        <a:cs typeface="Arial"/>
                      </a:endParaRPr>
                    </a:p>
                    <a:p>
                      <a:pPr marL="224790" marR="237490" indent="-182880">
                        <a:lnSpc>
                          <a:spcPct val="100000"/>
                        </a:lnSpc>
                        <a:spcBef>
                          <a:spcPts val="25"/>
                        </a:spcBef>
                        <a:buFont typeface="Arial"/>
                        <a:buAutoNum type="arabicPeriod" startAt="3"/>
                        <a:tabLst>
                          <a:tab pos="224790" algn="l"/>
                        </a:tabLst>
                      </a:pPr>
                      <a:r>
                        <a:rPr sz="2000" spc="0" dirty="0">
                          <a:latin typeface="Arial"/>
                          <a:cs typeface="Arial"/>
                        </a:rPr>
                        <a:t>M</a:t>
                      </a:r>
                      <a:r>
                        <a:rPr sz="2000" spc="-10" dirty="0">
                          <a:latin typeface="Arial"/>
                          <a:cs typeface="Arial"/>
                        </a:rPr>
                        <a:t>i</a:t>
                      </a:r>
                      <a:r>
                        <a:rPr sz="2000" spc="0" dirty="0">
                          <a:latin typeface="Arial"/>
                          <a:cs typeface="Arial"/>
                        </a:rPr>
                        <a:t>n</a:t>
                      </a:r>
                      <a:r>
                        <a:rPr sz="2000" spc="-5" dirty="0">
                          <a:latin typeface="Arial"/>
                          <a:cs typeface="Arial"/>
                        </a:rPr>
                        <a:t>u</a:t>
                      </a:r>
                      <a:r>
                        <a:rPr sz="2000" spc="0" dirty="0">
                          <a:latin typeface="Arial"/>
                          <a:cs typeface="Arial"/>
                        </a:rPr>
                        <a:t>tes</a:t>
                      </a:r>
                      <a:r>
                        <a:rPr sz="2000" spc="-10" dirty="0">
                          <a:latin typeface="Arial"/>
                          <a:cs typeface="Arial"/>
                        </a:rPr>
                        <a:t> </a:t>
                      </a:r>
                      <a:r>
                        <a:rPr sz="2000" spc="0" dirty="0">
                          <a:latin typeface="Arial"/>
                          <a:cs typeface="Arial"/>
                        </a:rPr>
                        <a:t>of</a:t>
                      </a:r>
                      <a:r>
                        <a:rPr sz="2000" spc="-5" dirty="0">
                          <a:latin typeface="Arial"/>
                          <a:cs typeface="Arial"/>
                        </a:rPr>
                        <a:t> </a:t>
                      </a:r>
                      <a:r>
                        <a:rPr sz="2000" spc="0" dirty="0">
                          <a:latin typeface="Arial"/>
                          <a:cs typeface="Arial"/>
                        </a:rPr>
                        <a:t>a co</a:t>
                      </a:r>
                      <a:r>
                        <a:rPr sz="2000" spc="-15" dirty="0">
                          <a:latin typeface="Arial"/>
                          <a:cs typeface="Arial"/>
                        </a:rPr>
                        <a:t>n</a:t>
                      </a:r>
                      <a:r>
                        <a:rPr sz="2000" spc="0" dirty="0">
                          <a:latin typeface="Arial"/>
                          <a:cs typeface="Arial"/>
                        </a:rPr>
                        <a:t>su</a:t>
                      </a:r>
                      <a:r>
                        <a:rPr sz="2000" spc="-10" dirty="0">
                          <a:latin typeface="Arial"/>
                          <a:cs typeface="Arial"/>
                        </a:rPr>
                        <a:t>l</a:t>
                      </a:r>
                      <a:r>
                        <a:rPr sz="2000" spc="0" dirty="0">
                          <a:latin typeface="Arial"/>
                          <a:cs typeface="Arial"/>
                        </a:rPr>
                        <a:t>tative me</a:t>
                      </a:r>
                      <a:r>
                        <a:rPr sz="2000" spc="-5" dirty="0">
                          <a:latin typeface="Arial"/>
                          <a:cs typeface="Arial"/>
                        </a:rPr>
                        <a:t>e</a:t>
                      </a:r>
                      <a:r>
                        <a:rPr sz="2000" spc="0" dirty="0">
                          <a:latin typeface="Arial"/>
                          <a:cs typeface="Arial"/>
                        </a:rPr>
                        <a:t>t</a:t>
                      </a:r>
                      <a:r>
                        <a:rPr sz="2000" spc="-10" dirty="0">
                          <a:latin typeface="Arial"/>
                          <a:cs typeface="Arial"/>
                        </a:rPr>
                        <a:t>i</a:t>
                      </a:r>
                      <a:r>
                        <a:rPr sz="2000" spc="0" dirty="0">
                          <a:latin typeface="Arial"/>
                          <a:cs typeface="Arial"/>
                        </a:rPr>
                        <a:t>ng</a:t>
                      </a:r>
                      <a:r>
                        <a:rPr sz="2000" spc="-10" dirty="0">
                          <a:latin typeface="Arial"/>
                          <a:cs typeface="Arial"/>
                        </a:rPr>
                        <a:t> </a:t>
                      </a:r>
                      <a:r>
                        <a:rPr sz="2000" spc="0" dirty="0">
                          <a:latin typeface="Arial"/>
                          <a:cs typeface="Arial"/>
                        </a:rPr>
                        <a:t>/</a:t>
                      </a:r>
                      <a:r>
                        <a:rPr sz="2000" spc="-5" dirty="0">
                          <a:latin typeface="Arial"/>
                          <a:cs typeface="Arial"/>
                        </a:rPr>
                        <a:t> </a:t>
                      </a:r>
                      <a:r>
                        <a:rPr sz="2000" spc="0" dirty="0">
                          <a:latin typeface="Arial"/>
                          <a:cs typeface="Arial"/>
                        </a:rPr>
                        <a:t>co</a:t>
                      </a:r>
                      <a:r>
                        <a:rPr sz="2000" spc="-10" dirty="0">
                          <a:latin typeface="Arial"/>
                          <a:cs typeface="Arial"/>
                        </a:rPr>
                        <a:t>m</a:t>
                      </a:r>
                      <a:r>
                        <a:rPr sz="2000" spc="0" dirty="0">
                          <a:latin typeface="Arial"/>
                          <a:cs typeface="Arial"/>
                        </a:rPr>
                        <a:t>mu</a:t>
                      </a:r>
                      <a:r>
                        <a:rPr sz="2000" spc="-5" dirty="0">
                          <a:latin typeface="Arial"/>
                          <a:cs typeface="Arial"/>
                        </a:rPr>
                        <a:t>n</a:t>
                      </a:r>
                      <a:r>
                        <a:rPr sz="2000" spc="-10" dirty="0">
                          <a:latin typeface="Arial"/>
                          <a:cs typeface="Arial"/>
                        </a:rPr>
                        <a:t>i</a:t>
                      </a:r>
                      <a:r>
                        <a:rPr sz="2000" spc="0" dirty="0">
                          <a:latin typeface="Arial"/>
                          <a:cs typeface="Arial"/>
                        </a:rPr>
                        <a:t>ty</a:t>
                      </a:r>
                      <a:r>
                        <a:rPr lang="en-US" sz="2000" spc="0" dirty="0">
                          <a:latin typeface="Arial"/>
                          <a:cs typeface="Arial"/>
                        </a:rPr>
                        <a:t> </a:t>
                      </a:r>
                      <a:r>
                        <a:rPr sz="2000" dirty="0">
                          <a:latin typeface="Arial"/>
                          <a:cs typeface="Arial"/>
                        </a:rPr>
                        <a:t>stak</a:t>
                      </a:r>
                      <a:r>
                        <a:rPr sz="2000" spc="-5" dirty="0">
                          <a:latin typeface="Arial"/>
                          <a:cs typeface="Arial"/>
                        </a:rPr>
                        <a:t>e</a:t>
                      </a:r>
                      <a:r>
                        <a:rPr sz="2000" spc="0" dirty="0">
                          <a:latin typeface="Arial"/>
                          <a:cs typeface="Arial"/>
                        </a:rPr>
                        <a:t>h</a:t>
                      </a:r>
                      <a:r>
                        <a:rPr sz="2000" spc="-5" dirty="0">
                          <a:latin typeface="Arial"/>
                          <a:cs typeface="Arial"/>
                        </a:rPr>
                        <a:t>o</a:t>
                      </a:r>
                      <a:r>
                        <a:rPr sz="2000" spc="-10" dirty="0">
                          <a:latin typeface="Arial"/>
                          <a:cs typeface="Arial"/>
                        </a:rPr>
                        <a:t>l</a:t>
                      </a:r>
                      <a:r>
                        <a:rPr sz="2000" spc="0" dirty="0">
                          <a:latin typeface="Arial"/>
                          <a:cs typeface="Arial"/>
                        </a:rPr>
                        <a:t>d</a:t>
                      </a:r>
                      <a:r>
                        <a:rPr sz="2000" spc="-5" dirty="0">
                          <a:latin typeface="Arial"/>
                          <a:cs typeface="Arial"/>
                        </a:rPr>
                        <a:t>e</a:t>
                      </a:r>
                      <a:r>
                        <a:rPr sz="2000" spc="0" dirty="0">
                          <a:latin typeface="Arial"/>
                          <a:cs typeface="Arial"/>
                        </a:rPr>
                        <a:t>rs</a:t>
                      </a:r>
                      <a:r>
                        <a:rPr sz="2000" spc="-10" dirty="0">
                          <a:latin typeface="Arial"/>
                          <a:cs typeface="Arial"/>
                        </a:rPr>
                        <a:t> </a:t>
                      </a:r>
                      <a:r>
                        <a:rPr sz="2000" spc="0" dirty="0">
                          <a:latin typeface="Arial"/>
                          <a:cs typeface="Arial"/>
                        </a:rPr>
                        <a:t>me</a:t>
                      </a:r>
                      <a:r>
                        <a:rPr sz="2000" spc="-20" dirty="0">
                          <a:latin typeface="Arial"/>
                          <a:cs typeface="Arial"/>
                        </a:rPr>
                        <a:t>e</a:t>
                      </a:r>
                      <a:r>
                        <a:rPr sz="2000" spc="0" dirty="0">
                          <a:latin typeface="Arial"/>
                          <a:cs typeface="Arial"/>
                        </a:rPr>
                        <a:t>t</a:t>
                      </a:r>
                      <a:r>
                        <a:rPr sz="2000" spc="-10" dirty="0">
                          <a:latin typeface="Arial"/>
                          <a:cs typeface="Arial"/>
                        </a:rPr>
                        <a:t>i</a:t>
                      </a:r>
                      <a:r>
                        <a:rPr sz="2000" spc="0" dirty="0">
                          <a:latin typeface="Arial"/>
                          <a:cs typeface="Arial"/>
                        </a:rPr>
                        <a:t>ng</a:t>
                      </a:r>
                      <a:endParaRPr sz="2000" dirty="0">
                        <a:latin typeface="Arial"/>
                        <a:cs typeface="Arial"/>
                      </a:endParaRPr>
                    </a:p>
                    <a:p>
                      <a:pPr marL="224790" marR="137160">
                        <a:lnSpc>
                          <a:spcPct val="100000"/>
                        </a:lnSpc>
                        <a:spcBef>
                          <a:spcPts val="5"/>
                        </a:spcBef>
                      </a:pPr>
                      <a:r>
                        <a:rPr sz="2000" dirty="0">
                          <a:latin typeface="Arial"/>
                          <a:cs typeface="Arial"/>
                        </a:rPr>
                        <a:t>a</a:t>
                      </a:r>
                      <a:r>
                        <a:rPr sz="2000" spc="-5" dirty="0">
                          <a:latin typeface="Arial"/>
                          <a:cs typeface="Arial"/>
                        </a:rPr>
                        <a:t>b</a:t>
                      </a:r>
                      <a:r>
                        <a:rPr sz="2000" spc="0" dirty="0">
                          <a:latin typeface="Arial"/>
                          <a:cs typeface="Arial"/>
                        </a:rPr>
                        <a:t>o</a:t>
                      </a:r>
                      <a:r>
                        <a:rPr sz="2000" spc="-5" dirty="0">
                          <a:latin typeface="Arial"/>
                          <a:cs typeface="Arial"/>
                        </a:rPr>
                        <a:t>u</a:t>
                      </a:r>
                      <a:r>
                        <a:rPr sz="2000" spc="0" dirty="0">
                          <a:latin typeface="Arial"/>
                          <a:cs typeface="Arial"/>
                        </a:rPr>
                        <a:t>t</a:t>
                      </a:r>
                      <a:r>
                        <a:rPr sz="2000" spc="10" dirty="0">
                          <a:latin typeface="Arial"/>
                          <a:cs typeface="Arial"/>
                        </a:rPr>
                        <a:t> </a:t>
                      </a:r>
                      <a:r>
                        <a:rPr sz="2000" spc="0" dirty="0">
                          <a:latin typeface="Arial"/>
                          <a:cs typeface="Arial"/>
                        </a:rPr>
                        <a:t>a</a:t>
                      </a:r>
                      <a:r>
                        <a:rPr sz="2000" spc="-10" dirty="0">
                          <a:latin typeface="Arial"/>
                          <a:cs typeface="Arial"/>
                        </a:rPr>
                        <a:t> </a:t>
                      </a:r>
                      <a:r>
                        <a:rPr sz="2000" spc="0" dirty="0">
                          <a:latin typeface="Arial"/>
                          <a:cs typeface="Arial"/>
                        </a:rPr>
                        <a:t>pro</a:t>
                      </a:r>
                      <a:r>
                        <a:rPr sz="2000" spc="-15" dirty="0">
                          <a:latin typeface="Arial"/>
                          <a:cs typeface="Arial"/>
                        </a:rPr>
                        <a:t>g</a:t>
                      </a:r>
                      <a:r>
                        <a:rPr sz="2000" spc="0" dirty="0">
                          <a:latin typeface="Arial"/>
                          <a:cs typeface="Arial"/>
                        </a:rPr>
                        <a:t>ram</a:t>
                      </a:r>
                      <a:r>
                        <a:rPr sz="2000" spc="-5" dirty="0">
                          <a:latin typeface="Arial"/>
                          <a:cs typeface="Arial"/>
                        </a:rPr>
                        <a:t> </a:t>
                      </a:r>
                      <a:r>
                        <a:rPr sz="2000" spc="0" dirty="0">
                          <a:latin typeface="Arial"/>
                          <a:cs typeface="Arial"/>
                        </a:rPr>
                        <a:t>/</a:t>
                      </a:r>
                      <a:r>
                        <a:rPr sz="2000" spc="-5" dirty="0">
                          <a:latin typeface="Arial"/>
                          <a:cs typeface="Arial"/>
                        </a:rPr>
                        <a:t> </a:t>
                      </a:r>
                      <a:r>
                        <a:rPr sz="2000" spc="0" dirty="0">
                          <a:latin typeface="Arial"/>
                          <a:cs typeface="Arial"/>
                        </a:rPr>
                        <a:t>pr</a:t>
                      </a:r>
                      <a:r>
                        <a:rPr sz="2000" spc="-15" dirty="0">
                          <a:latin typeface="Arial"/>
                          <a:cs typeface="Arial"/>
                        </a:rPr>
                        <a:t>o</a:t>
                      </a:r>
                      <a:r>
                        <a:rPr sz="2000" spc="5" dirty="0">
                          <a:latin typeface="Arial"/>
                          <a:cs typeface="Arial"/>
                        </a:rPr>
                        <a:t>j</a:t>
                      </a:r>
                      <a:r>
                        <a:rPr sz="2000" spc="0" dirty="0">
                          <a:latin typeface="Arial"/>
                          <a:cs typeface="Arial"/>
                        </a:rPr>
                        <a:t>e</a:t>
                      </a:r>
                      <a:r>
                        <a:rPr sz="2000" spc="-15" dirty="0">
                          <a:latin typeface="Arial"/>
                          <a:cs typeface="Arial"/>
                        </a:rPr>
                        <a:t>c</a:t>
                      </a:r>
                      <a:r>
                        <a:rPr sz="2000" spc="0" dirty="0">
                          <a:latin typeface="Arial"/>
                          <a:cs typeface="Arial"/>
                        </a:rPr>
                        <a:t>t / activ</a:t>
                      </a:r>
                      <a:r>
                        <a:rPr sz="2000" spc="-10" dirty="0">
                          <a:latin typeface="Arial"/>
                          <a:cs typeface="Arial"/>
                        </a:rPr>
                        <a:t>i</a:t>
                      </a:r>
                      <a:r>
                        <a:rPr sz="2000" spc="0" dirty="0">
                          <a:latin typeface="Arial"/>
                          <a:cs typeface="Arial"/>
                        </a:rPr>
                        <a:t>ty</a:t>
                      </a:r>
                      <a:r>
                        <a:rPr sz="2000" spc="-10" dirty="0">
                          <a:latin typeface="Arial"/>
                          <a:cs typeface="Arial"/>
                        </a:rPr>
                        <a:t> </a:t>
                      </a:r>
                      <a:r>
                        <a:rPr sz="2000" spc="0" dirty="0">
                          <a:latin typeface="Arial"/>
                          <a:cs typeface="Arial"/>
                        </a:rPr>
                        <a:t>th</a:t>
                      </a:r>
                      <a:r>
                        <a:rPr sz="2000" spc="-5" dirty="0">
                          <a:latin typeface="Arial"/>
                          <a:cs typeface="Arial"/>
                        </a:rPr>
                        <a:t>a</a:t>
                      </a:r>
                      <a:r>
                        <a:rPr sz="2000" spc="0" dirty="0">
                          <a:latin typeface="Arial"/>
                          <a:cs typeface="Arial"/>
                        </a:rPr>
                        <a:t>t</a:t>
                      </a:r>
                      <a:r>
                        <a:rPr sz="2000" spc="-15" dirty="0">
                          <a:latin typeface="Arial"/>
                          <a:cs typeface="Arial"/>
                        </a:rPr>
                        <a:t> </a:t>
                      </a:r>
                      <a:r>
                        <a:rPr sz="2000" spc="0" dirty="0">
                          <a:latin typeface="Arial"/>
                          <a:cs typeface="Arial"/>
                        </a:rPr>
                        <a:t>ma</a:t>
                      </a:r>
                      <a:r>
                        <a:rPr sz="2000" spc="-10" dirty="0">
                          <a:latin typeface="Arial"/>
                          <a:cs typeface="Arial"/>
                        </a:rPr>
                        <a:t>i</a:t>
                      </a:r>
                      <a:r>
                        <a:rPr sz="2000" spc="0" dirty="0">
                          <a:latin typeface="Arial"/>
                          <a:cs typeface="Arial"/>
                        </a:rPr>
                        <a:t>nta</a:t>
                      </a:r>
                      <a:r>
                        <a:rPr sz="2000" spc="-5" dirty="0">
                          <a:latin typeface="Arial"/>
                          <a:cs typeface="Arial"/>
                        </a:rPr>
                        <a:t>i</a:t>
                      </a:r>
                      <a:r>
                        <a:rPr sz="2000" spc="0" dirty="0">
                          <a:latin typeface="Arial"/>
                          <a:cs typeface="Arial"/>
                        </a:rPr>
                        <a:t>ns a </a:t>
                      </a:r>
                      <a:r>
                        <a:rPr sz="2000" spc="-10"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rn</a:t>
                      </a:r>
                      <a:r>
                        <a:rPr sz="2000" spc="-10" dirty="0">
                          <a:latin typeface="Arial"/>
                          <a:cs typeface="Arial"/>
                        </a:rPr>
                        <a:t>i</a:t>
                      </a:r>
                      <a:r>
                        <a:rPr sz="2000" spc="0" dirty="0">
                          <a:latin typeface="Arial"/>
                          <a:cs typeface="Arial"/>
                        </a:rPr>
                        <a:t>ng e</a:t>
                      </a:r>
                      <a:r>
                        <a:rPr sz="2000" spc="-5" dirty="0">
                          <a:latin typeface="Arial"/>
                          <a:cs typeface="Arial"/>
                        </a:rPr>
                        <a:t>n</a:t>
                      </a:r>
                      <a:r>
                        <a:rPr sz="2000" spc="0" dirty="0">
                          <a:latin typeface="Arial"/>
                          <a:cs typeface="Arial"/>
                        </a:rPr>
                        <a:t>v</a:t>
                      </a:r>
                      <a:r>
                        <a:rPr sz="2000" spc="-10" dirty="0">
                          <a:latin typeface="Arial"/>
                          <a:cs typeface="Arial"/>
                        </a:rPr>
                        <a:t>i</a:t>
                      </a:r>
                      <a:r>
                        <a:rPr sz="2000" spc="0" dirty="0">
                          <a:latin typeface="Arial"/>
                          <a:cs typeface="Arial"/>
                        </a:rPr>
                        <a:t>ronme</a:t>
                      </a:r>
                      <a:r>
                        <a:rPr sz="2000" spc="-15" dirty="0">
                          <a:latin typeface="Arial"/>
                          <a:cs typeface="Arial"/>
                        </a:rPr>
                        <a:t>n</a:t>
                      </a:r>
                      <a:r>
                        <a:rPr sz="2000" spc="0" dirty="0">
                          <a:latin typeface="Arial"/>
                          <a:cs typeface="Arial"/>
                        </a:rPr>
                        <a:t>t</a:t>
                      </a:r>
                      <a:r>
                        <a:rPr sz="2000" spc="10" dirty="0">
                          <a:latin typeface="Arial"/>
                          <a:cs typeface="Arial"/>
                        </a:rPr>
                        <a:t> </a:t>
                      </a:r>
                      <a:r>
                        <a:rPr sz="2000" spc="-10" dirty="0">
                          <a:latin typeface="Arial"/>
                          <a:cs typeface="Arial"/>
                        </a:rPr>
                        <a:t>wit</a:t>
                      </a:r>
                      <a:r>
                        <a:rPr sz="2000" spc="0" dirty="0">
                          <a:latin typeface="Arial"/>
                          <a:cs typeface="Arial"/>
                        </a:rPr>
                        <a:t>h proof</a:t>
                      </a:r>
                      <a:r>
                        <a:rPr sz="2000" spc="-5" dirty="0">
                          <a:latin typeface="Arial"/>
                          <a:cs typeface="Arial"/>
                        </a:rPr>
                        <a:t> </a:t>
                      </a:r>
                      <a:r>
                        <a:rPr sz="2000" spc="0" dirty="0">
                          <a:latin typeface="Arial"/>
                          <a:cs typeface="Arial"/>
                        </a:rPr>
                        <a:t>of</a:t>
                      </a:r>
                      <a:r>
                        <a:rPr sz="2000" spc="-5" dirty="0">
                          <a:latin typeface="Arial"/>
                          <a:cs typeface="Arial"/>
                        </a:rPr>
                        <a:t> </a:t>
                      </a:r>
                      <a:r>
                        <a:rPr sz="2000" spc="0" dirty="0">
                          <a:latin typeface="Arial"/>
                          <a:cs typeface="Arial"/>
                        </a:rPr>
                        <a:t>a</a:t>
                      </a:r>
                      <a:r>
                        <a:rPr sz="2000" spc="-10" dirty="0">
                          <a:latin typeface="Arial"/>
                          <a:cs typeface="Arial"/>
                        </a:rPr>
                        <a:t>t</a:t>
                      </a:r>
                      <a:r>
                        <a:rPr sz="2000" spc="0" dirty="0">
                          <a:latin typeface="Arial"/>
                          <a:cs typeface="Arial"/>
                        </a:rPr>
                        <a:t>te</a:t>
                      </a:r>
                      <a:r>
                        <a:rPr sz="2000" spc="-5" dirty="0">
                          <a:latin typeface="Arial"/>
                          <a:cs typeface="Arial"/>
                        </a:rPr>
                        <a:t>n</a:t>
                      </a:r>
                      <a:r>
                        <a:rPr sz="2000" spc="0" dirty="0">
                          <a:latin typeface="Arial"/>
                          <a:cs typeface="Arial"/>
                        </a:rPr>
                        <a:t>d</a:t>
                      </a:r>
                      <a:r>
                        <a:rPr sz="2000" spc="-5" dirty="0">
                          <a:latin typeface="Arial"/>
                          <a:cs typeface="Arial"/>
                        </a:rPr>
                        <a:t>a</a:t>
                      </a:r>
                      <a:r>
                        <a:rPr sz="2000" spc="0" dirty="0">
                          <a:latin typeface="Arial"/>
                          <a:cs typeface="Arial"/>
                        </a:rPr>
                        <a:t>nce</a:t>
                      </a:r>
                      <a:endParaRPr sz="2000" dirty="0">
                        <a:latin typeface="Arial"/>
                        <a:cs typeface="Arial"/>
                      </a:endParaRPr>
                    </a:p>
                    <a:p>
                      <a:pPr marL="224790" marR="67945" indent="-182880">
                        <a:lnSpc>
                          <a:spcPct val="100000"/>
                        </a:lnSpc>
                        <a:spcBef>
                          <a:spcPts val="25"/>
                        </a:spcBef>
                        <a:buFont typeface="Arial"/>
                        <a:buAutoNum type="arabicPeriod" startAt="4"/>
                        <a:tabLst>
                          <a:tab pos="224790" algn="l"/>
                        </a:tabLst>
                      </a:pPr>
                      <a:r>
                        <a:rPr sz="2000" spc="-10" dirty="0">
                          <a:latin typeface="Arial"/>
                          <a:cs typeface="Arial"/>
                        </a:rPr>
                        <a:t>C</a:t>
                      </a:r>
                      <a:r>
                        <a:rPr sz="2000" spc="0" dirty="0">
                          <a:latin typeface="Arial"/>
                          <a:cs typeface="Arial"/>
                        </a:rPr>
                        <a:t>om</a:t>
                      </a:r>
                      <a:r>
                        <a:rPr sz="2000" spc="5" dirty="0">
                          <a:latin typeface="Arial"/>
                          <a:cs typeface="Arial"/>
                        </a:rPr>
                        <a:t>m</a:t>
                      </a:r>
                      <a:r>
                        <a:rPr sz="2000" spc="0" dirty="0">
                          <a:latin typeface="Arial"/>
                          <a:cs typeface="Arial"/>
                        </a:rPr>
                        <a:t>u</a:t>
                      </a:r>
                      <a:r>
                        <a:rPr sz="2000" spc="-5" dirty="0">
                          <a:latin typeface="Arial"/>
                          <a:cs typeface="Arial"/>
                        </a:rPr>
                        <a:t>n</a:t>
                      </a:r>
                      <a:r>
                        <a:rPr sz="2000" spc="-10" dirty="0">
                          <a:latin typeface="Arial"/>
                          <a:cs typeface="Arial"/>
                        </a:rPr>
                        <a:t>i</a:t>
                      </a:r>
                      <a:r>
                        <a:rPr sz="2000" spc="0" dirty="0">
                          <a:latin typeface="Arial"/>
                          <a:cs typeface="Arial"/>
                        </a:rPr>
                        <a:t>cati</a:t>
                      </a:r>
                      <a:r>
                        <a:rPr sz="2000" spc="-5" dirty="0">
                          <a:latin typeface="Arial"/>
                          <a:cs typeface="Arial"/>
                        </a:rPr>
                        <a:t>o</a:t>
                      </a:r>
                      <a:r>
                        <a:rPr sz="2000" spc="0" dirty="0">
                          <a:latin typeface="Arial"/>
                          <a:cs typeface="Arial"/>
                        </a:rPr>
                        <a:t>n</a:t>
                      </a:r>
                      <a:r>
                        <a:rPr sz="2000" spc="-10" dirty="0">
                          <a:latin typeface="Arial"/>
                          <a:cs typeface="Arial"/>
                        </a:rPr>
                        <a:t> l</a:t>
                      </a:r>
                      <a:r>
                        <a:rPr sz="2000" spc="0" dirty="0">
                          <a:latin typeface="Arial"/>
                          <a:cs typeface="Arial"/>
                        </a:rPr>
                        <a:t>et</a:t>
                      </a:r>
                      <a:r>
                        <a:rPr sz="2000" spc="5" dirty="0">
                          <a:latin typeface="Arial"/>
                          <a:cs typeface="Arial"/>
                        </a:rPr>
                        <a:t>t</a:t>
                      </a:r>
                      <a:r>
                        <a:rPr sz="2000" spc="-15" dirty="0">
                          <a:latin typeface="Arial"/>
                          <a:cs typeface="Arial"/>
                        </a:rPr>
                        <a:t>e</a:t>
                      </a:r>
                      <a:r>
                        <a:rPr sz="2000" spc="0" dirty="0">
                          <a:latin typeface="Arial"/>
                          <a:cs typeface="Arial"/>
                        </a:rPr>
                        <a:t>r</a:t>
                      </a:r>
                      <a:r>
                        <a:rPr sz="2000" spc="5" dirty="0">
                          <a:latin typeface="Arial"/>
                          <a:cs typeface="Arial"/>
                        </a:rPr>
                        <a:t> </a:t>
                      </a:r>
                      <a:r>
                        <a:rPr sz="2000" spc="0" dirty="0">
                          <a:latin typeface="Arial"/>
                          <a:cs typeface="Arial"/>
                        </a:rPr>
                        <a:t>a</a:t>
                      </a:r>
                      <a:r>
                        <a:rPr sz="2000" spc="-20" dirty="0">
                          <a:latin typeface="Arial"/>
                          <a:cs typeface="Arial"/>
                        </a:rPr>
                        <a:t>b</a:t>
                      </a:r>
                      <a:r>
                        <a:rPr sz="2000" spc="0" dirty="0">
                          <a:latin typeface="Arial"/>
                          <a:cs typeface="Arial"/>
                        </a:rPr>
                        <a:t>o</a:t>
                      </a:r>
                      <a:r>
                        <a:rPr sz="2000" spc="-5" dirty="0">
                          <a:latin typeface="Arial"/>
                          <a:cs typeface="Arial"/>
                        </a:rPr>
                        <a:t>u</a:t>
                      </a:r>
                      <a:r>
                        <a:rPr sz="2000" spc="0" dirty="0">
                          <a:latin typeface="Arial"/>
                          <a:cs typeface="Arial"/>
                        </a:rPr>
                        <a:t>t a pro</a:t>
                      </a:r>
                      <a:r>
                        <a:rPr sz="2000" spc="-20" dirty="0">
                          <a:latin typeface="Arial"/>
                          <a:cs typeface="Arial"/>
                        </a:rPr>
                        <a:t>g</a:t>
                      </a:r>
                      <a:r>
                        <a:rPr sz="2000" spc="0" dirty="0">
                          <a:latin typeface="Arial"/>
                          <a:cs typeface="Arial"/>
                        </a:rPr>
                        <a:t>ram</a:t>
                      </a:r>
                      <a:r>
                        <a:rPr sz="2000" spc="-5" dirty="0">
                          <a:latin typeface="Arial"/>
                          <a:cs typeface="Arial"/>
                        </a:rPr>
                        <a:t> </a:t>
                      </a:r>
                      <a:r>
                        <a:rPr sz="2000" spc="0" dirty="0">
                          <a:latin typeface="Arial"/>
                          <a:cs typeface="Arial"/>
                        </a:rPr>
                        <a:t>/</a:t>
                      </a:r>
                      <a:r>
                        <a:rPr sz="2000" spc="-5" dirty="0">
                          <a:latin typeface="Arial"/>
                          <a:cs typeface="Arial"/>
                        </a:rPr>
                        <a:t> </a:t>
                      </a:r>
                      <a:r>
                        <a:rPr sz="2000" spc="0" dirty="0">
                          <a:latin typeface="Arial"/>
                          <a:cs typeface="Arial"/>
                        </a:rPr>
                        <a:t>pr</a:t>
                      </a:r>
                      <a:r>
                        <a:rPr sz="2000" spc="-15" dirty="0">
                          <a:latin typeface="Arial"/>
                          <a:cs typeface="Arial"/>
                        </a:rPr>
                        <a:t>o</a:t>
                      </a:r>
                      <a:r>
                        <a:rPr sz="2000" spc="5" dirty="0">
                          <a:latin typeface="Arial"/>
                          <a:cs typeface="Arial"/>
                        </a:rPr>
                        <a:t>j</a:t>
                      </a:r>
                      <a:r>
                        <a:rPr sz="2000" spc="0" dirty="0">
                          <a:latin typeface="Arial"/>
                          <a:cs typeface="Arial"/>
                        </a:rPr>
                        <a:t>e</a:t>
                      </a:r>
                      <a:r>
                        <a:rPr sz="2000" spc="-15" dirty="0">
                          <a:latin typeface="Arial"/>
                          <a:cs typeface="Arial"/>
                        </a:rPr>
                        <a:t>c</a:t>
                      </a:r>
                      <a:r>
                        <a:rPr sz="2000" spc="0" dirty="0">
                          <a:latin typeface="Arial"/>
                          <a:cs typeface="Arial"/>
                        </a:rPr>
                        <a:t>t /</a:t>
                      </a:r>
                      <a:r>
                        <a:rPr sz="2000" dirty="0">
                          <a:latin typeface="Arial"/>
                          <a:cs typeface="Arial"/>
                        </a:rPr>
                        <a:t>activ</a:t>
                      </a:r>
                      <a:r>
                        <a:rPr sz="2000" spc="-10" dirty="0">
                          <a:latin typeface="Arial"/>
                          <a:cs typeface="Arial"/>
                        </a:rPr>
                        <a:t>i</a:t>
                      </a:r>
                      <a:r>
                        <a:rPr sz="2000" spc="0" dirty="0">
                          <a:latin typeface="Arial"/>
                          <a:cs typeface="Arial"/>
                        </a:rPr>
                        <a:t>ty</a:t>
                      </a:r>
                      <a:r>
                        <a:rPr sz="2000" spc="-10" dirty="0">
                          <a:latin typeface="Arial"/>
                          <a:cs typeface="Arial"/>
                        </a:rPr>
                        <a:t> </a:t>
                      </a:r>
                      <a:r>
                        <a:rPr sz="2000" spc="0" dirty="0">
                          <a:latin typeface="Arial"/>
                          <a:cs typeface="Arial"/>
                        </a:rPr>
                        <a:t>th</a:t>
                      </a:r>
                      <a:r>
                        <a:rPr sz="2000" spc="-5" dirty="0">
                          <a:latin typeface="Arial"/>
                          <a:cs typeface="Arial"/>
                        </a:rPr>
                        <a:t>a</a:t>
                      </a:r>
                      <a:r>
                        <a:rPr sz="2000" spc="0" dirty="0">
                          <a:latin typeface="Arial"/>
                          <a:cs typeface="Arial"/>
                        </a:rPr>
                        <a:t>t</a:t>
                      </a:r>
                      <a:r>
                        <a:rPr sz="2000" spc="-15" dirty="0">
                          <a:latin typeface="Arial"/>
                          <a:cs typeface="Arial"/>
                        </a:rPr>
                        <a:t> </a:t>
                      </a:r>
                      <a:r>
                        <a:rPr sz="2000" spc="0" dirty="0">
                          <a:latin typeface="Arial"/>
                          <a:cs typeface="Arial"/>
                        </a:rPr>
                        <a:t>ma</a:t>
                      </a:r>
                      <a:r>
                        <a:rPr sz="2000" spc="-10" dirty="0">
                          <a:latin typeface="Arial"/>
                          <a:cs typeface="Arial"/>
                        </a:rPr>
                        <a:t>i</a:t>
                      </a:r>
                      <a:r>
                        <a:rPr sz="2000" spc="0" dirty="0">
                          <a:latin typeface="Arial"/>
                          <a:cs typeface="Arial"/>
                        </a:rPr>
                        <a:t>nta</a:t>
                      </a:r>
                      <a:r>
                        <a:rPr sz="2000" spc="-5" dirty="0">
                          <a:latin typeface="Arial"/>
                          <a:cs typeface="Arial"/>
                        </a:rPr>
                        <a:t>i</a:t>
                      </a:r>
                      <a:r>
                        <a:rPr sz="2000" spc="0" dirty="0">
                          <a:latin typeface="Arial"/>
                          <a:cs typeface="Arial"/>
                        </a:rPr>
                        <a:t>ns a</a:t>
                      </a:r>
                      <a:endParaRPr sz="2000" dirty="0">
                        <a:latin typeface="Arial"/>
                        <a:cs typeface="Arial"/>
                      </a:endParaRPr>
                    </a:p>
                    <a:p>
                      <a:pPr marL="224790">
                        <a:lnSpc>
                          <a:spcPct val="100000"/>
                        </a:lnSpc>
                      </a:pPr>
                      <a:r>
                        <a:rPr sz="2000" spc="-10"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rn</a:t>
                      </a:r>
                      <a:r>
                        <a:rPr sz="2000" spc="-10" dirty="0">
                          <a:latin typeface="Arial"/>
                          <a:cs typeface="Arial"/>
                        </a:rPr>
                        <a:t>i</a:t>
                      </a:r>
                      <a:r>
                        <a:rPr sz="2000" spc="0" dirty="0">
                          <a:latin typeface="Arial"/>
                          <a:cs typeface="Arial"/>
                        </a:rPr>
                        <a:t>ng e</a:t>
                      </a:r>
                      <a:r>
                        <a:rPr sz="2000" spc="-5" dirty="0">
                          <a:latin typeface="Arial"/>
                          <a:cs typeface="Arial"/>
                        </a:rPr>
                        <a:t>n</a:t>
                      </a:r>
                      <a:r>
                        <a:rPr sz="2000" spc="0" dirty="0">
                          <a:latin typeface="Arial"/>
                          <a:cs typeface="Arial"/>
                        </a:rPr>
                        <a:t>v</a:t>
                      </a:r>
                      <a:r>
                        <a:rPr sz="2000" spc="-10" dirty="0">
                          <a:latin typeface="Arial"/>
                          <a:cs typeface="Arial"/>
                        </a:rPr>
                        <a:t>i</a:t>
                      </a:r>
                      <a:r>
                        <a:rPr sz="2000" spc="0" dirty="0">
                          <a:latin typeface="Arial"/>
                          <a:cs typeface="Arial"/>
                        </a:rPr>
                        <a:t>ro</a:t>
                      </a:r>
                      <a:r>
                        <a:rPr sz="2000" spc="-5" dirty="0">
                          <a:latin typeface="Arial"/>
                          <a:cs typeface="Arial"/>
                        </a:rPr>
                        <a:t>n</a:t>
                      </a:r>
                      <a:r>
                        <a:rPr sz="2000" spc="0" dirty="0">
                          <a:latin typeface="Arial"/>
                          <a:cs typeface="Arial"/>
                        </a:rPr>
                        <a:t>me</a:t>
                      </a:r>
                      <a:r>
                        <a:rPr sz="2000" spc="-20" dirty="0">
                          <a:latin typeface="Arial"/>
                          <a:cs typeface="Arial"/>
                        </a:rPr>
                        <a:t>n</a:t>
                      </a:r>
                      <a:r>
                        <a:rPr sz="2000" spc="0" dirty="0">
                          <a:latin typeface="Arial"/>
                          <a:cs typeface="Arial"/>
                        </a:rPr>
                        <a:t>t</a:t>
                      </a: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118110">
                        <a:lnSpc>
                          <a:spcPct val="100000"/>
                        </a:lnSpc>
                      </a:pPr>
                      <a:endParaRPr sz="18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13664">
                        <a:lnSpc>
                          <a:spcPct val="100000"/>
                        </a:lnSpc>
                      </a:pPr>
                      <a:r>
                        <a:rPr sz="1800" b="1" spc="-10" dirty="0">
                          <a:latin typeface="Arial"/>
                          <a:cs typeface="Arial"/>
                        </a:rPr>
                        <a:t>C</a:t>
                      </a:r>
                      <a:r>
                        <a:rPr sz="1800" b="1" spc="0" dirty="0">
                          <a:latin typeface="Arial"/>
                          <a:cs typeface="Arial"/>
                        </a:rPr>
                        <a:t>ol</a:t>
                      </a:r>
                      <a:r>
                        <a:rPr sz="1800" b="1" spc="5" dirty="0">
                          <a:latin typeface="Arial"/>
                          <a:cs typeface="Arial"/>
                        </a:rPr>
                        <a:t>l</a:t>
                      </a:r>
                      <a:r>
                        <a:rPr sz="1800" b="1" spc="0" dirty="0">
                          <a:latin typeface="Arial"/>
                          <a:cs typeface="Arial"/>
                        </a:rPr>
                        <a:t>a</a:t>
                      </a:r>
                      <a:r>
                        <a:rPr sz="1800" b="1" spc="-5" dirty="0">
                          <a:latin typeface="Arial"/>
                          <a:cs typeface="Arial"/>
                        </a:rPr>
                        <a:t>b</a:t>
                      </a:r>
                      <a:r>
                        <a:rPr sz="1800" b="1" spc="0" dirty="0">
                          <a:latin typeface="Arial"/>
                          <a:cs typeface="Arial"/>
                        </a:rPr>
                        <a:t>or</a:t>
                      </a:r>
                      <a:r>
                        <a:rPr sz="1800" b="1" spc="-15" dirty="0">
                          <a:latin typeface="Arial"/>
                          <a:cs typeface="Arial"/>
                        </a:rPr>
                        <a:t>a</a:t>
                      </a:r>
                      <a:r>
                        <a:rPr sz="1800" b="1" spc="0" dirty="0">
                          <a:latin typeface="Arial"/>
                          <a:cs typeface="Arial"/>
                        </a:rPr>
                        <a:t>ted w</a:t>
                      </a:r>
                      <a:r>
                        <a:rPr sz="1800" b="1" spc="-10" dirty="0">
                          <a:latin typeface="Arial"/>
                          <a:cs typeface="Arial"/>
                        </a:rPr>
                        <a:t>i</a:t>
                      </a:r>
                      <a:r>
                        <a:rPr sz="1800" b="1" spc="0" dirty="0">
                          <a:latin typeface="Arial"/>
                          <a:cs typeface="Arial"/>
                        </a:rPr>
                        <a:t>th</a:t>
                      </a:r>
                      <a:r>
                        <a:rPr sz="1800" b="1" spc="-10" dirty="0">
                          <a:latin typeface="Arial"/>
                          <a:cs typeface="Arial"/>
                        </a:rPr>
                        <a:t> </a:t>
                      </a:r>
                      <a:r>
                        <a:rPr sz="1800" b="1" spc="0" dirty="0">
                          <a:latin typeface="Arial"/>
                          <a:cs typeface="Arial"/>
                        </a:rPr>
                        <a:t>the c</a:t>
                      </a:r>
                      <a:r>
                        <a:rPr sz="1800" b="1" spc="-5" dirty="0">
                          <a:latin typeface="Arial"/>
                          <a:cs typeface="Arial"/>
                        </a:rPr>
                        <a:t>o</a:t>
                      </a:r>
                      <a:r>
                        <a:rPr sz="1800" b="1" spc="0" dirty="0">
                          <a:latin typeface="Arial"/>
                          <a:cs typeface="Arial"/>
                        </a:rPr>
                        <a:t>mmu</a:t>
                      </a:r>
                      <a:r>
                        <a:rPr sz="1800" b="1" spc="-20" dirty="0">
                          <a:latin typeface="Arial"/>
                          <a:cs typeface="Arial"/>
                        </a:rPr>
                        <a:t>n</a:t>
                      </a:r>
                      <a:r>
                        <a:rPr sz="1800" b="1" spc="0" dirty="0">
                          <a:latin typeface="Arial"/>
                          <a:cs typeface="Arial"/>
                        </a:rPr>
                        <a:t>ity stake</a:t>
                      </a:r>
                      <a:r>
                        <a:rPr sz="1800" b="1" spc="-10" dirty="0">
                          <a:latin typeface="Arial"/>
                          <a:cs typeface="Arial"/>
                        </a:rPr>
                        <a:t>h</a:t>
                      </a:r>
                      <a:r>
                        <a:rPr sz="1800" b="1" spc="0" dirty="0">
                          <a:latin typeface="Arial"/>
                          <a:cs typeface="Arial"/>
                        </a:rPr>
                        <a:t>older</a:t>
                      </a:r>
                      <a:r>
                        <a:rPr sz="1800" b="1" spc="-5" dirty="0">
                          <a:latin typeface="Arial"/>
                          <a:cs typeface="Arial"/>
                        </a:rPr>
                        <a:t> </a:t>
                      </a:r>
                      <a:r>
                        <a:rPr sz="1800" spc="-10" dirty="0">
                          <a:latin typeface="Arial"/>
                          <a:cs typeface="Arial"/>
                        </a:rPr>
                        <a:t>i</a:t>
                      </a:r>
                      <a:r>
                        <a:rPr sz="1800" spc="0" dirty="0">
                          <a:latin typeface="Arial"/>
                          <a:cs typeface="Arial"/>
                        </a:rPr>
                        <a:t>n the </a:t>
                      </a:r>
                      <a:r>
                        <a:rPr sz="1800" spc="-10" dirty="0">
                          <a:latin typeface="Arial"/>
                          <a:cs typeface="Arial"/>
                        </a:rPr>
                        <a:t>i</a:t>
                      </a:r>
                      <a:r>
                        <a:rPr sz="1800" spc="0" dirty="0">
                          <a:latin typeface="Arial"/>
                          <a:cs typeface="Arial"/>
                        </a:rPr>
                        <a:t>mp</a:t>
                      </a:r>
                      <a:r>
                        <a:rPr sz="1800" spc="-10" dirty="0">
                          <a:latin typeface="Arial"/>
                          <a:cs typeface="Arial"/>
                        </a:rPr>
                        <a:t>l</a:t>
                      </a:r>
                      <a:r>
                        <a:rPr sz="1800" spc="0" dirty="0">
                          <a:latin typeface="Arial"/>
                          <a:cs typeface="Arial"/>
                        </a:rPr>
                        <a:t>ement</a:t>
                      </a:r>
                      <a:r>
                        <a:rPr sz="1800" spc="-15" dirty="0">
                          <a:latin typeface="Arial"/>
                          <a:cs typeface="Arial"/>
                        </a:rPr>
                        <a:t>a</a:t>
                      </a:r>
                      <a:r>
                        <a:rPr sz="1800" spc="0" dirty="0">
                          <a:latin typeface="Arial"/>
                          <a:cs typeface="Arial"/>
                        </a:rPr>
                        <a:t>t</a:t>
                      </a:r>
                      <a:r>
                        <a:rPr sz="1800" spc="-10" dirty="0">
                          <a:latin typeface="Arial"/>
                          <a:cs typeface="Arial"/>
                        </a:rPr>
                        <a:t>i</a:t>
                      </a:r>
                      <a:r>
                        <a:rPr sz="1800" spc="0" dirty="0">
                          <a:latin typeface="Arial"/>
                          <a:cs typeface="Arial"/>
                        </a:rPr>
                        <a:t>on</a:t>
                      </a:r>
                      <a:endParaRPr sz="1800" dirty="0">
                        <a:latin typeface="Arial"/>
                        <a:cs typeface="Arial"/>
                      </a:endParaRPr>
                    </a:p>
                    <a:p>
                      <a:pPr marL="64769" marR="152400">
                        <a:lnSpc>
                          <a:spcPct val="100000"/>
                        </a:lnSpc>
                        <a:spcBef>
                          <a:spcPts val="30"/>
                        </a:spcBef>
                      </a:pPr>
                      <a:r>
                        <a:rPr sz="1800" dirty="0">
                          <a:latin typeface="Arial"/>
                          <a:cs typeface="Arial"/>
                        </a:rPr>
                        <a:t>/</a:t>
                      </a:r>
                      <a:r>
                        <a:rPr sz="1800" spc="10" dirty="0">
                          <a:latin typeface="Arial"/>
                          <a:cs typeface="Arial"/>
                        </a:rPr>
                        <a:t> </a:t>
                      </a:r>
                      <a:r>
                        <a:rPr sz="1800" spc="0" dirty="0">
                          <a:latin typeface="Arial"/>
                          <a:cs typeface="Arial"/>
                        </a:rPr>
                        <a:t>c</a:t>
                      </a:r>
                      <a:r>
                        <a:rPr sz="1800" spc="-15" dirty="0">
                          <a:latin typeface="Arial"/>
                          <a:cs typeface="Arial"/>
                        </a:rPr>
                        <a:t>o</a:t>
                      </a:r>
                      <a:r>
                        <a:rPr sz="1800" spc="0" dirty="0">
                          <a:latin typeface="Arial"/>
                          <a:cs typeface="Arial"/>
                        </a:rPr>
                        <a:t>mp</a:t>
                      </a:r>
                      <a:r>
                        <a:rPr sz="1800" spc="-10" dirty="0">
                          <a:latin typeface="Arial"/>
                          <a:cs typeface="Arial"/>
                        </a:rPr>
                        <a:t>l</a:t>
                      </a:r>
                      <a:r>
                        <a:rPr sz="1800" spc="0" dirty="0">
                          <a:latin typeface="Arial"/>
                          <a:cs typeface="Arial"/>
                        </a:rPr>
                        <a:t>eti</a:t>
                      </a:r>
                      <a:r>
                        <a:rPr sz="1800" spc="-5" dirty="0">
                          <a:latin typeface="Arial"/>
                          <a:cs typeface="Arial"/>
                        </a:rPr>
                        <a:t>o</a:t>
                      </a:r>
                      <a:r>
                        <a:rPr sz="1800" spc="0" dirty="0">
                          <a:latin typeface="Arial"/>
                          <a:cs typeface="Arial"/>
                        </a:rPr>
                        <a:t>n</a:t>
                      </a:r>
                      <a:r>
                        <a:rPr sz="1800" spc="5" dirty="0">
                          <a:latin typeface="Arial"/>
                          <a:cs typeface="Arial"/>
                        </a:rPr>
                        <a:t> </a:t>
                      </a:r>
                      <a:r>
                        <a:rPr sz="1800" spc="-15" dirty="0">
                          <a:latin typeface="Arial"/>
                          <a:cs typeface="Arial"/>
                        </a:rPr>
                        <a:t>o</a:t>
                      </a:r>
                      <a:r>
                        <a:rPr sz="1800" spc="0" dirty="0">
                          <a:latin typeface="Arial"/>
                          <a:cs typeface="Arial"/>
                        </a:rPr>
                        <a:t>f a pro</a:t>
                      </a:r>
                      <a:r>
                        <a:rPr sz="1800" spc="-20" dirty="0">
                          <a:latin typeface="Arial"/>
                          <a:cs typeface="Arial"/>
                        </a:rPr>
                        <a:t>g</a:t>
                      </a:r>
                      <a:r>
                        <a:rPr sz="1800" spc="0" dirty="0">
                          <a:latin typeface="Arial"/>
                          <a:cs typeface="Arial"/>
                        </a:rPr>
                        <a:t>ra</a:t>
                      </a:r>
                      <a:r>
                        <a:rPr sz="1800" spc="-10" dirty="0">
                          <a:latin typeface="Arial"/>
                          <a:cs typeface="Arial"/>
                        </a:rPr>
                        <a:t>m</a:t>
                      </a:r>
                      <a:r>
                        <a:rPr sz="1800" spc="0" dirty="0">
                          <a:latin typeface="Arial"/>
                          <a:cs typeface="Arial"/>
                        </a:rPr>
                        <a:t>,</a:t>
                      </a:r>
                      <a:endParaRPr sz="1800" dirty="0">
                        <a:latin typeface="Arial"/>
                        <a:cs typeface="Arial"/>
                      </a:endParaRPr>
                    </a:p>
                    <a:p>
                      <a:pPr marL="64769" marR="167640">
                        <a:lnSpc>
                          <a:spcPct val="100000"/>
                        </a:lnSpc>
                        <a:spcBef>
                          <a:spcPts val="10"/>
                        </a:spcBef>
                      </a:pPr>
                      <a:r>
                        <a:rPr sz="1800" dirty="0">
                          <a:latin typeface="Arial"/>
                          <a:cs typeface="Arial"/>
                        </a:rPr>
                        <a:t>pro</a:t>
                      </a:r>
                      <a:r>
                        <a:rPr sz="1800" spc="5" dirty="0">
                          <a:latin typeface="Arial"/>
                          <a:cs typeface="Arial"/>
                        </a:rPr>
                        <a:t>j</a:t>
                      </a:r>
                      <a:r>
                        <a:rPr sz="1800" spc="0" dirty="0">
                          <a:latin typeface="Arial"/>
                          <a:cs typeface="Arial"/>
                        </a:rPr>
                        <a:t>e</a:t>
                      </a:r>
                      <a:r>
                        <a:rPr sz="1800" spc="-15" dirty="0">
                          <a:latin typeface="Arial"/>
                          <a:cs typeface="Arial"/>
                        </a:rPr>
                        <a:t>c</a:t>
                      </a:r>
                      <a:r>
                        <a:rPr sz="1800" spc="0" dirty="0">
                          <a:latin typeface="Arial"/>
                          <a:cs typeface="Arial"/>
                        </a:rPr>
                        <a:t>t,</a:t>
                      </a:r>
                      <a:r>
                        <a:rPr sz="1800" spc="-5" dirty="0">
                          <a:latin typeface="Arial"/>
                          <a:cs typeface="Arial"/>
                        </a:rPr>
                        <a:t> </a:t>
                      </a:r>
                      <a:r>
                        <a:rPr sz="1800" spc="0" dirty="0">
                          <a:latin typeface="Arial"/>
                          <a:cs typeface="Arial"/>
                        </a:rPr>
                        <a:t>a</a:t>
                      </a:r>
                      <a:r>
                        <a:rPr sz="1800" spc="-5" dirty="0">
                          <a:latin typeface="Arial"/>
                          <a:cs typeface="Arial"/>
                        </a:rPr>
                        <a:t>n</a:t>
                      </a:r>
                      <a:r>
                        <a:rPr sz="1800" spc="0" dirty="0">
                          <a:latin typeface="Arial"/>
                          <a:cs typeface="Arial"/>
                        </a:rPr>
                        <a:t>d/</a:t>
                      </a:r>
                      <a:r>
                        <a:rPr sz="1800" spc="-15" dirty="0">
                          <a:latin typeface="Arial"/>
                          <a:cs typeface="Arial"/>
                        </a:rPr>
                        <a:t>o</a:t>
                      </a:r>
                      <a:r>
                        <a:rPr sz="1800" spc="0" dirty="0">
                          <a:latin typeface="Arial"/>
                          <a:cs typeface="Arial"/>
                        </a:rPr>
                        <a:t>r activ</a:t>
                      </a:r>
                      <a:r>
                        <a:rPr sz="1800" spc="-10" dirty="0">
                          <a:latin typeface="Arial"/>
                          <a:cs typeface="Arial"/>
                        </a:rPr>
                        <a:t>i</a:t>
                      </a:r>
                      <a:r>
                        <a:rPr sz="1800" spc="0" dirty="0">
                          <a:latin typeface="Arial"/>
                          <a:cs typeface="Arial"/>
                        </a:rPr>
                        <a:t>ty</a:t>
                      </a:r>
                      <a:r>
                        <a:rPr sz="1800" spc="-10" dirty="0">
                          <a:latin typeface="Arial"/>
                          <a:cs typeface="Arial"/>
                        </a:rPr>
                        <a:t> </a:t>
                      </a:r>
                      <a:r>
                        <a:rPr sz="1800" spc="0" dirty="0">
                          <a:latin typeface="Arial"/>
                          <a:cs typeface="Arial"/>
                        </a:rPr>
                        <a:t>t</a:t>
                      </a:r>
                      <a:r>
                        <a:rPr sz="1800" spc="-5" dirty="0">
                          <a:latin typeface="Arial"/>
                          <a:cs typeface="Arial"/>
                        </a:rPr>
                        <a:t>h</a:t>
                      </a:r>
                      <a:r>
                        <a:rPr sz="1800" spc="0" dirty="0">
                          <a:latin typeface="Arial"/>
                          <a:cs typeface="Arial"/>
                        </a:rPr>
                        <a:t>at</a:t>
                      </a:r>
                      <a:endParaRPr sz="1800" dirty="0">
                        <a:latin typeface="Arial"/>
                        <a:cs typeface="Arial"/>
                      </a:endParaRPr>
                    </a:p>
                    <a:p>
                      <a:pPr marL="64769" marR="292735">
                        <a:lnSpc>
                          <a:spcPct val="100000"/>
                        </a:lnSpc>
                        <a:spcBef>
                          <a:spcPts val="10"/>
                        </a:spcBef>
                      </a:pPr>
                      <a:r>
                        <a:rPr sz="1800" dirty="0">
                          <a:latin typeface="Arial"/>
                          <a:cs typeface="Arial"/>
                        </a:rPr>
                        <a:t>ma</a:t>
                      </a:r>
                      <a:r>
                        <a:rPr sz="1800" spc="-10" dirty="0">
                          <a:latin typeface="Arial"/>
                          <a:cs typeface="Arial"/>
                        </a:rPr>
                        <a:t>i</a:t>
                      </a:r>
                      <a:r>
                        <a:rPr sz="1800" spc="0" dirty="0">
                          <a:latin typeface="Arial"/>
                          <a:cs typeface="Arial"/>
                        </a:rPr>
                        <a:t>nta</a:t>
                      </a:r>
                      <a:r>
                        <a:rPr sz="1800" spc="-5" dirty="0">
                          <a:latin typeface="Arial"/>
                          <a:cs typeface="Arial"/>
                        </a:rPr>
                        <a:t>i</a:t>
                      </a:r>
                      <a:r>
                        <a:rPr sz="1800" spc="0" dirty="0">
                          <a:latin typeface="Arial"/>
                          <a:cs typeface="Arial"/>
                        </a:rPr>
                        <a:t>ns a </a:t>
                      </a:r>
                      <a:r>
                        <a:rPr sz="1800" spc="-10" dirty="0">
                          <a:latin typeface="Arial"/>
                          <a:cs typeface="Arial"/>
                        </a:rPr>
                        <a:t>l</a:t>
                      </a:r>
                      <a:r>
                        <a:rPr sz="1800" spc="0" dirty="0">
                          <a:latin typeface="Arial"/>
                          <a:cs typeface="Arial"/>
                        </a:rPr>
                        <a:t>e</a:t>
                      </a:r>
                      <a:r>
                        <a:rPr sz="1800" spc="-5" dirty="0">
                          <a:latin typeface="Arial"/>
                          <a:cs typeface="Arial"/>
                        </a:rPr>
                        <a:t>a</a:t>
                      </a:r>
                      <a:r>
                        <a:rPr sz="1800" spc="0" dirty="0">
                          <a:latin typeface="Arial"/>
                          <a:cs typeface="Arial"/>
                        </a:rPr>
                        <a:t>rn</a:t>
                      </a:r>
                      <a:r>
                        <a:rPr sz="1800" spc="-10" dirty="0">
                          <a:latin typeface="Arial"/>
                          <a:cs typeface="Arial"/>
                        </a:rPr>
                        <a:t>i</a:t>
                      </a:r>
                      <a:r>
                        <a:rPr sz="1800" spc="0" dirty="0">
                          <a:latin typeface="Arial"/>
                          <a:cs typeface="Arial"/>
                        </a:rPr>
                        <a:t>ng e</a:t>
                      </a:r>
                      <a:r>
                        <a:rPr sz="1800" spc="-5" dirty="0">
                          <a:latin typeface="Arial"/>
                          <a:cs typeface="Arial"/>
                        </a:rPr>
                        <a:t>n</a:t>
                      </a:r>
                      <a:r>
                        <a:rPr sz="1800" spc="0" dirty="0">
                          <a:latin typeface="Arial"/>
                          <a:cs typeface="Arial"/>
                        </a:rPr>
                        <a:t>v</a:t>
                      </a:r>
                      <a:r>
                        <a:rPr sz="1800" spc="-10" dirty="0">
                          <a:latin typeface="Arial"/>
                          <a:cs typeface="Arial"/>
                        </a:rPr>
                        <a:t>i</a:t>
                      </a:r>
                      <a:r>
                        <a:rPr sz="1800" spc="0" dirty="0">
                          <a:latin typeface="Arial"/>
                          <a:cs typeface="Arial"/>
                        </a:rPr>
                        <a:t>ro</a:t>
                      </a:r>
                      <a:r>
                        <a:rPr sz="1800" spc="-5" dirty="0">
                          <a:latin typeface="Arial"/>
                          <a:cs typeface="Arial"/>
                        </a:rPr>
                        <a:t>n</a:t>
                      </a:r>
                      <a:r>
                        <a:rPr sz="1800" spc="0" dirty="0">
                          <a:latin typeface="Arial"/>
                          <a:cs typeface="Arial"/>
                        </a:rPr>
                        <a:t>me</a:t>
                      </a:r>
                      <a:r>
                        <a:rPr sz="1800" spc="-20" dirty="0">
                          <a:latin typeface="Arial"/>
                          <a:cs typeface="Arial"/>
                        </a:rPr>
                        <a:t>n</a:t>
                      </a:r>
                      <a:r>
                        <a:rPr sz="1800" spc="0" dirty="0">
                          <a:latin typeface="Arial"/>
                          <a:cs typeface="Arial"/>
                        </a:rPr>
                        <a:t>t</a:t>
                      </a:r>
                      <a:endParaRPr sz="1800" dirty="0">
                        <a:latin typeface="Arial"/>
                        <a:cs typeface="Arial"/>
                      </a:endParaRPr>
                    </a:p>
                    <a:p>
                      <a:pPr marL="64769" marR="229235">
                        <a:lnSpc>
                          <a:spcPct val="100000"/>
                        </a:lnSpc>
                        <a:spcBef>
                          <a:spcPts val="10"/>
                        </a:spcBef>
                      </a:pPr>
                      <a:r>
                        <a:rPr sz="1800" dirty="0">
                          <a:latin typeface="Arial"/>
                          <a:cs typeface="Arial"/>
                        </a:rPr>
                        <a:t>res</a:t>
                      </a:r>
                      <a:r>
                        <a:rPr sz="1800" spc="-5" dirty="0">
                          <a:latin typeface="Arial"/>
                          <a:cs typeface="Arial"/>
                        </a:rPr>
                        <a:t>p</a:t>
                      </a:r>
                      <a:r>
                        <a:rPr sz="1800" spc="0" dirty="0">
                          <a:latin typeface="Arial"/>
                          <a:cs typeface="Arial"/>
                        </a:rPr>
                        <a:t>o</a:t>
                      </a:r>
                      <a:r>
                        <a:rPr sz="1800" spc="-5" dirty="0">
                          <a:latin typeface="Arial"/>
                          <a:cs typeface="Arial"/>
                        </a:rPr>
                        <a:t>n</a:t>
                      </a:r>
                      <a:r>
                        <a:rPr sz="1800" spc="0" dirty="0">
                          <a:latin typeface="Arial"/>
                          <a:cs typeface="Arial"/>
                        </a:rPr>
                        <a:t>s</a:t>
                      </a:r>
                      <a:r>
                        <a:rPr sz="1800" spc="-10" dirty="0">
                          <a:latin typeface="Arial"/>
                          <a:cs typeface="Arial"/>
                        </a:rPr>
                        <a:t>i</a:t>
                      </a:r>
                      <a:r>
                        <a:rPr sz="1800" spc="0" dirty="0">
                          <a:latin typeface="Arial"/>
                          <a:cs typeface="Arial"/>
                        </a:rPr>
                        <a:t>ve</a:t>
                      </a:r>
                      <a:r>
                        <a:rPr sz="1800" spc="-10" dirty="0">
                          <a:latin typeface="Arial"/>
                          <a:cs typeface="Arial"/>
                        </a:rPr>
                        <a:t> </a:t>
                      </a:r>
                      <a:r>
                        <a:rPr sz="1800" spc="0" dirty="0">
                          <a:latin typeface="Arial"/>
                          <a:cs typeface="Arial"/>
                        </a:rPr>
                        <a:t>to com</a:t>
                      </a:r>
                      <a:r>
                        <a:rPr sz="1800" spc="5" dirty="0">
                          <a:latin typeface="Arial"/>
                          <a:cs typeface="Arial"/>
                        </a:rPr>
                        <a:t>m</a:t>
                      </a:r>
                      <a:r>
                        <a:rPr sz="1800" spc="0" dirty="0">
                          <a:latin typeface="Arial"/>
                          <a:cs typeface="Arial"/>
                        </a:rPr>
                        <a:t>u</a:t>
                      </a:r>
                      <a:r>
                        <a:rPr sz="1800" spc="-5" dirty="0">
                          <a:latin typeface="Arial"/>
                          <a:cs typeface="Arial"/>
                        </a:rPr>
                        <a:t>n</a:t>
                      </a:r>
                      <a:r>
                        <a:rPr sz="1800" spc="-20" dirty="0">
                          <a:latin typeface="Arial"/>
                          <a:cs typeface="Arial"/>
                        </a:rPr>
                        <a:t>i</a:t>
                      </a:r>
                      <a:r>
                        <a:rPr sz="1800" spc="0" dirty="0">
                          <a:latin typeface="Arial"/>
                          <a:cs typeface="Arial"/>
                        </a:rPr>
                        <a:t>ty</a:t>
                      </a:r>
                      <a:endParaRPr sz="1800" dirty="0">
                        <a:latin typeface="Arial"/>
                        <a:cs typeface="Arial"/>
                      </a:endParaRPr>
                    </a:p>
                    <a:p>
                      <a:pPr marL="64769" marR="236854">
                        <a:lnSpc>
                          <a:spcPct val="100000"/>
                        </a:lnSpc>
                        <a:spcBef>
                          <a:spcPts val="10"/>
                        </a:spcBef>
                      </a:pPr>
                      <a:r>
                        <a:rPr sz="1800" dirty="0">
                          <a:latin typeface="Arial"/>
                          <a:cs typeface="Arial"/>
                        </a:rPr>
                        <a:t>co</a:t>
                      </a:r>
                      <a:r>
                        <a:rPr sz="1800" spc="-5" dirty="0">
                          <a:latin typeface="Arial"/>
                          <a:cs typeface="Arial"/>
                        </a:rPr>
                        <a:t>n</a:t>
                      </a:r>
                      <a:r>
                        <a:rPr sz="1800" spc="0" dirty="0">
                          <a:latin typeface="Arial"/>
                          <a:cs typeface="Arial"/>
                        </a:rPr>
                        <a:t>tex</a:t>
                      </a:r>
                      <a:r>
                        <a:rPr sz="1800" spc="-10" dirty="0">
                          <a:latin typeface="Arial"/>
                          <a:cs typeface="Arial"/>
                        </a:rPr>
                        <a:t>t</a:t>
                      </a:r>
                      <a:r>
                        <a:rPr sz="1800" spc="0" dirty="0">
                          <a:latin typeface="Arial"/>
                          <a:cs typeface="Arial"/>
                        </a:rPr>
                        <a:t>s</a:t>
                      </a:r>
                      <a:r>
                        <a:rPr sz="1800" spc="5" dirty="0">
                          <a:latin typeface="Arial"/>
                          <a:cs typeface="Arial"/>
                        </a:rPr>
                        <a:t> </a:t>
                      </a:r>
                      <a:r>
                        <a:rPr sz="1800" spc="0" dirty="0">
                          <a:latin typeface="Arial"/>
                          <a:cs typeface="Arial"/>
                        </a:rPr>
                        <a:t>as ev</a:t>
                      </a:r>
                      <a:r>
                        <a:rPr sz="1800" spc="-10" dirty="0">
                          <a:latin typeface="Arial"/>
                          <a:cs typeface="Arial"/>
                        </a:rPr>
                        <a:t>i</a:t>
                      </a:r>
                      <a:r>
                        <a:rPr sz="1800" spc="0" dirty="0">
                          <a:latin typeface="Arial"/>
                          <a:cs typeface="Arial"/>
                        </a:rPr>
                        <a:t>d</a:t>
                      </a:r>
                      <a:r>
                        <a:rPr sz="1800" spc="-5" dirty="0">
                          <a:latin typeface="Arial"/>
                          <a:cs typeface="Arial"/>
                        </a:rPr>
                        <a:t>e</a:t>
                      </a:r>
                      <a:r>
                        <a:rPr sz="1800" spc="0" dirty="0">
                          <a:latin typeface="Arial"/>
                          <a:cs typeface="Arial"/>
                        </a:rPr>
                        <a:t>nc</a:t>
                      </a:r>
                      <a:r>
                        <a:rPr sz="1800" spc="-5" dirty="0">
                          <a:latin typeface="Arial"/>
                          <a:cs typeface="Arial"/>
                        </a:rPr>
                        <a:t>e</a:t>
                      </a:r>
                      <a:r>
                        <a:rPr sz="1800" spc="0" dirty="0">
                          <a:latin typeface="Arial"/>
                          <a:cs typeface="Arial"/>
                        </a:rPr>
                        <a:t>d by</a:t>
                      </a:r>
                      <a:endParaRPr sz="1800" dirty="0">
                        <a:latin typeface="Arial"/>
                        <a:cs typeface="Arial"/>
                      </a:endParaRPr>
                    </a:p>
                    <a:p>
                      <a:pPr marL="64769">
                        <a:lnSpc>
                          <a:spcPct val="100000"/>
                        </a:lnSpc>
                      </a:pPr>
                      <a:r>
                        <a:rPr sz="1800" dirty="0">
                          <a:latin typeface="Arial"/>
                          <a:cs typeface="Arial"/>
                        </a:rPr>
                        <a:t>MOV</a:t>
                      </a:r>
                      <a:r>
                        <a:rPr sz="1800" spc="-15" dirty="0">
                          <a:latin typeface="Arial"/>
                          <a:cs typeface="Arial"/>
                        </a:rPr>
                        <a:t> </a:t>
                      </a:r>
                      <a:r>
                        <a:rPr sz="1800" spc="-10" dirty="0">
                          <a:latin typeface="Arial"/>
                          <a:cs typeface="Arial"/>
                        </a:rPr>
                        <a:t>N</a:t>
                      </a:r>
                      <a:r>
                        <a:rPr sz="1800" spc="0" dirty="0">
                          <a:latin typeface="Arial"/>
                          <a:cs typeface="Arial"/>
                        </a:rPr>
                        <a:t>o.</a:t>
                      </a:r>
                      <a:r>
                        <a:rPr sz="1800" spc="-5" dirty="0">
                          <a:latin typeface="Arial"/>
                          <a:cs typeface="Arial"/>
                        </a:rPr>
                        <a:t> </a:t>
                      </a:r>
                      <a:r>
                        <a:rPr sz="1800" spc="0" dirty="0">
                          <a:latin typeface="Arial"/>
                          <a:cs typeface="Arial"/>
                        </a:rPr>
                        <a:t>1</a:t>
                      </a:r>
                      <a:endParaRPr sz="18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67945">
                        <a:lnSpc>
                          <a:spcPct val="100000"/>
                        </a:lnSpc>
                      </a:pPr>
                      <a:r>
                        <a:rPr sz="1800" b="1" spc="-5" dirty="0">
                          <a:latin typeface="Arial"/>
                          <a:cs typeface="Arial"/>
                        </a:rPr>
                        <a:t>P</a:t>
                      </a:r>
                      <a:r>
                        <a:rPr sz="1800" b="1" spc="0" dirty="0">
                          <a:latin typeface="Arial"/>
                          <a:cs typeface="Arial"/>
                        </a:rPr>
                        <a:t>la</a:t>
                      </a:r>
                      <a:r>
                        <a:rPr sz="1800" b="1" spc="-5" dirty="0">
                          <a:latin typeface="Arial"/>
                          <a:cs typeface="Arial"/>
                        </a:rPr>
                        <a:t>n</a:t>
                      </a:r>
                      <a:r>
                        <a:rPr sz="1800" b="1" spc="0" dirty="0">
                          <a:latin typeface="Arial"/>
                          <a:cs typeface="Arial"/>
                        </a:rPr>
                        <a:t>n</a:t>
                      </a:r>
                      <a:r>
                        <a:rPr sz="1800" b="1" spc="-5" dirty="0">
                          <a:latin typeface="Arial"/>
                          <a:cs typeface="Arial"/>
                        </a:rPr>
                        <a:t>e</a:t>
                      </a:r>
                      <a:r>
                        <a:rPr sz="1800" b="1" spc="0" dirty="0">
                          <a:latin typeface="Arial"/>
                          <a:cs typeface="Arial"/>
                        </a:rPr>
                        <a:t>d</a:t>
                      </a:r>
                      <a:r>
                        <a:rPr sz="1800" b="1" spc="-10" dirty="0">
                          <a:latin typeface="Arial"/>
                          <a:cs typeface="Arial"/>
                        </a:rPr>
                        <a:t> </a:t>
                      </a:r>
                      <a:r>
                        <a:rPr sz="1800" b="1" spc="0" dirty="0">
                          <a:latin typeface="Arial"/>
                          <a:cs typeface="Arial"/>
                        </a:rPr>
                        <a:t>w</a:t>
                      </a:r>
                      <a:r>
                        <a:rPr sz="1800" b="1" spc="-10" dirty="0">
                          <a:latin typeface="Arial"/>
                          <a:cs typeface="Arial"/>
                        </a:rPr>
                        <a:t>i</a:t>
                      </a:r>
                      <a:r>
                        <a:rPr sz="1800" b="1" spc="0" dirty="0">
                          <a:latin typeface="Arial"/>
                          <a:cs typeface="Arial"/>
                        </a:rPr>
                        <a:t>th the c</a:t>
                      </a:r>
                      <a:r>
                        <a:rPr sz="1800" b="1" spc="-20" dirty="0">
                          <a:latin typeface="Arial"/>
                          <a:cs typeface="Arial"/>
                        </a:rPr>
                        <a:t>o</a:t>
                      </a:r>
                      <a:r>
                        <a:rPr sz="1800" b="1" spc="0" dirty="0">
                          <a:latin typeface="Arial"/>
                          <a:cs typeface="Arial"/>
                        </a:rPr>
                        <a:t>mmu</a:t>
                      </a:r>
                      <a:r>
                        <a:rPr sz="1800" b="1" spc="-20" dirty="0">
                          <a:latin typeface="Arial"/>
                          <a:cs typeface="Arial"/>
                        </a:rPr>
                        <a:t>n</a:t>
                      </a:r>
                      <a:r>
                        <a:rPr sz="1800" b="1" spc="0" dirty="0">
                          <a:latin typeface="Arial"/>
                          <a:cs typeface="Arial"/>
                        </a:rPr>
                        <a:t>ity stake</a:t>
                      </a:r>
                      <a:r>
                        <a:rPr sz="1800" b="1" spc="-10" dirty="0">
                          <a:latin typeface="Arial"/>
                          <a:cs typeface="Arial"/>
                        </a:rPr>
                        <a:t>h</a:t>
                      </a:r>
                      <a:r>
                        <a:rPr sz="1800" b="1" spc="0" dirty="0">
                          <a:latin typeface="Arial"/>
                          <a:cs typeface="Arial"/>
                        </a:rPr>
                        <a:t>olders</a:t>
                      </a:r>
                      <a:r>
                        <a:rPr sz="1800" b="1" spc="-10" dirty="0">
                          <a:latin typeface="Arial"/>
                          <a:cs typeface="Arial"/>
                        </a:rPr>
                        <a:t> </a:t>
                      </a:r>
                      <a:r>
                        <a:rPr sz="1800" spc="0" dirty="0">
                          <a:latin typeface="Arial"/>
                          <a:cs typeface="Arial"/>
                        </a:rPr>
                        <a:t>a progr</a:t>
                      </a:r>
                      <a:r>
                        <a:rPr sz="1800" spc="-15" dirty="0">
                          <a:latin typeface="Arial"/>
                          <a:cs typeface="Arial"/>
                        </a:rPr>
                        <a:t>a</a:t>
                      </a:r>
                      <a:r>
                        <a:rPr sz="1800" spc="0" dirty="0">
                          <a:latin typeface="Arial"/>
                          <a:cs typeface="Arial"/>
                        </a:rPr>
                        <a:t>m, pro</a:t>
                      </a:r>
                      <a:r>
                        <a:rPr sz="1800" spc="5" dirty="0">
                          <a:latin typeface="Arial"/>
                          <a:cs typeface="Arial"/>
                        </a:rPr>
                        <a:t>j</a:t>
                      </a:r>
                      <a:r>
                        <a:rPr sz="1800" spc="0" dirty="0">
                          <a:latin typeface="Arial"/>
                          <a:cs typeface="Arial"/>
                        </a:rPr>
                        <a:t>e</a:t>
                      </a:r>
                      <a:r>
                        <a:rPr sz="1800" spc="-15" dirty="0">
                          <a:latin typeface="Arial"/>
                          <a:cs typeface="Arial"/>
                        </a:rPr>
                        <a:t>c</a:t>
                      </a:r>
                      <a:r>
                        <a:rPr sz="1800" spc="0" dirty="0">
                          <a:latin typeface="Arial"/>
                          <a:cs typeface="Arial"/>
                        </a:rPr>
                        <a:t>t,</a:t>
                      </a:r>
                      <a:r>
                        <a:rPr sz="1800" spc="-5" dirty="0">
                          <a:latin typeface="Arial"/>
                          <a:cs typeface="Arial"/>
                        </a:rPr>
                        <a:t> </a:t>
                      </a:r>
                      <a:r>
                        <a:rPr sz="1800" spc="0" dirty="0">
                          <a:latin typeface="Arial"/>
                          <a:cs typeface="Arial"/>
                        </a:rPr>
                        <a:t>a</a:t>
                      </a:r>
                      <a:r>
                        <a:rPr sz="1800" spc="-5" dirty="0">
                          <a:latin typeface="Arial"/>
                          <a:cs typeface="Arial"/>
                        </a:rPr>
                        <a:t>n</a:t>
                      </a:r>
                      <a:r>
                        <a:rPr sz="1800" spc="0" dirty="0">
                          <a:latin typeface="Arial"/>
                          <a:cs typeface="Arial"/>
                        </a:rPr>
                        <a:t>d/</a:t>
                      </a:r>
                      <a:r>
                        <a:rPr sz="1800" spc="-15" dirty="0">
                          <a:latin typeface="Arial"/>
                          <a:cs typeface="Arial"/>
                        </a:rPr>
                        <a:t>o</a:t>
                      </a:r>
                      <a:r>
                        <a:rPr sz="1800" spc="0" dirty="0">
                          <a:latin typeface="Arial"/>
                          <a:cs typeface="Arial"/>
                        </a:rPr>
                        <a:t>r activ</a:t>
                      </a:r>
                      <a:r>
                        <a:rPr sz="1800" spc="-10" dirty="0">
                          <a:latin typeface="Arial"/>
                          <a:cs typeface="Arial"/>
                        </a:rPr>
                        <a:t>i</a:t>
                      </a:r>
                      <a:r>
                        <a:rPr sz="1800" spc="0" dirty="0">
                          <a:latin typeface="Arial"/>
                          <a:cs typeface="Arial"/>
                        </a:rPr>
                        <a:t>ty</a:t>
                      </a:r>
                      <a:r>
                        <a:rPr sz="1800" spc="-10" dirty="0">
                          <a:latin typeface="Arial"/>
                          <a:cs typeface="Arial"/>
                        </a:rPr>
                        <a:t> </a:t>
                      </a:r>
                      <a:r>
                        <a:rPr sz="1800" spc="0" dirty="0">
                          <a:latin typeface="Arial"/>
                          <a:cs typeface="Arial"/>
                        </a:rPr>
                        <a:t>th</a:t>
                      </a:r>
                      <a:r>
                        <a:rPr sz="1800" spc="-5" dirty="0">
                          <a:latin typeface="Arial"/>
                          <a:cs typeface="Arial"/>
                        </a:rPr>
                        <a:t>a</a:t>
                      </a:r>
                      <a:r>
                        <a:rPr sz="1800" spc="0" dirty="0">
                          <a:latin typeface="Arial"/>
                          <a:cs typeface="Arial"/>
                        </a:rPr>
                        <a:t>t ma</a:t>
                      </a:r>
                      <a:r>
                        <a:rPr sz="1800" spc="-10" dirty="0">
                          <a:latin typeface="Arial"/>
                          <a:cs typeface="Arial"/>
                        </a:rPr>
                        <a:t>i</a:t>
                      </a:r>
                      <a:r>
                        <a:rPr sz="1800" spc="0" dirty="0">
                          <a:latin typeface="Arial"/>
                          <a:cs typeface="Arial"/>
                        </a:rPr>
                        <a:t>nta</a:t>
                      </a:r>
                      <a:r>
                        <a:rPr sz="1800" spc="-5" dirty="0">
                          <a:latin typeface="Arial"/>
                          <a:cs typeface="Arial"/>
                        </a:rPr>
                        <a:t>i</a:t>
                      </a:r>
                      <a:r>
                        <a:rPr sz="1800" spc="0" dirty="0">
                          <a:latin typeface="Arial"/>
                          <a:cs typeface="Arial"/>
                        </a:rPr>
                        <a:t>ns a </a:t>
                      </a:r>
                      <a:r>
                        <a:rPr sz="1800" spc="-10" dirty="0">
                          <a:latin typeface="Arial"/>
                          <a:cs typeface="Arial"/>
                        </a:rPr>
                        <a:t>l</a:t>
                      </a:r>
                      <a:r>
                        <a:rPr sz="1800" spc="0" dirty="0">
                          <a:latin typeface="Arial"/>
                          <a:cs typeface="Arial"/>
                        </a:rPr>
                        <a:t>e</a:t>
                      </a:r>
                      <a:r>
                        <a:rPr sz="1800" spc="-5" dirty="0">
                          <a:latin typeface="Arial"/>
                          <a:cs typeface="Arial"/>
                        </a:rPr>
                        <a:t>a</a:t>
                      </a:r>
                      <a:r>
                        <a:rPr sz="1800" spc="0" dirty="0">
                          <a:latin typeface="Arial"/>
                          <a:cs typeface="Arial"/>
                        </a:rPr>
                        <a:t>rn</a:t>
                      </a:r>
                      <a:r>
                        <a:rPr sz="1800" spc="-10" dirty="0">
                          <a:latin typeface="Arial"/>
                          <a:cs typeface="Arial"/>
                        </a:rPr>
                        <a:t>i</a:t>
                      </a:r>
                      <a:r>
                        <a:rPr sz="1800" spc="0" dirty="0">
                          <a:latin typeface="Arial"/>
                          <a:cs typeface="Arial"/>
                        </a:rPr>
                        <a:t>ng e</a:t>
                      </a:r>
                      <a:r>
                        <a:rPr sz="1800" spc="-5" dirty="0">
                          <a:latin typeface="Arial"/>
                          <a:cs typeface="Arial"/>
                        </a:rPr>
                        <a:t>n</a:t>
                      </a:r>
                      <a:r>
                        <a:rPr sz="1800" spc="0" dirty="0">
                          <a:latin typeface="Arial"/>
                          <a:cs typeface="Arial"/>
                        </a:rPr>
                        <a:t>v</a:t>
                      </a:r>
                      <a:r>
                        <a:rPr sz="1800" spc="-10" dirty="0">
                          <a:latin typeface="Arial"/>
                          <a:cs typeface="Arial"/>
                        </a:rPr>
                        <a:t>i</a:t>
                      </a:r>
                      <a:r>
                        <a:rPr sz="1800" spc="0" dirty="0">
                          <a:latin typeface="Arial"/>
                          <a:cs typeface="Arial"/>
                        </a:rPr>
                        <a:t>ro</a:t>
                      </a:r>
                      <a:r>
                        <a:rPr sz="1800" spc="-5" dirty="0">
                          <a:latin typeface="Arial"/>
                          <a:cs typeface="Arial"/>
                        </a:rPr>
                        <a:t>n</a:t>
                      </a:r>
                      <a:r>
                        <a:rPr sz="1800" spc="0" dirty="0">
                          <a:latin typeface="Arial"/>
                          <a:cs typeface="Arial"/>
                        </a:rPr>
                        <a:t>me</a:t>
                      </a:r>
                      <a:r>
                        <a:rPr sz="1800" spc="-20" dirty="0">
                          <a:latin typeface="Arial"/>
                          <a:cs typeface="Arial"/>
                        </a:rPr>
                        <a:t>n</a:t>
                      </a:r>
                      <a:r>
                        <a:rPr sz="1800" spc="0" dirty="0">
                          <a:latin typeface="Arial"/>
                          <a:cs typeface="Arial"/>
                        </a:rPr>
                        <a:t>t res</a:t>
                      </a:r>
                      <a:r>
                        <a:rPr sz="1800" spc="-5" dirty="0">
                          <a:latin typeface="Arial"/>
                          <a:cs typeface="Arial"/>
                        </a:rPr>
                        <a:t>p</a:t>
                      </a:r>
                      <a:r>
                        <a:rPr sz="1800" spc="0" dirty="0">
                          <a:latin typeface="Arial"/>
                          <a:cs typeface="Arial"/>
                        </a:rPr>
                        <a:t>o</a:t>
                      </a:r>
                      <a:r>
                        <a:rPr sz="1800" spc="-5" dirty="0">
                          <a:latin typeface="Arial"/>
                          <a:cs typeface="Arial"/>
                        </a:rPr>
                        <a:t>n</a:t>
                      </a:r>
                      <a:r>
                        <a:rPr sz="1800" spc="0" dirty="0">
                          <a:latin typeface="Arial"/>
                          <a:cs typeface="Arial"/>
                        </a:rPr>
                        <a:t>s</a:t>
                      </a:r>
                      <a:r>
                        <a:rPr sz="1800" spc="-10" dirty="0">
                          <a:latin typeface="Arial"/>
                          <a:cs typeface="Arial"/>
                        </a:rPr>
                        <a:t>i</a:t>
                      </a:r>
                      <a:r>
                        <a:rPr sz="1800" spc="0" dirty="0">
                          <a:latin typeface="Arial"/>
                          <a:cs typeface="Arial"/>
                        </a:rPr>
                        <a:t>ve</a:t>
                      </a:r>
                      <a:r>
                        <a:rPr sz="1800" spc="-10" dirty="0">
                          <a:latin typeface="Arial"/>
                          <a:cs typeface="Arial"/>
                        </a:rPr>
                        <a:t> </a:t>
                      </a:r>
                      <a:r>
                        <a:rPr sz="1800" spc="0" dirty="0">
                          <a:latin typeface="Arial"/>
                          <a:cs typeface="Arial"/>
                        </a:rPr>
                        <a:t>to com</a:t>
                      </a:r>
                      <a:r>
                        <a:rPr sz="1800" spc="5" dirty="0">
                          <a:latin typeface="Arial"/>
                          <a:cs typeface="Arial"/>
                        </a:rPr>
                        <a:t>m</a:t>
                      </a:r>
                      <a:r>
                        <a:rPr sz="1800" spc="0" dirty="0">
                          <a:latin typeface="Arial"/>
                          <a:cs typeface="Arial"/>
                        </a:rPr>
                        <a:t>u</a:t>
                      </a:r>
                      <a:r>
                        <a:rPr sz="1800" spc="-5" dirty="0">
                          <a:latin typeface="Arial"/>
                          <a:cs typeface="Arial"/>
                        </a:rPr>
                        <a:t>n</a:t>
                      </a:r>
                      <a:r>
                        <a:rPr sz="1800" spc="-20" dirty="0">
                          <a:latin typeface="Arial"/>
                          <a:cs typeface="Arial"/>
                        </a:rPr>
                        <a:t>i</a:t>
                      </a:r>
                      <a:r>
                        <a:rPr sz="1800" spc="0" dirty="0">
                          <a:latin typeface="Arial"/>
                          <a:cs typeface="Arial"/>
                        </a:rPr>
                        <a:t>ty co</a:t>
                      </a:r>
                      <a:r>
                        <a:rPr sz="1800" spc="-5" dirty="0">
                          <a:latin typeface="Arial"/>
                          <a:cs typeface="Arial"/>
                        </a:rPr>
                        <a:t>n</a:t>
                      </a:r>
                      <a:r>
                        <a:rPr sz="1800" spc="0" dirty="0">
                          <a:latin typeface="Arial"/>
                          <a:cs typeface="Arial"/>
                        </a:rPr>
                        <a:t>tex</a:t>
                      </a:r>
                      <a:r>
                        <a:rPr sz="1800" spc="-10" dirty="0">
                          <a:latin typeface="Arial"/>
                          <a:cs typeface="Arial"/>
                        </a:rPr>
                        <a:t>t</a:t>
                      </a:r>
                      <a:r>
                        <a:rPr sz="1800" spc="0" dirty="0">
                          <a:latin typeface="Arial"/>
                          <a:cs typeface="Arial"/>
                        </a:rPr>
                        <a:t>s</a:t>
                      </a:r>
                      <a:r>
                        <a:rPr sz="1800" spc="5" dirty="0">
                          <a:latin typeface="Arial"/>
                          <a:cs typeface="Arial"/>
                        </a:rPr>
                        <a:t> </a:t>
                      </a:r>
                      <a:r>
                        <a:rPr sz="1800" spc="0" dirty="0">
                          <a:latin typeface="Arial"/>
                          <a:cs typeface="Arial"/>
                        </a:rPr>
                        <a:t>as ev</a:t>
                      </a:r>
                      <a:r>
                        <a:rPr sz="1800" spc="-10" dirty="0">
                          <a:latin typeface="Arial"/>
                          <a:cs typeface="Arial"/>
                        </a:rPr>
                        <a:t>i</a:t>
                      </a:r>
                      <a:r>
                        <a:rPr sz="1800" spc="0" dirty="0">
                          <a:latin typeface="Arial"/>
                          <a:cs typeface="Arial"/>
                        </a:rPr>
                        <a:t>d</a:t>
                      </a:r>
                      <a:r>
                        <a:rPr sz="1800" spc="-5" dirty="0">
                          <a:latin typeface="Arial"/>
                          <a:cs typeface="Arial"/>
                        </a:rPr>
                        <a:t>e</a:t>
                      </a:r>
                      <a:r>
                        <a:rPr sz="1800" spc="0" dirty="0">
                          <a:latin typeface="Arial"/>
                          <a:cs typeface="Arial"/>
                        </a:rPr>
                        <a:t>nc</a:t>
                      </a:r>
                      <a:r>
                        <a:rPr sz="1800" spc="-5" dirty="0">
                          <a:latin typeface="Arial"/>
                          <a:cs typeface="Arial"/>
                        </a:rPr>
                        <a:t>e</a:t>
                      </a:r>
                      <a:r>
                        <a:rPr sz="1800" spc="0" dirty="0">
                          <a:latin typeface="Arial"/>
                          <a:cs typeface="Arial"/>
                        </a:rPr>
                        <a:t>d by MOV</a:t>
                      </a:r>
                      <a:r>
                        <a:rPr sz="1800" spc="-15" dirty="0">
                          <a:latin typeface="Arial"/>
                          <a:cs typeface="Arial"/>
                        </a:rPr>
                        <a:t> </a:t>
                      </a:r>
                      <a:r>
                        <a:rPr sz="1800" spc="-10" dirty="0">
                          <a:latin typeface="Arial"/>
                          <a:cs typeface="Arial"/>
                        </a:rPr>
                        <a:t>N</a:t>
                      </a:r>
                      <a:r>
                        <a:rPr sz="1800" spc="0" dirty="0">
                          <a:latin typeface="Arial"/>
                          <a:cs typeface="Arial"/>
                        </a:rPr>
                        <a:t>o.</a:t>
                      </a:r>
                      <a:r>
                        <a:rPr sz="1800" spc="-5" dirty="0">
                          <a:latin typeface="Arial"/>
                          <a:cs typeface="Arial"/>
                        </a:rPr>
                        <a:t> </a:t>
                      </a:r>
                      <a:r>
                        <a:rPr sz="1800" spc="0" dirty="0">
                          <a:latin typeface="Arial"/>
                          <a:cs typeface="Arial"/>
                        </a:rPr>
                        <a:t>2</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66675">
                        <a:lnSpc>
                          <a:spcPct val="100000"/>
                        </a:lnSpc>
                      </a:pPr>
                      <a:r>
                        <a:rPr sz="1800" b="1" spc="-10" dirty="0">
                          <a:latin typeface="Arial"/>
                          <a:cs typeface="Arial"/>
                        </a:rPr>
                        <a:t>C</a:t>
                      </a:r>
                      <a:r>
                        <a:rPr sz="1800" b="1" spc="0" dirty="0">
                          <a:latin typeface="Arial"/>
                          <a:cs typeface="Arial"/>
                        </a:rPr>
                        <a:t>o</a:t>
                      </a:r>
                      <a:r>
                        <a:rPr sz="1800" b="1" spc="-10" dirty="0">
                          <a:latin typeface="Arial"/>
                          <a:cs typeface="Arial"/>
                        </a:rPr>
                        <a:t>n</a:t>
                      </a:r>
                      <a:r>
                        <a:rPr sz="1800" b="1" spc="0" dirty="0">
                          <a:latin typeface="Arial"/>
                          <a:cs typeface="Arial"/>
                        </a:rPr>
                        <a:t>d</a:t>
                      </a:r>
                      <a:r>
                        <a:rPr sz="1800" b="1" spc="-10" dirty="0">
                          <a:latin typeface="Arial"/>
                          <a:cs typeface="Arial"/>
                        </a:rPr>
                        <a:t>u</a:t>
                      </a:r>
                      <a:r>
                        <a:rPr sz="1800" b="1" spc="0" dirty="0">
                          <a:latin typeface="Arial"/>
                          <a:cs typeface="Arial"/>
                        </a:rPr>
                        <a:t>cted a c</a:t>
                      </a:r>
                      <a:r>
                        <a:rPr sz="1800" b="1" spc="-5" dirty="0">
                          <a:latin typeface="Arial"/>
                          <a:cs typeface="Arial"/>
                        </a:rPr>
                        <a:t>o</a:t>
                      </a:r>
                      <a:r>
                        <a:rPr sz="1800" b="1" spc="0" dirty="0">
                          <a:latin typeface="Arial"/>
                          <a:cs typeface="Arial"/>
                        </a:rPr>
                        <a:t>n</a:t>
                      </a:r>
                      <a:r>
                        <a:rPr sz="1800" b="1" spc="-5" dirty="0">
                          <a:latin typeface="Arial"/>
                          <a:cs typeface="Arial"/>
                        </a:rPr>
                        <a:t>s</a:t>
                      </a:r>
                      <a:r>
                        <a:rPr sz="1800" b="1" spc="0" dirty="0">
                          <a:latin typeface="Arial"/>
                          <a:cs typeface="Arial"/>
                        </a:rPr>
                        <a:t>ul</a:t>
                      </a:r>
                      <a:r>
                        <a:rPr sz="1800" b="1" spc="5" dirty="0">
                          <a:latin typeface="Arial"/>
                          <a:cs typeface="Arial"/>
                        </a:rPr>
                        <a:t>t</a:t>
                      </a:r>
                      <a:r>
                        <a:rPr sz="1800" b="1" spc="-15" dirty="0">
                          <a:latin typeface="Arial"/>
                          <a:cs typeface="Arial"/>
                        </a:rPr>
                        <a:t>a</a:t>
                      </a:r>
                      <a:r>
                        <a:rPr sz="1800" b="1" spc="0" dirty="0">
                          <a:latin typeface="Arial"/>
                          <a:cs typeface="Arial"/>
                        </a:rPr>
                        <a:t>tive mee</a:t>
                      </a:r>
                      <a:r>
                        <a:rPr sz="1800" b="1" spc="-10" dirty="0">
                          <a:latin typeface="Arial"/>
                          <a:cs typeface="Arial"/>
                        </a:rPr>
                        <a:t>t</a:t>
                      </a:r>
                      <a:r>
                        <a:rPr sz="1800" b="1" spc="0" dirty="0">
                          <a:latin typeface="Arial"/>
                          <a:cs typeface="Arial"/>
                        </a:rPr>
                        <a:t>ing</a:t>
                      </a:r>
                      <a:r>
                        <a:rPr sz="1800" b="1" spc="-15" dirty="0">
                          <a:latin typeface="Arial"/>
                          <a:cs typeface="Arial"/>
                        </a:rPr>
                        <a:t> </a:t>
                      </a:r>
                      <a:r>
                        <a:rPr sz="1800" b="1" spc="0" dirty="0">
                          <a:latin typeface="Arial"/>
                          <a:cs typeface="Arial"/>
                        </a:rPr>
                        <a:t>w</a:t>
                      </a:r>
                      <a:r>
                        <a:rPr sz="1800" b="1" spc="-10" dirty="0">
                          <a:latin typeface="Arial"/>
                          <a:cs typeface="Arial"/>
                        </a:rPr>
                        <a:t>i</a:t>
                      </a:r>
                      <a:r>
                        <a:rPr sz="1800" b="1" spc="0" dirty="0">
                          <a:latin typeface="Arial"/>
                          <a:cs typeface="Arial"/>
                        </a:rPr>
                        <a:t>th the c</a:t>
                      </a:r>
                      <a:r>
                        <a:rPr sz="1800" b="1" spc="-20" dirty="0">
                          <a:latin typeface="Arial"/>
                          <a:cs typeface="Arial"/>
                        </a:rPr>
                        <a:t>o</a:t>
                      </a:r>
                      <a:r>
                        <a:rPr sz="1800" b="1" spc="0" dirty="0">
                          <a:latin typeface="Arial"/>
                          <a:cs typeface="Arial"/>
                        </a:rPr>
                        <a:t>mmu</a:t>
                      </a:r>
                      <a:r>
                        <a:rPr sz="1800" b="1" spc="-20" dirty="0">
                          <a:latin typeface="Arial"/>
                          <a:cs typeface="Arial"/>
                        </a:rPr>
                        <a:t>n</a:t>
                      </a:r>
                      <a:r>
                        <a:rPr sz="1800" b="1" spc="0" dirty="0">
                          <a:latin typeface="Arial"/>
                          <a:cs typeface="Arial"/>
                        </a:rPr>
                        <a:t>ity stake</a:t>
                      </a:r>
                      <a:r>
                        <a:rPr sz="1800" b="1" spc="-10" dirty="0">
                          <a:latin typeface="Arial"/>
                          <a:cs typeface="Arial"/>
                        </a:rPr>
                        <a:t>h</a:t>
                      </a:r>
                      <a:r>
                        <a:rPr sz="1800" b="1" spc="0" dirty="0">
                          <a:latin typeface="Arial"/>
                          <a:cs typeface="Arial"/>
                        </a:rPr>
                        <a:t>olders </a:t>
                      </a:r>
                      <a:r>
                        <a:rPr sz="1800" spc="0" dirty="0">
                          <a:latin typeface="Arial"/>
                          <a:cs typeface="Arial"/>
                        </a:rPr>
                        <a:t>on a </a:t>
                      </a:r>
                      <a:r>
                        <a:rPr sz="1800" spc="-15" dirty="0">
                          <a:latin typeface="Arial"/>
                          <a:cs typeface="Arial"/>
                        </a:rPr>
                        <a:t>p</a:t>
                      </a:r>
                      <a:r>
                        <a:rPr sz="1800" spc="0" dirty="0">
                          <a:latin typeface="Arial"/>
                          <a:cs typeface="Arial"/>
                        </a:rPr>
                        <a:t>ro</a:t>
                      </a:r>
                      <a:r>
                        <a:rPr sz="1800" spc="-5" dirty="0">
                          <a:latin typeface="Arial"/>
                          <a:cs typeface="Arial"/>
                        </a:rPr>
                        <a:t>g</a:t>
                      </a:r>
                      <a:r>
                        <a:rPr sz="1800" spc="0" dirty="0">
                          <a:latin typeface="Arial"/>
                          <a:cs typeface="Arial"/>
                        </a:rPr>
                        <a:t>r</a:t>
                      </a:r>
                      <a:r>
                        <a:rPr sz="1800" spc="-15" dirty="0">
                          <a:latin typeface="Arial"/>
                          <a:cs typeface="Arial"/>
                        </a:rPr>
                        <a:t>a</a:t>
                      </a:r>
                      <a:r>
                        <a:rPr sz="1800" spc="0" dirty="0">
                          <a:latin typeface="Arial"/>
                          <a:cs typeface="Arial"/>
                        </a:rPr>
                        <a:t>m, pro</a:t>
                      </a:r>
                      <a:r>
                        <a:rPr sz="1800" spc="5" dirty="0">
                          <a:latin typeface="Arial"/>
                          <a:cs typeface="Arial"/>
                        </a:rPr>
                        <a:t>j</a:t>
                      </a:r>
                      <a:r>
                        <a:rPr sz="1800" spc="0" dirty="0">
                          <a:latin typeface="Arial"/>
                          <a:cs typeface="Arial"/>
                        </a:rPr>
                        <a:t>e</a:t>
                      </a:r>
                      <a:r>
                        <a:rPr sz="1800" spc="-15" dirty="0">
                          <a:latin typeface="Arial"/>
                          <a:cs typeface="Arial"/>
                        </a:rPr>
                        <a:t>c</a:t>
                      </a:r>
                      <a:r>
                        <a:rPr sz="1800" spc="0" dirty="0">
                          <a:latin typeface="Arial"/>
                          <a:cs typeface="Arial"/>
                        </a:rPr>
                        <a:t>t,</a:t>
                      </a:r>
                      <a:r>
                        <a:rPr sz="1800" spc="-5" dirty="0">
                          <a:latin typeface="Arial"/>
                          <a:cs typeface="Arial"/>
                        </a:rPr>
                        <a:t> </a:t>
                      </a:r>
                      <a:r>
                        <a:rPr sz="1800" spc="0" dirty="0">
                          <a:latin typeface="Arial"/>
                          <a:cs typeface="Arial"/>
                        </a:rPr>
                        <a:t>a</a:t>
                      </a:r>
                      <a:r>
                        <a:rPr sz="1800" spc="-5" dirty="0">
                          <a:latin typeface="Arial"/>
                          <a:cs typeface="Arial"/>
                        </a:rPr>
                        <a:t>n</a:t>
                      </a:r>
                      <a:r>
                        <a:rPr sz="1800" spc="0" dirty="0">
                          <a:latin typeface="Arial"/>
                          <a:cs typeface="Arial"/>
                        </a:rPr>
                        <a:t>d/</a:t>
                      </a:r>
                      <a:r>
                        <a:rPr sz="1800" spc="-15" dirty="0">
                          <a:latin typeface="Arial"/>
                          <a:cs typeface="Arial"/>
                        </a:rPr>
                        <a:t>o</a:t>
                      </a:r>
                      <a:r>
                        <a:rPr sz="1800" spc="0" dirty="0">
                          <a:latin typeface="Arial"/>
                          <a:cs typeface="Arial"/>
                        </a:rPr>
                        <a:t>r activ</a:t>
                      </a:r>
                      <a:r>
                        <a:rPr sz="1800" spc="-10" dirty="0">
                          <a:latin typeface="Arial"/>
                          <a:cs typeface="Arial"/>
                        </a:rPr>
                        <a:t>i</a:t>
                      </a:r>
                      <a:r>
                        <a:rPr sz="1800" spc="0" dirty="0">
                          <a:latin typeface="Arial"/>
                          <a:cs typeface="Arial"/>
                        </a:rPr>
                        <a:t>ty</a:t>
                      </a:r>
                      <a:r>
                        <a:rPr sz="1800" spc="-10" dirty="0">
                          <a:latin typeface="Arial"/>
                          <a:cs typeface="Arial"/>
                        </a:rPr>
                        <a:t> </a:t>
                      </a:r>
                      <a:r>
                        <a:rPr sz="1800" spc="0" dirty="0">
                          <a:latin typeface="Arial"/>
                          <a:cs typeface="Arial"/>
                        </a:rPr>
                        <a:t>th</a:t>
                      </a:r>
                      <a:r>
                        <a:rPr sz="1800" spc="-5" dirty="0">
                          <a:latin typeface="Arial"/>
                          <a:cs typeface="Arial"/>
                        </a:rPr>
                        <a:t>a</a:t>
                      </a:r>
                      <a:r>
                        <a:rPr sz="1800" spc="0" dirty="0">
                          <a:latin typeface="Arial"/>
                          <a:cs typeface="Arial"/>
                        </a:rPr>
                        <a:t>t ma</a:t>
                      </a:r>
                      <a:r>
                        <a:rPr sz="1800" spc="-10" dirty="0">
                          <a:latin typeface="Arial"/>
                          <a:cs typeface="Arial"/>
                        </a:rPr>
                        <a:t>i</a:t>
                      </a:r>
                      <a:r>
                        <a:rPr sz="1800" spc="0" dirty="0">
                          <a:latin typeface="Arial"/>
                          <a:cs typeface="Arial"/>
                        </a:rPr>
                        <a:t>nta</a:t>
                      </a:r>
                      <a:r>
                        <a:rPr sz="1800" spc="-5" dirty="0">
                          <a:latin typeface="Arial"/>
                          <a:cs typeface="Arial"/>
                        </a:rPr>
                        <a:t>i</a:t>
                      </a:r>
                      <a:r>
                        <a:rPr sz="1800" spc="0" dirty="0">
                          <a:latin typeface="Arial"/>
                          <a:cs typeface="Arial"/>
                        </a:rPr>
                        <a:t>ns a </a:t>
                      </a:r>
                      <a:r>
                        <a:rPr sz="1800" spc="-10" dirty="0">
                          <a:latin typeface="Arial"/>
                          <a:cs typeface="Arial"/>
                        </a:rPr>
                        <a:t>l</a:t>
                      </a:r>
                      <a:r>
                        <a:rPr sz="1800" spc="0" dirty="0">
                          <a:latin typeface="Arial"/>
                          <a:cs typeface="Arial"/>
                        </a:rPr>
                        <a:t>e</a:t>
                      </a:r>
                      <a:r>
                        <a:rPr sz="1800" spc="-5" dirty="0">
                          <a:latin typeface="Arial"/>
                          <a:cs typeface="Arial"/>
                        </a:rPr>
                        <a:t>a</a:t>
                      </a:r>
                      <a:r>
                        <a:rPr sz="1800" spc="0" dirty="0">
                          <a:latin typeface="Arial"/>
                          <a:cs typeface="Arial"/>
                        </a:rPr>
                        <a:t>rn</a:t>
                      </a:r>
                      <a:r>
                        <a:rPr sz="1800" spc="-10" dirty="0">
                          <a:latin typeface="Arial"/>
                          <a:cs typeface="Arial"/>
                        </a:rPr>
                        <a:t>i</a:t>
                      </a:r>
                      <a:r>
                        <a:rPr sz="1800" spc="0" dirty="0">
                          <a:latin typeface="Arial"/>
                          <a:cs typeface="Arial"/>
                        </a:rPr>
                        <a:t>ng e</a:t>
                      </a:r>
                      <a:r>
                        <a:rPr sz="1800" spc="-5" dirty="0">
                          <a:latin typeface="Arial"/>
                          <a:cs typeface="Arial"/>
                        </a:rPr>
                        <a:t>n</a:t>
                      </a:r>
                      <a:r>
                        <a:rPr sz="1800" spc="0" dirty="0">
                          <a:latin typeface="Arial"/>
                          <a:cs typeface="Arial"/>
                        </a:rPr>
                        <a:t>v</a:t>
                      </a:r>
                      <a:r>
                        <a:rPr sz="1800" spc="-10" dirty="0">
                          <a:latin typeface="Arial"/>
                          <a:cs typeface="Arial"/>
                        </a:rPr>
                        <a:t>i</a:t>
                      </a:r>
                      <a:r>
                        <a:rPr sz="1800" spc="0" dirty="0">
                          <a:latin typeface="Arial"/>
                          <a:cs typeface="Arial"/>
                        </a:rPr>
                        <a:t>ro</a:t>
                      </a:r>
                      <a:r>
                        <a:rPr sz="1800" spc="-5" dirty="0">
                          <a:latin typeface="Arial"/>
                          <a:cs typeface="Arial"/>
                        </a:rPr>
                        <a:t>n</a:t>
                      </a:r>
                      <a:r>
                        <a:rPr sz="1800" spc="0" dirty="0">
                          <a:latin typeface="Arial"/>
                          <a:cs typeface="Arial"/>
                        </a:rPr>
                        <a:t>me</a:t>
                      </a:r>
                      <a:r>
                        <a:rPr sz="1800" spc="-20" dirty="0">
                          <a:latin typeface="Arial"/>
                          <a:cs typeface="Arial"/>
                        </a:rPr>
                        <a:t>n</a:t>
                      </a:r>
                      <a:r>
                        <a:rPr sz="1800" spc="0" dirty="0">
                          <a:latin typeface="Arial"/>
                          <a:cs typeface="Arial"/>
                        </a:rPr>
                        <a:t>t res</a:t>
                      </a:r>
                      <a:r>
                        <a:rPr sz="1800" spc="-5" dirty="0">
                          <a:latin typeface="Arial"/>
                          <a:cs typeface="Arial"/>
                        </a:rPr>
                        <a:t>p</a:t>
                      </a:r>
                      <a:r>
                        <a:rPr sz="1800" spc="0" dirty="0">
                          <a:latin typeface="Arial"/>
                          <a:cs typeface="Arial"/>
                        </a:rPr>
                        <a:t>o</a:t>
                      </a:r>
                      <a:r>
                        <a:rPr sz="1800" spc="-5" dirty="0">
                          <a:latin typeface="Arial"/>
                          <a:cs typeface="Arial"/>
                        </a:rPr>
                        <a:t>n</a:t>
                      </a:r>
                      <a:r>
                        <a:rPr sz="1800" spc="0" dirty="0">
                          <a:latin typeface="Arial"/>
                          <a:cs typeface="Arial"/>
                        </a:rPr>
                        <a:t>s</a:t>
                      </a:r>
                      <a:r>
                        <a:rPr sz="1800" spc="-10" dirty="0">
                          <a:latin typeface="Arial"/>
                          <a:cs typeface="Arial"/>
                        </a:rPr>
                        <a:t>i</a:t>
                      </a:r>
                      <a:r>
                        <a:rPr sz="1800" spc="0" dirty="0">
                          <a:latin typeface="Arial"/>
                          <a:cs typeface="Arial"/>
                        </a:rPr>
                        <a:t>ve</a:t>
                      </a:r>
                      <a:r>
                        <a:rPr sz="1800" spc="-10" dirty="0">
                          <a:latin typeface="Arial"/>
                          <a:cs typeface="Arial"/>
                        </a:rPr>
                        <a:t> </a:t>
                      </a:r>
                      <a:r>
                        <a:rPr sz="1800" spc="0" dirty="0">
                          <a:latin typeface="Arial"/>
                          <a:cs typeface="Arial"/>
                        </a:rPr>
                        <a:t>to com</a:t>
                      </a:r>
                      <a:r>
                        <a:rPr sz="1800" spc="5" dirty="0">
                          <a:latin typeface="Arial"/>
                          <a:cs typeface="Arial"/>
                        </a:rPr>
                        <a:t>m</a:t>
                      </a:r>
                      <a:r>
                        <a:rPr sz="1800" spc="0" dirty="0">
                          <a:latin typeface="Arial"/>
                          <a:cs typeface="Arial"/>
                        </a:rPr>
                        <a:t>u</a:t>
                      </a:r>
                      <a:r>
                        <a:rPr sz="1800" spc="-5" dirty="0">
                          <a:latin typeface="Arial"/>
                          <a:cs typeface="Arial"/>
                        </a:rPr>
                        <a:t>n</a:t>
                      </a:r>
                      <a:r>
                        <a:rPr sz="1800" spc="-20" dirty="0">
                          <a:latin typeface="Arial"/>
                          <a:cs typeface="Arial"/>
                        </a:rPr>
                        <a:t>i</a:t>
                      </a:r>
                      <a:r>
                        <a:rPr sz="1800" spc="0" dirty="0">
                          <a:latin typeface="Arial"/>
                          <a:cs typeface="Arial"/>
                        </a:rPr>
                        <a:t>ty co</a:t>
                      </a:r>
                      <a:r>
                        <a:rPr sz="1800" spc="-5" dirty="0">
                          <a:latin typeface="Arial"/>
                          <a:cs typeface="Arial"/>
                        </a:rPr>
                        <a:t>n</a:t>
                      </a:r>
                      <a:r>
                        <a:rPr sz="1800" spc="0" dirty="0">
                          <a:latin typeface="Arial"/>
                          <a:cs typeface="Arial"/>
                        </a:rPr>
                        <a:t>tex</a:t>
                      </a:r>
                      <a:r>
                        <a:rPr sz="1800" spc="-10" dirty="0">
                          <a:latin typeface="Arial"/>
                          <a:cs typeface="Arial"/>
                        </a:rPr>
                        <a:t>t</a:t>
                      </a:r>
                      <a:r>
                        <a:rPr sz="1800" spc="0" dirty="0">
                          <a:latin typeface="Arial"/>
                          <a:cs typeface="Arial"/>
                        </a:rPr>
                        <a:t>s</a:t>
                      </a:r>
                      <a:r>
                        <a:rPr sz="1800" spc="5" dirty="0">
                          <a:latin typeface="Arial"/>
                          <a:cs typeface="Arial"/>
                        </a:rPr>
                        <a:t> </a:t>
                      </a:r>
                      <a:r>
                        <a:rPr sz="1800" spc="0" dirty="0">
                          <a:latin typeface="Arial"/>
                          <a:cs typeface="Arial"/>
                        </a:rPr>
                        <a:t>as ev</a:t>
                      </a:r>
                      <a:r>
                        <a:rPr sz="1800" spc="-10" dirty="0">
                          <a:latin typeface="Arial"/>
                          <a:cs typeface="Arial"/>
                        </a:rPr>
                        <a:t>i</a:t>
                      </a:r>
                      <a:r>
                        <a:rPr sz="1800" spc="0" dirty="0">
                          <a:latin typeface="Arial"/>
                          <a:cs typeface="Arial"/>
                        </a:rPr>
                        <a:t>d</a:t>
                      </a:r>
                      <a:r>
                        <a:rPr sz="1800" spc="-5" dirty="0">
                          <a:latin typeface="Arial"/>
                          <a:cs typeface="Arial"/>
                        </a:rPr>
                        <a:t>e</a:t>
                      </a:r>
                      <a:r>
                        <a:rPr sz="1800" spc="0" dirty="0">
                          <a:latin typeface="Arial"/>
                          <a:cs typeface="Arial"/>
                        </a:rPr>
                        <a:t>nc</a:t>
                      </a:r>
                      <a:r>
                        <a:rPr sz="1800" spc="-5" dirty="0">
                          <a:latin typeface="Arial"/>
                          <a:cs typeface="Arial"/>
                        </a:rPr>
                        <a:t>e</a:t>
                      </a:r>
                      <a:r>
                        <a:rPr sz="1800" spc="0" dirty="0">
                          <a:latin typeface="Arial"/>
                          <a:cs typeface="Arial"/>
                        </a:rPr>
                        <a:t>d by MOV</a:t>
                      </a:r>
                      <a:r>
                        <a:rPr sz="1800" spc="-15" dirty="0">
                          <a:latin typeface="Arial"/>
                          <a:cs typeface="Arial"/>
                        </a:rPr>
                        <a:t> </a:t>
                      </a:r>
                      <a:r>
                        <a:rPr sz="1800" spc="-10" dirty="0">
                          <a:latin typeface="Arial"/>
                          <a:cs typeface="Arial"/>
                        </a:rPr>
                        <a:t>N</a:t>
                      </a:r>
                      <a:r>
                        <a:rPr sz="1800" spc="0" dirty="0">
                          <a:latin typeface="Arial"/>
                          <a:cs typeface="Arial"/>
                        </a:rPr>
                        <a:t>o.</a:t>
                      </a:r>
                      <a:r>
                        <a:rPr sz="1800" spc="-5" dirty="0">
                          <a:latin typeface="Arial"/>
                          <a:cs typeface="Arial"/>
                        </a:rPr>
                        <a:t> </a:t>
                      </a:r>
                      <a:r>
                        <a:rPr sz="1800" spc="0" dirty="0">
                          <a:latin typeface="Arial"/>
                          <a:cs typeface="Arial"/>
                        </a:rPr>
                        <a:t>3</a:t>
                      </a:r>
                      <a:endParaRPr sz="1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04139">
                        <a:lnSpc>
                          <a:spcPct val="100000"/>
                        </a:lnSpc>
                      </a:pPr>
                      <a:r>
                        <a:rPr sz="1800" b="1" spc="-10" dirty="0">
                          <a:latin typeface="Arial"/>
                          <a:cs typeface="Arial"/>
                        </a:rPr>
                        <a:t>C</a:t>
                      </a:r>
                      <a:r>
                        <a:rPr sz="1800" b="1" spc="0" dirty="0">
                          <a:latin typeface="Arial"/>
                          <a:cs typeface="Arial"/>
                        </a:rPr>
                        <a:t>ommunic</a:t>
                      </a:r>
                      <a:r>
                        <a:rPr sz="1800" b="1" spc="-15" dirty="0">
                          <a:latin typeface="Arial"/>
                          <a:cs typeface="Arial"/>
                        </a:rPr>
                        <a:t>a</a:t>
                      </a:r>
                      <a:r>
                        <a:rPr sz="1800" b="1" spc="0" dirty="0">
                          <a:latin typeface="Arial"/>
                          <a:cs typeface="Arial"/>
                        </a:rPr>
                        <a:t>ted </a:t>
                      </a:r>
                      <a:r>
                        <a:rPr sz="1800" spc="-10" dirty="0">
                          <a:latin typeface="Arial"/>
                          <a:cs typeface="Arial"/>
                        </a:rPr>
                        <a:t>wi</a:t>
                      </a:r>
                      <a:r>
                        <a:rPr sz="1800" spc="0" dirty="0">
                          <a:latin typeface="Arial"/>
                          <a:cs typeface="Arial"/>
                        </a:rPr>
                        <a:t>th </a:t>
                      </a:r>
                      <a:r>
                        <a:rPr sz="1800" spc="5" dirty="0">
                          <a:latin typeface="Arial"/>
                          <a:cs typeface="Arial"/>
                        </a:rPr>
                        <a:t>t</a:t>
                      </a:r>
                      <a:r>
                        <a:rPr sz="1800" spc="0" dirty="0">
                          <a:latin typeface="Arial"/>
                          <a:cs typeface="Arial"/>
                        </a:rPr>
                        <a:t>he com</a:t>
                      </a:r>
                      <a:r>
                        <a:rPr sz="1800" spc="5" dirty="0">
                          <a:latin typeface="Arial"/>
                          <a:cs typeface="Arial"/>
                        </a:rPr>
                        <a:t>m</a:t>
                      </a:r>
                      <a:r>
                        <a:rPr sz="1800" spc="0" dirty="0">
                          <a:latin typeface="Arial"/>
                          <a:cs typeface="Arial"/>
                        </a:rPr>
                        <a:t>u</a:t>
                      </a:r>
                      <a:r>
                        <a:rPr sz="1800" spc="-5" dirty="0">
                          <a:latin typeface="Arial"/>
                          <a:cs typeface="Arial"/>
                        </a:rPr>
                        <a:t>n</a:t>
                      </a:r>
                      <a:r>
                        <a:rPr sz="1800" spc="-20" dirty="0">
                          <a:latin typeface="Arial"/>
                          <a:cs typeface="Arial"/>
                        </a:rPr>
                        <a:t>i</a:t>
                      </a:r>
                      <a:r>
                        <a:rPr sz="1800" spc="0" dirty="0">
                          <a:latin typeface="Arial"/>
                          <a:cs typeface="Arial"/>
                        </a:rPr>
                        <a:t>ty stak</a:t>
                      </a:r>
                      <a:r>
                        <a:rPr sz="1800" spc="-5" dirty="0">
                          <a:latin typeface="Arial"/>
                          <a:cs typeface="Arial"/>
                        </a:rPr>
                        <a:t>e</a:t>
                      </a:r>
                      <a:r>
                        <a:rPr sz="1800" spc="0" dirty="0">
                          <a:latin typeface="Arial"/>
                          <a:cs typeface="Arial"/>
                        </a:rPr>
                        <a:t>h</a:t>
                      </a:r>
                      <a:r>
                        <a:rPr sz="1800" spc="-5" dirty="0">
                          <a:latin typeface="Arial"/>
                          <a:cs typeface="Arial"/>
                        </a:rPr>
                        <a:t>o</a:t>
                      </a:r>
                      <a:r>
                        <a:rPr sz="1800" spc="-10" dirty="0">
                          <a:latin typeface="Arial"/>
                          <a:cs typeface="Arial"/>
                        </a:rPr>
                        <a:t>l</a:t>
                      </a:r>
                      <a:r>
                        <a:rPr sz="1800" spc="0" dirty="0">
                          <a:latin typeface="Arial"/>
                          <a:cs typeface="Arial"/>
                        </a:rPr>
                        <a:t>d</a:t>
                      </a:r>
                      <a:r>
                        <a:rPr sz="1800" spc="-5" dirty="0">
                          <a:latin typeface="Arial"/>
                          <a:cs typeface="Arial"/>
                        </a:rPr>
                        <a:t>e</a:t>
                      </a:r>
                      <a:r>
                        <a:rPr sz="1800" spc="0" dirty="0">
                          <a:latin typeface="Arial"/>
                          <a:cs typeface="Arial"/>
                        </a:rPr>
                        <a:t>rs a</a:t>
                      </a:r>
                      <a:r>
                        <a:rPr sz="1800" spc="-5" dirty="0">
                          <a:latin typeface="Arial"/>
                          <a:cs typeface="Arial"/>
                        </a:rPr>
                        <a:t>b</a:t>
                      </a:r>
                      <a:r>
                        <a:rPr sz="1800" spc="0" dirty="0">
                          <a:latin typeface="Arial"/>
                          <a:cs typeface="Arial"/>
                        </a:rPr>
                        <a:t>o</a:t>
                      </a:r>
                      <a:r>
                        <a:rPr sz="1800" spc="-5" dirty="0">
                          <a:latin typeface="Arial"/>
                          <a:cs typeface="Arial"/>
                        </a:rPr>
                        <a:t>u</a:t>
                      </a:r>
                      <a:r>
                        <a:rPr sz="1800" spc="0" dirty="0">
                          <a:latin typeface="Arial"/>
                          <a:cs typeface="Arial"/>
                        </a:rPr>
                        <a:t>t</a:t>
                      </a:r>
                      <a:r>
                        <a:rPr sz="1800" spc="10" dirty="0">
                          <a:latin typeface="Arial"/>
                          <a:cs typeface="Arial"/>
                        </a:rPr>
                        <a:t> </a:t>
                      </a:r>
                      <a:r>
                        <a:rPr sz="1800" spc="0" dirty="0">
                          <a:latin typeface="Arial"/>
                          <a:cs typeface="Arial"/>
                        </a:rPr>
                        <a:t>a progr</a:t>
                      </a:r>
                      <a:r>
                        <a:rPr sz="1800" spc="-15" dirty="0">
                          <a:latin typeface="Arial"/>
                          <a:cs typeface="Arial"/>
                        </a:rPr>
                        <a:t>a</a:t>
                      </a:r>
                      <a:r>
                        <a:rPr sz="1800" spc="0" dirty="0">
                          <a:latin typeface="Arial"/>
                          <a:cs typeface="Arial"/>
                        </a:rPr>
                        <a:t>m, pro</a:t>
                      </a:r>
                      <a:r>
                        <a:rPr sz="1800" spc="5" dirty="0">
                          <a:latin typeface="Arial"/>
                          <a:cs typeface="Arial"/>
                        </a:rPr>
                        <a:t>j</a:t>
                      </a:r>
                      <a:r>
                        <a:rPr sz="1800" spc="0" dirty="0">
                          <a:latin typeface="Arial"/>
                          <a:cs typeface="Arial"/>
                        </a:rPr>
                        <a:t>e</a:t>
                      </a:r>
                      <a:r>
                        <a:rPr sz="1800" spc="-15" dirty="0">
                          <a:latin typeface="Arial"/>
                          <a:cs typeface="Arial"/>
                        </a:rPr>
                        <a:t>c</a:t>
                      </a:r>
                      <a:r>
                        <a:rPr sz="1800" spc="0" dirty="0">
                          <a:latin typeface="Arial"/>
                          <a:cs typeface="Arial"/>
                        </a:rPr>
                        <a:t>t,</a:t>
                      </a:r>
                      <a:r>
                        <a:rPr sz="1800" spc="-5" dirty="0">
                          <a:latin typeface="Arial"/>
                          <a:cs typeface="Arial"/>
                        </a:rPr>
                        <a:t> </a:t>
                      </a:r>
                      <a:r>
                        <a:rPr sz="1800" spc="0" dirty="0">
                          <a:latin typeface="Arial"/>
                          <a:cs typeface="Arial"/>
                        </a:rPr>
                        <a:t>a</a:t>
                      </a:r>
                      <a:r>
                        <a:rPr sz="1800" spc="-5" dirty="0">
                          <a:latin typeface="Arial"/>
                          <a:cs typeface="Arial"/>
                        </a:rPr>
                        <a:t>n</a:t>
                      </a:r>
                      <a:r>
                        <a:rPr sz="1800" spc="0" dirty="0">
                          <a:latin typeface="Arial"/>
                          <a:cs typeface="Arial"/>
                        </a:rPr>
                        <a:t>d/</a:t>
                      </a:r>
                      <a:r>
                        <a:rPr sz="1800" spc="-15" dirty="0">
                          <a:latin typeface="Arial"/>
                          <a:cs typeface="Arial"/>
                        </a:rPr>
                        <a:t>o</a:t>
                      </a:r>
                      <a:r>
                        <a:rPr sz="1800" spc="0" dirty="0">
                          <a:latin typeface="Arial"/>
                          <a:cs typeface="Arial"/>
                        </a:rPr>
                        <a:t>r activ</a:t>
                      </a:r>
                      <a:r>
                        <a:rPr sz="1800" spc="-10" dirty="0">
                          <a:latin typeface="Arial"/>
                          <a:cs typeface="Arial"/>
                        </a:rPr>
                        <a:t>i</a:t>
                      </a:r>
                      <a:r>
                        <a:rPr sz="1800" spc="0" dirty="0">
                          <a:latin typeface="Arial"/>
                          <a:cs typeface="Arial"/>
                        </a:rPr>
                        <a:t>ty</a:t>
                      </a:r>
                      <a:r>
                        <a:rPr sz="1800" spc="-10" dirty="0">
                          <a:latin typeface="Arial"/>
                          <a:cs typeface="Arial"/>
                        </a:rPr>
                        <a:t> </a:t>
                      </a:r>
                      <a:r>
                        <a:rPr sz="1800" spc="0" dirty="0">
                          <a:latin typeface="Arial"/>
                          <a:cs typeface="Arial"/>
                        </a:rPr>
                        <a:t>th</a:t>
                      </a:r>
                      <a:r>
                        <a:rPr sz="1800" spc="-5" dirty="0">
                          <a:latin typeface="Arial"/>
                          <a:cs typeface="Arial"/>
                        </a:rPr>
                        <a:t>a</a:t>
                      </a:r>
                      <a:r>
                        <a:rPr sz="1800" spc="0" dirty="0">
                          <a:latin typeface="Arial"/>
                          <a:cs typeface="Arial"/>
                        </a:rPr>
                        <a:t>t ma</a:t>
                      </a:r>
                      <a:r>
                        <a:rPr sz="1800" spc="-10" dirty="0">
                          <a:latin typeface="Arial"/>
                          <a:cs typeface="Arial"/>
                        </a:rPr>
                        <a:t>i</a:t>
                      </a:r>
                      <a:r>
                        <a:rPr sz="1800" spc="0" dirty="0">
                          <a:latin typeface="Arial"/>
                          <a:cs typeface="Arial"/>
                        </a:rPr>
                        <a:t>nta</a:t>
                      </a:r>
                      <a:r>
                        <a:rPr sz="1800" spc="-5" dirty="0">
                          <a:latin typeface="Arial"/>
                          <a:cs typeface="Arial"/>
                        </a:rPr>
                        <a:t>i</a:t>
                      </a:r>
                      <a:r>
                        <a:rPr sz="1800" spc="0" dirty="0">
                          <a:latin typeface="Arial"/>
                          <a:cs typeface="Arial"/>
                        </a:rPr>
                        <a:t>ns</a:t>
                      </a:r>
                      <a:r>
                        <a:rPr sz="1800" spc="-10" dirty="0">
                          <a:latin typeface="Arial"/>
                          <a:cs typeface="Arial"/>
                        </a:rPr>
                        <a:t> </a:t>
                      </a:r>
                      <a:r>
                        <a:rPr sz="1800" spc="0" dirty="0">
                          <a:latin typeface="Arial"/>
                          <a:cs typeface="Arial"/>
                        </a:rPr>
                        <a:t>the </a:t>
                      </a:r>
                      <a:r>
                        <a:rPr sz="1800" spc="-10" dirty="0">
                          <a:latin typeface="Arial"/>
                          <a:cs typeface="Arial"/>
                        </a:rPr>
                        <a:t>l</a:t>
                      </a:r>
                      <a:r>
                        <a:rPr sz="1800" spc="0" dirty="0">
                          <a:latin typeface="Arial"/>
                          <a:cs typeface="Arial"/>
                        </a:rPr>
                        <a:t>e</a:t>
                      </a:r>
                      <a:r>
                        <a:rPr sz="1800" spc="-5" dirty="0">
                          <a:latin typeface="Arial"/>
                          <a:cs typeface="Arial"/>
                        </a:rPr>
                        <a:t>a</a:t>
                      </a:r>
                      <a:r>
                        <a:rPr sz="1800" spc="0" dirty="0">
                          <a:latin typeface="Arial"/>
                          <a:cs typeface="Arial"/>
                        </a:rPr>
                        <a:t>rn</a:t>
                      </a:r>
                      <a:r>
                        <a:rPr sz="1800" spc="-10" dirty="0">
                          <a:latin typeface="Arial"/>
                          <a:cs typeface="Arial"/>
                        </a:rPr>
                        <a:t>i</a:t>
                      </a:r>
                      <a:r>
                        <a:rPr sz="1800" spc="0" dirty="0">
                          <a:latin typeface="Arial"/>
                          <a:cs typeface="Arial"/>
                        </a:rPr>
                        <a:t>ng e</a:t>
                      </a:r>
                      <a:r>
                        <a:rPr sz="1800" spc="-5" dirty="0">
                          <a:latin typeface="Arial"/>
                          <a:cs typeface="Arial"/>
                        </a:rPr>
                        <a:t>n</a:t>
                      </a:r>
                      <a:r>
                        <a:rPr sz="1800" spc="0" dirty="0">
                          <a:latin typeface="Arial"/>
                          <a:cs typeface="Arial"/>
                        </a:rPr>
                        <a:t>v</a:t>
                      </a:r>
                      <a:r>
                        <a:rPr sz="1800" spc="-10" dirty="0">
                          <a:latin typeface="Arial"/>
                          <a:cs typeface="Arial"/>
                        </a:rPr>
                        <a:t>i</a:t>
                      </a:r>
                      <a:r>
                        <a:rPr sz="1800" spc="0" dirty="0">
                          <a:latin typeface="Arial"/>
                          <a:cs typeface="Arial"/>
                        </a:rPr>
                        <a:t>ro</a:t>
                      </a:r>
                      <a:r>
                        <a:rPr sz="1800" spc="-5" dirty="0">
                          <a:latin typeface="Arial"/>
                          <a:cs typeface="Arial"/>
                        </a:rPr>
                        <a:t>n</a:t>
                      </a:r>
                      <a:r>
                        <a:rPr sz="1800" spc="0" dirty="0">
                          <a:latin typeface="Arial"/>
                          <a:cs typeface="Arial"/>
                        </a:rPr>
                        <a:t>me</a:t>
                      </a:r>
                      <a:r>
                        <a:rPr sz="1800" spc="-20" dirty="0">
                          <a:latin typeface="Arial"/>
                          <a:cs typeface="Arial"/>
                        </a:rPr>
                        <a:t>n</a:t>
                      </a:r>
                      <a:r>
                        <a:rPr sz="1800" spc="0" dirty="0">
                          <a:latin typeface="Arial"/>
                          <a:cs typeface="Arial"/>
                        </a:rPr>
                        <a:t>t res</a:t>
                      </a:r>
                      <a:r>
                        <a:rPr sz="1800" spc="-5" dirty="0">
                          <a:latin typeface="Arial"/>
                          <a:cs typeface="Arial"/>
                        </a:rPr>
                        <a:t>p</a:t>
                      </a:r>
                      <a:r>
                        <a:rPr sz="1800" spc="0" dirty="0">
                          <a:latin typeface="Arial"/>
                          <a:cs typeface="Arial"/>
                        </a:rPr>
                        <a:t>o</a:t>
                      </a:r>
                      <a:r>
                        <a:rPr sz="1800" spc="-5" dirty="0">
                          <a:latin typeface="Arial"/>
                          <a:cs typeface="Arial"/>
                        </a:rPr>
                        <a:t>n</a:t>
                      </a:r>
                      <a:r>
                        <a:rPr sz="1800" spc="0" dirty="0">
                          <a:latin typeface="Arial"/>
                          <a:cs typeface="Arial"/>
                        </a:rPr>
                        <a:t>s</a:t>
                      </a:r>
                      <a:r>
                        <a:rPr sz="1800" spc="-10" dirty="0">
                          <a:latin typeface="Arial"/>
                          <a:cs typeface="Arial"/>
                        </a:rPr>
                        <a:t>i</a:t>
                      </a:r>
                      <a:r>
                        <a:rPr sz="1800" spc="0" dirty="0">
                          <a:latin typeface="Arial"/>
                          <a:cs typeface="Arial"/>
                        </a:rPr>
                        <a:t>ve</a:t>
                      </a:r>
                      <a:r>
                        <a:rPr sz="1800" spc="-10" dirty="0">
                          <a:latin typeface="Arial"/>
                          <a:cs typeface="Arial"/>
                        </a:rPr>
                        <a:t> </a:t>
                      </a:r>
                      <a:r>
                        <a:rPr sz="1800" spc="0" dirty="0">
                          <a:latin typeface="Arial"/>
                          <a:cs typeface="Arial"/>
                        </a:rPr>
                        <a:t>to com</a:t>
                      </a:r>
                      <a:r>
                        <a:rPr sz="1800" spc="5" dirty="0">
                          <a:latin typeface="Arial"/>
                          <a:cs typeface="Arial"/>
                        </a:rPr>
                        <a:t>m</a:t>
                      </a:r>
                      <a:r>
                        <a:rPr sz="1800" spc="0" dirty="0">
                          <a:latin typeface="Arial"/>
                          <a:cs typeface="Arial"/>
                        </a:rPr>
                        <a:t>u</a:t>
                      </a:r>
                      <a:r>
                        <a:rPr sz="1800" spc="-5" dirty="0">
                          <a:latin typeface="Arial"/>
                          <a:cs typeface="Arial"/>
                        </a:rPr>
                        <a:t>n</a:t>
                      </a:r>
                      <a:r>
                        <a:rPr sz="1800" spc="-20" dirty="0">
                          <a:latin typeface="Arial"/>
                          <a:cs typeface="Arial"/>
                        </a:rPr>
                        <a:t>i</a:t>
                      </a:r>
                      <a:r>
                        <a:rPr sz="1800" spc="0" dirty="0">
                          <a:latin typeface="Arial"/>
                          <a:cs typeface="Arial"/>
                        </a:rPr>
                        <a:t>ty co</a:t>
                      </a:r>
                      <a:r>
                        <a:rPr sz="1800" spc="-5" dirty="0">
                          <a:latin typeface="Arial"/>
                          <a:cs typeface="Arial"/>
                        </a:rPr>
                        <a:t>n</a:t>
                      </a:r>
                      <a:r>
                        <a:rPr sz="1800" spc="0" dirty="0">
                          <a:latin typeface="Arial"/>
                          <a:cs typeface="Arial"/>
                        </a:rPr>
                        <a:t>tex</a:t>
                      </a:r>
                      <a:r>
                        <a:rPr sz="1800" spc="-10" dirty="0">
                          <a:latin typeface="Arial"/>
                          <a:cs typeface="Arial"/>
                        </a:rPr>
                        <a:t>t</a:t>
                      </a:r>
                      <a:r>
                        <a:rPr sz="1800" spc="0" dirty="0">
                          <a:latin typeface="Arial"/>
                          <a:cs typeface="Arial"/>
                        </a:rPr>
                        <a:t>s</a:t>
                      </a:r>
                      <a:r>
                        <a:rPr sz="1800" spc="5" dirty="0">
                          <a:latin typeface="Arial"/>
                          <a:cs typeface="Arial"/>
                        </a:rPr>
                        <a:t> </a:t>
                      </a:r>
                      <a:r>
                        <a:rPr sz="1800" spc="0" dirty="0">
                          <a:latin typeface="Arial"/>
                          <a:cs typeface="Arial"/>
                        </a:rPr>
                        <a:t>as ev</a:t>
                      </a:r>
                      <a:r>
                        <a:rPr sz="1800" spc="-10" dirty="0">
                          <a:latin typeface="Arial"/>
                          <a:cs typeface="Arial"/>
                        </a:rPr>
                        <a:t>i</a:t>
                      </a:r>
                      <a:r>
                        <a:rPr sz="1800" spc="0" dirty="0">
                          <a:latin typeface="Arial"/>
                          <a:cs typeface="Arial"/>
                        </a:rPr>
                        <a:t>d</a:t>
                      </a:r>
                      <a:r>
                        <a:rPr sz="1800" spc="-5" dirty="0">
                          <a:latin typeface="Arial"/>
                          <a:cs typeface="Arial"/>
                        </a:rPr>
                        <a:t>e</a:t>
                      </a:r>
                      <a:r>
                        <a:rPr sz="1800" spc="0" dirty="0">
                          <a:latin typeface="Arial"/>
                          <a:cs typeface="Arial"/>
                        </a:rPr>
                        <a:t>nc</a:t>
                      </a:r>
                      <a:r>
                        <a:rPr sz="1800" spc="-5" dirty="0">
                          <a:latin typeface="Arial"/>
                          <a:cs typeface="Arial"/>
                        </a:rPr>
                        <a:t>e</a:t>
                      </a:r>
                      <a:r>
                        <a:rPr sz="1800" spc="0" dirty="0">
                          <a:latin typeface="Arial"/>
                          <a:cs typeface="Arial"/>
                        </a:rPr>
                        <a:t>d by MOV</a:t>
                      </a:r>
                      <a:r>
                        <a:rPr sz="1800" spc="-15" dirty="0">
                          <a:latin typeface="Arial"/>
                          <a:cs typeface="Arial"/>
                        </a:rPr>
                        <a:t> </a:t>
                      </a:r>
                      <a:r>
                        <a:rPr sz="1800" spc="-10" dirty="0">
                          <a:latin typeface="Arial"/>
                          <a:cs typeface="Arial"/>
                        </a:rPr>
                        <a:t>N</a:t>
                      </a:r>
                      <a:r>
                        <a:rPr sz="1800" spc="0" dirty="0">
                          <a:latin typeface="Arial"/>
                          <a:cs typeface="Arial"/>
                        </a:rPr>
                        <a:t>o.</a:t>
                      </a:r>
                      <a:r>
                        <a:rPr sz="1800" spc="-5" dirty="0">
                          <a:latin typeface="Arial"/>
                          <a:cs typeface="Arial"/>
                        </a:rPr>
                        <a:t> </a:t>
                      </a:r>
                      <a:r>
                        <a:rPr sz="1800" spc="0" dirty="0">
                          <a:latin typeface="Arial"/>
                          <a:cs typeface="Arial"/>
                        </a:rPr>
                        <a:t>4</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16205">
                        <a:lnSpc>
                          <a:spcPct val="100000"/>
                        </a:lnSpc>
                      </a:pPr>
                      <a:r>
                        <a:rPr sz="1800" spc="-10" dirty="0">
                          <a:latin typeface="Arial"/>
                          <a:cs typeface="Arial"/>
                        </a:rPr>
                        <a:t>N</a:t>
                      </a:r>
                      <a:r>
                        <a:rPr sz="1800" spc="0" dirty="0">
                          <a:latin typeface="Arial"/>
                          <a:cs typeface="Arial"/>
                        </a:rPr>
                        <a:t>o acceptab</a:t>
                      </a:r>
                      <a:r>
                        <a:rPr sz="1800" spc="-10" dirty="0">
                          <a:latin typeface="Arial"/>
                          <a:cs typeface="Arial"/>
                        </a:rPr>
                        <a:t>l</a:t>
                      </a:r>
                      <a:r>
                        <a:rPr sz="1800" spc="0" dirty="0">
                          <a:latin typeface="Arial"/>
                          <a:cs typeface="Arial"/>
                        </a:rPr>
                        <a:t>e ev</a:t>
                      </a:r>
                      <a:r>
                        <a:rPr sz="1800" spc="-10" dirty="0">
                          <a:latin typeface="Arial"/>
                          <a:cs typeface="Arial"/>
                        </a:rPr>
                        <a:t>i</a:t>
                      </a:r>
                      <a:r>
                        <a:rPr sz="1800" spc="0" dirty="0">
                          <a:latin typeface="Arial"/>
                          <a:cs typeface="Arial"/>
                        </a:rPr>
                        <a:t>d</a:t>
                      </a:r>
                      <a:r>
                        <a:rPr sz="1800" spc="-5" dirty="0">
                          <a:latin typeface="Arial"/>
                          <a:cs typeface="Arial"/>
                        </a:rPr>
                        <a:t>e</a:t>
                      </a:r>
                      <a:r>
                        <a:rPr sz="1800" spc="0" dirty="0">
                          <a:latin typeface="Arial"/>
                          <a:cs typeface="Arial"/>
                        </a:rPr>
                        <a:t>nce </a:t>
                      </a:r>
                      <a:r>
                        <a:rPr sz="1800" spc="-10" dirty="0">
                          <a:latin typeface="Arial"/>
                          <a:cs typeface="Arial"/>
                        </a:rPr>
                        <a:t>w</a:t>
                      </a:r>
                      <a:r>
                        <a:rPr sz="1800" spc="0" dirty="0">
                          <a:latin typeface="Arial"/>
                          <a:cs typeface="Arial"/>
                        </a:rPr>
                        <a:t>as sh</a:t>
                      </a:r>
                      <a:r>
                        <a:rPr sz="1800" spc="-5" dirty="0">
                          <a:latin typeface="Arial"/>
                          <a:cs typeface="Arial"/>
                        </a:rPr>
                        <a:t>o</a:t>
                      </a:r>
                      <a:r>
                        <a:rPr sz="1800" spc="-10" dirty="0">
                          <a:latin typeface="Arial"/>
                          <a:cs typeface="Arial"/>
                        </a:rPr>
                        <a:t>w</a:t>
                      </a:r>
                      <a:r>
                        <a:rPr sz="1800" spc="0" dirty="0">
                          <a:latin typeface="Arial"/>
                          <a:cs typeface="Arial"/>
                        </a:rPr>
                        <a:t>n</a:t>
                      </a:r>
                      <a:endParaRPr sz="1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31800" y="10426005"/>
            <a:ext cx="3352164" cy="432661"/>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txBox="1"/>
          <p:nvPr/>
        </p:nvSpPr>
        <p:spPr>
          <a:xfrm>
            <a:off x="734261" y="330621"/>
            <a:ext cx="17647654" cy="993219"/>
          </a:xfrm>
          <a:prstGeom prst="rect">
            <a:avLst/>
          </a:prstGeom>
        </p:spPr>
        <p:txBody>
          <a:bodyPr vert="horz" wrap="square" lIns="0" tIns="0" rIns="0" bIns="0" rtlCol="0">
            <a:noAutofit/>
          </a:bodyPr>
          <a:lstStyle/>
          <a:p>
            <a:pPr marL="12700" marR="12700">
              <a:lnSpc>
                <a:spcPts val="1720"/>
              </a:lnSpc>
            </a:pPr>
            <a:r>
              <a:rPr b="1" dirty="0">
                <a:latin typeface="Arial"/>
                <a:cs typeface="Arial"/>
              </a:rPr>
              <a:t>K</a:t>
            </a:r>
            <a:r>
              <a:rPr b="1" spc="-10" dirty="0">
                <a:latin typeface="Arial"/>
                <a:cs typeface="Arial"/>
              </a:rPr>
              <a:t>R</a:t>
            </a:r>
            <a:r>
              <a:rPr b="1" dirty="0">
                <a:latin typeface="Arial"/>
                <a:cs typeface="Arial"/>
              </a:rPr>
              <a:t>A 4:</a:t>
            </a:r>
            <a:r>
              <a:rPr b="1" spc="5" dirty="0">
                <a:latin typeface="Arial"/>
                <a:cs typeface="Arial"/>
              </a:rPr>
              <a:t> </a:t>
            </a:r>
            <a:r>
              <a:rPr b="1" dirty="0">
                <a:latin typeface="Arial"/>
                <a:cs typeface="Arial"/>
              </a:rPr>
              <a:t>C</a:t>
            </a:r>
            <a:r>
              <a:rPr b="1" spc="-10" dirty="0">
                <a:latin typeface="Arial"/>
                <a:cs typeface="Arial"/>
              </a:rPr>
              <a:t>o</a:t>
            </a:r>
            <a:r>
              <a:rPr b="1" dirty="0">
                <a:latin typeface="Arial"/>
                <a:cs typeface="Arial"/>
              </a:rPr>
              <a:t>mm</a:t>
            </a:r>
            <a:r>
              <a:rPr b="1" spc="-10" dirty="0">
                <a:latin typeface="Arial"/>
                <a:cs typeface="Arial"/>
              </a:rPr>
              <a:t>u</a:t>
            </a:r>
            <a:r>
              <a:rPr b="1" spc="5" dirty="0">
                <a:latin typeface="Arial"/>
                <a:cs typeface="Arial"/>
              </a:rPr>
              <a:t>n</a:t>
            </a:r>
            <a:r>
              <a:rPr b="1" dirty="0">
                <a:latin typeface="Arial"/>
                <a:cs typeface="Arial"/>
              </a:rPr>
              <a:t>i</a:t>
            </a:r>
            <a:r>
              <a:rPr b="1" spc="5" dirty="0">
                <a:latin typeface="Arial"/>
                <a:cs typeface="Arial"/>
              </a:rPr>
              <a:t>t</a:t>
            </a:r>
            <a:r>
              <a:rPr b="1" dirty="0">
                <a:latin typeface="Arial"/>
                <a:cs typeface="Arial"/>
              </a:rPr>
              <a:t>y Lin</a:t>
            </a:r>
            <a:r>
              <a:rPr b="1" spc="-10" dirty="0">
                <a:latin typeface="Arial"/>
                <a:cs typeface="Arial"/>
              </a:rPr>
              <a:t>k</a:t>
            </a:r>
            <a:r>
              <a:rPr b="1" dirty="0">
                <a:latin typeface="Arial"/>
                <a:cs typeface="Arial"/>
              </a:rPr>
              <a:t>a</a:t>
            </a:r>
            <a:r>
              <a:rPr b="1" spc="-5" dirty="0">
                <a:latin typeface="Arial"/>
                <a:cs typeface="Arial"/>
              </a:rPr>
              <a:t>g</a:t>
            </a:r>
            <a:r>
              <a:rPr b="1" dirty="0">
                <a:latin typeface="Arial"/>
                <a:cs typeface="Arial"/>
              </a:rPr>
              <a:t>es</a:t>
            </a:r>
            <a:r>
              <a:rPr b="1" spc="-10" dirty="0">
                <a:latin typeface="Arial"/>
                <a:cs typeface="Arial"/>
              </a:rPr>
              <a:t> </a:t>
            </a:r>
            <a:r>
              <a:rPr b="1" spc="5" dirty="0">
                <a:latin typeface="Arial"/>
                <a:cs typeface="Arial"/>
              </a:rPr>
              <a:t>a</a:t>
            </a:r>
            <a:r>
              <a:rPr b="1" spc="-5" dirty="0">
                <a:latin typeface="Arial"/>
                <a:cs typeface="Arial"/>
              </a:rPr>
              <a:t>n</a:t>
            </a:r>
            <a:r>
              <a:rPr b="1" dirty="0">
                <a:latin typeface="Arial"/>
                <a:cs typeface="Arial"/>
              </a:rPr>
              <a:t>d</a:t>
            </a:r>
            <a:r>
              <a:rPr b="1" spc="-15" dirty="0">
                <a:latin typeface="Arial"/>
                <a:cs typeface="Arial"/>
              </a:rPr>
              <a:t> </a:t>
            </a:r>
            <a:r>
              <a:rPr b="1" spc="-5" dirty="0">
                <a:latin typeface="Arial"/>
                <a:cs typeface="Arial"/>
              </a:rPr>
              <a:t>P</a:t>
            </a:r>
            <a:r>
              <a:rPr b="1" dirty="0">
                <a:latin typeface="Arial"/>
                <a:cs typeface="Arial"/>
              </a:rPr>
              <a:t>rofes</a:t>
            </a:r>
            <a:r>
              <a:rPr b="1" spc="-10" dirty="0">
                <a:latin typeface="Arial"/>
                <a:cs typeface="Arial"/>
              </a:rPr>
              <a:t>s</a:t>
            </a:r>
            <a:r>
              <a:rPr b="1" dirty="0">
                <a:latin typeface="Arial"/>
                <a:cs typeface="Arial"/>
              </a:rPr>
              <a:t>io</a:t>
            </a:r>
            <a:r>
              <a:rPr b="1" spc="-10" dirty="0">
                <a:latin typeface="Arial"/>
                <a:cs typeface="Arial"/>
              </a:rPr>
              <a:t>n</a:t>
            </a:r>
            <a:r>
              <a:rPr b="1" dirty="0">
                <a:latin typeface="Arial"/>
                <a:cs typeface="Arial"/>
              </a:rPr>
              <a:t>al </a:t>
            </a:r>
            <a:r>
              <a:rPr b="1" spc="-5" dirty="0">
                <a:latin typeface="Arial"/>
                <a:cs typeface="Arial"/>
              </a:rPr>
              <a:t>Eng</a:t>
            </a:r>
            <a:r>
              <a:rPr b="1" dirty="0">
                <a:latin typeface="Arial"/>
                <a:cs typeface="Arial"/>
              </a:rPr>
              <a:t>a</a:t>
            </a:r>
            <a:r>
              <a:rPr b="1" spc="-5" dirty="0">
                <a:latin typeface="Arial"/>
                <a:cs typeface="Arial"/>
              </a:rPr>
              <a:t>g</a:t>
            </a:r>
            <a:r>
              <a:rPr b="1" dirty="0">
                <a:latin typeface="Arial"/>
                <a:cs typeface="Arial"/>
              </a:rPr>
              <a:t>eme</a:t>
            </a:r>
            <a:r>
              <a:rPr b="1" spc="-5" dirty="0">
                <a:latin typeface="Arial"/>
                <a:cs typeface="Arial"/>
              </a:rPr>
              <a:t>n</a:t>
            </a:r>
            <a:r>
              <a:rPr b="1" dirty="0">
                <a:latin typeface="Arial"/>
                <a:cs typeface="Arial"/>
              </a:rPr>
              <a:t>t</a:t>
            </a:r>
            <a:r>
              <a:rPr b="1" spc="5" dirty="0">
                <a:latin typeface="Arial"/>
                <a:cs typeface="Arial"/>
              </a:rPr>
              <a:t> </a:t>
            </a:r>
            <a:r>
              <a:rPr b="1" dirty="0">
                <a:latin typeface="Arial"/>
                <a:cs typeface="Arial"/>
              </a:rPr>
              <a:t>&amp; </a:t>
            </a:r>
            <a:r>
              <a:rPr b="1" spc="-5" dirty="0">
                <a:latin typeface="Arial"/>
                <a:cs typeface="Arial"/>
              </a:rPr>
              <a:t>P</a:t>
            </a:r>
            <a:r>
              <a:rPr b="1" spc="-10" dirty="0">
                <a:latin typeface="Arial"/>
                <a:cs typeface="Arial"/>
              </a:rPr>
              <a:t>e</a:t>
            </a:r>
            <a:r>
              <a:rPr b="1" dirty="0">
                <a:latin typeface="Arial"/>
                <a:cs typeface="Arial"/>
              </a:rPr>
              <a:t>r</a:t>
            </a:r>
            <a:r>
              <a:rPr b="1" spc="5" dirty="0">
                <a:latin typeface="Arial"/>
                <a:cs typeface="Arial"/>
              </a:rPr>
              <a:t>s</a:t>
            </a:r>
            <a:r>
              <a:rPr b="1" spc="-20" dirty="0">
                <a:latin typeface="Arial"/>
                <a:cs typeface="Arial"/>
              </a:rPr>
              <a:t>o</a:t>
            </a:r>
            <a:r>
              <a:rPr b="1" spc="-5" dirty="0">
                <a:latin typeface="Arial"/>
                <a:cs typeface="Arial"/>
              </a:rPr>
              <a:t>n</a:t>
            </a:r>
            <a:r>
              <a:rPr b="1" dirty="0">
                <a:latin typeface="Arial"/>
                <a:cs typeface="Arial"/>
              </a:rPr>
              <a:t>al Gro</a:t>
            </a:r>
            <a:r>
              <a:rPr b="1" spc="-10" dirty="0">
                <a:latin typeface="Arial"/>
                <a:cs typeface="Arial"/>
              </a:rPr>
              <a:t>w</a:t>
            </a:r>
            <a:r>
              <a:rPr b="1" dirty="0">
                <a:latin typeface="Arial"/>
                <a:cs typeface="Arial"/>
              </a:rPr>
              <a:t>th </a:t>
            </a:r>
            <a:r>
              <a:rPr b="1" spc="5" dirty="0">
                <a:latin typeface="Arial"/>
                <a:cs typeface="Arial"/>
              </a:rPr>
              <a:t>a</a:t>
            </a:r>
            <a:r>
              <a:rPr b="1" spc="-5" dirty="0">
                <a:latin typeface="Arial"/>
                <a:cs typeface="Arial"/>
              </a:rPr>
              <a:t>n</a:t>
            </a:r>
            <a:r>
              <a:rPr b="1" dirty="0">
                <a:latin typeface="Arial"/>
                <a:cs typeface="Arial"/>
              </a:rPr>
              <a:t>d</a:t>
            </a:r>
            <a:r>
              <a:rPr b="1" spc="-5" dirty="0">
                <a:latin typeface="Arial"/>
                <a:cs typeface="Arial"/>
              </a:rPr>
              <a:t> </a:t>
            </a:r>
            <a:r>
              <a:rPr b="1" dirty="0">
                <a:latin typeface="Arial"/>
                <a:cs typeface="Arial"/>
              </a:rPr>
              <a:t>Prof</a:t>
            </a:r>
            <a:r>
              <a:rPr b="1" spc="5" dirty="0">
                <a:latin typeface="Arial"/>
                <a:cs typeface="Arial"/>
              </a:rPr>
              <a:t>e</a:t>
            </a:r>
            <a:r>
              <a:rPr b="1" dirty="0">
                <a:latin typeface="Arial"/>
                <a:cs typeface="Arial"/>
              </a:rPr>
              <a:t>s</a:t>
            </a:r>
            <a:r>
              <a:rPr b="1" spc="-10" dirty="0">
                <a:latin typeface="Arial"/>
                <a:cs typeface="Arial"/>
              </a:rPr>
              <a:t>s</a:t>
            </a:r>
            <a:r>
              <a:rPr b="1" dirty="0">
                <a:latin typeface="Arial"/>
                <a:cs typeface="Arial"/>
              </a:rPr>
              <a:t>io</a:t>
            </a:r>
            <a:r>
              <a:rPr b="1" spc="-10" dirty="0">
                <a:latin typeface="Arial"/>
                <a:cs typeface="Arial"/>
              </a:rPr>
              <a:t>n</a:t>
            </a:r>
            <a:r>
              <a:rPr b="1" dirty="0">
                <a:latin typeface="Arial"/>
                <a:cs typeface="Arial"/>
              </a:rPr>
              <a:t>al De</a:t>
            </a:r>
            <a:r>
              <a:rPr b="1" spc="5" dirty="0">
                <a:latin typeface="Arial"/>
                <a:cs typeface="Arial"/>
              </a:rPr>
              <a:t>v</a:t>
            </a:r>
            <a:r>
              <a:rPr b="1" dirty="0">
                <a:latin typeface="Arial"/>
                <a:cs typeface="Arial"/>
              </a:rPr>
              <a:t>elo</a:t>
            </a:r>
            <a:r>
              <a:rPr b="1" spc="-10" dirty="0">
                <a:latin typeface="Arial"/>
                <a:cs typeface="Arial"/>
              </a:rPr>
              <a:t>p</a:t>
            </a:r>
            <a:r>
              <a:rPr b="1" dirty="0">
                <a:latin typeface="Arial"/>
                <a:cs typeface="Arial"/>
              </a:rPr>
              <a:t>me</a:t>
            </a:r>
            <a:r>
              <a:rPr b="1" spc="-5" dirty="0">
                <a:latin typeface="Arial"/>
                <a:cs typeface="Arial"/>
              </a:rPr>
              <a:t>n</a:t>
            </a:r>
            <a:r>
              <a:rPr b="1" dirty="0">
                <a:latin typeface="Arial"/>
                <a:cs typeface="Arial"/>
              </a:rPr>
              <a:t>t</a:t>
            </a:r>
            <a:endParaRPr lang="en-US" b="1" dirty="0">
              <a:latin typeface="Arial"/>
              <a:cs typeface="Arial"/>
            </a:endParaRPr>
          </a:p>
          <a:p>
            <a:pPr marL="12700" marR="12700"/>
            <a:r>
              <a:rPr lang="en-US" sz="2400" b="1" dirty="0">
                <a:highlight>
                  <a:srgbClr val="FFFF00"/>
                </a:highlight>
                <a:latin typeface="Arial"/>
                <a:cs typeface="Arial"/>
              </a:rPr>
              <a:t>O</a:t>
            </a:r>
            <a:r>
              <a:rPr lang="en-US" sz="2400" b="1" spc="-10" dirty="0">
                <a:highlight>
                  <a:srgbClr val="FFFF00"/>
                </a:highlight>
                <a:latin typeface="Arial"/>
                <a:cs typeface="Arial"/>
              </a:rPr>
              <a:t>B</a:t>
            </a:r>
            <a:r>
              <a:rPr lang="en-US" sz="2400" b="1" spc="0" dirty="0">
                <a:highlight>
                  <a:srgbClr val="FFFF00"/>
                </a:highlight>
                <a:latin typeface="Arial"/>
                <a:cs typeface="Arial"/>
              </a:rPr>
              <a:t>J</a:t>
            </a:r>
            <a:r>
              <a:rPr lang="en-US" sz="2400" b="1" spc="-10" dirty="0">
                <a:highlight>
                  <a:srgbClr val="FFFF00"/>
                </a:highlight>
                <a:latin typeface="Arial"/>
                <a:cs typeface="Arial"/>
              </a:rPr>
              <a:t>EC</a:t>
            </a:r>
            <a:r>
              <a:rPr lang="en-US" sz="2400" b="1" spc="0" dirty="0">
                <a:highlight>
                  <a:srgbClr val="FFFF00"/>
                </a:highlight>
                <a:latin typeface="Arial"/>
                <a:cs typeface="Arial"/>
              </a:rPr>
              <a:t>TIVE </a:t>
            </a:r>
            <a:r>
              <a:rPr lang="en-US" sz="2400" b="1" dirty="0">
                <a:highlight>
                  <a:srgbClr val="FFFF00"/>
                </a:highlight>
                <a:latin typeface="Arial"/>
                <a:cs typeface="Arial"/>
              </a:rPr>
              <a:t>1</a:t>
            </a:r>
            <a:r>
              <a:rPr lang="en-US" sz="2400" b="1" spc="-5" dirty="0">
                <a:highlight>
                  <a:srgbClr val="FFFF00"/>
                </a:highlight>
                <a:latin typeface="Arial"/>
                <a:cs typeface="Arial"/>
              </a:rPr>
              <a:t>4</a:t>
            </a:r>
            <a:r>
              <a:rPr lang="en-US" sz="2400" b="1" spc="0" dirty="0">
                <a:highlight>
                  <a:srgbClr val="FFFF00"/>
                </a:highlight>
                <a:latin typeface="Arial"/>
                <a:cs typeface="Arial"/>
              </a:rPr>
              <a:t>.</a:t>
            </a:r>
            <a:r>
              <a:rPr lang="en-US" sz="2400" b="1" spc="10" dirty="0">
                <a:highlight>
                  <a:srgbClr val="FFFF00"/>
                </a:highlight>
                <a:latin typeface="Arial"/>
                <a:cs typeface="Arial"/>
              </a:rPr>
              <a:t> </a:t>
            </a:r>
            <a:r>
              <a:rPr lang="en-US" sz="2400" b="1" spc="-10" dirty="0">
                <a:highlight>
                  <a:srgbClr val="FFFF00"/>
                </a:highlight>
                <a:latin typeface="Arial"/>
                <a:cs typeface="Arial"/>
              </a:rPr>
              <a:t>R</a:t>
            </a:r>
            <a:r>
              <a:rPr lang="en-US" sz="2400" b="1" spc="0" dirty="0">
                <a:highlight>
                  <a:srgbClr val="FFFF00"/>
                </a:highlight>
                <a:latin typeface="Arial"/>
                <a:cs typeface="Arial"/>
              </a:rPr>
              <a:t>e</a:t>
            </a:r>
            <a:r>
              <a:rPr lang="en-US" sz="2400" b="1" spc="-5" dirty="0">
                <a:highlight>
                  <a:srgbClr val="FFFF00"/>
                </a:highlight>
                <a:latin typeface="Arial"/>
                <a:cs typeface="Arial"/>
              </a:rPr>
              <a:t>v</a:t>
            </a:r>
            <a:r>
              <a:rPr lang="en-US" sz="2400" b="1" spc="0" dirty="0">
                <a:highlight>
                  <a:srgbClr val="FFFF00"/>
                </a:highlight>
                <a:latin typeface="Arial"/>
                <a:cs typeface="Arial"/>
              </a:rPr>
              <a:t>i</a:t>
            </a:r>
            <a:r>
              <a:rPr lang="en-US" sz="2400" b="1" spc="-15" dirty="0">
                <a:highlight>
                  <a:srgbClr val="FFFF00"/>
                </a:highlight>
                <a:latin typeface="Arial"/>
                <a:cs typeface="Arial"/>
              </a:rPr>
              <a:t>e</a:t>
            </a:r>
            <a:r>
              <a:rPr lang="en-US" sz="2400" b="1" spc="0" dirty="0">
                <a:highlight>
                  <a:srgbClr val="FFFF00"/>
                </a:highlight>
                <a:latin typeface="Arial"/>
                <a:cs typeface="Arial"/>
              </a:rPr>
              <a:t>wed reg</a:t>
            </a:r>
            <a:r>
              <a:rPr lang="en-US" sz="2400" b="1" spc="-5" dirty="0">
                <a:highlight>
                  <a:srgbClr val="FFFF00"/>
                </a:highlight>
                <a:latin typeface="Arial"/>
                <a:cs typeface="Arial"/>
              </a:rPr>
              <a:t>u</a:t>
            </a:r>
            <a:r>
              <a:rPr lang="en-US" sz="2400" b="1" spc="0" dirty="0">
                <a:highlight>
                  <a:srgbClr val="FFFF00"/>
                </a:highlight>
                <a:latin typeface="Arial"/>
                <a:cs typeface="Arial"/>
              </a:rPr>
              <a:t>la</a:t>
            </a:r>
            <a:r>
              <a:rPr lang="en-US" sz="2400" b="1" spc="-15" dirty="0">
                <a:highlight>
                  <a:srgbClr val="FFFF00"/>
                </a:highlight>
                <a:latin typeface="Arial"/>
                <a:cs typeface="Arial"/>
              </a:rPr>
              <a:t>r</a:t>
            </a:r>
            <a:r>
              <a:rPr lang="en-US" sz="2400" b="1" spc="0" dirty="0">
                <a:highlight>
                  <a:srgbClr val="FFFF00"/>
                </a:highlight>
                <a:latin typeface="Arial"/>
                <a:cs typeface="Arial"/>
              </a:rPr>
              <a:t>ly p</a:t>
            </a:r>
            <a:r>
              <a:rPr lang="en-US" sz="2400" b="1" spc="-5" dirty="0">
                <a:highlight>
                  <a:srgbClr val="FFFF00"/>
                </a:highlight>
                <a:latin typeface="Arial"/>
                <a:cs typeface="Arial"/>
              </a:rPr>
              <a:t>e</a:t>
            </a:r>
            <a:r>
              <a:rPr lang="en-US" sz="2400" b="1" spc="0" dirty="0">
                <a:highlight>
                  <a:srgbClr val="FFFF00"/>
                </a:highlight>
                <a:latin typeface="Arial"/>
                <a:cs typeface="Arial"/>
              </a:rPr>
              <a:t>rso</a:t>
            </a:r>
            <a:r>
              <a:rPr lang="en-US" sz="2400" b="1" spc="-5" dirty="0">
                <a:highlight>
                  <a:srgbClr val="FFFF00"/>
                </a:highlight>
                <a:latin typeface="Arial"/>
                <a:cs typeface="Arial"/>
              </a:rPr>
              <a:t>n</a:t>
            </a:r>
            <a:r>
              <a:rPr lang="en-US" sz="2400" b="1" spc="0" dirty="0">
                <a:highlight>
                  <a:srgbClr val="FFFF00"/>
                </a:highlight>
                <a:latin typeface="Arial"/>
                <a:cs typeface="Arial"/>
              </a:rPr>
              <a:t>al te</a:t>
            </a:r>
            <a:r>
              <a:rPr lang="en-US" sz="2400" b="1" spc="-5" dirty="0">
                <a:highlight>
                  <a:srgbClr val="FFFF00"/>
                </a:highlight>
                <a:latin typeface="Arial"/>
                <a:cs typeface="Arial"/>
              </a:rPr>
              <a:t>a</a:t>
            </a:r>
            <a:r>
              <a:rPr lang="en-US" sz="2400" b="1" spc="0" dirty="0">
                <a:highlight>
                  <a:srgbClr val="FFFF00"/>
                </a:highlight>
                <a:latin typeface="Arial"/>
                <a:cs typeface="Arial"/>
              </a:rPr>
              <a:t>c</a:t>
            </a:r>
            <a:r>
              <a:rPr lang="en-US" sz="2400" b="1" spc="-5" dirty="0">
                <a:highlight>
                  <a:srgbClr val="FFFF00"/>
                </a:highlight>
                <a:latin typeface="Arial"/>
                <a:cs typeface="Arial"/>
              </a:rPr>
              <a:t>h</a:t>
            </a:r>
            <a:r>
              <a:rPr lang="en-US" sz="2400" b="1" spc="0" dirty="0">
                <a:highlight>
                  <a:srgbClr val="FFFF00"/>
                </a:highlight>
                <a:latin typeface="Arial"/>
                <a:cs typeface="Arial"/>
              </a:rPr>
              <a:t>ing pra</a:t>
            </a:r>
            <a:r>
              <a:rPr lang="en-US" sz="2400" b="1" spc="-5" dirty="0">
                <a:highlight>
                  <a:srgbClr val="FFFF00"/>
                </a:highlight>
                <a:latin typeface="Arial"/>
                <a:cs typeface="Arial"/>
              </a:rPr>
              <a:t>c</a:t>
            </a:r>
            <a:r>
              <a:rPr lang="en-US" sz="2400" b="1" spc="0" dirty="0">
                <a:highlight>
                  <a:srgbClr val="FFFF00"/>
                </a:highlight>
                <a:latin typeface="Arial"/>
                <a:cs typeface="Arial"/>
              </a:rPr>
              <a:t>tice</a:t>
            </a:r>
            <a:r>
              <a:rPr lang="en-US" sz="2400" b="1" spc="-10" dirty="0">
                <a:highlight>
                  <a:srgbClr val="FFFF00"/>
                </a:highlight>
                <a:latin typeface="Arial"/>
                <a:cs typeface="Arial"/>
              </a:rPr>
              <a:t> </a:t>
            </a:r>
            <a:r>
              <a:rPr lang="en-US" sz="2400" b="1" spc="0" dirty="0">
                <a:highlight>
                  <a:srgbClr val="FFFF00"/>
                </a:highlight>
                <a:latin typeface="Arial"/>
                <a:cs typeface="Arial"/>
              </a:rPr>
              <a:t>u</a:t>
            </a:r>
            <a:r>
              <a:rPr lang="en-US" sz="2400" b="1" spc="-5" dirty="0">
                <a:highlight>
                  <a:srgbClr val="FFFF00"/>
                </a:highlight>
                <a:latin typeface="Arial"/>
                <a:cs typeface="Arial"/>
              </a:rPr>
              <a:t>s</a:t>
            </a:r>
            <a:r>
              <a:rPr lang="en-US" sz="2400" b="1" spc="0" dirty="0">
                <a:highlight>
                  <a:srgbClr val="FFFF00"/>
                </a:highlight>
                <a:latin typeface="Arial"/>
                <a:cs typeface="Arial"/>
              </a:rPr>
              <a:t>ing e</a:t>
            </a:r>
            <a:r>
              <a:rPr lang="en-US" sz="2400" b="1" spc="-5" dirty="0">
                <a:highlight>
                  <a:srgbClr val="FFFF00"/>
                </a:highlight>
                <a:latin typeface="Arial"/>
                <a:cs typeface="Arial"/>
              </a:rPr>
              <a:t>x</a:t>
            </a:r>
            <a:r>
              <a:rPr lang="en-US" sz="2400" b="1" spc="0" dirty="0">
                <a:highlight>
                  <a:srgbClr val="FFFF00"/>
                </a:highlight>
                <a:latin typeface="Arial"/>
                <a:cs typeface="Arial"/>
              </a:rPr>
              <a:t>is</a:t>
            </a:r>
            <a:r>
              <a:rPr lang="en-US" sz="2400" b="1" spc="-10" dirty="0">
                <a:highlight>
                  <a:srgbClr val="FFFF00"/>
                </a:highlight>
                <a:latin typeface="Arial"/>
                <a:cs typeface="Arial"/>
              </a:rPr>
              <a:t>t</a:t>
            </a:r>
            <a:r>
              <a:rPr lang="en-US" sz="2400" b="1" spc="0" dirty="0">
                <a:highlight>
                  <a:srgbClr val="FFFF00"/>
                </a:highlight>
                <a:latin typeface="Arial"/>
                <a:cs typeface="Arial"/>
              </a:rPr>
              <a:t>ing</a:t>
            </a:r>
            <a:r>
              <a:rPr lang="en-US" sz="2400" b="1" spc="-15" dirty="0">
                <a:highlight>
                  <a:srgbClr val="FFFF00"/>
                </a:highlight>
                <a:latin typeface="Arial"/>
                <a:cs typeface="Arial"/>
              </a:rPr>
              <a:t> </a:t>
            </a:r>
            <a:r>
              <a:rPr lang="en-US" sz="2400" b="1" spc="0" dirty="0">
                <a:highlight>
                  <a:srgbClr val="FFFF00"/>
                </a:highlight>
                <a:latin typeface="Arial"/>
                <a:cs typeface="Arial"/>
              </a:rPr>
              <a:t>laws a</a:t>
            </a:r>
            <a:r>
              <a:rPr lang="en-US" sz="2400" b="1" spc="-5" dirty="0">
                <a:highlight>
                  <a:srgbClr val="FFFF00"/>
                </a:highlight>
                <a:latin typeface="Arial"/>
                <a:cs typeface="Arial"/>
              </a:rPr>
              <a:t>n</a:t>
            </a:r>
            <a:r>
              <a:rPr lang="en-US" sz="2400" b="1" spc="0" dirty="0">
                <a:highlight>
                  <a:srgbClr val="FFFF00"/>
                </a:highlight>
                <a:latin typeface="Arial"/>
                <a:cs typeface="Arial"/>
              </a:rPr>
              <a:t>d re</a:t>
            </a:r>
            <a:r>
              <a:rPr lang="en-US" sz="2400" b="1" spc="-5" dirty="0">
                <a:highlight>
                  <a:srgbClr val="FFFF00"/>
                </a:highlight>
                <a:latin typeface="Arial"/>
                <a:cs typeface="Arial"/>
              </a:rPr>
              <a:t>g</a:t>
            </a:r>
            <a:r>
              <a:rPr lang="en-US" sz="2400" b="1" spc="0" dirty="0">
                <a:highlight>
                  <a:srgbClr val="FFFF00"/>
                </a:highlight>
                <a:latin typeface="Arial"/>
                <a:cs typeface="Arial"/>
              </a:rPr>
              <a:t>ul</a:t>
            </a:r>
            <a:r>
              <a:rPr lang="en-US" sz="2400" b="1" spc="-15" dirty="0">
                <a:highlight>
                  <a:srgbClr val="FFFF00"/>
                </a:highlight>
                <a:latin typeface="Arial"/>
                <a:cs typeface="Arial"/>
              </a:rPr>
              <a:t>a</a:t>
            </a:r>
            <a:r>
              <a:rPr lang="en-US" sz="2400" b="1" spc="0" dirty="0">
                <a:highlight>
                  <a:srgbClr val="FFFF00"/>
                </a:highlight>
                <a:latin typeface="Arial"/>
                <a:cs typeface="Arial"/>
              </a:rPr>
              <a:t>tio</a:t>
            </a:r>
            <a:r>
              <a:rPr lang="en-US" sz="2400" b="1" spc="-10" dirty="0">
                <a:highlight>
                  <a:srgbClr val="FFFF00"/>
                </a:highlight>
                <a:latin typeface="Arial"/>
                <a:cs typeface="Arial"/>
              </a:rPr>
              <a:t>n</a:t>
            </a:r>
            <a:r>
              <a:rPr lang="en-US" sz="2400" b="1" spc="0" dirty="0">
                <a:highlight>
                  <a:srgbClr val="FFFF00"/>
                </a:highlight>
                <a:latin typeface="Arial"/>
                <a:cs typeface="Arial"/>
              </a:rPr>
              <a:t>s th</a:t>
            </a:r>
            <a:r>
              <a:rPr lang="en-US" sz="2400" b="1" spc="-5" dirty="0">
                <a:highlight>
                  <a:srgbClr val="FFFF00"/>
                </a:highlight>
                <a:latin typeface="Arial"/>
                <a:cs typeface="Arial"/>
              </a:rPr>
              <a:t>a</a:t>
            </a:r>
            <a:r>
              <a:rPr lang="en-US" sz="2400" b="1" spc="0" dirty="0">
                <a:highlight>
                  <a:srgbClr val="FFFF00"/>
                </a:highlight>
                <a:latin typeface="Arial"/>
                <a:cs typeface="Arial"/>
              </a:rPr>
              <a:t>t</a:t>
            </a:r>
            <a:r>
              <a:rPr lang="en-US" sz="2400" b="1" spc="-5" dirty="0">
                <a:highlight>
                  <a:srgbClr val="FFFF00"/>
                </a:highlight>
                <a:latin typeface="Arial"/>
                <a:cs typeface="Arial"/>
              </a:rPr>
              <a:t> </a:t>
            </a:r>
            <a:r>
              <a:rPr lang="en-US" sz="2400" b="1" spc="0" dirty="0">
                <a:highlight>
                  <a:srgbClr val="FFFF00"/>
                </a:highlight>
                <a:latin typeface="Arial"/>
                <a:cs typeface="Arial"/>
              </a:rPr>
              <a:t>a</a:t>
            </a:r>
            <a:r>
              <a:rPr lang="en-US" sz="2400" b="1" spc="-5" dirty="0">
                <a:highlight>
                  <a:srgbClr val="FFFF00"/>
                </a:highlight>
                <a:latin typeface="Arial"/>
                <a:cs typeface="Arial"/>
              </a:rPr>
              <a:t>p</a:t>
            </a:r>
            <a:r>
              <a:rPr lang="en-US" sz="2400" b="1" spc="0" dirty="0">
                <a:highlight>
                  <a:srgbClr val="FFFF00"/>
                </a:highlight>
                <a:latin typeface="Arial"/>
                <a:cs typeface="Arial"/>
              </a:rPr>
              <a:t>ply</a:t>
            </a:r>
            <a:r>
              <a:rPr lang="en-US" sz="2400" b="1" spc="-10" dirty="0">
                <a:highlight>
                  <a:srgbClr val="FFFF00"/>
                </a:highlight>
                <a:latin typeface="Arial"/>
                <a:cs typeface="Arial"/>
              </a:rPr>
              <a:t> </a:t>
            </a:r>
            <a:r>
              <a:rPr lang="en-US" sz="2400" b="1" spc="0" dirty="0">
                <a:highlight>
                  <a:srgbClr val="FFFF00"/>
                </a:highlight>
                <a:latin typeface="Arial"/>
                <a:cs typeface="Arial"/>
              </a:rPr>
              <a:t>to</a:t>
            </a:r>
            <a:r>
              <a:rPr lang="en-US" sz="2400" b="1" spc="-10" dirty="0">
                <a:highlight>
                  <a:srgbClr val="FFFF00"/>
                </a:highlight>
                <a:latin typeface="Arial"/>
                <a:cs typeface="Arial"/>
              </a:rPr>
              <a:t> </a:t>
            </a:r>
            <a:r>
              <a:rPr lang="en-US" sz="2400" b="1" spc="0" dirty="0">
                <a:highlight>
                  <a:srgbClr val="FFFF00"/>
                </a:highlight>
                <a:latin typeface="Arial"/>
                <a:cs typeface="Arial"/>
              </a:rPr>
              <a:t>the te</a:t>
            </a:r>
            <a:r>
              <a:rPr lang="en-US" sz="2400" b="1" spc="-5" dirty="0">
                <a:highlight>
                  <a:srgbClr val="FFFF00"/>
                </a:highlight>
                <a:latin typeface="Arial"/>
                <a:cs typeface="Arial"/>
              </a:rPr>
              <a:t>a</a:t>
            </a:r>
            <a:r>
              <a:rPr lang="en-US" sz="2400" b="1" spc="0" dirty="0">
                <a:highlight>
                  <a:srgbClr val="FFFF00"/>
                </a:highlight>
                <a:latin typeface="Arial"/>
                <a:cs typeface="Arial"/>
              </a:rPr>
              <a:t>c</a:t>
            </a:r>
            <a:r>
              <a:rPr lang="en-US" sz="2400" b="1" spc="-5" dirty="0">
                <a:highlight>
                  <a:srgbClr val="FFFF00"/>
                </a:highlight>
                <a:latin typeface="Arial"/>
                <a:cs typeface="Arial"/>
              </a:rPr>
              <a:t>h</a:t>
            </a:r>
            <a:r>
              <a:rPr lang="en-US" sz="2400" b="1" spc="0" dirty="0">
                <a:highlight>
                  <a:srgbClr val="FFFF00"/>
                </a:highlight>
                <a:latin typeface="Arial"/>
                <a:cs typeface="Arial"/>
              </a:rPr>
              <a:t>ing profes</a:t>
            </a:r>
            <a:r>
              <a:rPr lang="en-US" sz="2400" b="1" spc="-5" dirty="0">
                <a:highlight>
                  <a:srgbClr val="FFFF00"/>
                </a:highlight>
                <a:latin typeface="Arial"/>
                <a:cs typeface="Arial"/>
              </a:rPr>
              <a:t>s</a:t>
            </a:r>
            <a:r>
              <a:rPr lang="en-US" sz="2400" b="1" spc="0" dirty="0">
                <a:highlight>
                  <a:srgbClr val="FFFF00"/>
                </a:highlight>
                <a:latin typeface="Arial"/>
                <a:cs typeface="Arial"/>
              </a:rPr>
              <a:t>ion</a:t>
            </a:r>
            <a:r>
              <a:rPr lang="en-US" sz="2400" b="1" spc="-15" dirty="0">
                <a:highlight>
                  <a:srgbClr val="FFFF00"/>
                </a:highlight>
                <a:latin typeface="Arial"/>
                <a:cs typeface="Arial"/>
              </a:rPr>
              <a:t> </a:t>
            </a:r>
            <a:r>
              <a:rPr lang="en-US" sz="2400" b="1" spc="0" dirty="0">
                <a:highlight>
                  <a:srgbClr val="FFFF00"/>
                </a:highlight>
                <a:latin typeface="Arial"/>
                <a:cs typeface="Arial"/>
              </a:rPr>
              <a:t>a</a:t>
            </a:r>
            <a:r>
              <a:rPr lang="en-US" sz="2400" b="1" spc="-5" dirty="0">
                <a:highlight>
                  <a:srgbClr val="FFFF00"/>
                </a:highlight>
                <a:latin typeface="Arial"/>
                <a:cs typeface="Arial"/>
              </a:rPr>
              <a:t>n</a:t>
            </a:r>
            <a:r>
              <a:rPr lang="en-US" sz="2400" b="1" spc="0" dirty="0">
                <a:highlight>
                  <a:srgbClr val="FFFF00"/>
                </a:highlight>
                <a:latin typeface="Arial"/>
                <a:cs typeface="Arial"/>
              </a:rPr>
              <a:t>d the res</a:t>
            </a:r>
            <a:r>
              <a:rPr lang="en-US" sz="2400" b="1" spc="-5" dirty="0">
                <a:highlight>
                  <a:srgbClr val="FFFF00"/>
                </a:highlight>
                <a:latin typeface="Arial"/>
                <a:cs typeface="Arial"/>
              </a:rPr>
              <a:t>p</a:t>
            </a:r>
            <a:r>
              <a:rPr lang="en-US" sz="2400" b="1" spc="0" dirty="0">
                <a:highlight>
                  <a:srgbClr val="FFFF00"/>
                </a:highlight>
                <a:latin typeface="Arial"/>
                <a:cs typeface="Arial"/>
              </a:rPr>
              <a:t>o</a:t>
            </a:r>
            <a:r>
              <a:rPr lang="en-US" sz="2400" b="1" spc="-10" dirty="0">
                <a:highlight>
                  <a:srgbClr val="FFFF00"/>
                </a:highlight>
                <a:latin typeface="Arial"/>
                <a:cs typeface="Arial"/>
              </a:rPr>
              <a:t>n</a:t>
            </a:r>
            <a:r>
              <a:rPr lang="en-US" sz="2400" b="1" spc="0" dirty="0">
                <a:highlight>
                  <a:srgbClr val="FFFF00"/>
                </a:highlight>
                <a:latin typeface="Arial"/>
                <a:cs typeface="Arial"/>
              </a:rPr>
              <a:t>sib</a:t>
            </a:r>
            <a:r>
              <a:rPr lang="en-US" sz="2400" b="1" spc="-10" dirty="0">
                <a:highlight>
                  <a:srgbClr val="FFFF00"/>
                </a:highlight>
                <a:latin typeface="Arial"/>
                <a:cs typeface="Arial"/>
              </a:rPr>
              <a:t>i</a:t>
            </a:r>
            <a:r>
              <a:rPr lang="en-US" sz="2400" b="1" spc="0" dirty="0">
                <a:highlight>
                  <a:srgbClr val="FFFF00"/>
                </a:highlight>
                <a:latin typeface="Arial"/>
                <a:cs typeface="Arial"/>
              </a:rPr>
              <a:t>l</a:t>
            </a:r>
            <a:r>
              <a:rPr lang="en-US" sz="2400" b="1" spc="-10" dirty="0">
                <a:highlight>
                  <a:srgbClr val="FFFF00"/>
                </a:highlight>
                <a:latin typeface="Arial"/>
                <a:cs typeface="Arial"/>
              </a:rPr>
              <a:t>it</a:t>
            </a:r>
            <a:r>
              <a:rPr lang="en-US" sz="2400" b="1" spc="0" dirty="0">
                <a:highlight>
                  <a:srgbClr val="FFFF00"/>
                </a:highlight>
                <a:latin typeface="Arial"/>
                <a:cs typeface="Arial"/>
              </a:rPr>
              <a:t>ies s</a:t>
            </a:r>
            <a:r>
              <a:rPr lang="en-US" sz="2400" b="1" spc="-5" dirty="0">
                <a:highlight>
                  <a:srgbClr val="FFFF00"/>
                </a:highlight>
                <a:latin typeface="Arial"/>
                <a:cs typeface="Arial"/>
              </a:rPr>
              <a:t>p</a:t>
            </a:r>
            <a:r>
              <a:rPr lang="en-US" sz="2400" b="1" spc="0" dirty="0">
                <a:highlight>
                  <a:srgbClr val="FFFF00"/>
                </a:highlight>
                <a:latin typeface="Arial"/>
                <a:cs typeface="Arial"/>
              </a:rPr>
              <a:t>e</a:t>
            </a:r>
            <a:r>
              <a:rPr lang="en-US" sz="2400" b="1" spc="-5" dirty="0">
                <a:highlight>
                  <a:srgbClr val="FFFF00"/>
                </a:highlight>
                <a:latin typeface="Arial"/>
                <a:cs typeface="Arial"/>
              </a:rPr>
              <a:t>c</a:t>
            </a:r>
            <a:r>
              <a:rPr lang="en-US" sz="2400" b="1" spc="0" dirty="0">
                <a:highlight>
                  <a:srgbClr val="FFFF00"/>
                </a:highlight>
                <a:latin typeface="Arial"/>
                <a:cs typeface="Arial"/>
              </a:rPr>
              <a:t>i</a:t>
            </a:r>
            <a:r>
              <a:rPr lang="en-US" sz="2400" b="1" spc="-10" dirty="0">
                <a:highlight>
                  <a:srgbClr val="FFFF00"/>
                </a:highlight>
                <a:latin typeface="Arial"/>
                <a:cs typeface="Arial"/>
              </a:rPr>
              <a:t>f</a:t>
            </a:r>
            <a:r>
              <a:rPr lang="en-US" sz="2400" b="1" spc="0" dirty="0">
                <a:highlight>
                  <a:srgbClr val="FFFF00"/>
                </a:highlight>
                <a:latin typeface="Arial"/>
                <a:cs typeface="Arial"/>
              </a:rPr>
              <a:t>ied</a:t>
            </a:r>
            <a:r>
              <a:rPr lang="en-US" sz="2400" b="1" spc="-10" dirty="0">
                <a:highlight>
                  <a:srgbClr val="FFFF00"/>
                </a:highlight>
                <a:latin typeface="Arial"/>
                <a:cs typeface="Arial"/>
              </a:rPr>
              <a:t> </a:t>
            </a:r>
            <a:r>
              <a:rPr lang="en-US" sz="2400" b="1" spc="0" dirty="0">
                <a:highlight>
                  <a:srgbClr val="FFFF00"/>
                </a:highlight>
                <a:latin typeface="Arial"/>
                <a:cs typeface="Arial"/>
              </a:rPr>
              <a:t>in</a:t>
            </a:r>
            <a:r>
              <a:rPr lang="en-US" sz="2400" b="1" spc="-10" dirty="0">
                <a:highlight>
                  <a:srgbClr val="FFFF00"/>
                </a:highlight>
                <a:latin typeface="Arial"/>
                <a:cs typeface="Arial"/>
              </a:rPr>
              <a:t> </a:t>
            </a:r>
            <a:r>
              <a:rPr lang="en-US" sz="2400" b="1" spc="0" dirty="0">
                <a:highlight>
                  <a:srgbClr val="FFFF00"/>
                </a:highlight>
                <a:latin typeface="Arial"/>
                <a:cs typeface="Arial"/>
              </a:rPr>
              <a:t>the </a:t>
            </a:r>
            <a:r>
              <a:rPr lang="en-US" sz="2400" b="1" i="1" spc="-10" dirty="0">
                <a:highlight>
                  <a:srgbClr val="FFFF00"/>
                </a:highlight>
                <a:latin typeface="Arial"/>
                <a:cs typeface="Arial"/>
              </a:rPr>
              <a:t>C</a:t>
            </a:r>
            <a:r>
              <a:rPr lang="en-US" sz="2400" b="1" i="1" spc="0" dirty="0">
                <a:highlight>
                  <a:srgbClr val="FFFF00"/>
                </a:highlight>
                <a:latin typeface="Arial"/>
                <a:cs typeface="Arial"/>
              </a:rPr>
              <a:t>o</a:t>
            </a:r>
            <a:r>
              <a:rPr lang="en-US" sz="2400" b="1" i="1" spc="-10" dirty="0">
                <a:highlight>
                  <a:srgbClr val="FFFF00"/>
                </a:highlight>
                <a:latin typeface="Arial"/>
                <a:cs typeface="Arial"/>
              </a:rPr>
              <a:t>d</a:t>
            </a:r>
            <a:r>
              <a:rPr lang="en-US" sz="2400" b="1" i="1" spc="0" dirty="0">
                <a:highlight>
                  <a:srgbClr val="FFFF00"/>
                </a:highlight>
                <a:latin typeface="Arial"/>
                <a:cs typeface="Arial"/>
              </a:rPr>
              <a:t>e of</a:t>
            </a:r>
            <a:r>
              <a:rPr lang="en-US" sz="2400" b="1" i="1" spc="10" dirty="0">
                <a:highlight>
                  <a:srgbClr val="FFFF00"/>
                </a:highlight>
                <a:latin typeface="Arial"/>
                <a:cs typeface="Arial"/>
              </a:rPr>
              <a:t> </a:t>
            </a:r>
            <a:r>
              <a:rPr lang="en-US" sz="2400" b="1" i="1" spc="-20" dirty="0">
                <a:highlight>
                  <a:srgbClr val="FFFF00"/>
                </a:highlight>
                <a:latin typeface="Arial"/>
                <a:cs typeface="Arial"/>
              </a:rPr>
              <a:t>E</a:t>
            </a:r>
            <a:r>
              <a:rPr lang="en-US" sz="2400" b="1" i="1" spc="0" dirty="0">
                <a:highlight>
                  <a:srgbClr val="FFFF00"/>
                </a:highlight>
                <a:latin typeface="Arial"/>
                <a:cs typeface="Arial"/>
              </a:rPr>
              <a:t>thics for</a:t>
            </a:r>
            <a:r>
              <a:rPr lang="en-US" sz="2400" b="1" i="1" spc="5" dirty="0">
                <a:highlight>
                  <a:srgbClr val="FFFF00"/>
                </a:highlight>
                <a:latin typeface="Arial"/>
                <a:cs typeface="Arial"/>
              </a:rPr>
              <a:t> </a:t>
            </a:r>
            <a:r>
              <a:rPr lang="en-US" sz="2400" b="1" i="1" spc="-20" dirty="0">
                <a:highlight>
                  <a:srgbClr val="FFFF00"/>
                </a:highlight>
                <a:latin typeface="Arial"/>
                <a:cs typeface="Arial"/>
              </a:rPr>
              <a:t>P</a:t>
            </a:r>
            <a:r>
              <a:rPr lang="en-US" sz="2400" b="1" i="1" spc="0" dirty="0">
                <a:highlight>
                  <a:srgbClr val="FFFF00"/>
                </a:highlight>
                <a:latin typeface="Arial"/>
                <a:cs typeface="Arial"/>
              </a:rPr>
              <a:t>rofe</a:t>
            </a:r>
            <a:r>
              <a:rPr lang="en-US" sz="2400" b="1" i="1" spc="-5" dirty="0">
                <a:highlight>
                  <a:srgbClr val="FFFF00"/>
                </a:highlight>
                <a:latin typeface="Arial"/>
                <a:cs typeface="Arial"/>
              </a:rPr>
              <a:t>s</a:t>
            </a:r>
            <a:r>
              <a:rPr lang="en-US" sz="2400" b="1" i="1" spc="-15" dirty="0">
                <a:highlight>
                  <a:srgbClr val="FFFF00"/>
                </a:highlight>
                <a:latin typeface="Arial"/>
                <a:cs typeface="Arial"/>
              </a:rPr>
              <a:t>s</a:t>
            </a:r>
            <a:r>
              <a:rPr lang="en-US" sz="2400" b="1" i="1" spc="0" dirty="0">
                <a:highlight>
                  <a:srgbClr val="FFFF00"/>
                </a:highlight>
                <a:latin typeface="Arial"/>
                <a:cs typeface="Arial"/>
              </a:rPr>
              <a:t>io</a:t>
            </a:r>
            <a:r>
              <a:rPr lang="en-US" sz="2400" b="1" i="1" spc="-10" dirty="0">
                <a:highlight>
                  <a:srgbClr val="FFFF00"/>
                </a:highlight>
                <a:latin typeface="Arial"/>
                <a:cs typeface="Arial"/>
              </a:rPr>
              <a:t>n</a:t>
            </a:r>
            <a:r>
              <a:rPr lang="en-US" sz="2400" b="1" i="1" spc="0" dirty="0">
                <a:highlight>
                  <a:srgbClr val="FFFF00"/>
                </a:highlight>
                <a:latin typeface="Arial"/>
                <a:cs typeface="Arial"/>
              </a:rPr>
              <a:t>al T</a:t>
            </a:r>
            <a:r>
              <a:rPr lang="en-US" sz="2400" b="1" i="1" spc="-5" dirty="0">
                <a:highlight>
                  <a:srgbClr val="FFFF00"/>
                </a:highlight>
                <a:latin typeface="Arial"/>
                <a:cs typeface="Arial"/>
              </a:rPr>
              <a:t>e</a:t>
            </a:r>
            <a:r>
              <a:rPr lang="en-US" sz="2400" b="1" i="1" spc="0" dirty="0">
                <a:highlight>
                  <a:srgbClr val="FFFF00"/>
                </a:highlight>
                <a:latin typeface="Arial"/>
                <a:cs typeface="Arial"/>
              </a:rPr>
              <a:t>a</a:t>
            </a:r>
            <a:r>
              <a:rPr lang="en-US" sz="2400" b="1" i="1" spc="-5" dirty="0">
                <a:highlight>
                  <a:srgbClr val="FFFF00"/>
                </a:highlight>
                <a:latin typeface="Arial"/>
                <a:cs typeface="Arial"/>
              </a:rPr>
              <a:t>c</a:t>
            </a:r>
            <a:r>
              <a:rPr lang="en-US" sz="2400" b="1" i="1" spc="0" dirty="0">
                <a:highlight>
                  <a:srgbClr val="FFFF00"/>
                </a:highlight>
                <a:latin typeface="Arial"/>
                <a:cs typeface="Arial"/>
              </a:rPr>
              <a:t>h</a:t>
            </a:r>
            <a:r>
              <a:rPr lang="en-US" sz="2400" b="1" i="1" spc="-5" dirty="0">
                <a:highlight>
                  <a:srgbClr val="FFFF00"/>
                </a:highlight>
                <a:latin typeface="Arial"/>
                <a:cs typeface="Arial"/>
              </a:rPr>
              <a:t>e</a:t>
            </a:r>
            <a:r>
              <a:rPr lang="en-US" sz="2400" b="1" i="1" spc="0" dirty="0">
                <a:highlight>
                  <a:srgbClr val="FFFF00"/>
                </a:highlight>
                <a:latin typeface="Arial"/>
                <a:cs typeface="Arial"/>
              </a:rPr>
              <a:t>rs</a:t>
            </a:r>
            <a:endParaRPr lang="en-US" sz="2400" dirty="0">
              <a:highlight>
                <a:srgbClr val="FFFF00"/>
              </a:highlight>
              <a:latin typeface="Arial"/>
              <a:cs typeface="Arial"/>
            </a:endParaRPr>
          </a:p>
          <a:p>
            <a:pPr marL="12700" marR="12700">
              <a:lnSpc>
                <a:spcPts val="1720"/>
              </a:lnSpc>
            </a:pPr>
            <a:endParaRPr lang="en-US" sz="1800" dirty="0">
              <a:latin typeface="Arial"/>
              <a:cs typeface="Arial"/>
            </a:endParaRPr>
          </a:p>
          <a:p>
            <a:pPr marL="12700" marR="12700">
              <a:lnSpc>
                <a:spcPts val="1720"/>
              </a:lnSpc>
            </a:pPr>
            <a:endParaRPr dirty="0">
              <a:latin typeface="Arial"/>
              <a:cs typeface="Arial"/>
            </a:endParaRPr>
          </a:p>
        </p:txBody>
      </p:sp>
      <p:sp>
        <p:nvSpPr>
          <p:cNvPr id="6" name="object 6"/>
          <p:cNvSpPr txBox="1">
            <a:spLocks noGrp="1"/>
          </p:cNvSpPr>
          <p:nvPr>
            <p:ph type="sldNum" sz="quarter" idx="12"/>
          </p:nvPr>
        </p:nvSpPr>
        <p:spPr>
          <a:prstGeom prst="rect">
            <a:avLst/>
          </a:prstGeom>
        </p:spPr>
        <p:txBody>
          <a:bodyPr vert="horz" wrap="square" lIns="0" tIns="0" rIns="0" bIns="0" rtlCol="0">
            <a:noAutofit/>
          </a:bodyPr>
          <a:lstStyle/>
          <a:p>
            <a:pPr marL="25400"/>
            <a:r>
              <a:rPr sz="1100" dirty="0">
                <a:latin typeface="Arial"/>
                <a:cs typeface="Arial"/>
              </a:rPr>
              <a:t>20</a:t>
            </a:r>
            <a:endParaRPr sz="1100">
              <a:latin typeface="Arial"/>
              <a:cs typeface="Arial"/>
            </a:endParaRPr>
          </a:p>
        </p:txBody>
      </p:sp>
      <p:sp>
        <p:nvSpPr>
          <p:cNvPr id="7" name="object 7"/>
          <p:cNvSpPr txBox="1"/>
          <p:nvPr/>
        </p:nvSpPr>
        <p:spPr>
          <a:xfrm>
            <a:off x="431800" y="10543159"/>
            <a:ext cx="3058160" cy="163830"/>
          </a:xfrm>
          <a:prstGeom prst="rect">
            <a:avLst/>
          </a:prstGeom>
        </p:spPr>
        <p:txBody>
          <a:bodyPr vert="horz" wrap="square" lIns="0" tIns="0" rIns="0" bIns="0" rtlCol="0">
            <a:noAutofit/>
          </a:bodyPr>
          <a:lstStyle/>
          <a:p>
            <a:pPr marL="12700"/>
            <a:r>
              <a:rPr sz="1000" spc="-10" dirty="0">
                <a:latin typeface="Arial"/>
                <a:cs typeface="Arial"/>
              </a:rPr>
              <a:t>R</a:t>
            </a:r>
            <a:r>
              <a:rPr sz="1000" spc="-15" dirty="0">
                <a:latin typeface="Arial"/>
                <a:cs typeface="Arial"/>
              </a:rPr>
              <a:t>P</a:t>
            </a:r>
            <a:r>
              <a:rPr sz="1000" spc="-5" dirty="0">
                <a:latin typeface="Arial"/>
                <a:cs typeface="Arial"/>
              </a:rPr>
              <a:t>M</a:t>
            </a:r>
            <a:r>
              <a:rPr sz="1000" spc="-10" dirty="0">
                <a:latin typeface="Arial"/>
                <a:cs typeface="Arial"/>
              </a:rPr>
              <a:t>S</a:t>
            </a:r>
            <a:r>
              <a:rPr sz="1000" spc="-5" dirty="0">
                <a:latin typeface="Arial"/>
                <a:cs typeface="Arial"/>
              </a:rPr>
              <a:t> </a:t>
            </a:r>
            <a:r>
              <a:rPr sz="1000" spc="-10" dirty="0">
                <a:latin typeface="Arial"/>
                <a:cs typeface="Arial"/>
              </a:rPr>
              <a:t>T</a:t>
            </a:r>
            <a:r>
              <a:rPr sz="1000" dirty="0">
                <a:latin typeface="Arial"/>
                <a:cs typeface="Arial"/>
              </a:rPr>
              <a:t>o</a:t>
            </a:r>
            <a:r>
              <a:rPr sz="1000" spc="-5" dirty="0">
                <a:latin typeface="Arial"/>
                <a:cs typeface="Arial"/>
              </a:rPr>
              <a:t>ol</a:t>
            </a:r>
            <a:r>
              <a:rPr sz="1000" spc="-10" dirty="0">
                <a:latin typeface="Arial"/>
                <a:cs typeface="Arial"/>
              </a:rPr>
              <a:t> </a:t>
            </a:r>
            <a:r>
              <a:rPr sz="1000" dirty="0">
                <a:latin typeface="Arial"/>
                <a:cs typeface="Arial"/>
              </a:rPr>
              <a:t>f</a:t>
            </a:r>
            <a:r>
              <a:rPr sz="1000" spc="-5" dirty="0">
                <a:latin typeface="Arial"/>
                <a:cs typeface="Arial"/>
              </a:rPr>
              <a:t>or </a:t>
            </a:r>
            <a:r>
              <a:rPr sz="1000" spc="-10" dirty="0">
                <a:latin typeface="Arial"/>
                <a:cs typeface="Arial"/>
              </a:rPr>
              <a:t>S</a:t>
            </a:r>
            <a:r>
              <a:rPr sz="1000" dirty="0">
                <a:latin typeface="Arial"/>
                <a:cs typeface="Arial"/>
              </a:rPr>
              <a:t>.</a:t>
            </a:r>
            <a:r>
              <a:rPr sz="1000" spc="-15" dirty="0">
                <a:latin typeface="Arial"/>
                <a:cs typeface="Arial"/>
              </a:rPr>
              <a:t>Y</a:t>
            </a:r>
            <a:r>
              <a:rPr sz="1000" spc="-5" dirty="0">
                <a:latin typeface="Arial"/>
                <a:cs typeface="Arial"/>
              </a:rPr>
              <a:t>.</a:t>
            </a:r>
            <a:r>
              <a:rPr sz="1000" spc="5" dirty="0">
                <a:latin typeface="Arial"/>
                <a:cs typeface="Arial"/>
              </a:rPr>
              <a:t> </a:t>
            </a:r>
            <a:r>
              <a:rPr sz="1000" spc="-10" dirty="0">
                <a:latin typeface="Arial"/>
                <a:cs typeface="Arial"/>
              </a:rPr>
              <a:t>2</a:t>
            </a:r>
            <a:r>
              <a:rPr sz="1000" spc="-15" dirty="0">
                <a:latin typeface="Arial"/>
                <a:cs typeface="Arial"/>
              </a:rPr>
              <a:t>0</a:t>
            </a:r>
            <a:r>
              <a:rPr sz="1000" spc="-5" dirty="0">
                <a:latin typeface="Arial"/>
                <a:cs typeface="Arial"/>
              </a:rPr>
              <a:t>21-2</a:t>
            </a:r>
            <a:r>
              <a:rPr sz="1000" spc="-10" dirty="0">
                <a:latin typeface="Arial"/>
                <a:cs typeface="Arial"/>
              </a:rPr>
              <a:t>0</a:t>
            </a:r>
            <a:r>
              <a:rPr sz="1000" spc="-15" dirty="0">
                <a:latin typeface="Arial"/>
                <a:cs typeface="Arial"/>
              </a:rPr>
              <a:t>2</a:t>
            </a:r>
            <a:r>
              <a:rPr sz="1000" spc="-10" dirty="0">
                <a:latin typeface="Arial"/>
                <a:cs typeface="Arial"/>
              </a:rPr>
              <a:t>2</a:t>
            </a:r>
            <a:r>
              <a:rPr sz="1000" spc="5" dirty="0">
                <a:latin typeface="Arial"/>
                <a:cs typeface="Arial"/>
              </a:rPr>
              <a:t> </a:t>
            </a:r>
            <a:r>
              <a:rPr sz="1000" spc="-5" dirty="0">
                <a:latin typeface="Arial"/>
                <a:cs typeface="Arial"/>
              </a:rPr>
              <a:t>|</a:t>
            </a:r>
            <a:r>
              <a:rPr sz="1000" spc="5" dirty="0">
                <a:latin typeface="Arial"/>
                <a:cs typeface="Arial"/>
              </a:rPr>
              <a:t> </a:t>
            </a:r>
            <a:r>
              <a:rPr sz="1000" b="1" spc="-15" dirty="0">
                <a:latin typeface="Arial"/>
                <a:cs typeface="Arial"/>
              </a:rPr>
              <a:t>P</a:t>
            </a:r>
            <a:r>
              <a:rPr sz="1000" b="1" spc="-10" dirty="0">
                <a:latin typeface="Arial"/>
                <a:cs typeface="Arial"/>
              </a:rPr>
              <a:t>r</a:t>
            </a:r>
            <a:r>
              <a:rPr sz="1000" b="1" spc="-5" dirty="0">
                <a:latin typeface="Arial"/>
                <a:cs typeface="Arial"/>
              </a:rPr>
              <a:t>ofic</a:t>
            </a:r>
            <a:r>
              <a:rPr sz="1000" b="1" dirty="0">
                <a:latin typeface="Arial"/>
                <a:cs typeface="Arial"/>
              </a:rPr>
              <a:t>i</a:t>
            </a:r>
            <a:r>
              <a:rPr sz="1000" b="1" spc="-5" dirty="0">
                <a:latin typeface="Arial"/>
                <a:cs typeface="Arial"/>
              </a:rPr>
              <a:t>ent </a:t>
            </a:r>
            <a:r>
              <a:rPr sz="1000" b="1" spc="-10" dirty="0">
                <a:latin typeface="Arial"/>
                <a:cs typeface="Arial"/>
              </a:rPr>
              <a:t>Teac</a:t>
            </a:r>
            <a:r>
              <a:rPr sz="1000" b="1" dirty="0">
                <a:latin typeface="Arial"/>
                <a:cs typeface="Arial"/>
              </a:rPr>
              <a:t>h</a:t>
            </a:r>
            <a:r>
              <a:rPr sz="1000" b="1" spc="-10" dirty="0">
                <a:latin typeface="Arial"/>
                <a:cs typeface="Arial"/>
              </a:rPr>
              <a:t>e</a:t>
            </a:r>
            <a:r>
              <a:rPr sz="1000" b="1" dirty="0">
                <a:latin typeface="Arial"/>
                <a:cs typeface="Arial"/>
              </a:rPr>
              <a:t>r</a:t>
            </a:r>
            <a:r>
              <a:rPr sz="1000" b="1" spc="-10" dirty="0">
                <a:latin typeface="Arial"/>
                <a:cs typeface="Arial"/>
              </a:rPr>
              <a:t>s</a:t>
            </a:r>
            <a:endParaRPr sz="1000" dirty="0">
              <a:latin typeface="Arial"/>
              <a:cs typeface="Arial"/>
            </a:endParaRPr>
          </a:p>
        </p:txBody>
      </p:sp>
      <p:sp>
        <p:nvSpPr>
          <p:cNvPr id="5" name="object 5"/>
          <p:cNvSpPr txBox="1"/>
          <p:nvPr/>
        </p:nvSpPr>
        <p:spPr>
          <a:xfrm>
            <a:off x="734260" y="8790913"/>
            <a:ext cx="17647654" cy="1250910"/>
          </a:xfrm>
          <a:prstGeom prst="rect">
            <a:avLst/>
          </a:prstGeom>
          <a:solidFill>
            <a:schemeClr val="accent6">
              <a:lumMod val="40000"/>
              <a:lumOff val="60000"/>
            </a:schemeClr>
          </a:solidFill>
          <a:ln w="28575"/>
        </p:spPr>
        <p:style>
          <a:lnRef idx="2">
            <a:schemeClr val="accent6"/>
          </a:lnRef>
          <a:fillRef idx="1">
            <a:schemeClr val="lt1"/>
          </a:fillRef>
          <a:effectRef idx="0">
            <a:schemeClr val="accent6"/>
          </a:effectRef>
          <a:fontRef idx="minor">
            <a:schemeClr val="dk1"/>
          </a:fontRef>
        </p:style>
        <p:txBody>
          <a:bodyPr vert="horz" wrap="square" lIns="0" tIns="0" rIns="0" bIns="0" rtlCol="0">
            <a:noAutofit/>
          </a:bodyPr>
          <a:lstStyle/>
          <a:p>
            <a:pPr marL="12700"/>
            <a:r>
              <a:rPr spc="-5" dirty="0">
                <a:latin typeface="Arial"/>
                <a:cs typeface="Arial"/>
              </a:rPr>
              <a:t>N</a:t>
            </a:r>
            <a:r>
              <a:rPr spc="5" dirty="0">
                <a:latin typeface="Arial"/>
                <a:cs typeface="Arial"/>
              </a:rPr>
              <a:t>o</a:t>
            </a:r>
            <a:r>
              <a:rPr dirty="0">
                <a:latin typeface="Arial"/>
                <a:cs typeface="Arial"/>
              </a:rPr>
              <a:t>t</a:t>
            </a:r>
            <a:r>
              <a:rPr spc="-10" dirty="0">
                <a:latin typeface="Arial"/>
                <a:cs typeface="Arial"/>
              </a:rPr>
              <a:t>e</a:t>
            </a:r>
            <a:r>
              <a:rPr dirty="0">
                <a:latin typeface="Arial"/>
                <a:cs typeface="Arial"/>
              </a:rPr>
              <a:t>:</a:t>
            </a:r>
          </a:p>
          <a:p>
            <a:pPr marL="241300" indent="-228600">
              <a:spcBef>
                <a:spcPts val="20"/>
              </a:spcBef>
              <a:buFont typeface="Arial"/>
              <a:buChar char="•"/>
              <a:tabLst>
                <a:tab pos="240665" algn="l"/>
              </a:tabLst>
            </a:pPr>
            <a:r>
              <a:rPr spc="-5" dirty="0">
                <a:latin typeface="Arial"/>
                <a:cs typeface="Arial"/>
              </a:rPr>
              <a:t>T</a:t>
            </a:r>
            <a:r>
              <a:rPr spc="5" dirty="0">
                <a:latin typeface="Arial"/>
                <a:cs typeface="Arial"/>
              </a:rPr>
              <a:t>h</a:t>
            </a:r>
            <a:r>
              <a:rPr dirty="0">
                <a:latin typeface="Arial"/>
                <a:cs typeface="Arial"/>
              </a:rPr>
              <a:t>e</a:t>
            </a:r>
            <a:r>
              <a:rPr spc="-5" dirty="0">
                <a:latin typeface="Arial"/>
                <a:cs typeface="Arial"/>
              </a:rPr>
              <a:t> </a:t>
            </a:r>
            <a:r>
              <a:rPr spc="5" dirty="0">
                <a:latin typeface="Arial"/>
                <a:cs typeface="Arial"/>
              </a:rPr>
              <a:t>v</a:t>
            </a:r>
            <a:r>
              <a:rPr spc="-10" dirty="0">
                <a:latin typeface="Arial"/>
                <a:cs typeface="Arial"/>
              </a:rPr>
              <a:t>i</a:t>
            </a:r>
            <a:r>
              <a:rPr spc="5" dirty="0">
                <a:latin typeface="Arial"/>
                <a:cs typeface="Arial"/>
              </a:rPr>
              <a:t>d</a:t>
            </a:r>
            <a:r>
              <a:rPr spc="-10" dirty="0">
                <a:latin typeface="Arial"/>
                <a:cs typeface="Arial"/>
              </a:rPr>
              <a:t>e</a:t>
            </a:r>
            <a:r>
              <a:rPr dirty="0">
                <a:latin typeface="Arial"/>
                <a:cs typeface="Arial"/>
              </a:rPr>
              <a:t>o /</a:t>
            </a:r>
            <a:r>
              <a:rPr spc="5" dirty="0">
                <a:latin typeface="Arial"/>
                <a:cs typeface="Arial"/>
              </a:rPr>
              <a:t> </a:t>
            </a:r>
            <a:r>
              <a:rPr spc="-10" dirty="0">
                <a:latin typeface="Arial"/>
                <a:cs typeface="Arial"/>
              </a:rPr>
              <a:t>au</a:t>
            </a:r>
            <a:r>
              <a:rPr spc="5" dirty="0">
                <a:latin typeface="Arial"/>
                <a:cs typeface="Arial"/>
              </a:rPr>
              <a:t>d</a:t>
            </a:r>
            <a:r>
              <a:rPr spc="-10" dirty="0">
                <a:latin typeface="Arial"/>
                <a:cs typeface="Arial"/>
              </a:rPr>
              <a:t>i</a:t>
            </a:r>
            <a:r>
              <a:rPr dirty="0">
                <a:latin typeface="Arial"/>
                <a:cs typeface="Arial"/>
              </a:rPr>
              <a:t>o</a:t>
            </a:r>
            <a:r>
              <a:rPr spc="5" dirty="0">
                <a:latin typeface="Arial"/>
                <a:cs typeface="Arial"/>
              </a:rPr>
              <a:t> </a:t>
            </a:r>
            <a:r>
              <a:rPr spc="-10" dirty="0">
                <a:latin typeface="Arial"/>
                <a:cs typeface="Arial"/>
              </a:rPr>
              <a:t>r</a:t>
            </a:r>
            <a:r>
              <a:rPr spc="5" dirty="0">
                <a:latin typeface="Arial"/>
                <a:cs typeface="Arial"/>
              </a:rPr>
              <a:t>e</a:t>
            </a:r>
            <a:r>
              <a:rPr spc="-10" dirty="0">
                <a:latin typeface="Arial"/>
                <a:cs typeface="Arial"/>
              </a:rPr>
              <a:t>c</a:t>
            </a:r>
            <a:r>
              <a:rPr spc="5" dirty="0">
                <a:latin typeface="Arial"/>
                <a:cs typeface="Arial"/>
              </a:rPr>
              <a:t>o</a:t>
            </a:r>
            <a:r>
              <a:rPr spc="-10" dirty="0">
                <a:latin typeface="Arial"/>
                <a:cs typeface="Arial"/>
              </a:rPr>
              <a:t>r</a:t>
            </a:r>
            <a:r>
              <a:rPr spc="5" dirty="0">
                <a:latin typeface="Arial"/>
                <a:cs typeface="Arial"/>
              </a:rPr>
              <a:t>d</a:t>
            </a:r>
            <a:r>
              <a:rPr spc="-10" dirty="0">
                <a:latin typeface="Arial"/>
                <a:cs typeface="Arial"/>
              </a:rPr>
              <a:t>i</a:t>
            </a:r>
            <a:r>
              <a:rPr spc="5" dirty="0">
                <a:latin typeface="Arial"/>
                <a:cs typeface="Arial"/>
              </a:rPr>
              <a:t>n</a:t>
            </a:r>
            <a:r>
              <a:rPr spc="-10" dirty="0">
                <a:latin typeface="Arial"/>
                <a:cs typeface="Arial"/>
              </a:rPr>
              <a:t>g</a:t>
            </a:r>
            <a:r>
              <a:rPr dirty="0">
                <a:latin typeface="Arial"/>
                <a:cs typeface="Arial"/>
              </a:rPr>
              <a:t>s</a:t>
            </a:r>
            <a:r>
              <a:rPr spc="-5" dirty="0">
                <a:latin typeface="Arial"/>
                <a:cs typeface="Arial"/>
              </a:rPr>
              <a:t> </a:t>
            </a:r>
            <a:r>
              <a:rPr spc="-10" dirty="0">
                <a:latin typeface="Arial"/>
                <a:cs typeface="Arial"/>
              </a:rPr>
              <a:t>an</a:t>
            </a:r>
            <a:r>
              <a:rPr dirty="0">
                <a:latin typeface="Arial"/>
                <a:cs typeface="Arial"/>
              </a:rPr>
              <a:t>d</a:t>
            </a:r>
            <a:r>
              <a:rPr spc="5" dirty="0">
                <a:latin typeface="Arial"/>
                <a:cs typeface="Arial"/>
              </a:rPr>
              <a:t> </a:t>
            </a:r>
            <a:r>
              <a:rPr spc="-10" dirty="0">
                <a:latin typeface="Arial"/>
                <a:cs typeface="Arial"/>
              </a:rPr>
              <a:t>t</a:t>
            </a:r>
            <a:r>
              <a:rPr spc="5" dirty="0">
                <a:latin typeface="Arial"/>
                <a:cs typeface="Arial"/>
              </a:rPr>
              <a:t>e</a:t>
            </a:r>
            <a:r>
              <a:rPr spc="-10" dirty="0">
                <a:latin typeface="Arial"/>
                <a:cs typeface="Arial"/>
              </a:rPr>
              <a:t>ac</a:t>
            </a:r>
            <a:r>
              <a:rPr spc="5" dirty="0">
                <a:latin typeface="Arial"/>
                <a:cs typeface="Arial"/>
              </a:rPr>
              <a:t>h</a:t>
            </a:r>
            <a:r>
              <a:rPr dirty="0">
                <a:latin typeface="Arial"/>
                <a:cs typeface="Arial"/>
              </a:rPr>
              <a:t>i</a:t>
            </a:r>
            <a:r>
              <a:rPr spc="5" dirty="0">
                <a:latin typeface="Arial"/>
                <a:cs typeface="Arial"/>
              </a:rPr>
              <a:t>n</a:t>
            </a:r>
            <a:r>
              <a:rPr dirty="0">
                <a:latin typeface="Arial"/>
                <a:cs typeface="Arial"/>
              </a:rPr>
              <a:t>g</a:t>
            </a:r>
            <a:r>
              <a:rPr spc="10" dirty="0">
                <a:latin typeface="Arial"/>
                <a:cs typeface="Arial"/>
              </a:rPr>
              <a:t> </a:t>
            </a:r>
            <a:r>
              <a:rPr spc="-15" dirty="0">
                <a:latin typeface="Arial"/>
                <a:cs typeface="Arial"/>
              </a:rPr>
              <a:t>m</a:t>
            </a:r>
            <a:r>
              <a:rPr spc="5" dirty="0">
                <a:latin typeface="Arial"/>
                <a:cs typeface="Arial"/>
              </a:rPr>
              <a:t>a</a:t>
            </a:r>
            <a:r>
              <a:rPr spc="-10" dirty="0">
                <a:latin typeface="Arial"/>
                <a:cs typeface="Arial"/>
              </a:rPr>
              <a:t>t</a:t>
            </a:r>
            <a:r>
              <a:rPr spc="5" dirty="0">
                <a:latin typeface="Arial"/>
                <a:cs typeface="Arial"/>
              </a:rPr>
              <a:t>e</a:t>
            </a:r>
            <a:r>
              <a:rPr spc="-10" dirty="0">
                <a:latin typeface="Arial"/>
                <a:cs typeface="Arial"/>
              </a:rPr>
              <a:t>r</a:t>
            </a:r>
            <a:r>
              <a:rPr dirty="0">
                <a:latin typeface="Arial"/>
                <a:cs typeface="Arial"/>
              </a:rPr>
              <a:t>i</a:t>
            </a:r>
            <a:r>
              <a:rPr spc="5" dirty="0">
                <a:latin typeface="Arial"/>
                <a:cs typeface="Arial"/>
              </a:rPr>
              <a:t>a</a:t>
            </a:r>
            <a:r>
              <a:rPr spc="-10" dirty="0">
                <a:latin typeface="Arial"/>
                <a:cs typeface="Arial"/>
              </a:rPr>
              <a:t>l</a:t>
            </a:r>
            <a:r>
              <a:rPr dirty="0">
                <a:latin typeface="Arial"/>
                <a:cs typeface="Arial"/>
              </a:rPr>
              <a:t>s</a:t>
            </a:r>
            <a:r>
              <a:rPr spc="-5" dirty="0">
                <a:latin typeface="Arial"/>
                <a:cs typeface="Arial"/>
              </a:rPr>
              <a:t> </a:t>
            </a:r>
            <a:r>
              <a:rPr spc="-10" dirty="0">
                <a:latin typeface="Arial"/>
                <a:cs typeface="Arial"/>
              </a:rPr>
              <a:t>s</a:t>
            </a:r>
            <a:r>
              <a:rPr spc="5" dirty="0">
                <a:latin typeface="Arial"/>
                <a:cs typeface="Arial"/>
              </a:rPr>
              <a:t>h</a:t>
            </a:r>
            <a:r>
              <a:rPr spc="-10" dirty="0">
                <a:latin typeface="Arial"/>
                <a:cs typeface="Arial"/>
              </a:rPr>
              <a:t>o</a:t>
            </a:r>
            <a:r>
              <a:rPr spc="5" dirty="0">
                <a:latin typeface="Arial"/>
                <a:cs typeface="Arial"/>
              </a:rPr>
              <a:t>u</a:t>
            </a:r>
            <a:r>
              <a:rPr spc="-10" dirty="0">
                <a:latin typeface="Arial"/>
                <a:cs typeface="Arial"/>
              </a:rPr>
              <a:t>l</a:t>
            </a:r>
            <a:r>
              <a:rPr dirty="0">
                <a:latin typeface="Arial"/>
                <a:cs typeface="Arial"/>
              </a:rPr>
              <a:t>d</a:t>
            </a:r>
            <a:r>
              <a:rPr spc="-5" dirty="0">
                <a:latin typeface="Arial"/>
                <a:cs typeface="Arial"/>
              </a:rPr>
              <a:t> </a:t>
            </a:r>
            <a:r>
              <a:rPr spc="5" dirty="0">
                <a:latin typeface="Arial"/>
                <a:cs typeface="Arial"/>
              </a:rPr>
              <a:t>b</a:t>
            </a:r>
            <a:r>
              <a:rPr dirty="0">
                <a:latin typeface="Arial"/>
                <a:cs typeface="Arial"/>
              </a:rPr>
              <a:t>e</a:t>
            </a:r>
            <a:r>
              <a:rPr spc="-5" dirty="0">
                <a:latin typeface="Arial"/>
                <a:cs typeface="Arial"/>
              </a:rPr>
              <a:t> </a:t>
            </a:r>
            <a:r>
              <a:rPr dirty="0">
                <a:latin typeface="Arial"/>
                <a:cs typeface="Arial"/>
              </a:rPr>
              <a:t>ma</a:t>
            </a:r>
            <a:r>
              <a:rPr spc="-10" dirty="0">
                <a:latin typeface="Arial"/>
                <a:cs typeface="Arial"/>
              </a:rPr>
              <a:t>d</a:t>
            </a:r>
            <a:r>
              <a:rPr dirty="0">
                <a:latin typeface="Arial"/>
                <a:cs typeface="Arial"/>
              </a:rPr>
              <a:t>e</a:t>
            </a:r>
            <a:r>
              <a:rPr spc="-5" dirty="0">
                <a:latin typeface="Arial"/>
                <a:cs typeface="Arial"/>
              </a:rPr>
              <a:t> </a:t>
            </a:r>
            <a:r>
              <a:rPr spc="5" dirty="0">
                <a:latin typeface="Arial"/>
                <a:cs typeface="Arial"/>
              </a:rPr>
              <a:t>b</a:t>
            </a:r>
            <a:r>
              <a:rPr dirty="0">
                <a:latin typeface="Arial"/>
                <a:cs typeface="Arial"/>
              </a:rPr>
              <a:t>y</a:t>
            </a:r>
            <a:r>
              <a:rPr spc="-5" dirty="0">
                <a:latin typeface="Arial"/>
                <a:cs typeface="Arial"/>
              </a:rPr>
              <a:t> </a:t>
            </a:r>
            <a:r>
              <a:rPr spc="-10" dirty="0">
                <a:latin typeface="Arial"/>
                <a:cs typeface="Arial"/>
              </a:rPr>
              <a:t>t</a:t>
            </a:r>
            <a:r>
              <a:rPr spc="5" dirty="0">
                <a:latin typeface="Arial"/>
                <a:cs typeface="Arial"/>
              </a:rPr>
              <a:t>h</a:t>
            </a:r>
            <a:r>
              <a:rPr dirty="0">
                <a:latin typeface="Arial"/>
                <a:cs typeface="Arial"/>
              </a:rPr>
              <a:t>e</a:t>
            </a:r>
            <a:r>
              <a:rPr spc="-5" dirty="0">
                <a:latin typeface="Arial"/>
                <a:cs typeface="Arial"/>
              </a:rPr>
              <a:t> </a:t>
            </a:r>
            <a:r>
              <a:rPr dirty="0">
                <a:latin typeface="Arial"/>
                <a:cs typeface="Arial"/>
              </a:rPr>
              <a:t>r</a:t>
            </a:r>
            <a:r>
              <a:rPr spc="-10" dirty="0">
                <a:latin typeface="Arial"/>
                <a:cs typeface="Arial"/>
              </a:rPr>
              <a:t>a</a:t>
            </a:r>
            <a:r>
              <a:rPr dirty="0">
                <a:latin typeface="Arial"/>
                <a:cs typeface="Arial"/>
              </a:rPr>
              <a:t>t</a:t>
            </a:r>
            <a:r>
              <a:rPr spc="-10" dirty="0">
                <a:latin typeface="Arial"/>
                <a:cs typeface="Arial"/>
              </a:rPr>
              <a:t>e</a:t>
            </a:r>
            <a:r>
              <a:rPr dirty="0">
                <a:latin typeface="Arial"/>
                <a:cs typeface="Arial"/>
              </a:rPr>
              <a:t>e</a:t>
            </a:r>
            <a:r>
              <a:rPr spc="-5" dirty="0">
                <a:latin typeface="Arial"/>
                <a:cs typeface="Arial"/>
              </a:rPr>
              <a:t> </a:t>
            </a:r>
            <a:r>
              <a:rPr spc="-10" dirty="0">
                <a:latin typeface="Arial"/>
                <a:cs typeface="Arial"/>
              </a:rPr>
              <a:t>a</a:t>
            </a:r>
            <a:r>
              <a:rPr spc="5" dirty="0">
                <a:latin typeface="Arial"/>
                <a:cs typeface="Arial"/>
              </a:rPr>
              <a:t>n</a:t>
            </a:r>
            <a:r>
              <a:rPr dirty="0">
                <a:latin typeface="Arial"/>
                <a:cs typeface="Arial"/>
              </a:rPr>
              <a:t>d</a:t>
            </a:r>
            <a:r>
              <a:rPr spc="-5" dirty="0">
                <a:latin typeface="Arial"/>
                <a:cs typeface="Arial"/>
              </a:rPr>
              <a:t> </a:t>
            </a:r>
            <a:r>
              <a:rPr spc="-10" dirty="0">
                <a:latin typeface="Arial"/>
                <a:cs typeface="Arial"/>
              </a:rPr>
              <a:t>a</a:t>
            </a:r>
            <a:r>
              <a:rPr spc="5" dirty="0">
                <a:latin typeface="Arial"/>
                <a:cs typeface="Arial"/>
              </a:rPr>
              <a:t>n</a:t>
            </a:r>
            <a:r>
              <a:rPr spc="-10" dirty="0">
                <a:latin typeface="Arial"/>
                <a:cs typeface="Arial"/>
              </a:rPr>
              <a:t>n</a:t>
            </a:r>
            <a:r>
              <a:rPr spc="5" dirty="0">
                <a:latin typeface="Arial"/>
                <a:cs typeface="Arial"/>
              </a:rPr>
              <a:t>o</a:t>
            </a:r>
            <a:r>
              <a:rPr spc="-10" dirty="0">
                <a:latin typeface="Arial"/>
                <a:cs typeface="Arial"/>
              </a:rPr>
              <a:t>t</a:t>
            </a:r>
            <a:r>
              <a:rPr spc="5" dirty="0">
                <a:latin typeface="Arial"/>
                <a:cs typeface="Arial"/>
              </a:rPr>
              <a:t>a</a:t>
            </a:r>
            <a:r>
              <a:rPr spc="-10" dirty="0">
                <a:latin typeface="Arial"/>
                <a:cs typeface="Arial"/>
              </a:rPr>
              <a:t>te</a:t>
            </a:r>
            <a:r>
              <a:rPr dirty="0">
                <a:latin typeface="Arial"/>
                <a:cs typeface="Arial"/>
              </a:rPr>
              <a:t>d</a:t>
            </a:r>
            <a:r>
              <a:rPr spc="-5" dirty="0">
                <a:latin typeface="Arial"/>
                <a:cs typeface="Arial"/>
              </a:rPr>
              <a:t> </a:t>
            </a:r>
            <a:r>
              <a:rPr spc="5" dirty="0">
                <a:latin typeface="Arial"/>
                <a:cs typeface="Arial"/>
              </a:rPr>
              <a:t>b</a:t>
            </a:r>
            <a:r>
              <a:rPr spc="-10" dirty="0">
                <a:latin typeface="Arial"/>
                <a:cs typeface="Arial"/>
              </a:rPr>
              <a:t>a</a:t>
            </a:r>
            <a:r>
              <a:rPr spc="5" dirty="0">
                <a:latin typeface="Arial"/>
                <a:cs typeface="Arial"/>
              </a:rPr>
              <a:t>s</a:t>
            </a:r>
            <a:r>
              <a:rPr spc="-10" dirty="0">
                <a:latin typeface="Arial"/>
                <a:cs typeface="Arial"/>
              </a:rPr>
              <a:t>e</a:t>
            </a:r>
            <a:r>
              <a:rPr dirty="0">
                <a:latin typeface="Arial"/>
                <a:cs typeface="Arial"/>
              </a:rPr>
              <a:t>d</a:t>
            </a:r>
            <a:r>
              <a:rPr spc="-5" dirty="0">
                <a:latin typeface="Arial"/>
                <a:cs typeface="Arial"/>
              </a:rPr>
              <a:t> </a:t>
            </a:r>
            <a:r>
              <a:rPr spc="5" dirty="0">
                <a:latin typeface="Arial"/>
                <a:cs typeface="Arial"/>
              </a:rPr>
              <a:t>o</a:t>
            </a:r>
            <a:r>
              <a:rPr dirty="0">
                <a:latin typeface="Arial"/>
                <a:cs typeface="Arial"/>
              </a:rPr>
              <a:t>n</a:t>
            </a:r>
            <a:r>
              <a:rPr spc="-5" dirty="0">
                <a:latin typeface="Arial"/>
                <a:cs typeface="Arial"/>
              </a:rPr>
              <a:t> </a:t>
            </a:r>
            <a:r>
              <a:rPr spc="-10" dirty="0">
                <a:latin typeface="Arial"/>
                <a:cs typeface="Arial"/>
              </a:rPr>
              <a:t>h</a:t>
            </a:r>
            <a:r>
              <a:rPr spc="5" dirty="0">
                <a:latin typeface="Arial"/>
                <a:cs typeface="Arial"/>
              </a:rPr>
              <a:t>o</a:t>
            </a:r>
            <a:r>
              <a:rPr dirty="0">
                <a:latin typeface="Arial"/>
                <a:cs typeface="Arial"/>
              </a:rPr>
              <a:t>w</a:t>
            </a:r>
            <a:r>
              <a:rPr spc="-5" dirty="0">
                <a:latin typeface="Arial"/>
                <a:cs typeface="Arial"/>
              </a:rPr>
              <a:t> </a:t>
            </a:r>
            <a:r>
              <a:rPr spc="-10" dirty="0">
                <a:latin typeface="Arial"/>
                <a:cs typeface="Arial"/>
              </a:rPr>
              <a:t>th</a:t>
            </a:r>
            <a:r>
              <a:rPr spc="5" dirty="0">
                <a:latin typeface="Arial"/>
                <a:cs typeface="Arial"/>
              </a:rPr>
              <a:t>e</a:t>
            </a:r>
            <a:r>
              <a:rPr dirty="0">
                <a:latin typeface="Arial"/>
                <a:cs typeface="Arial"/>
              </a:rPr>
              <a:t>ir</a:t>
            </a:r>
            <a:r>
              <a:rPr spc="-5" dirty="0">
                <a:latin typeface="Arial"/>
                <a:cs typeface="Arial"/>
              </a:rPr>
              <a:t> </a:t>
            </a:r>
            <a:r>
              <a:rPr spc="-10" dirty="0">
                <a:latin typeface="Arial"/>
                <a:cs typeface="Arial"/>
              </a:rPr>
              <a:t>u</a:t>
            </a:r>
            <a:r>
              <a:rPr spc="5" dirty="0">
                <a:latin typeface="Arial"/>
                <a:cs typeface="Arial"/>
              </a:rPr>
              <a:t>s</a:t>
            </a:r>
            <a:r>
              <a:rPr dirty="0">
                <a:latin typeface="Arial"/>
                <a:cs typeface="Arial"/>
              </a:rPr>
              <a:t>e</a:t>
            </a:r>
            <a:r>
              <a:rPr spc="-5" dirty="0">
                <a:latin typeface="Arial"/>
                <a:cs typeface="Arial"/>
              </a:rPr>
              <a:t> </a:t>
            </a:r>
            <a:r>
              <a:rPr spc="-10" dirty="0">
                <a:latin typeface="Arial"/>
                <a:cs typeface="Arial"/>
              </a:rPr>
              <a:t>i</a:t>
            </a:r>
            <a:r>
              <a:rPr dirty="0">
                <a:latin typeface="Arial"/>
                <a:cs typeface="Arial"/>
              </a:rPr>
              <a:t>n</a:t>
            </a:r>
            <a:r>
              <a:rPr spc="5" dirty="0">
                <a:latin typeface="Arial"/>
                <a:cs typeface="Arial"/>
              </a:rPr>
              <a:t> </a:t>
            </a:r>
            <a:r>
              <a:rPr spc="-10" dirty="0">
                <a:latin typeface="Arial"/>
                <a:cs typeface="Arial"/>
              </a:rPr>
              <a:t>t</a:t>
            </a:r>
            <a:r>
              <a:rPr spc="5" dirty="0">
                <a:latin typeface="Arial"/>
                <a:cs typeface="Arial"/>
              </a:rPr>
              <a:t>h</a:t>
            </a:r>
            <a:r>
              <a:rPr dirty="0">
                <a:latin typeface="Arial"/>
                <a:cs typeface="Arial"/>
              </a:rPr>
              <a:t>e</a:t>
            </a:r>
            <a:r>
              <a:rPr spc="-15" dirty="0">
                <a:latin typeface="Arial"/>
                <a:cs typeface="Arial"/>
              </a:rPr>
              <a:t> </a:t>
            </a:r>
            <a:r>
              <a:rPr spc="5" dirty="0">
                <a:latin typeface="Arial"/>
                <a:cs typeface="Arial"/>
              </a:rPr>
              <a:t>c</a:t>
            </a:r>
            <a:r>
              <a:rPr dirty="0">
                <a:latin typeface="Arial"/>
                <a:cs typeface="Arial"/>
              </a:rPr>
              <a:t>l</a:t>
            </a:r>
            <a:r>
              <a:rPr spc="-10" dirty="0">
                <a:latin typeface="Arial"/>
                <a:cs typeface="Arial"/>
              </a:rPr>
              <a:t>as</a:t>
            </a:r>
            <a:r>
              <a:rPr spc="5" dirty="0">
                <a:latin typeface="Arial"/>
                <a:cs typeface="Arial"/>
              </a:rPr>
              <a:t>s</a:t>
            </a:r>
            <a:r>
              <a:rPr spc="-10" dirty="0">
                <a:latin typeface="Arial"/>
                <a:cs typeface="Arial"/>
              </a:rPr>
              <a:t>r</a:t>
            </a:r>
            <a:r>
              <a:rPr spc="5" dirty="0">
                <a:latin typeface="Arial"/>
                <a:cs typeface="Arial"/>
              </a:rPr>
              <a:t>oo</a:t>
            </a:r>
            <a:r>
              <a:rPr dirty="0">
                <a:latin typeface="Arial"/>
                <a:cs typeface="Arial"/>
              </a:rPr>
              <a:t>m</a:t>
            </a:r>
            <a:r>
              <a:rPr spc="-15" dirty="0">
                <a:latin typeface="Arial"/>
                <a:cs typeface="Arial"/>
              </a:rPr>
              <a:t> </a:t>
            </a:r>
            <a:r>
              <a:rPr spc="-10" dirty="0">
                <a:latin typeface="Arial"/>
                <a:cs typeface="Arial"/>
              </a:rPr>
              <a:t>s</a:t>
            </a:r>
            <a:r>
              <a:rPr spc="5" dirty="0">
                <a:latin typeface="Arial"/>
                <a:cs typeface="Arial"/>
              </a:rPr>
              <a:t>ho</a:t>
            </a:r>
            <a:r>
              <a:rPr spc="-20" dirty="0">
                <a:latin typeface="Arial"/>
                <a:cs typeface="Arial"/>
              </a:rPr>
              <a:t>w</a:t>
            </a:r>
            <a:r>
              <a:rPr dirty="0">
                <a:latin typeface="Arial"/>
                <a:cs typeface="Arial"/>
              </a:rPr>
              <a:t>s</a:t>
            </a:r>
            <a:r>
              <a:rPr spc="5" dirty="0">
                <a:latin typeface="Arial"/>
                <a:cs typeface="Arial"/>
              </a:rPr>
              <a:t> </a:t>
            </a:r>
            <a:r>
              <a:rPr dirty="0">
                <a:latin typeface="Arial"/>
                <a:cs typeface="Arial"/>
              </a:rPr>
              <a:t>i</a:t>
            </a:r>
            <a:r>
              <a:rPr spc="-15" dirty="0">
                <a:latin typeface="Arial"/>
                <a:cs typeface="Arial"/>
              </a:rPr>
              <a:t>m</a:t>
            </a:r>
            <a:r>
              <a:rPr spc="-10" dirty="0">
                <a:latin typeface="Arial"/>
                <a:cs typeface="Arial"/>
              </a:rPr>
              <a:t>p</a:t>
            </a:r>
            <a:r>
              <a:rPr spc="5" dirty="0">
                <a:latin typeface="Arial"/>
                <a:cs typeface="Arial"/>
              </a:rPr>
              <a:t>ac</a:t>
            </a:r>
            <a:r>
              <a:rPr dirty="0">
                <a:latin typeface="Arial"/>
                <a:cs typeface="Arial"/>
              </a:rPr>
              <a:t>t</a:t>
            </a:r>
            <a:r>
              <a:rPr spc="-10" dirty="0">
                <a:latin typeface="Arial"/>
                <a:cs typeface="Arial"/>
              </a:rPr>
              <a:t> o</a:t>
            </a:r>
            <a:r>
              <a:rPr dirty="0">
                <a:latin typeface="Arial"/>
                <a:cs typeface="Arial"/>
              </a:rPr>
              <a:t>f</a:t>
            </a:r>
            <a:r>
              <a:rPr spc="5" dirty="0">
                <a:latin typeface="Arial"/>
                <a:cs typeface="Arial"/>
              </a:rPr>
              <a:t> </a:t>
            </a:r>
            <a:r>
              <a:rPr spc="-10" dirty="0">
                <a:latin typeface="Arial"/>
                <a:cs typeface="Arial"/>
              </a:rPr>
              <a:t>r</a:t>
            </a:r>
            <a:r>
              <a:rPr spc="5" dirty="0">
                <a:latin typeface="Arial"/>
                <a:cs typeface="Arial"/>
              </a:rPr>
              <a:t>e</a:t>
            </a:r>
            <a:r>
              <a:rPr spc="-10" dirty="0">
                <a:latin typeface="Arial"/>
                <a:cs typeface="Arial"/>
              </a:rPr>
              <a:t>gu</a:t>
            </a:r>
            <a:r>
              <a:rPr dirty="0">
                <a:latin typeface="Arial"/>
                <a:cs typeface="Arial"/>
              </a:rPr>
              <a:t>l</a:t>
            </a:r>
            <a:r>
              <a:rPr spc="5" dirty="0">
                <a:latin typeface="Arial"/>
                <a:cs typeface="Arial"/>
              </a:rPr>
              <a:t>a</a:t>
            </a:r>
            <a:r>
              <a:rPr spc="-10" dirty="0">
                <a:latin typeface="Arial"/>
                <a:cs typeface="Arial"/>
              </a:rPr>
              <a:t>r</a:t>
            </a:r>
            <a:r>
              <a:rPr dirty="0">
                <a:latin typeface="Arial"/>
                <a:cs typeface="Arial"/>
              </a:rPr>
              <a:t>ly</a:t>
            </a:r>
            <a:r>
              <a:rPr spc="-5" dirty="0">
                <a:latin typeface="Arial"/>
                <a:cs typeface="Arial"/>
              </a:rPr>
              <a:t> </a:t>
            </a:r>
            <a:r>
              <a:rPr dirty="0">
                <a:latin typeface="Arial"/>
                <a:cs typeface="Arial"/>
              </a:rPr>
              <a:t>r</a:t>
            </a:r>
            <a:r>
              <a:rPr spc="-10" dirty="0">
                <a:latin typeface="Arial"/>
                <a:cs typeface="Arial"/>
              </a:rPr>
              <a:t>e</a:t>
            </a:r>
            <a:r>
              <a:rPr spc="5" dirty="0">
                <a:latin typeface="Arial"/>
                <a:cs typeface="Arial"/>
              </a:rPr>
              <a:t>v</a:t>
            </a:r>
            <a:r>
              <a:rPr spc="-10" dirty="0">
                <a:latin typeface="Arial"/>
                <a:cs typeface="Arial"/>
              </a:rPr>
              <a:t>i</a:t>
            </a:r>
            <a:r>
              <a:rPr spc="5" dirty="0">
                <a:latin typeface="Arial"/>
                <a:cs typeface="Arial"/>
              </a:rPr>
              <a:t>e</a:t>
            </a:r>
            <a:r>
              <a:rPr spc="-5" dirty="0">
                <a:latin typeface="Arial"/>
                <a:cs typeface="Arial"/>
              </a:rPr>
              <a:t>w</a:t>
            </a:r>
            <a:r>
              <a:rPr spc="60" dirty="0">
                <a:latin typeface="Arial"/>
                <a:cs typeface="Arial"/>
              </a:rPr>
              <a:t>i</a:t>
            </a:r>
            <a:r>
              <a:rPr spc="5" dirty="0">
                <a:latin typeface="Arial"/>
                <a:cs typeface="Arial"/>
              </a:rPr>
              <a:t>n</a:t>
            </a:r>
            <a:r>
              <a:rPr dirty="0">
                <a:latin typeface="Arial"/>
                <a:cs typeface="Arial"/>
              </a:rPr>
              <a:t>g</a:t>
            </a:r>
            <a:r>
              <a:rPr spc="-5" dirty="0">
                <a:latin typeface="Arial"/>
                <a:cs typeface="Arial"/>
              </a:rPr>
              <a:t> </a:t>
            </a:r>
            <a:r>
              <a:rPr spc="-10" dirty="0">
                <a:latin typeface="Arial"/>
                <a:cs typeface="Arial"/>
              </a:rPr>
              <a:t>o</a:t>
            </a:r>
            <a:r>
              <a:rPr spc="5" dirty="0">
                <a:latin typeface="Arial"/>
                <a:cs typeface="Arial"/>
              </a:rPr>
              <a:t>n</a:t>
            </a:r>
            <a:r>
              <a:rPr spc="-10" dirty="0">
                <a:latin typeface="Arial"/>
                <a:cs typeface="Arial"/>
              </a:rPr>
              <a:t>e</a:t>
            </a:r>
            <a:r>
              <a:rPr dirty="0">
                <a:latin typeface="Arial"/>
                <a:cs typeface="Arial"/>
              </a:rPr>
              <a:t>’s</a:t>
            </a:r>
            <a:r>
              <a:rPr spc="-5" dirty="0">
                <a:latin typeface="Arial"/>
                <a:cs typeface="Arial"/>
              </a:rPr>
              <a:t> </a:t>
            </a:r>
            <a:r>
              <a:rPr dirty="0">
                <a:latin typeface="Arial"/>
                <a:cs typeface="Arial"/>
              </a:rPr>
              <a:t>t</a:t>
            </a:r>
            <a:r>
              <a:rPr spc="-10" dirty="0">
                <a:latin typeface="Arial"/>
                <a:cs typeface="Arial"/>
              </a:rPr>
              <a:t>ea</a:t>
            </a:r>
            <a:r>
              <a:rPr spc="5" dirty="0">
                <a:latin typeface="Arial"/>
                <a:cs typeface="Arial"/>
              </a:rPr>
              <a:t>ch</a:t>
            </a:r>
            <a:r>
              <a:rPr spc="-10" dirty="0">
                <a:latin typeface="Arial"/>
                <a:cs typeface="Arial"/>
              </a:rPr>
              <a:t>i</a:t>
            </a:r>
            <a:r>
              <a:rPr spc="5" dirty="0">
                <a:latin typeface="Arial"/>
                <a:cs typeface="Arial"/>
              </a:rPr>
              <a:t>n</a:t>
            </a:r>
            <a:r>
              <a:rPr dirty="0">
                <a:latin typeface="Arial"/>
                <a:cs typeface="Arial"/>
              </a:rPr>
              <a:t>g</a:t>
            </a:r>
            <a:r>
              <a:rPr spc="-15" dirty="0">
                <a:latin typeface="Arial"/>
                <a:cs typeface="Arial"/>
              </a:rPr>
              <a:t> </a:t>
            </a:r>
            <a:r>
              <a:rPr spc="5" dirty="0">
                <a:latin typeface="Arial"/>
                <a:cs typeface="Arial"/>
              </a:rPr>
              <a:t>p</a:t>
            </a:r>
            <a:r>
              <a:rPr spc="-10" dirty="0">
                <a:latin typeface="Arial"/>
                <a:cs typeface="Arial"/>
              </a:rPr>
              <a:t>r</a:t>
            </a:r>
            <a:r>
              <a:rPr spc="5" dirty="0">
                <a:latin typeface="Arial"/>
                <a:cs typeface="Arial"/>
              </a:rPr>
              <a:t>a</a:t>
            </a:r>
            <a:r>
              <a:rPr spc="-10" dirty="0">
                <a:latin typeface="Arial"/>
                <a:cs typeface="Arial"/>
              </a:rPr>
              <a:t>c</a:t>
            </a:r>
            <a:r>
              <a:rPr dirty="0">
                <a:latin typeface="Arial"/>
                <a:cs typeface="Arial"/>
              </a:rPr>
              <a:t>ti</a:t>
            </a:r>
            <a:r>
              <a:rPr spc="-10" dirty="0">
                <a:latin typeface="Arial"/>
                <a:cs typeface="Arial"/>
              </a:rPr>
              <a:t>c</a:t>
            </a:r>
            <a:r>
              <a:rPr spc="5" dirty="0">
                <a:latin typeface="Arial"/>
                <a:cs typeface="Arial"/>
              </a:rPr>
              <a:t>e</a:t>
            </a:r>
            <a:r>
              <a:rPr spc="-10" dirty="0">
                <a:latin typeface="Arial"/>
                <a:cs typeface="Arial"/>
              </a:rPr>
              <a:t>/</a:t>
            </a:r>
            <a:r>
              <a:rPr spc="5" dirty="0">
                <a:latin typeface="Arial"/>
                <a:cs typeface="Arial"/>
              </a:rPr>
              <a:t>s</a:t>
            </a:r>
            <a:r>
              <a:rPr dirty="0">
                <a:latin typeface="Arial"/>
                <a:cs typeface="Arial"/>
              </a:rPr>
              <a:t>.</a:t>
            </a:r>
          </a:p>
          <a:p>
            <a:pPr marL="241300" indent="-228600">
              <a:spcBef>
                <a:spcPts val="10"/>
              </a:spcBef>
              <a:buFont typeface="Arial"/>
              <a:buChar char="•"/>
              <a:tabLst>
                <a:tab pos="240665" algn="l"/>
              </a:tabLst>
            </a:pPr>
            <a:r>
              <a:rPr spc="-5" dirty="0">
                <a:latin typeface="Arial"/>
                <a:cs typeface="Arial"/>
              </a:rPr>
              <a:t>F</a:t>
            </a:r>
            <a:r>
              <a:rPr spc="5" dirty="0">
                <a:latin typeface="Arial"/>
                <a:cs typeface="Arial"/>
              </a:rPr>
              <a:t>o</a:t>
            </a:r>
            <a:r>
              <a:rPr dirty="0">
                <a:latin typeface="Arial"/>
                <a:cs typeface="Arial"/>
              </a:rPr>
              <a:t>r</a:t>
            </a:r>
            <a:r>
              <a:rPr spc="5" dirty="0">
                <a:latin typeface="Arial"/>
                <a:cs typeface="Arial"/>
              </a:rPr>
              <a:t> </a:t>
            </a:r>
            <a:r>
              <a:rPr spc="-5" dirty="0">
                <a:latin typeface="Arial"/>
                <a:cs typeface="Arial"/>
              </a:rPr>
              <a:t>S</a:t>
            </a:r>
            <a:r>
              <a:rPr spc="-10" dirty="0">
                <a:latin typeface="Arial"/>
                <a:cs typeface="Arial"/>
              </a:rPr>
              <a:t>e</a:t>
            </a:r>
            <a:r>
              <a:rPr spc="5" dirty="0">
                <a:latin typeface="Arial"/>
                <a:cs typeface="Arial"/>
              </a:rPr>
              <a:t>n</a:t>
            </a:r>
            <a:r>
              <a:rPr spc="-10" dirty="0">
                <a:latin typeface="Arial"/>
                <a:cs typeface="Arial"/>
              </a:rPr>
              <a:t>i</a:t>
            </a:r>
            <a:r>
              <a:rPr spc="5" dirty="0">
                <a:latin typeface="Arial"/>
                <a:cs typeface="Arial"/>
              </a:rPr>
              <a:t>o</a:t>
            </a:r>
            <a:r>
              <a:rPr dirty="0">
                <a:latin typeface="Arial"/>
                <a:cs typeface="Arial"/>
              </a:rPr>
              <a:t>r</a:t>
            </a:r>
            <a:r>
              <a:rPr spc="-5" dirty="0">
                <a:latin typeface="Arial"/>
                <a:cs typeface="Arial"/>
              </a:rPr>
              <a:t> H</a:t>
            </a:r>
            <a:r>
              <a:rPr dirty="0">
                <a:latin typeface="Arial"/>
                <a:cs typeface="Arial"/>
              </a:rPr>
              <a:t>i</a:t>
            </a:r>
            <a:r>
              <a:rPr spc="-10" dirty="0">
                <a:latin typeface="Arial"/>
                <a:cs typeface="Arial"/>
              </a:rPr>
              <a:t>g</a:t>
            </a:r>
            <a:r>
              <a:rPr dirty="0">
                <a:latin typeface="Arial"/>
                <a:cs typeface="Arial"/>
              </a:rPr>
              <a:t>h</a:t>
            </a:r>
            <a:r>
              <a:rPr spc="5" dirty="0">
                <a:latin typeface="Arial"/>
                <a:cs typeface="Arial"/>
              </a:rPr>
              <a:t> </a:t>
            </a:r>
            <a:r>
              <a:rPr spc="-20" dirty="0">
                <a:latin typeface="Arial"/>
                <a:cs typeface="Arial"/>
              </a:rPr>
              <a:t>S</a:t>
            </a:r>
            <a:r>
              <a:rPr spc="5" dirty="0">
                <a:latin typeface="Arial"/>
                <a:cs typeface="Arial"/>
              </a:rPr>
              <a:t>c</a:t>
            </a:r>
            <a:r>
              <a:rPr spc="-10" dirty="0">
                <a:latin typeface="Arial"/>
                <a:cs typeface="Arial"/>
              </a:rPr>
              <a:t>h</a:t>
            </a:r>
            <a:r>
              <a:rPr spc="5" dirty="0">
                <a:latin typeface="Arial"/>
                <a:cs typeface="Arial"/>
              </a:rPr>
              <a:t>o</a:t>
            </a:r>
            <a:r>
              <a:rPr spc="-10" dirty="0">
                <a:latin typeface="Arial"/>
                <a:cs typeface="Arial"/>
              </a:rPr>
              <a:t>o</a:t>
            </a:r>
            <a:r>
              <a:rPr dirty="0">
                <a:latin typeface="Arial"/>
                <a:cs typeface="Arial"/>
              </a:rPr>
              <a:t>l (</a:t>
            </a:r>
            <a:r>
              <a:rPr spc="-5" dirty="0">
                <a:latin typeface="Arial"/>
                <a:cs typeface="Arial"/>
              </a:rPr>
              <a:t>SHS</a:t>
            </a:r>
            <a:r>
              <a:rPr dirty="0">
                <a:latin typeface="Arial"/>
                <a:cs typeface="Arial"/>
              </a:rPr>
              <a:t>)</a:t>
            </a:r>
            <a:r>
              <a:rPr spc="-5" dirty="0">
                <a:latin typeface="Arial"/>
                <a:cs typeface="Arial"/>
              </a:rPr>
              <a:t> </a:t>
            </a:r>
            <a:r>
              <a:rPr spc="-10" dirty="0">
                <a:latin typeface="Arial"/>
                <a:cs typeface="Arial"/>
              </a:rPr>
              <a:t>t</a:t>
            </a:r>
            <a:r>
              <a:rPr spc="5" dirty="0">
                <a:latin typeface="Arial"/>
                <a:cs typeface="Arial"/>
              </a:rPr>
              <a:t>e</a:t>
            </a:r>
            <a:r>
              <a:rPr spc="-10" dirty="0">
                <a:latin typeface="Arial"/>
                <a:cs typeface="Arial"/>
              </a:rPr>
              <a:t>a</a:t>
            </a:r>
            <a:r>
              <a:rPr spc="5" dirty="0">
                <a:latin typeface="Arial"/>
                <a:cs typeface="Arial"/>
              </a:rPr>
              <a:t>c</a:t>
            </a:r>
            <a:r>
              <a:rPr spc="-10" dirty="0">
                <a:latin typeface="Arial"/>
                <a:cs typeface="Arial"/>
              </a:rPr>
              <a:t>h</a:t>
            </a:r>
            <a:r>
              <a:rPr spc="5" dirty="0">
                <a:latin typeface="Arial"/>
                <a:cs typeface="Arial"/>
              </a:rPr>
              <a:t>e</a:t>
            </a:r>
            <a:r>
              <a:rPr spc="-10" dirty="0">
                <a:latin typeface="Arial"/>
                <a:cs typeface="Arial"/>
              </a:rPr>
              <a:t>r</a:t>
            </a:r>
            <a:r>
              <a:rPr dirty="0">
                <a:latin typeface="Arial"/>
                <a:cs typeface="Arial"/>
              </a:rPr>
              <a:t>s</a:t>
            </a:r>
            <a:r>
              <a:rPr spc="5" dirty="0">
                <a:latin typeface="Arial"/>
                <a:cs typeface="Arial"/>
              </a:rPr>
              <a:t> </a:t>
            </a:r>
            <a:r>
              <a:rPr spc="-20" dirty="0">
                <a:latin typeface="Arial"/>
                <a:cs typeface="Arial"/>
              </a:rPr>
              <a:t>w</a:t>
            </a:r>
            <a:r>
              <a:rPr spc="5" dirty="0">
                <a:latin typeface="Arial"/>
                <a:cs typeface="Arial"/>
              </a:rPr>
              <a:t>h</a:t>
            </a:r>
            <a:r>
              <a:rPr dirty="0">
                <a:latin typeface="Arial"/>
                <a:cs typeface="Arial"/>
              </a:rPr>
              <a:t>o</a:t>
            </a:r>
            <a:r>
              <a:rPr spc="-5" dirty="0">
                <a:latin typeface="Arial"/>
                <a:cs typeface="Arial"/>
              </a:rPr>
              <a:t> </a:t>
            </a:r>
            <a:r>
              <a:rPr spc="-10" dirty="0">
                <a:latin typeface="Arial"/>
                <a:cs typeface="Arial"/>
              </a:rPr>
              <a:t>f</a:t>
            </a:r>
            <a:r>
              <a:rPr spc="5" dirty="0">
                <a:latin typeface="Arial"/>
                <a:cs typeface="Arial"/>
              </a:rPr>
              <a:t>o</a:t>
            </a:r>
            <a:r>
              <a:rPr dirty="0">
                <a:latin typeface="Arial"/>
                <a:cs typeface="Arial"/>
              </a:rPr>
              <a:t>l</a:t>
            </a:r>
            <a:r>
              <a:rPr spc="-10" dirty="0">
                <a:latin typeface="Arial"/>
                <a:cs typeface="Arial"/>
              </a:rPr>
              <a:t>l</a:t>
            </a:r>
            <a:r>
              <a:rPr spc="5" dirty="0">
                <a:latin typeface="Arial"/>
                <a:cs typeface="Arial"/>
              </a:rPr>
              <a:t>o</a:t>
            </a:r>
            <a:r>
              <a:rPr dirty="0">
                <a:latin typeface="Arial"/>
                <a:cs typeface="Arial"/>
              </a:rPr>
              <a:t>w</a:t>
            </a:r>
            <a:r>
              <a:rPr spc="-5" dirty="0">
                <a:latin typeface="Arial"/>
                <a:cs typeface="Arial"/>
              </a:rPr>
              <a:t> </a:t>
            </a:r>
            <a:r>
              <a:rPr dirty="0">
                <a:latin typeface="Arial"/>
                <a:cs typeface="Arial"/>
              </a:rPr>
              <a:t>a</a:t>
            </a:r>
            <a:r>
              <a:rPr spc="-5" dirty="0">
                <a:latin typeface="Arial"/>
                <a:cs typeface="Arial"/>
              </a:rPr>
              <a:t> </a:t>
            </a:r>
            <a:r>
              <a:rPr spc="-10" dirty="0">
                <a:latin typeface="Arial"/>
                <a:cs typeface="Arial"/>
              </a:rPr>
              <a:t>s</a:t>
            </a:r>
            <a:r>
              <a:rPr spc="5" dirty="0">
                <a:latin typeface="Arial"/>
                <a:cs typeface="Arial"/>
              </a:rPr>
              <a:t>e</a:t>
            </a:r>
            <a:r>
              <a:rPr spc="-15" dirty="0">
                <a:latin typeface="Arial"/>
                <a:cs typeface="Arial"/>
              </a:rPr>
              <a:t>m</a:t>
            </a:r>
            <a:r>
              <a:rPr spc="5" dirty="0">
                <a:latin typeface="Arial"/>
                <a:cs typeface="Arial"/>
              </a:rPr>
              <a:t>es</a:t>
            </a:r>
            <a:r>
              <a:rPr spc="-10" dirty="0">
                <a:latin typeface="Arial"/>
                <a:cs typeface="Arial"/>
              </a:rPr>
              <a:t>t</a:t>
            </a:r>
            <a:r>
              <a:rPr dirty="0">
                <a:latin typeface="Arial"/>
                <a:cs typeface="Arial"/>
              </a:rPr>
              <a:t>r</a:t>
            </a:r>
            <a:r>
              <a:rPr spc="-10" dirty="0">
                <a:latin typeface="Arial"/>
                <a:cs typeface="Arial"/>
              </a:rPr>
              <a:t>a</a:t>
            </a:r>
            <a:r>
              <a:rPr dirty="0">
                <a:latin typeface="Arial"/>
                <a:cs typeface="Arial"/>
              </a:rPr>
              <a:t>l</a:t>
            </a:r>
            <a:r>
              <a:rPr spc="-10" dirty="0">
                <a:latin typeface="Arial"/>
                <a:cs typeface="Arial"/>
              </a:rPr>
              <a:t> </a:t>
            </a:r>
            <a:r>
              <a:rPr spc="5" dirty="0">
                <a:latin typeface="Arial"/>
                <a:cs typeface="Arial"/>
              </a:rPr>
              <a:t>s</a:t>
            </a:r>
            <a:r>
              <a:rPr dirty="0">
                <a:latin typeface="Arial"/>
                <a:cs typeface="Arial"/>
              </a:rPr>
              <a:t>t</a:t>
            </a:r>
            <a:r>
              <a:rPr spc="-10" dirty="0">
                <a:latin typeface="Arial"/>
                <a:cs typeface="Arial"/>
              </a:rPr>
              <a:t>r</a:t>
            </a:r>
            <a:r>
              <a:rPr spc="5" dirty="0">
                <a:latin typeface="Arial"/>
                <a:cs typeface="Arial"/>
              </a:rPr>
              <a:t>u</a:t>
            </a:r>
            <a:r>
              <a:rPr spc="-10" dirty="0">
                <a:latin typeface="Arial"/>
                <a:cs typeface="Arial"/>
              </a:rPr>
              <a:t>c</a:t>
            </a:r>
            <a:r>
              <a:rPr dirty="0">
                <a:latin typeface="Arial"/>
                <a:cs typeface="Arial"/>
              </a:rPr>
              <a:t>t</a:t>
            </a:r>
            <a:r>
              <a:rPr spc="-10" dirty="0">
                <a:latin typeface="Arial"/>
                <a:cs typeface="Arial"/>
              </a:rPr>
              <a:t>u</a:t>
            </a:r>
            <a:r>
              <a:rPr dirty="0">
                <a:latin typeface="Arial"/>
                <a:cs typeface="Arial"/>
              </a:rPr>
              <a:t>r</a:t>
            </a:r>
            <a:r>
              <a:rPr spc="-10" dirty="0">
                <a:latin typeface="Arial"/>
                <a:cs typeface="Arial"/>
              </a:rPr>
              <a:t>e</a:t>
            </a:r>
            <a:r>
              <a:rPr dirty="0">
                <a:latin typeface="Arial"/>
                <a:cs typeface="Arial"/>
              </a:rPr>
              <a:t>,</a:t>
            </a:r>
            <a:r>
              <a:rPr spc="5" dirty="0">
                <a:latin typeface="Arial"/>
                <a:cs typeface="Arial"/>
              </a:rPr>
              <a:t> </a:t>
            </a:r>
            <a:r>
              <a:rPr dirty="0">
                <a:latin typeface="Arial"/>
                <a:cs typeface="Arial"/>
              </a:rPr>
              <a:t>M</a:t>
            </a:r>
            <a:r>
              <a:rPr spc="-5" dirty="0">
                <a:latin typeface="Arial"/>
                <a:cs typeface="Arial"/>
              </a:rPr>
              <a:t>O</a:t>
            </a:r>
            <a:r>
              <a:rPr dirty="0">
                <a:latin typeface="Arial"/>
                <a:cs typeface="Arial"/>
              </a:rPr>
              <a:t>V</a:t>
            </a:r>
            <a:r>
              <a:rPr spc="-15" dirty="0">
                <a:latin typeface="Arial"/>
                <a:cs typeface="Arial"/>
              </a:rPr>
              <a:t> </a:t>
            </a:r>
            <a:r>
              <a:rPr dirty="0">
                <a:latin typeface="Arial"/>
                <a:cs typeface="Arial"/>
              </a:rPr>
              <a:t>3</a:t>
            </a:r>
            <a:r>
              <a:rPr spc="5" dirty="0">
                <a:latin typeface="Arial"/>
                <a:cs typeface="Arial"/>
              </a:rPr>
              <a:t> </a:t>
            </a:r>
            <a:r>
              <a:rPr spc="-5" dirty="0">
                <a:latin typeface="Arial"/>
                <a:cs typeface="Arial"/>
              </a:rPr>
              <a:t>w</a:t>
            </a:r>
            <a:r>
              <a:rPr dirty="0">
                <a:latin typeface="Arial"/>
                <a:cs typeface="Arial"/>
              </a:rPr>
              <a:t>i</a:t>
            </a:r>
            <a:r>
              <a:rPr spc="-10" dirty="0">
                <a:latin typeface="Arial"/>
                <a:cs typeface="Arial"/>
              </a:rPr>
              <a:t>l</a:t>
            </a:r>
            <a:r>
              <a:rPr dirty="0">
                <a:latin typeface="Arial"/>
                <a:cs typeface="Arial"/>
              </a:rPr>
              <a:t>l </a:t>
            </a:r>
            <a:r>
              <a:rPr spc="-10" dirty="0">
                <a:latin typeface="Arial"/>
                <a:cs typeface="Arial"/>
              </a:rPr>
              <a:t>b</a:t>
            </a:r>
            <a:r>
              <a:rPr dirty="0">
                <a:latin typeface="Arial"/>
                <a:cs typeface="Arial"/>
              </a:rPr>
              <a:t>e</a:t>
            </a:r>
            <a:r>
              <a:rPr spc="-5" dirty="0">
                <a:latin typeface="Arial"/>
                <a:cs typeface="Arial"/>
              </a:rPr>
              <a:t> </a:t>
            </a:r>
            <a:r>
              <a:rPr dirty="0">
                <a:latin typeface="Arial"/>
                <a:cs typeface="Arial"/>
              </a:rPr>
              <a:t>t</a:t>
            </a:r>
            <a:r>
              <a:rPr spc="-5" dirty="0">
                <a:latin typeface="Arial"/>
                <a:cs typeface="Arial"/>
              </a:rPr>
              <a:t>w</a:t>
            </a:r>
            <a:r>
              <a:rPr dirty="0">
                <a:latin typeface="Arial"/>
                <a:cs typeface="Arial"/>
              </a:rPr>
              <a:t>o</a:t>
            </a:r>
            <a:r>
              <a:rPr spc="-5" dirty="0">
                <a:latin typeface="Arial"/>
                <a:cs typeface="Arial"/>
              </a:rPr>
              <a:t> </a:t>
            </a:r>
            <a:r>
              <a:rPr spc="-10" dirty="0">
                <a:latin typeface="Arial"/>
                <a:cs typeface="Arial"/>
              </a:rPr>
              <a:t>(</a:t>
            </a:r>
            <a:r>
              <a:rPr spc="5" dirty="0">
                <a:latin typeface="Arial"/>
                <a:cs typeface="Arial"/>
              </a:rPr>
              <a:t>2</a:t>
            </a:r>
            <a:r>
              <a:rPr dirty="0">
                <a:latin typeface="Arial"/>
                <a:cs typeface="Arial"/>
              </a:rPr>
              <a:t>)</a:t>
            </a:r>
            <a:r>
              <a:rPr spc="-5" dirty="0">
                <a:latin typeface="Arial"/>
                <a:cs typeface="Arial"/>
              </a:rPr>
              <a:t> </a:t>
            </a:r>
            <a:r>
              <a:rPr dirty="0">
                <a:latin typeface="Arial"/>
                <a:cs typeface="Arial"/>
              </a:rPr>
              <a:t>r</a:t>
            </a:r>
            <a:r>
              <a:rPr spc="5" dirty="0">
                <a:latin typeface="Arial"/>
                <a:cs typeface="Arial"/>
              </a:rPr>
              <a:t>e</a:t>
            </a:r>
            <a:r>
              <a:rPr spc="-10" dirty="0">
                <a:latin typeface="Arial"/>
                <a:cs typeface="Arial"/>
              </a:rPr>
              <a:t>f</a:t>
            </a:r>
            <a:r>
              <a:rPr dirty="0">
                <a:latin typeface="Arial"/>
                <a:cs typeface="Arial"/>
              </a:rPr>
              <a:t>l</a:t>
            </a:r>
            <a:r>
              <a:rPr spc="-10" dirty="0">
                <a:latin typeface="Arial"/>
                <a:cs typeface="Arial"/>
              </a:rPr>
              <a:t>e</a:t>
            </a:r>
            <a:r>
              <a:rPr spc="5" dirty="0">
                <a:latin typeface="Arial"/>
                <a:cs typeface="Arial"/>
              </a:rPr>
              <a:t>c</a:t>
            </a:r>
            <a:r>
              <a:rPr spc="60" dirty="0">
                <a:latin typeface="Arial"/>
                <a:cs typeface="Arial"/>
              </a:rPr>
              <a:t>t</a:t>
            </a:r>
            <a:r>
              <a:rPr spc="-10" dirty="0">
                <a:latin typeface="Arial"/>
                <a:cs typeface="Arial"/>
              </a:rPr>
              <a:t>io</a:t>
            </a:r>
            <a:r>
              <a:rPr dirty="0">
                <a:latin typeface="Arial"/>
                <a:cs typeface="Arial"/>
              </a:rPr>
              <a:t>n</a:t>
            </a:r>
            <a:r>
              <a:rPr spc="5" dirty="0">
                <a:latin typeface="Arial"/>
                <a:cs typeface="Arial"/>
              </a:rPr>
              <a:t> </a:t>
            </a:r>
            <a:r>
              <a:rPr spc="-10" dirty="0">
                <a:latin typeface="Arial"/>
                <a:cs typeface="Arial"/>
              </a:rPr>
              <a:t>n</a:t>
            </a:r>
            <a:r>
              <a:rPr spc="5" dirty="0">
                <a:latin typeface="Arial"/>
                <a:cs typeface="Arial"/>
              </a:rPr>
              <a:t>o</a:t>
            </a:r>
            <a:r>
              <a:rPr spc="-10" dirty="0">
                <a:latin typeface="Arial"/>
                <a:cs typeface="Arial"/>
              </a:rPr>
              <a:t>te</a:t>
            </a:r>
            <a:r>
              <a:rPr dirty="0">
                <a:latin typeface="Arial"/>
                <a:cs typeface="Arial"/>
              </a:rPr>
              <a:t>s</a:t>
            </a:r>
            <a:r>
              <a:rPr spc="-5" dirty="0">
                <a:latin typeface="Arial"/>
                <a:cs typeface="Arial"/>
              </a:rPr>
              <a:t> </a:t>
            </a:r>
            <a:r>
              <a:rPr spc="5" dirty="0">
                <a:latin typeface="Arial"/>
                <a:cs typeface="Arial"/>
              </a:rPr>
              <a:t>p</a:t>
            </a:r>
            <a:r>
              <a:rPr spc="-10" dirty="0">
                <a:latin typeface="Arial"/>
                <a:cs typeface="Arial"/>
              </a:rPr>
              <a:t>e</a:t>
            </a:r>
            <a:r>
              <a:rPr dirty="0">
                <a:latin typeface="Arial"/>
                <a:cs typeface="Arial"/>
              </a:rPr>
              <a:t>r</a:t>
            </a:r>
            <a:r>
              <a:rPr spc="5" dirty="0">
                <a:latin typeface="Arial"/>
                <a:cs typeface="Arial"/>
              </a:rPr>
              <a:t> </a:t>
            </a:r>
            <a:r>
              <a:rPr spc="-10" dirty="0">
                <a:latin typeface="Arial"/>
                <a:cs typeface="Arial"/>
              </a:rPr>
              <a:t>s</a:t>
            </a:r>
            <a:r>
              <a:rPr spc="5" dirty="0">
                <a:latin typeface="Arial"/>
                <a:cs typeface="Arial"/>
              </a:rPr>
              <a:t>e</a:t>
            </a:r>
            <a:r>
              <a:rPr spc="-15" dirty="0">
                <a:latin typeface="Arial"/>
                <a:cs typeface="Arial"/>
              </a:rPr>
              <a:t>m</a:t>
            </a:r>
            <a:r>
              <a:rPr spc="5" dirty="0">
                <a:latin typeface="Arial"/>
                <a:cs typeface="Arial"/>
              </a:rPr>
              <a:t>e</a:t>
            </a:r>
            <a:r>
              <a:rPr spc="-10" dirty="0">
                <a:latin typeface="Arial"/>
                <a:cs typeface="Arial"/>
              </a:rPr>
              <a:t>s</a:t>
            </a:r>
            <a:r>
              <a:rPr dirty="0">
                <a:latin typeface="Arial"/>
                <a:cs typeface="Arial"/>
              </a:rPr>
              <a:t>t</a:t>
            </a:r>
            <a:r>
              <a:rPr spc="-10" dirty="0">
                <a:latin typeface="Arial"/>
                <a:cs typeface="Arial"/>
              </a:rPr>
              <a:t>e</a:t>
            </a:r>
            <a:r>
              <a:rPr dirty="0">
                <a:latin typeface="Arial"/>
                <a:cs typeface="Arial"/>
              </a:rPr>
              <a:t>r.</a:t>
            </a:r>
          </a:p>
        </p:txBody>
      </p:sp>
      <p:graphicFrame>
        <p:nvGraphicFramePr>
          <p:cNvPr id="4" name="object 4"/>
          <p:cNvGraphicFramePr>
            <a:graphicFrameLocks noGrp="1"/>
          </p:cNvGraphicFramePr>
          <p:nvPr>
            <p:extLst>
              <p:ext uri="{D42A27DB-BD31-4B8C-83A1-F6EECF244321}">
                <p14:modId xmlns:p14="http://schemas.microsoft.com/office/powerpoint/2010/main" val="1212088413"/>
              </p:ext>
            </p:extLst>
          </p:nvPr>
        </p:nvGraphicFramePr>
        <p:xfrm>
          <a:off x="734260" y="1733119"/>
          <a:ext cx="17242589" cy="6718300"/>
        </p:xfrm>
        <a:graphic>
          <a:graphicData uri="http://schemas.openxmlformats.org/drawingml/2006/table">
            <a:tbl>
              <a:tblPr firstRow="1" bandRow="1">
                <a:tableStyleId>{2D5ABB26-0587-4C30-8999-92F81FD0307C}</a:tableStyleId>
              </a:tblPr>
              <a:tblGrid>
                <a:gridCol w="5183940">
                  <a:extLst>
                    <a:ext uri="{9D8B030D-6E8A-4147-A177-3AD203B41FA5}">
                      <a16:colId xmlns:a16="http://schemas.microsoft.com/office/drawing/2014/main" val="20001"/>
                    </a:ext>
                  </a:extLst>
                </a:gridCol>
                <a:gridCol w="47803">
                  <a:extLst>
                    <a:ext uri="{9D8B030D-6E8A-4147-A177-3AD203B41FA5}">
                      <a16:colId xmlns:a16="http://schemas.microsoft.com/office/drawing/2014/main" val="20002"/>
                    </a:ext>
                  </a:extLst>
                </a:gridCol>
                <a:gridCol w="2378235">
                  <a:extLst>
                    <a:ext uri="{9D8B030D-6E8A-4147-A177-3AD203B41FA5}">
                      <a16:colId xmlns:a16="http://schemas.microsoft.com/office/drawing/2014/main" val="20003"/>
                    </a:ext>
                  </a:extLst>
                </a:gridCol>
                <a:gridCol w="2260406">
                  <a:extLst>
                    <a:ext uri="{9D8B030D-6E8A-4147-A177-3AD203B41FA5}">
                      <a16:colId xmlns:a16="http://schemas.microsoft.com/office/drawing/2014/main" val="20004"/>
                    </a:ext>
                  </a:extLst>
                </a:gridCol>
                <a:gridCol w="2495797">
                  <a:extLst>
                    <a:ext uri="{9D8B030D-6E8A-4147-A177-3AD203B41FA5}">
                      <a16:colId xmlns:a16="http://schemas.microsoft.com/office/drawing/2014/main" val="20005"/>
                    </a:ext>
                  </a:extLst>
                </a:gridCol>
                <a:gridCol w="2498173">
                  <a:extLst>
                    <a:ext uri="{9D8B030D-6E8A-4147-A177-3AD203B41FA5}">
                      <a16:colId xmlns:a16="http://schemas.microsoft.com/office/drawing/2014/main" val="20006"/>
                    </a:ext>
                  </a:extLst>
                </a:gridCol>
                <a:gridCol w="2378235">
                  <a:extLst>
                    <a:ext uri="{9D8B030D-6E8A-4147-A177-3AD203B41FA5}">
                      <a16:colId xmlns:a16="http://schemas.microsoft.com/office/drawing/2014/main" val="20007"/>
                    </a:ext>
                  </a:extLst>
                </a:gridCol>
              </a:tblGrid>
              <a:tr h="131363">
                <a:tc rowSpan="2">
                  <a:txBody>
                    <a:bodyPr/>
                    <a:lstStyle/>
                    <a:p>
                      <a:pPr marL="302260" marR="302260" indent="124460">
                        <a:lnSpc>
                          <a:spcPct val="100000"/>
                        </a:lnSpc>
                      </a:pPr>
                      <a:r>
                        <a:rPr sz="2000" b="1" dirty="0">
                          <a:latin typeface="Arial"/>
                          <a:cs typeface="Arial"/>
                        </a:rPr>
                        <a:t>M</a:t>
                      </a:r>
                      <a:r>
                        <a:rPr sz="2000" b="1" spc="-5" dirty="0">
                          <a:latin typeface="Arial"/>
                          <a:cs typeface="Arial"/>
                        </a:rPr>
                        <a:t>E</a:t>
                      </a:r>
                      <a:r>
                        <a:rPr sz="2000" b="1" spc="5" dirty="0">
                          <a:latin typeface="Arial"/>
                          <a:cs typeface="Arial"/>
                        </a:rPr>
                        <a:t>A</a:t>
                      </a:r>
                      <a:r>
                        <a:rPr sz="2000" b="1" spc="-10" dirty="0">
                          <a:latin typeface="Arial"/>
                          <a:cs typeface="Arial"/>
                        </a:rPr>
                        <a:t>N</a:t>
                      </a:r>
                      <a:r>
                        <a:rPr sz="2000" b="1" spc="0" dirty="0">
                          <a:latin typeface="Arial"/>
                          <a:cs typeface="Arial"/>
                        </a:rPr>
                        <a:t>S</a:t>
                      </a:r>
                      <a:r>
                        <a:rPr sz="2000" b="1" spc="-10" dirty="0">
                          <a:latin typeface="Arial"/>
                          <a:cs typeface="Arial"/>
                        </a:rPr>
                        <a:t> </a:t>
                      </a:r>
                      <a:r>
                        <a:rPr sz="2000" b="1" spc="0" dirty="0">
                          <a:latin typeface="Arial"/>
                          <a:cs typeface="Arial"/>
                        </a:rPr>
                        <a:t>OF </a:t>
                      </a:r>
                      <a:r>
                        <a:rPr sz="2000" b="1" spc="-5" dirty="0">
                          <a:latin typeface="Arial"/>
                          <a:cs typeface="Arial"/>
                        </a:rPr>
                        <a:t>VE</a:t>
                      </a:r>
                      <a:r>
                        <a:rPr sz="2000" b="1" spc="-10" dirty="0">
                          <a:latin typeface="Arial"/>
                          <a:cs typeface="Arial"/>
                        </a:rPr>
                        <a:t>R</a:t>
                      </a:r>
                      <a:r>
                        <a:rPr sz="2000" b="1" spc="0" dirty="0">
                          <a:latin typeface="Arial"/>
                          <a:cs typeface="Arial"/>
                        </a:rPr>
                        <a:t>IFIC</a:t>
                      </a:r>
                      <a:r>
                        <a:rPr sz="2000" b="1" spc="-10" dirty="0">
                          <a:latin typeface="Arial"/>
                          <a:cs typeface="Arial"/>
                        </a:rPr>
                        <a:t>A</a:t>
                      </a:r>
                      <a:r>
                        <a:rPr sz="2000" b="1" spc="0" dirty="0">
                          <a:latin typeface="Arial"/>
                          <a:cs typeface="Arial"/>
                        </a:rPr>
                        <a:t>TI</a:t>
                      </a:r>
                      <a:r>
                        <a:rPr sz="2000" b="1" spc="5" dirty="0">
                          <a:latin typeface="Arial"/>
                          <a:cs typeface="Arial"/>
                        </a:rPr>
                        <a:t>O</a:t>
                      </a:r>
                      <a:r>
                        <a:rPr sz="2000" b="1" spc="0" dirty="0">
                          <a:latin typeface="Arial"/>
                          <a:cs typeface="Arial"/>
                        </a:rPr>
                        <a:t>N</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cap="flat" cmpd="sng" algn="ctr">
                      <a:solidFill>
                        <a:srgbClr val="000000"/>
                      </a:solidFill>
                      <a:prstDash val="solid"/>
                      <a:round/>
                      <a:headEnd type="none" w="med" len="med"/>
                      <a:tailEnd type="none" w="med" len="med"/>
                    </a:lnB>
                    <a:solidFill>
                      <a:srgbClr val="C2D59B"/>
                    </a:solidFill>
                  </a:tcPr>
                </a:tc>
                <a:tc gridSpan="6">
                  <a:txBody>
                    <a:bodyPr/>
                    <a:lstStyle/>
                    <a:p>
                      <a:pPr marR="0" algn="ctr">
                        <a:lnSpc>
                          <a:spcPct val="100000"/>
                        </a:lnSpc>
                      </a:pPr>
                      <a:r>
                        <a:rPr sz="2000" b="1" spc="-5" dirty="0">
                          <a:latin typeface="Arial"/>
                          <a:cs typeface="Arial"/>
                        </a:rPr>
                        <a:t>PE</a:t>
                      </a:r>
                      <a:r>
                        <a:rPr sz="2000" b="1" spc="-10" dirty="0">
                          <a:latin typeface="Arial"/>
                          <a:cs typeface="Arial"/>
                        </a:rPr>
                        <a:t>R</a:t>
                      </a:r>
                      <a:r>
                        <a:rPr sz="2000" b="1" spc="0" dirty="0">
                          <a:latin typeface="Arial"/>
                          <a:cs typeface="Arial"/>
                        </a:rPr>
                        <a:t>FORM</a:t>
                      </a:r>
                      <a:r>
                        <a:rPr sz="2000" b="1" spc="5" dirty="0">
                          <a:latin typeface="Arial"/>
                          <a:cs typeface="Arial"/>
                        </a:rPr>
                        <a:t>A</a:t>
                      </a:r>
                      <a:r>
                        <a:rPr sz="2000" b="1" spc="-10" dirty="0">
                          <a:latin typeface="Arial"/>
                          <a:cs typeface="Arial"/>
                        </a:rPr>
                        <a:t>NC</a:t>
                      </a:r>
                      <a:r>
                        <a:rPr sz="2000" b="1" spc="0" dirty="0">
                          <a:latin typeface="Arial"/>
                          <a:cs typeface="Arial"/>
                        </a:rPr>
                        <a:t>E</a:t>
                      </a:r>
                      <a:r>
                        <a:rPr sz="2000" b="1" spc="-10" dirty="0">
                          <a:latin typeface="Arial"/>
                          <a:cs typeface="Arial"/>
                        </a:rPr>
                        <a:t> </a:t>
                      </a:r>
                      <a:r>
                        <a:rPr sz="2000" b="1" spc="0" dirty="0">
                          <a:latin typeface="Arial"/>
                          <a:cs typeface="Arial"/>
                        </a:rPr>
                        <a:t>I</a:t>
                      </a:r>
                      <a:r>
                        <a:rPr sz="2000" b="1" spc="-10" dirty="0">
                          <a:latin typeface="Arial"/>
                          <a:cs typeface="Arial"/>
                        </a:rPr>
                        <a:t>ND</a:t>
                      </a:r>
                      <a:r>
                        <a:rPr sz="2000" b="1" spc="0" dirty="0">
                          <a:latin typeface="Arial"/>
                          <a:cs typeface="Arial"/>
                        </a:rPr>
                        <a:t>I</a:t>
                      </a:r>
                      <a:r>
                        <a:rPr sz="2000" b="1" spc="-20" dirty="0">
                          <a:latin typeface="Arial"/>
                          <a:cs typeface="Arial"/>
                        </a:rPr>
                        <a:t>C</a:t>
                      </a:r>
                      <a:r>
                        <a:rPr sz="2000" b="1" spc="-10" dirty="0">
                          <a:latin typeface="Arial"/>
                          <a:cs typeface="Arial"/>
                        </a:rPr>
                        <a:t>A</a:t>
                      </a:r>
                      <a:r>
                        <a:rPr sz="2000" b="1" spc="5" dirty="0">
                          <a:latin typeface="Arial"/>
                          <a:cs typeface="Arial"/>
                        </a:rPr>
                        <a:t>T</a:t>
                      </a:r>
                      <a:r>
                        <a:rPr sz="2000" b="1" spc="0" dirty="0">
                          <a:latin typeface="Arial"/>
                          <a:cs typeface="Arial"/>
                        </a:rPr>
                        <a:t>OR</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312851">
                <a:tc vMerge="1">
                  <a:txBody>
                    <a:bodyPr/>
                    <a:lstStyle/>
                    <a:p>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0" algn="ctr">
                        <a:lnSpc>
                          <a:spcPct val="100000"/>
                        </a:lnSpc>
                      </a:pP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81965" marR="154940" indent="-326390">
                        <a:lnSpc>
                          <a:spcPct val="100000"/>
                        </a:lnSpc>
                      </a:pPr>
                      <a:r>
                        <a:rPr sz="2000" b="1" dirty="0">
                          <a:latin typeface="Arial"/>
                          <a:cs typeface="Arial"/>
                        </a:rPr>
                        <a:t>Out</a:t>
                      </a:r>
                      <a:r>
                        <a:rPr sz="2000" b="1" spc="-15" dirty="0">
                          <a:latin typeface="Arial"/>
                          <a:cs typeface="Arial"/>
                        </a:rPr>
                        <a:t>s</a:t>
                      </a:r>
                      <a:r>
                        <a:rPr sz="2000" b="1" spc="0" dirty="0">
                          <a:latin typeface="Arial"/>
                          <a:cs typeface="Arial"/>
                        </a:rPr>
                        <a:t>ta</a:t>
                      </a:r>
                      <a:r>
                        <a:rPr sz="2000" b="1" spc="-5" dirty="0">
                          <a:latin typeface="Arial"/>
                          <a:cs typeface="Arial"/>
                        </a:rPr>
                        <a:t>n</a:t>
                      </a:r>
                      <a:r>
                        <a:rPr sz="2000" b="1" spc="0" dirty="0">
                          <a:latin typeface="Arial"/>
                          <a:cs typeface="Arial"/>
                        </a:rPr>
                        <a:t>ding (5)</a:t>
                      </a:r>
                      <a:endParaRPr sz="20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137795" marR="139065" indent="-1905" algn="ctr">
                        <a:lnSpc>
                          <a:spcPct val="100000"/>
                        </a:lnSpc>
                      </a:pPr>
                      <a:r>
                        <a:rPr sz="2000" b="1" spc="-5" dirty="0">
                          <a:latin typeface="Arial"/>
                          <a:cs typeface="Arial"/>
                        </a:rPr>
                        <a:t>V</a:t>
                      </a:r>
                      <a:r>
                        <a:rPr sz="2000" b="1" spc="0" dirty="0">
                          <a:latin typeface="Arial"/>
                          <a:cs typeface="Arial"/>
                        </a:rPr>
                        <a:t>ery </a:t>
                      </a:r>
                      <a:r>
                        <a:rPr sz="2000" b="1" spc="-5" dirty="0">
                          <a:latin typeface="Arial"/>
                          <a:cs typeface="Arial"/>
                        </a:rPr>
                        <a:t>S</a:t>
                      </a:r>
                      <a:r>
                        <a:rPr sz="2000" b="1" spc="0" dirty="0">
                          <a:latin typeface="Arial"/>
                          <a:cs typeface="Arial"/>
                        </a:rPr>
                        <a:t>at</a:t>
                      </a:r>
                      <a:r>
                        <a:rPr sz="2000" b="1" spc="5" dirty="0">
                          <a:latin typeface="Arial"/>
                          <a:cs typeface="Arial"/>
                        </a:rPr>
                        <a:t>i</a:t>
                      </a:r>
                      <a:r>
                        <a:rPr sz="2000" b="1" spc="0" dirty="0">
                          <a:latin typeface="Arial"/>
                          <a:cs typeface="Arial"/>
                        </a:rPr>
                        <a:t>sfa</a:t>
                      </a:r>
                      <a:r>
                        <a:rPr sz="2000" b="1" spc="-15" dirty="0">
                          <a:latin typeface="Arial"/>
                          <a:cs typeface="Arial"/>
                        </a:rPr>
                        <a:t>c</a:t>
                      </a:r>
                      <a:r>
                        <a:rPr sz="2000" b="1" spc="0" dirty="0">
                          <a:latin typeface="Arial"/>
                          <a:cs typeface="Arial"/>
                        </a:rPr>
                        <a:t>tory (4)</a:t>
                      </a:r>
                      <a:endParaRPr sz="20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508000" marR="196215" indent="-314325">
                        <a:lnSpc>
                          <a:spcPct val="100000"/>
                        </a:lnSpc>
                      </a:pPr>
                      <a:r>
                        <a:rPr sz="2000" b="1" spc="-5" dirty="0">
                          <a:latin typeface="Arial"/>
                          <a:cs typeface="Arial"/>
                        </a:rPr>
                        <a:t>S</a:t>
                      </a:r>
                      <a:r>
                        <a:rPr sz="2000" b="1" spc="0" dirty="0">
                          <a:latin typeface="Arial"/>
                          <a:cs typeface="Arial"/>
                        </a:rPr>
                        <a:t>at</a:t>
                      </a:r>
                      <a:r>
                        <a:rPr sz="2000" b="1" spc="5" dirty="0">
                          <a:latin typeface="Arial"/>
                          <a:cs typeface="Arial"/>
                        </a:rPr>
                        <a:t>i</a:t>
                      </a:r>
                      <a:r>
                        <a:rPr sz="2000" b="1" spc="0" dirty="0">
                          <a:latin typeface="Arial"/>
                          <a:cs typeface="Arial"/>
                        </a:rPr>
                        <a:t>sfa</a:t>
                      </a:r>
                      <a:r>
                        <a:rPr sz="2000" b="1" spc="-15" dirty="0">
                          <a:latin typeface="Arial"/>
                          <a:cs typeface="Arial"/>
                        </a:rPr>
                        <a:t>c</a:t>
                      </a:r>
                      <a:r>
                        <a:rPr sz="2000" b="1" spc="0" dirty="0">
                          <a:latin typeface="Arial"/>
                          <a:cs typeface="Arial"/>
                        </a:rPr>
                        <a:t>tory (3)</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509905" marR="110489" indent="-399415">
                        <a:lnSpc>
                          <a:spcPct val="100000"/>
                        </a:lnSpc>
                      </a:pPr>
                      <a:r>
                        <a:rPr sz="2000" b="1" spc="-10" dirty="0">
                          <a:latin typeface="Arial"/>
                          <a:cs typeface="Arial"/>
                        </a:rPr>
                        <a:t>U</a:t>
                      </a:r>
                      <a:r>
                        <a:rPr sz="2000" b="1" spc="0" dirty="0">
                          <a:latin typeface="Arial"/>
                          <a:cs typeface="Arial"/>
                        </a:rPr>
                        <a:t>n</a:t>
                      </a:r>
                      <a:r>
                        <a:rPr sz="2000" b="1" spc="-5" dirty="0">
                          <a:latin typeface="Arial"/>
                          <a:cs typeface="Arial"/>
                        </a:rPr>
                        <a:t>s</a:t>
                      </a:r>
                      <a:r>
                        <a:rPr sz="2000" b="1" spc="0" dirty="0">
                          <a:latin typeface="Arial"/>
                          <a:cs typeface="Arial"/>
                        </a:rPr>
                        <a:t>at</a:t>
                      </a:r>
                      <a:r>
                        <a:rPr sz="2000" b="1" spc="5" dirty="0">
                          <a:latin typeface="Arial"/>
                          <a:cs typeface="Arial"/>
                        </a:rPr>
                        <a:t>i</a:t>
                      </a:r>
                      <a:r>
                        <a:rPr sz="2000" b="1" spc="0" dirty="0">
                          <a:latin typeface="Arial"/>
                          <a:cs typeface="Arial"/>
                        </a:rPr>
                        <a:t>sfa</a:t>
                      </a:r>
                      <a:r>
                        <a:rPr sz="2000" b="1" spc="-15" dirty="0">
                          <a:latin typeface="Arial"/>
                          <a:cs typeface="Arial"/>
                        </a:rPr>
                        <a:t>c</a:t>
                      </a:r>
                      <a:r>
                        <a:rPr sz="2000" b="1" spc="0" dirty="0">
                          <a:latin typeface="Arial"/>
                          <a:cs typeface="Arial"/>
                        </a:rPr>
                        <a:t>tory (2)</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05765" marR="411480" algn="ctr">
                        <a:lnSpc>
                          <a:spcPct val="100000"/>
                        </a:lnSpc>
                      </a:pPr>
                      <a:r>
                        <a:rPr sz="2000" b="1" spc="-5" dirty="0">
                          <a:latin typeface="Arial"/>
                          <a:cs typeface="Arial"/>
                        </a:rPr>
                        <a:t>P</a:t>
                      </a:r>
                      <a:r>
                        <a:rPr sz="2000" b="1" spc="0" dirty="0">
                          <a:latin typeface="Arial"/>
                          <a:cs typeface="Arial"/>
                        </a:rPr>
                        <a:t>o</a:t>
                      </a:r>
                      <a:r>
                        <a:rPr sz="2000" b="1" spc="-10" dirty="0">
                          <a:latin typeface="Arial"/>
                          <a:cs typeface="Arial"/>
                        </a:rPr>
                        <a:t>o</a:t>
                      </a:r>
                      <a:r>
                        <a:rPr sz="2000" b="1" spc="0" dirty="0">
                          <a:latin typeface="Arial"/>
                          <a:cs typeface="Arial"/>
                        </a:rPr>
                        <a:t>r (1)</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extLst>
                  <a:ext uri="{0D108BD9-81ED-4DB2-BD59-A6C34878D82A}">
                    <a16:rowId xmlns:a16="http://schemas.microsoft.com/office/drawing/2014/main" val="10001"/>
                  </a:ext>
                </a:extLst>
              </a:tr>
              <a:tr h="5025097">
                <a:tc>
                  <a:txBody>
                    <a:bodyPr/>
                    <a:lstStyle/>
                    <a:p>
                      <a:pPr marL="221615" marR="306070" indent="-170815">
                        <a:lnSpc>
                          <a:spcPct val="100000"/>
                        </a:lnSpc>
                        <a:buFont typeface="Arial"/>
                        <a:buAutoNum type="arabicPeriod"/>
                        <a:tabLst>
                          <a:tab pos="221615" algn="l"/>
                        </a:tabLst>
                      </a:pPr>
                      <a:r>
                        <a:rPr sz="2000" spc="-5" dirty="0">
                          <a:latin typeface="Arial"/>
                          <a:cs typeface="Arial"/>
                        </a:rPr>
                        <a:t>A</a:t>
                      </a:r>
                      <a:r>
                        <a:rPr sz="2000" spc="0" dirty="0">
                          <a:latin typeface="Arial"/>
                          <a:cs typeface="Arial"/>
                        </a:rPr>
                        <a:t>n</a:t>
                      </a:r>
                      <a:r>
                        <a:rPr sz="2000" spc="5" dirty="0">
                          <a:latin typeface="Arial"/>
                          <a:cs typeface="Arial"/>
                        </a:rPr>
                        <a:t>n</a:t>
                      </a:r>
                      <a:r>
                        <a:rPr sz="2000" spc="0" dirty="0">
                          <a:latin typeface="Arial"/>
                          <a:cs typeface="Arial"/>
                        </a:rPr>
                        <a:t>ot</a:t>
                      </a:r>
                      <a:r>
                        <a:rPr sz="2000" spc="-5" dirty="0">
                          <a:latin typeface="Arial"/>
                          <a:cs typeface="Arial"/>
                        </a:rPr>
                        <a:t>a</a:t>
                      </a:r>
                      <a:r>
                        <a:rPr sz="2000" spc="10" dirty="0">
                          <a:latin typeface="Arial"/>
                          <a:cs typeface="Arial"/>
                        </a:rPr>
                        <a:t>t</a:t>
                      </a:r>
                      <a:r>
                        <a:rPr sz="2000" spc="0" dirty="0">
                          <a:latin typeface="Arial"/>
                          <a:cs typeface="Arial"/>
                        </a:rPr>
                        <a:t>ed</a:t>
                      </a:r>
                      <a:r>
                        <a:rPr sz="2000" spc="-5" dirty="0">
                          <a:latin typeface="Arial"/>
                          <a:cs typeface="Arial"/>
                        </a:rPr>
                        <a:t> </a:t>
                      </a:r>
                      <a:r>
                        <a:rPr sz="2000" spc="0" dirty="0">
                          <a:latin typeface="Arial"/>
                          <a:cs typeface="Arial"/>
                        </a:rPr>
                        <a:t>v</a:t>
                      </a:r>
                      <a:r>
                        <a:rPr sz="2000" spc="5"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o</a:t>
                      </a:r>
                      <a:r>
                        <a:rPr sz="2000" spc="10" dirty="0">
                          <a:latin typeface="Arial"/>
                          <a:cs typeface="Arial"/>
                        </a:rPr>
                        <a:t> </a:t>
                      </a:r>
                      <a:r>
                        <a:rPr sz="2000" spc="0" dirty="0">
                          <a:latin typeface="Arial"/>
                          <a:cs typeface="Arial"/>
                        </a:rPr>
                        <a:t>/ a</a:t>
                      </a:r>
                      <a:r>
                        <a:rPr sz="2000" spc="-5" dirty="0">
                          <a:latin typeface="Arial"/>
                          <a:cs typeface="Arial"/>
                        </a:rPr>
                        <a:t>u</a:t>
                      </a:r>
                      <a:r>
                        <a:rPr sz="2000" spc="5" dirty="0">
                          <a:latin typeface="Arial"/>
                          <a:cs typeface="Arial"/>
                        </a:rPr>
                        <a:t>d</a:t>
                      </a:r>
                      <a:r>
                        <a:rPr sz="2000" spc="-5" dirty="0">
                          <a:latin typeface="Arial"/>
                          <a:cs typeface="Arial"/>
                        </a:rPr>
                        <a:t>i</a:t>
                      </a:r>
                      <a:r>
                        <a:rPr sz="2000" spc="0" dirty="0">
                          <a:latin typeface="Arial"/>
                          <a:cs typeface="Arial"/>
                        </a:rPr>
                        <a:t>o</a:t>
                      </a:r>
                      <a:r>
                        <a:rPr sz="2000" spc="-5" dirty="0">
                          <a:latin typeface="Arial"/>
                          <a:cs typeface="Arial"/>
                        </a:rPr>
                        <a:t> </a:t>
                      </a:r>
                      <a:r>
                        <a:rPr sz="2000" spc="0" dirty="0">
                          <a:latin typeface="Arial"/>
                          <a:cs typeface="Arial"/>
                        </a:rPr>
                        <a:t>re</a:t>
                      </a:r>
                      <a:r>
                        <a:rPr sz="2000" spc="5" dirty="0">
                          <a:latin typeface="Arial"/>
                          <a:cs typeface="Arial"/>
                        </a:rPr>
                        <a:t>c</a:t>
                      </a:r>
                      <a:r>
                        <a:rPr sz="2000" spc="0" dirty="0">
                          <a:latin typeface="Arial"/>
                          <a:cs typeface="Arial"/>
                        </a:rPr>
                        <a:t>or</a:t>
                      </a:r>
                      <a:r>
                        <a:rPr sz="2000" spc="10" dirty="0">
                          <a:latin typeface="Arial"/>
                          <a:cs typeface="Arial"/>
                        </a:rPr>
                        <a:t>d</a:t>
                      </a:r>
                      <a:r>
                        <a:rPr sz="2000" spc="-5" dirty="0">
                          <a:latin typeface="Arial"/>
                          <a:cs typeface="Arial"/>
                        </a:rPr>
                        <a:t>i</a:t>
                      </a:r>
                      <a:r>
                        <a:rPr sz="2000" spc="5" dirty="0">
                          <a:latin typeface="Arial"/>
                          <a:cs typeface="Arial"/>
                        </a:rPr>
                        <a:t>n</a:t>
                      </a:r>
                      <a:r>
                        <a:rPr sz="2000" spc="0" dirty="0">
                          <a:latin typeface="Arial"/>
                          <a:cs typeface="Arial"/>
                        </a:rPr>
                        <a:t>g</a:t>
                      </a:r>
                      <a:r>
                        <a:rPr sz="2000" spc="-5" dirty="0">
                          <a:latin typeface="Arial"/>
                          <a:cs typeface="Arial"/>
                        </a:rPr>
                        <a:t> o</a:t>
                      </a:r>
                      <a:r>
                        <a:rPr sz="2000" spc="0" dirty="0">
                          <a:latin typeface="Arial"/>
                          <a:cs typeface="Arial"/>
                        </a:rPr>
                        <a:t>f o</a:t>
                      </a:r>
                      <a:r>
                        <a:rPr sz="2000" spc="-5" dirty="0">
                          <a:latin typeface="Arial"/>
                          <a:cs typeface="Arial"/>
                        </a:rPr>
                        <a:t>n</a:t>
                      </a:r>
                      <a:r>
                        <a:rPr sz="2000" spc="5" dirty="0">
                          <a:latin typeface="Arial"/>
                          <a:cs typeface="Arial"/>
                        </a:rPr>
                        <a:t>e</a:t>
                      </a:r>
                      <a:r>
                        <a:rPr sz="2000" spc="-5" dirty="0">
                          <a:latin typeface="Arial"/>
                          <a:cs typeface="Arial"/>
                        </a:rPr>
                        <a:t>’</a:t>
                      </a:r>
                      <a:r>
                        <a:rPr sz="2000" spc="0" dirty="0">
                          <a:latin typeface="Arial"/>
                          <a:cs typeface="Arial"/>
                        </a:rPr>
                        <a:t>s t</a:t>
                      </a:r>
                      <a:r>
                        <a:rPr sz="2000" spc="-5" dirty="0">
                          <a:latin typeface="Arial"/>
                          <a:cs typeface="Arial"/>
                        </a:rPr>
                        <a:t>e</a:t>
                      </a:r>
                      <a:r>
                        <a:rPr sz="2000" spc="0" dirty="0">
                          <a:latin typeface="Arial"/>
                          <a:cs typeface="Arial"/>
                        </a:rPr>
                        <a:t>ac</a:t>
                      </a:r>
                      <a:r>
                        <a:rPr sz="2000" spc="5" dirty="0">
                          <a:latin typeface="Arial"/>
                          <a:cs typeface="Arial"/>
                        </a:rPr>
                        <a:t>h</a:t>
                      </a:r>
                      <a:r>
                        <a:rPr sz="2000" spc="0" dirty="0">
                          <a:latin typeface="Arial"/>
                          <a:cs typeface="Arial"/>
                        </a:rPr>
                        <a:t>ing</a:t>
                      </a:r>
                      <a:r>
                        <a:rPr sz="2000" spc="5" dirty="0">
                          <a:latin typeface="Arial"/>
                          <a:cs typeface="Arial"/>
                        </a:rPr>
                        <a:t> </a:t>
                      </a:r>
                      <a:r>
                        <a:rPr sz="2000" spc="0" dirty="0">
                          <a:latin typeface="Arial"/>
                          <a:cs typeface="Arial"/>
                        </a:rPr>
                        <a:t>t</a:t>
                      </a:r>
                      <a:r>
                        <a:rPr sz="2000" spc="-5" dirty="0">
                          <a:latin typeface="Arial"/>
                          <a:cs typeface="Arial"/>
                        </a:rPr>
                        <a:t>h</a:t>
                      </a:r>
                      <a:r>
                        <a:rPr sz="2000" spc="5" dirty="0">
                          <a:latin typeface="Arial"/>
                          <a:cs typeface="Arial"/>
                        </a:rPr>
                        <a:t>a</a:t>
                      </a:r>
                      <a:r>
                        <a:rPr sz="2000" spc="0" dirty="0">
                          <a:latin typeface="Arial"/>
                          <a:cs typeface="Arial"/>
                        </a:rPr>
                        <a:t>t </a:t>
                      </a:r>
                      <a:r>
                        <a:rPr sz="2000" spc="5" dirty="0">
                          <a:latin typeface="Arial"/>
                          <a:cs typeface="Arial"/>
                        </a:rPr>
                        <a:t>s</a:t>
                      </a:r>
                      <a:r>
                        <a:rPr sz="2000" spc="0" dirty="0">
                          <a:latin typeface="Arial"/>
                          <a:cs typeface="Arial"/>
                        </a:rPr>
                        <a:t>h</a:t>
                      </a:r>
                      <a:r>
                        <a:rPr sz="2000" spc="-5" dirty="0">
                          <a:latin typeface="Arial"/>
                          <a:cs typeface="Arial"/>
                        </a:rPr>
                        <a:t>o</a:t>
                      </a:r>
                      <a:r>
                        <a:rPr sz="2000" spc="0" dirty="0">
                          <a:latin typeface="Arial"/>
                          <a:cs typeface="Arial"/>
                        </a:rPr>
                        <a:t>ws </a:t>
                      </a:r>
                      <a:r>
                        <a:rPr sz="2000" spc="-10" dirty="0">
                          <a:latin typeface="Arial"/>
                          <a:cs typeface="Arial"/>
                        </a:rPr>
                        <a:t>i</a:t>
                      </a:r>
                      <a:r>
                        <a:rPr sz="2000" spc="5" dirty="0">
                          <a:latin typeface="Arial"/>
                          <a:cs typeface="Arial"/>
                        </a:rPr>
                        <a:t>m</a:t>
                      </a:r>
                      <a:r>
                        <a:rPr sz="2000" spc="0" dirty="0">
                          <a:latin typeface="Arial"/>
                          <a:cs typeface="Arial"/>
                        </a:rPr>
                        <a:t>p</a:t>
                      </a:r>
                      <a:r>
                        <a:rPr sz="2000" spc="-5" dirty="0">
                          <a:latin typeface="Arial"/>
                          <a:cs typeface="Arial"/>
                        </a:rPr>
                        <a:t>a</a:t>
                      </a:r>
                      <a:r>
                        <a:rPr sz="2000" spc="5" dirty="0">
                          <a:latin typeface="Arial"/>
                          <a:cs typeface="Arial"/>
                        </a:rPr>
                        <a:t>c</a:t>
                      </a:r>
                      <a:r>
                        <a:rPr sz="2000" spc="0" dirty="0">
                          <a:latin typeface="Arial"/>
                          <a:cs typeface="Arial"/>
                        </a:rPr>
                        <a:t>t</a:t>
                      </a:r>
                      <a:r>
                        <a:rPr sz="2000" spc="-5" dirty="0">
                          <a:latin typeface="Arial"/>
                          <a:cs typeface="Arial"/>
                        </a:rPr>
                        <a:t> o</a:t>
                      </a:r>
                      <a:r>
                        <a:rPr sz="2000" spc="0" dirty="0">
                          <a:latin typeface="Arial"/>
                          <a:cs typeface="Arial"/>
                        </a:rPr>
                        <a:t>f re</a:t>
                      </a:r>
                      <a:r>
                        <a:rPr sz="2000" spc="-5" dirty="0">
                          <a:latin typeface="Arial"/>
                          <a:cs typeface="Arial"/>
                        </a:rPr>
                        <a:t>g</a:t>
                      </a:r>
                      <a:r>
                        <a:rPr sz="2000" spc="0" dirty="0">
                          <a:latin typeface="Arial"/>
                          <a:cs typeface="Arial"/>
                        </a:rPr>
                        <a:t>ularly rev</a:t>
                      </a:r>
                      <a:r>
                        <a:rPr sz="2000" spc="-5" dirty="0">
                          <a:latin typeface="Arial"/>
                          <a:cs typeface="Arial"/>
                        </a:rPr>
                        <a:t>i</a:t>
                      </a:r>
                      <a:r>
                        <a:rPr sz="2000" spc="5" dirty="0">
                          <a:latin typeface="Arial"/>
                          <a:cs typeface="Arial"/>
                        </a:rPr>
                        <a:t>e</a:t>
                      </a:r>
                      <a:r>
                        <a:rPr sz="2000" spc="0" dirty="0">
                          <a:latin typeface="Arial"/>
                          <a:cs typeface="Arial"/>
                        </a:rPr>
                        <a:t>w</a:t>
                      </a:r>
                      <a:r>
                        <a:rPr sz="2000" spc="-5" dirty="0">
                          <a:latin typeface="Arial"/>
                          <a:cs typeface="Arial"/>
                        </a:rPr>
                        <a:t>i</a:t>
                      </a:r>
                      <a:r>
                        <a:rPr sz="2000" spc="5" dirty="0">
                          <a:latin typeface="Arial"/>
                          <a:cs typeface="Arial"/>
                        </a:rPr>
                        <a:t>n</a:t>
                      </a:r>
                      <a:r>
                        <a:rPr sz="2000" spc="0" dirty="0">
                          <a:latin typeface="Arial"/>
                          <a:cs typeface="Arial"/>
                        </a:rPr>
                        <a:t>g o</a:t>
                      </a:r>
                      <a:r>
                        <a:rPr sz="2000" spc="-5" dirty="0">
                          <a:latin typeface="Arial"/>
                          <a:cs typeface="Arial"/>
                        </a:rPr>
                        <a:t>n</a:t>
                      </a:r>
                      <a:r>
                        <a:rPr sz="2000" spc="5" dirty="0">
                          <a:latin typeface="Arial"/>
                          <a:cs typeface="Arial"/>
                        </a:rPr>
                        <a:t>e</a:t>
                      </a:r>
                      <a:r>
                        <a:rPr sz="2000" spc="-5" dirty="0">
                          <a:latin typeface="Arial"/>
                          <a:cs typeface="Arial"/>
                        </a:rPr>
                        <a:t>’</a:t>
                      </a:r>
                      <a:r>
                        <a:rPr sz="2000" spc="0" dirty="0">
                          <a:latin typeface="Arial"/>
                          <a:cs typeface="Arial"/>
                        </a:rPr>
                        <a:t>s t</a:t>
                      </a:r>
                      <a:r>
                        <a:rPr sz="2000" spc="-5" dirty="0">
                          <a:latin typeface="Arial"/>
                          <a:cs typeface="Arial"/>
                        </a:rPr>
                        <a:t>e</a:t>
                      </a:r>
                      <a:r>
                        <a:rPr sz="2000" spc="0" dirty="0">
                          <a:latin typeface="Arial"/>
                          <a:cs typeface="Arial"/>
                        </a:rPr>
                        <a:t>ac</a:t>
                      </a:r>
                      <a:r>
                        <a:rPr sz="2000" spc="5" dirty="0">
                          <a:latin typeface="Arial"/>
                          <a:cs typeface="Arial"/>
                        </a:rPr>
                        <a:t>h</a:t>
                      </a:r>
                      <a:r>
                        <a:rPr sz="2000" spc="-5" dirty="0">
                          <a:latin typeface="Arial"/>
                          <a:cs typeface="Arial"/>
                        </a:rPr>
                        <a:t>i</a:t>
                      </a:r>
                      <a:r>
                        <a:rPr sz="2000" spc="0" dirty="0">
                          <a:latin typeface="Arial"/>
                          <a:cs typeface="Arial"/>
                        </a:rPr>
                        <a:t>ng pra</a:t>
                      </a:r>
                      <a:r>
                        <a:rPr sz="2000" spc="5" dirty="0">
                          <a:latin typeface="Arial"/>
                          <a:cs typeface="Arial"/>
                        </a:rPr>
                        <a:t>c</a:t>
                      </a:r>
                      <a:r>
                        <a:rPr sz="2000" spc="0" dirty="0">
                          <a:latin typeface="Arial"/>
                          <a:cs typeface="Arial"/>
                        </a:rPr>
                        <a:t>t</a:t>
                      </a:r>
                      <a:r>
                        <a:rPr sz="2000" spc="-10" dirty="0">
                          <a:latin typeface="Arial"/>
                          <a:cs typeface="Arial"/>
                        </a:rPr>
                        <a:t>i</a:t>
                      </a:r>
                      <a:r>
                        <a:rPr sz="2000" spc="5" dirty="0">
                          <a:latin typeface="Arial"/>
                          <a:cs typeface="Arial"/>
                        </a:rPr>
                        <a:t>c</a:t>
                      </a:r>
                      <a:r>
                        <a:rPr sz="2000" spc="0" dirty="0">
                          <a:latin typeface="Arial"/>
                          <a:cs typeface="Arial"/>
                        </a:rPr>
                        <a:t>e/s</a:t>
                      </a:r>
                      <a:endParaRPr sz="2000" dirty="0">
                        <a:latin typeface="Arial"/>
                        <a:cs typeface="Arial"/>
                      </a:endParaRPr>
                    </a:p>
                    <a:p>
                      <a:pPr marL="221615" marR="278765" indent="-170815">
                        <a:lnSpc>
                          <a:spcPct val="100000"/>
                        </a:lnSpc>
                        <a:spcBef>
                          <a:spcPts val="30"/>
                        </a:spcBef>
                        <a:buFont typeface="Arial"/>
                        <a:buAutoNum type="arabicPeriod"/>
                        <a:tabLst>
                          <a:tab pos="221615" algn="l"/>
                        </a:tabLst>
                      </a:pPr>
                      <a:r>
                        <a:rPr sz="2000" spc="-5" dirty="0">
                          <a:latin typeface="Arial"/>
                          <a:cs typeface="Arial"/>
                        </a:rPr>
                        <a:t>A</a:t>
                      </a:r>
                      <a:r>
                        <a:rPr sz="2000" spc="0" dirty="0">
                          <a:latin typeface="Arial"/>
                          <a:cs typeface="Arial"/>
                        </a:rPr>
                        <a:t>n</a:t>
                      </a:r>
                      <a:r>
                        <a:rPr sz="2000" spc="5" dirty="0">
                          <a:latin typeface="Arial"/>
                          <a:cs typeface="Arial"/>
                        </a:rPr>
                        <a:t>n</a:t>
                      </a:r>
                      <a:r>
                        <a:rPr sz="2000" spc="0" dirty="0">
                          <a:latin typeface="Arial"/>
                          <a:cs typeface="Arial"/>
                        </a:rPr>
                        <a:t>ot</a:t>
                      </a:r>
                      <a:r>
                        <a:rPr sz="2000" spc="-5" dirty="0">
                          <a:latin typeface="Arial"/>
                          <a:cs typeface="Arial"/>
                        </a:rPr>
                        <a:t>a</a:t>
                      </a:r>
                      <a:r>
                        <a:rPr sz="2000" spc="10" dirty="0">
                          <a:latin typeface="Arial"/>
                          <a:cs typeface="Arial"/>
                        </a:rPr>
                        <a:t>t</a:t>
                      </a:r>
                      <a:r>
                        <a:rPr sz="2000" spc="0" dirty="0">
                          <a:latin typeface="Arial"/>
                          <a:cs typeface="Arial"/>
                        </a:rPr>
                        <a:t>ed</a:t>
                      </a:r>
                      <a:r>
                        <a:rPr sz="2000" spc="-5" dirty="0">
                          <a:latin typeface="Arial"/>
                          <a:cs typeface="Arial"/>
                        </a:rPr>
                        <a:t> </a:t>
                      </a:r>
                      <a:r>
                        <a:rPr sz="2000" spc="5" dirty="0">
                          <a:latin typeface="Arial"/>
                          <a:cs typeface="Arial"/>
                        </a:rPr>
                        <a:t>t</a:t>
                      </a:r>
                      <a:r>
                        <a:rPr sz="2000" spc="0" dirty="0">
                          <a:latin typeface="Arial"/>
                          <a:cs typeface="Arial"/>
                        </a:rPr>
                        <a:t>e</a:t>
                      </a:r>
                      <a:r>
                        <a:rPr sz="2000" spc="-5" dirty="0">
                          <a:latin typeface="Arial"/>
                          <a:cs typeface="Arial"/>
                        </a:rPr>
                        <a:t>a</a:t>
                      </a:r>
                      <a:r>
                        <a:rPr sz="2000" spc="5" dirty="0">
                          <a:latin typeface="Arial"/>
                          <a:cs typeface="Arial"/>
                        </a:rPr>
                        <a:t>ch</a:t>
                      </a:r>
                      <a:r>
                        <a:rPr sz="2000" spc="-5" dirty="0">
                          <a:latin typeface="Arial"/>
                          <a:cs typeface="Arial"/>
                        </a:rPr>
                        <a:t>i</a:t>
                      </a:r>
                      <a:r>
                        <a:rPr sz="2000" spc="0" dirty="0">
                          <a:latin typeface="Arial"/>
                          <a:cs typeface="Arial"/>
                        </a:rPr>
                        <a:t>ng m</a:t>
                      </a:r>
                      <a:r>
                        <a:rPr sz="2000" spc="-5" dirty="0">
                          <a:latin typeface="Arial"/>
                          <a:cs typeface="Arial"/>
                        </a:rPr>
                        <a:t>a</a:t>
                      </a:r>
                      <a:r>
                        <a:rPr sz="2000" spc="0" dirty="0">
                          <a:latin typeface="Arial"/>
                          <a:cs typeface="Arial"/>
                        </a:rPr>
                        <a:t>te</a:t>
                      </a:r>
                      <a:r>
                        <a:rPr sz="2000" spc="10" dirty="0">
                          <a:latin typeface="Arial"/>
                          <a:cs typeface="Arial"/>
                        </a:rPr>
                        <a:t>r</a:t>
                      </a:r>
                      <a:r>
                        <a:rPr sz="2000" spc="-5" dirty="0">
                          <a:latin typeface="Arial"/>
                          <a:cs typeface="Arial"/>
                        </a:rPr>
                        <a:t>i</a:t>
                      </a:r>
                      <a:r>
                        <a:rPr sz="2000" spc="0" dirty="0">
                          <a:latin typeface="Arial"/>
                          <a:cs typeface="Arial"/>
                        </a:rPr>
                        <a:t>al t</a:t>
                      </a:r>
                      <a:r>
                        <a:rPr sz="2000" spc="-5" dirty="0">
                          <a:latin typeface="Arial"/>
                          <a:cs typeface="Arial"/>
                        </a:rPr>
                        <a:t>h</a:t>
                      </a:r>
                      <a:r>
                        <a:rPr sz="2000" spc="5" dirty="0">
                          <a:latin typeface="Arial"/>
                          <a:cs typeface="Arial"/>
                        </a:rPr>
                        <a:t>a</a:t>
                      </a:r>
                      <a:r>
                        <a:rPr sz="2000" spc="0" dirty="0">
                          <a:latin typeface="Arial"/>
                          <a:cs typeface="Arial"/>
                        </a:rPr>
                        <a:t>t</a:t>
                      </a:r>
                      <a:r>
                        <a:rPr sz="2000" spc="-5" dirty="0">
                          <a:latin typeface="Arial"/>
                          <a:cs typeface="Arial"/>
                        </a:rPr>
                        <a:t> </a:t>
                      </a:r>
                      <a:r>
                        <a:rPr sz="2000" spc="0" dirty="0">
                          <a:latin typeface="Arial"/>
                          <a:cs typeface="Arial"/>
                        </a:rPr>
                        <a:t>sh</a:t>
                      </a:r>
                      <a:r>
                        <a:rPr sz="2000" spc="-5" dirty="0">
                          <a:latin typeface="Arial"/>
                          <a:cs typeface="Arial"/>
                        </a:rPr>
                        <a:t>o</a:t>
                      </a:r>
                      <a:r>
                        <a:rPr sz="2000" spc="0" dirty="0">
                          <a:latin typeface="Arial"/>
                          <a:cs typeface="Arial"/>
                        </a:rPr>
                        <a:t>ws </a:t>
                      </a:r>
                      <a:r>
                        <a:rPr sz="2000" spc="-5" dirty="0">
                          <a:latin typeface="Arial"/>
                          <a:cs typeface="Arial"/>
                        </a:rPr>
                        <a:t>i</a:t>
                      </a:r>
                      <a:r>
                        <a:rPr sz="2000" spc="0" dirty="0">
                          <a:latin typeface="Arial"/>
                          <a:cs typeface="Arial"/>
                        </a:rPr>
                        <a:t>m</a:t>
                      </a:r>
                      <a:r>
                        <a:rPr sz="2000" spc="5" dirty="0">
                          <a:latin typeface="Arial"/>
                          <a:cs typeface="Arial"/>
                        </a:rPr>
                        <a:t>p</a:t>
                      </a:r>
                      <a:r>
                        <a:rPr sz="2000" spc="0" dirty="0">
                          <a:latin typeface="Arial"/>
                          <a:cs typeface="Arial"/>
                        </a:rPr>
                        <a:t>act</a:t>
                      </a:r>
                      <a:r>
                        <a:rPr sz="2000" spc="-5" dirty="0">
                          <a:latin typeface="Arial"/>
                          <a:cs typeface="Arial"/>
                        </a:rPr>
                        <a:t> o</a:t>
                      </a:r>
                      <a:r>
                        <a:rPr sz="2000" spc="0" dirty="0">
                          <a:latin typeface="Arial"/>
                          <a:cs typeface="Arial"/>
                        </a:rPr>
                        <a:t>f</a:t>
                      </a:r>
                      <a:r>
                        <a:rPr sz="2000" spc="-5" dirty="0">
                          <a:latin typeface="Arial"/>
                          <a:cs typeface="Arial"/>
                        </a:rPr>
                        <a:t> </a:t>
                      </a:r>
                      <a:r>
                        <a:rPr sz="2000" spc="0" dirty="0">
                          <a:latin typeface="Arial"/>
                          <a:cs typeface="Arial"/>
                        </a:rPr>
                        <a:t>r</a:t>
                      </a:r>
                      <a:r>
                        <a:rPr sz="2000" spc="10" dirty="0">
                          <a:latin typeface="Arial"/>
                          <a:cs typeface="Arial"/>
                        </a:rPr>
                        <a:t>e</a:t>
                      </a:r>
                      <a:r>
                        <a:rPr sz="2000" spc="0" dirty="0">
                          <a:latin typeface="Arial"/>
                          <a:cs typeface="Arial"/>
                        </a:rPr>
                        <a:t>g</a:t>
                      </a:r>
                      <a:r>
                        <a:rPr sz="2000" spc="5" dirty="0">
                          <a:latin typeface="Arial"/>
                          <a:cs typeface="Arial"/>
                        </a:rPr>
                        <a:t>u</a:t>
                      </a:r>
                      <a:r>
                        <a:rPr sz="2000" spc="-5" dirty="0">
                          <a:latin typeface="Arial"/>
                          <a:cs typeface="Arial"/>
                        </a:rPr>
                        <a:t>l</a:t>
                      </a:r>
                      <a:r>
                        <a:rPr sz="2000" spc="0" dirty="0">
                          <a:latin typeface="Arial"/>
                          <a:cs typeface="Arial"/>
                        </a:rPr>
                        <a:t>arly rev</a:t>
                      </a:r>
                      <a:r>
                        <a:rPr sz="2000" spc="-5" dirty="0">
                          <a:latin typeface="Arial"/>
                          <a:cs typeface="Arial"/>
                        </a:rPr>
                        <a:t>i</a:t>
                      </a:r>
                      <a:r>
                        <a:rPr sz="2000" spc="0" dirty="0">
                          <a:latin typeface="Arial"/>
                          <a:cs typeface="Arial"/>
                        </a:rPr>
                        <a:t>ew</a:t>
                      </a:r>
                      <a:r>
                        <a:rPr sz="2000" spc="5" dirty="0">
                          <a:latin typeface="Arial"/>
                          <a:cs typeface="Arial"/>
                        </a:rPr>
                        <a:t>i</a:t>
                      </a:r>
                      <a:r>
                        <a:rPr sz="2000" spc="0" dirty="0">
                          <a:latin typeface="Arial"/>
                          <a:cs typeface="Arial"/>
                        </a:rPr>
                        <a:t>ng o</a:t>
                      </a:r>
                      <a:r>
                        <a:rPr sz="2000" spc="-5" dirty="0">
                          <a:latin typeface="Arial"/>
                          <a:cs typeface="Arial"/>
                        </a:rPr>
                        <a:t>n</a:t>
                      </a:r>
                      <a:r>
                        <a:rPr sz="2000" spc="5" dirty="0">
                          <a:latin typeface="Arial"/>
                          <a:cs typeface="Arial"/>
                        </a:rPr>
                        <a:t>e</a:t>
                      </a:r>
                      <a:r>
                        <a:rPr sz="2000" spc="-5" dirty="0">
                          <a:latin typeface="Arial"/>
                          <a:cs typeface="Arial"/>
                        </a:rPr>
                        <a:t>’</a:t>
                      </a:r>
                      <a:r>
                        <a:rPr sz="2000" spc="0" dirty="0">
                          <a:latin typeface="Arial"/>
                          <a:cs typeface="Arial"/>
                        </a:rPr>
                        <a:t>s te</a:t>
                      </a:r>
                      <a:r>
                        <a:rPr sz="2000" spc="-5" dirty="0">
                          <a:latin typeface="Arial"/>
                          <a:cs typeface="Arial"/>
                        </a:rPr>
                        <a:t>a</a:t>
                      </a:r>
                      <a:r>
                        <a:rPr sz="2000" spc="5" dirty="0">
                          <a:latin typeface="Arial"/>
                          <a:cs typeface="Arial"/>
                        </a:rPr>
                        <a:t>c</a:t>
                      </a:r>
                      <a:r>
                        <a:rPr sz="2000" spc="0" dirty="0">
                          <a:latin typeface="Arial"/>
                          <a:cs typeface="Arial"/>
                        </a:rPr>
                        <a:t>hing pra</a:t>
                      </a:r>
                      <a:r>
                        <a:rPr sz="2000" spc="5" dirty="0">
                          <a:latin typeface="Arial"/>
                          <a:cs typeface="Arial"/>
                        </a:rPr>
                        <a:t>c</a:t>
                      </a:r>
                      <a:r>
                        <a:rPr sz="2000" spc="0" dirty="0">
                          <a:latin typeface="Arial"/>
                          <a:cs typeface="Arial"/>
                        </a:rPr>
                        <a:t>t</a:t>
                      </a:r>
                      <a:r>
                        <a:rPr sz="2000" spc="-10" dirty="0">
                          <a:latin typeface="Arial"/>
                          <a:cs typeface="Arial"/>
                        </a:rPr>
                        <a:t>i</a:t>
                      </a:r>
                      <a:r>
                        <a:rPr sz="2000" spc="5" dirty="0">
                          <a:latin typeface="Arial"/>
                          <a:cs typeface="Arial"/>
                        </a:rPr>
                        <a:t>c</a:t>
                      </a:r>
                      <a:r>
                        <a:rPr sz="2000" spc="0" dirty="0">
                          <a:latin typeface="Arial"/>
                          <a:cs typeface="Arial"/>
                        </a:rPr>
                        <a:t>e/s</a:t>
                      </a:r>
                      <a:endParaRPr sz="2000" dirty="0">
                        <a:latin typeface="Arial"/>
                        <a:cs typeface="Arial"/>
                      </a:endParaRPr>
                    </a:p>
                    <a:p>
                      <a:pPr marL="393700" lvl="1" indent="-172720">
                        <a:lnSpc>
                          <a:spcPct val="100000"/>
                        </a:lnSpc>
                        <a:buFont typeface="Calibri"/>
                        <a:buChar char="●"/>
                        <a:tabLst>
                          <a:tab pos="393700" algn="l"/>
                        </a:tabLst>
                      </a:pPr>
                      <a:r>
                        <a:rPr sz="2000" spc="-10" dirty="0">
                          <a:latin typeface="Arial"/>
                          <a:cs typeface="Arial"/>
                        </a:rPr>
                        <a:t>l</a:t>
                      </a:r>
                      <a:r>
                        <a:rPr sz="2000" spc="0" dirty="0">
                          <a:latin typeface="Arial"/>
                          <a:cs typeface="Arial"/>
                        </a:rPr>
                        <a:t>es</a:t>
                      </a:r>
                      <a:r>
                        <a:rPr sz="2000" spc="5" dirty="0">
                          <a:latin typeface="Arial"/>
                          <a:cs typeface="Arial"/>
                        </a:rPr>
                        <a:t>s</a:t>
                      </a:r>
                      <a:r>
                        <a:rPr sz="2000" spc="0" dirty="0">
                          <a:latin typeface="Arial"/>
                          <a:cs typeface="Arial"/>
                        </a:rPr>
                        <a:t>on</a:t>
                      </a:r>
                      <a:r>
                        <a:rPr sz="2000" spc="-5" dirty="0">
                          <a:latin typeface="Arial"/>
                          <a:cs typeface="Arial"/>
                        </a:rPr>
                        <a:t> </a:t>
                      </a:r>
                      <a:r>
                        <a:rPr sz="2000" spc="10" dirty="0">
                          <a:latin typeface="Arial"/>
                          <a:cs typeface="Arial"/>
                        </a:rPr>
                        <a:t>p</a:t>
                      </a:r>
                      <a:r>
                        <a:rPr sz="2000" spc="-5" dirty="0">
                          <a:latin typeface="Arial"/>
                          <a:cs typeface="Arial"/>
                        </a:rPr>
                        <a:t>l</a:t>
                      </a:r>
                      <a:r>
                        <a:rPr sz="2000" spc="5" dirty="0">
                          <a:latin typeface="Arial"/>
                          <a:cs typeface="Arial"/>
                        </a:rPr>
                        <a:t>a</a:t>
                      </a:r>
                      <a:r>
                        <a:rPr sz="2000" spc="0" dirty="0">
                          <a:latin typeface="Arial"/>
                          <a:cs typeface="Arial"/>
                        </a:rPr>
                        <a:t>n</a:t>
                      </a:r>
                      <a:endParaRPr sz="2000" dirty="0">
                        <a:latin typeface="Arial"/>
                        <a:cs typeface="Arial"/>
                      </a:endParaRPr>
                    </a:p>
                    <a:p>
                      <a:pPr marL="393700" lvl="1" indent="-172720">
                        <a:lnSpc>
                          <a:spcPct val="100000"/>
                        </a:lnSpc>
                        <a:buFont typeface="Calibri"/>
                        <a:buChar char="●"/>
                        <a:tabLst>
                          <a:tab pos="393700" algn="l"/>
                        </a:tabLst>
                      </a:pPr>
                      <a:r>
                        <a:rPr sz="2000" spc="-5" dirty="0">
                          <a:latin typeface="Arial"/>
                          <a:cs typeface="Arial"/>
                        </a:rPr>
                        <a:t>a</a:t>
                      </a:r>
                      <a:r>
                        <a:rPr sz="2000" spc="5" dirty="0">
                          <a:latin typeface="Arial"/>
                          <a:cs typeface="Arial"/>
                        </a:rPr>
                        <a:t>c</a:t>
                      </a:r>
                      <a:r>
                        <a:rPr sz="2000" spc="0" dirty="0">
                          <a:latin typeface="Arial"/>
                          <a:cs typeface="Arial"/>
                        </a:rPr>
                        <a:t>t</a:t>
                      </a:r>
                      <a:r>
                        <a:rPr sz="2000" spc="-10" dirty="0">
                          <a:latin typeface="Arial"/>
                          <a:cs typeface="Arial"/>
                        </a:rPr>
                        <a:t>i</a:t>
                      </a:r>
                      <a:r>
                        <a:rPr sz="2000" spc="5" dirty="0">
                          <a:latin typeface="Arial"/>
                          <a:cs typeface="Arial"/>
                        </a:rPr>
                        <a:t>v</a:t>
                      </a:r>
                      <a:r>
                        <a:rPr sz="2000" spc="-5" dirty="0">
                          <a:latin typeface="Arial"/>
                          <a:cs typeface="Arial"/>
                        </a:rPr>
                        <a:t>i</a:t>
                      </a:r>
                      <a:r>
                        <a:rPr sz="2000" spc="0" dirty="0">
                          <a:latin typeface="Arial"/>
                          <a:cs typeface="Arial"/>
                        </a:rPr>
                        <a:t>ty</a:t>
                      </a:r>
                      <a:r>
                        <a:rPr sz="2000" spc="5" dirty="0">
                          <a:latin typeface="Arial"/>
                          <a:cs typeface="Arial"/>
                        </a:rPr>
                        <a:t> s</a:t>
                      </a:r>
                      <a:r>
                        <a:rPr sz="2000" spc="0" dirty="0">
                          <a:latin typeface="Arial"/>
                          <a:cs typeface="Arial"/>
                        </a:rPr>
                        <a:t>h</a:t>
                      </a:r>
                      <a:r>
                        <a:rPr sz="2000" spc="5" dirty="0">
                          <a:latin typeface="Arial"/>
                          <a:cs typeface="Arial"/>
                        </a:rPr>
                        <a:t>e</a:t>
                      </a:r>
                      <a:r>
                        <a:rPr sz="2000" spc="0" dirty="0">
                          <a:latin typeface="Arial"/>
                          <a:cs typeface="Arial"/>
                        </a:rPr>
                        <a:t>et</a:t>
                      </a:r>
                      <a:endParaRPr sz="2000" dirty="0">
                        <a:latin typeface="Arial"/>
                        <a:cs typeface="Arial"/>
                      </a:endParaRPr>
                    </a:p>
                    <a:p>
                      <a:pPr marL="393700" marR="522605" lvl="1" indent="-172720">
                        <a:lnSpc>
                          <a:spcPct val="100000"/>
                        </a:lnSpc>
                        <a:spcBef>
                          <a:spcPts val="55"/>
                        </a:spcBef>
                        <a:buFont typeface="Calibri"/>
                        <a:buChar char="●"/>
                        <a:tabLst>
                          <a:tab pos="393700" algn="l"/>
                        </a:tabLst>
                      </a:pPr>
                      <a:r>
                        <a:rPr sz="2000" spc="-5" dirty="0">
                          <a:latin typeface="Arial"/>
                          <a:cs typeface="Arial"/>
                        </a:rPr>
                        <a:t>a</a:t>
                      </a:r>
                      <a:r>
                        <a:rPr sz="2000" spc="5" dirty="0">
                          <a:latin typeface="Arial"/>
                          <a:cs typeface="Arial"/>
                        </a:rPr>
                        <a:t>ss</a:t>
                      </a:r>
                      <a:r>
                        <a:rPr sz="2000" spc="0" dirty="0">
                          <a:latin typeface="Arial"/>
                          <a:cs typeface="Arial"/>
                        </a:rPr>
                        <a:t>es</a:t>
                      </a:r>
                      <a:r>
                        <a:rPr sz="2000" spc="5" dirty="0">
                          <a:latin typeface="Arial"/>
                          <a:cs typeface="Arial"/>
                        </a:rPr>
                        <a:t>s</a:t>
                      </a:r>
                      <a:r>
                        <a:rPr sz="2000" spc="0" dirty="0">
                          <a:latin typeface="Arial"/>
                          <a:cs typeface="Arial"/>
                        </a:rPr>
                        <a:t>m</a:t>
                      </a:r>
                      <a:r>
                        <a:rPr sz="2000" spc="-5" dirty="0">
                          <a:latin typeface="Arial"/>
                          <a:cs typeface="Arial"/>
                        </a:rPr>
                        <a:t>e</a:t>
                      </a:r>
                      <a:r>
                        <a:rPr sz="2000" spc="0" dirty="0">
                          <a:latin typeface="Arial"/>
                          <a:cs typeface="Arial"/>
                        </a:rPr>
                        <a:t>nt </a:t>
                      </a:r>
                      <a:r>
                        <a:rPr sz="2000" spc="-5" dirty="0">
                          <a:latin typeface="Arial"/>
                          <a:cs typeface="Arial"/>
                        </a:rPr>
                        <a:t>m</a:t>
                      </a:r>
                      <a:r>
                        <a:rPr sz="2000" spc="0" dirty="0">
                          <a:latin typeface="Arial"/>
                          <a:cs typeface="Arial"/>
                        </a:rPr>
                        <a:t>at</a:t>
                      </a:r>
                      <a:r>
                        <a:rPr sz="2000" spc="-5" dirty="0">
                          <a:latin typeface="Arial"/>
                          <a:cs typeface="Arial"/>
                        </a:rPr>
                        <a:t>e</a:t>
                      </a:r>
                      <a:r>
                        <a:rPr sz="2000" spc="15" dirty="0">
                          <a:latin typeface="Arial"/>
                          <a:cs typeface="Arial"/>
                        </a:rPr>
                        <a:t>r</a:t>
                      </a:r>
                      <a:r>
                        <a:rPr sz="2000" spc="-5" dirty="0">
                          <a:latin typeface="Arial"/>
                          <a:cs typeface="Arial"/>
                        </a:rPr>
                        <a:t>i</a:t>
                      </a:r>
                      <a:r>
                        <a:rPr sz="2000" spc="0" dirty="0">
                          <a:latin typeface="Arial"/>
                          <a:cs typeface="Arial"/>
                        </a:rPr>
                        <a:t>a</a:t>
                      </a:r>
                      <a:r>
                        <a:rPr sz="2000" spc="-10" dirty="0">
                          <a:latin typeface="Arial"/>
                          <a:cs typeface="Arial"/>
                        </a:rPr>
                        <a:t>l</a:t>
                      </a:r>
                      <a:r>
                        <a:rPr sz="2000" spc="0" dirty="0">
                          <a:latin typeface="Arial"/>
                          <a:cs typeface="Arial"/>
                        </a:rPr>
                        <a:t>s</a:t>
                      </a:r>
                      <a:endParaRPr sz="2000" dirty="0">
                        <a:latin typeface="Arial"/>
                        <a:cs typeface="Arial"/>
                      </a:endParaRPr>
                    </a:p>
                    <a:p>
                      <a:pPr marL="393700" marR="396240" lvl="1" indent="-172720">
                        <a:lnSpc>
                          <a:spcPct val="100000"/>
                        </a:lnSpc>
                        <a:spcBef>
                          <a:spcPts val="15"/>
                        </a:spcBef>
                        <a:buFont typeface="Calibri"/>
                        <a:buChar char="●"/>
                        <a:tabLst>
                          <a:tab pos="393700" algn="l"/>
                        </a:tabLst>
                      </a:pPr>
                      <a:r>
                        <a:rPr sz="2000" spc="-5" dirty="0">
                          <a:latin typeface="Arial"/>
                          <a:cs typeface="Arial"/>
                        </a:rPr>
                        <a:t>o</a:t>
                      </a:r>
                      <a:r>
                        <a:rPr sz="2000" spc="0" dirty="0">
                          <a:latin typeface="Arial"/>
                          <a:cs typeface="Arial"/>
                        </a:rPr>
                        <a:t>th</a:t>
                      </a:r>
                      <a:r>
                        <a:rPr sz="2000" spc="-5" dirty="0">
                          <a:latin typeface="Arial"/>
                          <a:cs typeface="Arial"/>
                        </a:rPr>
                        <a:t>e</a:t>
                      </a:r>
                      <a:r>
                        <a:rPr sz="2000" spc="0" dirty="0">
                          <a:latin typeface="Arial"/>
                          <a:cs typeface="Arial"/>
                        </a:rPr>
                        <a:t>rs (ple</a:t>
                      </a:r>
                      <a:r>
                        <a:rPr sz="2000" spc="-5" dirty="0">
                          <a:latin typeface="Arial"/>
                          <a:cs typeface="Arial"/>
                        </a:rPr>
                        <a:t>a</a:t>
                      </a:r>
                      <a:r>
                        <a:rPr sz="2000" spc="5" dirty="0">
                          <a:latin typeface="Arial"/>
                          <a:cs typeface="Arial"/>
                        </a:rPr>
                        <a:t>s</a:t>
                      </a:r>
                      <a:r>
                        <a:rPr sz="2000" spc="0" dirty="0">
                          <a:latin typeface="Arial"/>
                          <a:cs typeface="Arial"/>
                        </a:rPr>
                        <a:t>e </a:t>
                      </a:r>
                      <a:r>
                        <a:rPr sz="2000" spc="5" dirty="0">
                          <a:latin typeface="Arial"/>
                          <a:cs typeface="Arial"/>
                        </a:rPr>
                        <a:t>s</a:t>
                      </a:r>
                      <a:r>
                        <a:rPr sz="2000" spc="0" dirty="0">
                          <a:latin typeface="Arial"/>
                          <a:cs typeface="Arial"/>
                        </a:rPr>
                        <a:t>p</a:t>
                      </a:r>
                      <a:r>
                        <a:rPr sz="2000" spc="-5" dirty="0">
                          <a:latin typeface="Arial"/>
                          <a:cs typeface="Arial"/>
                        </a:rPr>
                        <a:t>e</a:t>
                      </a:r>
                      <a:r>
                        <a:rPr sz="2000" spc="5" dirty="0">
                          <a:latin typeface="Arial"/>
                          <a:cs typeface="Arial"/>
                        </a:rPr>
                        <a:t>c</a:t>
                      </a:r>
                      <a:r>
                        <a:rPr sz="2000" spc="-5" dirty="0">
                          <a:latin typeface="Arial"/>
                          <a:cs typeface="Arial"/>
                        </a:rPr>
                        <a:t>i</a:t>
                      </a:r>
                      <a:r>
                        <a:rPr sz="2000" spc="0" dirty="0">
                          <a:latin typeface="Arial"/>
                          <a:cs typeface="Arial"/>
                        </a:rPr>
                        <a:t>fy)</a:t>
                      </a:r>
                      <a:endParaRPr sz="2000" dirty="0">
                        <a:latin typeface="Arial"/>
                        <a:cs typeface="Arial"/>
                      </a:endParaRPr>
                    </a:p>
                    <a:p>
                      <a:pPr marL="221615" marR="152400" indent="-170815">
                        <a:lnSpc>
                          <a:spcPct val="100000"/>
                        </a:lnSpc>
                        <a:buFont typeface="Arial"/>
                        <a:buAutoNum type="arabicPeriod"/>
                        <a:tabLst>
                          <a:tab pos="221615" algn="l"/>
                        </a:tabLst>
                      </a:pPr>
                      <a:r>
                        <a:rPr sz="2000" spc="-5" dirty="0">
                          <a:latin typeface="Arial"/>
                          <a:cs typeface="Arial"/>
                        </a:rPr>
                        <a:t>P</a:t>
                      </a:r>
                      <a:r>
                        <a:rPr sz="2000" spc="0" dirty="0">
                          <a:latin typeface="Arial"/>
                          <a:cs typeface="Arial"/>
                        </a:rPr>
                        <a:t>er</a:t>
                      </a:r>
                      <a:r>
                        <a:rPr sz="2000" spc="5" dirty="0">
                          <a:latin typeface="Arial"/>
                          <a:cs typeface="Arial"/>
                        </a:rPr>
                        <a:t>s</a:t>
                      </a:r>
                      <a:r>
                        <a:rPr sz="2000" spc="0" dirty="0">
                          <a:latin typeface="Arial"/>
                          <a:cs typeface="Arial"/>
                        </a:rPr>
                        <a:t>o</a:t>
                      </a:r>
                      <a:r>
                        <a:rPr sz="2000" spc="-5" dirty="0">
                          <a:latin typeface="Arial"/>
                          <a:cs typeface="Arial"/>
                        </a:rPr>
                        <a:t>n</a:t>
                      </a:r>
                      <a:r>
                        <a:rPr sz="2000" spc="5" dirty="0">
                          <a:latin typeface="Arial"/>
                          <a:cs typeface="Arial"/>
                        </a:rPr>
                        <a:t>a</a:t>
                      </a:r>
                      <a:r>
                        <a:rPr sz="2000" spc="0" dirty="0">
                          <a:latin typeface="Arial"/>
                          <a:cs typeface="Arial"/>
                        </a:rPr>
                        <a:t>l</a:t>
                      </a:r>
                      <a:r>
                        <a:rPr sz="2000" spc="-10" dirty="0">
                          <a:latin typeface="Arial"/>
                          <a:cs typeface="Arial"/>
                        </a:rPr>
                        <a:t> </a:t>
                      </a:r>
                      <a:r>
                        <a:rPr sz="2000" spc="0" dirty="0">
                          <a:latin typeface="Arial"/>
                          <a:cs typeface="Arial"/>
                        </a:rPr>
                        <a:t>re</a:t>
                      </a:r>
                      <a:r>
                        <a:rPr sz="2000" spc="5" dirty="0">
                          <a:latin typeface="Arial"/>
                          <a:cs typeface="Arial"/>
                        </a:rPr>
                        <a:t>f</a:t>
                      </a:r>
                      <a:r>
                        <a:rPr sz="2000" spc="-5" dirty="0">
                          <a:latin typeface="Arial"/>
                          <a:cs typeface="Arial"/>
                        </a:rPr>
                        <a:t>l</a:t>
                      </a:r>
                      <a:r>
                        <a:rPr sz="2000" spc="0" dirty="0">
                          <a:latin typeface="Arial"/>
                          <a:cs typeface="Arial"/>
                        </a:rPr>
                        <a:t>ec</a:t>
                      </a:r>
                      <a:r>
                        <a:rPr sz="2000" spc="10" dirty="0">
                          <a:latin typeface="Arial"/>
                          <a:cs typeface="Arial"/>
                        </a:rPr>
                        <a:t>t</a:t>
                      </a:r>
                      <a:r>
                        <a:rPr sz="2000" spc="-5" dirty="0">
                          <a:latin typeface="Arial"/>
                          <a:cs typeface="Arial"/>
                        </a:rPr>
                        <a:t>i</a:t>
                      </a:r>
                      <a:r>
                        <a:rPr sz="2000" spc="0" dirty="0">
                          <a:latin typeface="Arial"/>
                          <a:cs typeface="Arial"/>
                        </a:rPr>
                        <a:t>on n</a:t>
                      </a:r>
                      <a:r>
                        <a:rPr sz="2000" spc="-5" dirty="0">
                          <a:latin typeface="Arial"/>
                          <a:cs typeface="Arial"/>
                        </a:rPr>
                        <a:t>o</a:t>
                      </a:r>
                      <a:r>
                        <a:rPr sz="2000" spc="0" dirty="0">
                          <a:latin typeface="Arial"/>
                          <a:cs typeface="Arial"/>
                        </a:rPr>
                        <a:t>tes as</a:t>
                      </a:r>
                      <a:r>
                        <a:rPr sz="2000" spc="10" dirty="0">
                          <a:latin typeface="Arial"/>
                          <a:cs typeface="Arial"/>
                        </a:rPr>
                        <a:t> </a:t>
                      </a:r>
                      <a:r>
                        <a:rPr sz="2000" spc="0" dirty="0">
                          <a:latin typeface="Arial"/>
                          <a:cs typeface="Arial"/>
                        </a:rPr>
                        <a:t>o</a:t>
                      </a:r>
                      <a:r>
                        <a:rPr sz="2000" spc="-5" dirty="0">
                          <a:latin typeface="Arial"/>
                          <a:cs typeface="Arial"/>
                        </a:rPr>
                        <a:t>u</a:t>
                      </a:r>
                      <a:r>
                        <a:rPr sz="2000" spc="0" dirty="0">
                          <a:latin typeface="Arial"/>
                          <a:cs typeface="Arial"/>
                        </a:rPr>
                        <a:t>t</a:t>
                      </a:r>
                      <a:r>
                        <a:rPr sz="2000" spc="5" dirty="0">
                          <a:latin typeface="Arial"/>
                          <a:cs typeface="Arial"/>
                        </a:rPr>
                        <a:t>p</a:t>
                      </a:r>
                      <a:r>
                        <a:rPr sz="2000" spc="0" dirty="0">
                          <a:latin typeface="Arial"/>
                          <a:cs typeface="Arial"/>
                        </a:rPr>
                        <a:t>uts from p</a:t>
                      </a:r>
                      <a:r>
                        <a:rPr sz="2000" spc="-5" dirty="0">
                          <a:latin typeface="Arial"/>
                          <a:cs typeface="Arial"/>
                        </a:rPr>
                        <a:t>a</a:t>
                      </a:r>
                      <a:r>
                        <a:rPr sz="2000" spc="0" dirty="0">
                          <a:latin typeface="Arial"/>
                          <a:cs typeface="Arial"/>
                        </a:rPr>
                        <a:t>rt</a:t>
                      </a:r>
                      <a:r>
                        <a:rPr sz="2000" spc="-10" dirty="0">
                          <a:latin typeface="Arial"/>
                          <a:cs typeface="Arial"/>
                        </a:rPr>
                        <a:t>i</a:t>
                      </a:r>
                      <a:r>
                        <a:rPr sz="2000" spc="5" dirty="0">
                          <a:latin typeface="Arial"/>
                          <a:cs typeface="Arial"/>
                        </a:rPr>
                        <a:t>ci</a:t>
                      </a:r>
                      <a:r>
                        <a:rPr sz="2000" spc="0" dirty="0">
                          <a:latin typeface="Arial"/>
                          <a:cs typeface="Arial"/>
                        </a:rPr>
                        <a:t>p</a:t>
                      </a:r>
                      <a:r>
                        <a:rPr sz="2000" spc="-5" dirty="0">
                          <a:latin typeface="Arial"/>
                          <a:cs typeface="Arial"/>
                        </a:rPr>
                        <a:t>a</a:t>
                      </a:r>
                      <a:r>
                        <a:rPr sz="2000" spc="10" dirty="0">
                          <a:latin typeface="Arial"/>
                          <a:cs typeface="Arial"/>
                        </a:rPr>
                        <a:t>t</a:t>
                      </a:r>
                      <a:r>
                        <a:rPr sz="2000" spc="-5" dirty="0">
                          <a:latin typeface="Arial"/>
                          <a:cs typeface="Arial"/>
                        </a:rPr>
                        <a:t>i</a:t>
                      </a:r>
                      <a:r>
                        <a:rPr sz="2000" spc="0" dirty="0">
                          <a:latin typeface="Arial"/>
                          <a:cs typeface="Arial"/>
                        </a:rPr>
                        <a:t>on</a:t>
                      </a:r>
                      <a:r>
                        <a:rPr sz="2000" spc="5" dirty="0">
                          <a:latin typeface="Arial"/>
                          <a:cs typeface="Arial"/>
                        </a:rPr>
                        <a:t> </a:t>
                      </a:r>
                      <a:r>
                        <a:rPr sz="2000" spc="-10" dirty="0">
                          <a:latin typeface="Arial"/>
                          <a:cs typeface="Arial"/>
                        </a:rPr>
                        <a:t>i</a:t>
                      </a:r>
                      <a:r>
                        <a:rPr sz="2000" spc="0" dirty="0">
                          <a:latin typeface="Arial"/>
                          <a:cs typeface="Arial"/>
                        </a:rPr>
                        <a:t>n</a:t>
                      </a:r>
                      <a:r>
                        <a:rPr sz="2000" spc="5" dirty="0">
                          <a:latin typeface="Arial"/>
                          <a:cs typeface="Arial"/>
                        </a:rPr>
                        <a:t> </a:t>
                      </a:r>
                      <a:r>
                        <a:rPr sz="2000" spc="0" dirty="0">
                          <a:latin typeface="Arial"/>
                          <a:cs typeface="Arial"/>
                        </a:rPr>
                        <a:t>rev</a:t>
                      </a:r>
                      <a:r>
                        <a:rPr sz="2000" spc="-5" dirty="0">
                          <a:latin typeface="Arial"/>
                          <a:cs typeface="Arial"/>
                        </a:rPr>
                        <a:t>i</a:t>
                      </a:r>
                      <a:r>
                        <a:rPr sz="2000" spc="0" dirty="0">
                          <a:latin typeface="Arial"/>
                          <a:cs typeface="Arial"/>
                        </a:rPr>
                        <a:t>ew</a:t>
                      </a:r>
                      <a:endParaRPr sz="2000" dirty="0">
                        <a:latin typeface="Arial"/>
                        <a:cs typeface="Arial"/>
                      </a:endParaRPr>
                    </a:p>
                    <a:p>
                      <a:pPr marL="221615">
                        <a:lnSpc>
                          <a:spcPct val="100000"/>
                        </a:lnSpc>
                      </a:pPr>
                      <a:r>
                        <a:rPr sz="2000" dirty="0">
                          <a:latin typeface="Arial"/>
                          <a:cs typeface="Arial"/>
                        </a:rPr>
                        <a:t>of</a:t>
                      </a:r>
                      <a:r>
                        <a:rPr sz="2000" spc="-5" dirty="0">
                          <a:latin typeface="Arial"/>
                          <a:cs typeface="Arial"/>
                        </a:rPr>
                        <a:t> </a:t>
                      </a:r>
                      <a:r>
                        <a:rPr sz="2000" spc="0" dirty="0">
                          <a:latin typeface="Arial"/>
                          <a:cs typeface="Arial"/>
                        </a:rPr>
                        <a:t>p</a:t>
                      </a:r>
                      <a:r>
                        <a:rPr sz="2000" spc="-5" dirty="0">
                          <a:latin typeface="Arial"/>
                          <a:cs typeface="Arial"/>
                        </a:rPr>
                        <a:t>e</a:t>
                      </a:r>
                      <a:r>
                        <a:rPr sz="2000" spc="0" dirty="0">
                          <a:latin typeface="Arial"/>
                          <a:cs typeface="Arial"/>
                        </a:rPr>
                        <a:t>r</a:t>
                      </a:r>
                      <a:r>
                        <a:rPr sz="2000" spc="5" dirty="0">
                          <a:latin typeface="Arial"/>
                          <a:cs typeface="Arial"/>
                        </a:rPr>
                        <a:t>s</a:t>
                      </a:r>
                      <a:r>
                        <a:rPr sz="2000" spc="0" dirty="0">
                          <a:latin typeface="Arial"/>
                          <a:cs typeface="Arial"/>
                        </a:rPr>
                        <a:t>o</a:t>
                      </a:r>
                      <a:r>
                        <a:rPr sz="2000" spc="5" dirty="0">
                          <a:latin typeface="Arial"/>
                          <a:cs typeface="Arial"/>
                        </a:rPr>
                        <a:t>n</a:t>
                      </a:r>
                      <a:r>
                        <a:rPr sz="2000" spc="0" dirty="0">
                          <a:latin typeface="Arial"/>
                          <a:cs typeface="Arial"/>
                        </a:rPr>
                        <a:t>al te</a:t>
                      </a:r>
                      <a:r>
                        <a:rPr sz="2000" spc="-5" dirty="0">
                          <a:latin typeface="Arial"/>
                          <a:cs typeface="Arial"/>
                        </a:rPr>
                        <a:t>a</a:t>
                      </a:r>
                      <a:r>
                        <a:rPr sz="2000" spc="5" dirty="0">
                          <a:latin typeface="Arial"/>
                          <a:cs typeface="Arial"/>
                        </a:rPr>
                        <a:t>ch</a:t>
                      </a:r>
                      <a:r>
                        <a:rPr sz="2000" spc="-5" dirty="0">
                          <a:latin typeface="Arial"/>
                          <a:cs typeface="Arial"/>
                        </a:rPr>
                        <a:t>i</a:t>
                      </a:r>
                      <a:r>
                        <a:rPr sz="2000" spc="5" dirty="0">
                          <a:latin typeface="Arial"/>
                          <a:cs typeface="Arial"/>
                        </a:rPr>
                        <a:t>n</a:t>
                      </a:r>
                      <a:r>
                        <a:rPr sz="2000" spc="0" dirty="0">
                          <a:latin typeface="Arial"/>
                          <a:cs typeface="Arial"/>
                        </a:rPr>
                        <a:t>g</a:t>
                      </a:r>
                      <a:endParaRPr sz="2000" dirty="0">
                        <a:latin typeface="Arial"/>
                        <a:cs typeface="Arial"/>
                      </a:endParaRPr>
                    </a:p>
                    <a:p>
                      <a:pPr marL="221615" marR="285115">
                        <a:lnSpc>
                          <a:spcPct val="100000"/>
                        </a:lnSpc>
                        <a:spcBef>
                          <a:spcPts val="30"/>
                        </a:spcBef>
                      </a:pPr>
                      <a:r>
                        <a:rPr sz="2000" dirty="0">
                          <a:latin typeface="Arial"/>
                          <a:cs typeface="Arial"/>
                        </a:rPr>
                        <a:t>pra</a:t>
                      </a:r>
                      <a:r>
                        <a:rPr sz="2000" spc="5" dirty="0">
                          <a:latin typeface="Arial"/>
                          <a:cs typeface="Arial"/>
                        </a:rPr>
                        <a:t>c</a:t>
                      </a:r>
                      <a:r>
                        <a:rPr sz="2000" spc="0" dirty="0">
                          <a:latin typeface="Arial"/>
                          <a:cs typeface="Arial"/>
                        </a:rPr>
                        <a:t>t</a:t>
                      </a:r>
                      <a:r>
                        <a:rPr sz="2000" spc="-10" dirty="0">
                          <a:latin typeface="Arial"/>
                          <a:cs typeface="Arial"/>
                        </a:rPr>
                        <a:t>i</a:t>
                      </a:r>
                      <a:r>
                        <a:rPr sz="2000" spc="5" dirty="0">
                          <a:latin typeface="Arial"/>
                          <a:cs typeface="Arial"/>
                        </a:rPr>
                        <a:t>c</a:t>
                      </a:r>
                      <a:r>
                        <a:rPr sz="2000" spc="0" dirty="0">
                          <a:latin typeface="Arial"/>
                          <a:cs typeface="Arial"/>
                        </a:rPr>
                        <a:t>es </a:t>
                      </a:r>
                      <a:r>
                        <a:rPr sz="2000" spc="5" dirty="0">
                          <a:latin typeface="Arial"/>
                          <a:cs typeface="Arial"/>
                        </a:rPr>
                        <a:t>i</a:t>
                      </a:r>
                      <a:r>
                        <a:rPr sz="2000" spc="0" dirty="0">
                          <a:latin typeface="Arial"/>
                          <a:cs typeface="Arial"/>
                        </a:rPr>
                        <a:t>n f</a:t>
                      </a:r>
                      <a:r>
                        <a:rPr sz="2000" spc="5" dirty="0">
                          <a:latin typeface="Arial"/>
                          <a:cs typeface="Arial"/>
                        </a:rPr>
                        <a:t>o</a:t>
                      </a:r>
                      <a:r>
                        <a:rPr sz="2000" spc="0" dirty="0">
                          <a:latin typeface="Arial"/>
                          <a:cs typeface="Arial"/>
                        </a:rPr>
                        <a:t>ur</a:t>
                      </a:r>
                      <a:r>
                        <a:rPr sz="2000" spc="-5" dirty="0">
                          <a:latin typeface="Arial"/>
                          <a:cs typeface="Arial"/>
                        </a:rPr>
                        <a:t> </a:t>
                      </a:r>
                      <a:r>
                        <a:rPr sz="2000" spc="5" dirty="0">
                          <a:latin typeface="Arial"/>
                          <a:cs typeface="Arial"/>
                        </a:rPr>
                        <a:t>(</a:t>
                      </a:r>
                      <a:r>
                        <a:rPr sz="2000" spc="0" dirty="0">
                          <a:latin typeface="Arial"/>
                          <a:cs typeface="Arial"/>
                        </a:rPr>
                        <a:t>4) q</a:t>
                      </a:r>
                      <a:r>
                        <a:rPr sz="2000" spc="-5" dirty="0">
                          <a:latin typeface="Arial"/>
                          <a:cs typeface="Arial"/>
                        </a:rPr>
                        <a:t>u</a:t>
                      </a:r>
                      <a:r>
                        <a:rPr sz="2000" spc="0" dirty="0">
                          <a:latin typeface="Arial"/>
                          <a:cs typeface="Arial"/>
                        </a:rPr>
                        <a:t>arters</a:t>
                      </a:r>
                      <a:endParaRPr sz="2000" dirty="0">
                        <a:latin typeface="Arial"/>
                        <a:cs typeface="Arial"/>
                      </a:endParaRPr>
                    </a:p>
                    <a:p>
                      <a:pPr marL="221615" indent="-170815">
                        <a:lnSpc>
                          <a:spcPct val="100000"/>
                        </a:lnSpc>
                        <a:buFont typeface="Arial"/>
                        <a:buAutoNum type="arabicPeriod" startAt="4"/>
                        <a:tabLst>
                          <a:tab pos="221615" algn="l"/>
                        </a:tabLst>
                      </a:pPr>
                      <a:r>
                        <a:rPr sz="2000" spc="-5" dirty="0">
                          <a:latin typeface="Arial"/>
                          <a:cs typeface="Arial"/>
                        </a:rPr>
                        <a:t>P</a:t>
                      </a:r>
                      <a:r>
                        <a:rPr sz="2000" spc="0" dirty="0">
                          <a:latin typeface="Arial"/>
                          <a:cs typeface="Arial"/>
                        </a:rPr>
                        <a:t>ro</a:t>
                      </a:r>
                      <a:r>
                        <a:rPr sz="2000" spc="-5" dirty="0">
                          <a:latin typeface="Arial"/>
                          <a:cs typeface="Arial"/>
                        </a:rPr>
                        <a:t>o</a:t>
                      </a:r>
                      <a:r>
                        <a:rPr sz="2000" spc="0" dirty="0">
                          <a:latin typeface="Arial"/>
                          <a:cs typeface="Arial"/>
                        </a:rPr>
                        <a:t>f</a:t>
                      </a:r>
                      <a:r>
                        <a:rPr sz="2000" spc="5" dirty="0">
                          <a:latin typeface="Arial"/>
                          <a:cs typeface="Arial"/>
                        </a:rPr>
                        <a:t> </a:t>
                      </a:r>
                      <a:r>
                        <a:rPr sz="2000" spc="0" dirty="0">
                          <a:latin typeface="Arial"/>
                          <a:cs typeface="Arial"/>
                        </a:rPr>
                        <a:t>of</a:t>
                      </a:r>
                      <a:r>
                        <a:rPr sz="2000" spc="-5" dirty="0">
                          <a:latin typeface="Arial"/>
                          <a:cs typeface="Arial"/>
                        </a:rPr>
                        <a:t> </a:t>
                      </a:r>
                      <a:r>
                        <a:rPr sz="2000" spc="5" dirty="0">
                          <a:latin typeface="Arial"/>
                          <a:cs typeface="Arial"/>
                        </a:rPr>
                        <a:t>a</a:t>
                      </a:r>
                      <a:r>
                        <a:rPr sz="2000" spc="0" dirty="0">
                          <a:latin typeface="Arial"/>
                          <a:cs typeface="Arial"/>
                        </a:rPr>
                        <a:t>tt</a:t>
                      </a:r>
                      <a:r>
                        <a:rPr sz="2000" spc="-5" dirty="0">
                          <a:latin typeface="Arial"/>
                          <a:cs typeface="Arial"/>
                        </a:rPr>
                        <a:t>e</a:t>
                      </a:r>
                      <a:r>
                        <a:rPr sz="2000" spc="5" dirty="0">
                          <a:latin typeface="Arial"/>
                          <a:cs typeface="Arial"/>
                        </a:rPr>
                        <a:t>n</a:t>
                      </a:r>
                      <a:r>
                        <a:rPr sz="2000" spc="0" dirty="0">
                          <a:latin typeface="Arial"/>
                          <a:cs typeface="Arial"/>
                        </a:rPr>
                        <a:t>d</a:t>
                      </a:r>
                      <a:r>
                        <a:rPr sz="2000" spc="-5" dirty="0">
                          <a:latin typeface="Arial"/>
                          <a:cs typeface="Arial"/>
                        </a:rPr>
                        <a:t>a</a:t>
                      </a:r>
                      <a:r>
                        <a:rPr sz="2000" spc="0" dirty="0">
                          <a:latin typeface="Arial"/>
                          <a:cs typeface="Arial"/>
                        </a:rPr>
                        <a:t>nce</a:t>
                      </a:r>
                      <a:endParaRPr sz="2000" dirty="0">
                        <a:latin typeface="Arial"/>
                        <a:cs typeface="Arial"/>
                      </a:endParaRPr>
                    </a:p>
                    <a:p>
                      <a:pPr marL="221615" marR="95250">
                        <a:lnSpc>
                          <a:spcPct val="100000"/>
                        </a:lnSpc>
                        <a:spcBef>
                          <a:spcPts val="5"/>
                        </a:spcBef>
                      </a:pPr>
                      <a:r>
                        <a:rPr sz="2000" dirty="0">
                          <a:latin typeface="Arial"/>
                          <a:cs typeface="Arial"/>
                        </a:rPr>
                        <a:t>(w</a:t>
                      </a:r>
                      <a:r>
                        <a:rPr sz="2000" spc="-5" dirty="0">
                          <a:latin typeface="Arial"/>
                          <a:cs typeface="Arial"/>
                        </a:rPr>
                        <a:t>i</a:t>
                      </a:r>
                      <a:r>
                        <a:rPr sz="2000" spc="0" dirty="0">
                          <a:latin typeface="Arial"/>
                          <a:cs typeface="Arial"/>
                        </a:rPr>
                        <a:t>th</a:t>
                      </a:r>
                      <a:r>
                        <a:rPr sz="2000" spc="-5" dirty="0">
                          <a:latin typeface="Arial"/>
                          <a:cs typeface="Arial"/>
                        </a:rPr>
                        <a:t> </a:t>
                      </a:r>
                      <a:r>
                        <a:rPr sz="2000" spc="5" dirty="0">
                          <a:latin typeface="Arial"/>
                          <a:cs typeface="Arial"/>
                        </a:rPr>
                        <a:t>d</a:t>
                      </a:r>
                      <a:r>
                        <a:rPr sz="2000" spc="0" dirty="0">
                          <a:latin typeface="Arial"/>
                          <a:cs typeface="Arial"/>
                        </a:rPr>
                        <a:t>at</a:t>
                      </a:r>
                      <a:r>
                        <a:rPr sz="2000" spc="-5" dirty="0">
                          <a:latin typeface="Arial"/>
                          <a:cs typeface="Arial"/>
                        </a:rPr>
                        <a:t>e</a:t>
                      </a:r>
                      <a:r>
                        <a:rPr sz="2000" spc="0" dirty="0">
                          <a:latin typeface="Arial"/>
                          <a:cs typeface="Arial"/>
                        </a:rPr>
                        <a:t>)</a:t>
                      </a:r>
                      <a:r>
                        <a:rPr sz="2000" spc="10" dirty="0">
                          <a:latin typeface="Arial"/>
                          <a:cs typeface="Arial"/>
                        </a:rPr>
                        <a:t> </a:t>
                      </a:r>
                      <a:r>
                        <a:rPr sz="2000" spc="-5" dirty="0">
                          <a:latin typeface="Arial"/>
                          <a:cs typeface="Arial"/>
                        </a:rPr>
                        <a:t>i</a:t>
                      </a:r>
                      <a:r>
                        <a:rPr sz="2000" spc="0" dirty="0">
                          <a:latin typeface="Arial"/>
                          <a:cs typeface="Arial"/>
                        </a:rPr>
                        <a:t>n</a:t>
                      </a:r>
                      <a:r>
                        <a:rPr sz="2000" spc="5" dirty="0">
                          <a:latin typeface="Arial"/>
                          <a:cs typeface="Arial"/>
                        </a:rPr>
                        <a:t> </a:t>
                      </a:r>
                      <a:r>
                        <a:rPr sz="2000" spc="0" dirty="0">
                          <a:latin typeface="Arial"/>
                          <a:cs typeface="Arial"/>
                        </a:rPr>
                        <a:t>L</a:t>
                      </a:r>
                      <a:r>
                        <a:rPr sz="2000" spc="-10" dirty="0">
                          <a:latin typeface="Arial"/>
                          <a:cs typeface="Arial"/>
                        </a:rPr>
                        <a:t>A</a:t>
                      </a:r>
                      <a:r>
                        <a:rPr sz="2000" spc="0" dirty="0">
                          <a:latin typeface="Arial"/>
                          <a:cs typeface="Arial"/>
                        </a:rPr>
                        <a:t>C</a:t>
                      </a:r>
                      <a:r>
                        <a:rPr sz="2000" spc="10" dirty="0">
                          <a:latin typeface="Arial"/>
                          <a:cs typeface="Arial"/>
                        </a:rPr>
                        <a:t> </a:t>
                      </a:r>
                      <a:r>
                        <a:rPr sz="2000" spc="0" dirty="0">
                          <a:latin typeface="Arial"/>
                          <a:cs typeface="Arial"/>
                        </a:rPr>
                        <a:t>or </a:t>
                      </a:r>
                      <a:r>
                        <a:rPr sz="2000" spc="5" dirty="0">
                          <a:latin typeface="Arial"/>
                          <a:cs typeface="Arial"/>
                        </a:rPr>
                        <a:t>c</a:t>
                      </a:r>
                      <a:r>
                        <a:rPr sz="2000" spc="0" dirty="0">
                          <a:latin typeface="Arial"/>
                          <a:cs typeface="Arial"/>
                        </a:rPr>
                        <a:t>o</a:t>
                      </a:r>
                      <a:r>
                        <a:rPr sz="2000" spc="-5" dirty="0">
                          <a:latin typeface="Arial"/>
                          <a:cs typeface="Arial"/>
                        </a:rPr>
                        <a:t>a</a:t>
                      </a:r>
                      <a:r>
                        <a:rPr sz="2000" spc="5" dirty="0">
                          <a:latin typeface="Arial"/>
                          <a:cs typeface="Arial"/>
                        </a:rPr>
                        <a:t>c</a:t>
                      </a:r>
                      <a:r>
                        <a:rPr sz="2000" spc="0" dirty="0">
                          <a:latin typeface="Arial"/>
                          <a:cs typeface="Arial"/>
                        </a:rPr>
                        <a:t>h</a:t>
                      </a:r>
                      <a:r>
                        <a:rPr sz="2000" spc="-10" dirty="0">
                          <a:latin typeface="Arial"/>
                          <a:cs typeface="Arial"/>
                        </a:rPr>
                        <a:t>i</a:t>
                      </a:r>
                      <a:r>
                        <a:rPr sz="2000" spc="5" dirty="0">
                          <a:latin typeface="Arial"/>
                          <a:cs typeface="Arial"/>
                        </a:rPr>
                        <a:t>n</a:t>
                      </a:r>
                      <a:r>
                        <a:rPr sz="2000" spc="0" dirty="0">
                          <a:latin typeface="Arial"/>
                          <a:cs typeface="Arial"/>
                        </a:rPr>
                        <a:t>g</a:t>
                      </a:r>
                      <a:r>
                        <a:rPr sz="2000" spc="-5" dirty="0">
                          <a:latin typeface="Arial"/>
                          <a:cs typeface="Arial"/>
                        </a:rPr>
                        <a:t> a</a:t>
                      </a:r>
                      <a:r>
                        <a:rPr sz="2000" spc="5" dirty="0">
                          <a:latin typeface="Arial"/>
                          <a:cs typeface="Arial"/>
                        </a:rPr>
                        <a:t>n</a:t>
                      </a:r>
                      <a:r>
                        <a:rPr sz="2000" spc="0" dirty="0">
                          <a:latin typeface="Arial"/>
                          <a:cs typeface="Arial"/>
                        </a:rPr>
                        <a:t>d m</a:t>
                      </a:r>
                      <a:r>
                        <a:rPr sz="2000" spc="-5" dirty="0">
                          <a:latin typeface="Arial"/>
                          <a:cs typeface="Arial"/>
                        </a:rPr>
                        <a:t>e</a:t>
                      </a:r>
                      <a:r>
                        <a:rPr sz="2000" spc="0" dirty="0">
                          <a:latin typeface="Arial"/>
                          <a:cs typeface="Arial"/>
                        </a:rPr>
                        <a:t>n</a:t>
                      </a:r>
                      <a:r>
                        <a:rPr sz="2000" spc="5" dirty="0">
                          <a:latin typeface="Arial"/>
                          <a:cs typeface="Arial"/>
                        </a:rPr>
                        <a:t>t</a:t>
                      </a:r>
                      <a:r>
                        <a:rPr sz="2000" spc="0" dirty="0">
                          <a:latin typeface="Arial"/>
                          <a:cs typeface="Arial"/>
                        </a:rPr>
                        <a:t>ori</a:t>
                      </a:r>
                      <a:r>
                        <a:rPr sz="2000" spc="5" dirty="0">
                          <a:latin typeface="Arial"/>
                          <a:cs typeface="Arial"/>
                        </a:rPr>
                        <a:t>n</a:t>
                      </a:r>
                      <a:r>
                        <a:rPr sz="2000" spc="0" dirty="0">
                          <a:latin typeface="Arial"/>
                          <a:cs typeface="Arial"/>
                        </a:rPr>
                        <a:t>g</a:t>
                      </a:r>
                      <a:r>
                        <a:rPr sz="2000" spc="-5" dirty="0">
                          <a:latin typeface="Arial"/>
                          <a:cs typeface="Arial"/>
                        </a:rPr>
                        <a:t> </a:t>
                      </a:r>
                      <a:r>
                        <a:rPr sz="2000" spc="0" dirty="0">
                          <a:latin typeface="Arial"/>
                          <a:cs typeface="Arial"/>
                        </a:rPr>
                        <a:t>ses</a:t>
                      </a:r>
                      <a:r>
                        <a:rPr sz="2000" spc="5" dirty="0">
                          <a:latin typeface="Arial"/>
                          <a:cs typeface="Arial"/>
                        </a:rPr>
                        <a:t>s</a:t>
                      </a:r>
                      <a:r>
                        <a:rPr sz="2000" spc="-5" dirty="0">
                          <a:latin typeface="Arial"/>
                          <a:cs typeface="Arial"/>
                        </a:rPr>
                        <a:t>i</a:t>
                      </a:r>
                      <a:r>
                        <a:rPr sz="2000" spc="0" dirty="0">
                          <a:latin typeface="Arial"/>
                          <a:cs typeface="Arial"/>
                        </a:rPr>
                        <a:t>o</a:t>
                      </a:r>
                      <a:r>
                        <a:rPr sz="2000" spc="-5" dirty="0">
                          <a:latin typeface="Arial"/>
                          <a:cs typeface="Arial"/>
                        </a:rPr>
                        <a:t>n</a:t>
                      </a:r>
                      <a:r>
                        <a:rPr sz="2000" spc="0" dirty="0">
                          <a:latin typeface="Arial"/>
                          <a:cs typeface="Arial"/>
                        </a:rPr>
                        <a:t>s </a:t>
                      </a:r>
                      <a:r>
                        <a:rPr sz="2000" spc="5" dirty="0">
                          <a:latin typeface="Arial"/>
                          <a:cs typeface="Arial"/>
                        </a:rPr>
                        <a:t>f</a:t>
                      </a:r>
                      <a:r>
                        <a:rPr sz="2000" spc="0" dirty="0">
                          <a:latin typeface="Arial"/>
                          <a:cs typeface="Arial"/>
                        </a:rPr>
                        <a:t>or rev</a:t>
                      </a:r>
                      <a:r>
                        <a:rPr sz="2000" spc="-5" dirty="0">
                          <a:latin typeface="Arial"/>
                          <a:cs typeface="Arial"/>
                        </a:rPr>
                        <a:t>i</a:t>
                      </a:r>
                      <a:r>
                        <a:rPr sz="2000" spc="0" dirty="0">
                          <a:latin typeface="Arial"/>
                          <a:cs typeface="Arial"/>
                        </a:rPr>
                        <a:t>ew</a:t>
                      </a:r>
                      <a:r>
                        <a:rPr sz="2000" spc="-5" dirty="0">
                          <a:latin typeface="Arial"/>
                          <a:cs typeface="Arial"/>
                        </a:rPr>
                        <a:t> o</a:t>
                      </a:r>
                      <a:r>
                        <a:rPr sz="2000" spc="0" dirty="0">
                          <a:latin typeface="Arial"/>
                          <a:cs typeface="Arial"/>
                        </a:rPr>
                        <a:t>f</a:t>
                      </a:r>
                      <a:r>
                        <a:rPr sz="2000" spc="5" dirty="0">
                          <a:latin typeface="Arial"/>
                          <a:cs typeface="Arial"/>
                        </a:rPr>
                        <a:t> </a:t>
                      </a:r>
                      <a:r>
                        <a:rPr sz="2000" spc="0" dirty="0">
                          <a:latin typeface="Arial"/>
                          <a:cs typeface="Arial"/>
                        </a:rPr>
                        <a:t>p</a:t>
                      </a:r>
                      <a:r>
                        <a:rPr sz="2000" spc="-5" dirty="0">
                          <a:latin typeface="Arial"/>
                          <a:cs typeface="Arial"/>
                        </a:rPr>
                        <a:t>e</a:t>
                      </a:r>
                      <a:r>
                        <a:rPr sz="2000" spc="0" dirty="0">
                          <a:latin typeface="Arial"/>
                          <a:cs typeface="Arial"/>
                        </a:rPr>
                        <a:t>r</a:t>
                      </a:r>
                      <a:r>
                        <a:rPr sz="2000" spc="5" dirty="0">
                          <a:latin typeface="Arial"/>
                          <a:cs typeface="Arial"/>
                        </a:rPr>
                        <a:t>s</a:t>
                      </a:r>
                      <a:r>
                        <a:rPr sz="2000" spc="0" dirty="0">
                          <a:latin typeface="Arial"/>
                          <a:cs typeface="Arial"/>
                        </a:rPr>
                        <a:t>o</a:t>
                      </a:r>
                      <a:r>
                        <a:rPr sz="2000" spc="5" dirty="0">
                          <a:latin typeface="Arial"/>
                          <a:cs typeface="Arial"/>
                        </a:rPr>
                        <a:t>n</a:t>
                      </a:r>
                      <a:r>
                        <a:rPr sz="2000" spc="0" dirty="0">
                          <a:latin typeface="Arial"/>
                          <a:cs typeface="Arial"/>
                        </a:rPr>
                        <a:t>al te</a:t>
                      </a:r>
                      <a:r>
                        <a:rPr sz="2000" spc="-5" dirty="0">
                          <a:latin typeface="Arial"/>
                          <a:cs typeface="Arial"/>
                        </a:rPr>
                        <a:t>a</a:t>
                      </a:r>
                      <a:r>
                        <a:rPr sz="2000" spc="5" dirty="0">
                          <a:latin typeface="Arial"/>
                          <a:cs typeface="Arial"/>
                        </a:rPr>
                        <a:t>c</a:t>
                      </a:r>
                      <a:r>
                        <a:rPr sz="2000" spc="0" dirty="0">
                          <a:latin typeface="Arial"/>
                          <a:cs typeface="Arial"/>
                        </a:rPr>
                        <a:t>hing pra</a:t>
                      </a:r>
                      <a:r>
                        <a:rPr sz="2000" spc="5" dirty="0">
                          <a:latin typeface="Arial"/>
                          <a:cs typeface="Arial"/>
                        </a:rPr>
                        <a:t>c</a:t>
                      </a:r>
                      <a:r>
                        <a:rPr sz="2000" spc="0" dirty="0">
                          <a:latin typeface="Arial"/>
                          <a:cs typeface="Arial"/>
                        </a:rPr>
                        <a:t>t</a:t>
                      </a:r>
                      <a:r>
                        <a:rPr sz="2000" spc="-10" dirty="0">
                          <a:latin typeface="Arial"/>
                          <a:cs typeface="Arial"/>
                        </a:rPr>
                        <a:t>i</a:t>
                      </a:r>
                      <a:r>
                        <a:rPr sz="2000" spc="5" dirty="0">
                          <a:latin typeface="Arial"/>
                          <a:cs typeface="Arial"/>
                        </a:rPr>
                        <a:t>c</a:t>
                      </a:r>
                      <a:r>
                        <a:rPr sz="2000" spc="0" dirty="0">
                          <a:latin typeface="Arial"/>
                          <a:cs typeface="Arial"/>
                        </a:rPr>
                        <a:t>es</a:t>
                      </a:r>
                      <a:endParaRPr sz="2000" dirty="0">
                        <a:latin typeface="Arial"/>
                        <a:cs typeface="Arial"/>
                      </a:endParaRPr>
                    </a:p>
                  </a:txBody>
                  <a:tcPr marL="0" marR="0" marT="0" marB="0">
                    <a:lnL w="7366">
                      <a:solidFill>
                        <a:srgbClr val="000000"/>
                      </a:solidFill>
                      <a:prstDash val="solid"/>
                    </a:lnL>
                    <a:lnR w="7365">
                      <a:solidFill>
                        <a:srgbClr val="000000"/>
                      </a:solidFill>
                      <a:prstDash val="soli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215265">
                        <a:lnSpc>
                          <a:spcPct val="100000"/>
                        </a:lnSpc>
                      </a:pP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98425">
                        <a:lnSpc>
                          <a:spcPct val="100000"/>
                        </a:lnSpc>
                      </a:pPr>
                      <a:r>
                        <a:rPr sz="2000" b="1" spc="-5" dirty="0">
                          <a:latin typeface="Arial"/>
                          <a:cs typeface="Arial"/>
                        </a:rPr>
                        <a:t>E</a:t>
                      </a:r>
                      <a:r>
                        <a:rPr sz="2000" b="1" spc="0" dirty="0">
                          <a:latin typeface="Arial"/>
                          <a:cs typeface="Arial"/>
                        </a:rPr>
                        <a:t>x</a:t>
                      </a:r>
                      <a:r>
                        <a:rPr sz="2000" b="1" spc="-5" dirty="0">
                          <a:latin typeface="Arial"/>
                          <a:cs typeface="Arial"/>
                        </a:rPr>
                        <a:t>h</a:t>
                      </a:r>
                      <a:r>
                        <a:rPr sz="2000" b="1" spc="0" dirty="0">
                          <a:latin typeface="Arial"/>
                          <a:cs typeface="Arial"/>
                        </a:rPr>
                        <a:t>ibi</a:t>
                      </a:r>
                      <a:r>
                        <a:rPr sz="2000" b="1" spc="5" dirty="0">
                          <a:latin typeface="Arial"/>
                          <a:cs typeface="Arial"/>
                        </a:rPr>
                        <a:t>t</a:t>
                      </a:r>
                      <a:r>
                        <a:rPr sz="2000" b="1" spc="0" dirty="0">
                          <a:latin typeface="Arial"/>
                          <a:cs typeface="Arial"/>
                        </a:rPr>
                        <a:t>ed</a:t>
                      </a:r>
                      <a:r>
                        <a:rPr sz="2000" b="1" spc="-15" dirty="0">
                          <a:latin typeface="Arial"/>
                          <a:cs typeface="Arial"/>
                        </a:rPr>
                        <a:t> </a:t>
                      </a:r>
                      <a:r>
                        <a:rPr sz="2000" b="1" spc="0" dirty="0">
                          <a:latin typeface="Arial"/>
                          <a:cs typeface="Arial"/>
                        </a:rPr>
                        <a:t>an </a:t>
                      </a:r>
                      <a:r>
                        <a:rPr sz="2000" b="1" spc="5" dirty="0">
                          <a:latin typeface="Arial"/>
                          <a:cs typeface="Arial"/>
                        </a:rPr>
                        <a:t>i</a:t>
                      </a:r>
                      <a:r>
                        <a:rPr sz="2000" b="1" spc="0" dirty="0">
                          <a:latin typeface="Arial"/>
                          <a:cs typeface="Arial"/>
                        </a:rPr>
                        <a:t>mprov</a:t>
                      </a:r>
                      <a:r>
                        <a:rPr sz="2000" b="1" spc="-5" dirty="0">
                          <a:latin typeface="Arial"/>
                          <a:cs typeface="Arial"/>
                        </a:rPr>
                        <a:t>e</a:t>
                      </a:r>
                      <a:r>
                        <a:rPr sz="2000" b="1" spc="0" dirty="0">
                          <a:latin typeface="Arial"/>
                          <a:cs typeface="Arial"/>
                        </a:rPr>
                        <a:t>d pra</a:t>
                      </a:r>
                      <a:r>
                        <a:rPr sz="2000" b="1" spc="-5" dirty="0">
                          <a:latin typeface="Arial"/>
                          <a:cs typeface="Arial"/>
                        </a:rPr>
                        <a:t>c</a:t>
                      </a:r>
                      <a:r>
                        <a:rPr sz="2000" b="1" spc="0" dirty="0">
                          <a:latin typeface="Arial"/>
                          <a:cs typeface="Arial"/>
                        </a:rPr>
                        <a:t>tice thro</a:t>
                      </a:r>
                      <a:r>
                        <a:rPr sz="2000" b="1" spc="-10" dirty="0">
                          <a:latin typeface="Arial"/>
                          <a:cs typeface="Arial"/>
                        </a:rPr>
                        <a:t>u</a:t>
                      </a:r>
                      <a:r>
                        <a:rPr sz="2000" b="1" spc="0" dirty="0">
                          <a:latin typeface="Arial"/>
                          <a:cs typeface="Arial"/>
                        </a:rPr>
                        <a:t>gh o</a:t>
                      </a:r>
                      <a:r>
                        <a:rPr sz="2000" b="1" spc="-10" dirty="0">
                          <a:latin typeface="Arial"/>
                          <a:cs typeface="Arial"/>
                        </a:rPr>
                        <a:t>n</a:t>
                      </a:r>
                      <a:r>
                        <a:rPr sz="2000" b="1" spc="-15" dirty="0">
                          <a:latin typeface="Arial"/>
                          <a:cs typeface="Arial"/>
                        </a:rPr>
                        <a:t>e</a:t>
                      </a:r>
                      <a:r>
                        <a:rPr sz="2000" b="1" spc="0" dirty="0">
                          <a:latin typeface="Arial"/>
                          <a:cs typeface="Arial"/>
                        </a:rPr>
                        <a:t>’s te</a:t>
                      </a:r>
                      <a:r>
                        <a:rPr sz="2000" b="1" spc="-5" dirty="0">
                          <a:latin typeface="Arial"/>
                          <a:cs typeface="Arial"/>
                        </a:rPr>
                        <a:t>a</a:t>
                      </a:r>
                      <a:r>
                        <a:rPr sz="2000" b="1" spc="0" dirty="0">
                          <a:latin typeface="Arial"/>
                          <a:cs typeface="Arial"/>
                        </a:rPr>
                        <a:t>c</a:t>
                      </a:r>
                      <a:r>
                        <a:rPr sz="2000" b="1" spc="-5" dirty="0">
                          <a:latin typeface="Arial"/>
                          <a:cs typeface="Arial"/>
                        </a:rPr>
                        <a:t>h</a:t>
                      </a:r>
                      <a:r>
                        <a:rPr sz="2000" b="1" spc="0" dirty="0">
                          <a:latin typeface="Arial"/>
                          <a:cs typeface="Arial"/>
                        </a:rPr>
                        <a:t>ing</a:t>
                      </a:r>
                      <a:r>
                        <a:rPr sz="2000" b="1" spc="-10" dirty="0">
                          <a:latin typeface="Arial"/>
                          <a:cs typeface="Arial"/>
                        </a:rPr>
                        <a:t> </a:t>
                      </a:r>
                      <a:r>
                        <a:rPr sz="2000" spc="0" dirty="0">
                          <a:latin typeface="Arial"/>
                          <a:cs typeface="Arial"/>
                        </a:rPr>
                        <a:t>as </a:t>
                      </a:r>
                      <a:r>
                        <a:rPr sz="2000" spc="-10" dirty="0">
                          <a:latin typeface="Arial"/>
                          <a:cs typeface="Arial"/>
                        </a:rPr>
                        <a:t>i</a:t>
                      </a:r>
                      <a:r>
                        <a:rPr sz="2000" spc="0" dirty="0">
                          <a:latin typeface="Arial"/>
                          <a:cs typeface="Arial"/>
                        </a:rPr>
                        <a:t>mp</a:t>
                      </a:r>
                      <a:r>
                        <a:rPr sz="2000" spc="-5" dirty="0">
                          <a:latin typeface="Arial"/>
                          <a:cs typeface="Arial"/>
                        </a:rPr>
                        <a:t>a</a:t>
                      </a:r>
                      <a:r>
                        <a:rPr sz="2000" spc="0" dirty="0">
                          <a:latin typeface="Arial"/>
                          <a:cs typeface="Arial"/>
                        </a:rPr>
                        <a:t>ct of re</a:t>
                      </a:r>
                      <a:r>
                        <a:rPr sz="2000" spc="-5" dirty="0">
                          <a:latin typeface="Arial"/>
                          <a:cs typeface="Arial"/>
                        </a:rPr>
                        <a:t>g</a:t>
                      </a:r>
                      <a:r>
                        <a:rPr sz="2000" spc="0" dirty="0">
                          <a:latin typeface="Arial"/>
                          <a:cs typeface="Arial"/>
                        </a:rPr>
                        <a:t>u</a:t>
                      </a:r>
                      <a:r>
                        <a:rPr sz="2000" spc="-10" dirty="0">
                          <a:latin typeface="Arial"/>
                          <a:cs typeface="Arial"/>
                        </a:rPr>
                        <a:t>l</a:t>
                      </a:r>
                      <a:r>
                        <a:rPr sz="2000" spc="0" dirty="0">
                          <a:latin typeface="Arial"/>
                          <a:cs typeface="Arial"/>
                        </a:rPr>
                        <a:t>arly rev</a:t>
                      </a:r>
                      <a:r>
                        <a:rPr sz="2000" spc="-10" dirty="0">
                          <a:latin typeface="Arial"/>
                          <a:cs typeface="Arial"/>
                        </a:rPr>
                        <a:t>i</a:t>
                      </a:r>
                      <a:r>
                        <a:rPr sz="2000" spc="0" dirty="0">
                          <a:latin typeface="Arial"/>
                          <a:cs typeface="Arial"/>
                        </a:rPr>
                        <a:t>e</a:t>
                      </a:r>
                      <a:r>
                        <a:rPr sz="2000" spc="-10" dirty="0">
                          <a:latin typeface="Arial"/>
                          <a:cs typeface="Arial"/>
                        </a:rPr>
                        <a:t>wi</a:t>
                      </a:r>
                      <a:r>
                        <a:rPr sz="2000" spc="0" dirty="0">
                          <a:latin typeface="Arial"/>
                          <a:cs typeface="Arial"/>
                        </a:rPr>
                        <a:t>ng o</a:t>
                      </a:r>
                      <a:r>
                        <a:rPr sz="2000" spc="-5" dirty="0">
                          <a:latin typeface="Arial"/>
                          <a:cs typeface="Arial"/>
                        </a:rPr>
                        <a:t>n</a:t>
                      </a:r>
                      <a:r>
                        <a:rPr sz="2000" spc="0" dirty="0">
                          <a:latin typeface="Arial"/>
                          <a:cs typeface="Arial"/>
                        </a:rPr>
                        <a:t>e</a:t>
                      </a:r>
                      <a:r>
                        <a:rPr sz="2000" spc="-10" dirty="0">
                          <a:latin typeface="Arial"/>
                          <a:cs typeface="Arial"/>
                        </a:rPr>
                        <a:t>’</a:t>
                      </a:r>
                      <a:r>
                        <a:rPr sz="2000" spc="0" dirty="0">
                          <a:latin typeface="Arial"/>
                          <a:cs typeface="Arial"/>
                        </a:rPr>
                        <a:t>s te</a:t>
                      </a:r>
                      <a:r>
                        <a:rPr sz="2000" spc="-5" dirty="0">
                          <a:latin typeface="Arial"/>
                          <a:cs typeface="Arial"/>
                        </a:rPr>
                        <a:t>a</a:t>
                      </a:r>
                      <a:r>
                        <a:rPr sz="2000" spc="0" dirty="0">
                          <a:latin typeface="Arial"/>
                          <a:cs typeface="Arial"/>
                        </a:rPr>
                        <a:t>ch</a:t>
                      </a:r>
                      <a:r>
                        <a:rPr sz="2000" spc="-10" dirty="0">
                          <a:latin typeface="Arial"/>
                          <a:cs typeface="Arial"/>
                        </a:rPr>
                        <a:t>i</a:t>
                      </a:r>
                      <a:r>
                        <a:rPr sz="2000" spc="0" dirty="0">
                          <a:latin typeface="Arial"/>
                          <a:cs typeface="Arial"/>
                        </a:rPr>
                        <a:t>ng pract</a:t>
                      </a:r>
                      <a:r>
                        <a:rPr sz="2000" spc="-10" dirty="0">
                          <a:latin typeface="Arial"/>
                          <a:cs typeface="Arial"/>
                        </a:rPr>
                        <a:t>i</a:t>
                      </a:r>
                      <a:r>
                        <a:rPr sz="2000" spc="0" dirty="0">
                          <a:latin typeface="Arial"/>
                          <a:cs typeface="Arial"/>
                        </a:rPr>
                        <a:t>c</a:t>
                      </a:r>
                      <a:r>
                        <a:rPr sz="2000" spc="-15" dirty="0">
                          <a:latin typeface="Arial"/>
                          <a:cs typeface="Arial"/>
                        </a:rPr>
                        <a:t>e</a:t>
                      </a:r>
                      <a:r>
                        <a:rPr sz="2000" spc="0" dirty="0">
                          <a:latin typeface="Arial"/>
                          <a:cs typeface="Arial"/>
                        </a:rPr>
                        <a:t>/s</a:t>
                      </a:r>
                      <a:r>
                        <a:rPr sz="2000" spc="5" dirty="0">
                          <a:latin typeface="Arial"/>
                          <a:cs typeface="Arial"/>
                        </a:rPr>
                        <a:t> </a:t>
                      </a:r>
                      <a:r>
                        <a:rPr sz="2000" spc="0" dirty="0">
                          <a:latin typeface="Arial"/>
                          <a:cs typeface="Arial"/>
                        </a:rPr>
                        <a:t>us</a:t>
                      </a:r>
                      <a:r>
                        <a:rPr sz="2000" spc="-10" dirty="0">
                          <a:latin typeface="Arial"/>
                          <a:cs typeface="Arial"/>
                        </a:rPr>
                        <a:t>i</a:t>
                      </a:r>
                      <a:r>
                        <a:rPr sz="2000" spc="0" dirty="0">
                          <a:latin typeface="Arial"/>
                          <a:cs typeface="Arial"/>
                        </a:rPr>
                        <a:t>ng </a:t>
                      </a:r>
                      <a:r>
                        <a:rPr sz="2000" spc="-10" dirty="0">
                          <a:latin typeface="Arial"/>
                          <a:cs typeface="Arial"/>
                        </a:rPr>
                        <a:t>l</a:t>
                      </a:r>
                      <a:r>
                        <a:rPr sz="2000" spc="0" dirty="0">
                          <a:latin typeface="Arial"/>
                          <a:cs typeface="Arial"/>
                        </a:rPr>
                        <a:t>a</a:t>
                      </a:r>
                      <a:r>
                        <a:rPr sz="2000" spc="-10" dirty="0">
                          <a:latin typeface="Arial"/>
                          <a:cs typeface="Arial"/>
                        </a:rPr>
                        <a:t>w</a:t>
                      </a:r>
                      <a:r>
                        <a:rPr sz="2000" spc="0" dirty="0">
                          <a:latin typeface="Arial"/>
                          <a:cs typeface="Arial"/>
                        </a:rPr>
                        <a:t>s</a:t>
                      </a:r>
                      <a:r>
                        <a:rPr sz="2000" spc="5" dirty="0">
                          <a:latin typeface="Arial"/>
                          <a:cs typeface="Arial"/>
                        </a:rPr>
                        <a:t> </a:t>
                      </a:r>
                      <a:r>
                        <a:rPr sz="2000" spc="0" dirty="0">
                          <a:latin typeface="Arial"/>
                          <a:cs typeface="Arial"/>
                        </a:rPr>
                        <a:t>a</a:t>
                      </a:r>
                      <a:r>
                        <a:rPr sz="2000" spc="-5" dirty="0">
                          <a:latin typeface="Arial"/>
                          <a:cs typeface="Arial"/>
                        </a:rPr>
                        <a:t>n</a:t>
                      </a:r>
                      <a:r>
                        <a:rPr sz="2000" spc="0" dirty="0">
                          <a:latin typeface="Arial"/>
                          <a:cs typeface="Arial"/>
                        </a:rPr>
                        <a:t>d re</a:t>
                      </a:r>
                      <a:r>
                        <a:rPr sz="2000" spc="-5" dirty="0">
                          <a:latin typeface="Arial"/>
                          <a:cs typeface="Arial"/>
                        </a:rPr>
                        <a:t>g</a:t>
                      </a:r>
                      <a:r>
                        <a:rPr sz="2000" spc="0" dirty="0">
                          <a:latin typeface="Arial"/>
                          <a:cs typeface="Arial"/>
                        </a:rPr>
                        <a:t>u</a:t>
                      </a:r>
                      <a:r>
                        <a:rPr sz="2000" spc="-10" dirty="0">
                          <a:latin typeface="Arial"/>
                          <a:cs typeface="Arial"/>
                        </a:rPr>
                        <a:t>l</a:t>
                      </a:r>
                      <a:r>
                        <a:rPr sz="2000" spc="0" dirty="0">
                          <a:latin typeface="Arial"/>
                          <a:cs typeface="Arial"/>
                        </a:rPr>
                        <a:t>ati</a:t>
                      </a:r>
                      <a:r>
                        <a:rPr sz="2000" spc="-5" dirty="0">
                          <a:latin typeface="Arial"/>
                          <a:cs typeface="Arial"/>
                        </a:rPr>
                        <a:t>o</a:t>
                      </a:r>
                      <a:r>
                        <a:rPr sz="2000" spc="0" dirty="0">
                          <a:latin typeface="Arial"/>
                          <a:cs typeface="Arial"/>
                        </a:rPr>
                        <a:t>ns</a:t>
                      </a:r>
                      <a:r>
                        <a:rPr sz="2000" spc="-10" dirty="0">
                          <a:latin typeface="Arial"/>
                          <a:cs typeface="Arial"/>
                        </a:rPr>
                        <a:t> </a:t>
                      </a:r>
                      <a:r>
                        <a:rPr sz="2000" spc="0" dirty="0">
                          <a:latin typeface="Arial"/>
                          <a:cs typeface="Arial"/>
                        </a:rPr>
                        <a:t>th</a:t>
                      </a:r>
                      <a:r>
                        <a:rPr sz="2000" spc="-5" dirty="0">
                          <a:latin typeface="Arial"/>
                          <a:cs typeface="Arial"/>
                        </a:rPr>
                        <a:t>a</a:t>
                      </a:r>
                      <a:r>
                        <a:rPr sz="2000" spc="0" dirty="0">
                          <a:latin typeface="Arial"/>
                          <a:cs typeface="Arial"/>
                        </a:rPr>
                        <a:t>t a</a:t>
                      </a:r>
                      <a:r>
                        <a:rPr sz="2000" spc="-5" dirty="0">
                          <a:latin typeface="Arial"/>
                          <a:cs typeface="Arial"/>
                        </a:rPr>
                        <a:t>p</a:t>
                      </a:r>
                      <a:r>
                        <a:rPr sz="2000" spc="0" dirty="0">
                          <a:latin typeface="Arial"/>
                          <a:cs typeface="Arial"/>
                        </a:rPr>
                        <a:t>p</a:t>
                      </a:r>
                      <a:r>
                        <a:rPr sz="2000" spc="-10" dirty="0">
                          <a:latin typeface="Arial"/>
                          <a:cs typeface="Arial"/>
                        </a:rPr>
                        <a:t>l</a:t>
                      </a:r>
                      <a:r>
                        <a:rPr sz="2000" spc="0" dirty="0">
                          <a:latin typeface="Arial"/>
                          <a:cs typeface="Arial"/>
                        </a:rPr>
                        <a:t>y</a:t>
                      </a:r>
                      <a:r>
                        <a:rPr sz="2000" spc="5" dirty="0">
                          <a:latin typeface="Arial"/>
                          <a:cs typeface="Arial"/>
                        </a:rPr>
                        <a:t> </a:t>
                      </a:r>
                      <a:r>
                        <a:rPr sz="2000" spc="0" dirty="0">
                          <a:latin typeface="Arial"/>
                          <a:cs typeface="Arial"/>
                        </a:rPr>
                        <a:t>to</a:t>
                      </a:r>
                      <a:r>
                        <a:rPr sz="2000" spc="-10" dirty="0">
                          <a:latin typeface="Arial"/>
                          <a:cs typeface="Arial"/>
                        </a:rPr>
                        <a:t> </a:t>
                      </a:r>
                      <a:r>
                        <a:rPr sz="2000" spc="0" dirty="0">
                          <a:latin typeface="Arial"/>
                          <a:cs typeface="Arial"/>
                        </a:rPr>
                        <a:t>the profess</a:t>
                      </a:r>
                      <a:r>
                        <a:rPr sz="2000" spc="-10" dirty="0">
                          <a:latin typeface="Arial"/>
                          <a:cs typeface="Arial"/>
                        </a:rPr>
                        <a:t>i</a:t>
                      </a:r>
                      <a:r>
                        <a:rPr sz="2000" spc="0" dirty="0">
                          <a:latin typeface="Arial"/>
                          <a:cs typeface="Arial"/>
                        </a:rPr>
                        <a:t>on</a:t>
                      </a:r>
                      <a:r>
                        <a:rPr sz="2000" spc="-10" dirty="0">
                          <a:latin typeface="Arial"/>
                          <a:cs typeface="Arial"/>
                        </a:rPr>
                        <a:t> </a:t>
                      </a:r>
                      <a:r>
                        <a:rPr sz="2000" spc="0" dirty="0">
                          <a:latin typeface="Arial"/>
                          <a:cs typeface="Arial"/>
                        </a:rPr>
                        <a:t>a</a:t>
                      </a:r>
                      <a:r>
                        <a:rPr sz="2000" spc="-5" dirty="0">
                          <a:latin typeface="Arial"/>
                          <a:cs typeface="Arial"/>
                        </a:rPr>
                        <a:t>n</a:t>
                      </a:r>
                      <a:r>
                        <a:rPr sz="2000" spc="0" dirty="0">
                          <a:latin typeface="Arial"/>
                          <a:cs typeface="Arial"/>
                        </a:rPr>
                        <a:t>d the res</a:t>
                      </a:r>
                      <a:r>
                        <a:rPr sz="2000" spc="-5" dirty="0">
                          <a:latin typeface="Arial"/>
                          <a:cs typeface="Arial"/>
                        </a:rPr>
                        <a:t>p</a:t>
                      </a:r>
                      <a:r>
                        <a:rPr sz="2000" spc="0" dirty="0">
                          <a:latin typeface="Arial"/>
                          <a:cs typeface="Arial"/>
                        </a:rPr>
                        <a:t>o</a:t>
                      </a:r>
                      <a:r>
                        <a:rPr sz="2000" spc="-5" dirty="0">
                          <a:latin typeface="Arial"/>
                          <a:cs typeface="Arial"/>
                        </a:rPr>
                        <a:t>n</a:t>
                      </a:r>
                      <a:r>
                        <a:rPr sz="2000" spc="0" dirty="0">
                          <a:latin typeface="Arial"/>
                          <a:cs typeface="Arial"/>
                        </a:rPr>
                        <a:t>s</a:t>
                      </a:r>
                      <a:r>
                        <a:rPr sz="2000" spc="-10" dirty="0">
                          <a:latin typeface="Arial"/>
                          <a:cs typeface="Arial"/>
                        </a:rPr>
                        <a:t>i</a:t>
                      </a:r>
                      <a:r>
                        <a:rPr sz="2000" spc="0" dirty="0">
                          <a:latin typeface="Arial"/>
                          <a:cs typeface="Arial"/>
                        </a:rPr>
                        <a:t>b</a:t>
                      </a:r>
                      <a:r>
                        <a:rPr sz="2000" spc="-10" dirty="0">
                          <a:latin typeface="Arial"/>
                          <a:cs typeface="Arial"/>
                        </a:rPr>
                        <a:t>ili</a:t>
                      </a:r>
                      <a:r>
                        <a:rPr sz="2000" spc="0" dirty="0">
                          <a:latin typeface="Arial"/>
                          <a:cs typeface="Arial"/>
                        </a:rPr>
                        <a:t>t</a:t>
                      </a:r>
                      <a:r>
                        <a:rPr sz="2000" spc="-10" dirty="0">
                          <a:latin typeface="Arial"/>
                          <a:cs typeface="Arial"/>
                        </a:rPr>
                        <a:t>i</a:t>
                      </a:r>
                      <a:r>
                        <a:rPr sz="2000" spc="0" dirty="0">
                          <a:latin typeface="Arial"/>
                          <a:cs typeface="Arial"/>
                        </a:rPr>
                        <a:t>es </a:t>
                      </a:r>
                      <a:r>
                        <a:rPr sz="2000" spc="-10" dirty="0">
                          <a:latin typeface="Arial"/>
                          <a:cs typeface="Arial"/>
                        </a:rPr>
                        <a:t>i</a:t>
                      </a:r>
                      <a:r>
                        <a:rPr sz="2000" spc="0" dirty="0">
                          <a:latin typeface="Arial"/>
                          <a:cs typeface="Arial"/>
                        </a:rPr>
                        <a:t>n </a:t>
                      </a:r>
                      <a:r>
                        <a:rPr sz="2000" spc="5" dirty="0">
                          <a:latin typeface="Arial"/>
                          <a:cs typeface="Arial"/>
                        </a:rPr>
                        <a:t>t</a:t>
                      </a:r>
                      <a:r>
                        <a:rPr sz="2000" spc="0" dirty="0">
                          <a:latin typeface="Arial"/>
                          <a:cs typeface="Arial"/>
                        </a:rPr>
                        <a:t>he </a:t>
                      </a:r>
                      <a:r>
                        <a:rPr sz="2000" spc="-10" dirty="0">
                          <a:latin typeface="Arial"/>
                          <a:cs typeface="Arial"/>
                        </a:rPr>
                        <a:t>C</a:t>
                      </a:r>
                      <a:r>
                        <a:rPr sz="2000" spc="0" dirty="0">
                          <a:latin typeface="Arial"/>
                          <a:cs typeface="Arial"/>
                        </a:rPr>
                        <a:t>o</a:t>
                      </a:r>
                      <a:r>
                        <a:rPr sz="2000" spc="-5" dirty="0">
                          <a:latin typeface="Arial"/>
                          <a:cs typeface="Arial"/>
                        </a:rPr>
                        <a:t>d</a:t>
                      </a:r>
                      <a:r>
                        <a:rPr sz="2000" spc="0" dirty="0">
                          <a:latin typeface="Arial"/>
                          <a:cs typeface="Arial"/>
                        </a:rPr>
                        <a:t>e</a:t>
                      </a:r>
                      <a:r>
                        <a:rPr sz="2000" spc="-10" dirty="0">
                          <a:latin typeface="Arial"/>
                          <a:cs typeface="Arial"/>
                        </a:rPr>
                        <a:t> </a:t>
                      </a:r>
                      <a:r>
                        <a:rPr sz="2000" spc="0" dirty="0">
                          <a:latin typeface="Arial"/>
                          <a:cs typeface="Arial"/>
                        </a:rPr>
                        <a:t>of </a:t>
                      </a:r>
                      <a:r>
                        <a:rPr sz="2000" spc="-5" dirty="0">
                          <a:latin typeface="Arial"/>
                          <a:cs typeface="Arial"/>
                        </a:rPr>
                        <a:t>E</a:t>
                      </a:r>
                      <a:r>
                        <a:rPr sz="2000" spc="0" dirty="0">
                          <a:latin typeface="Arial"/>
                          <a:cs typeface="Arial"/>
                        </a:rPr>
                        <a:t>th</a:t>
                      </a:r>
                      <a:r>
                        <a:rPr sz="2000" spc="-10" dirty="0">
                          <a:latin typeface="Arial"/>
                          <a:cs typeface="Arial"/>
                        </a:rPr>
                        <a:t>i</a:t>
                      </a:r>
                      <a:r>
                        <a:rPr sz="2000" spc="0" dirty="0">
                          <a:latin typeface="Arial"/>
                          <a:cs typeface="Arial"/>
                        </a:rPr>
                        <a:t>cs</a:t>
                      </a:r>
                      <a:r>
                        <a:rPr sz="2000" spc="5" dirty="0">
                          <a:latin typeface="Arial"/>
                          <a:cs typeface="Arial"/>
                        </a:rPr>
                        <a:t> </a:t>
                      </a:r>
                      <a:r>
                        <a:rPr sz="2000" spc="0" dirty="0">
                          <a:latin typeface="Arial"/>
                          <a:cs typeface="Arial"/>
                        </a:rPr>
                        <a:t>f</a:t>
                      </a:r>
                      <a:r>
                        <a:rPr sz="2000" spc="-15" dirty="0">
                          <a:latin typeface="Arial"/>
                          <a:cs typeface="Arial"/>
                        </a:rPr>
                        <a:t>o</a:t>
                      </a:r>
                      <a:r>
                        <a:rPr sz="2000" spc="0" dirty="0">
                          <a:latin typeface="Arial"/>
                          <a:cs typeface="Arial"/>
                        </a:rPr>
                        <a:t>r </a:t>
                      </a:r>
                      <a:r>
                        <a:rPr sz="2000" spc="-5" dirty="0">
                          <a:latin typeface="Arial"/>
                          <a:cs typeface="Arial"/>
                        </a:rPr>
                        <a:t>P</a:t>
                      </a:r>
                      <a:r>
                        <a:rPr sz="2000" spc="0" dirty="0">
                          <a:latin typeface="Arial"/>
                          <a:cs typeface="Arial"/>
                        </a:rPr>
                        <a:t>rofess</a:t>
                      </a:r>
                      <a:r>
                        <a:rPr sz="2000" spc="-5" dirty="0">
                          <a:latin typeface="Arial"/>
                          <a:cs typeface="Arial"/>
                        </a:rPr>
                        <a:t>i</a:t>
                      </a:r>
                      <a:r>
                        <a:rPr sz="2000" spc="0" dirty="0">
                          <a:latin typeface="Arial"/>
                          <a:cs typeface="Arial"/>
                        </a:rPr>
                        <a:t>o</a:t>
                      </a:r>
                      <a:r>
                        <a:rPr sz="2000" spc="-5" dirty="0">
                          <a:latin typeface="Arial"/>
                          <a:cs typeface="Arial"/>
                        </a:rPr>
                        <a:t>n</a:t>
                      </a:r>
                      <a:r>
                        <a:rPr sz="2000" spc="0" dirty="0">
                          <a:latin typeface="Arial"/>
                          <a:cs typeface="Arial"/>
                        </a:rPr>
                        <a:t>al T</a:t>
                      </a:r>
                      <a:r>
                        <a:rPr sz="2000" spc="-5" dirty="0">
                          <a:latin typeface="Arial"/>
                          <a:cs typeface="Arial"/>
                        </a:rPr>
                        <a:t>e</a:t>
                      </a:r>
                      <a:r>
                        <a:rPr sz="2000" spc="0" dirty="0">
                          <a:latin typeface="Arial"/>
                          <a:cs typeface="Arial"/>
                        </a:rPr>
                        <a:t>ac</a:t>
                      </a:r>
                      <a:r>
                        <a:rPr sz="2000" spc="-5" dirty="0">
                          <a:latin typeface="Arial"/>
                          <a:cs typeface="Arial"/>
                        </a:rPr>
                        <a:t>h</a:t>
                      </a:r>
                      <a:r>
                        <a:rPr sz="2000" spc="0" dirty="0">
                          <a:latin typeface="Arial"/>
                          <a:cs typeface="Arial"/>
                        </a:rPr>
                        <a:t>ers</a:t>
                      </a:r>
                      <a:r>
                        <a:rPr sz="2000" spc="5" dirty="0">
                          <a:latin typeface="Arial"/>
                          <a:cs typeface="Arial"/>
                        </a:rPr>
                        <a:t> </a:t>
                      </a:r>
                      <a:r>
                        <a:rPr sz="2000" spc="-15" dirty="0">
                          <a:latin typeface="Arial"/>
                          <a:cs typeface="Arial"/>
                        </a:rPr>
                        <a:t>a</a:t>
                      </a:r>
                      <a:r>
                        <a:rPr sz="2000" spc="0" dirty="0">
                          <a:latin typeface="Arial"/>
                          <a:cs typeface="Arial"/>
                        </a:rPr>
                        <a:t>s ev</a:t>
                      </a:r>
                      <a:r>
                        <a:rPr sz="2000" spc="-10"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nc</a:t>
                      </a:r>
                      <a:r>
                        <a:rPr sz="2000" spc="-5" dirty="0">
                          <a:latin typeface="Arial"/>
                          <a:cs typeface="Arial"/>
                        </a:rPr>
                        <a:t>e</a:t>
                      </a:r>
                      <a:r>
                        <a:rPr sz="2000" spc="0" dirty="0">
                          <a:latin typeface="Arial"/>
                          <a:cs typeface="Arial"/>
                        </a:rPr>
                        <a:t>d by MOV</a:t>
                      </a:r>
                      <a:r>
                        <a:rPr sz="2000" spc="-15" dirty="0">
                          <a:latin typeface="Arial"/>
                          <a:cs typeface="Arial"/>
                        </a:rPr>
                        <a:t> </a:t>
                      </a:r>
                      <a:r>
                        <a:rPr sz="2000" spc="-10" dirty="0">
                          <a:latin typeface="Arial"/>
                          <a:cs typeface="Arial"/>
                        </a:rPr>
                        <a:t>N</a:t>
                      </a:r>
                      <a:r>
                        <a:rPr sz="2000" spc="0" dirty="0">
                          <a:latin typeface="Arial"/>
                          <a:cs typeface="Arial"/>
                        </a:rPr>
                        <a:t>o.</a:t>
                      </a:r>
                      <a:r>
                        <a:rPr sz="2000" spc="-5" dirty="0">
                          <a:latin typeface="Arial"/>
                          <a:cs typeface="Arial"/>
                        </a:rPr>
                        <a:t> </a:t>
                      </a:r>
                      <a:r>
                        <a:rPr sz="2000" spc="0" dirty="0">
                          <a:latin typeface="Arial"/>
                          <a:cs typeface="Arial"/>
                        </a:rPr>
                        <a:t>1</a:t>
                      </a:r>
                      <a:endParaRPr sz="20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88900">
                        <a:lnSpc>
                          <a:spcPct val="100000"/>
                        </a:lnSpc>
                      </a:pPr>
                      <a:r>
                        <a:rPr sz="2000" b="1" spc="-5" dirty="0">
                          <a:latin typeface="Arial"/>
                          <a:cs typeface="Arial"/>
                        </a:rPr>
                        <a:t>E</a:t>
                      </a:r>
                      <a:r>
                        <a:rPr sz="2000" b="1" spc="0" dirty="0">
                          <a:latin typeface="Arial"/>
                          <a:cs typeface="Arial"/>
                        </a:rPr>
                        <a:t>x</a:t>
                      </a:r>
                      <a:r>
                        <a:rPr sz="2000" b="1" spc="-5" dirty="0">
                          <a:latin typeface="Arial"/>
                          <a:cs typeface="Arial"/>
                        </a:rPr>
                        <a:t>h</a:t>
                      </a:r>
                      <a:r>
                        <a:rPr sz="2000" b="1" spc="0" dirty="0">
                          <a:latin typeface="Arial"/>
                          <a:cs typeface="Arial"/>
                        </a:rPr>
                        <a:t>ibi</a:t>
                      </a:r>
                      <a:r>
                        <a:rPr sz="2000" b="1" spc="5" dirty="0">
                          <a:latin typeface="Arial"/>
                          <a:cs typeface="Arial"/>
                        </a:rPr>
                        <a:t>t</a:t>
                      </a:r>
                      <a:r>
                        <a:rPr sz="2000" b="1" spc="0" dirty="0">
                          <a:latin typeface="Arial"/>
                          <a:cs typeface="Arial"/>
                        </a:rPr>
                        <a:t>ed</a:t>
                      </a:r>
                      <a:r>
                        <a:rPr sz="2000" b="1" spc="-15" dirty="0">
                          <a:latin typeface="Arial"/>
                          <a:cs typeface="Arial"/>
                        </a:rPr>
                        <a:t> </a:t>
                      </a:r>
                      <a:r>
                        <a:rPr sz="2000" b="1" spc="0" dirty="0">
                          <a:latin typeface="Arial"/>
                          <a:cs typeface="Arial"/>
                        </a:rPr>
                        <a:t>an improv</a:t>
                      </a:r>
                      <a:r>
                        <a:rPr sz="2000" b="1" spc="-5" dirty="0">
                          <a:latin typeface="Arial"/>
                          <a:cs typeface="Arial"/>
                        </a:rPr>
                        <a:t>e</a:t>
                      </a:r>
                      <a:r>
                        <a:rPr sz="2000" b="1" spc="0" dirty="0">
                          <a:latin typeface="Arial"/>
                          <a:cs typeface="Arial"/>
                        </a:rPr>
                        <a:t>d pra</a:t>
                      </a:r>
                      <a:r>
                        <a:rPr sz="2000" b="1" spc="-5" dirty="0">
                          <a:latin typeface="Arial"/>
                          <a:cs typeface="Arial"/>
                        </a:rPr>
                        <a:t>c</a:t>
                      </a:r>
                      <a:r>
                        <a:rPr sz="2000" b="1" spc="0" dirty="0">
                          <a:latin typeface="Arial"/>
                          <a:cs typeface="Arial"/>
                        </a:rPr>
                        <a:t>tice thro</a:t>
                      </a:r>
                      <a:r>
                        <a:rPr sz="2000" b="1" spc="-10" dirty="0">
                          <a:latin typeface="Arial"/>
                          <a:cs typeface="Arial"/>
                        </a:rPr>
                        <a:t>u</a:t>
                      </a:r>
                      <a:r>
                        <a:rPr sz="2000" b="1" spc="0" dirty="0">
                          <a:latin typeface="Arial"/>
                          <a:cs typeface="Arial"/>
                        </a:rPr>
                        <a:t>gh a te</a:t>
                      </a:r>
                      <a:r>
                        <a:rPr sz="2000" b="1" spc="-5" dirty="0">
                          <a:latin typeface="Arial"/>
                          <a:cs typeface="Arial"/>
                        </a:rPr>
                        <a:t>a</a:t>
                      </a:r>
                      <a:r>
                        <a:rPr sz="2000" b="1" spc="0" dirty="0">
                          <a:latin typeface="Arial"/>
                          <a:cs typeface="Arial"/>
                        </a:rPr>
                        <a:t>c</a:t>
                      </a:r>
                      <a:r>
                        <a:rPr sz="2000" b="1" spc="-5" dirty="0">
                          <a:latin typeface="Arial"/>
                          <a:cs typeface="Arial"/>
                        </a:rPr>
                        <a:t>h</a:t>
                      </a:r>
                      <a:r>
                        <a:rPr sz="2000" b="1" spc="0" dirty="0">
                          <a:latin typeface="Arial"/>
                          <a:cs typeface="Arial"/>
                        </a:rPr>
                        <a:t>ing mate</a:t>
                      </a:r>
                      <a:r>
                        <a:rPr sz="2000" b="1" spc="-15" dirty="0">
                          <a:latin typeface="Arial"/>
                          <a:cs typeface="Arial"/>
                        </a:rPr>
                        <a:t>r</a:t>
                      </a:r>
                      <a:r>
                        <a:rPr sz="2000" b="1" spc="0" dirty="0">
                          <a:latin typeface="Arial"/>
                          <a:cs typeface="Arial"/>
                        </a:rPr>
                        <a:t>ial</a:t>
                      </a:r>
                      <a:r>
                        <a:rPr sz="2000" b="1" spc="-5" dirty="0">
                          <a:latin typeface="Arial"/>
                          <a:cs typeface="Arial"/>
                        </a:rPr>
                        <a:t> </a:t>
                      </a:r>
                      <a:r>
                        <a:rPr sz="2000" spc="0" dirty="0">
                          <a:latin typeface="Arial"/>
                          <a:cs typeface="Arial"/>
                        </a:rPr>
                        <a:t>as </a:t>
                      </a:r>
                      <a:r>
                        <a:rPr sz="2000" spc="-10" dirty="0">
                          <a:latin typeface="Arial"/>
                          <a:cs typeface="Arial"/>
                        </a:rPr>
                        <a:t>i</a:t>
                      </a:r>
                      <a:r>
                        <a:rPr sz="2000" spc="0" dirty="0">
                          <a:latin typeface="Arial"/>
                          <a:cs typeface="Arial"/>
                        </a:rPr>
                        <a:t>mp</a:t>
                      </a:r>
                      <a:r>
                        <a:rPr sz="2000" spc="-5" dirty="0">
                          <a:latin typeface="Arial"/>
                          <a:cs typeface="Arial"/>
                        </a:rPr>
                        <a:t>a</a:t>
                      </a:r>
                      <a:r>
                        <a:rPr sz="2000" spc="0" dirty="0">
                          <a:latin typeface="Arial"/>
                          <a:cs typeface="Arial"/>
                        </a:rPr>
                        <a:t>ct of re</a:t>
                      </a:r>
                      <a:r>
                        <a:rPr sz="2000" spc="-5" dirty="0">
                          <a:latin typeface="Arial"/>
                          <a:cs typeface="Arial"/>
                        </a:rPr>
                        <a:t>g</a:t>
                      </a:r>
                      <a:r>
                        <a:rPr sz="2000" spc="0" dirty="0">
                          <a:latin typeface="Arial"/>
                          <a:cs typeface="Arial"/>
                        </a:rPr>
                        <a:t>u</a:t>
                      </a:r>
                      <a:r>
                        <a:rPr sz="2000" spc="-10" dirty="0">
                          <a:latin typeface="Arial"/>
                          <a:cs typeface="Arial"/>
                        </a:rPr>
                        <a:t>l</a:t>
                      </a:r>
                      <a:r>
                        <a:rPr sz="2000" spc="0" dirty="0">
                          <a:latin typeface="Arial"/>
                          <a:cs typeface="Arial"/>
                        </a:rPr>
                        <a:t>arly rev</a:t>
                      </a:r>
                      <a:r>
                        <a:rPr sz="2000" spc="-10" dirty="0">
                          <a:latin typeface="Arial"/>
                          <a:cs typeface="Arial"/>
                        </a:rPr>
                        <a:t>i</a:t>
                      </a:r>
                      <a:r>
                        <a:rPr sz="2000" spc="0" dirty="0">
                          <a:latin typeface="Arial"/>
                          <a:cs typeface="Arial"/>
                        </a:rPr>
                        <a:t>e</a:t>
                      </a:r>
                      <a:r>
                        <a:rPr sz="2000" spc="-10" dirty="0">
                          <a:latin typeface="Arial"/>
                          <a:cs typeface="Arial"/>
                        </a:rPr>
                        <a:t>wi</a:t>
                      </a:r>
                      <a:r>
                        <a:rPr sz="2000" spc="0" dirty="0">
                          <a:latin typeface="Arial"/>
                          <a:cs typeface="Arial"/>
                        </a:rPr>
                        <a:t>ng o</a:t>
                      </a:r>
                      <a:r>
                        <a:rPr sz="2000" spc="-5" dirty="0">
                          <a:latin typeface="Arial"/>
                          <a:cs typeface="Arial"/>
                        </a:rPr>
                        <a:t>n</a:t>
                      </a:r>
                      <a:r>
                        <a:rPr sz="2000" spc="0" dirty="0">
                          <a:latin typeface="Arial"/>
                          <a:cs typeface="Arial"/>
                        </a:rPr>
                        <a:t>e</a:t>
                      </a:r>
                      <a:r>
                        <a:rPr sz="2000" spc="-10" dirty="0">
                          <a:latin typeface="Arial"/>
                          <a:cs typeface="Arial"/>
                        </a:rPr>
                        <a:t>’</a:t>
                      </a:r>
                      <a:r>
                        <a:rPr sz="2000" spc="0" dirty="0">
                          <a:latin typeface="Arial"/>
                          <a:cs typeface="Arial"/>
                        </a:rPr>
                        <a:t>s</a:t>
                      </a:r>
                      <a:r>
                        <a:rPr sz="2000" spc="5" dirty="0">
                          <a:latin typeface="Arial"/>
                          <a:cs typeface="Arial"/>
                        </a:rPr>
                        <a:t> </a:t>
                      </a:r>
                      <a:r>
                        <a:rPr sz="2000" spc="0" dirty="0">
                          <a:latin typeface="Arial"/>
                          <a:cs typeface="Arial"/>
                        </a:rPr>
                        <a:t>te</a:t>
                      </a:r>
                      <a:r>
                        <a:rPr sz="2000" spc="-5" dirty="0">
                          <a:latin typeface="Arial"/>
                          <a:cs typeface="Arial"/>
                        </a:rPr>
                        <a:t>a</a:t>
                      </a:r>
                      <a:r>
                        <a:rPr sz="2000" spc="0" dirty="0">
                          <a:latin typeface="Arial"/>
                          <a:cs typeface="Arial"/>
                        </a:rPr>
                        <a:t>ch</a:t>
                      </a:r>
                      <a:r>
                        <a:rPr sz="2000" spc="-10" dirty="0">
                          <a:latin typeface="Arial"/>
                          <a:cs typeface="Arial"/>
                        </a:rPr>
                        <a:t>i</a:t>
                      </a:r>
                      <a:r>
                        <a:rPr sz="2000" spc="0" dirty="0">
                          <a:latin typeface="Arial"/>
                          <a:cs typeface="Arial"/>
                        </a:rPr>
                        <a:t>ng pract</a:t>
                      </a:r>
                      <a:r>
                        <a:rPr sz="2000" spc="-10" dirty="0">
                          <a:latin typeface="Arial"/>
                          <a:cs typeface="Arial"/>
                        </a:rPr>
                        <a:t>i</a:t>
                      </a:r>
                      <a:r>
                        <a:rPr sz="2000" spc="0" dirty="0">
                          <a:latin typeface="Arial"/>
                          <a:cs typeface="Arial"/>
                        </a:rPr>
                        <a:t>c</a:t>
                      </a:r>
                      <a:r>
                        <a:rPr sz="2000" spc="-15" dirty="0">
                          <a:latin typeface="Arial"/>
                          <a:cs typeface="Arial"/>
                        </a:rPr>
                        <a:t>e</a:t>
                      </a:r>
                      <a:r>
                        <a:rPr sz="2000" spc="0" dirty="0">
                          <a:latin typeface="Arial"/>
                          <a:cs typeface="Arial"/>
                        </a:rPr>
                        <a:t>/s us</a:t>
                      </a:r>
                      <a:r>
                        <a:rPr sz="2000" spc="-10" dirty="0">
                          <a:latin typeface="Arial"/>
                          <a:cs typeface="Arial"/>
                        </a:rPr>
                        <a:t>i</a:t>
                      </a:r>
                      <a:r>
                        <a:rPr sz="2000" spc="0" dirty="0">
                          <a:latin typeface="Arial"/>
                          <a:cs typeface="Arial"/>
                        </a:rPr>
                        <a:t>ng </a:t>
                      </a:r>
                      <a:r>
                        <a:rPr sz="2000" spc="-10" dirty="0">
                          <a:latin typeface="Arial"/>
                          <a:cs typeface="Arial"/>
                        </a:rPr>
                        <a:t>l</a:t>
                      </a:r>
                      <a:r>
                        <a:rPr sz="2000" spc="0" dirty="0">
                          <a:latin typeface="Arial"/>
                          <a:cs typeface="Arial"/>
                        </a:rPr>
                        <a:t>a</a:t>
                      </a:r>
                      <a:r>
                        <a:rPr sz="2000" spc="-10" dirty="0">
                          <a:latin typeface="Arial"/>
                          <a:cs typeface="Arial"/>
                        </a:rPr>
                        <a:t>w</a:t>
                      </a:r>
                      <a:r>
                        <a:rPr sz="2000" spc="0" dirty="0">
                          <a:latin typeface="Arial"/>
                          <a:cs typeface="Arial"/>
                        </a:rPr>
                        <a:t>s</a:t>
                      </a:r>
                      <a:r>
                        <a:rPr sz="2000" spc="5" dirty="0">
                          <a:latin typeface="Arial"/>
                          <a:cs typeface="Arial"/>
                        </a:rPr>
                        <a:t> </a:t>
                      </a:r>
                      <a:r>
                        <a:rPr sz="2000" spc="0" dirty="0">
                          <a:latin typeface="Arial"/>
                          <a:cs typeface="Arial"/>
                        </a:rPr>
                        <a:t>a</a:t>
                      </a:r>
                      <a:r>
                        <a:rPr sz="2000" spc="-5" dirty="0">
                          <a:latin typeface="Arial"/>
                          <a:cs typeface="Arial"/>
                        </a:rPr>
                        <a:t>n</a:t>
                      </a:r>
                      <a:r>
                        <a:rPr sz="2000" spc="0" dirty="0">
                          <a:latin typeface="Arial"/>
                          <a:cs typeface="Arial"/>
                        </a:rPr>
                        <a:t>d re</a:t>
                      </a:r>
                      <a:r>
                        <a:rPr sz="2000" spc="-5" dirty="0">
                          <a:latin typeface="Arial"/>
                          <a:cs typeface="Arial"/>
                        </a:rPr>
                        <a:t>g</a:t>
                      </a:r>
                      <a:r>
                        <a:rPr sz="2000" spc="0" dirty="0">
                          <a:latin typeface="Arial"/>
                          <a:cs typeface="Arial"/>
                        </a:rPr>
                        <a:t>u</a:t>
                      </a:r>
                      <a:r>
                        <a:rPr sz="2000" spc="-10" dirty="0">
                          <a:latin typeface="Arial"/>
                          <a:cs typeface="Arial"/>
                        </a:rPr>
                        <a:t>l</a:t>
                      </a:r>
                      <a:r>
                        <a:rPr sz="2000" spc="0" dirty="0">
                          <a:latin typeface="Arial"/>
                          <a:cs typeface="Arial"/>
                        </a:rPr>
                        <a:t>ati</a:t>
                      </a:r>
                      <a:r>
                        <a:rPr sz="2000" spc="-5" dirty="0">
                          <a:latin typeface="Arial"/>
                          <a:cs typeface="Arial"/>
                        </a:rPr>
                        <a:t>o</a:t>
                      </a:r>
                      <a:r>
                        <a:rPr sz="2000" spc="0" dirty="0">
                          <a:latin typeface="Arial"/>
                          <a:cs typeface="Arial"/>
                        </a:rPr>
                        <a:t>ns th</a:t>
                      </a:r>
                      <a:r>
                        <a:rPr sz="2000" spc="-5" dirty="0">
                          <a:latin typeface="Arial"/>
                          <a:cs typeface="Arial"/>
                        </a:rPr>
                        <a:t>a</a:t>
                      </a:r>
                      <a:r>
                        <a:rPr sz="2000" spc="0" dirty="0">
                          <a:latin typeface="Arial"/>
                          <a:cs typeface="Arial"/>
                        </a:rPr>
                        <a:t>t</a:t>
                      </a:r>
                      <a:r>
                        <a:rPr sz="2000" spc="-5" dirty="0">
                          <a:latin typeface="Arial"/>
                          <a:cs typeface="Arial"/>
                        </a:rPr>
                        <a:t> </a:t>
                      </a:r>
                      <a:r>
                        <a:rPr sz="2000" spc="0" dirty="0">
                          <a:latin typeface="Arial"/>
                          <a:cs typeface="Arial"/>
                        </a:rPr>
                        <a:t>a</a:t>
                      </a:r>
                      <a:r>
                        <a:rPr sz="2000" spc="-5" dirty="0">
                          <a:latin typeface="Arial"/>
                          <a:cs typeface="Arial"/>
                        </a:rPr>
                        <a:t>p</a:t>
                      </a:r>
                      <a:r>
                        <a:rPr sz="2000" spc="0" dirty="0">
                          <a:latin typeface="Arial"/>
                          <a:cs typeface="Arial"/>
                        </a:rPr>
                        <a:t>p</a:t>
                      </a:r>
                      <a:r>
                        <a:rPr sz="2000" spc="-10" dirty="0">
                          <a:latin typeface="Arial"/>
                          <a:cs typeface="Arial"/>
                        </a:rPr>
                        <a:t>l</a:t>
                      </a:r>
                      <a:r>
                        <a:rPr sz="2000" spc="0" dirty="0">
                          <a:latin typeface="Arial"/>
                          <a:cs typeface="Arial"/>
                        </a:rPr>
                        <a:t>y</a:t>
                      </a:r>
                      <a:r>
                        <a:rPr sz="2000" spc="-10" dirty="0">
                          <a:latin typeface="Arial"/>
                          <a:cs typeface="Arial"/>
                        </a:rPr>
                        <a:t> </a:t>
                      </a:r>
                      <a:r>
                        <a:rPr sz="2000" spc="0" dirty="0">
                          <a:latin typeface="Arial"/>
                          <a:cs typeface="Arial"/>
                        </a:rPr>
                        <a:t>to the </a:t>
                      </a:r>
                      <a:r>
                        <a:rPr sz="2000" spc="-15" dirty="0">
                          <a:latin typeface="Arial"/>
                          <a:cs typeface="Arial"/>
                        </a:rPr>
                        <a:t>p</a:t>
                      </a:r>
                      <a:r>
                        <a:rPr sz="2000" spc="0" dirty="0">
                          <a:latin typeface="Arial"/>
                          <a:cs typeface="Arial"/>
                        </a:rPr>
                        <a:t>rofess</a:t>
                      </a:r>
                      <a:r>
                        <a:rPr sz="2000" spc="-5" dirty="0">
                          <a:latin typeface="Arial"/>
                          <a:cs typeface="Arial"/>
                        </a:rPr>
                        <a:t>i</a:t>
                      </a:r>
                      <a:r>
                        <a:rPr sz="2000" spc="0" dirty="0">
                          <a:latin typeface="Arial"/>
                          <a:cs typeface="Arial"/>
                        </a:rPr>
                        <a:t>on a</a:t>
                      </a:r>
                      <a:r>
                        <a:rPr sz="2000" spc="-5" dirty="0">
                          <a:latin typeface="Arial"/>
                          <a:cs typeface="Arial"/>
                        </a:rPr>
                        <a:t>n</a:t>
                      </a:r>
                      <a:r>
                        <a:rPr sz="2000" spc="0" dirty="0">
                          <a:latin typeface="Arial"/>
                          <a:cs typeface="Arial"/>
                        </a:rPr>
                        <a:t>d </a:t>
                      </a:r>
                      <a:r>
                        <a:rPr sz="2000" spc="5" dirty="0">
                          <a:latin typeface="Arial"/>
                          <a:cs typeface="Arial"/>
                        </a:rPr>
                        <a:t>t</a:t>
                      </a:r>
                      <a:r>
                        <a:rPr sz="2000" spc="0" dirty="0">
                          <a:latin typeface="Arial"/>
                          <a:cs typeface="Arial"/>
                        </a:rPr>
                        <a:t>he res</a:t>
                      </a:r>
                      <a:r>
                        <a:rPr sz="2000" spc="-5" dirty="0">
                          <a:latin typeface="Arial"/>
                          <a:cs typeface="Arial"/>
                        </a:rPr>
                        <a:t>p</a:t>
                      </a:r>
                      <a:r>
                        <a:rPr sz="2000" spc="0" dirty="0">
                          <a:latin typeface="Arial"/>
                          <a:cs typeface="Arial"/>
                        </a:rPr>
                        <a:t>o</a:t>
                      </a:r>
                      <a:r>
                        <a:rPr sz="2000" spc="-5" dirty="0">
                          <a:latin typeface="Arial"/>
                          <a:cs typeface="Arial"/>
                        </a:rPr>
                        <a:t>n</a:t>
                      </a:r>
                      <a:r>
                        <a:rPr sz="2000" spc="0" dirty="0">
                          <a:latin typeface="Arial"/>
                          <a:cs typeface="Arial"/>
                        </a:rPr>
                        <a:t>s</a:t>
                      </a:r>
                      <a:r>
                        <a:rPr sz="2000" spc="-10" dirty="0">
                          <a:latin typeface="Arial"/>
                          <a:cs typeface="Arial"/>
                        </a:rPr>
                        <a:t>i</a:t>
                      </a:r>
                      <a:r>
                        <a:rPr sz="2000" spc="0" dirty="0">
                          <a:latin typeface="Arial"/>
                          <a:cs typeface="Arial"/>
                        </a:rPr>
                        <a:t>b</a:t>
                      </a:r>
                      <a:r>
                        <a:rPr sz="2000" spc="-10" dirty="0">
                          <a:latin typeface="Arial"/>
                          <a:cs typeface="Arial"/>
                        </a:rPr>
                        <a:t>ili</a:t>
                      </a:r>
                      <a:r>
                        <a:rPr sz="2000" spc="0" dirty="0">
                          <a:latin typeface="Arial"/>
                          <a:cs typeface="Arial"/>
                        </a:rPr>
                        <a:t>t</a:t>
                      </a:r>
                      <a:r>
                        <a:rPr sz="2000" spc="-10" dirty="0">
                          <a:latin typeface="Arial"/>
                          <a:cs typeface="Arial"/>
                        </a:rPr>
                        <a:t>i</a:t>
                      </a:r>
                      <a:r>
                        <a:rPr sz="2000" spc="0" dirty="0">
                          <a:latin typeface="Arial"/>
                          <a:cs typeface="Arial"/>
                        </a:rPr>
                        <a:t>es </a:t>
                      </a:r>
                      <a:r>
                        <a:rPr sz="2000" spc="-10" dirty="0">
                          <a:latin typeface="Arial"/>
                          <a:cs typeface="Arial"/>
                        </a:rPr>
                        <a:t>i</a:t>
                      </a:r>
                      <a:r>
                        <a:rPr sz="2000" spc="0" dirty="0">
                          <a:latin typeface="Arial"/>
                          <a:cs typeface="Arial"/>
                        </a:rPr>
                        <a:t>n </a:t>
                      </a:r>
                      <a:r>
                        <a:rPr sz="2000" spc="5" dirty="0">
                          <a:latin typeface="Arial"/>
                          <a:cs typeface="Arial"/>
                        </a:rPr>
                        <a:t>t</a:t>
                      </a:r>
                      <a:r>
                        <a:rPr sz="2000" spc="0" dirty="0">
                          <a:latin typeface="Arial"/>
                          <a:cs typeface="Arial"/>
                        </a:rPr>
                        <a:t>he </a:t>
                      </a:r>
                      <a:r>
                        <a:rPr sz="2000" spc="-10" dirty="0">
                          <a:latin typeface="Arial"/>
                          <a:cs typeface="Arial"/>
                        </a:rPr>
                        <a:t>C</a:t>
                      </a:r>
                      <a:r>
                        <a:rPr sz="2000" spc="0" dirty="0">
                          <a:latin typeface="Arial"/>
                          <a:cs typeface="Arial"/>
                        </a:rPr>
                        <a:t>o</a:t>
                      </a:r>
                      <a:r>
                        <a:rPr sz="2000" spc="-5" dirty="0">
                          <a:latin typeface="Arial"/>
                          <a:cs typeface="Arial"/>
                        </a:rPr>
                        <a:t>d</a:t>
                      </a:r>
                      <a:r>
                        <a:rPr sz="2000" spc="0" dirty="0">
                          <a:latin typeface="Arial"/>
                          <a:cs typeface="Arial"/>
                        </a:rPr>
                        <a:t>e</a:t>
                      </a:r>
                      <a:r>
                        <a:rPr sz="2000" spc="-10" dirty="0">
                          <a:latin typeface="Arial"/>
                          <a:cs typeface="Arial"/>
                        </a:rPr>
                        <a:t> </a:t>
                      </a:r>
                      <a:r>
                        <a:rPr sz="2000" spc="0" dirty="0">
                          <a:latin typeface="Arial"/>
                          <a:cs typeface="Arial"/>
                        </a:rPr>
                        <a:t>of </a:t>
                      </a:r>
                      <a:r>
                        <a:rPr sz="2000" spc="-5" dirty="0">
                          <a:latin typeface="Arial"/>
                          <a:cs typeface="Arial"/>
                        </a:rPr>
                        <a:t>E</a:t>
                      </a:r>
                      <a:r>
                        <a:rPr sz="2000" spc="0" dirty="0">
                          <a:latin typeface="Arial"/>
                          <a:cs typeface="Arial"/>
                        </a:rPr>
                        <a:t>th</a:t>
                      </a:r>
                      <a:r>
                        <a:rPr sz="2000" spc="-10" dirty="0">
                          <a:latin typeface="Arial"/>
                          <a:cs typeface="Arial"/>
                        </a:rPr>
                        <a:t>i</a:t>
                      </a:r>
                      <a:r>
                        <a:rPr sz="2000" spc="0" dirty="0">
                          <a:latin typeface="Arial"/>
                          <a:cs typeface="Arial"/>
                        </a:rPr>
                        <a:t>cs</a:t>
                      </a:r>
                      <a:r>
                        <a:rPr sz="2000" spc="5" dirty="0">
                          <a:latin typeface="Arial"/>
                          <a:cs typeface="Arial"/>
                        </a:rPr>
                        <a:t> </a:t>
                      </a:r>
                      <a:r>
                        <a:rPr sz="2000" spc="0" dirty="0">
                          <a:latin typeface="Arial"/>
                          <a:cs typeface="Arial"/>
                        </a:rPr>
                        <a:t>f</a:t>
                      </a:r>
                      <a:r>
                        <a:rPr sz="2000" spc="-15" dirty="0">
                          <a:latin typeface="Arial"/>
                          <a:cs typeface="Arial"/>
                        </a:rPr>
                        <a:t>o</a:t>
                      </a:r>
                      <a:r>
                        <a:rPr sz="2000" spc="0" dirty="0">
                          <a:latin typeface="Arial"/>
                          <a:cs typeface="Arial"/>
                        </a:rPr>
                        <a:t>r </a:t>
                      </a:r>
                      <a:r>
                        <a:rPr sz="2000" spc="-5" dirty="0">
                          <a:latin typeface="Arial"/>
                          <a:cs typeface="Arial"/>
                        </a:rPr>
                        <a:t>P</a:t>
                      </a:r>
                      <a:r>
                        <a:rPr sz="2000" spc="0" dirty="0">
                          <a:latin typeface="Arial"/>
                          <a:cs typeface="Arial"/>
                        </a:rPr>
                        <a:t>rofess</a:t>
                      </a:r>
                      <a:r>
                        <a:rPr sz="2000" spc="-5" dirty="0">
                          <a:latin typeface="Arial"/>
                          <a:cs typeface="Arial"/>
                        </a:rPr>
                        <a:t>i</a:t>
                      </a:r>
                      <a:r>
                        <a:rPr sz="2000" spc="0" dirty="0">
                          <a:latin typeface="Arial"/>
                          <a:cs typeface="Arial"/>
                        </a:rPr>
                        <a:t>o</a:t>
                      </a:r>
                      <a:r>
                        <a:rPr sz="2000" spc="-5" dirty="0">
                          <a:latin typeface="Arial"/>
                          <a:cs typeface="Arial"/>
                        </a:rPr>
                        <a:t>n</a:t>
                      </a:r>
                      <a:r>
                        <a:rPr sz="2000" spc="0" dirty="0">
                          <a:latin typeface="Arial"/>
                          <a:cs typeface="Arial"/>
                        </a:rPr>
                        <a:t>al T</a:t>
                      </a:r>
                      <a:r>
                        <a:rPr sz="2000" spc="-5" dirty="0">
                          <a:latin typeface="Arial"/>
                          <a:cs typeface="Arial"/>
                        </a:rPr>
                        <a:t>e</a:t>
                      </a:r>
                      <a:r>
                        <a:rPr sz="2000" spc="0" dirty="0">
                          <a:latin typeface="Arial"/>
                          <a:cs typeface="Arial"/>
                        </a:rPr>
                        <a:t>ac</a:t>
                      </a:r>
                      <a:r>
                        <a:rPr sz="2000" spc="-5" dirty="0">
                          <a:latin typeface="Arial"/>
                          <a:cs typeface="Arial"/>
                        </a:rPr>
                        <a:t>h</a:t>
                      </a:r>
                      <a:r>
                        <a:rPr sz="2000" spc="0" dirty="0">
                          <a:latin typeface="Arial"/>
                          <a:cs typeface="Arial"/>
                        </a:rPr>
                        <a:t>ers</a:t>
                      </a:r>
                      <a:r>
                        <a:rPr sz="2000" spc="5" dirty="0">
                          <a:latin typeface="Arial"/>
                          <a:cs typeface="Arial"/>
                        </a:rPr>
                        <a:t> </a:t>
                      </a:r>
                      <a:r>
                        <a:rPr sz="2000" spc="-15" dirty="0">
                          <a:latin typeface="Arial"/>
                          <a:cs typeface="Arial"/>
                        </a:rPr>
                        <a:t>a</a:t>
                      </a:r>
                      <a:r>
                        <a:rPr sz="2000" spc="0" dirty="0">
                          <a:latin typeface="Arial"/>
                          <a:cs typeface="Arial"/>
                        </a:rPr>
                        <a:t>s ev</a:t>
                      </a:r>
                      <a:r>
                        <a:rPr sz="2000" spc="-10" dirty="0">
                          <a:latin typeface="Arial"/>
                          <a:cs typeface="Arial"/>
                        </a:rPr>
                        <a:t>i</a:t>
                      </a:r>
                      <a:r>
                        <a:rPr sz="2000" spc="0" dirty="0">
                          <a:latin typeface="Arial"/>
                          <a:cs typeface="Arial"/>
                        </a:rPr>
                        <a:t>d</a:t>
                      </a:r>
                      <a:r>
                        <a:rPr sz="2000" spc="-5" dirty="0">
                          <a:latin typeface="Arial"/>
                          <a:cs typeface="Arial"/>
                        </a:rPr>
                        <a:t>en</a:t>
                      </a:r>
                      <a:r>
                        <a:rPr sz="2000" spc="0" dirty="0">
                          <a:latin typeface="Arial"/>
                          <a:cs typeface="Arial"/>
                        </a:rPr>
                        <a:t>ced by MOV</a:t>
                      </a:r>
                      <a:r>
                        <a:rPr sz="2000" spc="-15" dirty="0">
                          <a:latin typeface="Arial"/>
                          <a:cs typeface="Arial"/>
                        </a:rPr>
                        <a:t> </a:t>
                      </a:r>
                      <a:r>
                        <a:rPr sz="2000" spc="-10" dirty="0">
                          <a:latin typeface="Arial"/>
                          <a:cs typeface="Arial"/>
                        </a:rPr>
                        <a:t>N</a:t>
                      </a:r>
                      <a:r>
                        <a:rPr sz="2000" spc="0" dirty="0">
                          <a:latin typeface="Arial"/>
                          <a:cs typeface="Arial"/>
                        </a:rPr>
                        <a:t>o.</a:t>
                      </a:r>
                      <a:r>
                        <a:rPr sz="2000" spc="-5" dirty="0">
                          <a:latin typeface="Arial"/>
                          <a:cs typeface="Arial"/>
                        </a:rPr>
                        <a:t> </a:t>
                      </a:r>
                      <a:r>
                        <a:rPr sz="2000" spc="0" dirty="0">
                          <a:latin typeface="Arial"/>
                          <a:cs typeface="Arial"/>
                        </a:rPr>
                        <a:t>2</a:t>
                      </a:r>
                      <a:endParaRPr sz="2000" dirty="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2865" marR="140970">
                        <a:lnSpc>
                          <a:spcPct val="100000"/>
                        </a:lnSpc>
                      </a:pPr>
                      <a:r>
                        <a:rPr sz="2000" b="1" spc="-10" dirty="0">
                          <a:latin typeface="Arial"/>
                          <a:cs typeface="Arial"/>
                        </a:rPr>
                        <a:t>R</a:t>
                      </a:r>
                      <a:r>
                        <a:rPr sz="2000" b="1" spc="0" dirty="0">
                          <a:latin typeface="Arial"/>
                          <a:cs typeface="Arial"/>
                        </a:rPr>
                        <a:t>e</a:t>
                      </a:r>
                      <a:r>
                        <a:rPr sz="2000" b="1" spc="-5" dirty="0">
                          <a:latin typeface="Arial"/>
                          <a:cs typeface="Arial"/>
                        </a:rPr>
                        <a:t>v</a:t>
                      </a:r>
                      <a:r>
                        <a:rPr sz="2000" b="1" spc="0" dirty="0">
                          <a:latin typeface="Arial"/>
                          <a:cs typeface="Arial"/>
                        </a:rPr>
                        <a:t>iewed p</a:t>
                      </a:r>
                      <a:r>
                        <a:rPr sz="2000" b="1" spc="-5" dirty="0">
                          <a:latin typeface="Arial"/>
                          <a:cs typeface="Arial"/>
                        </a:rPr>
                        <a:t>e</a:t>
                      </a:r>
                      <a:r>
                        <a:rPr sz="2000" b="1" spc="0" dirty="0">
                          <a:latin typeface="Arial"/>
                          <a:cs typeface="Arial"/>
                        </a:rPr>
                        <a:t>rso</a:t>
                      </a:r>
                      <a:r>
                        <a:rPr sz="2000" b="1" spc="-5" dirty="0">
                          <a:latin typeface="Arial"/>
                          <a:cs typeface="Arial"/>
                        </a:rPr>
                        <a:t>n</a:t>
                      </a:r>
                      <a:r>
                        <a:rPr sz="2000" b="1" spc="0" dirty="0">
                          <a:latin typeface="Arial"/>
                          <a:cs typeface="Arial"/>
                        </a:rPr>
                        <a:t>al te</a:t>
                      </a:r>
                      <a:r>
                        <a:rPr sz="2000" b="1" spc="-5" dirty="0">
                          <a:latin typeface="Arial"/>
                          <a:cs typeface="Arial"/>
                        </a:rPr>
                        <a:t>a</a:t>
                      </a:r>
                      <a:r>
                        <a:rPr sz="2000" b="1" spc="0" dirty="0">
                          <a:latin typeface="Arial"/>
                          <a:cs typeface="Arial"/>
                        </a:rPr>
                        <a:t>c</a:t>
                      </a:r>
                      <a:r>
                        <a:rPr sz="2000" b="1" spc="-5" dirty="0">
                          <a:latin typeface="Arial"/>
                          <a:cs typeface="Arial"/>
                        </a:rPr>
                        <a:t>h</a:t>
                      </a:r>
                      <a:r>
                        <a:rPr sz="2000" b="1" spc="0" dirty="0">
                          <a:latin typeface="Arial"/>
                          <a:cs typeface="Arial"/>
                        </a:rPr>
                        <a:t>ing pra</a:t>
                      </a:r>
                      <a:r>
                        <a:rPr sz="2000" b="1" spc="-5" dirty="0">
                          <a:latin typeface="Arial"/>
                          <a:cs typeface="Arial"/>
                        </a:rPr>
                        <a:t>c</a:t>
                      </a:r>
                      <a:r>
                        <a:rPr sz="2000" b="1" spc="0" dirty="0">
                          <a:latin typeface="Arial"/>
                          <a:cs typeface="Arial"/>
                        </a:rPr>
                        <a:t>tic</a:t>
                      </a:r>
                      <a:r>
                        <a:rPr sz="2000" b="1" spc="-5" dirty="0">
                          <a:latin typeface="Arial"/>
                          <a:cs typeface="Arial"/>
                        </a:rPr>
                        <a:t>e</a:t>
                      </a:r>
                      <a:r>
                        <a:rPr sz="2000" b="1" spc="0" dirty="0">
                          <a:latin typeface="Arial"/>
                          <a:cs typeface="Arial"/>
                        </a:rPr>
                        <a:t>s</a:t>
                      </a:r>
                      <a:r>
                        <a:rPr sz="2000" b="1" spc="-10" dirty="0">
                          <a:latin typeface="Arial"/>
                          <a:cs typeface="Arial"/>
                        </a:rPr>
                        <a:t> </a:t>
                      </a:r>
                      <a:r>
                        <a:rPr sz="2000" spc="0" dirty="0">
                          <a:latin typeface="Arial"/>
                          <a:cs typeface="Arial"/>
                        </a:rPr>
                        <a:t>us</a:t>
                      </a:r>
                      <a:r>
                        <a:rPr sz="2000" spc="-10" dirty="0">
                          <a:latin typeface="Arial"/>
                          <a:cs typeface="Arial"/>
                        </a:rPr>
                        <a:t>i</a:t>
                      </a:r>
                      <a:r>
                        <a:rPr sz="2000" spc="0" dirty="0">
                          <a:latin typeface="Arial"/>
                          <a:cs typeface="Arial"/>
                        </a:rPr>
                        <a:t>ng </a:t>
                      </a:r>
                      <a:r>
                        <a:rPr sz="2000" spc="-10" dirty="0">
                          <a:latin typeface="Arial"/>
                          <a:cs typeface="Arial"/>
                        </a:rPr>
                        <a:t>l</a:t>
                      </a:r>
                      <a:r>
                        <a:rPr sz="2000" spc="0" dirty="0">
                          <a:latin typeface="Arial"/>
                          <a:cs typeface="Arial"/>
                        </a:rPr>
                        <a:t>a</a:t>
                      </a:r>
                      <a:r>
                        <a:rPr sz="2000" spc="-10" dirty="0">
                          <a:latin typeface="Arial"/>
                          <a:cs typeface="Arial"/>
                        </a:rPr>
                        <a:t>w</a:t>
                      </a:r>
                      <a:r>
                        <a:rPr sz="2000" spc="0" dirty="0">
                          <a:latin typeface="Arial"/>
                          <a:cs typeface="Arial"/>
                        </a:rPr>
                        <a:t>s</a:t>
                      </a:r>
                      <a:r>
                        <a:rPr sz="2000" spc="5" dirty="0">
                          <a:latin typeface="Arial"/>
                          <a:cs typeface="Arial"/>
                        </a:rPr>
                        <a:t> </a:t>
                      </a:r>
                      <a:r>
                        <a:rPr sz="2000" spc="0" dirty="0">
                          <a:latin typeface="Arial"/>
                          <a:cs typeface="Arial"/>
                        </a:rPr>
                        <a:t>a</a:t>
                      </a:r>
                      <a:r>
                        <a:rPr sz="2000" spc="-5" dirty="0">
                          <a:latin typeface="Arial"/>
                          <a:cs typeface="Arial"/>
                        </a:rPr>
                        <a:t>n</a:t>
                      </a:r>
                      <a:r>
                        <a:rPr sz="2000" spc="0" dirty="0">
                          <a:latin typeface="Arial"/>
                          <a:cs typeface="Arial"/>
                        </a:rPr>
                        <a:t>d re</a:t>
                      </a:r>
                      <a:r>
                        <a:rPr sz="2000" spc="-5" dirty="0">
                          <a:latin typeface="Arial"/>
                          <a:cs typeface="Arial"/>
                        </a:rPr>
                        <a:t>g</a:t>
                      </a:r>
                      <a:r>
                        <a:rPr sz="2000" spc="0" dirty="0">
                          <a:latin typeface="Arial"/>
                          <a:cs typeface="Arial"/>
                        </a:rPr>
                        <a:t>u</a:t>
                      </a:r>
                      <a:r>
                        <a:rPr sz="2000" spc="-10" dirty="0">
                          <a:latin typeface="Arial"/>
                          <a:cs typeface="Arial"/>
                        </a:rPr>
                        <a:t>l</a:t>
                      </a:r>
                      <a:r>
                        <a:rPr sz="2000" spc="0" dirty="0">
                          <a:latin typeface="Arial"/>
                          <a:cs typeface="Arial"/>
                        </a:rPr>
                        <a:t>ati</a:t>
                      </a:r>
                      <a:r>
                        <a:rPr sz="2000" spc="-5" dirty="0">
                          <a:latin typeface="Arial"/>
                          <a:cs typeface="Arial"/>
                        </a:rPr>
                        <a:t>o</a:t>
                      </a:r>
                      <a:r>
                        <a:rPr sz="2000" spc="0" dirty="0">
                          <a:latin typeface="Arial"/>
                          <a:cs typeface="Arial"/>
                        </a:rPr>
                        <a:t>ns</a:t>
                      </a:r>
                      <a:r>
                        <a:rPr sz="2000" spc="-10" dirty="0">
                          <a:latin typeface="Arial"/>
                          <a:cs typeface="Arial"/>
                        </a:rPr>
                        <a:t> </a:t>
                      </a:r>
                      <a:r>
                        <a:rPr sz="2000" spc="0" dirty="0">
                          <a:latin typeface="Arial"/>
                          <a:cs typeface="Arial"/>
                        </a:rPr>
                        <a:t>th</a:t>
                      </a:r>
                      <a:r>
                        <a:rPr sz="2000" spc="-5" dirty="0">
                          <a:latin typeface="Arial"/>
                          <a:cs typeface="Arial"/>
                        </a:rPr>
                        <a:t>a</a:t>
                      </a:r>
                      <a:r>
                        <a:rPr sz="2000" spc="0" dirty="0">
                          <a:latin typeface="Arial"/>
                          <a:cs typeface="Arial"/>
                        </a:rPr>
                        <a:t>t a</a:t>
                      </a:r>
                      <a:r>
                        <a:rPr sz="2000" spc="-5" dirty="0">
                          <a:latin typeface="Arial"/>
                          <a:cs typeface="Arial"/>
                        </a:rPr>
                        <a:t>p</a:t>
                      </a:r>
                      <a:r>
                        <a:rPr sz="2000" spc="0" dirty="0">
                          <a:latin typeface="Arial"/>
                          <a:cs typeface="Arial"/>
                        </a:rPr>
                        <a:t>p</a:t>
                      </a:r>
                      <a:r>
                        <a:rPr sz="2000" spc="-10" dirty="0">
                          <a:latin typeface="Arial"/>
                          <a:cs typeface="Arial"/>
                        </a:rPr>
                        <a:t>l</a:t>
                      </a:r>
                      <a:r>
                        <a:rPr sz="2000" spc="0" dirty="0">
                          <a:latin typeface="Arial"/>
                          <a:cs typeface="Arial"/>
                        </a:rPr>
                        <a:t>y</a:t>
                      </a:r>
                      <a:r>
                        <a:rPr sz="2000" spc="5" dirty="0">
                          <a:latin typeface="Arial"/>
                          <a:cs typeface="Arial"/>
                        </a:rPr>
                        <a:t> </a:t>
                      </a:r>
                      <a:r>
                        <a:rPr sz="2000" spc="0" dirty="0">
                          <a:latin typeface="Arial"/>
                          <a:cs typeface="Arial"/>
                        </a:rPr>
                        <a:t>to</a:t>
                      </a:r>
                      <a:r>
                        <a:rPr sz="2000" spc="-10" dirty="0">
                          <a:latin typeface="Arial"/>
                          <a:cs typeface="Arial"/>
                        </a:rPr>
                        <a:t> </a:t>
                      </a:r>
                      <a:r>
                        <a:rPr sz="2000" spc="0" dirty="0">
                          <a:latin typeface="Arial"/>
                          <a:cs typeface="Arial"/>
                        </a:rPr>
                        <a:t>the profess</a:t>
                      </a:r>
                      <a:r>
                        <a:rPr sz="2000" spc="-10" dirty="0">
                          <a:latin typeface="Arial"/>
                          <a:cs typeface="Arial"/>
                        </a:rPr>
                        <a:t>i</a:t>
                      </a:r>
                      <a:r>
                        <a:rPr sz="2000" spc="0" dirty="0">
                          <a:latin typeface="Arial"/>
                          <a:cs typeface="Arial"/>
                        </a:rPr>
                        <a:t>on</a:t>
                      </a:r>
                      <a:r>
                        <a:rPr sz="2000" spc="-10" dirty="0">
                          <a:latin typeface="Arial"/>
                          <a:cs typeface="Arial"/>
                        </a:rPr>
                        <a:t> </a:t>
                      </a:r>
                      <a:r>
                        <a:rPr sz="2000" spc="0" dirty="0">
                          <a:latin typeface="Arial"/>
                          <a:cs typeface="Arial"/>
                        </a:rPr>
                        <a:t>a</a:t>
                      </a:r>
                      <a:r>
                        <a:rPr sz="2000" spc="-5" dirty="0">
                          <a:latin typeface="Arial"/>
                          <a:cs typeface="Arial"/>
                        </a:rPr>
                        <a:t>n</a:t>
                      </a:r>
                      <a:r>
                        <a:rPr sz="2000" spc="0" dirty="0">
                          <a:latin typeface="Arial"/>
                          <a:cs typeface="Arial"/>
                        </a:rPr>
                        <a:t>d the res</a:t>
                      </a:r>
                      <a:r>
                        <a:rPr sz="2000" spc="-5" dirty="0">
                          <a:latin typeface="Arial"/>
                          <a:cs typeface="Arial"/>
                        </a:rPr>
                        <a:t>p</a:t>
                      </a:r>
                      <a:r>
                        <a:rPr sz="2000" spc="0" dirty="0">
                          <a:latin typeface="Arial"/>
                          <a:cs typeface="Arial"/>
                        </a:rPr>
                        <a:t>o</a:t>
                      </a:r>
                      <a:r>
                        <a:rPr sz="2000" spc="-5" dirty="0">
                          <a:latin typeface="Arial"/>
                          <a:cs typeface="Arial"/>
                        </a:rPr>
                        <a:t>n</a:t>
                      </a:r>
                      <a:r>
                        <a:rPr sz="2000" spc="0" dirty="0">
                          <a:latin typeface="Arial"/>
                          <a:cs typeface="Arial"/>
                        </a:rPr>
                        <a:t>s</a:t>
                      </a:r>
                      <a:r>
                        <a:rPr sz="2000" spc="-10" dirty="0">
                          <a:latin typeface="Arial"/>
                          <a:cs typeface="Arial"/>
                        </a:rPr>
                        <a:t>i</a:t>
                      </a:r>
                      <a:r>
                        <a:rPr sz="2000" spc="0" dirty="0">
                          <a:latin typeface="Arial"/>
                          <a:cs typeface="Arial"/>
                        </a:rPr>
                        <a:t>b</a:t>
                      </a:r>
                      <a:r>
                        <a:rPr sz="2000" spc="-10" dirty="0">
                          <a:latin typeface="Arial"/>
                          <a:cs typeface="Arial"/>
                        </a:rPr>
                        <a:t>ili</a:t>
                      </a:r>
                      <a:r>
                        <a:rPr sz="2000" spc="0" dirty="0">
                          <a:latin typeface="Arial"/>
                          <a:cs typeface="Arial"/>
                        </a:rPr>
                        <a:t>t</a:t>
                      </a:r>
                      <a:r>
                        <a:rPr sz="2000" spc="-10" dirty="0">
                          <a:latin typeface="Arial"/>
                          <a:cs typeface="Arial"/>
                        </a:rPr>
                        <a:t>i</a:t>
                      </a:r>
                      <a:r>
                        <a:rPr sz="2000" spc="0" dirty="0">
                          <a:latin typeface="Arial"/>
                          <a:cs typeface="Arial"/>
                        </a:rPr>
                        <a:t>es </a:t>
                      </a:r>
                      <a:r>
                        <a:rPr sz="2000" spc="-10" dirty="0">
                          <a:latin typeface="Arial"/>
                          <a:cs typeface="Arial"/>
                        </a:rPr>
                        <a:t>i</a:t>
                      </a:r>
                      <a:r>
                        <a:rPr sz="2000" spc="0" dirty="0">
                          <a:latin typeface="Arial"/>
                          <a:cs typeface="Arial"/>
                        </a:rPr>
                        <a:t>n </a:t>
                      </a:r>
                      <a:r>
                        <a:rPr sz="2000" spc="5" dirty="0">
                          <a:latin typeface="Arial"/>
                          <a:cs typeface="Arial"/>
                        </a:rPr>
                        <a:t>t</a:t>
                      </a:r>
                      <a:r>
                        <a:rPr sz="2000" spc="0" dirty="0">
                          <a:latin typeface="Arial"/>
                          <a:cs typeface="Arial"/>
                        </a:rPr>
                        <a:t>he </a:t>
                      </a:r>
                      <a:r>
                        <a:rPr sz="2000" spc="-10" dirty="0">
                          <a:latin typeface="Arial"/>
                          <a:cs typeface="Arial"/>
                        </a:rPr>
                        <a:t>C</a:t>
                      </a:r>
                      <a:r>
                        <a:rPr sz="2000" spc="0" dirty="0">
                          <a:latin typeface="Arial"/>
                          <a:cs typeface="Arial"/>
                        </a:rPr>
                        <a:t>o</a:t>
                      </a:r>
                      <a:r>
                        <a:rPr sz="2000" spc="-5" dirty="0">
                          <a:latin typeface="Arial"/>
                          <a:cs typeface="Arial"/>
                        </a:rPr>
                        <a:t>d</a:t>
                      </a:r>
                      <a:r>
                        <a:rPr sz="2000" spc="0" dirty="0">
                          <a:latin typeface="Arial"/>
                          <a:cs typeface="Arial"/>
                        </a:rPr>
                        <a:t>e</a:t>
                      </a:r>
                      <a:r>
                        <a:rPr sz="2000" spc="-10" dirty="0">
                          <a:latin typeface="Arial"/>
                          <a:cs typeface="Arial"/>
                        </a:rPr>
                        <a:t> </a:t>
                      </a:r>
                      <a:r>
                        <a:rPr sz="2000" spc="0" dirty="0">
                          <a:latin typeface="Arial"/>
                          <a:cs typeface="Arial"/>
                        </a:rPr>
                        <a:t>of </a:t>
                      </a:r>
                      <a:r>
                        <a:rPr sz="2000" spc="-5" dirty="0">
                          <a:latin typeface="Arial"/>
                          <a:cs typeface="Arial"/>
                        </a:rPr>
                        <a:t>E</a:t>
                      </a:r>
                      <a:r>
                        <a:rPr sz="2000" spc="0" dirty="0">
                          <a:latin typeface="Arial"/>
                          <a:cs typeface="Arial"/>
                        </a:rPr>
                        <a:t>th</a:t>
                      </a:r>
                      <a:r>
                        <a:rPr sz="2000" spc="-10" dirty="0">
                          <a:latin typeface="Arial"/>
                          <a:cs typeface="Arial"/>
                        </a:rPr>
                        <a:t>i</a:t>
                      </a:r>
                      <a:r>
                        <a:rPr sz="2000" spc="0" dirty="0">
                          <a:latin typeface="Arial"/>
                          <a:cs typeface="Arial"/>
                        </a:rPr>
                        <a:t>cs</a:t>
                      </a:r>
                      <a:r>
                        <a:rPr sz="2000" spc="5" dirty="0">
                          <a:latin typeface="Arial"/>
                          <a:cs typeface="Arial"/>
                        </a:rPr>
                        <a:t> </a:t>
                      </a:r>
                      <a:r>
                        <a:rPr sz="2000" spc="0" dirty="0">
                          <a:latin typeface="Arial"/>
                          <a:cs typeface="Arial"/>
                        </a:rPr>
                        <a:t>f</a:t>
                      </a:r>
                      <a:r>
                        <a:rPr sz="2000" spc="-15" dirty="0">
                          <a:latin typeface="Arial"/>
                          <a:cs typeface="Arial"/>
                        </a:rPr>
                        <a:t>o</a:t>
                      </a:r>
                      <a:r>
                        <a:rPr sz="2000" spc="0" dirty="0">
                          <a:latin typeface="Arial"/>
                          <a:cs typeface="Arial"/>
                        </a:rPr>
                        <a:t>r </a:t>
                      </a:r>
                      <a:r>
                        <a:rPr sz="2000" spc="-5" dirty="0">
                          <a:latin typeface="Arial"/>
                          <a:cs typeface="Arial"/>
                        </a:rPr>
                        <a:t>P</a:t>
                      </a:r>
                      <a:r>
                        <a:rPr sz="2000" spc="0" dirty="0">
                          <a:latin typeface="Arial"/>
                          <a:cs typeface="Arial"/>
                        </a:rPr>
                        <a:t>rofess</a:t>
                      </a:r>
                      <a:r>
                        <a:rPr sz="2000" spc="-5" dirty="0">
                          <a:latin typeface="Arial"/>
                          <a:cs typeface="Arial"/>
                        </a:rPr>
                        <a:t>i</a:t>
                      </a:r>
                      <a:r>
                        <a:rPr sz="2000" spc="0" dirty="0">
                          <a:latin typeface="Arial"/>
                          <a:cs typeface="Arial"/>
                        </a:rPr>
                        <a:t>o</a:t>
                      </a:r>
                      <a:r>
                        <a:rPr sz="2000" spc="-5" dirty="0">
                          <a:latin typeface="Arial"/>
                          <a:cs typeface="Arial"/>
                        </a:rPr>
                        <a:t>n</a:t>
                      </a:r>
                      <a:r>
                        <a:rPr sz="2000" spc="0" dirty="0">
                          <a:latin typeface="Arial"/>
                          <a:cs typeface="Arial"/>
                        </a:rPr>
                        <a:t>al T</a:t>
                      </a:r>
                      <a:r>
                        <a:rPr sz="2000" spc="-5" dirty="0">
                          <a:latin typeface="Arial"/>
                          <a:cs typeface="Arial"/>
                        </a:rPr>
                        <a:t>e</a:t>
                      </a:r>
                      <a:r>
                        <a:rPr sz="2000" spc="0" dirty="0">
                          <a:latin typeface="Arial"/>
                          <a:cs typeface="Arial"/>
                        </a:rPr>
                        <a:t>ac</a:t>
                      </a:r>
                      <a:r>
                        <a:rPr sz="2000" spc="-5" dirty="0">
                          <a:latin typeface="Arial"/>
                          <a:cs typeface="Arial"/>
                        </a:rPr>
                        <a:t>h</a:t>
                      </a:r>
                      <a:r>
                        <a:rPr sz="2000" spc="0" dirty="0">
                          <a:latin typeface="Arial"/>
                          <a:cs typeface="Arial"/>
                        </a:rPr>
                        <a:t>ers</a:t>
                      </a:r>
                      <a:r>
                        <a:rPr sz="2000" spc="-5" dirty="0">
                          <a:latin typeface="Arial"/>
                          <a:cs typeface="Arial"/>
                        </a:rPr>
                        <a:t> </a:t>
                      </a:r>
                      <a:r>
                        <a:rPr sz="2000" b="1" spc="0" dirty="0">
                          <a:latin typeface="Arial"/>
                          <a:cs typeface="Arial"/>
                        </a:rPr>
                        <a:t>in 4 q</a:t>
                      </a:r>
                      <a:r>
                        <a:rPr sz="2000" b="1" spc="-10" dirty="0">
                          <a:latin typeface="Arial"/>
                          <a:cs typeface="Arial"/>
                        </a:rPr>
                        <a:t>u</a:t>
                      </a:r>
                      <a:r>
                        <a:rPr sz="2000" b="1" spc="0" dirty="0">
                          <a:latin typeface="Arial"/>
                          <a:cs typeface="Arial"/>
                        </a:rPr>
                        <a:t>arters</a:t>
                      </a:r>
                      <a:r>
                        <a:rPr sz="2000" b="1" spc="-10" dirty="0">
                          <a:latin typeface="Arial"/>
                          <a:cs typeface="Arial"/>
                        </a:rPr>
                        <a:t> w</a:t>
                      </a:r>
                      <a:r>
                        <a:rPr sz="2000" b="1" spc="0" dirty="0">
                          <a:latin typeface="Arial"/>
                          <a:cs typeface="Arial"/>
                        </a:rPr>
                        <a:t>ith refle</a:t>
                      </a:r>
                      <a:r>
                        <a:rPr sz="2000" b="1" spc="-20" dirty="0">
                          <a:latin typeface="Arial"/>
                          <a:cs typeface="Arial"/>
                        </a:rPr>
                        <a:t>c</a:t>
                      </a:r>
                      <a:r>
                        <a:rPr sz="2000" b="1" spc="0" dirty="0">
                          <a:latin typeface="Arial"/>
                          <a:cs typeface="Arial"/>
                        </a:rPr>
                        <a:t>tion o</a:t>
                      </a:r>
                      <a:r>
                        <a:rPr sz="2000" b="1" spc="-10" dirty="0">
                          <a:latin typeface="Arial"/>
                          <a:cs typeface="Arial"/>
                        </a:rPr>
                        <a:t>u</a:t>
                      </a:r>
                      <a:r>
                        <a:rPr sz="2000" b="1" spc="0" dirty="0">
                          <a:latin typeface="Arial"/>
                          <a:cs typeface="Arial"/>
                        </a:rPr>
                        <a:t>tp</a:t>
                      </a:r>
                      <a:r>
                        <a:rPr sz="2000" b="1" spc="-10" dirty="0">
                          <a:latin typeface="Arial"/>
                          <a:cs typeface="Arial"/>
                        </a:rPr>
                        <a:t>u</a:t>
                      </a:r>
                      <a:r>
                        <a:rPr sz="2000" b="1" spc="0" dirty="0">
                          <a:latin typeface="Arial"/>
                          <a:cs typeface="Arial"/>
                        </a:rPr>
                        <a:t>ts</a:t>
                      </a:r>
                      <a:r>
                        <a:rPr sz="2000" b="1" spc="-5" dirty="0">
                          <a:latin typeface="Arial"/>
                          <a:cs typeface="Arial"/>
                        </a:rPr>
                        <a:t> </a:t>
                      </a:r>
                      <a:r>
                        <a:rPr sz="2000" spc="0" dirty="0">
                          <a:latin typeface="Arial"/>
                          <a:cs typeface="Arial"/>
                        </a:rPr>
                        <a:t>as ev</a:t>
                      </a:r>
                      <a:r>
                        <a:rPr sz="2000" spc="-10"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nc</a:t>
                      </a:r>
                      <a:r>
                        <a:rPr sz="2000" spc="-5" dirty="0">
                          <a:latin typeface="Arial"/>
                          <a:cs typeface="Arial"/>
                        </a:rPr>
                        <a:t>e</a:t>
                      </a:r>
                      <a:r>
                        <a:rPr sz="2000" spc="0" dirty="0">
                          <a:latin typeface="Arial"/>
                          <a:cs typeface="Arial"/>
                        </a:rPr>
                        <a:t>d by MOV</a:t>
                      </a:r>
                      <a:r>
                        <a:rPr sz="2000" spc="-15" dirty="0">
                          <a:latin typeface="Arial"/>
                          <a:cs typeface="Arial"/>
                        </a:rPr>
                        <a:t> </a:t>
                      </a:r>
                      <a:r>
                        <a:rPr sz="2000" spc="-10" dirty="0">
                          <a:latin typeface="Arial"/>
                          <a:cs typeface="Arial"/>
                        </a:rPr>
                        <a:t>N</a:t>
                      </a:r>
                      <a:r>
                        <a:rPr sz="2000" spc="0" dirty="0">
                          <a:latin typeface="Arial"/>
                          <a:cs typeface="Arial"/>
                        </a:rPr>
                        <a:t>o.</a:t>
                      </a:r>
                      <a:r>
                        <a:rPr sz="2000" spc="-5" dirty="0">
                          <a:latin typeface="Arial"/>
                          <a:cs typeface="Arial"/>
                        </a:rPr>
                        <a:t> </a:t>
                      </a:r>
                      <a:r>
                        <a:rPr sz="2000" spc="0" dirty="0">
                          <a:latin typeface="Arial"/>
                          <a:cs typeface="Arial"/>
                        </a:rPr>
                        <a:t>3</a:t>
                      </a:r>
                      <a:endParaRPr sz="20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40335">
                        <a:lnSpc>
                          <a:spcPct val="100000"/>
                        </a:lnSpc>
                      </a:pPr>
                      <a:r>
                        <a:rPr sz="2000" b="1" spc="-5" dirty="0">
                          <a:latin typeface="Arial"/>
                          <a:cs typeface="Arial"/>
                        </a:rPr>
                        <a:t>P</a:t>
                      </a:r>
                      <a:r>
                        <a:rPr sz="2000" b="1" spc="0" dirty="0">
                          <a:latin typeface="Arial"/>
                          <a:cs typeface="Arial"/>
                        </a:rPr>
                        <a:t>arti</a:t>
                      </a:r>
                      <a:r>
                        <a:rPr sz="2000" b="1" spc="-15" dirty="0">
                          <a:latin typeface="Arial"/>
                          <a:cs typeface="Arial"/>
                        </a:rPr>
                        <a:t>c</a:t>
                      </a:r>
                      <a:r>
                        <a:rPr sz="2000" b="1" spc="0" dirty="0">
                          <a:latin typeface="Arial"/>
                          <a:cs typeface="Arial"/>
                        </a:rPr>
                        <a:t>ip</a:t>
                      </a:r>
                      <a:r>
                        <a:rPr sz="2000" b="1" spc="-5" dirty="0">
                          <a:latin typeface="Arial"/>
                          <a:cs typeface="Arial"/>
                        </a:rPr>
                        <a:t>a</a:t>
                      </a:r>
                      <a:r>
                        <a:rPr sz="2000" b="1" spc="0" dirty="0">
                          <a:latin typeface="Arial"/>
                          <a:cs typeface="Arial"/>
                        </a:rPr>
                        <a:t>ted</a:t>
                      </a:r>
                      <a:r>
                        <a:rPr sz="2000" b="1" spc="-15" dirty="0">
                          <a:latin typeface="Arial"/>
                          <a:cs typeface="Arial"/>
                        </a:rPr>
                        <a:t> </a:t>
                      </a:r>
                      <a:r>
                        <a:rPr sz="2000" b="1" spc="0" dirty="0">
                          <a:latin typeface="Arial"/>
                          <a:cs typeface="Arial"/>
                        </a:rPr>
                        <a:t>in the re</a:t>
                      </a:r>
                      <a:r>
                        <a:rPr sz="2000" b="1" spc="-15" dirty="0">
                          <a:latin typeface="Arial"/>
                          <a:cs typeface="Arial"/>
                        </a:rPr>
                        <a:t>v</a:t>
                      </a:r>
                      <a:r>
                        <a:rPr sz="2000" b="1" spc="0" dirty="0">
                          <a:latin typeface="Arial"/>
                          <a:cs typeface="Arial"/>
                        </a:rPr>
                        <a:t>i</a:t>
                      </a:r>
                      <a:r>
                        <a:rPr sz="2000" b="1" spc="-15" dirty="0">
                          <a:latin typeface="Arial"/>
                          <a:cs typeface="Arial"/>
                        </a:rPr>
                        <a:t>e</a:t>
                      </a:r>
                      <a:r>
                        <a:rPr sz="2000" b="1" spc="0" dirty="0">
                          <a:latin typeface="Arial"/>
                          <a:cs typeface="Arial"/>
                        </a:rPr>
                        <a:t>w</a:t>
                      </a:r>
                      <a:r>
                        <a:rPr sz="2000" b="1" spc="10" dirty="0">
                          <a:latin typeface="Arial"/>
                          <a:cs typeface="Arial"/>
                        </a:rPr>
                        <a:t> </a:t>
                      </a:r>
                      <a:r>
                        <a:rPr sz="2000" b="1" spc="-15" dirty="0">
                          <a:latin typeface="Arial"/>
                          <a:cs typeface="Arial"/>
                        </a:rPr>
                        <a:t>o</a:t>
                      </a:r>
                      <a:r>
                        <a:rPr sz="2000" b="1" spc="0" dirty="0">
                          <a:latin typeface="Arial"/>
                          <a:cs typeface="Arial"/>
                        </a:rPr>
                        <a:t>f p</a:t>
                      </a:r>
                      <a:r>
                        <a:rPr sz="2000" b="1" spc="-5" dirty="0">
                          <a:latin typeface="Arial"/>
                          <a:cs typeface="Arial"/>
                        </a:rPr>
                        <a:t>e</a:t>
                      </a:r>
                      <a:r>
                        <a:rPr sz="2000" b="1" spc="0" dirty="0">
                          <a:latin typeface="Arial"/>
                          <a:cs typeface="Arial"/>
                        </a:rPr>
                        <a:t>rso</a:t>
                      </a:r>
                      <a:r>
                        <a:rPr sz="2000" b="1" spc="-5" dirty="0">
                          <a:latin typeface="Arial"/>
                          <a:cs typeface="Arial"/>
                        </a:rPr>
                        <a:t>n</a:t>
                      </a:r>
                      <a:r>
                        <a:rPr sz="2000" b="1" spc="0" dirty="0">
                          <a:latin typeface="Arial"/>
                          <a:cs typeface="Arial"/>
                        </a:rPr>
                        <a:t>al te</a:t>
                      </a:r>
                      <a:r>
                        <a:rPr sz="2000" b="1" spc="-5" dirty="0">
                          <a:latin typeface="Arial"/>
                          <a:cs typeface="Arial"/>
                        </a:rPr>
                        <a:t>a</a:t>
                      </a:r>
                      <a:r>
                        <a:rPr sz="2000" b="1" spc="0" dirty="0">
                          <a:latin typeface="Arial"/>
                          <a:cs typeface="Arial"/>
                        </a:rPr>
                        <a:t>c</a:t>
                      </a:r>
                      <a:r>
                        <a:rPr sz="2000" b="1" spc="-5" dirty="0">
                          <a:latin typeface="Arial"/>
                          <a:cs typeface="Arial"/>
                        </a:rPr>
                        <a:t>h</a:t>
                      </a:r>
                      <a:r>
                        <a:rPr sz="2000" b="1" spc="0" dirty="0">
                          <a:latin typeface="Arial"/>
                          <a:cs typeface="Arial"/>
                        </a:rPr>
                        <a:t>ing pra</a:t>
                      </a:r>
                      <a:r>
                        <a:rPr sz="2000" b="1" spc="-5" dirty="0">
                          <a:latin typeface="Arial"/>
                          <a:cs typeface="Arial"/>
                        </a:rPr>
                        <a:t>c</a:t>
                      </a:r>
                      <a:r>
                        <a:rPr sz="2000" b="1" spc="0" dirty="0">
                          <a:latin typeface="Arial"/>
                          <a:cs typeface="Arial"/>
                        </a:rPr>
                        <a:t>tic</a:t>
                      </a:r>
                      <a:r>
                        <a:rPr sz="2000" b="1" spc="-5" dirty="0">
                          <a:latin typeface="Arial"/>
                          <a:cs typeface="Arial"/>
                        </a:rPr>
                        <a:t>e</a:t>
                      </a:r>
                      <a:r>
                        <a:rPr sz="2000" b="1" spc="0" dirty="0">
                          <a:latin typeface="Arial"/>
                          <a:cs typeface="Arial"/>
                        </a:rPr>
                        <a:t>s</a:t>
                      </a:r>
                      <a:r>
                        <a:rPr sz="2000" b="1" spc="-10" dirty="0">
                          <a:latin typeface="Arial"/>
                          <a:cs typeface="Arial"/>
                        </a:rPr>
                        <a:t> </a:t>
                      </a:r>
                      <a:r>
                        <a:rPr sz="2000" spc="0" dirty="0">
                          <a:latin typeface="Arial"/>
                          <a:cs typeface="Arial"/>
                        </a:rPr>
                        <a:t>us</a:t>
                      </a:r>
                      <a:r>
                        <a:rPr sz="2000" spc="-10" dirty="0">
                          <a:latin typeface="Arial"/>
                          <a:cs typeface="Arial"/>
                        </a:rPr>
                        <a:t>i</a:t>
                      </a:r>
                      <a:r>
                        <a:rPr sz="2000" spc="0" dirty="0">
                          <a:latin typeface="Arial"/>
                          <a:cs typeface="Arial"/>
                        </a:rPr>
                        <a:t>ng </a:t>
                      </a:r>
                      <a:r>
                        <a:rPr sz="2000" spc="-10" dirty="0">
                          <a:latin typeface="Arial"/>
                          <a:cs typeface="Arial"/>
                        </a:rPr>
                        <a:t>l</a:t>
                      </a:r>
                      <a:r>
                        <a:rPr sz="2000" spc="0" dirty="0">
                          <a:latin typeface="Arial"/>
                          <a:cs typeface="Arial"/>
                        </a:rPr>
                        <a:t>a</a:t>
                      </a:r>
                      <a:r>
                        <a:rPr sz="2000" spc="-10" dirty="0">
                          <a:latin typeface="Arial"/>
                          <a:cs typeface="Arial"/>
                        </a:rPr>
                        <a:t>w</a:t>
                      </a:r>
                      <a:r>
                        <a:rPr sz="2000" spc="0" dirty="0">
                          <a:latin typeface="Arial"/>
                          <a:cs typeface="Arial"/>
                        </a:rPr>
                        <a:t>s</a:t>
                      </a:r>
                      <a:r>
                        <a:rPr sz="2000" spc="5" dirty="0">
                          <a:latin typeface="Arial"/>
                          <a:cs typeface="Arial"/>
                        </a:rPr>
                        <a:t> </a:t>
                      </a:r>
                      <a:r>
                        <a:rPr sz="2000" spc="0" dirty="0">
                          <a:latin typeface="Arial"/>
                          <a:cs typeface="Arial"/>
                        </a:rPr>
                        <a:t>a</a:t>
                      </a:r>
                      <a:r>
                        <a:rPr sz="2000" spc="-5" dirty="0">
                          <a:latin typeface="Arial"/>
                          <a:cs typeface="Arial"/>
                        </a:rPr>
                        <a:t>n</a:t>
                      </a:r>
                      <a:r>
                        <a:rPr sz="2000" spc="0" dirty="0">
                          <a:latin typeface="Arial"/>
                          <a:cs typeface="Arial"/>
                        </a:rPr>
                        <a:t>d re</a:t>
                      </a:r>
                      <a:r>
                        <a:rPr sz="2000" spc="-5" dirty="0">
                          <a:latin typeface="Arial"/>
                          <a:cs typeface="Arial"/>
                        </a:rPr>
                        <a:t>g</a:t>
                      </a:r>
                      <a:r>
                        <a:rPr sz="2000" spc="0" dirty="0">
                          <a:latin typeface="Arial"/>
                          <a:cs typeface="Arial"/>
                        </a:rPr>
                        <a:t>u</a:t>
                      </a:r>
                      <a:r>
                        <a:rPr sz="2000" spc="-10" dirty="0">
                          <a:latin typeface="Arial"/>
                          <a:cs typeface="Arial"/>
                        </a:rPr>
                        <a:t>l</a:t>
                      </a:r>
                      <a:r>
                        <a:rPr sz="2000" spc="0" dirty="0">
                          <a:latin typeface="Arial"/>
                          <a:cs typeface="Arial"/>
                        </a:rPr>
                        <a:t>ati</a:t>
                      </a:r>
                      <a:r>
                        <a:rPr sz="2000" spc="-5" dirty="0">
                          <a:latin typeface="Arial"/>
                          <a:cs typeface="Arial"/>
                        </a:rPr>
                        <a:t>o</a:t>
                      </a:r>
                      <a:r>
                        <a:rPr sz="2000" spc="0" dirty="0">
                          <a:latin typeface="Arial"/>
                          <a:cs typeface="Arial"/>
                        </a:rPr>
                        <a:t>ns</a:t>
                      </a:r>
                      <a:r>
                        <a:rPr sz="2000" spc="-10" dirty="0">
                          <a:latin typeface="Arial"/>
                          <a:cs typeface="Arial"/>
                        </a:rPr>
                        <a:t> </a:t>
                      </a:r>
                      <a:r>
                        <a:rPr sz="2000" spc="0" dirty="0">
                          <a:latin typeface="Arial"/>
                          <a:cs typeface="Arial"/>
                        </a:rPr>
                        <a:t>th</a:t>
                      </a:r>
                      <a:r>
                        <a:rPr sz="2000" spc="-5" dirty="0">
                          <a:latin typeface="Arial"/>
                          <a:cs typeface="Arial"/>
                        </a:rPr>
                        <a:t>a</a:t>
                      </a:r>
                      <a:r>
                        <a:rPr sz="2000" spc="0" dirty="0">
                          <a:latin typeface="Arial"/>
                          <a:cs typeface="Arial"/>
                        </a:rPr>
                        <a:t>t a</a:t>
                      </a:r>
                      <a:r>
                        <a:rPr sz="2000" spc="-5" dirty="0">
                          <a:latin typeface="Arial"/>
                          <a:cs typeface="Arial"/>
                        </a:rPr>
                        <a:t>p</a:t>
                      </a:r>
                      <a:r>
                        <a:rPr sz="2000" spc="0" dirty="0">
                          <a:latin typeface="Arial"/>
                          <a:cs typeface="Arial"/>
                        </a:rPr>
                        <a:t>p</a:t>
                      </a:r>
                      <a:r>
                        <a:rPr sz="2000" spc="-10" dirty="0">
                          <a:latin typeface="Arial"/>
                          <a:cs typeface="Arial"/>
                        </a:rPr>
                        <a:t>l</a:t>
                      </a:r>
                      <a:r>
                        <a:rPr sz="2000" spc="0" dirty="0">
                          <a:latin typeface="Arial"/>
                          <a:cs typeface="Arial"/>
                        </a:rPr>
                        <a:t>y</a:t>
                      </a:r>
                      <a:r>
                        <a:rPr sz="2000" spc="5" dirty="0">
                          <a:latin typeface="Arial"/>
                          <a:cs typeface="Arial"/>
                        </a:rPr>
                        <a:t> </a:t>
                      </a:r>
                      <a:r>
                        <a:rPr sz="2000" spc="0" dirty="0">
                          <a:latin typeface="Arial"/>
                          <a:cs typeface="Arial"/>
                        </a:rPr>
                        <a:t>to</a:t>
                      </a:r>
                      <a:r>
                        <a:rPr sz="2000" spc="-10" dirty="0">
                          <a:latin typeface="Arial"/>
                          <a:cs typeface="Arial"/>
                        </a:rPr>
                        <a:t> </a:t>
                      </a:r>
                      <a:r>
                        <a:rPr sz="2000" spc="0" dirty="0">
                          <a:latin typeface="Arial"/>
                          <a:cs typeface="Arial"/>
                        </a:rPr>
                        <a:t>the profess</a:t>
                      </a:r>
                      <a:r>
                        <a:rPr sz="2000" spc="-10" dirty="0">
                          <a:latin typeface="Arial"/>
                          <a:cs typeface="Arial"/>
                        </a:rPr>
                        <a:t>i</a:t>
                      </a:r>
                      <a:r>
                        <a:rPr sz="2000" spc="0" dirty="0">
                          <a:latin typeface="Arial"/>
                          <a:cs typeface="Arial"/>
                        </a:rPr>
                        <a:t>on</a:t>
                      </a:r>
                      <a:r>
                        <a:rPr sz="2000" spc="-10" dirty="0">
                          <a:latin typeface="Arial"/>
                          <a:cs typeface="Arial"/>
                        </a:rPr>
                        <a:t> </a:t>
                      </a:r>
                      <a:r>
                        <a:rPr sz="2000" spc="0" dirty="0">
                          <a:latin typeface="Arial"/>
                          <a:cs typeface="Arial"/>
                        </a:rPr>
                        <a:t>a</a:t>
                      </a:r>
                      <a:r>
                        <a:rPr sz="2000" spc="-5" dirty="0">
                          <a:latin typeface="Arial"/>
                          <a:cs typeface="Arial"/>
                        </a:rPr>
                        <a:t>n</a:t>
                      </a:r>
                      <a:r>
                        <a:rPr sz="2000" spc="0" dirty="0">
                          <a:latin typeface="Arial"/>
                          <a:cs typeface="Arial"/>
                        </a:rPr>
                        <a:t>d the res</a:t>
                      </a:r>
                      <a:r>
                        <a:rPr sz="2000" spc="-5" dirty="0">
                          <a:latin typeface="Arial"/>
                          <a:cs typeface="Arial"/>
                        </a:rPr>
                        <a:t>p</a:t>
                      </a:r>
                      <a:r>
                        <a:rPr sz="2000" spc="0" dirty="0">
                          <a:latin typeface="Arial"/>
                          <a:cs typeface="Arial"/>
                        </a:rPr>
                        <a:t>o</a:t>
                      </a:r>
                      <a:r>
                        <a:rPr sz="2000" spc="-5" dirty="0">
                          <a:latin typeface="Arial"/>
                          <a:cs typeface="Arial"/>
                        </a:rPr>
                        <a:t>n</a:t>
                      </a:r>
                      <a:r>
                        <a:rPr sz="2000" spc="0" dirty="0">
                          <a:latin typeface="Arial"/>
                          <a:cs typeface="Arial"/>
                        </a:rPr>
                        <a:t>s</a:t>
                      </a:r>
                      <a:r>
                        <a:rPr sz="2000" spc="-10" dirty="0">
                          <a:latin typeface="Arial"/>
                          <a:cs typeface="Arial"/>
                        </a:rPr>
                        <a:t>i</a:t>
                      </a:r>
                      <a:r>
                        <a:rPr sz="2000" spc="0" dirty="0">
                          <a:latin typeface="Arial"/>
                          <a:cs typeface="Arial"/>
                        </a:rPr>
                        <a:t>b</a:t>
                      </a:r>
                      <a:r>
                        <a:rPr sz="2000" spc="-10" dirty="0">
                          <a:latin typeface="Arial"/>
                          <a:cs typeface="Arial"/>
                        </a:rPr>
                        <a:t>ili</a:t>
                      </a:r>
                      <a:r>
                        <a:rPr sz="2000" spc="0" dirty="0">
                          <a:latin typeface="Arial"/>
                          <a:cs typeface="Arial"/>
                        </a:rPr>
                        <a:t>t</a:t>
                      </a:r>
                      <a:r>
                        <a:rPr sz="2000" spc="-10" dirty="0">
                          <a:latin typeface="Arial"/>
                          <a:cs typeface="Arial"/>
                        </a:rPr>
                        <a:t>i</a:t>
                      </a:r>
                      <a:r>
                        <a:rPr sz="2000" spc="0" dirty="0">
                          <a:latin typeface="Arial"/>
                          <a:cs typeface="Arial"/>
                        </a:rPr>
                        <a:t>es </a:t>
                      </a:r>
                      <a:r>
                        <a:rPr sz="2000" spc="-10" dirty="0">
                          <a:latin typeface="Arial"/>
                          <a:cs typeface="Arial"/>
                        </a:rPr>
                        <a:t>i</a:t>
                      </a:r>
                      <a:r>
                        <a:rPr sz="2000" spc="0" dirty="0">
                          <a:latin typeface="Arial"/>
                          <a:cs typeface="Arial"/>
                        </a:rPr>
                        <a:t>n </a:t>
                      </a:r>
                      <a:r>
                        <a:rPr sz="2000" spc="5" dirty="0">
                          <a:latin typeface="Arial"/>
                          <a:cs typeface="Arial"/>
                        </a:rPr>
                        <a:t>t</a:t>
                      </a:r>
                      <a:r>
                        <a:rPr sz="2000" spc="0" dirty="0">
                          <a:latin typeface="Arial"/>
                          <a:cs typeface="Arial"/>
                        </a:rPr>
                        <a:t>he </a:t>
                      </a:r>
                      <a:r>
                        <a:rPr sz="2000" spc="-10" dirty="0">
                          <a:latin typeface="Arial"/>
                          <a:cs typeface="Arial"/>
                        </a:rPr>
                        <a:t>C</a:t>
                      </a:r>
                      <a:r>
                        <a:rPr sz="2000" spc="0" dirty="0">
                          <a:latin typeface="Arial"/>
                          <a:cs typeface="Arial"/>
                        </a:rPr>
                        <a:t>o</a:t>
                      </a:r>
                      <a:r>
                        <a:rPr sz="2000" spc="-5" dirty="0">
                          <a:latin typeface="Arial"/>
                          <a:cs typeface="Arial"/>
                        </a:rPr>
                        <a:t>d</a:t>
                      </a:r>
                      <a:r>
                        <a:rPr sz="2000" spc="0" dirty="0">
                          <a:latin typeface="Arial"/>
                          <a:cs typeface="Arial"/>
                        </a:rPr>
                        <a:t>e</a:t>
                      </a:r>
                      <a:r>
                        <a:rPr sz="2000" spc="-10" dirty="0">
                          <a:latin typeface="Arial"/>
                          <a:cs typeface="Arial"/>
                        </a:rPr>
                        <a:t> </a:t>
                      </a:r>
                      <a:r>
                        <a:rPr sz="2000" spc="0" dirty="0">
                          <a:latin typeface="Arial"/>
                          <a:cs typeface="Arial"/>
                        </a:rPr>
                        <a:t>of </a:t>
                      </a:r>
                      <a:r>
                        <a:rPr sz="2000" spc="-5" dirty="0">
                          <a:latin typeface="Arial"/>
                          <a:cs typeface="Arial"/>
                        </a:rPr>
                        <a:t>E</a:t>
                      </a:r>
                      <a:r>
                        <a:rPr sz="2000" spc="0" dirty="0">
                          <a:latin typeface="Arial"/>
                          <a:cs typeface="Arial"/>
                        </a:rPr>
                        <a:t>th</a:t>
                      </a:r>
                      <a:r>
                        <a:rPr sz="2000" spc="-10" dirty="0">
                          <a:latin typeface="Arial"/>
                          <a:cs typeface="Arial"/>
                        </a:rPr>
                        <a:t>i</a:t>
                      </a:r>
                      <a:r>
                        <a:rPr sz="2000" spc="0" dirty="0">
                          <a:latin typeface="Arial"/>
                          <a:cs typeface="Arial"/>
                        </a:rPr>
                        <a:t>cs</a:t>
                      </a:r>
                      <a:r>
                        <a:rPr sz="2000" spc="5" dirty="0">
                          <a:latin typeface="Arial"/>
                          <a:cs typeface="Arial"/>
                        </a:rPr>
                        <a:t> </a:t>
                      </a:r>
                      <a:r>
                        <a:rPr sz="2000" spc="0" dirty="0">
                          <a:latin typeface="Arial"/>
                          <a:cs typeface="Arial"/>
                        </a:rPr>
                        <a:t>f</a:t>
                      </a:r>
                      <a:r>
                        <a:rPr sz="2000" spc="-15" dirty="0">
                          <a:latin typeface="Arial"/>
                          <a:cs typeface="Arial"/>
                        </a:rPr>
                        <a:t>o</a:t>
                      </a:r>
                      <a:r>
                        <a:rPr sz="2000" spc="0" dirty="0">
                          <a:latin typeface="Arial"/>
                          <a:cs typeface="Arial"/>
                        </a:rPr>
                        <a:t>r </a:t>
                      </a:r>
                      <a:r>
                        <a:rPr sz="2000" spc="-5" dirty="0">
                          <a:latin typeface="Arial"/>
                          <a:cs typeface="Arial"/>
                        </a:rPr>
                        <a:t>P</a:t>
                      </a:r>
                      <a:r>
                        <a:rPr sz="2000" spc="0" dirty="0">
                          <a:latin typeface="Arial"/>
                          <a:cs typeface="Arial"/>
                        </a:rPr>
                        <a:t>rofess</a:t>
                      </a:r>
                      <a:r>
                        <a:rPr sz="2000" spc="-5" dirty="0">
                          <a:latin typeface="Arial"/>
                          <a:cs typeface="Arial"/>
                        </a:rPr>
                        <a:t>i</a:t>
                      </a:r>
                      <a:r>
                        <a:rPr sz="2000" spc="0" dirty="0">
                          <a:latin typeface="Arial"/>
                          <a:cs typeface="Arial"/>
                        </a:rPr>
                        <a:t>o</a:t>
                      </a:r>
                      <a:r>
                        <a:rPr sz="2000" spc="-5" dirty="0">
                          <a:latin typeface="Arial"/>
                          <a:cs typeface="Arial"/>
                        </a:rPr>
                        <a:t>n</a:t>
                      </a:r>
                      <a:r>
                        <a:rPr sz="2000" spc="0" dirty="0">
                          <a:latin typeface="Arial"/>
                          <a:cs typeface="Arial"/>
                        </a:rPr>
                        <a:t>al T</a:t>
                      </a:r>
                      <a:r>
                        <a:rPr sz="2000" spc="-5" dirty="0">
                          <a:latin typeface="Arial"/>
                          <a:cs typeface="Arial"/>
                        </a:rPr>
                        <a:t>e</a:t>
                      </a:r>
                      <a:r>
                        <a:rPr sz="2000" spc="0" dirty="0">
                          <a:latin typeface="Arial"/>
                          <a:cs typeface="Arial"/>
                        </a:rPr>
                        <a:t>ac</a:t>
                      </a:r>
                      <a:r>
                        <a:rPr sz="2000" spc="-5" dirty="0">
                          <a:latin typeface="Arial"/>
                          <a:cs typeface="Arial"/>
                        </a:rPr>
                        <a:t>h</a:t>
                      </a:r>
                      <a:r>
                        <a:rPr sz="2000" spc="0" dirty="0">
                          <a:latin typeface="Arial"/>
                          <a:cs typeface="Arial"/>
                        </a:rPr>
                        <a:t>ers</a:t>
                      </a:r>
                      <a:r>
                        <a:rPr sz="2000" spc="-5" dirty="0">
                          <a:latin typeface="Arial"/>
                          <a:cs typeface="Arial"/>
                        </a:rPr>
                        <a:t> </a:t>
                      </a:r>
                      <a:r>
                        <a:rPr sz="2000" b="1" spc="0" dirty="0">
                          <a:latin typeface="Arial"/>
                          <a:cs typeface="Arial"/>
                        </a:rPr>
                        <a:t>in 4 q</a:t>
                      </a:r>
                      <a:r>
                        <a:rPr sz="2000" b="1" spc="-10" dirty="0">
                          <a:latin typeface="Arial"/>
                          <a:cs typeface="Arial"/>
                        </a:rPr>
                        <a:t>u</a:t>
                      </a:r>
                      <a:r>
                        <a:rPr sz="2000" b="1" spc="0" dirty="0">
                          <a:latin typeface="Arial"/>
                          <a:cs typeface="Arial"/>
                        </a:rPr>
                        <a:t>arters</a:t>
                      </a:r>
                      <a:r>
                        <a:rPr sz="2000" b="1" spc="-10" dirty="0">
                          <a:latin typeface="Arial"/>
                          <a:cs typeface="Arial"/>
                        </a:rPr>
                        <a:t> </a:t>
                      </a:r>
                      <a:r>
                        <a:rPr sz="2000" spc="0" dirty="0">
                          <a:latin typeface="Arial"/>
                          <a:cs typeface="Arial"/>
                        </a:rPr>
                        <a:t>as ev</a:t>
                      </a:r>
                      <a:r>
                        <a:rPr sz="2000" spc="-10"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nc</a:t>
                      </a:r>
                      <a:r>
                        <a:rPr sz="2000" spc="-5" dirty="0">
                          <a:latin typeface="Arial"/>
                          <a:cs typeface="Arial"/>
                        </a:rPr>
                        <a:t>e</a:t>
                      </a:r>
                      <a:r>
                        <a:rPr sz="2000" spc="0" dirty="0">
                          <a:latin typeface="Arial"/>
                          <a:cs typeface="Arial"/>
                        </a:rPr>
                        <a:t>d by MOV</a:t>
                      </a:r>
                      <a:r>
                        <a:rPr sz="2000" spc="-15" dirty="0">
                          <a:latin typeface="Arial"/>
                          <a:cs typeface="Arial"/>
                        </a:rPr>
                        <a:t> </a:t>
                      </a:r>
                      <a:r>
                        <a:rPr sz="2000" spc="-10" dirty="0">
                          <a:latin typeface="Arial"/>
                          <a:cs typeface="Arial"/>
                        </a:rPr>
                        <a:t>N</a:t>
                      </a:r>
                      <a:r>
                        <a:rPr sz="2000" spc="0" dirty="0">
                          <a:latin typeface="Arial"/>
                          <a:cs typeface="Arial"/>
                        </a:rPr>
                        <a:t>o.</a:t>
                      </a:r>
                      <a:r>
                        <a:rPr sz="2000" spc="-5" dirty="0">
                          <a:latin typeface="Arial"/>
                          <a:cs typeface="Arial"/>
                        </a:rPr>
                        <a:t> </a:t>
                      </a:r>
                      <a:r>
                        <a:rPr sz="2000" spc="0" dirty="0">
                          <a:latin typeface="Arial"/>
                          <a:cs typeface="Arial"/>
                        </a:rPr>
                        <a:t>4</a:t>
                      </a: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2865" marR="177165">
                        <a:lnSpc>
                          <a:spcPct val="100000"/>
                        </a:lnSpc>
                      </a:pPr>
                      <a:r>
                        <a:rPr sz="2000" spc="-10" dirty="0">
                          <a:latin typeface="Arial"/>
                          <a:cs typeface="Arial"/>
                        </a:rPr>
                        <a:t>N</a:t>
                      </a:r>
                      <a:r>
                        <a:rPr sz="2000" spc="0" dirty="0">
                          <a:latin typeface="Arial"/>
                          <a:cs typeface="Arial"/>
                        </a:rPr>
                        <a:t>o acceptab</a:t>
                      </a:r>
                      <a:r>
                        <a:rPr sz="2000" spc="-10" dirty="0">
                          <a:latin typeface="Arial"/>
                          <a:cs typeface="Arial"/>
                        </a:rPr>
                        <a:t>l</a:t>
                      </a:r>
                      <a:r>
                        <a:rPr sz="2000" spc="0" dirty="0">
                          <a:latin typeface="Arial"/>
                          <a:cs typeface="Arial"/>
                        </a:rPr>
                        <a:t>e ev</a:t>
                      </a:r>
                      <a:r>
                        <a:rPr sz="2000" spc="-10"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nce </a:t>
                      </a:r>
                      <a:r>
                        <a:rPr sz="2000" spc="-10" dirty="0">
                          <a:latin typeface="Arial"/>
                          <a:cs typeface="Arial"/>
                        </a:rPr>
                        <a:t>w</a:t>
                      </a:r>
                      <a:r>
                        <a:rPr sz="2000" spc="0" dirty="0">
                          <a:latin typeface="Arial"/>
                          <a:cs typeface="Arial"/>
                        </a:rPr>
                        <a:t>as sh</a:t>
                      </a:r>
                      <a:r>
                        <a:rPr sz="2000" spc="-5" dirty="0">
                          <a:latin typeface="Arial"/>
                          <a:cs typeface="Arial"/>
                        </a:rPr>
                        <a:t>o</a:t>
                      </a:r>
                      <a:r>
                        <a:rPr sz="2000" spc="-10" dirty="0">
                          <a:latin typeface="Arial"/>
                          <a:cs typeface="Arial"/>
                        </a:rPr>
                        <a:t>w</a:t>
                      </a:r>
                      <a:r>
                        <a:rPr sz="2000" spc="0" dirty="0">
                          <a:latin typeface="Arial"/>
                          <a:cs typeface="Arial"/>
                        </a:rPr>
                        <a:t>n</a:t>
                      </a: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793081" y="476250"/>
            <a:ext cx="17178422" cy="990600"/>
          </a:xfrm>
          <a:prstGeom prst="rect">
            <a:avLst/>
          </a:prstGeom>
        </p:spPr>
        <p:style>
          <a:lnRef idx="2">
            <a:schemeClr val="accent6"/>
          </a:lnRef>
          <a:fillRef idx="1">
            <a:schemeClr val="lt1"/>
          </a:fillRef>
          <a:effectRef idx="0">
            <a:schemeClr val="accent6"/>
          </a:effectRef>
          <a:fontRef idx="minor">
            <a:schemeClr val="dk1"/>
          </a:fontRef>
        </p:style>
        <p:txBody>
          <a:bodyPr vert="horz" wrap="square" lIns="0" tIns="0" rIns="0" bIns="0" rtlCol="0">
            <a:noAutofit/>
          </a:bodyPr>
          <a:lstStyle/>
          <a:p>
            <a:pPr marL="12700" marR="12700">
              <a:lnSpc>
                <a:spcPts val="1720"/>
              </a:lnSpc>
            </a:pPr>
            <a:r>
              <a:rPr sz="2000" b="1" dirty="0">
                <a:latin typeface="Arial"/>
                <a:cs typeface="Arial"/>
              </a:rPr>
              <a:t>K</a:t>
            </a:r>
            <a:r>
              <a:rPr sz="2000" b="1" spc="-10" dirty="0">
                <a:latin typeface="Arial"/>
                <a:cs typeface="Arial"/>
              </a:rPr>
              <a:t>R</a:t>
            </a:r>
            <a:r>
              <a:rPr sz="2000" b="1" dirty="0">
                <a:latin typeface="Arial"/>
                <a:cs typeface="Arial"/>
              </a:rPr>
              <a:t>A 4:</a:t>
            </a:r>
            <a:r>
              <a:rPr sz="2000" b="1" spc="5" dirty="0">
                <a:latin typeface="Arial"/>
                <a:cs typeface="Arial"/>
              </a:rPr>
              <a:t> </a:t>
            </a:r>
            <a:r>
              <a:rPr sz="2000" b="1" dirty="0">
                <a:latin typeface="Arial"/>
                <a:cs typeface="Arial"/>
              </a:rPr>
              <a:t>C</a:t>
            </a:r>
            <a:r>
              <a:rPr sz="2000" b="1" spc="-10" dirty="0">
                <a:latin typeface="Arial"/>
                <a:cs typeface="Arial"/>
              </a:rPr>
              <a:t>o</a:t>
            </a:r>
            <a:r>
              <a:rPr sz="2000" b="1" dirty="0">
                <a:latin typeface="Arial"/>
                <a:cs typeface="Arial"/>
              </a:rPr>
              <a:t>mm</a:t>
            </a:r>
            <a:r>
              <a:rPr sz="2000" b="1" spc="-10" dirty="0">
                <a:latin typeface="Arial"/>
                <a:cs typeface="Arial"/>
              </a:rPr>
              <a:t>u</a:t>
            </a:r>
            <a:r>
              <a:rPr sz="2000" b="1" spc="5" dirty="0">
                <a:latin typeface="Arial"/>
                <a:cs typeface="Arial"/>
              </a:rPr>
              <a:t>n</a:t>
            </a:r>
            <a:r>
              <a:rPr sz="2000" b="1" dirty="0">
                <a:latin typeface="Arial"/>
                <a:cs typeface="Arial"/>
              </a:rPr>
              <a:t>i</a:t>
            </a:r>
            <a:r>
              <a:rPr sz="2000" b="1" spc="5" dirty="0">
                <a:latin typeface="Arial"/>
                <a:cs typeface="Arial"/>
              </a:rPr>
              <a:t>t</a:t>
            </a:r>
            <a:r>
              <a:rPr sz="2000" b="1" dirty="0">
                <a:latin typeface="Arial"/>
                <a:cs typeface="Arial"/>
              </a:rPr>
              <a:t>y Lin</a:t>
            </a:r>
            <a:r>
              <a:rPr sz="2000" b="1" spc="-10" dirty="0">
                <a:latin typeface="Arial"/>
                <a:cs typeface="Arial"/>
              </a:rPr>
              <a:t>k</a:t>
            </a:r>
            <a:r>
              <a:rPr sz="2000" b="1" dirty="0">
                <a:latin typeface="Arial"/>
                <a:cs typeface="Arial"/>
              </a:rPr>
              <a:t>a</a:t>
            </a:r>
            <a:r>
              <a:rPr sz="2000" b="1" spc="-5" dirty="0">
                <a:latin typeface="Arial"/>
                <a:cs typeface="Arial"/>
              </a:rPr>
              <a:t>g</a:t>
            </a:r>
            <a:r>
              <a:rPr sz="2000" b="1" dirty="0">
                <a:latin typeface="Arial"/>
                <a:cs typeface="Arial"/>
              </a:rPr>
              <a:t>es</a:t>
            </a:r>
            <a:r>
              <a:rPr sz="2000" b="1" spc="-10" dirty="0">
                <a:latin typeface="Arial"/>
                <a:cs typeface="Arial"/>
              </a:rPr>
              <a:t> </a:t>
            </a:r>
            <a:r>
              <a:rPr sz="2000" b="1" spc="5" dirty="0">
                <a:latin typeface="Arial"/>
                <a:cs typeface="Arial"/>
              </a:rPr>
              <a:t>a</a:t>
            </a:r>
            <a:r>
              <a:rPr sz="2000" b="1" spc="-5" dirty="0">
                <a:latin typeface="Arial"/>
                <a:cs typeface="Arial"/>
              </a:rPr>
              <a:t>n</a:t>
            </a:r>
            <a:r>
              <a:rPr sz="2000" b="1" dirty="0">
                <a:latin typeface="Arial"/>
                <a:cs typeface="Arial"/>
              </a:rPr>
              <a:t>d</a:t>
            </a:r>
            <a:r>
              <a:rPr sz="2000" b="1" spc="-15" dirty="0">
                <a:latin typeface="Arial"/>
                <a:cs typeface="Arial"/>
              </a:rPr>
              <a:t> </a:t>
            </a:r>
            <a:r>
              <a:rPr sz="2000" b="1" spc="-5" dirty="0">
                <a:latin typeface="Arial"/>
                <a:cs typeface="Arial"/>
              </a:rPr>
              <a:t>P</a:t>
            </a:r>
            <a:r>
              <a:rPr sz="2000" b="1" dirty="0">
                <a:latin typeface="Arial"/>
                <a:cs typeface="Arial"/>
              </a:rPr>
              <a:t>rofes</a:t>
            </a:r>
            <a:r>
              <a:rPr sz="2000" b="1" spc="-10" dirty="0">
                <a:latin typeface="Arial"/>
                <a:cs typeface="Arial"/>
              </a:rPr>
              <a:t>s</a:t>
            </a:r>
            <a:r>
              <a:rPr sz="2000" b="1" dirty="0">
                <a:latin typeface="Arial"/>
                <a:cs typeface="Arial"/>
              </a:rPr>
              <a:t>io</a:t>
            </a:r>
            <a:r>
              <a:rPr sz="2000" b="1" spc="-10" dirty="0">
                <a:latin typeface="Arial"/>
                <a:cs typeface="Arial"/>
              </a:rPr>
              <a:t>n</a:t>
            </a:r>
            <a:r>
              <a:rPr sz="2000" b="1" dirty="0">
                <a:latin typeface="Arial"/>
                <a:cs typeface="Arial"/>
              </a:rPr>
              <a:t>al </a:t>
            </a:r>
            <a:r>
              <a:rPr sz="2000" b="1" spc="-5" dirty="0">
                <a:latin typeface="Arial"/>
                <a:cs typeface="Arial"/>
              </a:rPr>
              <a:t>Eng</a:t>
            </a:r>
            <a:r>
              <a:rPr sz="2000" b="1" dirty="0">
                <a:latin typeface="Arial"/>
                <a:cs typeface="Arial"/>
              </a:rPr>
              <a:t>a</a:t>
            </a:r>
            <a:r>
              <a:rPr sz="2000" b="1" spc="-5" dirty="0">
                <a:latin typeface="Arial"/>
                <a:cs typeface="Arial"/>
              </a:rPr>
              <a:t>g</a:t>
            </a:r>
            <a:r>
              <a:rPr sz="2000" b="1" dirty="0">
                <a:latin typeface="Arial"/>
                <a:cs typeface="Arial"/>
              </a:rPr>
              <a:t>eme</a:t>
            </a:r>
            <a:r>
              <a:rPr sz="2000" b="1" spc="-5" dirty="0">
                <a:latin typeface="Arial"/>
                <a:cs typeface="Arial"/>
              </a:rPr>
              <a:t>n</a:t>
            </a:r>
            <a:r>
              <a:rPr sz="2000" b="1" dirty="0">
                <a:latin typeface="Arial"/>
                <a:cs typeface="Arial"/>
              </a:rPr>
              <a:t>t</a:t>
            </a:r>
            <a:r>
              <a:rPr sz="2000" b="1" spc="5" dirty="0">
                <a:latin typeface="Arial"/>
                <a:cs typeface="Arial"/>
              </a:rPr>
              <a:t> </a:t>
            </a:r>
            <a:r>
              <a:rPr sz="2000" b="1" dirty="0">
                <a:latin typeface="Arial"/>
                <a:cs typeface="Arial"/>
              </a:rPr>
              <a:t>&amp; </a:t>
            </a:r>
            <a:r>
              <a:rPr sz="2000" b="1" spc="-5" dirty="0">
                <a:latin typeface="Arial"/>
                <a:cs typeface="Arial"/>
              </a:rPr>
              <a:t>P</a:t>
            </a:r>
            <a:r>
              <a:rPr sz="2000" b="1" spc="-10" dirty="0">
                <a:latin typeface="Arial"/>
                <a:cs typeface="Arial"/>
              </a:rPr>
              <a:t>e</a:t>
            </a:r>
            <a:r>
              <a:rPr sz="2000" b="1" dirty="0">
                <a:latin typeface="Arial"/>
                <a:cs typeface="Arial"/>
              </a:rPr>
              <a:t>r</a:t>
            </a:r>
            <a:r>
              <a:rPr sz="2000" b="1" spc="5" dirty="0">
                <a:latin typeface="Arial"/>
                <a:cs typeface="Arial"/>
              </a:rPr>
              <a:t>s</a:t>
            </a:r>
            <a:r>
              <a:rPr sz="2000" b="1" spc="-20" dirty="0">
                <a:latin typeface="Arial"/>
                <a:cs typeface="Arial"/>
              </a:rPr>
              <a:t>o</a:t>
            </a:r>
            <a:r>
              <a:rPr sz="2000" b="1" spc="-5" dirty="0">
                <a:latin typeface="Arial"/>
                <a:cs typeface="Arial"/>
              </a:rPr>
              <a:t>n</a:t>
            </a:r>
            <a:r>
              <a:rPr sz="2000" b="1" dirty="0">
                <a:latin typeface="Arial"/>
                <a:cs typeface="Arial"/>
              </a:rPr>
              <a:t>al Gro</a:t>
            </a:r>
            <a:r>
              <a:rPr sz="2000" b="1" spc="-10" dirty="0">
                <a:latin typeface="Arial"/>
                <a:cs typeface="Arial"/>
              </a:rPr>
              <a:t>w</a:t>
            </a:r>
            <a:r>
              <a:rPr sz="2000" b="1" dirty="0">
                <a:latin typeface="Arial"/>
                <a:cs typeface="Arial"/>
              </a:rPr>
              <a:t>th </a:t>
            </a:r>
            <a:r>
              <a:rPr sz="2000" b="1" spc="5" dirty="0">
                <a:latin typeface="Arial"/>
                <a:cs typeface="Arial"/>
              </a:rPr>
              <a:t>a</a:t>
            </a:r>
            <a:r>
              <a:rPr sz="2000" b="1" spc="-5" dirty="0">
                <a:latin typeface="Arial"/>
                <a:cs typeface="Arial"/>
              </a:rPr>
              <a:t>n</a:t>
            </a:r>
            <a:r>
              <a:rPr sz="2000" b="1" dirty="0">
                <a:latin typeface="Arial"/>
                <a:cs typeface="Arial"/>
              </a:rPr>
              <a:t>d</a:t>
            </a:r>
            <a:r>
              <a:rPr sz="2000" b="1" spc="-5" dirty="0">
                <a:latin typeface="Arial"/>
                <a:cs typeface="Arial"/>
              </a:rPr>
              <a:t> </a:t>
            </a:r>
            <a:r>
              <a:rPr sz="2000" b="1" dirty="0">
                <a:latin typeface="Arial"/>
                <a:cs typeface="Arial"/>
              </a:rPr>
              <a:t>Prof</a:t>
            </a:r>
            <a:r>
              <a:rPr sz="2000" b="1" spc="5" dirty="0">
                <a:latin typeface="Arial"/>
                <a:cs typeface="Arial"/>
              </a:rPr>
              <a:t>e</a:t>
            </a:r>
            <a:r>
              <a:rPr sz="2000" b="1" dirty="0">
                <a:latin typeface="Arial"/>
                <a:cs typeface="Arial"/>
              </a:rPr>
              <a:t>s</a:t>
            </a:r>
            <a:r>
              <a:rPr sz="2000" b="1" spc="-10" dirty="0">
                <a:latin typeface="Arial"/>
                <a:cs typeface="Arial"/>
              </a:rPr>
              <a:t>s</a:t>
            </a:r>
            <a:r>
              <a:rPr sz="2000" b="1" dirty="0">
                <a:latin typeface="Arial"/>
                <a:cs typeface="Arial"/>
              </a:rPr>
              <a:t>io</a:t>
            </a:r>
            <a:r>
              <a:rPr sz="2000" b="1" spc="-10" dirty="0">
                <a:latin typeface="Arial"/>
                <a:cs typeface="Arial"/>
              </a:rPr>
              <a:t>n</a:t>
            </a:r>
            <a:r>
              <a:rPr sz="2000" b="1" dirty="0">
                <a:latin typeface="Arial"/>
                <a:cs typeface="Arial"/>
              </a:rPr>
              <a:t>al De</a:t>
            </a:r>
            <a:r>
              <a:rPr sz="2000" b="1" spc="5" dirty="0">
                <a:latin typeface="Arial"/>
                <a:cs typeface="Arial"/>
              </a:rPr>
              <a:t>v</a:t>
            </a:r>
            <a:r>
              <a:rPr sz="2000" b="1" dirty="0">
                <a:latin typeface="Arial"/>
                <a:cs typeface="Arial"/>
              </a:rPr>
              <a:t>elo</a:t>
            </a:r>
            <a:r>
              <a:rPr sz="2000" b="1" spc="-10" dirty="0">
                <a:latin typeface="Arial"/>
                <a:cs typeface="Arial"/>
              </a:rPr>
              <a:t>p</a:t>
            </a:r>
            <a:r>
              <a:rPr sz="2000" b="1" dirty="0">
                <a:latin typeface="Arial"/>
                <a:cs typeface="Arial"/>
              </a:rPr>
              <a:t>me</a:t>
            </a:r>
            <a:r>
              <a:rPr sz="2000" b="1" spc="-5" dirty="0">
                <a:latin typeface="Arial"/>
                <a:cs typeface="Arial"/>
              </a:rPr>
              <a:t>n</a:t>
            </a:r>
            <a:r>
              <a:rPr sz="2000" b="1" dirty="0">
                <a:latin typeface="Arial"/>
                <a:cs typeface="Arial"/>
              </a:rPr>
              <a:t>t</a:t>
            </a:r>
            <a:endParaRPr lang="en-US" sz="2000" b="1" dirty="0">
              <a:latin typeface="Arial"/>
              <a:cs typeface="Arial"/>
            </a:endParaRPr>
          </a:p>
          <a:p>
            <a:pPr marL="12700" marR="12700"/>
            <a:r>
              <a:rPr lang="en-US" sz="2800" b="1" dirty="0">
                <a:highlight>
                  <a:srgbClr val="FFFF00"/>
                </a:highlight>
                <a:latin typeface="Arial"/>
                <a:cs typeface="Arial"/>
              </a:rPr>
              <a:t>O</a:t>
            </a:r>
            <a:r>
              <a:rPr lang="en-US" sz="2800" b="1" spc="-10" dirty="0">
                <a:highlight>
                  <a:srgbClr val="FFFF00"/>
                </a:highlight>
                <a:latin typeface="Arial"/>
                <a:cs typeface="Arial"/>
              </a:rPr>
              <a:t>B</a:t>
            </a:r>
            <a:r>
              <a:rPr lang="en-US" sz="2800" b="1" spc="0" dirty="0">
                <a:highlight>
                  <a:srgbClr val="FFFF00"/>
                </a:highlight>
                <a:latin typeface="Arial"/>
                <a:cs typeface="Arial"/>
              </a:rPr>
              <a:t>J</a:t>
            </a:r>
            <a:r>
              <a:rPr lang="en-US" sz="2800" b="1" spc="-10" dirty="0">
                <a:highlight>
                  <a:srgbClr val="FFFF00"/>
                </a:highlight>
                <a:latin typeface="Arial"/>
                <a:cs typeface="Arial"/>
              </a:rPr>
              <a:t>EC</a:t>
            </a:r>
            <a:r>
              <a:rPr lang="en-US" sz="2800" b="1" spc="0" dirty="0">
                <a:highlight>
                  <a:srgbClr val="FFFF00"/>
                </a:highlight>
                <a:latin typeface="Arial"/>
                <a:cs typeface="Arial"/>
              </a:rPr>
              <a:t>TIVE </a:t>
            </a:r>
            <a:r>
              <a:rPr lang="en-US" sz="2800" b="1" dirty="0">
                <a:highlight>
                  <a:srgbClr val="FFFF00"/>
                </a:highlight>
                <a:latin typeface="Arial"/>
                <a:cs typeface="Arial"/>
              </a:rPr>
              <a:t>1</a:t>
            </a:r>
            <a:r>
              <a:rPr lang="en-US" sz="2800" b="1" spc="-5" dirty="0">
                <a:highlight>
                  <a:srgbClr val="FFFF00"/>
                </a:highlight>
                <a:latin typeface="Arial"/>
                <a:cs typeface="Arial"/>
              </a:rPr>
              <a:t>5</a:t>
            </a:r>
            <a:r>
              <a:rPr lang="en-US" sz="2800" b="1" spc="0" dirty="0">
                <a:highlight>
                  <a:srgbClr val="FFFF00"/>
                </a:highlight>
                <a:latin typeface="Arial"/>
                <a:cs typeface="Arial"/>
              </a:rPr>
              <a:t>.</a:t>
            </a:r>
            <a:r>
              <a:rPr lang="en-US" sz="2800" b="1" spc="10" dirty="0">
                <a:highlight>
                  <a:srgbClr val="FFFF00"/>
                </a:highlight>
                <a:latin typeface="Arial"/>
                <a:cs typeface="Arial"/>
              </a:rPr>
              <a:t> </a:t>
            </a:r>
            <a:r>
              <a:rPr lang="en-US" sz="2800" b="1" spc="-10" dirty="0">
                <a:highlight>
                  <a:srgbClr val="FFFF00"/>
                </a:highlight>
                <a:latin typeface="Arial"/>
                <a:cs typeface="Arial"/>
              </a:rPr>
              <a:t>C</a:t>
            </a:r>
            <a:r>
              <a:rPr lang="en-US" sz="2800" b="1" spc="0" dirty="0">
                <a:highlight>
                  <a:srgbClr val="FFFF00"/>
                </a:highlight>
                <a:latin typeface="Arial"/>
                <a:cs typeface="Arial"/>
              </a:rPr>
              <a:t>om</a:t>
            </a:r>
            <a:r>
              <a:rPr lang="en-US" sz="2800" b="1" spc="-15" dirty="0">
                <a:highlight>
                  <a:srgbClr val="FFFF00"/>
                </a:highlight>
                <a:latin typeface="Arial"/>
                <a:cs typeface="Arial"/>
              </a:rPr>
              <a:t>p</a:t>
            </a:r>
            <a:r>
              <a:rPr lang="en-US" sz="2800" b="1" spc="0" dirty="0">
                <a:highlight>
                  <a:srgbClr val="FFFF00"/>
                </a:highlight>
                <a:latin typeface="Arial"/>
                <a:cs typeface="Arial"/>
              </a:rPr>
              <a:t>lied w</a:t>
            </a:r>
            <a:r>
              <a:rPr lang="en-US" sz="2800" b="1" spc="-10" dirty="0">
                <a:highlight>
                  <a:srgbClr val="FFFF00"/>
                </a:highlight>
                <a:latin typeface="Arial"/>
                <a:cs typeface="Arial"/>
              </a:rPr>
              <a:t>i</a:t>
            </a:r>
            <a:r>
              <a:rPr lang="en-US" sz="2800" b="1" spc="0" dirty="0">
                <a:highlight>
                  <a:srgbClr val="FFFF00"/>
                </a:highlight>
                <a:latin typeface="Arial"/>
                <a:cs typeface="Arial"/>
              </a:rPr>
              <a:t>th and im</a:t>
            </a:r>
            <a:r>
              <a:rPr lang="en-US" sz="2800" b="1" spc="-15" dirty="0">
                <a:highlight>
                  <a:srgbClr val="FFFF00"/>
                </a:highlight>
                <a:latin typeface="Arial"/>
                <a:cs typeface="Arial"/>
              </a:rPr>
              <a:t>p</a:t>
            </a:r>
            <a:r>
              <a:rPr lang="en-US" sz="2800" b="1" spc="0" dirty="0">
                <a:highlight>
                  <a:srgbClr val="FFFF00"/>
                </a:highlight>
                <a:latin typeface="Arial"/>
                <a:cs typeface="Arial"/>
              </a:rPr>
              <a:t>leme</a:t>
            </a:r>
            <a:r>
              <a:rPr lang="en-US" sz="2800" b="1" spc="-20" dirty="0">
                <a:highlight>
                  <a:srgbClr val="FFFF00"/>
                </a:highlight>
                <a:latin typeface="Arial"/>
                <a:cs typeface="Arial"/>
              </a:rPr>
              <a:t>n</a:t>
            </a:r>
            <a:r>
              <a:rPr lang="en-US" sz="2800" b="1" spc="0" dirty="0">
                <a:highlight>
                  <a:srgbClr val="FFFF00"/>
                </a:highlight>
                <a:latin typeface="Arial"/>
                <a:cs typeface="Arial"/>
              </a:rPr>
              <a:t>ted s</a:t>
            </a:r>
            <a:r>
              <a:rPr lang="en-US" sz="2800" b="1" spc="-5" dirty="0">
                <a:highlight>
                  <a:srgbClr val="FFFF00"/>
                </a:highlight>
                <a:latin typeface="Arial"/>
                <a:cs typeface="Arial"/>
              </a:rPr>
              <a:t>c</a:t>
            </a:r>
            <a:r>
              <a:rPr lang="en-US" sz="2800" b="1" spc="0" dirty="0">
                <a:highlight>
                  <a:srgbClr val="FFFF00"/>
                </a:highlight>
                <a:latin typeface="Arial"/>
                <a:cs typeface="Arial"/>
              </a:rPr>
              <a:t>h</a:t>
            </a:r>
            <a:r>
              <a:rPr lang="en-US" sz="2800" b="1" spc="-10" dirty="0">
                <a:highlight>
                  <a:srgbClr val="FFFF00"/>
                </a:highlight>
                <a:latin typeface="Arial"/>
                <a:cs typeface="Arial"/>
              </a:rPr>
              <a:t>o</a:t>
            </a:r>
            <a:r>
              <a:rPr lang="en-US" sz="2800" b="1" spc="0" dirty="0">
                <a:highlight>
                  <a:srgbClr val="FFFF00"/>
                </a:highlight>
                <a:latin typeface="Arial"/>
                <a:cs typeface="Arial"/>
              </a:rPr>
              <a:t>ol</a:t>
            </a:r>
            <a:r>
              <a:rPr lang="en-US" sz="2800" b="1" spc="5" dirty="0">
                <a:highlight>
                  <a:srgbClr val="FFFF00"/>
                </a:highlight>
                <a:latin typeface="Arial"/>
                <a:cs typeface="Arial"/>
              </a:rPr>
              <a:t> </a:t>
            </a:r>
            <a:r>
              <a:rPr lang="en-US" sz="2800" b="1" spc="0" dirty="0">
                <a:highlight>
                  <a:srgbClr val="FFFF00"/>
                </a:highlight>
                <a:latin typeface="Arial"/>
                <a:cs typeface="Arial"/>
              </a:rPr>
              <a:t>p</a:t>
            </a:r>
            <a:r>
              <a:rPr lang="en-US" sz="2800" b="1" spc="-20" dirty="0">
                <a:highlight>
                  <a:srgbClr val="FFFF00"/>
                </a:highlight>
                <a:latin typeface="Arial"/>
                <a:cs typeface="Arial"/>
              </a:rPr>
              <a:t>o</a:t>
            </a:r>
            <a:r>
              <a:rPr lang="en-US" sz="2800" b="1" spc="0" dirty="0">
                <a:highlight>
                  <a:srgbClr val="FFFF00"/>
                </a:highlight>
                <a:latin typeface="Arial"/>
                <a:cs typeface="Arial"/>
              </a:rPr>
              <a:t>li</a:t>
            </a:r>
            <a:r>
              <a:rPr lang="en-US" sz="2800" b="1" spc="-15" dirty="0">
                <a:highlight>
                  <a:srgbClr val="FFFF00"/>
                </a:highlight>
                <a:latin typeface="Arial"/>
                <a:cs typeface="Arial"/>
              </a:rPr>
              <a:t>c</a:t>
            </a:r>
            <a:r>
              <a:rPr lang="en-US" sz="2800" b="1" spc="0" dirty="0">
                <a:highlight>
                  <a:srgbClr val="FFFF00"/>
                </a:highlight>
                <a:latin typeface="Arial"/>
                <a:cs typeface="Arial"/>
              </a:rPr>
              <a:t>ies a</a:t>
            </a:r>
            <a:r>
              <a:rPr lang="en-US" sz="2800" b="1" spc="-5" dirty="0">
                <a:highlight>
                  <a:srgbClr val="FFFF00"/>
                </a:highlight>
                <a:latin typeface="Arial"/>
                <a:cs typeface="Arial"/>
              </a:rPr>
              <a:t>n</a:t>
            </a:r>
            <a:r>
              <a:rPr lang="en-US" sz="2800" b="1" spc="0" dirty="0">
                <a:highlight>
                  <a:srgbClr val="FFFF00"/>
                </a:highlight>
                <a:latin typeface="Arial"/>
                <a:cs typeface="Arial"/>
              </a:rPr>
              <a:t>d proc</a:t>
            </a:r>
            <a:r>
              <a:rPr lang="en-US" sz="2800" b="1" spc="-5" dirty="0">
                <a:highlight>
                  <a:srgbClr val="FFFF00"/>
                </a:highlight>
                <a:latin typeface="Arial"/>
                <a:cs typeface="Arial"/>
              </a:rPr>
              <a:t>e</a:t>
            </a:r>
            <a:r>
              <a:rPr lang="en-US" sz="2800" b="1" spc="0" dirty="0">
                <a:highlight>
                  <a:srgbClr val="FFFF00"/>
                </a:highlight>
                <a:latin typeface="Arial"/>
                <a:cs typeface="Arial"/>
              </a:rPr>
              <a:t>d</a:t>
            </a:r>
            <a:r>
              <a:rPr lang="en-US" sz="2800" b="1" spc="-10" dirty="0">
                <a:highlight>
                  <a:srgbClr val="FFFF00"/>
                </a:highlight>
                <a:latin typeface="Arial"/>
                <a:cs typeface="Arial"/>
              </a:rPr>
              <a:t>u</a:t>
            </a:r>
            <a:r>
              <a:rPr lang="en-US" sz="2800" b="1" spc="0" dirty="0">
                <a:highlight>
                  <a:srgbClr val="FFFF00"/>
                </a:highlight>
                <a:latin typeface="Arial"/>
                <a:cs typeface="Arial"/>
              </a:rPr>
              <a:t>res c</a:t>
            </a:r>
            <a:r>
              <a:rPr lang="en-US" sz="2800" b="1" spc="-5" dirty="0">
                <a:highlight>
                  <a:srgbClr val="FFFF00"/>
                </a:highlight>
                <a:latin typeface="Arial"/>
                <a:cs typeface="Arial"/>
              </a:rPr>
              <a:t>o</a:t>
            </a:r>
            <a:r>
              <a:rPr lang="en-US" sz="2800" b="1" spc="0" dirty="0">
                <a:highlight>
                  <a:srgbClr val="FFFF00"/>
                </a:highlight>
                <a:latin typeface="Arial"/>
                <a:cs typeface="Arial"/>
              </a:rPr>
              <a:t>n</a:t>
            </a:r>
            <a:r>
              <a:rPr lang="en-US" sz="2800" b="1" spc="-5" dirty="0">
                <a:highlight>
                  <a:srgbClr val="FFFF00"/>
                </a:highlight>
                <a:latin typeface="Arial"/>
                <a:cs typeface="Arial"/>
              </a:rPr>
              <a:t>s</a:t>
            </a:r>
            <a:r>
              <a:rPr lang="en-US" sz="2800" b="1" spc="0" dirty="0">
                <a:highlight>
                  <a:srgbClr val="FFFF00"/>
                </a:highlight>
                <a:latin typeface="Arial"/>
                <a:cs typeface="Arial"/>
              </a:rPr>
              <a:t>iste</a:t>
            </a:r>
            <a:r>
              <a:rPr lang="en-US" sz="2800" b="1" spc="-15" dirty="0">
                <a:highlight>
                  <a:srgbClr val="FFFF00"/>
                </a:highlight>
                <a:latin typeface="Arial"/>
                <a:cs typeface="Arial"/>
              </a:rPr>
              <a:t>n</a:t>
            </a:r>
            <a:r>
              <a:rPr lang="en-US" sz="2800" b="1" spc="0" dirty="0">
                <a:highlight>
                  <a:srgbClr val="FFFF00"/>
                </a:highlight>
                <a:latin typeface="Arial"/>
                <a:cs typeface="Arial"/>
              </a:rPr>
              <a:t>tly</a:t>
            </a:r>
            <a:r>
              <a:rPr lang="en-US" sz="2800" b="1" spc="-10" dirty="0">
                <a:highlight>
                  <a:srgbClr val="FFFF00"/>
                </a:highlight>
                <a:latin typeface="Arial"/>
                <a:cs typeface="Arial"/>
              </a:rPr>
              <a:t> </a:t>
            </a:r>
            <a:r>
              <a:rPr lang="en-US" sz="2800" b="1" spc="0" dirty="0">
                <a:highlight>
                  <a:srgbClr val="FFFF00"/>
                </a:highlight>
                <a:latin typeface="Arial"/>
                <a:cs typeface="Arial"/>
              </a:rPr>
              <a:t>to fo</a:t>
            </a:r>
            <a:r>
              <a:rPr lang="en-US" sz="2800" b="1" spc="-5" dirty="0">
                <a:highlight>
                  <a:srgbClr val="FFFF00"/>
                </a:highlight>
                <a:latin typeface="Arial"/>
                <a:cs typeface="Arial"/>
              </a:rPr>
              <a:t>s</a:t>
            </a:r>
            <a:r>
              <a:rPr lang="en-US" sz="2800" b="1" spc="0" dirty="0">
                <a:highlight>
                  <a:srgbClr val="FFFF00"/>
                </a:highlight>
                <a:latin typeface="Arial"/>
                <a:cs typeface="Arial"/>
              </a:rPr>
              <a:t>ter h</a:t>
            </a:r>
            <a:r>
              <a:rPr lang="en-US" sz="2800" b="1" spc="-5" dirty="0">
                <a:highlight>
                  <a:srgbClr val="FFFF00"/>
                </a:highlight>
                <a:latin typeface="Arial"/>
                <a:cs typeface="Arial"/>
              </a:rPr>
              <a:t>a</a:t>
            </a:r>
            <a:r>
              <a:rPr lang="en-US" sz="2800" b="1" spc="0" dirty="0">
                <a:highlight>
                  <a:srgbClr val="FFFF00"/>
                </a:highlight>
                <a:latin typeface="Arial"/>
                <a:cs typeface="Arial"/>
              </a:rPr>
              <a:t>rmo</a:t>
            </a:r>
            <a:r>
              <a:rPr lang="en-US" sz="2800" b="1" spc="-10" dirty="0">
                <a:highlight>
                  <a:srgbClr val="FFFF00"/>
                </a:highlight>
                <a:latin typeface="Arial"/>
                <a:cs typeface="Arial"/>
              </a:rPr>
              <a:t>n</a:t>
            </a:r>
            <a:r>
              <a:rPr lang="en-US" sz="2800" b="1" spc="0" dirty="0">
                <a:highlight>
                  <a:srgbClr val="FFFF00"/>
                </a:highlight>
                <a:latin typeface="Arial"/>
                <a:cs typeface="Arial"/>
              </a:rPr>
              <a:t>io</a:t>
            </a:r>
            <a:r>
              <a:rPr lang="en-US" sz="2800" b="1" spc="-10" dirty="0">
                <a:highlight>
                  <a:srgbClr val="FFFF00"/>
                </a:highlight>
                <a:latin typeface="Arial"/>
                <a:cs typeface="Arial"/>
              </a:rPr>
              <a:t>u</a:t>
            </a:r>
            <a:r>
              <a:rPr lang="en-US" sz="2800" b="1" spc="0" dirty="0">
                <a:highlight>
                  <a:srgbClr val="FFFF00"/>
                </a:highlight>
                <a:latin typeface="Arial"/>
                <a:cs typeface="Arial"/>
              </a:rPr>
              <a:t>s rela</a:t>
            </a:r>
            <a:r>
              <a:rPr lang="en-US" sz="2800" b="1" spc="-10" dirty="0">
                <a:highlight>
                  <a:srgbClr val="FFFF00"/>
                </a:highlight>
                <a:latin typeface="Arial"/>
                <a:cs typeface="Arial"/>
              </a:rPr>
              <a:t>t</a:t>
            </a:r>
            <a:r>
              <a:rPr lang="en-US" sz="2800" b="1" spc="0" dirty="0">
                <a:highlight>
                  <a:srgbClr val="FFFF00"/>
                </a:highlight>
                <a:latin typeface="Arial"/>
                <a:cs typeface="Arial"/>
              </a:rPr>
              <a:t>io</a:t>
            </a:r>
            <a:r>
              <a:rPr lang="en-US" sz="2800" b="1" spc="-10" dirty="0">
                <a:highlight>
                  <a:srgbClr val="FFFF00"/>
                </a:highlight>
                <a:latin typeface="Arial"/>
                <a:cs typeface="Arial"/>
              </a:rPr>
              <a:t>n</a:t>
            </a:r>
            <a:r>
              <a:rPr lang="en-US" sz="2800" b="1" spc="0" dirty="0">
                <a:highlight>
                  <a:srgbClr val="FFFF00"/>
                </a:highlight>
                <a:latin typeface="Arial"/>
                <a:cs typeface="Arial"/>
              </a:rPr>
              <a:t>s</a:t>
            </a:r>
            <a:r>
              <a:rPr lang="en-US" sz="2800" b="1" spc="-5" dirty="0">
                <a:highlight>
                  <a:srgbClr val="FFFF00"/>
                </a:highlight>
                <a:latin typeface="Arial"/>
                <a:cs typeface="Arial"/>
              </a:rPr>
              <a:t>h</a:t>
            </a:r>
            <a:r>
              <a:rPr lang="en-US" sz="2800" b="1" spc="0" dirty="0">
                <a:highlight>
                  <a:srgbClr val="FFFF00"/>
                </a:highlight>
                <a:latin typeface="Arial"/>
                <a:cs typeface="Arial"/>
              </a:rPr>
              <a:t>ips w</a:t>
            </a:r>
            <a:r>
              <a:rPr lang="en-US" sz="2800" b="1" spc="-10" dirty="0">
                <a:highlight>
                  <a:srgbClr val="FFFF00"/>
                </a:highlight>
                <a:latin typeface="Arial"/>
                <a:cs typeface="Arial"/>
              </a:rPr>
              <a:t>i</a:t>
            </a:r>
            <a:r>
              <a:rPr lang="en-US" sz="2800" b="1" spc="0" dirty="0">
                <a:highlight>
                  <a:srgbClr val="FFFF00"/>
                </a:highlight>
                <a:latin typeface="Arial"/>
                <a:cs typeface="Arial"/>
              </a:rPr>
              <a:t>th</a:t>
            </a:r>
            <a:r>
              <a:rPr lang="en-US" sz="2800" b="1" spc="-10" dirty="0">
                <a:highlight>
                  <a:srgbClr val="FFFF00"/>
                </a:highlight>
                <a:latin typeface="Arial"/>
                <a:cs typeface="Arial"/>
              </a:rPr>
              <a:t> </a:t>
            </a:r>
            <a:r>
              <a:rPr lang="en-US" sz="2800" b="1" spc="0" dirty="0">
                <a:highlight>
                  <a:srgbClr val="FFFF00"/>
                </a:highlight>
                <a:latin typeface="Arial"/>
                <a:cs typeface="Arial"/>
              </a:rPr>
              <a:t>le</a:t>
            </a:r>
            <a:r>
              <a:rPr lang="en-US" sz="2800" b="1" spc="-5" dirty="0">
                <a:highlight>
                  <a:srgbClr val="FFFF00"/>
                </a:highlight>
                <a:latin typeface="Arial"/>
                <a:cs typeface="Arial"/>
              </a:rPr>
              <a:t>a</a:t>
            </a:r>
            <a:r>
              <a:rPr lang="en-US" sz="2800" b="1" spc="0" dirty="0">
                <a:highlight>
                  <a:srgbClr val="FFFF00"/>
                </a:highlight>
                <a:latin typeface="Arial"/>
                <a:cs typeface="Arial"/>
              </a:rPr>
              <a:t>rner</a:t>
            </a:r>
            <a:r>
              <a:rPr lang="en-US" sz="2800" b="1" spc="-15" dirty="0">
                <a:highlight>
                  <a:srgbClr val="FFFF00"/>
                </a:highlight>
                <a:latin typeface="Arial"/>
                <a:cs typeface="Arial"/>
              </a:rPr>
              <a:t>s</a:t>
            </a:r>
            <a:r>
              <a:rPr lang="en-US" sz="2800" b="1" spc="0" dirty="0">
                <a:highlight>
                  <a:srgbClr val="FFFF00"/>
                </a:highlight>
                <a:latin typeface="Arial"/>
                <a:cs typeface="Arial"/>
              </a:rPr>
              <a:t>, p</a:t>
            </a:r>
            <a:r>
              <a:rPr lang="en-US" sz="2800" b="1" spc="-5" dirty="0">
                <a:highlight>
                  <a:srgbClr val="FFFF00"/>
                </a:highlight>
                <a:latin typeface="Arial"/>
                <a:cs typeface="Arial"/>
              </a:rPr>
              <a:t>a</a:t>
            </a:r>
            <a:r>
              <a:rPr lang="en-US" sz="2800" b="1" spc="0" dirty="0">
                <a:highlight>
                  <a:srgbClr val="FFFF00"/>
                </a:highlight>
                <a:latin typeface="Arial"/>
                <a:cs typeface="Arial"/>
              </a:rPr>
              <a:t>rents,</a:t>
            </a:r>
            <a:r>
              <a:rPr lang="en-US" sz="2800" b="1" spc="-5" dirty="0">
                <a:highlight>
                  <a:srgbClr val="FFFF00"/>
                </a:highlight>
                <a:latin typeface="Arial"/>
                <a:cs typeface="Arial"/>
              </a:rPr>
              <a:t> </a:t>
            </a:r>
            <a:r>
              <a:rPr lang="en-US" sz="2800" b="1" spc="0" dirty="0">
                <a:highlight>
                  <a:srgbClr val="FFFF00"/>
                </a:highlight>
                <a:latin typeface="Arial"/>
                <a:cs typeface="Arial"/>
              </a:rPr>
              <a:t>a</a:t>
            </a:r>
            <a:r>
              <a:rPr lang="en-US" sz="2800" b="1" spc="-5" dirty="0">
                <a:highlight>
                  <a:srgbClr val="FFFF00"/>
                </a:highlight>
                <a:latin typeface="Arial"/>
                <a:cs typeface="Arial"/>
              </a:rPr>
              <a:t>n</a:t>
            </a:r>
            <a:r>
              <a:rPr lang="en-US" sz="2800" b="1" spc="0" dirty="0">
                <a:highlight>
                  <a:srgbClr val="FFFF00"/>
                </a:highlight>
                <a:latin typeface="Arial"/>
                <a:cs typeface="Arial"/>
              </a:rPr>
              <a:t>d other stake</a:t>
            </a:r>
            <a:r>
              <a:rPr lang="en-US" sz="2800" b="1" spc="-10" dirty="0">
                <a:highlight>
                  <a:srgbClr val="FFFF00"/>
                </a:highlight>
                <a:latin typeface="Arial"/>
                <a:cs typeface="Arial"/>
              </a:rPr>
              <a:t>h</a:t>
            </a:r>
            <a:r>
              <a:rPr lang="en-US" sz="2800" b="1" spc="0" dirty="0">
                <a:highlight>
                  <a:srgbClr val="FFFF00"/>
                </a:highlight>
                <a:latin typeface="Arial"/>
                <a:cs typeface="Arial"/>
              </a:rPr>
              <a:t>olders</a:t>
            </a:r>
            <a:endParaRPr lang="en-US" sz="2800" dirty="0">
              <a:highlight>
                <a:srgbClr val="FFFF00"/>
              </a:highlight>
              <a:latin typeface="Arial"/>
              <a:cs typeface="Arial"/>
            </a:endParaRPr>
          </a:p>
          <a:p>
            <a:pPr marL="12700" marR="12700">
              <a:lnSpc>
                <a:spcPts val="1720"/>
              </a:lnSpc>
            </a:pPr>
            <a:endParaRPr lang="en-US" sz="2000" dirty="0">
              <a:latin typeface="Arial"/>
              <a:cs typeface="Arial"/>
            </a:endParaRPr>
          </a:p>
          <a:p>
            <a:pPr marL="12700" marR="12700">
              <a:lnSpc>
                <a:spcPts val="1720"/>
              </a:lnSpc>
            </a:pPr>
            <a:endParaRPr sz="2000" dirty="0">
              <a:latin typeface="Arial"/>
              <a:cs typeface="Arial"/>
            </a:endParaRPr>
          </a:p>
        </p:txBody>
      </p:sp>
      <p:sp>
        <p:nvSpPr>
          <p:cNvPr id="5" name="object 5"/>
          <p:cNvSpPr txBox="1">
            <a:spLocks noGrp="1"/>
          </p:cNvSpPr>
          <p:nvPr>
            <p:ph type="sldNum" sz="quarter" idx="12"/>
          </p:nvPr>
        </p:nvSpPr>
        <p:spPr>
          <a:prstGeom prst="rect">
            <a:avLst/>
          </a:prstGeom>
        </p:spPr>
        <p:txBody>
          <a:bodyPr vert="horz" wrap="square" lIns="0" tIns="0" rIns="0" bIns="0" rtlCol="0">
            <a:noAutofit/>
          </a:bodyPr>
          <a:lstStyle/>
          <a:p>
            <a:pPr marL="25400"/>
            <a:r>
              <a:rPr sz="1100" dirty="0">
                <a:latin typeface="Arial"/>
                <a:cs typeface="Arial"/>
              </a:rPr>
              <a:t>21</a:t>
            </a:r>
            <a:endParaRPr sz="110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1150864070"/>
              </p:ext>
            </p:extLst>
          </p:nvPr>
        </p:nvGraphicFramePr>
        <p:xfrm>
          <a:off x="355600" y="1843061"/>
          <a:ext cx="18135599" cy="7836161"/>
        </p:xfrm>
        <a:graphic>
          <a:graphicData uri="http://schemas.openxmlformats.org/drawingml/2006/table">
            <a:tbl>
              <a:tblPr firstRow="1" bandRow="1">
                <a:tableStyleId>{2D5ABB26-0587-4C30-8999-92F81FD0307C}</a:tableStyleId>
              </a:tblPr>
              <a:tblGrid>
                <a:gridCol w="5796843">
                  <a:extLst>
                    <a:ext uri="{9D8B030D-6E8A-4147-A177-3AD203B41FA5}">
                      <a16:colId xmlns:a16="http://schemas.microsoft.com/office/drawing/2014/main" val="20001"/>
                    </a:ext>
                  </a:extLst>
                </a:gridCol>
                <a:gridCol w="39611">
                  <a:extLst>
                    <a:ext uri="{9D8B030D-6E8A-4147-A177-3AD203B41FA5}">
                      <a16:colId xmlns:a16="http://schemas.microsoft.com/office/drawing/2014/main" val="20002"/>
                    </a:ext>
                  </a:extLst>
                </a:gridCol>
                <a:gridCol w="2484504">
                  <a:extLst>
                    <a:ext uri="{9D8B030D-6E8A-4147-A177-3AD203B41FA5}">
                      <a16:colId xmlns:a16="http://schemas.microsoft.com/office/drawing/2014/main" val="20003"/>
                    </a:ext>
                  </a:extLst>
                </a:gridCol>
                <a:gridCol w="2483950">
                  <a:extLst>
                    <a:ext uri="{9D8B030D-6E8A-4147-A177-3AD203B41FA5}">
                      <a16:colId xmlns:a16="http://schemas.microsoft.com/office/drawing/2014/main" val="20004"/>
                    </a:ext>
                  </a:extLst>
                </a:gridCol>
                <a:gridCol w="2683496">
                  <a:extLst>
                    <a:ext uri="{9D8B030D-6E8A-4147-A177-3AD203B41FA5}">
                      <a16:colId xmlns:a16="http://schemas.microsoft.com/office/drawing/2014/main" val="20005"/>
                    </a:ext>
                  </a:extLst>
                </a:gridCol>
                <a:gridCol w="2682668">
                  <a:extLst>
                    <a:ext uri="{9D8B030D-6E8A-4147-A177-3AD203B41FA5}">
                      <a16:colId xmlns:a16="http://schemas.microsoft.com/office/drawing/2014/main" val="20006"/>
                    </a:ext>
                  </a:extLst>
                </a:gridCol>
                <a:gridCol w="1964527">
                  <a:extLst>
                    <a:ext uri="{9D8B030D-6E8A-4147-A177-3AD203B41FA5}">
                      <a16:colId xmlns:a16="http://schemas.microsoft.com/office/drawing/2014/main" val="20007"/>
                    </a:ext>
                  </a:extLst>
                </a:gridCol>
              </a:tblGrid>
              <a:tr h="372083">
                <a:tc rowSpan="2">
                  <a:txBody>
                    <a:bodyPr/>
                    <a:lstStyle/>
                    <a:p>
                      <a:pPr marL="358775" marR="360045" indent="123189">
                        <a:lnSpc>
                          <a:spcPct val="100000"/>
                        </a:lnSpc>
                      </a:pPr>
                      <a:r>
                        <a:rPr sz="2000" b="1" dirty="0">
                          <a:latin typeface="Arial"/>
                          <a:cs typeface="Arial"/>
                        </a:rPr>
                        <a:t>M</a:t>
                      </a:r>
                      <a:r>
                        <a:rPr sz="2000" b="1" spc="-5" dirty="0">
                          <a:latin typeface="Arial"/>
                          <a:cs typeface="Arial"/>
                        </a:rPr>
                        <a:t>E</a:t>
                      </a:r>
                      <a:r>
                        <a:rPr sz="2000" b="1" spc="5" dirty="0">
                          <a:latin typeface="Arial"/>
                          <a:cs typeface="Arial"/>
                        </a:rPr>
                        <a:t>A</a:t>
                      </a:r>
                      <a:r>
                        <a:rPr sz="2000" b="1" spc="-10" dirty="0">
                          <a:latin typeface="Arial"/>
                          <a:cs typeface="Arial"/>
                        </a:rPr>
                        <a:t>N</a:t>
                      </a:r>
                      <a:r>
                        <a:rPr sz="2000" b="1" spc="0" dirty="0">
                          <a:latin typeface="Arial"/>
                          <a:cs typeface="Arial"/>
                        </a:rPr>
                        <a:t>S</a:t>
                      </a:r>
                      <a:r>
                        <a:rPr sz="2000" b="1" spc="-10" dirty="0">
                          <a:latin typeface="Arial"/>
                          <a:cs typeface="Arial"/>
                        </a:rPr>
                        <a:t> </a:t>
                      </a:r>
                      <a:r>
                        <a:rPr sz="2000" b="1" spc="0" dirty="0">
                          <a:latin typeface="Arial"/>
                          <a:cs typeface="Arial"/>
                        </a:rPr>
                        <a:t>OF </a:t>
                      </a:r>
                      <a:r>
                        <a:rPr sz="2000" b="1" spc="-5" dirty="0">
                          <a:latin typeface="Arial"/>
                          <a:cs typeface="Arial"/>
                        </a:rPr>
                        <a:t>VE</a:t>
                      </a:r>
                      <a:r>
                        <a:rPr sz="2000" b="1" spc="-10" dirty="0">
                          <a:latin typeface="Arial"/>
                          <a:cs typeface="Arial"/>
                        </a:rPr>
                        <a:t>R</a:t>
                      </a:r>
                      <a:r>
                        <a:rPr sz="2000" b="1" spc="0" dirty="0">
                          <a:latin typeface="Arial"/>
                          <a:cs typeface="Arial"/>
                        </a:rPr>
                        <a:t>IFIC</a:t>
                      </a:r>
                      <a:r>
                        <a:rPr sz="2000" b="1" spc="-10" dirty="0">
                          <a:latin typeface="Arial"/>
                          <a:cs typeface="Arial"/>
                        </a:rPr>
                        <a:t>A</a:t>
                      </a:r>
                      <a:r>
                        <a:rPr sz="2000" b="1" spc="0" dirty="0">
                          <a:latin typeface="Arial"/>
                          <a:cs typeface="Arial"/>
                        </a:rPr>
                        <a:t>TI</a:t>
                      </a:r>
                      <a:r>
                        <a:rPr sz="2000" b="1" spc="5" dirty="0">
                          <a:latin typeface="Arial"/>
                          <a:cs typeface="Arial"/>
                        </a:rPr>
                        <a:t>O</a:t>
                      </a:r>
                      <a:r>
                        <a:rPr sz="2000" b="1" spc="0" dirty="0">
                          <a:latin typeface="Arial"/>
                          <a:cs typeface="Arial"/>
                        </a:rPr>
                        <a:t>N</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cap="flat" cmpd="sng" algn="ctr">
                      <a:solidFill>
                        <a:srgbClr val="000000"/>
                      </a:solidFill>
                      <a:prstDash val="solid"/>
                      <a:round/>
                      <a:headEnd type="none" w="med" len="med"/>
                      <a:tailEnd type="none" w="med" len="med"/>
                    </a:lnB>
                    <a:solidFill>
                      <a:srgbClr val="C2D59B"/>
                    </a:solidFill>
                  </a:tcPr>
                </a:tc>
                <a:tc gridSpan="6">
                  <a:txBody>
                    <a:bodyPr/>
                    <a:lstStyle/>
                    <a:p>
                      <a:pPr marR="3175" algn="ctr">
                        <a:lnSpc>
                          <a:spcPct val="100000"/>
                        </a:lnSpc>
                      </a:pPr>
                      <a:r>
                        <a:rPr sz="2000" b="1" spc="-5" dirty="0">
                          <a:latin typeface="Arial"/>
                          <a:cs typeface="Arial"/>
                        </a:rPr>
                        <a:t>PE</a:t>
                      </a:r>
                      <a:r>
                        <a:rPr sz="2000" b="1" spc="-10" dirty="0">
                          <a:latin typeface="Arial"/>
                          <a:cs typeface="Arial"/>
                        </a:rPr>
                        <a:t>R</a:t>
                      </a:r>
                      <a:r>
                        <a:rPr sz="2000" b="1" spc="0" dirty="0">
                          <a:latin typeface="Arial"/>
                          <a:cs typeface="Arial"/>
                        </a:rPr>
                        <a:t>FORM</a:t>
                      </a:r>
                      <a:r>
                        <a:rPr sz="2000" b="1" spc="5" dirty="0">
                          <a:latin typeface="Arial"/>
                          <a:cs typeface="Arial"/>
                        </a:rPr>
                        <a:t>A</a:t>
                      </a:r>
                      <a:r>
                        <a:rPr sz="2000" b="1" spc="-10" dirty="0">
                          <a:latin typeface="Arial"/>
                          <a:cs typeface="Arial"/>
                        </a:rPr>
                        <a:t>NC</a:t>
                      </a:r>
                      <a:r>
                        <a:rPr sz="2000" b="1" spc="0" dirty="0">
                          <a:latin typeface="Arial"/>
                          <a:cs typeface="Arial"/>
                        </a:rPr>
                        <a:t>E</a:t>
                      </a:r>
                      <a:r>
                        <a:rPr sz="2000" b="1" spc="-10" dirty="0">
                          <a:latin typeface="Arial"/>
                          <a:cs typeface="Arial"/>
                        </a:rPr>
                        <a:t> </a:t>
                      </a:r>
                      <a:r>
                        <a:rPr sz="2000" b="1" spc="0" dirty="0">
                          <a:latin typeface="Arial"/>
                          <a:cs typeface="Arial"/>
                        </a:rPr>
                        <a:t>I</a:t>
                      </a:r>
                      <a:r>
                        <a:rPr sz="2000" b="1" spc="-10" dirty="0">
                          <a:latin typeface="Arial"/>
                          <a:cs typeface="Arial"/>
                        </a:rPr>
                        <a:t>ND</a:t>
                      </a:r>
                      <a:r>
                        <a:rPr sz="2000" b="1" spc="0" dirty="0">
                          <a:latin typeface="Arial"/>
                          <a:cs typeface="Arial"/>
                        </a:rPr>
                        <a:t>I</a:t>
                      </a:r>
                      <a:r>
                        <a:rPr sz="2000" b="1" spc="-20" dirty="0">
                          <a:latin typeface="Arial"/>
                          <a:cs typeface="Arial"/>
                        </a:rPr>
                        <a:t>C</a:t>
                      </a:r>
                      <a:r>
                        <a:rPr sz="2000" b="1" spc="-10" dirty="0">
                          <a:latin typeface="Arial"/>
                          <a:cs typeface="Arial"/>
                        </a:rPr>
                        <a:t>A</a:t>
                      </a:r>
                      <a:r>
                        <a:rPr sz="2000" b="1" spc="5" dirty="0">
                          <a:latin typeface="Arial"/>
                          <a:cs typeface="Arial"/>
                        </a:rPr>
                        <a:t>T</a:t>
                      </a:r>
                      <a:r>
                        <a:rPr sz="2000" b="1" spc="0" dirty="0">
                          <a:latin typeface="Arial"/>
                          <a:cs typeface="Arial"/>
                        </a:rPr>
                        <a:t>OR</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636558">
                <a:tc vMerge="1">
                  <a:txBody>
                    <a:bodyPr/>
                    <a:lstStyle/>
                    <a:p>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R="3810" algn="ctr">
                        <a:lnSpc>
                          <a:spcPct val="100000"/>
                        </a:lnSpc>
                      </a:pP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81965" marR="154940" indent="-326390">
                        <a:lnSpc>
                          <a:spcPct val="100000"/>
                        </a:lnSpc>
                      </a:pPr>
                      <a:r>
                        <a:rPr sz="2000" b="1" dirty="0">
                          <a:latin typeface="Arial"/>
                          <a:cs typeface="Arial"/>
                        </a:rPr>
                        <a:t>Out</a:t>
                      </a:r>
                      <a:r>
                        <a:rPr sz="2000" b="1" spc="-15" dirty="0">
                          <a:latin typeface="Arial"/>
                          <a:cs typeface="Arial"/>
                        </a:rPr>
                        <a:t>s</a:t>
                      </a:r>
                      <a:r>
                        <a:rPr sz="2000" b="1" spc="0" dirty="0">
                          <a:latin typeface="Arial"/>
                          <a:cs typeface="Arial"/>
                        </a:rPr>
                        <a:t>ta</a:t>
                      </a:r>
                      <a:r>
                        <a:rPr sz="2000" b="1" spc="-5" dirty="0">
                          <a:latin typeface="Arial"/>
                          <a:cs typeface="Arial"/>
                        </a:rPr>
                        <a:t>n</a:t>
                      </a:r>
                      <a:r>
                        <a:rPr sz="2000" b="1" spc="0" dirty="0">
                          <a:latin typeface="Arial"/>
                          <a:cs typeface="Arial"/>
                        </a:rPr>
                        <a:t>ding (5)</a:t>
                      </a:r>
                      <a:endParaRPr sz="20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167005" marR="167005" indent="-1905" algn="ctr">
                        <a:lnSpc>
                          <a:spcPct val="100000"/>
                        </a:lnSpc>
                      </a:pPr>
                      <a:r>
                        <a:rPr sz="2000" b="1" spc="-5" dirty="0">
                          <a:latin typeface="Arial"/>
                          <a:cs typeface="Arial"/>
                        </a:rPr>
                        <a:t>V</a:t>
                      </a:r>
                      <a:r>
                        <a:rPr sz="2000" b="1" spc="0" dirty="0">
                          <a:latin typeface="Arial"/>
                          <a:cs typeface="Arial"/>
                        </a:rPr>
                        <a:t>ery </a:t>
                      </a:r>
                      <a:r>
                        <a:rPr sz="2000" b="1" spc="-5" dirty="0">
                          <a:latin typeface="Arial"/>
                          <a:cs typeface="Arial"/>
                        </a:rPr>
                        <a:t>S</a:t>
                      </a:r>
                      <a:r>
                        <a:rPr sz="2000" b="1" spc="0" dirty="0">
                          <a:latin typeface="Arial"/>
                          <a:cs typeface="Arial"/>
                        </a:rPr>
                        <a:t>at</a:t>
                      </a:r>
                      <a:r>
                        <a:rPr sz="2000" b="1" spc="5" dirty="0">
                          <a:latin typeface="Arial"/>
                          <a:cs typeface="Arial"/>
                        </a:rPr>
                        <a:t>i</a:t>
                      </a:r>
                      <a:r>
                        <a:rPr sz="2000" b="1" spc="0" dirty="0">
                          <a:latin typeface="Arial"/>
                          <a:cs typeface="Arial"/>
                        </a:rPr>
                        <a:t>sfa</a:t>
                      </a:r>
                      <a:r>
                        <a:rPr sz="2000" b="1" spc="-15" dirty="0">
                          <a:latin typeface="Arial"/>
                          <a:cs typeface="Arial"/>
                        </a:rPr>
                        <a:t>c</a:t>
                      </a:r>
                      <a:r>
                        <a:rPr sz="2000" b="1" spc="0" dirty="0">
                          <a:latin typeface="Arial"/>
                          <a:cs typeface="Arial"/>
                        </a:rPr>
                        <a:t>tory (4)</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527685" marR="212725" indent="-315595">
                        <a:lnSpc>
                          <a:spcPct val="100000"/>
                        </a:lnSpc>
                      </a:pPr>
                      <a:r>
                        <a:rPr sz="2000" b="1" spc="-5" dirty="0">
                          <a:latin typeface="Arial"/>
                          <a:cs typeface="Arial"/>
                        </a:rPr>
                        <a:t>S</a:t>
                      </a:r>
                      <a:r>
                        <a:rPr sz="2000" b="1" spc="0" dirty="0">
                          <a:latin typeface="Arial"/>
                          <a:cs typeface="Arial"/>
                        </a:rPr>
                        <a:t>at</a:t>
                      </a:r>
                      <a:r>
                        <a:rPr sz="2000" b="1" spc="5" dirty="0">
                          <a:latin typeface="Arial"/>
                          <a:cs typeface="Arial"/>
                        </a:rPr>
                        <a:t>i</a:t>
                      </a:r>
                      <a:r>
                        <a:rPr sz="2000" b="1" spc="0" dirty="0">
                          <a:latin typeface="Arial"/>
                          <a:cs typeface="Arial"/>
                        </a:rPr>
                        <a:t>sfa</a:t>
                      </a:r>
                      <a:r>
                        <a:rPr sz="2000" b="1" spc="-15" dirty="0">
                          <a:latin typeface="Arial"/>
                          <a:cs typeface="Arial"/>
                        </a:rPr>
                        <a:t>c</a:t>
                      </a:r>
                      <a:r>
                        <a:rPr sz="2000" b="1" spc="0" dirty="0">
                          <a:latin typeface="Arial"/>
                          <a:cs typeface="Arial"/>
                        </a:rPr>
                        <a:t>tory (3)</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527685" marR="127000" indent="-401320">
                        <a:lnSpc>
                          <a:spcPct val="100000"/>
                        </a:lnSpc>
                      </a:pPr>
                      <a:r>
                        <a:rPr sz="2000" b="1" spc="-10" dirty="0">
                          <a:latin typeface="Arial"/>
                          <a:cs typeface="Arial"/>
                        </a:rPr>
                        <a:t>U</a:t>
                      </a:r>
                      <a:r>
                        <a:rPr sz="2000" b="1" spc="0" dirty="0">
                          <a:latin typeface="Arial"/>
                          <a:cs typeface="Arial"/>
                        </a:rPr>
                        <a:t>n</a:t>
                      </a:r>
                      <a:r>
                        <a:rPr sz="2000" b="1" spc="-5" dirty="0">
                          <a:latin typeface="Arial"/>
                          <a:cs typeface="Arial"/>
                        </a:rPr>
                        <a:t>s</a:t>
                      </a:r>
                      <a:r>
                        <a:rPr sz="2000" b="1" spc="0" dirty="0">
                          <a:latin typeface="Arial"/>
                          <a:cs typeface="Arial"/>
                        </a:rPr>
                        <a:t>at</a:t>
                      </a:r>
                      <a:r>
                        <a:rPr sz="2000" b="1" spc="5" dirty="0">
                          <a:latin typeface="Arial"/>
                          <a:cs typeface="Arial"/>
                        </a:rPr>
                        <a:t>i</a:t>
                      </a:r>
                      <a:r>
                        <a:rPr sz="2000" b="1" spc="0" dirty="0">
                          <a:latin typeface="Arial"/>
                          <a:cs typeface="Arial"/>
                        </a:rPr>
                        <a:t>sfa</a:t>
                      </a:r>
                      <a:r>
                        <a:rPr sz="2000" b="1" spc="-15" dirty="0">
                          <a:latin typeface="Arial"/>
                          <a:cs typeface="Arial"/>
                        </a:rPr>
                        <a:t>c</a:t>
                      </a:r>
                      <a:r>
                        <a:rPr sz="2000" b="1" spc="0" dirty="0">
                          <a:latin typeface="Arial"/>
                          <a:cs typeface="Arial"/>
                        </a:rPr>
                        <a:t>tory (2)</a:t>
                      </a:r>
                      <a:endParaRPr sz="20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361950" marR="289560" indent="-73660">
                        <a:lnSpc>
                          <a:spcPct val="100000"/>
                        </a:lnSpc>
                      </a:pPr>
                      <a:r>
                        <a:rPr sz="2000" b="1" spc="-5" dirty="0">
                          <a:latin typeface="Arial"/>
                          <a:cs typeface="Arial"/>
                        </a:rPr>
                        <a:t>P</a:t>
                      </a:r>
                      <a:r>
                        <a:rPr sz="2000" b="1" spc="0" dirty="0">
                          <a:latin typeface="Arial"/>
                          <a:cs typeface="Arial"/>
                        </a:rPr>
                        <a:t>o</a:t>
                      </a:r>
                      <a:r>
                        <a:rPr sz="2000" b="1" spc="-10" dirty="0">
                          <a:latin typeface="Arial"/>
                          <a:cs typeface="Arial"/>
                        </a:rPr>
                        <a:t>o</a:t>
                      </a:r>
                      <a:r>
                        <a:rPr sz="2000" b="1" spc="0" dirty="0">
                          <a:latin typeface="Arial"/>
                          <a:cs typeface="Arial"/>
                        </a:rPr>
                        <a:t>r (1)</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extLst>
                  <a:ext uri="{0D108BD9-81ED-4DB2-BD59-A6C34878D82A}">
                    <a16:rowId xmlns:a16="http://schemas.microsoft.com/office/drawing/2014/main" val="10001"/>
                  </a:ext>
                </a:extLst>
              </a:tr>
              <a:tr h="6768548">
                <a:tc>
                  <a:txBody>
                    <a:bodyPr/>
                    <a:lstStyle/>
                    <a:p>
                      <a:pPr marL="238125" marR="107950" indent="-172720">
                        <a:lnSpc>
                          <a:spcPct val="100000"/>
                        </a:lnSpc>
                        <a:buFont typeface="Arial"/>
                        <a:buAutoNum type="arabicPeriod"/>
                        <a:tabLst>
                          <a:tab pos="238125" algn="l"/>
                        </a:tabLst>
                      </a:pPr>
                      <a:r>
                        <a:rPr sz="2800" spc="-5" dirty="0">
                          <a:latin typeface="Arial"/>
                          <a:cs typeface="Arial"/>
                        </a:rPr>
                        <a:t>P</a:t>
                      </a:r>
                      <a:r>
                        <a:rPr sz="2800" spc="0" dirty="0">
                          <a:latin typeface="Arial"/>
                          <a:cs typeface="Arial"/>
                        </a:rPr>
                        <a:t>ro</a:t>
                      </a:r>
                      <a:r>
                        <a:rPr sz="2800" spc="-5" dirty="0">
                          <a:latin typeface="Arial"/>
                          <a:cs typeface="Arial"/>
                        </a:rPr>
                        <a:t>o</a:t>
                      </a:r>
                      <a:r>
                        <a:rPr sz="2800" spc="0" dirty="0">
                          <a:latin typeface="Arial"/>
                          <a:cs typeface="Arial"/>
                        </a:rPr>
                        <a:t>f</a:t>
                      </a:r>
                      <a:r>
                        <a:rPr sz="2800" spc="10" dirty="0">
                          <a:latin typeface="Arial"/>
                          <a:cs typeface="Arial"/>
                        </a:rPr>
                        <a:t> </a:t>
                      </a:r>
                      <a:r>
                        <a:rPr sz="2800" spc="-15" dirty="0">
                          <a:latin typeface="Arial"/>
                          <a:cs typeface="Arial"/>
                        </a:rPr>
                        <a:t>o</a:t>
                      </a:r>
                      <a:r>
                        <a:rPr sz="2800" spc="0" dirty="0">
                          <a:latin typeface="Arial"/>
                          <a:cs typeface="Arial"/>
                        </a:rPr>
                        <a:t>f</a:t>
                      </a:r>
                      <a:r>
                        <a:rPr sz="2800" spc="-5" dirty="0">
                          <a:latin typeface="Arial"/>
                          <a:cs typeface="Arial"/>
                        </a:rPr>
                        <a:t> </a:t>
                      </a:r>
                      <a:r>
                        <a:rPr sz="2800" spc="0" dirty="0">
                          <a:latin typeface="Arial"/>
                          <a:cs typeface="Arial"/>
                        </a:rPr>
                        <a:t>p</a:t>
                      </a:r>
                      <a:r>
                        <a:rPr sz="2800" spc="-5" dirty="0">
                          <a:latin typeface="Arial"/>
                          <a:cs typeface="Arial"/>
                        </a:rPr>
                        <a:t>a</a:t>
                      </a:r>
                      <a:r>
                        <a:rPr sz="2800" spc="-10" dirty="0">
                          <a:latin typeface="Arial"/>
                          <a:cs typeface="Arial"/>
                        </a:rPr>
                        <a:t>r</a:t>
                      </a:r>
                      <a:r>
                        <a:rPr sz="2800" spc="0" dirty="0">
                          <a:latin typeface="Arial"/>
                          <a:cs typeface="Arial"/>
                        </a:rPr>
                        <a:t>t</a:t>
                      </a:r>
                      <a:r>
                        <a:rPr sz="2800" spc="-10" dirty="0">
                          <a:latin typeface="Arial"/>
                          <a:cs typeface="Arial"/>
                        </a:rPr>
                        <a:t>i</a:t>
                      </a:r>
                      <a:r>
                        <a:rPr sz="2800" spc="0" dirty="0">
                          <a:latin typeface="Arial"/>
                          <a:cs typeface="Arial"/>
                        </a:rPr>
                        <a:t>c</a:t>
                      </a:r>
                      <a:r>
                        <a:rPr sz="2800" spc="-10" dirty="0">
                          <a:latin typeface="Arial"/>
                          <a:cs typeface="Arial"/>
                        </a:rPr>
                        <a:t>i</a:t>
                      </a:r>
                      <a:r>
                        <a:rPr sz="2800" spc="0" dirty="0">
                          <a:latin typeface="Arial"/>
                          <a:cs typeface="Arial"/>
                        </a:rPr>
                        <a:t>p</a:t>
                      </a:r>
                      <a:r>
                        <a:rPr sz="2800" spc="-5" dirty="0">
                          <a:latin typeface="Arial"/>
                          <a:cs typeface="Arial"/>
                        </a:rPr>
                        <a:t>a</a:t>
                      </a:r>
                      <a:r>
                        <a:rPr sz="2800" spc="0" dirty="0">
                          <a:latin typeface="Arial"/>
                          <a:cs typeface="Arial"/>
                        </a:rPr>
                        <a:t>t</a:t>
                      </a:r>
                      <a:r>
                        <a:rPr sz="2800" spc="-10" dirty="0">
                          <a:latin typeface="Arial"/>
                          <a:cs typeface="Arial"/>
                        </a:rPr>
                        <a:t>i</a:t>
                      </a:r>
                      <a:r>
                        <a:rPr sz="2800" spc="0" dirty="0">
                          <a:latin typeface="Arial"/>
                          <a:cs typeface="Arial"/>
                        </a:rPr>
                        <a:t>on</a:t>
                      </a:r>
                      <a:r>
                        <a:rPr sz="2800" spc="10" dirty="0">
                          <a:latin typeface="Arial"/>
                          <a:cs typeface="Arial"/>
                        </a:rPr>
                        <a:t> </a:t>
                      </a:r>
                      <a:r>
                        <a:rPr sz="2800" spc="0" dirty="0">
                          <a:latin typeface="Arial"/>
                          <a:cs typeface="Arial"/>
                        </a:rPr>
                        <a:t>/ </a:t>
                      </a:r>
                      <a:r>
                        <a:rPr sz="2800" spc="-10" dirty="0">
                          <a:latin typeface="Arial"/>
                          <a:cs typeface="Arial"/>
                        </a:rPr>
                        <a:t>i</a:t>
                      </a:r>
                      <a:r>
                        <a:rPr sz="2800" spc="0" dirty="0">
                          <a:latin typeface="Arial"/>
                          <a:cs typeface="Arial"/>
                        </a:rPr>
                        <a:t>nv</a:t>
                      </a:r>
                      <a:r>
                        <a:rPr sz="2800" spc="-5" dirty="0">
                          <a:latin typeface="Arial"/>
                          <a:cs typeface="Arial"/>
                        </a:rPr>
                        <a:t>o</a:t>
                      </a:r>
                      <a:r>
                        <a:rPr sz="2800" spc="-10" dirty="0">
                          <a:latin typeface="Arial"/>
                          <a:cs typeface="Arial"/>
                        </a:rPr>
                        <a:t>l</a:t>
                      </a:r>
                      <a:r>
                        <a:rPr sz="2800" spc="0" dirty="0">
                          <a:latin typeface="Arial"/>
                          <a:cs typeface="Arial"/>
                        </a:rPr>
                        <a:t>vement</a:t>
                      </a:r>
                      <a:r>
                        <a:rPr sz="2800" spc="5" dirty="0">
                          <a:latin typeface="Arial"/>
                          <a:cs typeface="Arial"/>
                        </a:rPr>
                        <a:t> </a:t>
                      </a:r>
                      <a:r>
                        <a:rPr sz="2800" spc="-10" dirty="0">
                          <a:latin typeface="Arial"/>
                          <a:cs typeface="Arial"/>
                        </a:rPr>
                        <a:t>i</a:t>
                      </a:r>
                      <a:r>
                        <a:rPr sz="2800" spc="0" dirty="0">
                          <a:latin typeface="Arial"/>
                          <a:cs typeface="Arial"/>
                        </a:rPr>
                        <a:t>n</a:t>
                      </a:r>
                      <a:r>
                        <a:rPr sz="2800" spc="-10" dirty="0">
                          <a:latin typeface="Arial"/>
                          <a:cs typeface="Arial"/>
                        </a:rPr>
                        <a:t> </a:t>
                      </a:r>
                      <a:r>
                        <a:rPr sz="2800" spc="0" dirty="0">
                          <a:latin typeface="Arial"/>
                          <a:cs typeface="Arial"/>
                        </a:rPr>
                        <a:t>a sch</a:t>
                      </a:r>
                      <a:r>
                        <a:rPr sz="2800" spc="-5" dirty="0">
                          <a:latin typeface="Arial"/>
                          <a:cs typeface="Arial"/>
                        </a:rPr>
                        <a:t>o</a:t>
                      </a:r>
                      <a:r>
                        <a:rPr sz="2800" spc="0" dirty="0">
                          <a:latin typeface="Arial"/>
                          <a:cs typeface="Arial"/>
                        </a:rPr>
                        <a:t>o</a:t>
                      </a:r>
                      <a:r>
                        <a:rPr sz="2800" spc="-10" dirty="0">
                          <a:latin typeface="Arial"/>
                          <a:cs typeface="Arial"/>
                        </a:rPr>
                        <a:t>l</a:t>
                      </a:r>
                      <a:r>
                        <a:rPr sz="2800" spc="0" dirty="0">
                          <a:latin typeface="Arial"/>
                          <a:cs typeface="Arial"/>
                        </a:rPr>
                        <a:t>-co</a:t>
                      </a:r>
                      <a:r>
                        <a:rPr sz="2800" spc="-10" dirty="0">
                          <a:latin typeface="Arial"/>
                          <a:cs typeface="Arial"/>
                        </a:rPr>
                        <a:t>m</a:t>
                      </a:r>
                      <a:r>
                        <a:rPr sz="2800" spc="0" dirty="0">
                          <a:latin typeface="Arial"/>
                          <a:cs typeface="Arial"/>
                        </a:rPr>
                        <a:t>mu</a:t>
                      </a:r>
                      <a:r>
                        <a:rPr sz="2800" spc="-5" dirty="0">
                          <a:latin typeface="Arial"/>
                          <a:cs typeface="Arial"/>
                        </a:rPr>
                        <a:t>n</a:t>
                      </a:r>
                      <a:r>
                        <a:rPr sz="2800" spc="-10" dirty="0">
                          <a:latin typeface="Arial"/>
                          <a:cs typeface="Arial"/>
                        </a:rPr>
                        <a:t>i</a:t>
                      </a:r>
                      <a:r>
                        <a:rPr sz="2800" spc="0" dirty="0">
                          <a:latin typeface="Arial"/>
                          <a:cs typeface="Arial"/>
                        </a:rPr>
                        <a:t>ty p</a:t>
                      </a:r>
                      <a:r>
                        <a:rPr sz="2800" spc="-5" dirty="0">
                          <a:latin typeface="Arial"/>
                          <a:cs typeface="Arial"/>
                        </a:rPr>
                        <a:t>a</a:t>
                      </a:r>
                      <a:r>
                        <a:rPr sz="2800" spc="0" dirty="0">
                          <a:latin typeface="Arial"/>
                          <a:cs typeface="Arial"/>
                        </a:rPr>
                        <a:t>rtn</a:t>
                      </a:r>
                      <a:r>
                        <a:rPr sz="2800" spc="-20" dirty="0">
                          <a:latin typeface="Arial"/>
                          <a:cs typeface="Arial"/>
                        </a:rPr>
                        <a:t>e</a:t>
                      </a:r>
                      <a:r>
                        <a:rPr sz="2800" spc="0" dirty="0">
                          <a:latin typeface="Arial"/>
                          <a:cs typeface="Arial"/>
                        </a:rPr>
                        <a:t>rsh</a:t>
                      </a:r>
                      <a:r>
                        <a:rPr sz="2800" spc="-10" dirty="0">
                          <a:latin typeface="Arial"/>
                          <a:cs typeface="Arial"/>
                        </a:rPr>
                        <a:t>i</a:t>
                      </a:r>
                      <a:r>
                        <a:rPr sz="2800" spc="0" dirty="0">
                          <a:latin typeface="Arial"/>
                          <a:cs typeface="Arial"/>
                        </a:rPr>
                        <a:t>p </a:t>
                      </a:r>
                      <a:r>
                        <a:rPr sz="2800" spc="5" dirty="0">
                          <a:latin typeface="Arial"/>
                          <a:cs typeface="Arial"/>
                        </a:rPr>
                        <a:t>f</a:t>
                      </a:r>
                      <a:r>
                        <a:rPr sz="2800" spc="-15" dirty="0">
                          <a:latin typeface="Arial"/>
                          <a:cs typeface="Arial"/>
                        </a:rPr>
                        <a:t>o</a:t>
                      </a:r>
                      <a:r>
                        <a:rPr sz="2800" spc="0" dirty="0">
                          <a:latin typeface="Arial"/>
                          <a:cs typeface="Arial"/>
                        </a:rPr>
                        <a:t>r</a:t>
                      </a:r>
                      <a:r>
                        <a:rPr sz="2800" spc="-5" dirty="0">
                          <a:latin typeface="Arial"/>
                          <a:cs typeface="Arial"/>
                        </a:rPr>
                        <a:t> </a:t>
                      </a:r>
                      <a:r>
                        <a:rPr sz="2800" spc="0" dirty="0">
                          <a:latin typeface="Arial"/>
                          <a:cs typeface="Arial"/>
                        </a:rPr>
                        <a:t>the </a:t>
                      </a:r>
                      <a:r>
                        <a:rPr sz="2800" spc="-10" dirty="0">
                          <a:latin typeface="Arial"/>
                          <a:cs typeface="Arial"/>
                        </a:rPr>
                        <a:t>i</a:t>
                      </a:r>
                      <a:r>
                        <a:rPr sz="2800" spc="0" dirty="0">
                          <a:latin typeface="Arial"/>
                          <a:cs typeface="Arial"/>
                        </a:rPr>
                        <a:t>mp</a:t>
                      </a:r>
                      <a:r>
                        <a:rPr sz="2800" spc="-10" dirty="0">
                          <a:latin typeface="Arial"/>
                          <a:cs typeface="Arial"/>
                        </a:rPr>
                        <a:t>l</a:t>
                      </a:r>
                      <a:r>
                        <a:rPr sz="2800" spc="0" dirty="0">
                          <a:latin typeface="Arial"/>
                          <a:cs typeface="Arial"/>
                        </a:rPr>
                        <a:t>ement</a:t>
                      </a:r>
                      <a:r>
                        <a:rPr sz="2800" spc="-15" dirty="0">
                          <a:latin typeface="Arial"/>
                          <a:cs typeface="Arial"/>
                        </a:rPr>
                        <a:t>a</a:t>
                      </a:r>
                      <a:r>
                        <a:rPr sz="2800" spc="0" dirty="0">
                          <a:latin typeface="Arial"/>
                          <a:cs typeface="Arial"/>
                        </a:rPr>
                        <a:t>t</a:t>
                      </a:r>
                      <a:r>
                        <a:rPr sz="2800" spc="-10" dirty="0">
                          <a:latin typeface="Arial"/>
                          <a:cs typeface="Arial"/>
                        </a:rPr>
                        <a:t>i</a:t>
                      </a:r>
                      <a:r>
                        <a:rPr sz="2800" spc="0" dirty="0">
                          <a:latin typeface="Arial"/>
                          <a:cs typeface="Arial"/>
                        </a:rPr>
                        <a:t>on of</a:t>
                      </a:r>
                      <a:r>
                        <a:rPr sz="2800" spc="-5" dirty="0">
                          <a:latin typeface="Arial"/>
                          <a:cs typeface="Arial"/>
                        </a:rPr>
                        <a:t> </a:t>
                      </a:r>
                      <a:r>
                        <a:rPr sz="2800" spc="0" dirty="0">
                          <a:latin typeface="Arial"/>
                          <a:cs typeface="Arial"/>
                        </a:rPr>
                        <a:t>a sch</a:t>
                      </a:r>
                      <a:r>
                        <a:rPr sz="2800" spc="-5" dirty="0">
                          <a:latin typeface="Arial"/>
                          <a:cs typeface="Arial"/>
                        </a:rPr>
                        <a:t>o</a:t>
                      </a:r>
                      <a:r>
                        <a:rPr sz="2800" spc="0" dirty="0">
                          <a:latin typeface="Arial"/>
                          <a:cs typeface="Arial"/>
                        </a:rPr>
                        <a:t>ol</a:t>
                      </a:r>
                      <a:r>
                        <a:rPr sz="2800" spc="-5" dirty="0">
                          <a:latin typeface="Arial"/>
                          <a:cs typeface="Arial"/>
                        </a:rPr>
                        <a:t> </a:t>
                      </a:r>
                      <a:r>
                        <a:rPr sz="2800" spc="0" dirty="0">
                          <a:latin typeface="Arial"/>
                          <a:cs typeface="Arial"/>
                        </a:rPr>
                        <a:t>p</a:t>
                      </a:r>
                      <a:r>
                        <a:rPr sz="2800" spc="-5" dirty="0">
                          <a:latin typeface="Arial"/>
                          <a:cs typeface="Arial"/>
                        </a:rPr>
                        <a:t>o</a:t>
                      </a:r>
                      <a:r>
                        <a:rPr sz="2800" spc="-10" dirty="0">
                          <a:latin typeface="Arial"/>
                          <a:cs typeface="Arial"/>
                        </a:rPr>
                        <a:t>li</a:t>
                      </a:r>
                      <a:r>
                        <a:rPr sz="2800" spc="0" dirty="0">
                          <a:latin typeface="Arial"/>
                          <a:cs typeface="Arial"/>
                        </a:rPr>
                        <a:t>cy</a:t>
                      </a:r>
                      <a:r>
                        <a:rPr sz="2800" spc="5" dirty="0">
                          <a:latin typeface="Arial"/>
                          <a:cs typeface="Arial"/>
                        </a:rPr>
                        <a:t> </a:t>
                      </a:r>
                      <a:r>
                        <a:rPr sz="2800" spc="0" dirty="0">
                          <a:latin typeface="Arial"/>
                          <a:cs typeface="Arial"/>
                        </a:rPr>
                        <a:t>/ proced</a:t>
                      </a:r>
                      <a:r>
                        <a:rPr sz="2800" spc="-5" dirty="0">
                          <a:latin typeface="Arial"/>
                          <a:cs typeface="Arial"/>
                        </a:rPr>
                        <a:t>u</a:t>
                      </a:r>
                      <a:r>
                        <a:rPr sz="2800" spc="0" dirty="0">
                          <a:latin typeface="Arial"/>
                          <a:cs typeface="Arial"/>
                        </a:rPr>
                        <a:t>re</a:t>
                      </a:r>
                      <a:r>
                        <a:rPr sz="2800" spc="-10" dirty="0">
                          <a:latin typeface="Arial"/>
                          <a:cs typeface="Arial"/>
                        </a:rPr>
                        <a:t> </a:t>
                      </a:r>
                      <a:r>
                        <a:rPr sz="2800" spc="0" dirty="0">
                          <a:latin typeface="Arial"/>
                          <a:cs typeface="Arial"/>
                        </a:rPr>
                        <a:t>(</a:t>
                      </a:r>
                      <a:r>
                        <a:rPr sz="2800" spc="-15" dirty="0">
                          <a:latin typeface="Arial"/>
                          <a:cs typeface="Arial"/>
                        </a:rPr>
                        <a:t>e</a:t>
                      </a:r>
                      <a:r>
                        <a:rPr sz="2800" spc="0" dirty="0">
                          <a:latin typeface="Arial"/>
                          <a:cs typeface="Arial"/>
                        </a:rPr>
                        <a:t>.g</a:t>
                      </a:r>
                      <a:r>
                        <a:rPr sz="2800" spc="-10" dirty="0">
                          <a:latin typeface="Arial"/>
                          <a:cs typeface="Arial"/>
                        </a:rPr>
                        <a:t>.</a:t>
                      </a:r>
                      <a:r>
                        <a:rPr sz="2800" spc="0" dirty="0">
                          <a:latin typeface="Arial"/>
                          <a:cs typeface="Arial"/>
                        </a:rPr>
                        <a:t>, cer</a:t>
                      </a:r>
                      <a:r>
                        <a:rPr sz="2800" spc="5" dirty="0">
                          <a:latin typeface="Arial"/>
                          <a:cs typeface="Arial"/>
                        </a:rPr>
                        <a:t>t</a:t>
                      </a:r>
                      <a:r>
                        <a:rPr sz="2800" spc="-10" dirty="0">
                          <a:latin typeface="Arial"/>
                          <a:cs typeface="Arial"/>
                        </a:rPr>
                        <a:t>i</a:t>
                      </a:r>
                      <a:r>
                        <a:rPr sz="2800" spc="0" dirty="0">
                          <a:latin typeface="Arial"/>
                          <a:cs typeface="Arial"/>
                        </a:rPr>
                        <a:t>f</a:t>
                      </a:r>
                      <a:r>
                        <a:rPr sz="2800" spc="-10" dirty="0">
                          <a:latin typeface="Arial"/>
                          <a:cs typeface="Arial"/>
                        </a:rPr>
                        <a:t>i</a:t>
                      </a:r>
                      <a:r>
                        <a:rPr sz="2800" spc="0" dirty="0">
                          <a:latin typeface="Arial"/>
                          <a:cs typeface="Arial"/>
                        </a:rPr>
                        <a:t>c</a:t>
                      </a:r>
                      <a:r>
                        <a:rPr sz="2800" spc="-15" dirty="0">
                          <a:latin typeface="Arial"/>
                          <a:cs typeface="Arial"/>
                        </a:rPr>
                        <a:t>a</a:t>
                      </a:r>
                      <a:r>
                        <a:rPr sz="2800" spc="0" dirty="0">
                          <a:latin typeface="Arial"/>
                          <a:cs typeface="Arial"/>
                        </a:rPr>
                        <a:t>te as com</a:t>
                      </a:r>
                      <a:r>
                        <a:rPr sz="2800" spc="5" dirty="0">
                          <a:latin typeface="Arial"/>
                          <a:cs typeface="Arial"/>
                        </a:rPr>
                        <a:t>m</a:t>
                      </a:r>
                      <a:r>
                        <a:rPr sz="2800" spc="-20" dirty="0">
                          <a:latin typeface="Arial"/>
                          <a:cs typeface="Arial"/>
                        </a:rPr>
                        <a:t>i</a:t>
                      </a:r>
                      <a:r>
                        <a:rPr sz="2800" spc="0" dirty="0">
                          <a:latin typeface="Arial"/>
                          <a:cs typeface="Arial"/>
                        </a:rPr>
                        <a:t>ttee</a:t>
                      </a:r>
                      <a:r>
                        <a:rPr sz="2800" spc="-10" dirty="0">
                          <a:latin typeface="Arial"/>
                          <a:cs typeface="Arial"/>
                        </a:rPr>
                        <a:t> </a:t>
                      </a:r>
                      <a:r>
                        <a:rPr sz="2800" spc="0" dirty="0">
                          <a:latin typeface="Arial"/>
                          <a:cs typeface="Arial"/>
                        </a:rPr>
                        <a:t>m</a:t>
                      </a:r>
                      <a:r>
                        <a:rPr sz="2800" spc="-15" dirty="0">
                          <a:latin typeface="Arial"/>
                          <a:cs typeface="Arial"/>
                        </a:rPr>
                        <a:t>e</a:t>
                      </a:r>
                      <a:r>
                        <a:rPr sz="2800" spc="0" dirty="0">
                          <a:latin typeface="Arial"/>
                          <a:cs typeface="Arial"/>
                        </a:rPr>
                        <a:t>mb</a:t>
                      </a:r>
                      <a:r>
                        <a:rPr sz="2800" spc="-5" dirty="0">
                          <a:latin typeface="Arial"/>
                          <a:cs typeface="Arial"/>
                        </a:rPr>
                        <a:t>e</a:t>
                      </a:r>
                      <a:r>
                        <a:rPr sz="2800" spc="-10" dirty="0">
                          <a:latin typeface="Arial"/>
                          <a:cs typeface="Arial"/>
                        </a:rPr>
                        <a:t>r</a:t>
                      </a:r>
                      <a:r>
                        <a:rPr sz="2800" spc="0" dirty="0">
                          <a:latin typeface="Arial"/>
                          <a:cs typeface="Arial"/>
                        </a:rPr>
                        <a:t>, n</a:t>
                      </a:r>
                      <a:r>
                        <a:rPr sz="2800" spc="-5" dirty="0">
                          <a:latin typeface="Arial"/>
                          <a:cs typeface="Arial"/>
                        </a:rPr>
                        <a:t>a</a:t>
                      </a:r>
                      <a:r>
                        <a:rPr sz="2800" spc="0" dirty="0">
                          <a:latin typeface="Arial"/>
                          <a:cs typeface="Arial"/>
                        </a:rPr>
                        <a:t>rr</a:t>
                      </a:r>
                      <a:r>
                        <a:rPr sz="2800" spc="-15" dirty="0">
                          <a:latin typeface="Arial"/>
                          <a:cs typeface="Arial"/>
                        </a:rPr>
                        <a:t>a</a:t>
                      </a:r>
                      <a:r>
                        <a:rPr sz="2800" spc="0" dirty="0">
                          <a:latin typeface="Arial"/>
                          <a:cs typeface="Arial"/>
                        </a:rPr>
                        <a:t>t</a:t>
                      </a:r>
                      <a:r>
                        <a:rPr sz="2800" spc="-10" dirty="0">
                          <a:latin typeface="Arial"/>
                          <a:cs typeface="Arial"/>
                        </a:rPr>
                        <a:t>i</a:t>
                      </a:r>
                      <a:r>
                        <a:rPr sz="2800" spc="0" dirty="0">
                          <a:latin typeface="Arial"/>
                          <a:cs typeface="Arial"/>
                        </a:rPr>
                        <a:t>ve </a:t>
                      </a:r>
                      <a:r>
                        <a:rPr sz="2800" spc="5" dirty="0">
                          <a:latin typeface="Arial"/>
                          <a:cs typeface="Arial"/>
                        </a:rPr>
                        <a:t>r</a:t>
                      </a:r>
                      <a:r>
                        <a:rPr sz="2800" spc="0" dirty="0">
                          <a:latin typeface="Arial"/>
                          <a:cs typeface="Arial"/>
                        </a:rPr>
                        <a:t>e</a:t>
                      </a:r>
                      <a:r>
                        <a:rPr sz="2800" spc="-5" dirty="0">
                          <a:latin typeface="Arial"/>
                          <a:cs typeface="Arial"/>
                        </a:rPr>
                        <a:t>p</a:t>
                      </a:r>
                      <a:r>
                        <a:rPr sz="2800" spc="-15" dirty="0">
                          <a:latin typeface="Arial"/>
                          <a:cs typeface="Arial"/>
                        </a:rPr>
                        <a:t>o</a:t>
                      </a:r>
                      <a:r>
                        <a:rPr sz="2800" spc="0" dirty="0">
                          <a:latin typeface="Arial"/>
                          <a:cs typeface="Arial"/>
                        </a:rPr>
                        <a:t>r</a:t>
                      </a:r>
                      <a:r>
                        <a:rPr sz="2800" spc="-10" dirty="0">
                          <a:latin typeface="Arial"/>
                          <a:cs typeface="Arial"/>
                        </a:rPr>
                        <a:t>t</a:t>
                      </a:r>
                      <a:r>
                        <a:rPr sz="2800" spc="0" dirty="0">
                          <a:latin typeface="Arial"/>
                          <a:cs typeface="Arial"/>
                        </a:rPr>
                        <a:t>)</a:t>
                      </a:r>
                      <a:endParaRPr sz="2800" dirty="0">
                        <a:latin typeface="Arial"/>
                        <a:cs typeface="Arial"/>
                      </a:endParaRPr>
                    </a:p>
                    <a:p>
                      <a:pPr marL="238125" marR="84455" indent="-172720">
                        <a:lnSpc>
                          <a:spcPct val="100000"/>
                        </a:lnSpc>
                        <a:spcBef>
                          <a:spcPts val="5"/>
                        </a:spcBef>
                        <a:buFont typeface="Arial"/>
                        <a:buAutoNum type="arabicPeriod"/>
                        <a:tabLst>
                          <a:tab pos="238125" algn="l"/>
                        </a:tabLst>
                      </a:pPr>
                      <a:r>
                        <a:rPr sz="2800" spc="0" dirty="0">
                          <a:latin typeface="Arial"/>
                          <a:cs typeface="Arial"/>
                        </a:rPr>
                        <a:t>M</a:t>
                      </a:r>
                      <a:r>
                        <a:rPr sz="2800" spc="-10" dirty="0">
                          <a:latin typeface="Arial"/>
                          <a:cs typeface="Arial"/>
                        </a:rPr>
                        <a:t>i</a:t>
                      </a:r>
                      <a:r>
                        <a:rPr sz="2800" spc="0" dirty="0">
                          <a:latin typeface="Arial"/>
                          <a:cs typeface="Arial"/>
                        </a:rPr>
                        <a:t>n</a:t>
                      </a:r>
                      <a:r>
                        <a:rPr sz="2800" spc="-5" dirty="0">
                          <a:latin typeface="Arial"/>
                          <a:cs typeface="Arial"/>
                        </a:rPr>
                        <a:t>u</a:t>
                      </a:r>
                      <a:r>
                        <a:rPr sz="2800" spc="0" dirty="0">
                          <a:latin typeface="Arial"/>
                          <a:cs typeface="Arial"/>
                        </a:rPr>
                        <a:t>tes</a:t>
                      </a:r>
                      <a:r>
                        <a:rPr sz="2800" spc="-10" dirty="0">
                          <a:latin typeface="Arial"/>
                          <a:cs typeface="Arial"/>
                        </a:rPr>
                        <a:t> </a:t>
                      </a:r>
                      <a:r>
                        <a:rPr sz="2800" spc="0" dirty="0">
                          <a:latin typeface="Arial"/>
                          <a:cs typeface="Arial"/>
                        </a:rPr>
                        <a:t>of</a:t>
                      </a:r>
                      <a:r>
                        <a:rPr sz="2800" spc="-5" dirty="0">
                          <a:latin typeface="Arial"/>
                          <a:cs typeface="Arial"/>
                        </a:rPr>
                        <a:t> </a:t>
                      </a:r>
                      <a:r>
                        <a:rPr sz="2800" spc="0" dirty="0">
                          <a:latin typeface="Arial"/>
                          <a:cs typeface="Arial"/>
                        </a:rPr>
                        <a:t>p</a:t>
                      </a:r>
                      <a:r>
                        <a:rPr sz="2800" spc="-5" dirty="0">
                          <a:latin typeface="Arial"/>
                          <a:cs typeface="Arial"/>
                        </a:rPr>
                        <a:t>a</a:t>
                      </a:r>
                      <a:r>
                        <a:rPr sz="2800" spc="0" dirty="0">
                          <a:latin typeface="Arial"/>
                          <a:cs typeface="Arial"/>
                        </a:rPr>
                        <a:t>re</a:t>
                      </a:r>
                      <a:r>
                        <a:rPr sz="2800" spc="-20" dirty="0">
                          <a:latin typeface="Arial"/>
                          <a:cs typeface="Arial"/>
                        </a:rPr>
                        <a:t>n</a:t>
                      </a:r>
                      <a:r>
                        <a:rPr sz="2800" spc="5" dirty="0">
                          <a:latin typeface="Arial"/>
                          <a:cs typeface="Arial"/>
                        </a:rPr>
                        <a:t>t</a:t>
                      </a:r>
                      <a:r>
                        <a:rPr sz="2800" spc="0" dirty="0">
                          <a:latin typeface="Arial"/>
                          <a:cs typeface="Arial"/>
                        </a:rPr>
                        <a:t>- te</a:t>
                      </a:r>
                      <a:r>
                        <a:rPr sz="2800" spc="-5" dirty="0">
                          <a:latin typeface="Arial"/>
                          <a:cs typeface="Arial"/>
                        </a:rPr>
                        <a:t>a</a:t>
                      </a:r>
                      <a:r>
                        <a:rPr sz="2800" spc="0" dirty="0">
                          <a:latin typeface="Arial"/>
                          <a:cs typeface="Arial"/>
                        </a:rPr>
                        <a:t>ch</a:t>
                      </a:r>
                      <a:r>
                        <a:rPr sz="2800" spc="-5" dirty="0">
                          <a:latin typeface="Arial"/>
                          <a:cs typeface="Arial"/>
                        </a:rPr>
                        <a:t>e</a:t>
                      </a:r>
                      <a:r>
                        <a:rPr sz="2800" spc="0" dirty="0">
                          <a:latin typeface="Arial"/>
                          <a:cs typeface="Arial"/>
                        </a:rPr>
                        <a:t>r</a:t>
                      </a:r>
                      <a:r>
                        <a:rPr sz="2800" spc="-5" dirty="0">
                          <a:latin typeface="Arial"/>
                          <a:cs typeface="Arial"/>
                        </a:rPr>
                        <a:t> </a:t>
                      </a:r>
                      <a:r>
                        <a:rPr sz="2800" spc="0" dirty="0">
                          <a:latin typeface="Arial"/>
                          <a:cs typeface="Arial"/>
                        </a:rPr>
                        <a:t>co</a:t>
                      </a:r>
                      <a:r>
                        <a:rPr sz="2800" spc="-5" dirty="0">
                          <a:latin typeface="Arial"/>
                          <a:cs typeface="Arial"/>
                        </a:rPr>
                        <a:t>n</a:t>
                      </a:r>
                      <a:r>
                        <a:rPr sz="2800" spc="0" dirty="0">
                          <a:latin typeface="Arial"/>
                          <a:cs typeface="Arial"/>
                        </a:rPr>
                        <a:t>f</a:t>
                      </a:r>
                      <a:r>
                        <a:rPr sz="2800" spc="-15" dirty="0">
                          <a:latin typeface="Arial"/>
                          <a:cs typeface="Arial"/>
                        </a:rPr>
                        <a:t>e</a:t>
                      </a:r>
                      <a:r>
                        <a:rPr sz="2800" spc="0" dirty="0">
                          <a:latin typeface="Arial"/>
                          <a:cs typeface="Arial"/>
                        </a:rPr>
                        <a:t>re</a:t>
                      </a:r>
                      <a:r>
                        <a:rPr sz="2800" spc="-5" dirty="0">
                          <a:latin typeface="Arial"/>
                          <a:cs typeface="Arial"/>
                        </a:rPr>
                        <a:t>n</a:t>
                      </a:r>
                      <a:r>
                        <a:rPr sz="2800" spc="0" dirty="0">
                          <a:latin typeface="Arial"/>
                          <a:cs typeface="Arial"/>
                        </a:rPr>
                        <a:t>ce</a:t>
                      </a:r>
                      <a:r>
                        <a:rPr sz="2800" spc="-10" dirty="0">
                          <a:latin typeface="Arial"/>
                          <a:cs typeface="Arial"/>
                        </a:rPr>
                        <a:t> </a:t>
                      </a:r>
                      <a:r>
                        <a:rPr sz="2800" spc="0" dirty="0">
                          <a:latin typeface="Arial"/>
                          <a:cs typeface="Arial"/>
                        </a:rPr>
                        <a:t>/ stak</a:t>
                      </a:r>
                      <a:r>
                        <a:rPr sz="2800" spc="-5" dirty="0">
                          <a:latin typeface="Arial"/>
                          <a:cs typeface="Arial"/>
                        </a:rPr>
                        <a:t>e</a:t>
                      </a:r>
                      <a:r>
                        <a:rPr sz="2800" spc="0" dirty="0">
                          <a:latin typeface="Arial"/>
                          <a:cs typeface="Arial"/>
                        </a:rPr>
                        <a:t>h</a:t>
                      </a:r>
                      <a:r>
                        <a:rPr sz="2800" spc="-5" dirty="0">
                          <a:latin typeface="Arial"/>
                          <a:cs typeface="Arial"/>
                        </a:rPr>
                        <a:t>o</a:t>
                      </a:r>
                      <a:r>
                        <a:rPr sz="2800" spc="-10" dirty="0">
                          <a:latin typeface="Arial"/>
                          <a:cs typeface="Arial"/>
                        </a:rPr>
                        <a:t>l</a:t>
                      </a:r>
                      <a:r>
                        <a:rPr sz="2800" spc="0" dirty="0">
                          <a:latin typeface="Arial"/>
                          <a:cs typeface="Arial"/>
                        </a:rPr>
                        <a:t>d</a:t>
                      </a:r>
                      <a:r>
                        <a:rPr sz="2800" spc="-5" dirty="0">
                          <a:latin typeface="Arial"/>
                          <a:cs typeface="Arial"/>
                        </a:rPr>
                        <a:t>e</a:t>
                      </a:r>
                      <a:r>
                        <a:rPr sz="2800" spc="0" dirty="0">
                          <a:latin typeface="Arial"/>
                          <a:cs typeface="Arial"/>
                        </a:rPr>
                        <a:t>rs’</a:t>
                      </a:r>
                      <a:r>
                        <a:rPr sz="2800" spc="-15" dirty="0">
                          <a:latin typeface="Arial"/>
                          <a:cs typeface="Arial"/>
                        </a:rPr>
                        <a:t> </a:t>
                      </a:r>
                      <a:r>
                        <a:rPr sz="2800" spc="0" dirty="0">
                          <a:latin typeface="Arial"/>
                          <a:cs typeface="Arial"/>
                        </a:rPr>
                        <a:t>me</a:t>
                      </a:r>
                      <a:r>
                        <a:rPr sz="2800" spc="-20" dirty="0">
                          <a:latin typeface="Arial"/>
                          <a:cs typeface="Arial"/>
                        </a:rPr>
                        <a:t>e</a:t>
                      </a:r>
                      <a:r>
                        <a:rPr sz="2800" spc="0" dirty="0">
                          <a:latin typeface="Arial"/>
                          <a:cs typeface="Arial"/>
                        </a:rPr>
                        <a:t>t</a:t>
                      </a:r>
                      <a:r>
                        <a:rPr sz="2800" spc="-10" dirty="0">
                          <a:latin typeface="Arial"/>
                          <a:cs typeface="Arial"/>
                        </a:rPr>
                        <a:t>i</a:t>
                      </a:r>
                      <a:r>
                        <a:rPr sz="2800" spc="0" dirty="0">
                          <a:latin typeface="Arial"/>
                          <a:cs typeface="Arial"/>
                        </a:rPr>
                        <a:t>ng a</a:t>
                      </a:r>
                      <a:r>
                        <a:rPr sz="2800" spc="-5" dirty="0">
                          <a:latin typeface="Arial"/>
                          <a:cs typeface="Arial"/>
                        </a:rPr>
                        <a:t>b</a:t>
                      </a:r>
                      <a:r>
                        <a:rPr sz="2800" spc="0" dirty="0">
                          <a:latin typeface="Arial"/>
                          <a:cs typeface="Arial"/>
                        </a:rPr>
                        <a:t>o</a:t>
                      </a:r>
                      <a:r>
                        <a:rPr sz="2800" spc="-5" dirty="0">
                          <a:latin typeface="Arial"/>
                          <a:cs typeface="Arial"/>
                        </a:rPr>
                        <a:t>u</a:t>
                      </a:r>
                      <a:r>
                        <a:rPr sz="2800" spc="0" dirty="0">
                          <a:latin typeface="Arial"/>
                          <a:cs typeface="Arial"/>
                        </a:rPr>
                        <a:t>t</a:t>
                      </a:r>
                      <a:r>
                        <a:rPr sz="2800" spc="10" dirty="0">
                          <a:latin typeface="Arial"/>
                          <a:cs typeface="Arial"/>
                        </a:rPr>
                        <a:t> </a:t>
                      </a:r>
                      <a:r>
                        <a:rPr sz="2800" spc="0" dirty="0">
                          <a:latin typeface="Arial"/>
                          <a:cs typeface="Arial"/>
                        </a:rPr>
                        <a:t>an</a:t>
                      </a:r>
                      <a:r>
                        <a:rPr sz="2800" spc="-10" dirty="0">
                          <a:latin typeface="Arial"/>
                          <a:cs typeface="Arial"/>
                        </a:rPr>
                        <a:t> i</a:t>
                      </a:r>
                      <a:r>
                        <a:rPr sz="2800" spc="0" dirty="0">
                          <a:latin typeface="Arial"/>
                          <a:cs typeface="Arial"/>
                        </a:rPr>
                        <a:t>mp</a:t>
                      </a:r>
                      <a:r>
                        <a:rPr sz="2800" spc="-10" dirty="0">
                          <a:latin typeface="Arial"/>
                          <a:cs typeface="Arial"/>
                        </a:rPr>
                        <a:t>l</a:t>
                      </a:r>
                      <a:r>
                        <a:rPr sz="2800" spc="0" dirty="0">
                          <a:latin typeface="Arial"/>
                          <a:cs typeface="Arial"/>
                        </a:rPr>
                        <a:t>eme</a:t>
                      </a:r>
                      <a:r>
                        <a:rPr sz="2800" spc="-15" dirty="0">
                          <a:latin typeface="Arial"/>
                          <a:cs typeface="Arial"/>
                        </a:rPr>
                        <a:t>n</a:t>
                      </a:r>
                      <a:r>
                        <a:rPr sz="2800" spc="0" dirty="0">
                          <a:latin typeface="Arial"/>
                          <a:cs typeface="Arial"/>
                        </a:rPr>
                        <a:t>ted sch</a:t>
                      </a:r>
                      <a:r>
                        <a:rPr sz="2800" spc="-5" dirty="0">
                          <a:latin typeface="Arial"/>
                          <a:cs typeface="Arial"/>
                        </a:rPr>
                        <a:t>o</a:t>
                      </a:r>
                      <a:r>
                        <a:rPr sz="2800" spc="0" dirty="0">
                          <a:latin typeface="Arial"/>
                          <a:cs typeface="Arial"/>
                        </a:rPr>
                        <a:t>ol</a:t>
                      </a:r>
                      <a:r>
                        <a:rPr sz="2800" spc="-5" dirty="0">
                          <a:latin typeface="Arial"/>
                          <a:cs typeface="Arial"/>
                        </a:rPr>
                        <a:t> </a:t>
                      </a:r>
                      <a:r>
                        <a:rPr sz="2800" spc="0" dirty="0">
                          <a:latin typeface="Arial"/>
                          <a:cs typeface="Arial"/>
                        </a:rPr>
                        <a:t>p</a:t>
                      </a:r>
                      <a:r>
                        <a:rPr sz="2800" spc="-5" dirty="0">
                          <a:latin typeface="Arial"/>
                          <a:cs typeface="Arial"/>
                        </a:rPr>
                        <a:t>o</a:t>
                      </a:r>
                      <a:r>
                        <a:rPr sz="2800" spc="-10" dirty="0">
                          <a:latin typeface="Arial"/>
                          <a:cs typeface="Arial"/>
                        </a:rPr>
                        <a:t>li</a:t>
                      </a:r>
                      <a:r>
                        <a:rPr sz="2800" spc="0" dirty="0">
                          <a:latin typeface="Arial"/>
                          <a:cs typeface="Arial"/>
                        </a:rPr>
                        <a:t>cy</a:t>
                      </a:r>
                      <a:r>
                        <a:rPr sz="2800" spc="5" dirty="0">
                          <a:latin typeface="Arial"/>
                          <a:cs typeface="Arial"/>
                        </a:rPr>
                        <a:t> </a:t>
                      </a:r>
                      <a:r>
                        <a:rPr sz="2800" spc="0" dirty="0">
                          <a:latin typeface="Arial"/>
                          <a:cs typeface="Arial"/>
                        </a:rPr>
                        <a:t>/ proced</a:t>
                      </a:r>
                      <a:r>
                        <a:rPr sz="2800" spc="-5" dirty="0">
                          <a:latin typeface="Arial"/>
                          <a:cs typeface="Arial"/>
                        </a:rPr>
                        <a:t>u</a:t>
                      </a:r>
                      <a:r>
                        <a:rPr sz="2800" spc="0" dirty="0">
                          <a:latin typeface="Arial"/>
                          <a:cs typeface="Arial"/>
                        </a:rPr>
                        <a:t>re</a:t>
                      </a:r>
                      <a:r>
                        <a:rPr sz="2800" spc="-10" dirty="0">
                          <a:latin typeface="Arial"/>
                          <a:cs typeface="Arial"/>
                        </a:rPr>
                        <a:t> </a:t>
                      </a:r>
                      <a:r>
                        <a:rPr sz="2800" spc="0" dirty="0">
                          <a:latin typeface="Arial"/>
                          <a:cs typeface="Arial"/>
                        </a:rPr>
                        <a:t>w</a:t>
                      </a:r>
                      <a:r>
                        <a:rPr sz="2800" spc="-5" dirty="0">
                          <a:latin typeface="Arial"/>
                          <a:cs typeface="Arial"/>
                        </a:rPr>
                        <a:t>i</a:t>
                      </a:r>
                      <a:r>
                        <a:rPr sz="2800" spc="0" dirty="0">
                          <a:latin typeface="Arial"/>
                          <a:cs typeface="Arial"/>
                        </a:rPr>
                        <a:t>th</a:t>
                      </a:r>
                      <a:r>
                        <a:rPr sz="2800" spc="-5" dirty="0">
                          <a:latin typeface="Arial"/>
                          <a:cs typeface="Arial"/>
                        </a:rPr>
                        <a:t> </a:t>
                      </a:r>
                      <a:r>
                        <a:rPr sz="2800" spc="0" dirty="0">
                          <a:latin typeface="Arial"/>
                          <a:cs typeface="Arial"/>
                        </a:rPr>
                        <a:t>pro</a:t>
                      </a:r>
                      <a:r>
                        <a:rPr sz="2800" spc="10" dirty="0">
                          <a:latin typeface="Arial"/>
                          <a:cs typeface="Arial"/>
                        </a:rPr>
                        <a:t>o</a:t>
                      </a:r>
                      <a:r>
                        <a:rPr sz="2800" spc="0" dirty="0">
                          <a:latin typeface="Arial"/>
                          <a:cs typeface="Arial"/>
                        </a:rPr>
                        <a:t>f</a:t>
                      </a:r>
                      <a:r>
                        <a:rPr sz="2800" spc="-5" dirty="0">
                          <a:latin typeface="Arial"/>
                          <a:cs typeface="Arial"/>
                        </a:rPr>
                        <a:t> o</a:t>
                      </a:r>
                      <a:r>
                        <a:rPr sz="2800" spc="0" dirty="0">
                          <a:latin typeface="Arial"/>
                          <a:cs typeface="Arial"/>
                        </a:rPr>
                        <a:t>f at</a:t>
                      </a:r>
                      <a:r>
                        <a:rPr sz="2800" spc="-5" dirty="0">
                          <a:latin typeface="Arial"/>
                          <a:cs typeface="Arial"/>
                        </a:rPr>
                        <a:t>t</a:t>
                      </a:r>
                      <a:r>
                        <a:rPr sz="2800" spc="0" dirty="0">
                          <a:latin typeface="Arial"/>
                          <a:cs typeface="Arial"/>
                        </a:rPr>
                        <a:t>e</a:t>
                      </a:r>
                      <a:r>
                        <a:rPr sz="2800" spc="5" dirty="0">
                          <a:latin typeface="Arial"/>
                          <a:cs typeface="Arial"/>
                        </a:rPr>
                        <a:t>n</a:t>
                      </a:r>
                      <a:r>
                        <a:rPr sz="2800" spc="0" dirty="0">
                          <a:latin typeface="Arial"/>
                          <a:cs typeface="Arial"/>
                        </a:rPr>
                        <a:t>d</a:t>
                      </a:r>
                      <a:r>
                        <a:rPr sz="2800" spc="-5" dirty="0">
                          <a:latin typeface="Arial"/>
                          <a:cs typeface="Arial"/>
                        </a:rPr>
                        <a:t>a</a:t>
                      </a:r>
                      <a:r>
                        <a:rPr sz="2800" spc="0" dirty="0">
                          <a:latin typeface="Arial"/>
                          <a:cs typeface="Arial"/>
                        </a:rPr>
                        <a:t>nce</a:t>
                      </a:r>
                      <a:endParaRPr sz="2800" dirty="0">
                        <a:latin typeface="Arial"/>
                        <a:cs typeface="Arial"/>
                      </a:endParaRPr>
                    </a:p>
                    <a:p>
                      <a:pPr marL="238125" marR="84455" indent="-172720">
                        <a:lnSpc>
                          <a:spcPct val="100000"/>
                        </a:lnSpc>
                        <a:buFont typeface="Arial"/>
                        <a:buAutoNum type="arabicPeriod"/>
                        <a:tabLst>
                          <a:tab pos="238125" algn="l"/>
                        </a:tabLst>
                      </a:pPr>
                      <a:r>
                        <a:rPr sz="2800" spc="-10" dirty="0">
                          <a:latin typeface="Arial"/>
                          <a:cs typeface="Arial"/>
                        </a:rPr>
                        <a:t>C</a:t>
                      </a:r>
                      <a:r>
                        <a:rPr sz="2800" spc="0" dirty="0">
                          <a:latin typeface="Arial"/>
                          <a:cs typeface="Arial"/>
                        </a:rPr>
                        <a:t>om</a:t>
                      </a:r>
                      <a:r>
                        <a:rPr sz="2800" spc="5" dirty="0">
                          <a:latin typeface="Arial"/>
                          <a:cs typeface="Arial"/>
                        </a:rPr>
                        <a:t>m</a:t>
                      </a:r>
                      <a:r>
                        <a:rPr sz="2800" spc="0" dirty="0">
                          <a:latin typeface="Arial"/>
                          <a:cs typeface="Arial"/>
                        </a:rPr>
                        <a:t>u</a:t>
                      </a:r>
                      <a:r>
                        <a:rPr sz="2800" spc="-5" dirty="0">
                          <a:latin typeface="Arial"/>
                          <a:cs typeface="Arial"/>
                        </a:rPr>
                        <a:t>n</a:t>
                      </a:r>
                      <a:r>
                        <a:rPr sz="2800" spc="-10" dirty="0">
                          <a:latin typeface="Arial"/>
                          <a:cs typeface="Arial"/>
                        </a:rPr>
                        <a:t>i</a:t>
                      </a:r>
                      <a:r>
                        <a:rPr sz="2800" spc="0" dirty="0">
                          <a:latin typeface="Arial"/>
                          <a:cs typeface="Arial"/>
                        </a:rPr>
                        <a:t>cati</a:t>
                      </a:r>
                      <a:r>
                        <a:rPr sz="2800" spc="-5" dirty="0">
                          <a:latin typeface="Arial"/>
                          <a:cs typeface="Arial"/>
                        </a:rPr>
                        <a:t>o</a:t>
                      </a:r>
                      <a:r>
                        <a:rPr sz="2800" spc="0" dirty="0">
                          <a:latin typeface="Arial"/>
                          <a:cs typeface="Arial"/>
                        </a:rPr>
                        <a:t>n</a:t>
                      </a:r>
                      <a:r>
                        <a:rPr sz="2800" spc="-10" dirty="0">
                          <a:latin typeface="Arial"/>
                          <a:cs typeface="Arial"/>
                        </a:rPr>
                        <a:t> l</a:t>
                      </a:r>
                      <a:r>
                        <a:rPr sz="2800" spc="0" dirty="0">
                          <a:latin typeface="Arial"/>
                          <a:cs typeface="Arial"/>
                        </a:rPr>
                        <a:t>et</a:t>
                      </a:r>
                      <a:r>
                        <a:rPr sz="2800" spc="5" dirty="0">
                          <a:latin typeface="Arial"/>
                          <a:cs typeface="Arial"/>
                        </a:rPr>
                        <a:t>t</a:t>
                      </a:r>
                      <a:r>
                        <a:rPr sz="2800" spc="-15" dirty="0">
                          <a:latin typeface="Arial"/>
                          <a:cs typeface="Arial"/>
                        </a:rPr>
                        <a:t>e</a:t>
                      </a:r>
                      <a:r>
                        <a:rPr sz="2800" spc="0" dirty="0">
                          <a:latin typeface="Arial"/>
                          <a:cs typeface="Arial"/>
                        </a:rPr>
                        <a:t>r a</a:t>
                      </a:r>
                      <a:r>
                        <a:rPr sz="2800" spc="-5" dirty="0">
                          <a:latin typeface="Arial"/>
                          <a:cs typeface="Arial"/>
                        </a:rPr>
                        <a:t>b</a:t>
                      </a:r>
                      <a:r>
                        <a:rPr sz="2800" spc="0" dirty="0">
                          <a:latin typeface="Arial"/>
                          <a:cs typeface="Arial"/>
                        </a:rPr>
                        <a:t>o</a:t>
                      </a:r>
                      <a:r>
                        <a:rPr sz="2800" spc="-5" dirty="0">
                          <a:latin typeface="Arial"/>
                          <a:cs typeface="Arial"/>
                        </a:rPr>
                        <a:t>u</a:t>
                      </a:r>
                      <a:r>
                        <a:rPr sz="2800" spc="0" dirty="0">
                          <a:latin typeface="Arial"/>
                          <a:cs typeface="Arial"/>
                        </a:rPr>
                        <a:t>t</a:t>
                      </a:r>
                      <a:r>
                        <a:rPr sz="2800" spc="10" dirty="0">
                          <a:latin typeface="Arial"/>
                          <a:cs typeface="Arial"/>
                        </a:rPr>
                        <a:t> </a:t>
                      </a:r>
                      <a:r>
                        <a:rPr sz="2800" spc="0" dirty="0">
                          <a:latin typeface="Arial"/>
                          <a:cs typeface="Arial"/>
                        </a:rPr>
                        <a:t>an</a:t>
                      </a:r>
                      <a:r>
                        <a:rPr sz="2800" spc="-10" dirty="0">
                          <a:latin typeface="Arial"/>
                          <a:cs typeface="Arial"/>
                        </a:rPr>
                        <a:t> i</a:t>
                      </a:r>
                      <a:r>
                        <a:rPr sz="2800" spc="0" dirty="0">
                          <a:latin typeface="Arial"/>
                          <a:cs typeface="Arial"/>
                        </a:rPr>
                        <a:t>mp</a:t>
                      </a:r>
                      <a:r>
                        <a:rPr sz="2800" spc="-10" dirty="0">
                          <a:latin typeface="Arial"/>
                          <a:cs typeface="Arial"/>
                        </a:rPr>
                        <a:t>l</a:t>
                      </a:r>
                      <a:r>
                        <a:rPr sz="2800" spc="0" dirty="0">
                          <a:latin typeface="Arial"/>
                          <a:cs typeface="Arial"/>
                        </a:rPr>
                        <a:t>eme</a:t>
                      </a:r>
                      <a:r>
                        <a:rPr sz="2800" spc="-15" dirty="0">
                          <a:latin typeface="Arial"/>
                          <a:cs typeface="Arial"/>
                        </a:rPr>
                        <a:t>n</a:t>
                      </a:r>
                      <a:r>
                        <a:rPr sz="2800" spc="0" dirty="0">
                          <a:latin typeface="Arial"/>
                          <a:cs typeface="Arial"/>
                        </a:rPr>
                        <a:t>ted sch</a:t>
                      </a:r>
                      <a:r>
                        <a:rPr sz="2800" spc="-5" dirty="0">
                          <a:latin typeface="Arial"/>
                          <a:cs typeface="Arial"/>
                        </a:rPr>
                        <a:t>o</a:t>
                      </a:r>
                      <a:r>
                        <a:rPr sz="2800" spc="0" dirty="0">
                          <a:latin typeface="Arial"/>
                          <a:cs typeface="Arial"/>
                        </a:rPr>
                        <a:t>ol</a:t>
                      </a:r>
                      <a:r>
                        <a:rPr sz="2800" spc="-5" dirty="0">
                          <a:latin typeface="Arial"/>
                          <a:cs typeface="Arial"/>
                        </a:rPr>
                        <a:t> </a:t>
                      </a:r>
                      <a:r>
                        <a:rPr sz="2800" spc="0" dirty="0">
                          <a:latin typeface="Arial"/>
                          <a:cs typeface="Arial"/>
                        </a:rPr>
                        <a:t>p</a:t>
                      </a:r>
                      <a:r>
                        <a:rPr sz="2800" spc="-5" dirty="0">
                          <a:latin typeface="Arial"/>
                          <a:cs typeface="Arial"/>
                        </a:rPr>
                        <a:t>o</a:t>
                      </a:r>
                      <a:r>
                        <a:rPr sz="2800" spc="-10" dirty="0">
                          <a:latin typeface="Arial"/>
                          <a:cs typeface="Arial"/>
                        </a:rPr>
                        <a:t>li</a:t>
                      </a:r>
                      <a:r>
                        <a:rPr sz="2800" spc="0" dirty="0">
                          <a:latin typeface="Arial"/>
                          <a:cs typeface="Arial"/>
                        </a:rPr>
                        <a:t>cy</a:t>
                      </a:r>
                      <a:r>
                        <a:rPr sz="2800" spc="5" dirty="0">
                          <a:latin typeface="Arial"/>
                          <a:cs typeface="Arial"/>
                        </a:rPr>
                        <a:t> </a:t>
                      </a:r>
                      <a:r>
                        <a:rPr sz="2800" spc="0" dirty="0">
                          <a:latin typeface="Arial"/>
                          <a:cs typeface="Arial"/>
                        </a:rPr>
                        <a:t>/ proced</a:t>
                      </a:r>
                      <a:r>
                        <a:rPr sz="2800" spc="-5" dirty="0">
                          <a:latin typeface="Arial"/>
                          <a:cs typeface="Arial"/>
                        </a:rPr>
                        <a:t>u</a:t>
                      </a:r>
                      <a:r>
                        <a:rPr sz="2800" spc="0" dirty="0">
                          <a:latin typeface="Arial"/>
                          <a:cs typeface="Arial"/>
                        </a:rPr>
                        <a:t>re</a:t>
                      </a:r>
                      <a:r>
                        <a:rPr sz="2800" spc="-10" dirty="0">
                          <a:latin typeface="Arial"/>
                          <a:cs typeface="Arial"/>
                        </a:rPr>
                        <a:t> </a:t>
                      </a:r>
                      <a:r>
                        <a:rPr sz="2800" spc="0" dirty="0">
                          <a:latin typeface="Arial"/>
                          <a:cs typeface="Arial"/>
                        </a:rPr>
                        <a:t>se</a:t>
                      </a:r>
                      <a:r>
                        <a:rPr sz="2800" spc="-5" dirty="0">
                          <a:latin typeface="Arial"/>
                          <a:cs typeface="Arial"/>
                        </a:rPr>
                        <a:t>n</a:t>
                      </a:r>
                      <a:r>
                        <a:rPr sz="2800" spc="0" dirty="0">
                          <a:latin typeface="Arial"/>
                          <a:cs typeface="Arial"/>
                        </a:rPr>
                        <a:t>t</a:t>
                      </a:r>
                      <a:r>
                        <a:rPr sz="2800" spc="-15" dirty="0">
                          <a:latin typeface="Arial"/>
                          <a:cs typeface="Arial"/>
                        </a:rPr>
                        <a:t> </a:t>
                      </a:r>
                      <a:r>
                        <a:rPr sz="2800" spc="0" dirty="0">
                          <a:latin typeface="Arial"/>
                          <a:cs typeface="Arial"/>
                        </a:rPr>
                        <a:t>to p</a:t>
                      </a:r>
                      <a:r>
                        <a:rPr sz="2800" spc="-5" dirty="0">
                          <a:latin typeface="Arial"/>
                          <a:cs typeface="Arial"/>
                        </a:rPr>
                        <a:t>a</a:t>
                      </a:r>
                      <a:r>
                        <a:rPr sz="2800" spc="0" dirty="0">
                          <a:latin typeface="Arial"/>
                          <a:cs typeface="Arial"/>
                        </a:rPr>
                        <a:t>re</a:t>
                      </a:r>
                      <a:r>
                        <a:rPr sz="2800" spc="-5" dirty="0">
                          <a:latin typeface="Arial"/>
                          <a:cs typeface="Arial"/>
                        </a:rPr>
                        <a:t>n</a:t>
                      </a:r>
                      <a:r>
                        <a:rPr sz="2800" spc="0" dirty="0">
                          <a:latin typeface="Arial"/>
                          <a:cs typeface="Arial"/>
                        </a:rPr>
                        <a:t>t</a:t>
                      </a:r>
                      <a:r>
                        <a:rPr sz="2800" spc="-5" dirty="0">
                          <a:latin typeface="Arial"/>
                          <a:cs typeface="Arial"/>
                        </a:rPr>
                        <a:t> </a:t>
                      </a:r>
                      <a:r>
                        <a:rPr sz="2800" spc="0" dirty="0">
                          <a:latin typeface="Arial"/>
                          <a:cs typeface="Arial"/>
                        </a:rPr>
                        <a:t>/</a:t>
                      </a:r>
                      <a:r>
                        <a:rPr sz="2800" spc="-5" dirty="0">
                          <a:latin typeface="Arial"/>
                          <a:cs typeface="Arial"/>
                        </a:rPr>
                        <a:t> </a:t>
                      </a:r>
                      <a:r>
                        <a:rPr sz="2800" spc="0" dirty="0">
                          <a:latin typeface="Arial"/>
                          <a:cs typeface="Arial"/>
                        </a:rPr>
                        <a:t>g</a:t>
                      </a:r>
                      <a:r>
                        <a:rPr sz="2800" spc="-5" dirty="0">
                          <a:latin typeface="Arial"/>
                          <a:cs typeface="Arial"/>
                        </a:rPr>
                        <a:t>u</a:t>
                      </a:r>
                      <a:r>
                        <a:rPr sz="2800" spc="0" dirty="0">
                          <a:latin typeface="Arial"/>
                          <a:cs typeface="Arial"/>
                        </a:rPr>
                        <a:t>ard</a:t>
                      </a:r>
                      <a:r>
                        <a:rPr sz="2800" spc="-5" dirty="0">
                          <a:latin typeface="Arial"/>
                          <a:cs typeface="Arial"/>
                        </a:rPr>
                        <a:t>i</a:t>
                      </a:r>
                      <a:r>
                        <a:rPr sz="2800" spc="0" dirty="0">
                          <a:latin typeface="Arial"/>
                          <a:cs typeface="Arial"/>
                        </a:rPr>
                        <a:t>an</a:t>
                      </a:r>
                      <a:endParaRPr sz="2800" dirty="0">
                        <a:latin typeface="Arial"/>
                        <a:cs typeface="Arial"/>
                      </a:endParaRPr>
                    </a:p>
                  </a:txBody>
                  <a:tcPr marL="0" marR="0" marT="0" marB="0">
                    <a:lnL w="7366">
                      <a:solidFill>
                        <a:srgbClr val="000000"/>
                      </a:solidFill>
                      <a:prstDash val="solid"/>
                    </a:lnL>
                    <a:lnR w="7365">
                      <a:solidFill>
                        <a:srgbClr val="000000"/>
                      </a:solidFill>
                      <a:prstDash val="soli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243204">
                        <a:lnSpc>
                          <a:spcPct val="100000"/>
                        </a:lnSpc>
                      </a:pP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75565">
                        <a:lnSpc>
                          <a:spcPct val="100000"/>
                        </a:lnSpc>
                      </a:pPr>
                      <a:r>
                        <a:rPr sz="2400" b="1" spc="-5" dirty="0">
                          <a:latin typeface="Arial"/>
                          <a:cs typeface="Arial"/>
                        </a:rPr>
                        <a:t>S</a:t>
                      </a:r>
                      <a:r>
                        <a:rPr sz="2400" b="1" spc="0" dirty="0">
                          <a:latin typeface="Arial"/>
                          <a:cs typeface="Arial"/>
                        </a:rPr>
                        <a:t>u</a:t>
                      </a:r>
                      <a:r>
                        <a:rPr sz="2400" b="1" spc="-5" dirty="0">
                          <a:latin typeface="Arial"/>
                          <a:cs typeface="Arial"/>
                        </a:rPr>
                        <a:t>s</a:t>
                      </a:r>
                      <a:r>
                        <a:rPr sz="2400" b="1" spc="0" dirty="0">
                          <a:latin typeface="Arial"/>
                          <a:cs typeface="Arial"/>
                        </a:rPr>
                        <a:t>tained e</a:t>
                      </a:r>
                      <a:r>
                        <a:rPr sz="2400" b="1" spc="-5" dirty="0">
                          <a:latin typeface="Arial"/>
                          <a:cs typeface="Arial"/>
                        </a:rPr>
                        <a:t>n</a:t>
                      </a:r>
                      <a:r>
                        <a:rPr sz="2400" b="1" spc="0" dirty="0">
                          <a:latin typeface="Arial"/>
                          <a:cs typeface="Arial"/>
                        </a:rPr>
                        <a:t>g</a:t>
                      </a:r>
                      <a:r>
                        <a:rPr sz="2400" b="1" spc="-5" dirty="0">
                          <a:latin typeface="Arial"/>
                          <a:cs typeface="Arial"/>
                        </a:rPr>
                        <a:t>a</a:t>
                      </a:r>
                      <a:r>
                        <a:rPr sz="2400" b="1" spc="0" dirty="0">
                          <a:latin typeface="Arial"/>
                          <a:cs typeface="Arial"/>
                        </a:rPr>
                        <a:t>g</a:t>
                      </a:r>
                      <a:r>
                        <a:rPr sz="2400" b="1" spc="-5" dirty="0">
                          <a:latin typeface="Arial"/>
                          <a:cs typeface="Arial"/>
                        </a:rPr>
                        <a:t>e</a:t>
                      </a:r>
                      <a:r>
                        <a:rPr sz="2400" b="1" spc="0" dirty="0">
                          <a:latin typeface="Arial"/>
                          <a:cs typeface="Arial"/>
                        </a:rPr>
                        <a:t>ment w</a:t>
                      </a:r>
                      <a:r>
                        <a:rPr sz="2400" b="1" spc="-10" dirty="0">
                          <a:latin typeface="Arial"/>
                          <a:cs typeface="Arial"/>
                        </a:rPr>
                        <a:t>i</a:t>
                      </a:r>
                      <a:r>
                        <a:rPr sz="2400" b="1" spc="0" dirty="0">
                          <a:latin typeface="Arial"/>
                          <a:cs typeface="Arial"/>
                        </a:rPr>
                        <a:t>th</a:t>
                      </a:r>
                      <a:r>
                        <a:rPr sz="2400" b="1" spc="-10" dirty="0">
                          <a:latin typeface="Arial"/>
                          <a:cs typeface="Arial"/>
                        </a:rPr>
                        <a:t> </a:t>
                      </a:r>
                      <a:r>
                        <a:rPr sz="2400" b="1" spc="0" dirty="0">
                          <a:latin typeface="Arial"/>
                          <a:cs typeface="Arial"/>
                        </a:rPr>
                        <a:t>the le</a:t>
                      </a:r>
                      <a:r>
                        <a:rPr sz="2400" b="1" spc="-5" dirty="0">
                          <a:latin typeface="Arial"/>
                          <a:cs typeface="Arial"/>
                        </a:rPr>
                        <a:t>a</a:t>
                      </a:r>
                      <a:r>
                        <a:rPr sz="2400" b="1" spc="0" dirty="0">
                          <a:latin typeface="Arial"/>
                          <a:cs typeface="Arial"/>
                        </a:rPr>
                        <a:t>rner</a:t>
                      </a:r>
                      <a:r>
                        <a:rPr sz="2400" b="1" spc="-15" dirty="0">
                          <a:latin typeface="Arial"/>
                          <a:cs typeface="Arial"/>
                        </a:rPr>
                        <a:t>s</a:t>
                      </a:r>
                      <a:r>
                        <a:rPr sz="2400" b="1" spc="0" dirty="0">
                          <a:latin typeface="Arial"/>
                          <a:cs typeface="Arial"/>
                        </a:rPr>
                        <a:t>, p</a:t>
                      </a:r>
                      <a:r>
                        <a:rPr sz="2400" b="1" spc="-5" dirty="0">
                          <a:latin typeface="Arial"/>
                          <a:cs typeface="Arial"/>
                        </a:rPr>
                        <a:t>a</a:t>
                      </a:r>
                      <a:r>
                        <a:rPr sz="2400" b="1" spc="0" dirty="0">
                          <a:latin typeface="Arial"/>
                          <a:cs typeface="Arial"/>
                        </a:rPr>
                        <a:t>rents</a:t>
                      </a:r>
                      <a:r>
                        <a:rPr sz="2400" b="1" spc="-5" dirty="0">
                          <a:latin typeface="Arial"/>
                          <a:cs typeface="Arial"/>
                        </a:rPr>
                        <a:t> </a:t>
                      </a:r>
                      <a:r>
                        <a:rPr sz="2400" b="1" spc="0" dirty="0">
                          <a:latin typeface="Arial"/>
                          <a:cs typeface="Arial"/>
                        </a:rPr>
                        <a:t>/ g</a:t>
                      </a:r>
                      <a:r>
                        <a:rPr sz="2400" b="1" spc="-10" dirty="0">
                          <a:latin typeface="Arial"/>
                          <a:cs typeface="Arial"/>
                        </a:rPr>
                        <a:t>u</a:t>
                      </a:r>
                      <a:r>
                        <a:rPr sz="2400" b="1" spc="0" dirty="0">
                          <a:latin typeface="Arial"/>
                          <a:cs typeface="Arial"/>
                        </a:rPr>
                        <a:t>ardians,</a:t>
                      </a:r>
                      <a:r>
                        <a:rPr sz="2400" b="1" spc="-5" dirty="0">
                          <a:latin typeface="Arial"/>
                          <a:cs typeface="Arial"/>
                        </a:rPr>
                        <a:t> </a:t>
                      </a:r>
                      <a:r>
                        <a:rPr sz="2400" b="1" spc="0" dirty="0">
                          <a:latin typeface="Arial"/>
                          <a:cs typeface="Arial"/>
                        </a:rPr>
                        <a:t>a</a:t>
                      </a:r>
                      <a:r>
                        <a:rPr sz="2400" b="1" spc="-5" dirty="0">
                          <a:latin typeface="Arial"/>
                          <a:cs typeface="Arial"/>
                        </a:rPr>
                        <a:t>n</a:t>
                      </a:r>
                      <a:r>
                        <a:rPr sz="2400" b="1" spc="0" dirty="0">
                          <a:latin typeface="Arial"/>
                          <a:cs typeface="Arial"/>
                        </a:rPr>
                        <a:t>d other stake</a:t>
                      </a:r>
                      <a:r>
                        <a:rPr sz="2400" b="1" spc="-10" dirty="0">
                          <a:latin typeface="Arial"/>
                          <a:cs typeface="Arial"/>
                        </a:rPr>
                        <a:t>h</a:t>
                      </a:r>
                      <a:r>
                        <a:rPr sz="2400" b="1" spc="0" dirty="0">
                          <a:latin typeface="Arial"/>
                          <a:cs typeface="Arial"/>
                        </a:rPr>
                        <a:t>olders </a:t>
                      </a:r>
                      <a:r>
                        <a:rPr sz="2400" spc="0" dirty="0">
                          <a:latin typeface="Arial"/>
                          <a:cs typeface="Arial"/>
                        </a:rPr>
                        <a:t>re</a:t>
                      </a:r>
                      <a:r>
                        <a:rPr sz="2400" spc="-5" dirty="0">
                          <a:latin typeface="Arial"/>
                          <a:cs typeface="Arial"/>
                        </a:rPr>
                        <a:t>g</a:t>
                      </a:r>
                      <a:r>
                        <a:rPr sz="2400" spc="0" dirty="0">
                          <a:latin typeface="Arial"/>
                          <a:cs typeface="Arial"/>
                        </a:rPr>
                        <a:t>ard</a:t>
                      </a:r>
                      <a:r>
                        <a:rPr sz="2400" spc="-5" dirty="0">
                          <a:latin typeface="Arial"/>
                          <a:cs typeface="Arial"/>
                        </a:rPr>
                        <a:t>i</a:t>
                      </a:r>
                      <a:r>
                        <a:rPr sz="2400" spc="0" dirty="0">
                          <a:latin typeface="Arial"/>
                          <a:cs typeface="Arial"/>
                        </a:rPr>
                        <a:t>ng sch</a:t>
                      </a:r>
                      <a:r>
                        <a:rPr sz="2400" spc="-5" dirty="0">
                          <a:latin typeface="Arial"/>
                          <a:cs typeface="Arial"/>
                        </a:rPr>
                        <a:t>o</a:t>
                      </a:r>
                      <a:r>
                        <a:rPr sz="2400" spc="0" dirty="0">
                          <a:latin typeface="Arial"/>
                          <a:cs typeface="Arial"/>
                        </a:rPr>
                        <a:t>ol</a:t>
                      </a:r>
                      <a:r>
                        <a:rPr sz="2400" spc="-5" dirty="0">
                          <a:latin typeface="Arial"/>
                          <a:cs typeface="Arial"/>
                        </a:rPr>
                        <a:t> </a:t>
                      </a:r>
                      <a:r>
                        <a:rPr sz="2400" spc="0" dirty="0">
                          <a:latin typeface="Arial"/>
                          <a:cs typeface="Arial"/>
                        </a:rPr>
                        <a:t>p</a:t>
                      </a:r>
                      <a:r>
                        <a:rPr sz="2400" spc="-5" dirty="0">
                          <a:latin typeface="Arial"/>
                          <a:cs typeface="Arial"/>
                        </a:rPr>
                        <a:t>o</a:t>
                      </a:r>
                      <a:r>
                        <a:rPr sz="2400" spc="-10" dirty="0">
                          <a:latin typeface="Arial"/>
                          <a:cs typeface="Arial"/>
                        </a:rPr>
                        <a:t>li</a:t>
                      </a:r>
                      <a:r>
                        <a:rPr sz="2400" spc="0" dirty="0">
                          <a:latin typeface="Arial"/>
                          <a:cs typeface="Arial"/>
                        </a:rPr>
                        <a:t>c</a:t>
                      </a:r>
                      <a:r>
                        <a:rPr sz="2400" spc="-10" dirty="0">
                          <a:latin typeface="Arial"/>
                          <a:cs typeface="Arial"/>
                        </a:rPr>
                        <a:t>i</a:t>
                      </a:r>
                      <a:r>
                        <a:rPr sz="2400" spc="0" dirty="0">
                          <a:latin typeface="Arial"/>
                          <a:cs typeface="Arial"/>
                        </a:rPr>
                        <a:t>es a</a:t>
                      </a:r>
                      <a:r>
                        <a:rPr sz="2400" spc="-5" dirty="0">
                          <a:latin typeface="Arial"/>
                          <a:cs typeface="Arial"/>
                        </a:rPr>
                        <a:t>n</a:t>
                      </a:r>
                      <a:r>
                        <a:rPr sz="2400" spc="0" dirty="0">
                          <a:latin typeface="Arial"/>
                          <a:cs typeface="Arial"/>
                        </a:rPr>
                        <a:t>d proc</a:t>
                      </a:r>
                      <a:r>
                        <a:rPr sz="2400" spc="-5" dirty="0">
                          <a:latin typeface="Arial"/>
                          <a:cs typeface="Arial"/>
                        </a:rPr>
                        <a:t>e</a:t>
                      </a:r>
                      <a:r>
                        <a:rPr sz="2400" spc="0" dirty="0">
                          <a:latin typeface="Arial"/>
                          <a:cs typeface="Arial"/>
                        </a:rPr>
                        <a:t>d</a:t>
                      </a:r>
                      <a:r>
                        <a:rPr sz="2400" spc="-20" dirty="0">
                          <a:latin typeface="Arial"/>
                          <a:cs typeface="Arial"/>
                        </a:rPr>
                        <a:t>u</a:t>
                      </a:r>
                      <a:r>
                        <a:rPr sz="2400" spc="0" dirty="0">
                          <a:latin typeface="Arial"/>
                          <a:cs typeface="Arial"/>
                        </a:rPr>
                        <a:t>res </a:t>
                      </a:r>
                      <a:r>
                        <a:rPr sz="2400" b="1" spc="0" dirty="0">
                          <a:latin typeface="Arial"/>
                          <a:cs typeface="Arial"/>
                        </a:rPr>
                        <a:t>thro</a:t>
                      </a:r>
                      <a:r>
                        <a:rPr sz="2400" b="1" spc="-10" dirty="0">
                          <a:latin typeface="Arial"/>
                          <a:cs typeface="Arial"/>
                        </a:rPr>
                        <a:t>u</a:t>
                      </a:r>
                      <a:r>
                        <a:rPr sz="2400" b="1" spc="0" dirty="0">
                          <a:latin typeface="Arial"/>
                          <a:cs typeface="Arial"/>
                        </a:rPr>
                        <a:t>gh </a:t>
                      </a:r>
                      <a:r>
                        <a:rPr sz="2400" b="1" spc="-5" dirty="0">
                          <a:latin typeface="Arial"/>
                          <a:cs typeface="Arial"/>
                        </a:rPr>
                        <a:t>schoo</a:t>
                      </a:r>
                      <a:r>
                        <a:rPr sz="2400" b="1" spc="0" dirty="0">
                          <a:latin typeface="Arial"/>
                          <a:cs typeface="Arial"/>
                        </a:rPr>
                        <a:t>l- c</a:t>
                      </a:r>
                      <a:r>
                        <a:rPr sz="2400" b="1" spc="-5" dirty="0">
                          <a:latin typeface="Arial"/>
                          <a:cs typeface="Arial"/>
                        </a:rPr>
                        <a:t>o</a:t>
                      </a:r>
                      <a:r>
                        <a:rPr sz="2400" b="1" spc="0" dirty="0">
                          <a:latin typeface="Arial"/>
                          <a:cs typeface="Arial"/>
                        </a:rPr>
                        <a:t>mmu</a:t>
                      </a:r>
                      <a:r>
                        <a:rPr sz="2400" b="1" spc="-20" dirty="0">
                          <a:latin typeface="Arial"/>
                          <a:cs typeface="Arial"/>
                        </a:rPr>
                        <a:t>n</a:t>
                      </a:r>
                      <a:r>
                        <a:rPr sz="2400" b="1" spc="0" dirty="0">
                          <a:latin typeface="Arial"/>
                          <a:cs typeface="Arial"/>
                        </a:rPr>
                        <a:t>ity p</a:t>
                      </a:r>
                      <a:r>
                        <a:rPr sz="2400" b="1" spc="-5" dirty="0">
                          <a:latin typeface="Arial"/>
                          <a:cs typeface="Arial"/>
                        </a:rPr>
                        <a:t>a</a:t>
                      </a:r>
                      <a:r>
                        <a:rPr sz="2400" b="1" spc="0" dirty="0">
                          <a:latin typeface="Arial"/>
                          <a:cs typeface="Arial"/>
                        </a:rPr>
                        <a:t>r</a:t>
                      </a:r>
                      <a:r>
                        <a:rPr sz="2400" b="1" spc="5" dirty="0">
                          <a:latin typeface="Arial"/>
                          <a:cs typeface="Arial"/>
                        </a:rPr>
                        <a:t>t</a:t>
                      </a:r>
                      <a:r>
                        <a:rPr sz="2400" b="1" spc="0" dirty="0">
                          <a:latin typeface="Arial"/>
                          <a:cs typeface="Arial"/>
                        </a:rPr>
                        <a:t>n</a:t>
                      </a:r>
                      <a:r>
                        <a:rPr sz="2400" b="1" spc="-5" dirty="0">
                          <a:latin typeface="Arial"/>
                          <a:cs typeface="Arial"/>
                        </a:rPr>
                        <a:t>e</a:t>
                      </a:r>
                      <a:r>
                        <a:rPr sz="2400" b="1" spc="0" dirty="0">
                          <a:latin typeface="Arial"/>
                          <a:cs typeface="Arial"/>
                        </a:rPr>
                        <a:t>rs</a:t>
                      </a:r>
                      <a:r>
                        <a:rPr sz="2400" b="1" spc="-15" dirty="0">
                          <a:latin typeface="Arial"/>
                          <a:cs typeface="Arial"/>
                        </a:rPr>
                        <a:t>h</a:t>
                      </a:r>
                      <a:r>
                        <a:rPr sz="2400" b="1" spc="0" dirty="0">
                          <a:latin typeface="Arial"/>
                          <a:cs typeface="Arial"/>
                        </a:rPr>
                        <a:t>ip/s </a:t>
                      </a:r>
                      <a:r>
                        <a:rPr sz="2400" spc="0" dirty="0">
                          <a:latin typeface="Arial"/>
                          <a:cs typeface="Arial"/>
                        </a:rPr>
                        <a:t>as ev</a:t>
                      </a:r>
                      <a:r>
                        <a:rPr sz="2400" spc="-5"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a:t>
                      </a:r>
                      <a:r>
                        <a:rPr sz="2400" spc="-5" dirty="0">
                          <a:latin typeface="Arial"/>
                          <a:cs typeface="Arial"/>
                        </a:rPr>
                        <a:t>e</a:t>
                      </a:r>
                      <a:r>
                        <a:rPr sz="2400" spc="0" dirty="0">
                          <a:latin typeface="Arial"/>
                          <a:cs typeface="Arial"/>
                        </a:rPr>
                        <a:t>d by </a:t>
                      </a:r>
                      <a:r>
                        <a:rPr sz="2400" spc="-5" dirty="0">
                          <a:latin typeface="Arial"/>
                          <a:cs typeface="Arial"/>
                        </a:rPr>
                        <a:t>M</a:t>
                      </a:r>
                      <a:r>
                        <a:rPr sz="2400" spc="0" dirty="0">
                          <a:latin typeface="Arial"/>
                          <a:cs typeface="Arial"/>
                        </a:rPr>
                        <a:t>OV n</a:t>
                      </a:r>
                      <a:r>
                        <a:rPr sz="2400" spc="-20" dirty="0">
                          <a:latin typeface="Arial"/>
                          <a:cs typeface="Arial"/>
                        </a:rPr>
                        <a:t>o</a:t>
                      </a:r>
                      <a:r>
                        <a:rPr sz="2400" spc="0" dirty="0">
                          <a:latin typeface="Arial"/>
                          <a:cs typeface="Arial"/>
                        </a:rPr>
                        <a:t>.</a:t>
                      </a:r>
                      <a:r>
                        <a:rPr sz="2400" spc="-5" dirty="0">
                          <a:latin typeface="Arial"/>
                          <a:cs typeface="Arial"/>
                        </a:rPr>
                        <a:t> </a:t>
                      </a:r>
                      <a:r>
                        <a:rPr sz="2400" spc="0" dirty="0">
                          <a:latin typeface="Arial"/>
                          <a:cs typeface="Arial"/>
                        </a:rPr>
                        <a:t>1</a:t>
                      </a:r>
                      <a:endParaRPr sz="24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74930">
                        <a:lnSpc>
                          <a:spcPct val="100000"/>
                        </a:lnSpc>
                      </a:pPr>
                      <a:r>
                        <a:rPr sz="2400" b="1" spc="-10" dirty="0">
                          <a:latin typeface="Arial"/>
                          <a:cs typeface="Arial"/>
                        </a:rPr>
                        <a:t>D</a:t>
                      </a:r>
                      <a:r>
                        <a:rPr sz="2400" b="1" spc="0" dirty="0">
                          <a:latin typeface="Arial"/>
                          <a:cs typeface="Arial"/>
                        </a:rPr>
                        <a:t>is</a:t>
                      </a:r>
                      <a:r>
                        <a:rPr sz="2400" b="1" spc="-5" dirty="0">
                          <a:latin typeface="Arial"/>
                          <a:cs typeface="Arial"/>
                        </a:rPr>
                        <a:t>c</a:t>
                      </a:r>
                      <a:r>
                        <a:rPr sz="2400" b="1" spc="0" dirty="0">
                          <a:latin typeface="Arial"/>
                          <a:cs typeface="Arial"/>
                        </a:rPr>
                        <a:t>u</a:t>
                      </a:r>
                      <a:r>
                        <a:rPr sz="2400" b="1" spc="-5" dirty="0">
                          <a:latin typeface="Arial"/>
                          <a:cs typeface="Arial"/>
                        </a:rPr>
                        <a:t>s</a:t>
                      </a:r>
                      <a:r>
                        <a:rPr sz="2400" b="1" spc="0" dirty="0">
                          <a:latin typeface="Arial"/>
                          <a:cs typeface="Arial"/>
                        </a:rPr>
                        <a:t>s</a:t>
                      </a:r>
                      <a:r>
                        <a:rPr sz="2400" b="1" spc="-5" dirty="0">
                          <a:latin typeface="Arial"/>
                          <a:cs typeface="Arial"/>
                        </a:rPr>
                        <a:t>e</a:t>
                      </a:r>
                      <a:r>
                        <a:rPr sz="2400" b="1" spc="0" dirty="0">
                          <a:latin typeface="Arial"/>
                          <a:cs typeface="Arial"/>
                        </a:rPr>
                        <a:t>d w</a:t>
                      </a:r>
                      <a:r>
                        <a:rPr sz="2400" b="1" spc="-10" dirty="0">
                          <a:latin typeface="Arial"/>
                          <a:cs typeface="Arial"/>
                        </a:rPr>
                        <a:t>i</a:t>
                      </a:r>
                      <a:r>
                        <a:rPr sz="2400" b="1" spc="0" dirty="0">
                          <a:latin typeface="Arial"/>
                          <a:cs typeface="Arial"/>
                        </a:rPr>
                        <a:t>th</a:t>
                      </a:r>
                      <a:r>
                        <a:rPr sz="2400" b="1" spc="-10" dirty="0">
                          <a:latin typeface="Arial"/>
                          <a:cs typeface="Arial"/>
                        </a:rPr>
                        <a:t> </a:t>
                      </a:r>
                      <a:r>
                        <a:rPr sz="2400" b="1" spc="0" dirty="0">
                          <a:latin typeface="Arial"/>
                          <a:cs typeface="Arial"/>
                        </a:rPr>
                        <a:t>le</a:t>
                      </a:r>
                      <a:r>
                        <a:rPr sz="2400" b="1" spc="-5" dirty="0">
                          <a:latin typeface="Arial"/>
                          <a:cs typeface="Arial"/>
                        </a:rPr>
                        <a:t>a</a:t>
                      </a:r>
                      <a:r>
                        <a:rPr sz="2400" b="1" spc="0" dirty="0">
                          <a:latin typeface="Arial"/>
                          <a:cs typeface="Arial"/>
                        </a:rPr>
                        <a:t>rner</a:t>
                      </a:r>
                      <a:r>
                        <a:rPr sz="2400" b="1" spc="-15" dirty="0">
                          <a:latin typeface="Arial"/>
                          <a:cs typeface="Arial"/>
                        </a:rPr>
                        <a:t>s</a:t>
                      </a:r>
                      <a:r>
                        <a:rPr sz="2400" b="1" spc="0" dirty="0">
                          <a:latin typeface="Arial"/>
                          <a:cs typeface="Arial"/>
                        </a:rPr>
                        <a:t>, p</a:t>
                      </a:r>
                      <a:r>
                        <a:rPr sz="2400" b="1" spc="-5" dirty="0">
                          <a:latin typeface="Arial"/>
                          <a:cs typeface="Arial"/>
                        </a:rPr>
                        <a:t>a</a:t>
                      </a:r>
                      <a:r>
                        <a:rPr sz="2400" b="1" spc="0" dirty="0">
                          <a:latin typeface="Arial"/>
                          <a:cs typeface="Arial"/>
                        </a:rPr>
                        <a:t>rents</a:t>
                      </a:r>
                      <a:r>
                        <a:rPr sz="2400" b="1" spc="-5" dirty="0">
                          <a:latin typeface="Arial"/>
                          <a:cs typeface="Arial"/>
                        </a:rPr>
                        <a:t> </a:t>
                      </a:r>
                      <a:r>
                        <a:rPr sz="2400" b="1" spc="0" dirty="0">
                          <a:latin typeface="Arial"/>
                          <a:cs typeface="Arial"/>
                        </a:rPr>
                        <a:t>/ g</a:t>
                      </a:r>
                      <a:r>
                        <a:rPr sz="2400" b="1" spc="-10" dirty="0">
                          <a:latin typeface="Arial"/>
                          <a:cs typeface="Arial"/>
                        </a:rPr>
                        <a:t>u</a:t>
                      </a:r>
                      <a:r>
                        <a:rPr sz="2400" b="1" spc="0" dirty="0">
                          <a:latin typeface="Arial"/>
                          <a:cs typeface="Arial"/>
                        </a:rPr>
                        <a:t>ardians,</a:t>
                      </a:r>
                      <a:r>
                        <a:rPr sz="2400" b="1" spc="-5" dirty="0">
                          <a:latin typeface="Arial"/>
                          <a:cs typeface="Arial"/>
                        </a:rPr>
                        <a:t> </a:t>
                      </a:r>
                      <a:r>
                        <a:rPr sz="2400" b="1" spc="0" dirty="0">
                          <a:latin typeface="Arial"/>
                          <a:cs typeface="Arial"/>
                        </a:rPr>
                        <a:t>a</a:t>
                      </a:r>
                      <a:r>
                        <a:rPr sz="2400" b="1" spc="-5" dirty="0">
                          <a:latin typeface="Arial"/>
                          <a:cs typeface="Arial"/>
                        </a:rPr>
                        <a:t>n</a:t>
                      </a:r>
                      <a:r>
                        <a:rPr sz="2400" b="1" spc="0" dirty="0">
                          <a:latin typeface="Arial"/>
                          <a:cs typeface="Arial"/>
                        </a:rPr>
                        <a:t>d other stake</a:t>
                      </a:r>
                      <a:r>
                        <a:rPr sz="2400" b="1" spc="-10" dirty="0">
                          <a:latin typeface="Arial"/>
                          <a:cs typeface="Arial"/>
                        </a:rPr>
                        <a:t>h</a:t>
                      </a:r>
                      <a:r>
                        <a:rPr sz="2400" b="1" spc="0" dirty="0">
                          <a:latin typeface="Arial"/>
                          <a:cs typeface="Arial"/>
                        </a:rPr>
                        <a:t>olders </a:t>
                      </a:r>
                      <a:r>
                        <a:rPr sz="2400" spc="0" dirty="0">
                          <a:latin typeface="Arial"/>
                          <a:cs typeface="Arial"/>
                        </a:rPr>
                        <a:t>the </a:t>
                      </a:r>
                      <a:r>
                        <a:rPr sz="2400" spc="-10" dirty="0">
                          <a:latin typeface="Arial"/>
                          <a:cs typeface="Arial"/>
                        </a:rPr>
                        <a:t>i</a:t>
                      </a:r>
                      <a:r>
                        <a:rPr sz="2400" spc="0" dirty="0">
                          <a:latin typeface="Arial"/>
                          <a:cs typeface="Arial"/>
                        </a:rPr>
                        <a:t>mp</a:t>
                      </a:r>
                      <a:r>
                        <a:rPr sz="2400" spc="-10" dirty="0">
                          <a:latin typeface="Arial"/>
                          <a:cs typeface="Arial"/>
                        </a:rPr>
                        <a:t>l</a:t>
                      </a:r>
                      <a:r>
                        <a:rPr sz="2400" spc="0" dirty="0">
                          <a:latin typeface="Arial"/>
                          <a:cs typeface="Arial"/>
                        </a:rPr>
                        <a:t>emented sch</a:t>
                      </a:r>
                      <a:r>
                        <a:rPr sz="2400" spc="-5" dirty="0">
                          <a:latin typeface="Arial"/>
                          <a:cs typeface="Arial"/>
                        </a:rPr>
                        <a:t>o</a:t>
                      </a:r>
                      <a:r>
                        <a:rPr sz="2400" spc="0" dirty="0">
                          <a:latin typeface="Arial"/>
                          <a:cs typeface="Arial"/>
                        </a:rPr>
                        <a:t>ol</a:t>
                      </a:r>
                      <a:r>
                        <a:rPr sz="2400" spc="-5" dirty="0">
                          <a:latin typeface="Arial"/>
                          <a:cs typeface="Arial"/>
                        </a:rPr>
                        <a:t> </a:t>
                      </a:r>
                      <a:r>
                        <a:rPr sz="2400" spc="0" dirty="0">
                          <a:latin typeface="Arial"/>
                          <a:cs typeface="Arial"/>
                        </a:rPr>
                        <a:t>p</a:t>
                      </a:r>
                      <a:r>
                        <a:rPr sz="2400" spc="-5" dirty="0">
                          <a:latin typeface="Arial"/>
                          <a:cs typeface="Arial"/>
                        </a:rPr>
                        <a:t>o</a:t>
                      </a:r>
                      <a:r>
                        <a:rPr sz="2400" spc="-10" dirty="0">
                          <a:latin typeface="Arial"/>
                          <a:cs typeface="Arial"/>
                        </a:rPr>
                        <a:t>li</a:t>
                      </a:r>
                      <a:r>
                        <a:rPr sz="2400" spc="0" dirty="0">
                          <a:latin typeface="Arial"/>
                          <a:cs typeface="Arial"/>
                        </a:rPr>
                        <a:t>c</a:t>
                      </a:r>
                      <a:r>
                        <a:rPr sz="2400" spc="-10" dirty="0">
                          <a:latin typeface="Arial"/>
                          <a:cs typeface="Arial"/>
                        </a:rPr>
                        <a:t>i</a:t>
                      </a:r>
                      <a:r>
                        <a:rPr sz="2400" spc="0" dirty="0">
                          <a:latin typeface="Arial"/>
                          <a:cs typeface="Arial"/>
                        </a:rPr>
                        <a:t>es a</a:t>
                      </a:r>
                      <a:r>
                        <a:rPr sz="2400" spc="-5" dirty="0">
                          <a:latin typeface="Arial"/>
                          <a:cs typeface="Arial"/>
                        </a:rPr>
                        <a:t>n</a:t>
                      </a:r>
                      <a:r>
                        <a:rPr sz="2400" spc="0" dirty="0">
                          <a:latin typeface="Arial"/>
                          <a:cs typeface="Arial"/>
                        </a:rPr>
                        <a:t>d proc</a:t>
                      </a:r>
                      <a:r>
                        <a:rPr sz="2400" spc="-5" dirty="0">
                          <a:latin typeface="Arial"/>
                          <a:cs typeface="Arial"/>
                        </a:rPr>
                        <a:t>e</a:t>
                      </a:r>
                      <a:r>
                        <a:rPr sz="2400" spc="0" dirty="0">
                          <a:latin typeface="Arial"/>
                          <a:cs typeface="Arial"/>
                        </a:rPr>
                        <a:t>d</a:t>
                      </a:r>
                      <a:r>
                        <a:rPr sz="2400" spc="-20" dirty="0">
                          <a:latin typeface="Arial"/>
                          <a:cs typeface="Arial"/>
                        </a:rPr>
                        <a:t>u</a:t>
                      </a:r>
                      <a:r>
                        <a:rPr sz="2400" spc="0" dirty="0">
                          <a:latin typeface="Arial"/>
                          <a:cs typeface="Arial"/>
                        </a:rPr>
                        <a:t>res as ev</a:t>
                      </a:r>
                      <a:r>
                        <a:rPr sz="2400" spc="-5"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a:t>
                      </a:r>
                      <a:r>
                        <a:rPr sz="2400" spc="-5" dirty="0">
                          <a:latin typeface="Arial"/>
                          <a:cs typeface="Arial"/>
                        </a:rPr>
                        <a:t>e</a:t>
                      </a:r>
                      <a:r>
                        <a:rPr sz="2400" spc="0" dirty="0">
                          <a:latin typeface="Arial"/>
                          <a:cs typeface="Arial"/>
                        </a:rPr>
                        <a:t>d by </a:t>
                      </a:r>
                      <a:r>
                        <a:rPr sz="2400" spc="-5" dirty="0">
                          <a:latin typeface="Arial"/>
                          <a:cs typeface="Arial"/>
                        </a:rPr>
                        <a:t>M</a:t>
                      </a:r>
                      <a:r>
                        <a:rPr sz="2400" spc="0" dirty="0">
                          <a:latin typeface="Arial"/>
                          <a:cs typeface="Arial"/>
                        </a:rPr>
                        <a:t>OV n</a:t>
                      </a:r>
                      <a:r>
                        <a:rPr sz="2400" spc="-20" dirty="0">
                          <a:latin typeface="Arial"/>
                          <a:cs typeface="Arial"/>
                        </a:rPr>
                        <a:t>o</a:t>
                      </a:r>
                      <a:r>
                        <a:rPr sz="2400" spc="0" dirty="0">
                          <a:latin typeface="Arial"/>
                          <a:cs typeface="Arial"/>
                        </a:rPr>
                        <a:t>.</a:t>
                      </a:r>
                      <a:r>
                        <a:rPr sz="2400" spc="-5" dirty="0">
                          <a:latin typeface="Arial"/>
                          <a:cs typeface="Arial"/>
                        </a:rPr>
                        <a:t> </a:t>
                      </a:r>
                      <a:r>
                        <a:rPr sz="2400" spc="0" dirty="0">
                          <a:latin typeface="Arial"/>
                          <a:cs typeface="Arial"/>
                        </a:rPr>
                        <a:t>2</a:t>
                      </a:r>
                      <a:endParaRPr sz="24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66040">
                        <a:lnSpc>
                          <a:spcPct val="100000"/>
                        </a:lnSpc>
                      </a:pPr>
                      <a:r>
                        <a:rPr sz="2400" b="1" spc="-10" dirty="0">
                          <a:latin typeface="Arial"/>
                          <a:cs typeface="Arial"/>
                        </a:rPr>
                        <a:t>C</a:t>
                      </a:r>
                      <a:r>
                        <a:rPr sz="2400" b="1" spc="0" dirty="0">
                          <a:latin typeface="Arial"/>
                          <a:cs typeface="Arial"/>
                        </a:rPr>
                        <a:t>ommunic</a:t>
                      </a:r>
                      <a:r>
                        <a:rPr sz="2400" b="1" spc="-15" dirty="0">
                          <a:latin typeface="Arial"/>
                          <a:cs typeface="Arial"/>
                        </a:rPr>
                        <a:t>a</a:t>
                      </a:r>
                      <a:r>
                        <a:rPr sz="2400" b="1" spc="0" dirty="0">
                          <a:latin typeface="Arial"/>
                          <a:cs typeface="Arial"/>
                        </a:rPr>
                        <a:t>ted w</a:t>
                      </a:r>
                      <a:r>
                        <a:rPr sz="2400" b="1" spc="-10" dirty="0">
                          <a:latin typeface="Arial"/>
                          <a:cs typeface="Arial"/>
                        </a:rPr>
                        <a:t>i</a:t>
                      </a:r>
                      <a:r>
                        <a:rPr sz="2400" b="1" spc="0" dirty="0">
                          <a:latin typeface="Arial"/>
                          <a:cs typeface="Arial"/>
                        </a:rPr>
                        <a:t>th</a:t>
                      </a:r>
                      <a:r>
                        <a:rPr sz="2400" b="1" spc="-10" dirty="0">
                          <a:latin typeface="Arial"/>
                          <a:cs typeface="Arial"/>
                        </a:rPr>
                        <a:t> </a:t>
                      </a:r>
                      <a:r>
                        <a:rPr sz="2400" b="1" spc="0" dirty="0">
                          <a:latin typeface="Arial"/>
                          <a:cs typeface="Arial"/>
                        </a:rPr>
                        <a:t>le</a:t>
                      </a:r>
                      <a:r>
                        <a:rPr sz="2400" b="1" spc="-5" dirty="0">
                          <a:latin typeface="Arial"/>
                          <a:cs typeface="Arial"/>
                        </a:rPr>
                        <a:t>a</a:t>
                      </a:r>
                      <a:r>
                        <a:rPr sz="2400" b="1" spc="0" dirty="0">
                          <a:latin typeface="Arial"/>
                          <a:cs typeface="Arial"/>
                        </a:rPr>
                        <a:t>rner</a:t>
                      </a:r>
                      <a:r>
                        <a:rPr sz="2400" b="1" spc="-15" dirty="0">
                          <a:latin typeface="Arial"/>
                          <a:cs typeface="Arial"/>
                        </a:rPr>
                        <a:t>s</a:t>
                      </a:r>
                      <a:r>
                        <a:rPr sz="2400" b="1" spc="0" dirty="0">
                          <a:latin typeface="Arial"/>
                          <a:cs typeface="Arial"/>
                        </a:rPr>
                        <a:t>, p</a:t>
                      </a:r>
                      <a:r>
                        <a:rPr sz="2400" b="1" spc="-5" dirty="0">
                          <a:latin typeface="Arial"/>
                          <a:cs typeface="Arial"/>
                        </a:rPr>
                        <a:t>a</a:t>
                      </a:r>
                      <a:r>
                        <a:rPr sz="2400" b="1" spc="0" dirty="0">
                          <a:latin typeface="Arial"/>
                          <a:cs typeface="Arial"/>
                        </a:rPr>
                        <a:t>rents</a:t>
                      </a:r>
                      <a:r>
                        <a:rPr sz="2400" b="1" spc="-5" dirty="0">
                          <a:latin typeface="Arial"/>
                          <a:cs typeface="Arial"/>
                        </a:rPr>
                        <a:t> </a:t>
                      </a:r>
                      <a:r>
                        <a:rPr sz="2400" b="1" spc="0" dirty="0">
                          <a:latin typeface="Arial"/>
                          <a:cs typeface="Arial"/>
                        </a:rPr>
                        <a:t>/ g</a:t>
                      </a:r>
                      <a:r>
                        <a:rPr sz="2400" b="1" spc="-10" dirty="0">
                          <a:latin typeface="Arial"/>
                          <a:cs typeface="Arial"/>
                        </a:rPr>
                        <a:t>u</a:t>
                      </a:r>
                      <a:r>
                        <a:rPr sz="2400" b="1" spc="0" dirty="0">
                          <a:latin typeface="Arial"/>
                          <a:cs typeface="Arial"/>
                        </a:rPr>
                        <a:t>ardians,</a:t>
                      </a:r>
                      <a:r>
                        <a:rPr sz="2400" b="1" spc="-5" dirty="0">
                          <a:latin typeface="Arial"/>
                          <a:cs typeface="Arial"/>
                        </a:rPr>
                        <a:t> </a:t>
                      </a:r>
                      <a:r>
                        <a:rPr sz="2400" b="1" spc="0" dirty="0">
                          <a:latin typeface="Arial"/>
                          <a:cs typeface="Arial"/>
                        </a:rPr>
                        <a:t>a</a:t>
                      </a:r>
                      <a:r>
                        <a:rPr sz="2400" b="1" spc="-5" dirty="0">
                          <a:latin typeface="Arial"/>
                          <a:cs typeface="Arial"/>
                        </a:rPr>
                        <a:t>n</a:t>
                      </a:r>
                      <a:r>
                        <a:rPr sz="2400" b="1" spc="0" dirty="0">
                          <a:latin typeface="Arial"/>
                          <a:cs typeface="Arial"/>
                        </a:rPr>
                        <a:t>d other stake</a:t>
                      </a:r>
                      <a:r>
                        <a:rPr sz="2400" b="1" spc="-10" dirty="0">
                          <a:latin typeface="Arial"/>
                          <a:cs typeface="Arial"/>
                        </a:rPr>
                        <a:t>h</a:t>
                      </a:r>
                      <a:r>
                        <a:rPr sz="2400" b="1" spc="0" dirty="0">
                          <a:latin typeface="Arial"/>
                          <a:cs typeface="Arial"/>
                        </a:rPr>
                        <a:t>olders</a:t>
                      </a:r>
                      <a:r>
                        <a:rPr sz="2400" b="1" spc="-5" dirty="0">
                          <a:latin typeface="Arial"/>
                          <a:cs typeface="Arial"/>
                        </a:rPr>
                        <a:t> </a:t>
                      </a:r>
                      <a:r>
                        <a:rPr sz="2400" spc="0" dirty="0">
                          <a:latin typeface="Arial"/>
                          <a:cs typeface="Arial"/>
                        </a:rPr>
                        <a:t>t</a:t>
                      </a:r>
                      <a:r>
                        <a:rPr sz="2400" spc="-15" dirty="0">
                          <a:latin typeface="Arial"/>
                          <a:cs typeface="Arial"/>
                        </a:rPr>
                        <a:t>h</a:t>
                      </a:r>
                      <a:r>
                        <a:rPr sz="2400" spc="0" dirty="0">
                          <a:latin typeface="Arial"/>
                          <a:cs typeface="Arial"/>
                        </a:rPr>
                        <a:t>e </a:t>
                      </a:r>
                      <a:r>
                        <a:rPr sz="2400" spc="-10" dirty="0">
                          <a:latin typeface="Arial"/>
                          <a:cs typeface="Arial"/>
                        </a:rPr>
                        <a:t>i</a:t>
                      </a:r>
                      <a:r>
                        <a:rPr sz="2400" spc="0" dirty="0">
                          <a:latin typeface="Arial"/>
                          <a:cs typeface="Arial"/>
                        </a:rPr>
                        <a:t>mp</a:t>
                      </a:r>
                      <a:r>
                        <a:rPr sz="2400" spc="-10" dirty="0">
                          <a:latin typeface="Arial"/>
                          <a:cs typeface="Arial"/>
                        </a:rPr>
                        <a:t>l</a:t>
                      </a:r>
                      <a:r>
                        <a:rPr sz="2400" spc="0" dirty="0">
                          <a:latin typeface="Arial"/>
                          <a:cs typeface="Arial"/>
                        </a:rPr>
                        <a:t>emented sch</a:t>
                      </a:r>
                      <a:r>
                        <a:rPr sz="2400" spc="-5" dirty="0">
                          <a:latin typeface="Arial"/>
                          <a:cs typeface="Arial"/>
                        </a:rPr>
                        <a:t>o</a:t>
                      </a:r>
                      <a:r>
                        <a:rPr sz="2400" spc="0" dirty="0">
                          <a:latin typeface="Arial"/>
                          <a:cs typeface="Arial"/>
                        </a:rPr>
                        <a:t>ol</a:t>
                      </a:r>
                      <a:r>
                        <a:rPr sz="2400" spc="-5" dirty="0">
                          <a:latin typeface="Arial"/>
                          <a:cs typeface="Arial"/>
                        </a:rPr>
                        <a:t> </a:t>
                      </a:r>
                      <a:r>
                        <a:rPr sz="2400" spc="0" dirty="0">
                          <a:latin typeface="Arial"/>
                          <a:cs typeface="Arial"/>
                        </a:rPr>
                        <a:t>p</a:t>
                      </a:r>
                      <a:r>
                        <a:rPr sz="2400" spc="-5" dirty="0">
                          <a:latin typeface="Arial"/>
                          <a:cs typeface="Arial"/>
                        </a:rPr>
                        <a:t>o</a:t>
                      </a:r>
                      <a:r>
                        <a:rPr sz="2400" spc="-10" dirty="0">
                          <a:latin typeface="Arial"/>
                          <a:cs typeface="Arial"/>
                        </a:rPr>
                        <a:t>li</a:t>
                      </a:r>
                      <a:r>
                        <a:rPr sz="2400" spc="0" dirty="0">
                          <a:latin typeface="Arial"/>
                          <a:cs typeface="Arial"/>
                        </a:rPr>
                        <a:t>c</a:t>
                      </a:r>
                      <a:r>
                        <a:rPr sz="2400" spc="-10" dirty="0">
                          <a:latin typeface="Arial"/>
                          <a:cs typeface="Arial"/>
                        </a:rPr>
                        <a:t>i</a:t>
                      </a:r>
                      <a:r>
                        <a:rPr sz="2400" spc="0" dirty="0">
                          <a:latin typeface="Arial"/>
                          <a:cs typeface="Arial"/>
                        </a:rPr>
                        <a:t>es a</a:t>
                      </a:r>
                      <a:r>
                        <a:rPr sz="2400" spc="-5" dirty="0">
                          <a:latin typeface="Arial"/>
                          <a:cs typeface="Arial"/>
                        </a:rPr>
                        <a:t>n</a:t>
                      </a:r>
                      <a:r>
                        <a:rPr sz="2400" spc="0" dirty="0">
                          <a:latin typeface="Arial"/>
                          <a:cs typeface="Arial"/>
                        </a:rPr>
                        <a:t>d proc</a:t>
                      </a:r>
                      <a:r>
                        <a:rPr sz="2400" spc="-5" dirty="0">
                          <a:latin typeface="Arial"/>
                          <a:cs typeface="Arial"/>
                        </a:rPr>
                        <a:t>e</a:t>
                      </a:r>
                      <a:r>
                        <a:rPr sz="2400" spc="0" dirty="0">
                          <a:latin typeface="Arial"/>
                          <a:cs typeface="Arial"/>
                        </a:rPr>
                        <a:t>d</a:t>
                      </a:r>
                      <a:r>
                        <a:rPr sz="2400" spc="-20" dirty="0">
                          <a:latin typeface="Arial"/>
                          <a:cs typeface="Arial"/>
                        </a:rPr>
                        <a:t>u</a:t>
                      </a:r>
                      <a:r>
                        <a:rPr sz="2400" spc="0" dirty="0">
                          <a:latin typeface="Arial"/>
                          <a:cs typeface="Arial"/>
                        </a:rPr>
                        <a:t>res as ev</a:t>
                      </a:r>
                      <a:r>
                        <a:rPr sz="2400" spc="-5"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a:t>
                      </a:r>
                      <a:r>
                        <a:rPr sz="2400" spc="-5" dirty="0">
                          <a:latin typeface="Arial"/>
                          <a:cs typeface="Arial"/>
                        </a:rPr>
                        <a:t>e</a:t>
                      </a:r>
                      <a:r>
                        <a:rPr sz="2400" spc="0" dirty="0">
                          <a:latin typeface="Arial"/>
                          <a:cs typeface="Arial"/>
                        </a:rPr>
                        <a:t>d by MOV</a:t>
                      </a:r>
                      <a:r>
                        <a:rPr sz="2400" spc="-15" dirty="0">
                          <a:latin typeface="Arial"/>
                          <a:cs typeface="Arial"/>
                        </a:rPr>
                        <a:t> </a:t>
                      </a:r>
                      <a:r>
                        <a:rPr sz="2400" spc="0" dirty="0">
                          <a:latin typeface="Arial"/>
                          <a:cs typeface="Arial"/>
                        </a:rPr>
                        <a:t>n</a:t>
                      </a:r>
                      <a:r>
                        <a:rPr sz="2400" spc="-5" dirty="0">
                          <a:latin typeface="Arial"/>
                          <a:cs typeface="Arial"/>
                        </a:rPr>
                        <a:t>o</a:t>
                      </a:r>
                      <a:r>
                        <a:rPr sz="2400" spc="0" dirty="0">
                          <a:latin typeface="Arial"/>
                          <a:cs typeface="Arial"/>
                        </a:rPr>
                        <a:t>.</a:t>
                      </a:r>
                      <a:r>
                        <a:rPr sz="2400" spc="-5" dirty="0">
                          <a:latin typeface="Arial"/>
                          <a:cs typeface="Arial"/>
                        </a:rPr>
                        <a:t> </a:t>
                      </a:r>
                      <a:r>
                        <a:rPr sz="2400" spc="0" dirty="0">
                          <a:latin typeface="Arial"/>
                          <a:cs typeface="Arial"/>
                        </a:rPr>
                        <a:t>3</a:t>
                      </a:r>
                      <a:endParaRPr sz="24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11760">
                        <a:lnSpc>
                          <a:spcPct val="100000"/>
                        </a:lnSpc>
                      </a:pPr>
                      <a:r>
                        <a:rPr sz="2400" b="1" dirty="0">
                          <a:latin typeface="Arial"/>
                          <a:cs typeface="Arial"/>
                        </a:rPr>
                        <a:t>Im</a:t>
                      </a:r>
                      <a:r>
                        <a:rPr sz="2400" b="1" spc="-15" dirty="0">
                          <a:latin typeface="Arial"/>
                          <a:cs typeface="Arial"/>
                        </a:rPr>
                        <a:t>p</a:t>
                      </a:r>
                      <a:r>
                        <a:rPr sz="2400" b="1" spc="0" dirty="0">
                          <a:latin typeface="Arial"/>
                          <a:cs typeface="Arial"/>
                        </a:rPr>
                        <a:t>leme</a:t>
                      </a:r>
                      <a:r>
                        <a:rPr sz="2400" b="1" spc="-20" dirty="0">
                          <a:latin typeface="Arial"/>
                          <a:cs typeface="Arial"/>
                        </a:rPr>
                        <a:t>n</a:t>
                      </a:r>
                      <a:r>
                        <a:rPr sz="2400" b="1" spc="0" dirty="0">
                          <a:latin typeface="Arial"/>
                          <a:cs typeface="Arial"/>
                        </a:rPr>
                        <a:t>ted s</a:t>
                      </a:r>
                      <a:r>
                        <a:rPr sz="2400" b="1" spc="-5" dirty="0">
                          <a:latin typeface="Arial"/>
                          <a:cs typeface="Arial"/>
                        </a:rPr>
                        <a:t>c</a:t>
                      </a:r>
                      <a:r>
                        <a:rPr sz="2400" b="1" spc="0" dirty="0">
                          <a:latin typeface="Arial"/>
                          <a:cs typeface="Arial"/>
                        </a:rPr>
                        <a:t>h</a:t>
                      </a:r>
                      <a:r>
                        <a:rPr sz="2400" b="1" spc="-10" dirty="0">
                          <a:latin typeface="Arial"/>
                          <a:cs typeface="Arial"/>
                        </a:rPr>
                        <a:t>o</a:t>
                      </a:r>
                      <a:r>
                        <a:rPr sz="2400" b="1" spc="0" dirty="0">
                          <a:latin typeface="Arial"/>
                          <a:cs typeface="Arial"/>
                        </a:rPr>
                        <a:t>ol</a:t>
                      </a:r>
                      <a:r>
                        <a:rPr sz="2400" b="1" spc="5" dirty="0">
                          <a:latin typeface="Arial"/>
                          <a:cs typeface="Arial"/>
                        </a:rPr>
                        <a:t> </a:t>
                      </a:r>
                      <a:r>
                        <a:rPr sz="2400" b="1" spc="0" dirty="0">
                          <a:latin typeface="Arial"/>
                          <a:cs typeface="Arial"/>
                        </a:rPr>
                        <a:t>p</a:t>
                      </a:r>
                      <a:r>
                        <a:rPr sz="2400" b="1" spc="-20" dirty="0">
                          <a:latin typeface="Arial"/>
                          <a:cs typeface="Arial"/>
                        </a:rPr>
                        <a:t>o</a:t>
                      </a:r>
                      <a:r>
                        <a:rPr sz="2400" b="1" spc="0" dirty="0">
                          <a:latin typeface="Arial"/>
                          <a:cs typeface="Arial"/>
                        </a:rPr>
                        <a:t>li</a:t>
                      </a:r>
                      <a:r>
                        <a:rPr sz="2400" b="1" spc="-15" dirty="0">
                          <a:latin typeface="Arial"/>
                          <a:cs typeface="Arial"/>
                        </a:rPr>
                        <a:t>c</a:t>
                      </a:r>
                      <a:r>
                        <a:rPr sz="2400" b="1" spc="0" dirty="0">
                          <a:latin typeface="Arial"/>
                          <a:cs typeface="Arial"/>
                        </a:rPr>
                        <a:t>ies a</a:t>
                      </a:r>
                      <a:r>
                        <a:rPr sz="2400" b="1" spc="-5" dirty="0">
                          <a:latin typeface="Arial"/>
                          <a:cs typeface="Arial"/>
                        </a:rPr>
                        <a:t>n</a:t>
                      </a:r>
                      <a:r>
                        <a:rPr sz="2400" b="1" spc="0" dirty="0">
                          <a:latin typeface="Arial"/>
                          <a:cs typeface="Arial"/>
                        </a:rPr>
                        <a:t>d proc</a:t>
                      </a:r>
                      <a:r>
                        <a:rPr sz="2400" b="1" spc="-5" dirty="0">
                          <a:latin typeface="Arial"/>
                          <a:cs typeface="Arial"/>
                        </a:rPr>
                        <a:t>e</a:t>
                      </a:r>
                      <a:r>
                        <a:rPr sz="2400" b="1" spc="0" dirty="0">
                          <a:latin typeface="Arial"/>
                          <a:cs typeface="Arial"/>
                        </a:rPr>
                        <a:t>d</a:t>
                      </a:r>
                      <a:r>
                        <a:rPr sz="2400" b="1" spc="-10" dirty="0">
                          <a:latin typeface="Arial"/>
                          <a:cs typeface="Arial"/>
                        </a:rPr>
                        <a:t>u</a:t>
                      </a:r>
                      <a:r>
                        <a:rPr sz="2400" b="1" spc="0" dirty="0">
                          <a:latin typeface="Arial"/>
                          <a:cs typeface="Arial"/>
                        </a:rPr>
                        <a:t>res w</a:t>
                      </a:r>
                      <a:r>
                        <a:rPr sz="2400" b="1" spc="-10" dirty="0">
                          <a:latin typeface="Arial"/>
                          <a:cs typeface="Arial"/>
                        </a:rPr>
                        <a:t>i</a:t>
                      </a:r>
                      <a:r>
                        <a:rPr sz="2400" b="1" spc="0" dirty="0">
                          <a:latin typeface="Arial"/>
                          <a:cs typeface="Arial"/>
                        </a:rPr>
                        <a:t>th</a:t>
                      </a:r>
                      <a:r>
                        <a:rPr sz="2400" b="1" spc="-10" dirty="0">
                          <a:latin typeface="Arial"/>
                          <a:cs typeface="Arial"/>
                        </a:rPr>
                        <a:t>o</a:t>
                      </a:r>
                      <a:r>
                        <a:rPr sz="2400" b="1" spc="0" dirty="0">
                          <a:latin typeface="Arial"/>
                          <a:cs typeface="Arial"/>
                        </a:rPr>
                        <a:t>ut c</a:t>
                      </a:r>
                      <a:r>
                        <a:rPr sz="2400" b="1" spc="-5" dirty="0">
                          <a:latin typeface="Arial"/>
                          <a:cs typeface="Arial"/>
                        </a:rPr>
                        <a:t>o</a:t>
                      </a:r>
                      <a:r>
                        <a:rPr sz="2400" b="1" spc="0" dirty="0">
                          <a:latin typeface="Arial"/>
                          <a:cs typeface="Arial"/>
                        </a:rPr>
                        <a:t>mmu</a:t>
                      </a:r>
                      <a:r>
                        <a:rPr sz="2400" b="1" spc="-20" dirty="0">
                          <a:latin typeface="Arial"/>
                          <a:cs typeface="Arial"/>
                        </a:rPr>
                        <a:t>n</a:t>
                      </a:r>
                      <a:r>
                        <a:rPr sz="2400" b="1" spc="0" dirty="0">
                          <a:latin typeface="Arial"/>
                          <a:cs typeface="Arial"/>
                        </a:rPr>
                        <a:t>ic</a:t>
                      </a:r>
                      <a:r>
                        <a:rPr sz="2400" b="1" spc="-5" dirty="0">
                          <a:latin typeface="Arial"/>
                          <a:cs typeface="Arial"/>
                        </a:rPr>
                        <a:t>a</a:t>
                      </a:r>
                      <a:r>
                        <a:rPr sz="2400" b="1" spc="-10" dirty="0">
                          <a:latin typeface="Arial"/>
                          <a:cs typeface="Arial"/>
                        </a:rPr>
                        <a:t>t</a:t>
                      </a:r>
                      <a:r>
                        <a:rPr sz="2400" b="1" spc="0" dirty="0">
                          <a:latin typeface="Arial"/>
                          <a:cs typeface="Arial"/>
                        </a:rPr>
                        <a:t>ing a</a:t>
                      </a:r>
                      <a:r>
                        <a:rPr sz="2400" b="1" spc="-5" dirty="0">
                          <a:latin typeface="Arial"/>
                          <a:cs typeface="Arial"/>
                        </a:rPr>
                        <a:t>n</a:t>
                      </a:r>
                      <a:r>
                        <a:rPr sz="2400" b="1" spc="0" dirty="0">
                          <a:latin typeface="Arial"/>
                          <a:cs typeface="Arial"/>
                        </a:rPr>
                        <a:t>d co</a:t>
                      </a:r>
                      <a:r>
                        <a:rPr sz="2400" b="1" spc="-5" dirty="0">
                          <a:latin typeface="Arial"/>
                          <a:cs typeface="Arial"/>
                        </a:rPr>
                        <a:t>n</a:t>
                      </a:r>
                      <a:r>
                        <a:rPr sz="2400" b="1" spc="0" dirty="0">
                          <a:latin typeface="Arial"/>
                          <a:cs typeface="Arial"/>
                        </a:rPr>
                        <a:t>s</a:t>
                      </a:r>
                      <a:r>
                        <a:rPr sz="2400" b="1" spc="-5" dirty="0">
                          <a:latin typeface="Arial"/>
                          <a:cs typeface="Arial"/>
                        </a:rPr>
                        <a:t>u</a:t>
                      </a:r>
                      <a:r>
                        <a:rPr sz="2400" b="1" spc="-10" dirty="0">
                          <a:latin typeface="Arial"/>
                          <a:cs typeface="Arial"/>
                        </a:rPr>
                        <a:t>l</a:t>
                      </a:r>
                      <a:r>
                        <a:rPr sz="2400" b="1" spc="0" dirty="0">
                          <a:latin typeface="Arial"/>
                          <a:cs typeface="Arial"/>
                        </a:rPr>
                        <a:t>ting </a:t>
                      </a:r>
                      <a:r>
                        <a:rPr sz="2400" spc="0" dirty="0">
                          <a:latin typeface="Arial"/>
                          <a:cs typeface="Arial"/>
                        </a:rPr>
                        <a:t>the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20" dirty="0">
                          <a:latin typeface="Arial"/>
                          <a:cs typeface="Arial"/>
                        </a:rPr>
                        <a:t>e</a:t>
                      </a:r>
                      <a:r>
                        <a:rPr sz="2400" spc="0" dirty="0">
                          <a:latin typeface="Arial"/>
                          <a:cs typeface="Arial"/>
                        </a:rPr>
                        <a:t>rs, p</a:t>
                      </a:r>
                      <a:r>
                        <a:rPr sz="2400" spc="-5" dirty="0">
                          <a:latin typeface="Arial"/>
                          <a:cs typeface="Arial"/>
                        </a:rPr>
                        <a:t>a</a:t>
                      </a:r>
                      <a:r>
                        <a:rPr sz="2400" spc="0" dirty="0">
                          <a:latin typeface="Arial"/>
                          <a:cs typeface="Arial"/>
                        </a:rPr>
                        <a:t>re</a:t>
                      </a:r>
                      <a:r>
                        <a:rPr sz="2400" spc="-5" dirty="0">
                          <a:latin typeface="Arial"/>
                          <a:cs typeface="Arial"/>
                        </a:rPr>
                        <a:t>n</a:t>
                      </a:r>
                      <a:r>
                        <a:rPr sz="2400" spc="0" dirty="0">
                          <a:latin typeface="Arial"/>
                          <a:cs typeface="Arial"/>
                        </a:rPr>
                        <a:t>ts</a:t>
                      </a:r>
                      <a:r>
                        <a:rPr sz="2400" spc="-5" dirty="0">
                          <a:latin typeface="Arial"/>
                          <a:cs typeface="Arial"/>
                        </a:rPr>
                        <a:t> </a:t>
                      </a:r>
                      <a:r>
                        <a:rPr sz="2400" spc="0" dirty="0">
                          <a:latin typeface="Arial"/>
                          <a:cs typeface="Arial"/>
                        </a:rPr>
                        <a:t>/ g</a:t>
                      </a:r>
                      <a:r>
                        <a:rPr sz="2400" spc="-5" dirty="0">
                          <a:latin typeface="Arial"/>
                          <a:cs typeface="Arial"/>
                        </a:rPr>
                        <a:t>u</a:t>
                      </a:r>
                      <a:r>
                        <a:rPr sz="2400" spc="0" dirty="0">
                          <a:latin typeface="Arial"/>
                          <a:cs typeface="Arial"/>
                        </a:rPr>
                        <a:t>ard</a:t>
                      </a:r>
                      <a:r>
                        <a:rPr sz="2400" spc="-5" dirty="0">
                          <a:latin typeface="Arial"/>
                          <a:cs typeface="Arial"/>
                        </a:rPr>
                        <a:t>i</a:t>
                      </a:r>
                      <a:r>
                        <a:rPr sz="2400" spc="0" dirty="0">
                          <a:latin typeface="Arial"/>
                          <a:cs typeface="Arial"/>
                        </a:rPr>
                        <a:t>a</a:t>
                      </a:r>
                      <a:r>
                        <a:rPr sz="2400" spc="-5" dirty="0">
                          <a:latin typeface="Arial"/>
                          <a:cs typeface="Arial"/>
                        </a:rPr>
                        <a:t>n</a:t>
                      </a:r>
                      <a:r>
                        <a:rPr sz="2400" spc="0" dirty="0">
                          <a:latin typeface="Arial"/>
                          <a:cs typeface="Arial"/>
                        </a:rPr>
                        <a:t>s,</a:t>
                      </a:r>
                      <a:r>
                        <a:rPr sz="2400" spc="10" dirty="0">
                          <a:latin typeface="Arial"/>
                          <a:cs typeface="Arial"/>
                        </a:rPr>
                        <a:t> </a:t>
                      </a:r>
                      <a:r>
                        <a:rPr sz="2400" spc="0" dirty="0">
                          <a:latin typeface="Arial"/>
                          <a:cs typeface="Arial"/>
                        </a:rPr>
                        <a:t>a</a:t>
                      </a:r>
                      <a:r>
                        <a:rPr sz="2400" spc="-5" dirty="0">
                          <a:latin typeface="Arial"/>
                          <a:cs typeface="Arial"/>
                        </a:rPr>
                        <a:t>n</a:t>
                      </a:r>
                      <a:r>
                        <a:rPr sz="2400" spc="0" dirty="0">
                          <a:latin typeface="Arial"/>
                          <a:cs typeface="Arial"/>
                        </a:rPr>
                        <a:t>d other stak</a:t>
                      </a:r>
                      <a:r>
                        <a:rPr sz="2400" spc="-5" dirty="0">
                          <a:latin typeface="Arial"/>
                          <a:cs typeface="Arial"/>
                        </a:rPr>
                        <a:t>e</a:t>
                      </a:r>
                      <a:r>
                        <a:rPr sz="2400" spc="0" dirty="0">
                          <a:latin typeface="Arial"/>
                          <a:cs typeface="Arial"/>
                        </a:rPr>
                        <a:t>h</a:t>
                      </a:r>
                      <a:r>
                        <a:rPr sz="2400" spc="-5" dirty="0">
                          <a:latin typeface="Arial"/>
                          <a:cs typeface="Arial"/>
                        </a:rPr>
                        <a:t>o</a:t>
                      </a:r>
                      <a:r>
                        <a:rPr sz="2400" spc="-10" dirty="0">
                          <a:latin typeface="Arial"/>
                          <a:cs typeface="Arial"/>
                        </a:rPr>
                        <a:t>l</a:t>
                      </a:r>
                      <a:r>
                        <a:rPr sz="2400" spc="0" dirty="0">
                          <a:latin typeface="Arial"/>
                          <a:cs typeface="Arial"/>
                        </a:rPr>
                        <a:t>d</a:t>
                      </a:r>
                      <a:r>
                        <a:rPr sz="2400" spc="-5" dirty="0">
                          <a:latin typeface="Arial"/>
                          <a:cs typeface="Arial"/>
                        </a:rPr>
                        <a:t>e</a:t>
                      </a:r>
                      <a:r>
                        <a:rPr sz="2400" spc="0" dirty="0">
                          <a:latin typeface="Arial"/>
                          <a:cs typeface="Arial"/>
                        </a:rPr>
                        <a:t>rs</a:t>
                      </a:r>
                      <a:endParaRPr sz="24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39065">
                        <a:lnSpc>
                          <a:spcPct val="100000"/>
                        </a:lnSpc>
                      </a:pPr>
                      <a:r>
                        <a:rPr sz="2400" spc="-10" dirty="0">
                          <a:latin typeface="Arial"/>
                          <a:cs typeface="Arial"/>
                        </a:rPr>
                        <a:t>N</a:t>
                      </a:r>
                      <a:r>
                        <a:rPr sz="2400" spc="0" dirty="0">
                          <a:latin typeface="Arial"/>
                          <a:cs typeface="Arial"/>
                        </a:rPr>
                        <a:t>o acc</a:t>
                      </a:r>
                      <a:r>
                        <a:rPr sz="2400" spc="-5" dirty="0">
                          <a:latin typeface="Arial"/>
                          <a:cs typeface="Arial"/>
                        </a:rPr>
                        <a:t>e</a:t>
                      </a:r>
                      <a:r>
                        <a:rPr sz="2400" spc="0" dirty="0">
                          <a:latin typeface="Arial"/>
                          <a:cs typeface="Arial"/>
                        </a:rPr>
                        <a:t>ptab</a:t>
                      </a:r>
                      <a:r>
                        <a:rPr sz="2400" spc="-10" dirty="0">
                          <a:latin typeface="Arial"/>
                          <a:cs typeface="Arial"/>
                        </a:rPr>
                        <a:t>l</a:t>
                      </a:r>
                      <a:r>
                        <a:rPr sz="2400" spc="0" dirty="0">
                          <a:latin typeface="Arial"/>
                          <a:cs typeface="Arial"/>
                        </a:rPr>
                        <a:t>e ev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nce </a:t>
                      </a:r>
                      <a:r>
                        <a:rPr sz="2400" spc="-10" dirty="0">
                          <a:latin typeface="Arial"/>
                          <a:cs typeface="Arial"/>
                        </a:rPr>
                        <a:t>w</a:t>
                      </a:r>
                      <a:r>
                        <a:rPr sz="2400" spc="0" dirty="0">
                          <a:latin typeface="Arial"/>
                          <a:cs typeface="Arial"/>
                        </a:rPr>
                        <a:t>as sho</a:t>
                      </a:r>
                      <a:r>
                        <a:rPr sz="2400" spc="-10" dirty="0">
                          <a:latin typeface="Arial"/>
                          <a:cs typeface="Arial"/>
                        </a:rPr>
                        <a:t>w</a:t>
                      </a:r>
                      <a:r>
                        <a:rPr sz="2400" spc="0" dirty="0">
                          <a:latin typeface="Arial"/>
                          <a:cs typeface="Arial"/>
                        </a:rPr>
                        <a:t>n</a:t>
                      </a:r>
                      <a:endParaRPr sz="24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03200" y="10425839"/>
            <a:ext cx="3352164" cy="432661"/>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txBox="1"/>
          <p:nvPr/>
        </p:nvSpPr>
        <p:spPr>
          <a:xfrm>
            <a:off x="725526" y="486736"/>
            <a:ext cx="17852947" cy="766755"/>
          </a:xfrm>
          <a:prstGeom prst="rect">
            <a:avLst/>
          </a:prstGeom>
        </p:spPr>
        <p:txBody>
          <a:bodyPr vert="horz" wrap="square" lIns="0" tIns="0" rIns="0" bIns="0" rtlCol="0">
            <a:noAutofit/>
          </a:bodyPr>
          <a:lstStyle/>
          <a:p>
            <a:pPr marL="12700" marR="12700">
              <a:lnSpc>
                <a:spcPts val="1720"/>
              </a:lnSpc>
            </a:pPr>
            <a:r>
              <a:rPr b="1" dirty="0">
                <a:latin typeface="Arial"/>
                <a:cs typeface="Arial"/>
              </a:rPr>
              <a:t>K</a:t>
            </a:r>
            <a:r>
              <a:rPr b="1" spc="-10" dirty="0">
                <a:latin typeface="Arial"/>
                <a:cs typeface="Arial"/>
              </a:rPr>
              <a:t>R</a:t>
            </a:r>
            <a:r>
              <a:rPr b="1" dirty="0">
                <a:latin typeface="Arial"/>
                <a:cs typeface="Arial"/>
              </a:rPr>
              <a:t>A 4:</a:t>
            </a:r>
            <a:r>
              <a:rPr b="1" spc="5" dirty="0">
                <a:latin typeface="Arial"/>
                <a:cs typeface="Arial"/>
              </a:rPr>
              <a:t> </a:t>
            </a:r>
            <a:r>
              <a:rPr b="1" dirty="0">
                <a:latin typeface="Arial"/>
                <a:cs typeface="Arial"/>
              </a:rPr>
              <a:t>C</a:t>
            </a:r>
            <a:r>
              <a:rPr b="1" spc="-10" dirty="0">
                <a:latin typeface="Arial"/>
                <a:cs typeface="Arial"/>
              </a:rPr>
              <a:t>o</a:t>
            </a:r>
            <a:r>
              <a:rPr b="1" dirty="0">
                <a:latin typeface="Arial"/>
                <a:cs typeface="Arial"/>
              </a:rPr>
              <a:t>mm</a:t>
            </a:r>
            <a:r>
              <a:rPr b="1" spc="-10" dirty="0">
                <a:latin typeface="Arial"/>
                <a:cs typeface="Arial"/>
              </a:rPr>
              <a:t>u</a:t>
            </a:r>
            <a:r>
              <a:rPr b="1" spc="5" dirty="0">
                <a:latin typeface="Arial"/>
                <a:cs typeface="Arial"/>
              </a:rPr>
              <a:t>n</a:t>
            </a:r>
            <a:r>
              <a:rPr b="1" dirty="0">
                <a:latin typeface="Arial"/>
                <a:cs typeface="Arial"/>
              </a:rPr>
              <a:t>i</a:t>
            </a:r>
            <a:r>
              <a:rPr b="1" spc="5" dirty="0">
                <a:latin typeface="Arial"/>
                <a:cs typeface="Arial"/>
              </a:rPr>
              <a:t>t</a:t>
            </a:r>
            <a:r>
              <a:rPr b="1" dirty="0">
                <a:latin typeface="Arial"/>
                <a:cs typeface="Arial"/>
              </a:rPr>
              <a:t>y Lin</a:t>
            </a:r>
            <a:r>
              <a:rPr b="1" spc="-10" dirty="0">
                <a:latin typeface="Arial"/>
                <a:cs typeface="Arial"/>
              </a:rPr>
              <a:t>k</a:t>
            </a:r>
            <a:r>
              <a:rPr b="1" dirty="0">
                <a:latin typeface="Arial"/>
                <a:cs typeface="Arial"/>
              </a:rPr>
              <a:t>a</a:t>
            </a:r>
            <a:r>
              <a:rPr b="1" spc="-5" dirty="0">
                <a:latin typeface="Arial"/>
                <a:cs typeface="Arial"/>
              </a:rPr>
              <a:t>g</a:t>
            </a:r>
            <a:r>
              <a:rPr b="1" dirty="0">
                <a:latin typeface="Arial"/>
                <a:cs typeface="Arial"/>
              </a:rPr>
              <a:t>es</a:t>
            </a:r>
            <a:r>
              <a:rPr b="1" spc="-10" dirty="0">
                <a:latin typeface="Arial"/>
                <a:cs typeface="Arial"/>
              </a:rPr>
              <a:t> </a:t>
            </a:r>
            <a:r>
              <a:rPr b="1" spc="5" dirty="0">
                <a:latin typeface="Arial"/>
                <a:cs typeface="Arial"/>
              </a:rPr>
              <a:t>a</a:t>
            </a:r>
            <a:r>
              <a:rPr b="1" spc="-5" dirty="0">
                <a:latin typeface="Arial"/>
                <a:cs typeface="Arial"/>
              </a:rPr>
              <a:t>n</a:t>
            </a:r>
            <a:r>
              <a:rPr b="1" dirty="0">
                <a:latin typeface="Arial"/>
                <a:cs typeface="Arial"/>
              </a:rPr>
              <a:t>d</a:t>
            </a:r>
            <a:r>
              <a:rPr b="1" spc="-15" dirty="0">
                <a:latin typeface="Arial"/>
                <a:cs typeface="Arial"/>
              </a:rPr>
              <a:t> </a:t>
            </a:r>
            <a:r>
              <a:rPr b="1" spc="-5" dirty="0">
                <a:latin typeface="Arial"/>
                <a:cs typeface="Arial"/>
              </a:rPr>
              <a:t>P</a:t>
            </a:r>
            <a:r>
              <a:rPr b="1" dirty="0">
                <a:latin typeface="Arial"/>
                <a:cs typeface="Arial"/>
              </a:rPr>
              <a:t>rofes</a:t>
            </a:r>
            <a:r>
              <a:rPr b="1" spc="-10" dirty="0">
                <a:latin typeface="Arial"/>
                <a:cs typeface="Arial"/>
              </a:rPr>
              <a:t>s</a:t>
            </a:r>
            <a:r>
              <a:rPr b="1" dirty="0">
                <a:latin typeface="Arial"/>
                <a:cs typeface="Arial"/>
              </a:rPr>
              <a:t>io</a:t>
            </a:r>
            <a:r>
              <a:rPr b="1" spc="-10" dirty="0">
                <a:latin typeface="Arial"/>
                <a:cs typeface="Arial"/>
              </a:rPr>
              <a:t>n</a:t>
            </a:r>
            <a:r>
              <a:rPr b="1" dirty="0">
                <a:latin typeface="Arial"/>
                <a:cs typeface="Arial"/>
              </a:rPr>
              <a:t>al </a:t>
            </a:r>
            <a:r>
              <a:rPr b="1" spc="-5" dirty="0">
                <a:latin typeface="Arial"/>
                <a:cs typeface="Arial"/>
              </a:rPr>
              <a:t>Eng</a:t>
            </a:r>
            <a:r>
              <a:rPr b="1" dirty="0">
                <a:latin typeface="Arial"/>
                <a:cs typeface="Arial"/>
              </a:rPr>
              <a:t>a</a:t>
            </a:r>
            <a:r>
              <a:rPr b="1" spc="-5" dirty="0">
                <a:latin typeface="Arial"/>
                <a:cs typeface="Arial"/>
              </a:rPr>
              <a:t>g</a:t>
            </a:r>
            <a:r>
              <a:rPr b="1" dirty="0">
                <a:latin typeface="Arial"/>
                <a:cs typeface="Arial"/>
              </a:rPr>
              <a:t>eme</a:t>
            </a:r>
            <a:r>
              <a:rPr b="1" spc="-5" dirty="0">
                <a:latin typeface="Arial"/>
                <a:cs typeface="Arial"/>
              </a:rPr>
              <a:t>n</a:t>
            </a:r>
            <a:r>
              <a:rPr b="1" dirty="0">
                <a:latin typeface="Arial"/>
                <a:cs typeface="Arial"/>
              </a:rPr>
              <a:t>t</a:t>
            </a:r>
            <a:r>
              <a:rPr b="1" spc="5" dirty="0">
                <a:latin typeface="Arial"/>
                <a:cs typeface="Arial"/>
              </a:rPr>
              <a:t> </a:t>
            </a:r>
            <a:r>
              <a:rPr b="1" dirty="0">
                <a:latin typeface="Arial"/>
                <a:cs typeface="Arial"/>
              </a:rPr>
              <a:t>&amp; </a:t>
            </a:r>
            <a:r>
              <a:rPr b="1" spc="-5" dirty="0">
                <a:latin typeface="Arial"/>
                <a:cs typeface="Arial"/>
              </a:rPr>
              <a:t>P</a:t>
            </a:r>
            <a:r>
              <a:rPr b="1" spc="-10" dirty="0">
                <a:latin typeface="Arial"/>
                <a:cs typeface="Arial"/>
              </a:rPr>
              <a:t>e</a:t>
            </a:r>
            <a:r>
              <a:rPr b="1" dirty="0">
                <a:latin typeface="Arial"/>
                <a:cs typeface="Arial"/>
              </a:rPr>
              <a:t>r</a:t>
            </a:r>
            <a:r>
              <a:rPr b="1" spc="5" dirty="0">
                <a:latin typeface="Arial"/>
                <a:cs typeface="Arial"/>
              </a:rPr>
              <a:t>s</a:t>
            </a:r>
            <a:r>
              <a:rPr b="1" spc="-20" dirty="0">
                <a:latin typeface="Arial"/>
                <a:cs typeface="Arial"/>
              </a:rPr>
              <a:t>o</a:t>
            </a:r>
            <a:r>
              <a:rPr b="1" spc="-5" dirty="0">
                <a:latin typeface="Arial"/>
                <a:cs typeface="Arial"/>
              </a:rPr>
              <a:t>n</a:t>
            </a:r>
            <a:r>
              <a:rPr b="1" dirty="0">
                <a:latin typeface="Arial"/>
                <a:cs typeface="Arial"/>
              </a:rPr>
              <a:t>al Gro</a:t>
            </a:r>
            <a:r>
              <a:rPr b="1" spc="-10" dirty="0">
                <a:latin typeface="Arial"/>
                <a:cs typeface="Arial"/>
              </a:rPr>
              <a:t>w</a:t>
            </a:r>
            <a:r>
              <a:rPr b="1" dirty="0">
                <a:latin typeface="Arial"/>
                <a:cs typeface="Arial"/>
              </a:rPr>
              <a:t>th </a:t>
            </a:r>
            <a:r>
              <a:rPr b="1" spc="5" dirty="0">
                <a:latin typeface="Arial"/>
                <a:cs typeface="Arial"/>
              </a:rPr>
              <a:t>a</a:t>
            </a:r>
            <a:r>
              <a:rPr b="1" spc="-5" dirty="0">
                <a:latin typeface="Arial"/>
                <a:cs typeface="Arial"/>
              </a:rPr>
              <a:t>n</a:t>
            </a:r>
            <a:r>
              <a:rPr b="1" dirty="0">
                <a:latin typeface="Arial"/>
                <a:cs typeface="Arial"/>
              </a:rPr>
              <a:t>d</a:t>
            </a:r>
            <a:r>
              <a:rPr b="1" spc="-5" dirty="0">
                <a:latin typeface="Arial"/>
                <a:cs typeface="Arial"/>
              </a:rPr>
              <a:t> </a:t>
            </a:r>
            <a:r>
              <a:rPr b="1" dirty="0">
                <a:latin typeface="Arial"/>
                <a:cs typeface="Arial"/>
              </a:rPr>
              <a:t>Prof</a:t>
            </a:r>
            <a:r>
              <a:rPr b="1" spc="5" dirty="0">
                <a:latin typeface="Arial"/>
                <a:cs typeface="Arial"/>
              </a:rPr>
              <a:t>e</a:t>
            </a:r>
            <a:r>
              <a:rPr b="1" dirty="0">
                <a:latin typeface="Arial"/>
                <a:cs typeface="Arial"/>
              </a:rPr>
              <a:t>s</a:t>
            </a:r>
            <a:r>
              <a:rPr b="1" spc="-10" dirty="0">
                <a:latin typeface="Arial"/>
                <a:cs typeface="Arial"/>
              </a:rPr>
              <a:t>s</a:t>
            </a:r>
            <a:r>
              <a:rPr b="1" dirty="0">
                <a:latin typeface="Arial"/>
                <a:cs typeface="Arial"/>
              </a:rPr>
              <a:t>io</a:t>
            </a:r>
            <a:r>
              <a:rPr b="1" spc="-10" dirty="0">
                <a:latin typeface="Arial"/>
                <a:cs typeface="Arial"/>
              </a:rPr>
              <a:t>n</a:t>
            </a:r>
            <a:r>
              <a:rPr b="1" dirty="0">
                <a:latin typeface="Arial"/>
                <a:cs typeface="Arial"/>
              </a:rPr>
              <a:t>al De</a:t>
            </a:r>
            <a:r>
              <a:rPr b="1" spc="5" dirty="0">
                <a:latin typeface="Arial"/>
                <a:cs typeface="Arial"/>
              </a:rPr>
              <a:t>v</a:t>
            </a:r>
            <a:r>
              <a:rPr b="1" dirty="0">
                <a:latin typeface="Arial"/>
                <a:cs typeface="Arial"/>
              </a:rPr>
              <a:t>elo</a:t>
            </a:r>
            <a:r>
              <a:rPr b="1" spc="-10" dirty="0">
                <a:latin typeface="Arial"/>
                <a:cs typeface="Arial"/>
              </a:rPr>
              <a:t>p</a:t>
            </a:r>
            <a:r>
              <a:rPr b="1" dirty="0">
                <a:latin typeface="Arial"/>
                <a:cs typeface="Arial"/>
              </a:rPr>
              <a:t>me</a:t>
            </a:r>
            <a:r>
              <a:rPr b="1" spc="-5" dirty="0">
                <a:latin typeface="Arial"/>
                <a:cs typeface="Arial"/>
              </a:rPr>
              <a:t>n</a:t>
            </a:r>
            <a:r>
              <a:rPr b="1" dirty="0">
                <a:latin typeface="Arial"/>
                <a:cs typeface="Arial"/>
              </a:rPr>
              <a:t>t</a:t>
            </a:r>
            <a:endParaRPr lang="en-US" b="1" dirty="0">
              <a:latin typeface="Arial"/>
              <a:cs typeface="Arial"/>
            </a:endParaRPr>
          </a:p>
          <a:p>
            <a:pPr marL="12700" marR="12700"/>
            <a:r>
              <a:rPr lang="en-US" sz="3200" b="1" dirty="0">
                <a:highlight>
                  <a:srgbClr val="FFFF00"/>
                </a:highlight>
                <a:latin typeface="Arial"/>
                <a:cs typeface="Arial"/>
              </a:rPr>
              <a:t>O</a:t>
            </a:r>
            <a:r>
              <a:rPr lang="en-US" sz="3200" b="1" spc="-10" dirty="0">
                <a:highlight>
                  <a:srgbClr val="FFFF00"/>
                </a:highlight>
                <a:latin typeface="Arial"/>
                <a:cs typeface="Arial"/>
              </a:rPr>
              <a:t>B</a:t>
            </a:r>
            <a:r>
              <a:rPr lang="en-US" sz="3200" b="1" spc="0" dirty="0">
                <a:highlight>
                  <a:srgbClr val="FFFF00"/>
                </a:highlight>
                <a:latin typeface="Arial"/>
                <a:cs typeface="Arial"/>
              </a:rPr>
              <a:t>J</a:t>
            </a:r>
            <a:r>
              <a:rPr lang="en-US" sz="3200" b="1" spc="-10" dirty="0">
                <a:highlight>
                  <a:srgbClr val="FFFF00"/>
                </a:highlight>
                <a:latin typeface="Arial"/>
                <a:cs typeface="Arial"/>
              </a:rPr>
              <a:t>EC</a:t>
            </a:r>
            <a:r>
              <a:rPr lang="en-US" sz="3200" b="1" spc="0" dirty="0">
                <a:highlight>
                  <a:srgbClr val="FFFF00"/>
                </a:highlight>
                <a:latin typeface="Arial"/>
                <a:cs typeface="Arial"/>
              </a:rPr>
              <a:t>TIVE </a:t>
            </a:r>
            <a:r>
              <a:rPr lang="en-US" sz="3200" b="1" dirty="0">
                <a:highlight>
                  <a:srgbClr val="FFFF00"/>
                </a:highlight>
                <a:latin typeface="Arial"/>
                <a:cs typeface="Arial"/>
              </a:rPr>
              <a:t>1</a:t>
            </a:r>
            <a:r>
              <a:rPr lang="en-US" sz="3200" b="1" spc="-5" dirty="0">
                <a:highlight>
                  <a:srgbClr val="FFFF00"/>
                </a:highlight>
                <a:latin typeface="Arial"/>
                <a:cs typeface="Arial"/>
              </a:rPr>
              <a:t>6</a:t>
            </a:r>
            <a:r>
              <a:rPr lang="en-US" sz="3200" b="1" spc="0" dirty="0">
                <a:highlight>
                  <a:srgbClr val="FFFF00"/>
                </a:highlight>
                <a:latin typeface="Arial"/>
                <a:cs typeface="Arial"/>
              </a:rPr>
              <a:t>.</a:t>
            </a:r>
            <a:r>
              <a:rPr lang="en-US" sz="3200" b="1" spc="-5" dirty="0">
                <a:highlight>
                  <a:srgbClr val="FFFF00"/>
                </a:highlight>
                <a:latin typeface="Arial"/>
                <a:cs typeface="Arial"/>
              </a:rPr>
              <a:t> </a:t>
            </a:r>
            <a:r>
              <a:rPr lang="en-US" sz="3200" b="1" spc="5" dirty="0">
                <a:highlight>
                  <a:srgbClr val="FFFF00"/>
                </a:highlight>
                <a:latin typeface="Arial"/>
                <a:cs typeface="Arial"/>
              </a:rPr>
              <a:t>A</a:t>
            </a:r>
            <a:r>
              <a:rPr lang="en-US" sz="3200" b="1" spc="0" dirty="0">
                <a:highlight>
                  <a:srgbClr val="FFFF00"/>
                </a:highlight>
                <a:latin typeface="Arial"/>
                <a:cs typeface="Arial"/>
              </a:rPr>
              <a:t>p</a:t>
            </a:r>
            <a:r>
              <a:rPr lang="en-US" sz="3200" b="1" spc="-10" dirty="0">
                <a:highlight>
                  <a:srgbClr val="FFFF00"/>
                </a:highlight>
                <a:latin typeface="Arial"/>
                <a:cs typeface="Arial"/>
              </a:rPr>
              <a:t>pl</a:t>
            </a:r>
            <a:r>
              <a:rPr lang="en-US" sz="3200" b="1" spc="0" dirty="0">
                <a:highlight>
                  <a:srgbClr val="FFFF00"/>
                </a:highlight>
                <a:latin typeface="Arial"/>
                <a:cs typeface="Arial"/>
              </a:rPr>
              <a:t>ied</a:t>
            </a:r>
            <a:r>
              <a:rPr lang="en-US" sz="3200" b="1" spc="-10" dirty="0">
                <a:highlight>
                  <a:srgbClr val="FFFF00"/>
                </a:highlight>
                <a:latin typeface="Arial"/>
                <a:cs typeface="Arial"/>
              </a:rPr>
              <a:t> </a:t>
            </a:r>
            <a:r>
              <a:rPr lang="en-US" sz="3200" b="1" spc="0" dirty="0">
                <a:highlight>
                  <a:srgbClr val="FFFF00"/>
                </a:highlight>
                <a:latin typeface="Arial"/>
                <a:cs typeface="Arial"/>
              </a:rPr>
              <a:t>a p</a:t>
            </a:r>
            <a:r>
              <a:rPr lang="en-US" sz="3200" b="1" spc="-5" dirty="0">
                <a:highlight>
                  <a:srgbClr val="FFFF00"/>
                </a:highlight>
                <a:latin typeface="Arial"/>
                <a:cs typeface="Arial"/>
              </a:rPr>
              <a:t>e</a:t>
            </a:r>
            <a:r>
              <a:rPr lang="en-US" sz="3200" b="1" spc="0" dirty="0">
                <a:highlight>
                  <a:srgbClr val="FFFF00"/>
                </a:highlight>
                <a:latin typeface="Arial"/>
                <a:cs typeface="Arial"/>
              </a:rPr>
              <a:t>rso</a:t>
            </a:r>
            <a:r>
              <a:rPr lang="en-US" sz="3200" b="1" spc="-5" dirty="0">
                <a:highlight>
                  <a:srgbClr val="FFFF00"/>
                </a:highlight>
                <a:latin typeface="Arial"/>
                <a:cs typeface="Arial"/>
              </a:rPr>
              <a:t>n</a:t>
            </a:r>
            <a:r>
              <a:rPr lang="en-US" sz="3200" b="1" spc="0" dirty="0">
                <a:highlight>
                  <a:srgbClr val="FFFF00"/>
                </a:highlight>
                <a:latin typeface="Arial"/>
                <a:cs typeface="Arial"/>
              </a:rPr>
              <a:t>al p</a:t>
            </a:r>
            <a:r>
              <a:rPr lang="en-US" sz="3200" b="1" spc="-10" dirty="0">
                <a:highlight>
                  <a:srgbClr val="FFFF00"/>
                </a:highlight>
                <a:latin typeface="Arial"/>
                <a:cs typeface="Arial"/>
              </a:rPr>
              <a:t>h</a:t>
            </a:r>
            <a:r>
              <a:rPr lang="en-US" sz="3200" b="1" spc="0" dirty="0">
                <a:highlight>
                  <a:srgbClr val="FFFF00"/>
                </a:highlight>
                <a:latin typeface="Arial"/>
                <a:cs typeface="Arial"/>
              </a:rPr>
              <a:t>ilo</a:t>
            </a:r>
            <a:r>
              <a:rPr lang="en-US" sz="3200" b="1" spc="-5" dirty="0">
                <a:highlight>
                  <a:srgbClr val="FFFF00"/>
                </a:highlight>
                <a:latin typeface="Arial"/>
                <a:cs typeface="Arial"/>
              </a:rPr>
              <a:t>s</a:t>
            </a:r>
            <a:r>
              <a:rPr lang="en-US" sz="3200" b="1" spc="0" dirty="0">
                <a:highlight>
                  <a:srgbClr val="FFFF00"/>
                </a:highlight>
                <a:latin typeface="Arial"/>
                <a:cs typeface="Arial"/>
              </a:rPr>
              <a:t>o</a:t>
            </a:r>
            <a:r>
              <a:rPr lang="en-US" sz="3200" b="1" spc="-10" dirty="0">
                <a:highlight>
                  <a:srgbClr val="FFFF00"/>
                </a:highlight>
                <a:latin typeface="Arial"/>
                <a:cs typeface="Arial"/>
              </a:rPr>
              <a:t>p</a:t>
            </a:r>
            <a:r>
              <a:rPr lang="en-US" sz="3200" b="1" spc="0" dirty="0">
                <a:highlight>
                  <a:srgbClr val="FFFF00"/>
                </a:highlight>
                <a:latin typeface="Arial"/>
                <a:cs typeface="Arial"/>
              </a:rPr>
              <a:t>hy</a:t>
            </a:r>
            <a:r>
              <a:rPr lang="en-US" sz="3200" b="1" spc="-15" dirty="0">
                <a:highlight>
                  <a:srgbClr val="FFFF00"/>
                </a:highlight>
                <a:latin typeface="Arial"/>
                <a:cs typeface="Arial"/>
              </a:rPr>
              <a:t> </a:t>
            </a:r>
            <a:r>
              <a:rPr lang="en-US" sz="3200" b="1" spc="0" dirty="0">
                <a:highlight>
                  <a:srgbClr val="FFFF00"/>
                </a:highlight>
                <a:latin typeface="Arial"/>
                <a:cs typeface="Arial"/>
              </a:rPr>
              <a:t>of te</a:t>
            </a:r>
            <a:r>
              <a:rPr lang="en-US" sz="3200" b="1" spc="-5" dirty="0">
                <a:highlight>
                  <a:srgbClr val="FFFF00"/>
                </a:highlight>
                <a:latin typeface="Arial"/>
                <a:cs typeface="Arial"/>
              </a:rPr>
              <a:t>a</a:t>
            </a:r>
            <a:r>
              <a:rPr lang="en-US" sz="3200" b="1" spc="0" dirty="0">
                <a:highlight>
                  <a:srgbClr val="FFFF00"/>
                </a:highlight>
                <a:latin typeface="Arial"/>
                <a:cs typeface="Arial"/>
              </a:rPr>
              <a:t>c</a:t>
            </a:r>
            <a:r>
              <a:rPr lang="en-US" sz="3200" b="1" spc="-5" dirty="0">
                <a:highlight>
                  <a:srgbClr val="FFFF00"/>
                </a:highlight>
                <a:latin typeface="Arial"/>
                <a:cs typeface="Arial"/>
              </a:rPr>
              <a:t>h</a:t>
            </a:r>
            <a:r>
              <a:rPr lang="en-US" sz="3200" b="1" spc="0" dirty="0">
                <a:highlight>
                  <a:srgbClr val="FFFF00"/>
                </a:highlight>
                <a:latin typeface="Arial"/>
                <a:cs typeface="Arial"/>
              </a:rPr>
              <a:t>ing</a:t>
            </a:r>
            <a:r>
              <a:rPr lang="en-US" sz="3200" b="1" spc="-15" dirty="0">
                <a:highlight>
                  <a:srgbClr val="FFFF00"/>
                </a:highlight>
                <a:latin typeface="Arial"/>
                <a:cs typeface="Arial"/>
              </a:rPr>
              <a:t> </a:t>
            </a:r>
            <a:r>
              <a:rPr lang="en-US" sz="3200" b="1" spc="0" dirty="0">
                <a:highlight>
                  <a:srgbClr val="FFFF00"/>
                </a:highlight>
                <a:latin typeface="Arial"/>
                <a:cs typeface="Arial"/>
              </a:rPr>
              <a:t>th</a:t>
            </a:r>
            <a:r>
              <a:rPr lang="en-US" sz="3200" b="1" spc="-20" dirty="0">
                <a:highlight>
                  <a:srgbClr val="FFFF00"/>
                </a:highlight>
                <a:latin typeface="Arial"/>
                <a:cs typeface="Arial"/>
              </a:rPr>
              <a:t>a</a:t>
            </a:r>
            <a:r>
              <a:rPr lang="en-US" sz="3200" b="1" spc="0" dirty="0">
                <a:highlight>
                  <a:srgbClr val="FFFF00"/>
                </a:highlight>
                <a:latin typeface="Arial"/>
                <a:cs typeface="Arial"/>
              </a:rPr>
              <a:t>t</a:t>
            </a:r>
            <a:r>
              <a:rPr lang="en-US" sz="3200" b="1" spc="-5" dirty="0">
                <a:highlight>
                  <a:srgbClr val="FFFF00"/>
                </a:highlight>
                <a:latin typeface="Arial"/>
                <a:cs typeface="Arial"/>
              </a:rPr>
              <a:t> </a:t>
            </a:r>
            <a:r>
              <a:rPr lang="en-US" sz="3200" b="1" spc="0" dirty="0">
                <a:highlight>
                  <a:srgbClr val="FFFF00"/>
                </a:highlight>
                <a:latin typeface="Arial"/>
                <a:cs typeface="Arial"/>
              </a:rPr>
              <a:t>is le</a:t>
            </a:r>
            <a:r>
              <a:rPr lang="en-US" sz="3200" b="1" spc="-5" dirty="0">
                <a:highlight>
                  <a:srgbClr val="FFFF00"/>
                </a:highlight>
                <a:latin typeface="Arial"/>
                <a:cs typeface="Arial"/>
              </a:rPr>
              <a:t>a</a:t>
            </a:r>
            <a:r>
              <a:rPr lang="en-US" sz="3200" b="1" spc="0" dirty="0">
                <a:highlight>
                  <a:srgbClr val="FFFF00"/>
                </a:highlight>
                <a:latin typeface="Arial"/>
                <a:cs typeface="Arial"/>
              </a:rPr>
              <a:t>rne</a:t>
            </a:r>
            <a:r>
              <a:rPr lang="en-US" sz="3200" b="1" spc="-15" dirty="0">
                <a:highlight>
                  <a:srgbClr val="FFFF00"/>
                </a:highlight>
                <a:latin typeface="Arial"/>
                <a:cs typeface="Arial"/>
              </a:rPr>
              <a:t>r</a:t>
            </a:r>
            <a:r>
              <a:rPr lang="en-US" sz="3200" b="1" spc="5" dirty="0">
                <a:highlight>
                  <a:srgbClr val="FFFF00"/>
                </a:highlight>
                <a:latin typeface="Arial"/>
                <a:cs typeface="Arial"/>
              </a:rPr>
              <a:t>-</a:t>
            </a:r>
            <a:r>
              <a:rPr lang="en-US" sz="3200" b="1" spc="0" dirty="0">
                <a:highlight>
                  <a:srgbClr val="FFFF00"/>
                </a:highlight>
                <a:latin typeface="Arial"/>
                <a:cs typeface="Arial"/>
              </a:rPr>
              <a:t>c</a:t>
            </a:r>
            <a:r>
              <a:rPr lang="en-US" sz="3200" b="1" spc="-5" dirty="0">
                <a:highlight>
                  <a:srgbClr val="FFFF00"/>
                </a:highlight>
                <a:latin typeface="Arial"/>
                <a:cs typeface="Arial"/>
              </a:rPr>
              <a:t>e</a:t>
            </a:r>
            <a:r>
              <a:rPr lang="en-US" sz="3200" b="1" spc="0" dirty="0">
                <a:highlight>
                  <a:srgbClr val="FFFF00"/>
                </a:highlight>
                <a:latin typeface="Arial"/>
                <a:cs typeface="Arial"/>
              </a:rPr>
              <a:t>nt</a:t>
            </a:r>
            <a:r>
              <a:rPr lang="en-US" sz="3200" b="1" spc="-15" dirty="0">
                <a:highlight>
                  <a:srgbClr val="FFFF00"/>
                </a:highlight>
                <a:latin typeface="Arial"/>
                <a:cs typeface="Arial"/>
              </a:rPr>
              <a:t>e</a:t>
            </a:r>
            <a:r>
              <a:rPr lang="en-US" sz="3200" b="1" spc="0" dirty="0">
                <a:highlight>
                  <a:srgbClr val="FFFF00"/>
                </a:highlight>
                <a:latin typeface="Arial"/>
                <a:cs typeface="Arial"/>
              </a:rPr>
              <a:t>red</a:t>
            </a:r>
            <a:endParaRPr lang="en-US" sz="3200" dirty="0">
              <a:highlight>
                <a:srgbClr val="FFFF00"/>
              </a:highlight>
              <a:latin typeface="Arial"/>
              <a:cs typeface="Arial"/>
            </a:endParaRPr>
          </a:p>
          <a:p>
            <a:pPr marL="12700" marR="12700">
              <a:lnSpc>
                <a:spcPts val="1720"/>
              </a:lnSpc>
            </a:pPr>
            <a:endParaRPr lang="en-US" sz="1800" dirty="0">
              <a:latin typeface="Arial"/>
              <a:cs typeface="Arial"/>
            </a:endParaRPr>
          </a:p>
          <a:p>
            <a:pPr marL="12700" marR="12700">
              <a:lnSpc>
                <a:spcPts val="1720"/>
              </a:lnSpc>
            </a:pPr>
            <a:endParaRPr dirty="0">
              <a:latin typeface="Arial"/>
              <a:cs typeface="Arial"/>
            </a:endParaRPr>
          </a:p>
        </p:txBody>
      </p:sp>
      <p:sp>
        <p:nvSpPr>
          <p:cNvPr id="6" name="object 6"/>
          <p:cNvSpPr txBox="1">
            <a:spLocks noGrp="1"/>
          </p:cNvSpPr>
          <p:nvPr>
            <p:ph type="sldNum" sz="quarter" idx="12"/>
          </p:nvPr>
        </p:nvSpPr>
        <p:spPr>
          <a:prstGeom prst="rect">
            <a:avLst/>
          </a:prstGeom>
        </p:spPr>
        <p:txBody>
          <a:bodyPr vert="horz" wrap="square" lIns="0" tIns="0" rIns="0" bIns="0" rtlCol="0">
            <a:noAutofit/>
          </a:bodyPr>
          <a:lstStyle/>
          <a:p>
            <a:pPr marL="25400"/>
            <a:r>
              <a:rPr sz="1100" dirty="0">
                <a:latin typeface="Arial"/>
                <a:cs typeface="Arial"/>
              </a:rPr>
              <a:t>22</a:t>
            </a:r>
            <a:endParaRPr sz="1100">
              <a:latin typeface="Arial"/>
              <a:cs typeface="Arial"/>
            </a:endParaRPr>
          </a:p>
        </p:txBody>
      </p:sp>
      <p:sp>
        <p:nvSpPr>
          <p:cNvPr id="7" name="object 7"/>
          <p:cNvSpPr txBox="1"/>
          <p:nvPr/>
        </p:nvSpPr>
        <p:spPr>
          <a:xfrm>
            <a:off x="350202" y="10560254"/>
            <a:ext cx="3058160" cy="163830"/>
          </a:xfrm>
          <a:prstGeom prst="rect">
            <a:avLst/>
          </a:prstGeom>
        </p:spPr>
        <p:txBody>
          <a:bodyPr vert="horz" wrap="square" lIns="0" tIns="0" rIns="0" bIns="0" rtlCol="0">
            <a:noAutofit/>
          </a:bodyPr>
          <a:lstStyle/>
          <a:p>
            <a:pPr marL="12700"/>
            <a:r>
              <a:rPr sz="1000" spc="-10" dirty="0">
                <a:latin typeface="Arial"/>
                <a:cs typeface="Arial"/>
              </a:rPr>
              <a:t>R</a:t>
            </a:r>
            <a:r>
              <a:rPr sz="1000" spc="-15" dirty="0">
                <a:latin typeface="Arial"/>
                <a:cs typeface="Arial"/>
              </a:rPr>
              <a:t>P</a:t>
            </a:r>
            <a:r>
              <a:rPr sz="1000" spc="-5" dirty="0">
                <a:latin typeface="Arial"/>
                <a:cs typeface="Arial"/>
              </a:rPr>
              <a:t>M</a:t>
            </a:r>
            <a:r>
              <a:rPr sz="1000" spc="-10" dirty="0">
                <a:latin typeface="Arial"/>
                <a:cs typeface="Arial"/>
              </a:rPr>
              <a:t>S</a:t>
            </a:r>
            <a:r>
              <a:rPr sz="1000" spc="-5" dirty="0">
                <a:latin typeface="Arial"/>
                <a:cs typeface="Arial"/>
              </a:rPr>
              <a:t> </a:t>
            </a:r>
            <a:r>
              <a:rPr sz="1000" spc="-10" dirty="0">
                <a:latin typeface="Arial"/>
                <a:cs typeface="Arial"/>
              </a:rPr>
              <a:t>T</a:t>
            </a:r>
            <a:r>
              <a:rPr sz="1000" dirty="0">
                <a:latin typeface="Arial"/>
                <a:cs typeface="Arial"/>
              </a:rPr>
              <a:t>o</a:t>
            </a:r>
            <a:r>
              <a:rPr sz="1000" spc="-5" dirty="0">
                <a:latin typeface="Arial"/>
                <a:cs typeface="Arial"/>
              </a:rPr>
              <a:t>ol</a:t>
            </a:r>
            <a:r>
              <a:rPr sz="1000" spc="-10" dirty="0">
                <a:latin typeface="Arial"/>
                <a:cs typeface="Arial"/>
              </a:rPr>
              <a:t> </a:t>
            </a:r>
            <a:r>
              <a:rPr sz="1000" dirty="0">
                <a:latin typeface="Arial"/>
                <a:cs typeface="Arial"/>
              </a:rPr>
              <a:t>f</a:t>
            </a:r>
            <a:r>
              <a:rPr sz="1000" spc="-5" dirty="0">
                <a:latin typeface="Arial"/>
                <a:cs typeface="Arial"/>
              </a:rPr>
              <a:t>or </a:t>
            </a:r>
            <a:r>
              <a:rPr sz="1000" spc="-10" dirty="0">
                <a:latin typeface="Arial"/>
                <a:cs typeface="Arial"/>
              </a:rPr>
              <a:t>S</a:t>
            </a:r>
            <a:r>
              <a:rPr sz="1000" dirty="0">
                <a:latin typeface="Arial"/>
                <a:cs typeface="Arial"/>
              </a:rPr>
              <a:t>.</a:t>
            </a:r>
            <a:r>
              <a:rPr sz="1000" spc="-15" dirty="0">
                <a:latin typeface="Arial"/>
                <a:cs typeface="Arial"/>
              </a:rPr>
              <a:t>Y</a:t>
            </a:r>
            <a:r>
              <a:rPr sz="1000" spc="-5" dirty="0">
                <a:latin typeface="Arial"/>
                <a:cs typeface="Arial"/>
              </a:rPr>
              <a:t>.</a:t>
            </a:r>
            <a:r>
              <a:rPr sz="1000" spc="5" dirty="0">
                <a:latin typeface="Arial"/>
                <a:cs typeface="Arial"/>
              </a:rPr>
              <a:t> </a:t>
            </a:r>
            <a:r>
              <a:rPr sz="1000" spc="-10" dirty="0">
                <a:latin typeface="Arial"/>
                <a:cs typeface="Arial"/>
              </a:rPr>
              <a:t>2</a:t>
            </a:r>
            <a:r>
              <a:rPr sz="1000" spc="-15" dirty="0">
                <a:latin typeface="Arial"/>
                <a:cs typeface="Arial"/>
              </a:rPr>
              <a:t>0</a:t>
            </a:r>
            <a:r>
              <a:rPr sz="1000" spc="-5" dirty="0">
                <a:latin typeface="Arial"/>
                <a:cs typeface="Arial"/>
              </a:rPr>
              <a:t>21-2</a:t>
            </a:r>
            <a:r>
              <a:rPr sz="1000" spc="-10" dirty="0">
                <a:latin typeface="Arial"/>
                <a:cs typeface="Arial"/>
              </a:rPr>
              <a:t>0</a:t>
            </a:r>
            <a:r>
              <a:rPr sz="1000" spc="-15" dirty="0">
                <a:latin typeface="Arial"/>
                <a:cs typeface="Arial"/>
              </a:rPr>
              <a:t>2</a:t>
            </a:r>
            <a:r>
              <a:rPr sz="1000" spc="-10" dirty="0">
                <a:latin typeface="Arial"/>
                <a:cs typeface="Arial"/>
              </a:rPr>
              <a:t>2</a:t>
            </a:r>
            <a:r>
              <a:rPr sz="1000" spc="5" dirty="0">
                <a:latin typeface="Arial"/>
                <a:cs typeface="Arial"/>
              </a:rPr>
              <a:t> </a:t>
            </a:r>
            <a:r>
              <a:rPr sz="1000" spc="-5" dirty="0">
                <a:latin typeface="Arial"/>
                <a:cs typeface="Arial"/>
              </a:rPr>
              <a:t>|</a:t>
            </a:r>
            <a:r>
              <a:rPr sz="1000" spc="5" dirty="0">
                <a:latin typeface="Arial"/>
                <a:cs typeface="Arial"/>
              </a:rPr>
              <a:t> </a:t>
            </a:r>
            <a:r>
              <a:rPr sz="1000" b="1" spc="-15" dirty="0">
                <a:latin typeface="Arial"/>
                <a:cs typeface="Arial"/>
              </a:rPr>
              <a:t>P</a:t>
            </a:r>
            <a:r>
              <a:rPr sz="1000" b="1" spc="-10" dirty="0">
                <a:latin typeface="Arial"/>
                <a:cs typeface="Arial"/>
              </a:rPr>
              <a:t>r</a:t>
            </a:r>
            <a:r>
              <a:rPr sz="1000" b="1" spc="-5" dirty="0">
                <a:latin typeface="Arial"/>
                <a:cs typeface="Arial"/>
              </a:rPr>
              <a:t>ofic</a:t>
            </a:r>
            <a:r>
              <a:rPr sz="1000" b="1" dirty="0">
                <a:latin typeface="Arial"/>
                <a:cs typeface="Arial"/>
              </a:rPr>
              <a:t>i</a:t>
            </a:r>
            <a:r>
              <a:rPr sz="1000" b="1" spc="-5" dirty="0">
                <a:latin typeface="Arial"/>
                <a:cs typeface="Arial"/>
              </a:rPr>
              <a:t>ent </a:t>
            </a:r>
            <a:r>
              <a:rPr sz="1000" b="1" spc="-10" dirty="0">
                <a:latin typeface="Arial"/>
                <a:cs typeface="Arial"/>
              </a:rPr>
              <a:t>Teac</a:t>
            </a:r>
            <a:r>
              <a:rPr sz="1000" b="1" dirty="0">
                <a:latin typeface="Arial"/>
                <a:cs typeface="Arial"/>
              </a:rPr>
              <a:t>h</a:t>
            </a:r>
            <a:r>
              <a:rPr sz="1000" b="1" spc="-10" dirty="0">
                <a:latin typeface="Arial"/>
                <a:cs typeface="Arial"/>
              </a:rPr>
              <a:t>e</a:t>
            </a:r>
            <a:r>
              <a:rPr sz="1000" b="1" dirty="0">
                <a:latin typeface="Arial"/>
                <a:cs typeface="Arial"/>
              </a:rPr>
              <a:t>r</a:t>
            </a:r>
            <a:r>
              <a:rPr sz="1000" b="1" spc="-10" dirty="0">
                <a:latin typeface="Arial"/>
                <a:cs typeface="Arial"/>
              </a:rPr>
              <a:t>s</a:t>
            </a:r>
            <a:endParaRPr sz="1000">
              <a:latin typeface="Arial"/>
              <a:cs typeface="Arial"/>
            </a:endParaRPr>
          </a:p>
        </p:txBody>
      </p:sp>
      <p:sp>
        <p:nvSpPr>
          <p:cNvPr id="5" name="object 5"/>
          <p:cNvSpPr txBox="1"/>
          <p:nvPr/>
        </p:nvSpPr>
        <p:spPr>
          <a:xfrm>
            <a:off x="203200" y="9768113"/>
            <a:ext cx="17537073" cy="766755"/>
          </a:xfrm>
          <a:prstGeom prst="rect">
            <a:avLst/>
          </a:prstGeom>
        </p:spPr>
        <p:txBody>
          <a:bodyPr vert="horz" wrap="square" lIns="0" tIns="0" rIns="0" bIns="0" rtlCol="0">
            <a:noAutofit/>
          </a:bodyPr>
          <a:lstStyle/>
          <a:p>
            <a:pPr marL="12700"/>
            <a:r>
              <a:rPr sz="3200" b="1" i="1" dirty="0">
                <a:latin typeface="Arial"/>
                <a:cs typeface="Arial"/>
              </a:rPr>
              <a:t>Co</a:t>
            </a:r>
            <a:r>
              <a:rPr sz="3200" b="1" i="1" spc="5" dirty="0">
                <a:latin typeface="Arial"/>
                <a:cs typeface="Arial"/>
              </a:rPr>
              <a:t>m</a:t>
            </a:r>
            <a:r>
              <a:rPr sz="3200" b="1" i="1" dirty="0">
                <a:latin typeface="Arial"/>
                <a:cs typeface="Arial"/>
              </a:rPr>
              <a:t>po</a:t>
            </a:r>
            <a:r>
              <a:rPr sz="3200" b="1" i="1" spc="-10" dirty="0">
                <a:latin typeface="Arial"/>
                <a:cs typeface="Arial"/>
              </a:rPr>
              <a:t>n</a:t>
            </a:r>
            <a:r>
              <a:rPr sz="3200" b="1" i="1" dirty="0">
                <a:latin typeface="Arial"/>
                <a:cs typeface="Arial"/>
              </a:rPr>
              <a:t>en</a:t>
            </a:r>
            <a:r>
              <a:rPr sz="3200" b="1" i="1" spc="-10" dirty="0">
                <a:latin typeface="Arial"/>
                <a:cs typeface="Arial"/>
              </a:rPr>
              <a:t>t</a:t>
            </a:r>
            <a:r>
              <a:rPr sz="3200" b="1" i="1" dirty="0">
                <a:latin typeface="Arial"/>
                <a:cs typeface="Arial"/>
              </a:rPr>
              <a:t>s</a:t>
            </a:r>
            <a:r>
              <a:rPr sz="3200" b="1" i="1" spc="5" dirty="0">
                <a:latin typeface="Arial"/>
                <a:cs typeface="Arial"/>
              </a:rPr>
              <a:t> </a:t>
            </a:r>
            <a:r>
              <a:rPr sz="3200" b="1" i="1" dirty="0">
                <a:latin typeface="Arial"/>
                <a:cs typeface="Arial"/>
              </a:rPr>
              <a:t>of</a:t>
            </a:r>
            <a:r>
              <a:rPr sz="3200" b="1" i="1" spc="-10" dirty="0">
                <a:latin typeface="Arial"/>
                <a:cs typeface="Arial"/>
              </a:rPr>
              <a:t> </a:t>
            </a:r>
            <a:r>
              <a:rPr sz="3200" b="1" i="1" dirty="0">
                <a:latin typeface="Arial"/>
                <a:cs typeface="Arial"/>
              </a:rPr>
              <a:t>i</a:t>
            </a:r>
            <a:r>
              <a:rPr sz="3200" b="1" i="1" spc="-10" dirty="0">
                <a:latin typeface="Arial"/>
                <a:cs typeface="Arial"/>
              </a:rPr>
              <a:t>n</a:t>
            </a:r>
            <a:r>
              <a:rPr sz="3200" b="1" i="1" spc="5" dirty="0">
                <a:latin typeface="Arial"/>
                <a:cs typeface="Arial"/>
              </a:rPr>
              <a:t>s</a:t>
            </a:r>
            <a:r>
              <a:rPr sz="3200" b="1" i="1" dirty="0">
                <a:latin typeface="Arial"/>
                <a:cs typeface="Arial"/>
              </a:rPr>
              <a:t>tr</a:t>
            </a:r>
            <a:r>
              <a:rPr sz="3200" b="1" i="1" spc="-10" dirty="0">
                <a:latin typeface="Arial"/>
                <a:cs typeface="Arial"/>
              </a:rPr>
              <a:t>u</a:t>
            </a:r>
            <a:r>
              <a:rPr sz="3200" b="1" i="1" spc="5" dirty="0">
                <a:latin typeface="Arial"/>
                <a:cs typeface="Arial"/>
              </a:rPr>
              <a:t>c</a:t>
            </a:r>
            <a:r>
              <a:rPr sz="3200" b="1" i="1" dirty="0">
                <a:latin typeface="Arial"/>
                <a:cs typeface="Arial"/>
              </a:rPr>
              <a:t>t</a:t>
            </a:r>
            <a:r>
              <a:rPr sz="3200" b="1" i="1" spc="5" dirty="0">
                <a:latin typeface="Arial"/>
                <a:cs typeface="Arial"/>
              </a:rPr>
              <a:t>i</a:t>
            </a:r>
            <a:r>
              <a:rPr sz="3200" b="1" i="1" spc="-10" dirty="0">
                <a:latin typeface="Arial"/>
                <a:cs typeface="Arial"/>
              </a:rPr>
              <a:t>o</a:t>
            </a:r>
            <a:r>
              <a:rPr sz="3200" b="1" i="1" dirty="0">
                <a:latin typeface="Arial"/>
                <a:cs typeface="Arial"/>
              </a:rPr>
              <a:t>n</a:t>
            </a:r>
            <a:r>
              <a:rPr sz="3200" b="1" i="1" spc="10" dirty="0">
                <a:latin typeface="Arial"/>
                <a:cs typeface="Arial"/>
              </a:rPr>
              <a:t> </a:t>
            </a:r>
            <a:r>
              <a:rPr sz="3200" dirty="0">
                <a:latin typeface="Arial"/>
                <a:cs typeface="Arial"/>
              </a:rPr>
              <a:t>–</a:t>
            </a:r>
            <a:r>
              <a:rPr sz="3200" spc="-10" dirty="0">
                <a:latin typeface="Arial"/>
                <a:cs typeface="Arial"/>
              </a:rPr>
              <a:t> </a:t>
            </a:r>
            <a:r>
              <a:rPr sz="3200" dirty="0">
                <a:latin typeface="Arial"/>
                <a:cs typeface="Arial"/>
              </a:rPr>
              <a:t>l</a:t>
            </a:r>
            <a:r>
              <a:rPr sz="3200" spc="-10" dirty="0">
                <a:latin typeface="Arial"/>
                <a:cs typeface="Arial"/>
              </a:rPr>
              <a:t>e</a:t>
            </a:r>
            <a:r>
              <a:rPr sz="3200" dirty="0">
                <a:latin typeface="Arial"/>
                <a:cs typeface="Arial"/>
              </a:rPr>
              <a:t>arning</a:t>
            </a:r>
            <a:r>
              <a:rPr sz="3200" spc="-10" dirty="0">
                <a:latin typeface="Arial"/>
                <a:cs typeface="Arial"/>
              </a:rPr>
              <a:t> </a:t>
            </a:r>
            <a:r>
              <a:rPr sz="3200" dirty="0">
                <a:latin typeface="Arial"/>
                <a:cs typeface="Arial"/>
              </a:rPr>
              <a:t>o</a:t>
            </a:r>
            <a:r>
              <a:rPr sz="3200" spc="-10" dirty="0">
                <a:latin typeface="Arial"/>
                <a:cs typeface="Arial"/>
              </a:rPr>
              <a:t>b</a:t>
            </a:r>
            <a:r>
              <a:rPr sz="3200" dirty="0">
                <a:latin typeface="Arial"/>
                <a:cs typeface="Arial"/>
              </a:rPr>
              <a:t>je</a:t>
            </a:r>
            <a:r>
              <a:rPr sz="3200" spc="-10" dirty="0">
                <a:latin typeface="Arial"/>
                <a:cs typeface="Arial"/>
              </a:rPr>
              <a:t>c</a:t>
            </a:r>
            <a:r>
              <a:rPr sz="3200" dirty="0">
                <a:latin typeface="Arial"/>
                <a:cs typeface="Arial"/>
              </a:rPr>
              <a:t>t</a:t>
            </a:r>
            <a:r>
              <a:rPr sz="3200" spc="5" dirty="0">
                <a:latin typeface="Arial"/>
                <a:cs typeface="Arial"/>
              </a:rPr>
              <a:t>i</a:t>
            </a:r>
            <a:r>
              <a:rPr sz="3200" spc="-10" dirty="0">
                <a:latin typeface="Arial"/>
                <a:cs typeface="Arial"/>
              </a:rPr>
              <a:t>v</a:t>
            </a:r>
            <a:r>
              <a:rPr sz="3200" dirty="0">
                <a:latin typeface="Arial"/>
                <a:cs typeface="Arial"/>
              </a:rPr>
              <a:t>e</a:t>
            </a:r>
            <a:r>
              <a:rPr sz="3200" spc="5" dirty="0">
                <a:latin typeface="Arial"/>
                <a:cs typeface="Arial"/>
              </a:rPr>
              <a:t>s</a:t>
            </a:r>
            <a:r>
              <a:rPr sz="3200" dirty="0">
                <a:latin typeface="Arial"/>
                <a:cs typeface="Arial"/>
              </a:rPr>
              <a:t>,</a:t>
            </a:r>
            <a:r>
              <a:rPr sz="3200" spc="-10" dirty="0">
                <a:latin typeface="Arial"/>
                <a:cs typeface="Arial"/>
              </a:rPr>
              <a:t> </a:t>
            </a:r>
            <a:r>
              <a:rPr sz="3200" dirty="0">
                <a:latin typeface="Arial"/>
                <a:cs typeface="Arial"/>
              </a:rPr>
              <a:t>i</a:t>
            </a:r>
            <a:r>
              <a:rPr sz="3200" spc="-10" dirty="0">
                <a:latin typeface="Arial"/>
                <a:cs typeface="Arial"/>
              </a:rPr>
              <a:t>n</a:t>
            </a:r>
            <a:r>
              <a:rPr sz="3200" spc="5" dirty="0">
                <a:latin typeface="Arial"/>
                <a:cs typeface="Arial"/>
              </a:rPr>
              <a:t>s</a:t>
            </a:r>
            <a:r>
              <a:rPr sz="3200" dirty="0">
                <a:latin typeface="Arial"/>
                <a:cs typeface="Arial"/>
              </a:rPr>
              <a:t>tr</a:t>
            </a:r>
            <a:r>
              <a:rPr sz="3200" spc="-10" dirty="0">
                <a:latin typeface="Arial"/>
                <a:cs typeface="Arial"/>
              </a:rPr>
              <a:t>u</a:t>
            </a:r>
            <a:r>
              <a:rPr sz="3200" spc="5" dirty="0">
                <a:latin typeface="Arial"/>
                <a:cs typeface="Arial"/>
              </a:rPr>
              <a:t>c</a:t>
            </a:r>
            <a:r>
              <a:rPr sz="3200" dirty="0">
                <a:latin typeface="Arial"/>
                <a:cs typeface="Arial"/>
              </a:rPr>
              <a:t>t</a:t>
            </a:r>
            <a:r>
              <a:rPr sz="3200" spc="5" dirty="0">
                <a:latin typeface="Arial"/>
                <a:cs typeface="Arial"/>
              </a:rPr>
              <a:t>i</a:t>
            </a:r>
            <a:r>
              <a:rPr sz="3200" spc="-10" dirty="0">
                <a:latin typeface="Arial"/>
                <a:cs typeface="Arial"/>
              </a:rPr>
              <a:t>o</a:t>
            </a:r>
            <a:r>
              <a:rPr sz="3200" dirty="0">
                <a:latin typeface="Arial"/>
                <a:cs typeface="Arial"/>
              </a:rPr>
              <a:t>nal</a:t>
            </a:r>
            <a:r>
              <a:rPr sz="3200" spc="-10" dirty="0">
                <a:latin typeface="Arial"/>
                <a:cs typeface="Arial"/>
              </a:rPr>
              <a:t> </a:t>
            </a:r>
            <a:r>
              <a:rPr sz="3200" dirty="0">
                <a:latin typeface="Arial"/>
                <a:cs typeface="Arial"/>
              </a:rPr>
              <a:t>a</a:t>
            </a:r>
            <a:r>
              <a:rPr sz="3200" spc="5" dirty="0">
                <a:latin typeface="Arial"/>
                <a:cs typeface="Arial"/>
              </a:rPr>
              <a:t>c</a:t>
            </a:r>
            <a:r>
              <a:rPr sz="3200" dirty="0">
                <a:latin typeface="Arial"/>
                <a:cs typeface="Arial"/>
              </a:rPr>
              <a:t>t</a:t>
            </a:r>
            <a:r>
              <a:rPr sz="3200" spc="-10" dirty="0">
                <a:latin typeface="Arial"/>
                <a:cs typeface="Arial"/>
              </a:rPr>
              <a:t>i</a:t>
            </a:r>
            <a:r>
              <a:rPr sz="3200" spc="5" dirty="0">
                <a:latin typeface="Arial"/>
                <a:cs typeface="Arial"/>
              </a:rPr>
              <a:t>v</a:t>
            </a:r>
            <a:r>
              <a:rPr sz="3200" dirty="0">
                <a:latin typeface="Arial"/>
                <a:cs typeface="Arial"/>
              </a:rPr>
              <a:t>i</a:t>
            </a:r>
            <a:r>
              <a:rPr sz="3200" spc="-10" dirty="0">
                <a:latin typeface="Arial"/>
                <a:cs typeface="Arial"/>
              </a:rPr>
              <a:t>t</a:t>
            </a:r>
            <a:r>
              <a:rPr sz="3200" dirty="0">
                <a:latin typeface="Arial"/>
                <a:cs typeface="Arial"/>
              </a:rPr>
              <a:t>i</a:t>
            </a:r>
            <a:r>
              <a:rPr sz="3200" spc="-10" dirty="0">
                <a:latin typeface="Arial"/>
                <a:cs typeface="Arial"/>
              </a:rPr>
              <a:t>e</a:t>
            </a:r>
            <a:r>
              <a:rPr sz="3200" spc="5" dirty="0">
                <a:latin typeface="Arial"/>
                <a:cs typeface="Arial"/>
              </a:rPr>
              <a:t>s</a:t>
            </a:r>
            <a:r>
              <a:rPr sz="3200" dirty="0">
                <a:latin typeface="Arial"/>
                <a:cs typeface="Arial"/>
              </a:rPr>
              <a:t>, a</a:t>
            </a:r>
            <a:r>
              <a:rPr sz="3200" spc="-10" dirty="0">
                <a:latin typeface="Arial"/>
                <a:cs typeface="Arial"/>
              </a:rPr>
              <a:t>n</a:t>
            </a:r>
            <a:r>
              <a:rPr sz="3200" dirty="0">
                <a:latin typeface="Arial"/>
                <a:cs typeface="Arial"/>
              </a:rPr>
              <a:t>d </a:t>
            </a:r>
            <a:r>
              <a:rPr sz="3200" spc="-10" dirty="0">
                <a:latin typeface="Arial"/>
                <a:cs typeface="Arial"/>
              </a:rPr>
              <a:t>a</a:t>
            </a:r>
            <a:r>
              <a:rPr sz="3200" spc="5" dirty="0">
                <a:latin typeface="Arial"/>
                <a:cs typeface="Arial"/>
              </a:rPr>
              <a:t>ss</a:t>
            </a:r>
            <a:r>
              <a:rPr sz="3200" spc="-10" dirty="0">
                <a:latin typeface="Arial"/>
                <a:cs typeface="Arial"/>
              </a:rPr>
              <a:t>e</a:t>
            </a:r>
            <a:r>
              <a:rPr sz="3200" spc="5" dirty="0">
                <a:latin typeface="Arial"/>
                <a:cs typeface="Arial"/>
              </a:rPr>
              <a:t>s</a:t>
            </a:r>
            <a:r>
              <a:rPr sz="3200" spc="-10" dirty="0">
                <a:latin typeface="Arial"/>
                <a:cs typeface="Arial"/>
              </a:rPr>
              <a:t>s</a:t>
            </a:r>
            <a:r>
              <a:rPr sz="3200" spc="5" dirty="0">
                <a:latin typeface="Arial"/>
                <a:cs typeface="Arial"/>
              </a:rPr>
              <a:t>m</a:t>
            </a:r>
            <a:r>
              <a:rPr sz="3200" spc="-10" dirty="0">
                <a:latin typeface="Arial"/>
                <a:cs typeface="Arial"/>
              </a:rPr>
              <a:t>e</a:t>
            </a:r>
            <a:r>
              <a:rPr sz="3200" dirty="0">
                <a:latin typeface="Arial"/>
                <a:cs typeface="Arial"/>
              </a:rPr>
              <a:t>nts</a:t>
            </a:r>
          </a:p>
        </p:txBody>
      </p:sp>
      <p:graphicFrame>
        <p:nvGraphicFramePr>
          <p:cNvPr id="4" name="object 4"/>
          <p:cNvGraphicFramePr>
            <a:graphicFrameLocks noGrp="1"/>
          </p:cNvGraphicFramePr>
          <p:nvPr>
            <p:extLst>
              <p:ext uri="{D42A27DB-BD31-4B8C-83A1-F6EECF244321}">
                <p14:modId xmlns:p14="http://schemas.microsoft.com/office/powerpoint/2010/main" val="1296830896"/>
              </p:ext>
            </p:extLst>
          </p:nvPr>
        </p:nvGraphicFramePr>
        <p:xfrm>
          <a:off x="555792" y="1657288"/>
          <a:ext cx="17994273" cy="7680960"/>
        </p:xfrm>
        <a:graphic>
          <a:graphicData uri="http://schemas.openxmlformats.org/drawingml/2006/table">
            <a:tbl>
              <a:tblPr firstRow="1" bandRow="1">
                <a:tableStyleId>{2D5ABB26-0587-4C30-8999-92F81FD0307C}</a:tableStyleId>
              </a:tblPr>
              <a:tblGrid>
                <a:gridCol w="5404219">
                  <a:extLst>
                    <a:ext uri="{9D8B030D-6E8A-4147-A177-3AD203B41FA5}">
                      <a16:colId xmlns:a16="http://schemas.microsoft.com/office/drawing/2014/main" val="20001"/>
                    </a:ext>
                  </a:extLst>
                </a:gridCol>
                <a:gridCol w="26540">
                  <a:extLst>
                    <a:ext uri="{9D8B030D-6E8A-4147-A177-3AD203B41FA5}">
                      <a16:colId xmlns:a16="http://schemas.microsoft.com/office/drawing/2014/main" val="20002"/>
                    </a:ext>
                  </a:extLst>
                </a:gridCol>
                <a:gridCol w="2537908">
                  <a:extLst>
                    <a:ext uri="{9D8B030D-6E8A-4147-A177-3AD203B41FA5}">
                      <a16:colId xmlns:a16="http://schemas.microsoft.com/office/drawing/2014/main" val="20003"/>
                    </a:ext>
                  </a:extLst>
                </a:gridCol>
                <a:gridCol w="2537342">
                  <a:extLst>
                    <a:ext uri="{9D8B030D-6E8A-4147-A177-3AD203B41FA5}">
                      <a16:colId xmlns:a16="http://schemas.microsoft.com/office/drawing/2014/main" val="20004"/>
                    </a:ext>
                  </a:extLst>
                </a:gridCol>
                <a:gridCol w="2413011">
                  <a:extLst>
                    <a:ext uri="{9D8B030D-6E8A-4147-A177-3AD203B41FA5}">
                      <a16:colId xmlns:a16="http://schemas.microsoft.com/office/drawing/2014/main" val="20005"/>
                    </a:ext>
                  </a:extLst>
                </a:gridCol>
                <a:gridCol w="2662520">
                  <a:extLst>
                    <a:ext uri="{9D8B030D-6E8A-4147-A177-3AD203B41FA5}">
                      <a16:colId xmlns:a16="http://schemas.microsoft.com/office/drawing/2014/main" val="20006"/>
                    </a:ext>
                  </a:extLst>
                </a:gridCol>
                <a:gridCol w="2412733">
                  <a:extLst>
                    <a:ext uri="{9D8B030D-6E8A-4147-A177-3AD203B41FA5}">
                      <a16:colId xmlns:a16="http://schemas.microsoft.com/office/drawing/2014/main" val="20007"/>
                    </a:ext>
                  </a:extLst>
                </a:gridCol>
              </a:tblGrid>
              <a:tr h="249382">
                <a:tc rowSpan="2">
                  <a:txBody>
                    <a:bodyPr/>
                    <a:lstStyle/>
                    <a:p>
                      <a:pPr marL="267335" marR="267335" indent="124460">
                        <a:lnSpc>
                          <a:spcPct val="100000"/>
                        </a:lnSpc>
                      </a:pPr>
                      <a:r>
                        <a:rPr sz="2800" b="1" dirty="0">
                          <a:latin typeface="Arial"/>
                          <a:cs typeface="Arial"/>
                        </a:rPr>
                        <a:t>M</a:t>
                      </a:r>
                      <a:r>
                        <a:rPr sz="2800" b="1" spc="-5" dirty="0">
                          <a:latin typeface="Arial"/>
                          <a:cs typeface="Arial"/>
                        </a:rPr>
                        <a:t>E</a:t>
                      </a:r>
                      <a:r>
                        <a:rPr sz="2800" b="1" spc="5" dirty="0">
                          <a:latin typeface="Arial"/>
                          <a:cs typeface="Arial"/>
                        </a:rPr>
                        <a:t>A</a:t>
                      </a:r>
                      <a:r>
                        <a:rPr sz="2800" b="1" spc="-10" dirty="0">
                          <a:latin typeface="Arial"/>
                          <a:cs typeface="Arial"/>
                        </a:rPr>
                        <a:t>N</a:t>
                      </a:r>
                      <a:r>
                        <a:rPr sz="2800" b="1" spc="0" dirty="0">
                          <a:latin typeface="Arial"/>
                          <a:cs typeface="Arial"/>
                        </a:rPr>
                        <a:t>S</a:t>
                      </a:r>
                      <a:r>
                        <a:rPr sz="2800" b="1" spc="-10" dirty="0">
                          <a:latin typeface="Arial"/>
                          <a:cs typeface="Arial"/>
                        </a:rPr>
                        <a:t> </a:t>
                      </a:r>
                      <a:r>
                        <a:rPr sz="2800" b="1" spc="0" dirty="0">
                          <a:latin typeface="Arial"/>
                          <a:cs typeface="Arial"/>
                        </a:rPr>
                        <a:t>OF </a:t>
                      </a:r>
                      <a:r>
                        <a:rPr sz="2800" b="1" spc="-5" dirty="0">
                          <a:latin typeface="Arial"/>
                          <a:cs typeface="Arial"/>
                        </a:rPr>
                        <a:t>VE</a:t>
                      </a:r>
                      <a:r>
                        <a:rPr sz="2800" b="1" spc="-10" dirty="0">
                          <a:latin typeface="Arial"/>
                          <a:cs typeface="Arial"/>
                        </a:rPr>
                        <a:t>R</a:t>
                      </a:r>
                      <a:r>
                        <a:rPr sz="2800" b="1" spc="0" dirty="0">
                          <a:latin typeface="Arial"/>
                          <a:cs typeface="Arial"/>
                        </a:rPr>
                        <a:t>IFIC</a:t>
                      </a:r>
                      <a:r>
                        <a:rPr sz="2800" b="1" spc="-10" dirty="0">
                          <a:latin typeface="Arial"/>
                          <a:cs typeface="Arial"/>
                        </a:rPr>
                        <a:t>A</a:t>
                      </a:r>
                      <a:r>
                        <a:rPr sz="2800" b="1" spc="0" dirty="0">
                          <a:latin typeface="Arial"/>
                          <a:cs typeface="Arial"/>
                        </a:rPr>
                        <a:t>TI</a:t>
                      </a:r>
                      <a:r>
                        <a:rPr sz="2800" b="1" spc="5" dirty="0">
                          <a:latin typeface="Arial"/>
                          <a:cs typeface="Arial"/>
                        </a:rPr>
                        <a:t>O</a:t>
                      </a:r>
                      <a:r>
                        <a:rPr sz="2800" b="1" spc="0" dirty="0">
                          <a:latin typeface="Arial"/>
                          <a:cs typeface="Arial"/>
                        </a:rPr>
                        <a:t>N</a:t>
                      </a:r>
                      <a:endParaRPr sz="28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cap="flat" cmpd="sng" algn="ctr">
                      <a:solidFill>
                        <a:srgbClr val="000000"/>
                      </a:solidFill>
                      <a:prstDash val="solid"/>
                      <a:round/>
                      <a:headEnd type="none" w="med" len="med"/>
                      <a:tailEnd type="none" w="med" len="med"/>
                    </a:lnB>
                    <a:solidFill>
                      <a:srgbClr val="C2D59B"/>
                    </a:solidFill>
                  </a:tcPr>
                </a:tc>
                <a:tc gridSpan="6">
                  <a:txBody>
                    <a:bodyPr/>
                    <a:lstStyle/>
                    <a:p>
                      <a:pPr marR="0" algn="ctr">
                        <a:lnSpc>
                          <a:spcPct val="100000"/>
                        </a:lnSpc>
                      </a:pPr>
                      <a:r>
                        <a:rPr sz="2800" b="1" spc="-5" dirty="0">
                          <a:latin typeface="Arial"/>
                          <a:cs typeface="Arial"/>
                        </a:rPr>
                        <a:t>PE</a:t>
                      </a:r>
                      <a:r>
                        <a:rPr sz="2800" b="1" spc="-10" dirty="0">
                          <a:latin typeface="Arial"/>
                          <a:cs typeface="Arial"/>
                        </a:rPr>
                        <a:t>R</a:t>
                      </a:r>
                      <a:r>
                        <a:rPr sz="2800" b="1" spc="0" dirty="0">
                          <a:latin typeface="Arial"/>
                          <a:cs typeface="Arial"/>
                        </a:rPr>
                        <a:t>FORM</a:t>
                      </a:r>
                      <a:r>
                        <a:rPr sz="2800" b="1" spc="5" dirty="0">
                          <a:latin typeface="Arial"/>
                          <a:cs typeface="Arial"/>
                        </a:rPr>
                        <a:t>A</a:t>
                      </a:r>
                      <a:r>
                        <a:rPr sz="2800" b="1" spc="-10" dirty="0">
                          <a:latin typeface="Arial"/>
                          <a:cs typeface="Arial"/>
                        </a:rPr>
                        <a:t>NC</a:t>
                      </a:r>
                      <a:r>
                        <a:rPr sz="2800" b="1" spc="0" dirty="0">
                          <a:latin typeface="Arial"/>
                          <a:cs typeface="Arial"/>
                        </a:rPr>
                        <a:t>E</a:t>
                      </a:r>
                      <a:r>
                        <a:rPr sz="2800" b="1" spc="-10" dirty="0">
                          <a:latin typeface="Arial"/>
                          <a:cs typeface="Arial"/>
                        </a:rPr>
                        <a:t> </a:t>
                      </a:r>
                      <a:r>
                        <a:rPr sz="2800" b="1" spc="0" dirty="0">
                          <a:latin typeface="Arial"/>
                          <a:cs typeface="Arial"/>
                        </a:rPr>
                        <a:t>I</a:t>
                      </a:r>
                      <a:r>
                        <a:rPr sz="2800" b="1" spc="-10" dirty="0">
                          <a:latin typeface="Arial"/>
                          <a:cs typeface="Arial"/>
                        </a:rPr>
                        <a:t>ND</a:t>
                      </a:r>
                      <a:r>
                        <a:rPr sz="2800" b="1" spc="0" dirty="0">
                          <a:latin typeface="Arial"/>
                          <a:cs typeface="Arial"/>
                        </a:rPr>
                        <a:t>I</a:t>
                      </a:r>
                      <a:r>
                        <a:rPr sz="2800" b="1" spc="-20" dirty="0">
                          <a:latin typeface="Arial"/>
                          <a:cs typeface="Arial"/>
                        </a:rPr>
                        <a:t>C</a:t>
                      </a:r>
                      <a:r>
                        <a:rPr sz="2800" b="1" spc="-10" dirty="0">
                          <a:latin typeface="Arial"/>
                          <a:cs typeface="Arial"/>
                        </a:rPr>
                        <a:t>A</a:t>
                      </a:r>
                      <a:r>
                        <a:rPr sz="2800" b="1" spc="5" dirty="0">
                          <a:latin typeface="Arial"/>
                          <a:cs typeface="Arial"/>
                        </a:rPr>
                        <a:t>T</a:t>
                      </a:r>
                      <a:r>
                        <a:rPr sz="2800" b="1" spc="0" dirty="0">
                          <a:latin typeface="Arial"/>
                          <a:cs typeface="Arial"/>
                        </a:rPr>
                        <a:t>OR</a:t>
                      </a:r>
                      <a:endParaRPr sz="2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748145">
                <a:tc vMerge="1">
                  <a:txBody>
                    <a:bodyPr/>
                    <a:lstStyle/>
                    <a:p>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R="1270" algn="ctr">
                        <a:lnSpc>
                          <a:spcPct val="100000"/>
                        </a:lnSpc>
                      </a:pPr>
                      <a:endParaRPr sz="28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81965" marR="154940" indent="-326390">
                        <a:lnSpc>
                          <a:spcPct val="100000"/>
                        </a:lnSpc>
                      </a:pPr>
                      <a:r>
                        <a:rPr sz="2800" b="1" dirty="0">
                          <a:latin typeface="Arial"/>
                          <a:cs typeface="Arial"/>
                        </a:rPr>
                        <a:t>Out</a:t>
                      </a:r>
                      <a:r>
                        <a:rPr sz="2800" b="1" spc="-15" dirty="0">
                          <a:latin typeface="Arial"/>
                          <a:cs typeface="Arial"/>
                        </a:rPr>
                        <a:t>s</a:t>
                      </a:r>
                      <a:r>
                        <a:rPr sz="2800" b="1" spc="0" dirty="0">
                          <a:latin typeface="Arial"/>
                          <a:cs typeface="Arial"/>
                        </a:rPr>
                        <a:t>ta</a:t>
                      </a:r>
                      <a:r>
                        <a:rPr sz="2800" b="1" spc="-5" dirty="0">
                          <a:latin typeface="Arial"/>
                          <a:cs typeface="Arial"/>
                        </a:rPr>
                        <a:t>n</a:t>
                      </a:r>
                      <a:r>
                        <a:rPr sz="2800" b="1" spc="0" dirty="0">
                          <a:latin typeface="Arial"/>
                          <a:cs typeface="Arial"/>
                        </a:rPr>
                        <a:t>ding (5)</a:t>
                      </a:r>
                      <a:endParaRPr sz="28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167005" marR="167005" indent="-1905" algn="ctr">
                        <a:lnSpc>
                          <a:spcPct val="100000"/>
                        </a:lnSpc>
                      </a:pPr>
                      <a:r>
                        <a:rPr sz="2800" b="1" spc="-5" dirty="0">
                          <a:latin typeface="Arial"/>
                          <a:cs typeface="Arial"/>
                        </a:rPr>
                        <a:t>V</a:t>
                      </a:r>
                      <a:r>
                        <a:rPr sz="2800" b="1" spc="0" dirty="0">
                          <a:latin typeface="Arial"/>
                          <a:cs typeface="Arial"/>
                        </a:rPr>
                        <a:t>ery </a:t>
                      </a: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(4)</a:t>
                      </a:r>
                      <a:endParaRPr sz="2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53390" marR="139700" indent="-315595">
                        <a:lnSpc>
                          <a:spcPct val="100000"/>
                        </a:lnSpc>
                      </a:pP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(3)</a:t>
                      </a:r>
                      <a:endParaRPr sz="2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508000" marR="110489" indent="-399415">
                        <a:lnSpc>
                          <a:spcPct val="100000"/>
                        </a:lnSpc>
                      </a:pPr>
                      <a:r>
                        <a:rPr sz="2800" b="1" spc="-10" dirty="0">
                          <a:latin typeface="Arial"/>
                          <a:cs typeface="Arial"/>
                        </a:rPr>
                        <a:t>U</a:t>
                      </a:r>
                      <a:r>
                        <a:rPr sz="2800" b="1" spc="0" dirty="0">
                          <a:latin typeface="Arial"/>
                          <a:cs typeface="Arial"/>
                        </a:rPr>
                        <a:t>n</a:t>
                      </a: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(2)</a:t>
                      </a:r>
                      <a:endParaRPr sz="2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378460" marR="382270" algn="ctr">
                        <a:lnSpc>
                          <a:spcPct val="100000"/>
                        </a:lnSpc>
                      </a:pPr>
                      <a:r>
                        <a:rPr sz="2800" b="1" spc="-5" dirty="0">
                          <a:latin typeface="Arial"/>
                          <a:cs typeface="Arial"/>
                        </a:rPr>
                        <a:t>P</a:t>
                      </a:r>
                      <a:r>
                        <a:rPr sz="2800" b="1" spc="0" dirty="0">
                          <a:latin typeface="Arial"/>
                          <a:cs typeface="Arial"/>
                        </a:rPr>
                        <a:t>o</a:t>
                      </a:r>
                      <a:r>
                        <a:rPr sz="2800" b="1" spc="-10" dirty="0">
                          <a:latin typeface="Arial"/>
                          <a:cs typeface="Arial"/>
                        </a:rPr>
                        <a:t>o</a:t>
                      </a:r>
                      <a:r>
                        <a:rPr sz="2800" b="1" spc="0" dirty="0">
                          <a:latin typeface="Arial"/>
                          <a:cs typeface="Arial"/>
                        </a:rPr>
                        <a:t>r (1)</a:t>
                      </a:r>
                      <a:endParaRPr sz="2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extLst>
                  <a:ext uri="{0D108BD9-81ED-4DB2-BD59-A6C34878D82A}">
                    <a16:rowId xmlns:a16="http://schemas.microsoft.com/office/drawing/2014/main" val="10001"/>
                  </a:ext>
                </a:extLst>
              </a:tr>
              <a:tr h="4488873">
                <a:tc>
                  <a:txBody>
                    <a:bodyPr/>
                    <a:lstStyle/>
                    <a:p>
                      <a:pPr marL="64769" marR="97155">
                        <a:lnSpc>
                          <a:spcPct val="100000"/>
                        </a:lnSpc>
                      </a:pPr>
                      <a:r>
                        <a:rPr sz="3600" b="1" dirty="0">
                          <a:latin typeface="Arial"/>
                          <a:cs typeface="Arial"/>
                        </a:rPr>
                        <a:t>One</a:t>
                      </a:r>
                      <a:r>
                        <a:rPr sz="3600" b="1" spc="-10" dirty="0">
                          <a:latin typeface="Arial"/>
                          <a:cs typeface="Arial"/>
                        </a:rPr>
                        <a:t> </a:t>
                      </a:r>
                      <a:r>
                        <a:rPr sz="3600" b="1" spc="0" dirty="0">
                          <a:latin typeface="Arial"/>
                          <a:cs typeface="Arial"/>
                        </a:rPr>
                        <a:t>(1)</a:t>
                      </a:r>
                      <a:r>
                        <a:rPr sz="3600" b="1" spc="-5" dirty="0">
                          <a:latin typeface="Arial"/>
                          <a:cs typeface="Arial"/>
                        </a:rPr>
                        <a:t> </a:t>
                      </a:r>
                      <a:r>
                        <a:rPr sz="3600" b="1" spc="0" dirty="0">
                          <a:latin typeface="Arial"/>
                          <a:cs typeface="Arial"/>
                        </a:rPr>
                        <a:t>le</a:t>
                      </a:r>
                      <a:r>
                        <a:rPr sz="3600" b="1" spc="-5" dirty="0">
                          <a:latin typeface="Arial"/>
                          <a:cs typeface="Arial"/>
                        </a:rPr>
                        <a:t>s</a:t>
                      </a:r>
                      <a:r>
                        <a:rPr sz="3600" b="1" spc="0" dirty="0">
                          <a:latin typeface="Arial"/>
                          <a:cs typeface="Arial"/>
                        </a:rPr>
                        <a:t>s</a:t>
                      </a:r>
                      <a:r>
                        <a:rPr sz="3600" b="1" spc="-5" dirty="0">
                          <a:latin typeface="Arial"/>
                          <a:cs typeface="Arial"/>
                        </a:rPr>
                        <a:t>o</a:t>
                      </a:r>
                      <a:r>
                        <a:rPr sz="3600" b="1" spc="0" dirty="0">
                          <a:latin typeface="Arial"/>
                          <a:cs typeface="Arial"/>
                        </a:rPr>
                        <a:t>n</a:t>
                      </a:r>
                      <a:r>
                        <a:rPr sz="3600" b="1" spc="-10" dirty="0">
                          <a:latin typeface="Arial"/>
                          <a:cs typeface="Arial"/>
                        </a:rPr>
                        <a:t> </a:t>
                      </a:r>
                      <a:r>
                        <a:rPr sz="3600" b="1" spc="0" dirty="0">
                          <a:latin typeface="Arial"/>
                          <a:cs typeface="Arial"/>
                        </a:rPr>
                        <a:t>plan w</a:t>
                      </a:r>
                      <a:r>
                        <a:rPr sz="3600" b="1" spc="-10" dirty="0">
                          <a:latin typeface="Arial"/>
                          <a:cs typeface="Arial"/>
                        </a:rPr>
                        <a:t>i</a:t>
                      </a:r>
                      <a:r>
                        <a:rPr sz="3600" b="1" spc="0" dirty="0">
                          <a:latin typeface="Arial"/>
                          <a:cs typeface="Arial"/>
                        </a:rPr>
                        <a:t>th an</a:t>
                      </a:r>
                      <a:r>
                        <a:rPr sz="3600" b="1" spc="-5" dirty="0">
                          <a:latin typeface="Arial"/>
                          <a:cs typeface="Arial"/>
                        </a:rPr>
                        <a:t>n</a:t>
                      </a:r>
                      <a:r>
                        <a:rPr sz="3600" b="1" spc="-15" dirty="0">
                          <a:latin typeface="Arial"/>
                          <a:cs typeface="Arial"/>
                        </a:rPr>
                        <a:t>o</a:t>
                      </a:r>
                      <a:r>
                        <a:rPr sz="3600" b="1" spc="0" dirty="0">
                          <a:latin typeface="Arial"/>
                          <a:cs typeface="Arial"/>
                        </a:rPr>
                        <a:t>ta</a:t>
                      </a:r>
                      <a:r>
                        <a:rPr sz="3600" b="1" spc="-10" dirty="0">
                          <a:latin typeface="Arial"/>
                          <a:cs typeface="Arial"/>
                        </a:rPr>
                        <a:t>t</a:t>
                      </a:r>
                      <a:r>
                        <a:rPr sz="3600" b="1" spc="0" dirty="0">
                          <a:latin typeface="Arial"/>
                          <a:cs typeface="Arial"/>
                        </a:rPr>
                        <a:t>io</a:t>
                      </a:r>
                      <a:r>
                        <a:rPr sz="3600" b="1" spc="-10" dirty="0">
                          <a:latin typeface="Arial"/>
                          <a:cs typeface="Arial"/>
                        </a:rPr>
                        <a:t>n</a:t>
                      </a:r>
                      <a:r>
                        <a:rPr sz="3600" b="1" spc="0" dirty="0">
                          <a:latin typeface="Arial"/>
                          <a:cs typeface="Arial"/>
                        </a:rPr>
                        <a:t>s </a:t>
                      </a:r>
                      <a:r>
                        <a:rPr sz="3600" spc="0" dirty="0">
                          <a:latin typeface="Arial"/>
                          <a:cs typeface="Arial"/>
                        </a:rPr>
                        <a:t>ex</a:t>
                      </a:r>
                      <a:r>
                        <a:rPr sz="3600" spc="-5" dirty="0">
                          <a:latin typeface="Arial"/>
                          <a:cs typeface="Arial"/>
                        </a:rPr>
                        <a:t>p</a:t>
                      </a:r>
                      <a:r>
                        <a:rPr sz="3600" spc="-10" dirty="0">
                          <a:latin typeface="Arial"/>
                          <a:cs typeface="Arial"/>
                        </a:rPr>
                        <a:t>l</a:t>
                      </a:r>
                      <a:r>
                        <a:rPr sz="3600" spc="0" dirty="0">
                          <a:latin typeface="Arial"/>
                          <a:cs typeface="Arial"/>
                        </a:rPr>
                        <a:t>a</a:t>
                      </a:r>
                      <a:r>
                        <a:rPr sz="3600" spc="-10" dirty="0">
                          <a:latin typeface="Arial"/>
                          <a:cs typeface="Arial"/>
                        </a:rPr>
                        <a:t>i</a:t>
                      </a:r>
                      <a:r>
                        <a:rPr sz="3600" spc="0" dirty="0">
                          <a:latin typeface="Arial"/>
                          <a:cs typeface="Arial"/>
                        </a:rPr>
                        <a:t>n</a:t>
                      </a:r>
                      <a:r>
                        <a:rPr sz="3600" spc="-10" dirty="0">
                          <a:latin typeface="Arial"/>
                          <a:cs typeface="Arial"/>
                        </a:rPr>
                        <a:t>i</a:t>
                      </a:r>
                      <a:r>
                        <a:rPr sz="3600" spc="0" dirty="0">
                          <a:latin typeface="Arial"/>
                          <a:cs typeface="Arial"/>
                        </a:rPr>
                        <a:t>ng the a</a:t>
                      </a:r>
                      <a:r>
                        <a:rPr sz="3600" spc="-5" dirty="0">
                          <a:latin typeface="Arial"/>
                          <a:cs typeface="Arial"/>
                        </a:rPr>
                        <a:t>p</a:t>
                      </a:r>
                      <a:r>
                        <a:rPr sz="3600" spc="0" dirty="0">
                          <a:latin typeface="Arial"/>
                          <a:cs typeface="Arial"/>
                        </a:rPr>
                        <a:t>p</a:t>
                      </a:r>
                      <a:r>
                        <a:rPr sz="3600" spc="-10" dirty="0">
                          <a:latin typeface="Arial"/>
                          <a:cs typeface="Arial"/>
                        </a:rPr>
                        <a:t>li</a:t>
                      </a:r>
                      <a:r>
                        <a:rPr sz="3600" spc="0" dirty="0">
                          <a:latin typeface="Arial"/>
                          <a:cs typeface="Arial"/>
                        </a:rPr>
                        <a:t>cati</a:t>
                      </a:r>
                      <a:r>
                        <a:rPr sz="3600" spc="-5" dirty="0">
                          <a:latin typeface="Arial"/>
                          <a:cs typeface="Arial"/>
                        </a:rPr>
                        <a:t>o</a:t>
                      </a:r>
                      <a:r>
                        <a:rPr sz="3600" spc="0" dirty="0">
                          <a:latin typeface="Arial"/>
                          <a:cs typeface="Arial"/>
                        </a:rPr>
                        <a:t>n of</a:t>
                      </a:r>
                      <a:r>
                        <a:rPr sz="3600" spc="10" dirty="0">
                          <a:latin typeface="Arial"/>
                          <a:cs typeface="Arial"/>
                        </a:rPr>
                        <a:t> </a:t>
                      </a:r>
                      <a:r>
                        <a:rPr sz="3600" spc="0" dirty="0">
                          <a:latin typeface="Arial"/>
                          <a:cs typeface="Arial"/>
                        </a:rPr>
                        <a:t>a </a:t>
                      </a:r>
                      <a:r>
                        <a:rPr sz="3600" spc="-10" dirty="0">
                          <a:latin typeface="Arial"/>
                          <a:cs typeface="Arial"/>
                        </a:rPr>
                        <a:t>l</a:t>
                      </a:r>
                      <a:r>
                        <a:rPr sz="3600" spc="0" dirty="0">
                          <a:latin typeface="Arial"/>
                          <a:cs typeface="Arial"/>
                        </a:rPr>
                        <a:t>e</a:t>
                      </a:r>
                      <a:r>
                        <a:rPr sz="3600" spc="-5" dirty="0">
                          <a:latin typeface="Arial"/>
                          <a:cs typeface="Arial"/>
                        </a:rPr>
                        <a:t>a</a:t>
                      </a:r>
                      <a:r>
                        <a:rPr sz="3600" spc="0" dirty="0">
                          <a:latin typeface="Arial"/>
                          <a:cs typeface="Arial"/>
                        </a:rPr>
                        <a:t>rn</a:t>
                      </a:r>
                      <a:r>
                        <a:rPr sz="3600" spc="-5" dirty="0">
                          <a:latin typeface="Arial"/>
                          <a:cs typeface="Arial"/>
                        </a:rPr>
                        <a:t>e</a:t>
                      </a:r>
                      <a:r>
                        <a:rPr sz="3600" spc="5" dirty="0">
                          <a:latin typeface="Arial"/>
                          <a:cs typeface="Arial"/>
                        </a:rPr>
                        <a:t>r</a:t>
                      </a:r>
                      <a:r>
                        <a:rPr sz="3600" spc="0" dirty="0">
                          <a:latin typeface="Arial"/>
                          <a:cs typeface="Arial"/>
                        </a:rPr>
                        <a:t>-ce</a:t>
                      </a:r>
                      <a:r>
                        <a:rPr sz="3600" spc="-20" dirty="0">
                          <a:latin typeface="Arial"/>
                          <a:cs typeface="Arial"/>
                        </a:rPr>
                        <a:t>n</a:t>
                      </a:r>
                      <a:r>
                        <a:rPr sz="3600" spc="0" dirty="0">
                          <a:latin typeface="Arial"/>
                          <a:cs typeface="Arial"/>
                        </a:rPr>
                        <a:t>tered te</a:t>
                      </a:r>
                      <a:r>
                        <a:rPr sz="3600" spc="-5" dirty="0">
                          <a:latin typeface="Arial"/>
                          <a:cs typeface="Arial"/>
                        </a:rPr>
                        <a:t>a</a:t>
                      </a:r>
                      <a:r>
                        <a:rPr sz="3600" spc="0" dirty="0">
                          <a:latin typeface="Arial"/>
                          <a:cs typeface="Arial"/>
                        </a:rPr>
                        <a:t>ch</a:t>
                      </a:r>
                      <a:r>
                        <a:rPr sz="3600" spc="-10" dirty="0">
                          <a:latin typeface="Arial"/>
                          <a:cs typeface="Arial"/>
                        </a:rPr>
                        <a:t>i</a:t>
                      </a:r>
                      <a:r>
                        <a:rPr sz="3600" spc="0" dirty="0">
                          <a:latin typeface="Arial"/>
                          <a:cs typeface="Arial"/>
                        </a:rPr>
                        <a:t>ng p</a:t>
                      </a:r>
                      <a:r>
                        <a:rPr sz="3600" spc="-5" dirty="0">
                          <a:latin typeface="Arial"/>
                          <a:cs typeface="Arial"/>
                        </a:rPr>
                        <a:t>h</a:t>
                      </a:r>
                      <a:r>
                        <a:rPr sz="3600" spc="-10" dirty="0">
                          <a:latin typeface="Arial"/>
                          <a:cs typeface="Arial"/>
                        </a:rPr>
                        <a:t>il</a:t>
                      </a:r>
                      <a:r>
                        <a:rPr sz="3600" spc="0" dirty="0">
                          <a:latin typeface="Arial"/>
                          <a:cs typeface="Arial"/>
                        </a:rPr>
                        <a:t>os</a:t>
                      </a:r>
                      <a:r>
                        <a:rPr sz="3600" spc="-5" dirty="0">
                          <a:latin typeface="Arial"/>
                          <a:cs typeface="Arial"/>
                        </a:rPr>
                        <a:t>o</a:t>
                      </a:r>
                      <a:r>
                        <a:rPr sz="3600" spc="0" dirty="0">
                          <a:latin typeface="Arial"/>
                          <a:cs typeface="Arial"/>
                        </a:rPr>
                        <a:t>p</a:t>
                      </a:r>
                      <a:r>
                        <a:rPr sz="3600" spc="-5" dirty="0">
                          <a:latin typeface="Arial"/>
                          <a:cs typeface="Arial"/>
                        </a:rPr>
                        <a:t>h</a:t>
                      </a:r>
                      <a:r>
                        <a:rPr sz="3600" spc="0" dirty="0">
                          <a:latin typeface="Arial"/>
                          <a:cs typeface="Arial"/>
                        </a:rPr>
                        <a:t>y (e.</a:t>
                      </a:r>
                      <a:r>
                        <a:rPr sz="3600" spc="-15" dirty="0">
                          <a:latin typeface="Arial"/>
                          <a:cs typeface="Arial"/>
                        </a:rPr>
                        <a:t>g</a:t>
                      </a:r>
                      <a:r>
                        <a:rPr sz="3600" spc="0" dirty="0">
                          <a:latin typeface="Arial"/>
                          <a:cs typeface="Arial"/>
                        </a:rPr>
                        <a:t>.,</a:t>
                      </a:r>
                      <a:r>
                        <a:rPr sz="3600" spc="-5" dirty="0">
                          <a:latin typeface="Arial"/>
                          <a:cs typeface="Arial"/>
                        </a:rPr>
                        <a:t> </a:t>
                      </a:r>
                      <a:r>
                        <a:rPr sz="3600" spc="0" dirty="0">
                          <a:latin typeface="Arial"/>
                          <a:cs typeface="Arial"/>
                        </a:rPr>
                        <a:t>co</a:t>
                      </a:r>
                      <a:r>
                        <a:rPr sz="3600" spc="-5" dirty="0">
                          <a:latin typeface="Arial"/>
                          <a:cs typeface="Arial"/>
                        </a:rPr>
                        <a:t>n</a:t>
                      </a:r>
                      <a:r>
                        <a:rPr sz="3600" spc="-15" dirty="0">
                          <a:latin typeface="Arial"/>
                          <a:cs typeface="Arial"/>
                        </a:rPr>
                        <a:t>s</a:t>
                      </a:r>
                      <a:r>
                        <a:rPr sz="3600" spc="0" dirty="0">
                          <a:latin typeface="Arial"/>
                          <a:cs typeface="Arial"/>
                        </a:rPr>
                        <a:t>tru</a:t>
                      </a:r>
                      <a:r>
                        <a:rPr sz="3600" spc="-15" dirty="0">
                          <a:latin typeface="Arial"/>
                          <a:cs typeface="Arial"/>
                        </a:rPr>
                        <a:t>c</a:t>
                      </a:r>
                      <a:r>
                        <a:rPr sz="3600" spc="0" dirty="0">
                          <a:latin typeface="Arial"/>
                          <a:cs typeface="Arial"/>
                        </a:rPr>
                        <a:t>t</a:t>
                      </a:r>
                      <a:r>
                        <a:rPr sz="3600" spc="-10" dirty="0">
                          <a:latin typeface="Arial"/>
                          <a:cs typeface="Arial"/>
                        </a:rPr>
                        <a:t>i</a:t>
                      </a:r>
                      <a:r>
                        <a:rPr sz="3600" spc="0" dirty="0">
                          <a:latin typeface="Arial"/>
                          <a:cs typeface="Arial"/>
                        </a:rPr>
                        <a:t>v</a:t>
                      </a:r>
                      <a:r>
                        <a:rPr sz="3600" spc="-10" dirty="0">
                          <a:latin typeface="Arial"/>
                          <a:cs typeface="Arial"/>
                        </a:rPr>
                        <a:t>i</a:t>
                      </a:r>
                      <a:r>
                        <a:rPr sz="3600" spc="0" dirty="0">
                          <a:latin typeface="Arial"/>
                          <a:cs typeface="Arial"/>
                        </a:rPr>
                        <a:t>sm, ex</a:t>
                      </a:r>
                      <a:r>
                        <a:rPr sz="3600" spc="-10" dirty="0">
                          <a:latin typeface="Arial"/>
                          <a:cs typeface="Arial"/>
                        </a:rPr>
                        <a:t>i</a:t>
                      </a:r>
                      <a:r>
                        <a:rPr sz="3600" spc="0" dirty="0">
                          <a:latin typeface="Arial"/>
                          <a:cs typeface="Arial"/>
                        </a:rPr>
                        <a:t>ste</a:t>
                      </a:r>
                      <a:r>
                        <a:rPr sz="3600" spc="-5" dirty="0">
                          <a:latin typeface="Arial"/>
                          <a:cs typeface="Arial"/>
                        </a:rPr>
                        <a:t>n</a:t>
                      </a:r>
                      <a:r>
                        <a:rPr sz="3600" spc="0" dirty="0">
                          <a:latin typeface="Arial"/>
                          <a:cs typeface="Arial"/>
                        </a:rPr>
                        <a:t>t</a:t>
                      </a:r>
                      <a:r>
                        <a:rPr sz="3600" spc="-10" dirty="0">
                          <a:latin typeface="Arial"/>
                          <a:cs typeface="Arial"/>
                        </a:rPr>
                        <a:t>i</a:t>
                      </a:r>
                      <a:r>
                        <a:rPr sz="3600" spc="0" dirty="0">
                          <a:latin typeface="Arial"/>
                          <a:cs typeface="Arial"/>
                        </a:rPr>
                        <a:t>a</a:t>
                      </a:r>
                      <a:r>
                        <a:rPr sz="3600" spc="-10" dirty="0">
                          <a:latin typeface="Arial"/>
                          <a:cs typeface="Arial"/>
                        </a:rPr>
                        <a:t>li</a:t>
                      </a:r>
                      <a:r>
                        <a:rPr sz="3600" spc="0" dirty="0">
                          <a:latin typeface="Arial"/>
                          <a:cs typeface="Arial"/>
                        </a:rPr>
                        <a:t>sm)</a:t>
                      </a:r>
                      <a:r>
                        <a:rPr sz="3600" spc="-5" dirty="0">
                          <a:latin typeface="Arial"/>
                          <a:cs typeface="Arial"/>
                        </a:rPr>
                        <a:t> </a:t>
                      </a:r>
                      <a:r>
                        <a:rPr sz="3600" spc="0" dirty="0">
                          <a:latin typeface="Arial"/>
                          <a:cs typeface="Arial"/>
                        </a:rPr>
                        <a:t>us</a:t>
                      </a:r>
                      <a:r>
                        <a:rPr sz="3600" spc="-5" dirty="0">
                          <a:latin typeface="Arial"/>
                          <a:cs typeface="Arial"/>
                        </a:rPr>
                        <a:t>e</a:t>
                      </a:r>
                      <a:r>
                        <a:rPr sz="3600" spc="0" dirty="0">
                          <a:latin typeface="Arial"/>
                          <a:cs typeface="Arial"/>
                        </a:rPr>
                        <a:t>d as bas</a:t>
                      </a:r>
                      <a:r>
                        <a:rPr sz="3600" spc="-10" dirty="0">
                          <a:latin typeface="Arial"/>
                          <a:cs typeface="Arial"/>
                        </a:rPr>
                        <a:t>i</a:t>
                      </a:r>
                      <a:r>
                        <a:rPr sz="3600" spc="0" dirty="0">
                          <a:latin typeface="Arial"/>
                          <a:cs typeface="Arial"/>
                        </a:rPr>
                        <a:t>s</a:t>
                      </a:r>
                      <a:r>
                        <a:rPr sz="3600" spc="-10" dirty="0">
                          <a:latin typeface="Arial"/>
                          <a:cs typeface="Arial"/>
                        </a:rPr>
                        <a:t> </a:t>
                      </a:r>
                      <a:r>
                        <a:rPr sz="3600" spc="0" dirty="0">
                          <a:latin typeface="Arial"/>
                          <a:cs typeface="Arial"/>
                        </a:rPr>
                        <a:t>for</a:t>
                      </a:r>
                      <a:r>
                        <a:rPr sz="3600" spc="-5" dirty="0">
                          <a:latin typeface="Arial"/>
                          <a:cs typeface="Arial"/>
                        </a:rPr>
                        <a:t> </a:t>
                      </a:r>
                      <a:r>
                        <a:rPr sz="3600" spc="0" dirty="0">
                          <a:latin typeface="Arial"/>
                          <a:cs typeface="Arial"/>
                        </a:rPr>
                        <a:t>p</a:t>
                      </a:r>
                      <a:r>
                        <a:rPr sz="3600" spc="-10" dirty="0">
                          <a:latin typeface="Arial"/>
                          <a:cs typeface="Arial"/>
                        </a:rPr>
                        <a:t>l</a:t>
                      </a:r>
                      <a:r>
                        <a:rPr sz="3600" spc="0" dirty="0">
                          <a:latin typeface="Arial"/>
                          <a:cs typeface="Arial"/>
                        </a:rPr>
                        <a:t>a</a:t>
                      </a:r>
                      <a:r>
                        <a:rPr sz="3600" spc="-5" dirty="0">
                          <a:latin typeface="Arial"/>
                          <a:cs typeface="Arial"/>
                        </a:rPr>
                        <a:t>n</a:t>
                      </a:r>
                      <a:r>
                        <a:rPr sz="3600" spc="0" dirty="0">
                          <a:latin typeface="Arial"/>
                          <a:cs typeface="Arial"/>
                        </a:rPr>
                        <a:t>n</a:t>
                      </a:r>
                      <a:r>
                        <a:rPr sz="3600" spc="-10" dirty="0">
                          <a:latin typeface="Arial"/>
                          <a:cs typeface="Arial"/>
                        </a:rPr>
                        <a:t>i</a:t>
                      </a:r>
                      <a:r>
                        <a:rPr sz="3600" spc="0" dirty="0">
                          <a:latin typeface="Arial"/>
                          <a:cs typeface="Arial"/>
                        </a:rPr>
                        <a:t>ng</a:t>
                      </a:r>
                      <a:r>
                        <a:rPr sz="3600" spc="5" dirty="0">
                          <a:latin typeface="Arial"/>
                          <a:cs typeface="Arial"/>
                        </a:rPr>
                        <a:t> </a:t>
                      </a:r>
                      <a:r>
                        <a:rPr sz="3600" spc="0" dirty="0">
                          <a:latin typeface="Arial"/>
                          <a:cs typeface="Arial"/>
                        </a:rPr>
                        <a:t>/ d</a:t>
                      </a:r>
                      <a:r>
                        <a:rPr sz="3600" spc="-5" dirty="0">
                          <a:latin typeface="Arial"/>
                          <a:cs typeface="Arial"/>
                        </a:rPr>
                        <a:t>e</a:t>
                      </a:r>
                      <a:r>
                        <a:rPr sz="3600" spc="0" dirty="0">
                          <a:latin typeface="Arial"/>
                          <a:cs typeface="Arial"/>
                        </a:rPr>
                        <a:t>s</a:t>
                      </a:r>
                      <a:r>
                        <a:rPr sz="3600" spc="-10" dirty="0">
                          <a:latin typeface="Arial"/>
                          <a:cs typeface="Arial"/>
                        </a:rPr>
                        <a:t>i</a:t>
                      </a:r>
                      <a:r>
                        <a:rPr sz="3600" spc="0" dirty="0">
                          <a:latin typeface="Arial"/>
                          <a:cs typeface="Arial"/>
                        </a:rPr>
                        <a:t>g</a:t>
                      </a:r>
                      <a:r>
                        <a:rPr sz="3600" spc="-5" dirty="0">
                          <a:latin typeface="Arial"/>
                          <a:cs typeface="Arial"/>
                        </a:rPr>
                        <a:t>n</a:t>
                      </a:r>
                      <a:r>
                        <a:rPr sz="3600" spc="-10" dirty="0">
                          <a:latin typeface="Arial"/>
                          <a:cs typeface="Arial"/>
                        </a:rPr>
                        <a:t>i</a:t>
                      </a:r>
                      <a:r>
                        <a:rPr sz="3600" spc="0" dirty="0">
                          <a:latin typeface="Arial"/>
                          <a:cs typeface="Arial"/>
                        </a:rPr>
                        <a:t>ng the </a:t>
                      </a:r>
                      <a:r>
                        <a:rPr sz="3600" spc="-10" dirty="0">
                          <a:latin typeface="Arial"/>
                          <a:cs typeface="Arial"/>
                        </a:rPr>
                        <a:t>l</a:t>
                      </a:r>
                      <a:r>
                        <a:rPr sz="3600" spc="0" dirty="0">
                          <a:latin typeface="Arial"/>
                          <a:cs typeface="Arial"/>
                        </a:rPr>
                        <a:t>ess</a:t>
                      </a:r>
                      <a:r>
                        <a:rPr sz="3600" spc="-5" dirty="0">
                          <a:latin typeface="Arial"/>
                          <a:cs typeface="Arial"/>
                        </a:rPr>
                        <a:t>o</a:t>
                      </a:r>
                      <a:r>
                        <a:rPr sz="3600" spc="0" dirty="0">
                          <a:latin typeface="Arial"/>
                          <a:cs typeface="Arial"/>
                        </a:rPr>
                        <a:t>n</a:t>
                      </a:r>
                      <a:endParaRPr sz="3600" dirty="0">
                        <a:latin typeface="Arial"/>
                        <a:cs typeface="Arial"/>
                      </a:endParaRPr>
                    </a:p>
                  </a:txBody>
                  <a:tcPr marL="0" marR="0" marT="0" marB="0">
                    <a:lnL w="7365">
                      <a:solidFill>
                        <a:srgbClr val="000000"/>
                      </a:solidFill>
                      <a:prstDash val="solid"/>
                    </a:lnL>
                    <a:lnR w="7366">
                      <a:solidFill>
                        <a:srgbClr val="000000"/>
                      </a:solidFill>
                      <a:prstDash val="soli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217170">
                        <a:lnSpc>
                          <a:spcPct val="100000"/>
                        </a:lnSpc>
                      </a:pPr>
                      <a:endParaRPr sz="28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68580">
                        <a:lnSpc>
                          <a:spcPct val="100000"/>
                        </a:lnSpc>
                      </a:pPr>
                      <a:r>
                        <a:rPr sz="2800" spc="-5" dirty="0">
                          <a:latin typeface="Arial"/>
                          <a:cs typeface="Arial"/>
                        </a:rPr>
                        <a:t>A</a:t>
                      </a:r>
                      <a:r>
                        <a:rPr sz="2800" spc="0" dirty="0">
                          <a:latin typeface="Arial"/>
                          <a:cs typeface="Arial"/>
                        </a:rPr>
                        <a:t>p</a:t>
                      </a:r>
                      <a:r>
                        <a:rPr sz="2800" spc="-5" dirty="0">
                          <a:latin typeface="Arial"/>
                          <a:cs typeface="Arial"/>
                        </a:rPr>
                        <a:t>p</a:t>
                      </a:r>
                      <a:r>
                        <a:rPr sz="2800" spc="-10" dirty="0">
                          <a:latin typeface="Arial"/>
                          <a:cs typeface="Arial"/>
                        </a:rPr>
                        <a:t>li</a:t>
                      </a:r>
                      <a:r>
                        <a:rPr sz="2800" spc="0" dirty="0">
                          <a:latin typeface="Arial"/>
                          <a:cs typeface="Arial"/>
                        </a:rPr>
                        <a:t>ed </a:t>
                      </a: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rn</a:t>
                      </a:r>
                      <a:r>
                        <a:rPr sz="2800" spc="-5" dirty="0">
                          <a:latin typeface="Arial"/>
                          <a:cs typeface="Arial"/>
                        </a:rPr>
                        <a:t>e</a:t>
                      </a:r>
                      <a:r>
                        <a:rPr sz="2800" spc="5" dirty="0">
                          <a:latin typeface="Arial"/>
                          <a:cs typeface="Arial"/>
                        </a:rPr>
                        <a:t>r</a:t>
                      </a:r>
                      <a:r>
                        <a:rPr sz="2800" spc="0" dirty="0">
                          <a:latin typeface="Arial"/>
                          <a:cs typeface="Arial"/>
                        </a:rPr>
                        <a:t>- ce</a:t>
                      </a:r>
                      <a:r>
                        <a:rPr sz="2800" spc="-5" dirty="0">
                          <a:latin typeface="Arial"/>
                          <a:cs typeface="Arial"/>
                        </a:rPr>
                        <a:t>n</a:t>
                      </a:r>
                      <a:r>
                        <a:rPr sz="2800" spc="0" dirty="0">
                          <a:latin typeface="Arial"/>
                          <a:cs typeface="Arial"/>
                        </a:rPr>
                        <a:t>tered te</a:t>
                      </a:r>
                      <a:r>
                        <a:rPr sz="2800" spc="-5" dirty="0">
                          <a:latin typeface="Arial"/>
                          <a:cs typeface="Arial"/>
                        </a:rPr>
                        <a:t>a</a:t>
                      </a:r>
                      <a:r>
                        <a:rPr sz="2800" spc="0" dirty="0">
                          <a:latin typeface="Arial"/>
                          <a:cs typeface="Arial"/>
                        </a:rPr>
                        <a:t>ch</a:t>
                      </a:r>
                      <a:r>
                        <a:rPr sz="2800" spc="-10" dirty="0">
                          <a:latin typeface="Arial"/>
                          <a:cs typeface="Arial"/>
                        </a:rPr>
                        <a:t>i</a:t>
                      </a:r>
                      <a:r>
                        <a:rPr sz="2800" spc="0" dirty="0">
                          <a:latin typeface="Arial"/>
                          <a:cs typeface="Arial"/>
                        </a:rPr>
                        <a:t>ng p</a:t>
                      </a:r>
                      <a:r>
                        <a:rPr sz="2800" spc="-5" dirty="0">
                          <a:latin typeface="Arial"/>
                          <a:cs typeface="Arial"/>
                        </a:rPr>
                        <a:t>h</a:t>
                      </a:r>
                      <a:r>
                        <a:rPr sz="2800" spc="-10" dirty="0">
                          <a:latin typeface="Arial"/>
                          <a:cs typeface="Arial"/>
                        </a:rPr>
                        <a:t>il</a:t>
                      </a:r>
                      <a:r>
                        <a:rPr sz="2800" spc="0" dirty="0">
                          <a:latin typeface="Arial"/>
                          <a:cs typeface="Arial"/>
                        </a:rPr>
                        <a:t>os</a:t>
                      </a:r>
                      <a:r>
                        <a:rPr sz="2800" spc="-5" dirty="0">
                          <a:latin typeface="Arial"/>
                          <a:cs typeface="Arial"/>
                        </a:rPr>
                        <a:t>o</a:t>
                      </a:r>
                      <a:r>
                        <a:rPr sz="2800" spc="0" dirty="0">
                          <a:latin typeface="Arial"/>
                          <a:cs typeface="Arial"/>
                        </a:rPr>
                        <a:t>p</a:t>
                      </a:r>
                      <a:r>
                        <a:rPr sz="2800" spc="-5" dirty="0">
                          <a:latin typeface="Arial"/>
                          <a:cs typeface="Arial"/>
                        </a:rPr>
                        <a:t>h</a:t>
                      </a:r>
                      <a:r>
                        <a:rPr sz="2800" spc="0" dirty="0">
                          <a:latin typeface="Arial"/>
                          <a:cs typeface="Arial"/>
                        </a:rPr>
                        <a:t>y</a:t>
                      </a:r>
                      <a:r>
                        <a:rPr sz="2800" spc="5" dirty="0">
                          <a:latin typeface="Arial"/>
                          <a:cs typeface="Arial"/>
                        </a:rPr>
                        <a:t> </a:t>
                      </a:r>
                      <a:r>
                        <a:rPr sz="2800" spc="-10" dirty="0">
                          <a:latin typeface="Arial"/>
                          <a:cs typeface="Arial"/>
                        </a:rPr>
                        <a:t>i</a:t>
                      </a:r>
                      <a:r>
                        <a:rPr sz="2800" spc="0" dirty="0">
                          <a:latin typeface="Arial"/>
                          <a:cs typeface="Arial"/>
                        </a:rPr>
                        <a:t>n the </a:t>
                      </a:r>
                      <a:r>
                        <a:rPr sz="2800" spc="-10" dirty="0">
                          <a:latin typeface="Arial"/>
                          <a:cs typeface="Arial"/>
                        </a:rPr>
                        <a:t>l</a:t>
                      </a:r>
                      <a:r>
                        <a:rPr sz="2800" spc="0" dirty="0">
                          <a:latin typeface="Arial"/>
                          <a:cs typeface="Arial"/>
                        </a:rPr>
                        <a:t>ess</a:t>
                      </a:r>
                      <a:r>
                        <a:rPr sz="2800" spc="-5" dirty="0">
                          <a:latin typeface="Arial"/>
                          <a:cs typeface="Arial"/>
                        </a:rPr>
                        <a:t>o</a:t>
                      </a:r>
                      <a:r>
                        <a:rPr sz="2800" spc="0" dirty="0">
                          <a:latin typeface="Arial"/>
                          <a:cs typeface="Arial"/>
                        </a:rPr>
                        <a:t>n</a:t>
                      </a:r>
                      <a:r>
                        <a:rPr sz="2800" spc="-10" dirty="0">
                          <a:latin typeface="Arial"/>
                          <a:cs typeface="Arial"/>
                        </a:rPr>
                        <a:t> </a:t>
                      </a:r>
                      <a:r>
                        <a:rPr sz="2800" spc="0" dirty="0">
                          <a:latin typeface="Arial"/>
                          <a:cs typeface="Arial"/>
                        </a:rPr>
                        <a:t>p</a:t>
                      </a:r>
                      <a:r>
                        <a:rPr sz="2800" spc="-10" dirty="0">
                          <a:latin typeface="Arial"/>
                          <a:cs typeface="Arial"/>
                        </a:rPr>
                        <a:t>l</a:t>
                      </a:r>
                      <a:r>
                        <a:rPr sz="2800" spc="0" dirty="0">
                          <a:latin typeface="Arial"/>
                          <a:cs typeface="Arial"/>
                        </a:rPr>
                        <a:t>an </a:t>
                      </a:r>
                      <a:r>
                        <a:rPr sz="2800" b="1" spc="0" dirty="0">
                          <a:latin typeface="Arial"/>
                          <a:cs typeface="Arial"/>
                        </a:rPr>
                        <a:t>in </a:t>
                      </a:r>
                      <a:r>
                        <a:rPr sz="2800" b="1" spc="-15" dirty="0">
                          <a:latin typeface="Arial"/>
                          <a:cs typeface="Arial"/>
                        </a:rPr>
                        <a:t>a</a:t>
                      </a:r>
                      <a:r>
                        <a:rPr sz="2800" b="1" spc="0" dirty="0">
                          <a:latin typeface="Arial"/>
                          <a:cs typeface="Arial"/>
                        </a:rPr>
                        <a:t>ll</a:t>
                      </a:r>
                      <a:r>
                        <a:rPr sz="2800" b="1" spc="-5" dirty="0">
                          <a:latin typeface="Arial"/>
                          <a:cs typeface="Arial"/>
                        </a:rPr>
                        <a:t> </a:t>
                      </a:r>
                      <a:r>
                        <a:rPr sz="2800" b="1" spc="0" dirty="0">
                          <a:latin typeface="Arial"/>
                          <a:cs typeface="Arial"/>
                        </a:rPr>
                        <a:t>the c</a:t>
                      </a:r>
                      <a:r>
                        <a:rPr sz="2800" b="1" spc="-5" dirty="0">
                          <a:latin typeface="Arial"/>
                          <a:cs typeface="Arial"/>
                        </a:rPr>
                        <a:t>o</a:t>
                      </a:r>
                      <a:r>
                        <a:rPr sz="2800" b="1" spc="0" dirty="0">
                          <a:latin typeface="Arial"/>
                          <a:cs typeface="Arial"/>
                        </a:rPr>
                        <a:t>mpo</a:t>
                      </a:r>
                      <a:r>
                        <a:rPr sz="2800" b="1" spc="-10" dirty="0">
                          <a:latin typeface="Arial"/>
                          <a:cs typeface="Arial"/>
                        </a:rPr>
                        <a:t>n</a:t>
                      </a:r>
                      <a:r>
                        <a:rPr sz="2800" b="1" spc="0" dirty="0">
                          <a:latin typeface="Arial"/>
                          <a:cs typeface="Arial"/>
                        </a:rPr>
                        <a:t>e</a:t>
                      </a:r>
                      <a:r>
                        <a:rPr sz="2800" b="1" spc="-5" dirty="0">
                          <a:latin typeface="Arial"/>
                          <a:cs typeface="Arial"/>
                        </a:rPr>
                        <a:t>n</a:t>
                      </a:r>
                      <a:r>
                        <a:rPr sz="2800" b="1" spc="0" dirty="0">
                          <a:latin typeface="Arial"/>
                          <a:cs typeface="Arial"/>
                        </a:rPr>
                        <a:t>ts</a:t>
                      </a:r>
                      <a:r>
                        <a:rPr sz="2800" b="1" spc="-10" dirty="0">
                          <a:latin typeface="Arial"/>
                          <a:cs typeface="Arial"/>
                        </a:rPr>
                        <a:t> </a:t>
                      </a:r>
                      <a:r>
                        <a:rPr sz="2800" b="1" spc="0" dirty="0">
                          <a:latin typeface="Arial"/>
                          <a:cs typeface="Arial"/>
                        </a:rPr>
                        <a:t>of in</a:t>
                      </a:r>
                      <a:r>
                        <a:rPr sz="2800" b="1" spc="-5" dirty="0">
                          <a:latin typeface="Arial"/>
                          <a:cs typeface="Arial"/>
                        </a:rPr>
                        <a:t>s</a:t>
                      </a:r>
                      <a:r>
                        <a:rPr sz="2800" b="1" spc="0" dirty="0">
                          <a:latin typeface="Arial"/>
                          <a:cs typeface="Arial"/>
                        </a:rPr>
                        <a:t>tru</a:t>
                      </a:r>
                      <a:r>
                        <a:rPr sz="2800" b="1" spc="-15" dirty="0">
                          <a:latin typeface="Arial"/>
                          <a:cs typeface="Arial"/>
                        </a:rPr>
                        <a:t>c</a:t>
                      </a:r>
                      <a:r>
                        <a:rPr sz="2800" b="1" spc="0" dirty="0">
                          <a:latin typeface="Arial"/>
                          <a:cs typeface="Arial"/>
                        </a:rPr>
                        <a:t>tion</a:t>
                      </a:r>
                      <a:r>
                        <a:rPr sz="2800" b="1" spc="-15" dirty="0">
                          <a:latin typeface="Arial"/>
                          <a:cs typeface="Arial"/>
                        </a:rPr>
                        <a:t> </a:t>
                      </a:r>
                      <a:r>
                        <a:rPr sz="2800" b="1" spc="0" dirty="0">
                          <a:latin typeface="Arial"/>
                          <a:cs typeface="Arial"/>
                        </a:rPr>
                        <a:t>in the</a:t>
                      </a:r>
                      <a:r>
                        <a:rPr sz="2800" b="1" spc="-10" dirty="0">
                          <a:latin typeface="Arial"/>
                          <a:cs typeface="Arial"/>
                        </a:rPr>
                        <a:t> </a:t>
                      </a:r>
                      <a:r>
                        <a:rPr sz="2800" b="1" spc="0" dirty="0">
                          <a:latin typeface="Arial"/>
                          <a:cs typeface="Arial"/>
                        </a:rPr>
                        <a:t>le</a:t>
                      </a:r>
                      <a:r>
                        <a:rPr sz="2800" b="1" spc="-5" dirty="0">
                          <a:latin typeface="Arial"/>
                          <a:cs typeface="Arial"/>
                        </a:rPr>
                        <a:t>s</a:t>
                      </a:r>
                      <a:r>
                        <a:rPr sz="2800" b="1" spc="0" dirty="0">
                          <a:latin typeface="Arial"/>
                          <a:cs typeface="Arial"/>
                        </a:rPr>
                        <a:t>s</a:t>
                      </a:r>
                      <a:r>
                        <a:rPr sz="2800" b="1" spc="-5" dirty="0">
                          <a:latin typeface="Arial"/>
                          <a:cs typeface="Arial"/>
                        </a:rPr>
                        <a:t>o</a:t>
                      </a:r>
                      <a:r>
                        <a:rPr sz="2800" b="1" spc="0" dirty="0">
                          <a:latin typeface="Arial"/>
                          <a:cs typeface="Arial"/>
                        </a:rPr>
                        <a:t>n plan</a:t>
                      </a:r>
                      <a:r>
                        <a:rPr sz="2800" b="1" spc="-10" dirty="0">
                          <a:latin typeface="Arial"/>
                          <a:cs typeface="Arial"/>
                        </a:rPr>
                        <a:t> </a:t>
                      </a:r>
                      <a:r>
                        <a:rPr sz="2800" b="1" spc="0" dirty="0">
                          <a:latin typeface="Arial"/>
                          <a:cs typeface="Arial"/>
                        </a:rPr>
                        <a:t>to improve stud</a:t>
                      </a:r>
                      <a:r>
                        <a:rPr sz="2800" b="1" spc="-5" dirty="0">
                          <a:latin typeface="Arial"/>
                          <a:cs typeface="Arial"/>
                        </a:rPr>
                        <a:t>e</a:t>
                      </a:r>
                      <a:r>
                        <a:rPr sz="2800" b="1" spc="0" dirty="0">
                          <a:latin typeface="Arial"/>
                          <a:cs typeface="Arial"/>
                        </a:rPr>
                        <a:t>nt le</a:t>
                      </a:r>
                      <a:r>
                        <a:rPr sz="2800" b="1" spc="-5" dirty="0">
                          <a:latin typeface="Arial"/>
                          <a:cs typeface="Arial"/>
                        </a:rPr>
                        <a:t>a</a:t>
                      </a:r>
                      <a:r>
                        <a:rPr sz="2800" b="1" spc="0" dirty="0">
                          <a:latin typeface="Arial"/>
                          <a:cs typeface="Arial"/>
                        </a:rPr>
                        <a:t>rning</a:t>
                      </a:r>
                      <a:endParaRPr sz="28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67945">
                        <a:lnSpc>
                          <a:spcPct val="100000"/>
                        </a:lnSpc>
                      </a:pPr>
                      <a:r>
                        <a:rPr sz="2800" spc="-5" dirty="0">
                          <a:latin typeface="Arial"/>
                          <a:cs typeface="Arial"/>
                        </a:rPr>
                        <a:t>A</a:t>
                      </a:r>
                      <a:r>
                        <a:rPr sz="2800" spc="0" dirty="0">
                          <a:latin typeface="Arial"/>
                          <a:cs typeface="Arial"/>
                        </a:rPr>
                        <a:t>p</a:t>
                      </a:r>
                      <a:r>
                        <a:rPr sz="2800" spc="-5" dirty="0">
                          <a:latin typeface="Arial"/>
                          <a:cs typeface="Arial"/>
                        </a:rPr>
                        <a:t>p</a:t>
                      </a:r>
                      <a:r>
                        <a:rPr sz="2800" spc="-10" dirty="0">
                          <a:latin typeface="Arial"/>
                          <a:cs typeface="Arial"/>
                        </a:rPr>
                        <a:t>li</a:t>
                      </a:r>
                      <a:r>
                        <a:rPr sz="2800" spc="0" dirty="0">
                          <a:latin typeface="Arial"/>
                          <a:cs typeface="Arial"/>
                        </a:rPr>
                        <a:t>ed </a:t>
                      </a: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rn</a:t>
                      </a:r>
                      <a:r>
                        <a:rPr sz="2800" spc="-5" dirty="0">
                          <a:latin typeface="Arial"/>
                          <a:cs typeface="Arial"/>
                        </a:rPr>
                        <a:t>e</a:t>
                      </a:r>
                      <a:r>
                        <a:rPr sz="2800" spc="5" dirty="0">
                          <a:latin typeface="Arial"/>
                          <a:cs typeface="Arial"/>
                        </a:rPr>
                        <a:t>r</a:t>
                      </a:r>
                      <a:r>
                        <a:rPr sz="2800" spc="0" dirty="0">
                          <a:latin typeface="Arial"/>
                          <a:cs typeface="Arial"/>
                        </a:rPr>
                        <a:t>- ce</a:t>
                      </a:r>
                      <a:r>
                        <a:rPr sz="2800" spc="-5" dirty="0">
                          <a:latin typeface="Arial"/>
                          <a:cs typeface="Arial"/>
                        </a:rPr>
                        <a:t>n</a:t>
                      </a:r>
                      <a:r>
                        <a:rPr sz="2800" spc="0" dirty="0">
                          <a:latin typeface="Arial"/>
                          <a:cs typeface="Arial"/>
                        </a:rPr>
                        <a:t>tered te</a:t>
                      </a:r>
                      <a:r>
                        <a:rPr sz="2800" spc="-5" dirty="0">
                          <a:latin typeface="Arial"/>
                          <a:cs typeface="Arial"/>
                        </a:rPr>
                        <a:t>a</a:t>
                      </a:r>
                      <a:r>
                        <a:rPr sz="2800" spc="0" dirty="0">
                          <a:latin typeface="Arial"/>
                          <a:cs typeface="Arial"/>
                        </a:rPr>
                        <a:t>ch</a:t>
                      </a:r>
                      <a:r>
                        <a:rPr sz="2800" spc="-10" dirty="0">
                          <a:latin typeface="Arial"/>
                          <a:cs typeface="Arial"/>
                        </a:rPr>
                        <a:t>i</a:t>
                      </a:r>
                      <a:r>
                        <a:rPr sz="2800" spc="0" dirty="0">
                          <a:latin typeface="Arial"/>
                          <a:cs typeface="Arial"/>
                        </a:rPr>
                        <a:t>ng p</a:t>
                      </a:r>
                      <a:r>
                        <a:rPr sz="2800" spc="-5" dirty="0">
                          <a:latin typeface="Arial"/>
                          <a:cs typeface="Arial"/>
                        </a:rPr>
                        <a:t>h</a:t>
                      </a:r>
                      <a:r>
                        <a:rPr sz="2800" spc="-10" dirty="0">
                          <a:latin typeface="Arial"/>
                          <a:cs typeface="Arial"/>
                        </a:rPr>
                        <a:t>il</a:t>
                      </a:r>
                      <a:r>
                        <a:rPr sz="2800" spc="0" dirty="0">
                          <a:latin typeface="Arial"/>
                          <a:cs typeface="Arial"/>
                        </a:rPr>
                        <a:t>os</a:t>
                      </a:r>
                      <a:r>
                        <a:rPr sz="2800" spc="-5" dirty="0">
                          <a:latin typeface="Arial"/>
                          <a:cs typeface="Arial"/>
                        </a:rPr>
                        <a:t>o</a:t>
                      </a:r>
                      <a:r>
                        <a:rPr sz="2800" spc="0" dirty="0">
                          <a:latin typeface="Arial"/>
                          <a:cs typeface="Arial"/>
                        </a:rPr>
                        <a:t>p</a:t>
                      </a:r>
                      <a:r>
                        <a:rPr sz="2800" spc="-5" dirty="0">
                          <a:latin typeface="Arial"/>
                          <a:cs typeface="Arial"/>
                        </a:rPr>
                        <a:t>h</a:t>
                      </a:r>
                      <a:r>
                        <a:rPr sz="2800" spc="0" dirty="0">
                          <a:latin typeface="Arial"/>
                          <a:cs typeface="Arial"/>
                        </a:rPr>
                        <a:t>y</a:t>
                      </a:r>
                      <a:r>
                        <a:rPr sz="2800" spc="5" dirty="0">
                          <a:latin typeface="Arial"/>
                          <a:cs typeface="Arial"/>
                        </a:rPr>
                        <a:t> </a:t>
                      </a:r>
                      <a:r>
                        <a:rPr sz="2800" spc="-10" dirty="0">
                          <a:latin typeface="Arial"/>
                          <a:cs typeface="Arial"/>
                        </a:rPr>
                        <a:t>i</a:t>
                      </a:r>
                      <a:r>
                        <a:rPr sz="2800" spc="0" dirty="0">
                          <a:latin typeface="Arial"/>
                          <a:cs typeface="Arial"/>
                        </a:rPr>
                        <a:t>n the </a:t>
                      </a:r>
                      <a:r>
                        <a:rPr sz="2800" spc="-10" dirty="0">
                          <a:latin typeface="Arial"/>
                          <a:cs typeface="Arial"/>
                        </a:rPr>
                        <a:t>l</a:t>
                      </a:r>
                      <a:r>
                        <a:rPr sz="2800" spc="0" dirty="0">
                          <a:latin typeface="Arial"/>
                          <a:cs typeface="Arial"/>
                        </a:rPr>
                        <a:t>ess</a:t>
                      </a:r>
                      <a:r>
                        <a:rPr sz="2800" spc="-5" dirty="0">
                          <a:latin typeface="Arial"/>
                          <a:cs typeface="Arial"/>
                        </a:rPr>
                        <a:t>o</a:t>
                      </a:r>
                      <a:r>
                        <a:rPr sz="2800" spc="0" dirty="0">
                          <a:latin typeface="Arial"/>
                          <a:cs typeface="Arial"/>
                        </a:rPr>
                        <a:t>n</a:t>
                      </a:r>
                      <a:r>
                        <a:rPr sz="2800" spc="-10" dirty="0">
                          <a:latin typeface="Arial"/>
                          <a:cs typeface="Arial"/>
                        </a:rPr>
                        <a:t> </a:t>
                      </a:r>
                      <a:r>
                        <a:rPr sz="2800" spc="0" dirty="0">
                          <a:latin typeface="Arial"/>
                          <a:cs typeface="Arial"/>
                        </a:rPr>
                        <a:t>p</a:t>
                      </a:r>
                      <a:r>
                        <a:rPr sz="2800" spc="-10" dirty="0">
                          <a:latin typeface="Arial"/>
                          <a:cs typeface="Arial"/>
                        </a:rPr>
                        <a:t>l</a:t>
                      </a:r>
                      <a:r>
                        <a:rPr sz="2800" spc="0" dirty="0">
                          <a:latin typeface="Arial"/>
                          <a:cs typeface="Arial"/>
                        </a:rPr>
                        <a:t>an </a:t>
                      </a:r>
                      <a:r>
                        <a:rPr sz="2800" b="1" spc="0" dirty="0">
                          <a:latin typeface="Arial"/>
                          <a:cs typeface="Arial"/>
                        </a:rPr>
                        <a:t>in</a:t>
                      </a:r>
                      <a:r>
                        <a:rPr sz="2800" b="1" spc="-10" dirty="0">
                          <a:latin typeface="Arial"/>
                          <a:cs typeface="Arial"/>
                        </a:rPr>
                        <a:t> </a:t>
                      </a:r>
                      <a:r>
                        <a:rPr sz="2800" b="1" spc="0" dirty="0">
                          <a:latin typeface="Arial"/>
                          <a:cs typeface="Arial"/>
                        </a:rPr>
                        <a:t>two c</a:t>
                      </a:r>
                      <a:r>
                        <a:rPr sz="2800" b="1" spc="-5" dirty="0">
                          <a:latin typeface="Arial"/>
                          <a:cs typeface="Arial"/>
                        </a:rPr>
                        <a:t>o</a:t>
                      </a:r>
                      <a:r>
                        <a:rPr sz="2800" b="1" spc="0" dirty="0">
                          <a:latin typeface="Arial"/>
                          <a:cs typeface="Arial"/>
                        </a:rPr>
                        <a:t>mpo</a:t>
                      </a:r>
                      <a:r>
                        <a:rPr sz="2800" b="1" spc="-10" dirty="0">
                          <a:latin typeface="Arial"/>
                          <a:cs typeface="Arial"/>
                        </a:rPr>
                        <a:t>n</a:t>
                      </a:r>
                      <a:r>
                        <a:rPr sz="2800" b="1" spc="0" dirty="0">
                          <a:latin typeface="Arial"/>
                          <a:cs typeface="Arial"/>
                        </a:rPr>
                        <a:t>e</a:t>
                      </a:r>
                      <a:r>
                        <a:rPr sz="2800" b="1" spc="-5" dirty="0">
                          <a:latin typeface="Arial"/>
                          <a:cs typeface="Arial"/>
                        </a:rPr>
                        <a:t>n</a:t>
                      </a:r>
                      <a:r>
                        <a:rPr sz="2800" b="1" spc="0" dirty="0">
                          <a:latin typeface="Arial"/>
                          <a:cs typeface="Arial"/>
                        </a:rPr>
                        <a:t>ts</a:t>
                      </a:r>
                      <a:r>
                        <a:rPr sz="2800" b="1" spc="-10" dirty="0">
                          <a:latin typeface="Arial"/>
                          <a:cs typeface="Arial"/>
                        </a:rPr>
                        <a:t> </a:t>
                      </a:r>
                      <a:r>
                        <a:rPr sz="2800" b="1" spc="0" dirty="0">
                          <a:latin typeface="Arial"/>
                          <a:cs typeface="Arial"/>
                        </a:rPr>
                        <a:t>of in</a:t>
                      </a:r>
                      <a:r>
                        <a:rPr sz="2800" b="1" spc="-5" dirty="0">
                          <a:latin typeface="Arial"/>
                          <a:cs typeface="Arial"/>
                        </a:rPr>
                        <a:t>s</a:t>
                      </a:r>
                      <a:r>
                        <a:rPr sz="2800" b="1" spc="0" dirty="0">
                          <a:latin typeface="Arial"/>
                          <a:cs typeface="Arial"/>
                        </a:rPr>
                        <a:t>tru</a:t>
                      </a:r>
                      <a:r>
                        <a:rPr sz="2800" b="1" spc="-15" dirty="0">
                          <a:latin typeface="Arial"/>
                          <a:cs typeface="Arial"/>
                        </a:rPr>
                        <a:t>c</a:t>
                      </a:r>
                      <a:r>
                        <a:rPr sz="2800" b="1" spc="0" dirty="0">
                          <a:latin typeface="Arial"/>
                          <a:cs typeface="Arial"/>
                        </a:rPr>
                        <a:t>tion</a:t>
                      </a:r>
                      <a:r>
                        <a:rPr sz="2800" b="1" spc="-15" dirty="0">
                          <a:latin typeface="Arial"/>
                          <a:cs typeface="Arial"/>
                        </a:rPr>
                        <a:t> </a:t>
                      </a:r>
                      <a:r>
                        <a:rPr sz="2800" b="1" spc="0" dirty="0">
                          <a:latin typeface="Arial"/>
                          <a:cs typeface="Arial"/>
                        </a:rPr>
                        <a:t>in the</a:t>
                      </a:r>
                      <a:r>
                        <a:rPr sz="2800" b="1" spc="-10" dirty="0">
                          <a:latin typeface="Arial"/>
                          <a:cs typeface="Arial"/>
                        </a:rPr>
                        <a:t> </a:t>
                      </a:r>
                      <a:r>
                        <a:rPr sz="2800" b="1" spc="0" dirty="0">
                          <a:latin typeface="Arial"/>
                          <a:cs typeface="Arial"/>
                        </a:rPr>
                        <a:t>le</a:t>
                      </a:r>
                      <a:r>
                        <a:rPr sz="2800" b="1" spc="-5" dirty="0">
                          <a:latin typeface="Arial"/>
                          <a:cs typeface="Arial"/>
                        </a:rPr>
                        <a:t>s</a:t>
                      </a:r>
                      <a:r>
                        <a:rPr sz="2800" b="1" spc="0" dirty="0">
                          <a:latin typeface="Arial"/>
                          <a:cs typeface="Arial"/>
                        </a:rPr>
                        <a:t>s</a:t>
                      </a:r>
                      <a:r>
                        <a:rPr sz="2800" b="1" spc="-5" dirty="0">
                          <a:latin typeface="Arial"/>
                          <a:cs typeface="Arial"/>
                        </a:rPr>
                        <a:t>o</a:t>
                      </a:r>
                      <a:r>
                        <a:rPr sz="2800" b="1" spc="0" dirty="0">
                          <a:latin typeface="Arial"/>
                          <a:cs typeface="Arial"/>
                        </a:rPr>
                        <a:t>n plan</a:t>
                      </a:r>
                      <a:r>
                        <a:rPr sz="2800" b="1" spc="-10" dirty="0">
                          <a:latin typeface="Arial"/>
                          <a:cs typeface="Arial"/>
                        </a:rPr>
                        <a:t> </a:t>
                      </a:r>
                      <a:r>
                        <a:rPr sz="2800" b="1" spc="0" dirty="0">
                          <a:latin typeface="Arial"/>
                          <a:cs typeface="Arial"/>
                        </a:rPr>
                        <a:t>to improve stud</a:t>
                      </a:r>
                      <a:r>
                        <a:rPr sz="2800" b="1" spc="-5" dirty="0">
                          <a:latin typeface="Arial"/>
                          <a:cs typeface="Arial"/>
                        </a:rPr>
                        <a:t>e</a:t>
                      </a:r>
                      <a:r>
                        <a:rPr sz="2800" b="1" spc="0" dirty="0">
                          <a:latin typeface="Arial"/>
                          <a:cs typeface="Arial"/>
                        </a:rPr>
                        <a:t>nt le</a:t>
                      </a:r>
                      <a:r>
                        <a:rPr sz="2800" b="1" spc="-5" dirty="0">
                          <a:latin typeface="Arial"/>
                          <a:cs typeface="Arial"/>
                        </a:rPr>
                        <a:t>a</a:t>
                      </a:r>
                      <a:r>
                        <a:rPr sz="2800" b="1" spc="0" dirty="0">
                          <a:latin typeface="Arial"/>
                          <a:cs typeface="Arial"/>
                        </a:rPr>
                        <a:t>rning</a:t>
                      </a:r>
                      <a:endParaRPr sz="28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98755">
                        <a:lnSpc>
                          <a:spcPct val="100000"/>
                        </a:lnSpc>
                      </a:pPr>
                      <a:r>
                        <a:rPr sz="2800" spc="-5" dirty="0">
                          <a:latin typeface="Arial"/>
                          <a:cs typeface="Arial"/>
                        </a:rPr>
                        <a:t>A</a:t>
                      </a:r>
                      <a:r>
                        <a:rPr sz="2800" spc="0" dirty="0">
                          <a:latin typeface="Arial"/>
                          <a:cs typeface="Arial"/>
                        </a:rPr>
                        <a:t>p</a:t>
                      </a:r>
                      <a:r>
                        <a:rPr sz="2800" spc="-5" dirty="0">
                          <a:latin typeface="Arial"/>
                          <a:cs typeface="Arial"/>
                        </a:rPr>
                        <a:t>p</a:t>
                      </a:r>
                      <a:r>
                        <a:rPr sz="2800" spc="-10" dirty="0">
                          <a:latin typeface="Arial"/>
                          <a:cs typeface="Arial"/>
                        </a:rPr>
                        <a:t>li</a:t>
                      </a:r>
                      <a:r>
                        <a:rPr sz="2800" spc="0" dirty="0">
                          <a:latin typeface="Arial"/>
                          <a:cs typeface="Arial"/>
                        </a:rPr>
                        <a:t>ed </a:t>
                      </a: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rn</a:t>
                      </a:r>
                      <a:r>
                        <a:rPr sz="2800" spc="-5" dirty="0">
                          <a:latin typeface="Arial"/>
                          <a:cs typeface="Arial"/>
                        </a:rPr>
                        <a:t>e</a:t>
                      </a:r>
                      <a:r>
                        <a:rPr sz="2800" spc="5" dirty="0">
                          <a:latin typeface="Arial"/>
                          <a:cs typeface="Arial"/>
                        </a:rPr>
                        <a:t>r</a:t>
                      </a:r>
                      <a:r>
                        <a:rPr sz="2800" spc="0" dirty="0">
                          <a:latin typeface="Arial"/>
                          <a:cs typeface="Arial"/>
                        </a:rPr>
                        <a:t>- ce</a:t>
                      </a:r>
                      <a:r>
                        <a:rPr sz="2800" spc="-5" dirty="0">
                          <a:latin typeface="Arial"/>
                          <a:cs typeface="Arial"/>
                        </a:rPr>
                        <a:t>n</a:t>
                      </a:r>
                      <a:r>
                        <a:rPr sz="2800" spc="0" dirty="0">
                          <a:latin typeface="Arial"/>
                          <a:cs typeface="Arial"/>
                        </a:rPr>
                        <a:t>tered </a:t>
                      </a:r>
                      <a:r>
                        <a:rPr sz="2800" spc="5" dirty="0">
                          <a:latin typeface="Arial"/>
                          <a:cs typeface="Arial"/>
                        </a:rPr>
                        <a:t>t</a:t>
                      </a:r>
                      <a:r>
                        <a:rPr sz="2800" spc="-5" dirty="0">
                          <a:latin typeface="Arial"/>
                          <a:cs typeface="Arial"/>
                        </a:rPr>
                        <a:t>e</a:t>
                      </a:r>
                      <a:r>
                        <a:rPr sz="2800" spc="0" dirty="0">
                          <a:latin typeface="Arial"/>
                          <a:cs typeface="Arial"/>
                        </a:rPr>
                        <a:t>ac</a:t>
                      </a:r>
                      <a:r>
                        <a:rPr sz="2800" spc="-5" dirty="0">
                          <a:latin typeface="Arial"/>
                          <a:cs typeface="Arial"/>
                        </a:rPr>
                        <a:t>h</a:t>
                      </a:r>
                      <a:r>
                        <a:rPr sz="2800" spc="-10" dirty="0">
                          <a:latin typeface="Arial"/>
                          <a:cs typeface="Arial"/>
                        </a:rPr>
                        <a:t>i</a:t>
                      </a:r>
                      <a:r>
                        <a:rPr sz="2800" spc="0" dirty="0">
                          <a:latin typeface="Arial"/>
                          <a:cs typeface="Arial"/>
                        </a:rPr>
                        <a:t>ng p</a:t>
                      </a:r>
                      <a:r>
                        <a:rPr sz="2800" spc="-5" dirty="0">
                          <a:latin typeface="Arial"/>
                          <a:cs typeface="Arial"/>
                        </a:rPr>
                        <a:t>h</a:t>
                      </a:r>
                      <a:r>
                        <a:rPr sz="2800" spc="-10" dirty="0">
                          <a:latin typeface="Arial"/>
                          <a:cs typeface="Arial"/>
                        </a:rPr>
                        <a:t>il</a:t>
                      </a:r>
                      <a:r>
                        <a:rPr sz="2800" spc="0" dirty="0">
                          <a:latin typeface="Arial"/>
                          <a:cs typeface="Arial"/>
                        </a:rPr>
                        <a:t>os</a:t>
                      </a:r>
                      <a:r>
                        <a:rPr sz="2800" spc="-5" dirty="0">
                          <a:latin typeface="Arial"/>
                          <a:cs typeface="Arial"/>
                        </a:rPr>
                        <a:t>o</a:t>
                      </a:r>
                      <a:r>
                        <a:rPr sz="2800" spc="0" dirty="0">
                          <a:latin typeface="Arial"/>
                          <a:cs typeface="Arial"/>
                        </a:rPr>
                        <a:t>p</a:t>
                      </a:r>
                      <a:r>
                        <a:rPr sz="2800" spc="-5" dirty="0">
                          <a:latin typeface="Arial"/>
                          <a:cs typeface="Arial"/>
                        </a:rPr>
                        <a:t>h</a:t>
                      </a:r>
                      <a:r>
                        <a:rPr sz="2800" spc="0" dirty="0">
                          <a:latin typeface="Arial"/>
                          <a:cs typeface="Arial"/>
                        </a:rPr>
                        <a:t>y</a:t>
                      </a:r>
                      <a:r>
                        <a:rPr sz="2800" spc="5" dirty="0">
                          <a:latin typeface="Arial"/>
                          <a:cs typeface="Arial"/>
                        </a:rPr>
                        <a:t> </a:t>
                      </a:r>
                      <a:r>
                        <a:rPr sz="2800" spc="-10" dirty="0">
                          <a:latin typeface="Arial"/>
                          <a:cs typeface="Arial"/>
                        </a:rPr>
                        <a:t>i</a:t>
                      </a:r>
                      <a:r>
                        <a:rPr sz="2800" spc="0" dirty="0">
                          <a:latin typeface="Arial"/>
                          <a:cs typeface="Arial"/>
                        </a:rPr>
                        <a:t>n</a:t>
                      </a:r>
                      <a:endParaRPr sz="2800" dirty="0">
                        <a:latin typeface="Arial"/>
                        <a:cs typeface="Arial"/>
                      </a:endParaRPr>
                    </a:p>
                    <a:p>
                      <a:pPr marL="64769" marR="73660">
                        <a:lnSpc>
                          <a:spcPct val="100000"/>
                        </a:lnSpc>
                        <a:spcBef>
                          <a:spcPts val="5"/>
                        </a:spcBef>
                      </a:pPr>
                      <a:r>
                        <a:rPr sz="2800" dirty="0">
                          <a:latin typeface="Arial"/>
                          <a:cs typeface="Arial"/>
                        </a:rPr>
                        <a:t>the </a:t>
                      </a:r>
                      <a:r>
                        <a:rPr sz="2800" spc="-10" dirty="0">
                          <a:latin typeface="Arial"/>
                          <a:cs typeface="Arial"/>
                        </a:rPr>
                        <a:t>l</a:t>
                      </a:r>
                      <a:r>
                        <a:rPr sz="2800" spc="0" dirty="0">
                          <a:latin typeface="Arial"/>
                          <a:cs typeface="Arial"/>
                        </a:rPr>
                        <a:t>ess</a:t>
                      </a:r>
                      <a:r>
                        <a:rPr sz="2800" spc="-5" dirty="0">
                          <a:latin typeface="Arial"/>
                          <a:cs typeface="Arial"/>
                        </a:rPr>
                        <a:t>o</a:t>
                      </a:r>
                      <a:r>
                        <a:rPr sz="2800" spc="0" dirty="0">
                          <a:latin typeface="Arial"/>
                          <a:cs typeface="Arial"/>
                        </a:rPr>
                        <a:t>n</a:t>
                      </a:r>
                      <a:r>
                        <a:rPr sz="2800" spc="-10" dirty="0">
                          <a:latin typeface="Arial"/>
                          <a:cs typeface="Arial"/>
                        </a:rPr>
                        <a:t> </a:t>
                      </a:r>
                      <a:r>
                        <a:rPr sz="2800" spc="0" dirty="0">
                          <a:latin typeface="Arial"/>
                          <a:cs typeface="Arial"/>
                        </a:rPr>
                        <a:t>p</a:t>
                      </a:r>
                      <a:r>
                        <a:rPr sz="2800" spc="-10" dirty="0">
                          <a:latin typeface="Arial"/>
                          <a:cs typeface="Arial"/>
                        </a:rPr>
                        <a:t>l</a:t>
                      </a:r>
                      <a:r>
                        <a:rPr sz="2800" spc="0" dirty="0">
                          <a:latin typeface="Arial"/>
                          <a:cs typeface="Arial"/>
                        </a:rPr>
                        <a:t>an </a:t>
                      </a:r>
                      <a:r>
                        <a:rPr sz="2800" b="1" spc="0" dirty="0">
                          <a:latin typeface="Arial"/>
                          <a:cs typeface="Arial"/>
                        </a:rPr>
                        <a:t>in one c</a:t>
                      </a:r>
                      <a:r>
                        <a:rPr sz="2800" b="1" spc="-5" dirty="0">
                          <a:latin typeface="Arial"/>
                          <a:cs typeface="Arial"/>
                        </a:rPr>
                        <a:t>o</a:t>
                      </a:r>
                      <a:r>
                        <a:rPr sz="2800" b="1" spc="0" dirty="0">
                          <a:latin typeface="Arial"/>
                          <a:cs typeface="Arial"/>
                        </a:rPr>
                        <a:t>mpo</a:t>
                      </a:r>
                      <a:r>
                        <a:rPr sz="2800" b="1" spc="-10" dirty="0">
                          <a:latin typeface="Arial"/>
                          <a:cs typeface="Arial"/>
                        </a:rPr>
                        <a:t>n</a:t>
                      </a:r>
                      <a:r>
                        <a:rPr sz="2800" b="1" spc="0" dirty="0">
                          <a:latin typeface="Arial"/>
                          <a:cs typeface="Arial"/>
                        </a:rPr>
                        <a:t>e</a:t>
                      </a:r>
                      <a:r>
                        <a:rPr sz="2800" b="1" spc="-5" dirty="0">
                          <a:latin typeface="Arial"/>
                          <a:cs typeface="Arial"/>
                        </a:rPr>
                        <a:t>n</a:t>
                      </a:r>
                      <a:r>
                        <a:rPr sz="2800" b="1" spc="0" dirty="0">
                          <a:latin typeface="Arial"/>
                          <a:cs typeface="Arial"/>
                        </a:rPr>
                        <a:t>t</a:t>
                      </a:r>
                      <a:r>
                        <a:rPr sz="2800" b="1" spc="-5" dirty="0">
                          <a:latin typeface="Arial"/>
                          <a:cs typeface="Arial"/>
                        </a:rPr>
                        <a:t> </a:t>
                      </a:r>
                      <a:r>
                        <a:rPr sz="2800" b="1" spc="0" dirty="0">
                          <a:latin typeface="Arial"/>
                          <a:cs typeface="Arial"/>
                        </a:rPr>
                        <a:t>of in</a:t>
                      </a:r>
                      <a:r>
                        <a:rPr sz="2800" b="1" spc="-5" dirty="0">
                          <a:latin typeface="Arial"/>
                          <a:cs typeface="Arial"/>
                        </a:rPr>
                        <a:t>s</a:t>
                      </a:r>
                      <a:r>
                        <a:rPr sz="2800" b="1" spc="0" dirty="0">
                          <a:latin typeface="Arial"/>
                          <a:cs typeface="Arial"/>
                        </a:rPr>
                        <a:t>tru</a:t>
                      </a:r>
                      <a:r>
                        <a:rPr sz="2800" b="1" spc="-15" dirty="0">
                          <a:latin typeface="Arial"/>
                          <a:cs typeface="Arial"/>
                        </a:rPr>
                        <a:t>c</a:t>
                      </a:r>
                      <a:r>
                        <a:rPr sz="2800" b="1" spc="0" dirty="0">
                          <a:latin typeface="Arial"/>
                          <a:cs typeface="Arial"/>
                        </a:rPr>
                        <a:t>tion</a:t>
                      </a:r>
                      <a:r>
                        <a:rPr sz="2800" b="1" spc="-15" dirty="0">
                          <a:latin typeface="Arial"/>
                          <a:cs typeface="Arial"/>
                        </a:rPr>
                        <a:t> </a:t>
                      </a:r>
                      <a:r>
                        <a:rPr sz="2800" b="1" spc="0" dirty="0">
                          <a:latin typeface="Arial"/>
                          <a:cs typeface="Arial"/>
                        </a:rPr>
                        <a:t>in the</a:t>
                      </a:r>
                      <a:r>
                        <a:rPr sz="2800" b="1" spc="-10" dirty="0">
                          <a:latin typeface="Arial"/>
                          <a:cs typeface="Arial"/>
                        </a:rPr>
                        <a:t> </a:t>
                      </a:r>
                      <a:r>
                        <a:rPr sz="2800" b="1" spc="0" dirty="0">
                          <a:latin typeface="Arial"/>
                          <a:cs typeface="Arial"/>
                        </a:rPr>
                        <a:t>le</a:t>
                      </a:r>
                      <a:r>
                        <a:rPr sz="2800" b="1" spc="-5" dirty="0">
                          <a:latin typeface="Arial"/>
                          <a:cs typeface="Arial"/>
                        </a:rPr>
                        <a:t>s</a:t>
                      </a:r>
                      <a:r>
                        <a:rPr sz="2800" b="1" spc="0" dirty="0">
                          <a:latin typeface="Arial"/>
                          <a:cs typeface="Arial"/>
                        </a:rPr>
                        <a:t>s</a:t>
                      </a:r>
                      <a:r>
                        <a:rPr sz="2800" b="1" spc="-5" dirty="0">
                          <a:latin typeface="Arial"/>
                          <a:cs typeface="Arial"/>
                        </a:rPr>
                        <a:t>o</a:t>
                      </a:r>
                      <a:r>
                        <a:rPr sz="2800" b="1" spc="0" dirty="0">
                          <a:latin typeface="Arial"/>
                          <a:cs typeface="Arial"/>
                        </a:rPr>
                        <a:t>n plan</a:t>
                      </a:r>
                      <a:r>
                        <a:rPr sz="2800" b="1" spc="-10" dirty="0">
                          <a:latin typeface="Arial"/>
                          <a:cs typeface="Arial"/>
                        </a:rPr>
                        <a:t> </a:t>
                      </a:r>
                      <a:r>
                        <a:rPr sz="2800" b="1" spc="0" dirty="0">
                          <a:latin typeface="Arial"/>
                          <a:cs typeface="Arial"/>
                        </a:rPr>
                        <a:t>to improve stud</a:t>
                      </a:r>
                      <a:r>
                        <a:rPr sz="2800" b="1" spc="-5" dirty="0">
                          <a:latin typeface="Arial"/>
                          <a:cs typeface="Arial"/>
                        </a:rPr>
                        <a:t>e</a:t>
                      </a:r>
                      <a:r>
                        <a:rPr sz="2800" b="1" spc="0" dirty="0">
                          <a:latin typeface="Arial"/>
                          <a:cs typeface="Arial"/>
                        </a:rPr>
                        <a:t>nt le</a:t>
                      </a:r>
                      <a:r>
                        <a:rPr sz="2800" b="1" spc="-5" dirty="0">
                          <a:latin typeface="Arial"/>
                          <a:cs typeface="Arial"/>
                        </a:rPr>
                        <a:t>a</a:t>
                      </a:r>
                      <a:r>
                        <a:rPr sz="2800" b="1" spc="0" dirty="0">
                          <a:latin typeface="Arial"/>
                          <a:cs typeface="Arial"/>
                        </a:rPr>
                        <a:t>rning</a:t>
                      </a:r>
                      <a:endParaRPr sz="2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2865" marR="100965">
                        <a:lnSpc>
                          <a:spcPct val="100000"/>
                        </a:lnSpc>
                      </a:pPr>
                      <a:r>
                        <a:rPr sz="2800" spc="-5" dirty="0">
                          <a:latin typeface="Arial"/>
                          <a:cs typeface="Arial"/>
                        </a:rPr>
                        <a:t>A</a:t>
                      </a:r>
                      <a:r>
                        <a:rPr sz="2800" spc="0" dirty="0">
                          <a:latin typeface="Arial"/>
                          <a:cs typeface="Arial"/>
                        </a:rPr>
                        <a:t>p</a:t>
                      </a:r>
                      <a:r>
                        <a:rPr sz="2800" spc="-5" dirty="0">
                          <a:latin typeface="Arial"/>
                          <a:cs typeface="Arial"/>
                        </a:rPr>
                        <a:t>p</a:t>
                      </a:r>
                      <a:r>
                        <a:rPr sz="2800" spc="-10" dirty="0">
                          <a:latin typeface="Arial"/>
                          <a:cs typeface="Arial"/>
                        </a:rPr>
                        <a:t>li</a:t>
                      </a:r>
                      <a:r>
                        <a:rPr sz="2800" spc="0" dirty="0">
                          <a:latin typeface="Arial"/>
                          <a:cs typeface="Arial"/>
                        </a:rPr>
                        <a:t>cati</a:t>
                      </a:r>
                      <a:r>
                        <a:rPr sz="2800" spc="-5" dirty="0">
                          <a:latin typeface="Arial"/>
                          <a:cs typeface="Arial"/>
                        </a:rPr>
                        <a:t>o</a:t>
                      </a:r>
                      <a:r>
                        <a:rPr sz="2800" spc="0" dirty="0">
                          <a:latin typeface="Arial"/>
                          <a:cs typeface="Arial"/>
                        </a:rPr>
                        <a:t>n of </a:t>
                      </a: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rn</a:t>
                      </a:r>
                      <a:r>
                        <a:rPr sz="2800" spc="-5" dirty="0">
                          <a:latin typeface="Arial"/>
                          <a:cs typeface="Arial"/>
                        </a:rPr>
                        <a:t>e</a:t>
                      </a:r>
                      <a:r>
                        <a:rPr sz="2800" spc="5" dirty="0">
                          <a:latin typeface="Arial"/>
                          <a:cs typeface="Arial"/>
                        </a:rPr>
                        <a:t>r</a:t>
                      </a:r>
                      <a:r>
                        <a:rPr sz="2800" spc="0" dirty="0">
                          <a:latin typeface="Arial"/>
                          <a:cs typeface="Arial"/>
                        </a:rPr>
                        <a:t>-ce</a:t>
                      </a:r>
                      <a:r>
                        <a:rPr sz="2800" spc="-20" dirty="0">
                          <a:latin typeface="Arial"/>
                          <a:cs typeface="Arial"/>
                        </a:rPr>
                        <a:t>n</a:t>
                      </a:r>
                      <a:r>
                        <a:rPr sz="2800" spc="0" dirty="0">
                          <a:latin typeface="Arial"/>
                          <a:cs typeface="Arial"/>
                        </a:rPr>
                        <a:t>tered te</a:t>
                      </a:r>
                      <a:r>
                        <a:rPr sz="2800" spc="-5" dirty="0">
                          <a:latin typeface="Arial"/>
                          <a:cs typeface="Arial"/>
                        </a:rPr>
                        <a:t>a</a:t>
                      </a:r>
                      <a:r>
                        <a:rPr sz="2800" spc="0" dirty="0">
                          <a:latin typeface="Arial"/>
                          <a:cs typeface="Arial"/>
                        </a:rPr>
                        <a:t>ch</a:t>
                      </a:r>
                      <a:r>
                        <a:rPr sz="2800" spc="-10" dirty="0">
                          <a:latin typeface="Arial"/>
                          <a:cs typeface="Arial"/>
                        </a:rPr>
                        <a:t>i</a:t>
                      </a:r>
                      <a:r>
                        <a:rPr sz="2800" spc="0" dirty="0">
                          <a:latin typeface="Arial"/>
                          <a:cs typeface="Arial"/>
                        </a:rPr>
                        <a:t>ng p</a:t>
                      </a:r>
                      <a:r>
                        <a:rPr sz="2800" spc="-5" dirty="0">
                          <a:latin typeface="Arial"/>
                          <a:cs typeface="Arial"/>
                        </a:rPr>
                        <a:t>h</a:t>
                      </a:r>
                      <a:r>
                        <a:rPr sz="2800" spc="-10" dirty="0">
                          <a:latin typeface="Arial"/>
                          <a:cs typeface="Arial"/>
                        </a:rPr>
                        <a:t>il</a:t>
                      </a:r>
                      <a:r>
                        <a:rPr sz="2800" spc="0" dirty="0">
                          <a:latin typeface="Arial"/>
                          <a:cs typeface="Arial"/>
                        </a:rPr>
                        <a:t>os</a:t>
                      </a:r>
                      <a:r>
                        <a:rPr sz="2800" spc="-5" dirty="0">
                          <a:latin typeface="Arial"/>
                          <a:cs typeface="Arial"/>
                        </a:rPr>
                        <a:t>o</a:t>
                      </a:r>
                      <a:r>
                        <a:rPr sz="2800" spc="0" dirty="0">
                          <a:latin typeface="Arial"/>
                          <a:cs typeface="Arial"/>
                        </a:rPr>
                        <a:t>p</a:t>
                      </a:r>
                      <a:r>
                        <a:rPr sz="2800" spc="-5" dirty="0">
                          <a:latin typeface="Arial"/>
                          <a:cs typeface="Arial"/>
                        </a:rPr>
                        <a:t>h</a:t>
                      </a:r>
                      <a:r>
                        <a:rPr sz="2800" spc="0" dirty="0">
                          <a:latin typeface="Arial"/>
                          <a:cs typeface="Arial"/>
                        </a:rPr>
                        <a:t>y</a:t>
                      </a:r>
                      <a:r>
                        <a:rPr sz="2800" spc="5" dirty="0">
                          <a:latin typeface="Arial"/>
                          <a:cs typeface="Arial"/>
                        </a:rPr>
                        <a:t> </a:t>
                      </a:r>
                      <a:r>
                        <a:rPr sz="2800" b="1" spc="0" dirty="0">
                          <a:latin typeface="Arial"/>
                          <a:cs typeface="Arial"/>
                        </a:rPr>
                        <a:t>is refle</a:t>
                      </a:r>
                      <a:r>
                        <a:rPr sz="2800" b="1" spc="-20" dirty="0">
                          <a:latin typeface="Arial"/>
                          <a:cs typeface="Arial"/>
                        </a:rPr>
                        <a:t>c</a:t>
                      </a:r>
                      <a:r>
                        <a:rPr sz="2800" b="1" spc="0" dirty="0">
                          <a:latin typeface="Arial"/>
                          <a:cs typeface="Arial"/>
                        </a:rPr>
                        <a:t>ted b</a:t>
                      </a:r>
                      <a:r>
                        <a:rPr sz="2800" b="1" spc="-20" dirty="0">
                          <a:latin typeface="Arial"/>
                          <a:cs typeface="Arial"/>
                        </a:rPr>
                        <a:t>u</a:t>
                      </a:r>
                      <a:r>
                        <a:rPr sz="2800" b="1" spc="0" dirty="0">
                          <a:latin typeface="Arial"/>
                          <a:cs typeface="Arial"/>
                        </a:rPr>
                        <a:t>t was p</a:t>
                      </a:r>
                      <a:r>
                        <a:rPr sz="2800" b="1" spc="-10" dirty="0">
                          <a:latin typeface="Arial"/>
                          <a:cs typeface="Arial"/>
                        </a:rPr>
                        <a:t>o</a:t>
                      </a:r>
                      <a:r>
                        <a:rPr sz="2800" b="1" spc="-15" dirty="0">
                          <a:latin typeface="Arial"/>
                          <a:cs typeface="Arial"/>
                        </a:rPr>
                        <a:t>o</a:t>
                      </a:r>
                      <a:r>
                        <a:rPr sz="2800" b="1" spc="0" dirty="0">
                          <a:latin typeface="Arial"/>
                          <a:cs typeface="Arial"/>
                        </a:rPr>
                        <a:t>r</a:t>
                      </a:r>
                      <a:r>
                        <a:rPr sz="2800" b="1" spc="5" dirty="0">
                          <a:latin typeface="Arial"/>
                          <a:cs typeface="Arial"/>
                        </a:rPr>
                        <a:t>l</a:t>
                      </a:r>
                      <a:r>
                        <a:rPr sz="2800" b="1" spc="0" dirty="0">
                          <a:latin typeface="Arial"/>
                          <a:cs typeface="Arial"/>
                        </a:rPr>
                        <a:t>y u</a:t>
                      </a:r>
                      <a:r>
                        <a:rPr sz="2800" b="1" spc="-5" dirty="0">
                          <a:latin typeface="Arial"/>
                          <a:cs typeface="Arial"/>
                        </a:rPr>
                        <a:t>s</a:t>
                      </a:r>
                      <a:r>
                        <a:rPr sz="2800" b="1" spc="0" dirty="0">
                          <a:latin typeface="Arial"/>
                          <a:cs typeface="Arial"/>
                        </a:rPr>
                        <a:t>ed as b</a:t>
                      </a:r>
                      <a:r>
                        <a:rPr sz="2800" b="1" spc="-5" dirty="0">
                          <a:latin typeface="Arial"/>
                          <a:cs typeface="Arial"/>
                        </a:rPr>
                        <a:t>a</a:t>
                      </a:r>
                      <a:r>
                        <a:rPr sz="2800" b="1" spc="-15" dirty="0">
                          <a:latin typeface="Arial"/>
                          <a:cs typeface="Arial"/>
                        </a:rPr>
                        <a:t>s</a:t>
                      </a:r>
                      <a:r>
                        <a:rPr sz="2800" b="1" spc="0" dirty="0">
                          <a:latin typeface="Arial"/>
                          <a:cs typeface="Arial"/>
                        </a:rPr>
                        <a:t>is for</a:t>
                      </a:r>
                      <a:r>
                        <a:rPr sz="2800" b="1" spc="5" dirty="0">
                          <a:latin typeface="Arial"/>
                          <a:cs typeface="Arial"/>
                        </a:rPr>
                        <a:t> </a:t>
                      </a:r>
                      <a:r>
                        <a:rPr sz="2800" b="1" spc="-15" dirty="0">
                          <a:latin typeface="Arial"/>
                          <a:cs typeface="Arial"/>
                        </a:rPr>
                        <a:t>p</a:t>
                      </a:r>
                      <a:r>
                        <a:rPr sz="2800" b="1" spc="0" dirty="0">
                          <a:latin typeface="Arial"/>
                          <a:cs typeface="Arial"/>
                        </a:rPr>
                        <a:t>la</a:t>
                      </a:r>
                      <a:r>
                        <a:rPr sz="2800" b="1" spc="-5" dirty="0">
                          <a:latin typeface="Arial"/>
                          <a:cs typeface="Arial"/>
                        </a:rPr>
                        <a:t>n</a:t>
                      </a:r>
                      <a:r>
                        <a:rPr sz="2800" b="1" spc="0" dirty="0">
                          <a:latin typeface="Arial"/>
                          <a:cs typeface="Arial"/>
                        </a:rPr>
                        <a:t>ning</a:t>
                      </a:r>
                      <a:r>
                        <a:rPr sz="2800" b="1" spc="-10" dirty="0">
                          <a:latin typeface="Arial"/>
                          <a:cs typeface="Arial"/>
                        </a:rPr>
                        <a:t> </a:t>
                      </a:r>
                      <a:r>
                        <a:rPr sz="2800" b="1" spc="0" dirty="0">
                          <a:latin typeface="Arial"/>
                          <a:cs typeface="Arial"/>
                        </a:rPr>
                        <a:t>/ d</a:t>
                      </a:r>
                      <a:r>
                        <a:rPr sz="2800" b="1" spc="-5" dirty="0">
                          <a:latin typeface="Arial"/>
                          <a:cs typeface="Arial"/>
                        </a:rPr>
                        <a:t>e</a:t>
                      </a:r>
                      <a:r>
                        <a:rPr sz="2800" b="1" spc="0" dirty="0">
                          <a:latin typeface="Arial"/>
                          <a:cs typeface="Arial"/>
                        </a:rPr>
                        <a:t>signing</a:t>
                      </a:r>
                      <a:r>
                        <a:rPr sz="2800" b="1" spc="-10" dirty="0">
                          <a:latin typeface="Arial"/>
                          <a:cs typeface="Arial"/>
                        </a:rPr>
                        <a:t> </a:t>
                      </a:r>
                      <a:r>
                        <a:rPr sz="2800" b="1" spc="0" dirty="0">
                          <a:latin typeface="Arial"/>
                          <a:cs typeface="Arial"/>
                        </a:rPr>
                        <a:t>the le</a:t>
                      </a:r>
                      <a:r>
                        <a:rPr sz="2800" b="1" spc="-5" dirty="0">
                          <a:latin typeface="Arial"/>
                          <a:cs typeface="Arial"/>
                        </a:rPr>
                        <a:t>s</a:t>
                      </a:r>
                      <a:r>
                        <a:rPr sz="2800" b="1" spc="0" dirty="0">
                          <a:latin typeface="Arial"/>
                          <a:cs typeface="Arial"/>
                        </a:rPr>
                        <a:t>s</a:t>
                      </a:r>
                      <a:r>
                        <a:rPr sz="2800" b="1" spc="-5" dirty="0">
                          <a:latin typeface="Arial"/>
                          <a:cs typeface="Arial"/>
                        </a:rPr>
                        <a:t>o</a:t>
                      </a:r>
                      <a:r>
                        <a:rPr sz="2800" b="1" spc="0" dirty="0">
                          <a:latin typeface="Arial"/>
                          <a:cs typeface="Arial"/>
                        </a:rPr>
                        <a:t>n.</a:t>
                      </a:r>
                      <a:endParaRPr sz="2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19380">
                        <a:lnSpc>
                          <a:spcPct val="100000"/>
                        </a:lnSpc>
                      </a:pPr>
                      <a:r>
                        <a:rPr sz="2800" spc="-10" dirty="0">
                          <a:latin typeface="Arial"/>
                          <a:cs typeface="Arial"/>
                        </a:rPr>
                        <a:t>N</a:t>
                      </a:r>
                      <a:r>
                        <a:rPr sz="2800" spc="0" dirty="0">
                          <a:latin typeface="Arial"/>
                          <a:cs typeface="Arial"/>
                        </a:rPr>
                        <a:t>o accep</a:t>
                      </a:r>
                      <a:r>
                        <a:rPr sz="2800" spc="5" dirty="0">
                          <a:latin typeface="Arial"/>
                          <a:cs typeface="Arial"/>
                        </a:rPr>
                        <a:t>t</a:t>
                      </a:r>
                      <a:r>
                        <a:rPr sz="2800" spc="0" dirty="0">
                          <a:latin typeface="Arial"/>
                          <a:cs typeface="Arial"/>
                        </a:rPr>
                        <a:t>a</a:t>
                      </a:r>
                      <a:r>
                        <a:rPr sz="2800" spc="-5" dirty="0">
                          <a:latin typeface="Arial"/>
                          <a:cs typeface="Arial"/>
                        </a:rPr>
                        <a:t>b</a:t>
                      </a:r>
                      <a:r>
                        <a:rPr sz="2800" spc="-10" dirty="0">
                          <a:latin typeface="Arial"/>
                          <a:cs typeface="Arial"/>
                        </a:rPr>
                        <a:t>l</a:t>
                      </a:r>
                      <a:r>
                        <a:rPr sz="2800" spc="0" dirty="0">
                          <a:latin typeface="Arial"/>
                          <a:cs typeface="Arial"/>
                        </a:rPr>
                        <a:t>e ev</a:t>
                      </a:r>
                      <a:r>
                        <a:rPr sz="2800" spc="-10"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nce </a:t>
                      </a:r>
                      <a:r>
                        <a:rPr sz="2800" spc="-10" dirty="0">
                          <a:latin typeface="Arial"/>
                          <a:cs typeface="Arial"/>
                        </a:rPr>
                        <a:t>w</a:t>
                      </a:r>
                      <a:r>
                        <a:rPr sz="2800" spc="0" dirty="0">
                          <a:latin typeface="Arial"/>
                          <a:cs typeface="Arial"/>
                        </a:rPr>
                        <a:t>as sh</a:t>
                      </a:r>
                      <a:r>
                        <a:rPr sz="2800" spc="-5" dirty="0">
                          <a:latin typeface="Arial"/>
                          <a:cs typeface="Arial"/>
                        </a:rPr>
                        <a:t>o</a:t>
                      </a:r>
                      <a:r>
                        <a:rPr sz="2800" spc="-10" dirty="0">
                          <a:latin typeface="Arial"/>
                          <a:cs typeface="Arial"/>
                        </a:rPr>
                        <a:t>w</a:t>
                      </a:r>
                      <a:r>
                        <a:rPr sz="2800" spc="0" dirty="0">
                          <a:latin typeface="Arial"/>
                          <a:cs typeface="Arial"/>
                        </a:rPr>
                        <a:t>n</a:t>
                      </a:r>
                      <a:endParaRPr sz="2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0445C3-B1EC-4D36-B357-F2B5BE67BCDC}"/>
              </a:ext>
            </a:extLst>
          </p:cNvPr>
          <p:cNvSpPr txBox="1"/>
          <p:nvPr/>
        </p:nvSpPr>
        <p:spPr>
          <a:xfrm>
            <a:off x="1193800" y="488579"/>
            <a:ext cx="16535400" cy="1938992"/>
          </a:xfrm>
          <a:prstGeom prst="rect">
            <a:avLst/>
          </a:prstGeom>
          <a:noFill/>
        </p:spPr>
        <p:txBody>
          <a:bodyPr wrap="square" rtlCol="0">
            <a:spAutoFit/>
          </a:bodyPr>
          <a:lstStyle/>
          <a:p>
            <a:r>
              <a:rPr lang="en-US" sz="2400" b="1" dirty="0"/>
              <a:t>Constructivism</a:t>
            </a:r>
            <a:r>
              <a:rPr lang="en-US" sz="2400" dirty="0"/>
              <a:t>- people construct their own understanding and knowledge of the world through experiencing things and reflecting on those experiences.</a:t>
            </a:r>
          </a:p>
          <a:p>
            <a:r>
              <a:rPr lang="en-US" sz="2400" dirty="0"/>
              <a:t>In the classroom, the students are encouraged to use active techniques (experiments, real- world problem solving) to create more knowledge and then to reflect on and talk about what they are doing and how their understanding is changing. The teacher makes sure she understands  the students’ pre-existing conceptions, and guides the activity to address them and then build on them.</a:t>
            </a:r>
          </a:p>
        </p:txBody>
      </p:sp>
      <p:sp>
        <p:nvSpPr>
          <p:cNvPr id="3" name="TextBox 2">
            <a:extLst>
              <a:ext uri="{FF2B5EF4-FFF2-40B4-BE49-F238E27FC236}">
                <a16:creationId xmlns:a16="http://schemas.microsoft.com/office/drawing/2014/main" id="{5D4A8F2C-4A8D-4CE6-BCA4-69946CF44814}"/>
              </a:ext>
            </a:extLst>
          </p:cNvPr>
          <p:cNvSpPr txBox="1"/>
          <p:nvPr/>
        </p:nvSpPr>
        <p:spPr>
          <a:xfrm>
            <a:off x="1193800" y="2838450"/>
            <a:ext cx="17754600" cy="7478970"/>
          </a:xfrm>
          <a:prstGeom prst="rect">
            <a:avLst/>
          </a:prstGeom>
          <a:noFill/>
        </p:spPr>
        <p:txBody>
          <a:bodyPr wrap="square" rtlCol="0">
            <a:spAutoFit/>
          </a:bodyPr>
          <a:lstStyle/>
          <a:p>
            <a:r>
              <a:rPr lang="en-US" sz="3200" b="1" dirty="0">
                <a:highlight>
                  <a:srgbClr val="FFFF00"/>
                </a:highlight>
              </a:rPr>
              <a:t>Objective: </a:t>
            </a:r>
          </a:p>
          <a:p>
            <a:r>
              <a:rPr lang="en-US" sz="3200" dirty="0"/>
              <a:t>Compare and contrast the differences in weight and falling speed among similarly sized objects</a:t>
            </a:r>
          </a:p>
          <a:p>
            <a:r>
              <a:rPr lang="en-US" sz="3200" b="1" dirty="0">
                <a:highlight>
                  <a:srgbClr val="FFFF00"/>
                </a:highlight>
              </a:rPr>
              <a:t>Instructional activities:</a:t>
            </a:r>
          </a:p>
          <a:p>
            <a:r>
              <a:rPr lang="en-US" sz="3200" dirty="0"/>
              <a:t> An elementary teacher believes her students are ready to study gravity. She creates an environment of discovery with objects of varying kinds. Students explore the differences in weight among similarly sized blocks of Styrofoam, wood and iron. Some students hold the notion that heavier objects fall faster than light ones. The teachers provides materials about Galileo, Newton, etc., and she leads a discussion on theories about falling. The students then replicate Galileo’s experiment by dropping objects of different weights and measuring how fast they fall. They see that objects of different weights actually fall at the same speed, although surface area and aerodynamic properties can affect the rate of fall.</a:t>
            </a:r>
          </a:p>
          <a:p>
            <a:r>
              <a:rPr lang="en-US" sz="3200" b="1" dirty="0">
                <a:highlight>
                  <a:srgbClr val="FFFF00"/>
                </a:highlight>
              </a:rPr>
              <a:t>Assessment: </a:t>
            </a:r>
          </a:p>
          <a:p>
            <a:r>
              <a:rPr lang="en-US" sz="3200" dirty="0"/>
              <a:t>Provide objects of similar size but with varying weights. Ask the students to compare and contrast the falling speed of the objects relative to their weight. Let the students come up with their own conclusion on the gravitational effect on objects relative to their size and weight.</a:t>
            </a:r>
          </a:p>
          <a:p>
            <a:endParaRPr lang="en-US" sz="3200" dirty="0"/>
          </a:p>
        </p:txBody>
      </p:sp>
    </p:spTree>
    <p:extLst>
      <p:ext uri="{BB962C8B-B14F-4D97-AF65-F5344CB8AC3E}">
        <p14:creationId xmlns:p14="http://schemas.microsoft.com/office/powerpoint/2010/main" val="19965781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46600" y="10229853"/>
            <a:ext cx="3352164" cy="432661"/>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txBox="1"/>
          <p:nvPr/>
        </p:nvSpPr>
        <p:spPr>
          <a:xfrm>
            <a:off x="508001" y="283227"/>
            <a:ext cx="18287996" cy="1534566"/>
          </a:xfrm>
          <a:prstGeom prst="rect">
            <a:avLst/>
          </a:prstGeom>
        </p:spPr>
        <p:style>
          <a:lnRef idx="1">
            <a:schemeClr val="accent6"/>
          </a:lnRef>
          <a:fillRef idx="2">
            <a:schemeClr val="accent6"/>
          </a:fillRef>
          <a:effectRef idx="1">
            <a:schemeClr val="accent6"/>
          </a:effectRef>
          <a:fontRef idx="minor">
            <a:schemeClr val="dk1"/>
          </a:fontRef>
        </p:style>
        <p:txBody>
          <a:bodyPr vert="horz" wrap="square" lIns="0" tIns="0" rIns="0" bIns="0" rtlCol="0">
            <a:noAutofit/>
          </a:bodyPr>
          <a:lstStyle/>
          <a:p>
            <a:pPr marL="12700" marR="12700">
              <a:lnSpc>
                <a:spcPts val="1720"/>
              </a:lnSpc>
            </a:pPr>
            <a:r>
              <a:rPr b="1" dirty="0">
                <a:latin typeface="Arial"/>
                <a:cs typeface="Arial"/>
              </a:rPr>
              <a:t>K</a:t>
            </a:r>
            <a:r>
              <a:rPr b="1" spc="-10" dirty="0">
                <a:latin typeface="Arial"/>
                <a:cs typeface="Arial"/>
              </a:rPr>
              <a:t>R</a:t>
            </a:r>
            <a:r>
              <a:rPr b="1" dirty="0">
                <a:latin typeface="Arial"/>
                <a:cs typeface="Arial"/>
              </a:rPr>
              <a:t>A 4:</a:t>
            </a:r>
            <a:r>
              <a:rPr b="1" spc="5" dirty="0">
                <a:latin typeface="Arial"/>
                <a:cs typeface="Arial"/>
              </a:rPr>
              <a:t> </a:t>
            </a:r>
            <a:r>
              <a:rPr b="1" dirty="0">
                <a:latin typeface="Arial"/>
                <a:cs typeface="Arial"/>
              </a:rPr>
              <a:t>C</a:t>
            </a:r>
            <a:r>
              <a:rPr b="1" spc="-10" dirty="0">
                <a:latin typeface="Arial"/>
                <a:cs typeface="Arial"/>
              </a:rPr>
              <a:t>o</a:t>
            </a:r>
            <a:r>
              <a:rPr b="1" dirty="0">
                <a:latin typeface="Arial"/>
                <a:cs typeface="Arial"/>
              </a:rPr>
              <a:t>mm</a:t>
            </a:r>
            <a:r>
              <a:rPr b="1" spc="-10" dirty="0">
                <a:latin typeface="Arial"/>
                <a:cs typeface="Arial"/>
              </a:rPr>
              <a:t>u</a:t>
            </a:r>
            <a:r>
              <a:rPr b="1" spc="5" dirty="0">
                <a:latin typeface="Arial"/>
                <a:cs typeface="Arial"/>
              </a:rPr>
              <a:t>n</a:t>
            </a:r>
            <a:r>
              <a:rPr b="1" dirty="0">
                <a:latin typeface="Arial"/>
                <a:cs typeface="Arial"/>
              </a:rPr>
              <a:t>i</a:t>
            </a:r>
            <a:r>
              <a:rPr b="1" spc="5" dirty="0">
                <a:latin typeface="Arial"/>
                <a:cs typeface="Arial"/>
              </a:rPr>
              <a:t>t</a:t>
            </a:r>
            <a:r>
              <a:rPr b="1" dirty="0">
                <a:latin typeface="Arial"/>
                <a:cs typeface="Arial"/>
              </a:rPr>
              <a:t>y Lin</a:t>
            </a:r>
            <a:r>
              <a:rPr b="1" spc="-10" dirty="0">
                <a:latin typeface="Arial"/>
                <a:cs typeface="Arial"/>
              </a:rPr>
              <a:t>k</a:t>
            </a:r>
            <a:r>
              <a:rPr b="1" dirty="0">
                <a:latin typeface="Arial"/>
                <a:cs typeface="Arial"/>
              </a:rPr>
              <a:t>a</a:t>
            </a:r>
            <a:r>
              <a:rPr b="1" spc="-5" dirty="0">
                <a:latin typeface="Arial"/>
                <a:cs typeface="Arial"/>
              </a:rPr>
              <a:t>g</a:t>
            </a:r>
            <a:r>
              <a:rPr b="1" dirty="0">
                <a:latin typeface="Arial"/>
                <a:cs typeface="Arial"/>
              </a:rPr>
              <a:t>es</a:t>
            </a:r>
            <a:r>
              <a:rPr b="1" spc="-10" dirty="0">
                <a:latin typeface="Arial"/>
                <a:cs typeface="Arial"/>
              </a:rPr>
              <a:t> </a:t>
            </a:r>
            <a:r>
              <a:rPr b="1" spc="5" dirty="0">
                <a:latin typeface="Arial"/>
                <a:cs typeface="Arial"/>
              </a:rPr>
              <a:t>a</a:t>
            </a:r>
            <a:r>
              <a:rPr b="1" spc="-5" dirty="0">
                <a:latin typeface="Arial"/>
                <a:cs typeface="Arial"/>
              </a:rPr>
              <a:t>n</a:t>
            </a:r>
            <a:r>
              <a:rPr b="1" dirty="0">
                <a:latin typeface="Arial"/>
                <a:cs typeface="Arial"/>
              </a:rPr>
              <a:t>d</a:t>
            </a:r>
            <a:r>
              <a:rPr b="1" spc="-15" dirty="0">
                <a:latin typeface="Arial"/>
                <a:cs typeface="Arial"/>
              </a:rPr>
              <a:t> </a:t>
            </a:r>
            <a:r>
              <a:rPr b="1" spc="-5" dirty="0">
                <a:latin typeface="Arial"/>
                <a:cs typeface="Arial"/>
              </a:rPr>
              <a:t>P</a:t>
            </a:r>
            <a:r>
              <a:rPr b="1" dirty="0">
                <a:latin typeface="Arial"/>
                <a:cs typeface="Arial"/>
              </a:rPr>
              <a:t>rofes</a:t>
            </a:r>
            <a:r>
              <a:rPr b="1" spc="-10" dirty="0">
                <a:latin typeface="Arial"/>
                <a:cs typeface="Arial"/>
              </a:rPr>
              <a:t>s</a:t>
            </a:r>
            <a:r>
              <a:rPr b="1" dirty="0">
                <a:latin typeface="Arial"/>
                <a:cs typeface="Arial"/>
              </a:rPr>
              <a:t>io</a:t>
            </a:r>
            <a:r>
              <a:rPr b="1" spc="-10" dirty="0">
                <a:latin typeface="Arial"/>
                <a:cs typeface="Arial"/>
              </a:rPr>
              <a:t>n</a:t>
            </a:r>
            <a:r>
              <a:rPr b="1" dirty="0">
                <a:latin typeface="Arial"/>
                <a:cs typeface="Arial"/>
              </a:rPr>
              <a:t>al </a:t>
            </a:r>
            <a:r>
              <a:rPr b="1" spc="-5" dirty="0">
                <a:latin typeface="Arial"/>
                <a:cs typeface="Arial"/>
              </a:rPr>
              <a:t>Eng</a:t>
            </a:r>
            <a:r>
              <a:rPr b="1" dirty="0">
                <a:latin typeface="Arial"/>
                <a:cs typeface="Arial"/>
              </a:rPr>
              <a:t>a</a:t>
            </a:r>
            <a:r>
              <a:rPr b="1" spc="-5" dirty="0">
                <a:latin typeface="Arial"/>
                <a:cs typeface="Arial"/>
              </a:rPr>
              <a:t>g</a:t>
            </a:r>
            <a:r>
              <a:rPr b="1" dirty="0">
                <a:latin typeface="Arial"/>
                <a:cs typeface="Arial"/>
              </a:rPr>
              <a:t>eme</a:t>
            </a:r>
            <a:r>
              <a:rPr b="1" spc="-5" dirty="0">
                <a:latin typeface="Arial"/>
                <a:cs typeface="Arial"/>
              </a:rPr>
              <a:t>n</a:t>
            </a:r>
            <a:r>
              <a:rPr b="1" dirty="0">
                <a:latin typeface="Arial"/>
                <a:cs typeface="Arial"/>
              </a:rPr>
              <a:t>t</a:t>
            </a:r>
            <a:r>
              <a:rPr b="1" spc="5" dirty="0">
                <a:latin typeface="Arial"/>
                <a:cs typeface="Arial"/>
              </a:rPr>
              <a:t> </a:t>
            </a:r>
            <a:r>
              <a:rPr b="1" dirty="0">
                <a:latin typeface="Arial"/>
                <a:cs typeface="Arial"/>
              </a:rPr>
              <a:t>&amp; </a:t>
            </a:r>
            <a:r>
              <a:rPr b="1" spc="-5" dirty="0">
                <a:latin typeface="Arial"/>
                <a:cs typeface="Arial"/>
              </a:rPr>
              <a:t>P</a:t>
            </a:r>
            <a:r>
              <a:rPr b="1" spc="-10" dirty="0">
                <a:latin typeface="Arial"/>
                <a:cs typeface="Arial"/>
              </a:rPr>
              <a:t>e</a:t>
            </a:r>
            <a:r>
              <a:rPr b="1" dirty="0">
                <a:latin typeface="Arial"/>
                <a:cs typeface="Arial"/>
              </a:rPr>
              <a:t>r</a:t>
            </a:r>
            <a:r>
              <a:rPr b="1" spc="5" dirty="0">
                <a:latin typeface="Arial"/>
                <a:cs typeface="Arial"/>
              </a:rPr>
              <a:t>s</a:t>
            </a:r>
            <a:r>
              <a:rPr b="1" spc="-20" dirty="0">
                <a:latin typeface="Arial"/>
                <a:cs typeface="Arial"/>
              </a:rPr>
              <a:t>o</a:t>
            </a:r>
            <a:r>
              <a:rPr b="1" spc="-5" dirty="0">
                <a:latin typeface="Arial"/>
                <a:cs typeface="Arial"/>
              </a:rPr>
              <a:t>n</a:t>
            </a:r>
            <a:r>
              <a:rPr b="1" dirty="0">
                <a:latin typeface="Arial"/>
                <a:cs typeface="Arial"/>
              </a:rPr>
              <a:t>al Gro</a:t>
            </a:r>
            <a:r>
              <a:rPr b="1" spc="-10" dirty="0">
                <a:latin typeface="Arial"/>
                <a:cs typeface="Arial"/>
              </a:rPr>
              <a:t>w</a:t>
            </a:r>
            <a:r>
              <a:rPr b="1" dirty="0">
                <a:latin typeface="Arial"/>
                <a:cs typeface="Arial"/>
              </a:rPr>
              <a:t>th </a:t>
            </a:r>
            <a:r>
              <a:rPr b="1" spc="5" dirty="0">
                <a:latin typeface="Arial"/>
                <a:cs typeface="Arial"/>
              </a:rPr>
              <a:t>a</a:t>
            </a:r>
            <a:r>
              <a:rPr b="1" spc="-5" dirty="0">
                <a:latin typeface="Arial"/>
                <a:cs typeface="Arial"/>
              </a:rPr>
              <a:t>n</a:t>
            </a:r>
            <a:r>
              <a:rPr b="1" dirty="0">
                <a:latin typeface="Arial"/>
                <a:cs typeface="Arial"/>
              </a:rPr>
              <a:t>d</a:t>
            </a:r>
            <a:r>
              <a:rPr b="1" spc="-5" dirty="0">
                <a:latin typeface="Arial"/>
                <a:cs typeface="Arial"/>
              </a:rPr>
              <a:t> </a:t>
            </a:r>
            <a:r>
              <a:rPr b="1" dirty="0">
                <a:latin typeface="Arial"/>
                <a:cs typeface="Arial"/>
              </a:rPr>
              <a:t>Prof</a:t>
            </a:r>
            <a:r>
              <a:rPr b="1" spc="5" dirty="0">
                <a:latin typeface="Arial"/>
                <a:cs typeface="Arial"/>
              </a:rPr>
              <a:t>e</a:t>
            </a:r>
            <a:r>
              <a:rPr b="1" dirty="0">
                <a:latin typeface="Arial"/>
                <a:cs typeface="Arial"/>
              </a:rPr>
              <a:t>s</a:t>
            </a:r>
            <a:r>
              <a:rPr b="1" spc="-10" dirty="0">
                <a:latin typeface="Arial"/>
                <a:cs typeface="Arial"/>
              </a:rPr>
              <a:t>s</a:t>
            </a:r>
            <a:r>
              <a:rPr b="1" dirty="0">
                <a:latin typeface="Arial"/>
                <a:cs typeface="Arial"/>
              </a:rPr>
              <a:t>io</a:t>
            </a:r>
            <a:r>
              <a:rPr b="1" spc="-10" dirty="0">
                <a:latin typeface="Arial"/>
                <a:cs typeface="Arial"/>
              </a:rPr>
              <a:t>n</a:t>
            </a:r>
            <a:r>
              <a:rPr b="1" dirty="0">
                <a:latin typeface="Arial"/>
                <a:cs typeface="Arial"/>
              </a:rPr>
              <a:t>al De</a:t>
            </a:r>
            <a:r>
              <a:rPr b="1" spc="5" dirty="0">
                <a:latin typeface="Arial"/>
                <a:cs typeface="Arial"/>
              </a:rPr>
              <a:t>v</a:t>
            </a:r>
            <a:r>
              <a:rPr b="1" dirty="0">
                <a:latin typeface="Arial"/>
                <a:cs typeface="Arial"/>
              </a:rPr>
              <a:t>elo</a:t>
            </a:r>
            <a:r>
              <a:rPr b="1" spc="-10" dirty="0">
                <a:latin typeface="Arial"/>
                <a:cs typeface="Arial"/>
              </a:rPr>
              <a:t>p</a:t>
            </a:r>
            <a:r>
              <a:rPr b="1" dirty="0">
                <a:latin typeface="Arial"/>
                <a:cs typeface="Arial"/>
              </a:rPr>
              <a:t>me</a:t>
            </a:r>
            <a:r>
              <a:rPr b="1" spc="-5" dirty="0">
                <a:latin typeface="Arial"/>
                <a:cs typeface="Arial"/>
              </a:rPr>
              <a:t>n</a:t>
            </a:r>
            <a:r>
              <a:rPr b="1" dirty="0">
                <a:latin typeface="Arial"/>
                <a:cs typeface="Arial"/>
              </a:rPr>
              <a:t>t</a:t>
            </a:r>
            <a:endParaRPr lang="en-US" b="1" dirty="0">
              <a:latin typeface="Arial"/>
              <a:cs typeface="Arial"/>
            </a:endParaRPr>
          </a:p>
          <a:p>
            <a:pPr marL="12700" marR="12700"/>
            <a:r>
              <a:rPr lang="en-US" sz="2800" b="1" dirty="0">
                <a:highlight>
                  <a:srgbClr val="FFFF00"/>
                </a:highlight>
                <a:latin typeface="Arial"/>
                <a:cs typeface="Arial"/>
              </a:rPr>
              <a:t>O</a:t>
            </a:r>
            <a:r>
              <a:rPr lang="en-US" sz="2800" b="1" spc="-10" dirty="0">
                <a:highlight>
                  <a:srgbClr val="FFFF00"/>
                </a:highlight>
                <a:latin typeface="Arial"/>
                <a:cs typeface="Arial"/>
              </a:rPr>
              <a:t>B</a:t>
            </a:r>
            <a:r>
              <a:rPr lang="en-US" sz="2800" b="1" spc="0" dirty="0">
                <a:highlight>
                  <a:srgbClr val="FFFF00"/>
                </a:highlight>
                <a:latin typeface="Arial"/>
                <a:cs typeface="Arial"/>
              </a:rPr>
              <a:t>J</a:t>
            </a:r>
            <a:r>
              <a:rPr lang="en-US" sz="2800" b="1" spc="-10" dirty="0">
                <a:highlight>
                  <a:srgbClr val="FFFF00"/>
                </a:highlight>
                <a:latin typeface="Arial"/>
                <a:cs typeface="Arial"/>
              </a:rPr>
              <a:t>EC</a:t>
            </a:r>
            <a:r>
              <a:rPr lang="en-US" sz="2800" b="1" spc="0" dirty="0">
                <a:highlight>
                  <a:srgbClr val="FFFF00"/>
                </a:highlight>
                <a:latin typeface="Arial"/>
                <a:cs typeface="Arial"/>
              </a:rPr>
              <a:t>TIVE </a:t>
            </a:r>
            <a:r>
              <a:rPr lang="en-US" sz="2800" b="1" dirty="0">
                <a:highlight>
                  <a:srgbClr val="FFFF00"/>
                </a:highlight>
                <a:latin typeface="Arial"/>
                <a:cs typeface="Arial"/>
              </a:rPr>
              <a:t>1</a:t>
            </a:r>
            <a:r>
              <a:rPr lang="en-US" sz="2800" b="1" spc="-5" dirty="0">
                <a:highlight>
                  <a:srgbClr val="FFFF00"/>
                </a:highlight>
                <a:latin typeface="Arial"/>
                <a:cs typeface="Arial"/>
              </a:rPr>
              <a:t>7</a:t>
            </a:r>
            <a:r>
              <a:rPr lang="en-US" sz="2800" b="1" spc="0" dirty="0">
                <a:highlight>
                  <a:srgbClr val="FFFF00"/>
                </a:highlight>
                <a:latin typeface="Arial"/>
                <a:cs typeface="Arial"/>
              </a:rPr>
              <a:t>.</a:t>
            </a:r>
            <a:r>
              <a:rPr lang="en-US" sz="2800" b="1" spc="-5" dirty="0">
                <a:highlight>
                  <a:srgbClr val="FFFF00"/>
                </a:highlight>
                <a:latin typeface="Arial"/>
                <a:cs typeface="Arial"/>
              </a:rPr>
              <a:t> </a:t>
            </a:r>
            <a:r>
              <a:rPr lang="en-US" sz="2800" b="1" spc="5" dirty="0">
                <a:highlight>
                  <a:srgbClr val="FFFF00"/>
                </a:highlight>
                <a:latin typeface="Arial"/>
                <a:cs typeface="Arial"/>
              </a:rPr>
              <a:t>A</a:t>
            </a:r>
            <a:r>
              <a:rPr lang="en-US" sz="2800" b="1" spc="0" dirty="0">
                <a:highlight>
                  <a:srgbClr val="FFFF00"/>
                </a:highlight>
                <a:latin typeface="Arial"/>
                <a:cs typeface="Arial"/>
              </a:rPr>
              <a:t>d</a:t>
            </a:r>
            <a:r>
              <a:rPr lang="en-US" sz="2800" b="1" spc="-10" dirty="0">
                <a:highlight>
                  <a:srgbClr val="FFFF00"/>
                </a:highlight>
                <a:latin typeface="Arial"/>
                <a:cs typeface="Arial"/>
              </a:rPr>
              <a:t>o</a:t>
            </a:r>
            <a:r>
              <a:rPr lang="en-US" sz="2800" b="1" spc="0" dirty="0">
                <a:highlight>
                  <a:srgbClr val="FFFF00"/>
                </a:highlight>
                <a:latin typeface="Arial"/>
                <a:cs typeface="Arial"/>
              </a:rPr>
              <a:t>pted pra</a:t>
            </a:r>
            <a:r>
              <a:rPr lang="en-US" sz="2800" b="1" spc="-5" dirty="0">
                <a:highlight>
                  <a:srgbClr val="FFFF00"/>
                </a:highlight>
                <a:latin typeface="Arial"/>
                <a:cs typeface="Arial"/>
              </a:rPr>
              <a:t>c</a:t>
            </a:r>
            <a:r>
              <a:rPr lang="en-US" sz="2800" b="1" spc="0" dirty="0">
                <a:highlight>
                  <a:srgbClr val="FFFF00"/>
                </a:highlight>
                <a:latin typeface="Arial"/>
                <a:cs typeface="Arial"/>
              </a:rPr>
              <a:t>tic</a:t>
            </a:r>
            <a:r>
              <a:rPr lang="en-US" sz="2800" b="1" spc="-5" dirty="0">
                <a:highlight>
                  <a:srgbClr val="FFFF00"/>
                </a:highlight>
                <a:latin typeface="Arial"/>
                <a:cs typeface="Arial"/>
              </a:rPr>
              <a:t>e</a:t>
            </a:r>
            <a:r>
              <a:rPr lang="en-US" sz="2800" b="1" spc="0" dirty="0">
                <a:highlight>
                  <a:srgbClr val="FFFF00"/>
                </a:highlight>
                <a:latin typeface="Arial"/>
                <a:cs typeface="Arial"/>
              </a:rPr>
              <a:t>s</a:t>
            </a:r>
            <a:r>
              <a:rPr lang="en-US" sz="2800" b="1" spc="-10" dirty="0">
                <a:highlight>
                  <a:srgbClr val="FFFF00"/>
                </a:highlight>
                <a:latin typeface="Arial"/>
                <a:cs typeface="Arial"/>
              </a:rPr>
              <a:t> </a:t>
            </a:r>
            <a:r>
              <a:rPr lang="en-US" sz="2800" b="1" spc="0" dirty="0">
                <a:highlight>
                  <a:srgbClr val="FFFF00"/>
                </a:highlight>
                <a:latin typeface="Arial"/>
                <a:cs typeface="Arial"/>
              </a:rPr>
              <a:t>th</a:t>
            </a:r>
            <a:r>
              <a:rPr lang="en-US" sz="2800" b="1" spc="-20" dirty="0">
                <a:highlight>
                  <a:srgbClr val="FFFF00"/>
                </a:highlight>
                <a:latin typeface="Arial"/>
                <a:cs typeface="Arial"/>
              </a:rPr>
              <a:t>a</a:t>
            </a:r>
            <a:r>
              <a:rPr lang="en-US" sz="2800" b="1" spc="0" dirty="0">
                <a:highlight>
                  <a:srgbClr val="FFFF00"/>
                </a:highlight>
                <a:latin typeface="Arial"/>
                <a:cs typeface="Arial"/>
              </a:rPr>
              <a:t>t u</a:t>
            </a:r>
            <a:r>
              <a:rPr lang="en-US" sz="2800" b="1" spc="-10" dirty="0">
                <a:highlight>
                  <a:srgbClr val="FFFF00"/>
                </a:highlight>
                <a:latin typeface="Arial"/>
                <a:cs typeface="Arial"/>
              </a:rPr>
              <a:t>p</a:t>
            </a:r>
            <a:r>
              <a:rPr lang="en-US" sz="2800" b="1" spc="0" dirty="0">
                <a:highlight>
                  <a:srgbClr val="FFFF00"/>
                </a:highlight>
                <a:latin typeface="Arial"/>
                <a:cs typeface="Arial"/>
              </a:rPr>
              <a:t>h</a:t>
            </a:r>
            <a:r>
              <a:rPr lang="en-US" sz="2800" b="1" spc="-10" dirty="0">
                <a:highlight>
                  <a:srgbClr val="FFFF00"/>
                </a:highlight>
                <a:latin typeface="Arial"/>
                <a:cs typeface="Arial"/>
              </a:rPr>
              <a:t>o</a:t>
            </a:r>
            <a:r>
              <a:rPr lang="en-US" sz="2800" b="1" spc="0" dirty="0">
                <a:highlight>
                  <a:srgbClr val="FFFF00"/>
                </a:highlight>
                <a:latin typeface="Arial"/>
                <a:cs typeface="Arial"/>
              </a:rPr>
              <a:t>ld</a:t>
            </a:r>
            <a:r>
              <a:rPr lang="en-US" sz="2800" b="1" spc="-10" dirty="0">
                <a:highlight>
                  <a:srgbClr val="FFFF00"/>
                </a:highlight>
                <a:latin typeface="Arial"/>
                <a:cs typeface="Arial"/>
              </a:rPr>
              <a:t> </a:t>
            </a:r>
            <a:r>
              <a:rPr lang="en-US" sz="2800" b="1" spc="0" dirty="0">
                <a:highlight>
                  <a:srgbClr val="FFFF00"/>
                </a:highlight>
                <a:latin typeface="Arial"/>
                <a:cs typeface="Arial"/>
              </a:rPr>
              <a:t>the dign</a:t>
            </a:r>
            <a:r>
              <a:rPr lang="en-US" sz="2800" b="1" spc="-10" dirty="0">
                <a:highlight>
                  <a:srgbClr val="FFFF00"/>
                </a:highlight>
                <a:latin typeface="Arial"/>
                <a:cs typeface="Arial"/>
              </a:rPr>
              <a:t>i</a:t>
            </a:r>
            <a:r>
              <a:rPr lang="en-US" sz="2800" b="1" spc="0" dirty="0">
                <a:highlight>
                  <a:srgbClr val="FFFF00"/>
                </a:highlight>
                <a:latin typeface="Arial"/>
                <a:cs typeface="Arial"/>
              </a:rPr>
              <a:t>ty </a:t>
            </a:r>
            <a:r>
              <a:rPr lang="en-US" sz="2800" b="1" spc="-15" dirty="0">
                <a:highlight>
                  <a:srgbClr val="FFFF00"/>
                </a:highlight>
                <a:latin typeface="Arial"/>
                <a:cs typeface="Arial"/>
              </a:rPr>
              <a:t>o</a:t>
            </a:r>
            <a:r>
              <a:rPr lang="en-US" sz="2800" b="1" spc="0" dirty="0">
                <a:highlight>
                  <a:srgbClr val="FFFF00"/>
                </a:highlight>
                <a:latin typeface="Arial"/>
                <a:cs typeface="Arial"/>
              </a:rPr>
              <a:t>f te</a:t>
            </a:r>
            <a:r>
              <a:rPr lang="en-US" sz="2800" b="1" spc="-5" dirty="0">
                <a:highlight>
                  <a:srgbClr val="FFFF00"/>
                </a:highlight>
                <a:latin typeface="Arial"/>
                <a:cs typeface="Arial"/>
              </a:rPr>
              <a:t>a</a:t>
            </a:r>
            <a:r>
              <a:rPr lang="en-US" sz="2800" b="1" spc="0" dirty="0">
                <a:highlight>
                  <a:srgbClr val="FFFF00"/>
                </a:highlight>
                <a:latin typeface="Arial"/>
                <a:cs typeface="Arial"/>
              </a:rPr>
              <a:t>c</a:t>
            </a:r>
            <a:r>
              <a:rPr lang="en-US" sz="2800" b="1" spc="-5" dirty="0">
                <a:highlight>
                  <a:srgbClr val="FFFF00"/>
                </a:highlight>
                <a:latin typeface="Arial"/>
                <a:cs typeface="Arial"/>
              </a:rPr>
              <a:t>h</a:t>
            </a:r>
            <a:r>
              <a:rPr lang="en-US" sz="2800" b="1" spc="0" dirty="0">
                <a:highlight>
                  <a:srgbClr val="FFFF00"/>
                </a:highlight>
                <a:latin typeface="Arial"/>
                <a:cs typeface="Arial"/>
              </a:rPr>
              <a:t>ing</a:t>
            </a:r>
            <a:r>
              <a:rPr lang="en-US" sz="2800" b="1" spc="-15" dirty="0">
                <a:highlight>
                  <a:srgbClr val="FFFF00"/>
                </a:highlight>
                <a:latin typeface="Arial"/>
                <a:cs typeface="Arial"/>
              </a:rPr>
              <a:t> </a:t>
            </a:r>
            <a:r>
              <a:rPr lang="en-US" sz="2800" b="1" spc="0" dirty="0">
                <a:highlight>
                  <a:srgbClr val="FFFF00"/>
                </a:highlight>
                <a:latin typeface="Arial"/>
                <a:cs typeface="Arial"/>
              </a:rPr>
              <a:t>as a profes</a:t>
            </a:r>
            <a:r>
              <a:rPr lang="en-US" sz="2800" b="1" spc="-5" dirty="0">
                <a:highlight>
                  <a:srgbClr val="FFFF00"/>
                </a:highlight>
                <a:latin typeface="Arial"/>
                <a:cs typeface="Arial"/>
              </a:rPr>
              <a:t>s</a:t>
            </a:r>
            <a:r>
              <a:rPr lang="en-US" sz="2800" b="1" spc="0" dirty="0">
                <a:highlight>
                  <a:srgbClr val="FFFF00"/>
                </a:highlight>
                <a:latin typeface="Arial"/>
                <a:cs typeface="Arial"/>
              </a:rPr>
              <a:t>ion</a:t>
            </a:r>
            <a:r>
              <a:rPr lang="en-US" sz="2800" b="1" spc="-15" dirty="0">
                <a:highlight>
                  <a:srgbClr val="FFFF00"/>
                </a:highlight>
                <a:latin typeface="Arial"/>
                <a:cs typeface="Arial"/>
              </a:rPr>
              <a:t> </a:t>
            </a:r>
            <a:r>
              <a:rPr lang="en-US" sz="2800" b="1" spc="0" dirty="0">
                <a:highlight>
                  <a:srgbClr val="FFFF00"/>
                </a:highlight>
                <a:latin typeface="Arial"/>
                <a:cs typeface="Arial"/>
              </a:rPr>
              <a:t>by e</a:t>
            </a:r>
            <a:r>
              <a:rPr lang="en-US" sz="2800" b="1" spc="-5" dirty="0">
                <a:highlight>
                  <a:srgbClr val="FFFF00"/>
                </a:highlight>
                <a:latin typeface="Arial"/>
                <a:cs typeface="Arial"/>
              </a:rPr>
              <a:t>x</a:t>
            </a:r>
            <a:r>
              <a:rPr lang="en-US" sz="2800" b="1" spc="0" dirty="0">
                <a:highlight>
                  <a:srgbClr val="FFFF00"/>
                </a:highlight>
                <a:latin typeface="Arial"/>
                <a:cs typeface="Arial"/>
              </a:rPr>
              <a:t>hib</a:t>
            </a:r>
            <a:r>
              <a:rPr lang="en-US" sz="2800" b="1" spc="-10" dirty="0">
                <a:highlight>
                  <a:srgbClr val="FFFF00"/>
                </a:highlight>
                <a:latin typeface="Arial"/>
                <a:cs typeface="Arial"/>
              </a:rPr>
              <a:t>i</a:t>
            </a:r>
            <a:r>
              <a:rPr lang="en-US" sz="2800" b="1" spc="0" dirty="0">
                <a:highlight>
                  <a:srgbClr val="FFFF00"/>
                </a:highlight>
                <a:latin typeface="Arial"/>
                <a:cs typeface="Arial"/>
              </a:rPr>
              <a:t>ting q</a:t>
            </a:r>
            <a:r>
              <a:rPr lang="en-US" sz="2800" b="1" spc="-10" dirty="0">
                <a:highlight>
                  <a:srgbClr val="FFFF00"/>
                </a:highlight>
                <a:latin typeface="Arial"/>
                <a:cs typeface="Arial"/>
              </a:rPr>
              <a:t>u</a:t>
            </a:r>
            <a:r>
              <a:rPr lang="en-US" sz="2800" b="1" spc="0" dirty="0">
                <a:highlight>
                  <a:srgbClr val="FFFF00"/>
                </a:highlight>
                <a:latin typeface="Arial"/>
                <a:cs typeface="Arial"/>
              </a:rPr>
              <a:t>al</a:t>
            </a:r>
            <a:r>
              <a:rPr lang="en-US" sz="2800" b="1" spc="-5" dirty="0">
                <a:highlight>
                  <a:srgbClr val="FFFF00"/>
                </a:highlight>
                <a:latin typeface="Arial"/>
                <a:cs typeface="Arial"/>
              </a:rPr>
              <a:t>i</a:t>
            </a:r>
            <a:r>
              <a:rPr lang="en-US" sz="2800" b="1" spc="0" dirty="0">
                <a:highlight>
                  <a:srgbClr val="FFFF00"/>
                </a:highlight>
                <a:latin typeface="Arial"/>
                <a:cs typeface="Arial"/>
              </a:rPr>
              <a:t>ties</a:t>
            </a:r>
            <a:r>
              <a:rPr lang="en-US" sz="2800" b="1" spc="-10" dirty="0">
                <a:highlight>
                  <a:srgbClr val="FFFF00"/>
                </a:highlight>
                <a:latin typeface="Arial"/>
                <a:cs typeface="Arial"/>
              </a:rPr>
              <a:t> </a:t>
            </a:r>
            <a:r>
              <a:rPr lang="en-US" sz="2800" b="1" spc="0" dirty="0">
                <a:highlight>
                  <a:srgbClr val="FFFF00"/>
                </a:highlight>
                <a:latin typeface="Arial"/>
                <a:cs typeface="Arial"/>
              </a:rPr>
              <a:t>s</a:t>
            </a:r>
            <a:r>
              <a:rPr lang="en-US" sz="2800" b="1" spc="-5" dirty="0">
                <a:highlight>
                  <a:srgbClr val="FFFF00"/>
                </a:highlight>
                <a:latin typeface="Arial"/>
                <a:cs typeface="Arial"/>
              </a:rPr>
              <a:t>u</a:t>
            </a:r>
            <a:r>
              <a:rPr lang="en-US" sz="2800" b="1" spc="0" dirty="0">
                <a:highlight>
                  <a:srgbClr val="FFFF00"/>
                </a:highlight>
                <a:latin typeface="Arial"/>
                <a:cs typeface="Arial"/>
              </a:rPr>
              <a:t>ch as c</a:t>
            </a:r>
            <a:r>
              <a:rPr lang="en-US" sz="2800" b="1" spc="-5" dirty="0">
                <a:highlight>
                  <a:srgbClr val="FFFF00"/>
                </a:highlight>
                <a:latin typeface="Arial"/>
                <a:cs typeface="Arial"/>
              </a:rPr>
              <a:t>a</a:t>
            </a:r>
            <a:r>
              <a:rPr lang="en-US" sz="2800" b="1" spc="0" dirty="0">
                <a:highlight>
                  <a:srgbClr val="FFFF00"/>
                </a:highlight>
                <a:latin typeface="Arial"/>
                <a:cs typeface="Arial"/>
              </a:rPr>
              <a:t>r</a:t>
            </a:r>
            <a:r>
              <a:rPr lang="en-US" sz="2800" b="1" spc="5" dirty="0">
                <a:highlight>
                  <a:srgbClr val="FFFF00"/>
                </a:highlight>
                <a:latin typeface="Arial"/>
                <a:cs typeface="Arial"/>
              </a:rPr>
              <a:t>i</a:t>
            </a:r>
            <a:r>
              <a:rPr lang="en-US" sz="2800" b="1" spc="0" dirty="0">
                <a:highlight>
                  <a:srgbClr val="FFFF00"/>
                </a:highlight>
                <a:latin typeface="Arial"/>
                <a:cs typeface="Arial"/>
              </a:rPr>
              <a:t>ng at</a:t>
            </a:r>
            <a:r>
              <a:rPr lang="en-US" sz="2800" b="1" spc="5" dirty="0">
                <a:highlight>
                  <a:srgbClr val="FFFF00"/>
                </a:highlight>
                <a:latin typeface="Arial"/>
                <a:cs typeface="Arial"/>
              </a:rPr>
              <a:t>t</a:t>
            </a:r>
            <a:r>
              <a:rPr lang="en-US" sz="2800" b="1" spc="-10" dirty="0">
                <a:highlight>
                  <a:srgbClr val="FFFF00"/>
                </a:highlight>
                <a:latin typeface="Arial"/>
                <a:cs typeface="Arial"/>
              </a:rPr>
              <a:t>i</a:t>
            </a:r>
            <a:r>
              <a:rPr lang="en-US" sz="2800" b="1" spc="0" dirty="0">
                <a:highlight>
                  <a:srgbClr val="FFFF00"/>
                </a:highlight>
                <a:latin typeface="Arial"/>
                <a:cs typeface="Arial"/>
              </a:rPr>
              <a:t>tu</a:t>
            </a:r>
            <a:r>
              <a:rPr lang="en-US" sz="2800" b="1" spc="-10" dirty="0">
                <a:highlight>
                  <a:srgbClr val="FFFF00"/>
                </a:highlight>
                <a:latin typeface="Arial"/>
                <a:cs typeface="Arial"/>
              </a:rPr>
              <a:t>d</a:t>
            </a:r>
            <a:r>
              <a:rPr lang="en-US" sz="2800" b="1" spc="-15" dirty="0">
                <a:highlight>
                  <a:srgbClr val="FFFF00"/>
                </a:highlight>
                <a:latin typeface="Arial"/>
                <a:cs typeface="Arial"/>
              </a:rPr>
              <a:t>e</a:t>
            </a:r>
            <a:r>
              <a:rPr lang="en-US" sz="2800" b="1" spc="0" dirty="0">
                <a:highlight>
                  <a:srgbClr val="FFFF00"/>
                </a:highlight>
                <a:latin typeface="Arial"/>
                <a:cs typeface="Arial"/>
              </a:rPr>
              <a:t>, res</a:t>
            </a:r>
            <a:r>
              <a:rPr lang="en-US" sz="2800" b="1" spc="-5" dirty="0">
                <a:highlight>
                  <a:srgbClr val="FFFF00"/>
                </a:highlight>
                <a:latin typeface="Arial"/>
                <a:cs typeface="Arial"/>
              </a:rPr>
              <a:t>p</a:t>
            </a:r>
            <a:r>
              <a:rPr lang="en-US" sz="2800" b="1" spc="0" dirty="0">
                <a:highlight>
                  <a:srgbClr val="FFFF00"/>
                </a:highlight>
                <a:latin typeface="Arial"/>
                <a:cs typeface="Arial"/>
              </a:rPr>
              <a:t>e</a:t>
            </a:r>
            <a:r>
              <a:rPr lang="en-US" sz="2800" b="1" spc="-5" dirty="0">
                <a:highlight>
                  <a:srgbClr val="FFFF00"/>
                </a:highlight>
                <a:latin typeface="Arial"/>
                <a:cs typeface="Arial"/>
              </a:rPr>
              <a:t>c</a:t>
            </a:r>
            <a:r>
              <a:rPr lang="en-US" sz="2800" b="1" spc="0" dirty="0">
                <a:highlight>
                  <a:srgbClr val="FFFF00"/>
                </a:highlight>
                <a:latin typeface="Arial"/>
                <a:cs typeface="Arial"/>
              </a:rPr>
              <a:t>t</a:t>
            </a:r>
            <a:r>
              <a:rPr lang="en-US" sz="2800" b="1" spc="5" dirty="0">
                <a:highlight>
                  <a:srgbClr val="FFFF00"/>
                </a:highlight>
                <a:latin typeface="Arial"/>
                <a:cs typeface="Arial"/>
              </a:rPr>
              <a:t> </a:t>
            </a:r>
            <a:r>
              <a:rPr lang="en-US" sz="2800" b="1" spc="0" dirty="0">
                <a:highlight>
                  <a:srgbClr val="FFFF00"/>
                </a:highlight>
                <a:latin typeface="Arial"/>
                <a:cs typeface="Arial"/>
              </a:rPr>
              <a:t>a</a:t>
            </a:r>
            <a:r>
              <a:rPr lang="en-US" sz="2800" b="1" spc="-5" dirty="0">
                <a:highlight>
                  <a:srgbClr val="FFFF00"/>
                </a:highlight>
                <a:latin typeface="Arial"/>
                <a:cs typeface="Arial"/>
              </a:rPr>
              <a:t>n</a:t>
            </a:r>
            <a:r>
              <a:rPr lang="en-US" sz="2800" b="1" spc="0" dirty="0">
                <a:highlight>
                  <a:srgbClr val="FFFF00"/>
                </a:highlight>
                <a:latin typeface="Arial"/>
                <a:cs typeface="Arial"/>
              </a:rPr>
              <a:t>d integ</a:t>
            </a:r>
            <a:r>
              <a:rPr lang="en-US" sz="2800" b="1" spc="-15" dirty="0">
                <a:highlight>
                  <a:srgbClr val="FFFF00"/>
                </a:highlight>
                <a:latin typeface="Arial"/>
                <a:cs typeface="Arial"/>
              </a:rPr>
              <a:t>r</a:t>
            </a:r>
            <a:r>
              <a:rPr lang="en-US" sz="2800" b="1" spc="0" dirty="0">
                <a:highlight>
                  <a:srgbClr val="FFFF00"/>
                </a:highlight>
                <a:latin typeface="Arial"/>
                <a:cs typeface="Arial"/>
              </a:rPr>
              <a:t>ity</a:t>
            </a:r>
            <a:endParaRPr lang="en-US" sz="2800" dirty="0">
              <a:highlight>
                <a:srgbClr val="FFFF00"/>
              </a:highlight>
              <a:latin typeface="Arial"/>
              <a:cs typeface="Arial"/>
            </a:endParaRPr>
          </a:p>
          <a:p>
            <a:pPr marL="12700" marR="12700">
              <a:lnSpc>
                <a:spcPts val="1720"/>
              </a:lnSpc>
            </a:pPr>
            <a:endParaRPr lang="en-US" sz="1800" dirty="0">
              <a:latin typeface="Arial"/>
              <a:cs typeface="Arial"/>
            </a:endParaRPr>
          </a:p>
          <a:p>
            <a:pPr marL="12700" marR="12700">
              <a:lnSpc>
                <a:spcPts val="1720"/>
              </a:lnSpc>
            </a:pPr>
            <a:endParaRPr dirty="0">
              <a:latin typeface="Arial"/>
              <a:cs typeface="Arial"/>
            </a:endParaRPr>
          </a:p>
        </p:txBody>
      </p:sp>
      <p:sp>
        <p:nvSpPr>
          <p:cNvPr id="6" name="object 6"/>
          <p:cNvSpPr txBox="1"/>
          <p:nvPr/>
        </p:nvSpPr>
        <p:spPr>
          <a:xfrm>
            <a:off x="4579471" y="10411442"/>
            <a:ext cx="3058160" cy="163830"/>
          </a:xfrm>
          <a:prstGeom prst="rect">
            <a:avLst/>
          </a:prstGeom>
        </p:spPr>
        <p:txBody>
          <a:bodyPr vert="horz" wrap="square" lIns="0" tIns="0" rIns="0" bIns="0" rtlCol="0">
            <a:noAutofit/>
          </a:bodyPr>
          <a:lstStyle/>
          <a:p>
            <a:pPr marL="12700"/>
            <a:r>
              <a:rPr sz="1000" spc="-10" dirty="0">
                <a:latin typeface="Arial"/>
                <a:cs typeface="Arial"/>
              </a:rPr>
              <a:t>R</a:t>
            </a:r>
            <a:r>
              <a:rPr sz="1000" spc="-15" dirty="0">
                <a:latin typeface="Arial"/>
                <a:cs typeface="Arial"/>
              </a:rPr>
              <a:t>P</a:t>
            </a:r>
            <a:r>
              <a:rPr sz="1000" spc="-5" dirty="0">
                <a:latin typeface="Arial"/>
                <a:cs typeface="Arial"/>
              </a:rPr>
              <a:t>M</a:t>
            </a:r>
            <a:r>
              <a:rPr sz="1000" spc="-10" dirty="0">
                <a:latin typeface="Arial"/>
                <a:cs typeface="Arial"/>
              </a:rPr>
              <a:t>S</a:t>
            </a:r>
            <a:r>
              <a:rPr sz="1000" spc="-5" dirty="0">
                <a:latin typeface="Arial"/>
                <a:cs typeface="Arial"/>
              </a:rPr>
              <a:t> </a:t>
            </a:r>
            <a:r>
              <a:rPr sz="1000" spc="-10" dirty="0">
                <a:latin typeface="Arial"/>
                <a:cs typeface="Arial"/>
              </a:rPr>
              <a:t>T</a:t>
            </a:r>
            <a:r>
              <a:rPr sz="1000" dirty="0">
                <a:latin typeface="Arial"/>
                <a:cs typeface="Arial"/>
              </a:rPr>
              <a:t>o</a:t>
            </a:r>
            <a:r>
              <a:rPr sz="1000" spc="-5" dirty="0">
                <a:latin typeface="Arial"/>
                <a:cs typeface="Arial"/>
              </a:rPr>
              <a:t>ol</a:t>
            </a:r>
            <a:r>
              <a:rPr sz="1000" spc="-10" dirty="0">
                <a:latin typeface="Arial"/>
                <a:cs typeface="Arial"/>
              </a:rPr>
              <a:t> </a:t>
            </a:r>
            <a:r>
              <a:rPr sz="1000" dirty="0">
                <a:latin typeface="Arial"/>
                <a:cs typeface="Arial"/>
              </a:rPr>
              <a:t>f</a:t>
            </a:r>
            <a:r>
              <a:rPr sz="1000" spc="-5" dirty="0">
                <a:latin typeface="Arial"/>
                <a:cs typeface="Arial"/>
              </a:rPr>
              <a:t>or </a:t>
            </a:r>
            <a:r>
              <a:rPr sz="1000" spc="-10" dirty="0">
                <a:latin typeface="Arial"/>
                <a:cs typeface="Arial"/>
              </a:rPr>
              <a:t>S</a:t>
            </a:r>
            <a:r>
              <a:rPr sz="1000" dirty="0">
                <a:latin typeface="Arial"/>
                <a:cs typeface="Arial"/>
              </a:rPr>
              <a:t>.</a:t>
            </a:r>
            <a:r>
              <a:rPr sz="1000" spc="-15" dirty="0">
                <a:latin typeface="Arial"/>
                <a:cs typeface="Arial"/>
              </a:rPr>
              <a:t>Y</a:t>
            </a:r>
            <a:r>
              <a:rPr sz="1000" spc="-5" dirty="0">
                <a:latin typeface="Arial"/>
                <a:cs typeface="Arial"/>
              </a:rPr>
              <a:t>.</a:t>
            </a:r>
            <a:r>
              <a:rPr sz="1000" spc="5" dirty="0">
                <a:latin typeface="Arial"/>
                <a:cs typeface="Arial"/>
              </a:rPr>
              <a:t> </a:t>
            </a:r>
            <a:r>
              <a:rPr sz="1000" spc="-10" dirty="0">
                <a:latin typeface="Arial"/>
                <a:cs typeface="Arial"/>
              </a:rPr>
              <a:t>2</a:t>
            </a:r>
            <a:r>
              <a:rPr sz="1000" spc="-15" dirty="0">
                <a:latin typeface="Arial"/>
                <a:cs typeface="Arial"/>
              </a:rPr>
              <a:t>0</a:t>
            </a:r>
            <a:r>
              <a:rPr sz="1000" spc="-5" dirty="0">
                <a:latin typeface="Arial"/>
                <a:cs typeface="Arial"/>
              </a:rPr>
              <a:t>21-2</a:t>
            </a:r>
            <a:r>
              <a:rPr sz="1000" spc="-10" dirty="0">
                <a:latin typeface="Arial"/>
                <a:cs typeface="Arial"/>
              </a:rPr>
              <a:t>0</a:t>
            </a:r>
            <a:r>
              <a:rPr sz="1000" spc="-15" dirty="0">
                <a:latin typeface="Arial"/>
                <a:cs typeface="Arial"/>
              </a:rPr>
              <a:t>2</a:t>
            </a:r>
            <a:r>
              <a:rPr sz="1000" spc="-10" dirty="0">
                <a:latin typeface="Arial"/>
                <a:cs typeface="Arial"/>
              </a:rPr>
              <a:t>2</a:t>
            </a:r>
            <a:r>
              <a:rPr sz="1000" spc="5" dirty="0">
                <a:latin typeface="Arial"/>
                <a:cs typeface="Arial"/>
              </a:rPr>
              <a:t> </a:t>
            </a:r>
            <a:r>
              <a:rPr sz="1000" spc="-5" dirty="0">
                <a:latin typeface="Arial"/>
                <a:cs typeface="Arial"/>
              </a:rPr>
              <a:t>|</a:t>
            </a:r>
            <a:r>
              <a:rPr sz="1000" spc="5" dirty="0">
                <a:latin typeface="Arial"/>
                <a:cs typeface="Arial"/>
              </a:rPr>
              <a:t> </a:t>
            </a:r>
            <a:r>
              <a:rPr sz="1000" b="1" spc="-15" dirty="0">
                <a:latin typeface="Arial"/>
                <a:cs typeface="Arial"/>
              </a:rPr>
              <a:t>P</a:t>
            </a:r>
            <a:r>
              <a:rPr sz="1000" b="1" spc="-10" dirty="0">
                <a:latin typeface="Arial"/>
                <a:cs typeface="Arial"/>
              </a:rPr>
              <a:t>r</a:t>
            </a:r>
            <a:r>
              <a:rPr sz="1000" b="1" spc="-5" dirty="0">
                <a:latin typeface="Arial"/>
                <a:cs typeface="Arial"/>
              </a:rPr>
              <a:t>ofic</a:t>
            </a:r>
            <a:r>
              <a:rPr sz="1000" b="1" dirty="0">
                <a:latin typeface="Arial"/>
                <a:cs typeface="Arial"/>
              </a:rPr>
              <a:t>i</a:t>
            </a:r>
            <a:r>
              <a:rPr sz="1000" b="1" spc="-5" dirty="0">
                <a:latin typeface="Arial"/>
                <a:cs typeface="Arial"/>
              </a:rPr>
              <a:t>ent </a:t>
            </a:r>
            <a:r>
              <a:rPr sz="1000" b="1" spc="-10" dirty="0">
                <a:latin typeface="Arial"/>
                <a:cs typeface="Arial"/>
              </a:rPr>
              <a:t>Teac</a:t>
            </a:r>
            <a:r>
              <a:rPr sz="1000" b="1" dirty="0">
                <a:latin typeface="Arial"/>
                <a:cs typeface="Arial"/>
              </a:rPr>
              <a:t>h</a:t>
            </a:r>
            <a:r>
              <a:rPr sz="1000" b="1" spc="-10" dirty="0">
                <a:latin typeface="Arial"/>
                <a:cs typeface="Arial"/>
              </a:rPr>
              <a:t>e</a:t>
            </a:r>
            <a:r>
              <a:rPr sz="1000" b="1" dirty="0">
                <a:latin typeface="Arial"/>
                <a:cs typeface="Arial"/>
              </a:rPr>
              <a:t>r</a:t>
            </a:r>
            <a:r>
              <a:rPr sz="1000" b="1" spc="-10" dirty="0">
                <a:latin typeface="Arial"/>
                <a:cs typeface="Arial"/>
              </a:rPr>
              <a:t>s</a:t>
            </a:r>
            <a:endParaRPr sz="1000" dirty="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2571838126"/>
              </p:ext>
            </p:extLst>
          </p:nvPr>
        </p:nvGraphicFramePr>
        <p:xfrm>
          <a:off x="507999" y="1817793"/>
          <a:ext cx="18287998" cy="7680960"/>
        </p:xfrm>
        <a:graphic>
          <a:graphicData uri="http://schemas.openxmlformats.org/drawingml/2006/table">
            <a:tbl>
              <a:tblPr firstRow="1" bandRow="1">
                <a:tableStyleId>{2D5ABB26-0587-4C30-8999-92F81FD0307C}</a:tableStyleId>
              </a:tblPr>
              <a:tblGrid>
                <a:gridCol w="5848721">
                  <a:extLst>
                    <a:ext uri="{9D8B030D-6E8A-4147-A177-3AD203B41FA5}">
                      <a16:colId xmlns:a16="http://schemas.microsoft.com/office/drawing/2014/main" val="20001"/>
                    </a:ext>
                  </a:extLst>
                </a:gridCol>
                <a:gridCol w="36781">
                  <a:extLst>
                    <a:ext uri="{9D8B030D-6E8A-4147-A177-3AD203B41FA5}">
                      <a16:colId xmlns:a16="http://schemas.microsoft.com/office/drawing/2014/main" val="20002"/>
                    </a:ext>
                  </a:extLst>
                </a:gridCol>
                <a:gridCol w="2836523">
                  <a:extLst>
                    <a:ext uri="{9D8B030D-6E8A-4147-A177-3AD203B41FA5}">
                      <a16:colId xmlns:a16="http://schemas.microsoft.com/office/drawing/2014/main" val="20003"/>
                    </a:ext>
                  </a:extLst>
                </a:gridCol>
                <a:gridCol w="2173681">
                  <a:extLst>
                    <a:ext uri="{9D8B030D-6E8A-4147-A177-3AD203B41FA5}">
                      <a16:colId xmlns:a16="http://schemas.microsoft.com/office/drawing/2014/main" val="20004"/>
                    </a:ext>
                  </a:extLst>
                </a:gridCol>
                <a:gridCol w="2382085">
                  <a:extLst>
                    <a:ext uri="{9D8B030D-6E8A-4147-A177-3AD203B41FA5}">
                      <a16:colId xmlns:a16="http://schemas.microsoft.com/office/drawing/2014/main" val="20005"/>
                    </a:ext>
                  </a:extLst>
                </a:gridCol>
                <a:gridCol w="2628396">
                  <a:extLst>
                    <a:ext uri="{9D8B030D-6E8A-4147-A177-3AD203B41FA5}">
                      <a16:colId xmlns:a16="http://schemas.microsoft.com/office/drawing/2014/main" val="20006"/>
                    </a:ext>
                  </a:extLst>
                </a:gridCol>
                <a:gridCol w="2381811">
                  <a:extLst>
                    <a:ext uri="{9D8B030D-6E8A-4147-A177-3AD203B41FA5}">
                      <a16:colId xmlns:a16="http://schemas.microsoft.com/office/drawing/2014/main" val="20007"/>
                    </a:ext>
                  </a:extLst>
                </a:gridCol>
              </a:tblGrid>
              <a:tr h="184404">
                <a:tc rowSpan="2">
                  <a:txBody>
                    <a:bodyPr/>
                    <a:lstStyle/>
                    <a:p>
                      <a:pPr marL="431800" marR="431800" indent="123189">
                        <a:lnSpc>
                          <a:spcPct val="100000"/>
                        </a:lnSpc>
                      </a:pPr>
                      <a:r>
                        <a:rPr sz="2400" b="1" dirty="0">
                          <a:solidFill>
                            <a:schemeClr val="tx1"/>
                          </a:solidFill>
                          <a:latin typeface="Arial"/>
                          <a:cs typeface="Arial"/>
                        </a:rPr>
                        <a:t>M</a:t>
                      </a:r>
                      <a:r>
                        <a:rPr sz="2400" b="1" spc="-5" dirty="0">
                          <a:solidFill>
                            <a:schemeClr val="tx1"/>
                          </a:solidFill>
                          <a:latin typeface="Arial"/>
                          <a:cs typeface="Arial"/>
                        </a:rPr>
                        <a:t>E</a:t>
                      </a:r>
                      <a:r>
                        <a:rPr sz="2400" b="1" spc="5" dirty="0">
                          <a:solidFill>
                            <a:schemeClr val="tx1"/>
                          </a:solidFill>
                          <a:latin typeface="Arial"/>
                          <a:cs typeface="Arial"/>
                        </a:rPr>
                        <a:t>A</a:t>
                      </a:r>
                      <a:r>
                        <a:rPr sz="2400" b="1" spc="-10" dirty="0">
                          <a:solidFill>
                            <a:schemeClr val="tx1"/>
                          </a:solidFill>
                          <a:latin typeface="Arial"/>
                          <a:cs typeface="Arial"/>
                        </a:rPr>
                        <a:t>N</a:t>
                      </a:r>
                      <a:r>
                        <a:rPr sz="2400" b="1" spc="0" dirty="0">
                          <a:solidFill>
                            <a:schemeClr val="tx1"/>
                          </a:solidFill>
                          <a:latin typeface="Arial"/>
                          <a:cs typeface="Arial"/>
                        </a:rPr>
                        <a:t>S</a:t>
                      </a:r>
                      <a:r>
                        <a:rPr sz="2400" b="1" spc="-10" dirty="0">
                          <a:solidFill>
                            <a:schemeClr val="tx1"/>
                          </a:solidFill>
                          <a:latin typeface="Arial"/>
                          <a:cs typeface="Arial"/>
                        </a:rPr>
                        <a:t> </a:t>
                      </a:r>
                      <a:r>
                        <a:rPr sz="2400" b="1" spc="0" dirty="0">
                          <a:solidFill>
                            <a:schemeClr val="tx1"/>
                          </a:solidFill>
                          <a:latin typeface="Arial"/>
                          <a:cs typeface="Arial"/>
                        </a:rPr>
                        <a:t>OF </a:t>
                      </a:r>
                      <a:r>
                        <a:rPr sz="2400" b="1" spc="-5" dirty="0">
                          <a:solidFill>
                            <a:schemeClr val="tx1"/>
                          </a:solidFill>
                          <a:latin typeface="Arial"/>
                          <a:cs typeface="Arial"/>
                        </a:rPr>
                        <a:t>VE</a:t>
                      </a:r>
                      <a:r>
                        <a:rPr sz="2400" b="1" spc="-10" dirty="0">
                          <a:solidFill>
                            <a:schemeClr val="tx1"/>
                          </a:solidFill>
                          <a:latin typeface="Arial"/>
                          <a:cs typeface="Arial"/>
                        </a:rPr>
                        <a:t>R</a:t>
                      </a:r>
                      <a:r>
                        <a:rPr sz="2400" b="1" spc="0" dirty="0">
                          <a:solidFill>
                            <a:schemeClr val="tx1"/>
                          </a:solidFill>
                          <a:latin typeface="Arial"/>
                          <a:cs typeface="Arial"/>
                        </a:rPr>
                        <a:t>IFIC</a:t>
                      </a:r>
                      <a:r>
                        <a:rPr sz="2400" b="1" spc="-10" dirty="0">
                          <a:solidFill>
                            <a:schemeClr val="tx1"/>
                          </a:solidFill>
                          <a:latin typeface="Arial"/>
                          <a:cs typeface="Arial"/>
                        </a:rPr>
                        <a:t>A</a:t>
                      </a:r>
                      <a:r>
                        <a:rPr sz="2400" b="1" spc="0" dirty="0">
                          <a:solidFill>
                            <a:schemeClr val="tx1"/>
                          </a:solidFill>
                          <a:latin typeface="Arial"/>
                          <a:cs typeface="Arial"/>
                        </a:rPr>
                        <a:t>TI</a:t>
                      </a:r>
                      <a:r>
                        <a:rPr sz="2400" b="1" spc="5" dirty="0">
                          <a:solidFill>
                            <a:schemeClr val="tx1"/>
                          </a:solidFill>
                          <a:latin typeface="Arial"/>
                          <a:cs typeface="Arial"/>
                        </a:rPr>
                        <a:t>O</a:t>
                      </a:r>
                      <a:r>
                        <a:rPr sz="2400" b="1" spc="0" dirty="0">
                          <a:solidFill>
                            <a:schemeClr val="tx1"/>
                          </a:solidFill>
                          <a:latin typeface="Arial"/>
                          <a:cs typeface="Arial"/>
                        </a:rPr>
                        <a:t>N</a:t>
                      </a:r>
                      <a:endParaRPr sz="2400">
                        <a:solidFill>
                          <a:schemeClr val="tx1"/>
                        </a:solidFill>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cap="flat" cmpd="sng" algn="ctr">
                      <a:solidFill>
                        <a:srgbClr val="000000"/>
                      </a:solidFill>
                      <a:prstDash val="solid"/>
                      <a:round/>
                      <a:headEnd type="none" w="med" len="med"/>
                      <a:tailEnd type="none" w="med" len="med"/>
                    </a:lnB>
                    <a:solidFill>
                      <a:srgbClr val="C2D59B"/>
                    </a:solidFill>
                  </a:tcPr>
                </a:tc>
                <a:tc gridSpan="6">
                  <a:txBody>
                    <a:bodyPr/>
                    <a:lstStyle/>
                    <a:p>
                      <a:pPr marR="1905" algn="ctr">
                        <a:lnSpc>
                          <a:spcPct val="100000"/>
                        </a:lnSpc>
                      </a:pPr>
                      <a:r>
                        <a:rPr sz="2400" b="1" spc="-5" dirty="0">
                          <a:solidFill>
                            <a:schemeClr val="tx1"/>
                          </a:solidFill>
                          <a:latin typeface="Arial"/>
                          <a:cs typeface="Arial"/>
                        </a:rPr>
                        <a:t>PE</a:t>
                      </a:r>
                      <a:r>
                        <a:rPr sz="2400" b="1" spc="-10" dirty="0">
                          <a:solidFill>
                            <a:schemeClr val="tx1"/>
                          </a:solidFill>
                          <a:latin typeface="Arial"/>
                          <a:cs typeface="Arial"/>
                        </a:rPr>
                        <a:t>R</a:t>
                      </a:r>
                      <a:r>
                        <a:rPr sz="2400" b="1" spc="0" dirty="0">
                          <a:solidFill>
                            <a:schemeClr val="tx1"/>
                          </a:solidFill>
                          <a:latin typeface="Arial"/>
                          <a:cs typeface="Arial"/>
                        </a:rPr>
                        <a:t>FORM</a:t>
                      </a:r>
                      <a:r>
                        <a:rPr sz="2400" b="1" spc="5" dirty="0">
                          <a:solidFill>
                            <a:schemeClr val="tx1"/>
                          </a:solidFill>
                          <a:latin typeface="Arial"/>
                          <a:cs typeface="Arial"/>
                        </a:rPr>
                        <a:t>A</a:t>
                      </a:r>
                      <a:r>
                        <a:rPr sz="2400" b="1" spc="-10" dirty="0">
                          <a:solidFill>
                            <a:schemeClr val="tx1"/>
                          </a:solidFill>
                          <a:latin typeface="Arial"/>
                          <a:cs typeface="Arial"/>
                        </a:rPr>
                        <a:t>NC</a:t>
                      </a:r>
                      <a:r>
                        <a:rPr sz="2400" b="1" spc="0" dirty="0">
                          <a:solidFill>
                            <a:schemeClr val="tx1"/>
                          </a:solidFill>
                          <a:latin typeface="Arial"/>
                          <a:cs typeface="Arial"/>
                        </a:rPr>
                        <a:t>E</a:t>
                      </a:r>
                      <a:r>
                        <a:rPr sz="2400" b="1" spc="-10" dirty="0">
                          <a:solidFill>
                            <a:schemeClr val="tx1"/>
                          </a:solidFill>
                          <a:latin typeface="Arial"/>
                          <a:cs typeface="Arial"/>
                        </a:rPr>
                        <a:t> </a:t>
                      </a:r>
                      <a:r>
                        <a:rPr sz="2400" b="1" spc="0" dirty="0">
                          <a:solidFill>
                            <a:schemeClr val="tx1"/>
                          </a:solidFill>
                          <a:latin typeface="Arial"/>
                          <a:cs typeface="Arial"/>
                        </a:rPr>
                        <a:t>I</a:t>
                      </a:r>
                      <a:r>
                        <a:rPr sz="2400" b="1" spc="-10" dirty="0">
                          <a:solidFill>
                            <a:schemeClr val="tx1"/>
                          </a:solidFill>
                          <a:latin typeface="Arial"/>
                          <a:cs typeface="Arial"/>
                        </a:rPr>
                        <a:t>ND</a:t>
                      </a:r>
                      <a:r>
                        <a:rPr sz="2400" b="1" spc="0" dirty="0">
                          <a:solidFill>
                            <a:schemeClr val="tx1"/>
                          </a:solidFill>
                          <a:latin typeface="Arial"/>
                          <a:cs typeface="Arial"/>
                        </a:rPr>
                        <a:t>I</a:t>
                      </a:r>
                      <a:r>
                        <a:rPr sz="2400" b="1" spc="-20" dirty="0">
                          <a:solidFill>
                            <a:schemeClr val="tx1"/>
                          </a:solidFill>
                          <a:latin typeface="Arial"/>
                          <a:cs typeface="Arial"/>
                        </a:rPr>
                        <a:t>C</a:t>
                      </a:r>
                      <a:r>
                        <a:rPr sz="2400" b="1" spc="-10" dirty="0">
                          <a:solidFill>
                            <a:schemeClr val="tx1"/>
                          </a:solidFill>
                          <a:latin typeface="Arial"/>
                          <a:cs typeface="Arial"/>
                        </a:rPr>
                        <a:t>A</a:t>
                      </a:r>
                      <a:r>
                        <a:rPr sz="2400" b="1" spc="5" dirty="0">
                          <a:solidFill>
                            <a:schemeClr val="tx1"/>
                          </a:solidFill>
                          <a:latin typeface="Arial"/>
                          <a:cs typeface="Arial"/>
                        </a:rPr>
                        <a:t>T</a:t>
                      </a:r>
                      <a:r>
                        <a:rPr sz="2400" b="1" spc="0" dirty="0">
                          <a:solidFill>
                            <a:schemeClr val="tx1"/>
                          </a:solidFill>
                          <a:latin typeface="Arial"/>
                          <a:cs typeface="Arial"/>
                        </a:rPr>
                        <a:t>OR</a:t>
                      </a:r>
                      <a:endParaRPr sz="2400">
                        <a:solidFill>
                          <a:schemeClr val="tx1"/>
                        </a:solidFill>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87679">
                <a:tc vMerge="1">
                  <a:txBody>
                    <a:bodyPr/>
                    <a:lstStyle/>
                    <a:p>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266065">
                        <a:lnSpc>
                          <a:spcPct val="100000"/>
                        </a:lnSpc>
                      </a:pPr>
                      <a:endParaRPr sz="2400" dirty="0">
                        <a:solidFill>
                          <a:schemeClr val="tx1"/>
                        </a:solidFill>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81965" marR="154940" indent="-326390">
                        <a:lnSpc>
                          <a:spcPct val="100000"/>
                        </a:lnSpc>
                      </a:pPr>
                      <a:r>
                        <a:rPr sz="2400" b="1" dirty="0">
                          <a:solidFill>
                            <a:schemeClr val="tx1"/>
                          </a:solidFill>
                          <a:latin typeface="Arial"/>
                          <a:cs typeface="Arial"/>
                        </a:rPr>
                        <a:t>Out</a:t>
                      </a:r>
                      <a:r>
                        <a:rPr sz="2400" b="1" spc="-15" dirty="0">
                          <a:solidFill>
                            <a:schemeClr val="tx1"/>
                          </a:solidFill>
                          <a:latin typeface="Arial"/>
                          <a:cs typeface="Arial"/>
                        </a:rPr>
                        <a:t>s</a:t>
                      </a:r>
                      <a:r>
                        <a:rPr sz="2400" b="1" spc="0" dirty="0">
                          <a:solidFill>
                            <a:schemeClr val="tx1"/>
                          </a:solidFill>
                          <a:latin typeface="Arial"/>
                          <a:cs typeface="Arial"/>
                        </a:rPr>
                        <a:t>ta</a:t>
                      </a:r>
                      <a:r>
                        <a:rPr sz="2400" b="1" spc="-5" dirty="0">
                          <a:solidFill>
                            <a:schemeClr val="tx1"/>
                          </a:solidFill>
                          <a:latin typeface="Arial"/>
                          <a:cs typeface="Arial"/>
                        </a:rPr>
                        <a:t>n</a:t>
                      </a:r>
                      <a:r>
                        <a:rPr sz="2400" b="1" spc="0" dirty="0">
                          <a:solidFill>
                            <a:schemeClr val="tx1"/>
                          </a:solidFill>
                          <a:latin typeface="Arial"/>
                          <a:cs typeface="Arial"/>
                        </a:rPr>
                        <a:t>ding (5)</a:t>
                      </a:r>
                      <a:endParaRPr sz="2400">
                        <a:solidFill>
                          <a:schemeClr val="tx1"/>
                        </a:solidFill>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167005" marR="167005" indent="-1905" algn="ctr">
                        <a:lnSpc>
                          <a:spcPct val="100000"/>
                        </a:lnSpc>
                      </a:pPr>
                      <a:r>
                        <a:rPr sz="2400" b="1" spc="-5" dirty="0">
                          <a:solidFill>
                            <a:schemeClr val="tx1"/>
                          </a:solidFill>
                          <a:latin typeface="Arial"/>
                          <a:cs typeface="Arial"/>
                        </a:rPr>
                        <a:t>V</a:t>
                      </a:r>
                      <a:r>
                        <a:rPr sz="2400" b="1" spc="0" dirty="0">
                          <a:solidFill>
                            <a:schemeClr val="tx1"/>
                          </a:solidFill>
                          <a:latin typeface="Arial"/>
                          <a:cs typeface="Arial"/>
                        </a:rPr>
                        <a:t>ery </a:t>
                      </a:r>
                      <a:r>
                        <a:rPr sz="2400" b="1" spc="-5" dirty="0">
                          <a:solidFill>
                            <a:schemeClr val="tx1"/>
                          </a:solidFill>
                          <a:latin typeface="Arial"/>
                          <a:cs typeface="Arial"/>
                        </a:rPr>
                        <a:t>S</a:t>
                      </a:r>
                      <a:r>
                        <a:rPr sz="2400" b="1" spc="0" dirty="0">
                          <a:solidFill>
                            <a:schemeClr val="tx1"/>
                          </a:solidFill>
                          <a:latin typeface="Arial"/>
                          <a:cs typeface="Arial"/>
                        </a:rPr>
                        <a:t>at</a:t>
                      </a:r>
                      <a:r>
                        <a:rPr sz="2400" b="1" spc="5" dirty="0">
                          <a:solidFill>
                            <a:schemeClr val="tx1"/>
                          </a:solidFill>
                          <a:latin typeface="Arial"/>
                          <a:cs typeface="Arial"/>
                        </a:rPr>
                        <a:t>i</a:t>
                      </a:r>
                      <a:r>
                        <a:rPr sz="2400" b="1" spc="0" dirty="0">
                          <a:solidFill>
                            <a:schemeClr val="tx1"/>
                          </a:solidFill>
                          <a:latin typeface="Arial"/>
                          <a:cs typeface="Arial"/>
                        </a:rPr>
                        <a:t>sfa</a:t>
                      </a:r>
                      <a:r>
                        <a:rPr sz="2400" b="1" spc="-15" dirty="0">
                          <a:solidFill>
                            <a:schemeClr val="tx1"/>
                          </a:solidFill>
                          <a:latin typeface="Arial"/>
                          <a:cs typeface="Arial"/>
                        </a:rPr>
                        <a:t>c</a:t>
                      </a:r>
                      <a:r>
                        <a:rPr sz="2400" b="1" spc="0" dirty="0">
                          <a:solidFill>
                            <a:schemeClr val="tx1"/>
                          </a:solidFill>
                          <a:latin typeface="Arial"/>
                          <a:cs typeface="Arial"/>
                        </a:rPr>
                        <a:t>tory (4)</a:t>
                      </a:r>
                      <a:endParaRPr sz="2400">
                        <a:solidFill>
                          <a:schemeClr val="tx1"/>
                        </a:solidFill>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53390" marR="139700" indent="-315595">
                        <a:lnSpc>
                          <a:spcPct val="100000"/>
                        </a:lnSpc>
                      </a:pPr>
                      <a:r>
                        <a:rPr sz="2400" b="1" spc="-5" dirty="0">
                          <a:solidFill>
                            <a:schemeClr val="tx1"/>
                          </a:solidFill>
                          <a:latin typeface="Arial"/>
                          <a:cs typeface="Arial"/>
                        </a:rPr>
                        <a:t>S</a:t>
                      </a:r>
                      <a:r>
                        <a:rPr sz="2400" b="1" spc="0" dirty="0">
                          <a:solidFill>
                            <a:schemeClr val="tx1"/>
                          </a:solidFill>
                          <a:latin typeface="Arial"/>
                          <a:cs typeface="Arial"/>
                        </a:rPr>
                        <a:t>at</a:t>
                      </a:r>
                      <a:r>
                        <a:rPr sz="2400" b="1" spc="5" dirty="0">
                          <a:solidFill>
                            <a:schemeClr val="tx1"/>
                          </a:solidFill>
                          <a:latin typeface="Arial"/>
                          <a:cs typeface="Arial"/>
                        </a:rPr>
                        <a:t>i</a:t>
                      </a:r>
                      <a:r>
                        <a:rPr sz="2400" b="1" spc="0" dirty="0">
                          <a:solidFill>
                            <a:schemeClr val="tx1"/>
                          </a:solidFill>
                          <a:latin typeface="Arial"/>
                          <a:cs typeface="Arial"/>
                        </a:rPr>
                        <a:t>sfa</a:t>
                      </a:r>
                      <a:r>
                        <a:rPr sz="2400" b="1" spc="-15" dirty="0">
                          <a:solidFill>
                            <a:schemeClr val="tx1"/>
                          </a:solidFill>
                          <a:latin typeface="Arial"/>
                          <a:cs typeface="Arial"/>
                        </a:rPr>
                        <a:t>c</a:t>
                      </a:r>
                      <a:r>
                        <a:rPr sz="2400" b="1" spc="0" dirty="0">
                          <a:solidFill>
                            <a:schemeClr val="tx1"/>
                          </a:solidFill>
                          <a:latin typeface="Arial"/>
                          <a:cs typeface="Arial"/>
                        </a:rPr>
                        <a:t>tory (3)</a:t>
                      </a:r>
                      <a:endParaRPr sz="2400">
                        <a:solidFill>
                          <a:schemeClr val="tx1"/>
                        </a:solidFill>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508000" marR="110489" indent="-399415">
                        <a:lnSpc>
                          <a:spcPct val="100000"/>
                        </a:lnSpc>
                      </a:pPr>
                      <a:r>
                        <a:rPr sz="2400" b="1" spc="-10" dirty="0">
                          <a:solidFill>
                            <a:schemeClr val="tx1"/>
                          </a:solidFill>
                          <a:latin typeface="Arial"/>
                          <a:cs typeface="Arial"/>
                        </a:rPr>
                        <a:t>U</a:t>
                      </a:r>
                      <a:r>
                        <a:rPr sz="2400" b="1" spc="0" dirty="0">
                          <a:solidFill>
                            <a:schemeClr val="tx1"/>
                          </a:solidFill>
                          <a:latin typeface="Arial"/>
                          <a:cs typeface="Arial"/>
                        </a:rPr>
                        <a:t>n</a:t>
                      </a:r>
                      <a:r>
                        <a:rPr sz="2400" b="1" spc="-5" dirty="0">
                          <a:solidFill>
                            <a:schemeClr val="tx1"/>
                          </a:solidFill>
                          <a:latin typeface="Arial"/>
                          <a:cs typeface="Arial"/>
                        </a:rPr>
                        <a:t>s</a:t>
                      </a:r>
                      <a:r>
                        <a:rPr sz="2400" b="1" spc="0" dirty="0">
                          <a:solidFill>
                            <a:schemeClr val="tx1"/>
                          </a:solidFill>
                          <a:latin typeface="Arial"/>
                          <a:cs typeface="Arial"/>
                        </a:rPr>
                        <a:t>at</a:t>
                      </a:r>
                      <a:r>
                        <a:rPr sz="2400" b="1" spc="5" dirty="0">
                          <a:solidFill>
                            <a:schemeClr val="tx1"/>
                          </a:solidFill>
                          <a:latin typeface="Arial"/>
                          <a:cs typeface="Arial"/>
                        </a:rPr>
                        <a:t>i</a:t>
                      </a:r>
                      <a:r>
                        <a:rPr sz="2400" b="1" spc="0" dirty="0">
                          <a:solidFill>
                            <a:schemeClr val="tx1"/>
                          </a:solidFill>
                          <a:latin typeface="Arial"/>
                          <a:cs typeface="Arial"/>
                        </a:rPr>
                        <a:t>sfa</a:t>
                      </a:r>
                      <a:r>
                        <a:rPr sz="2400" b="1" spc="-15" dirty="0">
                          <a:solidFill>
                            <a:schemeClr val="tx1"/>
                          </a:solidFill>
                          <a:latin typeface="Arial"/>
                          <a:cs typeface="Arial"/>
                        </a:rPr>
                        <a:t>c</a:t>
                      </a:r>
                      <a:r>
                        <a:rPr sz="2400" b="1" spc="0" dirty="0">
                          <a:solidFill>
                            <a:schemeClr val="tx1"/>
                          </a:solidFill>
                          <a:latin typeface="Arial"/>
                          <a:cs typeface="Arial"/>
                        </a:rPr>
                        <a:t>tory (2)</a:t>
                      </a:r>
                      <a:endParaRPr sz="2400">
                        <a:solidFill>
                          <a:schemeClr val="tx1"/>
                        </a:solidFill>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378460" marR="382270" algn="ctr">
                        <a:lnSpc>
                          <a:spcPct val="100000"/>
                        </a:lnSpc>
                      </a:pPr>
                      <a:r>
                        <a:rPr sz="2400" b="1" spc="-5" dirty="0">
                          <a:solidFill>
                            <a:schemeClr val="tx1"/>
                          </a:solidFill>
                          <a:latin typeface="Arial"/>
                          <a:cs typeface="Arial"/>
                        </a:rPr>
                        <a:t>P</a:t>
                      </a:r>
                      <a:r>
                        <a:rPr sz="2400" b="1" spc="0" dirty="0">
                          <a:solidFill>
                            <a:schemeClr val="tx1"/>
                          </a:solidFill>
                          <a:latin typeface="Arial"/>
                          <a:cs typeface="Arial"/>
                        </a:rPr>
                        <a:t>o</a:t>
                      </a:r>
                      <a:r>
                        <a:rPr sz="2400" b="1" spc="-10" dirty="0">
                          <a:solidFill>
                            <a:schemeClr val="tx1"/>
                          </a:solidFill>
                          <a:latin typeface="Arial"/>
                          <a:cs typeface="Arial"/>
                        </a:rPr>
                        <a:t>o</a:t>
                      </a:r>
                      <a:r>
                        <a:rPr sz="2400" b="1" spc="0" dirty="0">
                          <a:solidFill>
                            <a:schemeClr val="tx1"/>
                          </a:solidFill>
                          <a:latin typeface="Arial"/>
                          <a:cs typeface="Arial"/>
                        </a:rPr>
                        <a:t>r (1)</a:t>
                      </a:r>
                      <a:endParaRPr sz="2400">
                        <a:solidFill>
                          <a:schemeClr val="tx1"/>
                        </a:solidFill>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extLst>
                  <a:ext uri="{0D108BD9-81ED-4DB2-BD59-A6C34878D82A}">
                    <a16:rowId xmlns:a16="http://schemas.microsoft.com/office/drawing/2014/main" val="10001"/>
                  </a:ext>
                </a:extLst>
              </a:tr>
              <a:tr h="4864049">
                <a:tc>
                  <a:txBody>
                    <a:bodyPr/>
                    <a:lstStyle/>
                    <a:p>
                      <a:pPr marL="227965" marR="101600" indent="-173990">
                        <a:lnSpc>
                          <a:spcPct val="100000"/>
                        </a:lnSpc>
                        <a:buFont typeface="Arial"/>
                        <a:buAutoNum type="arabicPeriod"/>
                        <a:tabLst>
                          <a:tab pos="227965" algn="l"/>
                        </a:tabLst>
                      </a:pPr>
                      <a:r>
                        <a:rPr sz="2000" spc="0" dirty="0">
                          <a:solidFill>
                            <a:schemeClr val="tx1"/>
                          </a:solidFill>
                          <a:latin typeface="Arial"/>
                          <a:cs typeface="Arial"/>
                        </a:rPr>
                        <a:t>Docu</a:t>
                      </a:r>
                      <a:r>
                        <a:rPr sz="2000" spc="-5" dirty="0">
                          <a:solidFill>
                            <a:schemeClr val="tx1"/>
                          </a:solidFill>
                          <a:latin typeface="Arial"/>
                          <a:cs typeface="Arial"/>
                        </a:rPr>
                        <a:t>m</a:t>
                      </a:r>
                      <a:r>
                        <a:rPr sz="2000" spc="5" dirty="0">
                          <a:solidFill>
                            <a:schemeClr val="tx1"/>
                          </a:solidFill>
                          <a:latin typeface="Arial"/>
                          <a:cs typeface="Arial"/>
                        </a:rPr>
                        <a:t>e</a:t>
                      </a:r>
                      <a:r>
                        <a:rPr sz="2000" spc="0" dirty="0">
                          <a:solidFill>
                            <a:schemeClr val="tx1"/>
                          </a:solidFill>
                          <a:latin typeface="Arial"/>
                          <a:cs typeface="Arial"/>
                        </a:rPr>
                        <a:t>nt</a:t>
                      </a:r>
                      <a:r>
                        <a:rPr sz="2000" spc="5" dirty="0">
                          <a:solidFill>
                            <a:schemeClr val="tx1"/>
                          </a:solidFill>
                          <a:latin typeface="Arial"/>
                          <a:cs typeface="Arial"/>
                        </a:rPr>
                        <a:t>e</a:t>
                      </a:r>
                      <a:r>
                        <a:rPr sz="2000" spc="0" dirty="0">
                          <a:solidFill>
                            <a:schemeClr val="tx1"/>
                          </a:solidFill>
                          <a:latin typeface="Arial"/>
                          <a:cs typeface="Arial"/>
                        </a:rPr>
                        <a:t>d</a:t>
                      </a:r>
                      <a:r>
                        <a:rPr sz="2000" spc="-5" dirty="0">
                          <a:solidFill>
                            <a:schemeClr val="tx1"/>
                          </a:solidFill>
                          <a:latin typeface="Arial"/>
                          <a:cs typeface="Arial"/>
                        </a:rPr>
                        <a:t> f</a:t>
                      </a:r>
                      <a:r>
                        <a:rPr sz="2000" spc="5" dirty="0">
                          <a:solidFill>
                            <a:schemeClr val="tx1"/>
                          </a:solidFill>
                          <a:latin typeface="Arial"/>
                          <a:cs typeface="Arial"/>
                        </a:rPr>
                        <a:t>e</a:t>
                      </a:r>
                      <a:r>
                        <a:rPr sz="2000" spc="0" dirty="0">
                          <a:solidFill>
                            <a:schemeClr val="tx1"/>
                          </a:solidFill>
                          <a:latin typeface="Arial"/>
                          <a:cs typeface="Arial"/>
                        </a:rPr>
                        <a:t>e</a:t>
                      </a:r>
                      <a:r>
                        <a:rPr sz="2000" spc="-5" dirty="0">
                          <a:solidFill>
                            <a:schemeClr val="tx1"/>
                          </a:solidFill>
                          <a:latin typeface="Arial"/>
                          <a:cs typeface="Arial"/>
                        </a:rPr>
                        <a:t>d</a:t>
                      </a:r>
                      <a:r>
                        <a:rPr sz="2000" spc="5" dirty="0">
                          <a:solidFill>
                            <a:schemeClr val="tx1"/>
                          </a:solidFill>
                          <a:latin typeface="Arial"/>
                          <a:cs typeface="Arial"/>
                        </a:rPr>
                        <a:t>b</a:t>
                      </a:r>
                      <a:r>
                        <a:rPr sz="2000" spc="0" dirty="0">
                          <a:solidFill>
                            <a:schemeClr val="tx1"/>
                          </a:solidFill>
                          <a:latin typeface="Arial"/>
                          <a:cs typeface="Arial"/>
                        </a:rPr>
                        <a:t>ack from</a:t>
                      </a:r>
                      <a:r>
                        <a:rPr sz="2000" spc="-5" dirty="0">
                          <a:solidFill>
                            <a:schemeClr val="tx1"/>
                          </a:solidFill>
                          <a:latin typeface="Arial"/>
                          <a:cs typeface="Arial"/>
                        </a:rPr>
                        <a:t> </a:t>
                      </a:r>
                      <a:r>
                        <a:rPr sz="2000" spc="0" dirty="0">
                          <a:solidFill>
                            <a:schemeClr val="tx1"/>
                          </a:solidFill>
                          <a:latin typeface="Arial"/>
                          <a:cs typeface="Arial"/>
                        </a:rPr>
                        <a:t>su</a:t>
                      </a:r>
                      <a:r>
                        <a:rPr sz="2000" spc="5" dirty="0">
                          <a:solidFill>
                            <a:schemeClr val="tx1"/>
                          </a:solidFill>
                          <a:latin typeface="Arial"/>
                          <a:cs typeface="Arial"/>
                        </a:rPr>
                        <a:t>p</a:t>
                      </a:r>
                      <a:r>
                        <a:rPr sz="2000" spc="0" dirty="0">
                          <a:solidFill>
                            <a:schemeClr val="tx1"/>
                          </a:solidFill>
                          <a:latin typeface="Arial"/>
                          <a:cs typeface="Arial"/>
                        </a:rPr>
                        <a:t>eri</a:t>
                      </a:r>
                      <a:r>
                        <a:rPr sz="2000" spc="-5" dirty="0">
                          <a:solidFill>
                            <a:schemeClr val="tx1"/>
                          </a:solidFill>
                          <a:latin typeface="Arial"/>
                          <a:cs typeface="Arial"/>
                        </a:rPr>
                        <a:t>o</a:t>
                      </a:r>
                      <a:r>
                        <a:rPr sz="2000" spc="0" dirty="0">
                          <a:solidFill>
                            <a:schemeClr val="tx1"/>
                          </a:solidFill>
                          <a:latin typeface="Arial"/>
                          <a:cs typeface="Arial"/>
                        </a:rPr>
                        <a:t>r</a:t>
                      </a:r>
                      <a:r>
                        <a:rPr sz="2000" spc="5" dirty="0">
                          <a:solidFill>
                            <a:schemeClr val="tx1"/>
                          </a:solidFill>
                          <a:latin typeface="Arial"/>
                          <a:cs typeface="Arial"/>
                        </a:rPr>
                        <a:t>s</a:t>
                      </a:r>
                      <a:r>
                        <a:rPr sz="2000" spc="0" dirty="0">
                          <a:solidFill>
                            <a:schemeClr val="tx1"/>
                          </a:solidFill>
                          <a:latin typeface="Arial"/>
                          <a:cs typeface="Arial"/>
                        </a:rPr>
                        <a:t>,</a:t>
                      </a:r>
                      <a:r>
                        <a:rPr sz="2000" spc="-5" dirty="0">
                          <a:solidFill>
                            <a:schemeClr val="tx1"/>
                          </a:solidFill>
                          <a:latin typeface="Arial"/>
                          <a:cs typeface="Arial"/>
                        </a:rPr>
                        <a:t> </a:t>
                      </a:r>
                      <a:r>
                        <a:rPr sz="2000" spc="0" dirty="0">
                          <a:solidFill>
                            <a:schemeClr val="tx1"/>
                          </a:solidFill>
                          <a:latin typeface="Arial"/>
                          <a:cs typeface="Arial"/>
                        </a:rPr>
                        <a:t>col</a:t>
                      </a:r>
                      <a:r>
                        <a:rPr sz="2000" spc="-5" dirty="0">
                          <a:solidFill>
                            <a:schemeClr val="tx1"/>
                          </a:solidFill>
                          <a:latin typeface="Arial"/>
                          <a:cs typeface="Arial"/>
                        </a:rPr>
                        <a:t>l</a:t>
                      </a:r>
                      <a:r>
                        <a:rPr sz="2000" spc="5" dirty="0">
                          <a:solidFill>
                            <a:schemeClr val="tx1"/>
                          </a:solidFill>
                          <a:latin typeface="Arial"/>
                          <a:cs typeface="Arial"/>
                        </a:rPr>
                        <a:t>e</a:t>
                      </a:r>
                      <a:r>
                        <a:rPr sz="2000" spc="0" dirty="0">
                          <a:solidFill>
                            <a:schemeClr val="tx1"/>
                          </a:solidFill>
                          <a:latin typeface="Arial"/>
                          <a:cs typeface="Arial"/>
                        </a:rPr>
                        <a:t>a</a:t>
                      </a:r>
                      <a:r>
                        <a:rPr sz="2000" spc="-5" dirty="0">
                          <a:solidFill>
                            <a:schemeClr val="tx1"/>
                          </a:solidFill>
                          <a:latin typeface="Arial"/>
                          <a:cs typeface="Arial"/>
                        </a:rPr>
                        <a:t>g</a:t>
                      </a:r>
                      <a:r>
                        <a:rPr sz="2000" spc="5" dirty="0">
                          <a:solidFill>
                            <a:schemeClr val="tx1"/>
                          </a:solidFill>
                          <a:latin typeface="Arial"/>
                          <a:cs typeface="Arial"/>
                        </a:rPr>
                        <a:t>u</a:t>
                      </a:r>
                      <a:r>
                        <a:rPr sz="2000" spc="0" dirty="0">
                          <a:solidFill>
                            <a:schemeClr val="tx1"/>
                          </a:solidFill>
                          <a:latin typeface="Arial"/>
                          <a:cs typeface="Arial"/>
                        </a:rPr>
                        <a:t>es, </a:t>
                      </a:r>
                      <a:r>
                        <a:rPr sz="2000" spc="-5" dirty="0">
                          <a:solidFill>
                            <a:schemeClr val="tx1"/>
                          </a:solidFill>
                          <a:latin typeface="Arial"/>
                          <a:cs typeface="Arial"/>
                        </a:rPr>
                        <a:t>l</a:t>
                      </a:r>
                      <a:r>
                        <a:rPr sz="2000" spc="0" dirty="0">
                          <a:solidFill>
                            <a:schemeClr val="tx1"/>
                          </a:solidFill>
                          <a:latin typeface="Arial"/>
                          <a:cs typeface="Arial"/>
                        </a:rPr>
                        <a:t>e</a:t>
                      </a:r>
                      <a:r>
                        <a:rPr sz="2000" spc="-5" dirty="0">
                          <a:solidFill>
                            <a:schemeClr val="tx1"/>
                          </a:solidFill>
                          <a:latin typeface="Arial"/>
                          <a:cs typeface="Arial"/>
                        </a:rPr>
                        <a:t>a</a:t>
                      </a:r>
                      <a:r>
                        <a:rPr sz="2000" spc="0" dirty="0">
                          <a:solidFill>
                            <a:schemeClr val="tx1"/>
                          </a:solidFill>
                          <a:latin typeface="Arial"/>
                          <a:cs typeface="Arial"/>
                        </a:rPr>
                        <a:t>r</a:t>
                      </a:r>
                      <a:r>
                        <a:rPr sz="2000" spc="5" dirty="0">
                          <a:solidFill>
                            <a:schemeClr val="tx1"/>
                          </a:solidFill>
                          <a:latin typeface="Arial"/>
                          <a:cs typeface="Arial"/>
                        </a:rPr>
                        <a:t>n</a:t>
                      </a:r>
                      <a:r>
                        <a:rPr sz="2000" spc="0" dirty="0">
                          <a:solidFill>
                            <a:schemeClr val="tx1"/>
                          </a:solidFill>
                          <a:latin typeface="Arial"/>
                          <a:cs typeface="Arial"/>
                        </a:rPr>
                        <a:t>er</a:t>
                      </a:r>
                      <a:r>
                        <a:rPr sz="2000" spc="5" dirty="0">
                          <a:solidFill>
                            <a:schemeClr val="tx1"/>
                          </a:solidFill>
                          <a:latin typeface="Arial"/>
                          <a:cs typeface="Arial"/>
                        </a:rPr>
                        <a:t>s</a:t>
                      </a:r>
                      <a:r>
                        <a:rPr sz="2000" spc="0" dirty="0">
                          <a:solidFill>
                            <a:schemeClr val="tx1"/>
                          </a:solidFill>
                          <a:latin typeface="Arial"/>
                          <a:cs typeface="Arial"/>
                        </a:rPr>
                        <a:t>,</a:t>
                      </a:r>
                      <a:r>
                        <a:rPr sz="2000" spc="-5" dirty="0">
                          <a:solidFill>
                            <a:schemeClr val="tx1"/>
                          </a:solidFill>
                          <a:latin typeface="Arial"/>
                          <a:cs typeface="Arial"/>
                        </a:rPr>
                        <a:t> p</a:t>
                      </a:r>
                      <a:r>
                        <a:rPr sz="2000" spc="0" dirty="0">
                          <a:solidFill>
                            <a:schemeClr val="tx1"/>
                          </a:solidFill>
                          <a:latin typeface="Arial"/>
                          <a:cs typeface="Arial"/>
                        </a:rPr>
                        <a:t>ar</a:t>
                      </a:r>
                      <a:r>
                        <a:rPr sz="2000" spc="10" dirty="0">
                          <a:solidFill>
                            <a:schemeClr val="tx1"/>
                          </a:solidFill>
                          <a:latin typeface="Arial"/>
                          <a:cs typeface="Arial"/>
                        </a:rPr>
                        <a:t>e</a:t>
                      </a:r>
                      <a:r>
                        <a:rPr sz="2000" spc="0" dirty="0">
                          <a:solidFill>
                            <a:schemeClr val="tx1"/>
                          </a:solidFill>
                          <a:latin typeface="Arial"/>
                          <a:cs typeface="Arial"/>
                        </a:rPr>
                        <a:t>nts</a:t>
                      </a:r>
                      <a:r>
                        <a:rPr sz="2000" spc="5" dirty="0">
                          <a:solidFill>
                            <a:schemeClr val="tx1"/>
                          </a:solidFill>
                          <a:latin typeface="Arial"/>
                          <a:cs typeface="Arial"/>
                        </a:rPr>
                        <a:t> </a:t>
                      </a:r>
                      <a:r>
                        <a:rPr sz="2000" spc="0" dirty="0">
                          <a:solidFill>
                            <a:schemeClr val="tx1"/>
                          </a:solidFill>
                          <a:latin typeface="Arial"/>
                          <a:cs typeface="Arial"/>
                        </a:rPr>
                        <a:t>/ g</a:t>
                      </a:r>
                      <a:r>
                        <a:rPr sz="2000" spc="-5" dirty="0">
                          <a:solidFill>
                            <a:schemeClr val="tx1"/>
                          </a:solidFill>
                          <a:latin typeface="Arial"/>
                          <a:cs typeface="Arial"/>
                        </a:rPr>
                        <a:t>u</a:t>
                      </a:r>
                      <a:r>
                        <a:rPr sz="2000" spc="0" dirty="0">
                          <a:solidFill>
                            <a:schemeClr val="tx1"/>
                          </a:solidFill>
                          <a:latin typeface="Arial"/>
                          <a:cs typeface="Arial"/>
                        </a:rPr>
                        <a:t>ar</a:t>
                      </a:r>
                      <a:r>
                        <a:rPr sz="2000" spc="10" dirty="0">
                          <a:solidFill>
                            <a:schemeClr val="tx1"/>
                          </a:solidFill>
                          <a:latin typeface="Arial"/>
                          <a:cs typeface="Arial"/>
                        </a:rPr>
                        <a:t>d</a:t>
                      </a:r>
                      <a:r>
                        <a:rPr sz="2000" spc="-5" dirty="0">
                          <a:solidFill>
                            <a:schemeClr val="tx1"/>
                          </a:solidFill>
                          <a:latin typeface="Arial"/>
                          <a:cs typeface="Arial"/>
                        </a:rPr>
                        <a:t>i</a:t>
                      </a:r>
                      <a:r>
                        <a:rPr sz="2000" spc="0" dirty="0">
                          <a:solidFill>
                            <a:schemeClr val="tx1"/>
                          </a:solidFill>
                          <a:latin typeface="Arial"/>
                          <a:cs typeface="Arial"/>
                        </a:rPr>
                        <a:t>a</a:t>
                      </a:r>
                      <a:r>
                        <a:rPr sz="2000" spc="5" dirty="0">
                          <a:solidFill>
                            <a:schemeClr val="tx1"/>
                          </a:solidFill>
                          <a:latin typeface="Arial"/>
                          <a:cs typeface="Arial"/>
                        </a:rPr>
                        <a:t>n</a:t>
                      </a:r>
                      <a:r>
                        <a:rPr sz="2000" spc="0" dirty="0">
                          <a:solidFill>
                            <a:schemeClr val="tx1"/>
                          </a:solidFill>
                          <a:latin typeface="Arial"/>
                          <a:cs typeface="Arial"/>
                        </a:rPr>
                        <a:t>,</a:t>
                      </a:r>
                      <a:r>
                        <a:rPr sz="2000" spc="-5" dirty="0">
                          <a:solidFill>
                            <a:schemeClr val="tx1"/>
                          </a:solidFill>
                          <a:latin typeface="Arial"/>
                          <a:cs typeface="Arial"/>
                        </a:rPr>
                        <a:t> o</a:t>
                      </a:r>
                      <a:r>
                        <a:rPr sz="2000" spc="0" dirty="0">
                          <a:solidFill>
                            <a:schemeClr val="tx1"/>
                          </a:solidFill>
                          <a:latin typeface="Arial"/>
                          <a:cs typeface="Arial"/>
                        </a:rPr>
                        <a:t>r o</a:t>
                      </a:r>
                      <a:r>
                        <a:rPr sz="2000" spc="5" dirty="0">
                          <a:solidFill>
                            <a:schemeClr val="tx1"/>
                          </a:solidFill>
                          <a:latin typeface="Arial"/>
                          <a:cs typeface="Arial"/>
                        </a:rPr>
                        <a:t>t</a:t>
                      </a:r>
                      <a:r>
                        <a:rPr sz="2000" spc="0" dirty="0">
                          <a:solidFill>
                            <a:schemeClr val="tx1"/>
                          </a:solidFill>
                          <a:latin typeface="Arial"/>
                          <a:cs typeface="Arial"/>
                        </a:rPr>
                        <a:t>h</a:t>
                      </a:r>
                      <a:r>
                        <a:rPr sz="2000" spc="-5" dirty="0">
                          <a:solidFill>
                            <a:schemeClr val="tx1"/>
                          </a:solidFill>
                          <a:latin typeface="Arial"/>
                          <a:cs typeface="Arial"/>
                        </a:rPr>
                        <a:t>e</a:t>
                      </a:r>
                      <a:r>
                        <a:rPr sz="2000" spc="0" dirty="0">
                          <a:solidFill>
                            <a:schemeClr val="tx1"/>
                          </a:solidFill>
                          <a:latin typeface="Arial"/>
                          <a:cs typeface="Arial"/>
                        </a:rPr>
                        <a:t>r </a:t>
                      </a:r>
                      <a:r>
                        <a:rPr sz="2000" spc="5" dirty="0">
                          <a:solidFill>
                            <a:schemeClr val="tx1"/>
                          </a:solidFill>
                          <a:latin typeface="Arial"/>
                          <a:cs typeface="Arial"/>
                        </a:rPr>
                        <a:t>s</a:t>
                      </a:r>
                      <a:r>
                        <a:rPr sz="2000" spc="0" dirty="0">
                          <a:solidFill>
                            <a:schemeClr val="tx1"/>
                          </a:solidFill>
                          <a:latin typeface="Arial"/>
                          <a:cs typeface="Arial"/>
                        </a:rPr>
                        <a:t>take</a:t>
                      </a:r>
                      <a:r>
                        <a:rPr sz="2000" spc="-5" dirty="0">
                          <a:solidFill>
                            <a:schemeClr val="tx1"/>
                          </a:solidFill>
                          <a:latin typeface="Arial"/>
                          <a:cs typeface="Arial"/>
                        </a:rPr>
                        <a:t>h</a:t>
                      </a:r>
                      <a:r>
                        <a:rPr sz="2000" spc="0" dirty="0">
                          <a:solidFill>
                            <a:schemeClr val="tx1"/>
                          </a:solidFill>
                          <a:latin typeface="Arial"/>
                          <a:cs typeface="Arial"/>
                        </a:rPr>
                        <a:t>old</a:t>
                      </a:r>
                      <a:r>
                        <a:rPr sz="2000" spc="-5" dirty="0">
                          <a:solidFill>
                            <a:schemeClr val="tx1"/>
                          </a:solidFill>
                          <a:latin typeface="Arial"/>
                          <a:cs typeface="Arial"/>
                        </a:rPr>
                        <a:t>e</a:t>
                      </a:r>
                      <a:r>
                        <a:rPr sz="2000" spc="0" dirty="0">
                          <a:solidFill>
                            <a:schemeClr val="tx1"/>
                          </a:solidFill>
                          <a:latin typeface="Arial"/>
                          <a:cs typeface="Arial"/>
                        </a:rPr>
                        <a:t>rs</a:t>
                      </a:r>
                      <a:r>
                        <a:rPr sz="2000" spc="5" dirty="0">
                          <a:solidFill>
                            <a:schemeClr val="tx1"/>
                          </a:solidFill>
                          <a:latin typeface="Arial"/>
                          <a:cs typeface="Arial"/>
                        </a:rPr>
                        <a:t> d</a:t>
                      </a:r>
                      <a:r>
                        <a:rPr sz="2000" spc="-5" dirty="0">
                          <a:solidFill>
                            <a:schemeClr val="tx1"/>
                          </a:solidFill>
                          <a:latin typeface="Arial"/>
                          <a:cs typeface="Arial"/>
                        </a:rPr>
                        <a:t>i</a:t>
                      </a:r>
                      <a:r>
                        <a:rPr sz="2000" spc="0" dirty="0">
                          <a:solidFill>
                            <a:schemeClr val="tx1"/>
                          </a:solidFill>
                          <a:latin typeface="Arial"/>
                          <a:cs typeface="Arial"/>
                        </a:rPr>
                        <a:t>rect</a:t>
                      </a:r>
                      <a:r>
                        <a:rPr sz="2000" spc="-10" dirty="0">
                          <a:solidFill>
                            <a:schemeClr val="tx1"/>
                          </a:solidFill>
                          <a:latin typeface="Arial"/>
                          <a:cs typeface="Arial"/>
                        </a:rPr>
                        <a:t>l</a:t>
                      </a:r>
                      <a:r>
                        <a:rPr sz="2000" spc="0" dirty="0">
                          <a:solidFill>
                            <a:schemeClr val="tx1"/>
                          </a:solidFill>
                          <a:latin typeface="Arial"/>
                          <a:cs typeface="Arial"/>
                        </a:rPr>
                        <a:t>y ref</a:t>
                      </a:r>
                      <a:r>
                        <a:rPr sz="2000" spc="-10" dirty="0">
                          <a:solidFill>
                            <a:schemeClr val="tx1"/>
                          </a:solidFill>
                          <a:latin typeface="Arial"/>
                          <a:cs typeface="Arial"/>
                        </a:rPr>
                        <a:t>l</a:t>
                      </a:r>
                      <a:r>
                        <a:rPr sz="2000" spc="0" dirty="0">
                          <a:solidFill>
                            <a:schemeClr val="tx1"/>
                          </a:solidFill>
                          <a:latin typeface="Arial"/>
                          <a:cs typeface="Arial"/>
                        </a:rPr>
                        <a:t>ect</a:t>
                      </a:r>
                      <a:r>
                        <a:rPr sz="2000" spc="5" dirty="0">
                          <a:solidFill>
                            <a:schemeClr val="tx1"/>
                          </a:solidFill>
                          <a:latin typeface="Arial"/>
                          <a:cs typeface="Arial"/>
                        </a:rPr>
                        <a:t>i</a:t>
                      </a:r>
                      <a:r>
                        <a:rPr sz="2000" spc="0" dirty="0">
                          <a:solidFill>
                            <a:schemeClr val="tx1"/>
                          </a:solidFill>
                          <a:latin typeface="Arial"/>
                          <a:cs typeface="Arial"/>
                        </a:rPr>
                        <a:t>ng</a:t>
                      </a:r>
                      <a:r>
                        <a:rPr sz="2000" spc="-5" dirty="0">
                          <a:solidFill>
                            <a:schemeClr val="tx1"/>
                          </a:solidFill>
                          <a:latin typeface="Arial"/>
                          <a:cs typeface="Arial"/>
                        </a:rPr>
                        <a:t> </a:t>
                      </a:r>
                      <a:r>
                        <a:rPr sz="2000" spc="10" dirty="0">
                          <a:solidFill>
                            <a:schemeClr val="tx1"/>
                          </a:solidFill>
                          <a:latin typeface="Arial"/>
                          <a:cs typeface="Arial"/>
                        </a:rPr>
                        <a:t>t</a:t>
                      </a:r>
                      <a:r>
                        <a:rPr sz="2000" spc="0" dirty="0">
                          <a:solidFill>
                            <a:schemeClr val="tx1"/>
                          </a:solidFill>
                          <a:latin typeface="Arial"/>
                          <a:cs typeface="Arial"/>
                        </a:rPr>
                        <a:t>he</a:t>
                      </a:r>
                      <a:r>
                        <a:rPr sz="2000" spc="-5" dirty="0">
                          <a:solidFill>
                            <a:schemeClr val="tx1"/>
                          </a:solidFill>
                          <a:latin typeface="Arial"/>
                          <a:cs typeface="Arial"/>
                        </a:rPr>
                        <a:t> </a:t>
                      </a:r>
                      <a:r>
                        <a:rPr sz="2000" spc="0" dirty="0">
                          <a:solidFill>
                            <a:schemeClr val="tx1"/>
                          </a:solidFill>
                          <a:latin typeface="Arial"/>
                          <a:cs typeface="Arial"/>
                        </a:rPr>
                        <a:t>r</a:t>
                      </a:r>
                      <a:r>
                        <a:rPr sz="2000" spc="5" dirty="0">
                          <a:solidFill>
                            <a:schemeClr val="tx1"/>
                          </a:solidFill>
                          <a:latin typeface="Arial"/>
                          <a:cs typeface="Arial"/>
                        </a:rPr>
                        <a:t>a</a:t>
                      </a:r>
                      <a:r>
                        <a:rPr sz="2000" spc="0" dirty="0">
                          <a:solidFill>
                            <a:schemeClr val="tx1"/>
                          </a:solidFill>
                          <a:latin typeface="Arial"/>
                          <a:cs typeface="Arial"/>
                        </a:rPr>
                        <a:t>te</a:t>
                      </a:r>
                      <a:r>
                        <a:rPr sz="2000" spc="5" dirty="0">
                          <a:solidFill>
                            <a:schemeClr val="tx1"/>
                          </a:solidFill>
                          <a:latin typeface="Arial"/>
                          <a:cs typeface="Arial"/>
                        </a:rPr>
                        <a:t>e</a:t>
                      </a:r>
                      <a:r>
                        <a:rPr sz="2000" spc="-5" dirty="0">
                          <a:solidFill>
                            <a:schemeClr val="tx1"/>
                          </a:solidFill>
                          <a:latin typeface="Arial"/>
                          <a:cs typeface="Arial"/>
                        </a:rPr>
                        <a:t>’</a:t>
                      </a:r>
                      <a:r>
                        <a:rPr sz="2000" spc="0" dirty="0">
                          <a:solidFill>
                            <a:schemeClr val="tx1"/>
                          </a:solidFill>
                          <a:latin typeface="Arial"/>
                          <a:cs typeface="Arial"/>
                        </a:rPr>
                        <a:t>s g</a:t>
                      </a:r>
                      <a:r>
                        <a:rPr sz="2000" spc="5" dirty="0">
                          <a:solidFill>
                            <a:schemeClr val="tx1"/>
                          </a:solidFill>
                          <a:latin typeface="Arial"/>
                          <a:cs typeface="Arial"/>
                        </a:rPr>
                        <a:t>o</a:t>
                      </a:r>
                      <a:r>
                        <a:rPr sz="2000" spc="0" dirty="0">
                          <a:solidFill>
                            <a:schemeClr val="tx1"/>
                          </a:solidFill>
                          <a:latin typeface="Arial"/>
                          <a:cs typeface="Arial"/>
                        </a:rPr>
                        <a:t>od pra</a:t>
                      </a:r>
                      <a:r>
                        <a:rPr sz="2000" spc="5" dirty="0">
                          <a:solidFill>
                            <a:schemeClr val="tx1"/>
                          </a:solidFill>
                          <a:latin typeface="Arial"/>
                          <a:cs typeface="Arial"/>
                        </a:rPr>
                        <a:t>c</a:t>
                      </a:r>
                      <a:r>
                        <a:rPr sz="2000" spc="0" dirty="0">
                          <a:solidFill>
                            <a:schemeClr val="tx1"/>
                          </a:solidFill>
                          <a:latin typeface="Arial"/>
                          <a:cs typeface="Arial"/>
                        </a:rPr>
                        <a:t>t</a:t>
                      </a:r>
                      <a:r>
                        <a:rPr sz="2000" spc="-10" dirty="0">
                          <a:solidFill>
                            <a:schemeClr val="tx1"/>
                          </a:solidFill>
                          <a:latin typeface="Arial"/>
                          <a:cs typeface="Arial"/>
                        </a:rPr>
                        <a:t>i</a:t>
                      </a:r>
                      <a:r>
                        <a:rPr sz="2000" spc="5" dirty="0">
                          <a:solidFill>
                            <a:schemeClr val="tx1"/>
                          </a:solidFill>
                          <a:latin typeface="Arial"/>
                          <a:cs typeface="Arial"/>
                        </a:rPr>
                        <a:t>c</a:t>
                      </a:r>
                      <a:r>
                        <a:rPr sz="2000" spc="0" dirty="0">
                          <a:solidFill>
                            <a:schemeClr val="tx1"/>
                          </a:solidFill>
                          <a:latin typeface="Arial"/>
                          <a:cs typeface="Arial"/>
                        </a:rPr>
                        <a:t>es t</a:t>
                      </a:r>
                      <a:r>
                        <a:rPr sz="2000" spc="-5" dirty="0">
                          <a:solidFill>
                            <a:schemeClr val="tx1"/>
                          </a:solidFill>
                          <a:latin typeface="Arial"/>
                          <a:cs typeface="Arial"/>
                        </a:rPr>
                        <a:t>h</a:t>
                      </a:r>
                      <a:r>
                        <a:rPr sz="2000" spc="5" dirty="0">
                          <a:solidFill>
                            <a:schemeClr val="tx1"/>
                          </a:solidFill>
                          <a:latin typeface="Arial"/>
                          <a:cs typeface="Arial"/>
                        </a:rPr>
                        <a:t>a</a:t>
                      </a:r>
                      <a:r>
                        <a:rPr sz="2000" spc="0" dirty="0">
                          <a:solidFill>
                            <a:schemeClr val="tx1"/>
                          </a:solidFill>
                          <a:latin typeface="Arial"/>
                          <a:cs typeface="Arial"/>
                        </a:rPr>
                        <a:t>t</a:t>
                      </a:r>
                      <a:r>
                        <a:rPr sz="2000" spc="-5" dirty="0">
                          <a:solidFill>
                            <a:schemeClr val="tx1"/>
                          </a:solidFill>
                          <a:latin typeface="Arial"/>
                          <a:cs typeface="Arial"/>
                        </a:rPr>
                        <a:t> u</a:t>
                      </a:r>
                      <a:r>
                        <a:rPr sz="2000" spc="5" dirty="0">
                          <a:solidFill>
                            <a:schemeClr val="tx1"/>
                          </a:solidFill>
                          <a:latin typeface="Arial"/>
                          <a:cs typeface="Arial"/>
                        </a:rPr>
                        <a:t>p</a:t>
                      </a:r>
                      <a:r>
                        <a:rPr sz="2000" spc="0" dirty="0">
                          <a:solidFill>
                            <a:schemeClr val="tx1"/>
                          </a:solidFill>
                          <a:latin typeface="Arial"/>
                          <a:cs typeface="Arial"/>
                        </a:rPr>
                        <a:t>h</a:t>
                      </a:r>
                      <a:r>
                        <a:rPr sz="2000" spc="5" dirty="0">
                          <a:solidFill>
                            <a:schemeClr val="tx1"/>
                          </a:solidFill>
                          <a:latin typeface="Arial"/>
                          <a:cs typeface="Arial"/>
                        </a:rPr>
                        <a:t>o</a:t>
                      </a:r>
                      <a:r>
                        <a:rPr sz="2000" spc="-5" dirty="0">
                          <a:solidFill>
                            <a:schemeClr val="tx1"/>
                          </a:solidFill>
                          <a:latin typeface="Arial"/>
                          <a:cs typeface="Arial"/>
                        </a:rPr>
                        <a:t>l</a:t>
                      </a:r>
                      <a:r>
                        <a:rPr sz="2000" spc="0" dirty="0">
                          <a:solidFill>
                            <a:schemeClr val="tx1"/>
                          </a:solidFill>
                          <a:latin typeface="Arial"/>
                          <a:cs typeface="Arial"/>
                        </a:rPr>
                        <a:t>d</a:t>
                      </a:r>
                      <a:r>
                        <a:rPr sz="2000" spc="-5" dirty="0">
                          <a:solidFill>
                            <a:schemeClr val="tx1"/>
                          </a:solidFill>
                          <a:latin typeface="Arial"/>
                          <a:cs typeface="Arial"/>
                        </a:rPr>
                        <a:t> </a:t>
                      </a:r>
                      <a:r>
                        <a:rPr sz="2000" spc="5" dirty="0">
                          <a:solidFill>
                            <a:schemeClr val="tx1"/>
                          </a:solidFill>
                          <a:latin typeface="Arial"/>
                          <a:cs typeface="Arial"/>
                        </a:rPr>
                        <a:t>t</a:t>
                      </a:r>
                      <a:r>
                        <a:rPr sz="2000" spc="0" dirty="0">
                          <a:solidFill>
                            <a:schemeClr val="tx1"/>
                          </a:solidFill>
                          <a:latin typeface="Arial"/>
                          <a:cs typeface="Arial"/>
                        </a:rPr>
                        <a:t>he d</a:t>
                      </a:r>
                      <a:r>
                        <a:rPr sz="2000" spc="-10" dirty="0">
                          <a:solidFill>
                            <a:schemeClr val="tx1"/>
                          </a:solidFill>
                          <a:latin typeface="Arial"/>
                          <a:cs typeface="Arial"/>
                        </a:rPr>
                        <a:t>i</a:t>
                      </a:r>
                      <a:r>
                        <a:rPr sz="2000" spc="5" dirty="0">
                          <a:solidFill>
                            <a:schemeClr val="tx1"/>
                          </a:solidFill>
                          <a:latin typeface="Arial"/>
                          <a:cs typeface="Arial"/>
                        </a:rPr>
                        <a:t>g</a:t>
                      </a:r>
                      <a:r>
                        <a:rPr sz="2000" spc="0" dirty="0">
                          <a:solidFill>
                            <a:schemeClr val="tx1"/>
                          </a:solidFill>
                          <a:latin typeface="Arial"/>
                          <a:cs typeface="Arial"/>
                        </a:rPr>
                        <a:t>n</a:t>
                      </a:r>
                      <a:r>
                        <a:rPr sz="2000" spc="-10" dirty="0">
                          <a:solidFill>
                            <a:schemeClr val="tx1"/>
                          </a:solidFill>
                          <a:latin typeface="Arial"/>
                          <a:cs typeface="Arial"/>
                        </a:rPr>
                        <a:t>i</a:t>
                      </a:r>
                      <a:r>
                        <a:rPr sz="2000" spc="0" dirty="0">
                          <a:solidFill>
                            <a:schemeClr val="tx1"/>
                          </a:solidFill>
                          <a:latin typeface="Arial"/>
                          <a:cs typeface="Arial"/>
                        </a:rPr>
                        <a:t>ty </a:t>
                      </a:r>
                      <a:r>
                        <a:rPr sz="2000" spc="5" dirty="0">
                          <a:solidFill>
                            <a:schemeClr val="tx1"/>
                          </a:solidFill>
                          <a:latin typeface="Arial"/>
                          <a:cs typeface="Arial"/>
                        </a:rPr>
                        <a:t>o</a:t>
                      </a:r>
                      <a:r>
                        <a:rPr sz="2000" spc="0" dirty="0">
                          <a:solidFill>
                            <a:schemeClr val="tx1"/>
                          </a:solidFill>
                          <a:latin typeface="Arial"/>
                          <a:cs typeface="Arial"/>
                        </a:rPr>
                        <a:t>f</a:t>
                      </a:r>
                      <a:r>
                        <a:rPr sz="2000" spc="-5" dirty="0">
                          <a:solidFill>
                            <a:schemeClr val="tx1"/>
                          </a:solidFill>
                          <a:latin typeface="Arial"/>
                          <a:cs typeface="Arial"/>
                        </a:rPr>
                        <a:t> </a:t>
                      </a:r>
                      <a:r>
                        <a:rPr sz="2000" spc="0" dirty="0">
                          <a:solidFill>
                            <a:schemeClr val="tx1"/>
                          </a:solidFill>
                          <a:latin typeface="Arial"/>
                          <a:cs typeface="Arial"/>
                        </a:rPr>
                        <a:t>t</a:t>
                      </a:r>
                      <a:r>
                        <a:rPr sz="2000" spc="5" dirty="0">
                          <a:solidFill>
                            <a:schemeClr val="tx1"/>
                          </a:solidFill>
                          <a:latin typeface="Arial"/>
                          <a:cs typeface="Arial"/>
                        </a:rPr>
                        <a:t>e</a:t>
                      </a:r>
                      <a:r>
                        <a:rPr sz="2000" spc="0" dirty="0">
                          <a:solidFill>
                            <a:schemeClr val="tx1"/>
                          </a:solidFill>
                          <a:latin typeface="Arial"/>
                          <a:cs typeface="Arial"/>
                        </a:rPr>
                        <a:t>ach</a:t>
                      </a:r>
                      <a:r>
                        <a:rPr sz="2000" spc="-10" dirty="0">
                          <a:solidFill>
                            <a:schemeClr val="tx1"/>
                          </a:solidFill>
                          <a:latin typeface="Arial"/>
                          <a:cs typeface="Arial"/>
                        </a:rPr>
                        <a:t>i</a:t>
                      </a:r>
                      <a:r>
                        <a:rPr sz="2000" spc="5" dirty="0">
                          <a:solidFill>
                            <a:schemeClr val="tx1"/>
                          </a:solidFill>
                          <a:latin typeface="Arial"/>
                          <a:cs typeface="Arial"/>
                        </a:rPr>
                        <a:t>n</a:t>
                      </a:r>
                      <a:r>
                        <a:rPr sz="2000" spc="0" dirty="0">
                          <a:solidFill>
                            <a:schemeClr val="tx1"/>
                          </a:solidFill>
                          <a:latin typeface="Arial"/>
                          <a:cs typeface="Arial"/>
                        </a:rPr>
                        <a:t>g</a:t>
                      </a:r>
                      <a:r>
                        <a:rPr sz="2000" spc="-5" dirty="0">
                          <a:solidFill>
                            <a:schemeClr val="tx1"/>
                          </a:solidFill>
                          <a:latin typeface="Arial"/>
                          <a:cs typeface="Arial"/>
                        </a:rPr>
                        <a:t> a</a:t>
                      </a:r>
                      <a:r>
                        <a:rPr sz="2000" spc="0" dirty="0">
                          <a:solidFill>
                            <a:schemeClr val="tx1"/>
                          </a:solidFill>
                          <a:latin typeface="Arial"/>
                          <a:cs typeface="Arial"/>
                        </a:rPr>
                        <a:t>s a profes</a:t>
                      </a:r>
                      <a:r>
                        <a:rPr sz="2000" spc="5" dirty="0">
                          <a:solidFill>
                            <a:schemeClr val="tx1"/>
                          </a:solidFill>
                          <a:latin typeface="Arial"/>
                          <a:cs typeface="Arial"/>
                        </a:rPr>
                        <a:t>s</a:t>
                      </a:r>
                      <a:r>
                        <a:rPr sz="2000" spc="-5" dirty="0">
                          <a:solidFill>
                            <a:schemeClr val="tx1"/>
                          </a:solidFill>
                          <a:latin typeface="Arial"/>
                          <a:cs typeface="Arial"/>
                        </a:rPr>
                        <a:t>i</a:t>
                      </a:r>
                      <a:r>
                        <a:rPr sz="2000" spc="5" dirty="0">
                          <a:solidFill>
                            <a:schemeClr val="tx1"/>
                          </a:solidFill>
                          <a:latin typeface="Arial"/>
                          <a:cs typeface="Arial"/>
                        </a:rPr>
                        <a:t>o</a:t>
                      </a:r>
                      <a:r>
                        <a:rPr sz="2000" spc="0" dirty="0">
                          <a:solidFill>
                            <a:schemeClr val="tx1"/>
                          </a:solidFill>
                          <a:latin typeface="Arial"/>
                          <a:cs typeface="Arial"/>
                        </a:rPr>
                        <a:t>n</a:t>
                      </a:r>
                      <a:endParaRPr sz="2000" dirty="0">
                        <a:solidFill>
                          <a:schemeClr val="tx1"/>
                        </a:solidFill>
                        <a:latin typeface="Arial"/>
                        <a:cs typeface="Arial"/>
                      </a:endParaRPr>
                    </a:p>
                    <a:p>
                      <a:pPr marL="227965" marR="107314" indent="-173990">
                        <a:lnSpc>
                          <a:spcPct val="100000"/>
                        </a:lnSpc>
                        <a:buFont typeface="Arial"/>
                        <a:buAutoNum type="arabicPeriod"/>
                        <a:tabLst>
                          <a:tab pos="227965" algn="l"/>
                        </a:tabLst>
                      </a:pPr>
                      <a:r>
                        <a:rPr sz="2000" spc="-5" dirty="0">
                          <a:solidFill>
                            <a:schemeClr val="tx1"/>
                          </a:solidFill>
                          <a:latin typeface="Arial"/>
                          <a:cs typeface="Arial"/>
                        </a:rPr>
                        <a:t>A</a:t>
                      </a:r>
                      <a:r>
                        <a:rPr sz="2000" spc="0" dirty="0">
                          <a:solidFill>
                            <a:schemeClr val="tx1"/>
                          </a:solidFill>
                          <a:latin typeface="Arial"/>
                          <a:cs typeface="Arial"/>
                        </a:rPr>
                        <a:t>n</a:t>
                      </a:r>
                      <a:r>
                        <a:rPr sz="2000" spc="5" dirty="0">
                          <a:solidFill>
                            <a:schemeClr val="tx1"/>
                          </a:solidFill>
                          <a:latin typeface="Arial"/>
                          <a:cs typeface="Arial"/>
                        </a:rPr>
                        <a:t>n</a:t>
                      </a:r>
                      <a:r>
                        <a:rPr sz="2000" spc="0" dirty="0">
                          <a:solidFill>
                            <a:schemeClr val="tx1"/>
                          </a:solidFill>
                          <a:latin typeface="Arial"/>
                          <a:cs typeface="Arial"/>
                        </a:rPr>
                        <a:t>ot</a:t>
                      </a:r>
                      <a:r>
                        <a:rPr sz="2000" spc="-5" dirty="0">
                          <a:solidFill>
                            <a:schemeClr val="tx1"/>
                          </a:solidFill>
                          <a:latin typeface="Arial"/>
                          <a:cs typeface="Arial"/>
                        </a:rPr>
                        <a:t>a</a:t>
                      </a:r>
                      <a:r>
                        <a:rPr sz="2000" spc="10" dirty="0">
                          <a:solidFill>
                            <a:schemeClr val="tx1"/>
                          </a:solidFill>
                          <a:latin typeface="Arial"/>
                          <a:cs typeface="Arial"/>
                        </a:rPr>
                        <a:t>t</a:t>
                      </a:r>
                      <a:r>
                        <a:rPr sz="2000" spc="0" dirty="0">
                          <a:solidFill>
                            <a:schemeClr val="tx1"/>
                          </a:solidFill>
                          <a:latin typeface="Arial"/>
                          <a:cs typeface="Arial"/>
                        </a:rPr>
                        <a:t>ed</a:t>
                      </a:r>
                      <a:r>
                        <a:rPr sz="2000" spc="-5" dirty="0">
                          <a:solidFill>
                            <a:schemeClr val="tx1"/>
                          </a:solidFill>
                          <a:latin typeface="Arial"/>
                          <a:cs typeface="Arial"/>
                        </a:rPr>
                        <a:t> </a:t>
                      </a:r>
                      <a:r>
                        <a:rPr sz="2000" spc="0" dirty="0">
                          <a:solidFill>
                            <a:schemeClr val="tx1"/>
                          </a:solidFill>
                          <a:latin typeface="Arial"/>
                          <a:cs typeface="Arial"/>
                        </a:rPr>
                        <a:t>e</a:t>
                      </a:r>
                      <a:r>
                        <a:rPr sz="2000" spc="10" dirty="0">
                          <a:solidFill>
                            <a:schemeClr val="tx1"/>
                          </a:solidFill>
                          <a:latin typeface="Arial"/>
                          <a:cs typeface="Arial"/>
                        </a:rPr>
                        <a:t>v</a:t>
                      </a:r>
                      <a:r>
                        <a:rPr sz="2000" spc="-5" dirty="0">
                          <a:solidFill>
                            <a:schemeClr val="tx1"/>
                          </a:solidFill>
                          <a:latin typeface="Arial"/>
                          <a:cs typeface="Arial"/>
                        </a:rPr>
                        <a:t>i</a:t>
                      </a:r>
                      <a:r>
                        <a:rPr sz="2000" spc="0" dirty="0">
                          <a:solidFill>
                            <a:schemeClr val="tx1"/>
                          </a:solidFill>
                          <a:latin typeface="Arial"/>
                          <a:cs typeface="Arial"/>
                        </a:rPr>
                        <a:t>d</a:t>
                      </a:r>
                      <a:r>
                        <a:rPr sz="2000" spc="5" dirty="0">
                          <a:solidFill>
                            <a:schemeClr val="tx1"/>
                          </a:solidFill>
                          <a:latin typeface="Arial"/>
                          <a:cs typeface="Arial"/>
                        </a:rPr>
                        <a:t>e</a:t>
                      </a:r>
                      <a:r>
                        <a:rPr sz="2000" spc="0" dirty="0">
                          <a:solidFill>
                            <a:schemeClr val="tx1"/>
                          </a:solidFill>
                          <a:latin typeface="Arial"/>
                          <a:cs typeface="Arial"/>
                        </a:rPr>
                        <a:t>nce</a:t>
                      </a:r>
                      <a:r>
                        <a:rPr sz="2000" spc="-5" dirty="0">
                          <a:solidFill>
                            <a:schemeClr val="tx1"/>
                          </a:solidFill>
                          <a:latin typeface="Arial"/>
                          <a:cs typeface="Arial"/>
                        </a:rPr>
                        <a:t> o</a:t>
                      </a:r>
                      <a:r>
                        <a:rPr sz="2000" spc="0" dirty="0">
                          <a:solidFill>
                            <a:schemeClr val="tx1"/>
                          </a:solidFill>
                          <a:latin typeface="Arial"/>
                          <a:cs typeface="Arial"/>
                        </a:rPr>
                        <a:t>f pra</a:t>
                      </a:r>
                      <a:r>
                        <a:rPr sz="2000" spc="5" dirty="0">
                          <a:solidFill>
                            <a:schemeClr val="tx1"/>
                          </a:solidFill>
                          <a:latin typeface="Arial"/>
                          <a:cs typeface="Arial"/>
                        </a:rPr>
                        <a:t>c</a:t>
                      </a:r>
                      <a:r>
                        <a:rPr sz="2000" spc="0" dirty="0">
                          <a:solidFill>
                            <a:schemeClr val="tx1"/>
                          </a:solidFill>
                          <a:latin typeface="Arial"/>
                          <a:cs typeface="Arial"/>
                        </a:rPr>
                        <a:t>t</a:t>
                      </a:r>
                      <a:r>
                        <a:rPr sz="2000" spc="-10" dirty="0">
                          <a:solidFill>
                            <a:schemeClr val="tx1"/>
                          </a:solidFill>
                          <a:latin typeface="Arial"/>
                          <a:cs typeface="Arial"/>
                        </a:rPr>
                        <a:t>i</a:t>
                      </a:r>
                      <a:r>
                        <a:rPr sz="2000" spc="5" dirty="0">
                          <a:solidFill>
                            <a:schemeClr val="tx1"/>
                          </a:solidFill>
                          <a:latin typeface="Arial"/>
                          <a:cs typeface="Arial"/>
                        </a:rPr>
                        <a:t>c</a:t>
                      </a:r>
                      <a:r>
                        <a:rPr sz="2000" spc="0" dirty="0">
                          <a:solidFill>
                            <a:schemeClr val="tx1"/>
                          </a:solidFill>
                          <a:latin typeface="Arial"/>
                          <a:cs typeface="Arial"/>
                        </a:rPr>
                        <a:t>e</a:t>
                      </a:r>
                      <a:r>
                        <a:rPr sz="2000" spc="-5" dirty="0">
                          <a:solidFill>
                            <a:schemeClr val="tx1"/>
                          </a:solidFill>
                          <a:latin typeface="Arial"/>
                          <a:cs typeface="Arial"/>
                        </a:rPr>
                        <a:t> </a:t>
                      </a:r>
                      <a:r>
                        <a:rPr sz="2000" spc="5" dirty="0">
                          <a:solidFill>
                            <a:schemeClr val="tx1"/>
                          </a:solidFill>
                          <a:latin typeface="Arial"/>
                          <a:cs typeface="Arial"/>
                        </a:rPr>
                        <a:t>i</a:t>
                      </a:r>
                      <a:r>
                        <a:rPr sz="2000" spc="0" dirty="0">
                          <a:solidFill>
                            <a:schemeClr val="tx1"/>
                          </a:solidFill>
                          <a:latin typeface="Arial"/>
                          <a:cs typeface="Arial"/>
                        </a:rPr>
                        <a:t>n</a:t>
                      </a:r>
                      <a:r>
                        <a:rPr sz="2000" spc="5" dirty="0">
                          <a:solidFill>
                            <a:schemeClr val="tx1"/>
                          </a:solidFill>
                          <a:latin typeface="Arial"/>
                          <a:cs typeface="Arial"/>
                        </a:rPr>
                        <a:t>d</a:t>
                      </a:r>
                      <a:r>
                        <a:rPr sz="2000" spc="-5" dirty="0">
                          <a:solidFill>
                            <a:schemeClr val="tx1"/>
                          </a:solidFill>
                          <a:latin typeface="Arial"/>
                          <a:cs typeface="Arial"/>
                        </a:rPr>
                        <a:t>i</a:t>
                      </a:r>
                      <a:r>
                        <a:rPr sz="2000" spc="0" dirty="0">
                          <a:solidFill>
                            <a:schemeClr val="tx1"/>
                          </a:solidFill>
                          <a:latin typeface="Arial"/>
                          <a:cs typeface="Arial"/>
                        </a:rPr>
                        <a:t>rect</a:t>
                      </a:r>
                      <a:r>
                        <a:rPr sz="2000" spc="-10" dirty="0">
                          <a:solidFill>
                            <a:schemeClr val="tx1"/>
                          </a:solidFill>
                          <a:latin typeface="Arial"/>
                          <a:cs typeface="Arial"/>
                        </a:rPr>
                        <a:t>l</a:t>
                      </a:r>
                      <a:r>
                        <a:rPr sz="2000" spc="0" dirty="0">
                          <a:solidFill>
                            <a:schemeClr val="tx1"/>
                          </a:solidFill>
                          <a:latin typeface="Arial"/>
                          <a:cs typeface="Arial"/>
                        </a:rPr>
                        <a:t>y </a:t>
                      </a:r>
                      <a:r>
                        <a:rPr sz="2000" spc="5" dirty="0">
                          <a:solidFill>
                            <a:schemeClr val="tx1"/>
                          </a:solidFill>
                          <a:latin typeface="Arial"/>
                          <a:cs typeface="Arial"/>
                        </a:rPr>
                        <a:t>l</a:t>
                      </a:r>
                      <a:r>
                        <a:rPr sz="2000" spc="-5" dirty="0">
                          <a:solidFill>
                            <a:schemeClr val="tx1"/>
                          </a:solidFill>
                          <a:latin typeface="Arial"/>
                          <a:cs typeface="Arial"/>
                        </a:rPr>
                        <a:t>i</a:t>
                      </a:r>
                      <a:r>
                        <a:rPr sz="2000" spc="0" dirty="0">
                          <a:solidFill>
                            <a:schemeClr val="tx1"/>
                          </a:solidFill>
                          <a:latin typeface="Arial"/>
                          <a:cs typeface="Arial"/>
                        </a:rPr>
                        <a:t>n</a:t>
                      </a:r>
                      <a:r>
                        <a:rPr sz="2000" spc="20" dirty="0">
                          <a:solidFill>
                            <a:schemeClr val="tx1"/>
                          </a:solidFill>
                          <a:latin typeface="Arial"/>
                          <a:cs typeface="Arial"/>
                        </a:rPr>
                        <a:t>k</a:t>
                      </a:r>
                      <a:r>
                        <a:rPr sz="2000" spc="-5" dirty="0">
                          <a:solidFill>
                            <a:schemeClr val="tx1"/>
                          </a:solidFill>
                          <a:latin typeface="Arial"/>
                          <a:cs typeface="Arial"/>
                        </a:rPr>
                        <a:t>i</a:t>
                      </a:r>
                      <a:r>
                        <a:rPr sz="2000" spc="0" dirty="0">
                          <a:solidFill>
                            <a:schemeClr val="tx1"/>
                          </a:solidFill>
                          <a:latin typeface="Arial"/>
                          <a:cs typeface="Arial"/>
                        </a:rPr>
                        <a:t>ng</a:t>
                      </a:r>
                      <a:r>
                        <a:rPr sz="2000" spc="5" dirty="0">
                          <a:solidFill>
                            <a:schemeClr val="tx1"/>
                          </a:solidFill>
                          <a:latin typeface="Arial"/>
                          <a:cs typeface="Arial"/>
                        </a:rPr>
                        <a:t> </a:t>
                      </a:r>
                      <a:r>
                        <a:rPr sz="2000" spc="-5" dirty="0">
                          <a:solidFill>
                            <a:schemeClr val="tx1"/>
                          </a:solidFill>
                          <a:latin typeface="Arial"/>
                          <a:cs typeface="Arial"/>
                        </a:rPr>
                        <a:t>to th</a:t>
                      </a:r>
                      <a:r>
                        <a:rPr sz="2000" spc="0" dirty="0">
                          <a:solidFill>
                            <a:schemeClr val="tx1"/>
                          </a:solidFill>
                          <a:latin typeface="Arial"/>
                          <a:cs typeface="Arial"/>
                        </a:rPr>
                        <a:t>e</a:t>
                      </a:r>
                      <a:r>
                        <a:rPr sz="2000" spc="-5" dirty="0">
                          <a:solidFill>
                            <a:schemeClr val="tx1"/>
                          </a:solidFill>
                          <a:latin typeface="Arial"/>
                          <a:cs typeface="Arial"/>
                        </a:rPr>
                        <a:t> </a:t>
                      </a:r>
                      <a:r>
                        <a:rPr sz="2000" spc="5" dirty="0">
                          <a:solidFill>
                            <a:schemeClr val="tx1"/>
                          </a:solidFill>
                          <a:latin typeface="Arial"/>
                          <a:cs typeface="Arial"/>
                        </a:rPr>
                        <a:t>u</a:t>
                      </a:r>
                      <a:r>
                        <a:rPr sz="2000" spc="0" dirty="0">
                          <a:solidFill>
                            <a:schemeClr val="tx1"/>
                          </a:solidFill>
                          <a:latin typeface="Arial"/>
                          <a:cs typeface="Arial"/>
                        </a:rPr>
                        <a:t>p</a:t>
                      </a:r>
                      <a:r>
                        <a:rPr sz="2000" spc="-5" dirty="0">
                          <a:solidFill>
                            <a:schemeClr val="tx1"/>
                          </a:solidFill>
                          <a:latin typeface="Arial"/>
                          <a:cs typeface="Arial"/>
                        </a:rPr>
                        <a:t>h</a:t>
                      </a:r>
                      <a:r>
                        <a:rPr sz="2000" spc="5" dirty="0">
                          <a:solidFill>
                            <a:schemeClr val="tx1"/>
                          </a:solidFill>
                          <a:latin typeface="Arial"/>
                          <a:cs typeface="Arial"/>
                        </a:rPr>
                        <a:t>o</a:t>
                      </a:r>
                      <a:r>
                        <a:rPr sz="2000" spc="-5" dirty="0">
                          <a:solidFill>
                            <a:schemeClr val="tx1"/>
                          </a:solidFill>
                          <a:latin typeface="Arial"/>
                          <a:cs typeface="Arial"/>
                        </a:rPr>
                        <a:t>l</a:t>
                      </a:r>
                      <a:r>
                        <a:rPr sz="2000" spc="5" dirty="0">
                          <a:solidFill>
                            <a:schemeClr val="tx1"/>
                          </a:solidFill>
                          <a:latin typeface="Arial"/>
                          <a:cs typeface="Arial"/>
                        </a:rPr>
                        <a:t>d</a:t>
                      </a:r>
                      <a:r>
                        <a:rPr sz="2000" spc="-5" dirty="0">
                          <a:solidFill>
                            <a:schemeClr val="tx1"/>
                          </a:solidFill>
                          <a:latin typeface="Arial"/>
                          <a:cs typeface="Arial"/>
                        </a:rPr>
                        <a:t>i</a:t>
                      </a:r>
                      <a:r>
                        <a:rPr sz="2000" spc="0" dirty="0">
                          <a:solidFill>
                            <a:schemeClr val="tx1"/>
                          </a:solidFill>
                          <a:latin typeface="Arial"/>
                          <a:cs typeface="Arial"/>
                        </a:rPr>
                        <a:t>ng</a:t>
                      </a:r>
                      <a:r>
                        <a:rPr sz="2000" spc="5" dirty="0">
                          <a:solidFill>
                            <a:schemeClr val="tx1"/>
                          </a:solidFill>
                          <a:latin typeface="Arial"/>
                          <a:cs typeface="Arial"/>
                        </a:rPr>
                        <a:t> </a:t>
                      </a:r>
                      <a:r>
                        <a:rPr sz="2000" spc="0" dirty="0">
                          <a:solidFill>
                            <a:schemeClr val="tx1"/>
                          </a:solidFill>
                          <a:latin typeface="Arial"/>
                          <a:cs typeface="Arial"/>
                        </a:rPr>
                        <a:t>of</a:t>
                      </a:r>
                      <a:r>
                        <a:rPr sz="2000" spc="-5" dirty="0">
                          <a:solidFill>
                            <a:schemeClr val="tx1"/>
                          </a:solidFill>
                          <a:latin typeface="Arial"/>
                          <a:cs typeface="Arial"/>
                        </a:rPr>
                        <a:t> </a:t>
                      </a:r>
                      <a:r>
                        <a:rPr sz="2000" spc="5" dirty="0">
                          <a:solidFill>
                            <a:schemeClr val="tx1"/>
                          </a:solidFill>
                          <a:latin typeface="Arial"/>
                          <a:cs typeface="Arial"/>
                        </a:rPr>
                        <a:t>t</a:t>
                      </a:r>
                      <a:r>
                        <a:rPr sz="2000" spc="0" dirty="0">
                          <a:solidFill>
                            <a:schemeClr val="tx1"/>
                          </a:solidFill>
                          <a:latin typeface="Arial"/>
                          <a:cs typeface="Arial"/>
                        </a:rPr>
                        <a:t>he dig</a:t>
                      </a:r>
                      <a:r>
                        <a:rPr sz="2000" spc="-5" dirty="0">
                          <a:solidFill>
                            <a:schemeClr val="tx1"/>
                          </a:solidFill>
                          <a:latin typeface="Arial"/>
                          <a:cs typeface="Arial"/>
                        </a:rPr>
                        <a:t>n</a:t>
                      </a:r>
                      <a:r>
                        <a:rPr sz="2000" spc="5" dirty="0">
                          <a:solidFill>
                            <a:schemeClr val="tx1"/>
                          </a:solidFill>
                          <a:latin typeface="Arial"/>
                          <a:cs typeface="Arial"/>
                        </a:rPr>
                        <a:t>i</a:t>
                      </a:r>
                      <a:r>
                        <a:rPr sz="2000" spc="0" dirty="0">
                          <a:solidFill>
                            <a:schemeClr val="tx1"/>
                          </a:solidFill>
                          <a:latin typeface="Arial"/>
                          <a:cs typeface="Arial"/>
                        </a:rPr>
                        <a:t>ty of</a:t>
                      </a:r>
                      <a:r>
                        <a:rPr sz="2000" spc="-5" dirty="0">
                          <a:solidFill>
                            <a:schemeClr val="tx1"/>
                          </a:solidFill>
                          <a:latin typeface="Arial"/>
                          <a:cs typeface="Arial"/>
                        </a:rPr>
                        <a:t> </a:t>
                      </a:r>
                      <a:r>
                        <a:rPr sz="2000" spc="0" dirty="0">
                          <a:solidFill>
                            <a:schemeClr val="tx1"/>
                          </a:solidFill>
                          <a:latin typeface="Arial"/>
                          <a:cs typeface="Arial"/>
                        </a:rPr>
                        <a:t>t</a:t>
                      </a:r>
                      <a:r>
                        <a:rPr sz="2000" spc="5" dirty="0">
                          <a:solidFill>
                            <a:schemeClr val="tx1"/>
                          </a:solidFill>
                          <a:latin typeface="Arial"/>
                          <a:cs typeface="Arial"/>
                        </a:rPr>
                        <a:t>e</a:t>
                      </a:r>
                      <a:r>
                        <a:rPr sz="2000" spc="0" dirty="0">
                          <a:solidFill>
                            <a:schemeClr val="tx1"/>
                          </a:solidFill>
                          <a:latin typeface="Arial"/>
                          <a:cs typeface="Arial"/>
                        </a:rPr>
                        <a:t>ach</a:t>
                      </a:r>
                      <a:r>
                        <a:rPr sz="2000" spc="-10" dirty="0">
                          <a:solidFill>
                            <a:schemeClr val="tx1"/>
                          </a:solidFill>
                          <a:latin typeface="Arial"/>
                          <a:cs typeface="Arial"/>
                        </a:rPr>
                        <a:t>i</a:t>
                      </a:r>
                      <a:r>
                        <a:rPr sz="2000" spc="5" dirty="0">
                          <a:solidFill>
                            <a:schemeClr val="tx1"/>
                          </a:solidFill>
                          <a:latin typeface="Arial"/>
                          <a:cs typeface="Arial"/>
                        </a:rPr>
                        <a:t>n</a:t>
                      </a:r>
                      <a:r>
                        <a:rPr sz="2000" spc="0" dirty="0">
                          <a:solidFill>
                            <a:schemeClr val="tx1"/>
                          </a:solidFill>
                          <a:latin typeface="Arial"/>
                          <a:cs typeface="Arial"/>
                        </a:rPr>
                        <a:t>g</a:t>
                      </a:r>
                      <a:r>
                        <a:rPr sz="2000" spc="-5" dirty="0">
                          <a:solidFill>
                            <a:schemeClr val="tx1"/>
                          </a:solidFill>
                          <a:latin typeface="Arial"/>
                          <a:cs typeface="Arial"/>
                        </a:rPr>
                        <a:t> a</a:t>
                      </a:r>
                      <a:r>
                        <a:rPr sz="2000" spc="0" dirty="0">
                          <a:solidFill>
                            <a:schemeClr val="tx1"/>
                          </a:solidFill>
                          <a:latin typeface="Arial"/>
                          <a:cs typeface="Arial"/>
                        </a:rPr>
                        <a:t>s a</a:t>
                      </a:r>
                      <a:r>
                        <a:rPr sz="2000" spc="5" dirty="0">
                          <a:solidFill>
                            <a:schemeClr val="tx1"/>
                          </a:solidFill>
                          <a:latin typeface="Arial"/>
                          <a:cs typeface="Arial"/>
                        </a:rPr>
                        <a:t> </a:t>
                      </a:r>
                      <a:r>
                        <a:rPr sz="2000" spc="0" dirty="0">
                          <a:solidFill>
                            <a:schemeClr val="tx1"/>
                          </a:solidFill>
                          <a:latin typeface="Arial"/>
                          <a:cs typeface="Arial"/>
                        </a:rPr>
                        <a:t>pro</a:t>
                      </a:r>
                      <a:r>
                        <a:rPr sz="2000" spc="10" dirty="0">
                          <a:solidFill>
                            <a:schemeClr val="tx1"/>
                          </a:solidFill>
                          <a:latin typeface="Arial"/>
                          <a:cs typeface="Arial"/>
                        </a:rPr>
                        <a:t>f</a:t>
                      </a:r>
                      <a:r>
                        <a:rPr sz="2000" spc="0" dirty="0">
                          <a:solidFill>
                            <a:schemeClr val="tx1"/>
                          </a:solidFill>
                          <a:latin typeface="Arial"/>
                          <a:cs typeface="Arial"/>
                        </a:rPr>
                        <a:t>es</a:t>
                      </a:r>
                      <a:r>
                        <a:rPr sz="2000" spc="5" dirty="0">
                          <a:solidFill>
                            <a:schemeClr val="tx1"/>
                          </a:solidFill>
                          <a:latin typeface="Arial"/>
                          <a:cs typeface="Arial"/>
                        </a:rPr>
                        <a:t>s</a:t>
                      </a:r>
                      <a:r>
                        <a:rPr sz="2000" spc="-5" dirty="0">
                          <a:solidFill>
                            <a:schemeClr val="tx1"/>
                          </a:solidFill>
                          <a:latin typeface="Arial"/>
                          <a:cs typeface="Arial"/>
                        </a:rPr>
                        <a:t>i</a:t>
                      </a:r>
                      <a:r>
                        <a:rPr sz="2000" spc="0" dirty="0">
                          <a:solidFill>
                            <a:schemeClr val="tx1"/>
                          </a:solidFill>
                          <a:latin typeface="Arial"/>
                          <a:cs typeface="Arial"/>
                        </a:rPr>
                        <a:t>on by exh</a:t>
                      </a:r>
                      <a:r>
                        <a:rPr sz="2000" spc="-10" dirty="0">
                          <a:solidFill>
                            <a:schemeClr val="tx1"/>
                          </a:solidFill>
                          <a:latin typeface="Arial"/>
                          <a:cs typeface="Arial"/>
                        </a:rPr>
                        <a:t>i</a:t>
                      </a:r>
                      <a:r>
                        <a:rPr sz="2000" spc="5" dirty="0">
                          <a:solidFill>
                            <a:schemeClr val="tx1"/>
                          </a:solidFill>
                          <a:latin typeface="Arial"/>
                          <a:cs typeface="Arial"/>
                        </a:rPr>
                        <a:t>b</a:t>
                      </a:r>
                      <a:r>
                        <a:rPr sz="2000" spc="-5" dirty="0">
                          <a:solidFill>
                            <a:schemeClr val="tx1"/>
                          </a:solidFill>
                          <a:latin typeface="Arial"/>
                          <a:cs typeface="Arial"/>
                        </a:rPr>
                        <a:t>i</a:t>
                      </a:r>
                      <a:r>
                        <a:rPr sz="2000" spc="10" dirty="0">
                          <a:solidFill>
                            <a:schemeClr val="tx1"/>
                          </a:solidFill>
                          <a:latin typeface="Arial"/>
                          <a:cs typeface="Arial"/>
                        </a:rPr>
                        <a:t>t</a:t>
                      </a:r>
                      <a:r>
                        <a:rPr sz="2000" spc="-5" dirty="0">
                          <a:solidFill>
                            <a:schemeClr val="tx1"/>
                          </a:solidFill>
                          <a:latin typeface="Arial"/>
                          <a:cs typeface="Arial"/>
                        </a:rPr>
                        <a:t>i</a:t>
                      </a:r>
                      <a:r>
                        <a:rPr sz="2000" spc="0" dirty="0">
                          <a:solidFill>
                            <a:schemeClr val="tx1"/>
                          </a:solidFill>
                          <a:latin typeface="Arial"/>
                          <a:cs typeface="Arial"/>
                        </a:rPr>
                        <a:t>ng q</a:t>
                      </a:r>
                      <a:r>
                        <a:rPr sz="2000" spc="-5" dirty="0">
                          <a:solidFill>
                            <a:schemeClr val="tx1"/>
                          </a:solidFill>
                          <a:latin typeface="Arial"/>
                          <a:cs typeface="Arial"/>
                        </a:rPr>
                        <a:t>u</a:t>
                      </a:r>
                      <a:r>
                        <a:rPr sz="2000" spc="5" dirty="0">
                          <a:solidFill>
                            <a:schemeClr val="tx1"/>
                          </a:solidFill>
                          <a:latin typeface="Arial"/>
                          <a:cs typeface="Arial"/>
                        </a:rPr>
                        <a:t>al</a:t>
                      </a:r>
                      <a:r>
                        <a:rPr sz="2000" spc="-5" dirty="0">
                          <a:solidFill>
                            <a:schemeClr val="tx1"/>
                          </a:solidFill>
                          <a:latin typeface="Arial"/>
                          <a:cs typeface="Arial"/>
                        </a:rPr>
                        <a:t>i</a:t>
                      </a:r>
                      <a:r>
                        <a:rPr sz="2000" spc="0" dirty="0">
                          <a:solidFill>
                            <a:schemeClr val="tx1"/>
                          </a:solidFill>
                          <a:latin typeface="Arial"/>
                          <a:cs typeface="Arial"/>
                        </a:rPr>
                        <a:t>t</a:t>
                      </a:r>
                      <a:r>
                        <a:rPr sz="2000" spc="5" dirty="0">
                          <a:solidFill>
                            <a:schemeClr val="tx1"/>
                          </a:solidFill>
                          <a:latin typeface="Arial"/>
                          <a:cs typeface="Arial"/>
                        </a:rPr>
                        <a:t>i</a:t>
                      </a:r>
                      <a:r>
                        <a:rPr sz="2000" spc="0" dirty="0">
                          <a:solidFill>
                            <a:schemeClr val="tx1"/>
                          </a:solidFill>
                          <a:latin typeface="Arial"/>
                          <a:cs typeface="Arial"/>
                        </a:rPr>
                        <a:t>es such as cari</a:t>
                      </a:r>
                      <a:r>
                        <a:rPr sz="2000" spc="-5" dirty="0">
                          <a:solidFill>
                            <a:schemeClr val="tx1"/>
                          </a:solidFill>
                          <a:latin typeface="Arial"/>
                          <a:cs typeface="Arial"/>
                        </a:rPr>
                        <a:t>n</a:t>
                      </a:r>
                      <a:r>
                        <a:rPr sz="2000" spc="0" dirty="0">
                          <a:solidFill>
                            <a:schemeClr val="tx1"/>
                          </a:solidFill>
                          <a:latin typeface="Arial"/>
                          <a:cs typeface="Arial"/>
                        </a:rPr>
                        <a:t>g</a:t>
                      </a:r>
                      <a:r>
                        <a:rPr sz="2000" spc="5" dirty="0">
                          <a:solidFill>
                            <a:schemeClr val="tx1"/>
                          </a:solidFill>
                          <a:latin typeface="Arial"/>
                          <a:cs typeface="Arial"/>
                        </a:rPr>
                        <a:t> </a:t>
                      </a:r>
                      <a:r>
                        <a:rPr sz="2000" spc="0" dirty="0">
                          <a:solidFill>
                            <a:schemeClr val="tx1"/>
                          </a:solidFill>
                          <a:latin typeface="Arial"/>
                          <a:cs typeface="Arial"/>
                        </a:rPr>
                        <a:t>at</a:t>
                      </a:r>
                      <a:r>
                        <a:rPr sz="2000" spc="-5" dirty="0">
                          <a:solidFill>
                            <a:schemeClr val="tx1"/>
                          </a:solidFill>
                          <a:latin typeface="Arial"/>
                          <a:cs typeface="Arial"/>
                        </a:rPr>
                        <a:t>t</a:t>
                      </a:r>
                      <a:r>
                        <a:rPr sz="2000" spc="5" dirty="0">
                          <a:solidFill>
                            <a:schemeClr val="tx1"/>
                          </a:solidFill>
                          <a:latin typeface="Arial"/>
                          <a:cs typeface="Arial"/>
                        </a:rPr>
                        <a:t>i</a:t>
                      </a:r>
                      <a:r>
                        <a:rPr sz="2000" spc="0" dirty="0">
                          <a:solidFill>
                            <a:schemeClr val="tx1"/>
                          </a:solidFill>
                          <a:latin typeface="Arial"/>
                          <a:cs typeface="Arial"/>
                        </a:rPr>
                        <a:t>tu</a:t>
                      </a:r>
                      <a:r>
                        <a:rPr sz="2000" spc="5" dirty="0">
                          <a:solidFill>
                            <a:schemeClr val="tx1"/>
                          </a:solidFill>
                          <a:latin typeface="Arial"/>
                          <a:cs typeface="Arial"/>
                        </a:rPr>
                        <a:t>d</a:t>
                      </a:r>
                      <a:r>
                        <a:rPr sz="2000" spc="0" dirty="0">
                          <a:solidFill>
                            <a:schemeClr val="tx1"/>
                          </a:solidFill>
                          <a:latin typeface="Arial"/>
                          <a:cs typeface="Arial"/>
                        </a:rPr>
                        <a:t>e,</a:t>
                      </a:r>
                      <a:r>
                        <a:rPr sz="2000" spc="-5" dirty="0">
                          <a:solidFill>
                            <a:schemeClr val="tx1"/>
                          </a:solidFill>
                          <a:latin typeface="Arial"/>
                          <a:cs typeface="Arial"/>
                        </a:rPr>
                        <a:t> </a:t>
                      </a:r>
                      <a:r>
                        <a:rPr sz="2000" spc="0" dirty="0">
                          <a:solidFill>
                            <a:schemeClr val="tx1"/>
                          </a:solidFill>
                          <a:latin typeface="Arial"/>
                          <a:cs typeface="Arial"/>
                        </a:rPr>
                        <a:t>resp</a:t>
                      </a:r>
                      <a:r>
                        <a:rPr sz="2000" spc="-5" dirty="0">
                          <a:solidFill>
                            <a:schemeClr val="tx1"/>
                          </a:solidFill>
                          <a:latin typeface="Arial"/>
                          <a:cs typeface="Arial"/>
                        </a:rPr>
                        <a:t>e</a:t>
                      </a:r>
                      <a:r>
                        <a:rPr sz="2000" spc="5" dirty="0">
                          <a:solidFill>
                            <a:schemeClr val="tx1"/>
                          </a:solidFill>
                          <a:latin typeface="Arial"/>
                          <a:cs typeface="Arial"/>
                        </a:rPr>
                        <a:t>c</a:t>
                      </a:r>
                      <a:r>
                        <a:rPr sz="2000" spc="0" dirty="0">
                          <a:solidFill>
                            <a:schemeClr val="tx1"/>
                          </a:solidFill>
                          <a:latin typeface="Arial"/>
                          <a:cs typeface="Arial"/>
                        </a:rPr>
                        <a:t>t a</a:t>
                      </a:r>
                      <a:r>
                        <a:rPr sz="2000" spc="-5" dirty="0">
                          <a:solidFill>
                            <a:schemeClr val="tx1"/>
                          </a:solidFill>
                          <a:latin typeface="Arial"/>
                          <a:cs typeface="Arial"/>
                        </a:rPr>
                        <a:t>n</a:t>
                      </a:r>
                      <a:r>
                        <a:rPr sz="2000" spc="0" dirty="0">
                          <a:solidFill>
                            <a:schemeClr val="tx1"/>
                          </a:solidFill>
                          <a:latin typeface="Arial"/>
                          <a:cs typeface="Arial"/>
                        </a:rPr>
                        <a:t>d</a:t>
                      </a:r>
                      <a:r>
                        <a:rPr sz="2000" spc="5" dirty="0">
                          <a:solidFill>
                            <a:schemeClr val="tx1"/>
                          </a:solidFill>
                          <a:latin typeface="Arial"/>
                          <a:cs typeface="Arial"/>
                        </a:rPr>
                        <a:t> </a:t>
                      </a:r>
                      <a:r>
                        <a:rPr sz="2000" spc="-5" dirty="0">
                          <a:solidFill>
                            <a:schemeClr val="tx1"/>
                          </a:solidFill>
                          <a:latin typeface="Arial"/>
                          <a:cs typeface="Arial"/>
                        </a:rPr>
                        <a:t>i</a:t>
                      </a:r>
                      <a:r>
                        <a:rPr sz="2000" spc="0" dirty="0">
                          <a:solidFill>
                            <a:schemeClr val="tx1"/>
                          </a:solidFill>
                          <a:latin typeface="Arial"/>
                          <a:cs typeface="Arial"/>
                        </a:rPr>
                        <a:t>n</a:t>
                      </a:r>
                      <a:r>
                        <a:rPr sz="2000" spc="5" dirty="0">
                          <a:solidFill>
                            <a:schemeClr val="tx1"/>
                          </a:solidFill>
                          <a:latin typeface="Arial"/>
                          <a:cs typeface="Arial"/>
                        </a:rPr>
                        <a:t>t</a:t>
                      </a:r>
                      <a:r>
                        <a:rPr sz="2000" spc="0" dirty="0">
                          <a:solidFill>
                            <a:schemeClr val="tx1"/>
                          </a:solidFill>
                          <a:latin typeface="Arial"/>
                          <a:cs typeface="Arial"/>
                        </a:rPr>
                        <a:t>e</a:t>
                      </a:r>
                      <a:r>
                        <a:rPr sz="2000" spc="-5" dirty="0">
                          <a:solidFill>
                            <a:schemeClr val="tx1"/>
                          </a:solidFill>
                          <a:latin typeface="Arial"/>
                          <a:cs typeface="Arial"/>
                        </a:rPr>
                        <a:t>g</a:t>
                      </a:r>
                      <a:r>
                        <a:rPr sz="2000" spc="0" dirty="0">
                          <a:solidFill>
                            <a:schemeClr val="tx1"/>
                          </a:solidFill>
                          <a:latin typeface="Arial"/>
                          <a:cs typeface="Arial"/>
                        </a:rPr>
                        <a:t>r</a:t>
                      </a:r>
                      <a:r>
                        <a:rPr sz="2000" spc="-5" dirty="0">
                          <a:solidFill>
                            <a:schemeClr val="tx1"/>
                          </a:solidFill>
                          <a:latin typeface="Arial"/>
                          <a:cs typeface="Arial"/>
                        </a:rPr>
                        <a:t>i</a:t>
                      </a:r>
                      <a:r>
                        <a:rPr sz="2000" spc="0" dirty="0">
                          <a:solidFill>
                            <a:schemeClr val="tx1"/>
                          </a:solidFill>
                          <a:latin typeface="Arial"/>
                          <a:cs typeface="Arial"/>
                        </a:rPr>
                        <a:t>ty</a:t>
                      </a:r>
                      <a:endParaRPr sz="2000" dirty="0">
                        <a:solidFill>
                          <a:schemeClr val="tx1"/>
                        </a:solidFill>
                        <a:latin typeface="Arial"/>
                        <a:cs typeface="Arial"/>
                      </a:endParaRPr>
                    </a:p>
                    <a:p>
                      <a:pPr marL="392430" marR="87630" lvl="1" indent="-172720">
                        <a:lnSpc>
                          <a:spcPct val="100000"/>
                        </a:lnSpc>
                        <a:spcBef>
                          <a:spcPts val="10"/>
                        </a:spcBef>
                        <a:buFont typeface="Calibri"/>
                        <a:buChar char="●"/>
                        <a:tabLst>
                          <a:tab pos="392430" algn="l"/>
                        </a:tabLst>
                      </a:pPr>
                      <a:r>
                        <a:rPr sz="2000" spc="0" dirty="0">
                          <a:solidFill>
                            <a:schemeClr val="tx1"/>
                          </a:solidFill>
                          <a:latin typeface="Arial"/>
                          <a:cs typeface="Arial"/>
                        </a:rPr>
                        <a:t>Scree</a:t>
                      </a:r>
                      <a:r>
                        <a:rPr sz="2000" spc="-10" dirty="0">
                          <a:solidFill>
                            <a:schemeClr val="tx1"/>
                          </a:solidFill>
                          <a:latin typeface="Arial"/>
                          <a:cs typeface="Arial"/>
                        </a:rPr>
                        <a:t>n</a:t>
                      </a:r>
                      <a:r>
                        <a:rPr sz="2000" spc="5" dirty="0">
                          <a:solidFill>
                            <a:schemeClr val="tx1"/>
                          </a:solidFill>
                          <a:latin typeface="Arial"/>
                          <a:cs typeface="Arial"/>
                        </a:rPr>
                        <a:t>s</a:t>
                      </a:r>
                      <a:r>
                        <a:rPr sz="2000" spc="0" dirty="0">
                          <a:solidFill>
                            <a:schemeClr val="tx1"/>
                          </a:solidFill>
                          <a:latin typeface="Arial"/>
                          <a:cs typeface="Arial"/>
                        </a:rPr>
                        <a:t>h</a:t>
                      </a:r>
                      <a:r>
                        <a:rPr sz="2000" spc="-10" dirty="0">
                          <a:solidFill>
                            <a:schemeClr val="tx1"/>
                          </a:solidFill>
                          <a:latin typeface="Arial"/>
                          <a:cs typeface="Arial"/>
                        </a:rPr>
                        <a:t>o</a:t>
                      </a:r>
                      <a:r>
                        <a:rPr sz="2000" spc="0" dirty="0">
                          <a:solidFill>
                            <a:schemeClr val="tx1"/>
                          </a:solidFill>
                          <a:latin typeface="Arial"/>
                          <a:cs typeface="Arial"/>
                        </a:rPr>
                        <a:t>t of</a:t>
                      </a:r>
                      <a:r>
                        <a:rPr sz="2000" spc="-10" dirty="0">
                          <a:solidFill>
                            <a:schemeClr val="tx1"/>
                          </a:solidFill>
                          <a:latin typeface="Arial"/>
                          <a:cs typeface="Arial"/>
                        </a:rPr>
                        <a:t> </a:t>
                      </a:r>
                      <a:r>
                        <a:rPr sz="2000" spc="0" dirty="0">
                          <a:solidFill>
                            <a:schemeClr val="tx1"/>
                          </a:solidFill>
                          <a:latin typeface="Arial"/>
                          <a:cs typeface="Arial"/>
                        </a:rPr>
                        <a:t>te</a:t>
                      </a:r>
                      <a:r>
                        <a:rPr sz="2000" spc="5" dirty="0">
                          <a:solidFill>
                            <a:schemeClr val="tx1"/>
                          </a:solidFill>
                          <a:latin typeface="Arial"/>
                          <a:cs typeface="Arial"/>
                        </a:rPr>
                        <a:t>x</a:t>
                      </a:r>
                      <a:r>
                        <a:rPr sz="2000" spc="0" dirty="0">
                          <a:solidFill>
                            <a:schemeClr val="tx1"/>
                          </a:solidFill>
                          <a:latin typeface="Arial"/>
                          <a:cs typeface="Arial"/>
                        </a:rPr>
                        <a:t>t </a:t>
                      </a:r>
                      <a:r>
                        <a:rPr sz="2000" spc="5" dirty="0">
                          <a:solidFill>
                            <a:schemeClr val="tx1"/>
                          </a:solidFill>
                          <a:latin typeface="Arial"/>
                          <a:cs typeface="Arial"/>
                        </a:rPr>
                        <a:t>m</a:t>
                      </a:r>
                      <a:r>
                        <a:rPr sz="2000" spc="0" dirty="0">
                          <a:solidFill>
                            <a:schemeClr val="tx1"/>
                          </a:solidFill>
                          <a:latin typeface="Arial"/>
                          <a:cs typeface="Arial"/>
                        </a:rPr>
                        <a:t>e</a:t>
                      </a:r>
                      <a:r>
                        <a:rPr sz="2000" spc="-10" dirty="0">
                          <a:solidFill>
                            <a:schemeClr val="tx1"/>
                          </a:solidFill>
                          <a:latin typeface="Arial"/>
                          <a:cs typeface="Arial"/>
                        </a:rPr>
                        <a:t>s</a:t>
                      </a:r>
                      <a:r>
                        <a:rPr sz="2000" spc="5" dirty="0">
                          <a:solidFill>
                            <a:schemeClr val="tx1"/>
                          </a:solidFill>
                          <a:latin typeface="Arial"/>
                          <a:cs typeface="Arial"/>
                        </a:rPr>
                        <a:t>s</a:t>
                      </a:r>
                      <a:r>
                        <a:rPr sz="2000" spc="0" dirty="0">
                          <a:solidFill>
                            <a:schemeClr val="tx1"/>
                          </a:solidFill>
                          <a:latin typeface="Arial"/>
                          <a:cs typeface="Arial"/>
                        </a:rPr>
                        <a:t>a</a:t>
                      </a:r>
                      <a:r>
                        <a:rPr sz="2000" spc="-10" dirty="0">
                          <a:solidFill>
                            <a:schemeClr val="tx1"/>
                          </a:solidFill>
                          <a:latin typeface="Arial"/>
                          <a:cs typeface="Arial"/>
                        </a:rPr>
                        <a:t>g</a:t>
                      </a:r>
                      <a:r>
                        <a:rPr sz="2000" spc="0" dirty="0">
                          <a:solidFill>
                            <a:schemeClr val="tx1"/>
                          </a:solidFill>
                          <a:latin typeface="Arial"/>
                          <a:cs typeface="Arial"/>
                        </a:rPr>
                        <a:t>e</a:t>
                      </a:r>
                      <a:r>
                        <a:rPr sz="2000" spc="5" dirty="0">
                          <a:solidFill>
                            <a:schemeClr val="tx1"/>
                          </a:solidFill>
                          <a:latin typeface="Arial"/>
                          <a:cs typeface="Arial"/>
                        </a:rPr>
                        <a:t> </a:t>
                      </a:r>
                      <a:r>
                        <a:rPr sz="2000" spc="0" dirty="0">
                          <a:solidFill>
                            <a:schemeClr val="tx1"/>
                          </a:solidFill>
                          <a:latin typeface="Arial"/>
                          <a:cs typeface="Arial"/>
                        </a:rPr>
                        <a:t>/</a:t>
                      </a:r>
                      <a:r>
                        <a:rPr sz="2000" spc="-10" dirty="0">
                          <a:solidFill>
                            <a:schemeClr val="tx1"/>
                          </a:solidFill>
                          <a:latin typeface="Arial"/>
                          <a:cs typeface="Arial"/>
                        </a:rPr>
                        <a:t> </a:t>
                      </a:r>
                      <a:r>
                        <a:rPr sz="2000" spc="5" dirty="0">
                          <a:solidFill>
                            <a:schemeClr val="tx1"/>
                          </a:solidFill>
                          <a:latin typeface="Arial"/>
                          <a:cs typeface="Arial"/>
                        </a:rPr>
                        <a:t>c</a:t>
                      </a:r>
                      <a:r>
                        <a:rPr sz="2000" spc="0" dirty="0">
                          <a:solidFill>
                            <a:schemeClr val="tx1"/>
                          </a:solidFill>
                          <a:latin typeface="Arial"/>
                          <a:cs typeface="Arial"/>
                        </a:rPr>
                        <a:t>hat</a:t>
                      </a:r>
                      <a:r>
                        <a:rPr sz="2000" spc="-10" dirty="0">
                          <a:solidFill>
                            <a:schemeClr val="tx1"/>
                          </a:solidFill>
                          <a:latin typeface="Arial"/>
                          <a:cs typeface="Arial"/>
                        </a:rPr>
                        <a:t> </a:t>
                      </a:r>
                      <a:r>
                        <a:rPr sz="2000" spc="0" dirty="0">
                          <a:solidFill>
                            <a:schemeClr val="tx1"/>
                          </a:solidFill>
                          <a:latin typeface="Arial"/>
                          <a:cs typeface="Arial"/>
                        </a:rPr>
                        <a:t>/ </a:t>
                      </a:r>
                      <a:r>
                        <a:rPr sz="2000" spc="-10" dirty="0">
                          <a:solidFill>
                            <a:schemeClr val="tx1"/>
                          </a:solidFill>
                          <a:latin typeface="Arial"/>
                          <a:cs typeface="Arial"/>
                        </a:rPr>
                        <a:t>e</a:t>
                      </a:r>
                      <a:r>
                        <a:rPr sz="2000" spc="5" dirty="0">
                          <a:solidFill>
                            <a:schemeClr val="tx1"/>
                          </a:solidFill>
                          <a:latin typeface="Arial"/>
                          <a:cs typeface="Arial"/>
                        </a:rPr>
                        <a:t>m</a:t>
                      </a:r>
                      <a:r>
                        <a:rPr sz="2000" spc="0" dirty="0">
                          <a:solidFill>
                            <a:schemeClr val="tx1"/>
                          </a:solidFill>
                          <a:latin typeface="Arial"/>
                          <a:cs typeface="Arial"/>
                        </a:rPr>
                        <a:t>a</a:t>
                      </a:r>
                      <a:r>
                        <a:rPr sz="2000" spc="-10" dirty="0">
                          <a:solidFill>
                            <a:schemeClr val="tx1"/>
                          </a:solidFill>
                          <a:latin typeface="Arial"/>
                          <a:cs typeface="Arial"/>
                        </a:rPr>
                        <a:t>i</a:t>
                      </a:r>
                      <a:r>
                        <a:rPr sz="2000" spc="0" dirty="0">
                          <a:solidFill>
                            <a:schemeClr val="tx1"/>
                          </a:solidFill>
                          <a:latin typeface="Arial"/>
                          <a:cs typeface="Arial"/>
                        </a:rPr>
                        <a:t>l</a:t>
                      </a:r>
                      <a:r>
                        <a:rPr sz="2000" spc="10" dirty="0">
                          <a:solidFill>
                            <a:schemeClr val="tx1"/>
                          </a:solidFill>
                          <a:latin typeface="Arial"/>
                          <a:cs typeface="Arial"/>
                        </a:rPr>
                        <a:t> </a:t>
                      </a:r>
                      <a:r>
                        <a:rPr sz="2000" spc="0" dirty="0">
                          <a:solidFill>
                            <a:schemeClr val="tx1"/>
                          </a:solidFill>
                          <a:latin typeface="Arial"/>
                          <a:cs typeface="Arial"/>
                        </a:rPr>
                        <a:t>/ any</a:t>
                      </a:r>
                      <a:r>
                        <a:rPr sz="2000" spc="5" dirty="0">
                          <a:solidFill>
                            <a:schemeClr val="tx1"/>
                          </a:solidFill>
                          <a:latin typeface="Arial"/>
                          <a:cs typeface="Arial"/>
                        </a:rPr>
                        <a:t> </a:t>
                      </a:r>
                      <a:r>
                        <a:rPr sz="2000" spc="-10" dirty="0">
                          <a:solidFill>
                            <a:schemeClr val="tx1"/>
                          </a:solidFill>
                          <a:latin typeface="Arial"/>
                          <a:cs typeface="Arial"/>
                        </a:rPr>
                        <a:t>f</a:t>
                      </a:r>
                      <a:r>
                        <a:rPr sz="2000" spc="0" dirty="0">
                          <a:solidFill>
                            <a:schemeClr val="tx1"/>
                          </a:solidFill>
                          <a:latin typeface="Arial"/>
                          <a:cs typeface="Arial"/>
                        </a:rPr>
                        <a:t>orm</a:t>
                      </a:r>
                      <a:r>
                        <a:rPr sz="2000" spc="-5" dirty="0">
                          <a:solidFill>
                            <a:schemeClr val="tx1"/>
                          </a:solidFill>
                          <a:latin typeface="Arial"/>
                          <a:cs typeface="Arial"/>
                        </a:rPr>
                        <a:t> </a:t>
                      </a:r>
                      <a:r>
                        <a:rPr sz="2000" spc="0" dirty="0">
                          <a:solidFill>
                            <a:schemeClr val="tx1"/>
                          </a:solidFill>
                          <a:latin typeface="Arial"/>
                          <a:cs typeface="Arial"/>
                        </a:rPr>
                        <a:t>of </a:t>
                      </a:r>
                      <a:r>
                        <a:rPr sz="2000" spc="-10" dirty="0">
                          <a:solidFill>
                            <a:schemeClr val="tx1"/>
                          </a:solidFill>
                          <a:latin typeface="Arial"/>
                          <a:cs typeface="Arial"/>
                        </a:rPr>
                        <a:t>c</a:t>
                      </a:r>
                      <a:r>
                        <a:rPr sz="2000" spc="0" dirty="0">
                          <a:solidFill>
                            <a:schemeClr val="tx1"/>
                          </a:solidFill>
                          <a:latin typeface="Arial"/>
                          <a:cs typeface="Arial"/>
                        </a:rPr>
                        <a:t>o</a:t>
                      </a:r>
                      <a:r>
                        <a:rPr sz="2000" spc="-10" dirty="0">
                          <a:solidFill>
                            <a:schemeClr val="tx1"/>
                          </a:solidFill>
                          <a:latin typeface="Arial"/>
                          <a:cs typeface="Arial"/>
                        </a:rPr>
                        <a:t>m</a:t>
                      </a:r>
                      <a:r>
                        <a:rPr sz="2000" spc="5" dirty="0">
                          <a:solidFill>
                            <a:schemeClr val="tx1"/>
                          </a:solidFill>
                          <a:latin typeface="Arial"/>
                          <a:cs typeface="Arial"/>
                        </a:rPr>
                        <a:t>m</a:t>
                      </a:r>
                      <a:r>
                        <a:rPr sz="2000" spc="0" dirty="0">
                          <a:solidFill>
                            <a:schemeClr val="tx1"/>
                          </a:solidFill>
                          <a:latin typeface="Arial"/>
                          <a:cs typeface="Arial"/>
                        </a:rPr>
                        <a:t>u</a:t>
                      </a:r>
                      <a:r>
                        <a:rPr sz="2000" spc="-10" dirty="0">
                          <a:solidFill>
                            <a:schemeClr val="tx1"/>
                          </a:solidFill>
                          <a:latin typeface="Arial"/>
                          <a:cs typeface="Arial"/>
                        </a:rPr>
                        <a:t>n</a:t>
                      </a:r>
                      <a:r>
                        <a:rPr sz="2000" spc="0" dirty="0">
                          <a:solidFill>
                            <a:schemeClr val="tx1"/>
                          </a:solidFill>
                          <a:latin typeface="Arial"/>
                          <a:cs typeface="Arial"/>
                        </a:rPr>
                        <a:t>i</a:t>
                      </a:r>
                      <a:r>
                        <a:rPr sz="2000" spc="5" dirty="0">
                          <a:solidFill>
                            <a:schemeClr val="tx1"/>
                          </a:solidFill>
                          <a:latin typeface="Arial"/>
                          <a:cs typeface="Arial"/>
                        </a:rPr>
                        <a:t>c</a:t>
                      </a:r>
                      <a:r>
                        <a:rPr sz="2000" spc="-10" dirty="0">
                          <a:solidFill>
                            <a:schemeClr val="tx1"/>
                          </a:solidFill>
                          <a:latin typeface="Arial"/>
                          <a:cs typeface="Arial"/>
                        </a:rPr>
                        <a:t>a</a:t>
                      </a:r>
                      <a:r>
                        <a:rPr sz="2000" spc="0" dirty="0">
                          <a:solidFill>
                            <a:schemeClr val="tx1"/>
                          </a:solidFill>
                          <a:latin typeface="Arial"/>
                          <a:cs typeface="Arial"/>
                        </a:rPr>
                        <a:t>t</a:t>
                      </a:r>
                      <a:r>
                        <a:rPr sz="2000" spc="5" dirty="0">
                          <a:solidFill>
                            <a:schemeClr val="tx1"/>
                          </a:solidFill>
                          <a:latin typeface="Arial"/>
                          <a:cs typeface="Arial"/>
                        </a:rPr>
                        <a:t>i</a:t>
                      </a:r>
                      <a:r>
                        <a:rPr sz="2000" spc="-10" dirty="0">
                          <a:solidFill>
                            <a:schemeClr val="tx1"/>
                          </a:solidFill>
                          <a:latin typeface="Arial"/>
                          <a:cs typeface="Arial"/>
                        </a:rPr>
                        <a:t>o</a:t>
                      </a:r>
                      <a:r>
                        <a:rPr sz="2000" spc="0" dirty="0">
                          <a:solidFill>
                            <a:schemeClr val="tx1"/>
                          </a:solidFill>
                          <a:latin typeface="Arial"/>
                          <a:cs typeface="Arial"/>
                        </a:rPr>
                        <a:t>n with pa</a:t>
                      </a:r>
                      <a:r>
                        <a:rPr sz="2000" spc="-15" dirty="0">
                          <a:solidFill>
                            <a:schemeClr val="tx1"/>
                          </a:solidFill>
                          <a:latin typeface="Arial"/>
                          <a:cs typeface="Arial"/>
                        </a:rPr>
                        <a:t>r</a:t>
                      </a:r>
                      <a:r>
                        <a:rPr sz="2000" spc="0" dirty="0">
                          <a:solidFill>
                            <a:schemeClr val="tx1"/>
                          </a:solidFill>
                          <a:latin typeface="Arial"/>
                          <a:cs typeface="Arial"/>
                        </a:rPr>
                        <a:t>en</a:t>
                      </a:r>
                      <a:r>
                        <a:rPr sz="2000" spc="-10" dirty="0">
                          <a:solidFill>
                            <a:schemeClr val="tx1"/>
                          </a:solidFill>
                          <a:latin typeface="Arial"/>
                          <a:cs typeface="Arial"/>
                        </a:rPr>
                        <a:t>t</a:t>
                      </a:r>
                      <a:r>
                        <a:rPr sz="2000" spc="0" dirty="0">
                          <a:solidFill>
                            <a:schemeClr val="tx1"/>
                          </a:solidFill>
                          <a:latin typeface="Arial"/>
                          <a:cs typeface="Arial"/>
                        </a:rPr>
                        <a:t>s</a:t>
                      </a:r>
                      <a:r>
                        <a:rPr sz="2000" spc="10" dirty="0">
                          <a:solidFill>
                            <a:schemeClr val="tx1"/>
                          </a:solidFill>
                          <a:latin typeface="Arial"/>
                          <a:cs typeface="Arial"/>
                        </a:rPr>
                        <a:t> </a:t>
                      </a:r>
                      <a:r>
                        <a:rPr sz="2000" spc="0" dirty="0">
                          <a:solidFill>
                            <a:schemeClr val="tx1"/>
                          </a:solidFill>
                          <a:latin typeface="Arial"/>
                          <a:cs typeface="Arial"/>
                        </a:rPr>
                        <a:t>/ </a:t>
                      </a:r>
                      <a:r>
                        <a:rPr sz="2000" spc="-10" dirty="0">
                          <a:solidFill>
                            <a:schemeClr val="tx1"/>
                          </a:solidFill>
                          <a:latin typeface="Arial"/>
                          <a:cs typeface="Arial"/>
                        </a:rPr>
                        <a:t>g</a:t>
                      </a:r>
                      <a:r>
                        <a:rPr sz="2000" spc="0" dirty="0">
                          <a:solidFill>
                            <a:schemeClr val="tx1"/>
                          </a:solidFill>
                          <a:latin typeface="Arial"/>
                          <a:cs typeface="Arial"/>
                        </a:rPr>
                        <a:t>uar</a:t>
                      </a:r>
                      <a:r>
                        <a:rPr sz="2000" spc="-10" dirty="0">
                          <a:solidFill>
                            <a:schemeClr val="tx1"/>
                          </a:solidFill>
                          <a:latin typeface="Arial"/>
                          <a:cs typeface="Arial"/>
                        </a:rPr>
                        <a:t>d</a:t>
                      </a:r>
                      <a:r>
                        <a:rPr sz="2000" spc="0" dirty="0">
                          <a:solidFill>
                            <a:schemeClr val="tx1"/>
                          </a:solidFill>
                          <a:latin typeface="Arial"/>
                          <a:cs typeface="Arial"/>
                        </a:rPr>
                        <a:t>ian</a:t>
                      </a:r>
                      <a:r>
                        <a:rPr sz="2000" spc="-10" dirty="0">
                          <a:solidFill>
                            <a:schemeClr val="tx1"/>
                          </a:solidFill>
                          <a:latin typeface="Arial"/>
                          <a:cs typeface="Arial"/>
                        </a:rPr>
                        <a:t> </a:t>
                      </a:r>
                      <a:r>
                        <a:rPr sz="2000" spc="0" dirty="0">
                          <a:solidFill>
                            <a:schemeClr val="tx1"/>
                          </a:solidFill>
                          <a:latin typeface="Arial"/>
                          <a:cs typeface="Arial"/>
                        </a:rPr>
                        <a:t>or learn</a:t>
                      </a:r>
                      <a:r>
                        <a:rPr sz="2000" spc="-10" dirty="0">
                          <a:solidFill>
                            <a:schemeClr val="tx1"/>
                          </a:solidFill>
                          <a:latin typeface="Arial"/>
                          <a:cs typeface="Arial"/>
                        </a:rPr>
                        <a:t>e</a:t>
                      </a:r>
                      <a:r>
                        <a:rPr sz="2000" spc="0" dirty="0">
                          <a:solidFill>
                            <a:schemeClr val="tx1"/>
                          </a:solidFill>
                          <a:latin typeface="Arial"/>
                          <a:cs typeface="Arial"/>
                        </a:rPr>
                        <a:t>rs</a:t>
                      </a:r>
                      <a:r>
                        <a:rPr sz="2000" spc="5" dirty="0">
                          <a:solidFill>
                            <a:schemeClr val="tx1"/>
                          </a:solidFill>
                          <a:latin typeface="Arial"/>
                          <a:cs typeface="Arial"/>
                        </a:rPr>
                        <a:t> </a:t>
                      </a:r>
                      <a:r>
                        <a:rPr sz="2000" spc="0" dirty="0">
                          <a:solidFill>
                            <a:schemeClr val="tx1"/>
                          </a:solidFill>
                          <a:latin typeface="Arial"/>
                          <a:cs typeface="Arial"/>
                        </a:rPr>
                        <a:t>(</a:t>
                      </a:r>
                      <a:r>
                        <a:rPr sz="2000" spc="-10" dirty="0">
                          <a:solidFill>
                            <a:schemeClr val="tx1"/>
                          </a:solidFill>
                          <a:latin typeface="Arial"/>
                          <a:cs typeface="Arial"/>
                        </a:rPr>
                        <a:t>n</a:t>
                      </a:r>
                      <a:r>
                        <a:rPr sz="2000" spc="0" dirty="0">
                          <a:solidFill>
                            <a:schemeClr val="tx1"/>
                          </a:solidFill>
                          <a:latin typeface="Arial"/>
                          <a:cs typeface="Arial"/>
                        </a:rPr>
                        <a:t>a</a:t>
                      </a:r>
                      <a:r>
                        <a:rPr sz="2000" spc="-10" dirty="0">
                          <a:solidFill>
                            <a:schemeClr val="tx1"/>
                          </a:solidFill>
                          <a:latin typeface="Arial"/>
                          <a:cs typeface="Arial"/>
                        </a:rPr>
                        <a:t>m</a:t>
                      </a:r>
                      <a:r>
                        <a:rPr sz="2000" spc="0" dirty="0">
                          <a:solidFill>
                            <a:schemeClr val="tx1"/>
                          </a:solidFill>
                          <a:latin typeface="Arial"/>
                          <a:cs typeface="Arial"/>
                        </a:rPr>
                        <a:t>e or </a:t>
                      </a:r>
                      <a:r>
                        <a:rPr sz="2000" spc="-10" dirty="0">
                          <a:solidFill>
                            <a:schemeClr val="tx1"/>
                          </a:solidFill>
                          <a:latin typeface="Arial"/>
                          <a:cs typeface="Arial"/>
                        </a:rPr>
                        <a:t>a</a:t>
                      </a:r>
                      <a:r>
                        <a:rPr sz="2000" spc="0" dirty="0">
                          <a:solidFill>
                            <a:schemeClr val="tx1"/>
                          </a:solidFill>
                          <a:latin typeface="Arial"/>
                          <a:cs typeface="Arial"/>
                        </a:rPr>
                        <a:t>ny iden</a:t>
                      </a:r>
                      <a:r>
                        <a:rPr sz="2000" spc="-10" dirty="0">
                          <a:solidFill>
                            <a:schemeClr val="tx1"/>
                          </a:solidFill>
                          <a:latin typeface="Arial"/>
                          <a:cs typeface="Arial"/>
                        </a:rPr>
                        <a:t>t</a:t>
                      </a:r>
                      <a:r>
                        <a:rPr sz="2000" spc="0" dirty="0">
                          <a:solidFill>
                            <a:schemeClr val="tx1"/>
                          </a:solidFill>
                          <a:latin typeface="Arial"/>
                          <a:cs typeface="Arial"/>
                        </a:rPr>
                        <a:t>if</a:t>
                      </a:r>
                      <a:r>
                        <a:rPr sz="2000" spc="5" dirty="0">
                          <a:solidFill>
                            <a:schemeClr val="tx1"/>
                          </a:solidFill>
                          <a:latin typeface="Arial"/>
                          <a:cs typeface="Arial"/>
                        </a:rPr>
                        <a:t>i</a:t>
                      </a:r>
                      <a:r>
                        <a:rPr sz="2000" spc="0" dirty="0">
                          <a:solidFill>
                            <a:schemeClr val="tx1"/>
                          </a:solidFill>
                          <a:latin typeface="Arial"/>
                          <a:cs typeface="Arial"/>
                        </a:rPr>
                        <a:t>er</a:t>
                      </a:r>
                      <a:r>
                        <a:rPr sz="2000" spc="-15" dirty="0">
                          <a:solidFill>
                            <a:schemeClr val="tx1"/>
                          </a:solidFill>
                          <a:latin typeface="Arial"/>
                          <a:cs typeface="Arial"/>
                        </a:rPr>
                        <a:t> </a:t>
                      </a:r>
                      <a:r>
                        <a:rPr sz="2000" spc="5" dirty="0">
                          <a:solidFill>
                            <a:schemeClr val="tx1"/>
                          </a:solidFill>
                          <a:latin typeface="Arial"/>
                          <a:cs typeface="Arial"/>
                        </a:rPr>
                        <a:t>r</a:t>
                      </a:r>
                      <a:r>
                        <a:rPr sz="2000" spc="0" dirty="0">
                          <a:solidFill>
                            <a:schemeClr val="tx1"/>
                          </a:solidFill>
                          <a:latin typeface="Arial"/>
                          <a:cs typeface="Arial"/>
                        </a:rPr>
                        <a:t>e</a:t>
                      </a:r>
                      <a:r>
                        <a:rPr sz="2000" spc="-10" dirty="0">
                          <a:solidFill>
                            <a:schemeClr val="tx1"/>
                          </a:solidFill>
                          <a:latin typeface="Arial"/>
                          <a:cs typeface="Arial"/>
                        </a:rPr>
                        <a:t>m</a:t>
                      </a:r>
                      <a:r>
                        <a:rPr sz="2000" spc="0" dirty="0">
                          <a:solidFill>
                            <a:schemeClr val="tx1"/>
                          </a:solidFill>
                          <a:latin typeface="Arial"/>
                          <a:cs typeface="Arial"/>
                        </a:rPr>
                        <a:t>o</a:t>
                      </a:r>
                      <a:r>
                        <a:rPr sz="2000" spc="-10" dirty="0">
                          <a:solidFill>
                            <a:schemeClr val="tx1"/>
                          </a:solidFill>
                          <a:latin typeface="Arial"/>
                          <a:cs typeface="Arial"/>
                        </a:rPr>
                        <a:t>v</a:t>
                      </a:r>
                      <a:r>
                        <a:rPr sz="2000" spc="0" dirty="0">
                          <a:solidFill>
                            <a:schemeClr val="tx1"/>
                          </a:solidFill>
                          <a:latin typeface="Arial"/>
                          <a:cs typeface="Arial"/>
                        </a:rPr>
                        <a:t>ed)</a:t>
                      </a:r>
                      <a:endParaRPr sz="2000" dirty="0">
                        <a:solidFill>
                          <a:schemeClr val="tx1"/>
                        </a:solidFill>
                        <a:latin typeface="Arial"/>
                        <a:cs typeface="Arial"/>
                      </a:endParaRPr>
                    </a:p>
                    <a:p>
                      <a:pPr marL="392430" marR="131445" lvl="1" indent="-172720">
                        <a:lnSpc>
                          <a:spcPct val="100000"/>
                        </a:lnSpc>
                        <a:spcBef>
                          <a:spcPts val="5"/>
                        </a:spcBef>
                        <a:buFont typeface="Calibri"/>
                        <a:buChar char="●"/>
                        <a:tabLst>
                          <a:tab pos="392430" algn="l"/>
                        </a:tabLst>
                      </a:pPr>
                      <a:r>
                        <a:rPr sz="2000" spc="0" dirty="0">
                          <a:solidFill>
                            <a:schemeClr val="tx1"/>
                          </a:solidFill>
                          <a:latin typeface="Arial"/>
                          <a:cs typeface="Arial"/>
                        </a:rPr>
                        <a:t>Re</a:t>
                      </a:r>
                      <a:r>
                        <a:rPr sz="2000" spc="5" dirty="0">
                          <a:solidFill>
                            <a:schemeClr val="tx1"/>
                          </a:solidFill>
                          <a:latin typeface="Arial"/>
                          <a:cs typeface="Arial"/>
                        </a:rPr>
                        <a:t>m</a:t>
                      </a:r>
                      <a:r>
                        <a:rPr sz="2000" spc="0" dirty="0">
                          <a:solidFill>
                            <a:schemeClr val="tx1"/>
                          </a:solidFill>
                          <a:latin typeface="Arial"/>
                          <a:cs typeface="Arial"/>
                        </a:rPr>
                        <a:t>ar</a:t>
                      </a:r>
                      <a:r>
                        <a:rPr sz="2000" spc="-10" dirty="0">
                          <a:solidFill>
                            <a:schemeClr val="tx1"/>
                          </a:solidFill>
                          <a:latin typeface="Arial"/>
                          <a:cs typeface="Arial"/>
                        </a:rPr>
                        <a:t>k</a:t>
                      </a:r>
                      <a:r>
                        <a:rPr sz="2000" spc="0" dirty="0">
                          <a:solidFill>
                            <a:schemeClr val="tx1"/>
                          </a:solidFill>
                          <a:latin typeface="Arial"/>
                          <a:cs typeface="Arial"/>
                        </a:rPr>
                        <a:t>s</a:t>
                      </a:r>
                      <a:r>
                        <a:rPr sz="2000" spc="5" dirty="0">
                          <a:solidFill>
                            <a:schemeClr val="tx1"/>
                          </a:solidFill>
                          <a:latin typeface="Arial"/>
                          <a:cs typeface="Arial"/>
                        </a:rPr>
                        <a:t> </a:t>
                      </a:r>
                      <a:r>
                        <a:rPr sz="2000" spc="0" dirty="0">
                          <a:solidFill>
                            <a:schemeClr val="tx1"/>
                          </a:solidFill>
                          <a:latin typeface="Arial"/>
                          <a:cs typeface="Arial"/>
                        </a:rPr>
                        <a:t>f</a:t>
                      </a:r>
                      <a:r>
                        <a:rPr sz="2000" spc="-15" dirty="0">
                          <a:solidFill>
                            <a:schemeClr val="tx1"/>
                          </a:solidFill>
                          <a:latin typeface="Arial"/>
                          <a:cs typeface="Arial"/>
                        </a:rPr>
                        <a:t>r</a:t>
                      </a:r>
                      <a:r>
                        <a:rPr sz="2000" spc="0" dirty="0">
                          <a:solidFill>
                            <a:schemeClr val="tx1"/>
                          </a:solidFill>
                          <a:latin typeface="Arial"/>
                          <a:cs typeface="Arial"/>
                        </a:rPr>
                        <a:t>om</a:t>
                      </a:r>
                      <a:r>
                        <a:rPr sz="2000" spc="-5" dirty="0">
                          <a:solidFill>
                            <a:schemeClr val="tx1"/>
                          </a:solidFill>
                          <a:latin typeface="Arial"/>
                          <a:cs typeface="Arial"/>
                        </a:rPr>
                        <a:t> </a:t>
                      </a:r>
                      <a:r>
                        <a:rPr sz="2000" spc="5" dirty="0">
                          <a:solidFill>
                            <a:schemeClr val="tx1"/>
                          </a:solidFill>
                          <a:latin typeface="Arial"/>
                          <a:cs typeface="Arial"/>
                        </a:rPr>
                        <a:t>m</a:t>
                      </a:r>
                      <a:r>
                        <a:rPr sz="2000" spc="0" dirty="0">
                          <a:solidFill>
                            <a:schemeClr val="tx1"/>
                          </a:solidFill>
                          <a:latin typeface="Arial"/>
                          <a:cs typeface="Arial"/>
                        </a:rPr>
                        <a:t>e</a:t>
                      </a:r>
                      <a:r>
                        <a:rPr sz="2000" spc="-10" dirty="0">
                          <a:solidFill>
                            <a:schemeClr val="tx1"/>
                          </a:solidFill>
                          <a:latin typeface="Arial"/>
                          <a:cs typeface="Arial"/>
                        </a:rPr>
                        <a:t>n</a:t>
                      </a:r>
                      <a:r>
                        <a:rPr sz="2000" spc="0" dirty="0">
                          <a:solidFill>
                            <a:schemeClr val="tx1"/>
                          </a:solidFill>
                          <a:latin typeface="Arial"/>
                          <a:cs typeface="Arial"/>
                        </a:rPr>
                        <a:t>tor</a:t>
                      </a:r>
                      <a:r>
                        <a:rPr sz="2000" spc="10" dirty="0">
                          <a:solidFill>
                            <a:schemeClr val="tx1"/>
                          </a:solidFill>
                          <a:latin typeface="Arial"/>
                          <a:cs typeface="Arial"/>
                        </a:rPr>
                        <a:t> </a:t>
                      </a:r>
                      <a:r>
                        <a:rPr sz="2000" spc="0" dirty="0">
                          <a:solidFill>
                            <a:schemeClr val="tx1"/>
                          </a:solidFill>
                          <a:latin typeface="Arial"/>
                          <a:cs typeface="Arial"/>
                        </a:rPr>
                        <a:t>/ </a:t>
                      </a:r>
                      <a:r>
                        <a:rPr sz="2000" spc="5" dirty="0">
                          <a:solidFill>
                            <a:schemeClr val="tx1"/>
                          </a:solidFill>
                          <a:latin typeface="Arial"/>
                          <a:cs typeface="Arial"/>
                        </a:rPr>
                        <a:t>m</a:t>
                      </a:r>
                      <a:r>
                        <a:rPr sz="2000" spc="0" dirty="0">
                          <a:solidFill>
                            <a:schemeClr val="tx1"/>
                          </a:solidFill>
                          <a:latin typeface="Arial"/>
                          <a:cs typeface="Arial"/>
                        </a:rPr>
                        <a:t>a</a:t>
                      </a:r>
                      <a:r>
                        <a:rPr sz="2000" spc="5" dirty="0">
                          <a:solidFill>
                            <a:schemeClr val="tx1"/>
                          </a:solidFill>
                          <a:latin typeface="Arial"/>
                          <a:cs typeface="Arial"/>
                        </a:rPr>
                        <a:t>s</a:t>
                      </a:r>
                      <a:r>
                        <a:rPr sz="2000" spc="-10" dirty="0">
                          <a:solidFill>
                            <a:schemeClr val="tx1"/>
                          </a:solidFill>
                          <a:latin typeface="Arial"/>
                          <a:cs typeface="Arial"/>
                        </a:rPr>
                        <a:t>t</a:t>
                      </a:r>
                      <a:r>
                        <a:rPr sz="2000" spc="0" dirty="0">
                          <a:solidFill>
                            <a:schemeClr val="tx1"/>
                          </a:solidFill>
                          <a:latin typeface="Arial"/>
                          <a:cs typeface="Arial"/>
                        </a:rPr>
                        <a:t>er t</a:t>
                      </a:r>
                      <a:r>
                        <a:rPr sz="2000" spc="-10" dirty="0">
                          <a:solidFill>
                            <a:schemeClr val="tx1"/>
                          </a:solidFill>
                          <a:latin typeface="Arial"/>
                          <a:cs typeface="Arial"/>
                        </a:rPr>
                        <a:t>e</a:t>
                      </a:r>
                      <a:r>
                        <a:rPr sz="2000" spc="0" dirty="0">
                          <a:solidFill>
                            <a:schemeClr val="tx1"/>
                          </a:solidFill>
                          <a:latin typeface="Arial"/>
                          <a:cs typeface="Arial"/>
                        </a:rPr>
                        <a:t>a</a:t>
                      </a:r>
                      <a:r>
                        <a:rPr sz="2000" spc="5" dirty="0">
                          <a:solidFill>
                            <a:schemeClr val="tx1"/>
                          </a:solidFill>
                          <a:latin typeface="Arial"/>
                          <a:cs typeface="Arial"/>
                        </a:rPr>
                        <a:t>c</a:t>
                      </a:r>
                      <a:r>
                        <a:rPr sz="2000" spc="-10" dirty="0">
                          <a:solidFill>
                            <a:schemeClr val="tx1"/>
                          </a:solidFill>
                          <a:latin typeface="Arial"/>
                          <a:cs typeface="Arial"/>
                        </a:rPr>
                        <a:t>h</a:t>
                      </a:r>
                      <a:r>
                        <a:rPr sz="2000" spc="0" dirty="0">
                          <a:solidFill>
                            <a:schemeClr val="tx1"/>
                          </a:solidFill>
                          <a:latin typeface="Arial"/>
                          <a:cs typeface="Arial"/>
                        </a:rPr>
                        <a:t>er</a:t>
                      </a:r>
                      <a:r>
                        <a:rPr sz="2000" spc="5" dirty="0">
                          <a:solidFill>
                            <a:schemeClr val="tx1"/>
                          </a:solidFill>
                          <a:latin typeface="Arial"/>
                          <a:cs typeface="Arial"/>
                        </a:rPr>
                        <a:t> </a:t>
                      </a:r>
                      <a:r>
                        <a:rPr sz="2000" spc="0" dirty="0">
                          <a:solidFill>
                            <a:schemeClr val="tx1"/>
                          </a:solidFill>
                          <a:latin typeface="Arial"/>
                          <a:cs typeface="Arial"/>
                        </a:rPr>
                        <a:t>/</a:t>
                      </a:r>
                      <a:r>
                        <a:rPr sz="2000" spc="-10" dirty="0">
                          <a:solidFill>
                            <a:schemeClr val="tx1"/>
                          </a:solidFill>
                          <a:latin typeface="Arial"/>
                          <a:cs typeface="Arial"/>
                        </a:rPr>
                        <a:t> </a:t>
                      </a:r>
                      <a:r>
                        <a:rPr sz="2000" spc="5" dirty="0">
                          <a:solidFill>
                            <a:schemeClr val="tx1"/>
                          </a:solidFill>
                          <a:latin typeface="Arial"/>
                          <a:cs typeface="Arial"/>
                        </a:rPr>
                        <a:t>s</a:t>
                      </a:r>
                      <a:r>
                        <a:rPr sz="2000" spc="-10" dirty="0">
                          <a:solidFill>
                            <a:schemeClr val="tx1"/>
                          </a:solidFill>
                          <a:latin typeface="Arial"/>
                          <a:cs typeface="Arial"/>
                        </a:rPr>
                        <a:t>c</a:t>
                      </a:r>
                      <a:r>
                        <a:rPr sz="2000" spc="0" dirty="0">
                          <a:solidFill>
                            <a:schemeClr val="tx1"/>
                          </a:solidFill>
                          <a:latin typeface="Arial"/>
                          <a:cs typeface="Arial"/>
                        </a:rPr>
                        <a:t>hool head</a:t>
                      </a:r>
                      <a:r>
                        <a:rPr sz="2000" spc="-10" dirty="0">
                          <a:solidFill>
                            <a:schemeClr val="tx1"/>
                          </a:solidFill>
                          <a:latin typeface="Arial"/>
                          <a:cs typeface="Arial"/>
                        </a:rPr>
                        <a:t> </a:t>
                      </a:r>
                      <a:r>
                        <a:rPr sz="2000" spc="0" dirty="0">
                          <a:solidFill>
                            <a:schemeClr val="tx1"/>
                          </a:solidFill>
                          <a:latin typeface="Arial"/>
                          <a:cs typeface="Arial"/>
                        </a:rPr>
                        <a:t>abo</a:t>
                      </a:r>
                      <a:r>
                        <a:rPr sz="2000" spc="-10" dirty="0">
                          <a:solidFill>
                            <a:schemeClr val="tx1"/>
                          </a:solidFill>
                          <a:latin typeface="Arial"/>
                          <a:cs typeface="Arial"/>
                        </a:rPr>
                        <a:t>u</a:t>
                      </a:r>
                      <a:r>
                        <a:rPr sz="2000" spc="0" dirty="0">
                          <a:solidFill>
                            <a:schemeClr val="tx1"/>
                          </a:solidFill>
                          <a:latin typeface="Arial"/>
                          <a:cs typeface="Arial"/>
                        </a:rPr>
                        <a:t>t o</a:t>
                      </a:r>
                      <a:r>
                        <a:rPr sz="2000" spc="-10" dirty="0">
                          <a:solidFill>
                            <a:schemeClr val="tx1"/>
                          </a:solidFill>
                          <a:latin typeface="Arial"/>
                          <a:cs typeface="Arial"/>
                        </a:rPr>
                        <a:t>n</a:t>
                      </a:r>
                      <a:r>
                        <a:rPr sz="2000" spc="0" dirty="0">
                          <a:solidFill>
                            <a:schemeClr val="tx1"/>
                          </a:solidFill>
                          <a:latin typeface="Arial"/>
                          <a:cs typeface="Arial"/>
                        </a:rPr>
                        <a:t>e’s</a:t>
                      </a:r>
                      <a:r>
                        <a:rPr sz="2000" spc="-10" dirty="0">
                          <a:solidFill>
                            <a:schemeClr val="tx1"/>
                          </a:solidFill>
                          <a:latin typeface="Arial"/>
                          <a:cs typeface="Arial"/>
                        </a:rPr>
                        <a:t> </a:t>
                      </a:r>
                      <a:r>
                        <a:rPr sz="2000" spc="0" dirty="0">
                          <a:solidFill>
                            <a:schemeClr val="tx1"/>
                          </a:solidFill>
                          <a:latin typeface="Arial"/>
                          <a:cs typeface="Arial"/>
                        </a:rPr>
                        <a:t>qu</a:t>
                      </a:r>
                      <a:r>
                        <a:rPr sz="2000" spc="-10" dirty="0">
                          <a:solidFill>
                            <a:schemeClr val="tx1"/>
                          </a:solidFill>
                          <a:latin typeface="Arial"/>
                          <a:cs typeface="Arial"/>
                        </a:rPr>
                        <a:t>a</a:t>
                      </a:r>
                      <a:r>
                        <a:rPr sz="2000" spc="0" dirty="0">
                          <a:solidFill>
                            <a:schemeClr val="tx1"/>
                          </a:solidFill>
                          <a:latin typeface="Arial"/>
                          <a:cs typeface="Arial"/>
                        </a:rPr>
                        <a:t>li</a:t>
                      </a:r>
                      <a:r>
                        <a:rPr sz="2000" spc="-10" dirty="0">
                          <a:solidFill>
                            <a:schemeClr val="tx1"/>
                          </a:solidFill>
                          <a:latin typeface="Arial"/>
                          <a:cs typeface="Arial"/>
                        </a:rPr>
                        <a:t>t</a:t>
                      </a:r>
                      <a:r>
                        <a:rPr sz="2000" spc="0" dirty="0">
                          <a:solidFill>
                            <a:schemeClr val="tx1"/>
                          </a:solidFill>
                          <a:latin typeface="Arial"/>
                          <a:cs typeface="Arial"/>
                        </a:rPr>
                        <a:t>ies (e.g.,</a:t>
                      </a:r>
                      <a:r>
                        <a:rPr sz="2000" spc="-10" dirty="0">
                          <a:solidFill>
                            <a:schemeClr val="tx1"/>
                          </a:solidFill>
                          <a:latin typeface="Arial"/>
                          <a:cs typeface="Arial"/>
                        </a:rPr>
                        <a:t> </a:t>
                      </a:r>
                      <a:r>
                        <a:rPr sz="2000" spc="0" dirty="0">
                          <a:solidFill>
                            <a:schemeClr val="tx1"/>
                          </a:solidFill>
                          <a:latin typeface="Arial"/>
                          <a:cs typeface="Arial"/>
                        </a:rPr>
                        <a:t>entr</a:t>
                      </a:r>
                      <a:r>
                        <a:rPr sz="2000" spc="-10" dirty="0">
                          <a:solidFill>
                            <a:schemeClr val="tx1"/>
                          </a:solidFill>
                          <a:latin typeface="Arial"/>
                          <a:cs typeface="Arial"/>
                        </a:rPr>
                        <a:t>i</a:t>
                      </a:r>
                      <a:r>
                        <a:rPr sz="2000" spc="0" dirty="0">
                          <a:solidFill>
                            <a:schemeClr val="tx1"/>
                          </a:solidFill>
                          <a:latin typeface="Arial"/>
                          <a:cs typeface="Arial"/>
                        </a:rPr>
                        <a:t>es</a:t>
                      </a:r>
                      <a:r>
                        <a:rPr sz="2000" spc="-5" dirty="0">
                          <a:solidFill>
                            <a:schemeClr val="tx1"/>
                          </a:solidFill>
                          <a:latin typeface="Arial"/>
                          <a:cs typeface="Arial"/>
                        </a:rPr>
                        <a:t> </a:t>
                      </a:r>
                      <a:r>
                        <a:rPr sz="2000" spc="0" dirty="0">
                          <a:solidFill>
                            <a:schemeClr val="tx1"/>
                          </a:solidFill>
                          <a:latin typeface="Arial"/>
                          <a:cs typeface="Arial"/>
                        </a:rPr>
                        <a:t>in Perfor</a:t>
                      </a:r>
                      <a:r>
                        <a:rPr sz="2000" spc="-10" dirty="0">
                          <a:solidFill>
                            <a:schemeClr val="tx1"/>
                          </a:solidFill>
                          <a:latin typeface="Arial"/>
                          <a:cs typeface="Arial"/>
                        </a:rPr>
                        <a:t>m</a:t>
                      </a:r>
                      <a:r>
                        <a:rPr sz="2000" spc="0" dirty="0">
                          <a:solidFill>
                            <a:schemeClr val="tx1"/>
                          </a:solidFill>
                          <a:latin typeface="Arial"/>
                          <a:cs typeface="Arial"/>
                        </a:rPr>
                        <a:t>an</a:t>
                      </a:r>
                      <a:r>
                        <a:rPr sz="2000" spc="-10" dirty="0">
                          <a:solidFill>
                            <a:schemeClr val="tx1"/>
                          </a:solidFill>
                          <a:latin typeface="Arial"/>
                          <a:cs typeface="Arial"/>
                        </a:rPr>
                        <a:t>c</a:t>
                      </a:r>
                      <a:r>
                        <a:rPr sz="2000" spc="0" dirty="0">
                          <a:solidFill>
                            <a:schemeClr val="tx1"/>
                          </a:solidFill>
                          <a:latin typeface="Arial"/>
                          <a:cs typeface="Arial"/>
                        </a:rPr>
                        <a:t>e </a:t>
                      </a:r>
                      <a:r>
                        <a:rPr sz="2000" spc="-5" dirty="0">
                          <a:solidFill>
                            <a:schemeClr val="tx1"/>
                          </a:solidFill>
                          <a:latin typeface="Arial"/>
                          <a:cs typeface="Arial"/>
                        </a:rPr>
                        <a:t>M</a:t>
                      </a:r>
                      <a:r>
                        <a:rPr sz="2000" spc="0" dirty="0">
                          <a:solidFill>
                            <a:schemeClr val="tx1"/>
                          </a:solidFill>
                          <a:latin typeface="Arial"/>
                          <a:cs typeface="Arial"/>
                        </a:rPr>
                        <a:t>oni</a:t>
                      </a:r>
                      <a:r>
                        <a:rPr sz="2000" spc="-10" dirty="0">
                          <a:solidFill>
                            <a:schemeClr val="tx1"/>
                          </a:solidFill>
                          <a:latin typeface="Arial"/>
                          <a:cs typeface="Arial"/>
                        </a:rPr>
                        <a:t>t</a:t>
                      </a:r>
                      <a:r>
                        <a:rPr sz="2000" spc="0" dirty="0">
                          <a:solidFill>
                            <a:schemeClr val="tx1"/>
                          </a:solidFill>
                          <a:latin typeface="Arial"/>
                          <a:cs typeface="Arial"/>
                        </a:rPr>
                        <a:t>ori</a:t>
                      </a:r>
                      <a:r>
                        <a:rPr sz="2000" spc="-10" dirty="0">
                          <a:solidFill>
                            <a:schemeClr val="tx1"/>
                          </a:solidFill>
                          <a:latin typeface="Arial"/>
                          <a:cs typeface="Arial"/>
                        </a:rPr>
                        <a:t>n</a:t>
                      </a:r>
                      <a:r>
                        <a:rPr sz="2000" spc="0" dirty="0">
                          <a:solidFill>
                            <a:schemeClr val="tx1"/>
                          </a:solidFill>
                          <a:latin typeface="Arial"/>
                          <a:cs typeface="Arial"/>
                        </a:rPr>
                        <a:t>g and Co</a:t>
                      </a:r>
                      <a:r>
                        <a:rPr sz="2000" spc="-10" dirty="0">
                          <a:solidFill>
                            <a:schemeClr val="tx1"/>
                          </a:solidFill>
                          <a:latin typeface="Arial"/>
                          <a:cs typeface="Arial"/>
                        </a:rPr>
                        <a:t>a</a:t>
                      </a:r>
                      <a:r>
                        <a:rPr sz="2000" spc="5" dirty="0">
                          <a:solidFill>
                            <a:schemeClr val="tx1"/>
                          </a:solidFill>
                          <a:latin typeface="Arial"/>
                          <a:cs typeface="Arial"/>
                        </a:rPr>
                        <a:t>c</a:t>
                      </a:r>
                      <a:r>
                        <a:rPr sz="2000" spc="-10" dirty="0">
                          <a:solidFill>
                            <a:schemeClr val="tx1"/>
                          </a:solidFill>
                          <a:latin typeface="Arial"/>
                          <a:cs typeface="Arial"/>
                        </a:rPr>
                        <a:t>h</a:t>
                      </a:r>
                      <a:r>
                        <a:rPr sz="2000" spc="0" dirty="0">
                          <a:solidFill>
                            <a:schemeClr val="tx1"/>
                          </a:solidFill>
                          <a:latin typeface="Arial"/>
                          <a:cs typeface="Arial"/>
                        </a:rPr>
                        <a:t>ing </a:t>
                      </a:r>
                      <a:r>
                        <a:rPr sz="2000" spc="-10" dirty="0">
                          <a:solidFill>
                            <a:schemeClr val="tx1"/>
                          </a:solidFill>
                          <a:latin typeface="Arial"/>
                          <a:cs typeface="Arial"/>
                        </a:rPr>
                        <a:t>F</a:t>
                      </a:r>
                      <a:r>
                        <a:rPr sz="2000" spc="0" dirty="0">
                          <a:solidFill>
                            <a:schemeClr val="tx1"/>
                          </a:solidFill>
                          <a:latin typeface="Arial"/>
                          <a:cs typeface="Arial"/>
                        </a:rPr>
                        <a:t>orm [P</a:t>
                      </a:r>
                      <a:r>
                        <a:rPr sz="2000" spc="5" dirty="0">
                          <a:solidFill>
                            <a:schemeClr val="tx1"/>
                          </a:solidFill>
                          <a:latin typeface="Arial"/>
                          <a:cs typeface="Arial"/>
                        </a:rPr>
                        <a:t>M</a:t>
                      </a:r>
                      <a:r>
                        <a:rPr sz="2000" spc="0" dirty="0">
                          <a:solidFill>
                            <a:schemeClr val="tx1"/>
                          </a:solidFill>
                          <a:latin typeface="Arial"/>
                          <a:cs typeface="Arial"/>
                        </a:rPr>
                        <a:t>CF] or</a:t>
                      </a:r>
                      <a:r>
                        <a:rPr sz="2000" spc="-10" dirty="0">
                          <a:solidFill>
                            <a:schemeClr val="tx1"/>
                          </a:solidFill>
                          <a:latin typeface="Arial"/>
                          <a:cs typeface="Arial"/>
                        </a:rPr>
                        <a:t> </a:t>
                      </a:r>
                      <a:r>
                        <a:rPr sz="2000" spc="0" dirty="0">
                          <a:solidFill>
                            <a:schemeClr val="tx1"/>
                          </a:solidFill>
                          <a:latin typeface="Arial"/>
                          <a:cs typeface="Arial"/>
                        </a:rPr>
                        <a:t>in</a:t>
                      </a:r>
                      <a:r>
                        <a:rPr sz="2000" spc="-10" dirty="0">
                          <a:solidFill>
                            <a:schemeClr val="tx1"/>
                          </a:solidFill>
                          <a:latin typeface="Arial"/>
                          <a:cs typeface="Arial"/>
                        </a:rPr>
                        <a:t> </a:t>
                      </a:r>
                      <a:r>
                        <a:rPr sz="2000" spc="5" dirty="0">
                          <a:solidFill>
                            <a:schemeClr val="tx1"/>
                          </a:solidFill>
                          <a:latin typeface="Arial"/>
                          <a:cs typeface="Arial"/>
                        </a:rPr>
                        <a:t>M</a:t>
                      </a:r>
                      <a:r>
                        <a:rPr sz="2000" spc="0" dirty="0">
                          <a:solidFill>
                            <a:schemeClr val="tx1"/>
                          </a:solidFill>
                          <a:latin typeface="Arial"/>
                          <a:cs typeface="Arial"/>
                        </a:rPr>
                        <a:t>i</a:t>
                      </a:r>
                      <a:r>
                        <a:rPr sz="2000" spc="5" dirty="0">
                          <a:solidFill>
                            <a:schemeClr val="tx1"/>
                          </a:solidFill>
                          <a:latin typeface="Arial"/>
                          <a:cs typeface="Arial"/>
                        </a:rPr>
                        <a:t>d</a:t>
                      </a:r>
                      <a:r>
                        <a:rPr sz="2000" spc="0" dirty="0">
                          <a:solidFill>
                            <a:schemeClr val="tx1"/>
                          </a:solidFill>
                          <a:latin typeface="Arial"/>
                          <a:cs typeface="Arial"/>
                        </a:rPr>
                        <a:t>-</a:t>
                      </a:r>
                      <a:r>
                        <a:rPr sz="2000" spc="-15" dirty="0">
                          <a:solidFill>
                            <a:schemeClr val="tx1"/>
                          </a:solidFill>
                          <a:latin typeface="Arial"/>
                          <a:cs typeface="Arial"/>
                        </a:rPr>
                        <a:t>Y</a:t>
                      </a:r>
                      <a:r>
                        <a:rPr sz="2000" spc="0" dirty="0">
                          <a:solidFill>
                            <a:schemeClr val="tx1"/>
                          </a:solidFill>
                          <a:latin typeface="Arial"/>
                          <a:cs typeface="Arial"/>
                        </a:rPr>
                        <a:t>ear Re</a:t>
                      </a:r>
                      <a:r>
                        <a:rPr sz="2000" spc="5" dirty="0">
                          <a:solidFill>
                            <a:schemeClr val="tx1"/>
                          </a:solidFill>
                          <a:latin typeface="Arial"/>
                          <a:cs typeface="Arial"/>
                        </a:rPr>
                        <a:t>v</a:t>
                      </a:r>
                      <a:r>
                        <a:rPr sz="2000" spc="0" dirty="0">
                          <a:solidFill>
                            <a:schemeClr val="tx1"/>
                          </a:solidFill>
                          <a:latin typeface="Arial"/>
                          <a:cs typeface="Arial"/>
                        </a:rPr>
                        <a:t>iew </a:t>
                      </a:r>
                      <a:r>
                        <a:rPr sz="2000" spc="-10" dirty="0">
                          <a:solidFill>
                            <a:schemeClr val="tx1"/>
                          </a:solidFill>
                          <a:latin typeface="Arial"/>
                          <a:cs typeface="Arial"/>
                        </a:rPr>
                        <a:t>F</a:t>
                      </a:r>
                      <a:r>
                        <a:rPr sz="2000" spc="0" dirty="0">
                          <a:solidFill>
                            <a:schemeClr val="tx1"/>
                          </a:solidFill>
                          <a:latin typeface="Arial"/>
                          <a:cs typeface="Arial"/>
                        </a:rPr>
                        <a:t>or</a:t>
                      </a:r>
                      <a:r>
                        <a:rPr sz="2000" spc="5" dirty="0">
                          <a:solidFill>
                            <a:schemeClr val="tx1"/>
                          </a:solidFill>
                          <a:latin typeface="Arial"/>
                          <a:cs typeface="Arial"/>
                        </a:rPr>
                        <a:t>m</a:t>
                      </a:r>
                      <a:r>
                        <a:rPr sz="2000" spc="0" dirty="0">
                          <a:solidFill>
                            <a:schemeClr val="tx1"/>
                          </a:solidFill>
                          <a:latin typeface="Arial"/>
                          <a:cs typeface="Arial"/>
                        </a:rPr>
                        <a:t>)</a:t>
                      </a:r>
                      <a:endParaRPr sz="2000" dirty="0">
                        <a:solidFill>
                          <a:schemeClr val="tx1"/>
                        </a:solidFill>
                        <a:latin typeface="Arial"/>
                        <a:cs typeface="Arial"/>
                      </a:endParaRPr>
                    </a:p>
                    <a:p>
                      <a:pPr marL="392430" marR="118745" lvl="1" indent="-172720">
                        <a:lnSpc>
                          <a:spcPct val="100000"/>
                        </a:lnSpc>
                        <a:spcBef>
                          <a:spcPts val="5"/>
                        </a:spcBef>
                        <a:buFont typeface="Calibri"/>
                        <a:buChar char="●"/>
                        <a:tabLst>
                          <a:tab pos="392430" algn="l"/>
                        </a:tabLst>
                      </a:pPr>
                      <a:r>
                        <a:rPr sz="2000" spc="0" dirty="0">
                          <a:solidFill>
                            <a:schemeClr val="tx1"/>
                          </a:solidFill>
                          <a:latin typeface="Arial"/>
                          <a:cs typeface="Arial"/>
                        </a:rPr>
                        <a:t>Re</a:t>
                      </a:r>
                      <a:r>
                        <a:rPr sz="2000" spc="5" dirty="0">
                          <a:solidFill>
                            <a:schemeClr val="tx1"/>
                          </a:solidFill>
                          <a:latin typeface="Arial"/>
                          <a:cs typeface="Arial"/>
                        </a:rPr>
                        <a:t>c</a:t>
                      </a:r>
                      <a:r>
                        <a:rPr sz="2000" spc="0" dirty="0">
                          <a:solidFill>
                            <a:schemeClr val="tx1"/>
                          </a:solidFill>
                          <a:latin typeface="Arial"/>
                          <a:cs typeface="Arial"/>
                        </a:rPr>
                        <a:t>og</a:t>
                      </a:r>
                      <a:r>
                        <a:rPr sz="2000" spc="-10" dirty="0">
                          <a:solidFill>
                            <a:schemeClr val="tx1"/>
                          </a:solidFill>
                          <a:latin typeface="Arial"/>
                          <a:cs typeface="Arial"/>
                        </a:rPr>
                        <a:t>n</a:t>
                      </a:r>
                      <a:r>
                        <a:rPr sz="2000" spc="0" dirty="0">
                          <a:solidFill>
                            <a:schemeClr val="tx1"/>
                          </a:solidFill>
                          <a:latin typeface="Arial"/>
                          <a:cs typeface="Arial"/>
                        </a:rPr>
                        <a:t>it</a:t>
                      </a:r>
                      <a:r>
                        <a:rPr sz="2000" spc="-10" dirty="0">
                          <a:solidFill>
                            <a:schemeClr val="tx1"/>
                          </a:solidFill>
                          <a:latin typeface="Arial"/>
                          <a:cs typeface="Arial"/>
                        </a:rPr>
                        <a:t>i</a:t>
                      </a:r>
                      <a:r>
                        <a:rPr sz="2000" spc="0" dirty="0">
                          <a:solidFill>
                            <a:schemeClr val="tx1"/>
                          </a:solidFill>
                          <a:latin typeface="Arial"/>
                          <a:cs typeface="Arial"/>
                        </a:rPr>
                        <a:t>on f</a:t>
                      </a:r>
                      <a:r>
                        <a:rPr sz="2000" spc="-15" dirty="0">
                          <a:solidFill>
                            <a:schemeClr val="tx1"/>
                          </a:solidFill>
                          <a:latin typeface="Arial"/>
                          <a:cs typeface="Arial"/>
                        </a:rPr>
                        <a:t>r</a:t>
                      </a:r>
                      <a:r>
                        <a:rPr sz="2000" spc="0" dirty="0">
                          <a:solidFill>
                            <a:schemeClr val="tx1"/>
                          </a:solidFill>
                          <a:latin typeface="Arial"/>
                          <a:cs typeface="Arial"/>
                        </a:rPr>
                        <a:t>om</a:t>
                      </a:r>
                      <a:r>
                        <a:rPr sz="2000" spc="5" dirty="0">
                          <a:solidFill>
                            <a:schemeClr val="tx1"/>
                          </a:solidFill>
                          <a:latin typeface="Arial"/>
                          <a:cs typeface="Arial"/>
                        </a:rPr>
                        <a:t> </a:t>
                      </a:r>
                      <a:r>
                        <a:rPr sz="2000" spc="-10" dirty="0">
                          <a:solidFill>
                            <a:schemeClr val="tx1"/>
                          </a:solidFill>
                          <a:latin typeface="Arial"/>
                          <a:cs typeface="Arial"/>
                        </a:rPr>
                        <a:t>t</a:t>
                      </a:r>
                      <a:r>
                        <a:rPr sz="2000" spc="0" dirty="0">
                          <a:solidFill>
                            <a:schemeClr val="tx1"/>
                          </a:solidFill>
                          <a:latin typeface="Arial"/>
                          <a:cs typeface="Arial"/>
                        </a:rPr>
                        <a:t>he </a:t>
                      </a:r>
                      <a:r>
                        <a:rPr sz="2000" spc="5" dirty="0">
                          <a:solidFill>
                            <a:schemeClr val="tx1"/>
                          </a:solidFill>
                          <a:latin typeface="Arial"/>
                          <a:cs typeface="Arial"/>
                        </a:rPr>
                        <a:t>sc</a:t>
                      </a:r>
                      <a:r>
                        <a:rPr sz="2000" spc="-10" dirty="0">
                          <a:solidFill>
                            <a:schemeClr val="tx1"/>
                          </a:solidFill>
                          <a:latin typeface="Arial"/>
                          <a:cs typeface="Arial"/>
                        </a:rPr>
                        <a:t>h</a:t>
                      </a:r>
                      <a:r>
                        <a:rPr sz="2000" spc="0" dirty="0">
                          <a:solidFill>
                            <a:schemeClr val="tx1"/>
                          </a:solidFill>
                          <a:latin typeface="Arial"/>
                          <a:cs typeface="Arial"/>
                        </a:rPr>
                        <a:t>ool</a:t>
                      </a:r>
                      <a:r>
                        <a:rPr sz="2000" spc="-5" dirty="0">
                          <a:solidFill>
                            <a:schemeClr val="tx1"/>
                          </a:solidFill>
                          <a:latin typeface="Arial"/>
                          <a:cs typeface="Arial"/>
                        </a:rPr>
                        <a:t> </a:t>
                      </a:r>
                      <a:r>
                        <a:rPr sz="2000" spc="0" dirty="0">
                          <a:solidFill>
                            <a:schemeClr val="tx1"/>
                          </a:solidFill>
                          <a:latin typeface="Arial"/>
                          <a:cs typeface="Arial"/>
                        </a:rPr>
                        <a:t>/ </a:t>
                      </a:r>
                      <a:r>
                        <a:rPr sz="2000" spc="-10" dirty="0">
                          <a:solidFill>
                            <a:schemeClr val="tx1"/>
                          </a:solidFill>
                          <a:latin typeface="Arial"/>
                          <a:cs typeface="Arial"/>
                        </a:rPr>
                        <a:t>s</a:t>
                      </a:r>
                      <a:r>
                        <a:rPr sz="2000" spc="5" dirty="0">
                          <a:solidFill>
                            <a:schemeClr val="tx1"/>
                          </a:solidFill>
                          <a:latin typeface="Arial"/>
                          <a:cs typeface="Arial"/>
                        </a:rPr>
                        <a:t>c</a:t>
                      </a:r>
                      <a:r>
                        <a:rPr sz="2000" spc="0" dirty="0">
                          <a:solidFill>
                            <a:schemeClr val="tx1"/>
                          </a:solidFill>
                          <a:latin typeface="Arial"/>
                          <a:cs typeface="Arial"/>
                        </a:rPr>
                        <a:t>h</a:t>
                      </a:r>
                      <a:r>
                        <a:rPr sz="2000" spc="-10" dirty="0">
                          <a:solidFill>
                            <a:schemeClr val="tx1"/>
                          </a:solidFill>
                          <a:latin typeface="Arial"/>
                          <a:cs typeface="Arial"/>
                        </a:rPr>
                        <a:t>o</a:t>
                      </a:r>
                      <a:r>
                        <a:rPr sz="2000" spc="0" dirty="0">
                          <a:solidFill>
                            <a:schemeClr val="tx1"/>
                          </a:solidFill>
                          <a:latin typeface="Arial"/>
                          <a:cs typeface="Arial"/>
                        </a:rPr>
                        <a:t>ol</a:t>
                      </a:r>
                      <a:r>
                        <a:rPr sz="2000" spc="-10" dirty="0">
                          <a:solidFill>
                            <a:schemeClr val="tx1"/>
                          </a:solidFill>
                          <a:latin typeface="Arial"/>
                          <a:cs typeface="Arial"/>
                        </a:rPr>
                        <a:t> </a:t>
                      </a:r>
                      <a:r>
                        <a:rPr sz="2000" spc="5" dirty="0">
                          <a:solidFill>
                            <a:schemeClr val="tx1"/>
                          </a:solidFill>
                          <a:latin typeface="Arial"/>
                          <a:cs typeface="Arial"/>
                        </a:rPr>
                        <a:t>c</a:t>
                      </a:r>
                      <a:r>
                        <a:rPr sz="2000" spc="0" dirty="0">
                          <a:solidFill>
                            <a:schemeClr val="tx1"/>
                          </a:solidFill>
                          <a:latin typeface="Arial"/>
                          <a:cs typeface="Arial"/>
                        </a:rPr>
                        <a:t>o</a:t>
                      </a:r>
                      <a:r>
                        <a:rPr sz="2000" spc="-10" dirty="0">
                          <a:solidFill>
                            <a:schemeClr val="tx1"/>
                          </a:solidFill>
                          <a:latin typeface="Arial"/>
                          <a:cs typeface="Arial"/>
                        </a:rPr>
                        <a:t>m</a:t>
                      </a:r>
                      <a:r>
                        <a:rPr sz="2000" spc="5" dirty="0">
                          <a:solidFill>
                            <a:schemeClr val="tx1"/>
                          </a:solidFill>
                          <a:latin typeface="Arial"/>
                          <a:cs typeface="Arial"/>
                        </a:rPr>
                        <a:t>m</a:t>
                      </a:r>
                      <a:r>
                        <a:rPr sz="2000" spc="0" dirty="0">
                          <a:solidFill>
                            <a:schemeClr val="tx1"/>
                          </a:solidFill>
                          <a:latin typeface="Arial"/>
                          <a:cs typeface="Arial"/>
                        </a:rPr>
                        <a:t>u</a:t>
                      </a:r>
                      <a:r>
                        <a:rPr sz="2000" spc="-10" dirty="0">
                          <a:solidFill>
                            <a:schemeClr val="tx1"/>
                          </a:solidFill>
                          <a:latin typeface="Arial"/>
                          <a:cs typeface="Arial"/>
                        </a:rPr>
                        <a:t>n</a:t>
                      </a:r>
                      <a:r>
                        <a:rPr sz="2000" spc="0" dirty="0">
                          <a:solidFill>
                            <a:schemeClr val="tx1"/>
                          </a:solidFill>
                          <a:latin typeface="Arial"/>
                          <a:cs typeface="Arial"/>
                        </a:rPr>
                        <a:t>ity about</a:t>
                      </a:r>
                      <a:r>
                        <a:rPr sz="2000" spc="-10" dirty="0">
                          <a:solidFill>
                            <a:schemeClr val="tx1"/>
                          </a:solidFill>
                          <a:latin typeface="Arial"/>
                          <a:cs typeface="Arial"/>
                        </a:rPr>
                        <a:t> </a:t>
                      </a:r>
                      <a:r>
                        <a:rPr sz="2000" spc="0" dirty="0">
                          <a:solidFill>
                            <a:schemeClr val="tx1"/>
                          </a:solidFill>
                          <a:latin typeface="Arial"/>
                          <a:cs typeface="Arial"/>
                        </a:rPr>
                        <a:t>on</a:t>
                      </a:r>
                      <a:r>
                        <a:rPr sz="2000" spc="-10" dirty="0">
                          <a:solidFill>
                            <a:schemeClr val="tx1"/>
                          </a:solidFill>
                          <a:latin typeface="Arial"/>
                          <a:cs typeface="Arial"/>
                        </a:rPr>
                        <a:t>e</a:t>
                      </a:r>
                      <a:r>
                        <a:rPr sz="2000" spc="0" dirty="0">
                          <a:solidFill>
                            <a:schemeClr val="tx1"/>
                          </a:solidFill>
                          <a:latin typeface="Arial"/>
                          <a:cs typeface="Arial"/>
                        </a:rPr>
                        <a:t>’s</a:t>
                      </a:r>
                      <a:r>
                        <a:rPr sz="2000" spc="-5" dirty="0">
                          <a:solidFill>
                            <a:schemeClr val="tx1"/>
                          </a:solidFill>
                          <a:latin typeface="Arial"/>
                          <a:cs typeface="Arial"/>
                        </a:rPr>
                        <a:t> </a:t>
                      </a:r>
                      <a:r>
                        <a:rPr sz="2000" spc="0" dirty="0">
                          <a:solidFill>
                            <a:schemeClr val="tx1"/>
                          </a:solidFill>
                          <a:latin typeface="Arial"/>
                          <a:cs typeface="Arial"/>
                        </a:rPr>
                        <a:t>qu</a:t>
                      </a:r>
                      <a:r>
                        <a:rPr sz="2000" spc="-10" dirty="0">
                          <a:solidFill>
                            <a:schemeClr val="tx1"/>
                          </a:solidFill>
                          <a:latin typeface="Arial"/>
                          <a:cs typeface="Arial"/>
                        </a:rPr>
                        <a:t>a</a:t>
                      </a:r>
                      <a:r>
                        <a:rPr sz="2000" spc="0" dirty="0">
                          <a:solidFill>
                            <a:schemeClr val="tx1"/>
                          </a:solidFill>
                          <a:latin typeface="Arial"/>
                          <a:cs typeface="Arial"/>
                        </a:rPr>
                        <a:t>lit</a:t>
                      </a:r>
                      <a:r>
                        <a:rPr sz="2000" spc="-10" dirty="0">
                          <a:solidFill>
                            <a:schemeClr val="tx1"/>
                          </a:solidFill>
                          <a:latin typeface="Arial"/>
                          <a:cs typeface="Arial"/>
                        </a:rPr>
                        <a:t>i</a:t>
                      </a:r>
                      <a:r>
                        <a:rPr sz="2000" spc="0" dirty="0">
                          <a:solidFill>
                            <a:schemeClr val="tx1"/>
                          </a:solidFill>
                          <a:latin typeface="Arial"/>
                          <a:cs typeface="Arial"/>
                        </a:rPr>
                        <a:t>es</a:t>
                      </a:r>
                      <a:endParaRPr sz="2000" dirty="0">
                        <a:solidFill>
                          <a:schemeClr val="tx1"/>
                        </a:solidFill>
                        <a:latin typeface="Arial"/>
                        <a:cs typeface="Arial"/>
                      </a:endParaRPr>
                    </a:p>
                    <a:p>
                      <a:pPr marL="392430" lvl="1" indent="-172720">
                        <a:lnSpc>
                          <a:spcPct val="100000"/>
                        </a:lnSpc>
                        <a:buFont typeface="Calibri"/>
                        <a:buChar char="●"/>
                        <a:tabLst>
                          <a:tab pos="392430" algn="l"/>
                        </a:tabLst>
                      </a:pPr>
                      <a:r>
                        <a:rPr sz="2000" spc="-5" dirty="0">
                          <a:solidFill>
                            <a:schemeClr val="tx1"/>
                          </a:solidFill>
                          <a:latin typeface="Arial"/>
                          <a:cs typeface="Arial"/>
                        </a:rPr>
                        <a:t>O</a:t>
                      </a:r>
                      <a:r>
                        <a:rPr sz="2000" spc="0" dirty="0">
                          <a:solidFill>
                            <a:schemeClr val="tx1"/>
                          </a:solidFill>
                          <a:latin typeface="Arial"/>
                          <a:cs typeface="Arial"/>
                        </a:rPr>
                        <a:t>thers</a:t>
                      </a:r>
                      <a:r>
                        <a:rPr sz="2000" spc="5" dirty="0">
                          <a:solidFill>
                            <a:schemeClr val="tx1"/>
                          </a:solidFill>
                          <a:latin typeface="Arial"/>
                          <a:cs typeface="Arial"/>
                        </a:rPr>
                        <a:t> </a:t>
                      </a:r>
                      <a:r>
                        <a:rPr sz="2000" spc="0" dirty="0">
                          <a:solidFill>
                            <a:schemeClr val="tx1"/>
                          </a:solidFill>
                          <a:latin typeface="Arial"/>
                          <a:cs typeface="Arial"/>
                        </a:rPr>
                        <a:t>(</a:t>
                      </a:r>
                      <a:r>
                        <a:rPr sz="2000" spc="-10" dirty="0">
                          <a:solidFill>
                            <a:schemeClr val="tx1"/>
                          </a:solidFill>
                          <a:latin typeface="Arial"/>
                          <a:cs typeface="Arial"/>
                        </a:rPr>
                        <a:t>p</a:t>
                      </a:r>
                      <a:r>
                        <a:rPr sz="2000" spc="0" dirty="0">
                          <a:solidFill>
                            <a:schemeClr val="tx1"/>
                          </a:solidFill>
                          <a:latin typeface="Arial"/>
                          <a:cs typeface="Arial"/>
                        </a:rPr>
                        <a:t>le</a:t>
                      </a:r>
                      <a:r>
                        <a:rPr sz="2000" spc="-5" dirty="0">
                          <a:solidFill>
                            <a:schemeClr val="tx1"/>
                          </a:solidFill>
                          <a:latin typeface="Arial"/>
                          <a:cs typeface="Arial"/>
                        </a:rPr>
                        <a:t>a</a:t>
                      </a:r>
                      <a:r>
                        <a:rPr sz="2000" spc="5" dirty="0">
                          <a:solidFill>
                            <a:schemeClr val="tx1"/>
                          </a:solidFill>
                          <a:latin typeface="Arial"/>
                          <a:cs typeface="Arial"/>
                        </a:rPr>
                        <a:t>s</a:t>
                      </a:r>
                      <a:r>
                        <a:rPr sz="2000" spc="0" dirty="0">
                          <a:solidFill>
                            <a:schemeClr val="tx1"/>
                          </a:solidFill>
                          <a:latin typeface="Arial"/>
                          <a:cs typeface="Arial"/>
                        </a:rPr>
                        <a:t>e</a:t>
                      </a:r>
                      <a:r>
                        <a:rPr sz="2000" spc="-10" dirty="0">
                          <a:solidFill>
                            <a:schemeClr val="tx1"/>
                          </a:solidFill>
                          <a:latin typeface="Arial"/>
                          <a:cs typeface="Arial"/>
                        </a:rPr>
                        <a:t> </a:t>
                      </a:r>
                      <a:r>
                        <a:rPr sz="2000" spc="5" dirty="0">
                          <a:solidFill>
                            <a:schemeClr val="tx1"/>
                          </a:solidFill>
                          <a:latin typeface="Arial"/>
                          <a:cs typeface="Arial"/>
                        </a:rPr>
                        <a:t>s</a:t>
                      </a:r>
                      <a:r>
                        <a:rPr sz="2000" spc="0" dirty="0">
                          <a:solidFill>
                            <a:schemeClr val="tx1"/>
                          </a:solidFill>
                          <a:latin typeface="Arial"/>
                          <a:cs typeface="Arial"/>
                        </a:rPr>
                        <a:t>p</a:t>
                      </a:r>
                      <a:r>
                        <a:rPr sz="2000" spc="-10" dirty="0">
                          <a:solidFill>
                            <a:schemeClr val="tx1"/>
                          </a:solidFill>
                          <a:latin typeface="Arial"/>
                          <a:cs typeface="Arial"/>
                        </a:rPr>
                        <a:t>e</a:t>
                      </a:r>
                      <a:r>
                        <a:rPr sz="2000" spc="5" dirty="0">
                          <a:solidFill>
                            <a:schemeClr val="tx1"/>
                          </a:solidFill>
                          <a:latin typeface="Arial"/>
                          <a:cs typeface="Arial"/>
                        </a:rPr>
                        <a:t>c</a:t>
                      </a:r>
                      <a:r>
                        <a:rPr sz="2000" spc="0" dirty="0">
                          <a:solidFill>
                            <a:schemeClr val="tx1"/>
                          </a:solidFill>
                          <a:latin typeface="Arial"/>
                          <a:cs typeface="Arial"/>
                        </a:rPr>
                        <a:t>i</a:t>
                      </a:r>
                      <a:r>
                        <a:rPr sz="2000" spc="-10" dirty="0">
                          <a:solidFill>
                            <a:schemeClr val="tx1"/>
                          </a:solidFill>
                          <a:latin typeface="Arial"/>
                          <a:cs typeface="Arial"/>
                        </a:rPr>
                        <a:t>f</a:t>
                      </a:r>
                      <a:r>
                        <a:rPr sz="2000" spc="5" dirty="0">
                          <a:solidFill>
                            <a:schemeClr val="tx1"/>
                          </a:solidFill>
                          <a:latin typeface="Arial"/>
                          <a:cs typeface="Arial"/>
                        </a:rPr>
                        <a:t>y</a:t>
                      </a:r>
                      <a:r>
                        <a:rPr sz="2000" spc="0" dirty="0">
                          <a:solidFill>
                            <a:schemeClr val="tx1"/>
                          </a:solidFill>
                          <a:latin typeface="Arial"/>
                          <a:cs typeface="Arial"/>
                        </a:rPr>
                        <a:t>)</a:t>
                      </a:r>
                      <a:endParaRPr sz="2000" dirty="0">
                        <a:solidFill>
                          <a:schemeClr val="tx1"/>
                        </a:solidFill>
                        <a:latin typeface="Arial"/>
                        <a:cs typeface="Arial"/>
                      </a:endParaRPr>
                    </a:p>
                  </a:txBody>
                  <a:tcPr marL="0" marR="0" marT="0" marB="0">
                    <a:lnL w="7366">
                      <a:solidFill>
                        <a:srgbClr val="000000"/>
                      </a:solidFill>
                      <a:prstDash val="solid"/>
                    </a:lnL>
                    <a:lnR w="7366">
                      <a:solidFill>
                        <a:srgbClr val="000000"/>
                      </a:solidFill>
                      <a:prstDash val="soli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171450">
                        <a:lnSpc>
                          <a:spcPct val="100000"/>
                        </a:lnSpc>
                      </a:pPr>
                      <a:endParaRPr sz="2400" dirty="0">
                        <a:solidFill>
                          <a:schemeClr val="tx1"/>
                        </a:solidFill>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61925">
                        <a:lnSpc>
                          <a:spcPct val="100000"/>
                        </a:lnSpc>
                      </a:pPr>
                      <a:r>
                        <a:rPr sz="2400" b="1" spc="-5" dirty="0">
                          <a:solidFill>
                            <a:schemeClr val="tx1"/>
                          </a:solidFill>
                          <a:latin typeface="Arial"/>
                          <a:cs typeface="Arial"/>
                        </a:rPr>
                        <a:t>E</a:t>
                      </a:r>
                      <a:r>
                        <a:rPr sz="2400" b="1" spc="0" dirty="0">
                          <a:solidFill>
                            <a:schemeClr val="tx1"/>
                          </a:solidFill>
                          <a:latin typeface="Arial"/>
                          <a:cs typeface="Arial"/>
                        </a:rPr>
                        <a:t>x</a:t>
                      </a:r>
                      <a:r>
                        <a:rPr sz="2400" b="1" spc="-5" dirty="0">
                          <a:solidFill>
                            <a:schemeClr val="tx1"/>
                          </a:solidFill>
                          <a:latin typeface="Arial"/>
                          <a:cs typeface="Arial"/>
                        </a:rPr>
                        <a:t>h</a:t>
                      </a:r>
                      <a:r>
                        <a:rPr sz="2400" b="1" spc="0" dirty="0">
                          <a:solidFill>
                            <a:schemeClr val="tx1"/>
                          </a:solidFill>
                          <a:latin typeface="Arial"/>
                          <a:cs typeface="Arial"/>
                        </a:rPr>
                        <a:t>ibi</a:t>
                      </a:r>
                      <a:r>
                        <a:rPr sz="2400" b="1" spc="5" dirty="0">
                          <a:solidFill>
                            <a:schemeClr val="tx1"/>
                          </a:solidFill>
                          <a:latin typeface="Arial"/>
                          <a:cs typeface="Arial"/>
                        </a:rPr>
                        <a:t>t</a:t>
                      </a:r>
                      <a:r>
                        <a:rPr sz="2400" b="1" spc="0" dirty="0">
                          <a:solidFill>
                            <a:schemeClr val="tx1"/>
                          </a:solidFill>
                          <a:latin typeface="Arial"/>
                          <a:cs typeface="Arial"/>
                        </a:rPr>
                        <a:t>ed </a:t>
                      </a:r>
                      <a:r>
                        <a:rPr sz="2400" spc="0" dirty="0">
                          <a:solidFill>
                            <a:schemeClr val="tx1"/>
                          </a:solidFill>
                          <a:latin typeface="Arial"/>
                          <a:cs typeface="Arial"/>
                        </a:rPr>
                        <a:t>d</a:t>
                      </a:r>
                      <a:r>
                        <a:rPr sz="2400" spc="-10" dirty="0">
                          <a:solidFill>
                            <a:schemeClr val="tx1"/>
                          </a:solidFill>
                          <a:latin typeface="Arial"/>
                          <a:cs typeface="Arial"/>
                        </a:rPr>
                        <a:t>i</a:t>
                      </a:r>
                      <a:r>
                        <a:rPr sz="2400" spc="0" dirty="0">
                          <a:solidFill>
                            <a:schemeClr val="tx1"/>
                          </a:solidFill>
                          <a:latin typeface="Arial"/>
                          <a:cs typeface="Arial"/>
                        </a:rPr>
                        <a:t>g</a:t>
                      </a:r>
                      <a:r>
                        <a:rPr sz="2400" spc="-5" dirty="0">
                          <a:solidFill>
                            <a:schemeClr val="tx1"/>
                          </a:solidFill>
                          <a:latin typeface="Arial"/>
                          <a:cs typeface="Arial"/>
                        </a:rPr>
                        <a:t>n</a:t>
                      </a:r>
                      <a:r>
                        <a:rPr sz="2400" spc="-10" dirty="0">
                          <a:solidFill>
                            <a:schemeClr val="tx1"/>
                          </a:solidFill>
                          <a:latin typeface="Arial"/>
                          <a:cs typeface="Arial"/>
                        </a:rPr>
                        <a:t>i</a:t>
                      </a:r>
                      <a:r>
                        <a:rPr sz="2400" spc="0" dirty="0">
                          <a:solidFill>
                            <a:schemeClr val="tx1"/>
                          </a:solidFill>
                          <a:latin typeface="Arial"/>
                          <a:cs typeface="Arial"/>
                        </a:rPr>
                        <a:t>ty</a:t>
                      </a:r>
                      <a:r>
                        <a:rPr sz="2400" spc="5" dirty="0">
                          <a:solidFill>
                            <a:schemeClr val="tx1"/>
                          </a:solidFill>
                          <a:latin typeface="Arial"/>
                          <a:cs typeface="Arial"/>
                        </a:rPr>
                        <a:t> </a:t>
                      </a:r>
                      <a:r>
                        <a:rPr sz="2400" spc="0" dirty="0">
                          <a:solidFill>
                            <a:schemeClr val="tx1"/>
                          </a:solidFill>
                          <a:latin typeface="Arial"/>
                          <a:cs typeface="Arial"/>
                        </a:rPr>
                        <a:t>of te</a:t>
                      </a:r>
                      <a:r>
                        <a:rPr sz="2400" spc="-5" dirty="0">
                          <a:solidFill>
                            <a:schemeClr val="tx1"/>
                          </a:solidFill>
                          <a:latin typeface="Arial"/>
                          <a:cs typeface="Arial"/>
                        </a:rPr>
                        <a:t>a</a:t>
                      </a:r>
                      <a:r>
                        <a:rPr sz="2400" spc="0" dirty="0">
                          <a:solidFill>
                            <a:schemeClr val="tx1"/>
                          </a:solidFill>
                          <a:latin typeface="Arial"/>
                          <a:cs typeface="Arial"/>
                        </a:rPr>
                        <a:t>ch</a:t>
                      </a:r>
                      <a:r>
                        <a:rPr sz="2400" spc="-10" dirty="0">
                          <a:solidFill>
                            <a:schemeClr val="tx1"/>
                          </a:solidFill>
                          <a:latin typeface="Arial"/>
                          <a:cs typeface="Arial"/>
                        </a:rPr>
                        <a:t>i</a:t>
                      </a:r>
                      <a:r>
                        <a:rPr sz="2400" spc="0" dirty="0">
                          <a:solidFill>
                            <a:schemeClr val="tx1"/>
                          </a:solidFill>
                          <a:latin typeface="Arial"/>
                          <a:cs typeface="Arial"/>
                        </a:rPr>
                        <a:t>ng as</a:t>
                      </a:r>
                      <a:r>
                        <a:rPr sz="2400" spc="-10" dirty="0">
                          <a:solidFill>
                            <a:schemeClr val="tx1"/>
                          </a:solidFill>
                          <a:latin typeface="Arial"/>
                          <a:cs typeface="Arial"/>
                        </a:rPr>
                        <a:t> </a:t>
                      </a:r>
                      <a:r>
                        <a:rPr sz="2400" spc="0" dirty="0">
                          <a:solidFill>
                            <a:schemeClr val="tx1"/>
                          </a:solidFill>
                          <a:latin typeface="Arial"/>
                          <a:cs typeface="Arial"/>
                        </a:rPr>
                        <a:t>a profess</a:t>
                      </a:r>
                      <a:r>
                        <a:rPr sz="2400" spc="-10" dirty="0">
                          <a:solidFill>
                            <a:schemeClr val="tx1"/>
                          </a:solidFill>
                          <a:latin typeface="Arial"/>
                          <a:cs typeface="Arial"/>
                        </a:rPr>
                        <a:t>i</a:t>
                      </a:r>
                      <a:r>
                        <a:rPr sz="2400" spc="0" dirty="0">
                          <a:solidFill>
                            <a:schemeClr val="tx1"/>
                          </a:solidFill>
                          <a:latin typeface="Arial"/>
                          <a:cs typeface="Arial"/>
                        </a:rPr>
                        <a:t>on</a:t>
                      </a:r>
                      <a:r>
                        <a:rPr sz="2400" spc="-10" dirty="0">
                          <a:solidFill>
                            <a:schemeClr val="tx1"/>
                          </a:solidFill>
                          <a:latin typeface="Arial"/>
                          <a:cs typeface="Arial"/>
                        </a:rPr>
                        <a:t> </a:t>
                      </a:r>
                      <a:r>
                        <a:rPr sz="2400" spc="0" dirty="0">
                          <a:solidFill>
                            <a:schemeClr val="tx1"/>
                          </a:solidFill>
                          <a:latin typeface="Arial"/>
                          <a:cs typeface="Arial"/>
                        </a:rPr>
                        <a:t>by ex</a:t>
                      </a:r>
                      <a:r>
                        <a:rPr sz="2400" spc="-5" dirty="0">
                          <a:solidFill>
                            <a:schemeClr val="tx1"/>
                          </a:solidFill>
                          <a:latin typeface="Arial"/>
                          <a:cs typeface="Arial"/>
                        </a:rPr>
                        <a:t>h</a:t>
                      </a:r>
                      <a:r>
                        <a:rPr sz="2400" spc="-10" dirty="0">
                          <a:solidFill>
                            <a:schemeClr val="tx1"/>
                          </a:solidFill>
                          <a:latin typeface="Arial"/>
                          <a:cs typeface="Arial"/>
                        </a:rPr>
                        <a:t>i</a:t>
                      </a:r>
                      <a:r>
                        <a:rPr sz="2400" spc="0" dirty="0">
                          <a:solidFill>
                            <a:schemeClr val="tx1"/>
                          </a:solidFill>
                          <a:latin typeface="Arial"/>
                          <a:cs typeface="Arial"/>
                        </a:rPr>
                        <a:t>b</a:t>
                      </a:r>
                      <a:r>
                        <a:rPr sz="2400" spc="-10" dirty="0">
                          <a:solidFill>
                            <a:schemeClr val="tx1"/>
                          </a:solidFill>
                          <a:latin typeface="Arial"/>
                          <a:cs typeface="Arial"/>
                        </a:rPr>
                        <a:t>i</a:t>
                      </a:r>
                      <a:r>
                        <a:rPr sz="2400" spc="0" dirty="0">
                          <a:solidFill>
                            <a:schemeClr val="tx1"/>
                          </a:solidFill>
                          <a:latin typeface="Arial"/>
                          <a:cs typeface="Arial"/>
                        </a:rPr>
                        <a:t>t</a:t>
                      </a:r>
                      <a:r>
                        <a:rPr sz="2400" spc="-10" dirty="0">
                          <a:solidFill>
                            <a:schemeClr val="tx1"/>
                          </a:solidFill>
                          <a:latin typeface="Arial"/>
                          <a:cs typeface="Arial"/>
                        </a:rPr>
                        <a:t>i</a:t>
                      </a:r>
                      <a:r>
                        <a:rPr sz="2400" spc="0" dirty="0">
                          <a:solidFill>
                            <a:schemeClr val="tx1"/>
                          </a:solidFill>
                          <a:latin typeface="Arial"/>
                          <a:cs typeface="Arial"/>
                        </a:rPr>
                        <a:t>ng q</a:t>
                      </a:r>
                      <a:r>
                        <a:rPr sz="2400" spc="-5" dirty="0">
                          <a:solidFill>
                            <a:schemeClr val="tx1"/>
                          </a:solidFill>
                          <a:latin typeface="Arial"/>
                          <a:cs typeface="Arial"/>
                        </a:rPr>
                        <a:t>u</a:t>
                      </a:r>
                      <a:r>
                        <a:rPr sz="2400" spc="0" dirty="0">
                          <a:solidFill>
                            <a:schemeClr val="tx1"/>
                          </a:solidFill>
                          <a:latin typeface="Arial"/>
                          <a:cs typeface="Arial"/>
                        </a:rPr>
                        <a:t>a</a:t>
                      </a:r>
                      <a:r>
                        <a:rPr sz="2400" spc="-10" dirty="0">
                          <a:solidFill>
                            <a:schemeClr val="tx1"/>
                          </a:solidFill>
                          <a:latin typeface="Arial"/>
                          <a:cs typeface="Arial"/>
                        </a:rPr>
                        <a:t>li</a:t>
                      </a:r>
                      <a:r>
                        <a:rPr sz="2400" spc="0" dirty="0">
                          <a:solidFill>
                            <a:schemeClr val="tx1"/>
                          </a:solidFill>
                          <a:latin typeface="Arial"/>
                          <a:cs typeface="Arial"/>
                        </a:rPr>
                        <a:t>t</a:t>
                      </a:r>
                      <a:r>
                        <a:rPr sz="2400" spc="-10" dirty="0">
                          <a:solidFill>
                            <a:schemeClr val="tx1"/>
                          </a:solidFill>
                          <a:latin typeface="Arial"/>
                          <a:cs typeface="Arial"/>
                        </a:rPr>
                        <a:t>i</a:t>
                      </a:r>
                      <a:r>
                        <a:rPr sz="2400" spc="0" dirty="0">
                          <a:solidFill>
                            <a:schemeClr val="tx1"/>
                          </a:solidFill>
                          <a:latin typeface="Arial"/>
                          <a:cs typeface="Arial"/>
                        </a:rPr>
                        <a:t>es such as car</a:t>
                      </a:r>
                      <a:r>
                        <a:rPr sz="2400" spc="-10" dirty="0">
                          <a:solidFill>
                            <a:schemeClr val="tx1"/>
                          </a:solidFill>
                          <a:latin typeface="Arial"/>
                          <a:cs typeface="Arial"/>
                        </a:rPr>
                        <a:t>i</a:t>
                      </a:r>
                      <a:r>
                        <a:rPr sz="2400" spc="0" dirty="0">
                          <a:solidFill>
                            <a:schemeClr val="tx1"/>
                          </a:solidFill>
                          <a:latin typeface="Arial"/>
                          <a:cs typeface="Arial"/>
                        </a:rPr>
                        <a:t>ng at</a:t>
                      </a:r>
                      <a:r>
                        <a:rPr sz="2400" spc="5" dirty="0">
                          <a:solidFill>
                            <a:schemeClr val="tx1"/>
                          </a:solidFill>
                          <a:latin typeface="Arial"/>
                          <a:cs typeface="Arial"/>
                        </a:rPr>
                        <a:t>t</a:t>
                      </a:r>
                      <a:r>
                        <a:rPr sz="2400" spc="-10" dirty="0">
                          <a:solidFill>
                            <a:schemeClr val="tx1"/>
                          </a:solidFill>
                          <a:latin typeface="Arial"/>
                          <a:cs typeface="Arial"/>
                        </a:rPr>
                        <a:t>i</a:t>
                      </a:r>
                      <a:r>
                        <a:rPr sz="2400" spc="0" dirty="0">
                          <a:solidFill>
                            <a:schemeClr val="tx1"/>
                          </a:solidFill>
                          <a:latin typeface="Arial"/>
                          <a:cs typeface="Arial"/>
                        </a:rPr>
                        <a:t>tu</a:t>
                      </a:r>
                      <a:r>
                        <a:rPr sz="2400" spc="-5" dirty="0">
                          <a:solidFill>
                            <a:schemeClr val="tx1"/>
                          </a:solidFill>
                          <a:latin typeface="Arial"/>
                          <a:cs typeface="Arial"/>
                        </a:rPr>
                        <a:t>d</a:t>
                      </a:r>
                      <a:r>
                        <a:rPr sz="2400" spc="-15" dirty="0">
                          <a:solidFill>
                            <a:schemeClr val="tx1"/>
                          </a:solidFill>
                          <a:latin typeface="Arial"/>
                          <a:cs typeface="Arial"/>
                        </a:rPr>
                        <a:t>e</a:t>
                      </a:r>
                      <a:r>
                        <a:rPr sz="2400" spc="0" dirty="0">
                          <a:solidFill>
                            <a:schemeClr val="tx1"/>
                          </a:solidFill>
                          <a:latin typeface="Arial"/>
                          <a:cs typeface="Arial"/>
                        </a:rPr>
                        <a:t>, res</a:t>
                      </a:r>
                      <a:r>
                        <a:rPr sz="2400" spc="-5" dirty="0">
                          <a:solidFill>
                            <a:schemeClr val="tx1"/>
                          </a:solidFill>
                          <a:latin typeface="Arial"/>
                          <a:cs typeface="Arial"/>
                        </a:rPr>
                        <a:t>p</a:t>
                      </a:r>
                      <a:r>
                        <a:rPr sz="2400" spc="0" dirty="0">
                          <a:solidFill>
                            <a:schemeClr val="tx1"/>
                          </a:solidFill>
                          <a:latin typeface="Arial"/>
                          <a:cs typeface="Arial"/>
                        </a:rPr>
                        <a:t>ec</a:t>
                      </a:r>
                      <a:r>
                        <a:rPr sz="2400" spc="-10" dirty="0">
                          <a:solidFill>
                            <a:schemeClr val="tx1"/>
                          </a:solidFill>
                          <a:latin typeface="Arial"/>
                          <a:cs typeface="Arial"/>
                        </a:rPr>
                        <a:t>t</a:t>
                      </a:r>
                      <a:r>
                        <a:rPr sz="2400" spc="0" dirty="0">
                          <a:solidFill>
                            <a:schemeClr val="tx1"/>
                          </a:solidFill>
                          <a:latin typeface="Arial"/>
                          <a:cs typeface="Arial"/>
                        </a:rPr>
                        <a:t>,</a:t>
                      </a:r>
                      <a:r>
                        <a:rPr sz="2400" spc="10" dirty="0">
                          <a:solidFill>
                            <a:schemeClr val="tx1"/>
                          </a:solidFill>
                          <a:latin typeface="Arial"/>
                          <a:cs typeface="Arial"/>
                        </a:rPr>
                        <a:t> </a:t>
                      </a:r>
                      <a:r>
                        <a:rPr sz="2400" spc="0" dirty="0">
                          <a:solidFill>
                            <a:schemeClr val="tx1"/>
                          </a:solidFill>
                          <a:latin typeface="Arial"/>
                          <a:cs typeface="Arial"/>
                        </a:rPr>
                        <a:t>a</a:t>
                      </a:r>
                      <a:r>
                        <a:rPr sz="2400" spc="-5" dirty="0">
                          <a:solidFill>
                            <a:schemeClr val="tx1"/>
                          </a:solidFill>
                          <a:latin typeface="Arial"/>
                          <a:cs typeface="Arial"/>
                        </a:rPr>
                        <a:t>n</a:t>
                      </a:r>
                      <a:r>
                        <a:rPr sz="2400" spc="0" dirty="0">
                          <a:solidFill>
                            <a:schemeClr val="tx1"/>
                          </a:solidFill>
                          <a:latin typeface="Arial"/>
                          <a:cs typeface="Arial"/>
                        </a:rPr>
                        <a:t>d </a:t>
                      </a:r>
                      <a:r>
                        <a:rPr sz="2400" spc="-10" dirty="0">
                          <a:solidFill>
                            <a:schemeClr val="tx1"/>
                          </a:solidFill>
                          <a:latin typeface="Arial"/>
                          <a:cs typeface="Arial"/>
                        </a:rPr>
                        <a:t>i</a:t>
                      </a:r>
                      <a:r>
                        <a:rPr sz="2400" spc="0" dirty="0">
                          <a:solidFill>
                            <a:schemeClr val="tx1"/>
                          </a:solidFill>
                          <a:latin typeface="Arial"/>
                          <a:cs typeface="Arial"/>
                        </a:rPr>
                        <a:t>ntegr</a:t>
                      </a:r>
                      <a:r>
                        <a:rPr sz="2400" spc="-10" dirty="0">
                          <a:solidFill>
                            <a:schemeClr val="tx1"/>
                          </a:solidFill>
                          <a:latin typeface="Arial"/>
                          <a:cs typeface="Arial"/>
                        </a:rPr>
                        <a:t>i</a:t>
                      </a:r>
                      <a:r>
                        <a:rPr sz="2400" spc="0" dirty="0">
                          <a:solidFill>
                            <a:schemeClr val="tx1"/>
                          </a:solidFill>
                          <a:latin typeface="Arial"/>
                          <a:cs typeface="Arial"/>
                        </a:rPr>
                        <a:t>ty</a:t>
                      </a:r>
                      <a:r>
                        <a:rPr sz="2400" spc="-5" dirty="0">
                          <a:solidFill>
                            <a:schemeClr val="tx1"/>
                          </a:solidFill>
                          <a:latin typeface="Arial"/>
                          <a:cs typeface="Arial"/>
                        </a:rPr>
                        <a:t> </a:t>
                      </a:r>
                      <a:r>
                        <a:rPr sz="2400" b="1" spc="-10" dirty="0">
                          <a:solidFill>
                            <a:schemeClr val="tx1"/>
                          </a:solidFill>
                          <a:latin typeface="Arial"/>
                          <a:cs typeface="Arial"/>
                        </a:rPr>
                        <a:t>w</a:t>
                      </a:r>
                      <a:r>
                        <a:rPr sz="2400" b="1" spc="0" dirty="0">
                          <a:solidFill>
                            <a:schemeClr val="tx1"/>
                          </a:solidFill>
                          <a:latin typeface="Arial"/>
                          <a:cs typeface="Arial"/>
                        </a:rPr>
                        <a:t>ith af</a:t>
                      </a:r>
                      <a:r>
                        <a:rPr sz="2400" b="1" spc="5" dirty="0">
                          <a:solidFill>
                            <a:schemeClr val="tx1"/>
                          </a:solidFill>
                          <a:latin typeface="Arial"/>
                          <a:cs typeface="Arial"/>
                        </a:rPr>
                        <a:t>f</a:t>
                      </a:r>
                      <a:r>
                        <a:rPr sz="2400" b="1" spc="-10" dirty="0">
                          <a:solidFill>
                            <a:schemeClr val="tx1"/>
                          </a:solidFill>
                          <a:latin typeface="Arial"/>
                          <a:cs typeface="Arial"/>
                        </a:rPr>
                        <a:t>i</a:t>
                      </a:r>
                      <a:r>
                        <a:rPr sz="2400" b="1" spc="0" dirty="0">
                          <a:solidFill>
                            <a:schemeClr val="tx1"/>
                          </a:solidFill>
                          <a:latin typeface="Arial"/>
                          <a:cs typeface="Arial"/>
                        </a:rPr>
                        <a:t>rm</a:t>
                      </a:r>
                      <a:r>
                        <a:rPr sz="2400" b="1" spc="-15" dirty="0">
                          <a:solidFill>
                            <a:schemeClr val="tx1"/>
                          </a:solidFill>
                          <a:latin typeface="Arial"/>
                          <a:cs typeface="Arial"/>
                        </a:rPr>
                        <a:t>a</a:t>
                      </a:r>
                      <a:r>
                        <a:rPr sz="2400" b="1" spc="0" dirty="0">
                          <a:solidFill>
                            <a:schemeClr val="tx1"/>
                          </a:solidFill>
                          <a:latin typeface="Arial"/>
                          <a:cs typeface="Arial"/>
                        </a:rPr>
                        <a:t>tion </a:t>
                      </a:r>
                      <a:r>
                        <a:rPr sz="2400" b="1" spc="0" dirty="0">
                          <a:solidFill>
                            <a:srgbClr val="FF0000"/>
                          </a:solidFill>
                          <a:latin typeface="Arial"/>
                          <a:cs typeface="Arial"/>
                        </a:rPr>
                        <a:t>from</a:t>
                      </a:r>
                      <a:r>
                        <a:rPr sz="2400" b="1" spc="-5" dirty="0">
                          <a:solidFill>
                            <a:srgbClr val="FF0000"/>
                          </a:solidFill>
                          <a:latin typeface="Arial"/>
                          <a:cs typeface="Arial"/>
                        </a:rPr>
                        <a:t> </a:t>
                      </a:r>
                      <a:r>
                        <a:rPr sz="2400" b="1" spc="0" dirty="0">
                          <a:solidFill>
                            <a:srgbClr val="FF0000"/>
                          </a:solidFill>
                          <a:latin typeface="Arial"/>
                          <a:cs typeface="Arial"/>
                        </a:rPr>
                        <a:t>d</a:t>
                      </a:r>
                      <a:r>
                        <a:rPr sz="2400" b="1" spc="-10" dirty="0">
                          <a:solidFill>
                            <a:srgbClr val="FF0000"/>
                          </a:solidFill>
                          <a:latin typeface="Arial"/>
                          <a:cs typeface="Arial"/>
                        </a:rPr>
                        <a:t>i</a:t>
                      </a:r>
                      <a:r>
                        <a:rPr sz="2400" b="1" spc="0" dirty="0">
                          <a:solidFill>
                            <a:srgbClr val="FF0000"/>
                          </a:solidFill>
                          <a:latin typeface="Arial"/>
                          <a:cs typeface="Arial"/>
                        </a:rPr>
                        <a:t>ff</a:t>
                      </a:r>
                      <a:r>
                        <a:rPr sz="2400" b="1" spc="-15" dirty="0">
                          <a:solidFill>
                            <a:srgbClr val="FF0000"/>
                          </a:solidFill>
                          <a:latin typeface="Arial"/>
                          <a:cs typeface="Arial"/>
                        </a:rPr>
                        <a:t>e</a:t>
                      </a:r>
                      <a:r>
                        <a:rPr sz="2400" b="1" spc="0" dirty="0">
                          <a:solidFill>
                            <a:srgbClr val="FF0000"/>
                          </a:solidFill>
                          <a:latin typeface="Arial"/>
                          <a:cs typeface="Arial"/>
                        </a:rPr>
                        <a:t>rent s</a:t>
                      </a:r>
                      <a:r>
                        <a:rPr sz="2400" b="1" spc="-5" dirty="0">
                          <a:solidFill>
                            <a:srgbClr val="FF0000"/>
                          </a:solidFill>
                          <a:latin typeface="Arial"/>
                          <a:cs typeface="Arial"/>
                        </a:rPr>
                        <a:t>c</a:t>
                      </a:r>
                      <a:r>
                        <a:rPr sz="2400" b="1" spc="0" dirty="0">
                          <a:solidFill>
                            <a:srgbClr val="FF0000"/>
                          </a:solidFill>
                          <a:latin typeface="Arial"/>
                          <a:cs typeface="Arial"/>
                        </a:rPr>
                        <a:t>h</a:t>
                      </a:r>
                      <a:r>
                        <a:rPr sz="2400" b="1" spc="-10" dirty="0">
                          <a:solidFill>
                            <a:srgbClr val="FF0000"/>
                          </a:solidFill>
                          <a:latin typeface="Arial"/>
                          <a:cs typeface="Arial"/>
                        </a:rPr>
                        <a:t>o</a:t>
                      </a:r>
                      <a:r>
                        <a:rPr sz="2400" b="1" spc="0" dirty="0">
                          <a:solidFill>
                            <a:srgbClr val="FF0000"/>
                          </a:solidFill>
                          <a:latin typeface="Arial"/>
                          <a:cs typeface="Arial"/>
                        </a:rPr>
                        <a:t>ol stake</a:t>
                      </a:r>
                      <a:r>
                        <a:rPr sz="2400" b="1" spc="-10" dirty="0">
                          <a:solidFill>
                            <a:srgbClr val="FF0000"/>
                          </a:solidFill>
                          <a:latin typeface="Arial"/>
                          <a:cs typeface="Arial"/>
                        </a:rPr>
                        <a:t>h</a:t>
                      </a:r>
                      <a:r>
                        <a:rPr sz="2400" b="1" spc="0" dirty="0">
                          <a:solidFill>
                            <a:srgbClr val="FF0000"/>
                          </a:solidFill>
                          <a:latin typeface="Arial"/>
                          <a:cs typeface="Arial"/>
                        </a:rPr>
                        <a:t>olders</a:t>
                      </a:r>
                      <a:r>
                        <a:rPr sz="2400" b="1" spc="0" dirty="0">
                          <a:solidFill>
                            <a:schemeClr val="tx1"/>
                          </a:solidFill>
                          <a:latin typeface="Arial"/>
                          <a:cs typeface="Arial"/>
                        </a:rPr>
                        <a:t> </a:t>
                      </a:r>
                      <a:r>
                        <a:rPr sz="2400" spc="0" dirty="0">
                          <a:solidFill>
                            <a:schemeClr val="tx1"/>
                          </a:solidFill>
                          <a:latin typeface="Arial"/>
                          <a:cs typeface="Arial"/>
                        </a:rPr>
                        <a:t>as ev</a:t>
                      </a:r>
                      <a:r>
                        <a:rPr sz="2400" spc="-5" dirty="0">
                          <a:solidFill>
                            <a:schemeClr val="tx1"/>
                          </a:solidFill>
                          <a:latin typeface="Arial"/>
                          <a:cs typeface="Arial"/>
                        </a:rPr>
                        <a:t>i</a:t>
                      </a:r>
                      <a:r>
                        <a:rPr sz="2400" spc="0" dirty="0">
                          <a:solidFill>
                            <a:schemeClr val="tx1"/>
                          </a:solidFill>
                          <a:latin typeface="Arial"/>
                          <a:cs typeface="Arial"/>
                        </a:rPr>
                        <a:t>d</a:t>
                      </a:r>
                      <a:r>
                        <a:rPr sz="2400" spc="-5" dirty="0">
                          <a:solidFill>
                            <a:schemeClr val="tx1"/>
                          </a:solidFill>
                          <a:latin typeface="Arial"/>
                          <a:cs typeface="Arial"/>
                        </a:rPr>
                        <a:t>e</a:t>
                      </a:r>
                      <a:r>
                        <a:rPr sz="2400" spc="0" dirty="0">
                          <a:solidFill>
                            <a:schemeClr val="tx1"/>
                          </a:solidFill>
                          <a:latin typeface="Arial"/>
                          <a:cs typeface="Arial"/>
                        </a:rPr>
                        <a:t>nc</a:t>
                      </a:r>
                      <a:r>
                        <a:rPr sz="2400" spc="-5" dirty="0">
                          <a:solidFill>
                            <a:schemeClr val="tx1"/>
                          </a:solidFill>
                          <a:latin typeface="Arial"/>
                          <a:cs typeface="Arial"/>
                        </a:rPr>
                        <a:t>e</a:t>
                      </a:r>
                      <a:r>
                        <a:rPr sz="2400" spc="0" dirty="0">
                          <a:solidFill>
                            <a:schemeClr val="tx1"/>
                          </a:solidFill>
                          <a:latin typeface="Arial"/>
                          <a:cs typeface="Arial"/>
                        </a:rPr>
                        <a:t>d by at </a:t>
                      </a:r>
                      <a:r>
                        <a:rPr sz="2400" spc="-10" dirty="0">
                          <a:solidFill>
                            <a:schemeClr val="tx1"/>
                          </a:solidFill>
                          <a:latin typeface="Arial"/>
                          <a:cs typeface="Arial"/>
                        </a:rPr>
                        <a:t>l</a:t>
                      </a:r>
                      <a:r>
                        <a:rPr sz="2400" spc="0" dirty="0">
                          <a:solidFill>
                            <a:schemeClr val="tx1"/>
                          </a:solidFill>
                          <a:latin typeface="Arial"/>
                          <a:cs typeface="Arial"/>
                        </a:rPr>
                        <a:t>e</a:t>
                      </a:r>
                      <a:r>
                        <a:rPr sz="2400" spc="-5" dirty="0">
                          <a:solidFill>
                            <a:schemeClr val="tx1"/>
                          </a:solidFill>
                          <a:latin typeface="Arial"/>
                          <a:cs typeface="Arial"/>
                        </a:rPr>
                        <a:t>a</a:t>
                      </a:r>
                      <a:r>
                        <a:rPr sz="2400" spc="0" dirty="0">
                          <a:solidFill>
                            <a:schemeClr val="tx1"/>
                          </a:solidFill>
                          <a:latin typeface="Arial"/>
                          <a:cs typeface="Arial"/>
                        </a:rPr>
                        <a:t>st</a:t>
                      </a:r>
                      <a:r>
                        <a:rPr sz="2400" spc="-5" dirty="0">
                          <a:solidFill>
                            <a:schemeClr val="tx1"/>
                          </a:solidFill>
                          <a:latin typeface="Arial"/>
                          <a:cs typeface="Arial"/>
                        </a:rPr>
                        <a:t> </a:t>
                      </a:r>
                      <a:r>
                        <a:rPr sz="2400" spc="0" dirty="0">
                          <a:solidFill>
                            <a:schemeClr val="tx1"/>
                          </a:solidFill>
                          <a:latin typeface="Arial"/>
                          <a:cs typeface="Arial"/>
                        </a:rPr>
                        <a:t>t</a:t>
                      </a:r>
                      <a:r>
                        <a:rPr sz="2400" spc="-10" dirty="0">
                          <a:solidFill>
                            <a:schemeClr val="tx1"/>
                          </a:solidFill>
                          <a:latin typeface="Arial"/>
                          <a:cs typeface="Arial"/>
                        </a:rPr>
                        <a:t>w</a:t>
                      </a:r>
                      <a:r>
                        <a:rPr sz="2400" spc="0" dirty="0">
                          <a:solidFill>
                            <a:schemeClr val="tx1"/>
                          </a:solidFill>
                          <a:latin typeface="Arial"/>
                          <a:cs typeface="Arial"/>
                        </a:rPr>
                        <a:t>o MOV</a:t>
                      </a:r>
                      <a:r>
                        <a:rPr sz="2400" spc="-15" dirty="0">
                          <a:solidFill>
                            <a:schemeClr val="tx1"/>
                          </a:solidFill>
                          <a:latin typeface="Arial"/>
                          <a:cs typeface="Arial"/>
                        </a:rPr>
                        <a:t> </a:t>
                      </a:r>
                      <a:r>
                        <a:rPr sz="2400" spc="-10" dirty="0">
                          <a:solidFill>
                            <a:schemeClr val="tx1"/>
                          </a:solidFill>
                          <a:latin typeface="Arial"/>
                          <a:cs typeface="Arial"/>
                        </a:rPr>
                        <a:t>N</a:t>
                      </a:r>
                      <a:r>
                        <a:rPr sz="2400" spc="0" dirty="0">
                          <a:solidFill>
                            <a:schemeClr val="tx1"/>
                          </a:solidFill>
                          <a:latin typeface="Arial"/>
                          <a:cs typeface="Arial"/>
                        </a:rPr>
                        <a:t>o.</a:t>
                      </a:r>
                      <a:r>
                        <a:rPr sz="2400" spc="-5" dirty="0">
                          <a:solidFill>
                            <a:schemeClr val="tx1"/>
                          </a:solidFill>
                          <a:latin typeface="Arial"/>
                          <a:cs typeface="Arial"/>
                        </a:rPr>
                        <a:t> </a:t>
                      </a:r>
                      <a:r>
                        <a:rPr sz="2400" spc="0" dirty="0">
                          <a:solidFill>
                            <a:schemeClr val="tx1"/>
                          </a:solidFill>
                          <a:latin typeface="Arial"/>
                          <a:cs typeface="Arial"/>
                        </a:rPr>
                        <a:t>1</a:t>
                      </a:r>
                      <a:endParaRPr sz="2400" dirty="0">
                        <a:solidFill>
                          <a:schemeClr val="tx1"/>
                        </a:solidFill>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97790">
                        <a:lnSpc>
                          <a:spcPct val="100000"/>
                        </a:lnSpc>
                      </a:pPr>
                      <a:r>
                        <a:rPr sz="2400" b="1" spc="-5" dirty="0">
                          <a:solidFill>
                            <a:schemeClr val="tx1"/>
                          </a:solidFill>
                          <a:latin typeface="Arial"/>
                          <a:cs typeface="Arial"/>
                        </a:rPr>
                        <a:t>E</a:t>
                      </a:r>
                      <a:r>
                        <a:rPr sz="2400" b="1" spc="0" dirty="0">
                          <a:solidFill>
                            <a:schemeClr val="tx1"/>
                          </a:solidFill>
                          <a:latin typeface="Arial"/>
                          <a:cs typeface="Arial"/>
                        </a:rPr>
                        <a:t>x</a:t>
                      </a:r>
                      <a:r>
                        <a:rPr sz="2400" b="1" spc="-5" dirty="0">
                          <a:solidFill>
                            <a:schemeClr val="tx1"/>
                          </a:solidFill>
                          <a:latin typeface="Arial"/>
                          <a:cs typeface="Arial"/>
                        </a:rPr>
                        <a:t>h</a:t>
                      </a:r>
                      <a:r>
                        <a:rPr sz="2400" b="1" spc="0" dirty="0">
                          <a:solidFill>
                            <a:schemeClr val="tx1"/>
                          </a:solidFill>
                          <a:latin typeface="Arial"/>
                          <a:cs typeface="Arial"/>
                        </a:rPr>
                        <a:t>ibi</a:t>
                      </a:r>
                      <a:r>
                        <a:rPr sz="2400" b="1" spc="5" dirty="0">
                          <a:solidFill>
                            <a:schemeClr val="tx1"/>
                          </a:solidFill>
                          <a:latin typeface="Arial"/>
                          <a:cs typeface="Arial"/>
                        </a:rPr>
                        <a:t>t</a:t>
                      </a:r>
                      <a:r>
                        <a:rPr sz="2400" b="1" spc="0" dirty="0">
                          <a:solidFill>
                            <a:schemeClr val="tx1"/>
                          </a:solidFill>
                          <a:latin typeface="Arial"/>
                          <a:cs typeface="Arial"/>
                        </a:rPr>
                        <a:t>ed </a:t>
                      </a:r>
                      <a:r>
                        <a:rPr sz="2400" spc="0" dirty="0">
                          <a:solidFill>
                            <a:schemeClr val="tx1"/>
                          </a:solidFill>
                          <a:latin typeface="Arial"/>
                          <a:cs typeface="Arial"/>
                        </a:rPr>
                        <a:t>d</a:t>
                      </a:r>
                      <a:r>
                        <a:rPr sz="2400" spc="-10" dirty="0">
                          <a:solidFill>
                            <a:schemeClr val="tx1"/>
                          </a:solidFill>
                          <a:latin typeface="Arial"/>
                          <a:cs typeface="Arial"/>
                        </a:rPr>
                        <a:t>i</a:t>
                      </a:r>
                      <a:r>
                        <a:rPr sz="2400" spc="0" dirty="0">
                          <a:solidFill>
                            <a:schemeClr val="tx1"/>
                          </a:solidFill>
                          <a:latin typeface="Arial"/>
                          <a:cs typeface="Arial"/>
                        </a:rPr>
                        <a:t>g</a:t>
                      </a:r>
                      <a:r>
                        <a:rPr sz="2400" spc="-5" dirty="0">
                          <a:solidFill>
                            <a:schemeClr val="tx1"/>
                          </a:solidFill>
                          <a:latin typeface="Arial"/>
                          <a:cs typeface="Arial"/>
                        </a:rPr>
                        <a:t>n</a:t>
                      </a:r>
                      <a:r>
                        <a:rPr sz="2400" spc="-10" dirty="0">
                          <a:solidFill>
                            <a:schemeClr val="tx1"/>
                          </a:solidFill>
                          <a:latin typeface="Arial"/>
                          <a:cs typeface="Arial"/>
                        </a:rPr>
                        <a:t>i</a:t>
                      </a:r>
                      <a:r>
                        <a:rPr sz="2400" spc="0" dirty="0">
                          <a:solidFill>
                            <a:schemeClr val="tx1"/>
                          </a:solidFill>
                          <a:latin typeface="Arial"/>
                          <a:cs typeface="Arial"/>
                        </a:rPr>
                        <a:t>ty</a:t>
                      </a:r>
                      <a:r>
                        <a:rPr sz="2400" spc="5" dirty="0">
                          <a:solidFill>
                            <a:schemeClr val="tx1"/>
                          </a:solidFill>
                          <a:latin typeface="Arial"/>
                          <a:cs typeface="Arial"/>
                        </a:rPr>
                        <a:t> </a:t>
                      </a:r>
                      <a:r>
                        <a:rPr sz="2400" spc="0" dirty="0">
                          <a:solidFill>
                            <a:schemeClr val="tx1"/>
                          </a:solidFill>
                          <a:latin typeface="Arial"/>
                          <a:cs typeface="Arial"/>
                        </a:rPr>
                        <a:t>of te</a:t>
                      </a:r>
                      <a:r>
                        <a:rPr sz="2400" spc="-5" dirty="0">
                          <a:solidFill>
                            <a:schemeClr val="tx1"/>
                          </a:solidFill>
                          <a:latin typeface="Arial"/>
                          <a:cs typeface="Arial"/>
                        </a:rPr>
                        <a:t>a</a:t>
                      </a:r>
                      <a:r>
                        <a:rPr sz="2400" spc="0" dirty="0">
                          <a:solidFill>
                            <a:schemeClr val="tx1"/>
                          </a:solidFill>
                          <a:latin typeface="Arial"/>
                          <a:cs typeface="Arial"/>
                        </a:rPr>
                        <a:t>ch</a:t>
                      </a:r>
                      <a:r>
                        <a:rPr sz="2400" spc="-10" dirty="0">
                          <a:solidFill>
                            <a:schemeClr val="tx1"/>
                          </a:solidFill>
                          <a:latin typeface="Arial"/>
                          <a:cs typeface="Arial"/>
                        </a:rPr>
                        <a:t>i</a:t>
                      </a:r>
                      <a:r>
                        <a:rPr sz="2400" spc="0" dirty="0">
                          <a:solidFill>
                            <a:schemeClr val="tx1"/>
                          </a:solidFill>
                          <a:latin typeface="Arial"/>
                          <a:cs typeface="Arial"/>
                        </a:rPr>
                        <a:t>ng as</a:t>
                      </a:r>
                      <a:r>
                        <a:rPr sz="2400" spc="-10" dirty="0">
                          <a:solidFill>
                            <a:schemeClr val="tx1"/>
                          </a:solidFill>
                          <a:latin typeface="Arial"/>
                          <a:cs typeface="Arial"/>
                        </a:rPr>
                        <a:t> </a:t>
                      </a:r>
                      <a:r>
                        <a:rPr sz="2400" spc="0" dirty="0">
                          <a:solidFill>
                            <a:schemeClr val="tx1"/>
                          </a:solidFill>
                          <a:latin typeface="Arial"/>
                          <a:cs typeface="Arial"/>
                        </a:rPr>
                        <a:t>a profess</a:t>
                      </a:r>
                      <a:r>
                        <a:rPr sz="2400" spc="-10" dirty="0">
                          <a:solidFill>
                            <a:schemeClr val="tx1"/>
                          </a:solidFill>
                          <a:latin typeface="Arial"/>
                          <a:cs typeface="Arial"/>
                        </a:rPr>
                        <a:t>i</a:t>
                      </a:r>
                      <a:r>
                        <a:rPr sz="2400" spc="0" dirty="0">
                          <a:solidFill>
                            <a:schemeClr val="tx1"/>
                          </a:solidFill>
                          <a:latin typeface="Arial"/>
                          <a:cs typeface="Arial"/>
                        </a:rPr>
                        <a:t>on</a:t>
                      </a:r>
                      <a:r>
                        <a:rPr sz="2400" spc="-10" dirty="0">
                          <a:solidFill>
                            <a:schemeClr val="tx1"/>
                          </a:solidFill>
                          <a:latin typeface="Arial"/>
                          <a:cs typeface="Arial"/>
                        </a:rPr>
                        <a:t> </a:t>
                      </a:r>
                      <a:r>
                        <a:rPr sz="2400" spc="0" dirty="0">
                          <a:solidFill>
                            <a:schemeClr val="tx1"/>
                          </a:solidFill>
                          <a:latin typeface="Arial"/>
                          <a:cs typeface="Arial"/>
                        </a:rPr>
                        <a:t>by ex</a:t>
                      </a:r>
                      <a:r>
                        <a:rPr sz="2400" spc="-5" dirty="0">
                          <a:solidFill>
                            <a:schemeClr val="tx1"/>
                          </a:solidFill>
                          <a:latin typeface="Arial"/>
                          <a:cs typeface="Arial"/>
                        </a:rPr>
                        <a:t>h</a:t>
                      </a:r>
                      <a:r>
                        <a:rPr sz="2400" spc="-10" dirty="0">
                          <a:solidFill>
                            <a:schemeClr val="tx1"/>
                          </a:solidFill>
                          <a:latin typeface="Arial"/>
                          <a:cs typeface="Arial"/>
                        </a:rPr>
                        <a:t>i</a:t>
                      </a:r>
                      <a:r>
                        <a:rPr sz="2400" spc="0" dirty="0">
                          <a:solidFill>
                            <a:schemeClr val="tx1"/>
                          </a:solidFill>
                          <a:latin typeface="Arial"/>
                          <a:cs typeface="Arial"/>
                        </a:rPr>
                        <a:t>b</a:t>
                      </a:r>
                      <a:r>
                        <a:rPr sz="2400" spc="-10" dirty="0">
                          <a:solidFill>
                            <a:schemeClr val="tx1"/>
                          </a:solidFill>
                          <a:latin typeface="Arial"/>
                          <a:cs typeface="Arial"/>
                        </a:rPr>
                        <a:t>i</a:t>
                      </a:r>
                      <a:r>
                        <a:rPr sz="2400" spc="0" dirty="0">
                          <a:solidFill>
                            <a:schemeClr val="tx1"/>
                          </a:solidFill>
                          <a:latin typeface="Arial"/>
                          <a:cs typeface="Arial"/>
                        </a:rPr>
                        <a:t>t</a:t>
                      </a:r>
                      <a:r>
                        <a:rPr sz="2400" spc="-10" dirty="0">
                          <a:solidFill>
                            <a:schemeClr val="tx1"/>
                          </a:solidFill>
                          <a:latin typeface="Arial"/>
                          <a:cs typeface="Arial"/>
                        </a:rPr>
                        <a:t>i</a:t>
                      </a:r>
                      <a:r>
                        <a:rPr sz="2400" spc="0" dirty="0">
                          <a:solidFill>
                            <a:schemeClr val="tx1"/>
                          </a:solidFill>
                          <a:latin typeface="Arial"/>
                          <a:cs typeface="Arial"/>
                        </a:rPr>
                        <a:t>ng q</a:t>
                      </a:r>
                      <a:r>
                        <a:rPr sz="2400" spc="-5" dirty="0">
                          <a:solidFill>
                            <a:schemeClr val="tx1"/>
                          </a:solidFill>
                          <a:latin typeface="Arial"/>
                          <a:cs typeface="Arial"/>
                        </a:rPr>
                        <a:t>u</a:t>
                      </a:r>
                      <a:r>
                        <a:rPr sz="2400" spc="0" dirty="0">
                          <a:solidFill>
                            <a:schemeClr val="tx1"/>
                          </a:solidFill>
                          <a:latin typeface="Arial"/>
                          <a:cs typeface="Arial"/>
                        </a:rPr>
                        <a:t>a</a:t>
                      </a:r>
                      <a:r>
                        <a:rPr sz="2400" spc="-10" dirty="0">
                          <a:solidFill>
                            <a:schemeClr val="tx1"/>
                          </a:solidFill>
                          <a:latin typeface="Arial"/>
                          <a:cs typeface="Arial"/>
                        </a:rPr>
                        <a:t>li</a:t>
                      </a:r>
                      <a:r>
                        <a:rPr sz="2400" spc="0" dirty="0">
                          <a:solidFill>
                            <a:schemeClr val="tx1"/>
                          </a:solidFill>
                          <a:latin typeface="Arial"/>
                          <a:cs typeface="Arial"/>
                        </a:rPr>
                        <a:t>t</a:t>
                      </a:r>
                      <a:r>
                        <a:rPr sz="2400" spc="-10" dirty="0">
                          <a:solidFill>
                            <a:schemeClr val="tx1"/>
                          </a:solidFill>
                          <a:latin typeface="Arial"/>
                          <a:cs typeface="Arial"/>
                        </a:rPr>
                        <a:t>i</a:t>
                      </a:r>
                      <a:r>
                        <a:rPr sz="2400" spc="0" dirty="0">
                          <a:solidFill>
                            <a:schemeClr val="tx1"/>
                          </a:solidFill>
                          <a:latin typeface="Arial"/>
                          <a:cs typeface="Arial"/>
                        </a:rPr>
                        <a:t>es such as car</a:t>
                      </a:r>
                      <a:r>
                        <a:rPr sz="2400" spc="-10" dirty="0">
                          <a:solidFill>
                            <a:schemeClr val="tx1"/>
                          </a:solidFill>
                          <a:latin typeface="Arial"/>
                          <a:cs typeface="Arial"/>
                        </a:rPr>
                        <a:t>i</a:t>
                      </a:r>
                      <a:r>
                        <a:rPr sz="2400" spc="0" dirty="0">
                          <a:solidFill>
                            <a:schemeClr val="tx1"/>
                          </a:solidFill>
                          <a:latin typeface="Arial"/>
                          <a:cs typeface="Arial"/>
                        </a:rPr>
                        <a:t>ng at</a:t>
                      </a:r>
                      <a:r>
                        <a:rPr sz="2400" spc="5" dirty="0">
                          <a:solidFill>
                            <a:schemeClr val="tx1"/>
                          </a:solidFill>
                          <a:latin typeface="Arial"/>
                          <a:cs typeface="Arial"/>
                        </a:rPr>
                        <a:t>t</a:t>
                      </a:r>
                      <a:r>
                        <a:rPr sz="2400" spc="-10" dirty="0">
                          <a:solidFill>
                            <a:schemeClr val="tx1"/>
                          </a:solidFill>
                          <a:latin typeface="Arial"/>
                          <a:cs typeface="Arial"/>
                        </a:rPr>
                        <a:t>i</a:t>
                      </a:r>
                      <a:r>
                        <a:rPr sz="2400" spc="0" dirty="0">
                          <a:solidFill>
                            <a:schemeClr val="tx1"/>
                          </a:solidFill>
                          <a:latin typeface="Arial"/>
                          <a:cs typeface="Arial"/>
                        </a:rPr>
                        <a:t>tu</a:t>
                      </a:r>
                      <a:r>
                        <a:rPr sz="2400" spc="-5" dirty="0">
                          <a:solidFill>
                            <a:schemeClr val="tx1"/>
                          </a:solidFill>
                          <a:latin typeface="Arial"/>
                          <a:cs typeface="Arial"/>
                        </a:rPr>
                        <a:t>d</a:t>
                      </a:r>
                      <a:r>
                        <a:rPr sz="2400" spc="-15" dirty="0">
                          <a:solidFill>
                            <a:schemeClr val="tx1"/>
                          </a:solidFill>
                          <a:latin typeface="Arial"/>
                          <a:cs typeface="Arial"/>
                        </a:rPr>
                        <a:t>e</a:t>
                      </a:r>
                      <a:r>
                        <a:rPr sz="2400" spc="0" dirty="0">
                          <a:solidFill>
                            <a:schemeClr val="tx1"/>
                          </a:solidFill>
                          <a:latin typeface="Arial"/>
                          <a:cs typeface="Arial"/>
                        </a:rPr>
                        <a:t>, res</a:t>
                      </a:r>
                      <a:r>
                        <a:rPr sz="2400" spc="-5" dirty="0">
                          <a:solidFill>
                            <a:schemeClr val="tx1"/>
                          </a:solidFill>
                          <a:latin typeface="Arial"/>
                          <a:cs typeface="Arial"/>
                        </a:rPr>
                        <a:t>p</a:t>
                      </a:r>
                      <a:r>
                        <a:rPr sz="2400" spc="0" dirty="0">
                          <a:solidFill>
                            <a:schemeClr val="tx1"/>
                          </a:solidFill>
                          <a:latin typeface="Arial"/>
                          <a:cs typeface="Arial"/>
                        </a:rPr>
                        <a:t>ec</a:t>
                      </a:r>
                      <a:r>
                        <a:rPr sz="2400" spc="-10" dirty="0">
                          <a:solidFill>
                            <a:schemeClr val="tx1"/>
                          </a:solidFill>
                          <a:latin typeface="Arial"/>
                          <a:cs typeface="Arial"/>
                        </a:rPr>
                        <a:t>t</a:t>
                      </a:r>
                      <a:r>
                        <a:rPr sz="2400" spc="0" dirty="0">
                          <a:solidFill>
                            <a:schemeClr val="tx1"/>
                          </a:solidFill>
                          <a:latin typeface="Arial"/>
                          <a:cs typeface="Arial"/>
                        </a:rPr>
                        <a:t>,</a:t>
                      </a:r>
                      <a:r>
                        <a:rPr sz="2400" spc="10" dirty="0">
                          <a:solidFill>
                            <a:schemeClr val="tx1"/>
                          </a:solidFill>
                          <a:latin typeface="Arial"/>
                          <a:cs typeface="Arial"/>
                        </a:rPr>
                        <a:t> </a:t>
                      </a:r>
                      <a:r>
                        <a:rPr sz="2400" spc="0" dirty="0">
                          <a:solidFill>
                            <a:schemeClr val="tx1"/>
                          </a:solidFill>
                          <a:latin typeface="Arial"/>
                          <a:cs typeface="Arial"/>
                        </a:rPr>
                        <a:t>a</a:t>
                      </a:r>
                      <a:r>
                        <a:rPr sz="2400" spc="-5" dirty="0">
                          <a:solidFill>
                            <a:schemeClr val="tx1"/>
                          </a:solidFill>
                          <a:latin typeface="Arial"/>
                          <a:cs typeface="Arial"/>
                        </a:rPr>
                        <a:t>n</a:t>
                      </a:r>
                      <a:r>
                        <a:rPr sz="2400" spc="0" dirty="0">
                          <a:solidFill>
                            <a:schemeClr val="tx1"/>
                          </a:solidFill>
                          <a:latin typeface="Arial"/>
                          <a:cs typeface="Arial"/>
                        </a:rPr>
                        <a:t>d </a:t>
                      </a:r>
                      <a:r>
                        <a:rPr sz="2400" spc="-10" dirty="0">
                          <a:solidFill>
                            <a:schemeClr val="tx1"/>
                          </a:solidFill>
                          <a:latin typeface="Arial"/>
                          <a:cs typeface="Arial"/>
                        </a:rPr>
                        <a:t>i</a:t>
                      </a:r>
                      <a:r>
                        <a:rPr sz="2400" spc="0" dirty="0">
                          <a:solidFill>
                            <a:schemeClr val="tx1"/>
                          </a:solidFill>
                          <a:latin typeface="Arial"/>
                          <a:cs typeface="Arial"/>
                        </a:rPr>
                        <a:t>ntegr</a:t>
                      </a:r>
                      <a:r>
                        <a:rPr sz="2400" spc="-10" dirty="0">
                          <a:solidFill>
                            <a:schemeClr val="tx1"/>
                          </a:solidFill>
                          <a:latin typeface="Arial"/>
                          <a:cs typeface="Arial"/>
                        </a:rPr>
                        <a:t>i</a:t>
                      </a:r>
                      <a:r>
                        <a:rPr sz="2400" spc="0" dirty="0">
                          <a:solidFill>
                            <a:schemeClr val="tx1"/>
                          </a:solidFill>
                          <a:latin typeface="Arial"/>
                          <a:cs typeface="Arial"/>
                        </a:rPr>
                        <a:t>ty</a:t>
                      </a:r>
                      <a:r>
                        <a:rPr sz="2400" spc="-5" dirty="0">
                          <a:solidFill>
                            <a:schemeClr val="tx1"/>
                          </a:solidFill>
                          <a:latin typeface="Arial"/>
                          <a:cs typeface="Arial"/>
                        </a:rPr>
                        <a:t> </a:t>
                      </a:r>
                      <a:r>
                        <a:rPr sz="2400" b="1" spc="-10" dirty="0">
                          <a:solidFill>
                            <a:schemeClr val="tx1"/>
                          </a:solidFill>
                          <a:latin typeface="Arial"/>
                          <a:cs typeface="Arial"/>
                        </a:rPr>
                        <a:t>w</a:t>
                      </a:r>
                      <a:r>
                        <a:rPr sz="2400" b="1" spc="0" dirty="0">
                          <a:solidFill>
                            <a:schemeClr val="tx1"/>
                          </a:solidFill>
                          <a:latin typeface="Arial"/>
                          <a:cs typeface="Arial"/>
                        </a:rPr>
                        <a:t>ith af</a:t>
                      </a:r>
                      <a:r>
                        <a:rPr sz="2400" b="1" spc="5" dirty="0">
                          <a:solidFill>
                            <a:schemeClr val="tx1"/>
                          </a:solidFill>
                          <a:latin typeface="Arial"/>
                          <a:cs typeface="Arial"/>
                        </a:rPr>
                        <a:t>f</a:t>
                      </a:r>
                      <a:r>
                        <a:rPr sz="2400" b="1" spc="-10" dirty="0">
                          <a:solidFill>
                            <a:schemeClr val="tx1"/>
                          </a:solidFill>
                          <a:latin typeface="Arial"/>
                          <a:cs typeface="Arial"/>
                        </a:rPr>
                        <a:t>i</a:t>
                      </a:r>
                      <a:r>
                        <a:rPr sz="2400" b="1" spc="0" dirty="0">
                          <a:solidFill>
                            <a:schemeClr val="tx1"/>
                          </a:solidFill>
                          <a:latin typeface="Arial"/>
                          <a:cs typeface="Arial"/>
                        </a:rPr>
                        <a:t>rm</a:t>
                      </a:r>
                      <a:r>
                        <a:rPr sz="2400" b="1" spc="-15" dirty="0">
                          <a:solidFill>
                            <a:schemeClr val="tx1"/>
                          </a:solidFill>
                          <a:latin typeface="Arial"/>
                          <a:cs typeface="Arial"/>
                        </a:rPr>
                        <a:t>a</a:t>
                      </a:r>
                      <a:r>
                        <a:rPr sz="2400" b="1" spc="0" dirty="0">
                          <a:solidFill>
                            <a:schemeClr val="tx1"/>
                          </a:solidFill>
                          <a:latin typeface="Arial"/>
                          <a:cs typeface="Arial"/>
                        </a:rPr>
                        <a:t>tion </a:t>
                      </a:r>
                      <a:r>
                        <a:rPr sz="2400" b="1" spc="0" dirty="0">
                          <a:solidFill>
                            <a:srgbClr val="FF0000"/>
                          </a:solidFill>
                          <a:latin typeface="Arial"/>
                          <a:cs typeface="Arial"/>
                        </a:rPr>
                        <a:t>from</a:t>
                      </a:r>
                      <a:r>
                        <a:rPr sz="2400" b="1" spc="-5" dirty="0">
                          <a:solidFill>
                            <a:srgbClr val="FF0000"/>
                          </a:solidFill>
                          <a:latin typeface="Arial"/>
                          <a:cs typeface="Arial"/>
                        </a:rPr>
                        <a:t> </a:t>
                      </a:r>
                      <a:r>
                        <a:rPr sz="2400" b="1" spc="0" dirty="0">
                          <a:solidFill>
                            <a:srgbClr val="FF0000"/>
                          </a:solidFill>
                          <a:latin typeface="Arial"/>
                          <a:cs typeface="Arial"/>
                        </a:rPr>
                        <a:t>a</a:t>
                      </a:r>
                      <a:r>
                        <a:rPr sz="2400" b="1" spc="-5" dirty="0">
                          <a:solidFill>
                            <a:srgbClr val="FF0000"/>
                          </a:solidFill>
                          <a:latin typeface="Arial"/>
                          <a:cs typeface="Arial"/>
                        </a:rPr>
                        <a:t>n</a:t>
                      </a:r>
                      <a:r>
                        <a:rPr sz="2400" b="1" spc="0" dirty="0">
                          <a:solidFill>
                            <a:srgbClr val="FF0000"/>
                          </a:solidFill>
                          <a:latin typeface="Arial"/>
                          <a:cs typeface="Arial"/>
                        </a:rPr>
                        <a:t>y s</a:t>
                      </a:r>
                      <a:r>
                        <a:rPr sz="2400" b="1" spc="-5" dirty="0">
                          <a:solidFill>
                            <a:srgbClr val="FF0000"/>
                          </a:solidFill>
                          <a:latin typeface="Arial"/>
                          <a:cs typeface="Arial"/>
                        </a:rPr>
                        <a:t>c</a:t>
                      </a:r>
                      <a:r>
                        <a:rPr sz="2400" b="1" spc="0" dirty="0">
                          <a:solidFill>
                            <a:srgbClr val="FF0000"/>
                          </a:solidFill>
                          <a:latin typeface="Arial"/>
                          <a:cs typeface="Arial"/>
                        </a:rPr>
                        <a:t>h</a:t>
                      </a:r>
                      <a:r>
                        <a:rPr sz="2400" b="1" spc="-10" dirty="0">
                          <a:solidFill>
                            <a:srgbClr val="FF0000"/>
                          </a:solidFill>
                          <a:latin typeface="Arial"/>
                          <a:cs typeface="Arial"/>
                        </a:rPr>
                        <a:t>o</a:t>
                      </a:r>
                      <a:r>
                        <a:rPr sz="2400" b="1" spc="0" dirty="0">
                          <a:solidFill>
                            <a:srgbClr val="FF0000"/>
                          </a:solidFill>
                          <a:latin typeface="Arial"/>
                          <a:cs typeface="Arial"/>
                        </a:rPr>
                        <a:t>ol stake</a:t>
                      </a:r>
                      <a:r>
                        <a:rPr sz="2400" b="1" spc="-10" dirty="0">
                          <a:solidFill>
                            <a:srgbClr val="FF0000"/>
                          </a:solidFill>
                          <a:latin typeface="Arial"/>
                          <a:cs typeface="Arial"/>
                        </a:rPr>
                        <a:t>h</a:t>
                      </a:r>
                      <a:r>
                        <a:rPr sz="2400" b="1" spc="0" dirty="0">
                          <a:solidFill>
                            <a:srgbClr val="FF0000"/>
                          </a:solidFill>
                          <a:latin typeface="Arial"/>
                          <a:cs typeface="Arial"/>
                        </a:rPr>
                        <a:t>older</a:t>
                      </a:r>
                      <a:r>
                        <a:rPr sz="2400" b="1" spc="-5" dirty="0">
                          <a:solidFill>
                            <a:srgbClr val="FF0000"/>
                          </a:solidFill>
                          <a:latin typeface="Arial"/>
                          <a:cs typeface="Arial"/>
                        </a:rPr>
                        <a:t> </a:t>
                      </a:r>
                      <a:r>
                        <a:rPr sz="2400" spc="0" dirty="0">
                          <a:solidFill>
                            <a:schemeClr val="tx1"/>
                          </a:solidFill>
                          <a:latin typeface="Arial"/>
                          <a:cs typeface="Arial"/>
                        </a:rPr>
                        <a:t>as ev</a:t>
                      </a:r>
                      <a:r>
                        <a:rPr sz="2400" spc="-10" dirty="0">
                          <a:solidFill>
                            <a:schemeClr val="tx1"/>
                          </a:solidFill>
                          <a:latin typeface="Arial"/>
                          <a:cs typeface="Arial"/>
                        </a:rPr>
                        <a:t>i</a:t>
                      </a:r>
                      <a:r>
                        <a:rPr sz="2400" spc="0" dirty="0">
                          <a:solidFill>
                            <a:schemeClr val="tx1"/>
                          </a:solidFill>
                          <a:latin typeface="Arial"/>
                          <a:cs typeface="Arial"/>
                        </a:rPr>
                        <a:t>d</a:t>
                      </a:r>
                      <a:r>
                        <a:rPr sz="2400" spc="-5" dirty="0">
                          <a:solidFill>
                            <a:schemeClr val="tx1"/>
                          </a:solidFill>
                          <a:latin typeface="Arial"/>
                          <a:cs typeface="Arial"/>
                        </a:rPr>
                        <a:t>e</a:t>
                      </a:r>
                      <a:r>
                        <a:rPr sz="2400" spc="0" dirty="0">
                          <a:solidFill>
                            <a:schemeClr val="tx1"/>
                          </a:solidFill>
                          <a:latin typeface="Arial"/>
                          <a:cs typeface="Arial"/>
                        </a:rPr>
                        <a:t>nc</a:t>
                      </a:r>
                      <a:r>
                        <a:rPr sz="2400" spc="-5" dirty="0">
                          <a:solidFill>
                            <a:schemeClr val="tx1"/>
                          </a:solidFill>
                          <a:latin typeface="Arial"/>
                          <a:cs typeface="Arial"/>
                        </a:rPr>
                        <a:t>e</a:t>
                      </a:r>
                      <a:r>
                        <a:rPr sz="2400" spc="0" dirty="0">
                          <a:solidFill>
                            <a:schemeClr val="tx1"/>
                          </a:solidFill>
                          <a:latin typeface="Arial"/>
                          <a:cs typeface="Arial"/>
                        </a:rPr>
                        <a:t>d by o</a:t>
                      </a:r>
                      <a:r>
                        <a:rPr sz="2400" spc="-5" dirty="0">
                          <a:solidFill>
                            <a:schemeClr val="tx1"/>
                          </a:solidFill>
                          <a:latin typeface="Arial"/>
                          <a:cs typeface="Arial"/>
                        </a:rPr>
                        <a:t>n</a:t>
                      </a:r>
                      <a:r>
                        <a:rPr sz="2400" spc="0" dirty="0">
                          <a:solidFill>
                            <a:schemeClr val="tx1"/>
                          </a:solidFill>
                          <a:latin typeface="Arial"/>
                          <a:cs typeface="Arial"/>
                        </a:rPr>
                        <a:t>e </a:t>
                      </a:r>
                      <a:r>
                        <a:rPr sz="2400" spc="-5" dirty="0">
                          <a:solidFill>
                            <a:schemeClr val="tx1"/>
                          </a:solidFill>
                          <a:latin typeface="Arial"/>
                          <a:cs typeface="Arial"/>
                        </a:rPr>
                        <a:t>M</a:t>
                      </a:r>
                      <a:r>
                        <a:rPr sz="2400" spc="0" dirty="0">
                          <a:solidFill>
                            <a:schemeClr val="tx1"/>
                          </a:solidFill>
                          <a:latin typeface="Arial"/>
                          <a:cs typeface="Arial"/>
                        </a:rPr>
                        <a:t>OV </a:t>
                      </a:r>
                      <a:r>
                        <a:rPr sz="2400" spc="-10" dirty="0">
                          <a:solidFill>
                            <a:schemeClr val="tx1"/>
                          </a:solidFill>
                          <a:latin typeface="Arial"/>
                          <a:cs typeface="Arial"/>
                        </a:rPr>
                        <a:t>N</a:t>
                      </a:r>
                      <a:r>
                        <a:rPr sz="2400" spc="-15" dirty="0">
                          <a:solidFill>
                            <a:schemeClr val="tx1"/>
                          </a:solidFill>
                          <a:latin typeface="Arial"/>
                          <a:cs typeface="Arial"/>
                        </a:rPr>
                        <a:t>o</a:t>
                      </a:r>
                      <a:r>
                        <a:rPr sz="2400" spc="0" dirty="0">
                          <a:solidFill>
                            <a:schemeClr val="tx1"/>
                          </a:solidFill>
                          <a:latin typeface="Arial"/>
                          <a:cs typeface="Arial"/>
                        </a:rPr>
                        <a:t>.</a:t>
                      </a:r>
                      <a:r>
                        <a:rPr sz="2400" spc="10" dirty="0">
                          <a:solidFill>
                            <a:schemeClr val="tx1"/>
                          </a:solidFill>
                          <a:latin typeface="Arial"/>
                          <a:cs typeface="Arial"/>
                        </a:rPr>
                        <a:t> </a:t>
                      </a:r>
                      <a:r>
                        <a:rPr sz="2400" spc="0" dirty="0">
                          <a:solidFill>
                            <a:schemeClr val="tx1"/>
                          </a:solidFill>
                          <a:latin typeface="Arial"/>
                          <a:cs typeface="Arial"/>
                        </a:rPr>
                        <a:t>1</a:t>
                      </a:r>
                      <a:endParaRPr sz="2400" dirty="0">
                        <a:solidFill>
                          <a:schemeClr val="tx1"/>
                        </a:solidFill>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28270">
                        <a:lnSpc>
                          <a:spcPct val="100000"/>
                        </a:lnSpc>
                      </a:pPr>
                      <a:r>
                        <a:rPr sz="2400" b="1" spc="5" dirty="0">
                          <a:solidFill>
                            <a:schemeClr val="tx1"/>
                          </a:solidFill>
                          <a:latin typeface="Arial"/>
                          <a:cs typeface="Arial"/>
                        </a:rPr>
                        <a:t>A</a:t>
                      </a:r>
                      <a:r>
                        <a:rPr sz="2400" b="1" spc="0" dirty="0">
                          <a:solidFill>
                            <a:schemeClr val="tx1"/>
                          </a:solidFill>
                          <a:latin typeface="Arial"/>
                          <a:cs typeface="Arial"/>
                        </a:rPr>
                        <a:t>d</a:t>
                      </a:r>
                      <a:r>
                        <a:rPr sz="2400" b="1" spc="-10" dirty="0">
                          <a:solidFill>
                            <a:schemeClr val="tx1"/>
                          </a:solidFill>
                          <a:latin typeface="Arial"/>
                          <a:cs typeface="Arial"/>
                        </a:rPr>
                        <a:t>o</a:t>
                      </a:r>
                      <a:r>
                        <a:rPr sz="2400" b="1" spc="0" dirty="0">
                          <a:solidFill>
                            <a:schemeClr val="tx1"/>
                          </a:solidFill>
                          <a:latin typeface="Arial"/>
                          <a:cs typeface="Arial"/>
                        </a:rPr>
                        <a:t>pted pra</a:t>
                      </a:r>
                      <a:r>
                        <a:rPr sz="2400" b="1" spc="-5" dirty="0">
                          <a:solidFill>
                            <a:schemeClr val="tx1"/>
                          </a:solidFill>
                          <a:latin typeface="Arial"/>
                          <a:cs typeface="Arial"/>
                        </a:rPr>
                        <a:t>c</a:t>
                      </a:r>
                      <a:r>
                        <a:rPr sz="2400" b="1" spc="0" dirty="0">
                          <a:solidFill>
                            <a:schemeClr val="tx1"/>
                          </a:solidFill>
                          <a:latin typeface="Arial"/>
                          <a:cs typeface="Arial"/>
                        </a:rPr>
                        <a:t>tic</a:t>
                      </a:r>
                      <a:r>
                        <a:rPr sz="2400" b="1" spc="-5" dirty="0">
                          <a:solidFill>
                            <a:schemeClr val="tx1"/>
                          </a:solidFill>
                          <a:latin typeface="Arial"/>
                          <a:cs typeface="Arial"/>
                        </a:rPr>
                        <a:t>e</a:t>
                      </a:r>
                      <a:r>
                        <a:rPr sz="2400" b="1" spc="0" dirty="0">
                          <a:solidFill>
                            <a:schemeClr val="tx1"/>
                          </a:solidFill>
                          <a:latin typeface="Arial"/>
                          <a:cs typeface="Arial"/>
                        </a:rPr>
                        <a:t>s</a:t>
                      </a:r>
                      <a:r>
                        <a:rPr sz="2400" b="1" spc="-10" dirty="0">
                          <a:solidFill>
                            <a:schemeClr val="tx1"/>
                          </a:solidFill>
                          <a:latin typeface="Arial"/>
                          <a:cs typeface="Arial"/>
                        </a:rPr>
                        <a:t> </a:t>
                      </a:r>
                      <a:r>
                        <a:rPr sz="2400" spc="0" dirty="0">
                          <a:solidFill>
                            <a:schemeClr val="tx1"/>
                          </a:solidFill>
                          <a:latin typeface="Arial"/>
                          <a:cs typeface="Arial"/>
                        </a:rPr>
                        <a:t>th</a:t>
                      </a:r>
                      <a:r>
                        <a:rPr sz="2400" spc="-20" dirty="0">
                          <a:solidFill>
                            <a:schemeClr val="tx1"/>
                          </a:solidFill>
                          <a:latin typeface="Arial"/>
                          <a:cs typeface="Arial"/>
                        </a:rPr>
                        <a:t>a</a:t>
                      </a:r>
                      <a:r>
                        <a:rPr sz="2400" spc="0" dirty="0">
                          <a:solidFill>
                            <a:schemeClr val="tx1"/>
                          </a:solidFill>
                          <a:latin typeface="Arial"/>
                          <a:cs typeface="Arial"/>
                        </a:rPr>
                        <a:t>t u</a:t>
                      </a:r>
                      <a:r>
                        <a:rPr sz="2400" spc="-5" dirty="0">
                          <a:solidFill>
                            <a:schemeClr val="tx1"/>
                          </a:solidFill>
                          <a:latin typeface="Arial"/>
                          <a:cs typeface="Arial"/>
                        </a:rPr>
                        <a:t>p</a:t>
                      </a:r>
                      <a:r>
                        <a:rPr sz="2400" spc="0" dirty="0">
                          <a:solidFill>
                            <a:schemeClr val="tx1"/>
                          </a:solidFill>
                          <a:latin typeface="Arial"/>
                          <a:cs typeface="Arial"/>
                        </a:rPr>
                        <a:t>h</a:t>
                      </a:r>
                      <a:r>
                        <a:rPr sz="2400" spc="-5" dirty="0">
                          <a:solidFill>
                            <a:schemeClr val="tx1"/>
                          </a:solidFill>
                          <a:latin typeface="Arial"/>
                          <a:cs typeface="Arial"/>
                        </a:rPr>
                        <a:t>o</a:t>
                      </a:r>
                      <a:r>
                        <a:rPr sz="2400" spc="-10" dirty="0">
                          <a:solidFill>
                            <a:schemeClr val="tx1"/>
                          </a:solidFill>
                          <a:latin typeface="Arial"/>
                          <a:cs typeface="Arial"/>
                        </a:rPr>
                        <a:t>l</a:t>
                      </a:r>
                      <a:r>
                        <a:rPr sz="2400" spc="0" dirty="0">
                          <a:solidFill>
                            <a:schemeClr val="tx1"/>
                          </a:solidFill>
                          <a:latin typeface="Arial"/>
                          <a:cs typeface="Arial"/>
                        </a:rPr>
                        <a:t>d </a:t>
                      </a:r>
                      <a:r>
                        <a:rPr sz="2400" spc="5" dirty="0">
                          <a:solidFill>
                            <a:schemeClr val="tx1"/>
                          </a:solidFill>
                          <a:latin typeface="Arial"/>
                          <a:cs typeface="Arial"/>
                        </a:rPr>
                        <a:t>t</a:t>
                      </a:r>
                      <a:r>
                        <a:rPr sz="2400" spc="0" dirty="0">
                          <a:solidFill>
                            <a:schemeClr val="tx1"/>
                          </a:solidFill>
                          <a:latin typeface="Arial"/>
                          <a:cs typeface="Arial"/>
                        </a:rPr>
                        <a:t>he d</a:t>
                      </a:r>
                      <a:r>
                        <a:rPr sz="2400" spc="-10" dirty="0">
                          <a:solidFill>
                            <a:schemeClr val="tx1"/>
                          </a:solidFill>
                          <a:latin typeface="Arial"/>
                          <a:cs typeface="Arial"/>
                        </a:rPr>
                        <a:t>i</a:t>
                      </a:r>
                      <a:r>
                        <a:rPr sz="2400" spc="0" dirty="0">
                          <a:solidFill>
                            <a:schemeClr val="tx1"/>
                          </a:solidFill>
                          <a:latin typeface="Arial"/>
                          <a:cs typeface="Arial"/>
                        </a:rPr>
                        <a:t>g</a:t>
                      </a:r>
                      <a:r>
                        <a:rPr sz="2400" spc="-5" dirty="0">
                          <a:solidFill>
                            <a:schemeClr val="tx1"/>
                          </a:solidFill>
                          <a:latin typeface="Arial"/>
                          <a:cs typeface="Arial"/>
                        </a:rPr>
                        <a:t>n</a:t>
                      </a:r>
                      <a:r>
                        <a:rPr sz="2400" spc="-10" dirty="0">
                          <a:solidFill>
                            <a:schemeClr val="tx1"/>
                          </a:solidFill>
                          <a:latin typeface="Arial"/>
                          <a:cs typeface="Arial"/>
                        </a:rPr>
                        <a:t>i</a:t>
                      </a:r>
                      <a:r>
                        <a:rPr sz="2400" spc="0" dirty="0">
                          <a:solidFill>
                            <a:schemeClr val="tx1"/>
                          </a:solidFill>
                          <a:latin typeface="Arial"/>
                          <a:cs typeface="Arial"/>
                        </a:rPr>
                        <a:t>ty</a:t>
                      </a:r>
                      <a:r>
                        <a:rPr sz="2400" spc="5" dirty="0">
                          <a:solidFill>
                            <a:schemeClr val="tx1"/>
                          </a:solidFill>
                          <a:latin typeface="Arial"/>
                          <a:cs typeface="Arial"/>
                        </a:rPr>
                        <a:t> </a:t>
                      </a:r>
                      <a:r>
                        <a:rPr sz="2400" spc="0" dirty="0">
                          <a:solidFill>
                            <a:schemeClr val="tx1"/>
                          </a:solidFill>
                          <a:latin typeface="Arial"/>
                          <a:cs typeface="Arial"/>
                        </a:rPr>
                        <a:t>of te</a:t>
                      </a:r>
                      <a:r>
                        <a:rPr sz="2400" spc="-5" dirty="0">
                          <a:solidFill>
                            <a:schemeClr val="tx1"/>
                          </a:solidFill>
                          <a:latin typeface="Arial"/>
                          <a:cs typeface="Arial"/>
                        </a:rPr>
                        <a:t>a</a:t>
                      </a:r>
                      <a:r>
                        <a:rPr sz="2400" spc="0" dirty="0">
                          <a:solidFill>
                            <a:schemeClr val="tx1"/>
                          </a:solidFill>
                          <a:latin typeface="Arial"/>
                          <a:cs typeface="Arial"/>
                        </a:rPr>
                        <a:t>ch</a:t>
                      </a:r>
                      <a:r>
                        <a:rPr sz="2400" spc="-10" dirty="0">
                          <a:solidFill>
                            <a:schemeClr val="tx1"/>
                          </a:solidFill>
                          <a:latin typeface="Arial"/>
                          <a:cs typeface="Arial"/>
                        </a:rPr>
                        <a:t>i</a:t>
                      </a:r>
                      <a:r>
                        <a:rPr sz="2400" spc="0" dirty="0">
                          <a:solidFill>
                            <a:schemeClr val="tx1"/>
                          </a:solidFill>
                          <a:latin typeface="Arial"/>
                          <a:cs typeface="Arial"/>
                        </a:rPr>
                        <a:t>ng as</a:t>
                      </a:r>
                      <a:r>
                        <a:rPr sz="2400" spc="-10" dirty="0">
                          <a:solidFill>
                            <a:schemeClr val="tx1"/>
                          </a:solidFill>
                          <a:latin typeface="Arial"/>
                          <a:cs typeface="Arial"/>
                        </a:rPr>
                        <a:t> </a:t>
                      </a:r>
                      <a:r>
                        <a:rPr sz="2400" spc="0" dirty="0">
                          <a:solidFill>
                            <a:schemeClr val="tx1"/>
                          </a:solidFill>
                          <a:latin typeface="Arial"/>
                          <a:cs typeface="Arial"/>
                        </a:rPr>
                        <a:t>a profess</a:t>
                      </a:r>
                      <a:r>
                        <a:rPr sz="2400" spc="-10" dirty="0">
                          <a:solidFill>
                            <a:schemeClr val="tx1"/>
                          </a:solidFill>
                          <a:latin typeface="Arial"/>
                          <a:cs typeface="Arial"/>
                        </a:rPr>
                        <a:t>i</a:t>
                      </a:r>
                      <a:r>
                        <a:rPr sz="2400" spc="0" dirty="0">
                          <a:solidFill>
                            <a:schemeClr val="tx1"/>
                          </a:solidFill>
                          <a:latin typeface="Arial"/>
                          <a:cs typeface="Arial"/>
                        </a:rPr>
                        <a:t>on</a:t>
                      </a:r>
                      <a:r>
                        <a:rPr sz="2400" spc="-10" dirty="0">
                          <a:solidFill>
                            <a:schemeClr val="tx1"/>
                          </a:solidFill>
                          <a:latin typeface="Arial"/>
                          <a:cs typeface="Arial"/>
                        </a:rPr>
                        <a:t> </a:t>
                      </a:r>
                      <a:r>
                        <a:rPr sz="2400" spc="0" dirty="0">
                          <a:solidFill>
                            <a:schemeClr val="tx1"/>
                          </a:solidFill>
                          <a:latin typeface="Arial"/>
                          <a:cs typeface="Arial"/>
                        </a:rPr>
                        <a:t>by ex</a:t>
                      </a:r>
                      <a:r>
                        <a:rPr sz="2400" spc="-5" dirty="0">
                          <a:solidFill>
                            <a:schemeClr val="tx1"/>
                          </a:solidFill>
                          <a:latin typeface="Arial"/>
                          <a:cs typeface="Arial"/>
                        </a:rPr>
                        <a:t>h</a:t>
                      </a:r>
                      <a:r>
                        <a:rPr sz="2400" spc="-10" dirty="0">
                          <a:solidFill>
                            <a:schemeClr val="tx1"/>
                          </a:solidFill>
                          <a:latin typeface="Arial"/>
                          <a:cs typeface="Arial"/>
                        </a:rPr>
                        <a:t>i</a:t>
                      </a:r>
                      <a:r>
                        <a:rPr sz="2400" spc="0" dirty="0">
                          <a:solidFill>
                            <a:schemeClr val="tx1"/>
                          </a:solidFill>
                          <a:latin typeface="Arial"/>
                          <a:cs typeface="Arial"/>
                        </a:rPr>
                        <a:t>b</a:t>
                      </a:r>
                      <a:r>
                        <a:rPr sz="2400" spc="-10" dirty="0">
                          <a:solidFill>
                            <a:schemeClr val="tx1"/>
                          </a:solidFill>
                          <a:latin typeface="Arial"/>
                          <a:cs typeface="Arial"/>
                        </a:rPr>
                        <a:t>i</a:t>
                      </a:r>
                      <a:r>
                        <a:rPr sz="2400" spc="0" dirty="0">
                          <a:solidFill>
                            <a:schemeClr val="tx1"/>
                          </a:solidFill>
                          <a:latin typeface="Arial"/>
                          <a:cs typeface="Arial"/>
                        </a:rPr>
                        <a:t>t</a:t>
                      </a:r>
                      <a:r>
                        <a:rPr sz="2400" spc="-10" dirty="0">
                          <a:solidFill>
                            <a:schemeClr val="tx1"/>
                          </a:solidFill>
                          <a:latin typeface="Arial"/>
                          <a:cs typeface="Arial"/>
                        </a:rPr>
                        <a:t>i</a:t>
                      </a:r>
                      <a:r>
                        <a:rPr sz="2400" spc="0" dirty="0">
                          <a:solidFill>
                            <a:schemeClr val="tx1"/>
                          </a:solidFill>
                          <a:latin typeface="Arial"/>
                          <a:cs typeface="Arial"/>
                        </a:rPr>
                        <a:t>ng q</a:t>
                      </a:r>
                      <a:r>
                        <a:rPr sz="2400" spc="-5" dirty="0">
                          <a:solidFill>
                            <a:schemeClr val="tx1"/>
                          </a:solidFill>
                          <a:latin typeface="Arial"/>
                          <a:cs typeface="Arial"/>
                        </a:rPr>
                        <a:t>u</a:t>
                      </a:r>
                      <a:r>
                        <a:rPr sz="2400" spc="0" dirty="0">
                          <a:solidFill>
                            <a:schemeClr val="tx1"/>
                          </a:solidFill>
                          <a:latin typeface="Arial"/>
                          <a:cs typeface="Arial"/>
                        </a:rPr>
                        <a:t>a</a:t>
                      </a:r>
                      <a:r>
                        <a:rPr sz="2400" spc="-10" dirty="0">
                          <a:solidFill>
                            <a:schemeClr val="tx1"/>
                          </a:solidFill>
                          <a:latin typeface="Arial"/>
                          <a:cs typeface="Arial"/>
                        </a:rPr>
                        <a:t>li</a:t>
                      </a:r>
                      <a:r>
                        <a:rPr sz="2400" spc="0" dirty="0">
                          <a:solidFill>
                            <a:schemeClr val="tx1"/>
                          </a:solidFill>
                          <a:latin typeface="Arial"/>
                          <a:cs typeface="Arial"/>
                        </a:rPr>
                        <a:t>t</a:t>
                      </a:r>
                      <a:r>
                        <a:rPr sz="2400" spc="-10" dirty="0">
                          <a:solidFill>
                            <a:schemeClr val="tx1"/>
                          </a:solidFill>
                          <a:latin typeface="Arial"/>
                          <a:cs typeface="Arial"/>
                        </a:rPr>
                        <a:t>i</a:t>
                      </a:r>
                      <a:r>
                        <a:rPr sz="2400" spc="0" dirty="0">
                          <a:solidFill>
                            <a:schemeClr val="tx1"/>
                          </a:solidFill>
                          <a:latin typeface="Arial"/>
                          <a:cs typeface="Arial"/>
                        </a:rPr>
                        <a:t>es such as car</a:t>
                      </a:r>
                      <a:r>
                        <a:rPr sz="2400" spc="-10" dirty="0">
                          <a:solidFill>
                            <a:schemeClr val="tx1"/>
                          </a:solidFill>
                          <a:latin typeface="Arial"/>
                          <a:cs typeface="Arial"/>
                        </a:rPr>
                        <a:t>i</a:t>
                      </a:r>
                      <a:r>
                        <a:rPr sz="2400" spc="0" dirty="0">
                          <a:solidFill>
                            <a:schemeClr val="tx1"/>
                          </a:solidFill>
                          <a:latin typeface="Arial"/>
                          <a:cs typeface="Arial"/>
                        </a:rPr>
                        <a:t>ng at</a:t>
                      </a:r>
                      <a:r>
                        <a:rPr sz="2400" spc="5" dirty="0">
                          <a:solidFill>
                            <a:schemeClr val="tx1"/>
                          </a:solidFill>
                          <a:latin typeface="Arial"/>
                          <a:cs typeface="Arial"/>
                        </a:rPr>
                        <a:t>t</a:t>
                      </a:r>
                      <a:r>
                        <a:rPr sz="2400" spc="-10" dirty="0">
                          <a:solidFill>
                            <a:schemeClr val="tx1"/>
                          </a:solidFill>
                          <a:latin typeface="Arial"/>
                          <a:cs typeface="Arial"/>
                        </a:rPr>
                        <a:t>i</a:t>
                      </a:r>
                      <a:r>
                        <a:rPr sz="2400" spc="0" dirty="0">
                          <a:solidFill>
                            <a:schemeClr val="tx1"/>
                          </a:solidFill>
                          <a:latin typeface="Arial"/>
                          <a:cs typeface="Arial"/>
                        </a:rPr>
                        <a:t>tu</a:t>
                      </a:r>
                      <a:r>
                        <a:rPr sz="2400" spc="-5" dirty="0">
                          <a:solidFill>
                            <a:schemeClr val="tx1"/>
                          </a:solidFill>
                          <a:latin typeface="Arial"/>
                          <a:cs typeface="Arial"/>
                        </a:rPr>
                        <a:t>d</a:t>
                      </a:r>
                      <a:r>
                        <a:rPr sz="2400" spc="-15" dirty="0">
                          <a:solidFill>
                            <a:schemeClr val="tx1"/>
                          </a:solidFill>
                          <a:latin typeface="Arial"/>
                          <a:cs typeface="Arial"/>
                        </a:rPr>
                        <a:t>e</a:t>
                      </a:r>
                      <a:r>
                        <a:rPr sz="2400" spc="0" dirty="0">
                          <a:solidFill>
                            <a:schemeClr val="tx1"/>
                          </a:solidFill>
                          <a:latin typeface="Arial"/>
                          <a:cs typeface="Arial"/>
                        </a:rPr>
                        <a:t>, res</a:t>
                      </a:r>
                      <a:r>
                        <a:rPr sz="2400" spc="-5" dirty="0">
                          <a:solidFill>
                            <a:schemeClr val="tx1"/>
                          </a:solidFill>
                          <a:latin typeface="Arial"/>
                          <a:cs typeface="Arial"/>
                        </a:rPr>
                        <a:t>p</a:t>
                      </a:r>
                      <a:r>
                        <a:rPr sz="2400" spc="0" dirty="0">
                          <a:solidFill>
                            <a:schemeClr val="tx1"/>
                          </a:solidFill>
                          <a:latin typeface="Arial"/>
                          <a:cs typeface="Arial"/>
                        </a:rPr>
                        <a:t>ec</a:t>
                      </a:r>
                      <a:r>
                        <a:rPr sz="2400" spc="-10" dirty="0">
                          <a:solidFill>
                            <a:schemeClr val="tx1"/>
                          </a:solidFill>
                          <a:latin typeface="Arial"/>
                          <a:cs typeface="Arial"/>
                        </a:rPr>
                        <a:t>t</a:t>
                      </a:r>
                      <a:r>
                        <a:rPr sz="2400" spc="0" dirty="0">
                          <a:solidFill>
                            <a:schemeClr val="tx1"/>
                          </a:solidFill>
                          <a:latin typeface="Arial"/>
                          <a:cs typeface="Arial"/>
                        </a:rPr>
                        <a:t>,</a:t>
                      </a:r>
                      <a:r>
                        <a:rPr sz="2400" spc="10" dirty="0">
                          <a:solidFill>
                            <a:schemeClr val="tx1"/>
                          </a:solidFill>
                          <a:latin typeface="Arial"/>
                          <a:cs typeface="Arial"/>
                        </a:rPr>
                        <a:t> </a:t>
                      </a:r>
                      <a:r>
                        <a:rPr sz="2400" spc="0" dirty="0">
                          <a:solidFill>
                            <a:schemeClr val="tx1"/>
                          </a:solidFill>
                          <a:latin typeface="Arial"/>
                          <a:cs typeface="Arial"/>
                        </a:rPr>
                        <a:t>a</a:t>
                      </a:r>
                      <a:r>
                        <a:rPr sz="2400" spc="-5" dirty="0">
                          <a:solidFill>
                            <a:schemeClr val="tx1"/>
                          </a:solidFill>
                          <a:latin typeface="Arial"/>
                          <a:cs typeface="Arial"/>
                        </a:rPr>
                        <a:t>n</a:t>
                      </a:r>
                      <a:r>
                        <a:rPr sz="2400" spc="0" dirty="0">
                          <a:solidFill>
                            <a:schemeClr val="tx1"/>
                          </a:solidFill>
                          <a:latin typeface="Arial"/>
                          <a:cs typeface="Arial"/>
                        </a:rPr>
                        <a:t>d </a:t>
                      </a:r>
                      <a:r>
                        <a:rPr sz="2400" spc="-10" dirty="0">
                          <a:solidFill>
                            <a:schemeClr val="tx1"/>
                          </a:solidFill>
                          <a:latin typeface="Arial"/>
                          <a:cs typeface="Arial"/>
                        </a:rPr>
                        <a:t>i</a:t>
                      </a:r>
                      <a:r>
                        <a:rPr sz="2400" spc="0" dirty="0">
                          <a:solidFill>
                            <a:schemeClr val="tx1"/>
                          </a:solidFill>
                          <a:latin typeface="Arial"/>
                          <a:cs typeface="Arial"/>
                        </a:rPr>
                        <a:t>ntegr</a:t>
                      </a:r>
                      <a:r>
                        <a:rPr sz="2400" spc="-10" dirty="0">
                          <a:solidFill>
                            <a:schemeClr val="tx1"/>
                          </a:solidFill>
                          <a:latin typeface="Arial"/>
                          <a:cs typeface="Arial"/>
                        </a:rPr>
                        <a:t>i</a:t>
                      </a:r>
                      <a:r>
                        <a:rPr sz="2400" spc="0" dirty="0">
                          <a:solidFill>
                            <a:schemeClr val="tx1"/>
                          </a:solidFill>
                          <a:latin typeface="Arial"/>
                          <a:cs typeface="Arial"/>
                        </a:rPr>
                        <a:t>ty</a:t>
                      </a:r>
                      <a:r>
                        <a:rPr sz="2400" spc="-10" dirty="0">
                          <a:solidFill>
                            <a:schemeClr val="tx1"/>
                          </a:solidFill>
                          <a:latin typeface="Arial"/>
                          <a:cs typeface="Arial"/>
                        </a:rPr>
                        <a:t> </a:t>
                      </a:r>
                      <a:r>
                        <a:rPr sz="2400" spc="0" dirty="0">
                          <a:solidFill>
                            <a:schemeClr val="tx1"/>
                          </a:solidFill>
                          <a:latin typeface="Arial"/>
                          <a:cs typeface="Arial"/>
                        </a:rPr>
                        <a:t>as ev</a:t>
                      </a:r>
                      <a:r>
                        <a:rPr sz="2400" spc="-10" dirty="0">
                          <a:solidFill>
                            <a:schemeClr val="tx1"/>
                          </a:solidFill>
                          <a:latin typeface="Arial"/>
                          <a:cs typeface="Arial"/>
                        </a:rPr>
                        <a:t>i</a:t>
                      </a:r>
                      <a:r>
                        <a:rPr sz="2400" spc="0" dirty="0">
                          <a:solidFill>
                            <a:schemeClr val="tx1"/>
                          </a:solidFill>
                          <a:latin typeface="Arial"/>
                          <a:cs typeface="Arial"/>
                        </a:rPr>
                        <a:t>d</a:t>
                      </a:r>
                      <a:r>
                        <a:rPr sz="2400" spc="-5" dirty="0">
                          <a:solidFill>
                            <a:schemeClr val="tx1"/>
                          </a:solidFill>
                          <a:latin typeface="Arial"/>
                          <a:cs typeface="Arial"/>
                        </a:rPr>
                        <a:t>e</a:t>
                      </a:r>
                      <a:r>
                        <a:rPr sz="2400" spc="0" dirty="0">
                          <a:solidFill>
                            <a:schemeClr val="tx1"/>
                          </a:solidFill>
                          <a:latin typeface="Arial"/>
                          <a:cs typeface="Arial"/>
                        </a:rPr>
                        <a:t>nc</a:t>
                      </a:r>
                      <a:r>
                        <a:rPr sz="2400" spc="-5" dirty="0">
                          <a:solidFill>
                            <a:schemeClr val="tx1"/>
                          </a:solidFill>
                          <a:latin typeface="Arial"/>
                          <a:cs typeface="Arial"/>
                        </a:rPr>
                        <a:t>e</a:t>
                      </a:r>
                      <a:r>
                        <a:rPr sz="2400" spc="0" dirty="0">
                          <a:solidFill>
                            <a:schemeClr val="tx1"/>
                          </a:solidFill>
                          <a:latin typeface="Arial"/>
                          <a:cs typeface="Arial"/>
                        </a:rPr>
                        <a:t>d by </a:t>
                      </a:r>
                      <a:r>
                        <a:rPr sz="2400" spc="0" dirty="0">
                          <a:solidFill>
                            <a:srgbClr val="FF0000"/>
                          </a:solidFill>
                          <a:latin typeface="Arial"/>
                          <a:cs typeface="Arial"/>
                        </a:rPr>
                        <a:t>at</a:t>
                      </a:r>
                      <a:r>
                        <a:rPr sz="2400" spc="5" dirty="0">
                          <a:solidFill>
                            <a:srgbClr val="FF0000"/>
                          </a:solidFill>
                          <a:latin typeface="Arial"/>
                          <a:cs typeface="Arial"/>
                        </a:rPr>
                        <a:t> </a:t>
                      </a:r>
                      <a:r>
                        <a:rPr sz="2400" spc="-10" dirty="0">
                          <a:solidFill>
                            <a:srgbClr val="FF0000"/>
                          </a:solidFill>
                          <a:latin typeface="Arial"/>
                          <a:cs typeface="Arial"/>
                        </a:rPr>
                        <a:t>l</a:t>
                      </a:r>
                      <a:r>
                        <a:rPr sz="2400" spc="0" dirty="0">
                          <a:solidFill>
                            <a:srgbClr val="FF0000"/>
                          </a:solidFill>
                          <a:latin typeface="Arial"/>
                          <a:cs typeface="Arial"/>
                        </a:rPr>
                        <a:t>e</a:t>
                      </a:r>
                      <a:r>
                        <a:rPr sz="2400" spc="-5" dirty="0">
                          <a:solidFill>
                            <a:srgbClr val="FF0000"/>
                          </a:solidFill>
                          <a:latin typeface="Arial"/>
                          <a:cs typeface="Arial"/>
                        </a:rPr>
                        <a:t>a</a:t>
                      </a:r>
                      <a:r>
                        <a:rPr sz="2400" spc="0" dirty="0">
                          <a:solidFill>
                            <a:srgbClr val="FF0000"/>
                          </a:solidFill>
                          <a:latin typeface="Arial"/>
                          <a:cs typeface="Arial"/>
                        </a:rPr>
                        <a:t>st</a:t>
                      </a:r>
                      <a:r>
                        <a:rPr sz="2400" spc="-5" dirty="0">
                          <a:solidFill>
                            <a:srgbClr val="FF0000"/>
                          </a:solidFill>
                          <a:latin typeface="Arial"/>
                          <a:cs typeface="Arial"/>
                        </a:rPr>
                        <a:t> </a:t>
                      </a:r>
                      <a:r>
                        <a:rPr sz="2400" spc="0" dirty="0">
                          <a:solidFill>
                            <a:srgbClr val="FF0000"/>
                          </a:solidFill>
                          <a:latin typeface="Arial"/>
                          <a:cs typeface="Arial"/>
                        </a:rPr>
                        <a:t>t</a:t>
                      </a:r>
                      <a:r>
                        <a:rPr sz="2400" spc="-10" dirty="0">
                          <a:solidFill>
                            <a:srgbClr val="FF0000"/>
                          </a:solidFill>
                          <a:latin typeface="Arial"/>
                          <a:cs typeface="Arial"/>
                        </a:rPr>
                        <a:t>w</a:t>
                      </a:r>
                      <a:r>
                        <a:rPr sz="2400" spc="0" dirty="0">
                          <a:solidFill>
                            <a:srgbClr val="FF0000"/>
                          </a:solidFill>
                          <a:latin typeface="Arial"/>
                          <a:cs typeface="Arial"/>
                        </a:rPr>
                        <a:t>o MOV</a:t>
                      </a:r>
                      <a:r>
                        <a:rPr sz="2400" spc="-15" dirty="0">
                          <a:solidFill>
                            <a:srgbClr val="FF0000"/>
                          </a:solidFill>
                          <a:latin typeface="Arial"/>
                          <a:cs typeface="Arial"/>
                        </a:rPr>
                        <a:t> </a:t>
                      </a:r>
                      <a:r>
                        <a:rPr sz="2400" spc="-10" dirty="0">
                          <a:solidFill>
                            <a:srgbClr val="FF0000"/>
                          </a:solidFill>
                          <a:latin typeface="Arial"/>
                          <a:cs typeface="Arial"/>
                        </a:rPr>
                        <a:t>N</a:t>
                      </a:r>
                      <a:r>
                        <a:rPr sz="2400" spc="0" dirty="0">
                          <a:solidFill>
                            <a:srgbClr val="FF0000"/>
                          </a:solidFill>
                          <a:latin typeface="Arial"/>
                          <a:cs typeface="Arial"/>
                        </a:rPr>
                        <a:t>o.</a:t>
                      </a:r>
                      <a:r>
                        <a:rPr sz="2400" spc="-5" dirty="0">
                          <a:solidFill>
                            <a:srgbClr val="FF0000"/>
                          </a:solidFill>
                          <a:latin typeface="Arial"/>
                          <a:cs typeface="Arial"/>
                        </a:rPr>
                        <a:t> </a:t>
                      </a:r>
                      <a:r>
                        <a:rPr sz="2400" spc="0" dirty="0">
                          <a:solidFill>
                            <a:srgbClr val="FF0000"/>
                          </a:solidFill>
                          <a:latin typeface="Arial"/>
                          <a:cs typeface="Arial"/>
                        </a:rPr>
                        <a:t>2</a:t>
                      </a:r>
                      <a:endParaRPr sz="2400" dirty="0">
                        <a:solidFill>
                          <a:srgbClr val="FF0000"/>
                        </a:solidFill>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2865" marR="93345">
                        <a:lnSpc>
                          <a:spcPct val="100000"/>
                        </a:lnSpc>
                      </a:pPr>
                      <a:r>
                        <a:rPr sz="2400" b="1" spc="5" dirty="0">
                          <a:solidFill>
                            <a:schemeClr val="tx1"/>
                          </a:solidFill>
                          <a:latin typeface="Arial"/>
                          <a:cs typeface="Arial"/>
                        </a:rPr>
                        <a:t>A</a:t>
                      </a:r>
                      <a:r>
                        <a:rPr sz="2400" b="1" spc="0" dirty="0">
                          <a:solidFill>
                            <a:schemeClr val="tx1"/>
                          </a:solidFill>
                          <a:latin typeface="Arial"/>
                          <a:cs typeface="Arial"/>
                        </a:rPr>
                        <a:t>d</a:t>
                      </a:r>
                      <a:r>
                        <a:rPr sz="2400" b="1" spc="-10" dirty="0">
                          <a:solidFill>
                            <a:schemeClr val="tx1"/>
                          </a:solidFill>
                          <a:latin typeface="Arial"/>
                          <a:cs typeface="Arial"/>
                        </a:rPr>
                        <a:t>o</a:t>
                      </a:r>
                      <a:r>
                        <a:rPr sz="2400" b="1" spc="0" dirty="0">
                          <a:solidFill>
                            <a:schemeClr val="tx1"/>
                          </a:solidFill>
                          <a:latin typeface="Arial"/>
                          <a:cs typeface="Arial"/>
                        </a:rPr>
                        <a:t>pted</a:t>
                      </a:r>
                      <a:r>
                        <a:rPr sz="2400" b="1" spc="-10" dirty="0">
                          <a:solidFill>
                            <a:schemeClr val="tx1"/>
                          </a:solidFill>
                          <a:latin typeface="Arial"/>
                          <a:cs typeface="Arial"/>
                        </a:rPr>
                        <a:t> </a:t>
                      </a:r>
                      <a:r>
                        <a:rPr sz="2400" b="1" spc="0" dirty="0">
                          <a:solidFill>
                            <a:schemeClr val="tx1"/>
                          </a:solidFill>
                          <a:latin typeface="Arial"/>
                          <a:cs typeface="Arial"/>
                        </a:rPr>
                        <a:t>a pra</a:t>
                      </a:r>
                      <a:r>
                        <a:rPr sz="2400" b="1" spc="-5" dirty="0">
                          <a:solidFill>
                            <a:schemeClr val="tx1"/>
                          </a:solidFill>
                          <a:latin typeface="Arial"/>
                          <a:cs typeface="Arial"/>
                        </a:rPr>
                        <a:t>c</a:t>
                      </a:r>
                      <a:r>
                        <a:rPr sz="2400" b="1" spc="0" dirty="0">
                          <a:solidFill>
                            <a:schemeClr val="tx1"/>
                          </a:solidFill>
                          <a:latin typeface="Arial"/>
                          <a:cs typeface="Arial"/>
                        </a:rPr>
                        <a:t>tice</a:t>
                      </a:r>
                      <a:r>
                        <a:rPr sz="2400" b="1" spc="-10" dirty="0">
                          <a:solidFill>
                            <a:schemeClr val="tx1"/>
                          </a:solidFill>
                          <a:latin typeface="Arial"/>
                          <a:cs typeface="Arial"/>
                        </a:rPr>
                        <a:t> </a:t>
                      </a:r>
                      <a:r>
                        <a:rPr sz="2400" spc="0" dirty="0">
                          <a:solidFill>
                            <a:schemeClr val="tx1"/>
                          </a:solidFill>
                          <a:latin typeface="Arial"/>
                          <a:cs typeface="Arial"/>
                        </a:rPr>
                        <a:t>th</a:t>
                      </a:r>
                      <a:r>
                        <a:rPr sz="2400" spc="-20" dirty="0">
                          <a:solidFill>
                            <a:schemeClr val="tx1"/>
                          </a:solidFill>
                          <a:latin typeface="Arial"/>
                          <a:cs typeface="Arial"/>
                        </a:rPr>
                        <a:t>a</a:t>
                      </a:r>
                      <a:r>
                        <a:rPr sz="2400" spc="0" dirty="0">
                          <a:solidFill>
                            <a:schemeClr val="tx1"/>
                          </a:solidFill>
                          <a:latin typeface="Arial"/>
                          <a:cs typeface="Arial"/>
                        </a:rPr>
                        <a:t>t u</a:t>
                      </a:r>
                      <a:r>
                        <a:rPr sz="2400" spc="-5" dirty="0">
                          <a:solidFill>
                            <a:schemeClr val="tx1"/>
                          </a:solidFill>
                          <a:latin typeface="Arial"/>
                          <a:cs typeface="Arial"/>
                        </a:rPr>
                        <a:t>p</a:t>
                      </a:r>
                      <a:r>
                        <a:rPr sz="2400" spc="0" dirty="0">
                          <a:solidFill>
                            <a:schemeClr val="tx1"/>
                          </a:solidFill>
                          <a:latin typeface="Arial"/>
                          <a:cs typeface="Arial"/>
                        </a:rPr>
                        <a:t>h</a:t>
                      </a:r>
                      <a:r>
                        <a:rPr sz="2400" spc="-5" dirty="0">
                          <a:solidFill>
                            <a:schemeClr val="tx1"/>
                          </a:solidFill>
                          <a:latin typeface="Arial"/>
                          <a:cs typeface="Arial"/>
                        </a:rPr>
                        <a:t>o</a:t>
                      </a:r>
                      <a:r>
                        <a:rPr sz="2400" spc="-10" dirty="0">
                          <a:solidFill>
                            <a:schemeClr val="tx1"/>
                          </a:solidFill>
                          <a:latin typeface="Arial"/>
                          <a:cs typeface="Arial"/>
                        </a:rPr>
                        <a:t>l</a:t>
                      </a:r>
                      <a:r>
                        <a:rPr sz="2400" spc="0" dirty="0">
                          <a:solidFill>
                            <a:schemeClr val="tx1"/>
                          </a:solidFill>
                          <a:latin typeface="Arial"/>
                          <a:cs typeface="Arial"/>
                        </a:rPr>
                        <a:t>d </a:t>
                      </a:r>
                      <a:r>
                        <a:rPr sz="2400" spc="5" dirty="0">
                          <a:solidFill>
                            <a:schemeClr val="tx1"/>
                          </a:solidFill>
                          <a:latin typeface="Arial"/>
                          <a:cs typeface="Arial"/>
                        </a:rPr>
                        <a:t>t</a:t>
                      </a:r>
                      <a:r>
                        <a:rPr sz="2400" spc="0" dirty="0">
                          <a:solidFill>
                            <a:schemeClr val="tx1"/>
                          </a:solidFill>
                          <a:latin typeface="Arial"/>
                          <a:cs typeface="Arial"/>
                        </a:rPr>
                        <a:t>he d</a:t>
                      </a:r>
                      <a:r>
                        <a:rPr sz="2400" spc="-10" dirty="0">
                          <a:solidFill>
                            <a:schemeClr val="tx1"/>
                          </a:solidFill>
                          <a:latin typeface="Arial"/>
                          <a:cs typeface="Arial"/>
                        </a:rPr>
                        <a:t>i</a:t>
                      </a:r>
                      <a:r>
                        <a:rPr sz="2400" spc="0" dirty="0">
                          <a:solidFill>
                            <a:schemeClr val="tx1"/>
                          </a:solidFill>
                          <a:latin typeface="Arial"/>
                          <a:cs typeface="Arial"/>
                        </a:rPr>
                        <a:t>g</a:t>
                      </a:r>
                      <a:r>
                        <a:rPr sz="2400" spc="-5" dirty="0">
                          <a:solidFill>
                            <a:schemeClr val="tx1"/>
                          </a:solidFill>
                          <a:latin typeface="Arial"/>
                          <a:cs typeface="Arial"/>
                        </a:rPr>
                        <a:t>n</a:t>
                      </a:r>
                      <a:r>
                        <a:rPr sz="2400" spc="-10" dirty="0">
                          <a:solidFill>
                            <a:schemeClr val="tx1"/>
                          </a:solidFill>
                          <a:latin typeface="Arial"/>
                          <a:cs typeface="Arial"/>
                        </a:rPr>
                        <a:t>i</a:t>
                      </a:r>
                      <a:r>
                        <a:rPr sz="2400" spc="0" dirty="0">
                          <a:solidFill>
                            <a:schemeClr val="tx1"/>
                          </a:solidFill>
                          <a:latin typeface="Arial"/>
                          <a:cs typeface="Arial"/>
                        </a:rPr>
                        <a:t>ty</a:t>
                      </a:r>
                      <a:r>
                        <a:rPr sz="2400" spc="5" dirty="0">
                          <a:solidFill>
                            <a:schemeClr val="tx1"/>
                          </a:solidFill>
                          <a:latin typeface="Arial"/>
                          <a:cs typeface="Arial"/>
                        </a:rPr>
                        <a:t> </a:t>
                      </a:r>
                      <a:r>
                        <a:rPr sz="2400" spc="0" dirty="0">
                          <a:solidFill>
                            <a:schemeClr val="tx1"/>
                          </a:solidFill>
                          <a:latin typeface="Arial"/>
                          <a:cs typeface="Arial"/>
                        </a:rPr>
                        <a:t>of te</a:t>
                      </a:r>
                      <a:r>
                        <a:rPr sz="2400" spc="-5" dirty="0">
                          <a:solidFill>
                            <a:schemeClr val="tx1"/>
                          </a:solidFill>
                          <a:latin typeface="Arial"/>
                          <a:cs typeface="Arial"/>
                        </a:rPr>
                        <a:t>a</a:t>
                      </a:r>
                      <a:r>
                        <a:rPr sz="2400" spc="0" dirty="0">
                          <a:solidFill>
                            <a:schemeClr val="tx1"/>
                          </a:solidFill>
                          <a:latin typeface="Arial"/>
                          <a:cs typeface="Arial"/>
                        </a:rPr>
                        <a:t>ch</a:t>
                      </a:r>
                      <a:r>
                        <a:rPr sz="2400" spc="-10" dirty="0">
                          <a:solidFill>
                            <a:schemeClr val="tx1"/>
                          </a:solidFill>
                          <a:latin typeface="Arial"/>
                          <a:cs typeface="Arial"/>
                        </a:rPr>
                        <a:t>i</a:t>
                      </a:r>
                      <a:r>
                        <a:rPr sz="2400" spc="0" dirty="0">
                          <a:solidFill>
                            <a:schemeClr val="tx1"/>
                          </a:solidFill>
                          <a:latin typeface="Arial"/>
                          <a:cs typeface="Arial"/>
                        </a:rPr>
                        <a:t>ng as</a:t>
                      </a:r>
                      <a:r>
                        <a:rPr sz="2400" spc="-10" dirty="0">
                          <a:solidFill>
                            <a:schemeClr val="tx1"/>
                          </a:solidFill>
                          <a:latin typeface="Arial"/>
                          <a:cs typeface="Arial"/>
                        </a:rPr>
                        <a:t> </a:t>
                      </a:r>
                      <a:r>
                        <a:rPr sz="2400" spc="0" dirty="0">
                          <a:solidFill>
                            <a:schemeClr val="tx1"/>
                          </a:solidFill>
                          <a:latin typeface="Arial"/>
                          <a:cs typeface="Arial"/>
                        </a:rPr>
                        <a:t>a profess</a:t>
                      </a:r>
                      <a:r>
                        <a:rPr sz="2400" spc="-10" dirty="0">
                          <a:solidFill>
                            <a:schemeClr val="tx1"/>
                          </a:solidFill>
                          <a:latin typeface="Arial"/>
                          <a:cs typeface="Arial"/>
                        </a:rPr>
                        <a:t>i</a:t>
                      </a:r>
                      <a:r>
                        <a:rPr sz="2400" spc="0" dirty="0">
                          <a:solidFill>
                            <a:schemeClr val="tx1"/>
                          </a:solidFill>
                          <a:latin typeface="Arial"/>
                          <a:cs typeface="Arial"/>
                        </a:rPr>
                        <a:t>on</a:t>
                      </a:r>
                      <a:r>
                        <a:rPr sz="2400" spc="-10" dirty="0">
                          <a:solidFill>
                            <a:schemeClr val="tx1"/>
                          </a:solidFill>
                          <a:latin typeface="Arial"/>
                          <a:cs typeface="Arial"/>
                        </a:rPr>
                        <a:t> </a:t>
                      </a:r>
                      <a:r>
                        <a:rPr sz="2400" spc="0" dirty="0">
                          <a:solidFill>
                            <a:schemeClr val="tx1"/>
                          </a:solidFill>
                          <a:latin typeface="Arial"/>
                          <a:cs typeface="Arial"/>
                        </a:rPr>
                        <a:t>by ex</a:t>
                      </a:r>
                      <a:r>
                        <a:rPr sz="2400" spc="-5" dirty="0">
                          <a:solidFill>
                            <a:schemeClr val="tx1"/>
                          </a:solidFill>
                          <a:latin typeface="Arial"/>
                          <a:cs typeface="Arial"/>
                        </a:rPr>
                        <a:t>h</a:t>
                      </a:r>
                      <a:r>
                        <a:rPr sz="2400" spc="-10" dirty="0">
                          <a:solidFill>
                            <a:schemeClr val="tx1"/>
                          </a:solidFill>
                          <a:latin typeface="Arial"/>
                          <a:cs typeface="Arial"/>
                        </a:rPr>
                        <a:t>i</a:t>
                      </a:r>
                      <a:r>
                        <a:rPr sz="2400" spc="0" dirty="0">
                          <a:solidFill>
                            <a:schemeClr val="tx1"/>
                          </a:solidFill>
                          <a:latin typeface="Arial"/>
                          <a:cs typeface="Arial"/>
                        </a:rPr>
                        <a:t>b</a:t>
                      </a:r>
                      <a:r>
                        <a:rPr sz="2400" spc="-10" dirty="0">
                          <a:solidFill>
                            <a:schemeClr val="tx1"/>
                          </a:solidFill>
                          <a:latin typeface="Arial"/>
                          <a:cs typeface="Arial"/>
                        </a:rPr>
                        <a:t>i</a:t>
                      </a:r>
                      <a:r>
                        <a:rPr sz="2400" spc="0" dirty="0">
                          <a:solidFill>
                            <a:schemeClr val="tx1"/>
                          </a:solidFill>
                          <a:latin typeface="Arial"/>
                          <a:cs typeface="Arial"/>
                        </a:rPr>
                        <a:t>t</a:t>
                      </a:r>
                      <a:r>
                        <a:rPr sz="2400" spc="-10" dirty="0">
                          <a:solidFill>
                            <a:schemeClr val="tx1"/>
                          </a:solidFill>
                          <a:latin typeface="Arial"/>
                          <a:cs typeface="Arial"/>
                        </a:rPr>
                        <a:t>i</a:t>
                      </a:r>
                      <a:r>
                        <a:rPr sz="2400" spc="0" dirty="0">
                          <a:solidFill>
                            <a:schemeClr val="tx1"/>
                          </a:solidFill>
                          <a:latin typeface="Arial"/>
                          <a:cs typeface="Arial"/>
                        </a:rPr>
                        <a:t>ng q</a:t>
                      </a:r>
                      <a:r>
                        <a:rPr sz="2400" spc="-5" dirty="0">
                          <a:solidFill>
                            <a:schemeClr val="tx1"/>
                          </a:solidFill>
                          <a:latin typeface="Arial"/>
                          <a:cs typeface="Arial"/>
                        </a:rPr>
                        <a:t>u</a:t>
                      </a:r>
                      <a:r>
                        <a:rPr sz="2400" spc="0" dirty="0">
                          <a:solidFill>
                            <a:schemeClr val="tx1"/>
                          </a:solidFill>
                          <a:latin typeface="Arial"/>
                          <a:cs typeface="Arial"/>
                        </a:rPr>
                        <a:t>a</a:t>
                      </a:r>
                      <a:r>
                        <a:rPr sz="2400" spc="-10" dirty="0">
                          <a:solidFill>
                            <a:schemeClr val="tx1"/>
                          </a:solidFill>
                          <a:latin typeface="Arial"/>
                          <a:cs typeface="Arial"/>
                        </a:rPr>
                        <a:t>li</a:t>
                      </a:r>
                      <a:r>
                        <a:rPr sz="2400" spc="0" dirty="0">
                          <a:solidFill>
                            <a:schemeClr val="tx1"/>
                          </a:solidFill>
                          <a:latin typeface="Arial"/>
                          <a:cs typeface="Arial"/>
                        </a:rPr>
                        <a:t>t</a:t>
                      </a:r>
                      <a:r>
                        <a:rPr sz="2400" spc="-10" dirty="0">
                          <a:solidFill>
                            <a:schemeClr val="tx1"/>
                          </a:solidFill>
                          <a:latin typeface="Arial"/>
                          <a:cs typeface="Arial"/>
                        </a:rPr>
                        <a:t>i</a:t>
                      </a:r>
                      <a:r>
                        <a:rPr sz="2400" spc="0" dirty="0">
                          <a:solidFill>
                            <a:schemeClr val="tx1"/>
                          </a:solidFill>
                          <a:latin typeface="Arial"/>
                          <a:cs typeface="Arial"/>
                        </a:rPr>
                        <a:t>es such as cari</a:t>
                      </a:r>
                      <a:r>
                        <a:rPr sz="2400" spc="-5" dirty="0">
                          <a:solidFill>
                            <a:schemeClr val="tx1"/>
                          </a:solidFill>
                          <a:latin typeface="Arial"/>
                          <a:cs typeface="Arial"/>
                        </a:rPr>
                        <a:t>n</a:t>
                      </a:r>
                      <a:r>
                        <a:rPr sz="2400" spc="0" dirty="0">
                          <a:solidFill>
                            <a:schemeClr val="tx1"/>
                          </a:solidFill>
                          <a:latin typeface="Arial"/>
                          <a:cs typeface="Arial"/>
                        </a:rPr>
                        <a:t>g a</a:t>
                      </a:r>
                      <a:r>
                        <a:rPr sz="2400" spc="-10" dirty="0">
                          <a:solidFill>
                            <a:schemeClr val="tx1"/>
                          </a:solidFill>
                          <a:latin typeface="Arial"/>
                          <a:cs typeface="Arial"/>
                        </a:rPr>
                        <a:t>t</a:t>
                      </a:r>
                      <a:r>
                        <a:rPr sz="2400" spc="0" dirty="0">
                          <a:solidFill>
                            <a:schemeClr val="tx1"/>
                          </a:solidFill>
                          <a:latin typeface="Arial"/>
                          <a:cs typeface="Arial"/>
                        </a:rPr>
                        <a:t>t</a:t>
                      </a:r>
                      <a:r>
                        <a:rPr sz="2400" spc="-10" dirty="0">
                          <a:solidFill>
                            <a:schemeClr val="tx1"/>
                          </a:solidFill>
                          <a:latin typeface="Arial"/>
                          <a:cs typeface="Arial"/>
                        </a:rPr>
                        <a:t>i</a:t>
                      </a:r>
                      <a:r>
                        <a:rPr sz="2400" spc="0" dirty="0">
                          <a:solidFill>
                            <a:schemeClr val="tx1"/>
                          </a:solidFill>
                          <a:latin typeface="Arial"/>
                          <a:cs typeface="Arial"/>
                        </a:rPr>
                        <a:t>tu</a:t>
                      </a:r>
                      <a:r>
                        <a:rPr sz="2400" spc="-5" dirty="0">
                          <a:solidFill>
                            <a:schemeClr val="tx1"/>
                          </a:solidFill>
                          <a:latin typeface="Arial"/>
                          <a:cs typeface="Arial"/>
                        </a:rPr>
                        <a:t>d</a:t>
                      </a:r>
                      <a:r>
                        <a:rPr sz="2400" spc="-15" dirty="0">
                          <a:solidFill>
                            <a:schemeClr val="tx1"/>
                          </a:solidFill>
                          <a:latin typeface="Arial"/>
                          <a:cs typeface="Arial"/>
                        </a:rPr>
                        <a:t>e</a:t>
                      </a:r>
                      <a:r>
                        <a:rPr sz="2400" spc="0" dirty="0">
                          <a:solidFill>
                            <a:schemeClr val="tx1"/>
                          </a:solidFill>
                          <a:latin typeface="Arial"/>
                          <a:cs typeface="Arial"/>
                        </a:rPr>
                        <a:t>, res</a:t>
                      </a:r>
                      <a:r>
                        <a:rPr sz="2400" spc="-5" dirty="0">
                          <a:solidFill>
                            <a:schemeClr val="tx1"/>
                          </a:solidFill>
                          <a:latin typeface="Arial"/>
                          <a:cs typeface="Arial"/>
                        </a:rPr>
                        <a:t>p</a:t>
                      </a:r>
                      <a:r>
                        <a:rPr sz="2400" spc="0" dirty="0">
                          <a:solidFill>
                            <a:schemeClr val="tx1"/>
                          </a:solidFill>
                          <a:latin typeface="Arial"/>
                          <a:cs typeface="Arial"/>
                        </a:rPr>
                        <a:t>ec</a:t>
                      </a:r>
                      <a:r>
                        <a:rPr sz="2400" spc="-10" dirty="0">
                          <a:solidFill>
                            <a:schemeClr val="tx1"/>
                          </a:solidFill>
                          <a:latin typeface="Arial"/>
                          <a:cs typeface="Arial"/>
                        </a:rPr>
                        <a:t>t</a:t>
                      </a:r>
                      <a:r>
                        <a:rPr sz="2400" spc="0" dirty="0">
                          <a:solidFill>
                            <a:schemeClr val="tx1"/>
                          </a:solidFill>
                          <a:latin typeface="Arial"/>
                          <a:cs typeface="Arial"/>
                        </a:rPr>
                        <a:t>,</a:t>
                      </a:r>
                      <a:r>
                        <a:rPr sz="2400" spc="10" dirty="0">
                          <a:solidFill>
                            <a:schemeClr val="tx1"/>
                          </a:solidFill>
                          <a:latin typeface="Arial"/>
                          <a:cs typeface="Arial"/>
                        </a:rPr>
                        <a:t> </a:t>
                      </a:r>
                      <a:r>
                        <a:rPr sz="2400" spc="0" dirty="0">
                          <a:solidFill>
                            <a:schemeClr val="tx1"/>
                          </a:solidFill>
                          <a:latin typeface="Arial"/>
                          <a:cs typeface="Arial"/>
                        </a:rPr>
                        <a:t>a</a:t>
                      </a:r>
                      <a:r>
                        <a:rPr sz="2400" spc="-5" dirty="0">
                          <a:solidFill>
                            <a:schemeClr val="tx1"/>
                          </a:solidFill>
                          <a:latin typeface="Arial"/>
                          <a:cs typeface="Arial"/>
                        </a:rPr>
                        <a:t>n</a:t>
                      </a:r>
                      <a:r>
                        <a:rPr sz="2400" spc="0" dirty="0">
                          <a:solidFill>
                            <a:schemeClr val="tx1"/>
                          </a:solidFill>
                          <a:latin typeface="Arial"/>
                          <a:cs typeface="Arial"/>
                        </a:rPr>
                        <a:t>d </a:t>
                      </a:r>
                      <a:r>
                        <a:rPr sz="2400" spc="-10" dirty="0">
                          <a:solidFill>
                            <a:schemeClr val="tx1"/>
                          </a:solidFill>
                          <a:latin typeface="Arial"/>
                          <a:cs typeface="Arial"/>
                        </a:rPr>
                        <a:t>i</a:t>
                      </a:r>
                      <a:r>
                        <a:rPr sz="2400" spc="0" dirty="0">
                          <a:solidFill>
                            <a:schemeClr val="tx1"/>
                          </a:solidFill>
                          <a:latin typeface="Arial"/>
                          <a:cs typeface="Arial"/>
                        </a:rPr>
                        <a:t>ntegr</a:t>
                      </a:r>
                      <a:r>
                        <a:rPr sz="2400" spc="-10" dirty="0">
                          <a:solidFill>
                            <a:schemeClr val="tx1"/>
                          </a:solidFill>
                          <a:latin typeface="Arial"/>
                          <a:cs typeface="Arial"/>
                        </a:rPr>
                        <a:t>i</a:t>
                      </a:r>
                      <a:r>
                        <a:rPr sz="2400" spc="0" dirty="0">
                          <a:solidFill>
                            <a:schemeClr val="tx1"/>
                          </a:solidFill>
                          <a:latin typeface="Arial"/>
                          <a:cs typeface="Arial"/>
                        </a:rPr>
                        <a:t>ty</a:t>
                      </a:r>
                      <a:r>
                        <a:rPr sz="2400" spc="-10" dirty="0">
                          <a:solidFill>
                            <a:schemeClr val="tx1"/>
                          </a:solidFill>
                          <a:latin typeface="Arial"/>
                          <a:cs typeface="Arial"/>
                        </a:rPr>
                        <a:t> </a:t>
                      </a:r>
                      <a:r>
                        <a:rPr sz="2400" spc="0" dirty="0">
                          <a:solidFill>
                            <a:schemeClr val="tx1"/>
                          </a:solidFill>
                          <a:latin typeface="Arial"/>
                          <a:cs typeface="Arial"/>
                        </a:rPr>
                        <a:t>as ev</a:t>
                      </a:r>
                      <a:r>
                        <a:rPr sz="2400" spc="-10" dirty="0">
                          <a:solidFill>
                            <a:schemeClr val="tx1"/>
                          </a:solidFill>
                          <a:latin typeface="Arial"/>
                          <a:cs typeface="Arial"/>
                        </a:rPr>
                        <a:t>i</a:t>
                      </a:r>
                      <a:r>
                        <a:rPr sz="2400" spc="0" dirty="0">
                          <a:solidFill>
                            <a:schemeClr val="tx1"/>
                          </a:solidFill>
                          <a:latin typeface="Arial"/>
                          <a:cs typeface="Arial"/>
                        </a:rPr>
                        <a:t>d</a:t>
                      </a:r>
                      <a:r>
                        <a:rPr sz="2400" spc="-5" dirty="0">
                          <a:solidFill>
                            <a:schemeClr val="tx1"/>
                          </a:solidFill>
                          <a:latin typeface="Arial"/>
                          <a:cs typeface="Arial"/>
                        </a:rPr>
                        <a:t>e</a:t>
                      </a:r>
                      <a:r>
                        <a:rPr sz="2400" spc="0" dirty="0">
                          <a:solidFill>
                            <a:schemeClr val="tx1"/>
                          </a:solidFill>
                          <a:latin typeface="Arial"/>
                          <a:cs typeface="Arial"/>
                        </a:rPr>
                        <a:t>nc</a:t>
                      </a:r>
                      <a:r>
                        <a:rPr sz="2400" spc="-5" dirty="0">
                          <a:solidFill>
                            <a:schemeClr val="tx1"/>
                          </a:solidFill>
                          <a:latin typeface="Arial"/>
                          <a:cs typeface="Arial"/>
                        </a:rPr>
                        <a:t>e</a:t>
                      </a:r>
                      <a:r>
                        <a:rPr sz="2400" spc="0" dirty="0">
                          <a:solidFill>
                            <a:schemeClr val="tx1"/>
                          </a:solidFill>
                          <a:latin typeface="Arial"/>
                          <a:cs typeface="Arial"/>
                        </a:rPr>
                        <a:t>d by </a:t>
                      </a:r>
                      <a:r>
                        <a:rPr sz="2400" spc="0" dirty="0">
                          <a:solidFill>
                            <a:srgbClr val="FF0000"/>
                          </a:solidFill>
                          <a:latin typeface="Arial"/>
                          <a:cs typeface="Arial"/>
                        </a:rPr>
                        <a:t>o</a:t>
                      </a:r>
                      <a:r>
                        <a:rPr sz="2400" spc="-5" dirty="0">
                          <a:solidFill>
                            <a:srgbClr val="FF0000"/>
                          </a:solidFill>
                          <a:latin typeface="Arial"/>
                          <a:cs typeface="Arial"/>
                        </a:rPr>
                        <a:t>n</a:t>
                      </a:r>
                      <a:r>
                        <a:rPr sz="2400" spc="0" dirty="0">
                          <a:solidFill>
                            <a:srgbClr val="FF0000"/>
                          </a:solidFill>
                          <a:latin typeface="Arial"/>
                          <a:cs typeface="Arial"/>
                        </a:rPr>
                        <a:t>e </a:t>
                      </a:r>
                      <a:r>
                        <a:rPr sz="2400" spc="-5" dirty="0">
                          <a:solidFill>
                            <a:srgbClr val="FF0000"/>
                          </a:solidFill>
                          <a:latin typeface="Arial"/>
                          <a:cs typeface="Arial"/>
                        </a:rPr>
                        <a:t>M</a:t>
                      </a:r>
                      <a:r>
                        <a:rPr sz="2400" spc="0" dirty="0">
                          <a:solidFill>
                            <a:srgbClr val="FF0000"/>
                          </a:solidFill>
                          <a:latin typeface="Arial"/>
                          <a:cs typeface="Arial"/>
                        </a:rPr>
                        <a:t>OV </a:t>
                      </a:r>
                      <a:r>
                        <a:rPr sz="2400" spc="-10" dirty="0">
                          <a:solidFill>
                            <a:srgbClr val="FF0000"/>
                          </a:solidFill>
                          <a:latin typeface="Arial"/>
                          <a:cs typeface="Arial"/>
                        </a:rPr>
                        <a:t>N</a:t>
                      </a:r>
                      <a:r>
                        <a:rPr sz="2400" spc="-15" dirty="0">
                          <a:solidFill>
                            <a:srgbClr val="FF0000"/>
                          </a:solidFill>
                          <a:latin typeface="Arial"/>
                          <a:cs typeface="Arial"/>
                        </a:rPr>
                        <a:t>o</a:t>
                      </a:r>
                      <a:r>
                        <a:rPr sz="2400" spc="0" dirty="0">
                          <a:solidFill>
                            <a:srgbClr val="FF0000"/>
                          </a:solidFill>
                          <a:latin typeface="Arial"/>
                          <a:cs typeface="Arial"/>
                        </a:rPr>
                        <a:t>.</a:t>
                      </a:r>
                      <a:r>
                        <a:rPr sz="2400" spc="10" dirty="0">
                          <a:solidFill>
                            <a:srgbClr val="FF0000"/>
                          </a:solidFill>
                          <a:latin typeface="Arial"/>
                          <a:cs typeface="Arial"/>
                        </a:rPr>
                        <a:t> </a:t>
                      </a:r>
                      <a:r>
                        <a:rPr sz="2400" spc="0" dirty="0">
                          <a:solidFill>
                            <a:srgbClr val="FF0000"/>
                          </a:solidFill>
                          <a:latin typeface="Arial"/>
                          <a:cs typeface="Arial"/>
                        </a:rPr>
                        <a:t>2</a:t>
                      </a:r>
                      <a:endParaRPr sz="2400" dirty="0">
                        <a:solidFill>
                          <a:srgbClr val="FF0000"/>
                        </a:solidFill>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19380">
                        <a:lnSpc>
                          <a:spcPct val="100000"/>
                        </a:lnSpc>
                      </a:pPr>
                      <a:r>
                        <a:rPr sz="2400" spc="-10" dirty="0">
                          <a:solidFill>
                            <a:schemeClr val="tx1"/>
                          </a:solidFill>
                          <a:latin typeface="Arial"/>
                          <a:cs typeface="Arial"/>
                        </a:rPr>
                        <a:t>N</a:t>
                      </a:r>
                      <a:r>
                        <a:rPr sz="2400" spc="0" dirty="0">
                          <a:solidFill>
                            <a:schemeClr val="tx1"/>
                          </a:solidFill>
                          <a:latin typeface="Arial"/>
                          <a:cs typeface="Arial"/>
                        </a:rPr>
                        <a:t>o acceptab</a:t>
                      </a:r>
                      <a:r>
                        <a:rPr sz="2400" spc="-10" dirty="0">
                          <a:solidFill>
                            <a:schemeClr val="tx1"/>
                          </a:solidFill>
                          <a:latin typeface="Arial"/>
                          <a:cs typeface="Arial"/>
                        </a:rPr>
                        <a:t>l</a:t>
                      </a:r>
                      <a:r>
                        <a:rPr sz="2400" spc="0" dirty="0">
                          <a:solidFill>
                            <a:schemeClr val="tx1"/>
                          </a:solidFill>
                          <a:latin typeface="Arial"/>
                          <a:cs typeface="Arial"/>
                        </a:rPr>
                        <a:t>e ev</a:t>
                      </a:r>
                      <a:r>
                        <a:rPr sz="2400" spc="-10" dirty="0">
                          <a:solidFill>
                            <a:schemeClr val="tx1"/>
                          </a:solidFill>
                          <a:latin typeface="Arial"/>
                          <a:cs typeface="Arial"/>
                        </a:rPr>
                        <a:t>i</a:t>
                      </a:r>
                      <a:r>
                        <a:rPr sz="2400" spc="0" dirty="0">
                          <a:solidFill>
                            <a:schemeClr val="tx1"/>
                          </a:solidFill>
                          <a:latin typeface="Arial"/>
                          <a:cs typeface="Arial"/>
                        </a:rPr>
                        <a:t>d</a:t>
                      </a:r>
                      <a:r>
                        <a:rPr sz="2400" spc="-5" dirty="0">
                          <a:solidFill>
                            <a:schemeClr val="tx1"/>
                          </a:solidFill>
                          <a:latin typeface="Arial"/>
                          <a:cs typeface="Arial"/>
                        </a:rPr>
                        <a:t>e</a:t>
                      </a:r>
                      <a:r>
                        <a:rPr sz="2400" spc="0" dirty="0">
                          <a:solidFill>
                            <a:schemeClr val="tx1"/>
                          </a:solidFill>
                          <a:latin typeface="Arial"/>
                          <a:cs typeface="Arial"/>
                        </a:rPr>
                        <a:t>nce </a:t>
                      </a:r>
                      <a:r>
                        <a:rPr sz="2400" spc="-10" dirty="0">
                          <a:solidFill>
                            <a:schemeClr val="tx1"/>
                          </a:solidFill>
                          <a:latin typeface="Arial"/>
                          <a:cs typeface="Arial"/>
                        </a:rPr>
                        <a:t>w</a:t>
                      </a:r>
                      <a:r>
                        <a:rPr sz="2400" spc="0" dirty="0">
                          <a:solidFill>
                            <a:schemeClr val="tx1"/>
                          </a:solidFill>
                          <a:latin typeface="Arial"/>
                          <a:cs typeface="Arial"/>
                        </a:rPr>
                        <a:t>as sh</a:t>
                      </a:r>
                      <a:r>
                        <a:rPr sz="2400" spc="-5" dirty="0">
                          <a:solidFill>
                            <a:schemeClr val="tx1"/>
                          </a:solidFill>
                          <a:latin typeface="Arial"/>
                          <a:cs typeface="Arial"/>
                        </a:rPr>
                        <a:t>o</a:t>
                      </a:r>
                      <a:r>
                        <a:rPr sz="2400" spc="-10" dirty="0">
                          <a:solidFill>
                            <a:schemeClr val="tx1"/>
                          </a:solidFill>
                          <a:latin typeface="Arial"/>
                          <a:cs typeface="Arial"/>
                        </a:rPr>
                        <a:t>w</a:t>
                      </a:r>
                      <a:r>
                        <a:rPr sz="2400" spc="0" dirty="0">
                          <a:solidFill>
                            <a:schemeClr val="tx1"/>
                          </a:solidFill>
                          <a:latin typeface="Arial"/>
                          <a:cs typeface="Arial"/>
                        </a:rPr>
                        <a:t>n</a:t>
                      </a:r>
                      <a:endParaRPr sz="2400" dirty="0">
                        <a:solidFill>
                          <a:schemeClr val="tx1"/>
                        </a:solidFill>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482891-6871-46BE-BD73-0BE4E5C421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4800" y="82229"/>
            <a:ext cx="15011400" cy="10694041"/>
          </a:xfrm>
          <a:prstGeom prst="rect">
            <a:avLst/>
          </a:prstGeom>
        </p:spPr>
      </p:pic>
      <p:sp>
        <p:nvSpPr>
          <p:cNvPr id="4" name="TextBox 3">
            <a:extLst>
              <a:ext uri="{FF2B5EF4-FFF2-40B4-BE49-F238E27FC236}">
                <a16:creationId xmlns:a16="http://schemas.microsoft.com/office/drawing/2014/main" id="{23108223-ECC5-4992-980F-0EE0439D2AD5}"/>
              </a:ext>
            </a:extLst>
          </p:cNvPr>
          <p:cNvSpPr txBox="1"/>
          <p:nvPr/>
        </p:nvSpPr>
        <p:spPr>
          <a:xfrm>
            <a:off x="2260600" y="400050"/>
            <a:ext cx="3886200" cy="369332"/>
          </a:xfrm>
          <a:prstGeom prst="rect">
            <a:avLst/>
          </a:prstGeom>
          <a:noFill/>
        </p:spPr>
        <p:txBody>
          <a:bodyPr wrap="square" rtlCol="0">
            <a:spAutoFit/>
          </a:bodyPr>
          <a:lstStyle/>
          <a:p>
            <a:r>
              <a:rPr lang="en-US" b="1" dirty="0"/>
              <a:t>SAMPLE EVALUATION FORM</a:t>
            </a:r>
          </a:p>
        </p:txBody>
      </p:sp>
    </p:spTree>
    <p:extLst>
      <p:ext uri="{BB962C8B-B14F-4D97-AF65-F5344CB8AC3E}">
        <p14:creationId xmlns:p14="http://schemas.microsoft.com/office/powerpoint/2010/main" val="35664288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7000">
              <a:schemeClr val="bg2">
                <a:tint val="90000"/>
                <a:satMod val="92000"/>
                <a:lumMod val="120000"/>
              </a:schemeClr>
            </a:gs>
            <a:gs pos="100000">
              <a:schemeClr val="bg2">
                <a:shade val="98000"/>
                <a:satMod val="120000"/>
                <a:lumMod val="98000"/>
              </a:schemeClr>
            </a:gs>
          </a:gsLst>
          <a:path path="circle">
            <a:fillToRect l="50000" t="50000" r="100000" b="100000"/>
          </a:path>
          <a:tileRect/>
        </a:gradFill>
        <a:effectLst/>
      </p:bgPr>
    </p:bg>
    <p:spTree>
      <p:nvGrpSpPr>
        <p:cNvPr id="1" name=""/>
        <p:cNvGrpSpPr/>
        <p:nvPr/>
      </p:nvGrpSpPr>
      <p:grpSpPr>
        <a:xfrm>
          <a:off x="0" y="0"/>
          <a:ext cx="0" cy="0"/>
          <a:chOff x="0" y="0"/>
          <a:chExt cx="0" cy="0"/>
        </a:xfrm>
      </p:grpSpPr>
      <p:sp>
        <p:nvSpPr>
          <p:cNvPr id="2" name="object 2"/>
          <p:cNvSpPr/>
          <p:nvPr/>
        </p:nvSpPr>
        <p:spPr>
          <a:xfrm>
            <a:off x="0" y="10238363"/>
            <a:ext cx="3352164" cy="432661"/>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txBox="1"/>
          <p:nvPr/>
        </p:nvSpPr>
        <p:spPr>
          <a:xfrm>
            <a:off x="871220" y="574463"/>
            <a:ext cx="18229580" cy="1425787"/>
          </a:xfrm>
          <a:prstGeom prst="rect">
            <a:avLst/>
          </a:prstGeom>
          <a:solidFill>
            <a:schemeClr val="accent5">
              <a:lumMod val="20000"/>
              <a:lumOff val="80000"/>
            </a:schemeClr>
          </a:solidFill>
        </p:spPr>
        <p:txBody>
          <a:bodyPr vert="horz" wrap="square" lIns="0" tIns="0" rIns="0" bIns="0" rtlCol="0">
            <a:noAutofit/>
          </a:bodyPr>
          <a:lstStyle/>
          <a:p>
            <a:pPr marL="12700" marR="12700">
              <a:lnSpc>
                <a:spcPts val="1720"/>
              </a:lnSpc>
            </a:pPr>
            <a:r>
              <a:rPr b="1" i="1" dirty="0">
                <a:latin typeface="Arial"/>
                <a:cs typeface="Arial"/>
              </a:rPr>
              <a:t>K</a:t>
            </a:r>
            <a:r>
              <a:rPr b="1" i="1" spc="-10" dirty="0">
                <a:latin typeface="Arial"/>
                <a:cs typeface="Arial"/>
              </a:rPr>
              <a:t>R</a:t>
            </a:r>
            <a:r>
              <a:rPr b="1" i="1" dirty="0">
                <a:latin typeface="Arial"/>
                <a:cs typeface="Arial"/>
              </a:rPr>
              <a:t>A 4:</a:t>
            </a:r>
            <a:r>
              <a:rPr b="1" i="1" spc="5" dirty="0">
                <a:latin typeface="Arial"/>
                <a:cs typeface="Arial"/>
              </a:rPr>
              <a:t> </a:t>
            </a:r>
            <a:r>
              <a:rPr b="1" i="1" dirty="0">
                <a:latin typeface="Arial"/>
                <a:cs typeface="Arial"/>
              </a:rPr>
              <a:t>C</a:t>
            </a:r>
            <a:r>
              <a:rPr b="1" i="1" spc="-10" dirty="0">
                <a:latin typeface="Arial"/>
                <a:cs typeface="Arial"/>
              </a:rPr>
              <a:t>o</a:t>
            </a:r>
            <a:r>
              <a:rPr b="1" i="1" dirty="0">
                <a:latin typeface="Arial"/>
                <a:cs typeface="Arial"/>
              </a:rPr>
              <a:t>mm</a:t>
            </a:r>
            <a:r>
              <a:rPr b="1" i="1" spc="-10" dirty="0">
                <a:latin typeface="Arial"/>
                <a:cs typeface="Arial"/>
              </a:rPr>
              <a:t>u</a:t>
            </a:r>
            <a:r>
              <a:rPr b="1" i="1" spc="5" dirty="0">
                <a:latin typeface="Arial"/>
                <a:cs typeface="Arial"/>
              </a:rPr>
              <a:t>n</a:t>
            </a:r>
            <a:r>
              <a:rPr b="1" i="1" dirty="0">
                <a:latin typeface="Arial"/>
                <a:cs typeface="Arial"/>
              </a:rPr>
              <a:t>i</a:t>
            </a:r>
            <a:r>
              <a:rPr b="1" i="1" spc="5" dirty="0">
                <a:latin typeface="Arial"/>
                <a:cs typeface="Arial"/>
              </a:rPr>
              <a:t>t</a:t>
            </a:r>
            <a:r>
              <a:rPr b="1" i="1" dirty="0">
                <a:latin typeface="Arial"/>
                <a:cs typeface="Arial"/>
              </a:rPr>
              <a:t>y Lin</a:t>
            </a:r>
            <a:r>
              <a:rPr b="1" i="1" spc="-10" dirty="0">
                <a:latin typeface="Arial"/>
                <a:cs typeface="Arial"/>
              </a:rPr>
              <a:t>k</a:t>
            </a:r>
            <a:r>
              <a:rPr b="1" i="1" dirty="0">
                <a:latin typeface="Arial"/>
                <a:cs typeface="Arial"/>
              </a:rPr>
              <a:t>a</a:t>
            </a:r>
            <a:r>
              <a:rPr b="1" i="1" spc="-5" dirty="0">
                <a:latin typeface="Arial"/>
                <a:cs typeface="Arial"/>
              </a:rPr>
              <a:t>g</a:t>
            </a:r>
            <a:r>
              <a:rPr b="1" i="1" dirty="0">
                <a:latin typeface="Arial"/>
                <a:cs typeface="Arial"/>
              </a:rPr>
              <a:t>es</a:t>
            </a:r>
            <a:r>
              <a:rPr b="1" i="1" spc="-10" dirty="0">
                <a:latin typeface="Arial"/>
                <a:cs typeface="Arial"/>
              </a:rPr>
              <a:t> </a:t>
            </a:r>
            <a:r>
              <a:rPr b="1" i="1" spc="5" dirty="0">
                <a:latin typeface="Arial"/>
                <a:cs typeface="Arial"/>
              </a:rPr>
              <a:t>a</a:t>
            </a:r>
            <a:r>
              <a:rPr b="1" i="1" spc="-5" dirty="0">
                <a:latin typeface="Arial"/>
                <a:cs typeface="Arial"/>
              </a:rPr>
              <a:t>n</a:t>
            </a:r>
            <a:r>
              <a:rPr b="1" i="1" dirty="0">
                <a:latin typeface="Arial"/>
                <a:cs typeface="Arial"/>
              </a:rPr>
              <a:t>d</a:t>
            </a:r>
            <a:r>
              <a:rPr b="1" i="1" spc="-15" dirty="0">
                <a:latin typeface="Arial"/>
                <a:cs typeface="Arial"/>
              </a:rPr>
              <a:t> </a:t>
            </a:r>
            <a:r>
              <a:rPr b="1" i="1" spc="-5" dirty="0">
                <a:latin typeface="Arial"/>
                <a:cs typeface="Arial"/>
              </a:rPr>
              <a:t>P</a:t>
            </a:r>
            <a:r>
              <a:rPr b="1" i="1" dirty="0">
                <a:latin typeface="Arial"/>
                <a:cs typeface="Arial"/>
              </a:rPr>
              <a:t>rofes</a:t>
            </a:r>
            <a:r>
              <a:rPr b="1" i="1" spc="-10" dirty="0">
                <a:latin typeface="Arial"/>
                <a:cs typeface="Arial"/>
              </a:rPr>
              <a:t>s</a:t>
            </a:r>
            <a:r>
              <a:rPr b="1" i="1" dirty="0">
                <a:latin typeface="Arial"/>
                <a:cs typeface="Arial"/>
              </a:rPr>
              <a:t>io</a:t>
            </a:r>
            <a:r>
              <a:rPr b="1" i="1" spc="-10" dirty="0">
                <a:latin typeface="Arial"/>
                <a:cs typeface="Arial"/>
              </a:rPr>
              <a:t>n</a:t>
            </a:r>
            <a:r>
              <a:rPr b="1" i="1" dirty="0">
                <a:latin typeface="Arial"/>
                <a:cs typeface="Arial"/>
              </a:rPr>
              <a:t>al </a:t>
            </a:r>
            <a:r>
              <a:rPr b="1" i="1" spc="-5" dirty="0">
                <a:latin typeface="Arial"/>
                <a:cs typeface="Arial"/>
              </a:rPr>
              <a:t>Eng</a:t>
            </a:r>
            <a:r>
              <a:rPr b="1" i="1" dirty="0">
                <a:latin typeface="Arial"/>
                <a:cs typeface="Arial"/>
              </a:rPr>
              <a:t>a</a:t>
            </a:r>
            <a:r>
              <a:rPr b="1" i="1" spc="-5" dirty="0">
                <a:latin typeface="Arial"/>
                <a:cs typeface="Arial"/>
              </a:rPr>
              <a:t>g</a:t>
            </a:r>
            <a:r>
              <a:rPr b="1" i="1" dirty="0">
                <a:latin typeface="Arial"/>
                <a:cs typeface="Arial"/>
              </a:rPr>
              <a:t>eme</a:t>
            </a:r>
            <a:r>
              <a:rPr b="1" i="1" spc="-5" dirty="0">
                <a:latin typeface="Arial"/>
                <a:cs typeface="Arial"/>
              </a:rPr>
              <a:t>n</a:t>
            </a:r>
            <a:r>
              <a:rPr b="1" i="1" dirty="0">
                <a:latin typeface="Arial"/>
                <a:cs typeface="Arial"/>
              </a:rPr>
              <a:t>t</a:t>
            </a:r>
            <a:r>
              <a:rPr b="1" i="1" spc="5" dirty="0">
                <a:latin typeface="Arial"/>
                <a:cs typeface="Arial"/>
              </a:rPr>
              <a:t> </a:t>
            </a:r>
            <a:r>
              <a:rPr b="1" i="1" dirty="0">
                <a:latin typeface="Arial"/>
                <a:cs typeface="Arial"/>
              </a:rPr>
              <a:t>&amp; </a:t>
            </a:r>
            <a:r>
              <a:rPr b="1" i="1" spc="-5" dirty="0">
                <a:latin typeface="Arial"/>
                <a:cs typeface="Arial"/>
              </a:rPr>
              <a:t>P</a:t>
            </a:r>
            <a:r>
              <a:rPr b="1" i="1" spc="-10" dirty="0">
                <a:latin typeface="Arial"/>
                <a:cs typeface="Arial"/>
              </a:rPr>
              <a:t>e</a:t>
            </a:r>
            <a:r>
              <a:rPr b="1" i="1" dirty="0">
                <a:latin typeface="Arial"/>
                <a:cs typeface="Arial"/>
              </a:rPr>
              <a:t>r</a:t>
            </a:r>
            <a:r>
              <a:rPr b="1" i="1" spc="5" dirty="0">
                <a:latin typeface="Arial"/>
                <a:cs typeface="Arial"/>
              </a:rPr>
              <a:t>s</a:t>
            </a:r>
            <a:r>
              <a:rPr b="1" i="1" spc="-20" dirty="0">
                <a:latin typeface="Arial"/>
                <a:cs typeface="Arial"/>
              </a:rPr>
              <a:t>o</a:t>
            </a:r>
            <a:r>
              <a:rPr b="1" i="1" spc="-5" dirty="0">
                <a:latin typeface="Arial"/>
                <a:cs typeface="Arial"/>
              </a:rPr>
              <a:t>n</a:t>
            </a:r>
            <a:r>
              <a:rPr b="1" i="1" dirty="0">
                <a:latin typeface="Arial"/>
                <a:cs typeface="Arial"/>
              </a:rPr>
              <a:t>al </a:t>
            </a:r>
            <a:r>
              <a:rPr b="1" i="1" spc="30" dirty="0">
                <a:latin typeface="Arial"/>
                <a:cs typeface="Arial"/>
              </a:rPr>
              <a:t>G</a:t>
            </a:r>
            <a:r>
              <a:rPr b="1" i="1" dirty="0">
                <a:latin typeface="Arial"/>
                <a:cs typeface="Arial"/>
              </a:rPr>
              <a:t>rowth a</a:t>
            </a:r>
            <a:r>
              <a:rPr b="1" i="1" spc="-5" dirty="0">
                <a:latin typeface="Arial"/>
                <a:cs typeface="Arial"/>
              </a:rPr>
              <a:t>n</a:t>
            </a:r>
            <a:r>
              <a:rPr b="1" i="1" dirty="0">
                <a:latin typeface="Arial"/>
                <a:cs typeface="Arial"/>
              </a:rPr>
              <a:t>d</a:t>
            </a:r>
            <a:r>
              <a:rPr b="1" i="1" spc="-5" dirty="0">
                <a:latin typeface="Arial"/>
                <a:cs typeface="Arial"/>
              </a:rPr>
              <a:t> </a:t>
            </a:r>
            <a:r>
              <a:rPr b="1" i="1" dirty="0">
                <a:latin typeface="Arial"/>
                <a:cs typeface="Arial"/>
              </a:rPr>
              <a:t>Prof</a:t>
            </a:r>
            <a:r>
              <a:rPr b="1" i="1" spc="5" dirty="0">
                <a:latin typeface="Arial"/>
                <a:cs typeface="Arial"/>
              </a:rPr>
              <a:t>e</a:t>
            </a:r>
            <a:r>
              <a:rPr b="1" i="1" dirty="0">
                <a:latin typeface="Arial"/>
                <a:cs typeface="Arial"/>
              </a:rPr>
              <a:t>s</a:t>
            </a:r>
            <a:r>
              <a:rPr b="1" i="1" spc="-10" dirty="0">
                <a:latin typeface="Arial"/>
                <a:cs typeface="Arial"/>
              </a:rPr>
              <a:t>s</a:t>
            </a:r>
            <a:r>
              <a:rPr b="1" i="1" dirty="0">
                <a:latin typeface="Arial"/>
                <a:cs typeface="Arial"/>
              </a:rPr>
              <a:t>io</a:t>
            </a:r>
            <a:r>
              <a:rPr b="1" i="1" spc="-10" dirty="0">
                <a:latin typeface="Arial"/>
                <a:cs typeface="Arial"/>
              </a:rPr>
              <a:t>n</a:t>
            </a:r>
            <a:r>
              <a:rPr b="1" i="1" dirty="0">
                <a:latin typeface="Arial"/>
                <a:cs typeface="Arial"/>
              </a:rPr>
              <a:t>al De</a:t>
            </a:r>
            <a:r>
              <a:rPr b="1" i="1" spc="5" dirty="0">
                <a:latin typeface="Arial"/>
                <a:cs typeface="Arial"/>
              </a:rPr>
              <a:t>v</a:t>
            </a:r>
            <a:r>
              <a:rPr b="1" i="1" dirty="0">
                <a:latin typeface="Arial"/>
                <a:cs typeface="Arial"/>
              </a:rPr>
              <a:t>elo</a:t>
            </a:r>
            <a:r>
              <a:rPr b="1" i="1" spc="-10" dirty="0">
                <a:latin typeface="Arial"/>
                <a:cs typeface="Arial"/>
              </a:rPr>
              <a:t>p</a:t>
            </a:r>
            <a:r>
              <a:rPr b="1" i="1" dirty="0">
                <a:latin typeface="Arial"/>
                <a:cs typeface="Arial"/>
              </a:rPr>
              <a:t>me</a:t>
            </a:r>
            <a:r>
              <a:rPr b="1" i="1" spc="-5" dirty="0">
                <a:latin typeface="Arial"/>
                <a:cs typeface="Arial"/>
              </a:rPr>
              <a:t>n</a:t>
            </a:r>
            <a:r>
              <a:rPr b="1" i="1" dirty="0">
                <a:latin typeface="Arial"/>
                <a:cs typeface="Arial"/>
              </a:rPr>
              <a:t>t</a:t>
            </a:r>
            <a:endParaRPr lang="en-US" b="1" i="1" dirty="0">
              <a:latin typeface="Arial"/>
              <a:cs typeface="Arial"/>
            </a:endParaRPr>
          </a:p>
          <a:p>
            <a:pPr marL="12700" marR="12700"/>
            <a:r>
              <a:rPr lang="en-US" sz="3600" b="1" dirty="0">
                <a:latin typeface="Arial"/>
                <a:cs typeface="Arial"/>
              </a:rPr>
              <a:t>O</a:t>
            </a:r>
            <a:r>
              <a:rPr lang="en-US" sz="3600" b="1" spc="-10" dirty="0">
                <a:latin typeface="Arial"/>
                <a:cs typeface="Arial"/>
              </a:rPr>
              <a:t>B</a:t>
            </a:r>
            <a:r>
              <a:rPr lang="en-US" sz="3600" b="1" spc="0" dirty="0">
                <a:latin typeface="Arial"/>
                <a:cs typeface="Arial"/>
              </a:rPr>
              <a:t>J</a:t>
            </a:r>
            <a:r>
              <a:rPr lang="en-US" sz="3600" b="1" spc="-10" dirty="0">
                <a:latin typeface="Arial"/>
                <a:cs typeface="Arial"/>
              </a:rPr>
              <a:t>EC</a:t>
            </a:r>
            <a:r>
              <a:rPr lang="en-US" sz="3600" b="1" spc="0" dirty="0">
                <a:latin typeface="Arial"/>
                <a:cs typeface="Arial"/>
              </a:rPr>
              <a:t>TIVE </a:t>
            </a:r>
            <a:r>
              <a:rPr lang="en-US" sz="3600" b="1" dirty="0">
                <a:latin typeface="Arial"/>
                <a:cs typeface="Arial"/>
              </a:rPr>
              <a:t>1</a:t>
            </a:r>
            <a:r>
              <a:rPr lang="en-US" sz="3600" b="1" spc="-5" dirty="0">
                <a:latin typeface="Arial"/>
                <a:cs typeface="Arial"/>
              </a:rPr>
              <a:t>8</a:t>
            </a:r>
            <a:r>
              <a:rPr lang="en-US" sz="3600" b="1" spc="0" dirty="0">
                <a:latin typeface="Arial"/>
                <a:cs typeface="Arial"/>
              </a:rPr>
              <a:t>.</a:t>
            </a:r>
            <a:r>
              <a:rPr lang="en-US" sz="3600" b="1" spc="10" dirty="0">
                <a:latin typeface="Arial"/>
                <a:cs typeface="Arial"/>
              </a:rPr>
              <a:t> </a:t>
            </a:r>
            <a:r>
              <a:rPr lang="en-US" sz="3600" b="1" spc="-5" dirty="0">
                <a:latin typeface="Arial"/>
                <a:cs typeface="Arial"/>
              </a:rPr>
              <a:t>S</a:t>
            </a:r>
            <a:r>
              <a:rPr lang="en-US" sz="3600" b="1" spc="0" dirty="0">
                <a:latin typeface="Arial"/>
                <a:cs typeface="Arial"/>
              </a:rPr>
              <a:t>et profes</a:t>
            </a:r>
            <a:r>
              <a:rPr lang="en-US" sz="3600" b="1" spc="-5" dirty="0">
                <a:latin typeface="Arial"/>
                <a:cs typeface="Arial"/>
              </a:rPr>
              <a:t>s</a:t>
            </a:r>
            <a:r>
              <a:rPr lang="en-US" sz="3600" b="1" spc="0" dirty="0">
                <a:latin typeface="Arial"/>
                <a:cs typeface="Arial"/>
              </a:rPr>
              <a:t>io</a:t>
            </a:r>
            <a:r>
              <a:rPr lang="en-US" sz="3600" b="1" spc="-10" dirty="0">
                <a:latin typeface="Arial"/>
                <a:cs typeface="Arial"/>
              </a:rPr>
              <a:t>n</a:t>
            </a:r>
            <a:r>
              <a:rPr lang="en-US" sz="3600" b="1" spc="-15" dirty="0">
                <a:latin typeface="Arial"/>
                <a:cs typeface="Arial"/>
              </a:rPr>
              <a:t>a</a:t>
            </a:r>
            <a:r>
              <a:rPr lang="en-US" sz="3600" b="1" spc="0" dirty="0">
                <a:latin typeface="Arial"/>
                <a:cs typeface="Arial"/>
              </a:rPr>
              <a:t>l d</a:t>
            </a:r>
            <a:r>
              <a:rPr lang="en-US" sz="3600" b="1" spc="-5" dirty="0">
                <a:latin typeface="Arial"/>
                <a:cs typeface="Arial"/>
              </a:rPr>
              <a:t>e</a:t>
            </a:r>
            <a:r>
              <a:rPr lang="en-US" sz="3600" b="1" spc="0" dirty="0">
                <a:latin typeface="Arial"/>
                <a:cs typeface="Arial"/>
              </a:rPr>
              <a:t>v</a:t>
            </a:r>
            <a:r>
              <a:rPr lang="en-US" sz="3600" b="1" spc="-5" dirty="0">
                <a:latin typeface="Arial"/>
                <a:cs typeface="Arial"/>
              </a:rPr>
              <a:t>e</a:t>
            </a:r>
            <a:r>
              <a:rPr lang="en-US" sz="3600" b="1" spc="0" dirty="0">
                <a:latin typeface="Arial"/>
                <a:cs typeface="Arial"/>
              </a:rPr>
              <a:t>lo</a:t>
            </a:r>
            <a:r>
              <a:rPr lang="en-US" sz="3600" b="1" spc="-10" dirty="0">
                <a:latin typeface="Arial"/>
                <a:cs typeface="Arial"/>
              </a:rPr>
              <a:t>p</a:t>
            </a:r>
            <a:r>
              <a:rPr lang="en-US" sz="3600" b="1" spc="0" dirty="0">
                <a:latin typeface="Arial"/>
                <a:cs typeface="Arial"/>
              </a:rPr>
              <a:t>me</a:t>
            </a:r>
            <a:r>
              <a:rPr lang="en-US" sz="3600" b="1" spc="-15" dirty="0">
                <a:latin typeface="Arial"/>
                <a:cs typeface="Arial"/>
              </a:rPr>
              <a:t>n</a:t>
            </a:r>
            <a:r>
              <a:rPr lang="en-US" sz="3600" b="1" spc="0" dirty="0">
                <a:latin typeface="Arial"/>
                <a:cs typeface="Arial"/>
              </a:rPr>
              <a:t>t g</a:t>
            </a:r>
            <a:r>
              <a:rPr lang="en-US" sz="3600" b="1" spc="-10" dirty="0">
                <a:latin typeface="Arial"/>
                <a:cs typeface="Arial"/>
              </a:rPr>
              <a:t>o</a:t>
            </a:r>
            <a:r>
              <a:rPr lang="en-US" sz="3600" b="1" spc="0" dirty="0">
                <a:latin typeface="Arial"/>
                <a:cs typeface="Arial"/>
              </a:rPr>
              <a:t>als</a:t>
            </a:r>
            <a:r>
              <a:rPr lang="en-US" sz="3600" b="1" spc="5" dirty="0">
                <a:latin typeface="Arial"/>
                <a:cs typeface="Arial"/>
              </a:rPr>
              <a:t> </a:t>
            </a:r>
            <a:r>
              <a:rPr lang="en-US" sz="3600" b="1" spc="0" dirty="0">
                <a:latin typeface="Arial"/>
                <a:cs typeface="Arial"/>
              </a:rPr>
              <a:t>b</a:t>
            </a:r>
            <a:r>
              <a:rPr lang="en-US" sz="3600" b="1" spc="-5" dirty="0">
                <a:latin typeface="Arial"/>
                <a:cs typeface="Arial"/>
              </a:rPr>
              <a:t>a</a:t>
            </a:r>
            <a:r>
              <a:rPr lang="en-US" sz="3600" b="1" spc="0" dirty="0">
                <a:latin typeface="Arial"/>
                <a:cs typeface="Arial"/>
              </a:rPr>
              <a:t>s</a:t>
            </a:r>
            <a:r>
              <a:rPr lang="en-US" sz="3600" b="1" spc="-5" dirty="0">
                <a:latin typeface="Arial"/>
                <a:cs typeface="Arial"/>
              </a:rPr>
              <a:t>e</a:t>
            </a:r>
            <a:r>
              <a:rPr lang="en-US" sz="3600" b="1" spc="0" dirty="0">
                <a:latin typeface="Arial"/>
                <a:cs typeface="Arial"/>
              </a:rPr>
              <a:t>d</a:t>
            </a:r>
            <a:r>
              <a:rPr lang="en-US" sz="3600" b="1" spc="-10" dirty="0">
                <a:latin typeface="Arial"/>
                <a:cs typeface="Arial"/>
              </a:rPr>
              <a:t> </a:t>
            </a:r>
            <a:r>
              <a:rPr lang="en-US" sz="3600" b="1" spc="0" dirty="0">
                <a:latin typeface="Arial"/>
                <a:cs typeface="Arial"/>
              </a:rPr>
              <a:t>on the </a:t>
            </a:r>
            <a:r>
              <a:rPr lang="en-US" sz="3600" b="1" spc="-5" dirty="0">
                <a:latin typeface="Arial"/>
                <a:cs typeface="Arial"/>
              </a:rPr>
              <a:t>P</a:t>
            </a:r>
            <a:r>
              <a:rPr lang="en-US" sz="3600" b="1" spc="0" dirty="0">
                <a:latin typeface="Arial"/>
                <a:cs typeface="Arial"/>
              </a:rPr>
              <a:t>h</a:t>
            </a:r>
            <a:r>
              <a:rPr lang="en-US" sz="3600" b="1" spc="-10" dirty="0">
                <a:latin typeface="Arial"/>
                <a:cs typeface="Arial"/>
              </a:rPr>
              <a:t>i</a:t>
            </a:r>
            <a:r>
              <a:rPr lang="en-US" sz="3600" b="1" spc="0" dirty="0">
                <a:latin typeface="Arial"/>
                <a:cs typeface="Arial"/>
              </a:rPr>
              <a:t>lip</a:t>
            </a:r>
            <a:r>
              <a:rPr lang="en-US" sz="3600" b="1" spc="-20" dirty="0">
                <a:latin typeface="Arial"/>
                <a:cs typeface="Arial"/>
              </a:rPr>
              <a:t>p</a:t>
            </a:r>
            <a:r>
              <a:rPr lang="en-US" sz="3600" b="1" spc="0" dirty="0">
                <a:latin typeface="Arial"/>
                <a:cs typeface="Arial"/>
              </a:rPr>
              <a:t>ine </a:t>
            </a:r>
            <a:r>
              <a:rPr lang="en-US" sz="3600" b="1" spc="-5" dirty="0">
                <a:latin typeface="Arial"/>
                <a:cs typeface="Arial"/>
              </a:rPr>
              <a:t>P</a:t>
            </a:r>
            <a:r>
              <a:rPr lang="en-US" sz="3600" b="1" spc="0" dirty="0">
                <a:latin typeface="Arial"/>
                <a:cs typeface="Arial"/>
              </a:rPr>
              <a:t>rofe</a:t>
            </a:r>
            <a:r>
              <a:rPr lang="en-US" sz="3600" b="1" spc="-5" dirty="0">
                <a:latin typeface="Arial"/>
                <a:cs typeface="Arial"/>
              </a:rPr>
              <a:t>s</a:t>
            </a:r>
            <a:r>
              <a:rPr lang="en-US" sz="3600" b="1" spc="0" dirty="0">
                <a:latin typeface="Arial"/>
                <a:cs typeface="Arial"/>
              </a:rPr>
              <a:t>sion</a:t>
            </a:r>
            <a:r>
              <a:rPr lang="en-US" sz="3600" b="1" spc="-20" dirty="0">
                <a:latin typeface="Arial"/>
                <a:cs typeface="Arial"/>
              </a:rPr>
              <a:t>a</a:t>
            </a:r>
            <a:r>
              <a:rPr lang="en-US" sz="3600" b="1" spc="0" dirty="0">
                <a:latin typeface="Arial"/>
                <a:cs typeface="Arial"/>
              </a:rPr>
              <a:t>l </a:t>
            </a:r>
            <a:r>
              <a:rPr lang="en-US" sz="3600" b="1" spc="-5" dirty="0">
                <a:latin typeface="Arial"/>
                <a:cs typeface="Arial"/>
              </a:rPr>
              <a:t>S</a:t>
            </a:r>
            <a:r>
              <a:rPr lang="en-US" sz="3600" b="1" spc="0" dirty="0">
                <a:latin typeface="Arial"/>
                <a:cs typeface="Arial"/>
              </a:rPr>
              <a:t>ta</a:t>
            </a:r>
            <a:r>
              <a:rPr lang="en-US" sz="3600" b="1" spc="-5" dirty="0">
                <a:latin typeface="Arial"/>
                <a:cs typeface="Arial"/>
              </a:rPr>
              <a:t>n</a:t>
            </a:r>
            <a:r>
              <a:rPr lang="en-US" sz="3600" b="1" spc="0" dirty="0">
                <a:latin typeface="Arial"/>
                <a:cs typeface="Arial"/>
              </a:rPr>
              <a:t>d</a:t>
            </a:r>
            <a:r>
              <a:rPr lang="en-US" sz="3600" b="1" spc="-5" dirty="0">
                <a:latin typeface="Arial"/>
                <a:cs typeface="Arial"/>
              </a:rPr>
              <a:t>a</a:t>
            </a:r>
            <a:r>
              <a:rPr lang="en-US" sz="3600" b="1" spc="0" dirty="0">
                <a:latin typeface="Arial"/>
                <a:cs typeface="Arial"/>
              </a:rPr>
              <a:t>rds</a:t>
            </a:r>
            <a:r>
              <a:rPr lang="en-US" sz="3600" b="1" spc="-10" dirty="0">
                <a:latin typeface="Arial"/>
                <a:cs typeface="Arial"/>
              </a:rPr>
              <a:t> </a:t>
            </a:r>
            <a:r>
              <a:rPr lang="en-US" sz="3600" b="1" spc="0" dirty="0">
                <a:latin typeface="Arial"/>
                <a:cs typeface="Arial"/>
              </a:rPr>
              <a:t>for </a:t>
            </a:r>
            <a:r>
              <a:rPr lang="en-US" sz="3600" b="1" spc="5" dirty="0">
                <a:latin typeface="Arial"/>
                <a:cs typeface="Arial"/>
              </a:rPr>
              <a:t>T</a:t>
            </a:r>
            <a:r>
              <a:rPr lang="en-US" sz="3600" b="1" spc="0" dirty="0">
                <a:latin typeface="Arial"/>
                <a:cs typeface="Arial"/>
              </a:rPr>
              <a:t>e</a:t>
            </a:r>
            <a:r>
              <a:rPr lang="en-US" sz="3600" b="1" spc="-5" dirty="0">
                <a:latin typeface="Arial"/>
                <a:cs typeface="Arial"/>
              </a:rPr>
              <a:t>a</a:t>
            </a:r>
            <a:r>
              <a:rPr lang="en-US" sz="3600" b="1" spc="0" dirty="0">
                <a:latin typeface="Arial"/>
                <a:cs typeface="Arial"/>
              </a:rPr>
              <a:t>c</a:t>
            </a:r>
            <a:r>
              <a:rPr lang="en-US" sz="3600" b="1" spc="-5" dirty="0">
                <a:latin typeface="Arial"/>
                <a:cs typeface="Arial"/>
              </a:rPr>
              <a:t>h</a:t>
            </a:r>
            <a:r>
              <a:rPr lang="en-US" sz="3600" b="1" spc="0" dirty="0">
                <a:latin typeface="Arial"/>
                <a:cs typeface="Arial"/>
              </a:rPr>
              <a:t>ers</a:t>
            </a:r>
            <a:endParaRPr lang="en-US" sz="3600" dirty="0">
              <a:latin typeface="Arial"/>
              <a:cs typeface="Arial"/>
            </a:endParaRPr>
          </a:p>
          <a:p>
            <a:pPr marL="12700" marR="12700"/>
            <a:endParaRPr lang="en-US" sz="3600" dirty="0">
              <a:highlight>
                <a:srgbClr val="FFFF00"/>
              </a:highlight>
              <a:latin typeface="Arial"/>
              <a:cs typeface="Arial"/>
            </a:endParaRPr>
          </a:p>
          <a:p>
            <a:pPr marL="12700" marR="12700">
              <a:lnSpc>
                <a:spcPts val="1720"/>
              </a:lnSpc>
            </a:pPr>
            <a:endParaRPr i="1" dirty="0">
              <a:latin typeface="Arial"/>
              <a:cs typeface="Arial"/>
            </a:endParaRPr>
          </a:p>
        </p:txBody>
      </p:sp>
      <p:sp>
        <p:nvSpPr>
          <p:cNvPr id="5" name="object 5"/>
          <p:cNvSpPr txBox="1">
            <a:spLocks noGrp="1"/>
          </p:cNvSpPr>
          <p:nvPr>
            <p:ph type="sldNum" sz="quarter" idx="12"/>
          </p:nvPr>
        </p:nvSpPr>
        <p:spPr>
          <a:prstGeom prst="rect">
            <a:avLst/>
          </a:prstGeom>
        </p:spPr>
        <p:txBody>
          <a:bodyPr vert="horz" wrap="square" lIns="0" tIns="0" rIns="0" bIns="0" rtlCol="0">
            <a:noAutofit/>
          </a:bodyPr>
          <a:lstStyle/>
          <a:p>
            <a:pPr marL="25400"/>
            <a:r>
              <a:rPr sz="1100" dirty="0">
                <a:latin typeface="Arial"/>
                <a:cs typeface="Arial"/>
              </a:rPr>
              <a:t>24</a:t>
            </a:r>
            <a:endParaRPr sz="1100">
              <a:latin typeface="Arial"/>
              <a:cs typeface="Arial"/>
            </a:endParaRPr>
          </a:p>
        </p:txBody>
      </p:sp>
      <p:sp>
        <p:nvSpPr>
          <p:cNvPr id="6" name="object 6"/>
          <p:cNvSpPr txBox="1"/>
          <p:nvPr/>
        </p:nvSpPr>
        <p:spPr>
          <a:xfrm>
            <a:off x="147002" y="10454693"/>
            <a:ext cx="3058160" cy="163830"/>
          </a:xfrm>
          <a:prstGeom prst="rect">
            <a:avLst/>
          </a:prstGeom>
        </p:spPr>
        <p:txBody>
          <a:bodyPr vert="horz" wrap="square" lIns="0" tIns="0" rIns="0" bIns="0" rtlCol="0">
            <a:noAutofit/>
          </a:bodyPr>
          <a:lstStyle/>
          <a:p>
            <a:pPr marL="12700"/>
            <a:r>
              <a:rPr sz="1000" spc="-10" dirty="0">
                <a:latin typeface="Arial"/>
                <a:cs typeface="Arial"/>
              </a:rPr>
              <a:t>R</a:t>
            </a:r>
            <a:r>
              <a:rPr sz="1000" spc="-15" dirty="0">
                <a:latin typeface="Arial"/>
                <a:cs typeface="Arial"/>
              </a:rPr>
              <a:t>P</a:t>
            </a:r>
            <a:r>
              <a:rPr sz="1000" spc="-5" dirty="0">
                <a:latin typeface="Arial"/>
                <a:cs typeface="Arial"/>
              </a:rPr>
              <a:t>M</a:t>
            </a:r>
            <a:r>
              <a:rPr sz="1000" spc="-10" dirty="0">
                <a:latin typeface="Arial"/>
                <a:cs typeface="Arial"/>
              </a:rPr>
              <a:t>S</a:t>
            </a:r>
            <a:r>
              <a:rPr sz="1000" spc="-5" dirty="0">
                <a:latin typeface="Arial"/>
                <a:cs typeface="Arial"/>
              </a:rPr>
              <a:t> </a:t>
            </a:r>
            <a:r>
              <a:rPr sz="1000" spc="-10" dirty="0">
                <a:latin typeface="Arial"/>
                <a:cs typeface="Arial"/>
              </a:rPr>
              <a:t>T</a:t>
            </a:r>
            <a:r>
              <a:rPr sz="1000" dirty="0">
                <a:latin typeface="Arial"/>
                <a:cs typeface="Arial"/>
              </a:rPr>
              <a:t>o</a:t>
            </a:r>
            <a:r>
              <a:rPr sz="1000" spc="-5" dirty="0">
                <a:latin typeface="Arial"/>
                <a:cs typeface="Arial"/>
              </a:rPr>
              <a:t>ol</a:t>
            </a:r>
            <a:r>
              <a:rPr sz="1000" spc="-10" dirty="0">
                <a:latin typeface="Arial"/>
                <a:cs typeface="Arial"/>
              </a:rPr>
              <a:t> </a:t>
            </a:r>
            <a:r>
              <a:rPr sz="1000" dirty="0">
                <a:latin typeface="Arial"/>
                <a:cs typeface="Arial"/>
              </a:rPr>
              <a:t>f</a:t>
            </a:r>
            <a:r>
              <a:rPr sz="1000" spc="-5" dirty="0">
                <a:latin typeface="Arial"/>
                <a:cs typeface="Arial"/>
              </a:rPr>
              <a:t>or </a:t>
            </a:r>
            <a:r>
              <a:rPr sz="1000" spc="-10" dirty="0">
                <a:latin typeface="Arial"/>
                <a:cs typeface="Arial"/>
              </a:rPr>
              <a:t>S</a:t>
            </a:r>
            <a:r>
              <a:rPr sz="1000" dirty="0">
                <a:latin typeface="Arial"/>
                <a:cs typeface="Arial"/>
              </a:rPr>
              <a:t>.</a:t>
            </a:r>
            <a:r>
              <a:rPr sz="1000" spc="-15" dirty="0">
                <a:latin typeface="Arial"/>
                <a:cs typeface="Arial"/>
              </a:rPr>
              <a:t>Y</a:t>
            </a:r>
            <a:r>
              <a:rPr sz="1000" spc="-5" dirty="0">
                <a:latin typeface="Arial"/>
                <a:cs typeface="Arial"/>
              </a:rPr>
              <a:t>.</a:t>
            </a:r>
            <a:r>
              <a:rPr sz="1000" spc="5" dirty="0">
                <a:latin typeface="Arial"/>
                <a:cs typeface="Arial"/>
              </a:rPr>
              <a:t> </a:t>
            </a:r>
            <a:r>
              <a:rPr sz="1000" spc="-10" dirty="0">
                <a:latin typeface="Arial"/>
                <a:cs typeface="Arial"/>
              </a:rPr>
              <a:t>2</a:t>
            </a:r>
            <a:r>
              <a:rPr sz="1000" spc="-15" dirty="0">
                <a:latin typeface="Arial"/>
                <a:cs typeface="Arial"/>
              </a:rPr>
              <a:t>0</a:t>
            </a:r>
            <a:r>
              <a:rPr sz="1000" spc="-5" dirty="0">
                <a:latin typeface="Arial"/>
                <a:cs typeface="Arial"/>
              </a:rPr>
              <a:t>21-2</a:t>
            </a:r>
            <a:r>
              <a:rPr sz="1000" spc="-10" dirty="0">
                <a:latin typeface="Arial"/>
                <a:cs typeface="Arial"/>
              </a:rPr>
              <a:t>0</a:t>
            </a:r>
            <a:r>
              <a:rPr sz="1000" spc="-15" dirty="0">
                <a:latin typeface="Arial"/>
                <a:cs typeface="Arial"/>
              </a:rPr>
              <a:t>2</a:t>
            </a:r>
            <a:r>
              <a:rPr sz="1000" spc="-10" dirty="0">
                <a:latin typeface="Arial"/>
                <a:cs typeface="Arial"/>
              </a:rPr>
              <a:t>2</a:t>
            </a:r>
            <a:r>
              <a:rPr sz="1000" spc="5" dirty="0">
                <a:latin typeface="Arial"/>
                <a:cs typeface="Arial"/>
              </a:rPr>
              <a:t> </a:t>
            </a:r>
            <a:r>
              <a:rPr sz="1000" spc="-5" dirty="0">
                <a:latin typeface="Arial"/>
                <a:cs typeface="Arial"/>
              </a:rPr>
              <a:t>|</a:t>
            </a:r>
            <a:r>
              <a:rPr sz="1000" spc="5" dirty="0">
                <a:latin typeface="Arial"/>
                <a:cs typeface="Arial"/>
              </a:rPr>
              <a:t> </a:t>
            </a:r>
            <a:r>
              <a:rPr sz="1000" b="1" spc="-15" dirty="0">
                <a:latin typeface="Arial"/>
                <a:cs typeface="Arial"/>
              </a:rPr>
              <a:t>P</a:t>
            </a:r>
            <a:r>
              <a:rPr sz="1000" b="1" spc="-10" dirty="0">
                <a:latin typeface="Arial"/>
                <a:cs typeface="Arial"/>
              </a:rPr>
              <a:t>r</a:t>
            </a:r>
            <a:r>
              <a:rPr sz="1000" b="1" spc="-5" dirty="0">
                <a:latin typeface="Arial"/>
                <a:cs typeface="Arial"/>
              </a:rPr>
              <a:t>ofic</a:t>
            </a:r>
            <a:r>
              <a:rPr sz="1000" b="1" dirty="0">
                <a:latin typeface="Arial"/>
                <a:cs typeface="Arial"/>
              </a:rPr>
              <a:t>i</a:t>
            </a:r>
            <a:r>
              <a:rPr sz="1000" b="1" spc="-5" dirty="0">
                <a:latin typeface="Arial"/>
                <a:cs typeface="Arial"/>
              </a:rPr>
              <a:t>ent </a:t>
            </a:r>
            <a:r>
              <a:rPr sz="1000" b="1" spc="-10" dirty="0">
                <a:latin typeface="Arial"/>
                <a:cs typeface="Arial"/>
              </a:rPr>
              <a:t>Teac</a:t>
            </a:r>
            <a:r>
              <a:rPr sz="1000" b="1" dirty="0">
                <a:latin typeface="Arial"/>
                <a:cs typeface="Arial"/>
              </a:rPr>
              <a:t>h</a:t>
            </a:r>
            <a:r>
              <a:rPr sz="1000" b="1" spc="-10" dirty="0">
                <a:latin typeface="Arial"/>
                <a:cs typeface="Arial"/>
              </a:rPr>
              <a:t>e</a:t>
            </a:r>
            <a:r>
              <a:rPr sz="1000" b="1" dirty="0">
                <a:latin typeface="Arial"/>
                <a:cs typeface="Arial"/>
              </a:rPr>
              <a:t>r</a:t>
            </a:r>
            <a:r>
              <a:rPr sz="1000" b="1" spc="-10" dirty="0">
                <a:latin typeface="Arial"/>
                <a:cs typeface="Arial"/>
              </a:rPr>
              <a:t>s</a:t>
            </a:r>
            <a:endParaRPr sz="100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3042284930"/>
              </p:ext>
            </p:extLst>
          </p:nvPr>
        </p:nvGraphicFramePr>
        <p:xfrm>
          <a:off x="537209" y="2261341"/>
          <a:ext cx="18229581" cy="7802880"/>
        </p:xfrm>
        <a:graphic>
          <a:graphicData uri="http://schemas.openxmlformats.org/drawingml/2006/table">
            <a:tbl>
              <a:tblPr firstRow="1" bandRow="1">
                <a:tableStyleId>{2D5ABB26-0587-4C30-8999-92F81FD0307C}</a:tableStyleId>
              </a:tblPr>
              <a:tblGrid>
                <a:gridCol w="4695191">
                  <a:extLst>
                    <a:ext uri="{9D8B030D-6E8A-4147-A177-3AD203B41FA5}">
                      <a16:colId xmlns:a16="http://schemas.microsoft.com/office/drawing/2014/main" val="20001"/>
                    </a:ext>
                  </a:extLst>
                </a:gridCol>
                <a:gridCol w="76200">
                  <a:extLst>
                    <a:ext uri="{9D8B030D-6E8A-4147-A177-3AD203B41FA5}">
                      <a16:colId xmlns:a16="http://schemas.microsoft.com/office/drawing/2014/main" val="20002"/>
                    </a:ext>
                  </a:extLst>
                </a:gridCol>
                <a:gridCol w="3592689">
                  <a:extLst>
                    <a:ext uri="{9D8B030D-6E8A-4147-A177-3AD203B41FA5}">
                      <a16:colId xmlns:a16="http://schemas.microsoft.com/office/drawing/2014/main" val="20003"/>
                    </a:ext>
                  </a:extLst>
                </a:gridCol>
                <a:gridCol w="2496821">
                  <a:extLst>
                    <a:ext uri="{9D8B030D-6E8A-4147-A177-3AD203B41FA5}">
                      <a16:colId xmlns:a16="http://schemas.microsoft.com/office/drawing/2014/main" val="20004"/>
                    </a:ext>
                  </a:extLst>
                </a:gridCol>
                <a:gridCol w="2374478">
                  <a:extLst>
                    <a:ext uri="{9D8B030D-6E8A-4147-A177-3AD203B41FA5}">
                      <a16:colId xmlns:a16="http://schemas.microsoft.com/office/drawing/2014/main" val="20005"/>
                    </a:ext>
                  </a:extLst>
                </a:gridCol>
                <a:gridCol w="2620000">
                  <a:extLst>
                    <a:ext uri="{9D8B030D-6E8A-4147-A177-3AD203B41FA5}">
                      <a16:colId xmlns:a16="http://schemas.microsoft.com/office/drawing/2014/main" val="20006"/>
                    </a:ext>
                  </a:extLst>
                </a:gridCol>
                <a:gridCol w="2374202">
                  <a:extLst>
                    <a:ext uri="{9D8B030D-6E8A-4147-A177-3AD203B41FA5}">
                      <a16:colId xmlns:a16="http://schemas.microsoft.com/office/drawing/2014/main" val="20007"/>
                    </a:ext>
                  </a:extLst>
                </a:gridCol>
              </a:tblGrid>
              <a:tr h="349250">
                <a:tc rowSpan="2">
                  <a:txBody>
                    <a:bodyPr/>
                    <a:lstStyle/>
                    <a:p>
                      <a:pPr marL="386080" marR="387985" indent="124460">
                        <a:lnSpc>
                          <a:spcPct val="100000"/>
                        </a:lnSpc>
                      </a:pPr>
                      <a:r>
                        <a:rPr sz="3200" b="1" dirty="0">
                          <a:latin typeface="Arial"/>
                          <a:cs typeface="Arial"/>
                        </a:rPr>
                        <a:t>M</a:t>
                      </a:r>
                      <a:r>
                        <a:rPr sz="3200" b="1" spc="-5" dirty="0">
                          <a:latin typeface="Arial"/>
                          <a:cs typeface="Arial"/>
                        </a:rPr>
                        <a:t>E</a:t>
                      </a:r>
                      <a:r>
                        <a:rPr sz="3200" b="1" spc="5" dirty="0">
                          <a:latin typeface="Arial"/>
                          <a:cs typeface="Arial"/>
                        </a:rPr>
                        <a:t>A</a:t>
                      </a:r>
                      <a:r>
                        <a:rPr sz="3200" b="1" spc="-10" dirty="0">
                          <a:latin typeface="Arial"/>
                          <a:cs typeface="Arial"/>
                        </a:rPr>
                        <a:t>N</a:t>
                      </a:r>
                      <a:r>
                        <a:rPr sz="3200" b="1" spc="0" dirty="0">
                          <a:latin typeface="Arial"/>
                          <a:cs typeface="Arial"/>
                        </a:rPr>
                        <a:t>S</a:t>
                      </a:r>
                      <a:r>
                        <a:rPr sz="3200" b="1" spc="-10" dirty="0">
                          <a:latin typeface="Arial"/>
                          <a:cs typeface="Arial"/>
                        </a:rPr>
                        <a:t> </a:t>
                      </a:r>
                      <a:r>
                        <a:rPr sz="3200" b="1" spc="0" dirty="0">
                          <a:latin typeface="Arial"/>
                          <a:cs typeface="Arial"/>
                        </a:rPr>
                        <a:t>OF </a:t>
                      </a:r>
                      <a:r>
                        <a:rPr sz="3200" b="1" spc="-5" dirty="0">
                          <a:latin typeface="Arial"/>
                          <a:cs typeface="Arial"/>
                        </a:rPr>
                        <a:t>VE</a:t>
                      </a:r>
                      <a:r>
                        <a:rPr sz="3200" b="1" spc="-10" dirty="0">
                          <a:latin typeface="Arial"/>
                          <a:cs typeface="Arial"/>
                        </a:rPr>
                        <a:t>R</a:t>
                      </a:r>
                      <a:r>
                        <a:rPr sz="3200" b="1" spc="0" dirty="0">
                          <a:latin typeface="Arial"/>
                          <a:cs typeface="Arial"/>
                        </a:rPr>
                        <a:t>IFIC</a:t>
                      </a:r>
                      <a:r>
                        <a:rPr sz="3200" b="1" spc="-10" dirty="0">
                          <a:latin typeface="Arial"/>
                          <a:cs typeface="Arial"/>
                        </a:rPr>
                        <a:t>A</a:t>
                      </a:r>
                      <a:r>
                        <a:rPr sz="3200" b="1" spc="0" dirty="0">
                          <a:latin typeface="Arial"/>
                          <a:cs typeface="Arial"/>
                        </a:rPr>
                        <a:t>TI</a:t>
                      </a:r>
                      <a:r>
                        <a:rPr sz="3200" b="1" spc="5" dirty="0">
                          <a:latin typeface="Arial"/>
                          <a:cs typeface="Arial"/>
                        </a:rPr>
                        <a:t>O</a:t>
                      </a:r>
                      <a:r>
                        <a:rPr sz="3200" b="1" spc="0" dirty="0">
                          <a:latin typeface="Arial"/>
                          <a:cs typeface="Arial"/>
                        </a:rPr>
                        <a:t>N</a:t>
                      </a:r>
                      <a:endParaRPr sz="32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cap="flat" cmpd="sng" algn="ctr">
                      <a:solidFill>
                        <a:srgbClr val="000000"/>
                      </a:solidFill>
                      <a:prstDash val="solid"/>
                      <a:round/>
                      <a:headEnd type="none" w="med" len="med"/>
                      <a:tailEnd type="none" w="med" len="med"/>
                    </a:lnB>
                    <a:solidFill>
                      <a:srgbClr val="C2D59B"/>
                    </a:solidFill>
                  </a:tcPr>
                </a:tc>
                <a:tc gridSpan="6">
                  <a:txBody>
                    <a:bodyPr/>
                    <a:lstStyle/>
                    <a:p>
                      <a:pPr marR="0" algn="ctr">
                        <a:lnSpc>
                          <a:spcPct val="100000"/>
                        </a:lnSpc>
                      </a:pPr>
                      <a:r>
                        <a:rPr sz="3200" b="1" spc="-5" dirty="0">
                          <a:latin typeface="Arial"/>
                          <a:cs typeface="Arial"/>
                        </a:rPr>
                        <a:t>PE</a:t>
                      </a:r>
                      <a:r>
                        <a:rPr sz="3200" b="1" spc="-10" dirty="0">
                          <a:latin typeface="Arial"/>
                          <a:cs typeface="Arial"/>
                        </a:rPr>
                        <a:t>R</a:t>
                      </a:r>
                      <a:r>
                        <a:rPr sz="3200" b="1" spc="0" dirty="0">
                          <a:latin typeface="Arial"/>
                          <a:cs typeface="Arial"/>
                        </a:rPr>
                        <a:t>FORM</a:t>
                      </a:r>
                      <a:r>
                        <a:rPr sz="3200" b="1" spc="5" dirty="0">
                          <a:latin typeface="Arial"/>
                          <a:cs typeface="Arial"/>
                        </a:rPr>
                        <a:t>A</a:t>
                      </a:r>
                      <a:r>
                        <a:rPr sz="3200" b="1" spc="-10" dirty="0">
                          <a:latin typeface="Arial"/>
                          <a:cs typeface="Arial"/>
                        </a:rPr>
                        <a:t>NC</a:t>
                      </a:r>
                      <a:r>
                        <a:rPr sz="3200" b="1" spc="0" dirty="0">
                          <a:latin typeface="Arial"/>
                          <a:cs typeface="Arial"/>
                        </a:rPr>
                        <a:t>E</a:t>
                      </a:r>
                      <a:r>
                        <a:rPr sz="3200" b="1" spc="-10" dirty="0">
                          <a:latin typeface="Arial"/>
                          <a:cs typeface="Arial"/>
                        </a:rPr>
                        <a:t> </a:t>
                      </a:r>
                      <a:r>
                        <a:rPr sz="3200" b="1" spc="0" dirty="0">
                          <a:latin typeface="Arial"/>
                          <a:cs typeface="Arial"/>
                        </a:rPr>
                        <a:t>I</a:t>
                      </a:r>
                      <a:r>
                        <a:rPr sz="3200" b="1" spc="-10" dirty="0">
                          <a:latin typeface="Arial"/>
                          <a:cs typeface="Arial"/>
                        </a:rPr>
                        <a:t>ND</a:t>
                      </a:r>
                      <a:r>
                        <a:rPr sz="3200" b="1" spc="0" dirty="0">
                          <a:latin typeface="Arial"/>
                          <a:cs typeface="Arial"/>
                        </a:rPr>
                        <a:t>I</a:t>
                      </a:r>
                      <a:r>
                        <a:rPr sz="3200" b="1" spc="-20" dirty="0">
                          <a:latin typeface="Arial"/>
                          <a:cs typeface="Arial"/>
                        </a:rPr>
                        <a:t>C</a:t>
                      </a:r>
                      <a:r>
                        <a:rPr sz="3200" b="1" spc="-10" dirty="0">
                          <a:latin typeface="Arial"/>
                          <a:cs typeface="Arial"/>
                        </a:rPr>
                        <a:t>A</a:t>
                      </a:r>
                      <a:r>
                        <a:rPr sz="3200" b="1" spc="5" dirty="0">
                          <a:latin typeface="Arial"/>
                          <a:cs typeface="Arial"/>
                        </a:rPr>
                        <a:t>T</a:t>
                      </a:r>
                      <a:r>
                        <a:rPr sz="3200" b="1" spc="0" dirty="0">
                          <a:latin typeface="Arial"/>
                          <a:cs typeface="Arial"/>
                        </a:rPr>
                        <a:t>OR</a:t>
                      </a:r>
                      <a:endParaRPr sz="32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698500">
                <a:tc vMerge="1">
                  <a:txBody>
                    <a:bodyPr/>
                    <a:lstStyle/>
                    <a:p>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R="1270" algn="ctr">
                        <a:lnSpc>
                          <a:spcPct val="100000"/>
                        </a:lnSpc>
                      </a:pPr>
                      <a:endParaRPr sz="32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81965" marR="154940" indent="-326390">
                        <a:lnSpc>
                          <a:spcPct val="100000"/>
                        </a:lnSpc>
                      </a:pPr>
                      <a:r>
                        <a:rPr sz="3200" b="1" dirty="0">
                          <a:latin typeface="Arial"/>
                          <a:cs typeface="Arial"/>
                        </a:rPr>
                        <a:t>Out</a:t>
                      </a:r>
                      <a:r>
                        <a:rPr sz="3200" b="1" spc="-15" dirty="0">
                          <a:latin typeface="Arial"/>
                          <a:cs typeface="Arial"/>
                        </a:rPr>
                        <a:t>s</a:t>
                      </a:r>
                      <a:r>
                        <a:rPr sz="3200" b="1" spc="0" dirty="0">
                          <a:latin typeface="Arial"/>
                          <a:cs typeface="Arial"/>
                        </a:rPr>
                        <a:t>ta</a:t>
                      </a:r>
                      <a:r>
                        <a:rPr sz="3200" b="1" spc="-5" dirty="0">
                          <a:latin typeface="Arial"/>
                          <a:cs typeface="Arial"/>
                        </a:rPr>
                        <a:t>n</a:t>
                      </a:r>
                      <a:r>
                        <a:rPr sz="3200" b="1" spc="0" dirty="0">
                          <a:latin typeface="Arial"/>
                          <a:cs typeface="Arial"/>
                        </a:rPr>
                        <a:t>ding (5)</a:t>
                      </a:r>
                      <a:endParaRPr sz="32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167005" marR="167005" indent="-1905" algn="ctr">
                        <a:lnSpc>
                          <a:spcPct val="100000"/>
                        </a:lnSpc>
                      </a:pPr>
                      <a:r>
                        <a:rPr sz="3200" b="1" spc="-5" dirty="0">
                          <a:latin typeface="Arial"/>
                          <a:cs typeface="Arial"/>
                        </a:rPr>
                        <a:t>V</a:t>
                      </a:r>
                      <a:r>
                        <a:rPr sz="3200" b="1" spc="0" dirty="0">
                          <a:latin typeface="Arial"/>
                          <a:cs typeface="Arial"/>
                        </a:rPr>
                        <a:t>ery </a:t>
                      </a:r>
                      <a:r>
                        <a:rPr sz="3200" b="1" spc="-5" dirty="0">
                          <a:latin typeface="Arial"/>
                          <a:cs typeface="Arial"/>
                        </a:rPr>
                        <a:t>S</a:t>
                      </a:r>
                      <a:r>
                        <a:rPr sz="3200" b="1" spc="0" dirty="0">
                          <a:latin typeface="Arial"/>
                          <a:cs typeface="Arial"/>
                        </a:rPr>
                        <a:t>at</a:t>
                      </a:r>
                      <a:r>
                        <a:rPr sz="3200" b="1" spc="5" dirty="0">
                          <a:latin typeface="Arial"/>
                          <a:cs typeface="Arial"/>
                        </a:rPr>
                        <a:t>i</a:t>
                      </a:r>
                      <a:r>
                        <a:rPr sz="3200" b="1" spc="0" dirty="0">
                          <a:latin typeface="Arial"/>
                          <a:cs typeface="Arial"/>
                        </a:rPr>
                        <a:t>sfa</a:t>
                      </a:r>
                      <a:r>
                        <a:rPr sz="3200" b="1" spc="-15" dirty="0">
                          <a:latin typeface="Arial"/>
                          <a:cs typeface="Arial"/>
                        </a:rPr>
                        <a:t>c</a:t>
                      </a:r>
                      <a:r>
                        <a:rPr sz="3200" b="1" spc="0" dirty="0">
                          <a:latin typeface="Arial"/>
                          <a:cs typeface="Arial"/>
                        </a:rPr>
                        <a:t>tory (4)</a:t>
                      </a:r>
                      <a:endParaRPr sz="32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53390" marR="139700" indent="-315595">
                        <a:lnSpc>
                          <a:spcPct val="100000"/>
                        </a:lnSpc>
                      </a:pPr>
                      <a:r>
                        <a:rPr sz="3200" b="1" spc="-5" dirty="0">
                          <a:latin typeface="Arial"/>
                          <a:cs typeface="Arial"/>
                        </a:rPr>
                        <a:t>S</a:t>
                      </a:r>
                      <a:r>
                        <a:rPr sz="3200" b="1" spc="0" dirty="0">
                          <a:latin typeface="Arial"/>
                          <a:cs typeface="Arial"/>
                        </a:rPr>
                        <a:t>at</a:t>
                      </a:r>
                      <a:r>
                        <a:rPr sz="3200" b="1" spc="5" dirty="0">
                          <a:latin typeface="Arial"/>
                          <a:cs typeface="Arial"/>
                        </a:rPr>
                        <a:t>i</a:t>
                      </a:r>
                      <a:r>
                        <a:rPr sz="3200" b="1" spc="0" dirty="0">
                          <a:latin typeface="Arial"/>
                          <a:cs typeface="Arial"/>
                        </a:rPr>
                        <a:t>sfa</a:t>
                      </a:r>
                      <a:r>
                        <a:rPr sz="3200" b="1" spc="-15" dirty="0">
                          <a:latin typeface="Arial"/>
                          <a:cs typeface="Arial"/>
                        </a:rPr>
                        <a:t>c</a:t>
                      </a:r>
                      <a:r>
                        <a:rPr sz="3200" b="1" spc="0" dirty="0">
                          <a:latin typeface="Arial"/>
                          <a:cs typeface="Arial"/>
                        </a:rPr>
                        <a:t>tory (3)</a:t>
                      </a:r>
                      <a:endParaRPr sz="32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508000" marR="110489" indent="-399415">
                        <a:lnSpc>
                          <a:spcPct val="100000"/>
                        </a:lnSpc>
                      </a:pPr>
                      <a:r>
                        <a:rPr sz="3200" b="1" spc="-10" dirty="0">
                          <a:latin typeface="Arial"/>
                          <a:cs typeface="Arial"/>
                        </a:rPr>
                        <a:t>U</a:t>
                      </a:r>
                      <a:r>
                        <a:rPr sz="3200" b="1" spc="0" dirty="0">
                          <a:latin typeface="Arial"/>
                          <a:cs typeface="Arial"/>
                        </a:rPr>
                        <a:t>n</a:t>
                      </a:r>
                      <a:r>
                        <a:rPr sz="3200" b="1" spc="-5" dirty="0">
                          <a:latin typeface="Arial"/>
                          <a:cs typeface="Arial"/>
                        </a:rPr>
                        <a:t>s</a:t>
                      </a:r>
                      <a:r>
                        <a:rPr sz="3200" b="1" spc="0" dirty="0">
                          <a:latin typeface="Arial"/>
                          <a:cs typeface="Arial"/>
                        </a:rPr>
                        <a:t>at</a:t>
                      </a:r>
                      <a:r>
                        <a:rPr sz="3200" b="1" spc="5" dirty="0">
                          <a:latin typeface="Arial"/>
                          <a:cs typeface="Arial"/>
                        </a:rPr>
                        <a:t>i</a:t>
                      </a:r>
                      <a:r>
                        <a:rPr sz="3200" b="1" spc="0" dirty="0">
                          <a:latin typeface="Arial"/>
                          <a:cs typeface="Arial"/>
                        </a:rPr>
                        <a:t>sfa</a:t>
                      </a:r>
                      <a:r>
                        <a:rPr sz="3200" b="1" spc="-15" dirty="0">
                          <a:latin typeface="Arial"/>
                          <a:cs typeface="Arial"/>
                        </a:rPr>
                        <a:t>c</a:t>
                      </a:r>
                      <a:r>
                        <a:rPr sz="3200" b="1" spc="0" dirty="0">
                          <a:latin typeface="Arial"/>
                          <a:cs typeface="Arial"/>
                        </a:rPr>
                        <a:t>tory (2)</a:t>
                      </a:r>
                      <a:endParaRPr sz="32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378460" marR="382270" algn="ctr">
                        <a:lnSpc>
                          <a:spcPct val="100000"/>
                        </a:lnSpc>
                      </a:pPr>
                      <a:r>
                        <a:rPr sz="3200" b="1" spc="-5" dirty="0">
                          <a:latin typeface="Arial"/>
                          <a:cs typeface="Arial"/>
                        </a:rPr>
                        <a:t>P</a:t>
                      </a:r>
                      <a:r>
                        <a:rPr sz="3200" b="1" spc="0" dirty="0">
                          <a:latin typeface="Arial"/>
                          <a:cs typeface="Arial"/>
                        </a:rPr>
                        <a:t>o</a:t>
                      </a:r>
                      <a:r>
                        <a:rPr sz="3200" b="1" spc="-10" dirty="0">
                          <a:latin typeface="Arial"/>
                          <a:cs typeface="Arial"/>
                        </a:rPr>
                        <a:t>o</a:t>
                      </a:r>
                      <a:r>
                        <a:rPr sz="3200" b="1" spc="0" dirty="0">
                          <a:latin typeface="Arial"/>
                          <a:cs typeface="Arial"/>
                        </a:rPr>
                        <a:t>r (1)</a:t>
                      </a:r>
                      <a:endParaRPr sz="32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extLst>
                  <a:ext uri="{0D108BD9-81ED-4DB2-BD59-A6C34878D82A}">
                    <a16:rowId xmlns:a16="http://schemas.microsoft.com/office/drawing/2014/main" val="10001"/>
                  </a:ext>
                </a:extLst>
              </a:tr>
              <a:tr h="3143250">
                <a:tc>
                  <a:txBody>
                    <a:bodyPr/>
                    <a:lstStyle/>
                    <a:p>
                      <a:pPr marL="227965" marR="305435" indent="-172720">
                        <a:lnSpc>
                          <a:spcPct val="100000"/>
                        </a:lnSpc>
                        <a:buFont typeface="Arial"/>
                        <a:buAutoNum type="arabicPeriod"/>
                        <a:tabLst>
                          <a:tab pos="227965" algn="l"/>
                        </a:tabLst>
                      </a:pPr>
                      <a:r>
                        <a:rPr sz="3200" spc="-10" dirty="0">
                          <a:latin typeface="Arial"/>
                          <a:cs typeface="Arial"/>
                        </a:rPr>
                        <a:t>U</a:t>
                      </a:r>
                      <a:r>
                        <a:rPr sz="3200" spc="0" dirty="0">
                          <a:latin typeface="Arial"/>
                          <a:cs typeface="Arial"/>
                        </a:rPr>
                        <a:t>p</a:t>
                      </a:r>
                      <a:r>
                        <a:rPr sz="3200" spc="-5" dirty="0">
                          <a:latin typeface="Arial"/>
                          <a:cs typeface="Arial"/>
                        </a:rPr>
                        <a:t>d</a:t>
                      </a:r>
                      <a:r>
                        <a:rPr sz="3200" spc="0" dirty="0">
                          <a:latin typeface="Arial"/>
                          <a:cs typeface="Arial"/>
                        </a:rPr>
                        <a:t>ated I</a:t>
                      </a:r>
                      <a:r>
                        <a:rPr sz="3200" spc="-5" dirty="0">
                          <a:latin typeface="Arial"/>
                          <a:cs typeface="Arial"/>
                        </a:rPr>
                        <a:t>P</a:t>
                      </a:r>
                      <a:r>
                        <a:rPr sz="3200" spc="-10" dirty="0">
                          <a:latin typeface="Arial"/>
                          <a:cs typeface="Arial"/>
                        </a:rPr>
                        <a:t>CR</a:t>
                      </a:r>
                      <a:r>
                        <a:rPr sz="3200" spc="0" dirty="0">
                          <a:latin typeface="Arial"/>
                          <a:cs typeface="Arial"/>
                        </a:rPr>
                        <a:t>F-</a:t>
                      </a:r>
                      <a:r>
                        <a:rPr sz="3200" spc="-10" dirty="0">
                          <a:latin typeface="Arial"/>
                          <a:cs typeface="Arial"/>
                        </a:rPr>
                        <a:t>D</a:t>
                      </a:r>
                      <a:r>
                        <a:rPr sz="3200" spc="0" dirty="0">
                          <a:latin typeface="Arial"/>
                          <a:cs typeface="Arial"/>
                        </a:rPr>
                        <a:t>P fr</a:t>
                      </a:r>
                      <a:r>
                        <a:rPr sz="3200" spc="-15" dirty="0">
                          <a:latin typeface="Arial"/>
                          <a:cs typeface="Arial"/>
                        </a:rPr>
                        <a:t>o</a:t>
                      </a:r>
                      <a:r>
                        <a:rPr sz="3200" spc="0" dirty="0">
                          <a:latin typeface="Arial"/>
                          <a:cs typeface="Arial"/>
                        </a:rPr>
                        <a:t>m</a:t>
                      </a:r>
                      <a:r>
                        <a:rPr sz="3200" spc="5" dirty="0">
                          <a:latin typeface="Arial"/>
                          <a:cs typeface="Arial"/>
                        </a:rPr>
                        <a:t> </a:t>
                      </a:r>
                      <a:r>
                        <a:rPr sz="3200" spc="-5" dirty="0">
                          <a:latin typeface="Arial"/>
                          <a:cs typeface="Arial"/>
                        </a:rPr>
                        <a:t>P</a:t>
                      </a:r>
                      <a:r>
                        <a:rPr sz="3200" spc="0" dirty="0">
                          <a:latin typeface="Arial"/>
                          <a:cs typeface="Arial"/>
                        </a:rPr>
                        <a:t>h</a:t>
                      </a:r>
                      <a:r>
                        <a:rPr sz="3200" spc="-5" dirty="0">
                          <a:latin typeface="Arial"/>
                          <a:cs typeface="Arial"/>
                        </a:rPr>
                        <a:t>a</a:t>
                      </a:r>
                      <a:r>
                        <a:rPr sz="3200" spc="0" dirty="0">
                          <a:latin typeface="Arial"/>
                          <a:cs typeface="Arial"/>
                        </a:rPr>
                        <a:t>se</a:t>
                      </a:r>
                      <a:r>
                        <a:rPr sz="3200" spc="-10" dirty="0">
                          <a:latin typeface="Arial"/>
                          <a:cs typeface="Arial"/>
                        </a:rPr>
                        <a:t> I</a:t>
                      </a:r>
                      <a:r>
                        <a:rPr sz="3200" spc="0" dirty="0">
                          <a:latin typeface="Arial"/>
                          <a:cs typeface="Arial"/>
                        </a:rPr>
                        <a:t>I</a:t>
                      </a:r>
                      <a:endParaRPr sz="3200" dirty="0">
                        <a:latin typeface="Arial"/>
                        <a:cs typeface="Arial"/>
                      </a:endParaRPr>
                    </a:p>
                    <a:p>
                      <a:pPr marL="227965" indent="-172720">
                        <a:lnSpc>
                          <a:spcPct val="100000"/>
                        </a:lnSpc>
                        <a:buFont typeface="Arial"/>
                        <a:buAutoNum type="arabicPeriod"/>
                        <a:tabLst>
                          <a:tab pos="227965" algn="l"/>
                        </a:tabLst>
                      </a:pPr>
                      <a:r>
                        <a:rPr sz="3200" spc="0" dirty="0">
                          <a:latin typeface="Arial"/>
                          <a:cs typeface="Arial"/>
                        </a:rPr>
                        <a:t>M</a:t>
                      </a:r>
                      <a:r>
                        <a:rPr sz="3200" spc="-10" dirty="0">
                          <a:latin typeface="Arial"/>
                          <a:cs typeface="Arial"/>
                        </a:rPr>
                        <a:t>i</a:t>
                      </a:r>
                      <a:r>
                        <a:rPr sz="3200" spc="-5" dirty="0">
                          <a:latin typeface="Arial"/>
                          <a:cs typeface="Arial"/>
                        </a:rPr>
                        <a:t>d</a:t>
                      </a:r>
                      <a:r>
                        <a:rPr sz="3200" spc="0" dirty="0">
                          <a:latin typeface="Arial"/>
                          <a:cs typeface="Arial"/>
                        </a:rPr>
                        <a:t>-ye</a:t>
                      </a:r>
                      <a:r>
                        <a:rPr sz="3200" spc="-5" dirty="0">
                          <a:latin typeface="Arial"/>
                          <a:cs typeface="Arial"/>
                        </a:rPr>
                        <a:t>a</a:t>
                      </a:r>
                      <a:r>
                        <a:rPr sz="3200" spc="0" dirty="0">
                          <a:latin typeface="Arial"/>
                          <a:cs typeface="Arial"/>
                        </a:rPr>
                        <a:t>r</a:t>
                      </a:r>
                      <a:r>
                        <a:rPr sz="3200" spc="-5" dirty="0">
                          <a:latin typeface="Arial"/>
                          <a:cs typeface="Arial"/>
                        </a:rPr>
                        <a:t> </a:t>
                      </a:r>
                      <a:r>
                        <a:rPr sz="3200" spc="-10" dirty="0">
                          <a:latin typeface="Arial"/>
                          <a:cs typeface="Arial"/>
                        </a:rPr>
                        <a:t>R</a:t>
                      </a:r>
                      <a:r>
                        <a:rPr sz="3200" spc="0" dirty="0">
                          <a:latin typeface="Arial"/>
                          <a:cs typeface="Arial"/>
                        </a:rPr>
                        <a:t>ev</a:t>
                      </a:r>
                      <a:r>
                        <a:rPr sz="3200" spc="-10" dirty="0">
                          <a:latin typeface="Arial"/>
                          <a:cs typeface="Arial"/>
                        </a:rPr>
                        <a:t>i</a:t>
                      </a:r>
                      <a:r>
                        <a:rPr sz="3200" spc="0" dirty="0">
                          <a:latin typeface="Arial"/>
                          <a:cs typeface="Arial"/>
                        </a:rPr>
                        <a:t>ew</a:t>
                      </a:r>
                      <a:r>
                        <a:rPr sz="3200" spc="-5" dirty="0">
                          <a:latin typeface="Arial"/>
                          <a:cs typeface="Arial"/>
                        </a:rPr>
                        <a:t> </a:t>
                      </a:r>
                      <a:r>
                        <a:rPr sz="3200" spc="0" dirty="0">
                          <a:latin typeface="Arial"/>
                          <a:cs typeface="Arial"/>
                        </a:rPr>
                        <a:t>F</a:t>
                      </a:r>
                      <a:r>
                        <a:rPr sz="3200" spc="-5" dirty="0">
                          <a:latin typeface="Arial"/>
                          <a:cs typeface="Arial"/>
                        </a:rPr>
                        <a:t>o</a:t>
                      </a:r>
                      <a:r>
                        <a:rPr sz="3200" spc="-10" dirty="0">
                          <a:latin typeface="Arial"/>
                          <a:cs typeface="Arial"/>
                        </a:rPr>
                        <a:t>r</a:t>
                      </a:r>
                      <a:r>
                        <a:rPr sz="3200" spc="0" dirty="0">
                          <a:latin typeface="Arial"/>
                          <a:cs typeface="Arial"/>
                        </a:rPr>
                        <a:t>m</a:t>
                      </a:r>
                      <a:endParaRPr sz="3200" dirty="0">
                        <a:latin typeface="Arial"/>
                        <a:cs typeface="Arial"/>
                      </a:endParaRPr>
                    </a:p>
                    <a:p>
                      <a:pPr marR="908685" algn="ctr">
                        <a:lnSpc>
                          <a:spcPct val="100000"/>
                        </a:lnSpc>
                      </a:pPr>
                      <a:r>
                        <a:rPr sz="3200" dirty="0">
                          <a:latin typeface="Arial"/>
                          <a:cs typeface="Arial"/>
                        </a:rPr>
                        <a:t>(M</a:t>
                      </a:r>
                      <a:r>
                        <a:rPr sz="3200" spc="-10" dirty="0">
                          <a:latin typeface="Arial"/>
                          <a:cs typeface="Arial"/>
                        </a:rPr>
                        <a:t>R</a:t>
                      </a:r>
                      <a:r>
                        <a:rPr sz="3200" spc="0" dirty="0">
                          <a:latin typeface="Arial"/>
                          <a:cs typeface="Arial"/>
                        </a:rPr>
                        <a:t>F)</a:t>
                      </a:r>
                      <a:endParaRPr sz="3200" dirty="0">
                        <a:latin typeface="Arial"/>
                        <a:cs typeface="Arial"/>
                      </a:endParaRPr>
                    </a:p>
                    <a:p>
                      <a:pPr marL="227965" indent="-172720">
                        <a:lnSpc>
                          <a:spcPct val="100000"/>
                        </a:lnSpc>
                        <a:buFont typeface="Arial"/>
                        <a:buAutoNum type="arabicPeriod" startAt="3"/>
                        <a:tabLst>
                          <a:tab pos="227965" algn="l"/>
                        </a:tabLst>
                      </a:pPr>
                      <a:r>
                        <a:rPr sz="3200" spc="0" dirty="0">
                          <a:latin typeface="Arial"/>
                          <a:cs typeface="Arial"/>
                        </a:rPr>
                        <a:t>I</a:t>
                      </a:r>
                      <a:r>
                        <a:rPr sz="3200" spc="-5" dirty="0">
                          <a:latin typeface="Arial"/>
                          <a:cs typeface="Arial"/>
                        </a:rPr>
                        <a:t>P</a:t>
                      </a:r>
                      <a:r>
                        <a:rPr sz="3200" spc="-10" dirty="0">
                          <a:latin typeface="Arial"/>
                          <a:cs typeface="Arial"/>
                        </a:rPr>
                        <a:t>CR</a:t>
                      </a:r>
                      <a:r>
                        <a:rPr sz="3200" spc="-5" dirty="0">
                          <a:latin typeface="Arial"/>
                          <a:cs typeface="Arial"/>
                        </a:rPr>
                        <a:t>F</a:t>
                      </a:r>
                      <a:r>
                        <a:rPr sz="3200" spc="0" dirty="0">
                          <a:latin typeface="Arial"/>
                          <a:cs typeface="Arial"/>
                        </a:rPr>
                        <a:t>-</a:t>
                      </a:r>
                      <a:r>
                        <a:rPr sz="3200" spc="-5" dirty="0">
                          <a:latin typeface="Arial"/>
                          <a:cs typeface="Arial"/>
                        </a:rPr>
                        <a:t>DP</a:t>
                      </a:r>
                      <a:endParaRPr sz="3200" dirty="0">
                        <a:latin typeface="Arial"/>
                        <a:cs typeface="Arial"/>
                      </a:endParaRPr>
                    </a:p>
                    <a:p>
                      <a:pPr marL="227965" marR="158115" indent="-172720">
                        <a:lnSpc>
                          <a:spcPct val="100000"/>
                        </a:lnSpc>
                        <a:spcBef>
                          <a:spcPts val="5"/>
                        </a:spcBef>
                        <a:buFont typeface="Arial"/>
                        <a:buAutoNum type="arabicPeriod" startAt="3"/>
                        <a:tabLst>
                          <a:tab pos="227965" algn="l"/>
                        </a:tabLst>
                      </a:pPr>
                      <a:r>
                        <a:rPr sz="3200" spc="-10" dirty="0">
                          <a:latin typeface="Arial"/>
                          <a:cs typeface="Arial"/>
                        </a:rPr>
                        <a:t>C</a:t>
                      </a:r>
                      <a:r>
                        <a:rPr sz="3200" spc="0" dirty="0">
                          <a:latin typeface="Arial"/>
                          <a:cs typeface="Arial"/>
                        </a:rPr>
                        <a:t>er</a:t>
                      </a:r>
                      <a:r>
                        <a:rPr sz="3200" spc="5" dirty="0">
                          <a:latin typeface="Arial"/>
                          <a:cs typeface="Arial"/>
                        </a:rPr>
                        <a:t>t</a:t>
                      </a:r>
                      <a:r>
                        <a:rPr sz="3200" spc="-10" dirty="0">
                          <a:latin typeface="Arial"/>
                          <a:cs typeface="Arial"/>
                        </a:rPr>
                        <a:t>i</a:t>
                      </a:r>
                      <a:r>
                        <a:rPr sz="3200" spc="0" dirty="0">
                          <a:latin typeface="Arial"/>
                          <a:cs typeface="Arial"/>
                        </a:rPr>
                        <a:t>f</a:t>
                      </a:r>
                      <a:r>
                        <a:rPr sz="3200" spc="-10" dirty="0">
                          <a:latin typeface="Arial"/>
                          <a:cs typeface="Arial"/>
                        </a:rPr>
                        <a:t>i</a:t>
                      </a:r>
                      <a:r>
                        <a:rPr sz="3200" spc="0" dirty="0">
                          <a:latin typeface="Arial"/>
                          <a:cs typeface="Arial"/>
                        </a:rPr>
                        <a:t>cati</a:t>
                      </a:r>
                      <a:r>
                        <a:rPr sz="3200" spc="-5" dirty="0">
                          <a:latin typeface="Arial"/>
                          <a:cs typeface="Arial"/>
                        </a:rPr>
                        <a:t>o</a:t>
                      </a:r>
                      <a:r>
                        <a:rPr sz="3200" spc="0" dirty="0">
                          <a:latin typeface="Arial"/>
                          <a:cs typeface="Arial"/>
                        </a:rPr>
                        <a:t>n</a:t>
                      </a:r>
                      <a:r>
                        <a:rPr sz="3200" spc="-10" dirty="0">
                          <a:latin typeface="Arial"/>
                          <a:cs typeface="Arial"/>
                        </a:rPr>
                        <a:t> f</a:t>
                      </a:r>
                      <a:r>
                        <a:rPr sz="3200" spc="0" dirty="0">
                          <a:latin typeface="Arial"/>
                          <a:cs typeface="Arial"/>
                        </a:rPr>
                        <a:t>rom</a:t>
                      </a:r>
                      <a:r>
                        <a:rPr sz="3200" spc="-5" dirty="0">
                          <a:latin typeface="Arial"/>
                          <a:cs typeface="Arial"/>
                        </a:rPr>
                        <a:t> </a:t>
                      </a:r>
                      <a:r>
                        <a:rPr sz="3200" spc="0" dirty="0">
                          <a:latin typeface="Arial"/>
                          <a:cs typeface="Arial"/>
                        </a:rPr>
                        <a:t>the I</a:t>
                      </a:r>
                      <a:r>
                        <a:rPr sz="3200" spc="-10" dirty="0">
                          <a:latin typeface="Arial"/>
                          <a:cs typeface="Arial"/>
                        </a:rPr>
                        <a:t>C</a:t>
                      </a:r>
                      <a:r>
                        <a:rPr sz="3200" spc="0" dirty="0">
                          <a:latin typeface="Arial"/>
                          <a:cs typeface="Arial"/>
                        </a:rPr>
                        <a:t>T C</a:t>
                      </a:r>
                      <a:r>
                        <a:rPr sz="3200" spc="-5" dirty="0">
                          <a:latin typeface="Arial"/>
                          <a:cs typeface="Arial"/>
                        </a:rPr>
                        <a:t>o</a:t>
                      </a:r>
                      <a:r>
                        <a:rPr sz="3200" spc="0" dirty="0">
                          <a:latin typeface="Arial"/>
                          <a:cs typeface="Arial"/>
                        </a:rPr>
                        <a:t>ord</a:t>
                      </a:r>
                      <a:r>
                        <a:rPr sz="3200" spc="-5" dirty="0">
                          <a:latin typeface="Arial"/>
                          <a:cs typeface="Arial"/>
                        </a:rPr>
                        <a:t>i</a:t>
                      </a:r>
                      <a:r>
                        <a:rPr sz="3200" spc="0" dirty="0">
                          <a:latin typeface="Arial"/>
                          <a:cs typeface="Arial"/>
                        </a:rPr>
                        <a:t>n</a:t>
                      </a:r>
                      <a:r>
                        <a:rPr sz="3200" spc="-5" dirty="0">
                          <a:latin typeface="Arial"/>
                          <a:cs typeface="Arial"/>
                        </a:rPr>
                        <a:t>a</a:t>
                      </a:r>
                      <a:r>
                        <a:rPr sz="3200" spc="0" dirty="0">
                          <a:latin typeface="Arial"/>
                          <a:cs typeface="Arial"/>
                        </a:rPr>
                        <a:t>t</a:t>
                      </a:r>
                      <a:r>
                        <a:rPr sz="3200" spc="-15" dirty="0">
                          <a:latin typeface="Arial"/>
                          <a:cs typeface="Arial"/>
                        </a:rPr>
                        <a:t>o</a:t>
                      </a:r>
                      <a:r>
                        <a:rPr sz="3200" spc="0" dirty="0">
                          <a:latin typeface="Arial"/>
                          <a:cs typeface="Arial"/>
                        </a:rPr>
                        <a:t>r / </a:t>
                      </a:r>
                      <a:r>
                        <a:rPr sz="3200" spc="-5" dirty="0">
                          <a:latin typeface="Arial"/>
                          <a:cs typeface="Arial"/>
                        </a:rPr>
                        <a:t>S</a:t>
                      </a:r>
                      <a:r>
                        <a:rPr sz="3200" spc="0" dirty="0">
                          <a:latin typeface="Arial"/>
                          <a:cs typeface="Arial"/>
                        </a:rPr>
                        <a:t>ch</a:t>
                      </a:r>
                      <a:r>
                        <a:rPr sz="3200" spc="-5" dirty="0">
                          <a:latin typeface="Arial"/>
                          <a:cs typeface="Arial"/>
                        </a:rPr>
                        <a:t>o</a:t>
                      </a:r>
                      <a:r>
                        <a:rPr sz="3200" spc="0" dirty="0">
                          <a:latin typeface="Arial"/>
                          <a:cs typeface="Arial"/>
                        </a:rPr>
                        <a:t>ol</a:t>
                      </a:r>
                      <a:r>
                        <a:rPr sz="3200" spc="-5" dirty="0">
                          <a:latin typeface="Arial"/>
                          <a:cs typeface="Arial"/>
                        </a:rPr>
                        <a:t> </a:t>
                      </a:r>
                      <a:r>
                        <a:rPr sz="3200" spc="-10" dirty="0">
                          <a:latin typeface="Arial"/>
                          <a:cs typeface="Arial"/>
                        </a:rPr>
                        <a:t>H</a:t>
                      </a:r>
                      <a:r>
                        <a:rPr sz="3200" spc="0" dirty="0">
                          <a:latin typeface="Arial"/>
                          <a:cs typeface="Arial"/>
                        </a:rPr>
                        <a:t>e</a:t>
                      </a:r>
                      <a:r>
                        <a:rPr sz="3200" spc="-5" dirty="0">
                          <a:latin typeface="Arial"/>
                          <a:cs typeface="Arial"/>
                        </a:rPr>
                        <a:t>a</a:t>
                      </a:r>
                      <a:r>
                        <a:rPr sz="3200" spc="0" dirty="0">
                          <a:latin typeface="Arial"/>
                          <a:cs typeface="Arial"/>
                        </a:rPr>
                        <a:t>d /</a:t>
                      </a:r>
                      <a:r>
                        <a:rPr sz="3200" spc="-5" dirty="0">
                          <a:latin typeface="Arial"/>
                          <a:cs typeface="Arial"/>
                        </a:rPr>
                        <a:t> </a:t>
                      </a:r>
                      <a:r>
                        <a:rPr sz="3200" spc="0" dirty="0">
                          <a:latin typeface="Arial"/>
                          <a:cs typeface="Arial"/>
                        </a:rPr>
                        <a:t>F</a:t>
                      </a:r>
                      <a:r>
                        <a:rPr sz="3200" spc="-5" dirty="0">
                          <a:latin typeface="Arial"/>
                          <a:cs typeface="Arial"/>
                        </a:rPr>
                        <a:t>o</a:t>
                      </a:r>
                      <a:r>
                        <a:rPr sz="3200" spc="0" dirty="0">
                          <a:latin typeface="Arial"/>
                          <a:cs typeface="Arial"/>
                        </a:rPr>
                        <a:t>cal </a:t>
                      </a:r>
                      <a:r>
                        <a:rPr sz="3200" spc="-5" dirty="0">
                          <a:latin typeface="Arial"/>
                          <a:cs typeface="Arial"/>
                        </a:rPr>
                        <a:t>P</a:t>
                      </a:r>
                      <a:r>
                        <a:rPr sz="3200" spc="0" dirty="0">
                          <a:latin typeface="Arial"/>
                          <a:cs typeface="Arial"/>
                        </a:rPr>
                        <a:t>erson </a:t>
                      </a:r>
                      <a:r>
                        <a:rPr sz="3200" spc="-10" dirty="0">
                          <a:latin typeface="Arial"/>
                          <a:cs typeface="Arial"/>
                        </a:rPr>
                        <a:t>i</a:t>
                      </a:r>
                      <a:r>
                        <a:rPr sz="3200" spc="0" dirty="0">
                          <a:latin typeface="Arial"/>
                          <a:cs typeface="Arial"/>
                        </a:rPr>
                        <a:t>n ch</a:t>
                      </a:r>
                      <a:r>
                        <a:rPr sz="3200" spc="-15" dirty="0">
                          <a:latin typeface="Arial"/>
                          <a:cs typeface="Arial"/>
                        </a:rPr>
                        <a:t>a</a:t>
                      </a:r>
                      <a:r>
                        <a:rPr sz="3200" spc="0" dirty="0">
                          <a:latin typeface="Arial"/>
                          <a:cs typeface="Arial"/>
                        </a:rPr>
                        <a:t>rge </a:t>
                      </a:r>
                      <a:r>
                        <a:rPr sz="3200" spc="-15" dirty="0">
                          <a:latin typeface="Arial"/>
                          <a:cs typeface="Arial"/>
                        </a:rPr>
                        <a:t>o</a:t>
                      </a:r>
                      <a:r>
                        <a:rPr sz="3200" spc="0" dirty="0">
                          <a:latin typeface="Arial"/>
                          <a:cs typeface="Arial"/>
                        </a:rPr>
                        <a:t>f</a:t>
                      </a:r>
                      <a:r>
                        <a:rPr sz="3200" spc="-5" dirty="0">
                          <a:latin typeface="Arial"/>
                          <a:cs typeface="Arial"/>
                        </a:rPr>
                        <a:t> </a:t>
                      </a:r>
                      <a:r>
                        <a:rPr sz="3200" spc="0" dirty="0">
                          <a:latin typeface="Arial"/>
                          <a:cs typeface="Arial"/>
                        </a:rPr>
                        <a:t>e- </a:t>
                      </a:r>
                      <a:r>
                        <a:rPr sz="3200" spc="-5" dirty="0">
                          <a:latin typeface="Arial"/>
                          <a:cs typeface="Arial"/>
                        </a:rPr>
                        <a:t>SAT</a:t>
                      </a:r>
                      <a:endParaRPr sz="3200" dirty="0">
                        <a:latin typeface="Arial"/>
                        <a:cs typeface="Arial"/>
                      </a:endParaRPr>
                    </a:p>
                  </a:txBody>
                  <a:tcPr marL="0" marR="0" marT="0" marB="0">
                    <a:lnL w="7366">
                      <a:solidFill>
                        <a:srgbClr val="000000"/>
                      </a:solidFill>
                      <a:prstDash val="solid"/>
                    </a:lnL>
                    <a:lnR w="7366">
                      <a:solidFill>
                        <a:srgbClr val="000000"/>
                      </a:solidFill>
                      <a:prstDash val="soli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217170">
                        <a:lnSpc>
                          <a:spcPct val="100000"/>
                        </a:lnSpc>
                      </a:pPr>
                      <a:endParaRPr sz="32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91440">
                        <a:lnSpc>
                          <a:spcPct val="100000"/>
                        </a:lnSpc>
                      </a:pPr>
                      <a:r>
                        <a:rPr sz="3200" b="1" spc="-10" dirty="0">
                          <a:latin typeface="Arial"/>
                          <a:cs typeface="Arial"/>
                        </a:rPr>
                        <a:t>U</a:t>
                      </a:r>
                      <a:r>
                        <a:rPr sz="3200" b="1" spc="0" dirty="0">
                          <a:latin typeface="Arial"/>
                          <a:cs typeface="Arial"/>
                        </a:rPr>
                        <a:t>p</a:t>
                      </a:r>
                      <a:r>
                        <a:rPr sz="3200" b="1" spc="-10" dirty="0">
                          <a:latin typeface="Arial"/>
                          <a:cs typeface="Arial"/>
                        </a:rPr>
                        <a:t>d</a:t>
                      </a:r>
                      <a:r>
                        <a:rPr sz="3200" b="1" spc="0" dirty="0">
                          <a:latin typeface="Arial"/>
                          <a:cs typeface="Arial"/>
                        </a:rPr>
                        <a:t>ated profes</a:t>
                      </a:r>
                      <a:r>
                        <a:rPr sz="3200" b="1" spc="-5" dirty="0">
                          <a:latin typeface="Arial"/>
                          <a:cs typeface="Arial"/>
                        </a:rPr>
                        <a:t>s</a:t>
                      </a:r>
                      <a:r>
                        <a:rPr sz="3200" b="1" spc="0" dirty="0">
                          <a:latin typeface="Arial"/>
                          <a:cs typeface="Arial"/>
                        </a:rPr>
                        <a:t>io</a:t>
                      </a:r>
                      <a:r>
                        <a:rPr sz="3200" b="1" spc="-10" dirty="0">
                          <a:latin typeface="Arial"/>
                          <a:cs typeface="Arial"/>
                        </a:rPr>
                        <a:t>n</a:t>
                      </a:r>
                      <a:r>
                        <a:rPr sz="3200" b="1" spc="-15" dirty="0">
                          <a:latin typeface="Arial"/>
                          <a:cs typeface="Arial"/>
                        </a:rPr>
                        <a:t>a</a:t>
                      </a:r>
                      <a:r>
                        <a:rPr sz="3200" b="1" spc="0" dirty="0">
                          <a:latin typeface="Arial"/>
                          <a:cs typeface="Arial"/>
                        </a:rPr>
                        <a:t>l d</a:t>
                      </a:r>
                      <a:r>
                        <a:rPr sz="3200" b="1" spc="-5" dirty="0">
                          <a:latin typeface="Arial"/>
                          <a:cs typeface="Arial"/>
                        </a:rPr>
                        <a:t>e</a:t>
                      </a:r>
                      <a:r>
                        <a:rPr sz="3200" b="1" spc="0" dirty="0">
                          <a:latin typeface="Arial"/>
                          <a:cs typeface="Arial"/>
                        </a:rPr>
                        <a:t>v</a:t>
                      </a:r>
                      <a:r>
                        <a:rPr sz="3200" b="1" spc="-5" dirty="0">
                          <a:latin typeface="Arial"/>
                          <a:cs typeface="Arial"/>
                        </a:rPr>
                        <a:t>e</a:t>
                      </a:r>
                      <a:r>
                        <a:rPr sz="3200" b="1" spc="0" dirty="0">
                          <a:latin typeface="Arial"/>
                          <a:cs typeface="Arial"/>
                        </a:rPr>
                        <a:t>lo</a:t>
                      </a:r>
                      <a:r>
                        <a:rPr sz="3200" b="1" spc="-10" dirty="0">
                          <a:latin typeface="Arial"/>
                          <a:cs typeface="Arial"/>
                        </a:rPr>
                        <a:t>p</a:t>
                      </a:r>
                      <a:r>
                        <a:rPr sz="3200" b="1" spc="0" dirty="0">
                          <a:latin typeface="Arial"/>
                          <a:cs typeface="Arial"/>
                        </a:rPr>
                        <a:t>me</a:t>
                      </a:r>
                      <a:r>
                        <a:rPr sz="3200" b="1" spc="-15" dirty="0">
                          <a:latin typeface="Arial"/>
                          <a:cs typeface="Arial"/>
                        </a:rPr>
                        <a:t>n</a:t>
                      </a:r>
                      <a:r>
                        <a:rPr sz="3200" b="1" spc="0" dirty="0">
                          <a:latin typeface="Arial"/>
                          <a:cs typeface="Arial"/>
                        </a:rPr>
                        <a:t>t g</a:t>
                      </a:r>
                      <a:r>
                        <a:rPr sz="3200" b="1" spc="-10" dirty="0">
                          <a:latin typeface="Arial"/>
                          <a:cs typeface="Arial"/>
                        </a:rPr>
                        <a:t>o</a:t>
                      </a:r>
                      <a:r>
                        <a:rPr sz="3200" b="1" spc="0" dirty="0">
                          <a:latin typeface="Arial"/>
                          <a:cs typeface="Arial"/>
                        </a:rPr>
                        <a:t>als</a:t>
                      </a:r>
                      <a:r>
                        <a:rPr sz="3200" b="1" spc="5" dirty="0">
                          <a:latin typeface="Arial"/>
                          <a:cs typeface="Arial"/>
                        </a:rPr>
                        <a:t> </a:t>
                      </a:r>
                      <a:r>
                        <a:rPr sz="3200" spc="0" dirty="0">
                          <a:latin typeface="Arial"/>
                          <a:cs typeface="Arial"/>
                        </a:rPr>
                        <a:t>d</a:t>
                      </a:r>
                      <a:r>
                        <a:rPr sz="3200" spc="-20" dirty="0">
                          <a:latin typeface="Arial"/>
                          <a:cs typeface="Arial"/>
                        </a:rPr>
                        <a:t>u</a:t>
                      </a:r>
                      <a:r>
                        <a:rPr sz="3200" spc="0" dirty="0">
                          <a:latin typeface="Arial"/>
                          <a:cs typeface="Arial"/>
                        </a:rPr>
                        <a:t>r</a:t>
                      </a:r>
                      <a:r>
                        <a:rPr sz="3200" spc="-10" dirty="0">
                          <a:latin typeface="Arial"/>
                          <a:cs typeface="Arial"/>
                        </a:rPr>
                        <a:t>i</a:t>
                      </a:r>
                      <a:r>
                        <a:rPr sz="3200" spc="0" dirty="0">
                          <a:latin typeface="Arial"/>
                          <a:cs typeface="Arial"/>
                        </a:rPr>
                        <a:t>ng </a:t>
                      </a:r>
                      <a:r>
                        <a:rPr sz="3200" spc="-5" dirty="0">
                          <a:latin typeface="Arial"/>
                          <a:cs typeface="Arial"/>
                        </a:rPr>
                        <a:t>P</a:t>
                      </a:r>
                      <a:r>
                        <a:rPr sz="3200" spc="0" dirty="0">
                          <a:latin typeface="Arial"/>
                          <a:cs typeface="Arial"/>
                        </a:rPr>
                        <a:t>h</a:t>
                      </a:r>
                      <a:r>
                        <a:rPr sz="3200" spc="-5" dirty="0">
                          <a:latin typeface="Arial"/>
                          <a:cs typeface="Arial"/>
                        </a:rPr>
                        <a:t>a</a:t>
                      </a:r>
                      <a:r>
                        <a:rPr sz="3200" spc="0" dirty="0">
                          <a:latin typeface="Arial"/>
                          <a:cs typeface="Arial"/>
                        </a:rPr>
                        <a:t>se </a:t>
                      </a:r>
                      <a:r>
                        <a:rPr sz="3200" spc="-5" dirty="0">
                          <a:latin typeface="Arial"/>
                          <a:cs typeface="Arial"/>
                        </a:rPr>
                        <a:t>I</a:t>
                      </a:r>
                      <a:r>
                        <a:rPr sz="3200" spc="0" dirty="0">
                          <a:latin typeface="Arial"/>
                          <a:cs typeface="Arial"/>
                        </a:rPr>
                        <a:t>I</a:t>
                      </a:r>
                      <a:r>
                        <a:rPr sz="3200" spc="10" dirty="0">
                          <a:latin typeface="Arial"/>
                          <a:cs typeface="Arial"/>
                        </a:rPr>
                        <a:t> </a:t>
                      </a:r>
                      <a:r>
                        <a:rPr sz="3200" spc="-15" dirty="0">
                          <a:latin typeface="Arial"/>
                          <a:cs typeface="Arial"/>
                        </a:rPr>
                        <a:t>o</a:t>
                      </a:r>
                      <a:r>
                        <a:rPr sz="3200" spc="0" dirty="0">
                          <a:latin typeface="Arial"/>
                          <a:cs typeface="Arial"/>
                        </a:rPr>
                        <a:t>f</a:t>
                      </a:r>
                      <a:r>
                        <a:rPr sz="3200" spc="-5" dirty="0">
                          <a:latin typeface="Arial"/>
                          <a:cs typeface="Arial"/>
                        </a:rPr>
                        <a:t> </a:t>
                      </a:r>
                      <a:r>
                        <a:rPr sz="3200" spc="0" dirty="0">
                          <a:latin typeface="Arial"/>
                          <a:cs typeface="Arial"/>
                        </a:rPr>
                        <a:t>the </a:t>
                      </a:r>
                      <a:r>
                        <a:rPr sz="3200" spc="-10" dirty="0">
                          <a:latin typeface="Arial"/>
                          <a:cs typeface="Arial"/>
                        </a:rPr>
                        <a:t>R</a:t>
                      </a:r>
                      <a:r>
                        <a:rPr sz="3200" spc="-5" dirty="0">
                          <a:latin typeface="Arial"/>
                          <a:cs typeface="Arial"/>
                        </a:rPr>
                        <a:t>P</a:t>
                      </a:r>
                      <a:r>
                        <a:rPr sz="3200" spc="0" dirty="0">
                          <a:latin typeface="Arial"/>
                          <a:cs typeface="Arial"/>
                        </a:rPr>
                        <a:t>MS </a:t>
                      </a:r>
                      <a:r>
                        <a:rPr sz="3200" spc="-10" dirty="0">
                          <a:latin typeface="Arial"/>
                          <a:cs typeface="Arial"/>
                        </a:rPr>
                        <a:t>C</a:t>
                      </a:r>
                      <a:r>
                        <a:rPr sz="3200" spc="0" dirty="0">
                          <a:latin typeface="Arial"/>
                          <a:cs typeface="Arial"/>
                        </a:rPr>
                        <a:t>yc</a:t>
                      </a:r>
                      <a:r>
                        <a:rPr sz="3200" spc="-10" dirty="0">
                          <a:latin typeface="Arial"/>
                          <a:cs typeface="Arial"/>
                        </a:rPr>
                        <a:t>l</a:t>
                      </a:r>
                      <a:r>
                        <a:rPr sz="3200" spc="0" dirty="0">
                          <a:latin typeface="Arial"/>
                          <a:cs typeface="Arial"/>
                        </a:rPr>
                        <a:t>e as ev</a:t>
                      </a:r>
                      <a:r>
                        <a:rPr sz="3200" spc="-10" dirty="0">
                          <a:latin typeface="Arial"/>
                          <a:cs typeface="Arial"/>
                        </a:rPr>
                        <a:t>i</a:t>
                      </a:r>
                      <a:r>
                        <a:rPr sz="3200" spc="0" dirty="0">
                          <a:latin typeface="Arial"/>
                          <a:cs typeface="Arial"/>
                        </a:rPr>
                        <a:t>d</a:t>
                      </a:r>
                      <a:r>
                        <a:rPr sz="3200" spc="-5" dirty="0">
                          <a:latin typeface="Arial"/>
                          <a:cs typeface="Arial"/>
                        </a:rPr>
                        <a:t>e</a:t>
                      </a:r>
                      <a:r>
                        <a:rPr sz="3200" spc="0" dirty="0">
                          <a:latin typeface="Arial"/>
                          <a:cs typeface="Arial"/>
                        </a:rPr>
                        <a:t>nc</a:t>
                      </a:r>
                      <a:r>
                        <a:rPr sz="3200" spc="-5" dirty="0">
                          <a:latin typeface="Arial"/>
                          <a:cs typeface="Arial"/>
                        </a:rPr>
                        <a:t>e</a:t>
                      </a:r>
                      <a:r>
                        <a:rPr sz="3200" spc="0" dirty="0">
                          <a:latin typeface="Arial"/>
                          <a:cs typeface="Arial"/>
                        </a:rPr>
                        <a:t>d by MOV</a:t>
                      </a:r>
                      <a:r>
                        <a:rPr sz="3200" spc="-15" dirty="0">
                          <a:latin typeface="Arial"/>
                          <a:cs typeface="Arial"/>
                        </a:rPr>
                        <a:t> </a:t>
                      </a:r>
                      <a:r>
                        <a:rPr sz="3200" spc="-10" dirty="0">
                          <a:latin typeface="Arial"/>
                          <a:cs typeface="Arial"/>
                        </a:rPr>
                        <a:t>N</a:t>
                      </a:r>
                      <a:r>
                        <a:rPr sz="3200" spc="0" dirty="0">
                          <a:latin typeface="Arial"/>
                          <a:cs typeface="Arial"/>
                        </a:rPr>
                        <a:t>o.</a:t>
                      </a:r>
                      <a:r>
                        <a:rPr sz="3200" spc="-5" dirty="0">
                          <a:latin typeface="Arial"/>
                          <a:cs typeface="Arial"/>
                        </a:rPr>
                        <a:t> </a:t>
                      </a:r>
                      <a:r>
                        <a:rPr sz="3200" spc="0" dirty="0">
                          <a:latin typeface="Arial"/>
                          <a:cs typeface="Arial"/>
                        </a:rPr>
                        <a:t>1</a:t>
                      </a:r>
                      <a:endParaRPr sz="32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83820">
                        <a:lnSpc>
                          <a:spcPct val="100000"/>
                        </a:lnSpc>
                      </a:pPr>
                      <a:r>
                        <a:rPr sz="3200" b="1" spc="-10" dirty="0">
                          <a:latin typeface="Arial"/>
                          <a:cs typeface="Arial"/>
                        </a:rPr>
                        <a:t>D</a:t>
                      </a:r>
                      <a:r>
                        <a:rPr sz="3200" b="1" spc="0" dirty="0">
                          <a:latin typeface="Arial"/>
                          <a:cs typeface="Arial"/>
                        </a:rPr>
                        <a:t>is</a:t>
                      </a:r>
                      <a:r>
                        <a:rPr sz="3200" b="1" spc="-5" dirty="0">
                          <a:latin typeface="Arial"/>
                          <a:cs typeface="Arial"/>
                        </a:rPr>
                        <a:t>c</a:t>
                      </a:r>
                      <a:r>
                        <a:rPr sz="3200" b="1" spc="0" dirty="0">
                          <a:latin typeface="Arial"/>
                          <a:cs typeface="Arial"/>
                        </a:rPr>
                        <a:t>u</a:t>
                      </a:r>
                      <a:r>
                        <a:rPr sz="3200" b="1" spc="-5" dirty="0">
                          <a:latin typeface="Arial"/>
                          <a:cs typeface="Arial"/>
                        </a:rPr>
                        <a:t>s</a:t>
                      </a:r>
                      <a:r>
                        <a:rPr sz="3200" b="1" spc="0" dirty="0">
                          <a:latin typeface="Arial"/>
                          <a:cs typeface="Arial"/>
                        </a:rPr>
                        <a:t>s</a:t>
                      </a:r>
                      <a:r>
                        <a:rPr sz="3200" b="1" spc="-5" dirty="0">
                          <a:latin typeface="Arial"/>
                          <a:cs typeface="Arial"/>
                        </a:rPr>
                        <a:t>e</a:t>
                      </a:r>
                      <a:r>
                        <a:rPr sz="3200" b="1" spc="0" dirty="0">
                          <a:latin typeface="Arial"/>
                          <a:cs typeface="Arial"/>
                        </a:rPr>
                        <a:t>d pro</a:t>
                      </a:r>
                      <a:r>
                        <a:rPr sz="3200" b="1" spc="-10" dirty="0">
                          <a:latin typeface="Arial"/>
                          <a:cs typeface="Arial"/>
                        </a:rPr>
                        <a:t>g</a:t>
                      </a:r>
                      <a:r>
                        <a:rPr sz="3200" b="1" spc="0" dirty="0">
                          <a:latin typeface="Arial"/>
                          <a:cs typeface="Arial"/>
                        </a:rPr>
                        <a:t>ress </a:t>
                      </a:r>
                      <a:r>
                        <a:rPr sz="3200" spc="0" dirty="0">
                          <a:latin typeface="Arial"/>
                          <a:cs typeface="Arial"/>
                        </a:rPr>
                        <a:t>on profess</a:t>
                      </a:r>
                      <a:r>
                        <a:rPr sz="3200" spc="-10" dirty="0">
                          <a:latin typeface="Arial"/>
                          <a:cs typeface="Arial"/>
                        </a:rPr>
                        <a:t>i</a:t>
                      </a:r>
                      <a:r>
                        <a:rPr sz="3200" spc="0" dirty="0">
                          <a:latin typeface="Arial"/>
                          <a:cs typeface="Arial"/>
                        </a:rPr>
                        <a:t>o</a:t>
                      </a:r>
                      <a:r>
                        <a:rPr sz="3200" spc="-5" dirty="0">
                          <a:latin typeface="Arial"/>
                          <a:cs typeface="Arial"/>
                        </a:rPr>
                        <a:t>n</a:t>
                      </a:r>
                      <a:r>
                        <a:rPr sz="3200" spc="0" dirty="0">
                          <a:latin typeface="Arial"/>
                          <a:cs typeface="Arial"/>
                        </a:rPr>
                        <a:t>al d</a:t>
                      </a:r>
                      <a:r>
                        <a:rPr sz="3200" spc="-5" dirty="0">
                          <a:latin typeface="Arial"/>
                          <a:cs typeface="Arial"/>
                        </a:rPr>
                        <a:t>e</a:t>
                      </a:r>
                      <a:r>
                        <a:rPr sz="3200" spc="0" dirty="0">
                          <a:latin typeface="Arial"/>
                          <a:cs typeface="Arial"/>
                        </a:rPr>
                        <a:t>ve</a:t>
                      </a:r>
                      <a:r>
                        <a:rPr sz="3200" spc="-10" dirty="0">
                          <a:latin typeface="Arial"/>
                          <a:cs typeface="Arial"/>
                        </a:rPr>
                        <a:t>l</a:t>
                      </a:r>
                      <a:r>
                        <a:rPr sz="3200" spc="0" dirty="0">
                          <a:latin typeface="Arial"/>
                          <a:cs typeface="Arial"/>
                        </a:rPr>
                        <a:t>o</a:t>
                      </a:r>
                      <a:r>
                        <a:rPr sz="3200" spc="-5" dirty="0">
                          <a:latin typeface="Arial"/>
                          <a:cs typeface="Arial"/>
                        </a:rPr>
                        <a:t>p</a:t>
                      </a:r>
                      <a:r>
                        <a:rPr sz="3200" spc="0" dirty="0">
                          <a:latin typeface="Arial"/>
                          <a:cs typeface="Arial"/>
                        </a:rPr>
                        <a:t>me</a:t>
                      </a:r>
                      <a:r>
                        <a:rPr sz="3200" spc="-5" dirty="0">
                          <a:latin typeface="Arial"/>
                          <a:cs typeface="Arial"/>
                        </a:rPr>
                        <a:t>n</a:t>
                      </a:r>
                      <a:r>
                        <a:rPr sz="3200" spc="0" dirty="0">
                          <a:latin typeface="Arial"/>
                          <a:cs typeface="Arial"/>
                        </a:rPr>
                        <a:t>t g</a:t>
                      </a:r>
                      <a:r>
                        <a:rPr sz="3200" spc="-5" dirty="0">
                          <a:latin typeface="Arial"/>
                          <a:cs typeface="Arial"/>
                        </a:rPr>
                        <a:t>o</a:t>
                      </a:r>
                      <a:r>
                        <a:rPr sz="3200" spc="0" dirty="0">
                          <a:latin typeface="Arial"/>
                          <a:cs typeface="Arial"/>
                        </a:rPr>
                        <a:t>a</a:t>
                      </a:r>
                      <a:r>
                        <a:rPr sz="3200" spc="-10" dirty="0">
                          <a:latin typeface="Arial"/>
                          <a:cs typeface="Arial"/>
                        </a:rPr>
                        <a:t>l</a:t>
                      </a:r>
                      <a:r>
                        <a:rPr sz="3200" spc="0" dirty="0">
                          <a:latin typeface="Arial"/>
                          <a:cs typeface="Arial"/>
                        </a:rPr>
                        <a:t>s</a:t>
                      </a:r>
                      <a:r>
                        <a:rPr sz="3200" spc="5" dirty="0">
                          <a:latin typeface="Arial"/>
                          <a:cs typeface="Arial"/>
                        </a:rPr>
                        <a:t> </a:t>
                      </a:r>
                      <a:r>
                        <a:rPr sz="3200" spc="-10" dirty="0">
                          <a:latin typeface="Arial"/>
                          <a:cs typeface="Arial"/>
                        </a:rPr>
                        <a:t>wi</a:t>
                      </a:r>
                      <a:r>
                        <a:rPr sz="3200" spc="0" dirty="0">
                          <a:latin typeface="Arial"/>
                          <a:cs typeface="Arial"/>
                        </a:rPr>
                        <a:t>th </a:t>
                      </a:r>
                      <a:r>
                        <a:rPr sz="3200" spc="5" dirty="0">
                          <a:latin typeface="Arial"/>
                          <a:cs typeface="Arial"/>
                        </a:rPr>
                        <a:t>t</a:t>
                      </a:r>
                      <a:r>
                        <a:rPr sz="3200" spc="0" dirty="0">
                          <a:latin typeface="Arial"/>
                          <a:cs typeface="Arial"/>
                        </a:rPr>
                        <a:t>he rat</a:t>
                      </a:r>
                      <a:r>
                        <a:rPr sz="3200" spc="-15" dirty="0">
                          <a:latin typeface="Arial"/>
                          <a:cs typeface="Arial"/>
                        </a:rPr>
                        <a:t>e</a:t>
                      </a:r>
                      <a:r>
                        <a:rPr sz="3200" spc="0" dirty="0">
                          <a:latin typeface="Arial"/>
                          <a:cs typeface="Arial"/>
                        </a:rPr>
                        <a:t>r</a:t>
                      </a:r>
                      <a:r>
                        <a:rPr sz="3200" spc="5" dirty="0">
                          <a:latin typeface="Arial"/>
                          <a:cs typeface="Arial"/>
                        </a:rPr>
                        <a:t> </a:t>
                      </a:r>
                      <a:r>
                        <a:rPr sz="3200" spc="0" dirty="0">
                          <a:latin typeface="Arial"/>
                          <a:cs typeface="Arial"/>
                        </a:rPr>
                        <a:t>d</a:t>
                      </a:r>
                      <a:r>
                        <a:rPr sz="3200" spc="-20" dirty="0">
                          <a:latin typeface="Arial"/>
                          <a:cs typeface="Arial"/>
                        </a:rPr>
                        <a:t>u</a:t>
                      </a:r>
                      <a:r>
                        <a:rPr sz="3200" spc="0" dirty="0">
                          <a:latin typeface="Arial"/>
                          <a:cs typeface="Arial"/>
                        </a:rPr>
                        <a:t>r</a:t>
                      </a:r>
                      <a:r>
                        <a:rPr sz="3200" spc="-10" dirty="0">
                          <a:latin typeface="Arial"/>
                          <a:cs typeface="Arial"/>
                        </a:rPr>
                        <a:t>i</a:t>
                      </a:r>
                      <a:r>
                        <a:rPr sz="3200" spc="0" dirty="0">
                          <a:latin typeface="Arial"/>
                          <a:cs typeface="Arial"/>
                        </a:rPr>
                        <a:t>ng the m</a:t>
                      </a:r>
                      <a:r>
                        <a:rPr sz="3200" spc="-10" dirty="0">
                          <a:latin typeface="Arial"/>
                          <a:cs typeface="Arial"/>
                        </a:rPr>
                        <a:t>i</a:t>
                      </a:r>
                      <a:r>
                        <a:rPr sz="3200" spc="-5" dirty="0">
                          <a:latin typeface="Arial"/>
                          <a:cs typeface="Arial"/>
                        </a:rPr>
                        <a:t>d</a:t>
                      </a:r>
                      <a:r>
                        <a:rPr sz="3200" spc="0" dirty="0">
                          <a:latin typeface="Arial"/>
                          <a:cs typeface="Arial"/>
                        </a:rPr>
                        <a:t>-ye</a:t>
                      </a:r>
                      <a:r>
                        <a:rPr sz="3200" spc="-5" dirty="0">
                          <a:latin typeface="Arial"/>
                          <a:cs typeface="Arial"/>
                        </a:rPr>
                        <a:t>a</a:t>
                      </a:r>
                      <a:r>
                        <a:rPr sz="3200" spc="0" dirty="0">
                          <a:latin typeface="Arial"/>
                          <a:cs typeface="Arial"/>
                        </a:rPr>
                        <a:t>r</a:t>
                      </a:r>
                      <a:r>
                        <a:rPr sz="3200" spc="-5" dirty="0">
                          <a:latin typeface="Arial"/>
                          <a:cs typeface="Arial"/>
                        </a:rPr>
                        <a:t> </a:t>
                      </a:r>
                      <a:r>
                        <a:rPr sz="3200" spc="0" dirty="0">
                          <a:latin typeface="Arial"/>
                          <a:cs typeface="Arial"/>
                        </a:rPr>
                        <a:t>r</a:t>
                      </a:r>
                      <a:r>
                        <a:rPr sz="3200" spc="-15" dirty="0">
                          <a:latin typeface="Arial"/>
                          <a:cs typeface="Arial"/>
                        </a:rPr>
                        <a:t>e</a:t>
                      </a:r>
                      <a:r>
                        <a:rPr sz="3200" spc="0" dirty="0">
                          <a:latin typeface="Arial"/>
                          <a:cs typeface="Arial"/>
                        </a:rPr>
                        <a:t>v</a:t>
                      </a:r>
                      <a:r>
                        <a:rPr sz="3200" spc="-10" dirty="0">
                          <a:latin typeface="Arial"/>
                          <a:cs typeface="Arial"/>
                        </a:rPr>
                        <a:t>i</a:t>
                      </a:r>
                      <a:r>
                        <a:rPr sz="3200" spc="0" dirty="0">
                          <a:latin typeface="Arial"/>
                          <a:cs typeface="Arial"/>
                        </a:rPr>
                        <a:t>ew as ev</a:t>
                      </a:r>
                      <a:r>
                        <a:rPr sz="3200" spc="-5" dirty="0">
                          <a:latin typeface="Arial"/>
                          <a:cs typeface="Arial"/>
                        </a:rPr>
                        <a:t>i</a:t>
                      </a:r>
                      <a:r>
                        <a:rPr sz="3200" spc="0" dirty="0">
                          <a:latin typeface="Arial"/>
                          <a:cs typeface="Arial"/>
                        </a:rPr>
                        <a:t>d</a:t>
                      </a:r>
                      <a:r>
                        <a:rPr sz="3200" spc="-5" dirty="0">
                          <a:latin typeface="Arial"/>
                          <a:cs typeface="Arial"/>
                        </a:rPr>
                        <a:t>e</a:t>
                      </a:r>
                      <a:r>
                        <a:rPr sz="3200" spc="0" dirty="0">
                          <a:latin typeface="Arial"/>
                          <a:cs typeface="Arial"/>
                        </a:rPr>
                        <a:t>nc</a:t>
                      </a:r>
                      <a:r>
                        <a:rPr sz="3200" spc="-5" dirty="0">
                          <a:latin typeface="Arial"/>
                          <a:cs typeface="Arial"/>
                        </a:rPr>
                        <a:t>e</a:t>
                      </a:r>
                      <a:r>
                        <a:rPr sz="3200" spc="0" dirty="0">
                          <a:latin typeface="Arial"/>
                          <a:cs typeface="Arial"/>
                        </a:rPr>
                        <a:t>d by </a:t>
                      </a:r>
                      <a:r>
                        <a:rPr sz="3200" spc="-5" dirty="0">
                          <a:latin typeface="Arial"/>
                          <a:cs typeface="Arial"/>
                        </a:rPr>
                        <a:t>M</a:t>
                      </a:r>
                      <a:r>
                        <a:rPr sz="3200" spc="0" dirty="0">
                          <a:latin typeface="Arial"/>
                          <a:cs typeface="Arial"/>
                        </a:rPr>
                        <a:t>OV </a:t>
                      </a:r>
                      <a:r>
                        <a:rPr sz="3200" spc="-10" dirty="0">
                          <a:latin typeface="Arial"/>
                          <a:cs typeface="Arial"/>
                        </a:rPr>
                        <a:t>N</a:t>
                      </a:r>
                      <a:r>
                        <a:rPr sz="3200" spc="-15" dirty="0">
                          <a:latin typeface="Arial"/>
                          <a:cs typeface="Arial"/>
                        </a:rPr>
                        <a:t>o</a:t>
                      </a:r>
                      <a:r>
                        <a:rPr sz="3200" spc="0" dirty="0">
                          <a:latin typeface="Arial"/>
                          <a:cs typeface="Arial"/>
                        </a:rPr>
                        <a:t>.</a:t>
                      </a:r>
                      <a:r>
                        <a:rPr sz="3200" spc="10" dirty="0">
                          <a:latin typeface="Arial"/>
                          <a:cs typeface="Arial"/>
                        </a:rPr>
                        <a:t> </a:t>
                      </a:r>
                      <a:r>
                        <a:rPr sz="3200" spc="0" dirty="0">
                          <a:latin typeface="Arial"/>
                          <a:cs typeface="Arial"/>
                        </a:rPr>
                        <a:t>2</a:t>
                      </a:r>
                      <a:endParaRPr sz="32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52400">
                        <a:lnSpc>
                          <a:spcPct val="100000"/>
                        </a:lnSpc>
                      </a:pPr>
                      <a:r>
                        <a:rPr sz="2800" b="1" spc="-5" dirty="0">
                          <a:latin typeface="Arial"/>
                          <a:cs typeface="Arial"/>
                        </a:rPr>
                        <a:t>S</a:t>
                      </a:r>
                      <a:r>
                        <a:rPr sz="2800" b="1" spc="0" dirty="0">
                          <a:latin typeface="Arial"/>
                          <a:cs typeface="Arial"/>
                        </a:rPr>
                        <a:t>et profes</a:t>
                      </a:r>
                      <a:r>
                        <a:rPr sz="2800" b="1" spc="-5" dirty="0">
                          <a:latin typeface="Arial"/>
                          <a:cs typeface="Arial"/>
                        </a:rPr>
                        <a:t>s</a:t>
                      </a:r>
                      <a:r>
                        <a:rPr sz="2800" b="1" spc="0" dirty="0">
                          <a:latin typeface="Arial"/>
                          <a:cs typeface="Arial"/>
                        </a:rPr>
                        <a:t>io</a:t>
                      </a:r>
                      <a:r>
                        <a:rPr sz="2800" b="1" spc="-10" dirty="0">
                          <a:latin typeface="Arial"/>
                          <a:cs typeface="Arial"/>
                        </a:rPr>
                        <a:t>n</a:t>
                      </a:r>
                      <a:r>
                        <a:rPr sz="2800" b="1" spc="-15" dirty="0">
                          <a:latin typeface="Arial"/>
                          <a:cs typeface="Arial"/>
                        </a:rPr>
                        <a:t>a</a:t>
                      </a:r>
                      <a:r>
                        <a:rPr sz="2800" b="1" spc="0" dirty="0">
                          <a:latin typeface="Arial"/>
                          <a:cs typeface="Arial"/>
                        </a:rPr>
                        <a:t>l d</a:t>
                      </a:r>
                      <a:r>
                        <a:rPr sz="2800" b="1" spc="-5" dirty="0">
                          <a:latin typeface="Arial"/>
                          <a:cs typeface="Arial"/>
                        </a:rPr>
                        <a:t>e</a:t>
                      </a:r>
                      <a:r>
                        <a:rPr sz="2800" b="1" spc="0" dirty="0">
                          <a:latin typeface="Arial"/>
                          <a:cs typeface="Arial"/>
                        </a:rPr>
                        <a:t>v</a:t>
                      </a:r>
                      <a:r>
                        <a:rPr sz="2800" b="1" spc="-5" dirty="0">
                          <a:latin typeface="Arial"/>
                          <a:cs typeface="Arial"/>
                        </a:rPr>
                        <a:t>e</a:t>
                      </a:r>
                      <a:r>
                        <a:rPr sz="2800" b="1" spc="0" dirty="0">
                          <a:latin typeface="Arial"/>
                          <a:cs typeface="Arial"/>
                        </a:rPr>
                        <a:t>lo</a:t>
                      </a:r>
                      <a:r>
                        <a:rPr sz="2800" b="1" spc="-10" dirty="0">
                          <a:latin typeface="Arial"/>
                          <a:cs typeface="Arial"/>
                        </a:rPr>
                        <a:t>p</a:t>
                      </a:r>
                      <a:r>
                        <a:rPr sz="2800" b="1" spc="0" dirty="0">
                          <a:latin typeface="Arial"/>
                          <a:cs typeface="Arial"/>
                        </a:rPr>
                        <a:t>me</a:t>
                      </a:r>
                      <a:r>
                        <a:rPr sz="2800" b="1" spc="-15" dirty="0">
                          <a:latin typeface="Arial"/>
                          <a:cs typeface="Arial"/>
                        </a:rPr>
                        <a:t>n</a:t>
                      </a:r>
                      <a:r>
                        <a:rPr sz="2800" b="1" spc="0" dirty="0">
                          <a:latin typeface="Arial"/>
                          <a:cs typeface="Arial"/>
                        </a:rPr>
                        <a:t>t g</a:t>
                      </a:r>
                      <a:r>
                        <a:rPr sz="2800" b="1" spc="-10" dirty="0">
                          <a:latin typeface="Arial"/>
                          <a:cs typeface="Arial"/>
                        </a:rPr>
                        <a:t>o</a:t>
                      </a:r>
                      <a:r>
                        <a:rPr sz="2800" b="1" spc="0" dirty="0">
                          <a:latin typeface="Arial"/>
                          <a:cs typeface="Arial"/>
                        </a:rPr>
                        <a:t>als</a:t>
                      </a:r>
                      <a:r>
                        <a:rPr sz="2800" b="1" spc="5" dirty="0">
                          <a:latin typeface="Arial"/>
                          <a:cs typeface="Arial"/>
                        </a:rPr>
                        <a:t> </a:t>
                      </a:r>
                      <a:r>
                        <a:rPr sz="3200" spc="0" dirty="0">
                          <a:latin typeface="Arial"/>
                          <a:cs typeface="Arial"/>
                        </a:rPr>
                        <a:t>b</a:t>
                      </a:r>
                      <a:r>
                        <a:rPr sz="3200" spc="-5" dirty="0">
                          <a:latin typeface="Arial"/>
                          <a:cs typeface="Arial"/>
                        </a:rPr>
                        <a:t>a</a:t>
                      </a:r>
                      <a:r>
                        <a:rPr sz="3200" spc="0" dirty="0">
                          <a:latin typeface="Arial"/>
                          <a:cs typeface="Arial"/>
                        </a:rPr>
                        <a:t>sed on </a:t>
                      </a:r>
                      <a:r>
                        <a:rPr sz="3200" spc="-5" dirty="0">
                          <a:latin typeface="Arial"/>
                          <a:cs typeface="Arial"/>
                        </a:rPr>
                        <a:t>e</a:t>
                      </a:r>
                      <a:r>
                        <a:rPr sz="3200" spc="0" dirty="0">
                          <a:latin typeface="Arial"/>
                          <a:cs typeface="Arial"/>
                        </a:rPr>
                        <a:t>-</a:t>
                      </a:r>
                      <a:r>
                        <a:rPr sz="3200" spc="-5" dirty="0">
                          <a:latin typeface="Arial"/>
                          <a:cs typeface="Arial"/>
                        </a:rPr>
                        <a:t>SA</a:t>
                      </a:r>
                      <a:r>
                        <a:rPr sz="3200" spc="0" dirty="0">
                          <a:latin typeface="Arial"/>
                          <a:cs typeface="Arial"/>
                        </a:rPr>
                        <a:t>T res</a:t>
                      </a:r>
                      <a:r>
                        <a:rPr sz="3200" spc="-5" dirty="0">
                          <a:latin typeface="Arial"/>
                          <a:cs typeface="Arial"/>
                        </a:rPr>
                        <a:t>u</a:t>
                      </a:r>
                      <a:r>
                        <a:rPr sz="3200" spc="-10" dirty="0">
                          <a:latin typeface="Arial"/>
                          <a:cs typeface="Arial"/>
                        </a:rPr>
                        <a:t>l</a:t>
                      </a:r>
                      <a:r>
                        <a:rPr sz="3200" spc="0" dirty="0">
                          <a:latin typeface="Arial"/>
                          <a:cs typeface="Arial"/>
                        </a:rPr>
                        <a:t>ts</a:t>
                      </a:r>
                      <a:r>
                        <a:rPr sz="3200" spc="-10" dirty="0">
                          <a:latin typeface="Arial"/>
                          <a:cs typeface="Arial"/>
                        </a:rPr>
                        <a:t> </a:t>
                      </a:r>
                      <a:r>
                        <a:rPr sz="3200" spc="0" dirty="0">
                          <a:latin typeface="Arial"/>
                          <a:cs typeface="Arial"/>
                        </a:rPr>
                        <a:t>as ev</a:t>
                      </a:r>
                      <a:r>
                        <a:rPr sz="3200" spc="-10" dirty="0">
                          <a:latin typeface="Arial"/>
                          <a:cs typeface="Arial"/>
                        </a:rPr>
                        <a:t>i</a:t>
                      </a:r>
                      <a:r>
                        <a:rPr sz="3200" spc="0" dirty="0">
                          <a:latin typeface="Arial"/>
                          <a:cs typeface="Arial"/>
                        </a:rPr>
                        <a:t>d</a:t>
                      </a:r>
                      <a:r>
                        <a:rPr sz="3200" spc="-5" dirty="0">
                          <a:latin typeface="Arial"/>
                          <a:cs typeface="Arial"/>
                        </a:rPr>
                        <a:t>e</a:t>
                      </a:r>
                      <a:r>
                        <a:rPr sz="3200" spc="0" dirty="0">
                          <a:latin typeface="Arial"/>
                          <a:cs typeface="Arial"/>
                        </a:rPr>
                        <a:t>nc</a:t>
                      </a:r>
                      <a:r>
                        <a:rPr sz="3200" spc="-5" dirty="0">
                          <a:latin typeface="Arial"/>
                          <a:cs typeface="Arial"/>
                        </a:rPr>
                        <a:t>e</a:t>
                      </a:r>
                      <a:r>
                        <a:rPr sz="3200" spc="0" dirty="0">
                          <a:latin typeface="Arial"/>
                          <a:cs typeface="Arial"/>
                        </a:rPr>
                        <a:t>d by MOV</a:t>
                      </a:r>
                      <a:r>
                        <a:rPr sz="3200" spc="-15" dirty="0">
                          <a:latin typeface="Arial"/>
                          <a:cs typeface="Arial"/>
                        </a:rPr>
                        <a:t> </a:t>
                      </a:r>
                      <a:r>
                        <a:rPr sz="3200" spc="-10" dirty="0">
                          <a:latin typeface="Arial"/>
                          <a:cs typeface="Arial"/>
                        </a:rPr>
                        <a:t>N</a:t>
                      </a:r>
                      <a:r>
                        <a:rPr sz="3200" spc="0" dirty="0">
                          <a:latin typeface="Arial"/>
                          <a:cs typeface="Arial"/>
                        </a:rPr>
                        <a:t>o.</a:t>
                      </a:r>
                      <a:r>
                        <a:rPr sz="3200" spc="-5" dirty="0">
                          <a:latin typeface="Arial"/>
                          <a:cs typeface="Arial"/>
                        </a:rPr>
                        <a:t> </a:t>
                      </a:r>
                      <a:r>
                        <a:rPr sz="3200" spc="0" dirty="0">
                          <a:latin typeface="Arial"/>
                          <a:cs typeface="Arial"/>
                        </a:rPr>
                        <a:t>3</a:t>
                      </a:r>
                      <a:endParaRPr sz="32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2865" marR="85725">
                        <a:lnSpc>
                          <a:spcPct val="100000"/>
                        </a:lnSpc>
                      </a:pPr>
                      <a:r>
                        <a:rPr sz="2800" b="1" spc="5" dirty="0">
                          <a:latin typeface="Arial"/>
                          <a:cs typeface="Arial"/>
                        </a:rPr>
                        <a:t>A</a:t>
                      </a:r>
                      <a:r>
                        <a:rPr sz="2800" b="1" spc="0" dirty="0">
                          <a:latin typeface="Arial"/>
                          <a:cs typeface="Arial"/>
                        </a:rPr>
                        <a:t>c</a:t>
                      </a:r>
                      <a:r>
                        <a:rPr sz="2800" b="1" spc="-5" dirty="0">
                          <a:latin typeface="Arial"/>
                          <a:cs typeface="Arial"/>
                        </a:rPr>
                        <a:t>c</a:t>
                      </a:r>
                      <a:r>
                        <a:rPr sz="2800" b="1" spc="0" dirty="0">
                          <a:latin typeface="Arial"/>
                          <a:cs typeface="Arial"/>
                        </a:rPr>
                        <a:t>om</a:t>
                      </a:r>
                      <a:r>
                        <a:rPr sz="2800" b="1" spc="-15" dirty="0">
                          <a:latin typeface="Arial"/>
                          <a:cs typeface="Arial"/>
                        </a:rPr>
                        <a:t>p</a:t>
                      </a:r>
                      <a:r>
                        <a:rPr sz="2800" b="1" spc="0" dirty="0">
                          <a:latin typeface="Arial"/>
                          <a:cs typeface="Arial"/>
                        </a:rPr>
                        <a:t>lis</a:t>
                      </a:r>
                      <a:r>
                        <a:rPr sz="2800" b="1" spc="-5" dirty="0">
                          <a:latin typeface="Arial"/>
                          <a:cs typeface="Arial"/>
                        </a:rPr>
                        <a:t>h</a:t>
                      </a:r>
                      <a:r>
                        <a:rPr sz="2800" b="1" spc="0" dirty="0">
                          <a:latin typeface="Arial"/>
                          <a:cs typeface="Arial"/>
                        </a:rPr>
                        <a:t>ed the </a:t>
                      </a:r>
                      <a:r>
                        <a:rPr sz="2800" b="1" spc="-15" dirty="0">
                          <a:latin typeface="Arial"/>
                          <a:cs typeface="Arial"/>
                        </a:rPr>
                        <a:t>e</a:t>
                      </a:r>
                      <a:r>
                        <a:rPr sz="2800" b="1" spc="0" dirty="0">
                          <a:latin typeface="Arial"/>
                          <a:cs typeface="Arial"/>
                        </a:rPr>
                        <a:t>-</a:t>
                      </a:r>
                      <a:r>
                        <a:rPr sz="2800" b="1" spc="-5" dirty="0">
                          <a:latin typeface="Arial"/>
                          <a:cs typeface="Arial"/>
                        </a:rPr>
                        <a:t>S</a:t>
                      </a:r>
                      <a:r>
                        <a:rPr sz="2800" b="1" spc="-10" dirty="0">
                          <a:latin typeface="Arial"/>
                          <a:cs typeface="Arial"/>
                        </a:rPr>
                        <a:t>A</a:t>
                      </a:r>
                      <a:r>
                        <a:rPr sz="2800" b="1" spc="0" dirty="0">
                          <a:latin typeface="Arial"/>
                          <a:cs typeface="Arial"/>
                        </a:rPr>
                        <a:t>T </a:t>
                      </a:r>
                      <a:r>
                        <a:rPr sz="3200" spc="0" dirty="0">
                          <a:latin typeface="Arial"/>
                          <a:cs typeface="Arial"/>
                        </a:rPr>
                        <a:t>at</a:t>
                      </a:r>
                      <a:r>
                        <a:rPr sz="3200" spc="-5" dirty="0">
                          <a:latin typeface="Arial"/>
                          <a:cs typeface="Arial"/>
                        </a:rPr>
                        <a:t> </a:t>
                      </a:r>
                      <a:r>
                        <a:rPr sz="3200" spc="0" dirty="0">
                          <a:latin typeface="Arial"/>
                          <a:cs typeface="Arial"/>
                        </a:rPr>
                        <a:t>the b</a:t>
                      </a:r>
                      <a:r>
                        <a:rPr sz="3200" spc="-5" dirty="0">
                          <a:latin typeface="Arial"/>
                          <a:cs typeface="Arial"/>
                        </a:rPr>
                        <a:t>e</a:t>
                      </a:r>
                      <a:r>
                        <a:rPr sz="3200" spc="0" dirty="0">
                          <a:latin typeface="Arial"/>
                          <a:cs typeface="Arial"/>
                        </a:rPr>
                        <a:t>g</a:t>
                      </a:r>
                      <a:r>
                        <a:rPr sz="3200" spc="-10" dirty="0">
                          <a:latin typeface="Arial"/>
                          <a:cs typeface="Arial"/>
                        </a:rPr>
                        <a:t>i</a:t>
                      </a:r>
                      <a:r>
                        <a:rPr sz="3200" spc="0" dirty="0">
                          <a:latin typeface="Arial"/>
                          <a:cs typeface="Arial"/>
                        </a:rPr>
                        <a:t>n</a:t>
                      </a:r>
                      <a:r>
                        <a:rPr sz="3200" spc="-5" dirty="0">
                          <a:latin typeface="Arial"/>
                          <a:cs typeface="Arial"/>
                        </a:rPr>
                        <a:t>n</a:t>
                      </a:r>
                      <a:r>
                        <a:rPr sz="3200" spc="-10" dirty="0">
                          <a:latin typeface="Arial"/>
                          <a:cs typeface="Arial"/>
                        </a:rPr>
                        <a:t>i</a:t>
                      </a:r>
                      <a:r>
                        <a:rPr sz="3200" spc="0" dirty="0">
                          <a:latin typeface="Arial"/>
                          <a:cs typeface="Arial"/>
                        </a:rPr>
                        <a:t>ng of</a:t>
                      </a:r>
                      <a:r>
                        <a:rPr sz="3200" spc="-5" dirty="0">
                          <a:latin typeface="Arial"/>
                          <a:cs typeface="Arial"/>
                        </a:rPr>
                        <a:t> </a:t>
                      </a:r>
                      <a:r>
                        <a:rPr sz="3200" spc="0" dirty="0">
                          <a:latin typeface="Arial"/>
                          <a:cs typeface="Arial"/>
                        </a:rPr>
                        <a:t>the sch</a:t>
                      </a:r>
                      <a:r>
                        <a:rPr sz="3200" spc="-5" dirty="0">
                          <a:latin typeface="Arial"/>
                          <a:cs typeface="Arial"/>
                        </a:rPr>
                        <a:t>o</a:t>
                      </a:r>
                      <a:r>
                        <a:rPr sz="3200" spc="0" dirty="0">
                          <a:latin typeface="Arial"/>
                          <a:cs typeface="Arial"/>
                        </a:rPr>
                        <a:t>ol</a:t>
                      </a:r>
                      <a:r>
                        <a:rPr sz="3200" spc="-5" dirty="0">
                          <a:latin typeface="Arial"/>
                          <a:cs typeface="Arial"/>
                        </a:rPr>
                        <a:t> </a:t>
                      </a:r>
                      <a:r>
                        <a:rPr sz="3200" spc="0" dirty="0">
                          <a:latin typeface="Arial"/>
                          <a:cs typeface="Arial"/>
                        </a:rPr>
                        <a:t>ye</a:t>
                      </a:r>
                      <a:r>
                        <a:rPr sz="3200" spc="-5" dirty="0">
                          <a:latin typeface="Arial"/>
                          <a:cs typeface="Arial"/>
                        </a:rPr>
                        <a:t>a</a:t>
                      </a:r>
                      <a:r>
                        <a:rPr sz="3200" spc="0" dirty="0">
                          <a:latin typeface="Arial"/>
                          <a:cs typeface="Arial"/>
                        </a:rPr>
                        <a:t>r</a:t>
                      </a:r>
                      <a:r>
                        <a:rPr sz="3200" spc="-5" dirty="0">
                          <a:latin typeface="Arial"/>
                          <a:cs typeface="Arial"/>
                        </a:rPr>
                        <a:t> </a:t>
                      </a:r>
                      <a:r>
                        <a:rPr sz="3200" spc="0" dirty="0">
                          <a:latin typeface="Arial"/>
                          <a:cs typeface="Arial"/>
                        </a:rPr>
                        <a:t>as ev</a:t>
                      </a:r>
                      <a:r>
                        <a:rPr sz="3200" spc="-10" dirty="0">
                          <a:latin typeface="Arial"/>
                          <a:cs typeface="Arial"/>
                        </a:rPr>
                        <a:t>i</a:t>
                      </a:r>
                      <a:r>
                        <a:rPr sz="3200" spc="0" dirty="0">
                          <a:latin typeface="Arial"/>
                          <a:cs typeface="Arial"/>
                        </a:rPr>
                        <a:t>d</a:t>
                      </a:r>
                      <a:r>
                        <a:rPr sz="3200" spc="-5" dirty="0">
                          <a:latin typeface="Arial"/>
                          <a:cs typeface="Arial"/>
                        </a:rPr>
                        <a:t>e</a:t>
                      </a:r>
                      <a:r>
                        <a:rPr sz="3200" spc="0" dirty="0">
                          <a:latin typeface="Arial"/>
                          <a:cs typeface="Arial"/>
                        </a:rPr>
                        <a:t>nc</a:t>
                      </a:r>
                      <a:r>
                        <a:rPr sz="3200" spc="-5" dirty="0">
                          <a:latin typeface="Arial"/>
                          <a:cs typeface="Arial"/>
                        </a:rPr>
                        <a:t>e</a:t>
                      </a:r>
                      <a:r>
                        <a:rPr sz="3200" spc="0" dirty="0">
                          <a:latin typeface="Arial"/>
                          <a:cs typeface="Arial"/>
                        </a:rPr>
                        <a:t>d by MOV</a:t>
                      </a:r>
                      <a:r>
                        <a:rPr sz="3200" spc="-15" dirty="0">
                          <a:latin typeface="Arial"/>
                          <a:cs typeface="Arial"/>
                        </a:rPr>
                        <a:t> </a:t>
                      </a:r>
                      <a:r>
                        <a:rPr sz="3200" spc="-10" dirty="0">
                          <a:latin typeface="Arial"/>
                          <a:cs typeface="Arial"/>
                        </a:rPr>
                        <a:t>N</a:t>
                      </a:r>
                      <a:r>
                        <a:rPr sz="3200" spc="0" dirty="0">
                          <a:latin typeface="Arial"/>
                          <a:cs typeface="Arial"/>
                        </a:rPr>
                        <a:t>o.</a:t>
                      </a:r>
                      <a:r>
                        <a:rPr sz="3200" spc="-5" dirty="0">
                          <a:latin typeface="Arial"/>
                          <a:cs typeface="Arial"/>
                        </a:rPr>
                        <a:t> </a:t>
                      </a:r>
                      <a:r>
                        <a:rPr sz="3200" spc="0" dirty="0">
                          <a:latin typeface="Arial"/>
                          <a:cs typeface="Arial"/>
                        </a:rPr>
                        <a:t>4</a:t>
                      </a:r>
                      <a:endParaRPr sz="32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19380">
                        <a:lnSpc>
                          <a:spcPct val="100000"/>
                        </a:lnSpc>
                      </a:pPr>
                      <a:r>
                        <a:rPr sz="3200" spc="-10" dirty="0">
                          <a:latin typeface="Arial"/>
                          <a:cs typeface="Arial"/>
                        </a:rPr>
                        <a:t>N</a:t>
                      </a:r>
                      <a:r>
                        <a:rPr sz="3200" spc="0" dirty="0">
                          <a:latin typeface="Arial"/>
                          <a:cs typeface="Arial"/>
                        </a:rPr>
                        <a:t>o acceptab</a:t>
                      </a:r>
                      <a:r>
                        <a:rPr sz="3200" spc="-10" dirty="0">
                          <a:latin typeface="Arial"/>
                          <a:cs typeface="Arial"/>
                        </a:rPr>
                        <a:t>l</a:t>
                      </a:r>
                      <a:r>
                        <a:rPr sz="3200" spc="0" dirty="0">
                          <a:latin typeface="Arial"/>
                          <a:cs typeface="Arial"/>
                        </a:rPr>
                        <a:t>e ev</a:t>
                      </a:r>
                      <a:r>
                        <a:rPr sz="3200" spc="-10" dirty="0">
                          <a:latin typeface="Arial"/>
                          <a:cs typeface="Arial"/>
                        </a:rPr>
                        <a:t>i</a:t>
                      </a:r>
                      <a:r>
                        <a:rPr sz="3200" spc="0" dirty="0">
                          <a:latin typeface="Arial"/>
                          <a:cs typeface="Arial"/>
                        </a:rPr>
                        <a:t>d</a:t>
                      </a:r>
                      <a:r>
                        <a:rPr sz="3200" spc="-5" dirty="0">
                          <a:latin typeface="Arial"/>
                          <a:cs typeface="Arial"/>
                        </a:rPr>
                        <a:t>e</a:t>
                      </a:r>
                      <a:r>
                        <a:rPr sz="3200" spc="0" dirty="0">
                          <a:latin typeface="Arial"/>
                          <a:cs typeface="Arial"/>
                        </a:rPr>
                        <a:t>nce</a:t>
                      </a:r>
                      <a:endParaRPr sz="32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812800" y="476250"/>
            <a:ext cx="17297400" cy="365898"/>
          </a:xfrm>
          <a:prstGeom prst="rect">
            <a:avLst/>
          </a:prstGeom>
        </p:spPr>
        <p:txBody>
          <a:bodyPr vert="horz" wrap="square" lIns="0" tIns="0" rIns="0" bIns="0" rtlCol="0">
            <a:noAutofit/>
          </a:bodyPr>
          <a:lstStyle/>
          <a:p>
            <a:pPr marL="12700"/>
            <a:r>
              <a:rPr sz="2400" b="1" dirty="0">
                <a:latin typeface="Arial"/>
                <a:cs typeface="Arial"/>
              </a:rPr>
              <a:t>K</a:t>
            </a:r>
            <a:r>
              <a:rPr sz="2400" b="1" spc="-10" dirty="0">
                <a:latin typeface="Arial"/>
                <a:cs typeface="Arial"/>
              </a:rPr>
              <a:t>R</a:t>
            </a:r>
            <a:r>
              <a:rPr sz="2400" b="1" dirty="0">
                <a:latin typeface="Arial"/>
                <a:cs typeface="Arial"/>
              </a:rPr>
              <a:t>A 5:</a:t>
            </a:r>
            <a:r>
              <a:rPr sz="2400" b="1" spc="5" dirty="0">
                <a:latin typeface="Arial"/>
                <a:cs typeface="Arial"/>
              </a:rPr>
              <a:t> </a:t>
            </a:r>
            <a:r>
              <a:rPr sz="2400" b="1" spc="-5" dirty="0">
                <a:latin typeface="Arial"/>
                <a:cs typeface="Arial"/>
              </a:rPr>
              <a:t>P</a:t>
            </a:r>
            <a:r>
              <a:rPr sz="2400" b="1" dirty="0">
                <a:latin typeface="Arial"/>
                <a:cs typeface="Arial"/>
              </a:rPr>
              <a:t>lus Fa</a:t>
            </a:r>
            <a:r>
              <a:rPr sz="2400" b="1" spc="-10" dirty="0">
                <a:latin typeface="Arial"/>
                <a:cs typeface="Arial"/>
              </a:rPr>
              <a:t>ct</a:t>
            </a:r>
            <a:r>
              <a:rPr sz="2400" b="1" spc="-5" dirty="0">
                <a:latin typeface="Arial"/>
                <a:cs typeface="Arial"/>
              </a:rPr>
              <a:t>o</a:t>
            </a:r>
            <a:r>
              <a:rPr sz="2400" b="1" dirty="0">
                <a:latin typeface="Arial"/>
                <a:cs typeface="Arial"/>
              </a:rPr>
              <a:t>r</a:t>
            </a:r>
            <a:endParaRPr lang="en-US" sz="2400" b="1" dirty="0">
              <a:latin typeface="Arial"/>
              <a:cs typeface="Arial"/>
            </a:endParaRPr>
          </a:p>
          <a:p>
            <a:pPr marL="12700"/>
            <a:r>
              <a:rPr lang="en-US" sz="3200" b="1" dirty="0">
                <a:highlight>
                  <a:srgbClr val="FFFF00"/>
                </a:highlight>
                <a:latin typeface="Arial"/>
                <a:cs typeface="Arial"/>
              </a:rPr>
              <a:t>O</a:t>
            </a:r>
            <a:r>
              <a:rPr lang="en-US" sz="3200" b="1" spc="-10" dirty="0">
                <a:highlight>
                  <a:srgbClr val="FFFF00"/>
                </a:highlight>
                <a:latin typeface="Arial"/>
                <a:cs typeface="Arial"/>
              </a:rPr>
              <a:t>B</a:t>
            </a:r>
            <a:r>
              <a:rPr lang="en-US" sz="3200" b="1" spc="0" dirty="0">
                <a:highlight>
                  <a:srgbClr val="FFFF00"/>
                </a:highlight>
                <a:latin typeface="Arial"/>
                <a:cs typeface="Arial"/>
              </a:rPr>
              <a:t>J</a:t>
            </a:r>
            <a:r>
              <a:rPr lang="en-US" sz="3200" b="1" spc="-10" dirty="0">
                <a:highlight>
                  <a:srgbClr val="FFFF00"/>
                </a:highlight>
                <a:latin typeface="Arial"/>
                <a:cs typeface="Arial"/>
              </a:rPr>
              <a:t>EC</a:t>
            </a:r>
            <a:r>
              <a:rPr lang="en-US" sz="3200" b="1" spc="0" dirty="0">
                <a:highlight>
                  <a:srgbClr val="FFFF00"/>
                </a:highlight>
                <a:latin typeface="Arial"/>
                <a:cs typeface="Arial"/>
              </a:rPr>
              <a:t>TIVE </a:t>
            </a:r>
            <a:r>
              <a:rPr lang="en-US" sz="3200" b="1" dirty="0">
                <a:highlight>
                  <a:srgbClr val="FFFF00"/>
                </a:highlight>
                <a:latin typeface="Arial"/>
                <a:cs typeface="Arial"/>
              </a:rPr>
              <a:t>1</a:t>
            </a:r>
            <a:r>
              <a:rPr lang="en-US" sz="3200" b="1" spc="-5" dirty="0">
                <a:highlight>
                  <a:srgbClr val="FFFF00"/>
                </a:highlight>
                <a:latin typeface="Arial"/>
                <a:cs typeface="Arial"/>
              </a:rPr>
              <a:t>9</a:t>
            </a:r>
            <a:r>
              <a:rPr lang="en-US" sz="3200" b="1" spc="0" dirty="0">
                <a:highlight>
                  <a:srgbClr val="FFFF00"/>
                </a:highlight>
                <a:latin typeface="Arial"/>
                <a:cs typeface="Arial"/>
              </a:rPr>
              <a:t>.</a:t>
            </a:r>
            <a:r>
              <a:rPr lang="en-US" sz="3200" b="1" spc="10" dirty="0">
                <a:highlight>
                  <a:srgbClr val="FFFF00"/>
                </a:highlight>
                <a:latin typeface="Arial"/>
                <a:cs typeface="Arial"/>
              </a:rPr>
              <a:t> </a:t>
            </a:r>
            <a:r>
              <a:rPr lang="en-US" sz="3200" b="1" spc="-5" dirty="0">
                <a:highlight>
                  <a:srgbClr val="FFFF00"/>
                </a:highlight>
                <a:latin typeface="Arial"/>
                <a:cs typeface="Arial"/>
              </a:rPr>
              <a:t>P</a:t>
            </a:r>
            <a:r>
              <a:rPr lang="en-US" sz="3200" b="1" spc="0" dirty="0">
                <a:highlight>
                  <a:srgbClr val="FFFF00"/>
                </a:highlight>
                <a:latin typeface="Arial"/>
                <a:cs typeface="Arial"/>
              </a:rPr>
              <a:t>e</a:t>
            </a:r>
            <a:r>
              <a:rPr lang="en-US" sz="3200" b="1" spc="-15" dirty="0">
                <a:highlight>
                  <a:srgbClr val="FFFF00"/>
                </a:highlight>
                <a:latin typeface="Arial"/>
                <a:cs typeface="Arial"/>
              </a:rPr>
              <a:t>r</a:t>
            </a:r>
            <a:r>
              <a:rPr lang="en-US" sz="3200" b="1" spc="0" dirty="0">
                <a:highlight>
                  <a:srgbClr val="FFFF00"/>
                </a:highlight>
                <a:latin typeface="Arial"/>
                <a:cs typeface="Arial"/>
              </a:rPr>
              <a:t>fo</a:t>
            </a:r>
            <a:r>
              <a:rPr lang="en-US" sz="3200" b="1" spc="-15" dirty="0">
                <a:highlight>
                  <a:srgbClr val="FFFF00"/>
                </a:highlight>
                <a:latin typeface="Arial"/>
                <a:cs typeface="Arial"/>
              </a:rPr>
              <a:t>r</a:t>
            </a:r>
            <a:r>
              <a:rPr lang="en-US" sz="3200" b="1" spc="0" dirty="0">
                <a:highlight>
                  <a:srgbClr val="FFFF00"/>
                </a:highlight>
                <a:latin typeface="Arial"/>
                <a:cs typeface="Arial"/>
              </a:rPr>
              <a:t>med v</a:t>
            </a:r>
            <a:r>
              <a:rPr lang="en-US" sz="3200" b="1" spc="-5" dirty="0">
                <a:highlight>
                  <a:srgbClr val="FFFF00"/>
                </a:highlight>
                <a:latin typeface="Arial"/>
                <a:cs typeface="Arial"/>
              </a:rPr>
              <a:t>a</a:t>
            </a:r>
            <a:r>
              <a:rPr lang="en-US" sz="3200" b="1" spc="0" dirty="0">
                <a:highlight>
                  <a:srgbClr val="FFFF00"/>
                </a:highlight>
                <a:latin typeface="Arial"/>
                <a:cs typeface="Arial"/>
              </a:rPr>
              <a:t>r</a:t>
            </a:r>
            <a:r>
              <a:rPr lang="en-US" sz="3200" b="1" spc="5" dirty="0">
                <a:highlight>
                  <a:srgbClr val="FFFF00"/>
                </a:highlight>
                <a:latin typeface="Arial"/>
                <a:cs typeface="Arial"/>
              </a:rPr>
              <a:t>i</a:t>
            </a:r>
            <a:r>
              <a:rPr lang="en-US" sz="3200" b="1" spc="0" dirty="0">
                <a:highlight>
                  <a:srgbClr val="FFFF00"/>
                </a:highlight>
                <a:latin typeface="Arial"/>
                <a:cs typeface="Arial"/>
              </a:rPr>
              <a:t>o</a:t>
            </a:r>
            <a:r>
              <a:rPr lang="en-US" sz="3200" b="1" spc="-10" dirty="0">
                <a:highlight>
                  <a:srgbClr val="FFFF00"/>
                </a:highlight>
                <a:latin typeface="Arial"/>
                <a:cs typeface="Arial"/>
              </a:rPr>
              <a:t>u</a:t>
            </a:r>
            <a:r>
              <a:rPr lang="en-US" sz="3200" b="1" spc="0" dirty="0">
                <a:highlight>
                  <a:srgbClr val="FFFF00"/>
                </a:highlight>
                <a:latin typeface="Arial"/>
                <a:cs typeface="Arial"/>
              </a:rPr>
              <a:t>s</a:t>
            </a:r>
            <a:r>
              <a:rPr lang="en-US" sz="3200" b="1" spc="-10" dirty="0">
                <a:highlight>
                  <a:srgbClr val="FFFF00"/>
                </a:highlight>
                <a:latin typeface="Arial"/>
                <a:cs typeface="Arial"/>
              </a:rPr>
              <a:t> </a:t>
            </a:r>
            <a:r>
              <a:rPr lang="en-US" sz="3200" b="1" spc="0" dirty="0">
                <a:highlight>
                  <a:srgbClr val="FFFF00"/>
                </a:highlight>
                <a:latin typeface="Arial"/>
                <a:cs typeface="Arial"/>
              </a:rPr>
              <a:t>rel</a:t>
            </a:r>
            <a:r>
              <a:rPr lang="en-US" sz="3200" b="1" spc="-15" dirty="0">
                <a:highlight>
                  <a:srgbClr val="FFFF00"/>
                </a:highlight>
                <a:latin typeface="Arial"/>
                <a:cs typeface="Arial"/>
              </a:rPr>
              <a:t>a</a:t>
            </a:r>
            <a:r>
              <a:rPr lang="en-US" sz="3200" b="1" spc="0" dirty="0">
                <a:highlight>
                  <a:srgbClr val="FFFF00"/>
                </a:highlight>
                <a:latin typeface="Arial"/>
                <a:cs typeface="Arial"/>
              </a:rPr>
              <a:t>ted works</a:t>
            </a:r>
            <a:r>
              <a:rPr lang="en-US" sz="3200" b="1" spc="-10" dirty="0">
                <a:highlight>
                  <a:srgbClr val="FFFF00"/>
                </a:highlight>
                <a:latin typeface="Arial"/>
                <a:cs typeface="Arial"/>
              </a:rPr>
              <a:t> </a:t>
            </a:r>
            <a:r>
              <a:rPr lang="en-US" sz="3200" b="1" spc="0" dirty="0">
                <a:highlight>
                  <a:srgbClr val="FFFF00"/>
                </a:highlight>
                <a:latin typeface="Arial"/>
                <a:cs typeface="Arial"/>
              </a:rPr>
              <a:t>/ a</a:t>
            </a:r>
            <a:r>
              <a:rPr lang="en-US" sz="3200" b="1" spc="-5" dirty="0">
                <a:highlight>
                  <a:srgbClr val="FFFF00"/>
                </a:highlight>
                <a:latin typeface="Arial"/>
                <a:cs typeface="Arial"/>
              </a:rPr>
              <a:t>c</a:t>
            </a:r>
            <a:r>
              <a:rPr lang="en-US" sz="3200" b="1" spc="0" dirty="0">
                <a:highlight>
                  <a:srgbClr val="FFFF00"/>
                </a:highlight>
                <a:latin typeface="Arial"/>
                <a:cs typeface="Arial"/>
              </a:rPr>
              <a:t>ti</a:t>
            </a:r>
            <a:r>
              <a:rPr lang="en-US" sz="3200" b="1" spc="-15" dirty="0">
                <a:highlight>
                  <a:srgbClr val="FFFF00"/>
                </a:highlight>
                <a:latin typeface="Arial"/>
                <a:cs typeface="Arial"/>
              </a:rPr>
              <a:t>v</a:t>
            </a:r>
            <a:r>
              <a:rPr lang="en-US" sz="3200" b="1" spc="0" dirty="0">
                <a:highlight>
                  <a:srgbClr val="FFFF00"/>
                </a:highlight>
                <a:latin typeface="Arial"/>
                <a:cs typeface="Arial"/>
              </a:rPr>
              <a:t>i</a:t>
            </a:r>
            <a:r>
              <a:rPr lang="en-US" sz="3200" b="1" spc="-10" dirty="0">
                <a:highlight>
                  <a:srgbClr val="FFFF00"/>
                </a:highlight>
                <a:latin typeface="Arial"/>
                <a:cs typeface="Arial"/>
              </a:rPr>
              <a:t>t</a:t>
            </a:r>
            <a:r>
              <a:rPr lang="en-US" sz="3200" b="1" spc="0" dirty="0">
                <a:highlight>
                  <a:srgbClr val="FFFF00"/>
                </a:highlight>
                <a:latin typeface="Arial"/>
                <a:cs typeface="Arial"/>
              </a:rPr>
              <a:t>ies</a:t>
            </a:r>
            <a:r>
              <a:rPr lang="en-US" sz="3200" b="1" spc="-10" dirty="0">
                <a:highlight>
                  <a:srgbClr val="FFFF00"/>
                </a:highlight>
                <a:latin typeface="Arial"/>
                <a:cs typeface="Arial"/>
              </a:rPr>
              <a:t> </a:t>
            </a:r>
            <a:r>
              <a:rPr lang="en-US" sz="3200" b="1" spc="0" dirty="0">
                <a:highlight>
                  <a:srgbClr val="FFFF00"/>
                </a:highlight>
                <a:latin typeface="Arial"/>
                <a:cs typeface="Arial"/>
              </a:rPr>
              <a:t>th</a:t>
            </a:r>
            <a:r>
              <a:rPr lang="en-US" sz="3200" b="1" spc="-5" dirty="0">
                <a:highlight>
                  <a:srgbClr val="FFFF00"/>
                </a:highlight>
                <a:latin typeface="Arial"/>
                <a:cs typeface="Arial"/>
              </a:rPr>
              <a:t>a</a:t>
            </a:r>
            <a:r>
              <a:rPr lang="en-US" sz="3200" b="1" spc="0" dirty="0">
                <a:highlight>
                  <a:srgbClr val="FFFF00"/>
                </a:highlight>
                <a:latin typeface="Arial"/>
                <a:cs typeface="Arial"/>
              </a:rPr>
              <a:t>t c</a:t>
            </a:r>
            <a:r>
              <a:rPr lang="en-US" sz="3200" b="1" spc="-5" dirty="0">
                <a:highlight>
                  <a:srgbClr val="FFFF00"/>
                </a:highlight>
                <a:latin typeface="Arial"/>
                <a:cs typeface="Arial"/>
              </a:rPr>
              <a:t>o</a:t>
            </a:r>
            <a:r>
              <a:rPr lang="en-US" sz="3200" b="1" spc="0" dirty="0">
                <a:highlight>
                  <a:srgbClr val="FFFF00"/>
                </a:highlight>
                <a:latin typeface="Arial"/>
                <a:cs typeface="Arial"/>
              </a:rPr>
              <a:t>ntrib</a:t>
            </a:r>
            <a:r>
              <a:rPr lang="en-US" sz="3200" b="1" spc="-20" dirty="0">
                <a:highlight>
                  <a:srgbClr val="FFFF00"/>
                </a:highlight>
                <a:latin typeface="Arial"/>
                <a:cs typeface="Arial"/>
              </a:rPr>
              <a:t>u</a:t>
            </a:r>
            <a:r>
              <a:rPr lang="en-US" sz="3200" b="1" spc="0" dirty="0">
                <a:highlight>
                  <a:srgbClr val="FFFF00"/>
                </a:highlight>
                <a:latin typeface="Arial"/>
                <a:cs typeface="Arial"/>
              </a:rPr>
              <a:t>te</a:t>
            </a:r>
            <a:r>
              <a:rPr lang="en-US" sz="3200" b="1" spc="-10" dirty="0">
                <a:highlight>
                  <a:srgbClr val="FFFF00"/>
                </a:highlight>
                <a:latin typeface="Arial"/>
                <a:cs typeface="Arial"/>
              </a:rPr>
              <a:t> </a:t>
            </a:r>
            <a:r>
              <a:rPr lang="en-US" sz="3200" b="1" spc="0" dirty="0">
                <a:highlight>
                  <a:srgbClr val="FFFF00"/>
                </a:highlight>
                <a:latin typeface="Arial"/>
                <a:cs typeface="Arial"/>
              </a:rPr>
              <a:t>to the </a:t>
            </a:r>
            <a:r>
              <a:rPr lang="en-US" sz="3200" b="1" spc="-10" dirty="0">
                <a:highlight>
                  <a:srgbClr val="FFFF00"/>
                </a:highlight>
                <a:latin typeface="Arial"/>
                <a:cs typeface="Arial"/>
              </a:rPr>
              <a:t>t</a:t>
            </a:r>
            <a:r>
              <a:rPr lang="en-US" sz="3200" b="1" spc="0" dirty="0">
                <a:highlight>
                  <a:srgbClr val="FFFF00"/>
                </a:highlight>
                <a:latin typeface="Arial"/>
                <a:cs typeface="Arial"/>
              </a:rPr>
              <a:t>e</a:t>
            </a:r>
            <a:r>
              <a:rPr lang="en-US" sz="3200" b="1" spc="-5" dirty="0">
                <a:highlight>
                  <a:srgbClr val="FFFF00"/>
                </a:highlight>
                <a:latin typeface="Arial"/>
                <a:cs typeface="Arial"/>
              </a:rPr>
              <a:t>a</a:t>
            </a:r>
            <a:r>
              <a:rPr lang="en-US" sz="3200" b="1" spc="0" dirty="0">
                <a:highlight>
                  <a:srgbClr val="FFFF00"/>
                </a:highlight>
                <a:latin typeface="Arial"/>
                <a:cs typeface="Arial"/>
              </a:rPr>
              <a:t>c</a:t>
            </a:r>
            <a:r>
              <a:rPr lang="en-US" sz="3200" b="1" spc="-5" dirty="0">
                <a:highlight>
                  <a:srgbClr val="FFFF00"/>
                </a:highlight>
                <a:latin typeface="Arial"/>
                <a:cs typeface="Arial"/>
              </a:rPr>
              <a:t>h</a:t>
            </a:r>
            <a:r>
              <a:rPr lang="en-US" sz="3200" b="1" spc="0" dirty="0">
                <a:highlight>
                  <a:srgbClr val="FFFF00"/>
                </a:highlight>
                <a:latin typeface="Arial"/>
                <a:cs typeface="Arial"/>
              </a:rPr>
              <a:t>in</a:t>
            </a:r>
            <a:r>
              <a:rPr lang="en-US" sz="3200" b="1" spc="-15" dirty="0">
                <a:highlight>
                  <a:srgbClr val="FFFF00"/>
                </a:highlight>
                <a:latin typeface="Arial"/>
                <a:cs typeface="Arial"/>
              </a:rPr>
              <a:t>g</a:t>
            </a:r>
            <a:r>
              <a:rPr lang="en-US" sz="3200" b="1" spc="0" dirty="0">
                <a:highlight>
                  <a:srgbClr val="FFFF00"/>
                </a:highlight>
                <a:latin typeface="Arial"/>
                <a:cs typeface="Arial"/>
              </a:rPr>
              <a:t>- le</a:t>
            </a:r>
            <a:r>
              <a:rPr lang="en-US" sz="3200" b="1" spc="-5" dirty="0">
                <a:highlight>
                  <a:srgbClr val="FFFF00"/>
                </a:highlight>
                <a:latin typeface="Arial"/>
                <a:cs typeface="Arial"/>
              </a:rPr>
              <a:t>a</a:t>
            </a:r>
            <a:r>
              <a:rPr lang="en-US" sz="3200" b="1" spc="0" dirty="0">
                <a:highlight>
                  <a:srgbClr val="FFFF00"/>
                </a:highlight>
                <a:latin typeface="Arial"/>
                <a:cs typeface="Arial"/>
              </a:rPr>
              <a:t>rning pro</a:t>
            </a:r>
            <a:r>
              <a:rPr lang="en-US" sz="3200" b="1" spc="-5" dirty="0">
                <a:highlight>
                  <a:srgbClr val="FFFF00"/>
                </a:highlight>
                <a:latin typeface="Arial"/>
                <a:cs typeface="Arial"/>
              </a:rPr>
              <a:t>c</a:t>
            </a:r>
            <a:r>
              <a:rPr lang="en-US" sz="3200" b="1" spc="0" dirty="0">
                <a:highlight>
                  <a:srgbClr val="FFFF00"/>
                </a:highlight>
                <a:latin typeface="Arial"/>
                <a:cs typeface="Arial"/>
              </a:rPr>
              <a:t>e</a:t>
            </a:r>
            <a:r>
              <a:rPr lang="en-US" sz="3200" b="1" spc="-5" dirty="0">
                <a:highlight>
                  <a:srgbClr val="FFFF00"/>
                </a:highlight>
                <a:latin typeface="Arial"/>
                <a:cs typeface="Arial"/>
              </a:rPr>
              <a:t>s</a:t>
            </a:r>
            <a:r>
              <a:rPr lang="en-US" sz="3200" b="1" spc="0" dirty="0">
                <a:highlight>
                  <a:srgbClr val="FFFF00"/>
                </a:highlight>
                <a:latin typeface="Arial"/>
                <a:cs typeface="Arial"/>
              </a:rPr>
              <a:t>s</a:t>
            </a:r>
            <a:endParaRPr lang="en-US" sz="3200" dirty="0">
              <a:highlight>
                <a:srgbClr val="FFFF00"/>
              </a:highlight>
              <a:latin typeface="Arial"/>
              <a:cs typeface="Arial"/>
            </a:endParaRPr>
          </a:p>
          <a:p>
            <a:pPr marL="12700"/>
            <a:endParaRPr lang="en-US" sz="3200" dirty="0">
              <a:highlight>
                <a:srgbClr val="FFFF00"/>
              </a:highlight>
              <a:latin typeface="Arial"/>
              <a:cs typeface="Arial"/>
            </a:endParaRPr>
          </a:p>
          <a:p>
            <a:pPr marL="12700"/>
            <a:endParaRPr sz="2400" dirty="0">
              <a:latin typeface="Arial"/>
              <a:cs typeface="Arial"/>
            </a:endParaRPr>
          </a:p>
        </p:txBody>
      </p:sp>
      <p:sp>
        <p:nvSpPr>
          <p:cNvPr id="5" name="object 5"/>
          <p:cNvSpPr txBox="1">
            <a:spLocks noGrp="1"/>
          </p:cNvSpPr>
          <p:nvPr>
            <p:ph type="sldNum" sz="quarter" idx="12"/>
          </p:nvPr>
        </p:nvSpPr>
        <p:spPr>
          <a:xfrm>
            <a:off x="14376403" y="10358071"/>
            <a:ext cx="206479" cy="284597"/>
          </a:xfrm>
          <a:prstGeom prst="rect">
            <a:avLst/>
          </a:prstGeom>
        </p:spPr>
        <p:txBody>
          <a:bodyPr vert="horz" wrap="square" lIns="0" tIns="0" rIns="0" bIns="0" rtlCol="0">
            <a:noAutofit/>
          </a:bodyPr>
          <a:lstStyle/>
          <a:p>
            <a:pPr marL="25400"/>
            <a:r>
              <a:rPr sz="1100" dirty="0">
                <a:latin typeface="Arial"/>
                <a:cs typeface="Arial"/>
              </a:rPr>
              <a:t>25</a:t>
            </a:r>
          </a:p>
        </p:txBody>
      </p:sp>
      <p:graphicFrame>
        <p:nvGraphicFramePr>
          <p:cNvPr id="4" name="object 4"/>
          <p:cNvGraphicFramePr>
            <a:graphicFrameLocks noGrp="1"/>
          </p:cNvGraphicFramePr>
          <p:nvPr>
            <p:extLst>
              <p:ext uri="{D42A27DB-BD31-4B8C-83A1-F6EECF244321}">
                <p14:modId xmlns:p14="http://schemas.microsoft.com/office/powerpoint/2010/main" val="1707397493"/>
              </p:ext>
            </p:extLst>
          </p:nvPr>
        </p:nvGraphicFramePr>
        <p:xfrm>
          <a:off x="774699" y="2000250"/>
          <a:ext cx="17754601" cy="8534400"/>
        </p:xfrm>
        <a:graphic>
          <a:graphicData uri="http://schemas.openxmlformats.org/drawingml/2006/table">
            <a:tbl>
              <a:tblPr firstRow="1" bandRow="1">
                <a:tableStyleId>{2D5ABB26-0587-4C30-8999-92F81FD0307C}</a:tableStyleId>
              </a:tblPr>
              <a:tblGrid>
                <a:gridCol w="5524501">
                  <a:extLst>
                    <a:ext uri="{9D8B030D-6E8A-4147-A177-3AD203B41FA5}">
                      <a16:colId xmlns:a16="http://schemas.microsoft.com/office/drawing/2014/main" val="20001"/>
                    </a:ext>
                  </a:extLst>
                </a:gridCol>
                <a:gridCol w="27594">
                  <a:extLst>
                    <a:ext uri="{9D8B030D-6E8A-4147-A177-3AD203B41FA5}">
                      <a16:colId xmlns:a16="http://schemas.microsoft.com/office/drawing/2014/main" val="20002"/>
                    </a:ext>
                  </a:extLst>
                </a:gridCol>
                <a:gridCol w="2464982">
                  <a:extLst>
                    <a:ext uri="{9D8B030D-6E8A-4147-A177-3AD203B41FA5}">
                      <a16:colId xmlns:a16="http://schemas.microsoft.com/office/drawing/2014/main" val="20003"/>
                    </a:ext>
                  </a:extLst>
                </a:gridCol>
                <a:gridCol w="2464432">
                  <a:extLst>
                    <a:ext uri="{9D8B030D-6E8A-4147-A177-3AD203B41FA5}">
                      <a16:colId xmlns:a16="http://schemas.microsoft.com/office/drawing/2014/main" val="20004"/>
                    </a:ext>
                  </a:extLst>
                </a:gridCol>
                <a:gridCol w="2343675">
                  <a:extLst>
                    <a:ext uri="{9D8B030D-6E8A-4147-A177-3AD203B41FA5}">
                      <a16:colId xmlns:a16="http://schemas.microsoft.com/office/drawing/2014/main" val="20005"/>
                    </a:ext>
                  </a:extLst>
                </a:gridCol>
                <a:gridCol w="2586013">
                  <a:extLst>
                    <a:ext uri="{9D8B030D-6E8A-4147-A177-3AD203B41FA5}">
                      <a16:colId xmlns:a16="http://schemas.microsoft.com/office/drawing/2014/main" val="20006"/>
                    </a:ext>
                  </a:extLst>
                </a:gridCol>
                <a:gridCol w="2343404">
                  <a:extLst>
                    <a:ext uri="{9D8B030D-6E8A-4147-A177-3AD203B41FA5}">
                      <a16:colId xmlns:a16="http://schemas.microsoft.com/office/drawing/2014/main" val="20007"/>
                    </a:ext>
                  </a:extLst>
                </a:gridCol>
              </a:tblGrid>
              <a:tr h="322715">
                <a:tc rowSpan="2">
                  <a:txBody>
                    <a:bodyPr/>
                    <a:lstStyle/>
                    <a:p>
                      <a:pPr marL="329565" marR="331470" indent="123189">
                        <a:lnSpc>
                          <a:spcPct val="100000"/>
                        </a:lnSpc>
                      </a:pPr>
                      <a:r>
                        <a:rPr sz="2800" b="1" dirty="0">
                          <a:latin typeface="Arial"/>
                          <a:cs typeface="Arial"/>
                        </a:rPr>
                        <a:t>M</a:t>
                      </a:r>
                      <a:r>
                        <a:rPr sz="2800" b="1" spc="-5" dirty="0">
                          <a:latin typeface="Arial"/>
                          <a:cs typeface="Arial"/>
                        </a:rPr>
                        <a:t>E</a:t>
                      </a:r>
                      <a:r>
                        <a:rPr sz="2800" b="1" spc="5" dirty="0">
                          <a:latin typeface="Arial"/>
                          <a:cs typeface="Arial"/>
                        </a:rPr>
                        <a:t>A</a:t>
                      </a:r>
                      <a:r>
                        <a:rPr sz="2800" b="1" spc="-10" dirty="0">
                          <a:latin typeface="Arial"/>
                          <a:cs typeface="Arial"/>
                        </a:rPr>
                        <a:t>N</a:t>
                      </a:r>
                      <a:r>
                        <a:rPr sz="2800" b="1" spc="0" dirty="0">
                          <a:latin typeface="Arial"/>
                          <a:cs typeface="Arial"/>
                        </a:rPr>
                        <a:t>S</a:t>
                      </a:r>
                      <a:r>
                        <a:rPr sz="2800" b="1" spc="-10" dirty="0">
                          <a:latin typeface="Arial"/>
                          <a:cs typeface="Arial"/>
                        </a:rPr>
                        <a:t> </a:t>
                      </a:r>
                      <a:r>
                        <a:rPr sz="2800" b="1" spc="0" dirty="0">
                          <a:latin typeface="Arial"/>
                          <a:cs typeface="Arial"/>
                        </a:rPr>
                        <a:t>OF </a:t>
                      </a:r>
                      <a:r>
                        <a:rPr sz="2800" b="1" spc="-5" dirty="0">
                          <a:latin typeface="Arial"/>
                          <a:cs typeface="Arial"/>
                        </a:rPr>
                        <a:t>VE</a:t>
                      </a:r>
                      <a:r>
                        <a:rPr sz="2800" b="1" spc="-10" dirty="0">
                          <a:latin typeface="Arial"/>
                          <a:cs typeface="Arial"/>
                        </a:rPr>
                        <a:t>R</a:t>
                      </a:r>
                      <a:r>
                        <a:rPr sz="2800" b="1" spc="0" dirty="0">
                          <a:latin typeface="Arial"/>
                          <a:cs typeface="Arial"/>
                        </a:rPr>
                        <a:t>IFIC</a:t>
                      </a:r>
                      <a:r>
                        <a:rPr sz="2800" b="1" spc="-10" dirty="0">
                          <a:latin typeface="Arial"/>
                          <a:cs typeface="Arial"/>
                        </a:rPr>
                        <a:t>A</a:t>
                      </a:r>
                      <a:r>
                        <a:rPr sz="2800" b="1" spc="0" dirty="0">
                          <a:latin typeface="Arial"/>
                          <a:cs typeface="Arial"/>
                        </a:rPr>
                        <a:t>TI</a:t>
                      </a:r>
                      <a:r>
                        <a:rPr sz="2800" b="1" spc="5" dirty="0">
                          <a:latin typeface="Arial"/>
                          <a:cs typeface="Arial"/>
                        </a:rPr>
                        <a:t>O</a:t>
                      </a:r>
                      <a:r>
                        <a:rPr sz="2800" b="1" spc="0" dirty="0">
                          <a:latin typeface="Arial"/>
                          <a:cs typeface="Arial"/>
                        </a:rPr>
                        <a:t>N</a:t>
                      </a:r>
                      <a:endParaRPr sz="28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rgbClr val="C2D59B"/>
                    </a:solidFill>
                  </a:tcPr>
                </a:tc>
                <a:tc gridSpan="6">
                  <a:txBody>
                    <a:bodyPr/>
                    <a:lstStyle/>
                    <a:p>
                      <a:pPr marR="0" algn="ctr">
                        <a:lnSpc>
                          <a:spcPct val="100000"/>
                        </a:lnSpc>
                      </a:pPr>
                      <a:r>
                        <a:rPr sz="2800" b="1" spc="-5" dirty="0">
                          <a:latin typeface="Arial"/>
                          <a:cs typeface="Arial"/>
                        </a:rPr>
                        <a:t>PE</a:t>
                      </a:r>
                      <a:r>
                        <a:rPr sz="2800" b="1" spc="-10" dirty="0">
                          <a:latin typeface="Arial"/>
                          <a:cs typeface="Arial"/>
                        </a:rPr>
                        <a:t>R</a:t>
                      </a:r>
                      <a:r>
                        <a:rPr sz="2800" b="1" spc="0" dirty="0">
                          <a:latin typeface="Arial"/>
                          <a:cs typeface="Arial"/>
                        </a:rPr>
                        <a:t>FORM</a:t>
                      </a:r>
                      <a:r>
                        <a:rPr sz="2800" b="1" spc="5" dirty="0">
                          <a:latin typeface="Arial"/>
                          <a:cs typeface="Arial"/>
                        </a:rPr>
                        <a:t>A</a:t>
                      </a:r>
                      <a:r>
                        <a:rPr sz="2800" b="1" spc="-10" dirty="0">
                          <a:latin typeface="Arial"/>
                          <a:cs typeface="Arial"/>
                        </a:rPr>
                        <a:t>NC</a:t>
                      </a:r>
                      <a:r>
                        <a:rPr sz="2800" b="1" spc="0" dirty="0">
                          <a:latin typeface="Arial"/>
                          <a:cs typeface="Arial"/>
                        </a:rPr>
                        <a:t>E</a:t>
                      </a:r>
                      <a:r>
                        <a:rPr sz="2800" b="1" spc="-10" dirty="0">
                          <a:latin typeface="Arial"/>
                          <a:cs typeface="Arial"/>
                        </a:rPr>
                        <a:t> </a:t>
                      </a:r>
                      <a:r>
                        <a:rPr sz="2800" b="1" spc="0" dirty="0">
                          <a:latin typeface="Arial"/>
                          <a:cs typeface="Arial"/>
                        </a:rPr>
                        <a:t>I</a:t>
                      </a:r>
                      <a:r>
                        <a:rPr sz="2800" b="1" spc="-10" dirty="0">
                          <a:latin typeface="Arial"/>
                          <a:cs typeface="Arial"/>
                        </a:rPr>
                        <a:t>ND</a:t>
                      </a:r>
                      <a:r>
                        <a:rPr sz="2800" b="1" spc="0" dirty="0">
                          <a:latin typeface="Arial"/>
                          <a:cs typeface="Arial"/>
                        </a:rPr>
                        <a:t>I</a:t>
                      </a:r>
                      <a:r>
                        <a:rPr sz="2800" b="1" spc="-20" dirty="0">
                          <a:latin typeface="Arial"/>
                          <a:cs typeface="Arial"/>
                        </a:rPr>
                        <a:t>C</a:t>
                      </a:r>
                      <a:r>
                        <a:rPr sz="2800" b="1" spc="-10" dirty="0">
                          <a:latin typeface="Arial"/>
                          <a:cs typeface="Arial"/>
                        </a:rPr>
                        <a:t>A</a:t>
                      </a:r>
                      <a:r>
                        <a:rPr sz="2800" b="1" spc="5" dirty="0">
                          <a:latin typeface="Arial"/>
                          <a:cs typeface="Arial"/>
                        </a:rPr>
                        <a:t>T</a:t>
                      </a:r>
                      <a:r>
                        <a:rPr sz="2800" b="1" spc="0" dirty="0">
                          <a:latin typeface="Arial"/>
                          <a:cs typeface="Arial"/>
                        </a:rPr>
                        <a:t>OR</a:t>
                      </a:r>
                      <a:endParaRPr sz="28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C2D59B"/>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647448">
                <a:tc vMerge="1">
                  <a:txBody>
                    <a:bodyPr/>
                    <a:lstStyle/>
                    <a:p>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C2D59B"/>
                    </a:solidFill>
                  </a:tcPr>
                </a:tc>
                <a:tc>
                  <a:txBody>
                    <a:bodyPr/>
                    <a:lstStyle/>
                    <a:p>
                      <a:pPr marR="1270" algn="ctr">
                        <a:lnSpc>
                          <a:spcPct val="100000"/>
                        </a:lnSpc>
                      </a:pPr>
                      <a:endParaRPr sz="2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81965" marR="154940" indent="-326390">
                        <a:lnSpc>
                          <a:spcPct val="100000"/>
                        </a:lnSpc>
                      </a:pPr>
                      <a:r>
                        <a:rPr sz="2800" b="1" dirty="0">
                          <a:latin typeface="Arial"/>
                          <a:cs typeface="Arial"/>
                        </a:rPr>
                        <a:t>Out</a:t>
                      </a:r>
                      <a:r>
                        <a:rPr sz="2800" b="1" spc="-15" dirty="0">
                          <a:latin typeface="Arial"/>
                          <a:cs typeface="Arial"/>
                        </a:rPr>
                        <a:t>s</a:t>
                      </a:r>
                      <a:r>
                        <a:rPr sz="2800" b="1" spc="0" dirty="0">
                          <a:latin typeface="Arial"/>
                          <a:cs typeface="Arial"/>
                        </a:rPr>
                        <a:t>ta</a:t>
                      </a:r>
                      <a:r>
                        <a:rPr sz="2800" b="1" spc="-5" dirty="0">
                          <a:latin typeface="Arial"/>
                          <a:cs typeface="Arial"/>
                        </a:rPr>
                        <a:t>n</a:t>
                      </a:r>
                      <a:r>
                        <a:rPr sz="2800" b="1" spc="0" dirty="0">
                          <a:latin typeface="Arial"/>
                          <a:cs typeface="Arial"/>
                        </a:rPr>
                        <a:t>ding (5)</a:t>
                      </a:r>
                      <a:endParaRPr sz="28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167005" marR="167005" indent="-1905" algn="ctr">
                        <a:lnSpc>
                          <a:spcPct val="100000"/>
                        </a:lnSpc>
                      </a:pPr>
                      <a:r>
                        <a:rPr sz="2800" b="1" spc="-5" dirty="0">
                          <a:latin typeface="Arial"/>
                          <a:cs typeface="Arial"/>
                        </a:rPr>
                        <a:t>V</a:t>
                      </a:r>
                      <a:r>
                        <a:rPr sz="2800" b="1" spc="0" dirty="0">
                          <a:latin typeface="Arial"/>
                          <a:cs typeface="Arial"/>
                        </a:rPr>
                        <a:t>ery </a:t>
                      </a: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(4)</a:t>
                      </a:r>
                      <a:endParaRPr sz="2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453390" marR="139700" indent="-315595">
                        <a:lnSpc>
                          <a:spcPct val="100000"/>
                        </a:lnSpc>
                      </a:pP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(3)</a:t>
                      </a:r>
                      <a:endParaRPr sz="2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508000" marR="110489" indent="-399415">
                        <a:lnSpc>
                          <a:spcPct val="100000"/>
                        </a:lnSpc>
                      </a:pPr>
                      <a:r>
                        <a:rPr sz="2800" b="1" spc="-10" dirty="0">
                          <a:latin typeface="Arial"/>
                          <a:cs typeface="Arial"/>
                        </a:rPr>
                        <a:t>U</a:t>
                      </a:r>
                      <a:r>
                        <a:rPr sz="2800" b="1" spc="0" dirty="0">
                          <a:latin typeface="Arial"/>
                          <a:cs typeface="Arial"/>
                        </a:rPr>
                        <a:t>n</a:t>
                      </a: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(2)</a:t>
                      </a:r>
                      <a:endParaRPr sz="2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tc>
                  <a:txBody>
                    <a:bodyPr/>
                    <a:lstStyle/>
                    <a:p>
                      <a:pPr marL="378460" marR="382270" algn="ctr">
                        <a:lnSpc>
                          <a:spcPct val="100000"/>
                        </a:lnSpc>
                      </a:pPr>
                      <a:r>
                        <a:rPr sz="2800" b="1" spc="-5" dirty="0">
                          <a:latin typeface="Arial"/>
                          <a:cs typeface="Arial"/>
                        </a:rPr>
                        <a:t>P</a:t>
                      </a:r>
                      <a:r>
                        <a:rPr sz="2800" b="1" spc="0" dirty="0">
                          <a:latin typeface="Arial"/>
                          <a:cs typeface="Arial"/>
                        </a:rPr>
                        <a:t>o</a:t>
                      </a:r>
                      <a:r>
                        <a:rPr sz="2800" b="1" spc="-10" dirty="0">
                          <a:latin typeface="Arial"/>
                          <a:cs typeface="Arial"/>
                        </a:rPr>
                        <a:t>o</a:t>
                      </a:r>
                      <a:r>
                        <a:rPr sz="2800" b="1" spc="0" dirty="0">
                          <a:latin typeface="Arial"/>
                          <a:cs typeface="Arial"/>
                        </a:rPr>
                        <a:t>r (1)</a:t>
                      </a:r>
                      <a:endParaRPr sz="2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C2D59B"/>
                    </a:solidFill>
                  </a:tcPr>
                </a:tc>
                <a:extLst>
                  <a:ext uri="{0D108BD9-81ED-4DB2-BD59-A6C34878D82A}">
                    <a16:rowId xmlns:a16="http://schemas.microsoft.com/office/drawing/2014/main" val="10001"/>
                  </a:ext>
                </a:extLst>
              </a:tr>
              <a:tr h="5874761">
                <a:tc>
                  <a:txBody>
                    <a:bodyPr/>
                    <a:lstStyle/>
                    <a:p>
                      <a:pPr marL="62865">
                        <a:lnSpc>
                          <a:spcPct val="100000"/>
                        </a:lnSpc>
                      </a:pPr>
                      <a:r>
                        <a:rPr sz="2400" spc="-5" dirty="0">
                          <a:latin typeface="Arial"/>
                          <a:cs typeface="Arial"/>
                        </a:rPr>
                        <a:t>A</a:t>
                      </a:r>
                      <a:r>
                        <a:rPr sz="2400" spc="0" dirty="0">
                          <a:latin typeface="Arial"/>
                          <a:cs typeface="Arial"/>
                        </a:rPr>
                        <a:t>ny pro</a:t>
                      </a:r>
                      <a:r>
                        <a:rPr sz="2400" spc="-20" dirty="0">
                          <a:latin typeface="Arial"/>
                          <a:cs typeface="Arial"/>
                        </a:rPr>
                        <a:t>o</a:t>
                      </a:r>
                      <a:r>
                        <a:rPr sz="2400" spc="0" dirty="0">
                          <a:latin typeface="Arial"/>
                          <a:cs typeface="Arial"/>
                        </a:rPr>
                        <a:t>f</a:t>
                      </a:r>
                      <a:r>
                        <a:rPr sz="2400" spc="10" dirty="0">
                          <a:latin typeface="Arial"/>
                          <a:cs typeface="Arial"/>
                        </a:rPr>
                        <a:t> </a:t>
                      </a:r>
                      <a:r>
                        <a:rPr sz="2400" spc="-15" dirty="0">
                          <a:latin typeface="Arial"/>
                          <a:cs typeface="Arial"/>
                        </a:rPr>
                        <a:t>o</a:t>
                      </a:r>
                      <a:r>
                        <a:rPr sz="2400" spc="0" dirty="0">
                          <a:latin typeface="Arial"/>
                          <a:cs typeface="Arial"/>
                        </a:rPr>
                        <a:t>f:</a:t>
                      </a:r>
                      <a:endParaRPr sz="2400" dirty="0">
                        <a:latin typeface="Arial"/>
                        <a:cs typeface="Arial"/>
                      </a:endParaRPr>
                    </a:p>
                    <a:p>
                      <a:pPr marL="222885" marR="679450" indent="-160020">
                        <a:lnSpc>
                          <a:spcPct val="100000"/>
                        </a:lnSpc>
                        <a:spcBef>
                          <a:spcPts val="55"/>
                        </a:spcBef>
                        <a:buFont typeface="Calibri"/>
                        <a:buChar char="●"/>
                        <a:tabLst>
                          <a:tab pos="222885" algn="l"/>
                        </a:tabLst>
                      </a:pPr>
                      <a:r>
                        <a:rPr sz="2400" spc="0" dirty="0">
                          <a:latin typeface="Arial"/>
                          <a:cs typeface="Arial"/>
                        </a:rPr>
                        <a:t>com</a:t>
                      </a:r>
                      <a:r>
                        <a:rPr sz="2400" spc="5" dirty="0">
                          <a:latin typeface="Arial"/>
                          <a:cs typeface="Arial"/>
                        </a:rPr>
                        <a:t>m</a:t>
                      </a:r>
                      <a:r>
                        <a:rPr sz="2400" spc="-20" dirty="0">
                          <a:latin typeface="Arial"/>
                          <a:cs typeface="Arial"/>
                        </a:rPr>
                        <a:t>i</a:t>
                      </a:r>
                      <a:r>
                        <a:rPr sz="2400" spc="0" dirty="0">
                          <a:latin typeface="Arial"/>
                          <a:cs typeface="Arial"/>
                        </a:rPr>
                        <a:t>ttee </a:t>
                      </a:r>
                      <a:r>
                        <a:rPr sz="2400" spc="-10" dirty="0">
                          <a:latin typeface="Arial"/>
                          <a:cs typeface="Arial"/>
                        </a:rPr>
                        <a:t>i</a:t>
                      </a:r>
                      <a:r>
                        <a:rPr sz="2400" spc="0" dirty="0">
                          <a:latin typeface="Arial"/>
                          <a:cs typeface="Arial"/>
                        </a:rPr>
                        <a:t>nv</a:t>
                      </a:r>
                      <a:r>
                        <a:rPr sz="2400" spc="-5" dirty="0">
                          <a:latin typeface="Arial"/>
                          <a:cs typeface="Arial"/>
                        </a:rPr>
                        <a:t>o</a:t>
                      </a:r>
                      <a:r>
                        <a:rPr sz="2400" spc="-10" dirty="0">
                          <a:latin typeface="Arial"/>
                          <a:cs typeface="Arial"/>
                        </a:rPr>
                        <a:t>l</a:t>
                      </a:r>
                      <a:r>
                        <a:rPr sz="2400" spc="0" dirty="0">
                          <a:latin typeface="Arial"/>
                          <a:cs typeface="Arial"/>
                        </a:rPr>
                        <a:t>vement</a:t>
                      </a:r>
                      <a:endParaRPr sz="2400" dirty="0">
                        <a:latin typeface="Arial"/>
                        <a:cs typeface="Arial"/>
                      </a:endParaRPr>
                    </a:p>
                    <a:p>
                      <a:pPr marL="222885" marR="275590" indent="-160020">
                        <a:lnSpc>
                          <a:spcPct val="100000"/>
                        </a:lnSpc>
                        <a:spcBef>
                          <a:spcPts val="20"/>
                        </a:spcBef>
                        <a:buFont typeface="Calibri"/>
                        <a:buChar char="●"/>
                        <a:tabLst>
                          <a:tab pos="222885" algn="l"/>
                        </a:tabLst>
                      </a:pPr>
                      <a:r>
                        <a:rPr sz="2400" spc="0" dirty="0">
                          <a:latin typeface="Arial"/>
                          <a:cs typeface="Arial"/>
                        </a:rPr>
                        <a:t>a</a:t>
                      </a:r>
                      <a:r>
                        <a:rPr sz="2400" spc="-5" dirty="0">
                          <a:latin typeface="Arial"/>
                          <a:cs typeface="Arial"/>
                        </a:rPr>
                        <a:t>d</a:t>
                      </a:r>
                      <a:r>
                        <a:rPr sz="2400" spc="0" dirty="0">
                          <a:latin typeface="Arial"/>
                          <a:cs typeface="Arial"/>
                        </a:rPr>
                        <a:t>v</a:t>
                      </a:r>
                      <a:r>
                        <a:rPr sz="2400" spc="-10" dirty="0">
                          <a:latin typeface="Arial"/>
                          <a:cs typeface="Arial"/>
                        </a:rPr>
                        <a:t>i</a:t>
                      </a:r>
                      <a:r>
                        <a:rPr sz="2400" spc="0" dirty="0">
                          <a:latin typeface="Arial"/>
                          <a:cs typeface="Arial"/>
                        </a:rPr>
                        <a:t>sorsh</a:t>
                      </a:r>
                      <a:r>
                        <a:rPr sz="2400" spc="-5" dirty="0">
                          <a:latin typeface="Arial"/>
                          <a:cs typeface="Arial"/>
                        </a:rPr>
                        <a:t>i</a:t>
                      </a:r>
                      <a:r>
                        <a:rPr sz="2400" spc="0" dirty="0">
                          <a:latin typeface="Arial"/>
                          <a:cs typeface="Arial"/>
                        </a:rPr>
                        <a:t>p of</a:t>
                      </a:r>
                      <a:r>
                        <a:rPr sz="2400" spc="-5" dirty="0">
                          <a:latin typeface="Arial"/>
                          <a:cs typeface="Arial"/>
                        </a:rPr>
                        <a:t> </a:t>
                      </a:r>
                      <a:r>
                        <a:rPr sz="2400" spc="0" dirty="0">
                          <a:latin typeface="Arial"/>
                          <a:cs typeface="Arial"/>
                        </a:rPr>
                        <a:t>c</a:t>
                      </a:r>
                      <a:r>
                        <a:rPr sz="2400" spc="-15" dirty="0">
                          <a:latin typeface="Arial"/>
                          <a:cs typeface="Arial"/>
                        </a:rPr>
                        <a:t>o</a:t>
                      </a:r>
                      <a:r>
                        <a:rPr sz="2400" spc="0" dirty="0">
                          <a:latin typeface="Arial"/>
                          <a:cs typeface="Arial"/>
                        </a:rPr>
                        <a:t>- cur</a:t>
                      </a:r>
                      <a:r>
                        <a:rPr sz="2400" spc="5" dirty="0">
                          <a:latin typeface="Arial"/>
                          <a:cs typeface="Arial"/>
                        </a:rPr>
                        <a:t>r</a:t>
                      </a:r>
                      <a:r>
                        <a:rPr sz="2400" spc="-10" dirty="0">
                          <a:latin typeface="Arial"/>
                          <a:cs typeface="Arial"/>
                        </a:rPr>
                        <a:t>i</a:t>
                      </a:r>
                      <a:r>
                        <a:rPr sz="2400" spc="0" dirty="0">
                          <a:latin typeface="Arial"/>
                          <a:cs typeface="Arial"/>
                        </a:rPr>
                        <a:t>cu</a:t>
                      </a:r>
                      <a:r>
                        <a:rPr sz="2400" spc="-10" dirty="0">
                          <a:latin typeface="Arial"/>
                          <a:cs typeface="Arial"/>
                        </a:rPr>
                        <a:t>l</a:t>
                      </a:r>
                      <a:r>
                        <a:rPr sz="2400" spc="0" dirty="0">
                          <a:latin typeface="Arial"/>
                          <a:cs typeface="Arial"/>
                        </a:rPr>
                        <a:t>ar</a:t>
                      </a:r>
                      <a:r>
                        <a:rPr sz="2400" spc="-5" dirty="0">
                          <a:latin typeface="Arial"/>
                          <a:cs typeface="Arial"/>
                        </a:rPr>
                        <a:t> </a:t>
                      </a:r>
                      <a:r>
                        <a:rPr sz="2400" spc="0" dirty="0">
                          <a:latin typeface="Arial"/>
                          <a:cs typeface="Arial"/>
                        </a:rPr>
                        <a:t>activ</a:t>
                      </a:r>
                      <a:r>
                        <a:rPr sz="2400" spc="-10" dirty="0">
                          <a:latin typeface="Arial"/>
                          <a:cs typeface="Arial"/>
                        </a:rPr>
                        <a:t>i</a:t>
                      </a:r>
                      <a:r>
                        <a:rPr sz="2400" spc="0" dirty="0">
                          <a:latin typeface="Arial"/>
                          <a:cs typeface="Arial"/>
                        </a:rPr>
                        <a:t>t</a:t>
                      </a:r>
                      <a:r>
                        <a:rPr sz="2400" spc="-10" dirty="0">
                          <a:latin typeface="Arial"/>
                          <a:cs typeface="Arial"/>
                        </a:rPr>
                        <a:t>i</a:t>
                      </a:r>
                      <a:r>
                        <a:rPr sz="2400" spc="0" dirty="0">
                          <a:latin typeface="Arial"/>
                          <a:cs typeface="Arial"/>
                        </a:rPr>
                        <a:t>es</a:t>
                      </a:r>
                      <a:endParaRPr sz="2400" dirty="0">
                        <a:latin typeface="Arial"/>
                        <a:cs typeface="Arial"/>
                      </a:endParaRPr>
                    </a:p>
                    <a:p>
                      <a:pPr marL="222885" marR="500380" indent="-160020">
                        <a:lnSpc>
                          <a:spcPct val="100000"/>
                        </a:lnSpc>
                        <a:spcBef>
                          <a:spcPts val="20"/>
                        </a:spcBef>
                        <a:buFont typeface="Calibri"/>
                        <a:buChar char="●"/>
                        <a:tabLst>
                          <a:tab pos="222885" algn="l"/>
                        </a:tabLst>
                      </a:pPr>
                      <a:r>
                        <a:rPr sz="2400" spc="0" dirty="0">
                          <a:latin typeface="Arial"/>
                          <a:cs typeface="Arial"/>
                        </a:rPr>
                        <a:t>b</a:t>
                      </a:r>
                      <a:r>
                        <a:rPr sz="2400" spc="-5" dirty="0">
                          <a:latin typeface="Arial"/>
                          <a:cs typeface="Arial"/>
                        </a:rPr>
                        <a:t>o</a:t>
                      </a:r>
                      <a:r>
                        <a:rPr sz="2400" spc="0" dirty="0">
                          <a:latin typeface="Arial"/>
                          <a:cs typeface="Arial"/>
                        </a:rPr>
                        <a:t>ok or</a:t>
                      </a:r>
                      <a:r>
                        <a:rPr sz="2400" spc="-5" dirty="0">
                          <a:latin typeface="Arial"/>
                          <a:cs typeface="Arial"/>
                        </a:rPr>
                        <a:t> </a:t>
                      </a:r>
                      <a:r>
                        <a:rPr sz="2400" spc="5" dirty="0">
                          <a:latin typeface="Arial"/>
                          <a:cs typeface="Arial"/>
                        </a:rPr>
                        <a:t>j</a:t>
                      </a:r>
                      <a:r>
                        <a:rPr sz="2400" spc="0" dirty="0">
                          <a:latin typeface="Arial"/>
                          <a:cs typeface="Arial"/>
                        </a:rPr>
                        <a:t>o</a:t>
                      </a:r>
                      <a:r>
                        <a:rPr sz="2400" spc="-20" dirty="0">
                          <a:latin typeface="Arial"/>
                          <a:cs typeface="Arial"/>
                        </a:rPr>
                        <a:t>u</a:t>
                      </a:r>
                      <a:r>
                        <a:rPr sz="2400" spc="0" dirty="0">
                          <a:latin typeface="Arial"/>
                          <a:cs typeface="Arial"/>
                        </a:rPr>
                        <a:t>rn</a:t>
                      </a:r>
                      <a:r>
                        <a:rPr sz="2400" spc="-5" dirty="0">
                          <a:latin typeface="Arial"/>
                          <a:cs typeface="Arial"/>
                        </a:rPr>
                        <a:t>a</a:t>
                      </a:r>
                      <a:r>
                        <a:rPr sz="2400" spc="0" dirty="0">
                          <a:latin typeface="Arial"/>
                          <a:cs typeface="Arial"/>
                        </a:rPr>
                        <a:t>l a</a:t>
                      </a:r>
                      <a:r>
                        <a:rPr sz="2400" spc="-5" dirty="0">
                          <a:latin typeface="Arial"/>
                          <a:cs typeface="Arial"/>
                        </a:rPr>
                        <a:t>u</a:t>
                      </a:r>
                      <a:r>
                        <a:rPr sz="2400" spc="0" dirty="0">
                          <a:latin typeface="Arial"/>
                          <a:cs typeface="Arial"/>
                        </a:rPr>
                        <a:t>th</a:t>
                      </a:r>
                      <a:r>
                        <a:rPr sz="2400" spc="-5" dirty="0">
                          <a:latin typeface="Arial"/>
                          <a:cs typeface="Arial"/>
                        </a:rPr>
                        <a:t>o</a:t>
                      </a:r>
                      <a:r>
                        <a:rPr sz="2400" spc="0" dirty="0">
                          <a:latin typeface="Arial"/>
                          <a:cs typeface="Arial"/>
                        </a:rPr>
                        <a:t>rsh</a:t>
                      </a:r>
                      <a:r>
                        <a:rPr sz="2400" spc="-10" dirty="0">
                          <a:latin typeface="Arial"/>
                          <a:cs typeface="Arial"/>
                        </a:rPr>
                        <a:t>i</a:t>
                      </a:r>
                      <a:r>
                        <a:rPr sz="2400" spc="0" dirty="0">
                          <a:latin typeface="Arial"/>
                          <a:cs typeface="Arial"/>
                        </a:rPr>
                        <a:t>p</a:t>
                      </a:r>
                      <a:r>
                        <a:rPr sz="2400" spc="-10" dirty="0">
                          <a:latin typeface="Arial"/>
                          <a:cs typeface="Arial"/>
                        </a:rPr>
                        <a:t> </a:t>
                      </a:r>
                      <a:r>
                        <a:rPr sz="2400" spc="0" dirty="0">
                          <a:latin typeface="Arial"/>
                          <a:cs typeface="Arial"/>
                        </a:rPr>
                        <a:t>/</a:t>
                      </a:r>
                      <a:endParaRPr sz="2400" dirty="0">
                        <a:latin typeface="Arial"/>
                        <a:cs typeface="Arial"/>
                      </a:endParaRPr>
                    </a:p>
                    <a:p>
                      <a:pPr marL="222885">
                        <a:lnSpc>
                          <a:spcPct val="100000"/>
                        </a:lnSpc>
                      </a:pPr>
                      <a:r>
                        <a:rPr sz="2400" dirty="0">
                          <a:latin typeface="Arial"/>
                          <a:cs typeface="Arial"/>
                        </a:rPr>
                        <a:t>co</a:t>
                      </a:r>
                      <a:r>
                        <a:rPr sz="2400" spc="-5" dirty="0">
                          <a:latin typeface="Arial"/>
                          <a:cs typeface="Arial"/>
                        </a:rPr>
                        <a:t>n</a:t>
                      </a:r>
                      <a:r>
                        <a:rPr sz="2400" spc="0" dirty="0">
                          <a:latin typeface="Arial"/>
                          <a:cs typeface="Arial"/>
                        </a:rPr>
                        <a:t>tr</a:t>
                      </a:r>
                      <a:r>
                        <a:rPr sz="2400" spc="-10" dirty="0">
                          <a:latin typeface="Arial"/>
                          <a:cs typeface="Arial"/>
                        </a:rPr>
                        <a:t>i</a:t>
                      </a:r>
                      <a:r>
                        <a:rPr sz="2400" spc="0" dirty="0">
                          <a:latin typeface="Arial"/>
                          <a:cs typeface="Arial"/>
                        </a:rPr>
                        <a:t>b</a:t>
                      </a:r>
                      <a:r>
                        <a:rPr sz="2400" spc="-5" dirty="0">
                          <a:latin typeface="Arial"/>
                          <a:cs typeface="Arial"/>
                        </a:rPr>
                        <a:t>u</a:t>
                      </a:r>
                      <a:r>
                        <a:rPr sz="2400" spc="0" dirty="0">
                          <a:latin typeface="Arial"/>
                          <a:cs typeface="Arial"/>
                        </a:rPr>
                        <a:t>t</a:t>
                      </a:r>
                      <a:r>
                        <a:rPr sz="2400" spc="-15" dirty="0">
                          <a:latin typeface="Arial"/>
                          <a:cs typeface="Arial"/>
                        </a:rPr>
                        <a:t>o</a:t>
                      </a:r>
                      <a:r>
                        <a:rPr sz="2400" spc="0" dirty="0">
                          <a:latin typeface="Arial"/>
                          <a:cs typeface="Arial"/>
                        </a:rPr>
                        <a:t>rsh</a:t>
                      </a:r>
                      <a:r>
                        <a:rPr sz="2400" spc="-10" dirty="0">
                          <a:latin typeface="Arial"/>
                          <a:cs typeface="Arial"/>
                        </a:rPr>
                        <a:t>i</a:t>
                      </a:r>
                      <a:r>
                        <a:rPr sz="2400" spc="0" dirty="0">
                          <a:latin typeface="Arial"/>
                          <a:cs typeface="Arial"/>
                        </a:rPr>
                        <a:t>p</a:t>
                      </a:r>
                      <a:endParaRPr sz="2400" dirty="0">
                        <a:latin typeface="Arial"/>
                        <a:cs typeface="Arial"/>
                      </a:endParaRPr>
                    </a:p>
                    <a:p>
                      <a:pPr marL="222885" marR="391795" indent="-160020">
                        <a:lnSpc>
                          <a:spcPct val="100000"/>
                        </a:lnSpc>
                        <a:spcBef>
                          <a:spcPts val="55"/>
                        </a:spcBef>
                        <a:buFont typeface="Calibri"/>
                        <a:buChar char="●"/>
                        <a:tabLst>
                          <a:tab pos="222885" algn="l"/>
                        </a:tabLst>
                      </a:pPr>
                      <a:r>
                        <a:rPr sz="2400" spc="0" dirty="0">
                          <a:latin typeface="Arial"/>
                          <a:cs typeface="Arial"/>
                        </a:rPr>
                        <a:t>co</a:t>
                      </a:r>
                      <a:r>
                        <a:rPr sz="2400" spc="-5" dirty="0">
                          <a:latin typeface="Arial"/>
                          <a:cs typeface="Arial"/>
                        </a:rPr>
                        <a:t>o</a:t>
                      </a:r>
                      <a:r>
                        <a:rPr sz="2400" spc="0" dirty="0">
                          <a:latin typeface="Arial"/>
                          <a:cs typeface="Arial"/>
                        </a:rPr>
                        <a:t>rd</a:t>
                      </a:r>
                      <a:r>
                        <a:rPr sz="2400" spc="-10" dirty="0">
                          <a:latin typeface="Arial"/>
                          <a:cs typeface="Arial"/>
                        </a:rPr>
                        <a:t>i</a:t>
                      </a:r>
                      <a:r>
                        <a:rPr sz="2400" spc="0" dirty="0">
                          <a:latin typeface="Arial"/>
                          <a:cs typeface="Arial"/>
                        </a:rPr>
                        <a:t>n</a:t>
                      </a:r>
                      <a:r>
                        <a:rPr sz="2400" spc="-5" dirty="0">
                          <a:latin typeface="Arial"/>
                          <a:cs typeface="Arial"/>
                        </a:rPr>
                        <a:t>a</a:t>
                      </a:r>
                      <a:r>
                        <a:rPr sz="2400" spc="0" dirty="0">
                          <a:latin typeface="Arial"/>
                          <a:cs typeface="Arial"/>
                        </a:rPr>
                        <a:t>to</a:t>
                      </a:r>
                      <a:r>
                        <a:rPr sz="2400" spc="-10" dirty="0">
                          <a:latin typeface="Arial"/>
                          <a:cs typeface="Arial"/>
                        </a:rPr>
                        <a:t>r</a:t>
                      </a:r>
                      <a:r>
                        <a:rPr sz="2400" spc="0" dirty="0">
                          <a:latin typeface="Arial"/>
                          <a:cs typeface="Arial"/>
                        </a:rPr>
                        <a:t>sh</a:t>
                      </a:r>
                      <a:r>
                        <a:rPr sz="2400" spc="-10" dirty="0">
                          <a:latin typeface="Arial"/>
                          <a:cs typeface="Arial"/>
                        </a:rPr>
                        <a:t>i</a:t>
                      </a:r>
                      <a:r>
                        <a:rPr sz="2400" spc="0" dirty="0">
                          <a:latin typeface="Arial"/>
                          <a:cs typeface="Arial"/>
                        </a:rPr>
                        <a:t>p</a:t>
                      </a:r>
                      <a:r>
                        <a:rPr sz="2400" spc="5" dirty="0">
                          <a:latin typeface="Arial"/>
                          <a:cs typeface="Arial"/>
                        </a:rPr>
                        <a:t> </a:t>
                      </a:r>
                      <a:r>
                        <a:rPr sz="2400" spc="0" dirty="0">
                          <a:latin typeface="Arial"/>
                          <a:cs typeface="Arial"/>
                        </a:rPr>
                        <a:t>/ ch</a:t>
                      </a:r>
                      <a:r>
                        <a:rPr sz="2400" spc="-5" dirty="0">
                          <a:latin typeface="Arial"/>
                          <a:cs typeface="Arial"/>
                        </a:rPr>
                        <a:t>a</a:t>
                      </a:r>
                      <a:r>
                        <a:rPr sz="2400" spc="-10" dirty="0">
                          <a:latin typeface="Arial"/>
                          <a:cs typeface="Arial"/>
                        </a:rPr>
                        <a:t>i</a:t>
                      </a:r>
                      <a:r>
                        <a:rPr sz="2400" spc="0" dirty="0">
                          <a:latin typeface="Arial"/>
                          <a:cs typeface="Arial"/>
                        </a:rPr>
                        <a:t>rp</a:t>
                      </a:r>
                      <a:r>
                        <a:rPr sz="2400" spc="-5" dirty="0">
                          <a:latin typeface="Arial"/>
                          <a:cs typeface="Arial"/>
                        </a:rPr>
                        <a:t>e</a:t>
                      </a:r>
                      <a:r>
                        <a:rPr sz="2400" spc="0" dirty="0">
                          <a:latin typeface="Arial"/>
                          <a:cs typeface="Arial"/>
                        </a:rPr>
                        <a:t>rso</a:t>
                      </a:r>
                      <a:r>
                        <a:rPr sz="2400" spc="-5" dirty="0">
                          <a:latin typeface="Arial"/>
                          <a:cs typeface="Arial"/>
                        </a:rPr>
                        <a:t>n</a:t>
                      </a:r>
                      <a:r>
                        <a:rPr sz="2400" spc="0" dirty="0">
                          <a:latin typeface="Arial"/>
                          <a:cs typeface="Arial"/>
                        </a:rPr>
                        <a:t>sh</a:t>
                      </a:r>
                      <a:r>
                        <a:rPr sz="2400" spc="-10" dirty="0">
                          <a:latin typeface="Arial"/>
                          <a:cs typeface="Arial"/>
                        </a:rPr>
                        <a:t>i</a:t>
                      </a:r>
                      <a:r>
                        <a:rPr sz="2400" spc="0" dirty="0">
                          <a:latin typeface="Arial"/>
                          <a:cs typeface="Arial"/>
                        </a:rPr>
                        <a:t>p</a:t>
                      </a:r>
                      <a:endParaRPr sz="2400" dirty="0">
                        <a:latin typeface="Arial"/>
                        <a:cs typeface="Arial"/>
                      </a:endParaRPr>
                    </a:p>
                    <a:p>
                      <a:pPr marL="222885" marR="113030" indent="-160020">
                        <a:lnSpc>
                          <a:spcPct val="100000"/>
                        </a:lnSpc>
                        <a:spcBef>
                          <a:spcPts val="20"/>
                        </a:spcBef>
                        <a:buFont typeface="Calibri"/>
                        <a:buChar char="●"/>
                        <a:tabLst>
                          <a:tab pos="222885" algn="l"/>
                        </a:tabLst>
                      </a:pPr>
                      <a:r>
                        <a:rPr sz="2400" spc="0" dirty="0">
                          <a:latin typeface="Arial"/>
                          <a:cs typeface="Arial"/>
                        </a:rPr>
                        <a:t>co</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ng a</a:t>
                      </a:r>
                      <a:r>
                        <a:rPr sz="2400" spc="-5" dirty="0">
                          <a:latin typeface="Arial"/>
                          <a:cs typeface="Arial"/>
                        </a:rPr>
                        <a:t>n</a:t>
                      </a:r>
                      <a:r>
                        <a:rPr sz="2400" spc="0" dirty="0">
                          <a:latin typeface="Arial"/>
                          <a:cs typeface="Arial"/>
                        </a:rPr>
                        <a:t>d me</a:t>
                      </a:r>
                      <a:r>
                        <a:rPr sz="2400" spc="-5" dirty="0">
                          <a:latin typeface="Arial"/>
                          <a:cs typeface="Arial"/>
                        </a:rPr>
                        <a:t>n</a:t>
                      </a:r>
                      <a:r>
                        <a:rPr sz="2400" spc="0" dirty="0">
                          <a:latin typeface="Arial"/>
                          <a:cs typeface="Arial"/>
                        </a:rPr>
                        <a:t>t</a:t>
                      </a:r>
                      <a:r>
                        <a:rPr sz="2400" spc="-15" dirty="0">
                          <a:latin typeface="Arial"/>
                          <a:cs typeface="Arial"/>
                        </a:rPr>
                        <a:t>o</a:t>
                      </a:r>
                      <a:r>
                        <a:rPr sz="2400" spc="0" dirty="0">
                          <a:latin typeface="Arial"/>
                          <a:cs typeface="Arial"/>
                        </a:rPr>
                        <a:t>r</a:t>
                      </a:r>
                      <a:r>
                        <a:rPr sz="2400" spc="-10" dirty="0">
                          <a:latin typeface="Arial"/>
                          <a:cs typeface="Arial"/>
                        </a:rPr>
                        <a:t>i</a:t>
                      </a:r>
                      <a:r>
                        <a:rPr sz="2400" spc="0" dirty="0">
                          <a:latin typeface="Arial"/>
                          <a:cs typeface="Arial"/>
                        </a:rPr>
                        <a:t>ng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20" dirty="0">
                          <a:latin typeface="Arial"/>
                          <a:cs typeface="Arial"/>
                        </a:rPr>
                        <a:t>e</a:t>
                      </a:r>
                      <a:r>
                        <a:rPr sz="2400" spc="0" dirty="0">
                          <a:latin typeface="Arial"/>
                          <a:cs typeface="Arial"/>
                        </a:rPr>
                        <a:t>rs</a:t>
                      </a:r>
                      <a:r>
                        <a:rPr sz="2400" spc="5" dirty="0">
                          <a:latin typeface="Arial"/>
                          <a:cs typeface="Arial"/>
                        </a:rPr>
                        <a:t> </a:t>
                      </a:r>
                      <a:r>
                        <a:rPr sz="2400" spc="-10" dirty="0">
                          <a:latin typeface="Arial"/>
                          <a:cs typeface="Arial"/>
                        </a:rPr>
                        <a:t>i</a:t>
                      </a:r>
                      <a:r>
                        <a:rPr sz="2400" spc="0" dirty="0">
                          <a:latin typeface="Arial"/>
                          <a:cs typeface="Arial"/>
                        </a:rPr>
                        <a:t>n compet</a:t>
                      </a:r>
                      <a:r>
                        <a:rPr sz="2400" spc="-20" dirty="0">
                          <a:latin typeface="Arial"/>
                          <a:cs typeface="Arial"/>
                        </a:rPr>
                        <a:t>i</a:t>
                      </a:r>
                      <a:r>
                        <a:rPr sz="2400" spc="0" dirty="0">
                          <a:latin typeface="Arial"/>
                          <a:cs typeface="Arial"/>
                        </a:rPr>
                        <a:t>t</a:t>
                      </a:r>
                      <a:r>
                        <a:rPr sz="2400" spc="-10" dirty="0">
                          <a:latin typeface="Arial"/>
                          <a:cs typeface="Arial"/>
                        </a:rPr>
                        <a:t>i</a:t>
                      </a:r>
                      <a:r>
                        <a:rPr sz="2400" spc="0" dirty="0">
                          <a:latin typeface="Arial"/>
                          <a:cs typeface="Arial"/>
                        </a:rPr>
                        <a:t>o</a:t>
                      </a:r>
                      <a:r>
                        <a:rPr sz="2400" spc="-5" dirty="0">
                          <a:latin typeface="Arial"/>
                          <a:cs typeface="Arial"/>
                        </a:rPr>
                        <a:t>n</a:t>
                      </a:r>
                      <a:r>
                        <a:rPr sz="2400" spc="0" dirty="0">
                          <a:latin typeface="Arial"/>
                          <a:cs typeface="Arial"/>
                        </a:rPr>
                        <a:t>s</a:t>
                      </a:r>
                      <a:endParaRPr sz="2400" dirty="0">
                        <a:latin typeface="Arial"/>
                        <a:cs typeface="Arial"/>
                      </a:endParaRPr>
                    </a:p>
                    <a:p>
                      <a:pPr marL="222885" marR="135890" indent="-160020">
                        <a:lnSpc>
                          <a:spcPct val="100000"/>
                        </a:lnSpc>
                        <a:spcBef>
                          <a:spcPts val="20"/>
                        </a:spcBef>
                        <a:buFont typeface="Calibri"/>
                        <a:buChar char="●"/>
                        <a:tabLst>
                          <a:tab pos="222885" algn="l"/>
                        </a:tabLst>
                      </a:pPr>
                      <a:r>
                        <a:rPr sz="2400" spc="0" dirty="0">
                          <a:latin typeface="Arial"/>
                          <a:cs typeface="Arial"/>
                        </a:rPr>
                        <a:t>servi</a:t>
                      </a:r>
                      <a:r>
                        <a:rPr sz="2400" spc="-5" dirty="0">
                          <a:latin typeface="Arial"/>
                          <a:cs typeface="Arial"/>
                        </a:rPr>
                        <a:t>n</a:t>
                      </a:r>
                      <a:r>
                        <a:rPr sz="2400" spc="0" dirty="0">
                          <a:latin typeface="Arial"/>
                          <a:cs typeface="Arial"/>
                        </a:rPr>
                        <a:t>g as</a:t>
                      </a:r>
                      <a:r>
                        <a:rPr sz="2400" spc="-10" dirty="0">
                          <a:latin typeface="Arial"/>
                          <a:cs typeface="Arial"/>
                        </a:rPr>
                        <a:t> </a:t>
                      </a:r>
                      <a:r>
                        <a:rPr sz="2400" spc="0" dirty="0">
                          <a:latin typeface="Arial"/>
                          <a:cs typeface="Arial"/>
                        </a:rPr>
                        <a:t>re</a:t>
                      </a:r>
                      <a:r>
                        <a:rPr sz="2400" spc="-10" dirty="0">
                          <a:latin typeface="Arial"/>
                          <a:cs typeface="Arial"/>
                        </a:rPr>
                        <a:t>li</a:t>
                      </a:r>
                      <a:r>
                        <a:rPr sz="2400" spc="0" dirty="0">
                          <a:latin typeface="Arial"/>
                          <a:cs typeface="Arial"/>
                        </a:rPr>
                        <a:t>ev</a:t>
                      </a:r>
                      <a:r>
                        <a:rPr sz="2400" spc="-5" dirty="0">
                          <a:latin typeface="Arial"/>
                          <a:cs typeface="Arial"/>
                        </a:rPr>
                        <a:t>e</a:t>
                      </a:r>
                      <a:r>
                        <a:rPr sz="2400" spc="0" dirty="0">
                          <a:latin typeface="Arial"/>
                          <a:cs typeface="Arial"/>
                        </a:rPr>
                        <a:t>r</a:t>
                      </a:r>
                      <a:r>
                        <a:rPr sz="2400" spc="-5" dirty="0">
                          <a:latin typeface="Arial"/>
                          <a:cs typeface="Arial"/>
                        </a:rPr>
                        <a:t> </a:t>
                      </a:r>
                      <a:r>
                        <a:rPr sz="2400" spc="0" dirty="0">
                          <a:latin typeface="Arial"/>
                          <a:cs typeface="Arial"/>
                        </a:rPr>
                        <a:t>of c</a:t>
                      </a:r>
                      <a:r>
                        <a:rPr sz="2400" spc="-10" dirty="0">
                          <a:latin typeface="Arial"/>
                          <a:cs typeface="Arial"/>
                        </a:rPr>
                        <a:t>l</a:t>
                      </a:r>
                      <a:r>
                        <a:rPr sz="2400" spc="0" dirty="0">
                          <a:latin typeface="Arial"/>
                          <a:cs typeface="Arial"/>
                        </a:rPr>
                        <a:t>ass</a:t>
                      </a:r>
                      <a:r>
                        <a:rPr sz="2400" spc="-5" dirty="0">
                          <a:latin typeface="Arial"/>
                          <a:cs typeface="Arial"/>
                        </a:rPr>
                        <a:t>e</a:t>
                      </a:r>
                      <a:r>
                        <a:rPr sz="2400" spc="0" dirty="0">
                          <a:latin typeface="Arial"/>
                          <a:cs typeface="Arial"/>
                        </a:rPr>
                        <a:t>s</a:t>
                      </a:r>
                      <a:r>
                        <a:rPr sz="2400" spc="5" dirty="0">
                          <a:latin typeface="Arial"/>
                          <a:cs typeface="Arial"/>
                        </a:rPr>
                        <a:t> </a:t>
                      </a:r>
                      <a:r>
                        <a:rPr sz="2400" spc="-10" dirty="0">
                          <a:latin typeface="Arial"/>
                          <a:cs typeface="Arial"/>
                        </a:rPr>
                        <a:t>i</a:t>
                      </a:r>
                      <a:r>
                        <a:rPr sz="2400" spc="0" dirty="0">
                          <a:latin typeface="Arial"/>
                          <a:cs typeface="Arial"/>
                        </a:rPr>
                        <a:t>n</a:t>
                      </a:r>
                      <a:r>
                        <a:rPr sz="2400" spc="-10" dirty="0">
                          <a:latin typeface="Arial"/>
                          <a:cs typeface="Arial"/>
                        </a:rPr>
                        <a:t> </a:t>
                      </a:r>
                      <a:r>
                        <a:rPr sz="2400" spc="0" dirty="0">
                          <a:latin typeface="Arial"/>
                          <a:cs typeface="Arial"/>
                        </a:rPr>
                        <a:t>the</a:t>
                      </a:r>
                      <a:endParaRPr sz="2400" dirty="0">
                        <a:latin typeface="Arial"/>
                        <a:cs typeface="Arial"/>
                      </a:endParaRPr>
                    </a:p>
                    <a:p>
                      <a:pPr marL="222885">
                        <a:lnSpc>
                          <a:spcPct val="100000"/>
                        </a:lnSpc>
                      </a:pPr>
                      <a:r>
                        <a:rPr sz="2400" dirty="0">
                          <a:latin typeface="Arial"/>
                          <a:cs typeface="Arial"/>
                        </a:rPr>
                        <a:t>a</a:t>
                      </a:r>
                      <a:r>
                        <a:rPr sz="2400" spc="-5" dirty="0">
                          <a:latin typeface="Arial"/>
                          <a:cs typeface="Arial"/>
                        </a:rPr>
                        <a:t>b</a:t>
                      </a:r>
                      <a:r>
                        <a:rPr sz="2400" spc="0" dirty="0">
                          <a:latin typeface="Arial"/>
                          <a:cs typeface="Arial"/>
                        </a:rPr>
                        <a:t>se</a:t>
                      </a:r>
                      <a:r>
                        <a:rPr sz="2400" spc="-5" dirty="0">
                          <a:latin typeface="Arial"/>
                          <a:cs typeface="Arial"/>
                        </a:rPr>
                        <a:t>n</a:t>
                      </a:r>
                      <a:r>
                        <a:rPr sz="2400" spc="0" dirty="0">
                          <a:latin typeface="Arial"/>
                          <a:cs typeface="Arial"/>
                        </a:rPr>
                        <a:t>ce of</a:t>
                      </a:r>
                      <a:r>
                        <a:rPr sz="2400" spc="-15" dirty="0">
                          <a:latin typeface="Arial"/>
                          <a:cs typeface="Arial"/>
                        </a:rPr>
                        <a:t> </a:t>
                      </a:r>
                      <a:r>
                        <a:rPr sz="2400" spc="0" dirty="0">
                          <a:latin typeface="Arial"/>
                          <a:cs typeface="Arial"/>
                        </a:rPr>
                        <a:t>te</a:t>
                      </a:r>
                      <a:r>
                        <a:rPr sz="2400" spc="-5" dirty="0">
                          <a:latin typeface="Arial"/>
                          <a:cs typeface="Arial"/>
                        </a:rPr>
                        <a:t>a</a:t>
                      </a:r>
                      <a:r>
                        <a:rPr sz="2400" spc="0" dirty="0">
                          <a:latin typeface="Arial"/>
                          <a:cs typeface="Arial"/>
                        </a:rPr>
                        <a:t>ch</a:t>
                      </a:r>
                      <a:r>
                        <a:rPr sz="2400" spc="-5" dirty="0">
                          <a:latin typeface="Arial"/>
                          <a:cs typeface="Arial"/>
                        </a:rPr>
                        <a:t>e</a:t>
                      </a:r>
                      <a:r>
                        <a:rPr sz="2400" spc="0" dirty="0">
                          <a:latin typeface="Arial"/>
                          <a:cs typeface="Arial"/>
                        </a:rPr>
                        <a:t>rs</a:t>
                      </a:r>
                      <a:endParaRPr sz="2400" dirty="0">
                        <a:latin typeface="Arial"/>
                        <a:cs typeface="Arial"/>
                      </a:endParaRPr>
                    </a:p>
                    <a:p>
                      <a:pPr marL="222885" marR="74295" indent="-160020">
                        <a:lnSpc>
                          <a:spcPct val="100000"/>
                        </a:lnSpc>
                        <a:spcBef>
                          <a:spcPts val="55"/>
                        </a:spcBef>
                        <a:buFont typeface="Calibri"/>
                        <a:buChar char="●"/>
                        <a:tabLst>
                          <a:tab pos="222885" algn="l"/>
                        </a:tabLst>
                      </a:pPr>
                      <a:r>
                        <a:rPr sz="2400" spc="0" dirty="0">
                          <a:latin typeface="Arial"/>
                          <a:cs typeface="Arial"/>
                        </a:rPr>
                        <a:t>me</a:t>
                      </a:r>
                      <a:r>
                        <a:rPr sz="2400" spc="-5" dirty="0">
                          <a:latin typeface="Arial"/>
                          <a:cs typeface="Arial"/>
                        </a:rPr>
                        <a:t>n</a:t>
                      </a:r>
                      <a:r>
                        <a:rPr sz="2400" spc="0" dirty="0">
                          <a:latin typeface="Arial"/>
                          <a:cs typeface="Arial"/>
                        </a:rPr>
                        <a:t>t</a:t>
                      </a:r>
                      <a:r>
                        <a:rPr sz="2400" spc="-15" dirty="0">
                          <a:latin typeface="Arial"/>
                          <a:cs typeface="Arial"/>
                        </a:rPr>
                        <a:t>o</a:t>
                      </a:r>
                      <a:r>
                        <a:rPr sz="2400" spc="0" dirty="0">
                          <a:latin typeface="Arial"/>
                          <a:cs typeface="Arial"/>
                        </a:rPr>
                        <a:t>r</a:t>
                      </a:r>
                      <a:r>
                        <a:rPr sz="2400" spc="-10" dirty="0">
                          <a:latin typeface="Arial"/>
                          <a:cs typeface="Arial"/>
                        </a:rPr>
                        <a:t>i</a:t>
                      </a:r>
                      <a:r>
                        <a:rPr sz="2400" spc="0" dirty="0">
                          <a:latin typeface="Arial"/>
                          <a:cs typeface="Arial"/>
                        </a:rPr>
                        <a:t>ng pr</a:t>
                      </a:r>
                      <a:r>
                        <a:rPr sz="2400" spc="-10" dirty="0">
                          <a:latin typeface="Arial"/>
                          <a:cs typeface="Arial"/>
                        </a:rPr>
                        <a:t>e</a:t>
                      </a:r>
                      <a:r>
                        <a:rPr sz="2400" spc="0" dirty="0">
                          <a:latin typeface="Arial"/>
                          <a:cs typeface="Arial"/>
                        </a:rPr>
                        <a:t>-s</a:t>
                      </a:r>
                      <a:r>
                        <a:rPr sz="2400" spc="-15" dirty="0">
                          <a:latin typeface="Arial"/>
                          <a:cs typeface="Arial"/>
                        </a:rPr>
                        <a:t>e</a:t>
                      </a:r>
                      <a:r>
                        <a:rPr sz="2400" spc="0" dirty="0">
                          <a:latin typeface="Arial"/>
                          <a:cs typeface="Arial"/>
                        </a:rPr>
                        <a:t>rv</a:t>
                      </a:r>
                      <a:r>
                        <a:rPr sz="2400" spc="-10" dirty="0">
                          <a:latin typeface="Arial"/>
                          <a:cs typeface="Arial"/>
                        </a:rPr>
                        <a:t>i</a:t>
                      </a:r>
                      <a:r>
                        <a:rPr sz="2400" spc="0" dirty="0">
                          <a:latin typeface="Arial"/>
                          <a:cs typeface="Arial"/>
                        </a:rPr>
                        <a:t>ce te</a:t>
                      </a:r>
                      <a:r>
                        <a:rPr sz="2400" spc="-5" dirty="0">
                          <a:latin typeface="Arial"/>
                          <a:cs typeface="Arial"/>
                        </a:rPr>
                        <a:t>a</a:t>
                      </a:r>
                      <a:r>
                        <a:rPr sz="2400" spc="0" dirty="0">
                          <a:latin typeface="Arial"/>
                          <a:cs typeface="Arial"/>
                        </a:rPr>
                        <a:t>ch</a:t>
                      </a:r>
                      <a:r>
                        <a:rPr sz="2400" spc="-5" dirty="0">
                          <a:latin typeface="Arial"/>
                          <a:cs typeface="Arial"/>
                        </a:rPr>
                        <a:t>e</a:t>
                      </a:r>
                      <a:r>
                        <a:rPr sz="2400" spc="0" dirty="0">
                          <a:latin typeface="Arial"/>
                          <a:cs typeface="Arial"/>
                        </a:rPr>
                        <a:t>rs</a:t>
                      </a:r>
                      <a:endParaRPr sz="2400" dirty="0">
                        <a:latin typeface="Arial"/>
                        <a:cs typeface="Arial"/>
                      </a:endParaRPr>
                    </a:p>
                    <a:p>
                      <a:pPr marL="222885" marR="523875" indent="-160020" algn="just">
                        <a:lnSpc>
                          <a:spcPct val="100000"/>
                        </a:lnSpc>
                        <a:spcBef>
                          <a:spcPts val="25"/>
                        </a:spcBef>
                        <a:buFont typeface="Calibri"/>
                        <a:buChar char="●"/>
                        <a:tabLst>
                          <a:tab pos="222885" algn="l"/>
                        </a:tabLst>
                      </a:pPr>
                      <a:r>
                        <a:rPr sz="2400" spc="0" dirty="0">
                          <a:latin typeface="Arial"/>
                          <a:cs typeface="Arial"/>
                        </a:rPr>
                        <a:t>p</a:t>
                      </a:r>
                      <a:r>
                        <a:rPr sz="2400" spc="-5" dirty="0">
                          <a:latin typeface="Arial"/>
                          <a:cs typeface="Arial"/>
                        </a:rPr>
                        <a:t>a</a:t>
                      </a:r>
                      <a:r>
                        <a:rPr sz="2400" spc="0" dirty="0">
                          <a:latin typeface="Arial"/>
                          <a:cs typeface="Arial"/>
                        </a:rPr>
                        <a:t>rt</a:t>
                      </a:r>
                      <a:r>
                        <a:rPr sz="2400" spc="-10" dirty="0">
                          <a:latin typeface="Arial"/>
                          <a:cs typeface="Arial"/>
                        </a:rPr>
                        <a:t>i</a:t>
                      </a:r>
                      <a:r>
                        <a:rPr sz="2400" spc="0" dirty="0">
                          <a:latin typeface="Arial"/>
                          <a:cs typeface="Arial"/>
                        </a:rPr>
                        <a:t>c</a:t>
                      </a:r>
                      <a:r>
                        <a:rPr sz="2400" spc="-10" dirty="0">
                          <a:latin typeface="Arial"/>
                          <a:cs typeface="Arial"/>
                        </a:rPr>
                        <a:t>i</a:t>
                      </a:r>
                      <a:r>
                        <a:rPr sz="2400" spc="0" dirty="0">
                          <a:latin typeface="Arial"/>
                          <a:cs typeface="Arial"/>
                        </a:rPr>
                        <a:t>p</a:t>
                      </a:r>
                      <a:r>
                        <a:rPr sz="2400" spc="-5" dirty="0">
                          <a:latin typeface="Arial"/>
                          <a:cs typeface="Arial"/>
                        </a:rPr>
                        <a:t>a</a:t>
                      </a:r>
                      <a:r>
                        <a:rPr sz="2400" spc="0" dirty="0">
                          <a:latin typeface="Arial"/>
                          <a:cs typeface="Arial"/>
                        </a:rPr>
                        <a:t>t</a:t>
                      </a:r>
                      <a:r>
                        <a:rPr sz="2400" spc="-5" dirty="0">
                          <a:latin typeface="Arial"/>
                          <a:cs typeface="Arial"/>
                        </a:rPr>
                        <a:t>i</a:t>
                      </a:r>
                      <a:r>
                        <a:rPr sz="2400" spc="0" dirty="0">
                          <a:latin typeface="Arial"/>
                          <a:cs typeface="Arial"/>
                        </a:rPr>
                        <a:t>on </a:t>
                      </a:r>
                      <a:r>
                        <a:rPr sz="2400" spc="-10" dirty="0">
                          <a:latin typeface="Arial"/>
                          <a:cs typeface="Arial"/>
                        </a:rPr>
                        <a:t>i</a:t>
                      </a:r>
                      <a:r>
                        <a:rPr sz="2400" spc="0" dirty="0">
                          <a:latin typeface="Arial"/>
                          <a:cs typeface="Arial"/>
                        </a:rPr>
                        <a:t>n d</a:t>
                      </a:r>
                      <a:r>
                        <a:rPr sz="2400" spc="-5" dirty="0">
                          <a:latin typeface="Arial"/>
                          <a:cs typeface="Arial"/>
                        </a:rPr>
                        <a:t>e</a:t>
                      </a:r>
                      <a:r>
                        <a:rPr sz="2400" spc="0" dirty="0">
                          <a:latin typeface="Arial"/>
                          <a:cs typeface="Arial"/>
                        </a:rPr>
                        <a:t>mo</a:t>
                      </a:r>
                      <a:r>
                        <a:rPr sz="2400" spc="-5" dirty="0">
                          <a:latin typeface="Arial"/>
                          <a:cs typeface="Arial"/>
                        </a:rPr>
                        <a:t>n</a:t>
                      </a:r>
                      <a:r>
                        <a:rPr sz="2400" spc="0" dirty="0">
                          <a:latin typeface="Arial"/>
                          <a:cs typeface="Arial"/>
                        </a:rPr>
                        <a:t>s</a:t>
                      </a:r>
                      <a:r>
                        <a:rPr sz="2400" spc="-10" dirty="0">
                          <a:latin typeface="Arial"/>
                          <a:cs typeface="Arial"/>
                        </a:rPr>
                        <a:t>t</a:t>
                      </a:r>
                      <a:r>
                        <a:rPr sz="2400" spc="0" dirty="0">
                          <a:latin typeface="Arial"/>
                          <a:cs typeface="Arial"/>
                        </a:rPr>
                        <a:t>rati</a:t>
                      </a:r>
                      <a:r>
                        <a:rPr sz="2400" spc="-5" dirty="0">
                          <a:latin typeface="Arial"/>
                          <a:cs typeface="Arial"/>
                        </a:rPr>
                        <a:t>o</a:t>
                      </a:r>
                      <a:r>
                        <a:rPr sz="2400" spc="0" dirty="0">
                          <a:latin typeface="Arial"/>
                          <a:cs typeface="Arial"/>
                        </a:rPr>
                        <a:t>n 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ng</a:t>
                      </a:r>
                      <a:endParaRPr sz="2400" dirty="0">
                        <a:latin typeface="Arial"/>
                        <a:cs typeface="Arial"/>
                      </a:endParaRPr>
                    </a:p>
                    <a:p>
                      <a:pPr marL="222885" marR="353060" indent="-160020">
                        <a:lnSpc>
                          <a:spcPct val="100000"/>
                        </a:lnSpc>
                        <a:spcBef>
                          <a:spcPts val="35"/>
                        </a:spcBef>
                        <a:buFont typeface="Calibri"/>
                        <a:buChar char="●"/>
                        <a:tabLst>
                          <a:tab pos="222885" algn="l"/>
                        </a:tabLst>
                      </a:pPr>
                      <a:r>
                        <a:rPr sz="2400" spc="0" dirty="0">
                          <a:latin typeface="Arial"/>
                          <a:cs typeface="Arial"/>
                        </a:rPr>
                        <a:t>p</a:t>
                      </a:r>
                      <a:r>
                        <a:rPr sz="2400" spc="-5" dirty="0">
                          <a:latin typeface="Arial"/>
                          <a:cs typeface="Arial"/>
                        </a:rPr>
                        <a:t>a</a:t>
                      </a:r>
                      <a:r>
                        <a:rPr sz="2400" spc="0" dirty="0">
                          <a:latin typeface="Arial"/>
                          <a:cs typeface="Arial"/>
                        </a:rPr>
                        <a:t>rt</a:t>
                      </a:r>
                      <a:r>
                        <a:rPr sz="2400" spc="-10" dirty="0">
                          <a:latin typeface="Arial"/>
                          <a:cs typeface="Arial"/>
                        </a:rPr>
                        <a:t>i</a:t>
                      </a:r>
                      <a:r>
                        <a:rPr sz="2400" spc="0" dirty="0">
                          <a:latin typeface="Arial"/>
                          <a:cs typeface="Arial"/>
                        </a:rPr>
                        <a:t>c</a:t>
                      </a:r>
                      <a:r>
                        <a:rPr sz="2400" spc="-10" dirty="0">
                          <a:latin typeface="Arial"/>
                          <a:cs typeface="Arial"/>
                        </a:rPr>
                        <a:t>i</a:t>
                      </a:r>
                      <a:r>
                        <a:rPr sz="2400" spc="0" dirty="0">
                          <a:latin typeface="Arial"/>
                          <a:cs typeface="Arial"/>
                        </a:rPr>
                        <a:t>p</a:t>
                      </a:r>
                      <a:r>
                        <a:rPr sz="2400" spc="-5" dirty="0">
                          <a:latin typeface="Arial"/>
                          <a:cs typeface="Arial"/>
                        </a:rPr>
                        <a:t>a</a:t>
                      </a:r>
                      <a:r>
                        <a:rPr sz="2400" spc="0" dirty="0">
                          <a:latin typeface="Arial"/>
                          <a:cs typeface="Arial"/>
                        </a:rPr>
                        <a:t>t</a:t>
                      </a:r>
                      <a:r>
                        <a:rPr sz="2400" spc="-10" dirty="0">
                          <a:latin typeface="Arial"/>
                          <a:cs typeface="Arial"/>
                        </a:rPr>
                        <a:t>i</a:t>
                      </a:r>
                      <a:r>
                        <a:rPr sz="2400" spc="0" dirty="0">
                          <a:latin typeface="Arial"/>
                          <a:cs typeface="Arial"/>
                        </a:rPr>
                        <a:t>on as tec</a:t>
                      </a:r>
                      <a:r>
                        <a:rPr sz="2400" spc="-5" dirty="0">
                          <a:latin typeface="Arial"/>
                          <a:cs typeface="Arial"/>
                        </a:rPr>
                        <a:t>h</a:t>
                      </a:r>
                      <a:r>
                        <a:rPr sz="2400" spc="0" dirty="0">
                          <a:latin typeface="Arial"/>
                          <a:cs typeface="Arial"/>
                        </a:rPr>
                        <a:t>n</a:t>
                      </a:r>
                      <a:r>
                        <a:rPr sz="2400" spc="-10" dirty="0">
                          <a:latin typeface="Arial"/>
                          <a:cs typeface="Arial"/>
                        </a:rPr>
                        <a:t>i</a:t>
                      </a:r>
                      <a:r>
                        <a:rPr sz="2400" spc="0" dirty="0">
                          <a:latin typeface="Arial"/>
                          <a:cs typeface="Arial"/>
                        </a:rPr>
                        <a:t>cal</a:t>
                      </a:r>
                      <a:r>
                        <a:rPr sz="2400" spc="-5" dirty="0">
                          <a:latin typeface="Arial"/>
                          <a:cs typeface="Arial"/>
                        </a:rPr>
                        <a:t> </a:t>
                      </a:r>
                      <a:r>
                        <a:rPr sz="2400" spc="-10" dirty="0">
                          <a:latin typeface="Arial"/>
                          <a:cs typeface="Arial"/>
                        </a:rPr>
                        <a:t>w</a:t>
                      </a:r>
                      <a:r>
                        <a:rPr sz="2400" spc="0" dirty="0">
                          <a:latin typeface="Arial"/>
                          <a:cs typeface="Arial"/>
                        </a:rPr>
                        <a:t>orki</a:t>
                      </a:r>
                      <a:r>
                        <a:rPr sz="2400" spc="-5" dirty="0">
                          <a:latin typeface="Arial"/>
                          <a:cs typeface="Arial"/>
                        </a:rPr>
                        <a:t>n</a:t>
                      </a:r>
                      <a:r>
                        <a:rPr sz="2400" spc="0" dirty="0">
                          <a:latin typeface="Arial"/>
                          <a:cs typeface="Arial"/>
                        </a:rPr>
                        <a:t>g group</a:t>
                      </a:r>
                      <a:r>
                        <a:rPr sz="2400" spc="-10" dirty="0">
                          <a:latin typeface="Arial"/>
                          <a:cs typeface="Arial"/>
                        </a:rPr>
                        <a:t> </a:t>
                      </a:r>
                      <a:r>
                        <a:rPr sz="2400" spc="0" dirty="0">
                          <a:latin typeface="Arial"/>
                          <a:cs typeface="Arial"/>
                        </a:rPr>
                        <a:t>memb</a:t>
                      </a:r>
                      <a:r>
                        <a:rPr sz="2400" spc="-15" dirty="0">
                          <a:latin typeface="Arial"/>
                          <a:cs typeface="Arial"/>
                        </a:rPr>
                        <a:t>e</a:t>
                      </a:r>
                      <a:r>
                        <a:rPr sz="2400" spc="0" dirty="0">
                          <a:latin typeface="Arial"/>
                          <a:cs typeface="Arial"/>
                        </a:rPr>
                        <a:t>r</a:t>
                      </a:r>
                      <a:endParaRPr sz="2400" dirty="0">
                        <a:latin typeface="Arial"/>
                        <a:cs typeface="Arial"/>
                      </a:endParaRPr>
                    </a:p>
                    <a:p>
                      <a:pPr marL="222885" marR="112395" indent="-160020">
                        <a:lnSpc>
                          <a:spcPct val="100000"/>
                        </a:lnSpc>
                        <a:spcBef>
                          <a:spcPts val="25"/>
                        </a:spcBef>
                        <a:buFont typeface="Calibri"/>
                        <a:buChar char="●"/>
                        <a:tabLst>
                          <a:tab pos="222885" algn="l"/>
                        </a:tabLst>
                      </a:pPr>
                      <a:r>
                        <a:rPr sz="2400" b="1" spc="0" dirty="0">
                          <a:latin typeface="Arial"/>
                          <a:cs typeface="Arial"/>
                        </a:rPr>
                        <a:t>others</a:t>
                      </a:r>
                      <a:r>
                        <a:rPr sz="2400" b="1" spc="-10" dirty="0">
                          <a:latin typeface="Arial"/>
                          <a:cs typeface="Arial"/>
                        </a:rPr>
                        <a:t> </a:t>
                      </a:r>
                      <a:r>
                        <a:rPr sz="2400" b="1" spc="0" dirty="0">
                          <a:latin typeface="Arial"/>
                          <a:cs typeface="Arial"/>
                        </a:rPr>
                        <a:t>(please s</a:t>
                      </a:r>
                      <a:r>
                        <a:rPr sz="2400" b="1" spc="-5" dirty="0">
                          <a:latin typeface="Arial"/>
                          <a:cs typeface="Arial"/>
                        </a:rPr>
                        <a:t>p</a:t>
                      </a:r>
                      <a:r>
                        <a:rPr sz="2400" b="1" spc="0" dirty="0">
                          <a:latin typeface="Arial"/>
                          <a:cs typeface="Arial"/>
                        </a:rPr>
                        <a:t>e</a:t>
                      </a:r>
                      <a:r>
                        <a:rPr sz="2400" b="1" spc="-5" dirty="0">
                          <a:latin typeface="Arial"/>
                          <a:cs typeface="Arial"/>
                        </a:rPr>
                        <a:t>c</a:t>
                      </a:r>
                      <a:r>
                        <a:rPr sz="2400" b="1" spc="0" dirty="0">
                          <a:latin typeface="Arial"/>
                          <a:cs typeface="Arial"/>
                        </a:rPr>
                        <a:t>ify</a:t>
                      </a:r>
                      <a:r>
                        <a:rPr sz="2400" b="1" spc="-10" dirty="0">
                          <a:latin typeface="Arial"/>
                          <a:cs typeface="Arial"/>
                        </a:rPr>
                        <a:t> </a:t>
                      </a:r>
                      <a:r>
                        <a:rPr sz="2400" b="1" spc="0" dirty="0">
                          <a:latin typeface="Arial"/>
                          <a:cs typeface="Arial"/>
                        </a:rPr>
                        <a:t>a</a:t>
                      </a:r>
                      <a:r>
                        <a:rPr sz="2400" b="1" spc="-5" dirty="0">
                          <a:latin typeface="Arial"/>
                          <a:cs typeface="Arial"/>
                        </a:rPr>
                        <a:t>n</a:t>
                      </a:r>
                      <a:r>
                        <a:rPr sz="2400" b="1" spc="0" dirty="0">
                          <a:latin typeface="Arial"/>
                          <a:cs typeface="Arial"/>
                        </a:rPr>
                        <a:t>d pro</a:t>
                      </a:r>
                      <a:r>
                        <a:rPr sz="2400" b="1" spc="-15" dirty="0">
                          <a:latin typeface="Arial"/>
                          <a:cs typeface="Arial"/>
                        </a:rPr>
                        <a:t>v</a:t>
                      </a:r>
                      <a:r>
                        <a:rPr sz="2400" b="1" spc="0" dirty="0">
                          <a:latin typeface="Arial"/>
                          <a:cs typeface="Arial"/>
                        </a:rPr>
                        <a:t>ide a</a:t>
                      </a:r>
                      <a:r>
                        <a:rPr sz="2400" b="1" spc="-5" dirty="0">
                          <a:latin typeface="Arial"/>
                          <a:cs typeface="Arial"/>
                        </a:rPr>
                        <a:t>n</a:t>
                      </a:r>
                      <a:r>
                        <a:rPr sz="2400" b="1" spc="0" dirty="0">
                          <a:latin typeface="Arial"/>
                          <a:cs typeface="Arial"/>
                        </a:rPr>
                        <a:t>n</a:t>
                      </a:r>
                      <a:r>
                        <a:rPr sz="2400" b="1" spc="-10" dirty="0">
                          <a:latin typeface="Arial"/>
                          <a:cs typeface="Arial"/>
                        </a:rPr>
                        <a:t>o</a:t>
                      </a:r>
                      <a:r>
                        <a:rPr sz="2400" b="1" spc="0" dirty="0">
                          <a:latin typeface="Arial"/>
                          <a:cs typeface="Arial"/>
                        </a:rPr>
                        <a:t>ta</a:t>
                      </a:r>
                      <a:r>
                        <a:rPr sz="2400" b="1" spc="-10" dirty="0">
                          <a:latin typeface="Arial"/>
                          <a:cs typeface="Arial"/>
                        </a:rPr>
                        <a:t>t</a:t>
                      </a:r>
                      <a:r>
                        <a:rPr sz="2400" b="1" spc="0" dirty="0">
                          <a:latin typeface="Arial"/>
                          <a:cs typeface="Arial"/>
                        </a:rPr>
                        <a:t>io</a:t>
                      </a:r>
                      <a:r>
                        <a:rPr sz="2400" b="1" spc="-10" dirty="0">
                          <a:latin typeface="Arial"/>
                          <a:cs typeface="Arial"/>
                        </a:rPr>
                        <a:t>n</a:t>
                      </a:r>
                      <a:r>
                        <a:rPr sz="2400" b="1" spc="0" dirty="0">
                          <a:latin typeface="Arial"/>
                          <a:cs typeface="Arial"/>
                        </a:rPr>
                        <a:t>s)</a:t>
                      </a:r>
                      <a:endParaRPr sz="2400" dirty="0">
                        <a:latin typeface="Arial"/>
                        <a:cs typeface="Arial"/>
                      </a:endParaRPr>
                    </a:p>
                  </a:txBody>
                  <a:tcPr marL="0" marR="0" marT="0" marB="0">
                    <a:lnL w="7366">
                      <a:solidFill>
                        <a:srgbClr val="000000"/>
                      </a:solidFill>
                      <a:prstDash val="solid"/>
                    </a:lnL>
                    <a:lnR w="7365">
                      <a:solidFill>
                        <a:srgbClr val="000000"/>
                      </a:solidFill>
                      <a:prstDash val="soli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273685">
                        <a:lnSpc>
                          <a:spcPct val="100000"/>
                        </a:lnSpc>
                      </a:pPr>
                      <a:endParaRPr sz="2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06045">
                        <a:lnSpc>
                          <a:spcPct val="100000"/>
                        </a:lnSpc>
                      </a:pPr>
                      <a:r>
                        <a:rPr sz="2800" spc="-5" dirty="0">
                          <a:latin typeface="Arial"/>
                          <a:cs typeface="Arial"/>
                        </a:rPr>
                        <a:t>P</a:t>
                      </a:r>
                      <a:r>
                        <a:rPr sz="2800" spc="0" dirty="0">
                          <a:latin typeface="Arial"/>
                          <a:cs typeface="Arial"/>
                        </a:rPr>
                        <a:t>er</a:t>
                      </a:r>
                      <a:r>
                        <a:rPr sz="2800" spc="5" dirty="0">
                          <a:latin typeface="Arial"/>
                          <a:cs typeface="Arial"/>
                        </a:rPr>
                        <a:t>f</a:t>
                      </a:r>
                      <a:r>
                        <a:rPr sz="2800" spc="0" dirty="0">
                          <a:latin typeface="Arial"/>
                          <a:cs typeface="Arial"/>
                        </a:rPr>
                        <a:t>o</a:t>
                      </a:r>
                      <a:r>
                        <a:rPr sz="2800" spc="-10" dirty="0">
                          <a:latin typeface="Arial"/>
                          <a:cs typeface="Arial"/>
                        </a:rPr>
                        <a:t>r</a:t>
                      </a:r>
                      <a:r>
                        <a:rPr sz="2800" spc="0" dirty="0">
                          <a:latin typeface="Arial"/>
                          <a:cs typeface="Arial"/>
                        </a:rPr>
                        <a:t>med</a:t>
                      </a:r>
                      <a:r>
                        <a:rPr sz="2800" spc="-10" dirty="0">
                          <a:latin typeface="Arial"/>
                          <a:cs typeface="Arial"/>
                        </a:rPr>
                        <a:t> </a:t>
                      </a:r>
                      <a:r>
                        <a:rPr sz="2800" spc="0" dirty="0">
                          <a:latin typeface="Arial"/>
                          <a:cs typeface="Arial"/>
                        </a:rPr>
                        <a:t>at </a:t>
                      </a: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st</a:t>
                      </a:r>
                      <a:r>
                        <a:rPr sz="2800" spc="10" dirty="0">
                          <a:latin typeface="Arial"/>
                          <a:cs typeface="Arial"/>
                        </a:rPr>
                        <a:t> </a:t>
                      </a:r>
                      <a:r>
                        <a:rPr sz="2800" spc="0" dirty="0">
                          <a:latin typeface="Arial"/>
                          <a:cs typeface="Arial"/>
                        </a:rPr>
                        <a:t>1</a:t>
                      </a:r>
                      <a:r>
                        <a:rPr sz="2800" spc="-10" dirty="0">
                          <a:latin typeface="Arial"/>
                          <a:cs typeface="Arial"/>
                        </a:rPr>
                        <a:t> </a:t>
                      </a:r>
                      <a:r>
                        <a:rPr sz="2800" spc="0" dirty="0">
                          <a:latin typeface="Arial"/>
                          <a:cs typeface="Arial"/>
                        </a:rPr>
                        <a:t>re</a:t>
                      </a:r>
                      <a:r>
                        <a:rPr sz="2800" spc="-10" dirty="0">
                          <a:latin typeface="Arial"/>
                          <a:cs typeface="Arial"/>
                        </a:rPr>
                        <a:t>l</a:t>
                      </a:r>
                      <a:r>
                        <a:rPr sz="2800" spc="0" dirty="0">
                          <a:latin typeface="Arial"/>
                          <a:cs typeface="Arial"/>
                        </a:rPr>
                        <a:t>ated </a:t>
                      </a:r>
                      <a:r>
                        <a:rPr sz="2800" spc="-10" dirty="0">
                          <a:latin typeface="Arial"/>
                          <a:cs typeface="Arial"/>
                        </a:rPr>
                        <a:t>w</a:t>
                      </a:r>
                      <a:r>
                        <a:rPr sz="2800" spc="0" dirty="0">
                          <a:latin typeface="Arial"/>
                          <a:cs typeface="Arial"/>
                        </a:rPr>
                        <a:t>ork</a:t>
                      </a:r>
                      <a:r>
                        <a:rPr sz="2800" spc="-5" dirty="0">
                          <a:latin typeface="Arial"/>
                          <a:cs typeface="Arial"/>
                        </a:rPr>
                        <a:t> </a:t>
                      </a:r>
                      <a:r>
                        <a:rPr sz="2800" spc="0" dirty="0">
                          <a:latin typeface="Arial"/>
                          <a:cs typeface="Arial"/>
                        </a:rPr>
                        <a:t>/</a:t>
                      </a:r>
                      <a:r>
                        <a:rPr sz="2800" spc="10" dirty="0">
                          <a:latin typeface="Arial"/>
                          <a:cs typeface="Arial"/>
                        </a:rPr>
                        <a:t> </a:t>
                      </a:r>
                      <a:r>
                        <a:rPr sz="2800" spc="0" dirty="0">
                          <a:latin typeface="Arial"/>
                          <a:cs typeface="Arial"/>
                        </a:rPr>
                        <a:t>a</a:t>
                      </a:r>
                      <a:r>
                        <a:rPr sz="2800" spc="-15" dirty="0">
                          <a:latin typeface="Arial"/>
                          <a:cs typeface="Arial"/>
                        </a:rPr>
                        <a:t>c</a:t>
                      </a:r>
                      <a:r>
                        <a:rPr sz="2800" spc="0" dirty="0">
                          <a:latin typeface="Arial"/>
                          <a:cs typeface="Arial"/>
                        </a:rPr>
                        <a:t>t</a:t>
                      </a:r>
                      <a:r>
                        <a:rPr sz="2800" spc="-10" dirty="0">
                          <a:latin typeface="Arial"/>
                          <a:cs typeface="Arial"/>
                        </a:rPr>
                        <a:t>i</a:t>
                      </a:r>
                      <a:r>
                        <a:rPr sz="2800" spc="0" dirty="0">
                          <a:latin typeface="Arial"/>
                          <a:cs typeface="Arial"/>
                        </a:rPr>
                        <a:t>v</a:t>
                      </a:r>
                      <a:r>
                        <a:rPr sz="2800" spc="-10" dirty="0">
                          <a:latin typeface="Arial"/>
                          <a:cs typeface="Arial"/>
                        </a:rPr>
                        <a:t>i</a:t>
                      </a:r>
                      <a:r>
                        <a:rPr sz="2800" spc="0" dirty="0">
                          <a:latin typeface="Arial"/>
                          <a:cs typeface="Arial"/>
                        </a:rPr>
                        <a:t>ty th</a:t>
                      </a:r>
                      <a:r>
                        <a:rPr sz="2800" spc="-5" dirty="0">
                          <a:latin typeface="Arial"/>
                          <a:cs typeface="Arial"/>
                        </a:rPr>
                        <a:t>a</a:t>
                      </a:r>
                      <a:r>
                        <a:rPr sz="2800" spc="0" dirty="0">
                          <a:latin typeface="Arial"/>
                          <a:cs typeface="Arial"/>
                        </a:rPr>
                        <a:t>t</a:t>
                      </a:r>
                      <a:r>
                        <a:rPr sz="2800" spc="-5" dirty="0">
                          <a:latin typeface="Arial"/>
                          <a:cs typeface="Arial"/>
                        </a:rPr>
                        <a:t> </a:t>
                      </a:r>
                      <a:r>
                        <a:rPr sz="2800" spc="0" dirty="0">
                          <a:latin typeface="Arial"/>
                          <a:cs typeface="Arial"/>
                        </a:rPr>
                        <a:t>co</a:t>
                      </a:r>
                      <a:r>
                        <a:rPr sz="2800" spc="-5" dirty="0">
                          <a:latin typeface="Arial"/>
                          <a:cs typeface="Arial"/>
                        </a:rPr>
                        <a:t>n</a:t>
                      </a:r>
                      <a:r>
                        <a:rPr sz="2800" spc="-10" dirty="0">
                          <a:latin typeface="Arial"/>
                          <a:cs typeface="Arial"/>
                        </a:rPr>
                        <a:t>t</a:t>
                      </a:r>
                      <a:r>
                        <a:rPr sz="2800" spc="0" dirty="0">
                          <a:latin typeface="Arial"/>
                          <a:cs typeface="Arial"/>
                        </a:rPr>
                        <a:t>r</a:t>
                      </a:r>
                      <a:r>
                        <a:rPr sz="2800" spc="-10" dirty="0">
                          <a:latin typeface="Arial"/>
                          <a:cs typeface="Arial"/>
                        </a:rPr>
                        <a:t>i</a:t>
                      </a:r>
                      <a:r>
                        <a:rPr sz="2800" spc="0" dirty="0">
                          <a:latin typeface="Arial"/>
                          <a:cs typeface="Arial"/>
                        </a:rPr>
                        <a:t>b</a:t>
                      </a:r>
                      <a:r>
                        <a:rPr sz="2800" spc="-5" dirty="0">
                          <a:latin typeface="Arial"/>
                          <a:cs typeface="Arial"/>
                        </a:rPr>
                        <a:t>u</a:t>
                      </a:r>
                      <a:r>
                        <a:rPr sz="2800" spc="0" dirty="0">
                          <a:latin typeface="Arial"/>
                          <a:cs typeface="Arial"/>
                        </a:rPr>
                        <a:t>ted to</a:t>
                      </a:r>
                      <a:r>
                        <a:rPr sz="2800" spc="-10" dirty="0">
                          <a:latin typeface="Arial"/>
                          <a:cs typeface="Arial"/>
                        </a:rPr>
                        <a:t> </a:t>
                      </a:r>
                      <a:r>
                        <a:rPr sz="2800" spc="0" dirty="0">
                          <a:latin typeface="Arial"/>
                          <a:cs typeface="Arial"/>
                        </a:rPr>
                        <a:t>the</a:t>
                      </a:r>
                      <a:r>
                        <a:rPr sz="2800" spc="-10" dirty="0">
                          <a:latin typeface="Arial"/>
                          <a:cs typeface="Arial"/>
                        </a:rPr>
                        <a:t> </a:t>
                      </a:r>
                      <a:r>
                        <a:rPr sz="2800" spc="0" dirty="0">
                          <a:latin typeface="Arial"/>
                          <a:cs typeface="Arial"/>
                        </a:rPr>
                        <a:t>te</a:t>
                      </a:r>
                      <a:r>
                        <a:rPr sz="2800" spc="-5" dirty="0">
                          <a:latin typeface="Arial"/>
                          <a:cs typeface="Arial"/>
                        </a:rPr>
                        <a:t>a</a:t>
                      </a:r>
                      <a:r>
                        <a:rPr sz="2800" spc="0" dirty="0">
                          <a:latin typeface="Arial"/>
                          <a:cs typeface="Arial"/>
                        </a:rPr>
                        <a:t>ch</a:t>
                      </a:r>
                      <a:r>
                        <a:rPr sz="2800" spc="-10" dirty="0">
                          <a:latin typeface="Arial"/>
                          <a:cs typeface="Arial"/>
                        </a:rPr>
                        <a:t>i</a:t>
                      </a:r>
                      <a:r>
                        <a:rPr sz="2800" spc="0" dirty="0">
                          <a:latin typeface="Arial"/>
                          <a:cs typeface="Arial"/>
                        </a:rPr>
                        <a:t>n</a:t>
                      </a:r>
                      <a:r>
                        <a:rPr sz="2800" spc="-5" dirty="0">
                          <a:latin typeface="Arial"/>
                          <a:cs typeface="Arial"/>
                        </a:rPr>
                        <a:t>g</a:t>
                      </a:r>
                      <a:r>
                        <a:rPr sz="2800" spc="0" dirty="0">
                          <a:latin typeface="Arial"/>
                          <a:cs typeface="Arial"/>
                        </a:rPr>
                        <a:t>- </a:t>
                      </a: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rn</a:t>
                      </a:r>
                      <a:r>
                        <a:rPr sz="2800" spc="-10" dirty="0">
                          <a:latin typeface="Arial"/>
                          <a:cs typeface="Arial"/>
                        </a:rPr>
                        <a:t>i</a:t>
                      </a:r>
                      <a:r>
                        <a:rPr sz="2800" spc="0" dirty="0">
                          <a:latin typeface="Arial"/>
                          <a:cs typeface="Arial"/>
                        </a:rPr>
                        <a:t>ng process </a:t>
                      </a:r>
                      <a:r>
                        <a:rPr sz="2800" b="1" spc="0" dirty="0">
                          <a:latin typeface="Arial"/>
                          <a:cs typeface="Arial"/>
                        </a:rPr>
                        <a:t>b</a:t>
                      </a:r>
                      <a:r>
                        <a:rPr sz="2800" b="1" spc="-5" dirty="0">
                          <a:latin typeface="Arial"/>
                          <a:cs typeface="Arial"/>
                        </a:rPr>
                        <a:t>e</a:t>
                      </a:r>
                      <a:r>
                        <a:rPr sz="2800" b="1" spc="0" dirty="0">
                          <a:latin typeface="Arial"/>
                          <a:cs typeface="Arial"/>
                        </a:rPr>
                        <a:t>y</a:t>
                      </a:r>
                      <a:r>
                        <a:rPr sz="2800" b="1" spc="-5" dirty="0">
                          <a:latin typeface="Arial"/>
                          <a:cs typeface="Arial"/>
                        </a:rPr>
                        <a:t>o</a:t>
                      </a:r>
                      <a:r>
                        <a:rPr sz="2800" b="1" spc="0" dirty="0">
                          <a:latin typeface="Arial"/>
                          <a:cs typeface="Arial"/>
                        </a:rPr>
                        <a:t>nd the </a:t>
                      </a:r>
                      <a:r>
                        <a:rPr sz="2800" b="1" spc="-5" dirty="0">
                          <a:latin typeface="Arial"/>
                          <a:cs typeface="Arial"/>
                        </a:rPr>
                        <a:t>schoo</a:t>
                      </a:r>
                      <a:r>
                        <a:rPr sz="2800" b="1" spc="0" dirty="0">
                          <a:latin typeface="Arial"/>
                          <a:cs typeface="Arial"/>
                        </a:rPr>
                        <a:t>l</a:t>
                      </a:r>
                      <a:r>
                        <a:rPr sz="2800" b="1" spc="-5" dirty="0">
                          <a:latin typeface="Arial"/>
                          <a:cs typeface="Arial"/>
                        </a:rPr>
                        <a:t> </a:t>
                      </a:r>
                      <a:r>
                        <a:rPr sz="2800" b="1" spc="0" dirty="0">
                          <a:latin typeface="Arial"/>
                          <a:cs typeface="Arial"/>
                        </a:rPr>
                        <a:t>/ </a:t>
                      </a:r>
                      <a:r>
                        <a:rPr sz="2800" b="1" spc="-10" dirty="0">
                          <a:latin typeface="Arial"/>
                          <a:cs typeface="Arial"/>
                        </a:rPr>
                        <a:t>C</a:t>
                      </a:r>
                      <a:r>
                        <a:rPr sz="2800" b="1" spc="0" dirty="0">
                          <a:latin typeface="Arial"/>
                          <a:cs typeface="Arial"/>
                        </a:rPr>
                        <a:t>ommun</a:t>
                      </a:r>
                      <a:r>
                        <a:rPr sz="2800" b="1" spc="-10" dirty="0">
                          <a:latin typeface="Arial"/>
                          <a:cs typeface="Arial"/>
                        </a:rPr>
                        <a:t>i</a:t>
                      </a:r>
                      <a:r>
                        <a:rPr sz="2800" b="1" spc="5" dirty="0">
                          <a:latin typeface="Arial"/>
                          <a:cs typeface="Arial"/>
                        </a:rPr>
                        <a:t>t</a:t>
                      </a:r>
                      <a:r>
                        <a:rPr sz="2800" b="1" spc="0" dirty="0">
                          <a:latin typeface="Arial"/>
                          <a:cs typeface="Arial"/>
                        </a:rPr>
                        <a:t>y L</a:t>
                      </a:r>
                      <a:r>
                        <a:rPr sz="2800" b="1" spc="-5" dirty="0">
                          <a:latin typeface="Arial"/>
                          <a:cs typeface="Arial"/>
                        </a:rPr>
                        <a:t>e</a:t>
                      </a:r>
                      <a:r>
                        <a:rPr sz="2800" b="1" spc="0" dirty="0">
                          <a:latin typeface="Arial"/>
                          <a:cs typeface="Arial"/>
                        </a:rPr>
                        <a:t>arning </a:t>
                      </a:r>
                      <a:r>
                        <a:rPr sz="2800" b="1" spc="-10" dirty="0">
                          <a:latin typeface="Arial"/>
                          <a:cs typeface="Arial"/>
                        </a:rPr>
                        <a:t>C</a:t>
                      </a:r>
                      <a:r>
                        <a:rPr sz="2800" b="1" spc="0" dirty="0">
                          <a:latin typeface="Arial"/>
                          <a:cs typeface="Arial"/>
                        </a:rPr>
                        <a:t>e</a:t>
                      </a:r>
                      <a:r>
                        <a:rPr sz="2800" b="1" spc="-5" dirty="0">
                          <a:latin typeface="Arial"/>
                          <a:cs typeface="Arial"/>
                        </a:rPr>
                        <a:t>n</a:t>
                      </a:r>
                      <a:r>
                        <a:rPr sz="2800" b="1" spc="0" dirty="0">
                          <a:latin typeface="Arial"/>
                          <a:cs typeface="Arial"/>
                        </a:rPr>
                        <a:t>ter</a:t>
                      </a:r>
                      <a:r>
                        <a:rPr sz="2800" b="1" spc="-10" dirty="0">
                          <a:latin typeface="Arial"/>
                          <a:cs typeface="Arial"/>
                        </a:rPr>
                        <a:t> </a:t>
                      </a:r>
                      <a:r>
                        <a:rPr sz="2800" b="1" spc="0" dirty="0">
                          <a:latin typeface="Arial"/>
                          <a:cs typeface="Arial"/>
                        </a:rPr>
                        <a:t>(</a:t>
                      </a:r>
                      <a:r>
                        <a:rPr sz="2800" b="1" spc="-10" dirty="0">
                          <a:latin typeface="Arial"/>
                          <a:cs typeface="Arial"/>
                        </a:rPr>
                        <a:t>C</a:t>
                      </a:r>
                      <a:r>
                        <a:rPr sz="2800" b="1" spc="0" dirty="0">
                          <a:latin typeface="Arial"/>
                          <a:cs typeface="Arial"/>
                        </a:rPr>
                        <a:t>L</a:t>
                      </a:r>
                      <a:r>
                        <a:rPr sz="2800" b="1" spc="-10" dirty="0">
                          <a:latin typeface="Arial"/>
                          <a:cs typeface="Arial"/>
                        </a:rPr>
                        <a:t>C</a:t>
                      </a:r>
                      <a:r>
                        <a:rPr sz="2800" b="1" spc="0" dirty="0">
                          <a:latin typeface="Arial"/>
                          <a:cs typeface="Arial"/>
                        </a:rPr>
                        <a:t>) </a:t>
                      </a:r>
                      <a:r>
                        <a:rPr sz="2800" spc="0" dirty="0">
                          <a:latin typeface="Arial"/>
                          <a:cs typeface="Arial"/>
                        </a:rPr>
                        <a:t>as ev</a:t>
                      </a:r>
                      <a:r>
                        <a:rPr sz="2800" spc="-5"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nc</a:t>
                      </a:r>
                      <a:r>
                        <a:rPr sz="2800" spc="-5" dirty="0">
                          <a:latin typeface="Arial"/>
                          <a:cs typeface="Arial"/>
                        </a:rPr>
                        <a:t>e</a:t>
                      </a:r>
                      <a:r>
                        <a:rPr sz="2800" spc="0" dirty="0">
                          <a:latin typeface="Arial"/>
                          <a:cs typeface="Arial"/>
                        </a:rPr>
                        <a:t>d by su</a:t>
                      </a:r>
                      <a:r>
                        <a:rPr sz="2800" spc="-15" dirty="0">
                          <a:latin typeface="Arial"/>
                          <a:cs typeface="Arial"/>
                        </a:rPr>
                        <a:t>b</a:t>
                      </a:r>
                      <a:r>
                        <a:rPr sz="2800" spc="0" dirty="0">
                          <a:latin typeface="Arial"/>
                          <a:cs typeface="Arial"/>
                        </a:rPr>
                        <a:t>m</a:t>
                      </a:r>
                      <a:r>
                        <a:rPr sz="2800" spc="-10" dirty="0">
                          <a:latin typeface="Arial"/>
                          <a:cs typeface="Arial"/>
                        </a:rPr>
                        <a:t>i</a:t>
                      </a:r>
                      <a:r>
                        <a:rPr sz="2800" spc="0" dirty="0">
                          <a:latin typeface="Arial"/>
                          <a:cs typeface="Arial"/>
                        </a:rPr>
                        <a:t>tted MOV</a:t>
                      </a:r>
                      <a:endParaRPr sz="28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05410">
                        <a:lnSpc>
                          <a:spcPct val="100000"/>
                        </a:lnSpc>
                      </a:pPr>
                      <a:r>
                        <a:rPr sz="2800" spc="-5" dirty="0">
                          <a:latin typeface="Arial"/>
                          <a:cs typeface="Arial"/>
                        </a:rPr>
                        <a:t>P</a:t>
                      </a:r>
                      <a:r>
                        <a:rPr sz="2800" spc="0" dirty="0">
                          <a:latin typeface="Arial"/>
                          <a:cs typeface="Arial"/>
                        </a:rPr>
                        <a:t>er</a:t>
                      </a:r>
                      <a:r>
                        <a:rPr sz="2800" spc="5" dirty="0">
                          <a:latin typeface="Arial"/>
                          <a:cs typeface="Arial"/>
                        </a:rPr>
                        <a:t>f</a:t>
                      </a:r>
                      <a:r>
                        <a:rPr sz="2800" spc="0" dirty="0">
                          <a:latin typeface="Arial"/>
                          <a:cs typeface="Arial"/>
                        </a:rPr>
                        <a:t>o</a:t>
                      </a:r>
                      <a:r>
                        <a:rPr sz="2800" spc="-10" dirty="0">
                          <a:latin typeface="Arial"/>
                          <a:cs typeface="Arial"/>
                        </a:rPr>
                        <a:t>r</a:t>
                      </a:r>
                      <a:r>
                        <a:rPr sz="2800" spc="0" dirty="0">
                          <a:latin typeface="Arial"/>
                          <a:cs typeface="Arial"/>
                        </a:rPr>
                        <a:t>med</a:t>
                      </a:r>
                      <a:r>
                        <a:rPr sz="2800" spc="-10" dirty="0">
                          <a:latin typeface="Arial"/>
                          <a:cs typeface="Arial"/>
                        </a:rPr>
                        <a:t> </a:t>
                      </a:r>
                      <a:r>
                        <a:rPr sz="2800" spc="0" dirty="0">
                          <a:latin typeface="Arial"/>
                          <a:cs typeface="Arial"/>
                        </a:rPr>
                        <a:t>at </a:t>
                      </a: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st</a:t>
                      </a:r>
                      <a:r>
                        <a:rPr sz="2800" spc="10" dirty="0">
                          <a:latin typeface="Arial"/>
                          <a:cs typeface="Arial"/>
                        </a:rPr>
                        <a:t> </a:t>
                      </a:r>
                      <a:r>
                        <a:rPr sz="2800" spc="0" dirty="0">
                          <a:latin typeface="Arial"/>
                          <a:cs typeface="Arial"/>
                        </a:rPr>
                        <a:t>1</a:t>
                      </a:r>
                      <a:r>
                        <a:rPr sz="2800" spc="-10" dirty="0">
                          <a:latin typeface="Arial"/>
                          <a:cs typeface="Arial"/>
                        </a:rPr>
                        <a:t> </a:t>
                      </a:r>
                      <a:r>
                        <a:rPr sz="2800" spc="0" dirty="0">
                          <a:latin typeface="Arial"/>
                          <a:cs typeface="Arial"/>
                        </a:rPr>
                        <a:t>re</a:t>
                      </a:r>
                      <a:r>
                        <a:rPr sz="2800" spc="-10" dirty="0">
                          <a:latin typeface="Arial"/>
                          <a:cs typeface="Arial"/>
                        </a:rPr>
                        <a:t>l</a:t>
                      </a:r>
                      <a:r>
                        <a:rPr sz="2800" spc="0" dirty="0">
                          <a:latin typeface="Arial"/>
                          <a:cs typeface="Arial"/>
                        </a:rPr>
                        <a:t>ated </a:t>
                      </a:r>
                      <a:r>
                        <a:rPr sz="2800" spc="-10" dirty="0">
                          <a:latin typeface="Arial"/>
                          <a:cs typeface="Arial"/>
                        </a:rPr>
                        <a:t>w</a:t>
                      </a:r>
                      <a:r>
                        <a:rPr sz="2800" spc="0" dirty="0">
                          <a:latin typeface="Arial"/>
                          <a:cs typeface="Arial"/>
                        </a:rPr>
                        <a:t>ork</a:t>
                      </a:r>
                      <a:r>
                        <a:rPr sz="2800" spc="-5" dirty="0">
                          <a:latin typeface="Arial"/>
                          <a:cs typeface="Arial"/>
                        </a:rPr>
                        <a:t> </a:t>
                      </a:r>
                      <a:r>
                        <a:rPr sz="2800" spc="0" dirty="0">
                          <a:latin typeface="Arial"/>
                          <a:cs typeface="Arial"/>
                        </a:rPr>
                        <a:t>/</a:t>
                      </a:r>
                      <a:r>
                        <a:rPr sz="2800" spc="10" dirty="0">
                          <a:latin typeface="Arial"/>
                          <a:cs typeface="Arial"/>
                        </a:rPr>
                        <a:t> </a:t>
                      </a:r>
                      <a:r>
                        <a:rPr sz="2800" spc="0" dirty="0">
                          <a:latin typeface="Arial"/>
                          <a:cs typeface="Arial"/>
                        </a:rPr>
                        <a:t>a</a:t>
                      </a:r>
                      <a:r>
                        <a:rPr sz="2800" spc="-15" dirty="0">
                          <a:latin typeface="Arial"/>
                          <a:cs typeface="Arial"/>
                        </a:rPr>
                        <a:t>c</a:t>
                      </a:r>
                      <a:r>
                        <a:rPr sz="2800" spc="0" dirty="0">
                          <a:latin typeface="Arial"/>
                          <a:cs typeface="Arial"/>
                        </a:rPr>
                        <a:t>t</a:t>
                      </a:r>
                      <a:r>
                        <a:rPr sz="2800" spc="-10" dirty="0">
                          <a:latin typeface="Arial"/>
                          <a:cs typeface="Arial"/>
                        </a:rPr>
                        <a:t>i</a:t>
                      </a:r>
                      <a:r>
                        <a:rPr sz="2800" spc="0" dirty="0">
                          <a:latin typeface="Arial"/>
                          <a:cs typeface="Arial"/>
                        </a:rPr>
                        <a:t>v</a:t>
                      </a:r>
                      <a:r>
                        <a:rPr sz="2800" spc="-10" dirty="0">
                          <a:latin typeface="Arial"/>
                          <a:cs typeface="Arial"/>
                        </a:rPr>
                        <a:t>i</a:t>
                      </a:r>
                      <a:r>
                        <a:rPr sz="2800" spc="0" dirty="0">
                          <a:latin typeface="Arial"/>
                          <a:cs typeface="Arial"/>
                        </a:rPr>
                        <a:t>ty th</a:t>
                      </a:r>
                      <a:r>
                        <a:rPr sz="2800" spc="-5" dirty="0">
                          <a:latin typeface="Arial"/>
                          <a:cs typeface="Arial"/>
                        </a:rPr>
                        <a:t>a</a:t>
                      </a:r>
                      <a:r>
                        <a:rPr sz="2800" spc="0" dirty="0">
                          <a:latin typeface="Arial"/>
                          <a:cs typeface="Arial"/>
                        </a:rPr>
                        <a:t>t</a:t>
                      </a:r>
                      <a:r>
                        <a:rPr sz="2800" spc="-5" dirty="0">
                          <a:latin typeface="Arial"/>
                          <a:cs typeface="Arial"/>
                        </a:rPr>
                        <a:t> </a:t>
                      </a:r>
                      <a:r>
                        <a:rPr sz="2800" spc="0" dirty="0">
                          <a:latin typeface="Arial"/>
                          <a:cs typeface="Arial"/>
                        </a:rPr>
                        <a:t>co</a:t>
                      </a:r>
                      <a:r>
                        <a:rPr sz="2800" spc="-5" dirty="0">
                          <a:latin typeface="Arial"/>
                          <a:cs typeface="Arial"/>
                        </a:rPr>
                        <a:t>n</a:t>
                      </a:r>
                      <a:r>
                        <a:rPr sz="2800" spc="-10" dirty="0">
                          <a:latin typeface="Arial"/>
                          <a:cs typeface="Arial"/>
                        </a:rPr>
                        <a:t>t</a:t>
                      </a:r>
                      <a:r>
                        <a:rPr sz="2800" spc="0" dirty="0">
                          <a:latin typeface="Arial"/>
                          <a:cs typeface="Arial"/>
                        </a:rPr>
                        <a:t>r</a:t>
                      </a:r>
                      <a:r>
                        <a:rPr sz="2800" spc="-10" dirty="0">
                          <a:latin typeface="Arial"/>
                          <a:cs typeface="Arial"/>
                        </a:rPr>
                        <a:t>i</a:t>
                      </a:r>
                      <a:r>
                        <a:rPr sz="2800" spc="0" dirty="0">
                          <a:latin typeface="Arial"/>
                          <a:cs typeface="Arial"/>
                        </a:rPr>
                        <a:t>b</a:t>
                      </a:r>
                      <a:r>
                        <a:rPr sz="2800" spc="-5" dirty="0">
                          <a:latin typeface="Arial"/>
                          <a:cs typeface="Arial"/>
                        </a:rPr>
                        <a:t>u</a:t>
                      </a:r>
                      <a:r>
                        <a:rPr sz="2800" spc="0" dirty="0">
                          <a:latin typeface="Arial"/>
                          <a:cs typeface="Arial"/>
                        </a:rPr>
                        <a:t>ted to</a:t>
                      </a:r>
                      <a:r>
                        <a:rPr sz="2800" spc="-10" dirty="0">
                          <a:latin typeface="Arial"/>
                          <a:cs typeface="Arial"/>
                        </a:rPr>
                        <a:t> </a:t>
                      </a:r>
                      <a:r>
                        <a:rPr sz="2800" spc="0" dirty="0">
                          <a:latin typeface="Arial"/>
                          <a:cs typeface="Arial"/>
                        </a:rPr>
                        <a:t>the</a:t>
                      </a:r>
                      <a:r>
                        <a:rPr sz="2800" spc="-10" dirty="0">
                          <a:latin typeface="Arial"/>
                          <a:cs typeface="Arial"/>
                        </a:rPr>
                        <a:t> </a:t>
                      </a:r>
                      <a:r>
                        <a:rPr sz="2800" spc="0" dirty="0">
                          <a:latin typeface="Arial"/>
                          <a:cs typeface="Arial"/>
                        </a:rPr>
                        <a:t>te</a:t>
                      </a:r>
                      <a:r>
                        <a:rPr sz="2800" spc="-5" dirty="0">
                          <a:latin typeface="Arial"/>
                          <a:cs typeface="Arial"/>
                        </a:rPr>
                        <a:t>a</a:t>
                      </a:r>
                      <a:r>
                        <a:rPr sz="2800" spc="0" dirty="0">
                          <a:latin typeface="Arial"/>
                          <a:cs typeface="Arial"/>
                        </a:rPr>
                        <a:t>ch</a:t>
                      </a:r>
                      <a:r>
                        <a:rPr sz="2800" spc="-10" dirty="0">
                          <a:latin typeface="Arial"/>
                          <a:cs typeface="Arial"/>
                        </a:rPr>
                        <a:t>i</a:t>
                      </a:r>
                      <a:r>
                        <a:rPr sz="2800" spc="0" dirty="0">
                          <a:latin typeface="Arial"/>
                          <a:cs typeface="Arial"/>
                        </a:rPr>
                        <a:t>n</a:t>
                      </a:r>
                      <a:r>
                        <a:rPr sz="2800" spc="-5" dirty="0">
                          <a:latin typeface="Arial"/>
                          <a:cs typeface="Arial"/>
                        </a:rPr>
                        <a:t>g</a:t>
                      </a:r>
                      <a:r>
                        <a:rPr sz="2800" spc="0" dirty="0">
                          <a:latin typeface="Arial"/>
                          <a:cs typeface="Arial"/>
                        </a:rPr>
                        <a:t>- </a:t>
                      </a: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rn</a:t>
                      </a:r>
                      <a:r>
                        <a:rPr sz="2800" spc="-10" dirty="0">
                          <a:latin typeface="Arial"/>
                          <a:cs typeface="Arial"/>
                        </a:rPr>
                        <a:t>i</a:t>
                      </a:r>
                      <a:r>
                        <a:rPr sz="2800" spc="0" dirty="0">
                          <a:latin typeface="Arial"/>
                          <a:cs typeface="Arial"/>
                        </a:rPr>
                        <a:t>ng process</a:t>
                      </a:r>
                      <a:r>
                        <a:rPr sz="2800" spc="-10" dirty="0">
                          <a:latin typeface="Arial"/>
                          <a:cs typeface="Arial"/>
                        </a:rPr>
                        <a:t> </a:t>
                      </a:r>
                      <a:r>
                        <a:rPr sz="2800" b="1" spc="-10" dirty="0">
                          <a:latin typeface="Arial"/>
                          <a:cs typeface="Arial"/>
                        </a:rPr>
                        <a:t>w</a:t>
                      </a:r>
                      <a:r>
                        <a:rPr sz="2800" b="1" spc="0" dirty="0">
                          <a:latin typeface="Arial"/>
                          <a:cs typeface="Arial"/>
                        </a:rPr>
                        <a:t>it</a:t>
                      </a:r>
                      <a:r>
                        <a:rPr sz="2800" b="1" spc="-15" dirty="0">
                          <a:latin typeface="Arial"/>
                          <a:cs typeface="Arial"/>
                        </a:rPr>
                        <a:t>h</a:t>
                      </a:r>
                      <a:r>
                        <a:rPr sz="2800" b="1" spc="0" dirty="0">
                          <a:latin typeface="Arial"/>
                          <a:cs typeface="Arial"/>
                        </a:rPr>
                        <a:t>in the s</a:t>
                      </a:r>
                      <a:r>
                        <a:rPr sz="2800" b="1" spc="-5" dirty="0">
                          <a:latin typeface="Arial"/>
                          <a:cs typeface="Arial"/>
                        </a:rPr>
                        <a:t>c</a:t>
                      </a:r>
                      <a:r>
                        <a:rPr sz="2800" b="1" spc="0" dirty="0">
                          <a:latin typeface="Arial"/>
                          <a:cs typeface="Arial"/>
                        </a:rPr>
                        <a:t>h</a:t>
                      </a:r>
                      <a:r>
                        <a:rPr sz="2800" b="1" spc="-10" dirty="0">
                          <a:latin typeface="Arial"/>
                          <a:cs typeface="Arial"/>
                        </a:rPr>
                        <a:t>o</a:t>
                      </a:r>
                      <a:r>
                        <a:rPr sz="2800" b="1" spc="-15" dirty="0">
                          <a:latin typeface="Arial"/>
                          <a:cs typeface="Arial"/>
                        </a:rPr>
                        <a:t>o</a:t>
                      </a:r>
                      <a:r>
                        <a:rPr sz="2800" b="1" spc="0" dirty="0">
                          <a:latin typeface="Arial"/>
                          <a:cs typeface="Arial"/>
                        </a:rPr>
                        <a:t>l / </a:t>
                      </a:r>
                      <a:r>
                        <a:rPr sz="2800" b="1" spc="-10" dirty="0">
                          <a:latin typeface="Arial"/>
                          <a:cs typeface="Arial"/>
                        </a:rPr>
                        <a:t>C</a:t>
                      </a:r>
                      <a:r>
                        <a:rPr sz="2800" b="1" spc="0" dirty="0">
                          <a:latin typeface="Arial"/>
                          <a:cs typeface="Arial"/>
                        </a:rPr>
                        <a:t>ommun</a:t>
                      </a:r>
                      <a:r>
                        <a:rPr sz="2800" b="1" spc="-10" dirty="0">
                          <a:latin typeface="Arial"/>
                          <a:cs typeface="Arial"/>
                        </a:rPr>
                        <a:t>i</a:t>
                      </a:r>
                      <a:r>
                        <a:rPr sz="2800" b="1" spc="0" dirty="0">
                          <a:latin typeface="Arial"/>
                          <a:cs typeface="Arial"/>
                        </a:rPr>
                        <a:t>ty L</a:t>
                      </a:r>
                      <a:r>
                        <a:rPr sz="2800" b="1" spc="-5" dirty="0">
                          <a:latin typeface="Arial"/>
                          <a:cs typeface="Arial"/>
                        </a:rPr>
                        <a:t>e</a:t>
                      </a:r>
                      <a:r>
                        <a:rPr sz="2800" b="1" spc="0" dirty="0">
                          <a:latin typeface="Arial"/>
                          <a:cs typeface="Arial"/>
                        </a:rPr>
                        <a:t>arning </a:t>
                      </a:r>
                      <a:r>
                        <a:rPr sz="2800" b="1" spc="-10" dirty="0">
                          <a:latin typeface="Arial"/>
                          <a:cs typeface="Arial"/>
                        </a:rPr>
                        <a:t>C</a:t>
                      </a:r>
                      <a:r>
                        <a:rPr sz="2800" b="1" spc="0" dirty="0">
                          <a:latin typeface="Arial"/>
                          <a:cs typeface="Arial"/>
                        </a:rPr>
                        <a:t>e</a:t>
                      </a:r>
                      <a:r>
                        <a:rPr sz="2800" b="1" spc="-5" dirty="0">
                          <a:latin typeface="Arial"/>
                          <a:cs typeface="Arial"/>
                        </a:rPr>
                        <a:t>n</a:t>
                      </a:r>
                      <a:r>
                        <a:rPr sz="2800" b="1" spc="0" dirty="0">
                          <a:latin typeface="Arial"/>
                          <a:cs typeface="Arial"/>
                        </a:rPr>
                        <a:t>ter</a:t>
                      </a:r>
                      <a:r>
                        <a:rPr sz="2800" b="1" spc="-10" dirty="0">
                          <a:latin typeface="Arial"/>
                          <a:cs typeface="Arial"/>
                        </a:rPr>
                        <a:t> </a:t>
                      </a:r>
                      <a:r>
                        <a:rPr sz="2800" b="1" spc="0" dirty="0">
                          <a:latin typeface="Arial"/>
                          <a:cs typeface="Arial"/>
                        </a:rPr>
                        <a:t>(</a:t>
                      </a:r>
                      <a:r>
                        <a:rPr sz="2800" b="1" spc="-10" dirty="0">
                          <a:latin typeface="Arial"/>
                          <a:cs typeface="Arial"/>
                        </a:rPr>
                        <a:t>C</a:t>
                      </a:r>
                      <a:r>
                        <a:rPr sz="2800" b="1" spc="0" dirty="0">
                          <a:latin typeface="Arial"/>
                          <a:cs typeface="Arial"/>
                        </a:rPr>
                        <a:t>L</a:t>
                      </a:r>
                      <a:r>
                        <a:rPr sz="2800" b="1" spc="-10" dirty="0">
                          <a:latin typeface="Arial"/>
                          <a:cs typeface="Arial"/>
                        </a:rPr>
                        <a:t>C</a:t>
                      </a:r>
                      <a:r>
                        <a:rPr sz="2800" b="1" spc="0" dirty="0">
                          <a:latin typeface="Arial"/>
                          <a:cs typeface="Arial"/>
                        </a:rPr>
                        <a:t>) </a:t>
                      </a:r>
                      <a:r>
                        <a:rPr sz="2800" spc="0" dirty="0">
                          <a:latin typeface="Arial"/>
                          <a:cs typeface="Arial"/>
                        </a:rPr>
                        <a:t>as ev</a:t>
                      </a:r>
                      <a:r>
                        <a:rPr sz="2800" spc="-5"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nc</a:t>
                      </a:r>
                      <a:r>
                        <a:rPr sz="2800" spc="-5" dirty="0">
                          <a:latin typeface="Arial"/>
                          <a:cs typeface="Arial"/>
                        </a:rPr>
                        <a:t>e</a:t>
                      </a:r>
                      <a:r>
                        <a:rPr sz="2800" spc="0" dirty="0">
                          <a:latin typeface="Arial"/>
                          <a:cs typeface="Arial"/>
                        </a:rPr>
                        <a:t>d by su</a:t>
                      </a:r>
                      <a:r>
                        <a:rPr sz="2800" spc="-15" dirty="0">
                          <a:latin typeface="Arial"/>
                          <a:cs typeface="Arial"/>
                        </a:rPr>
                        <a:t>b</a:t>
                      </a:r>
                      <a:r>
                        <a:rPr sz="2800" spc="0" dirty="0">
                          <a:latin typeface="Arial"/>
                          <a:cs typeface="Arial"/>
                        </a:rPr>
                        <a:t>m</a:t>
                      </a:r>
                      <a:r>
                        <a:rPr sz="2800" spc="-10" dirty="0">
                          <a:latin typeface="Arial"/>
                          <a:cs typeface="Arial"/>
                        </a:rPr>
                        <a:t>i</a:t>
                      </a:r>
                      <a:r>
                        <a:rPr sz="2800" spc="0" dirty="0">
                          <a:latin typeface="Arial"/>
                          <a:cs typeface="Arial"/>
                        </a:rPr>
                        <a:t>tted MOV</a:t>
                      </a:r>
                      <a:endParaRPr sz="28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66040">
                        <a:lnSpc>
                          <a:spcPct val="100000"/>
                        </a:lnSpc>
                      </a:pPr>
                      <a:r>
                        <a:rPr sz="2800" spc="-5" dirty="0">
                          <a:latin typeface="Arial"/>
                          <a:cs typeface="Arial"/>
                        </a:rPr>
                        <a:t>P</a:t>
                      </a:r>
                      <a:r>
                        <a:rPr sz="2800" spc="0" dirty="0">
                          <a:latin typeface="Arial"/>
                          <a:cs typeface="Arial"/>
                        </a:rPr>
                        <a:t>er</a:t>
                      </a:r>
                      <a:r>
                        <a:rPr sz="2800" spc="5" dirty="0">
                          <a:latin typeface="Arial"/>
                          <a:cs typeface="Arial"/>
                        </a:rPr>
                        <a:t>f</a:t>
                      </a:r>
                      <a:r>
                        <a:rPr sz="2800" spc="0" dirty="0">
                          <a:latin typeface="Arial"/>
                          <a:cs typeface="Arial"/>
                        </a:rPr>
                        <a:t>o</a:t>
                      </a:r>
                      <a:r>
                        <a:rPr sz="2800" spc="-10" dirty="0">
                          <a:latin typeface="Arial"/>
                          <a:cs typeface="Arial"/>
                        </a:rPr>
                        <a:t>r</a:t>
                      </a:r>
                      <a:r>
                        <a:rPr sz="2800" spc="0" dirty="0">
                          <a:latin typeface="Arial"/>
                          <a:cs typeface="Arial"/>
                        </a:rPr>
                        <a:t>med</a:t>
                      </a:r>
                      <a:r>
                        <a:rPr sz="2800" spc="-10" dirty="0">
                          <a:latin typeface="Arial"/>
                          <a:cs typeface="Arial"/>
                        </a:rPr>
                        <a:t> </a:t>
                      </a:r>
                      <a:r>
                        <a:rPr sz="2800" spc="0" dirty="0">
                          <a:latin typeface="Arial"/>
                          <a:cs typeface="Arial"/>
                        </a:rPr>
                        <a:t>at </a:t>
                      </a: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st</a:t>
                      </a:r>
                      <a:r>
                        <a:rPr sz="2800" spc="10" dirty="0">
                          <a:latin typeface="Arial"/>
                          <a:cs typeface="Arial"/>
                        </a:rPr>
                        <a:t> </a:t>
                      </a:r>
                      <a:r>
                        <a:rPr sz="2800" spc="0" dirty="0">
                          <a:latin typeface="Arial"/>
                          <a:cs typeface="Arial"/>
                        </a:rPr>
                        <a:t>1</a:t>
                      </a:r>
                      <a:r>
                        <a:rPr sz="2800" spc="-10" dirty="0">
                          <a:latin typeface="Arial"/>
                          <a:cs typeface="Arial"/>
                        </a:rPr>
                        <a:t> </a:t>
                      </a:r>
                      <a:r>
                        <a:rPr sz="2800" spc="0" dirty="0">
                          <a:latin typeface="Arial"/>
                          <a:cs typeface="Arial"/>
                        </a:rPr>
                        <a:t>re</a:t>
                      </a:r>
                      <a:r>
                        <a:rPr sz="2800" spc="-10" dirty="0">
                          <a:latin typeface="Arial"/>
                          <a:cs typeface="Arial"/>
                        </a:rPr>
                        <a:t>l</a:t>
                      </a:r>
                      <a:r>
                        <a:rPr sz="2800" spc="0" dirty="0">
                          <a:latin typeface="Arial"/>
                          <a:cs typeface="Arial"/>
                        </a:rPr>
                        <a:t>ated </a:t>
                      </a:r>
                      <a:r>
                        <a:rPr sz="2800" spc="-10" dirty="0">
                          <a:latin typeface="Arial"/>
                          <a:cs typeface="Arial"/>
                        </a:rPr>
                        <a:t>w</a:t>
                      </a:r>
                      <a:r>
                        <a:rPr sz="2800" spc="0" dirty="0">
                          <a:latin typeface="Arial"/>
                          <a:cs typeface="Arial"/>
                        </a:rPr>
                        <a:t>ork</a:t>
                      </a:r>
                      <a:r>
                        <a:rPr sz="2800" spc="-5" dirty="0">
                          <a:latin typeface="Arial"/>
                          <a:cs typeface="Arial"/>
                        </a:rPr>
                        <a:t> </a:t>
                      </a:r>
                      <a:r>
                        <a:rPr sz="2800" spc="0" dirty="0">
                          <a:latin typeface="Arial"/>
                          <a:cs typeface="Arial"/>
                        </a:rPr>
                        <a:t>/</a:t>
                      </a:r>
                      <a:r>
                        <a:rPr sz="2800" spc="10" dirty="0">
                          <a:latin typeface="Arial"/>
                          <a:cs typeface="Arial"/>
                        </a:rPr>
                        <a:t> </a:t>
                      </a:r>
                      <a:r>
                        <a:rPr sz="2800" spc="0" dirty="0">
                          <a:latin typeface="Arial"/>
                          <a:cs typeface="Arial"/>
                        </a:rPr>
                        <a:t>a</a:t>
                      </a:r>
                      <a:r>
                        <a:rPr sz="2800" spc="-15" dirty="0">
                          <a:latin typeface="Arial"/>
                          <a:cs typeface="Arial"/>
                        </a:rPr>
                        <a:t>c</a:t>
                      </a:r>
                      <a:r>
                        <a:rPr sz="2800" spc="0" dirty="0">
                          <a:latin typeface="Arial"/>
                          <a:cs typeface="Arial"/>
                        </a:rPr>
                        <a:t>t</a:t>
                      </a:r>
                      <a:r>
                        <a:rPr sz="2800" spc="-10" dirty="0">
                          <a:latin typeface="Arial"/>
                          <a:cs typeface="Arial"/>
                        </a:rPr>
                        <a:t>i</a:t>
                      </a:r>
                      <a:r>
                        <a:rPr sz="2800" spc="0" dirty="0">
                          <a:latin typeface="Arial"/>
                          <a:cs typeface="Arial"/>
                        </a:rPr>
                        <a:t>v</a:t>
                      </a:r>
                      <a:r>
                        <a:rPr sz="2800" spc="-10" dirty="0">
                          <a:latin typeface="Arial"/>
                          <a:cs typeface="Arial"/>
                        </a:rPr>
                        <a:t>i</a:t>
                      </a:r>
                      <a:r>
                        <a:rPr sz="2800" spc="0" dirty="0">
                          <a:latin typeface="Arial"/>
                          <a:cs typeface="Arial"/>
                        </a:rPr>
                        <a:t>ty th</a:t>
                      </a:r>
                      <a:r>
                        <a:rPr sz="2800" spc="-5" dirty="0">
                          <a:latin typeface="Arial"/>
                          <a:cs typeface="Arial"/>
                        </a:rPr>
                        <a:t>a</a:t>
                      </a:r>
                      <a:r>
                        <a:rPr sz="2800" spc="0" dirty="0">
                          <a:latin typeface="Arial"/>
                          <a:cs typeface="Arial"/>
                        </a:rPr>
                        <a:t>t co</a:t>
                      </a:r>
                      <a:r>
                        <a:rPr sz="2800" spc="-5" dirty="0">
                          <a:latin typeface="Arial"/>
                          <a:cs typeface="Arial"/>
                        </a:rPr>
                        <a:t>n</a:t>
                      </a:r>
                      <a:r>
                        <a:rPr sz="2800" spc="0" dirty="0">
                          <a:latin typeface="Arial"/>
                          <a:cs typeface="Arial"/>
                        </a:rPr>
                        <a:t>tr</a:t>
                      </a:r>
                      <a:r>
                        <a:rPr sz="2800" spc="-10" dirty="0">
                          <a:latin typeface="Arial"/>
                          <a:cs typeface="Arial"/>
                        </a:rPr>
                        <a:t>i</a:t>
                      </a:r>
                      <a:r>
                        <a:rPr sz="2800" spc="0" dirty="0">
                          <a:latin typeface="Arial"/>
                          <a:cs typeface="Arial"/>
                        </a:rPr>
                        <a:t>b</a:t>
                      </a:r>
                      <a:r>
                        <a:rPr sz="2800" spc="-5" dirty="0">
                          <a:latin typeface="Arial"/>
                          <a:cs typeface="Arial"/>
                        </a:rPr>
                        <a:t>u</a:t>
                      </a:r>
                      <a:r>
                        <a:rPr sz="2800" spc="0" dirty="0">
                          <a:latin typeface="Arial"/>
                          <a:cs typeface="Arial"/>
                        </a:rPr>
                        <a:t>ted</a:t>
                      </a:r>
                      <a:r>
                        <a:rPr sz="2800" spc="-10" dirty="0">
                          <a:latin typeface="Arial"/>
                          <a:cs typeface="Arial"/>
                        </a:rPr>
                        <a:t> </a:t>
                      </a:r>
                      <a:r>
                        <a:rPr sz="2800" spc="0" dirty="0">
                          <a:latin typeface="Arial"/>
                          <a:cs typeface="Arial"/>
                        </a:rPr>
                        <a:t>to the</a:t>
                      </a:r>
                      <a:r>
                        <a:rPr sz="2800" spc="-10" dirty="0">
                          <a:latin typeface="Arial"/>
                          <a:cs typeface="Arial"/>
                        </a:rPr>
                        <a:t> </a:t>
                      </a:r>
                      <a:r>
                        <a:rPr sz="2800" spc="0" dirty="0">
                          <a:latin typeface="Arial"/>
                          <a:cs typeface="Arial"/>
                        </a:rPr>
                        <a:t>te</a:t>
                      </a:r>
                      <a:r>
                        <a:rPr sz="2800" spc="-5" dirty="0">
                          <a:latin typeface="Arial"/>
                          <a:cs typeface="Arial"/>
                        </a:rPr>
                        <a:t>a</a:t>
                      </a:r>
                      <a:r>
                        <a:rPr sz="2800" spc="0" dirty="0">
                          <a:latin typeface="Arial"/>
                          <a:cs typeface="Arial"/>
                        </a:rPr>
                        <a:t>ch</a:t>
                      </a:r>
                      <a:r>
                        <a:rPr sz="2800" spc="-10" dirty="0">
                          <a:latin typeface="Arial"/>
                          <a:cs typeface="Arial"/>
                        </a:rPr>
                        <a:t>i</a:t>
                      </a:r>
                      <a:r>
                        <a:rPr sz="2800" spc="0" dirty="0">
                          <a:latin typeface="Arial"/>
                          <a:cs typeface="Arial"/>
                        </a:rPr>
                        <a:t>n</a:t>
                      </a:r>
                      <a:r>
                        <a:rPr sz="2800" spc="-5" dirty="0">
                          <a:latin typeface="Arial"/>
                          <a:cs typeface="Arial"/>
                        </a:rPr>
                        <a:t>g</a:t>
                      </a:r>
                      <a:r>
                        <a:rPr sz="2800" spc="0" dirty="0">
                          <a:latin typeface="Arial"/>
                          <a:cs typeface="Arial"/>
                        </a:rPr>
                        <a:t>- </a:t>
                      </a: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rn</a:t>
                      </a:r>
                      <a:r>
                        <a:rPr sz="2800" spc="-10" dirty="0">
                          <a:latin typeface="Arial"/>
                          <a:cs typeface="Arial"/>
                        </a:rPr>
                        <a:t>i</a:t>
                      </a:r>
                      <a:r>
                        <a:rPr sz="2800" spc="0" dirty="0">
                          <a:latin typeface="Arial"/>
                          <a:cs typeface="Arial"/>
                        </a:rPr>
                        <a:t>ng process</a:t>
                      </a:r>
                      <a:r>
                        <a:rPr sz="2800" spc="-10" dirty="0">
                          <a:latin typeface="Arial"/>
                          <a:cs typeface="Arial"/>
                        </a:rPr>
                        <a:t> </a:t>
                      </a:r>
                      <a:r>
                        <a:rPr sz="2800" b="1" spc="-10" dirty="0">
                          <a:latin typeface="Arial"/>
                          <a:cs typeface="Arial"/>
                        </a:rPr>
                        <a:t>w</a:t>
                      </a:r>
                      <a:r>
                        <a:rPr sz="2800" b="1" spc="0" dirty="0">
                          <a:latin typeface="Arial"/>
                          <a:cs typeface="Arial"/>
                        </a:rPr>
                        <a:t>it</a:t>
                      </a:r>
                      <a:r>
                        <a:rPr sz="2800" b="1" spc="-15" dirty="0">
                          <a:latin typeface="Arial"/>
                          <a:cs typeface="Arial"/>
                        </a:rPr>
                        <a:t>h</a:t>
                      </a:r>
                      <a:r>
                        <a:rPr sz="2800" b="1" spc="0" dirty="0">
                          <a:latin typeface="Arial"/>
                          <a:cs typeface="Arial"/>
                        </a:rPr>
                        <a:t>in the</a:t>
                      </a:r>
                      <a:r>
                        <a:rPr sz="2800" b="1" spc="-10" dirty="0">
                          <a:latin typeface="Arial"/>
                          <a:cs typeface="Arial"/>
                        </a:rPr>
                        <a:t> </a:t>
                      </a:r>
                      <a:r>
                        <a:rPr sz="2800" b="1" spc="0" dirty="0">
                          <a:latin typeface="Arial"/>
                          <a:cs typeface="Arial"/>
                        </a:rPr>
                        <a:t>le</a:t>
                      </a:r>
                      <a:r>
                        <a:rPr sz="2800" b="1" spc="-5" dirty="0">
                          <a:latin typeface="Arial"/>
                          <a:cs typeface="Arial"/>
                        </a:rPr>
                        <a:t>a</a:t>
                      </a:r>
                      <a:r>
                        <a:rPr sz="2800" b="1" spc="0" dirty="0">
                          <a:latin typeface="Arial"/>
                          <a:cs typeface="Arial"/>
                        </a:rPr>
                        <a:t>rning area / d</a:t>
                      </a:r>
                      <a:r>
                        <a:rPr sz="2800" b="1" spc="-5" dirty="0">
                          <a:latin typeface="Arial"/>
                          <a:cs typeface="Arial"/>
                        </a:rPr>
                        <a:t>e</a:t>
                      </a:r>
                      <a:r>
                        <a:rPr sz="2800" b="1" spc="0" dirty="0">
                          <a:latin typeface="Arial"/>
                          <a:cs typeface="Arial"/>
                        </a:rPr>
                        <a:t>p</a:t>
                      </a:r>
                      <a:r>
                        <a:rPr sz="2800" b="1" spc="-5" dirty="0">
                          <a:latin typeface="Arial"/>
                          <a:cs typeface="Arial"/>
                        </a:rPr>
                        <a:t>a</a:t>
                      </a:r>
                      <a:r>
                        <a:rPr sz="2800" b="1" spc="0" dirty="0">
                          <a:latin typeface="Arial"/>
                          <a:cs typeface="Arial"/>
                        </a:rPr>
                        <a:t>r</a:t>
                      </a:r>
                      <a:r>
                        <a:rPr sz="2800" b="1" spc="5" dirty="0">
                          <a:latin typeface="Arial"/>
                          <a:cs typeface="Arial"/>
                        </a:rPr>
                        <a:t>t</a:t>
                      </a:r>
                      <a:r>
                        <a:rPr sz="2800" b="1" spc="0" dirty="0">
                          <a:latin typeface="Arial"/>
                          <a:cs typeface="Arial"/>
                        </a:rPr>
                        <a:t>me</a:t>
                      </a:r>
                      <a:r>
                        <a:rPr sz="2800" b="1" spc="-15" dirty="0">
                          <a:latin typeface="Arial"/>
                          <a:cs typeface="Arial"/>
                        </a:rPr>
                        <a:t>n</a:t>
                      </a:r>
                      <a:r>
                        <a:rPr sz="2800" b="1" spc="0" dirty="0">
                          <a:latin typeface="Arial"/>
                          <a:cs typeface="Arial"/>
                        </a:rPr>
                        <a:t>t</a:t>
                      </a:r>
                      <a:r>
                        <a:rPr sz="2800" b="1" spc="15" dirty="0">
                          <a:latin typeface="Arial"/>
                          <a:cs typeface="Arial"/>
                        </a:rPr>
                        <a:t> </a:t>
                      </a:r>
                      <a:r>
                        <a:rPr sz="2800" spc="-15" dirty="0">
                          <a:latin typeface="Arial"/>
                          <a:cs typeface="Arial"/>
                        </a:rPr>
                        <a:t>a</a:t>
                      </a:r>
                      <a:r>
                        <a:rPr sz="2800" spc="0" dirty="0">
                          <a:latin typeface="Arial"/>
                          <a:cs typeface="Arial"/>
                        </a:rPr>
                        <a:t>s ev</a:t>
                      </a:r>
                      <a:r>
                        <a:rPr sz="2800" spc="-10"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nc</a:t>
                      </a:r>
                      <a:r>
                        <a:rPr sz="2800" spc="-5" dirty="0">
                          <a:latin typeface="Arial"/>
                          <a:cs typeface="Arial"/>
                        </a:rPr>
                        <a:t>e</a:t>
                      </a:r>
                      <a:r>
                        <a:rPr sz="2800" spc="0" dirty="0">
                          <a:latin typeface="Arial"/>
                          <a:cs typeface="Arial"/>
                        </a:rPr>
                        <a:t>d by su</a:t>
                      </a:r>
                      <a:r>
                        <a:rPr sz="2800" spc="-5" dirty="0">
                          <a:latin typeface="Arial"/>
                          <a:cs typeface="Arial"/>
                        </a:rPr>
                        <a:t>b</a:t>
                      </a:r>
                      <a:r>
                        <a:rPr sz="2800" spc="0" dirty="0">
                          <a:latin typeface="Arial"/>
                          <a:cs typeface="Arial"/>
                        </a:rPr>
                        <a:t>m</a:t>
                      </a:r>
                      <a:r>
                        <a:rPr sz="2800" spc="-10" dirty="0">
                          <a:latin typeface="Arial"/>
                          <a:cs typeface="Arial"/>
                        </a:rPr>
                        <a:t>it</a:t>
                      </a:r>
                      <a:r>
                        <a:rPr sz="2800" spc="0" dirty="0">
                          <a:latin typeface="Arial"/>
                          <a:cs typeface="Arial"/>
                        </a:rPr>
                        <a:t>ted MOV</a:t>
                      </a:r>
                      <a:endParaRPr sz="2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2865" marR="86360">
                        <a:lnSpc>
                          <a:spcPct val="100000"/>
                        </a:lnSpc>
                      </a:pPr>
                      <a:r>
                        <a:rPr sz="2800" spc="-5" dirty="0">
                          <a:latin typeface="Arial"/>
                          <a:cs typeface="Arial"/>
                        </a:rPr>
                        <a:t>P</a:t>
                      </a:r>
                      <a:r>
                        <a:rPr sz="2800" spc="0" dirty="0">
                          <a:latin typeface="Arial"/>
                          <a:cs typeface="Arial"/>
                        </a:rPr>
                        <a:t>er</a:t>
                      </a:r>
                      <a:r>
                        <a:rPr sz="2800" spc="5" dirty="0">
                          <a:latin typeface="Arial"/>
                          <a:cs typeface="Arial"/>
                        </a:rPr>
                        <a:t>f</a:t>
                      </a:r>
                      <a:r>
                        <a:rPr sz="2800" spc="0" dirty="0">
                          <a:latin typeface="Arial"/>
                          <a:cs typeface="Arial"/>
                        </a:rPr>
                        <a:t>o</a:t>
                      </a:r>
                      <a:r>
                        <a:rPr sz="2800" spc="-10" dirty="0">
                          <a:latin typeface="Arial"/>
                          <a:cs typeface="Arial"/>
                        </a:rPr>
                        <a:t>r</a:t>
                      </a:r>
                      <a:r>
                        <a:rPr sz="2800" spc="0" dirty="0">
                          <a:latin typeface="Arial"/>
                          <a:cs typeface="Arial"/>
                        </a:rPr>
                        <a:t>med</a:t>
                      </a:r>
                      <a:r>
                        <a:rPr sz="2800" spc="-10" dirty="0">
                          <a:latin typeface="Arial"/>
                          <a:cs typeface="Arial"/>
                        </a:rPr>
                        <a:t> </a:t>
                      </a:r>
                      <a:r>
                        <a:rPr sz="2800" spc="0" dirty="0">
                          <a:latin typeface="Arial"/>
                          <a:cs typeface="Arial"/>
                        </a:rPr>
                        <a:t>at </a:t>
                      </a: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st</a:t>
                      </a:r>
                      <a:r>
                        <a:rPr sz="2800" spc="10" dirty="0">
                          <a:latin typeface="Arial"/>
                          <a:cs typeface="Arial"/>
                        </a:rPr>
                        <a:t> </a:t>
                      </a:r>
                      <a:r>
                        <a:rPr sz="2800" spc="0" dirty="0">
                          <a:latin typeface="Arial"/>
                          <a:cs typeface="Arial"/>
                        </a:rPr>
                        <a:t>1</a:t>
                      </a:r>
                      <a:r>
                        <a:rPr sz="2800" spc="-10" dirty="0">
                          <a:latin typeface="Arial"/>
                          <a:cs typeface="Arial"/>
                        </a:rPr>
                        <a:t> </a:t>
                      </a:r>
                      <a:r>
                        <a:rPr sz="2800" spc="0" dirty="0">
                          <a:latin typeface="Arial"/>
                          <a:cs typeface="Arial"/>
                        </a:rPr>
                        <a:t>re</a:t>
                      </a:r>
                      <a:r>
                        <a:rPr sz="2800" spc="-10" dirty="0">
                          <a:latin typeface="Arial"/>
                          <a:cs typeface="Arial"/>
                        </a:rPr>
                        <a:t>l</a:t>
                      </a:r>
                      <a:r>
                        <a:rPr sz="2800" spc="0" dirty="0">
                          <a:latin typeface="Arial"/>
                          <a:cs typeface="Arial"/>
                        </a:rPr>
                        <a:t>ated </a:t>
                      </a:r>
                      <a:r>
                        <a:rPr sz="2800" spc="-10" dirty="0">
                          <a:latin typeface="Arial"/>
                          <a:cs typeface="Arial"/>
                        </a:rPr>
                        <a:t>w</a:t>
                      </a:r>
                      <a:r>
                        <a:rPr sz="2800" spc="0" dirty="0">
                          <a:latin typeface="Arial"/>
                          <a:cs typeface="Arial"/>
                        </a:rPr>
                        <a:t>ork</a:t>
                      </a:r>
                      <a:r>
                        <a:rPr sz="2800" spc="-5" dirty="0">
                          <a:latin typeface="Arial"/>
                          <a:cs typeface="Arial"/>
                        </a:rPr>
                        <a:t> </a:t>
                      </a:r>
                      <a:r>
                        <a:rPr sz="2800" spc="0" dirty="0">
                          <a:latin typeface="Arial"/>
                          <a:cs typeface="Arial"/>
                        </a:rPr>
                        <a:t>/</a:t>
                      </a:r>
                      <a:r>
                        <a:rPr sz="2800" spc="10" dirty="0">
                          <a:latin typeface="Arial"/>
                          <a:cs typeface="Arial"/>
                        </a:rPr>
                        <a:t> </a:t>
                      </a:r>
                      <a:r>
                        <a:rPr sz="2800" spc="0" dirty="0">
                          <a:latin typeface="Arial"/>
                          <a:cs typeface="Arial"/>
                        </a:rPr>
                        <a:t>a</a:t>
                      </a:r>
                      <a:r>
                        <a:rPr sz="2800" spc="-15" dirty="0">
                          <a:latin typeface="Arial"/>
                          <a:cs typeface="Arial"/>
                        </a:rPr>
                        <a:t>c</a:t>
                      </a:r>
                      <a:r>
                        <a:rPr sz="2800" spc="0" dirty="0">
                          <a:latin typeface="Arial"/>
                          <a:cs typeface="Arial"/>
                        </a:rPr>
                        <a:t>t</a:t>
                      </a:r>
                      <a:r>
                        <a:rPr sz="2800" spc="-10" dirty="0">
                          <a:latin typeface="Arial"/>
                          <a:cs typeface="Arial"/>
                        </a:rPr>
                        <a:t>i</a:t>
                      </a:r>
                      <a:r>
                        <a:rPr sz="2800" spc="0" dirty="0">
                          <a:latin typeface="Arial"/>
                          <a:cs typeface="Arial"/>
                        </a:rPr>
                        <a:t>v</a:t>
                      </a:r>
                      <a:r>
                        <a:rPr sz="2800" spc="-10" dirty="0">
                          <a:latin typeface="Arial"/>
                          <a:cs typeface="Arial"/>
                        </a:rPr>
                        <a:t>i</a:t>
                      </a:r>
                      <a:r>
                        <a:rPr sz="2800" spc="0" dirty="0">
                          <a:latin typeface="Arial"/>
                          <a:cs typeface="Arial"/>
                        </a:rPr>
                        <a:t>ty th</a:t>
                      </a:r>
                      <a:r>
                        <a:rPr sz="2800" spc="-5" dirty="0">
                          <a:latin typeface="Arial"/>
                          <a:cs typeface="Arial"/>
                        </a:rPr>
                        <a:t>a</a:t>
                      </a:r>
                      <a:r>
                        <a:rPr sz="2800" spc="0" dirty="0">
                          <a:latin typeface="Arial"/>
                          <a:cs typeface="Arial"/>
                        </a:rPr>
                        <a:t>t</a:t>
                      </a:r>
                      <a:r>
                        <a:rPr sz="2800" spc="-5" dirty="0">
                          <a:latin typeface="Arial"/>
                          <a:cs typeface="Arial"/>
                        </a:rPr>
                        <a:t> </a:t>
                      </a:r>
                      <a:r>
                        <a:rPr sz="2800" spc="0" dirty="0">
                          <a:latin typeface="Arial"/>
                          <a:cs typeface="Arial"/>
                        </a:rPr>
                        <a:t>co</a:t>
                      </a:r>
                      <a:r>
                        <a:rPr sz="2800" spc="-5" dirty="0">
                          <a:latin typeface="Arial"/>
                          <a:cs typeface="Arial"/>
                        </a:rPr>
                        <a:t>n</a:t>
                      </a:r>
                      <a:r>
                        <a:rPr sz="2800" spc="-10" dirty="0">
                          <a:latin typeface="Arial"/>
                          <a:cs typeface="Arial"/>
                        </a:rPr>
                        <a:t>t</a:t>
                      </a:r>
                      <a:r>
                        <a:rPr sz="2800" spc="0" dirty="0">
                          <a:latin typeface="Arial"/>
                          <a:cs typeface="Arial"/>
                        </a:rPr>
                        <a:t>r</a:t>
                      </a:r>
                      <a:r>
                        <a:rPr sz="2800" spc="-10" dirty="0">
                          <a:latin typeface="Arial"/>
                          <a:cs typeface="Arial"/>
                        </a:rPr>
                        <a:t>i</a:t>
                      </a:r>
                      <a:r>
                        <a:rPr sz="2800" spc="0" dirty="0">
                          <a:latin typeface="Arial"/>
                          <a:cs typeface="Arial"/>
                        </a:rPr>
                        <a:t>b</a:t>
                      </a:r>
                      <a:r>
                        <a:rPr sz="2800" spc="-5" dirty="0">
                          <a:latin typeface="Arial"/>
                          <a:cs typeface="Arial"/>
                        </a:rPr>
                        <a:t>u</a:t>
                      </a:r>
                      <a:r>
                        <a:rPr sz="2800" spc="0" dirty="0">
                          <a:latin typeface="Arial"/>
                          <a:cs typeface="Arial"/>
                        </a:rPr>
                        <a:t>ted to</a:t>
                      </a:r>
                      <a:r>
                        <a:rPr sz="2800" spc="-10" dirty="0">
                          <a:latin typeface="Arial"/>
                          <a:cs typeface="Arial"/>
                        </a:rPr>
                        <a:t> </a:t>
                      </a:r>
                      <a:r>
                        <a:rPr sz="2800" spc="0" dirty="0">
                          <a:latin typeface="Arial"/>
                          <a:cs typeface="Arial"/>
                        </a:rPr>
                        <a:t>the</a:t>
                      </a:r>
                      <a:r>
                        <a:rPr sz="2800" spc="-10" dirty="0">
                          <a:latin typeface="Arial"/>
                          <a:cs typeface="Arial"/>
                        </a:rPr>
                        <a:t> </a:t>
                      </a:r>
                      <a:r>
                        <a:rPr sz="2800" spc="0" dirty="0">
                          <a:latin typeface="Arial"/>
                          <a:cs typeface="Arial"/>
                        </a:rPr>
                        <a:t>te</a:t>
                      </a:r>
                      <a:r>
                        <a:rPr sz="2800" spc="-5" dirty="0">
                          <a:latin typeface="Arial"/>
                          <a:cs typeface="Arial"/>
                        </a:rPr>
                        <a:t>a</a:t>
                      </a:r>
                      <a:r>
                        <a:rPr sz="2800" spc="0" dirty="0">
                          <a:latin typeface="Arial"/>
                          <a:cs typeface="Arial"/>
                        </a:rPr>
                        <a:t>ch</a:t>
                      </a:r>
                      <a:r>
                        <a:rPr sz="2800" spc="-10" dirty="0">
                          <a:latin typeface="Arial"/>
                          <a:cs typeface="Arial"/>
                        </a:rPr>
                        <a:t>i</a:t>
                      </a:r>
                      <a:r>
                        <a:rPr sz="2800" spc="0" dirty="0">
                          <a:latin typeface="Arial"/>
                          <a:cs typeface="Arial"/>
                        </a:rPr>
                        <a:t>n</a:t>
                      </a:r>
                      <a:r>
                        <a:rPr sz="2800" spc="-5" dirty="0">
                          <a:latin typeface="Arial"/>
                          <a:cs typeface="Arial"/>
                        </a:rPr>
                        <a:t>g</a:t>
                      </a:r>
                      <a:r>
                        <a:rPr sz="2800" spc="0" dirty="0">
                          <a:latin typeface="Arial"/>
                          <a:cs typeface="Arial"/>
                        </a:rPr>
                        <a:t>- </a:t>
                      </a: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rn</a:t>
                      </a:r>
                      <a:r>
                        <a:rPr sz="2800" spc="-10" dirty="0">
                          <a:latin typeface="Arial"/>
                          <a:cs typeface="Arial"/>
                        </a:rPr>
                        <a:t>i</a:t>
                      </a:r>
                      <a:r>
                        <a:rPr sz="2800" spc="0" dirty="0">
                          <a:latin typeface="Arial"/>
                          <a:cs typeface="Arial"/>
                        </a:rPr>
                        <a:t>ng process </a:t>
                      </a:r>
                      <a:r>
                        <a:rPr sz="2800" b="1" spc="0" dirty="0">
                          <a:latin typeface="Arial"/>
                          <a:cs typeface="Arial"/>
                        </a:rPr>
                        <a:t>w</a:t>
                      </a:r>
                      <a:r>
                        <a:rPr sz="2800" b="1" spc="-10" dirty="0">
                          <a:latin typeface="Arial"/>
                          <a:cs typeface="Arial"/>
                        </a:rPr>
                        <a:t>i</a:t>
                      </a:r>
                      <a:r>
                        <a:rPr sz="2800" b="1" spc="0" dirty="0">
                          <a:latin typeface="Arial"/>
                          <a:cs typeface="Arial"/>
                        </a:rPr>
                        <a:t>thin</a:t>
                      </a:r>
                      <a:r>
                        <a:rPr sz="2800" b="1" spc="-10" dirty="0">
                          <a:latin typeface="Arial"/>
                          <a:cs typeface="Arial"/>
                        </a:rPr>
                        <a:t> </a:t>
                      </a:r>
                      <a:r>
                        <a:rPr sz="2800" b="1" spc="0" dirty="0">
                          <a:latin typeface="Arial"/>
                          <a:cs typeface="Arial"/>
                        </a:rPr>
                        <a:t>the</a:t>
                      </a:r>
                      <a:r>
                        <a:rPr sz="2800" b="1" spc="-15" dirty="0">
                          <a:latin typeface="Arial"/>
                          <a:cs typeface="Arial"/>
                        </a:rPr>
                        <a:t> </a:t>
                      </a:r>
                      <a:r>
                        <a:rPr sz="2800" b="1" spc="0" dirty="0">
                          <a:latin typeface="Arial"/>
                          <a:cs typeface="Arial"/>
                        </a:rPr>
                        <a:t>class </a:t>
                      </a:r>
                      <a:r>
                        <a:rPr sz="2800" spc="0" dirty="0">
                          <a:latin typeface="Arial"/>
                          <a:cs typeface="Arial"/>
                        </a:rPr>
                        <a:t>as ev</a:t>
                      </a:r>
                      <a:r>
                        <a:rPr sz="2800" spc="-5"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nc</a:t>
                      </a:r>
                      <a:r>
                        <a:rPr sz="2800" spc="-5" dirty="0">
                          <a:latin typeface="Arial"/>
                          <a:cs typeface="Arial"/>
                        </a:rPr>
                        <a:t>e</a:t>
                      </a:r>
                      <a:r>
                        <a:rPr sz="2800" spc="0" dirty="0">
                          <a:latin typeface="Arial"/>
                          <a:cs typeface="Arial"/>
                        </a:rPr>
                        <a:t>d by su</a:t>
                      </a:r>
                      <a:r>
                        <a:rPr sz="2800" spc="-5" dirty="0">
                          <a:latin typeface="Arial"/>
                          <a:cs typeface="Arial"/>
                        </a:rPr>
                        <a:t>b</a:t>
                      </a:r>
                      <a:r>
                        <a:rPr sz="2800" spc="0" dirty="0">
                          <a:latin typeface="Arial"/>
                          <a:cs typeface="Arial"/>
                        </a:rPr>
                        <a:t>m</a:t>
                      </a:r>
                      <a:r>
                        <a:rPr sz="2800" spc="-10" dirty="0">
                          <a:latin typeface="Arial"/>
                          <a:cs typeface="Arial"/>
                        </a:rPr>
                        <a:t>it</a:t>
                      </a:r>
                      <a:r>
                        <a:rPr sz="2800" spc="0" dirty="0">
                          <a:latin typeface="Arial"/>
                          <a:cs typeface="Arial"/>
                        </a:rPr>
                        <a:t>ted</a:t>
                      </a:r>
                      <a:r>
                        <a:rPr sz="2800" spc="-10" dirty="0">
                          <a:latin typeface="Arial"/>
                          <a:cs typeface="Arial"/>
                        </a:rPr>
                        <a:t> </a:t>
                      </a:r>
                      <a:r>
                        <a:rPr sz="2800" spc="0" dirty="0">
                          <a:latin typeface="Arial"/>
                          <a:cs typeface="Arial"/>
                        </a:rPr>
                        <a:t>MOV</a:t>
                      </a:r>
                      <a:endParaRPr sz="2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19380">
                        <a:lnSpc>
                          <a:spcPct val="100000"/>
                        </a:lnSpc>
                      </a:pPr>
                      <a:r>
                        <a:rPr sz="2800" spc="-10" dirty="0">
                          <a:latin typeface="Arial"/>
                          <a:cs typeface="Arial"/>
                        </a:rPr>
                        <a:t>N</a:t>
                      </a:r>
                      <a:r>
                        <a:rPr sz="2800" spc="0" dirty="0">
                          <a:latin typeface="Arial"/>
                          <a:cs typeface="Arial"/>
                        </a:rPr>
                        <a:t>o acceptab</a:t>
                      </a:r>
                      <a:r>
                        <a:rPr sz="2800" spc="-10" dirty="0">
                          <a:latin typeface="Arial"/>
                          <a:cs typeface="Arial"/>
                        </a:rPr>
                        <a:t>l</a:t>
                      </a:r>
                      <a:r>
                        <a:rPr sz="2800" spc="0" dirty="0">
                          <a:latin typeface="Arial"/>
                          <a:cs typeface="Arial"/>
                        </a:rPr>
                        <a:t>e ev</a:t>
                      </a:r>
                      <a:r>
                        <a:rPr sz="2800" spc="-10"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nce </a:t>
                      </a:r>
                      <a:r>
                        <a:rPr sz="2800" spc="-10" dirty="0">
                          <a:latin typeface="Arial"/>
                          <a:cs typeface="Arial"/>
                        </a:rPr>
                        <a:t>w</a:t>
                      </a:r>
                      <a:r>
                        <a:rPr sz="2800" spc="0" dirty="0">
                          <a:latin typeface="Arial"/>
                          <a:cs typeface="Arial"/>
                        </a:rPr>
                        <a:t>as sh</a:t>
                      </a:r>
                      <a:r>
                        <a:rPr sz="2800" spc="-5" dirty="0">
                          <a:latin typeface="Arial"/>
                          <a:cs typeface="Arial"/>
                        </a:rPr>
                        <a:t>o</a:t>
                      </a:r>
                      <a:r>
                        <a:rPr sz="2800" spc="-10" dirty="0">
                          <a:latin typeface="Arial"/>
                          <a:cs typeface="Arial"/>
                        </a:rPr>
                        <a:t>w</a:t>
                      </a:r>
                      <a:r>
                        <a:rPr sz="2800" spc="0" dirty="0">
                          <a:latin typeface="Arial"/>
                          <a:cs typeface="Arial"/>
                        </a:rPr>
                        <a:t>n</a:t>
                      </a:r>
                      <a:endParaRPr sz="2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object 3"/>
          <p:cNvGraphicFramePr>
            <a:graphicFrameLocks noGrp="1"/>
          </p:cNvGraphicFramePr>
          <p:nvPr>
            <p:extLst>
              <p:ext uri="{D42A27DB-BD31-4B8C-83A1-F6EECF244321}">
                <p14:modId xmlns:p14="http://schemas.microsoft.com/office/powerpoint/2010/main" val="3483685148"/>
              </p:ext>
            </p:extLst>
          </p:nvPr>
        </p:nvGraphicFramePr>
        <p:xfrm>
          <a:off x="584200" y="323850"/>
          <a:ext cx="17297400" cy="9827441"/>
        </p:xfrm>
        <a:graphic>
          <a:graphicData uri="http://schemas.openxmlformats.org/drawingml/2006/table">
            <a:tbl>
              <a:tblPr firstRow="1" bandRow="1">
                <a:tableStyleId>{2D5ABB26-0587-4C30-8999-92F81FD0307C}</a:tableStyleId>
              </a:tblPr>
              <a:tblGrid>
                <a:gridCol w="3129247">
                  <a:extLst>
                    <a:ext uri="{9D8B030D-6E8A-4147-A177-3AD203B41FA5}">
                      <a16:colId xmlns:a16="http://schemas.microsoft.com/office/drawing/2014/main" val="20000"/>
                    </a:ext>
                  </a:extLst>
                </a:gridCol>
                <a:gridCol w="14168153">
                  <a:extLst>
                    <a:ext uri="{9D8B030D-6E8A-4147-A177-3AD203B41FA5}">
                      <a16:colId xmlns:a16="http://schemas.microsoft.com/office/drawing/2014/main" val="20001"/>
                    </a:ext>
                  </a:extLst>
                </a:gridCol>
              </a:tblGrid>
              <a:tr h="228499">
                <a:tc gridSpan="2">
                  <a:txBody>
                    <a:bodyPr/>
                    <a:lstStyle/>
                    <a:p>
                      <a:pPr marL="1270" algn="ctr">
                        <a:lnSpc>
                          <a:spcPct val="100000"/>
                        </a:lnSpc>
                      </a:pPr>
                      <a:r>
                        <a:rPr sz="1800" b="1" dirty="0">
                          <a:latin typeface="Arial"/>
                          <a:cs typeface="Arial"/>
                        </a:rPr>
                        <a:t>GLOS</a:t>
                      </a:r>
                      <a:r>
                        <a:rPr sz="1800" b="1" spc="-20" dirty="0">
                          <a:latin typeface="Arial"/>
                          <a:cs typeface="Arial"/>
                        </a:rPr>
                        <a:t>S</a:t>
                      </a:r>
                      <a:r>
                        <a:rPr sz="1800" b="1" spc="5" dirty="0">
                          <a:latin typeface="Arial"/>
                          <a:cs typeface="Arial"/>
                        </a:rPr>
                        <a:t>A</a:t>
                      </a:r>
                      <a:r>
                        <a:rPr sz="1800" b="1" spc="-10" dirty="0">
                          <a:latin typeface="Arial"/>
                          <a:cs typeface="Arial"/>
                        </a:rPr>
                        <a:t>R</a:t>
                      </a:r>
                      <a:r>
                        <a:rPr sz="1800" b="1" spc="0" dirty="0">
                          <a:latin typeface="Arial"/>
                          <a:cs typeface="Arial"/>
                        </a:rPr>
                        <a:t>Y</a:t>
                      </a:r>
                      <a:endParaRPr sz="18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0"/>
                  </a:ext>
                </a:extLst>
              </a:tr>
              <a:tr h="867754">
                <a:tc>
                  <a:txBody>
                    <a:bodyPr/>
                    <a:lstStyle/>
                    <a:p>
                      <a:pPr marL="64769">
                        <a:lnSpc>
                          <a:spcPct val="100000"/>
                        </a:lnSpc>
                      </a:pPr>
                      <a:r>
                        <a:rPr sz="1800" b="1" dirty="0">
                          <a:latin typeface="Arial"/>
                          <a:cs typeface="Arial"/>
                        </a:rPr>
                        <a:t>Audio</a:t>
                      </a:r>
                      <a:r>
                        <a:rPr sz="1800" b="1" spc="-5" dirty="0">
                          <a:latin typeface="Arial"/>
                          <a:cs typeface="Arial"/>
                        </a:rPr>
                        <a:t> </a:t>
                      </a:r>
                      <a:r>
                        <a:rPr sz="1800" b="1" spc="0" dirty="0">
                          <a:latin typeface="Arial"/>
                          <a:cs typeface="Arial"/>
                        </a:rPr>
                        <a:t>Le</a:t>
                      </a:r>
                      <a:r>
                        <a:rPr sz="1800" b="1" spc="-5" dirty="0">
                          <a:latin typeface="Arial"/>
                          <a:cs typeface="Arial"/>
                        </a:rPr>
                        <a:t>s</a:t>
                      </a:r>
                      <a:r>
                        <a:rPr sz="1800" b="1" spc="0" dirty="0">
                          <a:latin typeface="Arial"/>
                          <a:cs typeface="Arial"/>
                        </a:rPr>
                        <a:t>son</a:t>
                      </a:r>
                      <a:endParaRPr sz="18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tc>
                  <a:txBody>
                    <a:bodyPr/>
                    <a:lstStyle/>
                    <a:p>
                      <a:pPr marL="64769">
                        <a:lnSpc>
                          <a:spcPct val="100000"/>
                        </a:lnSpc>
                      </a:pPr>
                      <a:r>
                        <a:rPr sz="1400" dirty="0">
                          <a:latin typeface="Arial"/>
                          <a:cs typeface="Arial"/>
                        </a:rPr>
                        <a:t>Ref</a:t>
                      </a:r>
                      <a:r>
                        <a:rPr sz="1400" spc="-5" dirty="0">
                          <a:latin typeface="Arial"/>
                          <a:cs typeface="Arial"/>
                        </a:rPr>
                        <a:t>e</a:t>
                      </a:r>
                      <a:r>
                        <a:rPr sz="1400" spc="0" dirty="0">
                          <a:latin typeface="Arial"/>
                          <a:cs typeface="Arial"/>
                        </a:rPr>
                        <a:t>rs to a</a:t>
                      </a:r>
                      <a:r>
                        <a:rPr sz="1400" spc="-5" dirty="0">
                          <a:latin typeface="Arial"/>
                          <a:cs typeface="Arial"/>
                        </a:rPr>
                        <a:t> </a:t>
                      </a:r>
                      <a:r>
                        <a:rPr sz="1400" spc="0" dirty="0">
                          <a:latin typeface="Arial"/>
                          <a:cs typeface="Arial"/>
                        </a:rPr>
                        <a:t>le</a:t>
                      </a:r>
                      <a:r>
                        <a:rPr sz="1400" spc="-5" dirty="0">
                          <a:latin typeface="Arial"/>
                          <a:cs typeface="Arial"/>
                        </a:rPr>
                        <a:t>a</a:t>
                      </a:r>
                      <a:r>
                        <a:rPr sz="1400" spc="0" dirty="0">
                          <a:latin typeface="Arial"/>
                          <a:cs typeface="Arial"/>
                        </a:rPr>
                        <a:t>r</a:t>
                      </a:r>
                      <a:r>
                        <a:rPr sz="1400" spc="5" dirty="0">
                          <a:latin typeface="Arial"/>
                          <a:cs typeface="Arial"/>
                        </a:rPr>
                        <a:t>n</a:t>
                      </a:r>
                      <a:r>
                        <a:rPr sz="1400" spc="-5" dirty="0">
                          <a:latin typeface="Arial"/>
                          <a:cs typeface="Arial"/>
                        </a:rPr>
                        <a:t>i</a:t>
                      </a:r>
                      <a:r>
                        <a:rPr sz="1400" spc="0" dirty="0">
                          <a:latin typeface="Arial"/>
                          <a:cs typeface="Arial"/>
                        </a:rPr>
                        <a:t>ng m</a:t>
                      </a:r>
                      <a:r>
                        <a:rPr sz="1400" spc="-5" dirty="0">
                          <a:latin typeface="Arial"/>
                          <a:cs typeface="Arial"/>
                        </a:rPr>
                        <a:t>a</a:t>
                      </a:r>
                      <a:r>
                        <a:rPr sz="1400" spc="10" dirty="0">
                          <a:latin typeface="Arial"/>
                          <a:cs typeface="Arial"/>
                        </a:rPr>
                        <a:t>t</a:t>
                      </a:r>
                      <a:r>
                        <a:rPr sz="1400" spc="0" dirty="0">
                          <a:latin typeface="Arial"/>
                          <a:cs typeface="Arial"/>
                        </a:rPr>
                        <a:t>er</a:t>
                      </a:r>
                      <a:r>
                        <a:rPr sz="1400" spc="5" dirty="0">
                          <a:latin typeface="Arial"/>
                          <a:cs typeface="Arial"/>
                        </a:rPr>
                        <a:t>i</a:t>
                      </a:r>
                      <a:r>
                        <a:rPr sz="1400" spc="0" dirty="0">
                          <a:latin typeface="Arial"/>
                          <a:cs typeface="Arial"/>
                        </a:rPr>
                        <a:t>al</a:t>
                      </a:r>
                      <a:r>
                        <a:rPr sz="1400" spc="-10" dirty="0">
                          <a:latin typeface="Arial"/>
                          <a:cs typeface="Arial"/>
                        </a:rPr>
                        <a:t> </a:t>
                      </a:r>
                      <a:r>
                        <a:rPr sz="1400" spc="5" dirty="0">
                          <a:latin typeface="Arial"/>
                          <a:cs typeface="Arial"/>
                        </a:rPr>
                        <a:t>t</a:t>
                      </a:r>
                      <a:r>
                        <a:rPr sz="1400" spc="0" dirty="0">
                          <a:latin typeface="Arial"/>
                          <a:cs typeface="Arial"/>
                        </a:rPr>
                        <a:t>h</a:t>
                      </a:r>
                      <a:r>
                        <a:rPr sz="1400" spc="-5" dirty="0">
                          <a:latin typeface="Arial"/>
                          <a:cs typeface="Arial"/>
                        </a:rPr>
                        <a:t>a</a:t>
                      </a:r>
                      <a:r>
                        <a:rPr sz="1400" spc="0" dirty="0">
                          <a:latin typeface="Arial"/>
                          <a:cs typeface="Arial"/>
                        </a:rPr>
                        <a:t>t</a:t>
                      </a:r>
                      <a:r>
                        <a:rPr sz="1400" spc="5" dirty="0">
                          <a:latin typeface="Arial"/>
                          <a:cs typeface="Arial"/>
                        </a:rPr>
                        <a:t> </a:t>
                      </a:r>
                      <a:r>
                        <a:rPr sz="1400" spc="-5" dirty="0">
                          <a:latin typeface="Arial"/>
                          <a:cs typeface="Arial"/>
                        </a:rPr>
                        <a:t>i</a:t>
                      </a:r>
                      <a:r>
                        <a:rPr sz="1400" spc="0" dirty="0">
                          <a:latin typeface="Arial"/>
                          <a:cs typeface="Arial"/>
                        </a:rPr>
                        <a:t>s an</a:t>
                      </a:r>
                      <a:r>
                        <a:rPr sz="1400" spc="20" dirty="0">
                          <a:latin typeface="Arial"/>
                          <a:cs typeface="Arial"/>
                        </a:rPr>
                        <a:t> </a:t>
                      </a:r>
                      <a:r>
                        <a:rPr sz="1400" i="1" spc="0" dirty="0">
                          <a:latin typeface="Arial"/>
                          <a:cs typeface="Arial"/>
                        </a:rPr>
                        <a:t>a</a:t>
                      </a:r>
                      <a:r>
                        <a:rPr sz="1400" i="1" spc="-5" dirty="0">
                          <a:latin typeface="Arial"/>
                          <a:cs typeface="Arial"/>
                        </a:rPr>
                        <a:t>u</a:t>
                      </a:r>
                      <a:r>
                        <a:rPr sz="1400" i="1" spc="5" dirty="0">
                          <a:latin typeface="Arial"/>
                          <a:cs typeface="Arial"/>
                        </a:rPr>
                        <a:t>d</a:t>
                      </a:r>
                      <a:r>
                        <a:rPr sz="1400" i="1" spc="-5" dirty="0">
                          <a:latin typeface="Arial"/>
                          <a:cs typeface="Arial"/>
                        </a:rPr>
                        <a:t>i</a:t>
                      </a:r>
                      <a:r>
                        <a:rPr sz="1400" i="1" spc="0" dirty="0">
                          <a:latin typeface="Arial"/>
                          <a:cs typeface="Arial"/>
                        </a:rPr>
                        <a:t>o</a:t>
                      </a:r>
                      <a:r>
                        <a:rPr sz="1400" i="1" spc="-5" dirty="0">
                          <a:latin typeface="Arial"/>
                          <a:cs typeface="Arial"/>
                        </a:rPr>
                        <a:t> </a:t>
                      </a:r>
                      <a:r>
                        <a:rPr sz="1400" i="1" spc="10" dirty="0">
                          <a:latin typeface="Arial"/>
                          <a:cs typeface="Arial"/>
                        </a:rPr>
                        <a:t>r</a:t>
                      </a:r>
                      <a:r>
                        <a:rPr sz="1400" i="1" spc="0" dirty="0">
                          <a:latin typeface="Arial"/>
                          <a:cs typeface="Arial"/>
                        </a:rPr>
                        <a:t>ecorded</a:t>
                      </a:r>
                      <a:r>
                        <a:rPr sz="1400" i="1" spc="5" dirty="0">
                          <a:latin typeface="Arial"/>
                          <a:cs typeface="Arial"/>
                        </a:rPr>
                        <a:t> </a:t>
                      </a:r>
                      <a:r>
                        <a:rPr sz="1400" i="1" spc="-10" dirty="0">
                          <a:latin typeface="Arial"/>
                          <a:cs typeface="Arial"/>
                        </a:rPr>
                        <a:t>l</a:t>
                      </a:r>
                      <a:r>
                        <a:rPr sz="1400" i="1" spc="0" dirty="0">
                          <a:latin typeface="Arial"/>
                          <a:cs typeface="Arial"/>
                        </a:rPr>
                        <a:t>es</a:t>
                      </a:r>
                      <a:r>
                        <a:rPr sz="1400" i="1" spc="5" dirty="0">
                          <a:latin typeface="Arial"/>
                          <a:cs typeface="Arial"/>
                        </a:rPr>
                        <a:t>s</a:t>
                      </a:r>
                      <a:r>
                        <a:rPr sz="1400" i="1" spc="0" dirty="0">
                          <a:latin typeface="Arial"/>
                          <a:cs typeface="Arial"/>
                        </a:rPr>
                        <a:t>on </a:t>
                      </a:r>
                      <a:r>
                        <a:rPr sz="1400" spc="10" dirty="0">
                          <a:latin typeface="Arial"/>
                          <a:cs typeface="Arial"/>
                        </a:rPr>
                        <a:t>w</a:t>
                      </a:r>
                      <a:r>
                        <a:rPr sz="1400" spc="0" dirty="0">
                          <a:latin typeface="Arial"/>
                          <a:cs typeface="Arial"/>
                        </a:rPr>
                        <a:t>h</a:t>
                      </a:r>
                      <a:r>
                        <a:rPr sz="1400" spc="-10" dirty="0">
                          <a:latin typeface="Arial"/>
                          <a:cs typeface="Arial"/>
                        </a:rPr>
                        <a:t>i</a:t>
                      </a:r>
                      <a:r>
                        <a:rPr sz="1400" spc="5" dirty="0">
                          <a:latin typeface="Arial"/>
                          <a:cs typeface="Arial"/>
                        </a:rPr>
                        <a:t>c</a:t>
                      </a:r>
                      <a:r>
                        <a:rPr sz="1400" spc="0" dirty="0">
                          <a:latin typeface="Arial"/>
                          <a:cs typeface="Arial"/>
                        </a:rPr>
                        <a:t>h</a:t>
                      </a:r>
                      <a:r>
                        <a:rPr sz="1400" spc="-5" dirty="0">
                          <a:latin typeface="Arial"/>
                          <a:cs typeface="Arial"/>
                        </a:rPr>
                        <a:t> </a:t>
                      </a:r>
                      <a:r>
                        <a:rPr sz="1400" spc="0" dirty="0">
                          <a:latin typeface="Arial"/>
                          <a:cs typeface="Arial"/>
                        </a:rPr>
                        <a:t>c</a:t>
                      </a:r>
                      <a:r>
                        <a:rPr sz="1400" spc="5" dirty="0">
                          <a:latin typeface="Arial"/>
                          <a:cs typeface="Arial"/>
                        </a:rPr>
                        <a:t>a</a:t>
                      </a:r>
                      <a:r>
                        <a:rPr sz="1400" spc="0" dirty="0">
                          <a:latin typeface="Arial"/>
                          <a:cs typeface="Arial"/>
                        </a:rPr>
                        <a:t>n</a:t>
                      </a:r>
                      <a:r>
                        <a:rPr sz="1400" spc="-5" dirty="0">
                          <a:latin typeface="Arial"/>
                          <a:cs typeface="Arial"/>
                        </a:rPr>
                        <a:t> </a:t>
                      </a:r>
                      <a:r>
                        <a:rPr sz="1400" spc="5" dirty="0">
                          <a:latin typeface="Arial"/>
                          <a:cs typeface="Arial"/>
                        </a:rPr>
                        <a:t>b</a:t>
                      </a:r>
                      <a:r>
                        <a:rPr sz="1400" spc="0" dirty="0">
                          <a:latin typeface="Arial"/>
                          <a:cs typeface="Arial"/>
                        </a:rPr>
                        <a:t>e</a:t>
                      </a:r>
                      <a:r>
                        <a:rPr sz="1400" spc="-5" dirty="0">
                          <a:latin typeface="Arial"/>
                          <a:cs typeface="Arial"/>
                        </a:rPr>
                        <a:t> u</a:t>
                      </a:r>
                      <a:r>
                        <a:rPr sz="1400" spc="5" dirty="0">
                          <a:latin typeface="Arial"/>
                          <a:cs typeface="Arial"/>
                        </a:rPr>
                        <a:t>se</a:t>
                      </a:r>
                      <a:r>
                        <a:rPr sz="1400" spc="0" dirty="0">
                          <a:latin typeface="Arial"/>
                          <a:cs typeface="Arial"/>
                        </a:rPr>
                        <a:t>d</a:t>
                      </a:r>
                      <a:r>
                        <a:rPr sz="1400" spc="5" dirty="0">
                          <a:latin typeface="Arial"/>
                          <a:cs typeface="Arial"/>
                        </a:rPr>
                        <a:t> </a:t>
                      </a:r>
                      <a:r>
                        <a:rPr sz="1400" spc="0" dirty="0">
                          <a:latin typeface="Arial"/>
                          <a:cs typeface="Arial"/>
                        </a:rPr>
                        <a:t>for</a:t>
                      </a:r>
                      <a:r>
                        <a:rPr sz="1400" spc="-5" dirty="0">
                          <a:latin typeface="Arial"/>
                          <a:cs typeface="Arial"/>
                        </a:rPr>
                        <a:t> </a:t>
                      </a:r>
                      <a:r>
                        <a:rPr sz="1400" spc="0" dirty="0">
                          <a:latin typeface="Arial"/>
                          <a:cs typeface="Arial"/>
                        </a:rPr>
                        <a:t>d</a:t>
                      </a:r>
                      <a:r>
                        <a:rPr sz="1400" spc="-10" dirty="0">
                          <a:latin typeface="Arial"/>
                          <a:cs typeface="Arial"/>
                        </a:rPr>
                        <a:t>i</a:t>
                      </a:r>
                      <a:r>
                        <a:rPr sz="1400" spc="5" dirty="0">
                          <a:latin typeface="Arial"/>
                          <a:cs typeface="Arial"/>
                        </a:rPr>
                        <a:t>s</a:t>
                      </a:r>
                      <a:r>
                        <a:rPr sz="1400" spc="0" dirty="0">
                          <a:latin typeface="Arial"/>
                          <a:cs typeface="Arial"/>
                        </a:rPr>
                        <a:t>t</a:t>
                      </a:r>
                      <a:r>
                        <a:rPr sz="1400" spc="5" dirty="0">
                          <a:latin typeface="Arial"/>
                          <a:cs typeface="Arial"/>
                        </a:rPr>
                        <a:t>a</a:t>
                      </a:r>
                      <a:r>
                        <a:rPr sz="1400" spc="0" dirty="0">
                          <a:latin typeface="Arial"/>
                          <a:cs typeface="Arial"/>
                        </a:rPr>
                        <a:t>nce</a:t>
                      </a:r>
                      <a:r>
                        <a:rPr sz="1400" spc="-5" dirty="0">
                          <a:latin typeface="Arial"/>
                          <a:cs typeface="Arial"/>
                        </a:rPr>
                        <a:t> </a:t>
                      </a:r>
                      <a:r>
                        <a:rPr sz="1400" spc="0" dirty="0">
                          <a:latin typeface="Arial"/>
                          <a:cs typeface="Arial"/>
                        </a:rPr>
                        <a:t>le</a:t>
                      </a:r>
                      <a:r>
                        <a:rPr sz="1400" spc="-5" dirty="0">
                          <a:latin typeface="Arial"/>
                          <a:cs typeface="Arial"/>
                        </a:rPr>
                        <a:t>a</a:t>
                      </a:r>
                      <a:r>
                        <a:rPr sz="1400" spc="0" dirty="0">
                          <a:latin typeface="Arial"/>
                          <a:cs typeface="Arial"/>
                        </a:rPr>
                        <a:t>r</a:t>
                      </a:r>
                      <a:r>
                        <a:rPr sz="1400" spc="5" dirty="0">
                          <a:latin typeface="Arial"/>
                          <a:cs typeface="Arial"/>
                        </a:rPr>
                        <a:t>n</a:t>
                      </a:r>
                      <a:r>
                        <a:rPr sz="1400" spc="-5" dirty="0">
                          <a:latin typeface="Arial"/>
                          <a:cs typeface="Arial"/>
                        </a:rPr>
                        <a:t>i</a:t>
                      </a:r>
                      <a:r>
                        <a:rPr sz="1400" spc="5" dirty="0">
                          <a:latin typeface="Arial"/>
                          <a:cs typeface="Arial"/>
                        </a:rPr>
                        <a:t>n</a:t>
                      </a:r>
                      <a:r>
                        <a:rPr sz="1400" spc="0" dirty="0">
                          <a:latin typeface="Arial"/>
                          <a:cs typeface="Arial"/>
                        </a:rPr>
                        <a:t>g</a:t>
                      </a:r>
                      <a:r>
                        <a:rPr sz="1400" spc="-5" dirty="0">
                          <a:latin typeface="Arial"/>
                          <a:cs typeface="Arial"/>
                        </a:rPr>
                        <a:t> o</a:t>
                      </a:r>
                      <a:r>
                        <a:rPr sz="1400" spc="0" dirty="0">
                          <a:latin typeface="Arial"/>
                          <a:cs typeface="Arial"/>
                        </a:rPr>
                        <a:t>r as</a:t>
                      </a:r>
                      <a:r>
                        <a:rPr sz="1400" spc="10" dirty="0">
                          <a:latin typeface="Arial"/>
                          <a:cs typeface="Arial"/>
                        </a:rPr>
                        <a:t> </a:t>
                      </a:r>
                      <a:r>
                        <a:rPr sz="1400" spc="5" dirty="0">
                          <a:latin typeface="Arial"/>
                          <a:cs typeface="Arial"/>
                        </a:rPr>
                        <a:t>s</a:t>
                      </a:r>
                      <a:r>
                        <a:rPr sz="1400" spc="0" dirty="0">
                          <a:latin typeface="Arial"/>
                          <a:cs typeface="Arial"/>
                        </a:rPr>
                        <a:t>u</a:t>
                      </a:r>
                      <a:r>
                        <a:rPr sz="1400" spc="-5" dirty="0">
                          <a:latin typeface="Arial"/>
                          <a:cs typeface="Arial"/>
                        </a:rPr>
                        <a:t>p</a:t>
                      </a:r>
                      <a:r>
                        <a:rPr sz="1400" spc="0" dirty="0">
                          <a:latin typeface="Arial"/>
                          <a:cs typeface="Arial"/>
                        </a:rPr>
                        <a:t>ple</a:t>
                      </a:r>
                      <a:r>
                        <a:rPr sz="1400" spc="-5" dirty="0">
                          <a:latin typeface="Arial"/>
                          <a:cs typeface="Arial"/>
                        </a:rPr>
                        <a:t>m</a:t>
                      </a:r>
                      <a:r>
                        <a:rPr sz="1400" spc="5" dirty="0">
                          <a:latin typeface="Arial"/>
                          <a:cs typeface="Arial"/>
                        </a:rPr>
                        <a:t>e</a:t>
                      </a:r>
                      <a:r>
                        <a:rPr sz="1400" spc="0" dirty="0">
                          <a:latin typeface="Arial"/>
                          <a:cs typeface="Arial"/>
                        </a:rPr>
                        <a:t>nt</a:t>
                      </a:r>
                      <a:r>
                        <a:rPr sz="1400" spc="-5" dirty="0">
                          <a:latin typeface="Arial"/>
                          <a:cs typeface="Arial"/>
                        </a:rPr>
                        <a:t>a</a:t>
                      </a:r>
                      <a:r>
                        <a:rPr sz="1400" spc="0" dirty="0">
                          <a:latin typeface="Arial"/>
                          <a:cs typeface="Arial"/>
                        </a:rPr>
                        <a:t>ry </a:t>
                      </a:r>
                      <a:r>
                        <a:rPr sz="1400" spc="5" dirty="0">
                          <a:latin typeface="Arial"/>
                          <a:cs typeface="Arial"/>
                        </a:rPr>
                        <a:t>m</a:t>
                      </a:r>
                      <a:r>
                        <a:rPr sz="1400" spc="0" dirty="0">
                          <a:latin typeface="Arial"/>
                          <a:cs typeface="Arial"/>
                        </a:rPr>
                        <a:t>at</a:t>
                      </a:r>
                      <a:r>
                        <a:rPr sz="1400" spc="-5" dirty="0">
                          <a:latin typeface="Arial"/>
                          <a:cs typeface="Arial"/>
                        </a:rPr>
                        <a:t>e</a:t>
                      </a:r>
                      <a:r>
                        <a:rPr sz="1400" spc="0" dirty="0">
                          <a:latin typeface="Arial"/>
                          <a:cs typeface="Arial"/>
                        </a:rPr>
                        <a:t>r</a:t>
                      </a:r>
                      <a:r>
                        <a:rPr sz="1400" spc="5" dirty="0">
                          <a:latin typeface="Arial"/>
                          <a:cs typeface="Arial"/>
                        </a:rPr>
                        <a:t>i</a:t>
                      </a:r>
                      <a:r>
                        <a:rPr sz="1400" spc="0" dirty="0">
                          <a:latin typeface="Arial"/>
                          <a:cs typeface="Arial"/>
                        </a:rPr>
                        <a:t>al</a:t>
                      </a:r>
                      <a:endParaRPr sz="1400">
                        <a:latin typeface="Arial"/>
                        <a:cs typeface="Arial"/>
                      </a:endParaRPr>
                    </a:p>
                    <a:p>
                      <a:pPr>
                        <a:lnSpc>
                          <a:spcPct val="100000"/>
                        </a:lnSpc>
                        <a:spcBef>
                          <a:spcPts val="91"/>
                        </a:spcBef>
                      </a:pPr>
                      <a:endParaRPr sz="1400"/>
                    </a:p>
                    <a:p>
                      <a:pPr marL="64769">
                        <a:lnSpc>
                          <a:spcPct val="100000"/>
                        </a:lnSpc>
                      </a:pPr>
                      <a:r>
                        <a:rPr sz="1400" dirty="0">
                          <a:latin typeface="Arial"/>
                          <a:cs typeface="Arial"/>
                        </a:rPr>
                        <a:t>Th</a:t>
                      </a:r>
                      <a:r>
                        <a:rPr sz="1400" spc="-10" dirty="0">
                          <a:latin typeface="Arial"/>
                          <a:cs typeface="Arial"/>
                        </a:rPr>
                        <a:t>i</a:t>
                      </a:r>
                      <a:r>
                        <a:rPr sz="1400" spc="0" dirty="0">
                          <a:latin typeface="Arial"/>
                          <a:cs typeface="Arial"/>
                        </a:rPr>
                        <a:t>s can</a:t>
                      </a:r>
                      <a:r>
                        <a:rPr sz="1400" spc="-5" dirty="0">
                          <a:latin typeface="Arial"/>
                          <a:cs typeface="Arial"/>
                        </a:rPr>
                        <a:t> </a:t>
                      </a:r>
                      <a:r>
                        <a:rPr sz="1400" spc="5" dirty="0">
                          <a:latin typeface="Arial"/>
                          <a:cs typeface="Arial"/>
                        </a:rPr>
                        <a:t>b</a:t>
                      </a:r>
                      <a:r>
                        <a:rPr sz="1400" spc="0" dirty="0">
                          <a:latin typeface="Arial"/>
                          <a:cs typeface="Arial"/>
                        </a:rPr>
                        <a:t>e</a:t>
                      </a:r>
                      <a:r>
                        <a:rPr sz="1400" spc="-5" dirty="0">
                          <a:latin typeface="Arial"/>
                          <a:cs typeface="Arial"/>
                        </a:rPr>
                        <a:t> </a:t>
                      </a:r>
                      <a:r>
                        <a:rPr sz="1400" spc="0" dirty="0">
                          <a:latin typeface="Arial"/>
                          <a:cs typeface="Arial"/>
                        </a:rPr>
                        <a:t>saved</a:t>
                      </a:r>
                      <a:r>
                        <a:rPr sz="1400" spc="5" dirty="0">
                          <a:latin typeface="Arial"/>
                          <a:cs typeface="Arial"/>
                        </a:rPr>
                        <a:t> </a:t>
                      </a:r>
                      <a:r>
                        <a:rPr sz="1400" spc="-10" dirty="0">
                          <a:latin typeface="Arial"/>
                          <a:cs typeface="Arial"/>
                        </a:rPr>
                        <a:t>i</a:t>
                      </a:r>
                      <a:r>
                        <a:rPr sz="1400" spc="0" dirty="0">
                          <a:latin typeface="Arial"/>
                          <a:cs typeface="Arial"/>
                        </a:rPr>
                        <a:t>n</a:t>
                      </a:r>
                      <a:r>
                        <a:rPr sz="1400" spc="5" dirty="0">
                          <a:latin typeface="Arial"/>
                          <a:cs typeface="Arial"/>
                        </a:rPr>
                        <a:t> </a:t>
                      </a:r>
                      <a:r>
                        <a:rPr sz="1400" spc="0" dirty="0">
                          <a:latin typeface="Arial"/>
                          <a:cs typeface="Arial"/>
                        </a:rPr>
                        <a:t>a</a:t>
                      </a:r>
                      <a:r>
                        <a:rPr sz="1400" spc="-5" dirty="0">
                          <a:latin typeface="Arial"/>
                          <a:cs typeface="Arial"/>
                        </a:rPr>
                        <a:t> </a:t>
                      </a:r>
                      <a:r>
                        <a:rPr sz="1400" spc="10" dirty="0">
                          <a:latin typeface="Arial"/>
                          <a:cs typeface="Arial"/>
                        </a:rPr>
                        <a:t>U</a:t>
                      </a:r>
                      <a:r>
                        <a:rPr sz="1400" spc="5" dirty="0">
                          <a:latin typeface="Arial"/>
                          <a:cs typeface="Arial"/>
                        </a:rPr>
                        <a:t>S</a:t>
                      </a:r>
                      <a:r>
                        <a:rPr sz="1400" spc="0" dirty="0">
                          <a:latin typeface="Arial"/>
                          <a:cs typeface="Arial"/>
                        </a:rPr>
                        <a:t>B</a:t>
                      </a:r>
                      <a:r>
                        <a:rPr sz="1400" spc="-5" dirty="0">
                          <a:latin typeface="Arial"/>
                          <a:cs typeface="Arial"/>
                        </a:rPr>
                        <a:t> </a:t>
                      </a:r>
                      <a:r>
                        <a:rPr sz="1400" spc="0" dirty="0">
                          <a:latin typeface="Arial"/>
                          <a:cs typeface="Arial"/>
                        </a:rPr>
                        <a:t>flash</a:t>
                      </a:r>
                      <a:r>
                        <a:rPr sz="1400" spc="-5" dirty="0">
                          <a:latin typeface="Arial"/>
                          <a:cs typeface="Arial"/>
                        </a:rPr>
                        <a:t> d</a:t>
                      </a:r>
                      <a:r>
                        <a:rPr sz="1400" spc="15" dirty="0">
                          <a:latin typeface="Arial"/>
                          <a:cs typeface="Arial"/>
                        </a:rPr>
                        <a:t>r</a:t>
                      </a:r>
                      <a:r>
                        <a:rPr sz="1400" spc="-5" dirty="0">
                          <a:latin typeface="Arial"/>
                          <a:cs typeface="Arial"/>
                        </a:rPr>
                        <a:t>i</a:t>
                      </a:r>
                      <a:r>
                        <a:rPr sz="1400" spc="5" dirty="0">
                          <a:latin typeface="Arial"/>
                          <a:cs typeface="Arial"/>
                        </a:rPr>
                        <a:t>v</a:t>
                      </a:r>
                      <a:r>
                        <a:rPr sz="1400" spc="0" dirty="0">
                          <a:latin typeface="Arial"/>
                          <a:cs typeface="Arial"/>
                        </a:rPr>
                        <a:t>e</a:t>
                      </a:r>
                      <a:r>
                        <a:rPr sz="1400" spc="-5" dirty="0">
                          <a:latin typeface="Arial"/>
                          <a:cs typeface="Arial"/>
                        </a:rPr>
                        <a:t> a</a:t>
                      </a:r>
                      <a:r>
                        <a:rPr sz="1400" spc="5" dirty="0">
                          <a:latin typeface="Arial"/>
                          <a:cs typeface="Arial"/>
                        </a:rPr>
                        <a:t>n</a:t>
                      </a:r>
                      <a:r>
                        <a:rPr sz="1400" spc="0" dirty="0">
                          <a:latin typeface="Arial"/>
                          <a:cs typeface="Arial"/>
                        </a:rPr>
                        <a:t>d</a:t>
                      </a:r>
                      <a:r>
                        <a:rPr sz="1400" spc="-5" dirty="0">
                          <a:latin typeface="Arial"/>
                          <a:cs typeface="Arial"/>
                        </a:rPr>
                        <a:t> </a:t>
                      </a:r>
                      <a:r>
                        <a:rPr sz="1400" spc="5" dirty="0">
                          <a:latin typeface="Arial"/>
                          <a:cs typeface="Arial"/>
                        </a:rPr>
                        <a:t>p</a:t>
                      </a:r>
                      <a:r>
                        <a:rPr sz="1400" spc="-5" dirty="0">
                          <a:latin typeface="Arial"/>
                          <a:cs typeface="Arial"/>
                        </a:rPr>
                        <a:t>l</a:t>
                      </a:r>
                      <a:r>
                        <a:rPr sz="1400" spc="0" dirty="0">
                          <a:latin typeface="Arial"/>
                          <a:cs typeface="Arial"/>
                        </a:rPr>
                        <a:t>ay</a:t>
                      </a:r>
                      <a:r>
                        <a:rPr sz="1400" spc="5" dirty="0">
                          <a:latin typeface="Arial"/>
                          <a:cs typeface="Arial"/>
                        </a:rPr>
                        <a:t>e</a:t>
                      </a:r>
                      <a:r>
                        <a:rPr sz="1400" spc="0" dirty="0">
                          <a:latin typeface="Arial"/>
                          <a:cs typeface="Arial"/>
                        </a:rPr>
                        <a:t>d</a:t>
                      </a:r>
                      <a:r>
                        <a:rPr sz="1400" spc="-5" dirty="0">
                          <a:latin typeface="Arial"/>
                          <a:cs typeface="Arial"/>
                        </a:rPr>
                        <a:t> </a:t>
                      </a:r>
                      <a:r>
                        <a:rPr sz="1400" spc="0" dirty="0">
                          <a:latin typeface="Arial"/>
                          <a:cs typeface="Arial"/>
                        </a:rPr>
                        <a:t>in</a:t>
                      </a:r>
                      <a:r>
                        <a:rPr sz="1400" spc="5" dirty="0">
                          <a:latin typeface="Arial"/>
                          <a:cs typeface="Arial"/>
                        </a:rPr>
                        <a:t> </a:t>
                      </a:r>
                      <a:r>
                        <a:rPr sz="1400" spc="0" dirty="0">
                          <a:latin typeface="Arial"/>
                          <a:cs typeface="Arial"/>
                        </a:rPr>
                        <a:t>a</a:t>
                      </a:r>
                      <a:r>
                        <a:rPr sz="1400" spc="-5" dirty="0">
                          <a:latin typeface="Arial"/>
                          <a:cs typeface="Arial"/>
                        </a:rPr>
                        <a:t> d</a:t>
                      </a:r>
                      <a:r>
                        <a:rPr sz="1400" spc="0" dirty="0">
                          <a:latin typeface="Arial"/>
                          <a:cs typeface="Arial"/>
                        </a:rPr>
                        <a:t>ev</a:t>
                      </a:r>
                      <a:r>
                        <a:rPr sz="1400" spc="-5" dirty="0">
                          <a:latin typeface="Arial"/>
                          <a:cs typeface="Arial"/>
                        </a:rPr>
                        <a:t>i</a:t>
                      </a:r>
                      <a:r>
                        <a:rPr sz="1400" spc="5" dirty="0">
                          <a:latin typeface="Arial"/>
                          <a:cs typeface="Arial"/>
                        </a:rPr>
                        <a:t>c</a:t>
                      </a:r>
                      <a:r>
                        <a:rPr sz="1400" spc="0" dirty="0">
                          <a:latin typeface="Arial"/>
                          <a:cs typeface="Arial"/>
                        </a:rPr>
                        <a:t>e</a:t>
                      </a:r>
                      <a:r>
                        <a:rPr sz="1400" spc="5" dirty="0">
                          <a:latin typeface="Arial"/>
                          <a:cs typeface="Arial"/>
                        </a:rPr>
                        <a:t> </a:t>
                      </a:r>
                      <a:r>
                        <a:rPr sz="1400" spc="0" dirty="0">
                          <a:latin typeface="Arial"/>
                          <a:cs typeface="Arial"/>
                        </a:rPr>
                        <a:t>(e.</a:t>
                      </a:r>
                      <a:r>
                        <a:rPr sz="1400" spc="-5" dirty="0">
                          <a:latin typeface="Arial"/>
                          <a:cs typeface="Arial"/>
                        </a:rPr>
                        <a:t>g</a:t>
                      </a:r>
                      <a:r>
                        <a:rPr sz="1400" spc="0" dirty="0">
                          <a:latin typeface="Arial"/>
                          <a:cs typeface="Arial"/>
                        </a:rPr>
                        <a:t>.,</a:t>
                      </a:r>
                      <a:r>
                        <a:rPr sz="1400" spc="5" dirty="0">
                          <a:latin typeface="Arial"/>
                          <a:cs typeface="Arial"/>
                        </a:rPr>
                        <a:t> </a:t>
                      </a:r>
                      <a:r>
                        <a:rPr sz="1400" spc="0" dirty="0">
                          <a:latin typeface="Arial"/>
                          <a:cs typeface="Arial"/>
                        </a:rPr>
                        <a:t>plu</a:t>
                      </a:r>
                      <a:r>
                        <a:rPr sz="1400" spc="30" dirty="0">
                          <a:latin typeface="Arial"/>
                          <a:cs typeface="Arial"/>
                        </a:rPr>
                        <a:t>g</a:t>
                      </a:r>
                      <a:r>
                        <a:rPr sz="1400" spc="0" dirty="0">
                          <a:latin typeface="Arial"/>
                          <a:cs typeface="Arial"/>
                        </a:rPr>
                        <a:t>-</a:t>
                      </a:r>
                      <a:r>
                        <a:rPr sz="1400" spc="5" dirty="0">
                          <a:latin typeface="Arial"/>
                          <a:cs typeface="Arial"/>
                        </a:rPr>
                        <a:t>a</a:t>
                      </a:r>
                      <a:r>
                        <a:rPr sz="1400" spc="0" dirty="0">
                          <a:latin typeface="Arial"/>
                          <a:cs typeface="Arial"/>
                        </a:rPr>
                        <a:t>n</a:t>
                      </a:r>
                      <a:r>
                        <a:rPr sz="1400" spc="-5" dirty="0">
                          <a:latin typeface="Arial"/>
                          <a:cs typeface="Arial"/>
                        </a:rPr>
                        <a:t>d</a:t>
                      </a:r>
                      <a:r>
                        <a:rPr sz="1400" spc="0" dirty="0">
                          <a:latin typeface="Arial"/>
                          <a:cs typeface="Arial"/>
                        </a:rPr>
                        <a:t>-</a:t>
                      </a:r>
                      <a:r>
                        <a:rPr sz="1400" spc="5" dirty="0">
                          <a:latin typeface="Arial"/>
                          <a:cs typeface="Arial"/>
                        </a:rPr>
                        <a:t>p</a:t>
                      </a:r>
                      <a:r>
                        <a:rPr sz="1400" spc="-5" dirty="0">
                          <a:latin typeface="Arial"/>
                          <a:cs typeface="Arial"/>
                        </a:rPr>
                        <a:t>l</a:t>
                      </a:r>
                      <a:r>
                        <a:rPr sz="1400" spc="5" dirty="0">
                          <a:latin typeface="Arial"/>
                          <a:cs typeface="Arial"/>
                        </a:rPr>
                        <a:t>a</a:t>
                      </a:r>
                      <a:r>
                        <a:rPr sz="1400" spc="0" dirty="0">
                          <a:latin typeface="Arial"/>
                          <a:cs typeface="Arial"/>
                        </a:rPr>
                        <a:t>y ra</a:t>
                      </a:r>
                      <a:r>
                        <a:rPr sz="1400" spc="-5" dirty="0">
                          <a:latin typeface="Arial"/>
                          <a:cs typeface="Arial"/>
                        </a:rPr>
                        <a:t>di</a:t>
                      </a:r>
                      <a:r>
                        <a:rPr sz="1400" spc="0" dirty="0">
                          <a:latin typeface="Arial"/>
                          <a:cs typeface="Arial"/>
                        </a:rPr>
                        <a:t>os </a:t>
                      </a:r>
                      <a:r>
                        <a:rPr sz="1400" spc="10" dirty="0">
                          <a:latin typeface="Arial"/>
                          <a:cs typeface="Arial"/>
                        </a:rPr>
                        <a:t>w</a:t>
                      </a:r>
                      <a:r>
                        <a:rPr sz="1400" spc="-5" dirty="0">
                          <a:latin typeface="Arial"/>
                          <a:cs typeface="Arial"/>
                        </a:rPr>
                        <a:t>i</a:t>
                      </a:r>
                      <a:r>
                        <a:rPr sz="1400" spc="0" dirty="0">
                          <a:latin typeface="Arial"/>
                          <a:cs typeface="Arial"/>
                        </a:rPr>
                        <a:t>th</a:t>
                      </a:r>
                      <a:r>
                        <a:rPr sz="1400" spc="5" dirty="0">
                          <a:latin typeface="Arial"/>
                          <a:cs typeface="Arial"/>
                        </a:rPr>
                        <a:t> </a:t>
                      </a:r>
                      <a:r>
                        <a:rPr sz="1400" spc="0" dirty="0">
                          <a:latin typeface="Arial"/>
                          <a:cs typeface="Arial"/>
                        </a:rPr>
                        <a:t>U</a:t>
                      </a:r>
                      <a:r>
                        <a:rPr sz="1400" spc="5" dirty="0">
                          <a:latin typeface="Arial"/>
                          <a:cs typeface="Arial"/>
                        </a:rPr>
                        <a:t>S</a:t>
                      </a:r>
                      <a:r>
                        <a:rPr sz="1400" spc="0" dirty="0">
                          <a:latin typeface="Arial"/>
                          <a:cs typeface="Arial"/>
                        </a:rPr>
                        <a:t>B</a:t>
                      </a:r>
                      <a:r>
                        <a:rPr sz="1400" spc="-5" dirty="0">
                          <a:latin typeface="Arial"/>
                          <a:cs typeface="Arial"/>
                        </a:rPr>
                        <a:t> </a:t>
                      </a:r>
                      <a:r>
                        <a:rPr sz="1400" spc="5" dirty="0">
                          <a:latin typeface="Arial"/>
                          <a:cs typeface="Arial"/>
                        </a:rPr>
                        <a:t>p</a:t>
                      </a:r>
                      <a:r>
                        <a:rPr sz="1400" spc="0" dirty="0">
                          <a:latin typeface="Arial"/>
                          <a:cs typeface="Arial"/>
                        </a:rPr>
                        <a:t>ort,</a:t>
                      </a:r>
                      <a:r>
                        <a:rPr sz="1400" spc="-5" dirty="0">
                          <a:latin typeface="Arial"/>
                          <a:cs typeface="Arial"/>
                        </a:rPr>
                        <a:t> </a:t>
                      </a:r>
                      <a:r>
                        <a:rPr sz="1400" spc="0" dirty="0">
                          <a:latin typeface="Arial"/>
                          <a:cs typeface="Arial"/>
                        </a:rPr>
                        <a:t>TV w</a:t>
                      </a:r>
                      <a:r>
                        <a:rPr sz="1400" spc="-5" dirty="0">
                          <a:latin typeface="Arial"/>
                          <a:cs typeface="Arial"/>
                        </a:rPr>
                        <a:t>i</a:t>
                      </a:r>
                      <a:r>
                        <a:rPr sz="1400" spc="0" dirty="0">
                          <a:latin typeface="Arial"/>
                          <a:cs typeface="Arial"/>
                        </a:rPr>
                        <a:t>th</a:t>
                      </a:r>
                      <a:r>
                        <a:rPr sz="1400" spc="5" dirty="0">
                          <a:latin typeface="Arial"/>
                          <a:cs typeface="Arial"/>
                        </a:rPr>
                        <a:t> </a:t>
                      </a:r>
                      <a:r>
                        <a:rPr sz="1400" spc="0" dirty="0">
                          <a:latin typeface="Arial"/>
                          <a:cs typeface="Arial"/>
                        </a:rPr>
                        <a:t>U</a:t>
                      </a:r>
                      <a:r>
                        <a:rPr sz="1400" spc="5" dirty="0">
                          <a:latin typeface="Arial"/>
                          <a:cs typeface="Arial"/>
                        </a:rPr>
                        <a:t>S</a:t>
                      </a:r>
                      <a:r>
                        <a:rPr sz="1400" spc="0" dirty="0">
                          <a:latin typeface="Arial"/>
                          <a:cs typeface="Arial"/>
                        </a:rPr>
                        <a:t>B</a:t>
                      </a:r>
                      <a:r>
                        <a:rPr sz="1400" spc="-5" dirty="0">
                          <a:latin typeface="Arial"/>
                          <a:cs typeface="Arial"/>
                        </a:rPr>
                        <a:t> </a:t>
                      </a:r>
                      <a:r>
                        <a:rPr sz="1400" spc="5" dirty="0">
                          <a:latin typeface="Arial"/>
                          <a:cs typeface="Arial"/>
                        </a:rPr>
                        <a:t>p</a:t>
                      </a:r>
                      <a:r>
                        <a:rPr sz="1400" spc="0" dirty="0">
                          <a:latin typeface="Arial"/>
                          <a:cs typeface="Arial"/>
                        </a:rPr>
                        <a:t>ort,</a:t>
                      </a:r>
                      <a:r>
                        <a:rPr sz="1400" spc="-5" dirty="0">
                          <a:latin typeface="Arial"/>
                          <a:cs typeface="Arial"/>
                        </a:rPr>
                        <a:t> </a:t>
                      </a:r>
                      <a:r>
                        <a:rPr sz="1400" spc="5" dirty="0">
                          <a:latin typeface="Arial"/>
                          <a:cs typeface="Arial"/>
                        </a:rPr>
                        <a:t>c</a:t>
                      </a:r>
                      <a:r>
                        <a:rPr sz="1400" spc="0" dirty="0">
                          <a:latin typeface="Arial"/>
                          <a:cs typeface="Arial"/>
                        </a:rPr>
                        <a:t>o</a:t>
                      </a:r>
                      <a:r>
                        <a:rPr sz="1400" spc="5" dirty="0">
                          <a:latin typeface="Arial"/>
                          <a:cs typeface="Arial"/>
                        </a:rPr>
                        <a:t>m</a:t>
                      </a:r>
                      <a:r>
                        <a:rPr sz="1400" spc="0" dirty="0">
                          <a:latin typeface="Arial"/>
                          <a:cs typeface="Arial"/>
                        </a:rPr>
                        <a:t>p</a:t>
                      </a:r>
                      <a:r>
                        <a:rPr sz="1400" spc="-5" dirty="0">
                          <a:latin typeface="Arial"/>
                          <a:cs typeface="Arial"/>
                        </a:rPr>
                        <a:t>u</a:t>
                      </a:r>
                      <a:r>
                        <a:rPr sz="1400" spc="0" dirty="0">
                          <a:latin typeface="Arial"/>
                          <a:cs typeface="Arial"/>
                        </a:rPr>
                        <a:t>ter,</a:t>
                      </a:r>
                      <a:r>
                        <a:rPr sz="1400" spc="5" dirty="0">
                          <a:latin typeface="Arial"/>
                          <a:cs typeface="Arial"/>
                        </a:rPr>
                        <a:t> </a:t>
                      </a:r>
                      <a:r>
                        <a:rPr sz="1400" spc="0" dirty="0">
                          <a:latin typeface="Arial"/>
                          <a:cs typeface="Arial"/>
                        </a:rPr>
                        <a:t>e</a:t>
                      </a:r>
                      <a:r>
                        <a:rPr sz="1400" spc="5" dirty="0">
                          <a:latin typeface="Arial"/>
                          <a:cs typeface="Arial"/>
                        </a:rPr>
                        <a:t>tc</a:t>
                      </a:r>
                      <a:r>
                        <a:rPr sz="1400" spc="0" dirty="0">
                          <a:latin typeface="Arial"/>
                          <a:cs typeface="Arial"/>
                        </a:rPr>
                        <a:t>.).</a:t>
                      </a:r>
                      <a:endParaRPr sz="14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179536">
                <a:tc>
                  <a:txBody>
                    <a:bodyPr/>
                    <a:lstStyle/>
                    <a:p>
                      <a:pPr marL="64769">
                        <a:lnSpc>
                          <a:spcPct val="100000"/>
                        </a:lnSpc>
                      </a:pPr>
                      <a:r>
                        <a:rPr sz="1800" b="1" dirty="0">
                          <a:latin typeface="Arial"/>
                          <a:cs typeface="Arial"/>
                        </a:rPr>
                        <a:t>Daily</a:t>
                      </a:r>
                      <a:r>
                        <a:rPr sz="1800" b="1" spc="-5" dirty="0">
                          <a:latin typeface="Arial"/>
                          <a:cs typeface="Arial"/>
                        </a:rPr>
                        <a:t> </a:t>
                      </a:r>
                      <a:r>
                        <a:rPr sz="1800" b="1" spc="10" dirty="0">
                          <a:latin typeface="Arial"/>
                          <a:cs typeface="Arial"/>
                        </a:rPr>
                        <a:t>L</a:t>
                      </a:r>
                      <a:r>
                        <a:rPr sz="1800" b="1" spc="0" dirty="0">
                          <a:latin typeface="Arial"/>
                          <a:cs typeface="Arial"/>
                        </a:rPr>
                        <a:t>e</a:t>
                      </a:r>
                      <a:r>
                        <a:rPr sz="1800" b="1" spc="-5" dirty="0">
                          <a:latin typeface="Arial"/>
                          <a:cs typeface="Arial"/>
                        </a:rPr>
                        <a:t>s</a:t>
                      </a:r>
                      <a:r>
                        <a:rPr sz="1800" b="1" spc="0" dirty="0">
                          <a:latin typeface="Arial"/>
                          <a:cs typeface="Arial"/>
                        </a:rPr>
                        <a:t>son L</a:t>
                      </a:r>
                      <a:r>
                        <a:rPr sz="1800" b="1" spc="5" dirty="0">
                          <a:latin typeface="Arial"/>
                          <a:cs typeface="Arial"/>
                        </a:rPr>
                        <a:t>o</a:t>
                      </a:r>
                      <a:r>
                        <a:rPr sz="1800" b="1" spc="0" dirty="0">
                          <a:latin typeface="Arial"/>
                          <a:cs typeface="Arial"/>
                        </a:rPr>
                        <a:t>g (DLL)</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400" spc="-5" dirty="0">
                          <a:latin typeface="Arial"/>
                          <a:cs typeface="Arial"/>
                        </a:rPr>
                        <a:t>S</a:t>
                      </a:r>
                      <a:r>
                        <a:rPr sz="1400" spc="0" dirty="0">
                          <a:latin typeface="Arial"/>
                          <a:cs typeface="Arial"/>
                        </a:rPr>
                        <a:t>ee</a:t>
                      </a:r>
                      <a:r>
                        <a:rPr sz="1400" spc="5" dirty="0">
                          <a:latin typeface="Arial"/>
                          <a:cs typeface="Arial"/>
                        </a:rPr>
                        <a:t> </a:t>
                      </a:r>
                      <a:r>
                        <a:rPr sz="1400" i="1" spc="0" dirty="0">
                          <a:latin typeface="Arial"/>
                          <a:cs typeface="Arial"/>
                        </a:rPr>
                        <a:t>L</a:t>
                      </a:r>
                      <a:r>
                        <a:rPr sz="1400" i="1" spc="-5" dirty="0">
                          <a:latin typeface="Arial"/>
                          <a:cs typeface="Arial"/>
                        </a:rPr>
                        <a:t>e</a:t>
                      </a:r>
                      <a:r>
                        <a:rPr sz="1400" i="1" spc="5" dirty="0">
                          <a:latin typeface="Arial"/>
                          <a:cs typeface="Arial"/>
                        </a:rPr>
                        <a:t>ss</a:t>
                      </a:r>
                      <a:r>
                        <a:rPr sz="1400" i="1" spc="0" dirty="0">
                          <a:latin typeface="Arial"/>
                          <a:cs typeface="Arial"/>
                        </a:rPr>
                        <a:t>on </a:t>
                      </a:r>
                      <a:r>
                        <a:rPr sz="1400" i="1" spc="-5" dirty="0">
                          <a:latin typeface="Arial"/>
                          <a:cs typeface="Arial"/>
                        </a:rPr>
                        <a:t>P</a:t>
                      </a:r>
                      <a:r>
                        <a:rPr sz="1400" i="1" spc="5" dirty="0">
                          <a:latin typeface="Arial"/>
                          <a:cs typeface="Arial"/>
                        </a:rPr>
                        <a:t>l</a:t>
                      </a:r>
                      <a:r>
                        <a:rPr sz="1400" i="1" spc="0" dirty="0">
                          <a:latin typeface="Arial"/>
                          <a:cs typeface="Arial"/>
                        </a:rPr>
                        <a:t>an</a:t>
                      </a:r>
                      <a:endParaRPr sz="1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r h="326428">
                <a:tc>
                  <a:txBody>
                    <a:bodyPr/>
                    <a:lstStyle/>
                    <a:p>
                      <a:pPr marL="64769" marR="420370">
                        <a:lnSpc>
                          <a:spcPct val="100000"/>
                        </a:lnSpc>
                      </a:pPr>
                      <a:r>
                        <a:rPr sz="1800" b="1" dirty="0">
                          <a:latin typeface="Arial"/>
                          <a:cs typeface="Arial"/>
                        </a:rPr>
                        <a:t>Det</a:t>
                      </a:r>
                      <a:r>
                        <a:rPr sz="1800" b="1" spc="-5" dirty="0">
                          <a:latin typeface="Arial"/>
                          <a:cs typeface="Arial"/>
                        </a:rPr>
                        <a:t>a</a:t>
                      </a:r>
                      <a:r>
                        <a:rPr sz="1800" b="1" spc="0" dirty="0">
                          <a:latin typeface="Arial"/>
                          <a:cs typeface="Arial"/>
                        </a:rPr>
                        <a:t>il</a:t>
                      </a:r>
                      <a:r>
                        <a:rPr sz="1800" b="1" spc="-5" dirty="0">
                          <a:latin typeface="Arial"/>
                          <a:cs typeface="Arial"/>
                        </a:rPr>
                        <a:t>e</a:t>
                      </a:r>
                      <a:r>
                        <a:rPr sz="1800" b="1" spc="0" dirty="0">
                          <a:latin typeface="Arial"/>
                          <a:cs typeface="Arial"/>
                        </a:rPr>
                        <a:t>d </a:t>
                      </a:r>
                      <a:r>
                        <a:rPr sz="1800" b="1" spc="10" dirty="0">
                          <a:latin typeface="Arial"/>
                          <a:cs typeface="Arial"/>
                        </a:rPr>
                        <a:t>L</a:t>
                      </a:r>
                      <a:r>
                        <a:rPr sz="1800" b="1" spc="0" dirty="0">
                          <a:latin typeface="Arial"/>
                          <a:cs typeface="Arial"/>
                        </a:rPr>
                        <a:t>e</a:t>
                      </a:r>
                      <a:r>
                        <a:rPr sz="1800" b="1" spc="-5" dirty="0">
                          <a:latin typeface="Arial"/>
                          <a:cs typeface="Arial"/>
                        </a:rPr>
                        <a:t>s</a:t>
                      </a:r>
                      <a:r>
                        <a:rPr sz="1800" b="1" spc="0" dirty="0">
                          <a:latin typeface="Arial"/>
                          <a:cs typeface="Arial"/>
                        </a:rPr>
                        <a:t>son</a:t>
                      </a:r>
                      <a:r>
                        <a:rPr sz="1800" b="1" spc="10" dirty="0">
                          <a:latin typeface="Arial"/>
                          <a:cs typeface="Arial"/>
                        </a:rPr>
                        <a:t> </a:t>
                      </a:r>
                      <a:r>
                        <a:rPr sz="1800" b="1" spc="-5" dirty="0">
                          <a:latin typeface="Arial"/>
                          <a:cs typeface="Arial"/>
                        </a:rPr>
                        <a:t>P</a:t>
                      </a:r>
                      <a:r>
                        <a:rPr sz="1800" b="1" spc="0" dirty="0">
                          <a:latin typeface="Arial"/>
                          <a:cs typeface="Arial"/>
                        </a:rPr>
                        <a:t>lan (DL</a:t>
                      </a:r>
                      <a:r>
                        <a:rPr sz="1800" b="1" spc="-5" dirty="0">
                          <a:latin typeface="Arial"/>
                          <a:cs typeface="Arial"/>
                        </a:rPr>
                        <a:t>P</a:t>
                      </a:r>
                      <a:r>
                        <a:rPr sz="1800" b="1" spc="0" dirty="0">
                          <a:latin typeface="Arial"/>
                          <a:cs typeface="Arial"/>
                        </a:rPr>
                        <a:t>)</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400" spc="-5" dirty="0">
                          <a:latin typeface="Arial"/>
                          <a:cs typeface="Arial"/>
                        </a:rPr>
                        <a:t>S</a:t>
                      </a:r>
                      <a:r>
                        <a:rPr sz="1400" spc="0" dirty="0">
                          <a:latin typeface="Arial"/>
                          <a:cs typeface="Arial"/>
                        </a:rPr>
                        <a:t>ee</a:t>
                      </a:r>
                      <a:r>
                        <a:rPr sz="1400" spc="5" dirty="0">
                          <a:latin typeface="Arial"/>
                          <a:cs typeface="Arial"/>
                        </a:rPr>
                        <a:t> </a:t>
                      </a:r>
                      <a:r>
                        <a:rPr sz="1400" i="1" spc="0" dirty="0">
                          <a:latin typeface="Arial"/>
                          <a:cs typeface="Arial"/>
                        </a:rPr>
                        <a:t>L</a:t>
                      </a:r>
                      <a:r>
                        <a:rPr sz="1400" i="1" spc="-5" dirty="0">
                          <a:latin typeface="Arial"/>
                          <a:cs typeface="Arial"/>
                        </a:rPr>
                        <a:t>e</a:t>
                      </a:r>
                      <a:r>
                        <a:rPr sz="1400" i="1" spc="5" dirty="0">
                          <a:latin typeface="Arial"/>
                          <a:cs typeface="Arial"/>
                        </a:rPr>
                        <a:t>ss</a:t>
                      </a:r>
                      <a:r>
                        <a:rPr sz="1400" i="1" spc="0" dirty="0">
                          <a:latin typeface="Arial"/>
                          <a:cs typeface="Arial"/>
                        </a:rPr>
                        <a:t>on </a:t>
                      </a:r>
                      <a:r>
                        <a:rPr sz="1400" i="1" spc="-5" dirty="0">
                          <a:latin typeface="Arial"/>
                          <a:cs typeface="Arial"/>
                        </a:rPr>
                        <a:t>P</a:t>
                      </a:r>
                      <a:r>
                        <a:rPr sz="1400" i="1" spc="5" dirty="0">
                          <a:latin typeface="Arial"/>
                          <a:cs typeface="Arial"/>
                        </a:rPr>
                        <a:t>l</a:t>
                      </a:r>
                      <a:r>
                        <a:rPr sz="1400" i="1" spc="0" dirty="0">
                          <a:latin typeface="Arial"/>
                          <a:cs typeface="Arial"/>
                        </a:rPr>
                        <a:t>an</a:t>
                      </a:r>
                      <a:endParaRPr sz="1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3"/>
                  </a:ext>
                </a:extLst>
              </a:tr>
              <a:tr h="1165348">
                <a:tc>
                  <a:txBody>
                    <a:bodyPr/>
                    <a:lstStyle/>
                    <a:p>
                      <a:pPr marL="64769">
                        <a:lnSpc>
                          <a:spcPct val="100000"/>
                        </a:lnSpc>
                      </a:pPr>
                      <a:r>
                        <a:rPr sz="1800" b="1" dirty="0">
                          <a:latin typeface="Arial"/>
                          <a:cs typeface="Arial"/>
                        </a:rPr>
                        <a:t>Le</a:t>
                      </a:r>
                      <a:r>
                        <a:rPr sz="1800" b="1" spc="-5" dirty="0">
                          <a:latin typeface="Arial"/>
                          <a:cs typeface="Arial"/>
                        </a:rPr>
                        <a:t>ar</a:t>
                      </a:r>
                      <a:r>
                        <a:rPr sz="1800" b="1" spc="0" dirty="0">
                          <a:latin typeface="Arial"/>
                          <a:cs typeface="Arial"/>
                        </a:rPr>
                        <a:t>ning </a:t>
                      </a:r>
                      <a:r>
                        <a:rPr sz="1800" b="1" spc="10" dirty="0">
                          <a:latin typeface="Arial"/>
                          <a:cs typeface="Arial"/>
                        </a:rPr>
                        <a:t>A</a:t>
                      </a:r>
                      <a:r>
                        <a:rPr sz="1800" b="1" spc="0" dirty="0">
                          <a:latin typeface="Arial"/>
                          <a:cs typeface="Arial"/>
                        </a:rPr>
                        <a:t>ction Cell</a:t>
                      </a:r>
                      <a:r>
                        <a:rPr sz="1800" b="1" spc="-5" dirty="0">
                          <a:latin typeface="Arial"/>
                          <a:cs typeface="Arial"/>
                        </a:rPr>
                        <a:t> </a:t>
                      </a:r>
                      <a:r>
                        <a:rPr sz="1800" b="1" spc="0" dirty="0">
                          <a:latin typeface="Arial"/>
                          <a:cs typeface="Arial"/>
                        </a:rPr>
                        <a:t>(L</a:t>
                      </a:r>
                      <a:r>
                        <a:rPr sz="1800" b="1" spc="10" dirty="0">
                          <a:latin typeface="Arial"/>
                          <a:cs typeface="Arial"/>
                        </a:rPr>
                        <a:t>A</a:t>
                      </a:r>
                      <a:r>
                        <a:rPr sz="1800" b="1" spc="0" dirty="0">
                          <a:latin typeface="Arial"/>
                          <a:cs typeface="Arial"/>
                        </a:rPr>
                        <a:t>C)</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209550">
                        <a:lnSpc>
                          <a:spcPct val="100000"/>
                        </a:lnSpc>
                      </a:pPr>
                      <a:r>
                        <a:rPr sz="1400" dirty="0">
                          <a:latin typeface="Arial"/>
                          <a:cs typeface="Arial"/>
                        </a:rPr>
                        <a:t>Fu</a:t>
                      </a:r>
                      <a:r>
                        <a:rPr sz="1400" spc="-5" dirty="0">
                          <a:latin typeface="Arial"/>
                          <a:cs typeface="Arial"/>
                        </a:rPr>
                        <a:t>n</a:t>
                      </a:r>
                      <a:r>
                        <a:rPr sz="1400" spc="5" dirty="0">
                          <a:latin typeface="Arial"/>
                          <a:cs typeface="Arial"/>
                        </a:rPr>
                        <a:t>c</a:t>
                      </a:r>
                      <a:r>
                        <a:rPr sz="1400" spc="0" dirty="0">
                          <a:latin typeface="Arial"/>
                          <a:cs typeface="Arial"/>
                        </a:rPr>
                        <a:t>t</a:t>
                      </a:r>
                      <a:r>
                        <a:rPr sz="1400" spc="-10" dirty="0">
                          <a:latin typeface="Arial"/>
                          <a:cs typeface="Arial"/>
                        </a:rPr>
                        <a:t>i</a:t>
                      </a:r>
                      <a:r>
                        <a:rPr sz="1400" spc="5" dirty="0">
                          <a:latin typeface="Arial"/>
                          <a:cs typeface="Arial"/>
                        </a:rPr>
                        <a:t>o</a:t>
                      </a:r>
                      <a:r>
                        <a:rPr sz="1400" spc="0" dirty="0">
                          <a:latin typeface="Arial"/>
                          <a:cs typeface="Arial"/>
                        </a:rPr>
                        <a:t>ns as a</a:t>
                      </a:r>
                      <a:r>
                        <a:rPr sz="1400" spc="-5" dirty="0">
                          <a:latin typeface="Arial"/>
                          <a:cs typeface="Arial"/>
                        </a:rPr>
                        <a:t> </a:t>
                      </a:r>
                      <a:r>
                        <a:rPr sz="1400" spc="0" dirty="0">
                          <a:latin typeface="Arial"/>
                          <a:cs typeface="Arial"/>
                        </a:rPr>
                        <a:t>p</a:t>
                      </a:r>
                      <a:r>
                        <a:rPr sz="1400" spc="10" dirty="0">
                          <a:latin typeface="Arial"/>
                          <a:cs typeface="Arial"/>
                        </a:rPr>
                        <a:t>r</a:t>
                      </a:r>
                      <a:r>
                        <a:rPr sz="1400" spc="0" dirty="0">
                          <a:latin typeface="Arial"/>
                          <a:cs typeface="Arial"/>
                        </a:rPr>
                        <a:t>of</a:t>
                      </a:r>
                      <a:r>
                        <a:rPr sz="1400" spc="-5" dirty="0">
                          <a:latin typeface="Arial"/>
                          <a:cs typeface="Arial"/>
                        </a:rPr>
                        <a:t>e</a:t>
                      </a:r>
                      <a:r>
                        <a:rPr sz="1400" spc="5" dirty="0">
                          <a:latin typeface="Arial"/>
                          <a:cs typeface="Arial"/>
                        </a:rPr>
                        <a:t>ss</a:t>
                      </a:r>
                      <a:r>
                        <a:rPr sz="1400" spc="-5" dirty="0">
                          <a:latin typeface="Arial"/>
                          <a:cs typeface="Arial"/>
                        </a:rPr>
                        <a:t>i</a:t>
                      </a:r>
                      <a:r>
                        <a:rPr sz="1400" spc="5" dirty="0">
                          <a:latin typeface="Arial"/>
                          <a:cs typeface="Arial"/>
                        </a:rPr>
                        <a:t>o</a:t>
                      </a:r>
                      <a:r>
                        <a:rPr sz="1400" spc="0" dirty="0">
                          <a:latin typeface="Arial"/>
                          <a:cs typeface="Arial"/>
                        </a:rPr>
                        <a:t>n</a:t>
                      </a:r>
                      <a:r>
                        <a:rPr sz="1400" spc="5" dirty="0">
                          <a:latin typeface="Arial"/>
                          <a:cs typeface="Arial"/>
                        </a:rPr>
                        <a:t>a</a:t>
                      </a:r>
                      <a:r>
                        <a:rPr sz="1400" spc="0" dirty="0">
                          <a:latin typeface="Arial"/>
                          <a:cs typeface="Arial"/>
                        </a:rPr>
                        <a:t>l </a:t>
                      </a:r>
                      <a:r>
                        <a:rPr sz="1400" spc="-10" dirty="0">
                          <a:latin typeface="Arial"/>
                          <a:cs typeface="Arial"/>
                        </a:rPr>
                        <a:t>l</a:t>
                      </a:r>
                      <a:r>
                        <a:rPr sz="1400" spc="0" dirty="0">
                          <a:latin typeface="Arial"/>
                          <a:cs typeface="Arial"/>
                        </a:rPr>
                        <a:t>e</a:t>
                      </a:r>
                      <a:r>
                        <a:rPr sz="1400" spc="-5" dirty="0">
                          <a:latin typeface="Arial"/>
                          <a:cs typeface="Arial"/>
                        </a:rPr>
                        <a:t>a</a:t>
                      </a:r>
                      <a:r>
                        <a:rPr sz="1400" spc="0" dirty="0">
                          <a:latin typeface="Arial"/>
                          <a:cs typeface="Arial"/>
                        </a:rPr>
                        <a:t>r</a:t>
                      </a:r>
                      <a:r>
                        <a:rPr sz="1400" spc="5" dirty="0">
                          <a:latin typeface="Arial"/>
                          <a:cs typeface="Arial"/>
                        </a:rPr>
                        <a:t>n</a:t>
                      </a:r>
                      <a:r>
                        <a:rPr sz="1400" spc="-5" dirty="0">
                          <a:latin typeface="Arial"/>
                          <a:cs typeface="Arial"/>
                        </a:rPr>
                        <a:t>i</a:t>
                      </a:r>
                      <a:r>
                        <a:rPr sz="1400" spc="5" dirty="0">
                          <a:latin typeface="Arial"/>
                          <a:cs typeface="Arial"/>
                        </a:rPr>
                        <a:t>n</a:t>
                      </a:r>
                      <a:r>
                        <a:rPr sz="1400" spc="0" dirty="0">
                          <a:latin typeface="Arial"/>
                          <a:cs typeface="Arial"/>
                        </a:rPr>
                        <a:t>g</a:t>
                      </a:r>
                      <a:r>
                        <a:rPr sz="1400" spc="-5" dirty="0">
                          <a:latin typeface="Arial"/>
                          <a:cs typeface="Arial"/>
                        </a:rPr>
                        <a:t> </a:t>
                      </a:r>
                      <a:r>
                        <a:rPr sz="1400" spc="0" dirty="0">
                          <a:latin typeface="Arial"/>
                          <a:cs typeface="Arial"/>
                        </a:rPr>
                        <a:t>co</a:t>
                      </a:r>
                      <a:r>
                        <a:rPr sz="1400" spc="5" dirty="0">
                          <a:latin typeface="Arial"/>
                          <a:cs typeface="Arial"/>
                        </a:rPr>
                        <a:t>m</a:t>
                      </a:r>
                      <a:r>
                        <a:rPr sz="1400" spc="0" dirty="0">
                          <a:latin typeface="Arial"/>
                          <a:cs typeface="Arial"/>
                        </a:rPr>
                        <a:t>m</a:t>
                      </a:r>
                      <a:r>
                        <a:rPr sz="1400" spc="-5" dirty="0">
                          <a:latin typeface="Arial"/>
                          <a:cs typeface="Arial"/>
                        </a:rPr>
                        <a:t>u</a:t>
                      </a:r>
                      <a:r>
                        <a:rPr sz="1400" spc="5" dirty="0">
                          <a:latin typeface="Arial"/>
                          <a:cs typeface="Arial"/>
                        </a:rPr>
                        <a:t>n</a:t>
                      </a:r>
                      <a:r>
                        <a:rPr sz="1400" spc="-5" dirty="0">
                          <a:latin typeface="Arial"/>
                          <a:cs typeface="Arial"/>
                        </a:rPr>
                        <a:t>i</a:t>
                      </a:r>
                      <a:r>
                        <a:rPr sz="1400" spc="0" dirty="0">
                          <a:latin typeface="Arial"/>
                          <a:cs typeface="Arial"/>
                        </a:rPr>
                        <a:t>ty f</a:t>
                      </a:r>
                      <a:r>
                        <a:rPr sz="1400" spc="-5" dirty="0">
                          <a:latin typeface="Arial"/>
                          <a:cs typeface="Arial"/>
                        </a:rPr>
                        <a:t>o</a:t>
                      </a:r>
                      <a:r>
                        <a:rPr sz="1400" spc="0" dirty="0">
                          <a:latin typeface="Arial"/>
                          <a:cs typeface="Arial"/>
                        </a:rPr>
                        <a:t>r </a:t>
                      </a:r>
                      <a:r>
                        <a:rPr sz="1400" spc="5" dirty="0">
                          <a:latin typeface="Arial"/>
                          <a:cs typeface="Arial"/>
                        </a:rPr>
                        <a:t>t</a:t>
                      </a:r>
                      <a:r>
                        <a:rPr sz="1400" spc="0" dirty="0">
                          <a:latin typeface="Arial"/>
                          <a:cs typeface="Arial"/>
                        </a:rPr>
                        <a:t>e</a:t>
                      </a:r>
                      <a:r>
                        <a:rPr sz="1400" spc="5" dirty="0">
                          <a:latin typeface="Arial"/>
                          <a:cs typeface="Arial"/>
                        </a:rPr>
                        <a:t>ac</a:t>
                      </a:r>
                      <a:r>
                        <a:rPr sz="1400" spc="0" dirty="0">
                          <a:latin typeface="Arial"/>
                          <a:cs typeface="Arial"/>
                        </a:rPr>
                        <a:t>h</a:t>
                      </a:r>
                      <a:r>
                        <a:rPr sz="1400" spc="-5" dirty="0">
                          <a:latin typeface="Arial"/>
                          <a:cs typeface="Arial"/>
                        </a:rPr>
                        <a:t>e</a:t>
                      </a:r>
                      <a:r>
                        <a:rPr sz="1400" spc="0" dirty="0">
                          <a:latin typeface="Arial"/>
                          <a:cs typeface="Arial"/>
                        </a:rPr>
                        <a:t>rs t</a:t>
                      </a:r>
                      <a:r>
                        <a:rPr sz="1400" spc="-5" dirty="0">
                          <a:latin typeface="Arial"/>
                          <a:cs typeface="Arial"/>
                        </a:rPr>
                        <a:t>h</a:t>
                      </a:r>
                      <a:r>
                        <a:rPr sz="1400" spc="0" dirty="0">
                          <a:latin typeface="Arial"/>
                          <a:cs typeface="Arial"/>
                        </a:rPr>
                        <a:t>at</a:t>
                      </a:r>
                      <a:r>
                        <a:rPr sz="1400" spc="-5" dirty="0">
                          <a:latin typeface="Arial"/>
                          <a:cs typeface="Arial"/>
                        </a:rPr>
                        <a:t> </a:t>
                      </a:r>
                      <a:r>
                        <a:rPr sz="1400" spc="10" dirty="0">
                          <a:latin typeface="Arial"/>
                          <a:cs typeface="Arial"/>
                        </a:rPr>
                        <a:t>w</a:t>
                      </a:r>
                      <a:r>
                        <a:rPr sz="1400" spc="-5" dirty="0">
                          <a:latin typeface="Arial"/>
                          <a:cs typeface="Arial"/>
                        </a:rPr>
                        <a:t>i</a:t>
                      </a:r>
                      <a:r>
                        <a:rPr sz="1400" spc="5" dirty="0">
                          <a:latin typeface="Arial"/>
                          <a:cs typeface="Arial"/>
                        </a:rPr>
                        <a:t>l</a:t>
                      </a:r>
                      <a:r>
                        <a:rPr sz="1400" spc="0" dirty="0">
                          <a:latin typeface="Arial"/>
                          <a:cs typeface="Arial"/>
                        </a:rPr>
                        <a:t>l</a:t>
                      </a:r>
                      <a:r>
                        <a:rPr sz="1400" spc="-10" dirty="0">
                          <a:latin typeface="Arial"/>
                          <a:cs typeface="Arial"/>
                        </a:rPr>
                        <a:t> </a:t>
                      </a:r>
                      <a:r>
                        <a:rPr sz="1400" spc="5" dirty="0">
                          <a:latin typeface="Arial"/>
                          <a:cs typeface="Arial"/>
                        </a:rPr>
                        <a:t>h</a:t>
                      </a:r>
                      <a:r>
                        <a:rPr sz="1400" spc="0" dirty="0">
                          <a:latin typeface="Arial"/>
                          <a:cs typeface="Arial"/>
                        </a:rPr>
                        <a:t>elp</a:t>
                      </a:r>
                      <a:r>
                        <a:rPr sz="1400" spc="-5" dirty="0">
                          <a:latin typeface="Arial"/>
                          <a:cs typeface="Arial"/>
                        </a:rPr>
                        <a:t> t</a:t>
                      </a:r>
                      <a:r>
                        <a:rPr sz="1400" spc="5" dirty="0">
                          <a:latin typeface="Arial"/>
                          <a:cs typeface="Arial"/>
                        </a:rPr>
                        <a:t>h</a:t>
                      </a:r>
                      <a:r>
                        <a:rPr sz="1400" spc="0" dirty="0">
                          <a:latin typeface="Arial"/>
                          <a:cs typeface="Arial"/>
                        </a:rPr>
                        <a:t>em</a:t>
                      </a:r>
                      <a:r>
                        <a:rPr sz="1400" spc="5" dirty="0">
                          <a:latin typeface="Arial"/>
                          <a:cs typeface="Arial"/>
                        </a:rPr>
                        <a:t> </a:t>
                      </a:r>
                      <a:r>
                        <a:rPr sz="1400" spc="-5" dirty="0">
                          <a:latin typeface="Arial"/>
                          <a:cs typeface="Arial"/>
                        </a:rPr>
                        <a:t>i</a:t>
                      </a:r>
                      <a:r>
                        <a:rPr sz="1400" spc="5" dirty="0">
                          <a:latin typeface="Arial"/>
                          <a:cs typeface="Arial"/>
                        </a:rPr>
                        <a:t>m</a:t>
                      </a:r>
                      <a:r>
                        <a:rPr sz="1400" spc="0" dirty="0">
                          <a:latin typeface="Arial"/>
                          <a:cs typeface="Arial"/>
                        </a:rPr>
                        <a:t>pro</a:t>
                      </a:r>
                      <a:r>
                        <a:rPr sz="1400" spc="5" dirty="0">
                          <a:latin typeface="Arial"/>
                          <a:cs typeface="Arial"/>
                        </a:rPr>
                        <a:t>v</a:t>
                      </a:r>
                      <a:r>
                        <a:rPr sz="1400" spc="0" dirty="0">
                          <a:latin typeface="Arial"/>
                          <a:cs typeface="Arial"/>
                        </a:rPr>
                        <a:t>e</a:t>
                      </a:r>
                      <a:r>
                        <a:rPr sz="1400" spc="-5" dirty="0">
                          <a:latin typeface="Arial"/>
                          <a:cs typeface="Arial"/>
                        </a:rPr>
                        <a:t> p</a:t>
                      </a:r>
                      <a:r>
                        <a:rPr sz="1400" spc="0" dirty="0">
                          <a:latin typeface="Arial"/>
                          <a:cs typeface="Arial"/>
                        </a:rPr>
                        <a:t>ract</a:t>
                      </a:r>
                      <a:r>
                        <a:rPr sz="1400" spc="-10" dirty="0">
                          <a:latin typeface="Arial"/>
                          <a:cs typeface="Arial"/>
                        </a:rPr>
                        <a:t>i</a:t>
                      </a:r>
                      <a:r>
                        <a:rPr sz="1400" spc="5" dirty="0">
                          <a:latin typeface="Arial"/>
                          <a:cs typeface="Arial"/>
                        </a:rPr>
                        <a:t>c</a:t>
                      </a:r>
                      <a:r>
                        <a:rPr sz="1400" spc="0" dirty="0">
                          <a:latin typeface="Arial"/>
                          <a:cs typeface="Arial"/>
                        </a:rPr>
                        <a:t>e</a:t>
                      </a:r>
                      <a:r>
                        <a:rPr sz="1400" spc="5" dirty="0">
                          <a:latin typeface="Arial"/>
                          <a:cs typeface="Arial"/>
                        </a:rPr>
                        <a:t> </a:t>
                      </a:r>
                      <a:r>
                        <a:rPr sz="1400" spc="0" dirty="0">
                          <a:latin typeface="Arial"/>
                          <a:cs typeface="Arial"/>
                        </a:rPr>
                        <a:t>a</a:t>
                      </a:r>
                      <a:r>
                        <a:rPr sz="1400" spc="5" dirty="0">
                          <a:latin typeface="Arial"/>
                          <a:cs typeface="Arial"/>
                        </a:rPr>
                        <a:t>n</a:t>
                      </a:r>
                      <a:r>
                        <a:rPr sz="1400" spc="0" dirty="0">
                          <a:latin typeface="Arial"/>
                          <a:cs typeface="Arial"/>
                        </a:rPr>
                        <a:t>d</a:t>
                      </a:r>
                      <a:r>
                        <a:rPr sz="1400" spc="-5" dirty="0">
                          <a:latin typeface="Arial"/>
                          <a:cs typeface="Arial"/>
                        </a:rPr>
                        <a:t> </a:t>
                      </a:r>
                      <a:r>
                        <a:rPr sz="1400" spc="0" dirty="0">
                          <a:latin typeface="Arial"/>
                          <a:cs typeface="Arial"/>
                        </a:rPr>
                        <a:t>le</a:t>
                      </a:r>
                      <a:r>
                        <a:rPr sz="1400" spc="-5" dirty="0">
                          <a:latin typeface="Arial"/>
                          <a:cs typeface="Arial"/>
                        </a:rPr>
                        <a:t>a</a:t>
                      </a:r>
                      <a:r>
                        <a:rPr sz="1400" spc="0" dirty="0">
                          <a:latin typeface="Arial"/>
                          <a:cs typeface="Arial"/>
                        </a:rPr>
                        <a:t>rn</a:t>
                      </a:r>
                      <a:r>
                        <a:rPr sz="1400" spc="-5" dirty="0">
                          <a:latin typeface="Arial"/>
                          <a:cs typeface="Arial"/>
                        </a:rPr>
                        <a:t>e</a:t>
                      </a:r>
                      <a:r>
                        <a:rPr sz="1400" spc="0" dirty="0">
                          <a:latin typeface="Arial"/>
                          <a:cs typeface="Arial"/>
                        </a:rPr>
                        <a:t>r</a:t>
                      </a:r>
                      <a:r>
                        <a:rPr sz="1400" spc="10" dirty="0">
                          <a:latin typeface="Arial"/>
                          <a:cs typeface="Arial"/>
                        </a:rPr>
                        <a:t> </a:t>
                      </a:r>
                      <a:r>
                        <a:rPr sz="1400" spc="0" dirty="0">
                          <a:latin typeface="Arial"/>
                          <a:cs typeface="Arial"/>
                        </a:rPr>
                        <a:t>ach</a:t>
                      </a:r>
                      <a:r>
                        <a:rPr sz="1400" spc="-10" dirty="0">
                          <a:latin typeface="Arial"/>
                          <a:cs typeface="Arial"/>
                        </a:rPr>
                        <a:t>i</a:t>
                      </a:r>
                      <a:r>
                        <a:rPr sz="1400" spc="0" dirty="0">
                          <a:latin typeface="Arial"/>
                          <a:cs typeface="Arial"/>
                        </a:rPr>
                        <a:t>ev</a:t>
                      </a:r>
                      <a:r>
                        <a:rPr sz="1400" spc="5" dirty="0">
                          <a:latin typeface="Arial"/>
                          <a:cs typeface="Arial"/>
                        </a:rPr>
                        <a:t>e</a:t>
                      </a:r>
                      <a:r>
                        <a:rPr sz="1400" spc="0" dirty="0">
                          <a:latin typeface="Arial"/>
                          <a:cs typeface="Arial"/>
                        </a:rPr>
                        <a:t>m</a:t>
                      </a:r>
                      <a:r>
                        <a:rPr sz="1400" spc="-5" dirty="0">
                          <a:latin typeface="Arial"/>
                          <a:cs typeface="Arial"/>
                        </a:rPr>
                        <a:t>e</a:t>
                      </a:r>
                      <a:r>
                        <a:rPr sz="1400" spc="5" dirty="0">
                          <a:latin typeface="Arial"/>
                          <a:cs typeface="Arial"/>
                        </a:rPr>
                        <a:t>n</a:t>
                      </a:r>
                      <a:r>
                        <a:rPr sz="1400" spc="0" dirty="0">
                          <a:latin typeface="Arial"/>
                          <a:cs typeface="Arial"/>
                        </a:rPr>
                        <a:t>t</a:t>
                      </a:r>
                      <a:r>
                        <a:rPr sz="1400" spc="-5" dirty="0">
                          <a:latin typeface="Arial"/>
                          <a:cs typeface="Arial"/>
                        </a:rPr>
                        <a:t> </a:t>
                      </a:r>
                      <a:r>
                        <a:rPr sz="1400" spc="0" dirty="0">
                          <a:latin typeface="Arial"/>
                          <a:cs typeface="Arial"/>
                        </a:rPr>
                        <a:t>(De</a:t>
                      </a:r>
                      <a:r>
                        <a:rPr sz="1400" spc="70" dirty="0">
                          <a:latin typeface="Arial"/>
                          <a:cs typeface="Arial"/>
                        </a:rPr>
                        <a:t>p</a:t>
                      </a:r>
                      <a:r>
                        <a:rPr sz="1400" spc="0" dirty="0">
                          <a:latin typeface="Arial"/>
                          <a:cs typeface="Arial"/>
                        </a:rPr>
                        <a:t>artm</a:t>
                      </a:r>
                      <a:r>
                        <a:rPr sz="1400" spc="5" dirty="0">
                          <a:latin typeface="Arial"/>
                          <a:cs typeface="Arial"/>
                        </a:rPr>
                        <a:t>e</a:t>
                      </a:r>
                      <a:r>
                        <a:rPr sz="1400" spc="0" dirty="0">
                          <a:latin typeface="Arial"/>
                          <a:cs typeface="Arial"/>
                        </a:rPr>
                        <a:t>nt</a:t>
                      </a:r>
                      <a:r>
                        <a:rPr sz="1400" spc="5" dirty="0">
                          <a:latin typeface="Arial"/>
                          <a:cs typeface="Arial"/>
                        </a:rPr>
                        <a:t> </a:t>
                      </a:r>
                      <a:r>
                        <a:rPr sz="1400" spc="0" dirty="0">
                          <a:latin typeface="Arial"/>
                          <a:cs typeface="Arial"/>
                        </a:rPr>
                        <a:t>of </a:t>
                      </a:r>
                      <a:r>
                        <a:rPr sz="1400" spc="-5" dirty="0">
                          <a:latin typeface="Arial"/>
                          <a:cs typeface="Arial"/>
                        </a:rPr>
                        <a:t>E</a:t>
                      </a:r>
                      <a:r>
                        <a:rPr sz="1400" spc="0" dirty="0">
                          <a:latin typeface="Arial"/>
                          <a:cs typeface="Arial"/>
                        </a:rPr>
                        <a:t>d</a:t>
                      </a:r>
                      <a:r>
                        <a:rPr sz="1400" spc="-5" dirty="0">
                          <a:latin typeface="Arial"/>
                          <a:cs typeface="Arial"/>
                        </a:rPr>
                        <a:t>u</a:t>
                      </a:r>
                      <a:r>
                        <a:rPr sz="1400" spc="5" dirty="0">
                          <a:latin typeface="Arial"/>
                          <a:cs typeface="Arial"/>
                        </a:rPr>
                        <a:t>c</a:t>
                      </a:r>
                      <a:r>
                        <a:rPr sz="1400" spc="0" dirty="0">
                          <a:latin typeface="Arial"/>
                          <a:cs typeface="Arial"/>
                        </a:rPr>
                        <a:t>a</a:t>
                      </a:r>
                      <a:r>
                        <a:rPr sz="1400" spc="5" dirty="0">
                          <a:latin typeface="Arial"/>
                          <a:cs typeface="Arial"/>
                        </a:rPr>
                        <a:t>t</a:t>
                      </a:r>
                      <a:r>
                        <a:rPr sz="1400" spc="-5" dirty="0">
                          <a:latin typeface="Arial"/>
                          <a:cs typeface="Arial"/>
                        </a:rPr>
                        <a:t>i</a:t>
                      </a:r>
                      <a:r>
                        <a:rPr sz="1400" spc="5" dirty="0">
                          <a:latin typeface="Arial"/>
                          <a:cs typeface="Arial"/>
                        </a:rPr>
                        <a:t>o</a:t>
                      </a:r>
                      <a:r>
                        <a:rPr sz="1400" spc="0" dirty="0">
                          <a:latin typeface="Arial"/>
                          <a:cs typeface="Arial"/>
                        </a:rPr>
                        <a:t>n</a:t>
                      </a:r>
                      <a:r>
                        <a:rPr sz="1400" spc="-5" dirty="0">
                          <a:latin typeface="Arial"/>
                          <a:cs typeface="Arial"/>
                        </a:rPr>
                        <a:t> </a:t>
                      </a:r>
                      <a:r>
                        <a:rPr sz="1400" spc="5" dirty="0">
                          <a:latin typeface="Arial"/>
                          <a:cs typeface="Arial"/>
                        </a:rPr>
                        <a:t>2</a:t>
                      </a:r>
                      <a:r>
                        <a:rPr sz="1400" spc="0" dirty="0">
                          <a:latin typeface="Arial"/>
                          <a:cs typeface="Arial"/>
                        </a:rPr>
                        <a:t>0</a:t>
                      </a:r>
                      <a:r>
                        <a:rPr sz="1400" spc="-5" dirty="0">
                          <a:latin typeface="Arial"/>
                          <a:cs typeface="Arial"/>
                        </a:rPr>
                        <a:t>1</a:t>
                      </a:r>
                      <a:r>
                        <a:rPr sz="1400" spc="5" dirty="0">
                          <a:latin typeface="Arial"/>
                          <a:cs typeface="Arial"/>
                        </a:rPr>
                        <a:t>6</a:t>
                      </a:r>
                      <a:r>
                        <a:rPr sz="1400" spc="0" dirty="0">
                          <a:latin typeface="Arial"/>
                          <a:cs typeface="Arial"/>
                        </a:rPr>
                        <a:t>a,</a:t>
                      </a:r>
                      <a:r>
                        <a:rPr sz="1400" spc="-5" dirty="0">
                          <a:latin typeface="Arial"/>
                          <a:cs typeface="Arial"/>
                        </a:rPr>
                        <a:t> i</a:t>
                      </a:r>
                      <a:r>
                        <a:rPr sz="1400" spc="0" dirty="0">
                          <a:latin typeface="Arial"/>
                          <a:cs typeface="Arial"/>
                        </a:rPr>
                        <a:t>)</a:t>
                      </a:r>
                      <a:endParaRPr sz="1400">
                        <a:latin typeface="Arial"/>
                        <a:cs typeface="Arial"/>
                      </a:endParaRPr>
                    </a:p>
                    <a:p>
                      <a:pPr>
                        <a:lnSpc>
                          <a:spcPct val="100000"/>
                        </a:lnSpc>
                        <a:spcBef>
                          <a:spcPts val="8"/>
                        </a:spcBef>
                      </a:pPr>
                      <a:endParaRPr sz="1800"/>
                    </a:p>
                    <a:p>
                      <a:pPr marL="64769" marR="186690">
                        <a:lnSpc>
                          <a:spcPct val="100000"/>
                        </a:lnSpc>
                      </a:pPr>
                      <a:r>
                        <a:rPr sz="1400" dirty="0">
                          <a:latin typeface="Arial"/>
                          <a:cs typeface="Arial"/>
                        </a:rPr>
                        <a:t>L</a:t>
                      </a:r>
                      <a:r>
                        <a:rPr sz="1400" spc="-10" dirty="0">
                          <a:latin typeface="Arial"/>
                          <a:cs typeface="Arial"/>
                        </a:rPr>
                        <a:t>A</a:t>
                      </a:r>
                      <a:r>
                        <a:rPr sz="1400" spc="0" dirty="0">
                          <a:latin typeface="Arial"/>
                          <a:cs typeface="Arial"/>
                        </a:rPr>
                        <a:t>C</a:t>
                      </a:r>
                      <a:r>
                        <a:rPr sz="1400" spc="5" dirty="0">
                          <a:latin typeface="Arial"/>
                          <a:cs typeface="Arial"/>
                        </a:rPr>
                        <a:t> </a:t>
                      </a:r>
                      <a:r>
                        <a:rPr sz="1400" spc="0" dirty="0">
                          <a:latin typeface="Arial"/>
                          <a:cs typeface="Arial"/>
                        </a:rPr>
                        <a:t>aims to </a:t>
                      </a:r>
                      <a:r>
                        <a:rPr sz="1400" spc="-5" dirty="0">
                          <a:latin typeface="Arial"/>
                          <a:cs typeface="Arial"/>
                        </a:rPr>
                        <a:t>i</a:t>
                      </a:r>
                      <a:r>
                        <a:rPr sz="1400" spc="0" dirty="0">
                          <a:latin typeface="Arial"/>
                          <a:cs typeface="Arial"/>
                        </a:rPr>
                        <a:t>m</a:t>
                      </a:r>
                      <a:r>
                        <a:rPr sz="1400" spc="-5" dirty="0">
                          <a:latin typeface="Arial"/>
                          <a:cs typeface="Arial"/>
                        </a:rPr>
                        <a:t>p</a:t>
                      </a:r>
                      <a:r>
                        <a:rPr sz="1400" spc="0" dirty="0">
                          <a:latin typeface="Arial"/>
                          <a:cs typeface="Arial"/>
                        </a:rPr>
                        <a:t>rove</a:t>
                      </a:r>
                      <a:r>
                        <a:rPr sz="1400" spc="5" dirty="0">
                          <a:latin typeface="Arial"/>
                          <a:cs typeface="Arial"/>
                        </a:rPr>
                        <a:t> </a:t>
                      </a:r>
                      <a:r>
                        <a:rPr sz="1400" spc="0" dirty="0">
                          <a:latin typeface="Arial"/>
                          <a:cs typeface="Arial"/>
                        </a:rPr>
                        <a:t>t</a:t>
                      </a:r>
                      <a:r>
                        <a:rPr sz="1400" spc="-5" dirty="0">
                          <a:latin typeface="Arial"/>
                          <a:cs typeface="Arial"/>
                        </a:rPr>
                        <a:t>h</a:t>
                      </a:r>
                      <a:r>
                        <a:rPr sz="1400" spc="0" dirty="0">
                          <a:latin typeface="Arial"/>
                          <a:cs typeface="Arial"/>
                        </a:rPr>
                        <a:t>e</a:t>
                      </a:r>
                      <a:r>
                        <a:rPr sz="1400" spc="5" dirty="0">
                          <a:latin typeface="Arial"/>
                          <a:cs typeface="Arial"/>
                        </a:rPr>
                        <a:t> </a:t>
                      </a:r>
                      <a:r>
                        <a:rPr sz="1400" spc="0" dirty="0">
                          <a:latin typeface="Arial"/>
                          <a:cs typeface="Arial"/>
                        </a:rPr>
                        <a:t>t</a:t>
                      </a:r>
                      <a:r>
                        <a:rPr sz="1400" spc="5" dirty="0">
                          <a:latin typeface="Arial"/>
                          <a:cs typeface="Arial"/>
                        </a:rPr>
                        <a:t>e</a:t>
                      </a:r>
                      <a:r>
                        <a:rPr sz="1400" spc="0" dirty="0">
                          <a:latin typeface="Arial"/>
                          <a:cs typeface="Arial"/>
                        </a:rPr>
                        <a:t>ach</a:t>
                      </a:r>
                      <a:r>
                        <a:rPr sz="1400" spc="-10" dirty="0">
                          <a:latin typeface="Arial"/>
                          <a:cs typeface="Arial"/>
                        </a:rPr>
                        <a:t>i</a:t>
                      </a:r>
                      <a:r>
                        <a:rPr sz="1400" spc="5" dirty="0">
                          <a:latin typeface="Arial"/>
                          <a:cs typeface="Arial"/>
                        </a:rPr>
                        <a:t>n</a:t>
                      </a:r>
                      <a:r>
                        <a:rPr sz="1400" spc="15" dirty="0">
                          <a:latin typeface="Arial"/>
                          <a:cs typeface="Arial"/>
                        </a:rPr>
                        <a:t>g</a:t>
                      </a:r>
                      <a:r>
                        <a:rPr sz="1400" spc="0" dirty="0">
                          <a:latin typeface="Arial"/>
                          <a:cs typeface="Arial"/>
                        </a:rPr>
                        <a:t>-</a:t>
                      </a:r>
                      <a:r>
                        <a:rPr sz="1400" spc="-5" dirty="0">
                          <a:latin typeface="Arial"/>
                          <a:cs typeface="Arial"/>
                        </a:rPr>
                        <a:t>l</a:t>
                      </a:r>
                      <a:r>
                        <a:rPr sz="1400" spc="5" dirty="0">
                          <a:latin typeface="Arial"/>
                          <a:cs typeface="Arial"/>
                        </a:rPr>
                        <a:t>e</a:t>
                      </a:r>
                      <a:r>
                        <a:rPr sz="1400" spc="0" dirty="0">
                          <a:latin typeface="Arial"/>
                          <a:cs typeface="Arial"/>
                        </a:rPr>
                        <a:t>arn</a:t>
                      </a:r>
                      <a:r>
                        <a:rPr sz="1400" spc="5" dirty="0">
                          <a:latin typeface="Arial"/>
                          <a:cs typeface="Arial"/>
                        </a:rPr>
                        <a:t>i</a:t>
                      </a:r>
                      <a:r>
                        <a:rPr sz="1400" spc="0" dirty="0">
                          <a:latin typeface="Arial"/>
                          <a:cs typeface="Arial"/>
                        </a:rPr>
                        <a:t>ng</a:t>
                      </a:r>
                      <a:r>
                        <a:rPr sz="1400" spc="-5" dirty="0">
                          <a:latin typeface="Arial"/>
                          <a:cs typeface="Arial"/>
                        </a:rPr>
                        <a:t> </a:t>
                      </a:r>
                      <a:r>
                        <a:rPr sz="1400" spc="0" dirty="0">
                          <a:latin typeface="Arial"/>
                          <a:cs typeface="Arial"/>
                        </a:rPr>
                        <a:t>pro</a:t>
                      </a:r>
                      <a:r>
                        <a:rPr sz="1400" spc="5" dirty="0">
                          <a:latin typeface="Arial"/>
                          <a:cs typeface="Arial"/>
                        </a:rPr>
                        <a:t>c</a:t>
                      </a:r>
                      <a:r>
                        <a:rPr sz="1400" spc="0" dirty="0">
                          <a:latin typeface="Arial"/>
                          <a:cs typeface="Arial"/>
                        </a:rPr>
                        <a:t>ess t</a:t>
                      </a:r>
                      <a:r>
                        <a:rPr sz="1400" spc="5" dirty="0">
                          <a:latin typeface="Arial"/>
                          <a:cs typeface="Arial"/>
                        </a:rPr>
                        <a:t>h</a:t>
                      </a:r>
                      <a:r>
                        <a:rPr sz="1400" spc="0" dirty="0">
                          <a:latin typeface="Arial"/>
                          <a:cs typeface="Arial"/>
                        </a:rPr>
                        <a:t>at</a:t>
                      </a:r>
                      <a:r>
                        <a:rPr sz="1400" spc="-5" dirty="0">
                          <a:latin typeface="Arial"/>
                          <a:cs typeface="Arial"/>
                        </a:rPr>
                        <a:t> </a:t>
                      </a:r>
                      <a:r>
                        <a:rPr sz="1400" spc="0" dirty="0">
                          <a:latin typeface="Arial"/>
                          <a:cs typeface="Arial"/>
                        </a:rPr>
                        <a:t>w</a:t>
                      </a:r>
                      <a:r>
                        <a:rPr sz="1400" spc="5" dirty="0">
                          <a:latin typeface="Arial"/>
                          <a:cs typeface="Arial"/>
                        </a:rPr>
                        <a:t>i</a:t>
                      </a:r>
                      <a:r>
                        <a:rPr sz="1400" spc="-5" dirty="0">
                          <a:latin typeface="Arial"/>
                          <a:cs typeface="Arial"/>
                        </a:rPr>
                        <a:t>l</a:t>
                      </a:r>
                      <a:r>
                        <a:rPr sz="1400" spc="0" dirty="0">
                          <a:latin typeface="Arial"/>
                          <a:cs typeface="Arial"/>
                        </a:rPr>
                        <a:t>l </a:t>
                      </a:r>
                      <a:r>
                        <a:rPr sz="1400" spc="-10" dirty="0">
                          <a:latin typeface="Arial"/>
                          <a:cs typeface="Arial"/>
                        </a:rPr>
                        <a:t>l</a:t>
                      </a:r>
                      <a:r>
                        <a:rPr sz="1400" spc="5" dirty="0">
                          <a:latin typeface="Arial"/>
                          <a:cs typeface="Arial"/>
                        </a:rPr>
                        <a:t>e</a:t>
                      </a:r>
                      <a:r>
                        <a:rPr sz="1400" spc="0" dirty="0">
                          <a:latin typeface="Arial"/>
                          <a:cs typeface="Arial"/>
                        </a:rPr>
                        <a:t>ad</a:t>
                      </a:r>
                      <a:r>
                        <a:rPr sz="1400" spc="-5" dirty="0">
                          <a:latin typeface="Arial"/>
                          <a:cs typeface="Arial"/>
                        </a:rPr>
                        <a:t> </a:t>
                      </a:r>
                      <a:r>
                        <a:rPr sz="1400" spc="5" dirty="0">
                          <a:latin typeface="Arial"/>
                          <a:cs typeface="Arial"/>
                        </a:rPr>
                        <a:t>t</a:t>
                      </a:r>
                      <a:r>
                        <a:rPr sz="1400" spc="0" dirty="0">
                          <a:latin typeface="Arial"/>
                          <a:cs typeface="Arial"/>
                        </a:rPr>
                        <a:t>o</a:t>
                      </a:r>
                      <a:r>
                        <a:rPr sz="1400" spc="-5" dirty="0">
                          <a:latin typeface="Arial"/>
                          <a:cs typeface="Arial"/>
                        </a:rPr>
                        <a:t> </a:t>
                      </a:r>
                      <a:r>
                        <a:rPr sz="1400" spc="0" dirty="0">
                          <a:latin typeface="Arial"/>
                          <a:cs typeface="Arial"/>
                        </a:rPr>
                        <a:t>im</a:t>
                      </a:r>
                      <a:r>
                        <a:rPr sz="1400" spc="-5" dirty="0">
                          <a:latin typeface="Arial"/>
                          <a:cs typeface="Arial"/>
                        </a:rPr>
                        <a:t>p</a:t>
                      </a:r>
                      <a:r>
                        <a:rPr sz="1400" spc="0" dirty="0">
                          <a:latin typeface="Arial"/>
                          <a:cs typeface="Arial"/>
                        </a:rPr>
                        <a:t>rov</a:t>
                      </a:r>
                      <a:r>
                        <a:rPr sz="1400" spc="5" dirty="0">
                          <a:latin typeface="Arial"/>
                          <a:cs typeface="Arial"/>
                        </a:rPr>
                        <a:t>e</a:t>
                      </a:r>
                      <a:r>
                        <a:rPr sz="1400" spc="0" dirty="0">
                          <a:latin typeface="Arial"/>
                          <a:cs typeface="Arial"/>
                        </a:rPr>
                        <a:t>d</a:t>
                      </a:r>
                      <a:r>
                        <a:rPr sz="1400" spc="-5" dirty="0">
                          <a:latin typeface="Arial"/>
                          <a:cs typeface="Arial"/>
                        </a:rPr>
                        <a:t> </a:t>
                      </a:r>
                      <a:r>
                        <a:rPr sz="1400" spc="0" dirty="0">
                          <a:latin typeface="Arial"/>
                          <a:cs typeface="Arial"/>
                        </a:rPr>
                        <a:t>le</a:t>
                      </a:r>
                      <a:r>
                        <a:rPr sz="1400" spc="-5" dirty="0">
                          <a:latin typeface="Arial"/>
                          <a:cs typeface="Arial"/>
                        </a:rPr>
                        <a:t>a</a:t>
                      </a:r>
                      <a:r>
                        <a:rPr sz="1400" spc="15" dirty="0">
                          <a:latin typeface="Arial"/>
                          <a:cs typeface="Arial"/>
                        </a:rPr>
                        <a:t>r</a:t>
                      </a:r>
                      <a:r>
                        <a:rPr sz="1400" spc="0" dirty="0">
                          <a:latin typeface="Arial"/>
                          <a:cs typeface="Arial"/>
                        </a:rPr>
                        <a:t>n</a:t>
                      </a:r>
                      <a:r>
                        <a:rPr sz="1400" spc="-10" dirty="0">
                          <a:latin typeface="Arial"/>
                          <a:cs typeface="Arial"/>
                        </a:rPr>
                        <a:t>i</a:t>
                      </a:r>
                      <a:r>
                        <a:rPr sz="1400" spc="5" dirty="0">
                          <a:latin typeface="Arial"/>
                          <a:cs typeface="Arial"/>
                        </a:rPr>
                        <a:t>n</a:t>
                      </a:r>
                      <a:r>
                        <a:rPr sz="1400" spc="0" dirty="0">
                          <a:latin typeface="Arial"/>
                          <a:cs typeface="Arial"/>
                        </a:rPr>
                        <a:t>g</a:t>
                      </a:r>
                      <a:r>
                        <a:rPr sz="1400" spc="-5" dirty="0">
                          <a:latin typeface="Arial"/>
                          <a:cs typeface="Arial"/>
                        </a:rPr>
                        <a:t> a</a:t>
                      </a:r>
                      <a:r>
                        <a:rPr sz="1400" spc="5" dirty="0">
                          <a:latin typeface="Arial"/>
                          <a:cs typeface="Arial"/>
                        </a:rPr>
                        <a:t>m</a:t>
                      </a:r>
                      <a:r>
                        <a:rPr sz="1400" spc="0" dirty="0">
                          <a:latin typeface="Arial"/>
                          <a:cs typeface="Arial"/>
                        </a:rPr>
                        <a:t>o</a:t>
                      </a:r>
                      <a:r>
                        <a:rPr sz="1400" spc="5" dirty="0">
                          <a:latin typeface="Arial"/>
                          <a:cs typeface="Arial"/>
                        </a:rPr>
                        <a:t>n</a:t>
                      </a:r>
                      <a:r>
                        <a:rPr sz="1400" spc="0" dirty="0">
                          <a:latin typeface="Arial"/>
                          <a:cs typeface="Arial"/>
                        </a:rPr>
                        <a:t>g</a:t>
                      </a:r>
                      <a:r>
                        <a:rPr sz="1400" spc="-5" dirty="0">
                          <a:latin typeface="Arial"/>
                          <a:cs typeface="Arial"/>
                        </a:rPr>
                        <a:t> t</a:t>
                      </a:r>
                      <a:r>
                        <a:rPr sz="1400" spc="5" dirty="0">
                          <a:latin typeface="Arial"/>
                          <a:cs typeface="Arial"/>
                        </a:rPr>
                        <a:t>h</a:t>
                      </a:r>
                      <a:r>
                        <a:rPr sz="1400" spc="0" dirty="0">
                          <a:latin typeface="Arial"/>
                          <a:cs typeface="Arial"/>
                        </a:rPr>
                        <a:t>e</a:t>
                      </a:r>
                      <a:r>
                        <a:rPr sz="1400" spc="-5" dirty="0">
                          <a:latin typeface="Arial"/>
                          <a:cs typeface="Arial"/>
                        </a:rPr>
                        <a:t> </a:t>
                      </a:r>
                      <a:r>
                        <a:rPr sz="1400" spc="0" dirty="0">
                          <a:latin typeface="Arial"/>
                          <a:cs typeface="Arial"/>
                        </a:rPr>
                        <a:t>stu</a:t>
                      </a:r>
                      <a:r>
                        <a:rPr sz="1400" spc="5" dirty="0">
                          <a:latin typeface="Arial"/>
                          <a:cs typeface="Arial"/>
                        </a:rPr>
                        <a:t>d</a:t>
                      </a:r>
                      <a:r>
                        <a:rPr sz="1400" spc="0" dirty="0">
                          <a:latin typeface="Arial"/>
                          <a:cs typeface="Arial"/>
                        </a:rPr>
                        <a:t>e</a:t>
                      </a:r>
                      <a:r>
                        <a:rPr sz="1400" spc="-5" dirty="0">
                          <a:latin typeface="Arial"/>
                          <a:cs typeface="Arial"/>
                        </a:rPr>
                        <a:t>n</a:t>
                      </a:r>
                      <a:r>
                        <a:rPr sz="1400" spc="0" dirty="0">
                          <a:latin typeface="Arial"/>
                          <a:cs typeface="Arial"/>
                        </a:rPr>
                        <a:t>ts;</a:t>
                      </a:r>
                      <a:r>
                        <a:rPr sz="1400" spc="-5" dirty="0">
                          <a:latin typeface="Arial"/>
                          <a:cs typeface="Arial"/>
                        </a:rPr>
                        <a:t> </a:t>
                      </a:r>
                      <a:r>
                        <a:rPr sz="1400" spc="5" dirty="0">
                          <a:latin typeface="Arial"/>
                          <a:cs typeface="Arial"/>
                        </a:rPr>
                        <a:t>t</a:t>
                      </a:r>
                      <a:r>
                        <a:rPr sz="1400" spc="0" dirty="0">
                          <a:latin typeface="Arial"/>
                          <a:cs typeface="Arial"/>
                        </a:rPr>
                        <a:t>o</a:t>
                      </a:r>
                      <a:r>
                        <a:rPr sz="1400" spc="-5" dirty="0">
                          <a:latin typeface="Arial"/>
                          <a:cs typeface="Arial"/>
                        </a:rPr>
                        <a:t> n</a:t>
                      </a:r>
                      <a:r>
                        <a:rPr sz="1400" spc="0" dirty="0">
                          <a:latin typeface="Arial"/>
                          <a:cs typeface="Arial"/>
                        </a:rPr>
                        <a:t>urtu</a:t>
                      </a:r>
                      <a:r>
                        <a:rPr sz="1400" spc="15" dirty="0">
                          <a:latin typeface="Arial"/>
                          <a:cs typeface="Arial"/>
                        </a:rPr>
                        <a:t>r</a:t>
                      </a:r>
                      <a:r>
                        <a:rPr sz="1400" spc="0" dirty="0">
                          <a:latin typeface="Arial"/>
                          <a:cs typeface="Arial"/>
                        </a:rPr>
                        <a:t>e</a:t>
                      </a:r>
                      <a:r>
                        <a:rPr sz="1400" spc="-5" dirty="0">
                          <a:latin typeface="Arial"/>
                          <a:cs typeface="Arial"/>
                        </a:rPr>
                        <a:t> </a:t>
                      </a:r>
                      <a:r>
                        <a:rPr sz="1400" spc="0" dirty="0">
                          <a:latin typeface="Arial"/>
                          <a:cs typeface="Arial"/>
                        </a:rPr>
                        <a:t>suc</a:t>
                      </a:r>
                      <a:r>
                        <a:rPr sz="1400" spc="5" dirty="0">
                          <a:latin typeface="Arial"/>
                          <a:cs typeface="Arial"/>
                        </a:rPr>
                        <a:t>c</a:t>
                      </a:r>
                      <a:r>
                        <a:rPr sz="1400" spc="0" dirty="0">
                          <a:latin typeface="Arial"/>
                          <a:cs typeface="Arial"/>
                        </a:rPr>
                        <a:t>es</a:t>
                      </a:r>
                      <a:r>
                        <a:rPr sz="1400" spc="5" dirty="0">
                          <a:latin typeface="Arial"/>
                          <a:cs typeface="Arial"/>
                        </a:rPr>
                        <a:t>s</a:t>
                      </a:r>
                      <a:r>
                        <a:rPr sz="1400" spc="0" dirty="0">
                          <a:latin typeface="Arial"/>
                          <a:cs typeface="Arial"/>
                        </a:rPr>
                        <a:t>ful</a:t>
                      </a:r>
                      <a:r>
                        <a:rPr sz="1400" spc="-10" dirty="0">
                          <a:latin typeface="Arial"/>
                          <a:cs typeface="Arial"/>
                        </a:rPr>
                        <a:t> </a:t>
                      </a:r>
                      <a:r>
                        <a:rPr sz="1400" spc="0" dirty="0">
                          <a:latin typeface="Arial"/>
                          <a:cs typeface="Arial"/>
                        </a:rPr>
                        <a:t>t</a:t>
                      </a:r>
                      <a:r>
                        <a:rPr sz="1400" spc="5" dirty="0">
                          <a:latin typeface="Arial"/>
                          <a:cs typeface="Arial"/>
                        </a:rPr>
                        <a:t>e</a:t>
                      </a:r>
                      <a:r>
                        <a:rPr sz="1400" spc="0" dirty="0">
                          <a:latin typeface="Arial"/>
                          <a:cs typeface="Arial"/>
                        </a:rPr>
                        <a:t>ach</a:t>
                      </a:r>
                      <a:r>
                        <a:rPr sz="1400" spc="5" dirty="0">
                          <a:latin typeface="Arial"/>
                          <a:cs typeface="Arial"/>
                        </a:rPr>
                        <a:t>e</a:t>
                      </a:r>
                      <a:r>
                        <a:rPr sz="1400" spc="0" dirty="0">
                          <a:latin typeface="Arial"/>
                          <a:cs typeface="Arial"/>
                        </a:rPr>
                        <a:t>r</a:t>
                      </a:r>
                      <a:r>
                        <a:rPr sz="1400" spc="5" dirty="0">
                          <a:latin typeface="Arial"/>
                          <a:cs typeface="Arial"/>
                        </a:rPr>
                        <a:t>s</a:t>
                      </a:r>
                      <a:r>
                        <a:rPr sz="1400" spc="0" dirty="0">
                          <a:latin typeface="Arial"/>
                          <a:cs typeface="Arial"/>
                        </a:rPr>
                        <a:t>; to</a:t>
                      </a:r>
                      <a:r>
                        <a:rPr sz="1400" spc="-5" dirty="0">
                          <a:latin typeface="Arial"/>
                          <a:cs typeface="Arial"/>
                        </a:rPr>
                        <a:t> </a:t>
                      </a:r>
                      <a:r>
                        <a:rPr sz="1400" spc="0" dirty="0">
                          <a:latin typeface="Arial"/>
                          <a:cs typeface="Arial"/>
                        </a:rPr>
                        <a:t>e</a:t>
                      </a:r>
                      <a:r>
                        <a:rPr sz="1400" spc="5" dirty="0">
                          <a:latin typeface="Arial"/>
                          <a:cs typeface="Arial"/>
                        </a:rPr>
                        <a:t>n</a:t>
                      </a:r>
                      <a:r>
                        <a:rPr sz="1400" spc="0" dirty="0">
                          <a:latin typeface="Arial"/>
                          <a:cs typeface="Arial"/>
                        </a:rPr>
                        <a:t>a</a:t>
                      </a:r>
                      <a:r>
                        <a:rPr sz="1400" spc="5" dirty="0">
                          <a:latin typeface="Arial"/>
                          <a:cs typeface="Arial"/>
                        </a:rPr>
                        <a:t>b</a:t>
                      </a:r>
                      <a:r>
                        <a:rPr sz="1400" spc="-5" dirty="0">
                          <a:latin typeface="Arial"/>
                          <a:cs typeface="Arial"/>
                        </a:rPr>
                        <a:t>l</a:t>
                      </a:r>
                      <a:r>
                        <a:rPr sz="1400" spc="0" dirty="0">
                          <a:latin typeface="Arial"/>
                          <a:cs typeface="Arial"/>
                        </a:rPr>
                        <a:t>e</a:t>
                      </a:r>
                      <a:r>
                        <a:rPr sz="1400" spc="-5" dirty="0">
                          <a:latin typeface="Arial"/>
                          <a:cs typeface="Arial"/>
                        </a:rPr>
                        <a:t> </a:t>
                      </a:r>
                      <a:r>
                        <a:rPr sz="1400" spc="5" dirty="0">
                          <a:latin typeface="Arial"/>
                          <a:cs typeface="Arial"/>
                        </a:rPr>
                        <a:t>t</a:t>
                      </a:r>
                      <a:r>
                        <a:rPr sz="1400" spc="0" dirty="0">
                          <a:latin typeface="Arial"/>
                          <a:cs typeface="Arial"/>
                        </a:rPr>
                        <a:t>e</a:t>
                      </a:r>
                      <a:r>
                        <a:rPr sz="1400" spc="-5" dirty="0">
                          <a:latin typeface="Arial"/>
                          <a:cs typeface="Arial"/>
                        </a:rPr>
                        <a:t>a</a:t>
                      </a:r>
                      <a:r>
                        <a:rPr sz="1400" spc="5" dirty="0">
                          <a:latin typeface="Arial"/>
                          <a:cs typeface="Arial"/>
                        </a:rPr>
                        <a:t>c</a:t>
                      </a:r>
                      <a:r>
                        <a:rPr sz="1400" spc="0" dirty="0">
                          <a:latin typeface="Arial"/>
                          <a:cs typeface="Arial"/>
                        </a:rPr>
                        <a:t>h</a:t>
                      </a:r>
                      <a:r>
                        <a:rPr sz="1400" spc="-5" dirty="0">
                          <a:latin typeface="Arial"/>
                          <a:cs typeface="Arial"/>
                        </a:rPr>
                        <a:t>e</a:t>
                      </a:r>
                      <a:r>
                        <a:rPr sz="1400" spc="0" dirty="0">
                          <a:latin typeface="Arial"/>
                          <a:cs typeface="Arial"/>
                        </a:rPr>
                        <a:t>rs to</a:t>
                      </a:r>
                      <a:r>
                        <a:rPr sz="1400" spc="5" dirty="0">
                          <a:latin typeface="Arial"/>
                          <a:cs typeface="Arial"/>
                        </a:rPr>
                        <a:t> </a:t>
                      </a:r>
                      <a:r>
                        <a:rPr sz="1400" spc="0" dirty="0">
                          <a:latin typeface="Arial"/>
                          <a:cs typeface="Arial"/>
                        </a:rPr>
                        <a:t>su</a:t>
                      </a:r>
                      <a:r>
                        <a:rPr sz="1400" spc="-5" dirty="0">
                          <a:latin typeface="Arial"/>
                          <a:cs typeface="Arial"/>
                        </a:rPr>
                        <a:t>p</a:t>
                      </a:r>
                      <a:r>
                        <a:rPr sz="1400" spc="5" dirty="0">
                          <a:latin typeface="Arial"/>
                          <a:cs typeface="Arial"/>
                        </a:rPr>
                        <a:t>p</a:t>
                      </a:r>
                      <a:r>
                        <a:rPr sz="1400" spc="0" dirty="0">
                          <a:latin typeface="Arial"/>
                          <a:cs typeface="Arial"/>
                        </a:rPr>
                        <a:t>ort</a:t>
                      </a:r>
                      <a:r>
                        <a:rPr sz="1400" spc="-5" dirty="0">
                          <a:latin typeface="Arial"/>
                          <a:cs typeface="Arial"/>
                        </a:rPr>
                        <a:t> </a:t>
                      </a:r>
                      <a:r>
                        <a:rPr sz="1400" spc="0" dirty="0">
                          <a:latin typeface="Arial"/>
                          <a:cs typeface="Arial"/>
                        </a:rPr>
                        <a:t>each</a:t>
                      </a:r>
                      <a:r>
                        <a:rPr sz="1400" spc="5" dirty="0">
                          <a:latin typeface="Arial"/>
                          <a:cs typeface="Arial"/>
                        </a:rPr>
                        <a:t> </a:t>
                      </a:r>
                      <a:r>
                        <a:rPr sz="1400" spc="0" dirty="0">
                          <a:latin typeface="Arial"/>
                          <a:cs typeface="Arial"/>
                        </a:rPr>
                        <a:t>ot</a:t>
                      </a:r>
                      <a:r>
                        <a:rPr sz="1400" spc="-5" dirty="0">
                          <a:latin typeface="Arial"/>
                          <a:cs typeface="Arial"/>
                        </a:rPr>
                        <a:t>h</a:t>
                      </a:r>
                      <a:r>
                        <a:rPr sz="1400" spc="0" dirty="0">
                          <a:latin typeface="Arial"/>
                          <a:cs typeface="Arial"/>
                        </a:rPr>
                        <a:t>er</a:t>
                      </a:r>
                      <a:r>
                        <a:rPr sz="1400" spc="10" dirty="0">
                          <a:latin typeface="Arial"/>
                          <a:cs typeface="Arial"/>
                        </a:rPr>
                        <a:t> </a:t>
                      </a:r>
                      <a:r>
                        <a:rPr sz="1400" spc="0" dirty="0">
                          <a:latin typeface="Arial"/>
                          <a:cs typeface="Arial"/>
                        </a:rPr>
                        <a:t>to</a:t>
                      </a:r>
                      <a:r>
                        <a:rPr sz="1400" spc="-5" dirty="0">
                          <a:latin typeface="Arial"/>
                          <a:cs typeface="Arial"/>
                        </a:rPr>
                        <a:t> </a:t>
                      </a:r>
                      <a:r>
                        <a:rPr sz="1400" spc="5" dirty="0">
                          <a:latin typeface="Arial"/>
                          <a:cs typeface="Arial"/>
                        </a:rPr>
                        <a:t>c</a:t>
                      </a:r>
                      <a:r>
                        <a:rPr sz="1400" spc="0" dirty="0">
                          <a:latin typeface="Arial"/>
                          <a:cs typeface="Arial"/>
                        </a:rPr>
                        <a:t>o</a:t>
                      </a:r>
                      <a:r>
                        <a:rPr sz="1400" spc="5" dirty="0">
                          <a:latin typeface="Arial"/>
                          <a:cs typeface="Arial"/>
                        </a:rPr>
                        <a:t>n</a:t>
                      </a:r>
                      <a:r>
                        <a:rPr sz="1400" spc="0" dirty="0">
                          <a:latin typeface="Arial"/>
                          <a:cs typeface="Arial"/>
                        </a:rPr>
                        <a:t>t</a:t>
                      </a:r>
                      <a:r>
                        <a:rPr sz="1400" spc="-10" dirty="0">
                          <a:latin typeface="Arial"/>
                          <a:cs typeface="Arial"/>
                        </a:rPr>
                        <a:t>i</a:t>
                      </a:r>
                      <a:r>
                        <a:rPr sz="1400" spc="5" dirty="0">
                          <a:latin typeface="Arial"/>
                          <a:cs typeface="Arial"/>
                        </a:rPr>
                        <a:t>n</a:t>
                      </a:r>
                      <a:r>
                        <a:rPr sz="1400" spc="0" dirty="0">
                          <a:latin typeface="Arial"/>
                          <a:cs typeface="Arial"/>
                        </a:rPr>
                        <a:t>u</a:t>
                      </a:r>
                      <a:r>
                        <a:rPr sz="1400" spc="-5" dirty="0">
                          <a:latin typeface="Arial"/>
                          <a:cs typeface="Arial"/>
                        </a:rPr>
                        <a:t>o</a:t>
                      </a:r>
                      <a:r>
                        <a:rPr sz="1400" spc="5" dirty="0">
                          <a:latin typeface="Arial"/>
                          <a:cs typeface="Arial"/>
                        </a:rPr>
                        <a:t>us</a:t>
                      </a:r>
                      <a:r>
                        <a:rPr sz="1400" spc="-5" dirty="0">
                          <a:latin typeface="Arial"/>
                          <a:cs typeface="Arial"/>
                        </a:rPr>
                        <a:t>l</a:t>
                      </a:r>
                      <a:r>
                        <a:rPr sz="1400" spc="0" dirty="0">
                          <a:latin typeface="Arial"/>
                          <a:cs typeface="Arial"/>
                        </a:rPr>
                        <a:t>y </a:t>
                      </a:r>
                      <a:r>
                        <a:rPr sz="1400" spc="-10" dirty="0">
                          <a:latin typeface="Arial"/>
                          <a:cs typeface="Arial"/>
                        </a:rPr>
                        <a:t>i</a:t>
                      </a:r>
                      <a:r>
                        <a:rPr sz="1400" spc="0" dirty="0">
                          <a:latin typeface="Arial"/>
                          <a:cs typeface="Arial"/>
                        </a:rPr>
                        <a:t>m</a:t>
                      </a:r>
                      <a:r>
                        <a:rPr sz="1400" spc="-5" dirty="0">
                          <a:latin typeface="Arial"/>
                          <a:cs typeface="Arial"/>
                        </a:rPr>
                        <a:t>p</a:t>
                      </a:r>
                      <a:r>
                        <a:rPr sz="1400" spc="0" dirty="0">
                          <a:latin typeface="Arial"/>
                          <a:cs typeface="Arial"/>
                        </a:rPr>
                        <a:t>rove</a:t>
                      </a:r>
                      <a:r>
                        <a:rPr sz="1400" spc="5" dirty="0">
                          <a:latin typeface="Arial"/>
                          <a:cs typeface="Arial"/>
                        </a:rPr>
                        <a:t> </a:t>
                      </a:r>
                      <a:r>
                        <a:rPr sz="1400" spc="0" dirty="0">
                          <a:latin typeface="Arial"/>
                          <a:cs typeface="Arial"/>
                        </a:rPr>
                        <a:t>t</a:t>
                      </a:r>
                      <a:r>
                        <a:rPr sz="1400" spc="-5" dirty="0">
                          <a:latin typeface="Arial"/>
                          <a:cs typeface="Arial"/>
                        </a:rPr>
                        <a:t>h</a:t>
                      </a:r>
                      <a:r>
                        <a:rPr sz="1400" spc="5" dirty="0">
                          <a:latin typeface="Arial"/>
                          <a:cs typeface="Arial"/>
                        </a:rPr>
                        <a:t>e</a:t>
                      </a:r>
                      <a:r>
                        <a:rPr sz="1400" spc="-5" dirty="0">
                          <a:latin typeface="Arial"/>
                          <a:cs typeface="Arial"/>
                        </a:rPr>
                        <a:t>i</a:t>
                      </a:r>
                      <a:r>
                        <a:rPr sz="1400" spc="0" dirty="0">
                          <a:latin typeface="Arial"/>
                          <a:cs typeface="Arial"/>
                        </a:rPr>
                        <a:t>r co</a:t>
                      </a:r>
                      <a:r>
                        <a:rPr sz="1400" spc="-5" dirty="0">
                          <a:latin typeface="Arial"/>
                          <a:cs typeface="Arial"/>
                        </a:rPr>
                        <a:t>n</a:t>
                      </a:r>
                      <a:r>
                        <a:rPr sz="1400" spc="10" dirty="0">
                          <a:latin typeface="Arial"/>
                          <a:cs typeface="Arial"/>
                        </a:rPr>
                        <a:t>t</a:t>
                      </a:r>
                      <a:r>
                        <a:rPr sz="1400" spc="0" dirty="0">
                          <a:latin typeface="Arial"/>
                          <a:cs typeface="Arial"/>
                        </a:rPr>
                        <a:t>e</a:t>
                      </a:r>
                      <a:r>
                        <a:rPr sz="1400" spc="-5" dirty="0">
                          <a:latin typeface="Arial"/>
                          <a:cs typeface="Arial"/>
                        </a:rPr>
                        <a:t>n</a:t>
                      </a:r>
                      <a:r>
                        <a:rPr sz="1400" spc="0" dirty="0">
                          <a:latin typeface="Arial"/>
                          <a:cs typeface="Arial"/>
                        </a:rPr>
                        <a:t>t</a:t>
                      </a:r>
                      <a:r>
                        <a:rPr sz="1400" spc="5" dirty="0">
                          <a:latin typeface="Arial"/>
                          <a:cs typeface="Arial"/>
                        </a:rPr>
                        <a:t> </a:t>
                      </a:r>
                      <a:r>
                        <a:rPr sz="1400" spc="0" dirty="0">
                          <a:latin typeface="Arial"/>
                          <a:cs typeface="Arial"/>
                        </a:rPr>
                        <a:t>a</a:t>
                      </a:r>
                      <a:r>
                        <a:rPr sz="1400" spc="5" dirty="0">
                          <a:latin typeface="Arial"/>
                          <a:cs typeface="Arial"/>
                        </a:rPr>
                        <a:t>n</a:t>
                      </a:r>
                      <a:r>
                        <a:rPr sz="1400" spc="0" dirty="0">
                          <a:latin typeface="Arial"/>
                          <a:cs typeface="Arial"/>
                        </a:rPr>
                        <a:t>d</a:t>
                      </a:r>
                      <a:r>
                        <a:rPr sz="1400" spc="-5" dirty="0">
                          <a:latin typeface="Arial"/>
                          <a:cs typeface="Arial"/>
                        </a:rPr>
                        <a:t> p</a:t>
                      </a:r>
                      <a:r>
                        <a:rPr sz="1400" spc="5" dirty="0">
                          <a:latin typeface="Arial"/>
                          <a:cs typeface="Arial"/>
                        </a:rPr>
                        <a:t>e</a:t>
                      </a:r>
                      <a:r>
                        <a:rPr sz="1400" spc="0" dirty="0">
                          <a:latin typeface="Arial"/>
                          <a:cs typeface="Arial"/>
                        </a:rPr>
                        <a:t>d</a:t>
                      </a:r>
                      <a:r>
                        <a:rPr sz="1400" spc="-5" dirty="0">
                          <a:latin typeface="Arial"/>
                          <a:cs typeface="Arial"/>
                        </a:rPr>
                        <a:t>a</a:t>
                      </a:r>
                      <a:r>
                        <a:rPr sz="1400" spc="5" dirty="0">
                          <a:latin typeface="Arial"/>
                          <a:cs typeface="Arial"/>
                        </a:rPr>
                        <a:t>g</a:t>
                      </a:r>
                      <a:r>
                        <a:rPr sz="1400" spc="0" dirty="0">
                          <a:latin typeface="Arial"/>
                          <a:cs typeface="Arial"/>
                        </a:rPr>
                        <a:t>o</a:t>
                      </a:r>
                      <a:r>
                        <a:rPr sz="1400" spc="-5" dirty="0">
                          <a:latin typeface="Arial"/>
                          <a:cs typeface="Arial"/>
                        </a:rPr>
                        <a:t>gi</a:t>
                      </a:r>
                      <a:r>
                        <a:rPr sz="1400" spc="5" dirty="0">
                          <a:latin typeface="Arial"/>
                          <a:cs typeface="Arial"/>
                        </a:rPr>
                        <a:t>ca</a:t>
                      </a:r>
                      <a:r>
                        <a:rPr sz="1400" spc="0" dirty="0">
                          <a:latin typeface="Arial"/>
                          <a:cs typeface="Arial"/>
                        </a:rPr>
                        <a:t>l</a:t>
                      </a:r>
                      <a:r>
                        <a:rPr sz="1400" spc="-10" dirty="0">
                          <a:latin typeface="Arial"/>
                          <a:cs typeface="Arial"/>
                        </a:rPr>
                        <a:t> </a:t>
                      </a:r>
                      <a:r>
                        <a:rPr sz="1400" spc="0" dirty="0">
                          <a:latin typeface="Arial"/>
                          <a:cs typeface="Arial"/>
                        </a:rPr>
                        <a:t>k</a:t>
                      </a:r>
                      <a:r>
                        <a:rPr sz="1400" spc="5" dirty="0">
                          <a:latin typeface="Arial"/>
                          <a:cs typeface="Arial"/>
                        </a:rPr>
                        <a:t>n</a:t>
                      </a:r>
                      <a:r>
                        <a:rPr sz="1400" spc="0" dirty="0">
                          <a:latin typeface="Arial"/>
                          <a:cs typeface="Arial"/>
                        </a:rPr>
                        <a:t>ow</a:t>
                      </a:r>
                      <a:r>
                        <a:rPr sz="1400" spc="5" dirty="0">
                          <a:latin typeface="Arial"/>
                          <a:cs typeface="Arial"/>
                        </a:rPr>
                        <a:t>l</a:t>
                      </a:r>
                      <a:r>
                        <a:rPr sz="1400" spc="0" dirty="0">
                          <a:latin typeface="Arial"/>
                          <a:cs typeface="Arial"/>
                        </a:rPr>
                        <a:t>e</a:t>
                      </a:r>
                      <a:r>
                        <a:rPr sz="1400" spc="-5" dirty="0">
                          <a:latin typeface="Arial"/>
                          <a:cs typeface="Arial"/>
                        </a:rPr>
                        <a:t>d</a:t>
                      </a:r>
                      <a:r>
                        <a:rPr sz="1400" spc="5" dirty="0">
                          <a:latin typeface="Arial"/>
                          <a:cs typeface="Arial"/>
                        </a:rPr>
                        <a:t>g</a:t>
                      </a:r>
                      <a:r>
                        <a:rPr sz="1400" spc="0" dirty="0">
                          <a:latin typeface="Arial"/>
                          <a:cs typeface="Arial"/>
                        </a:rPr>
                        <a:t>e,</a:t>
                      </a:r>
                      <a:r>
                        <a:rPr sz="1400" spc="5" dirty="0">
                          <a:latin typeface="Arial"/>
                          <a:cs typeface="Arial"/>
                        </a:rPr>
                        <a:t> </a:t>
                      </a:r>
                      <a:r>
                        <a:rPr sz="1400" spc="0" dirty="0">
                          <a:latin typeface="Arial"/>
                          <a:cs typeface="Arial"/>
                        </a:rPr>
                        <a:t>pra</a:t>
                      </a:r>
                      <a:r>
                        <a:rPr sz="1400" spc="5" dirty="0">
                          <a:latin typeface="Arial"/>
                          <a:cs typeface="Arial"/>
                        </a:rPr>
                        <a:t>c</a:t>
                      </a:r>
                      <a:r>
                        <a:rPr sz="1400" spc="0" dirty="0">
                          <a:latin typeface="Arial"/>
                          <a:cs typeface="Arial"/>
                        </a:rPr>
                        <a:t>t</a:t>
                      </a:r>
                      <a:r>
                        <a:rPr sz="1400" spc="-10" dirty="0">
                          <a:latin typeface="Arial"/>
                          <a:cs typeface="Arial"/>
                        </a:rPr>
                        <a:t>i</a:t>
                      </a:r>
                      <a:r>
                        <a:rPr sz="1400" spc="5" dirty="0">
                          <a:latin typeface="Arial"/>
                          <a:cs typeface="Arial"/>
                        </a:rPr>
                        <a:t>c</a:t>
                      </a:r>
                      <a:r>
                        <a:rPr sz="1400" spc="0" dirty="0">
                          <a:latin typeface="Arial"/>
                          <a:cs typeface="Arial"/>
                        </a:rPr>
                        <a:t>e,</a:t>
                      </a:r>
                      <a:r>
                        <a:rPr sz="1400" spc="-5" dirty="0">
                          <a:latin typeface="Arial"/>
                          <a:cs typeface="Arial"/>
                        </a:rPr>
                        <a:t> </a:t>
                      </a:r>
                      <a:r>
                        <a:rPr sz="1400" spc="5" dirty="0">
                          <a:latin typeface="Arial"/>
                          <a:cs typeface="Arial"/>
                        </a:rPr>
                        <a:t>sk</a:t>
                      </a:r>
                      <a:r>
                        <a:rPr sz="1400" spc="-5" dirty="0">
                          <a:latin typeface="Arial"/>
                          <a:cs typeface="Arial"/>
                        </a:rPr>
                        <a:t>i</a:t>
                      </a:r>
                      <a:r>
                        <a:rPr sz="1400" spc="5" dirty="0">
                          <a:latin typeface="Arial"/>
                          <a:cs typeface="Arial"/>
                        </a:rPr>
                        <a:t>l</a:t>
                      </a:r>
                      <a:r>
                        <a:rPr sz="1400" spc="-5" dirty="0">
                          <a:latin typeface="Arial"/>
                          <a:cs typeface="Arial"/>
                        </a:rPr>
                        <a:t>l</a:t>
                      </a:r>
                      <a:r>
                        <a:rPr sz="1400" spc="5" dirty="0">
                          <a:latin typeface="Arial"/>
                          <a:cs typeface="Arial"/>
                        </a:rPr>
                        <a:t>s</a:t>
                      </a:r>
                      <a:r>
                        <a:rPr sz="1400" spc="0" dirty="0">
                          <a:latin typeface="Arial"/>
                          <a:cs typeface="Arial"/>
                        </a:rPr>
                        <a:t>,</a:t>
                      </a:r>
                      <a:r>
                        <a:rPr sz="1400" spc="-5" dirty="0">
                          <a:latin typeface="Arial"/>
                          <a:cs typeface="Arial"/>
                        </a:rPr>
                        <a:t> </a:t>
                      </a:r>
                      <a:r>
                        <a:rPr sz="1400" spc="70" dirty="0">
                          <a:latin typeface="Arial"/>
                          <a:cs typeface="Arial"/>
                        </a:rPr>
                        <a:t>a</a:t>
                      </a:r>
                      <a:r>
                        <a:rPr sz="1400" spc="0" dirty="0">
                          <a:latin typeface="Arial"/>
                          <a:cs typeface="Arial"/>
                        </a:rPr>
                        <a:t>nd at</a:t>
                      </a:r>
                      <a:r>
                        <a:rPr sz="1400" spc="-5" dirty="0">
                          <a:latin typeface="Arial"/>
                          <a:cs typeface="Arial"/>
                        </a:rPr>
                        <a:t>t</a:t>
                      </a:r>
                      <a:r>
                        <a:rPr sz="1400" spc="5" dirty="0">
                          <a:latin typeface="Arial"/>
                          <a:cs typeface="Arial"/>
                        </a:rPr>
                        <a:t>i</a:t>
                      </a:r>
                      <a:r>
                        <a:rPr sz="1400" spc="0" dirty="0">
                          <a:latin typeface="Arial"/>
                          <a:cs typeface="Arial"/>
                        </a:rPr>
                        <a:t>tu</a:t>
                      </a:r>
                      <a:r>
                        <a:rPr sz="1400" spc="5" dirty="0">
                          <a:latin typeface="Arial"/>
                          <a:cs typeface="Arial"/>
                        </a:rPr>
                        <a:t>des</a:t>
                      </a:r>
                      <a:r>
                        <a:rPr sz="1400" spc="0" dirty="0">
                          <a:latin typeface="Arial"/>
                          <a:cs typeface="Arial"/>
                        </a:rPr>
                        <a:t>; a</a:t>
                      </a:r>
                      <a:r>
                        <a:rPr sz="1400" spc="-5" dirty="0">
                          <a:latin typeface="Arial"/>
                          <a:cs typeface="Arial"/>
                        </a:rPr>
                        <a:t>n</a:t>
                      </a:r>
                      <a:r>
                        <a:rPr sz="1400" spc="0" dirty="0">
                          <a:latin typeface="Arial"/>
                          <a:cs typeface="Arial"/>
                        </a:rPr>
                        <a:t>d</a:t>
                      </a:r>
                      <a:r>
                        <a:rPr sz="1400" spc="-5" dirty="0">
                          <a:latin typeface="Arial"/>
                          <a:cs typeface="Arial"/>
                        </a:rPr>
                        <a:t> </a:t>
                      </a:r>
                      <a:r>
                        <a:rPr sz="1400" spc="5" dirty="0">
                          <a:latin typeface="Arial"/>
                          <a:cs typeface="Arial"/>
                        </a:rPr>
                        <a:t>t</a:t>
                      </a:r>
                      <a:r>
                        <a:rPr sz="1400" spc="0" dirty="0">
                          <a:latin typeface="Arial"/>
                          <a:cs typeface="Arial"/>
                        </a:rPr>
                        <a:t>o</a:t>
                      </a:r>
                      <a:r>
                        <a:rPr sz="1400" spc="-5" dirty="0">
                          <a:latin typeface="Arial"/>
                          <a:cs typeface="Arial"/>
                        </a:rPr>
                        <a:t> f</a:t>
                      </a:r>
                      <a:r>
                        <a:rPr sz="1400" spc="0" dirty="0">
                          <a:latin typeface="Arial"/>
                          <a:cs typeface="Arial"/>
                        </a:rPr>
                        <a:t>os</a:t>
                      </a:r>
                      <a:r>
                        <a:rPr sz="1400" spc="10" dirty="0">
                          <a:latin typeface="Arial"/>
                          <a:cs typeface="Arial"/>
                        </a:rPr>
                        <a:t>t</a:t>
                      </a:r>
                      <a:r>
                        <a:rPr sz="1400" spc="0" dirty="0">
                          <a:latin typeface="Arial"/>
                          <a:cs typeface="Arial"/>
                        </a:rPr>
                        <a:t>er</a:t>
                      </a:r>
                      <a:r>
                        <a:rPr sz="1400" spc="-5" dirty="0">
                          <a:latin typeface="Arial"/>
                          <a:cs typeface="Arial"/>
                        </a:rPr>
                        <a:t> </a:t>
                      </a:r>
                      <a:r>
                        <a:rPr sz="1400" spc="0" dirty="0">
                          <a:latin typeface="Arial"/>
                          <a:cs typeface="Arial"/>
                        </a:rPr>
                        <a:t>a</a:t>
                      </a:r>
                      <a:r>
                        <a:rPr sz="1400" spc="-5" dirty="0">
                          <a:latin typeface="Arial"/>
                          <a:cs typeface="Arial"/>
                        </a:rPr>
                        <a:t> </a:t>
                      </a:r>
                      <a:r>
                        <a:rPr sz="1400" spc="0" dirty="0">
                          <a:latin typeface="Arial"/>
                          <a:cs typeface="Arial"/>
                        </a:rPr>
                        <a:t>pr</a:t>
                      </a:r>
                      <a:r>
                        <a:rPr sz="1400" spc="10" dirty="0">
                          <a:latin typeface="Arial"/>
                          <a:cs typeface="Arial"/>
                        </a:rPr>
                        <a:t>o</a:t>
                      </a:r>
                      <a:r>
                        <a:rPr sz="1400" spc="0" dirty="0">
                          <a:latin typeface="Arial"/>
                          <a:cs typeface="Arial"/>
                        </a:rPr>
                        <a:t>fes</a:t>
                      </a:r>
                      <a:r>
                        <a:rPr sz="1400" spc="5" dirty="0">
                          <a:latin typeface="Arial"/>
                          <a:cs typeface="Arial"/>
                        </a:rPr>
                        <a:t>s</a:t>
                      </a:r>
                      <a:r>
                        <a:rPr sz="1400" spc="-5" dirty="0">
                          <a:latin typeface="Arial"/>
                          <a:cs typeface="Arial"/>
                        </a:rPr>
                        <a:t>i</a:t>
                      </a:r>
                      <a:r>
                        <a:rPr sz="1400" spc="0" dirty="0">
                          <a:latin typeface="Arial"/>
                          <a:cs typeface="Arial"/>
                        </a:rPr>
                        <a:t>o</a:t>
                      </a:r>
                      <a:r>
                        <a:rPr sz="1400" spc="5" dirty="0">
                          <a:latin typeface="Arial"/>
                          <a:cs typeface="Arial"/>
                        </a:rPr>
                        <a:t>n</a:t>
                      </a:r>
                      <a:r>
                        <a:rPr sz="1400" spc="0" dirty="0">
                          <a:latin typeface="Arial"/>
                          <a:cs typeface="Arial"/>
                        </a:rPr>
                        <a:t>al co</a:t>
                      </a:r>
                      <a:r>
                        <a:rPr sz="1400" spc="-10" dirty="0">
                          <a:latin typeface="Arial"/>
                          <a:cs typeface="Arial"/>
                        </a:rPr>
                        <a:t>l</a:t>
                      </a:r>
                      <a:r>
                        <a:rPr sz="1400" spc="5" dirty="0">
                          <a:latin typeface="Arial"/>
                          <a:cs typeface="Arial"/>
                        </a:rPr>
                        <a:t>l</a:t>
                      </a:r>
                      <a:r>
                        <a:rPr sz="1400" spc="0" dirty="0">
                          <a:latin typeface="Arial"/>
                          <a:cs typeface="Arial"/>
                        </a:rPr>
                        <a:t>a</a:t>
                      </a:r>
                      <a:r>
                        <a:rPr sz="1400" spc="-5" dirty="0">
                          <a:latin typeface="Arial"/>
                          <a:cs typeface="Arial"/>
                        </a:rPr>
                        <a:t>b</a:t>
                      </a:r>
                      <a:r>
                        <a:rPr sz="1400" spc="0" dirty="0">
                          <a:latin typeface="Arial"/>
                          <a:cs typeface="Arial"/>
                        </a:rPr>
                        <a:t>or</a:t>
                      </a:r>
                      <a:r>
                        <a:rPr sz="1400" spc="10" dirty="0">
                          <a:latin typeface="Arial"/>
                          <a:cs typeface="Arial"/>
                        </a:rPr>
                        <a:t>a</a:t>
                      </a:r>
                      <a:r>
                        <a:rPr sz="1400" spc="0" dirty="0">
                          <a:latin typeface="Arial"/>
                          <a:cs typeface="Arial"/>
                        </a:rPr>
                        <a:t>t</a:t>
                      </a:r>
                      <a:r>
                        <a:rPr sz="1400" spc="-10" dirty="0">
                          <a:latin typeface="Arial"/>
                          <a:cs typeface="Arial"/>
                        </a:rPr>
                        <a:t>i</a:t>
                      </a:r>
                      <a:r>
                        <a:rPr sz="1400" spc="5" dirty="0">
                          <a:latin typeface="Arial"/>
                          <a:cs typeface="Arial"/>
                        </a:rPr>
                        <a:t>v</a:t>
                      </a:r>
                      <a:r>
                        <a:rPr sz="1400" spc="0" dirty="0">
                          <a:latin typeface="Arial"/>
                          <a:cs typeface="Arial"/>
                        </a:rPr>
                        <a:t>e</a:t>
                      </a:r>
                      <a:r>
                        <a:rPr sz="1400" spc="-5" dirty="0">
                          <a:latin typeface="Arial"/>
                          <a:cs typeface="Arial"/>
                        </a:rPr>
                        <a:t> </a:t>
                      </a:r>
                      <a:r>
                        <a:rPr sz="1400" spc="0" dirty="0">
                          <a:latin typeface="Arial"/>
                          <a:cs typeface="Arial"/>
                        </a:rPr>
                        <a:t>s</a:t>
                      </a:r>
                      <a:r>
                        <a:rPr sz="1400" spc="5" dirty="0">
                          <a:latin typeface="Arial"/>
                          <a:cs typeface="Arial"/>
                        </a:rPr>
                        <a:t>p</a:t>
                      </a:r>
                      <a:r>
                        <a:rPr sz="1400" spc="-5" dirty="0">
                          <a:latin typeface="Arial"/>
                          <a:cs typeface="Arial"/>
                        </a:rPr>
                        <a:t>i</a:t>
                      </a:r>
                      <a:r>
                        <a:rPr sz="1400" spc="0" dirty="0">
                          <a:latin typeface="Arial"/>
                          <a:cs typeface="Arial"/>
                        </a:rPr>
                        <a:t>r</a:t>
                      </a:r>
                      <a:r>
                        <a:rPr sz="1400" spc="-5" dirty="0">
                          <a:latin typeface="Arial"/>
                          <a:cs typeface="Arial"/>
                        </a:rPr>
                        <a:t>i</a:t>
                      </a:r>
                      <a:r>
                        <a:rPr sz="1400" spc="0" dirty="0">
                          <a:latin typeface="Arial"/>
                          <a:cs typeface="Arial"/>
                        </a:rPr>
                        <a:t>t</a:t>
                      </a:r>
                      <a:r>
                        <a:rPr sz="1400" spc="5" dirty="0">
                          <a:latin typeface="Arial"/>
                          <a:cs typeface="Arial"/>
                        </a:rPr>
                        <a:t> </a:t>
                      </a:r>
                      <a:r>
                        <a:rPr sz="1400" spc="0" dirty="0">
                          <a:latin typeface="Arial"/>
                          <a:cs typeface="Arial"/>
                        </a:rPr>
                        <a:t>a</a:t>
                      </a:r>
                      <a:r>
                        <a:rPr sz="1400" spc="-5" dirty="0">
                          <a:latin typeface="Arial"/>
                          <a:cs typeface="Arial"/>
                        </a:rPr>
                        <a:t>m</a:t>
                      </a:r>
                      <a:r>
                        <a:rPr sz="1400" spc="5" dirty="0">
                          <a:latin typeface="Arial"/>
                          <a:cs typeface="Arial"/>
                        </a:rPr>
                        <a:t>o</a:t>
                      </a:r>
                      <a:r>
                        <a:rPr sz="1400" spc="0" dirty="0">
                          <a:latin typeface="Arial"/>
                          <a:cs typeface="Arial"/>
                        </a:rPr>
                        <a:t>ng </a:t>
                      </a:r>
                      <a:r>
                        <a:rPr sz="1400" spc="5" dirty="0">
                          <a:latin typeface="Arial"/>
                          <a:cs typeface="Arial"/>
                        </a:rPr>
                        <a:t>sc</a:t>
                      </a:r>
                      <a:r>
                        <a:rPr sz="1400" spc="0" dirty="0">
                          <a:latin typeface="Arial"/>
                          <a:cs typeface="Arial"/>
                        </a:rPr>
                        <a:t>h</a:t>
                      </a:r>
                      <a:r>
                        <a:rPr sz="1400" spc="-5" dirty="0">
                          <a:latin typeface="Arial"/>
                          <a:cs typeface="Arial"/>
                        </a:rPr>
                        <a:t>o</a:t>
                      </a:r>
                      <a:r>
                        <a:rPr sz="1400" spc="0" dirty="0">
                          <a:latin typeface="Arial"/>
                          <a:cs typeface="Arial"/>
                        </a:rPr>
                        <a:t>ol</a:t>
                      </a:r>
                      <a:r>
                        <a:rPr sz="1400" spc="-10" dirty="0">
                          <a:latin typeface="Arial"/>
                          <a:cs typeface="Arial"/>
                        </a:rPr>
                        <a:t> </a:t>
                      </a:r>
                      <a:r>
                        <a:rPr sz="1400" spc="5" dirty="0">
                          <a:latin typeface="Arial"/>
                          <a:cs typeface="Arial"/>
                        </a:rPr>
                        <a:t>h</a:t>
                      </a:r>
                      <a:r>
                        <a:rPr sz="1400" spc="0" dirty="0">
                          <a:latin typeface="Arial"/>
                          <a:cs typeface="Arial"/>
                        </a:rPr>
                        <a:t>e</a:t>
                      </a:r>
                      <a:r>
                        <a:rPr sz="1400" spc="-5" dirty="0">
                          <a:latin typeface="Arial"/>
                          <a:cs typeface="Arial"/>
                        </a:rPr>
                        <a:t>a</a:t>
                      </a:r>
                      <a:r>
                        <a:rPr sz="1400" spc="0" dirty="0">
                          <a:latin typeface="Arial"/>
                          <a:cs typeface="Arial"/>
                        </a:rPr>
                        <a:t>ds,</a:t>
                      </a:r>
                      <a:r>
                        <a:rPr sz="1400" spc="5" dirty="0">
                          <a:latin typeface="Arial"/>
                          <a:cs typeface="Arial"/>
                        </a:rPr>
                        <a:t> </a:t>
                      </a:r>
                      <a:r>
                        <a:rPr sz="1400" spc="0" dirty="0">
                          <a:latin typeface="Arial"/>
                          <a:cs typeface="Arial"/>
                        </a:rPr>
                        <a:t>te</a:t>
                      </a:r>
                      <a:r>
                        <a:rPr sz="1400" spc="-5" dirty="0">
                          <a:latin typeface="Arial"/>
                          <a:cs typeface="Arial"/>
                        </a:rPr>
                        <a:t>a</a:t>
                      </a:r>
                      <a:r>
                        <a:rPr sz="1400" spc="5" dirty="0">
                          <a:latin typeface="Arial"/>
                          <a:cs typeface="Arial"/>
                        </a:rPr>
                        <a:t>ch</a:t>
                      </a:r>
                      <a:r>
                        <a:rPr sz="1400" spc="0" dirty="0">
                          <a:latin typeface="Arial"/>
                          <a:cs typeface="Arial"/>
                        </a:rPr>
                        <a:t>er</a:t>
                      </a:r>
                      <a:r>
                        <a:rPr sz="1400" spc="5" dirty="0">
                          <a:latin typeface="Arial"/>
                          <a:cs typeface="Arial"/>
                        </a:rPr>
                        <a:t>s</a:t>
                      </a:r>
                      <a:r>
                        <a:rPr sz="1400" spc="0" dirty="0">
                          <a:latin typeface="Arial"/>
                          <a:cs typeface="Arial"/>
                        </a:rPr>
                        <a:t>,</a:t>
                      </a:r>
                      <a:r>
                        <a:rPr sz="1400" spc="-5" dirty="0">
                          <a:latin typeface="Arial"/>
                          <a:cs typeface="Arial"/>
                        </a:rPr>
                        <a:t> a</a:t>
                      </a:r>
                      <a:r>
                        <a:rPr sz="1400" spc="5" dirty="0">
                          <a:latin typeface="Arial"/>
                          <a:cs typeface="Arial"/>
                        </a:rPr>
                        <a:t>n</a:t>
                      </a:r>
                      <a:r>
                        <a:rPr sz="1400" spc="0" dirty="0">
                          <a:latin typeface="Arial"/>
                          <a:cs typeface="Arial"/>
                        </a:rPr>
                        <a:t>d</a:t>
                      </a:r>
                      <a:r>
                        <a:rPr sz="1400" spc="-5" dirty="0">
                          <a:latin typeface="Arial"/>
                          <a:cs typeface="Arial"/>
                        </a:rPr>
                        <a:t> t</a:t>
                      </a:r>
                      <a:r>
                        <a:rPr sz="1400" spc="0" dirty="0">
                          <a:latin typeface="Arial"/>
                          <a:cs typeface="Arial"/>
                        </a:rPr>
                        <a:t>he</a:t>
                      </a:r>
                      <a:r>
                        <a:rPr sz="1400" spc="5" dirty="0">
                          <a:latin typeface="Arial"/>
                          <a:cs typeface="Arial"/>
                        </a:rPr>
                        <a:t> </a:t>
                      </a:r>
                      <a:r>
                        <a:rPr sz="1400" spc="0" dirty="0">
                          <a:latin typeface="Arial"/>
                          <a:cs typeface="Arial"/>
                        </a:rPr>
                        <a:t>co</a:t>
                      </a:r>
                      <a:r>
                        <a:rPr sz="1400" spc="-5" dirty="0">
                          <a:latin typeface="Arial"/>
                          <a:cs typeface="Arial"/>
                        </a:rPr>
                        <a:t>m</a:t>
                      </a:r>
                      <a:r>
                        <a:rPr sz="1400" spc="5" dirty="0">
                          <a:latin typeface="Arial"/>
                          <a:cs typeface="Arial"/>
                        </a:rPr>
                        <a:t>m</a:t>
                      </a:r>
                      <a:r>
                        <a:rPr sz="1400" spc="0" dirty="0">
                          <a:latin typeface="Arial"/>
                          <a:cs typeface="Arial"/>
                        </a:rPr>
                        <a:t>u</a:t>
                      </a:r>
                      <a:r>
                        <a:rPr sz="1400" spc="5" dirty="0">
                          <a:latin typeface="Arial"/>
                          <a:cs typeface="Arial"/>
                        </a:rPr>
                        <a:t>n</a:t>
                      </a:r>
                      <a:r>
                        <a:rPr sz="1400" spc="-5" dirty="0">
                          <a:latin typeface="Arial"/>
                          <a:cs typeface="Arial"/>
                        </a:rPr>
                        <a:t>i</a:t>
                      </a:r>
                      <a:r>
                        <a:rPr sz="1400" spc="0" dirty="0">
                          <a:latin typeface="Arial"/>
                          <a:cs typeface="Arial"/>
                        </a:rPr>
                        <a:t>ty as a</a:t>
                      </a:r>
                      <a:r>
                        <a:rPr sz="1400" spc="-5" dirty="0">
                          <a:latin typeface="Arial"/>
                          <a:cs typeface="Arial"/>
                        </a:rPr>
                        <a:t> </a:t>
                      </a:r>
                      <a:r>
                        <a:rPr sz="1400" spc="10" dirty="0">
                          <a:latin typeface="Arial"/>
                          <a:cs typeface="Arial"/>
                        </a:rPr>
                        <a:t>w</a:t>
                      </a:r>
                      <a:r>
                        <a:rPr sz="1400" spc="0" dirty="0">
                          <a:latin typeface="Arial"/>
                          <a:cs typeface="Arial"/>
                        </a:rPr>
                        <a:t>h</a:t>
                      </a:r>
                      <a:r>
                        <a:rPr sz="1400" spc="5" dirty="0">
                          <a:latin typeface="Arial"/>
                          <a:cs typeface="Arial"/>
                        </a:rPr>
                        <a:t>ol</a:t>
                      </a:r>
                      <a:r>
                        <a:rPr sz="1400" spc="0" dirty="0">
                          <a:latin typeface="Arial"/>
                          <a:cs typeface="Arial"/>
                        </a:rPr>
                        <a:t>e</a:t>
                      </a:r>
                      <a:r>
                        <a:rPr sz="1400" spc="-5" dirty="0">
                          <a:latin typeface="Arial"/>
                          <a:cs typeface="Arial"/>
                        </a:rPr>
                        <a:t> </a:t>
                      </a:r>
                      <a:r>
                        <a:rPr sz="1400" spc="0" dirty="0">
                          <a:latin typeface="Arial"/>
                          <a:cs typeface="Arial"/>
                        </a:rPr>
                        <a:t>(Depar</a:t>
                      </a:r>
                      <a:r>
                        <a:rPr sz="1400" spc="10" dirty="0">
                          <a:latin typeface="Arial"/>
                          <a:cs typeface="Arial"/>
                        </a:rPr>
                        <a:t>t</a:t>
                      </a:r>
                      <a:r>
                        <a:rPr sz="1400" spc="0" dirty="0">
                          <a:latin typeface="Arial"/>
                          <a:cs typeface="Arial"/>
                        </a:rPr>
                        <a:t>m</a:t>
                      </a:r>
                      <a:r>
                        <a:rPr sz="1400" spc="5" dirty="0">
                          <a:latin typeface="Arial"/>
                          <a:cs typeface="Arial"/>
                        </a:rPr>
                        <a:t>e</a:t>
                      </a:r>
                      <a:r>
                        <a:rPr sz="1400" spc="0" dirty="0">
                          <a:latin typeface="Arial"/>
                          <a:cs typeface="Arial"/>
                        </a:rPr>
                        <a:t>nt</a:t>
                      </a:r>
                      <a:r>
                        <a:rPr sz="1400" spc="-5" dirty="0">
                          <a:latin typeface="Arial"/>
                          <a:cs typeface="Arial"/>
                        </a:rPr>
                        <a:t> </a:t>
                      </a:r>
                      <a:r>
                        <a:rPr sz="1400" spc="0" dirty="0">
                          <a:latin typeface="Arial"/>
                          <a:cs typeface="Arial"/>
                        </a:rPr>
                        <a:t>of</a:t>
                      </a:r>
                      <a:r>
                        <a:rPr sz="1400" spc="5" dirty="0">
                          <a:latin typeface="Arial"/>
                          <a:cs typeface="Arial"/>
                        </a:rPr>
                        <a:t> </a:t>
                      </a:r>
                      <a:r>
                        <a:rPr sz="1400" spc="-5" dirty="0">
                          <a:latin typeface="Arial"/>
                          <a:cs typeface="Arial"/>
                        </a:rPr>
                        <a:t>E</a:t>
                      </a:r>
                      <a:r>
                        <a:rPr sz="1400" spc="5" dirty="0">
                          <a:latin typeface="Arial"/>
                          <a:cs typeface="Arial"/>
                        </a:rPr>
                        <a:t>d</a:t>
                      </a:r>
                      <a:r>
                        <a:rPr sz="1400" spc="0" dirty="0">
                          <a:latin typeface="Arial"/>
                          <a:cs typeface="Arial"/>
                        </a:rPr>
                        <a:t>ucation 2</a:t>
                      </a:r>
                      <a:r>
                        <a:rPr sz="1400" spc="-5" dirty="0">
                          <a:latin typeface="Arial"/>
                          <a:cs typeface="Arial"/>
                        </a:rPr>
                        <a:t>0</a:t>
                      </a:r>
                      <a:r>
                        <a:rPr sz="1400" spc="0" dirty="0">
                          <a:latin typeface="Arial"/>
                          <a:cs typeface="Arial"/>
                        </a:rPr>
                        <a:t>1</a:t>
                      </a:r>
                      <a:r>
                        <a:rPr sz="1400" spc="5" dirty="0">
                          <a:latin typeface="Arial"/>
                          <a:cs typeface="Arial"/>
                        </a:rPr>
                        <a:t>6</a:t>
                      </a:r>
                      <a:r>
                        <a:rPr sz="1400" spc="0" dirty="0">
                          <a:latin typeface="Arial"/>
                          <a:cs typeface="Arial"/>
                        </a:rPr>
                        <a:t>a,</a:t>
                      </a:r>
                      <a:r>
                        <a:rPr sz="1400" spc="-5" dirty="0">
                          <a:latin typeface="Arial"/>
                          <a:cs typeface="Arial"/>
                        </a:rPr>
                        <a:t> </a:t>
                      </a:r>
                      <a:r>
                        <a:rPr sz="1400" spc="0" dirty="0">
                          <a:latin typeface="Arial"/>
                          <a:cs typeface="Arial"/>
                        </a:rPr>
                        <a:t>3).</a:t>
                      </a:r>
                      <a:endParaRPr sz="1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4"/>
                  </a:ext>
                </a:extLst>
              </a:tr>
              <a:tr h="489643">
                <a:tc>
                  <a:txBody>
                    <a:bodyPr/>
                    <a:lstStyle/>
                    <a:p>
                      <a:pPr marL="64769">
                        <a:lnSpc>
                          <a:spcPct val="100000"/>
                        </a:lnSpc>
                      </a:pPr>
                      <a:r>
                        <a:rPr sz="1800" b="1" dirty="0">
                          <a:latin typeface="Arial"/>
                          <a:cs typeface="Arial"/>
                        </a:rPr>
                        <a:t>Le</a:t>
                      </a:r>
                      <a:r>
                        <a:rPr sz="1800" b="1" spc="-5" dirty="0">
                          <a:latin typeface="Arial"/>
                          <a:cs typeface="Arial"/>
                        </a:rPr>
                        <a:t>s</a:t>
                      </a:r>
                      <a:r>
                        <a:rPr sz="1800" b="1" spc="0" dirty="0">
                          <a:latin typeface="Arial"/>
                          <a:cs typeface="Arial"/>
                        </a:rPr>
                        <a:t>son</a:t>
                      </a:r>
                      <a:r>
                        <a:rPr sz="1800" b="1" spc="10" dirty="0">
                          <a:latin typeface="Arial"/>
                          <a:cs typeface="Arial"/>
                        </a:rPr>
                        <a:t> </a:t>
                      </a:r>
                      <a:r>
                        <a:rPr sz="1800" b="1" spc="-5" dirty="0">
                          <a:latin typeface="Arial"/>
                          <a:cs typeface="Arial"/>
                        </a:rPr>
                        <a:t>E</a:t>
                      </a:r>
                      <a:r>
                        <a:rPr sz="1800" b="1" spc="0" dirty="0">
                          <a:latin typeface="Arial"/>
                          <a:cs typeface="Arial"/>
                        </a:rPr>
                        <a:t>x</a:t>
                      </a:r>
                      <a:r>
                        <a:rPr sz="1800" b="1" spc="-5" dirty="0">
                          <a:latin typeface="Arial"/>
                          <a:cs typeface="Arial"/>
                        </a:rPr>
                        <a:t>e</a:t>
                      </a:r>
                      <a:r>
                        <a:rPr sz="1800" b="1" spc="0" dirty="0">
                          <a:latin typeface="Arial"/>
                          <a:cs typeface="Arial"/>
                        </a:rPr>
                        <a:t>m</a:t>
                      </a:r>
                      <a:r>
                        <a:rPr sz="1800" b="1" spc="5" dirty="0">
                          <a:latin typeface="Arial"/>
                          <a:cs typeface="Arial"/>
                        </a:rPr>
                        <a:t>p</a:t>
                      </a:r>
                      <a:r>
                        <a:rPr sz="1800" b="1" spc="10" dirty="0">
                          <a:latin typeface="Arial"/>
                          <a:cs typeface="Arial"/>
                        </a:rPr>
                        <a:t>l</a:t>
                      </a:r>
                      <a:r>
                        <a:rPr sz="1800" b="1" spc="0" dirty="0">
                          <a:latin typeface="Arial"/>
                          <a:cs typeface="Arial"/>
                        </a:rPr>
                        <a:t>ar</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25095" algn="just">
                        <a:lnSpc>
                          <a:spcPct val="100000"/>
                        </a:lnSpc>
                      </a:pPr>
                      <a:r>
                        <a:rPr sz="1400" dirty="0">
                          <a:latin typeface="Arial"/>
                          <a:cs typeface="Arial"/>
                        </a:rPr>
                        <a:t>“Dur</a:t>
                      </a:r>
                      <a:r>
                        <a:rPr sz="1400" spc="-5" dirty="0">
                          <a:latin typeface="Arial"/>
                          <a:cs typeface="Arial"/>
                        </a:rPr>
                        <a:t>i</a:t>
                      </a:r>
                      <a:r>
                        <a:rPr sz="1400" spc="0" dirty="0">
                          <a:latin typeface="Arial"/>
                          <a:cs typeface="Arial"/>
                        </a:rPr>
                        <a:t>ng p</a:t>
                      </a:r>
                      <a:r>
                        <a:rPr sz="1400" spc="-5" dirty="0">
                          <a:latin typeface="Arial"/>
                          <a:cs typeface="Arial"/>
                        </a:rPr>
                        <a:t>a</a:t>
                      </a:r>
                      <a:r>
                        <a:rPr sz="1400" spc="5" dirty="0">
                          <a:latin typeface="Arial"/>
                          <a:cs typeface="Arial"/>
                        </a:rPr>
                        <a:t>n</a:t>
                      </a:r>
                      <a:r>
                        <a:rPr sz="1400" spc="0" dirty="0">
                          <a:latin typeface="Arial"/>
                          <a:cs typeface="Arial"/>
                        </a:rPr>
                        <a:t>d</a:t>
                      </a:r>
                      <a:r>
                        <a:rPr sz="1400" spc="5" dirty="0">
                          <a:latin typeface="Arial"/>
                          <a:cs typeface="Arial"/>
                        </a:rPr>
                        <a:t>e</a:t>
                      </a:r>
                      <a:r>
                        <a:rPr sz="1400" spc="0" dirty="0">
                          <a:latin typeface="Arial"/>
                          <a:cs typeface="Arial"/>
                        </a:rPr>
                        <a:t>m</a:t>
                      </a:r>
                      <a:r>
                        <a:rPr sz="1400" spc="-10" dirty="0">
                          <a:latin typeface="Arial"/>
                          <a:cs typeface="Arial"/>
                        </a:rPr>
                        <a:t>i</a:t>
                      </a:r>
                      <a:r>
                        <a:rPr sz="1400" spc="0" dirty="0">
                          <a:latin typeface="Arial"/>
                          <a:cs typeface="Arial"/>
                        </a:rPr>
                        <a:t>c </a:t>
                      </a:r>
                      <a:r>
                        <a:rPr sz="1400" spc="5" dirty="0">
                          <a:latin typeface="Arial"/>
                          <a:cs typeface="Arial"/>
                        </a:rPr>
                        <a:t>a</a:t>
                      </a:r>
                      <a:r>
                        <a:rPr sz="1400" spc="0" dirty="0">
                          <a:latin typeface="Arial"/>
                          <a:cs typeface="Arial"/>
                        </a:rPr>
                        <a:t>nd</a:t>
                      </a:r>
                      <a:r>
                        <a:rPr sz="1400" spc="-5" dirty="0">
                          <a:latin typeface="Arial"/>
                          <a:cs typeface="Arial"/>
                        </a:rPr>
                        <a:t> </a:t>
                      </a:r>
                      <a:r>
                        <a:rPr sz="1400" spc="5" dirty="0">
                          <a:latin typeface="Arial"/>
                          <a:cs typeface="Arial"/>
                        </a:rPr>
                        <a:t>o</a:t>
                      </a:r>
                      <a:r>
                        <a:rPr sz="1400" spc="0" dirty="0">
                          <a:latin typeface="Arial"/>
                          <a:cs typeface="Arial"/>
                        </a:rPr>
                        <a:t>th</a:t>
                      </a:r>
                      <a:r>
                        <a:rPr sz="1400" spc="5" dirty="0">
                          <a:latin typeface="Arial"/>
                          <a:cs typeface="Arial"/>
                        </a:rPr>
                        <a:t>e</a:t>
                      </a:r>
                      <a:r>
                        <a:rPr sz="1400" spc="0" dirty="0">
                          <a:latin typeface="Arial"/>
                          <a:cs typeface="Arial"/>
                        </a:rPr>
                        <a:t>r d</a:t>
                      </a:r>
                      <a:r>
                        <a:rPr sz="1400" spc="-10" dirty="0">
                          <a:latin typeface="Arial"/>
                          <a:cs typeface="Arial"/>
                        </a:rPr>
                        <a:t>i</a:t>
                      </a:r>
                      <a:r>
                        <a:rPr sz="1400" spc="5" dirty="0">
                          <a:latin typeface="Arial"/>
                          <a:cs typeface="Arial"/>
                        </a:rPr>
                        <a:t>s</a:t>
                      </a:r>
                      <a:r>
                        <a:rPr sz="1400" spc="0" dirty="0">
                          <a:latin typeface="Arial"/>
                          <a:cs typeface="Arial"/>
                        </a:rPr>
                        <a:t>ru</a:t>
                      </a:r>
                      <a:r>
                        <a:rPr sz="1400" spc="-5" dirty="0">
                          <a:latin typeface="Arial"/>
                          <a:cs typeface="Arial"/>
                        </a:rPr>
                        <a:t>p</a:t>
                      </a:r>
                      <a:r>
                        <a:rPr sz="1400" spc="10" dirty="0">
                          <a:latin typeface="Arial"/>
                          <a:cs typeface="Arial"/>
                        </a:rPr>
                        <a:t>t</a:t>
                      </a:r>
                      <a:r>
                        <a:rPr sz="1400" spc="-5" dirty="0">
                          <a:latin typeface="Arial"/>
                          <a:cs typeface="Arial"/>
                        </a:rPr>
                        <a:t>i</a:t>
                      </a:r>
                      <a:r>
                        <a:rPr sz="1400" spc="5" dirty="0">
                          <a:latin typeface="Arial"/>
                          <a:cs typeface="Arial"/>
                        </a:rPr>
                        <a:t>v</a:t>
                      </a:r>
                      <a:r>
                        <a:rPr sz="1400" spc="0" dirty="0">
                          <a:latin typeface="Arial"/>
                          <a:cs typeface="Arial"/>
                        </a:rPr>
                        <a:t>e</a:t>
                      </a:r>
                      <a:r>
                        <a:rPr sz="1400" spc="-5" dirty="0">
                          <a:latin typeface="Arial"/>
                          <a:cs typeface="Arial"/>
                        </a:rPr>
                        <a:t> e</a:t>
                      </a:r>
                      <a:r>
                        <a:rPr sz="1400" spc="5" dirty="0">
                          <a:latin typeface="Arial"/>
                          <a:cs typeface="Arial"/>
                        </a:rPr>
                        <a:t>v</a:t>
                      </a:r>
                      <a:r>
                        <a:rPr sz="1400" spc="0" dirty="0">
                          <a:latin typeface="Arial"/>
                          <a:cs typeface="Arial"/>
                        </a:rPr>
                        <a:t>e</a:t>
                      </a:r>
                      <a:r>
                        <a:rPr sz="1400" spc="5" dirty="0">
                          <a:latin typeface="Arial"/>
                          <a:cs typeface="Arial"/>
                        </a:rPr>
                        <a:t>n</a:t>
                      </a:r>
                      <a:r>
                        <a:rPr sz="1400" spc="0" dirty="0">
                          <a:latin typeface="Arial"/>
                          <a:cs typeface="Arial"/>
                        </a:rPr>
                        <a:t>ts,</a:t>
                      </a:r>
                      <a:r>
                        <a:rPr sz="1400" spc="-5" dirty="0">
                          <a:latin typeface="Arial"/>
                          <a:cs typeface="Arial"/>
                        </a:rPr>
                        <a:t> a</a:t>
                      </a:r>
                      <a:r>
                        <a:rPr sz="1400" spc="5" dirty="0">
                          <a:latin typeface="Arial"/>
                          <a:cs typeface="Arial"/>
                        </a:rPr>
                        <a:t>l</a:t>
                      </a:r>
                      <a:r>
                        <a:rPr sz="1400" spc="0" dirty="0">
                          <a:latin typeface="Arial"/>
                          <a:cs typeface="Arial"/>
                        </a:rPr>
                        <a:t>l</a:t>
                      </a:r>
                      <a:r>
                        <a:rPr sz="1400" spc="-10" dirty="0">
                          <a:latin typeface="Arial"/>
                          <a:cs typeface="Arial"/>
                        </a:rPr>
                        <a:t> </a:t>
                      </a:r>
                      <a:r>
                        <a:rPr sz="1400" spc="5" dirty="0">
                          <a:latin typeface="Arial"/>
                          <a:cs typeface="Arial"/>
                        </a:rPr>
                        <a:t>p</a:t>
                      </a:r>
                      <a:r>
                        <a:rPr sz="1400" spc="0" dirty="0">
                          <a:latin typeface="Arial"/>
                          <a:cs typeface="Arial"/>
                        </a:rPr>
                        <a:t>u</a:t>
                      </a:r>
                      <a:r>
                        <a:rPr sz="1400" spc="5" dirty="0">
                          <a:latin typeface="Arial"/>
                          <a:cs typeface="Arial"/>
                        </a:rPr>
                        <a:t>b</a:t>
                      </a:r>
                      <a:r>
                        <a:rPr sz="1400" spc="-5" dirty="0">
                          <a:latin typeface="Arial"/>
                          <a:cs typeface="Arial"/>
                        </a:rPr>
                        <a:t>l</a:t>
                      </a:r>
                      <a:r>
                        <a:rPr sz="1400" spc="5" dirty="0">
                          <a:latin typeface="Arial"/>
                          <a:cs typeface="Arial"/>
                        </a:rPr>
                        <a:t>i</a:t>
                      </a:r>
                      <a:r>
                        <a:rPr sz="1400" spc="0" dirty="0">
                          <a:latin typeface="Arial"/>
                          <a:cs typeface="Arial"/>
                        </a:rPr>
                        <a:t>c e</a:t>
                      </a:r>
                      <a:r>
                        <a:rPr sz="1400" spc="-10" dirty="0">
                          <a:latin typeface="Arial"/>
                          <a:cs typeface="Arial"/>
                        </a:rPr>
                        <a:t>l</a:t>
                      </a:r>
                      <a:r>
                        <a:rPr sz="1400" spc="0" dirty="0">
                          <a:latin typeface="Arial"/>
                          <a:cs typeface="Arial"/>
                        </a:rPr>
                        <a:t>e</a:t>
                      </a:r>
                      <a:r>
                        <a:rPr sz="1400" spc="5" dirty="0">
                          <a:latin typeface="Arial"/>
                          <a:cs typeface="Arial"/>
                        </a:rPr>
                        <a:t>m</a:t>
                      </a:r>
                      <a:r>
                        <a:rPr sz="1400" spc="0" dirty="0">
                          <a:latin typeface="Arial"/>
                          <a:cs typeface="Arial"/>
                        </a:rPr>
                        <a:t>e</a:t>
                      </a:r>
                      <a:r>
                        <a:rPr sz="1400" spc="-5" dirty="0">
                          <a:latin typeface="Arial"/>
                          <a:cs typeface="Arial"/>
                        </a:rPr>
                        <a:t>n</a:t>
                      </a:r>
                      <a:r>
                        <a:rPr sz="1400" spc="10" dirty="0">
                          <a:latin typeface="Arial"/>
                          <a:cs typeface="Arial"/>
                        </a:rPr>
                        <a:t>t</a:t>
                      </a:r>
                      <a:r>
                        <a:rPr sz="1400" spc="0" dirty="0">
                          <a:latin typeface="Arial"/>
                          <a:cs typeface="Arial"/>
                        </a:rPr>
                        <a:t>ary</a:t>
                      </a:r>
                      <a:r>
                        <a:rPr sz="1400" spc="5" dirty="0">
                          <a:latin typeface="Arial"/>
                          <a:cs typeface="Arial"/>
                        </a:rPr>
                        <a:t> </a:t>
                      </a:r>
                      <a:r>
                        <a:rPr sz="1400" spc="0" dirty="0">
                          <a:latin typeface="Arial"/>
                          <a:cs typeface="Arial"/>
                        </a:rPr>
                        <a:t>a</a:t>
                      </a:r>
                      <a:r>
                        <a:rPr sz="1400" spc="-5" dirty="0">
                          <a:latin typeface="Arial"/>
                          <a:cs typeface="Arial"/>
                        </a:rPr>
                        <a:t>n</a:t>
                      </a:r>
                      <a:r>
                        <a:rPr sz="1400" spc="0" dirty="0">
                          <a:latin typeface="Arial"/>
                          <a:cs typeface="Arial"/>
                        </a:rPr>
                        <a:t>d</a:t>
                      </a:r>
                      <a:r>
                        <a:rPr sz="1400" spc="-5" dirty="0">
                          <a:latin typeface="Arial"/>
                          <a:cs typeface="Arial"/>
                        </a:rPr>
                        <a:t> </a:t>
                      </a:r>
                      <a:r>
                        <a:rPr sz="1400" spc="0" dirty="0">
                          <a:latin typeface="Arial"/>
                          <a:cs typeface="Arial"/>
                        </a:rPr>
                        <a:t>sec</a:t>
                      </a:r>
                      <a:r>
                        <a:rPr sz="1400" spc="5" dirty="0">
                          <a:latin typeface="Arial"/>
                          <a:cs typeface="Arial"/>
                        </a:rPr>
                        <a:t>o</a:t>
                      </a:r>
                      <a:r>
                        <a:rPr sz="1400" spc="0" dirty="0">
                          <a:latin typeface="Arial"/>
                          <a:cs typeface="Arial"/>
                        </a:rPr>
                        <a:t>n</a:t>
                      </a:r>
                      <a:r>
                        <a:rPr sz="1400" spc="5" dirty="0">
                          <a:latin typeface="Arial"/>
                          <a:cs typeface="Arial"/>
                        </a:rPr>
                        <a:t>d</a:t>
                      </a:r>
                      <a:r>
                        <a:rPr sz="1400" spc="0" dirty="0">
                          <a:latin typeface="Arial"/>
                          <a:cs typeface="Arial"/>
                        </a:rPr>
                        <a:t>ary</a:t>
                      </a:r>
                      <a:r>
                        <a:rPr sz="1400" spc="5" dirty="0">
                          <a:latin typeface="Arial"/>
                          <a:cs typeface="Arial"/>
                        </a:rPr>
                        <a:t> </a:t>
                      </a:r>
                      <a:r>
                        <a:rPr sz="1400" spc="0" dirty="0">
                          <a:latin typeface="Arial"/>
                          <a:cs typeface="Arial"/>
                        </a:rPr>
                        <a:t>s</a:t>
                      </a:r>
                      <a:r>
                        <a:rPr sz="1400" spc="5" dirty="0">
                          <a:latin typeface="Arial"/>
                          <a:cs typeface="Arial"/>
                        </a:rPr>
                        <a:t>c</a:t>
                      </a:r>
                      <a:r>
                        <a:rPr sz="1400" spc="0" dirty="0">
                          <a:latin typeface="Arial"/>
                          <a:cs typeface="Arial"/>
                        </a:rPr>
                        <a:t>h</a:t>
                      </a:r>
                      <a:r>
                        <a:rPr sz="1400" spc="-5" dirty="0">
                          <a:latin typeface="Arial"/>
                          <a:cs typeface="Arial"/>
                        </a:rPr>
                        <a:t>o</a:t>
                      </a:r>
                      <a:r>
                        <a:rPr sz="1400" spc="0" dirty="0">
                          <a:latin typeface="Arial"/>
                          <a:cs typeface="Arial"/>
                        </a:rPr>
                        <a:t>ol</a:t>
                      </a:r>
                      <a:r>
                        <a:rPr sz="1400" spc="-10" dirty="0">
                          <a:latin typeface="Arial"/>
                          <a:cs typeface="Arial"/>
                        </a:rPr>
                        <a:t> </a:t>
                      </a:r>
                      <a:r>
                        <a:rPr sz="1400" spc="0" dirty="0">
                          <a:latin typeface="Arial"/>
                          <a:cs typeface="Arial"/>
                        </a:rPr>
                        <a:t>t</a:t>
                      </a:r>
                      <a:r>
                        <a:rPr sz="1400" spc="5" dirty="0">
                          <a:latin typeface="Arial"/>
                          <a:cs typeface="Arial"/>
                        </a:rPr>
                        <a:t>e</a:t>
                      </a:r>
                      <a:r>
                        <a:rPr sz="1400" spc="0" dirty="0">
                          <a:latin typeface="Arial"/>
                          <a:cs typeface="Arial"/>
                        </a:rPr>
                        <a:t>ach</a:t>
                      </a:r>
                      <a:r>
                        <a:rPr sz="1400" spc="-5" dirty="0">
                          <a:latin typeface="Arial"/>
                          <a:cs typeface="Arial"/>
                        </a:rPr>
                        <a:t>e</a:t>
                      </a:r>
                      <a:r>
                        <a:rPr sz="1400" spc="0" dirty="0">
                          <a:latin typeface="Arial"/>
                          <a:cs typeface="Arial"/>
                        </a:rPr>
                        <a:t>rs </a:t>
                      </a:r>
                      <a:r>
                        <a:rPr sz="1400" spc="5" dirty="0">
                          <a:latin typeface="Arial"/>
                          <a:cs typeface="Arial"/>
                        </a:rPr>
                        <a:t>i</a:t>
                      </a:r>
                      <a:r>
                        <a:rPr sz="1400" spc="0" dirty="0">
                          <a:latin typeface="Arial"/>
                          <a:cs typeface="Arial"/>
                        </a:rPr>
                        <a:t>n</a:t>
                      </a:r>
                      <a:r>
                        <a:rPr sz="1400" spc="45" dirty="0">
                          <a:latin typeface="Arial"/>
                          <a:cs typeface="Arial"/>
                        </a:rPr>
                        <a:t> </a:t>
                      </a:r>
                      <a:r>
                        <a:rPr sz="1400" spc="0" dirty="0">
                          <a:latin typeface="Arial"/>
                          <a:cs typeface="Arial"/>
                        </a:rPr>
                        <a:t>t</a:t>
                      </a:r>
                      <a:r>
                        <a:rPr sz="1400" spc="5" dirty="0">
                          <a:latin typeface="Arial"/>
                          <a:cs typeface="Arial"/>
                        </a:rPr>
                        <a:t>h</a:t>
                      </a:r>
                      <a:r>
                        <a:rPr sz="1400" spc="0" dirty="0">
                          <a:latin typeface="Arial"/>
                          <a:cs typeface="Arial"/>
                        </a:rPr>
                        <a:t>e</a:t>
                      </a:r>
                      <a:r>
                        <a:rPr sz="1400" spc="-5" dirty="0">
                          <a:latin typeface="Arial"/>
                          <a:cs typeface="Arial"/>
                        </a:rPr>
                        <a:t> </a:t>
                      </a:r>
                      <a:r>
                        <a:rPr sz="1400" spc="0" dirty="0">
                          <a:latin typeface="Arial"/>
                          <a:cs typeface="Arial"/>
                        </a:rPr>
                        <a:t>re</a:t>
                      </a:r>
                      <a:r>
                        <a:rPr sz="1400" spc="5" dirty="0">
                          <a:latin typeface="Arial"/>
                          <a:cs typeface="Arial"/>
                        </a:rPr>
                        <a:t>g</a:t>
                      </a:r>
                      <a:r>
                        <a:rPr sz="1400" spc="-5" dirty="0">
                          <a:latin typeface="Arial"/>
                          <a:cs typeface="Arial"/>
                        </a:rPr>
                        <a:t>i</a:t>
                      </a:r>
                      <a:r>
                        <a:rPr sz="1400" spc="0" dirty="0">
                          <a:latin typeface="Arial"/>
                          <a:cs typeface="Arial"/>
                        </a:rPr>
                        <a:t>on</a:t>
                      </a:r>
                      <a:r>
                        <a:rPr sz="1400" spc="-5" dirty="0">
                          <a:latin typeface="Arial"/>
                          <a:cs typeface="Arial"/>
                        </a:rPr>
                        <a:t> </a:t>
                      </a:r>
                      <a:r>
                        <a:rPr sz="1400" spc="0" dirty="0">
                          <a:latin typeface="Arial"/>
                          <a:cs typeface="Arial"/>
                        </a:rPr>
                        <a:t>s</a:t>
                      </a:r>
                      <a:r>
                        <a:rPr sz="1400" spc="5" dirty="0">
                          <a:latin typeface="Arial"/>
                          <a:cs typeface="Arial"/>
                        </a:rPr>
                        <a:t>h</a:t>
                      </a:r>
                      <a:r>
                        <a:rPr sz="1400" spc="0" dirty="0">
                          <a:latin typeface="Arial"/>
                          <a:cs typeface="Arial"/>
                        </a:rPr>
                        <a:t>all</a:t>
                      </a:r>
                      <a:r>
                        <a:rPr sz="1400" spc="-10" dirty="0">
                          <a:latin typeface="Arial"/>
                          <a:cs typeface="Arial"/>
                        </a:rPr>
                        <a:t> </a:t>
                      </a:r>
                      <a:r>
                        <a:rPr sz="1400" spc="0" dirty="0">
                          <a:latin typeface="Arial"/>
                          <a:cs typeface="Arial"/>
                        </a:rPr>
                        <a:t>pr</a:t>
                      </a:r>
                      <a:r>
                        <a:rPr sz="1400" spc="10" dirty="0">
                          <a:latin typeface="Arial"/>
                          <a:cs typeface="Arial"/>
                        </a:rPr>
                        <a:t>e</a:t>
                      </a:r>
                      <a:r>
                        <a:rPr sz="1400" spc="0" dirty="0">
                          <a:latin typeface="Arial"/>
                          <a:cs typeface="Arial"/>
                        </a:rPr>
                        <a:t>p</a:t>
                      </a:r>
                      <a:r>
                        <a:rPr sz="1400" spc="-5" dirty="0">
                          <a:latin typeface="Arial"/>
                          <a:cs typeface="Arial"/>
                        </a:rPr>
                        <a:t>a</a:t>
                      </a:r>
                      <a:r>
                        <a:rPr sz="1400" spc="0" dirty="0">
                          <a:latin typeface="Arial"/>
                          <a:cs typeface="Arial"/>
                        </a:rPr>
                        <a:t>re</a:t>
                      </a:r>
                      <a:r>
                        <a:rPr sz="1400" spc="-5" dirty="0">
                          <a:latin typeface="Arial"/>
                          <a:cs typeface="Arial"/>
                        </a:rPr>
                        <a:t> </a:t>
                      </a:r>
                      <a:r>
                        <a:rPr sz="1400" spc="5" dirty="0">
                          <a:latin typeface="Arial"/>
                          <a:cs typeface="Arial"/>
                        </a:rPr>
                        <a:t>t</a:t>
                      </a:r>
                      <a:r>
                        <a:rPr sz="1400" spc="0" dirty="0">
                          <a:latin typeface="Arial"/>
                          <a:cs typeface="Arial"/>
                        </a:rPr>
                        <a:t>h</a:t>
                      </a:r>
                      <a:r>
                        <a:rPr sz="1400" spc="5" dirty="0">
                          <a:latin typeface="Arial"/>
                          <a:cs typeface="Arial"/>
                        </a:rPr>
                        <a:t>e</a:t>
                      </a:r>
                      <a:r>
                        <a:rPr sz="1400" spc="-5" dirty="0">
                          <a:latin typeface="Arial"/>
                          <a:cs typeface="Arial"/>
                        </a:rPr>
                        <a:t>i</a:t>
                      </a:r>
                      <a:r>
                        <a:rPr sz="1400" spc="0" dirty="0">
                          <a:latin typeface="Arial"/>
                          <a:cs typeface="Arial"/>
                        </a:rPr>
                        <a:t>r</a:t>
                      </a:r>
                      <a:r>
                        <a:rPr sz="1400" spc="15" dirty="0">
                          <a:latin typeface="Arial"/>
                          <a:cs typeface="Arial"/>
                        </a:rPr>
                        <a:t> </a:t>
                      </a:r>
                      <a:r>
                        <a:rPr sz="1400" b="1" i="1" spc="0" dirty="0">
                          <a:latin typeface="Arial"/>
                          <a:cs typeface="Arial"/>
                        </a:rPr>
                        <a:t>le</a:t>
                      </a:r>
                      <a:r>
                        <a:rPr sz="1400" b="1" i="1" spc="5" dirty="0">
                          <a:latin typeface="Arial"/>
                          <a:cs typeface="Arial"/>
                        </a:rPr>
                        <a:t>ss</a:t>
                      </a:r>
                      <a:r>
                        <a:rPr sz="1400" b="1" i="1" spc="0" dirty="0">
                          <a:latin typeface="Arial"/>
                          <a:cs typeface="Arial"/>
                        </a:rPr>
                        <a:t>on e</a:t>
                      </a:r>
                      <a:r>
                        <a:rPr sz="1400" b="1" i="1" spc="-5" dirty="0">
                          <a:latin typeface="Arial"/>
                          <a:cs typeface="Arial"/>
                        </a:rPr>
                        <a:t>x</a:t>
                      </a:r>
                      <a:r>
                        <a:rPr sz="1400" b="1" i="1" spc="0" dirty="0">
                          <a:latin typeface="Arial"/>
                          <a:cs typeface="Arial"/>
                        </a:rPr>
                        <a:t>emp</a:t>
                      </a:r>
                      <a:r>
                        <a:rPr sz="1400" b="1" i="1" spc="10" dirty="0">
                          <a:latin typeface="Arial"/>
                          <a:cs typeface="Arial"/>
                        </a:rPr>
                        <a:t>l</a:t>
                      </a:r>
                      <a:r>
                        <a:rPr sz="1400" b="1" i="1" spc="0" dirty="0">
                          <a:latin typeface="Arial"/>
                          <a:cs typeface="Arial"/>
                        </a:rPr>
                        <a:t>a</a:t>
                      </a:r>
                      <a:r>
                        <a:rPr sz="1400" b="1" i="1" spc="-5" dirty="0">
                          <a:latin typeface="Arial"/>
                          <a:cs typeface="Arial"/>
                        </a:rPr>
                        <a:t>r</a:t>
                      </a:r>
                      <a:r>
                        <a:rPr sz="1400" b="1" i="1" spc="0" dirty="0">
                          <a:latin typeface="Arial"/>
                          <a:cs typeface="Arial"/>
                        </a:rPr>
                        <a:t>s</a:t>
                      </a:r>
                      <a:r>
                        <a:rPr sz="1400" b="1" i="1" spc="10" dirty="0">
                          <a:latin typeface="Arial"/>
                          <a:cs typeface="Arial"/>
                        </a:rPr>
                        <a:t> </a:t>
                      </a:r>
                      <a:r>
                        <a:rPr sz="1400" spc="-5" dirty="0">
                          <a:latin typeface="Arial"/>
                          <a:cs typeface="Arial"/>
                        </a:rPr>
                        <a:t>i</a:t>
                      </a:r>
                      <a:r>
                        <a:rPr sz="1400" spc="0" dirty="0">
                          <a:latin typeface="Arial"/>
                          <a:cs typeface="Arial"/>
                        </a:rPr>
                        <a:t>ns</a:t>
                      </a:r>
                      <a:r>
                        <a:rPr sz="1400" spc="10" dirty="0">
                          <a:latin typeface="Arial"/>
                          <a:cs typeface="Arial"/>
                        </a:rPr>
                        <a:t>t</a:t>
                      </a:r>
                      <a:r>
                        <a:rPr sz="1400" spc="0" dirty="0">
                          <a:latin typeface="Arial"/>
                          <a:cs typeface="Arial"/>
                        </a:rPr>
                        <a:t>e</a:t>
                      </a:r>
                      <a:r>
                        <a:rPr sz="1400" spc="-5" dirty="0">
                          <a:latin typeface="Arial"/>
                          <a:cs typeface="Arial"/>
                        </a:rPr>
                        <a:t>a</a:t>
                      </a:r>
                      <a:r>
                        <a:rPr sz="1400" spc="0" dirty="0">
                          <a:latin typeface="Arial"/>
                          <a:cs typeface="Arial"/>
                        </a:rPr>
                        <a:t>d</a:t>
                      </a:r>
                      <a:r>
                        <a:rPr sz="1400" spc="5" dirty="0">
                          <a:latin typeface="Arial"/>
                          <a:cs typeface="Arial"/>
                        </a:rPr>
                        <a:t> </a:t>
                      </a:r>
                      <a:r>
                        <a:rPr sz="1400" spc="0" dirty="0">
                          <a:latin typeface="Arial"/>
                          <a:cs typeface="Arial"/>
                        </a:rPr>
                        <a:t>of</a:t>
                      </a:r>
                      <a:r>
                        <a:rPr sz="1400" spc="-5" dirty="0">
                          <a:latin typeface="Arial"/>
                          <a:cs typeface="Arial"/>
                        </a:rPr>
                        <a:t> </a:t>
                      </a:r>
                      <a:r>
                        <a:rPr sz="1400" spc="10" dirty="0">
                          <a:latin typeface="Arial"/>
                          <a:cs typeface="Arial"/>
                        </a:rPr>
                        <a:t>t</a:t>
                      </a:r>
                      <a:r>
                        <a:rPr sz="1400" spc="0" dirty="0">
                          <a:latin typeface="Arial"/>
                          <a:cs typeface="Arial"/>
                        </a:rPr>
                        <a:t>he</a:t>
                      </a:r>
                      <a:r>
                        <a:rPr sz="1400" spc="-5" dirty="0">
                          <a:latin typeface="Arial"/>
                          <a:cs typeface="Arial"/>
                        </a:rPr>
                        <a:t> </a:t>
                      </a:r>
                      <a:r>
                        <a:rPr sz="1400" spc="5" dirty="0">
                          <a:latin typeface="Arial"/>
                          <a:cs typeface="Arial"/>
                        </a:rPr>
                        <a:t>us</a:t>
                      </a:r>
                      <a:r>
                        <a:rPr sz="1400" spc="0" dirty="0">
                          <a:latin typeface="Arial"/>
                          <a:cs typeface="Arial"/>
                        </a:rPr>
                        <a:t>u</a:t>
                      </a:r>
                      <a:r>
                        <a:rPr sz="1400" spc="5" dirty="0">
                          <a:latin typeface="Arial"/>
                          <a:cs typeface="Arial"/>
                        </a:rPr>
                        <a:t> </a:t>
                      </a:r>
                      <a:r>
                        <a:rPr sz="1400" spc="0" dirty="0">
                          <a:latin typeface="Arial"/>
                          <a:cs typeface="Arial"/>
                        </a:rPr>
                        <a:t>al</a:t>
                      </a:r>
                      <a:r>
                        <a:rPr sz="1400" spc="-10" dirty="0">
                          <a:latin typeface="Arial"/>
                          <a:cs typeface="Arial"/>
                        </a:rPr>
                        <a:t> </a:t>
                      </a:r>
                      <a:r>
                        <a:rPr sz="1400" spc="10" dirty="0">
                          <a:latin typeface="Arial"/>
                          <a:cs typeface="Arial"/>
                        </a:rPr>
                        <a:t>D</a:t>
                      </a:r>
                      <a:r>
                        <a:rPr sz="1400" spc="0" dirty="0">
                          <a:latin typeface="Arial"/>
                          <a:cs typeface="Arial"/>
                        </a:rPr>
                        <a:t>et</a:t>
                      </a:r>
                      <a:r>
                        <a:rPr sz="1400" spc="5" dirty="0">
                          <a:latin typeface="Arial"/>
                          <a:cs typeface="Arial"/>
                        </a:rPr>
                        <a:t>a</a:t>
                      </a:r>
                      <a:r>
                        <a:rPr sz="1400" spc="-5" dirty="0">
                          <a:latin typeface="Arial"/>
                          <a:cs typeface="Arial"/>
                        </a:rPr>
                        <a:t>i</a:t>
                      </a:r>
                      <a:r>
                        <a:rPr sz="1400" spc="5" dirty="0">
                          <a:latin typeface="Arial"/>
                          <a:cs typeface="Arial"/>
                        </a:rPr>
                        <a:t>l</a:t>
                      </a:r>
                      <a:r>
                        <a:rPr sz="1400" spc="0" dirty="0">
                          <a:latin typeface="Arial"/>
                          <a:cs typeface="Arial"/>
                        </a:rPr>
                        <a:t>ed</a:t>
                      </a:r>
                      <a:r>
                        <a:rPr sz="1400" spc="-5" dirty="0">
                          <a:latin typeface="Arial"/>
                          <a:cs typeface="Arial"/>
                        </a:rPr>
                        <a:t> </a:t>
                      </a:r>
                      <a:r>
                        <a:rPr sz="1400" spc="5" dirty="0">
                          <a:latin typeface="Arial"/>
                          <a:cs typeface="Arial"/>
                        </a:rPr>
                        <a:t>L</a:t>
                      </a:r>
                      <a:r>
                        <a:rPr sz="1400" spc="0" dirty="0">
                          <a:latin typeface="Arial"/>
                          <a:cs typeface="Arial"/>
                        </a:rPr>
                        <a:t>es</a:t>
                      </a:r>
                      <a:r>
                        <a:rPr sz="1400" spc="5" dirty="0">
                          <a:latin typeface="Arial"/>
                          <a:cs typeface="Arial"/>
                        </a:rPr>
                        <a:t>s</a:t>
                      </a:r>
                      <a:r>
                        <a:rPr sz="1400" spc="0" dirty="0">
                          <a:latin typeface="Arial"/>
                          <a:cs typeface="Arial"/>
                        </a:rPr>
                        <a:t>on </a:t>
                      </a:r>
                      <a:r>
                        <a:rPr sz="1400" spc="-5" dirty="0">
                          <a:latin typeface="Arial"/>
                          <a:cs typeface="Arial"/>
                        </a:rPr>
                        <a:t>Pl</a:t>
                      </a:r>
                      <a:r>
                        <a:rPr sz="1400" spc="5" dirty="0">
                          <a:latin typeface="Arial"/>
                          <a:cs typeface="Arial"/>
                        </a:rPr>
                        <a:t>a</a:t>
                      </a:r>
                      <a:r>
                        <a:rPr sz="1400" spc="0" dirty="0">
                          <a:latin typeface="Arial"/>
                          <a:cs typeface="Arial"/>
                        </a:rPr>
                        <a:t>n</a:t>
                      </a:r>
                      <a:r>
                        <a:rPr sz="1400" spc="5" dirty="0">
                          <a:latin typeface="Arial"/>
                          <a:cs typeface="Arial"/>
                        </a:rPr>
                        <a:t> </a:t>
                      </a:r>
                      <a:r>
                        <a:rPr sz="1400" spc="0" dirty="0">
                          <a:latin typeface="Arial"/>
                          <a:cs typeface="Arial"/>
                        </a:rPr>
                        <a:t>(DL</a:t>
                      </a:r>
                      <a:r>
                        <a:rPr sz="1400" spc="-5" dirty="0">
                          <a:latin typeface="Arial"/>
                          <a:cs typeface="Arial"/>
                        </a:rPr>
                        <a:t>P</a:t>
                      </a:r>
                      <a:r>
                        <a:rPr sz="1400" spc="5" dirty="0">
                          <a:latin typeface="Arial"/>
                          <a:cs typeface="Arial"/>
                        </a:rPr>
                        <a:t>s</a:t>
                      </a:r>
                      <a:r>
                        <a:rPr sz="1400" spc="0" dirty="0">
                          <a:latin typeface="Arial"/>
                          <a:cs typeface="Arial"/>
                        </a:rPr>
                        <a:t>) a</a:t>
                      </a:r>
                      <a:r>
                        <a:rPr sz="1400" spc="5" dirty="0">
                          <a:latin typeface="Arial"/>
                          <a:cs typeface="Arial"/>
                        </a:rPr>
                        <a:t>n</a:t>
                      </a:r>
                      <a:r>
                        <a:rPr sz="1400" spc="0" dirty="0">
                          <a:latin typeface="Arial"/>
                          <a:cs typeface="Arial"/>
                        </a:rPr>
                        <a:t>d/</a:t>
                      </a:r>
                      <a:r>
                        <a:rPr sz="1400" spc="-5" dirty="0">
                          <a:latin typeface="Arial"/>
                          <a:cs typeface="Arial"/>
                        </a:rPr>
                        <a:t>o</a:t>
                      </a:r>
                      <a:r>
                        <a:rPr sz="1400" spc="0" dirty="0">
                          <a:latin typeface="Arial"/>
                          <a:cs typeface="Arial"/>
                        </a:rPr>
                        <a:t>r D</a:t>
                      </a:r>
                      <a:r>
                        <a:rPr sz="1400" spc="5" dirty="0">
                          <a:latin typeface="Arial"/>
                          <a:cs typeface="Arial"/>
                        </a:rPr>
                        <a:t>a</a:t>
                      </a:r>
                      <a:r>
                        <a:rPr sz="1400" spc="-5" dirty="0">
                          <a:latin typeface="Arial"/>
                          <a:cs typeface="Arial"/>
                        </a:rPr>
                        <a:t>il</a:t>
                      </a:r>
                      <a:r>
                        <a:rPr sz="1400" spc="0" dirty="0">
                          <a:latin typeface="Arial"/>
                          <a:cs typeface="Arial"/>
                        </a:rPr>
                        <a:t>y</a:t>
                      </a:r>
                      <a:r>
                        <a:rPr sz="1400" spc="10" dirty="0">
                          <a:latin typeface="Arial"/>
                          <a:cs typeface="Arial"/>
                        </a:rPr>
                        <a:t> </a:t>
                      </a:r>
                      <a:r>
                        <a:rPr sz="1400" spc="0" dirty="0">
                          <a:latin typeface="Arial"/>
                          <a:cs typeface="Arial"/>
                        </a:rPr>
                        <a:t>L</a:t>
                      </a:r>
                      <a:r>
                        <a:rPr sz="1400" spc="-5" dirty="0">
                          <a:latin typeface="Arial"/>
                          <a:cs typeface="Arial"/>
                        </a:rPr>
                        <a:t>e</a:t>
                      </a:r>
                      <a:r>
                        <a:rPr sz="1400" spc="0" dirty="0">
                          <a:latin typeface="Arial"/>
                          <a:cs typeface="Arial"/>
                        </a:rPr>
                        <a:t>ar</a:t>
                      </a:r>
                      <a:r>
                        <a:rPr sz="1400" spc="10" dirty="0">
                          <a:latin typeface="Arial"/>
                          <a:cs typeface="Arial"/>
                        </a:rPr>
                        <a:t>n</a:t>
                      </a:r>
                      <a:r>
                        <a:rPr sz="1400" spc="5" dirty="0">
                          <a:latin typeface="Arial"/>
                          <a:cs typeface="Arial"/>
                        </a:rPr>
                        <a:t>i</a:t>
                      </a:r>
                      <a:r>
                        <a:rPr sz="1400" spc="0" dirty="0">
                          <a:latin typeface="Arial"/>
                          <a:cs typeface="Arial"/>
                        </a:rPr>
                        <a:t>ng</a:t>
                      </a:r>
                      <a:r>
                        <a:rPr sz="1400" spc="-5" dirty="0">
                          <a:latin typeface="Arial"/>
                          <a:cs typeface="Arial"/>
                        </a:rPr>
                        <a:t> </a:t>
                      </a:r>
                      <a:r>
                        <a:rPr sz="1400" spc="5" dirty="0">
                          <a:latin typeface="Arial"/>
                          <a:cs typeface="Arial"/>
                        </a:rPr>
                        <a:t>L</a:t>
                      </a:r>
                      <a:r>
                        <a:rPr sz="1400" spc="0" dirty="0">
                          <a:latin typeface="Arial"/>
                          <a:cs typeface="Arial"/>
                        </a:rPr>
                        <a:t>o</a:t>
                      </a:r>
                      <a:r>
                        <a:rPr sz="1400" spc="-5" dirty="0">
                          <a:latin typeface="Arial"/>
                          <a:cs typeface="Arial"/>
                        </a:rPr>
                        <a:t>g</a:t>
                      </a:r>
                      <a:r>
                        <a:rPr sz="1400" spc="0" dirty="0">
                          <a:latin typeface="Arial"/>
                          <a:cs typeface="Arial"/>
                        </a:rPr>
                        <a:t>s (DLL)</a:t>
                      </a:r>
                      <a:r>
                        <a:rPr sz="1400" spc="-5" dirty="0">
                          <a:latin typeface="Arial"/>
                          <a:cs typeface="Arial"/>
                        </a:rPr>
                        <a:t> </a:t>
                      </a:r>
                      <a:r>
                        <a:rPr sz="1400" spc="10" dirty="0">
                          <a:latin typeface="Arial"/>
                          <a:cs typeface="Arial"/>
                        </a:rPr>
                        <a:t>f</a:t>
                      </a:r>
                      <a:r>
                        <a:rPr sz="1400" spc="0" dirty="0">
                          <a:latin typeface="Arial"/>
                          <a:cs typeface="Arial"/>
                        </a:rPr>
                        <a:t>or</a:t>
                      </a:r>
                      <a:r>
                        <a:rPr sz="1400" spc="-5" dirty="0">
                          <a:latin typeface="Arial"/>
                          <a:cs typeface="Arial"/>
                        </a:rPr>
                        <a:t> </a:t>
                      </a:r>
                      <a:r>
                        <a:rPr sz="1400" spc="10" dirty="0">
                          <a:latin typeface="Arial"/>
                          <a:cs typeface="Arial"/>
                        </a:rPr>
                        <a:t>M</a:t>
                      </a:r>
                      <a:r>
                        <a:rPr sz="1400" spc="-5" dirty="0">
                          <a:latin typeface="Arial"/>
                          <a:cs typeface="Arial"/>
                        </a:rPr>
                        <a:t>E</a:t>
                      </a:r>
                      <a:r>
                        <a:rPr sz="1400" spc="0" dirty="0">
                          <a:latin typeface="Arial"/>
                          <a:cs typeface="Arial"/>
                        </a:rPr>
                        <a:t>LCs </a:t>
                      </a:r>
                      <a:r>
                        <a:rPr sz="1400" spc="5" dirty="0">
                          <a:latin typeface="Arial"/>
                          <a:cs typeface="Arial"/>
                        </a:rPr>
                        <a:t>a</a:t>
                      </a:r>
                      <a:r>
                        <a:rPr sz="1400" spc="0" dirty="0">
                          <a:latin typeface="Arial"/>
                          <a:cs typeface="Arial"/>
                        </a:rPr>
                        <a:t>n</a:t>
                      </a:r>
                      <a:r>
                        <a:rPr sz="1400" spc="-5" dirty="0">
                          <a:latin typeface="Arial"/>
                          <a:cs typeface="Arial"/>
                        </a:rPr>
                        <a:t>d</a:t>
                      </a:r>
                      <a:r>
                        <a:rPr sz="1400" spc="0" dirty="0">
                          <a:latin typeface="Arial"/>
                          <a:cs typeface="Arial"/>
                        </a:rPr>
                        <a:t>/or</a:t>
                      </a:r>
                      <a:r>
                        <a:rPr sz="1400" spc="-5" dirty="0">
                          <a:latin typeface="Arial"/>
                          <a:cs typeface="Arial"/>
                        </a:rPr>
                        <a:t> </a:t>
                      </a:r>
                      <a:r>
                        <a:rPr sz="1400" spc="10" dirty="0">
                          <a:latin typeface="Arial"/>
                          <a:cs typeface="Arial"/>
                        </a:rPr>
                        <a:t>e</a:t>
                      </a:r>
                      <a:r>
                        <a:rPr sz="1400" spc="0" dirty="0">
                          <a:latin typeface="Arial"/>
                          <a:cs typeface="Arial"/>
                        </a:rPr>
                        <a:t>n</a:t>
                      </a:r>
                      <a:r>
                        <a:rPr sz="1400" spc="5" dirty="0">
                          <a:latin typeface="Arial"/>
                          <a:cs typeface="Arial"/>
                        </a:rPr>
                        <a:t>a</a:t>
                      </a:r>
                      <a:r>
                        <a:rPr sz="1400" spc="0" dirty="0">
                          <a:latin typeface="Arial"/>
                          <a:cs typeface="Arial"/>
                        </a:rPr>
                        <a:t>bl</a:t>
                      </a:r>
                      <a:r>
                        <a:rPr sz="1400" spc="-5" dirty="0">
                          <a:latin typeface="Arial"/>
                          <a:cs typeface="Arial"/>
                        </a:rPr>
                        <a:t>i</a:t>
                      </a:r>
                      <a:r>
                        <a:rPr sz="1400" spc="0" dirty="0">
                          <a:latin typeface="Arial"/>
                          <a:cs typeface="Arial"/>
                        </a:rPr>
                        <a:t>ng</a:t>
                      </a:r>
                      <a:r>
                        <a:rPr sz="1400" spc="-5" dirty="0">
                          <a:latin typeface="Arial"/>
                          <a:cs typeface="Arial"/>
                        </a:rPr>
                        <a:t> </a:t>
                      </a:r>
                      <a:r>
                        <a:rPr sz="1400" spc="0" dirty="0">
                          <a:latin typeface="Arial"/>
                          <a:cs typeface="Arial"/>
                        </a:rPr>
                        <a:t>c</a:t>
                      </a:r>
                      <a:r>
                        <a:rPr sz="1400" spc="5" dirty="0">
                          <a:latin typeface="Arial"/>
                          <a:cs typeface="Arial"/>
                        </a:rPr>
                        <a:t>o</a:t>
                      </a:r>
                      <a:r>
                        <a:rPr sz="1400" spc="0" dirty="0">
                          <a:latin typeface="Arial"/>
                          <a:cs typeface="Arial"/>
                        </a:rPr>
                        <a:t>m</a:t>
                      </a:r>
                      <a:r>
                        <a:rPr sz="1400" spc="5" dirty="0">
                          <a:latin typeface="Arial"/>
                          <a:cs typeface="Arial"/>
                        </a:rPr>
                        <a:t>p</a:t>
                      </a:r>
                      <a:r>
                        <a:rPr sz="1400" spc="0" dirty="0">
                          <a:latin typeface="Arial"/>
                          <a:cs typeface="Arial"/>
                        </a:rPr>
                        <a:t>et</a:t>
                      </a:r>
                      <a:r>
                        <a:rPr sz="1400" spc="-5" dirty="0">
                          <a:latin typeface="Arial"/>
                          <a:cs typeface="Arial"/>
                        </a:rPr>
                        <a:t>e</a:t>
                      </a:r>
                      <a:r>
                        <a:rPr sz="1400" spc="0" dirty="0">
                          <a:latin typeface="Arial"/>
                          <a:cs typeface="Arial"/>
                        </a:rPr>
                        <a:t>n</a:t>
                      </a:r>
                      <a:r>
                        <a:rPr sz="1400" spc="15" dirty="0">
                          <a:latin typeface="Arial"/>
                          <a:cs typeface="Arial"/>
                        </a:rPr>
                        <a:t>c</a:t>
                      </a:r>
                      <a:r>
                        <a:rPr sz="1400" spc="5" dirty="0">
                          <a:latin typeface="Arial"/>
                          <a:cs typeface="Arial"/>
                        </a:rPr>
                        <a:t>i</a:t>
                      </a:r>
                      <a:r>
                        <a:rPr sz="1400" spc="0" dirty="0">
                          <a:latin typeface="Arial"/>
                          <a:cs typeface="Arial"/>
                        </a:rPr>
                        <a:t>es” (Dep</a:t>
                      </a:r>
                      <a:r>
                        <a:rPr sz="1400" spc="-5" dirty="0">
                          <a:latin typeface="Arial"/>
                          <a:cs typeface="Arial"/>
                        </a:rPr>
                        <a:t>a</a:t>
                      </a:r>
                      <a:r>
                        <a:rPr sz="1400" spc="0" dirty="0">
                          <a:latin typeface="Arial"/>
                          <a:cs typeface="Arial"/>
                        </a:rPr>
                        <a:t>rt</a:t>
                      </a:r>
                      <a:r>
                        <a:rPr sz="1400" spc="5" dirty="0">
                          <a:latin typeface="Arial"/>
                          <a:cs typeface="Arial"/>
                        </a:rPr>
                        <a:t>m</a:t>
                      </a:r>
                      <a:r>
                        <a:rPr sz="1400" spc="0" dirty="0">
                          <a:latin typeface="Arial"/>
                          <a:cs typeface="Arial"/>
                        </a:rPr>
                        <a:t>e</a:t>
                      </a:r>
                      <a:r>
                        <a:rPr sz="1400" spc="-5" dirty="0">
                          <a:latin typeface="Arial"/>
                          <a:cs typeface="Arial"/>
                        </a:rPr>
                        <a:t>n</a:t>
                      </a:r>
                      <a:r>
                        <a:rPr sz="1400" spc="0" dirty="0">
                          <a:latin typeface="Arial"/>
                          <a:cs typeface="Arial"/>
                        </a:rPr>
                        <a:t>t</a:t>
                      </a:r>
                      <a:r>
                        <a:rPr sz="1400" spc="5" dirty="0">
                          <a:latin typeface="Arial"/>
                          <a:cs typeface="Arial"/>
                        </a:rPr>
                        <a:t> </a:t>
                      </a:r>
                      <a:r>
                        <a:rPr sz="1400" spc="0" dirty="0">
                          <a:latin typeface="Arial"/>
                          <a:cs typeface="Arial"/>
                        </a:rPr>
                        <a:t>of</a:t>
                      </a:r>
                      <a:r>
                        <a:rPr sz="1400" spc="5" dirty="0">
                          <a:latin typeface="Arial"/>
                          <a:cs typeface="Arial"/>
                        </a:rPr>
                        <a:t> </a:t>
                      </a:r>
                      <a:r>
                        <a:rPr sz="1400" spc="-5" dirty="0">
                          <a:latin typeface="Arial"/>
                          <a:cs typeface="Arial"/>
                        </a:rPr>
                        <a:t>E</a:t>
                      </a:r>
                      <a:r>
                        <a:rPr sz="1400" spc="0" dirty="0">
                          <a:latin typeface="Arial"/>
                          <a:cs typeface="Arial"/>
                        </a:rPr>
                        <a:t>d</a:t>
                      </a:r>
                      <a:r>
                        <a:rPr sz="1400" spc="-5" dirty="0">
                          <a:latin typeface="Arial"/>
                          <a:cs typeface="Arial"/>
                        </a:rPr>
                        <a:t>u</a:t>
                      </a:r>
                      <a:r>
                        <a:rPr sz="1400" spc="5" dirty="0">
                          <a:latin typeface="Arial"/>
                          <a:cs typeface="Arial"/>
                        </a:rPr>
                        <a:t>c</a:t>
                      </a:r>
                      <a:r>
                        <a:rPr sz="1400" spc="0" dirty="0">
                          <a:latin typeface="Arial"/>
                          <a:cs typeface="Arial"/>
                        </a:rPr>
                        <a:t>a</a:t>
                      </a:r>
                      <a:r>
                        <a:rPr sz="1400" spc="5" dirty="0">
                          <a:latin typeface="Arial"/>
                          <a:cs typeface="Arial"/>
                        </a:rPr>
                        <a:t>t</a:t>
                      </a:r>
                      <a:r>
                        <a:rPr sz="1400" spc="-5" dirty="0">
                          <a:latin typeface="Arial"/>
                          <a:cs typeface="Arial"/>
                        </a:rPr>
                        <a:t>i</a:t>
                      </a:r>
                      <a:r>
                        <a:rPr sz="1400" spc="5" dirty="0">
                          <a:latin typeface="Arial"/>
                          <a:cs typeface="Arial"/>
                        </a:rPr>
                        <a:t>o</a:t>
                      </a:r>
                      <a:r>
                        <a:rPr sz="1400" spc="0" dirty="0">
                          <a:latin typeface="Arial"/>
                          <a:cs typeface="Arial"/>
                        </a:rPr>
                        <a:t>n</a:t>
                      </a:r>
                      <a:r>
                        <a:rPr sz="1400" spc="5" dirty="0">
                          <a:latin typeface="Arial"/>
                          <a:cs typeface="Arial"/>
                        </a:rPr>
                        <a:t> </a:t>
                      </a:r>
                      <a:r>
                        <a:rPr sz="1400" spc="0" dirty="0">
                          <a:latin typeface="Arial"/>
                          <a:cs typeface="Arial"/>
                        </a:rPr>
                        <a:t>-</a:t>
                      </a:r>
                      <a:r>
                        <a:rPr sz="1400" spc="10" dirty="0">
                          <a:latin typeface="Arial"/>
                          <a:cs typeface="Arial"/>
                        </a:rPr>
                        <a:t> </a:t>
                      </a:r>
                      <a:r>
                        <a:rPr sz="1400" spc="0" dirty="0">
                          <a:latin typeface="Arial"/>
                          <a:cs typeface="Arial"/>
                        </a:rPr>
                        <a:t>C</a:t>
                      </a:r>
                      <a:r>
                        <a:rPr sz="1400" spc="-5" dirty="0">
                          <a:latin typeface="Arial"/>
                          <a:cs typeface="Arial"/>
                        </a:rPr>
                        <a:t>A</a:t>
                      </a:r>
                      <a:r>
                        <a:rPr sz="1400" spc="5" dirty="0">
                          <a:latin typeface="Arial"/>
                          <a:cs typeface="Arial"/>
                        </a:rPr>
                        <a:t>L</a:t>
                      </a:r>
                      <a:r>
                        <a:rPr sz="1400" spc="-5" dirty="0">
                          <a:latin typeface="Arial"/>
                          <a:cs typeface="Arial"/>
                        </a:rPr>
                        <a:t>A</a:t>
                      </a:r>
                      <a:r>
                        <a:rPr sz="1400" spc="5" dirty="0">
                          <a:latin typeface="Arial"/>
                          <a:cs typeface="Arial"/>
                        </a:rPr>
                        <a:t>B</a:t>
                      </a:r>
                      <a:r>
                        <a:rPr sz="1400" spc="-5" dirty="0">
                          <a:latin typeface="Arial"/>
                          <a:cs typeface="Arial"/>
                        </a:rPr>
                        <a:t>A</a:t>
                      </a:r>
                      <a:r>
                        <a:rPr sz="1400" spc="0" dirty="0">
                          <a:latin typeface="Arial"/>
                          <a:cs typeface="Arial"/>
                        </a:rPr>
                        <a:t>RZON</a:t>
                      </a:r>
                      <a:r>
                        <a:rPr sz="1400" spc="5" dirty="0">
                          <a:latin typeface="Arial"/>
                          <a:cs typeface="Arial"/>
                        </a:rPr>
                        <a:t> </a:t>
                      </a:r>
                      <a:r>
                        <a:rPr sz="1400" spc="0" dirty="0">
                          <a:latin typeface="Arial"/>
                          <a:cs typeface="Arial"/>
                        </a:rPr>
                        <a:t>2</a:t>
                      </a:r>
                      <a:r>
                        <a:rPr sz="1400" spc="-5" dirty="0">
                          <a:latin typeface="Arial"/>
                          <a:cs typeface="Arial"/>
                        </a:rPr>
                        <a:t>0</a:t>
                      </a:r>
                      <a:r>
                        <a:rPr sz="1400" spc="5" dirty="0">
                          <a:latin typeface="Arial"/>
                          <a:cs typeface="Arial"/>
                        </a:rPr>
                        <a:t>2</a:t>
                      </a:r>
                      <a:r>
                        <a:rPr sz="1400" spc="0" dirty="0">
                          <a:latin typeface="Arial"/>
                          <a:cs typeface="Arial"/>
                        </a:rPr>
                        <a:t>0,</a:t>
                      </a:r>
                      <a:r>
                        <a:rPr sz="1400" spc="-5" dirty="0">
                          <a:latin typeface="Arial"/>
                          <a:cs typeface="Arial"/>
                        </a:rPr>
                        <a:t> </a:t>
                      </a:r>
                      <a:r>
                        <a:rPr sz="1400" spc="5" dirty="0">
                          <a:latin typeface="Arial"/>
                          <a:cs typeface="Arial"/>
                        </a:rPr>
                        <a:t>1</a:t>
                      </a:r>
                      <a:r>
                        <a:rPr sz="1400" spc="0" dirty="0">
                          <a:latin typeface="Arial"/>
                          <a:cs typeface="Arial"/>
                        </a:rPr>
                        <a:t>0).</a:t>
                      </a:r>
                      <a:endParaRPr sz="1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5"/>
                  </a:ext>
                </a:extLst>
              </a:tr>
              <a:tr h="1064360">
                <a:tc>
                  <a:txBody>
                    <a:bodyPr/>
                    <a:lstStyle/>
                    <a:p>
                      <a:pPr marL="64769">
                        <a:lnSpc>
                          <a:spcPct val="100000"/>
                        </a:lnSpc>
                      </a:pPr>
                      <a:r>
                        <a:rPr sz="1800" b="1" dirty="0">
                          <a:latin typeface="Arial"/>
                          <a:cs typeface="Arial"/>
                        </a:rPr>
                        <a:t>Le</a:t>
                      </a:r>
                      <a:r>
                        <a:rPr sz="1800" b="1" spc="-5" dirty="0">
                          <a:latin typeface="Arial"/>
                          <a:cs typeface="Arial"/>
                        </a:rPr>
                        <a:t>s</a:t>
                      </a:r>
                      <a:r>
                        <a:rPr sz="1800" b="1" spc="0" dirty="0">
                          <a:latin typeface="Arial"/>
                          <a:cs typeface="Arial"/>
                        </a:rPr>
                        <a:t>son</a:t>
                      </a:r>
                      <a:r>
                        <a:rPr sz="1800" b="1" spc="10" dirty="0">
                          <a:latin typeface="Arial"/>
                          <a:cs typeface="Arial"/>
                        </a:rPr>
                        <a:t> </a:t>
                      </a:r>
                      <a:r>
                        <a:rPr sz="1800" b="1" spc="-5" dirty="0">
                          <a:latin typeface="Arial"/>
                          <a:cs typeface="Arial"/>
                        </a:rPr>
                        <a:t>P</a:t>
                      </a:r>
                      <a:r>
                        <a:rPr sz="1800" b="1" spc="0" dirty="0">
                          <a:latin typeface="Arial"/>
                          <a:cs typeface="Arial"/>
                        </a:rPr>
                        <a:t>lan</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13664">
                        <a:lnSpc>
                          <a:spcPct val="100000"/>
                        </a:lnSpc>
                      </a:pPr>
                      <a:r>
                        <a:rPr sz="1400" dirty="0">
                          <a:latin typeface="Arial"/>
                          <a:cs typeface="Arial"/>
                        </a:rPr>
                        <a:t>Ref</a:t>
                      </a:r>
                      <a:r>
                        <a:rPr sz="1400" spc="-5" dirty="0">
                          <a:latin typeface="Arial"/>
                          <a:cs typeface="Arial"/>
                        </a:rPr>
                        <a:t>e</a:t>
                      </a:r>
                      <a:r>
                        <a:rPr sz="1400" spc="0" dirty="0">
                          <a:latin typeface="Arial"/>
                          <a:cs typeface="Arial"/>
                        </a:rPr>
                        <a:t>rs to</a:t>
                      </a:r>
                      <a:r>
                        <a:rPr sz="1400" spc="-5" dirty="0">
                          <a:latin typeface="Arial"/>
                          <a:cs typeface="Arial"/>
                        </a:rPr>
                        <a:t> </a:t>
                      </a:r>
                      <a:r>
                        <a:rPr sz="1400" spc="5" dirty="0">
                          <a:latin typeface="Arial"/>
                          <a:cs typeface="Arial"/>
                        </a:rPr>
                        <a:t>t</a:t>
                      </a:r>
                      <a:r>
                        <a:rPr sz="1400" spc="0" dirty="0">
                          <a:latin typeface="Arial"/>
                          <a:cs typeface="Arial"/>
                        </a:rPr>
                        <a:t>he</a:t>
                      </a:r>
                      <a:r>
                        <a:rPr sz="1400" spc="-5" dirty="0">
                          <a:latin typeface="Arial"/>
                          <a:cs typeface="Arial"/>
                        </a:rPr>
                        <a:t> </a:t>
                      </a:r>
                      <a:r>
                        <a:rPr sz="1400" b="1" i="1" spc="10" dirty="0">
                          <a:latin typeface="Arial"/>
                          <a:cs typeface="Arial"/>
                        </a:rPr>
                        <a:t>D</a:t>
                      </a:r>
                      <a:r>
                        <a:rPr sz="1400" b="1" i="1" spc="0" dirty="0">
                          <a:latin typeface="Arial"/>
                          <a:cs typeface="Arial"/>
                        </a:rPr>
                        <a:t>ai</a:t>
                      </a:r>
                      <a:r>
                        <a:rPr sz="1400" b="1" i="1" spc="-5" dirty="0">
                          <a:latin typeface="Arial"/>
                          <a:cs typeface="Arial"/>
                        </a:rPr>
                        <a:t>l</a:t>
                      </a:r>
                      <a:r>
                        <a:rPr sz="1400" b="1" i="1" spc="0" dirty="0">
                          <a:latin typeface="Arial"/>
                          <a:cs typeface="Arial"/>
                        </a:rPr>
                        <a:t>y</a:t>
                      </a:r>
                      <a:r>
                        <a:rPr sz="1400" b="1" i="1" spc="5" dirty="0">
                          <a:latin typeface="Arial"/>
                          <a:cs typeface="Arial"/>
                        </a:rPr>
                        <a:t> </a:t>
                      </a:r>
                      <a:r>
                        <a:rPr sz="1400" b="1" i="1" spc="0" dirty="0">
                          <a:latin typeface="Arial"/>
                          <a:cs typeface="Arial"/>
                        </a:rPr>
                        <a:t>Le</a:t>
                      </a:r>
                      <a:r>
                        <a:rPr sz="1400" b="1" i="1" spc="10" dirty="0">
                          <a:latin typeface="Arial"/>
                          <a:cs typeface="Arial"/>
                        </a:rPr>
                        <a:t>s</a:t>
                      </a:r>
                      <a:r>
                        <a:rPr sz="1400" b="1" i="1" spc="0" dirty="0">
                          <a:latin typeface="Arial"/>
                          <a:cs typeface="Arial"/>
                        </a:rPr>
                        <a:t>son L</a:t>
                      </a:r>
                      <a:r>
                        <a:rPr sz="1400" b="1" i="1" spc="5" dirty="0">
                          <a:latin typeface="Arial"/>
                          <a:cs typeface="Arial"/>
                        </a:rPr>
                        <a:t>o</a:t>
                      </a:r>
                      <a:r>
                        <a:rPr sz="1400" b="1" i="1" spc="0" dirty="0">
                          <a:latin typeface="Arial"/>
                          <a:cs typeface="Arial"/>
                        </a:rPr>
                        <a:t>g</a:t>
                      </a:r>
                      <a:r>
                        <a:rPr sz="1400" b="1" i="1" spc="10" dirty="0">
                          <a:latin typeface="Arial"/>
                          <a:cs typeface="Arial"/>
                        </a:rPr>
                        <a:t> </a:t>
                      </a:r>
                      <a:r>
                        <a:rPr sz="1400" spc="0" dirty="0">
                          <a:latin typeface="Arial"/>
                          <a:cs typeface="Arial"/>
                        </a:rPr>
                        <a:t>(DLL)</a:t>
                      </a:r>
                      <a:r>
                        <a:rPr sz="1400" spc="-5" dirty="0">
                          <a:latin typeface="Arial"/>
                          <a:cs typeface="Arial"/>
                        </a:rPr>
                        <a:t> </a:t>
                      </a:r>
                      <a:r>
                        <a:rPr sz="1400" spc="0" dirty="0">
                          <a:latin typeface="Arial"/>
                          <a:cs typeface="Arial"/>
                        </a:rPr>
                        <a:t>or </a:t>
                      </a:r>
                      <a:r>
                        <a:rPr sz="1400" b="1" i="1" spc="0" dirty="0">
                          <a:latin typeface="Arial"/>
                          <a:cs typeface="Arial"/>
                        </a:rPr>
                        <a:t>Det</a:t>
                      </a:r>
                      <a:r>
                        <a:rPr sz="1400" b="1" i="1" spc="5" dirty="0">
                          <a:latin typeface="Arial"/>
                          <a:cs typeface="Arial"/>
                        </a:rPr>
                        <a:t>a</a:t>
                      </a:r>
                      <a:r>
                        <a:rPr sz="1400" b="1" i="1" spc="0" dirty="0">
                          <a:latin typeface="Arial"/>
                          <a:cs typeface="Arial"/>
                        </a:rPr>
                        <a:t>il</a:t>
                      </a:r>
                      <a:r>
                        <a:rPr sz="1400" b="1" i="1" spc="-5" dirty="0">
                          <a:latin typeface="Arial"/>
                          <a:cs typeface="Arial"/>
                        </a:rPr>
                        <a:t>e</a:t>
                      </a:r>
                      <a:r>
                        <a:rPr sz="1400" b="1" i="1" spc="0" dirty="0">
                          <a:latin typeface="Arial"/>
                          <a:cs typeface="Arial"/>
                        </a:rPr>
                        <a:t>d L</a:t>
                      </a:r>
                      <a:r>
                        <a:rPr sz="1400" b="1" i="1" spc="10" dirty="0">
                          <a:latin typeface="Arial"/>
                          <a:cs typeface="Arial"/>
                        </a:rPr>
                        <a:t>e</a:t>
                      </a:r>
                      <a:r>
                        <a:rPr sz="1400" b="1" i="1" spc="5" dirty="0">
                          <a:latin typeface="Arial"/>
                          <a:cs typeface="Arial"/>
                        </a:rPr>
                        <a:t>s</a:t>
                      </a:r>
                      <a:r>
                        <a:rPr sz="1400" b="1" i="1" spc="0" dirty="0">
                          <a:latin typeface="Arial"/>
                          <a:cs typeface="Arial"/>
                        </a:rPr>
                        <a:t>son </a:t>
                      </a:r>
                      <a:r>
                        <a:rPr sz="1400" b="1" i="1" spc="-5" dirty="0">
                          <a:latin typeface="Arial"/>
                          <a:cs typeface="Arial"/>
                        </a:rPr>
                        <a:t>P</a:t>
                      </a:r>
                      <a:r>
                        <a:rPr sz="1400" b="1" i="1" spc="0" dirty="0">
                          <a:latin typeface="Arial"/>
                          <a:cs typeface="Arial"/>
                        </a:rPr>
                        <a:t>lan</a:t>
                      </a:r>
                      <a:r>
                        <a:rPr sz="1400" b="1" i="1" spc="5" dirty="0">
                          <a:latin typeface="Arial"/>
                          <a:cs typeface="Arial"/>
                        </a:rPr>
                        <a:t> </a:t>
                      </a:r>
                      <a:r>
                        <a:rPr sz="1400" spc="0" dirty="0">
                          <a:latin typeface="Arial"/>
                          <a:cs typeface="Arial"/>
                        </a:rPr>
                        <a:t>(</a:t>
                      </a:r>
                      <a:r>
                        <a:rPr sz="1400" spc="10" dirty="0">
                          <a:latin typeface="Arial"/>
                          <a:cs typeface="Arial"/>
                        </a:rPr>
                        <a:t>D</a:t>
                      </a:r>
                      <a:r>
                        <a:rPr sz="1400" spc="0" dirty="0">
                          <a:latin typeface="Arial"/>
                          <a:cs typeface="Arial"/>
                        </a:rPr>
                        <a:t>L</a:t>
                      </a:r>
                      <a:r>
                        <a:rPr sz="1400" spc="-10" dirty="0">
                          <a:latin typeface="Arial"/>
                          <a:cs typeface="Arial"/>
                        </a:rPr>
                        <a:t>P</a:t>
                      </a:r>
                      <a:r>
                        <a:rPr sz="1400" spc="0" dirty="0">
                          <a:latin typeface="Arial"/>
                          <a:cs typeface="Arial"/>
                        </a:rPr>
                        <a:t>)</a:t>
                      </a:r>
                      <a:r>
                        <a:rPr sz="1400" spc="10" dirty="0">
                          <a:latin typeface="Arial"/>
                          <a:cs typeface="Arial"/>
                        </a:rPr>
                        <a:t> </a:t>
                      </a:r>
                      <a:r>
                        <a:rPr sz="1400" spc="0" dirty="0">
                          <a:latin typeface="Arial"/>
                          <a:cs typeface="Arial"/>
                        </a:rPr>
                        <a:t>as p</a:t>
                      </a:r>
                      <a:r>
                        <a:rPr sz="1400" spc="-5" dirty="0">
                          <a:latin typeface="Arial"/>
                          <a:cs typeface="Arial"/>
                        </a:rPr>
                        <a:t>a</a:t>
                      </a:r>
                      <a:r>
                        <a:rPr sz="1400" spc="0" dirty="0">
                          <a:latin typeface="Arial"/>
                          <a:cs typeface="Arial"/>
                        </a:rPr>
                        <a:t>rt</a:t>
                      </a:r>
                      <a:r>
                        <a:rPr sz="1400" spc="5" dirty="0">
                          <a:latin typeface="Arial"/>
                          <a:cs typeface="Arial"/>
                        </a:rPr>
                        <a:t> </a:t>
                      </a:r>
                      <a:r>
                        <a:rPr sz="1400" spc="0" dirty="0">
                          <a:latin typeface="Arial"/>
                          <a:cs typeface="Arial"/>
                        </a:rPr>
                        <a:t>of</a:t>
                      </a:r>
                      <a:r>
                        <a:rPr sz="1400" spc="-5" dirty="0">
                          <a:latin typeface="Arial"/>
                          <a:cs typeface="Arial"/>
                        </a:rPr>
                        <a:t> </a:t>
                      </a:r>
                      <a:r>
                        <a:rPr sz="1400" spc="5" dirty="0">
                          <a:latin typeface="Arial"/>
                          <a:cs typeface="Arial"/>
                        </a:rPr>
                        <a:t>i</a:t>
                      </a:r>
                      <a:r>
                        <a:rPr sz="1400" spc="0" dirty="0">
                          <a:latin typeface="Arial"/>
                          <a:cs typeface="Arial"/>
                        </a:rPr>
                        <a:t>nstruct</a:t>
                      </a:r>
                      <a:r>
                        <a:rPr sz="1400" spc="-10" dirty="0">
                          <a:latin typeface="Arial"/>
                          <a:cs typeface="Arial"/>
                        </a:rPr>
                        <a:t>i</a:t>
                      </a:r>
                      <a:r>
                        <a:rPr sz="1400" spc="0" dirty="0">
                          <a:latin typeface="Arial"/>
                          <a:cs typeface="Arial"/>
                        </a:rPr>
                        <a:t>o</a:t>
                      </a:r>
                      <a:r>
                        <a:rPr sz="1400" spc="5" dirty="0">
                          <a:latin typeface="Arial"/>
                          <a:cs typeface="Arial"/>
                        </a:rPr>
                        <a:t>n</a:t>
                      </a:r>
                      <a:r>
                        <a:rPr sz="1400" spc="0" dirty="0">
                          <a:latin typeface="Arial"/>
                          <a:cs typeface="Arial"/>
                        </a:rPr>
                        <a:t>al pla</a:t>
                      </a:r>
                      <a:r>
                        <a:rPr sz="1400" spc="-5" dirty="0">
                          <a:latin typeface="Arial"/>
                          <a:cs typeface="Arial"/>
                        </a:rPr>
                        <a:t>n</a:t>
                      </a:r>
                      <a:r>
                        <a:rPr sz="1400" spc="5" dirty="0">
                          <a:latin typeface="Arial"/>
                          <a:cs typeface="Arial"/>
                        </a:rPr>
                        <a:t>n</a:t>
                      </a:r>
                      <a:r>
                        <a:rPr sz="1400" spc="-5" dirty="0">
                          <a:latin typeface="Arial"/>
                          <a:cs typeface="Arial"/>
                        </a:rPr>
                        <a:t>i</a:t>
                      </a:r>
                      <a:r>
                        <a:rPr sz="1400" spc="0" dirty="0">
                          <a:latin typeface="Arial"/>
                          <a:cs typeface="Arial"/>
                        </a:rPr>
                        <a:t>ng</a:t>
                      </a:r>
                      <a:r>
                        <a:rPr sz="1400" spc="5" dirty="0">
                          <a:latin typeface="Arial"/>
                          <a:cs typeface="Arial"/>
                        </a:rPr>
                        <a:t> </a:t>
                      </a:r>
                      <a:r>
                        <a:rPr sz="1400" spc="0" dirty="0">
                          <a:latin typeface="Arial"/>
                          <a:cs typeface="Arial"/>
                        </a:rPr>
                        <a:t>(De</a:t>
                      </a:r>
                      <a:r>
                        <a:rPr sz="1400" spc="5" dirty="0">
                          <a:latin typeface="Arial"/>
                          <a:cs typeface="Arial"/>
                        </a:rPr>
                        <a:t>pa</a:t>
                      </a:r>
                      <a:r>
                        <a:rPr sz="1400" spc="0" dirty="0">
                          <a:latin typeface="Arial"/>
                          <a:cs typeface="Arial"/>
                        </a:rPr>
                        <a:t>rtm</a:t>
                      </a:r>
                      <a:r>
                        <a:rPr sz="1400" spc="-5" dirty="0">
                          <a:latin typeface="Arial"/>
                          <a:cs typeface="Arial"/>
                        </a:rPr>
                        <a:t>e</a:t>
                      </a:r>
                      <a:r>
                        <a:rPr sz="1400" spc="0" dirty="0">
                          <a:latin typeface="Arial"/>
                          <a:cs typeface="Arial"/>
                        </a:rPr>
                        <a:t>nt</a:t>
                      </a:r>
                      <a:r>
                        <a:rPr sz="1400" spc="5" dirty="0">
                          <a:latin typeface="Arial"/>
                          <a:cs typeface="Arial"/>
                        </a:rPr>
                        <a:t> </a:t>
                      </a:r>
                      <a:r>
                        <a:rPr sz="1400" spc="0" dirty="0">
                          <a:latin typeface="Arial"/>
                          <a:cs typeface="Arial"/>
                        </a:rPr>
                        <a:t>of</a:t>
                      </a:r>
                      <a:r>
                        <a:rPr sz="1400" spc="5" dirty="0">
                          <a:latin typeface="Arial"/>
                          <a:cs typeface="Arial"/>
                        </a:rPr>
                        <a:t> </a:t>
                      </a:r>
                      <a:r>
                        <a:rPr sz="1400" spc="-5" dirty="0">
                          <a:latin typeface="Arial"/>
                          <a:cs typeface="Arial"/>
                        </a:rPr>
                        <a:t>E</a:t>
                      </a:r>
                      <a:r>
                        <a:rPr sz="1400" spc="0" dirty="0">
                          <a:latin typeface="Arial"/>
                          <a:cs typeface="Arial"/>
                        </a:rPr>
                        <a:t>d</a:t>
                      </a:r>
                      <a:r>
                        <a:rPr sz="1400" spc="-5" dirty="0">
                          <a:latin typeface="Arial"/>
                          <a:cs typeface="Arial"/>
                        </a:rPr>
                        <a:t>u</a:t>
                      </a:r>
                      <a:r>
                        <a:rPr sz="1400" spc="5" dirty="0">
                          <a:latin typeface="Arial"/>
                          <a:cs typeface="Arial"/>
                        </a:rPr>
                        <a:t>c</a:t>
                      </a:r>
                      <a:r>
                        <a:rPr sz="1400" spc="0" dirty="0">
                          <a:latin typeface="Arial"/>
                          <a:cs typeface="Arial"/>
                        </a:rPr>
                        <a:t>a</a:t>
                      </a:r>
                      <a:r>
                        <a:rPr sz="1400" spc="5" dirty="0">
                          <a:latin typeface="Arial"/>
                          <a:cs typeface="Arial"/>
                        </a:rPr>
                        <a:t>t</a:t>
                      </a:r>
                      <a:r>
                        <a:rPr sz="1400" spc="-5" dirty="0">
                          <a:latin typeface="Arial"/>
                          <a:cs typeface="Arial"/>
                        </a:rPr>
                        <a:t>i</a:t>
                      </a:r>
                      <a:r>
                        <a:rPr sz="1400" spc="5" dirty="0">
                          <a:latin typeface="Arial"/>
                          <a:cs typeface="Arial"/>
                        </a:rPr>
                        <a:t>o</a:t>
                      </a:r>
                      <a:r>
                        <a:rPr sz="1400" spc="0" dirty="0">
                          <a:latin typeface="Arial"/>
                          <a:cs typeface="Arial"/>
                        </a:rPr>
                        <a:t>n</a:t>
                      </a:r>
                      <a:r>
                        <a:rPr sz="1400" spc="-5" dirty="0">
                          <a:latin typeface="Arial"/>
                          <a:cs typeface="Arial"/>
                        </a:rPr>
                        <a:t> </a:t>
                      </a:r>
                      <a:r>
                        <a:rPr sz="1400" spc="5" dirty="0">
                          <a:latin typeface="Arial"/>
                          <a:cs typeface="Arial"/>
                        </a:rPr>
                        <a:t>2</a:t>
                      </a:r>
                      <a:r>
                        <a:rPr sz="1400" spc="0" dirty="0">
                          <a:latin typeface="Arial"/>
                          <a:cs typeface="Arial"/>
                        </a:rPr>
                        <a:t>0</a:t>
                      </a:r>
                      <a:r>
                        <a:rPr sz="1400" spc="-5" dirty="0">
                          <a:latin typeface="Arial"/>
                          <a:cs typeface="Arial"/>
                        </a:rPr>
                        <a:t>1</a:t>
                      </a:r>
                      <a:r>
                        <a:rPr sz="1400" spc="5" dirty="0">
                          <a:latin typeface="Arial"/>
                          <a:cs typeface="Arial"/>
                        </a:rPr>
                        <a:t>6</a:t>
                      </a:r>
                      <a:r>
                        <a:rPr sz="1400" spc="0" dirty="0">
                          <a:latin typeface="Arial"/>
                          <a:cs typeface="Arial"/>
                        </a:rPr>
                        <a:t>b) Oth</a:t>
                      </a:r>
                      <a:r>
                        <a:rPr sz="1400" spc="-5" dirty="0">
                          <a:latin typeface="Arial"/>
                          <a:cs typeface="Arial"/>
                        </a:rPr>
                        <a:t>e</a:t>
                      </a:r>
                      <a:r>
                        <a:rPr sz="1400" spc="0" dirty="0">
                          <a:latin typeface="Arial"/>
                          <a:cs typeface="Arial"/>
                        </a:rPr>
                        <a:t>r f</a:t>
                      </a:r>
                      <a:r>
                        <a:rPr sz="1400" spc="-5" dirty="0">
                          <a:latin typeface="Arial"/>
                          <a:cs typeface="Arial"/>
                        </a:rPr>
                        <a:t>o</a:t>
                      </a:r>
                      <a:r>
                        <a:rPr sz="1400" spc="0" dirty="0">
                          <a:latin typeface="Arial"/>
                          <a:cs typeface="Arial"/>
                        </a:rPr>
                        <a:t>rms </a:t>
                      </a:r>
                      <a:r>
                        <a:rPr sz="1400" spc="5" dirty="0">
                          <a:latin typeface="Arial"/>
                          <a:cs typeface="Arial"/>
                        </a:rPr>
                        <a:t>o</a:t>
                      </a:r>
                      <a:r>
                        <a:rPr sz="1400" spc="0" dirty="0">
                          <a:latin typeface="Arial"/>
                          <a:cs typeface="Arial"/>
                        </a:rPr>
                        <a:t>f</a:t>
                      </a:r>
                      <a:r>
                        <a:rPr sz="1400" spc="-5" dirty="0">
                          <a:latin typeface="Arial"/>
                          <a:cs typeface="Arial"/>
                        </a:rPr>
                        <a:t> </a:t>
                      </a:r>
                      <a:r>
                        <a:rPr sz="1400" spc="0" dirty="0">
                          <a:latin typeface="Arial"/>
                          <a:cs typeface="Arial"/>
                        </a:rPr>
                        <a:t>a </a:t>
                      </a:r>
                      <a:r>
                        <a:rPr sz="1400" spc="-5" dirty="0">
                          <a:latin typeface="Arial"/>
                          <a:cs typeface="Arial"/>
                        </a:rPr>
                        <a:t>l</a:t>
                      </a:r>
                      <a:r>
                        <a:rPr sz="1400" spc="0" dirty="0">
                          <a:latin typeface="Arial"/>
                          <a:cs typeface="Arial"/>
                        </a:rPr>
                        <a:t>es</a:t>
                      </a:r>
                      <a:r>
                        <a:rPr sz="1400" spc="5" dirty="0">
                          <a:latin typeface="Arial"/>
                          <a:cs typeface="Arial"/>
                        </a:rPr>
                        <a:t>s</a:t>
                      </a:r>
                      <a:r>
                        <a:rPr sz="1400" spc="0" dirty="0">
                          <a:latin typeface="Arial"/>
                          <a:cs typeface="Arial"/>
                        </a:rPr>
                        <a:t>on pl</a:t>
                      </a:r>
                      <a:r>
                        <a:rPr sz="1400" spc="5" dirty="0">
                          <a:latin typeface="Arial"/>
                          <a:cs typeface="Arial"/>
                        </a:rPr>
                        <a:t>a</a:t>
                      </a:r>
                      <a:r>
                        <a:rPr sz="1400" spc="0" dirty="0">
                          <a:latin typeface="Arial"/>
                          <a:cs typeface="Arial"/>
                        </a:rPr>
                        <a:t>n</a:t>
                      </a:r>
                      <a:r>
                        <a:rPr sz="1400" spc="-5" dirty="0">
                          <a:latin typeface="Arial"/>
                          <a:cs typeface="Arial"/>
                        </a:rPr>
                        <a:t> a</a:t>
                      </a:r>
                      <a:r>
                        <a:rPr sz="1400" spc="0" dirty="0">
                          <a:latin typeface="Arial"/>
                          <a:cs typeface="Arial"/>
                        </a:rPr>
                        <a:t>re</a:t>
                      </a:r>
                      <a:r>
                        <a:rPr sz="1400" spc="-5" dirty="0">
                          <a:latin typeface="Arial"/>
                          <a:cs typeface="Arial"/>
                        </a:rPr>
                        <a:t> </a:t>
                      </a:r>
                      <a:r>
                        <a:rPr sz="1400" spc="5" dirty="0">
                          <a:latin typeface="Arial"/>
                          <a:cs typeface="Arial"/>
                        </a:rPr>
                        <a:t>t</a:t>
                      </a:r>
                      <a:r>
                        <a:rPr sz="1400" spc="0" dirty="0">
                          <a:latin typeface="Arial"/>
                          <a:cs typeface="Arial"/>
                        </a:rPr>
                        <a:t>he</a:t>
                      </a:r>
                      <a:r>
                        <a:rPr sz="1400" spc="25" dirty="0">
                          <a:latin typeface="Arial"/>
                          <a:cs typeface="Arial"/>
                        </a:rPr>
                        <a:t> </a:t>
                      </a:r>
                      <a:r>
                        <a:rPr sz="1400" b="1" i="1" spc="-5" dirty="0">
                          <a:latin typeface="Arial"/>
                          <a:cs typeface="Arial"/>
                        </a:rPr>
                        <a:t>W</a:t>
                      </a:r>
                      <a:r>
                        <a:rPr sz="1400" b="1" i="1" spc="0" dirty="0">
                          <a:latin typeface="Arial"/>
                          <a:cs typeface="Arial"/>
                        </a:rPr>
                        <a:t>e</a:t>
                      </a:r>
                      <a:r>
                        <a:rPr sz="1400" b="1" i="1" spc="5" dirty="0">
                          <a:latin typeface="Arial"/>
                          <a:cs typeface="Arial"/>
                        </a:rPr>
                        <a:t>e</a:t>
                      </a:r>
                      <a:r>
                        <a:rPr sz="1400" b="1" i="1" spc="0" dirty="0">
                          <a:latin typeface="Arial"/>
                          <a:cs typeface="Arial"/>
                        </a:rPr>
                        <a:t>kly</a:t>
                      </a:r>
                      <a:r>
                        <a:rPr sz="1400" b="1" i="1" spc="-5" dirty="0">
                          <a:latin typeface="Arial"/>
                          <a:cs typeface="Arial"/>
                        </a:rPr>
                        <a:t> </a:t>
                      </a:r>
                      <a:r>
                        <a:rPr sz="1400" b="1" i="1" spc="10" dirty="0">
                          <a:latin typeface="Arial"/>
                          <a:cs typeface="Arial"/>
                        </a:rPr>
                        <a:t>L</a:t>
                      </a:r>
                      <a:r>
                        <a:rPr sz="1400" b="1" i="1" spc="0" dirty="0">
                          <a:latin typeface="Arial"/>
                          <a:cs typeface="Arial"/>
                        </a:rPr>
                        <a:t>e</a:t>
                      </a:r>
                      <a:r>
                        <a:rPr sz="1400" b="1" i="1" spc="-5" dirty="0">
                          <a:latin typeface="Arial"/>
                          <a:cs typeface="Arial"/>
                        </a:rPr>
                        <a:t>s</a:t>
                      </a:r>
                      <a:r>
                        <a:rPr sz="1400" b="1" i="1" spc="0" dirty="0">
                          <a:latin typeface="Arial"/>
                          <a:cs typeface="Arial"/>
                        </a:rPr>
                        <a:t>son</a:t>
                      </a:r>
                      <a:r>
                        <a:rPr sz="1400" b="1" i="1" spc="10" dirty="0">
                          <a:latin typeface="Arial"/>
                          <a:cs typeface="Arial"/>
                        </a:rPr>
                        <a:t> </a:t>
                      </a:r>
                      <a:r>
                        <a:rPr sz="1400" b="1" i="1" spc="-5" dirty="0">
                          <a:latin typeface="Arial"/>
                          <a:cs typeface="Arial"/>
                        </a:rPr>
                        <a:t>P</a:t>
                      </a:r>
                      <a:r>
                        <a:rPr sz="1400" b="1" i="1" spc="0" dirty="0">
                          <a:latin typeface="Arial"/>
                          <a:cs typeface="Arial"/>
                        </a:rPr>
                        <a:t>lan </a:t>
                      </a:r>
                      <a:r>
                        <a:rPr sz="1400" spc="15" dirty="0">
                          <a:latin typeface="Arial"/>
                          <a:cs typeface="Arial"/>
                        </a:rPr>
                        <a:t>(</a:t>
                      </a:r>
                      <a:r>
                        <a:rPr sz="1400" spc="-5" dirty="0">
                          <a:latin typeface="Arial"/>
                          <a:cs typeface="Arial"/>
                        </a:rPr>
                        <a:t>W</a:t>
                      </a:r>
                      <a:r>
                        <a:rPr sz="1400" spc="5" dirty="0">
                          <a:latin typeface="Arial"/>
                          <a:cs typeface="Arial"/>
                        </a:rPr>
                        <a:t>L</a:t>
                      </a:r>
                      <a:r>
                        <a:rPr sz="1400" spc="-5" dirty="0">
                          <a:latin typeface="Arial"/>
                          <a:cs typeface="Arial"/>
                        </a:rPr>
                        <a:t>P</a:t>
                      </a:r>
                      <a:r>
                        <a:rPr sz="1400" spc="0" dirty="0">
                          <a:latin typeface="Arial"/>
                          <a:cs typeface="Arial"/>
                        </a:rPr>
                        <a:t>), </a:t>
                      </a:r>
                      <a:r>
                        <a:rPr sz="1400" b="1" i="1" spc="5" dirty="0">
                          <a:latin typeface="Arial"/>
                          <a:cs typeface="Arial"/>
                        </a:rPr>
                        <a:t>W</a:t>
                      </a:r>
                      <a:r>
                        <a:rPr sz="1400" b="1" i="1" spc="0" dirty="0">
                          <a:latin typeface="Arial"/>
                          <a:cs typeface="Arial"/>
                        </a:rPr>
                        <a:t>e</a:t>
                      </a:r>
                      <a:r>
                        <a:rPr sz="1400" b="1" i="1" spc="-5" dirty="0">
                          <a:latin typeface="Arial"/>
                          <a:cs typeface="Arial"/>
                        </a:rPr>
                        <a:t>e</a:t>
                      </a:r>
                      <a:r>
                        <a:rPr sz="1400" b="1" i="1" spc="0" dirty="0">
                          <a:latin typeface="Arial"/>
                          <a:cs typeface="Arial"/>
                        </a:rPr>
                        <a:t>k</a:t>
                      </a:r>
                      <a:r>
                        <a:rPr sz="1400" b="1" i="1" spc="5" dirty="0">
                          <a:latin typeface="Arial"/>
                          <a:cs typeface="Arial"/>
                        </a:rPr>
                        <a:t>l</a:t>
                      </a:r>
                      <a:r>
                        <a:rPr sz="1400" b="1" i="1" spc="0" dirty="0">
                          <a:latin typeface="Arial"/>
                          <a:cs typeface="Arial"/>
                        </a:rPr>
                        <a:t>y</a:t>
                      </a:r>
                      <a:r>
                        <a:rPr sz="1400" b="1" i="1" spc="-5" dirty="0">
                          <a:latin typeface="Arial"/>
                          <a:cs typeface="Arial"/>
                        </a:rPr>
                        <a:t> </a:t>
                      </a:r>
                      <a:r>
                        <a:rPr sz="1400" b="1" i="1" spc="0" dirty="0">
                          <a:latin typeface="Arial"/>
                          <a:cs typeface="Arial"/>
                        </a:rPr>
                        <a:t>L</a:t>
                      </a:r>
                      <a:r>
                        <a:rPr sz="1400" b="1" i="1" spc="10" dirty="0">
                          <a:latin typeface="Arial"/>
                          <a:cs typeface="Arial"/>
                        </a:rPr>
                        <a:t>e</a:t>
                      </a:r>
                      <a:r>
                        <a:rPr sz="1400" b="1" i="1" spc="0" dirty="0">
                          <a:latin typeface="Arial"/>
                          <a:cs typeface="Arial"/>
                        </a:rPr>
                        <a:t>s</a:t>
                      </a:r>
                      <a:r>
                        <a:rPr sz="1400" b="1" i="1" spc="5" dirty="0">
                          <a:latin typeface="Arial"/>
                          <a:cs typeface="Arial"/>
                        </a:rPr>
                        <a:t>s</a:t>
                      </a:r>
                      <a:r>
                        <a:rPr sz="1400" b="1" i="1" spc="0" dirty="0">
                          <a:latin typeface="Arial"/>
                          <a:cs typeface="Arial"/>
                        </a:rPr>
                        <a:t>on L</a:t>
                      </a:r>
                      <a:r>
                        <a:rPr sz="1400" b="1" i="1" spc="5" dirty="0">
                          <a:latin typeface="Arial"/>
                          <a:cs typeface="Arial"/>
                        </a:rPr>
                        <a:t>o</a:t>
                      </a:r>
                      <a:r>
                        <a:rPr sz="1400" b="1" i="1" spc="0" dirty="0">
                          <a:latin typeface="Arial"/>
                          <a:cs typeface="Arial"/>
                        </a:rPr>
                        <a:t>g</a:t>
                      </a:r>
                      <a:r>
                        <a:rPr sz="1400" b="1" i="1" spc="10" dirty="0">
                          <a:latin typeface="Arial"/>
                          <a:cs typeface="Arial"/>
                        </a:rPr>
                        <a:t> </a:t>
                      </a:r>
                      <a:r>
                        <a:rPr sz="1400" spc="0" dirty="0">
                          <a:latin typeface="Arial"/>
                          <a:cs typeface="Arial"/>
                        </a:rPr>
                        <a:t>(</a:t>
                      </a:r>
                      <a:r>
                        <a:rPr sz="1400" spc="-5" dirty="0">
                          <a:latin typeface="Arial"/>
                          <a:cs typeface="Arial"/>
                        </a:rPr>
                        <a:t>W</a:t>
                      </a:r>
                      <a:r>
                        <a:rPr sz="1400" spc="0" dirty="0">
                          <a:latin typeface="Arial"/>
                          <a:cs typeface="Arial"/>
                        </a:rPr>
                        <a:t>L</a:t>
                      </a:r>
                      <a:r>
                        <a:rPr sz="1400" spc="-5" dirty="0">
                          <a:latin typeface="Arial"/>
                          <a:cs typeface="Arial"/>
                        </a:rPr>
                        <a:t>L</a:t>
                      </a:r>
                      <a:r>
                        <a:rPr sz="1400" spc="0" dirty="0">
                          <a:latin typeface="Arial"/>
                          <a:cs typeface="Arial"/>
                        </a:rPr>
                        <a:t>),</a:t>
                      </a:r>
                      <a:r>
                        <a:rPr sz="1400" spc="15" dirty="0">
                          <a:latin typeface="Arial"/>
                          <a:cs typeface="Arial"/>
                        </a:rPr>
                        <a:t> </a:t>
                      </a:r>
                      <a:r>
                        <a:rPr sz="1400" b="1" i="1" spc="-5" dirty="0">
                          <a:latin typeface="Arial"/>
                          <a:cs typeface="Arial"/>
                        </a:rPr>
                        <a:t>W</a:t>
                      </a:r>
                      <a:r>
                        <a:rPr sz="1400" b="1" i="1" spc="0" dirty="0">
                          <a:latin typeface="Arial"/>
                          <a:cs typeface="Arial"/>
                        </a:rPr>
                        <a:t>e</a:t>
                      </a:r>
                      <a:r>
                        <a:rPr sz="1400" b="1" i="1" spc="5" dirty="0">
                          <a:latin typeface="Arial"/>
                          <a:cs typeface="Arial"/>
                        </a:rPr>
                        <a:t>e</a:t>
                      </a:r>
                      <a:r>
                        <a:rPr sz="1400" b="1" i="1" spc="0" dirty="0">
                          <a:latin typeface="Arial"/>
                          <a:cs typeface="Arial"/>
                        </a:rPr>
                        <a:t>kly Home</a:t>
                      </a:r>
                      <a:r>
                        <a:rPr sz="1400" b="1" i="1" spc="-5" dirty="0">
                          <a:latin typeface="Arial"/>
                          <a:cs typeface="Arial"/>
                        </a:rPr>
                        <a:t> </a:t>
                      </a:r>
                      <a:r>
                        <a:rPr sz="1400" b="1" i="1" spc="0" dirty="0">
                          <a:latin typeface="Arial"/>
                          <a:cs typeface="Arial"/>
                        </a:rPr>
                        <a:t>Le</a:t>
                      </a:r>
                      <a:r>
                        <a:rPr sz="1400" b="1" i="1" spc="5" dirty="0">
                          <a:latin typeface="Arial"/>
                          <a:cs typeface="Arial"/>
                        </a:rPr>
                        <a:t>a</a:t>
                      </a:r>
                      <a:r>
                        <a:rPr sz="1400" b="1" i="1" spc="-5" dirty="0">
                          <a:latin typeface="Arial"/>
                          <a:cs typeface="Arial"/>
                        </a:rPr>
                        <a:t>r</a:t>
                      </a:r>
                      <a:r>
                        <a:rPr sz="1400" b="1" i="1" spc="0" dirty="0">
                          <a:latin typeface="Arial"/>
                          <a:cs typeface="Arial"/>
                        </a:rPr>
                        <a:t>ning </a:t>
                      </a:r>
                      <a:r>
                        <a:rPr sz="1400" b="1" i="1" spc="-5" dirty="0">
                          <a:latin typeface="Arial"/>
                          <a:cs typeface="Arial"/>
                        </a:rPr>
                        <a:t>P</a:t>
                      </a:r>
                      <a:r>
                        <a:rPr sz="1400" b="1" i="1" spc="10" dirty="0">
                          <a:latin typeface="Arial"/>
                          <a:cs typeface="Arial"/>
                        </a:rPr>
                        <a:t>l</a:t>
                      </a:r>
                      <a:r>
                        <a:rPr sz="1400" b="1" i="1" spc="0" dirty="0">
                          <a:latin typeface="Arial"/>
                          <a:cs typeface="Arial"/>
                        </a:rPr>
                        <a:t>an</a:t>
                      </a:r>
                      <a:r>
                        <a:rPr sz="1400" b="1" i="1" spc="5" dirty="0">
                          <a:latin typeface="Arial"/>
                          <a:cs typeface="Arial"/>
                        </a:rPr>
                        <a:t> </a:t>
                      </a:r>
                      <a:r>
                        <a:rPr sz="1400" spc="0" dirty="0">
                          <a:latin typeface="Arial"/>
                          <a:cs typeface="Arial"/>
                        </a:rPr>
                        <a:t>(</a:t>
                      </a:r>
                      <a:r>
                        <a:rPr sz="1400" spc="-5" dirty="0">
                          <a:latin typeface="Arial"/>
                          <a:cs typeface="Arial"/>
                        </a:rPr>
                        <a:t>W</a:t>
                      </a:r>
                      <a:r>
                        <a:rPr sz="1400" spc="10" dirty="0">
                          <a:latin typeface="Arial"/>
                          <a:cs typeface="Arial"/>
                        </a:rPr>
                        <a:t>H</a:t>
                      </a:r>
                      <a:r>
                        <a:rPr sz="1400" spc="0" dirty="0">
                          <a:latin typeface="Arial"/>
                          <a:cs typeface="Arial"/>
                        </a:rPr>
                        <a:t>L</a:t>
                      </a:r>
                      <a:r>
                        <a:rPr sz="1400" spc="-10" dirty="0">
                          <a:latin typeface="Arial"/>
                          <a:cs typeface="Arial"/>
                        </a:rPr>
                        <a:t>P</a:t>
                      </a:r>
                      <a:r>
                        <a:rPr sz="1400" spc="0" dirty="0">
                          <a:latin typeface="Arial"/>
                          <a:cs typeface="Arial"/>
                        </a:rPr>
                        <a:t>)</a:t>
                      </a:r>
                      <a:r>
                        <a:rPr sz="1400" spc="10" dirty="0">
                          <a:latin typeface="Arial"/>
                          <a:cs typeface="Arial"/>
                        </a:rPr>
                        <a:t> </a:t>
                      </a:r>
                      <a:r>
                        <a:rPr sz="1400" spc="0" dirty="0">
                          <a:latin typeface="Arial"/>
                          <a:cs typeface="Arial"/>
                        </a:rPr>
                        <a:t>a</a:t>
                      </a:r>
                      <a:r>
                        <a:rPr sz="1400" spc="-5" dirty="0">
                          <a:latin typeface="Arial"/>
                          <a:cs typeface="Arial"/>
                        </a:rPr>
                        <a:t>nd</a:t>
                      </a:r>
                      <a:endParaRPr sz="1400">
                        <a:latin typeface="Arial"/>
                        <a:cs typeface="Arial"/>
                      </a:endParaRPr>
                    </a:p>
                    <a:p>
                      <a:pPr marL="64769">
                        <a:lnSpc>
                          <a:spcPct val="100000"/>
                        </a:lnSpc>
                      </a:pPr>
                      <a:r>
                        <a:rPr sz="1400" b="1" i="1" dirty="0">
                          <a:latin typeface="Arial"/>
                          <a:cs typeface="Arial"/>
                        </a:rPr>
                        <a:t>Le</a:t>
                      </a:r>
                      <a:r>
                        <a:rPr sz="1400" b="1" i="1" spc="-5" dirty="0">
                          <a:latin typeface="Arial"/>
                          <a:cs typeface="Arial"/>
                        </a:rPr>
                        <a:t>s</a:t>
                      </a:r>
                      <a:r>
                        <a:rPr sz="1400" b="1" i="1" spc="0" dirty="0">
                          <a:latin typeface="Arial"/>
                          <a:cs typeface="Arial"/>
                        </a:rPr>
                        <a:t>son</a:t>
                      </a:r>
                      <a:r>
                        <a:rPr sz="1400" b="1" i="1" spc="10" dirty="0">
                          <a:latin typeface="Arial"/>
                          <a:cs typeface="Arial"/>
                        </a:rPr>
                        <a:t> </a:t>
                      </a:r>
                      <a:r>
                        <a:rPr sz="1400" b="1" i="1" spc="-5" dirty="0">
                          <a:latin typeface="Arial"/>
                          <a:cs typeface="Arial"/>
                        </a:rPr>
                        <a:t>E</a:t>
                      </a:r>
                      <a:r>
                        <a:rPr sz="1400" b="1" i="1" spc="0" dirty="0">
                          <a:latin typeface="Arial"/>
                          <a:cs typeface="Arial"/>
                        </a:rPr>
                        <a:t>x</a:t>
                      </a:r>
                      <a:r>
                        <a:rPr sz="1400" b="1" i="1" spc="-5" dirty="0">
                          <a:latin typeface="Arial"/>
                          <a:cs typeface="Arial"/>
                        </a:rPr>
                        <a:t>e</a:t>
                      </a:r>
                      <a:r>
                        <a:rPr sz="1400" b="1" i="1" spc="0" dirty="0">
                          <a:latin typeface="Arial"/>
                          <a:cs typeface="Arial"/>
                        </a:rPr>
                        <a:t>m</a:t>
                      </a:r>
                      <a:r>
                        <a:rPr sz="1400" b="1" i="1" spc="5" dirty="0">
                          <a:latin typeface="Arial"/>
                          <a:cs typeface="Arial"/>
                        </a:rPr>
                        <a:t>p</a:t>
                      </a:r>
                      <a:r>
                        <a:rPr sz="1400" b="1" i="1" spc="10" dirty="0">
                          <a:latin typeface="Arial"/>
                          <a:cs typeface="Arial"/>
                        </a:rPr>
                        <a:t>l</a:t>
                      </a:r>
                      <a:r>
                        <a:rPr sz="1400" b="1" i="1" spc="0" dirty="0">
                          <a:latin typeface="Arial"/>
                          <a:cs typeface="Arial"/>
                        </a:rPr>
                        <a:t>a</a:t>
                      </a:r>
                      <a:r>
                        <a:rPr sz="1400" b="1" i="1" spc="5" dirty="0">
                          <a:latin typeface="Arial"/>
                          <a:cs typeface="Arial"/>
                        </a:rPr>
                        <a:t>r</a:t>
                      </a:r>
                      <a:r>
                        <a:rPr sz="1400" b="1" i="1" spc="0" dirty="0">
                          <a:latin typeface="Arial"/>
                          <a:cs typeface="Arial"/>
                        </a:rPr>
                        <a:t>s</a:t>
                      </a:r>
                      <a:r>
                        <a:rPr sz="1400" b="1" i="1" spc="5" dirty="0">
                          <a:latin typeface="Arial"/>
                          <a:cs typeface="Arial"/>
                        </a:rPr>
                        <a:t> </a:t>
                      </a:r>
                      <a:r>
                        <a:rPr sz="1400" spc="0" dirty="0">
                          <a:latin typeface="Arial"/>
                          <a:cs typeface="Arial"/>
                        </a:rPr>
                        <a:t>(L</a:t>
                      </a:r>
                      <a:r>
                        <a:rPr sz="1400" spc="-10" dirty="0">
                          <a:latin typeface="Arial"/>
                          <a:cs typeface="Arial"/>
                        </a:rPr>
                        <a:t>E</a:t>
                      </a:r>
                      <a:r>
                        <a:rPr sz="1400" spc="0" dirty="0">
                          <a:latin typeface="Arial"/>
                          <a:cs typeface="Arial"/>
                        </a:rPr>
                        <a:t>).</a:t>
                      </a:r>
                      <a:endParaRPr sz="1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6"/>
                  </a:ext>
                </a:extLst>
              </a:tr>
              <a:tr h="1165348">
                <a:tc>
                  <a:txBody>
                    <a:bodyPr/>
                    <a:lstStyle/>
                    <a:p>
                      <a:pPr marL="64769" marR="237490">
                        <a:lnSpc>
                          <a:spcPct val="100000"/>
                        </a:lnSpc>
                      </a:pPr>
                      <a:r>
                        <a:rPr sz="1800" b="1" dirty="0">
                          <a:latin typeface="Arial"/>
                          <a:cs typeface="Arial"/>
                        </a:rPr>
                        <a:t>Most </a:t>
                      </a:r>
                      <a:r>
                        <a:rPr sz="1800" b="1" spc="5" dirty="0">
                          <a:latin typeface="Arial"/>
                          <a:cs typeface="Arial"/>
                        </a:rPr>
                        <a:t>E</a:t>
                      </a:r>
                      <a:r>
                        <a:rPr sz="1800" b="1" spc="0" dirty="0">
                          <a:latin typeface="Arial"/>
                          <a:cs typeface="Arial"/>
                        </a:rPr>
                        <a:t>s</a:t>
                      </a:r>
                      <a:r>
                        <a:rPr sz="1800" b="1" spc="-5" dirty="0">
                          <a:latin typeface="Arial"/>
                          <a:cs typeface="Arial"/>
                        </a:rPr>
                        <a:t>s</a:t>
                      </a:r>
                      <a:r>
                        <a:rPr sz="1800" b="1" spc="0" dirty="0">
                          <a:latin typeface="Arial"/>
                          <a:cs typeface="Arial"/>
                        </a:rPr>
                        <a:t>en</a:t>
                      </a:r>
                      <a:r>
                        <a:rPr sz="1800" b="1" spc="5" dirty="0">
                          <a:latin typeface="Arial"/>
                          <a:cs typeface="Arial"/>
                        </a:rPr>
                        <a:t>t</a:t>
                      </a:r>
                      <a:r>
                        <a:rPr sz="1800" b="1" spc="0" dirty="0">
                          <a:latin typeface="Arial"/>
                          <a:cs typeface="Arial"/>
                        </a:rPr>
                        <a:t>i</a:t>
                      </a:r>
                      <a:r>
                        <a:rPr sz="1800" b="1" spc="5" dirty="0">
                          <a:latin typeface="Arial"/>
                          <a:cs typeface="Arial"/>
                        </a:rPr>
                        <a:t>a</a:t>
                      </a:r>
                      <a:r>
                        <a:rPr sz="1800" b="1" spc="0" dirty="0">
                          <a:latin typeface="Arial"/>
                          <a:cs typeface="Arial"/>
                        </a:rPr>
                        <a:t>l</a:t>
                      </a:r>
                      <a:r>
                        <a:rPr sz="1800" b="1" spc="-5" dirty="0">
                          <a:latin typeface="Arial"/>
                          <a:cs typeface="Arial"/>
                        </a:rPr>
                        <a:t> </a:t>
                      </a:r>
                      <a:r>
                        <a:rPr sz="1800" b="1" spc="0" dirty="0">
                          <a:latin typeface="Arial"/>
                          <a:cs typeface="Arial"/>
                        </a:rPr>
                        <a:t>Le</a:t>
                      </a:r>
                      <a:r>
                        <a:rPr sz="1800" b="1" spc="5" dirty="0">
                          <a:latin typeface="Arial"/>
                          <a:cs typeface="Arial"/>
                        </a:rPr>
                        <a:t>a</a:t>
                      </a:r>
                      <a:r>
                        <a:rPr sz="1800" b="1" spc="-5" dirty="0">
                          <a:latin typeface="Arial"/>
                          <a:cs typeface="Arial"/>
                        </a:rPr>
                        <a:t>r</a:t>
                      </a:r>
                      <a:r>
                        <a:rPr sz="1800" b="1" spc="0" dirty="0">
                          <a:latin typeface="Arial"/>
                          <a:cs typeface="Arial"/>
                        </a:rPr>
                        <a:t>ning Com</a:t>
                      </a:r>
                      <a:r>
                        <a:rPr sz="1800" b="1" spc="5" dirty="0">
                          <a:latin typeface="Arial"/>
                          <a:cs typeface="Arial"/>
                        </a:rPr>
                        <a:t>p</a:t>
                      </a:r>
                      <a:r>
                        <a:rPr sz="1800" b="1" spc="0" dirty="0">
                          <a:latin typeface="Arial"/>
                          <a:cs typeface="Arial"/>
                        </a:rPr>
                        <a:t>etenci</a:t>
                      </a:r>
                      <a:r>
                        <a:rPr sz="1800" b="1" spc="5" dirty="0">
                          <a:latin typeface="Arial"/>
                          <a:cs typeface="Arial"/>
                        </a:rPr>
                        <a:t>e</a:t>
                      </a:r>
                      <a:r>
                        <a:rPr sz="1800" b="1" spc="0" dirty="0">
                          <a:latin typeface="Arial"/>
                          <a:cs typeface="Arial"/>
                        </a:rPr>
                        <a:t>s</a:t>
                      </a:r>
                      <a:r>
                        <a:rPr sz="1800" b="1" spc="-5" dirty="0">
                          <a:latin typeface="Arial"/>
                          <a:cs typeface="Arial"/>
                        </a:rPr>
                        <a:t> </a:t>
                      </a:r>
                      <a:r>
                        <a:rPr sz="1800" b="1" spc="0" dirty="0">
                          <a:latin typeface="Arial"/>
                          <a:cs typeface="Arial"/>
                        </a:rPr>
                        <a:t>(</a:t>
                      </a:r>
                      <a:r>
                        <a:rPr sz="1800" b="1" spc="10" dirty="0">
                          <a:latin typeface="Arial"/>
                          <a:cs typeface="Arial"/>
                        </a:rPr>
                        <a:t>M</a:t>
                      </a:r>
                      <a:r>
                        <a:rPr sz="1800" b="1" spc="-5" dirty="0">
                          <a:latin typeface="Arial"/>
                          <a:cs typeface="Arial"/>
                        </a:rPr>
                        <a:t>E</a:t>
                      </a:r>
                      <a:r>
                        <a:rPr sz="1800" b="1" spc="0" dirty="0">
                          <a:latin typeface="Arial"/>
                          <a:cs typeface="Arial"/>
                        </a:rPr>
                        <a:t>LCs)</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430530">
                        <a:lnSpc>
                          <a:spcPct val="100000"/>
                        </a:lnSpc>
                      </a:pPr>
                      <a:r>
                        <a:rPr sz="1400" dirty="0">
                          <a:latin typeface="Arial"/>
                          <a:cs typeface="Arial"/>
                        </a:rPr>
                        <a:t>Ref</a:t>
                      </a:r>
                      <a:r>
                        <a:rPr sz="1400" spc="-5" dirty="0">
                          <a:latin typeface="Arial"/>
                          <a:cs typeface="Arial"/>
                        </a:rPr>
                        <a:t>e</a:t>
                      </a:r>
                      <a:r>
                        <a:rPr sz="1400" spc="0" dirty="0">
                          <a:latin typeface="Arial"/>
                          <a:cs typeface="Arial"/>
                        </a:rPr>
                        <a:t>r to</a:t>
                      </a:r>
                      <a:r>
                        <a:rPr sz="1400" spc="5" dirty="0">
                          <a:latin typeface="Arial"/>
                          <a:cs typeface="Arial"/>
                        </a:rPr>
                        <a:t> </a:t>
                      </a:r>
                      <a:r>
                        <a:rPr sz="1400" spc="0" dirty="0">
                          <a:latin typeface="Arial"/>
                          <a:cs typeface="Arial"/>
                        </a:rPr>
                        <a:t>t</a:t>
                      </a:r>
                      <a:r>
                        <a:rPr sz="1400" spc="-5" dirty="0">
                          <a:latin typeface="Arial"/>
                          <a:cs typeface="Arial"/>
                        </a:rPr>
                        <a:t>h</a:t>
                      </a:r>
                      <a:r>
                        <a:rPr sz="1400" spc="0" dirty="0">
                          <a:latin typeface="Arial"/>
                          <a:cs typeface="Arial"/>
                        </a:rPr>
                        <a:t>e</a:t>
                      </a:r>
                      <a:r>
                        <a:rPr sz="1400" spc="5" dirty="0">
                          <a:latin typeface="Arial"/>
                          <a:cs typeface="Arial"/>
                        </a:rPr>
                        <a:t> </a:t>
                      </a:r>
                      <a:r>
                        <a:rPr sz="1400" spc="0" dirty="0">
                          <a:latin typeface="Arial"/>
                          <a:cs typeface="Arial"/>
                        </a:rPr>
                        <a:t>co</a:t>
                      </a:r>
                      <a:r>
                        <a:rPr sz="1400" spc="-5" dirty="0">
                          <a:latin typeface="Arial"/>
                          <a:cs typeface="Arial"/>
                        </a:rPr>
                        <a:t>m</a:t>
                      </a:r>
                      <a:r>
                        <a:rPr sz="1400" spc="5" dirty="0">
                          <a:latin typeface="Arial"/>
                          <a:cs typeface="Arial"/>
                        </a:rPr>
                        <a:t>p</a:t>
                      </a:r>
                      <a:r>
                        <a:rPr sz="1400" spc="0" dirty="0">
                          <a:latin typeface="Arial"/>
                          <a:cs typeface="Arial"/>
                        </a:rPr>
                        <a:t>et</a:t>
                      </a:r>
                      <a:r>
                        <a:rPr sz="1400" spc="5" dirty="0">
                          <a:latin typeface="Arial"/>
                          <a:cs typeface="Arial"/>
                        </a:rPr>
                        <a:t>e</a:t>
                      </a:r>
                      <a:r>
                        <a:rPr sz="1400" spc="0" dirty="0">
                          <a:latin typeface="Arial"/>
                          <a:cs typeface="Arial"/>
                        </a:rPr>
                        <a:t>nc</a:t>
                      </a:r>
                      <a:r>
                        <a:rPr sz="1400" spc="-5" dirty="0">
                          <a:latin typeface="Arial"/>
                          <a:cs typeface="Arial"/>
                        </a:rPr>
                        <a:t>i</a:t>
                      </a:r>
                      <a:r>
                        <a:rPr sz="1400" spc="0" dirty="0">
                          <a:latin typeface="Arial"/>
                          <a:cs typeface="Arial"/>
                        </a:rPr>
                        <a:t>es </a:t>
                      </a:r>
                      <a:r>
                        <a:rPr sz="1400" spc="5" dirty="0">
                          <a:latin typeface="Arial"/>
                          <a:cs typeface="Arial"/>
                        </a:rPr>
                        <a:t>f</a:t>
                      </a:r>
                      <a:r>
                        <a:rPr sz="1400" spc="0" dirty="0">
                          <a:latin typeface="Arial"/>
                          <a:cs typeface="Arial"/>
                        </a:rPr>
                        <a:t>rom</a:t>
                      </a:r>
                      <a:r>
                        <a:rPr sz="1400" spc="-5" dirty="0">
                          <a:latin typeface="Arial"/>
                          <a:cs typeface="Arial"/>
                        </a:rPr>
                        <a:t> </a:t>
                      </a:r>
                      <a:r>
                        <a:rPr sz="1400" spc="0" dirty="0">
                          <a:latin typeface="Arial"/>
                          <a:cs typeface="Arial"/>
                        </a:rPr>
                        <a:t>t</a:t>
                      </a:r>
                      <a:r>
                        <a:rPr sz="1400" spc="5" dirty="0">
                          <a:latin typeface="Arial"/>
                          <a:cs typeface="Arial"/>
                        </a:rPr>
                        <a:t>h</a:t>
                      </a:r>
                      <a:r>
                        <a:rPr sz="1400" spc="0" dirty="0">
                          <a:latin typeface="Arial"/>
                          <a:cs typeface="Arial"/>
                        </a:rPr>
                        <a:t>e</a:t>
                      </a:r>
                      <a:r>
                        <a:rPr sz="1400" spc="-5" dirty="0">
                          <a:latin typeface="Arial"/>
                          <a:cs typeface="Arial"/>
                        </a:rPr>
                        <a:t> </a:t>
                      </a:r>
                      <a:r>
                        <a:rPr sz="1400" spc="0" dirty="0">
                          <a:latin typeface="Arial"/>
                          <a:cs typeface="Arial"/>
                        </a:rPr>
                        <a:t>K to</a:t>
                      </a:r>
                      <a:r>
                        <a:rPr sz="1400" spc="-5" dirty="0">
                          <a:latin typeface="Arial"/>
                          <a:cs typeface="Arial"/>
                        </a:rPr>
                        <a:t> </a:t>
                      </a:r>
                      <a:r>
                        <a:rPr sz="1400" spc="5" dirty="0">
                          <a:latin typeface="Arial"/>
                          <a:cs typeface="Arial"/>
                        </a:rPr>
                        <a:t>1</a:t>
                      </a:r>
                      <a:r>
                        <a:rPr sz="1400" spc="0" dirty="0">
                          <a:latin typeface="Arial"/>
                          <a:cs typeface="Arial"/>
                        </a:rPr>
                        <a:t>2</a:t>
                      </a:r>
                      <a:r>
                        <a:rPr sz="1400" spc="-5" dirty="0">
                          <a:latin typeface="Arial"/>
                          <a:cs typeface="Arial"/>
                        </a:rPr>
                        <a:t> </a:t>
                      </a:r>
                      <a:r>
                        <a:rPr sz="1400" spc="0" dirty="0">
                          <a:latin typeface="Arial"/>
                          <a:cs typeface="Arial"/>
                        </a:rPr>
                        <a:t>cur</a:t>
                      </a:r>
                      <a:r>
                        <a:rPr sz="1400" spc="5" dirty="0">
                          <a:latin typeface="Arial"/>
                          <a:cs typeface="Arial"/>
                        </a:rPr>
                        <a:t>r</a:t>
                      </a:r>
                      <a:r>
                        <a:rPr sz="1400" spc="-5" dirty="0">
                          <a:latin typeface="Arial"/>
                          <a:cs typeface="Arial"/>
                        </a:rPr>
                        <a:t>i</a:t>
                      </a:r>
                      <a:r>
                        <a:rPr sz="1400" spc="5" dirty="0">
                          <a:latin typeface="Arial"/>
                          <a:cs typeface="Arial"/>
                        </a:rPr>
                        <a:t>cu</a:t>
                      </a:r>
                      <a:r>
                        <a:rPr sz="1400" spc="-5" dirty="0">
                          <a:latin typeface="Arial"/>
                          <a:cs typeface="Arial"/>
                        </a:rPr>
                        <a:t>l</a:t>
                      </a:r>
                      <a:r>
                        <a:rPr sz="1400" spc="0" dirty="0">
                          <a:latin typeface="Arial"/>
                          <a:cs typeface="Arial"/>
                        </a:rPr>
                        <a:t>um</a:t>
                      </a:r>
                      <a:r>
                        <a:rPr sz="1400" spc="5" dirty="0">
                          <a:latin typeface="Arial"/>
                          <a:cs typeface="Arial"/>
                        </a:rPr>
                        <a:t> </a:t>
                      </a:r>
                      <a:r>
                        <a:rPr sz="1400" spc="0" dirty="0">
                          <a:latin typeface="Arial"/>
                          <a:cs typeface="Arial"/>
                        </a:rPr>
                        <a:t>g</a:t>
                      </a:r>
                      <a:r>
                        <a:rPr sz="1400" spc="-5" dirty="0">
                          <a:latin typeface="Arial"/>
                          <a:cs typeface="Arial"/>
                        </a:rPr>
                        <a:t>u</a:t>
                      </a:r>
                      <a:r>
                        <a:rPr sz="1400" spc="5" dirty="0">
                          <a:latin typeface="Arial"/>
                          <a:cs typeface="Arial"/>
                        </a:rPr>
                        <a:t>i</a:t>
                      </a:r>
                      <a:r>
                        <a:rPr sz="1400" spc="0" dirty="0">
                          <a:latin typeface="Arial"/>
                          <a:cs typeface="Arial"/>
                        </a:rPr>
                        <a:t>d</a:t>
                      </a:r>
                      <a:r>
                        <a:rPr sz="1400" spc="-5" dirty="0">
                          <a:latin typeface="Arial"/>
                          <a:cs typeface="Arial"/>
                        </a:rPr>
                        <a:t>e</a:t>
                      </a:r>
                      <a:r>
                        <a:rPr sz="1400" spc="0" dirty="0">
                          <a:latin typeface="Arial"/>
                          <a:cs typeface="Arial"/>
                        </a:rPr>
                        <a:t>s w</a:t>
                      </a:r>
                      <a:r>
                        <a:rPr sz="1400" spc="5" dirty="0">
                          <a:latin typeface="Arial"/>
                          <a:cs typeface="Arial"/>
                        </a:rPr>
                        <a:t>h</a:t>
                      </a:r>
                      <a:r>
                        <a:rPr sz="1400" spc="-5" dirty="0">
                          <a:latin typeface="Arial"/>
                          <a:cs typeface="Arial"/>
                        </a:rPr>
                        <a:t>i</a:t>
                      </a:r>
                      <a:r>
                        <a:rPr sz="1400" spc="5" dirty="0">
                          <a:latin typeface="Arial"/>
                          <a:cs typeface="Arial"/>
                        </a:rPr>
                        <a:t>c</a:t>
                      </a:r>
                      <a:r>
                        <a:rPr sz="1400" spc="0" dirty="0">
                          <a:latin typeface="Arial"/>
                          <a:cs typeface="Arial"/>
                        </a:rPr>
                        <a:t>h</a:t>
                      </a:r>
                      <a:r>
                        <a:rPr sz="1400" spc="-5" dirty="0">
                          <a:latin typeface="Arial"/>
                          <a:cs typeface="Arial"/>
                        </a:rPr>
                        <a:t> a</a:t>
                      </a:r>
                      <a:r>
                        <a:rPr sz="1400" spc="0" dirty="0">
                          <a:latin typeface="Arial"/>
                          <a:cs typeface="Arial"/>
                        </a:rPr>
                        <a:t>re</a:t>
                      </a:r>
                      <a:r>
                        <a:rPr sz="1400" spc="5" dirty="0">
                          <a:latin typeface="Arial"/>
                          <a:cs typeface="Arial"/>
                        </a:rPr>
                        <a:t> </a:t>
                      </a:r>
                      <a:r>
                        <a:rPr sz="1400" spc="0" dirty="0">
                          <a:latin typeface="Arial"/>
                          <a:cs typeface="Arial"/>
                        </a:rPr>
                        <a:t>m</a:t>
                      </a:r>
                      <a:r>
                        <a:rPr sz="1400" spc="-5" dirty="0">
                          <a:latin typeface="Arial"/>
                          <a:cs typeface="Arial"/>
                        </a:rPr>
                        <a:t>o</a:t>
                      </a:r>
                      <a:r>
                        <a:rPr sz="1400" spc="5" dirty="0">
                          <a:latin typeface="Arial"/>
                          <a:cs typeface="Arial"/>
                        </a:rPr>
                        <a:t>s</a:t>
                      </a:r>
                      <a:r>
                        <a:rPr sz="1400" spc="0" dirty="0">
                          <a:latin typeface="Arial"/>
                          <a:cs typeface="Arial"/>
                        </a:rPr>
                        <a:t>t</a:t>
                      </a:r>
                      <a:r>
                        <a:rPr sz="1400" spc="5" dirty="0">
                          <a:latin typeface="Arial"/>
                          <a:cs typeface="Arial"/>
                        </a:rPr>
                        <a:t> </a:t>
                      </a:r>
                      <a:r>
                        <a:rPr sz="1400" spc="0" dirty="0">
                          <a:latin typeface="Arial"/>
                          <a:cs typeface="Arial"/>
                        </a:rPr>
                        <a:t>use</a:t>
                      </a:r>
                      <a:r>
                        <a:rPr sz="1400" spc="5" dirty="0">
                          <a:latin typeface="Arial"/>
                          <a:cs typeface="Arial"/>
                        </a:rPr>
                        <a:t>f</a:t>
                      </a:r>
                      <a:r>
                        <a:rPr sz="1400" spc="0" dirty="0">
                          <a:latin typeface="Arial"/>
                          <a:cs typeface="Arial"/>
                        </a:rPr>
                        <a:t>ul </a:t>
                      </a:r>
                      <a:r>
                        <a:rPr sz="1400" spc="-5" dirty="0">
                          <a:latin typeface="Arial"/>
                          <a:cs typeface="Arial"/>
                        </a:rPr>
                        <a:t>i</a:t>
                      </a:r>
                      <a:r>
                        <a:rPr sz="1400" spc="0" dirty="0">
                          <a:latin typeface="Arial"/>
                          <a:cs typeface="Arial"/>
                        </a:rPr>
                        <a:t>n</a:t>
                      </a:r>
                      <a:r>
                        <a:rPr sz="1400" spc="-5" dirty="0">
                          <a:latin typeface="Arial"/>
                          <a:cs typeface="Arial"/>
                        </a:rPr>
                        <a:t> </a:t>
                      </a:r>
                      <a:r>
                        <a:rPr sz="1400" spc="5" dirty="0">
                          <a:latin typeface="Arial"/>
                          <a:cs typeface="Arial"/>
                        </a:rPr>
                        <a:t>m</a:t>
                      </a:r>
                      <a:r>
                        <a:rPr sz="1400" spc="0" dirty="0">
                          <a:latin typeface="Arial"/>
                          <a:cs typeface="Arial"/>
                        </a:rPr>
                        <a:t>a</a:t>
                      </a:r>
                      <a:r>
                        <a:rPr sz="1400" spc="-5" dirty="0">
                          <a:latin typeface="Arial"/>
                          <a:cs typeface="Arial"/>
                        </a:rPr>
                        <a:t>n</a:t>
                      </a:r>
                      <a:r>
                        <a:rPr sz="1400" spc="0" dirty="0">
                          <a:latin typeface="Arial"/>
                          <a:cs typeface="Arial"/>
                        </a:rPr>
                        <a:t>y pr</a:t>
                      </a:r>
                      <a:r>
                        <a:rPr sz="1400" spc="10" dirty="0">
                          <a:latin typeface="Arial"/>
                          <a:cs typeface="Arial"/>
                        </a:rPr>
                        <a:t>o</a:t>
                      </a:r>
                      <a:r>
                        <a:rPr sz="1400" spc="0" dirty="0">
                          <a:latin typeface="Arial"/>
                          <a:cs typeface="Arial"/>
                        </a:rPr>
                        <a:t>fes</a:t>
                      </a:r>
                      <a:r>
                        <a:rPr sz="1400" spc="5" dirty="0">
                          <a:latin typeface="Arial"/>
                          <a:cs typeface="Arial"/>
                        </a:rPr>
                        <a:t>s</a:t>
                      </a:r>
                      <a:r>
                        <a:rPr sz="1400" spc="-5" dirty="0">
                          <a:latin typeface="Arial"/>
                          <a:cs typeface="Arial"/>
                        </a:rPr>
                        <a:t>i</a:t>
                      </a:r>
                      <a:r>
                        <a:rPr sz="1400" spc="0" dirty="0">
                          <a:latin typeface="Arial"/>
                          <a:cs typeface="Arial"/>
                        </a:rPr>
                        <a:t>o</a:t>
                      </a:r>
                      <a:r>
                        <a:rPr sz="1400" spc="-5" dirty="0">
                          <a:latin typeface="Arial"/>
                          <a:cs typeface="Arial"/>
                        </a:rPr>
                        <a:t>n</a:t>
                      </a:r>
                      <a:r>
                        <a:rPr sz="1400" spc="0" dirty="0">
                          <a:latin typeface="Arial"/>
                          <a:cs typeface="Arial"/>
                        </a:rPr>
                        <a:t>s</a:t>
                      </a:r>
                      <a:r>
                        <a:rPr sz="1400" spc="10" dirty="0">
                          <a:latin typeface="Arial"/>
                          <a:cs typeface="Arial"/>
                        </a:rPr>
                        <a:t> </a:t>
                      </a:r>
                      <a:r>
                        <a:rPr sz="1400" spc="0" dirty="0">
                          <a:latin typeface="Arial"/>
                          <a:cs typeface="Arial"/>
                        </a:rPr>
                        <a:t>a</a:t>
                      </a:r>
                      <a:r>
                        <a:rPr sz="1400" spc="-5" dirty="0">
                          <a:latin typeface="Arial"/>
                          <a:cs typeface="Arial"/>
                        </a:rPr>
                        <a:t>n</a:t>
                      </a:r>
                      <a:r>
                        <a:rPr sz="1400" spc="0" dirty="0">
                          <a:latin typeface="Arial"/>
                          <a:cs typeface="Arial"/>
                        </a:rPr>
                        <a:t>d</a:t>
                      </a:r>
                      <a:r>
                        <a:rPr sz="1400" spc="15" dirty="0">
                          <a:latin typeface="Arial"/>
                          <a:cs typeface="Arial"/>
                        </a:rPr>
                        <a:t> </a:t>
                      </a:r>
                      <a:r>
                        <a:rPr sz="1400" spc="-5" dirty="0">
                          <a:latin typeface="Arial"/>
                          <a:cs typeface="Arial"/>
                        </a:rPr>
                        <a:t>i</a:t>
                      </a:r>
                      <a:r>
                        <a:rPr sz="1400" spc="0" dirty="0">
                          <a:latin typeface="Arial"/>
                          <a:cs typeface="Arial"/>
                        </a:rPr>
                        <a:t>n</a:t>
                      </a:r>
                      <a:r>
                        <a:rPr sz="1400" spc="-5" dirty="0">
                          <a:latin typeface="Arial"/>
                          <a:cs typeface="Arial"/>
                        </a:rPr>
                        <a:t> e</a:t>
                      </a:r>
                      <a:r>
                        <a:rPr sz="1400" spc="5" dirty="0">
                          <a:latin typeface="Arial"/>
                          <a:cs typeface="Arial"/>
                        </a:rPr>
                        <a:t>v</a:t>
                      </a:r>
                      <a:r>
                        <a:rPr sz="1400" spc="0" dirty="0">
                          <a:latin typeface="Arial"/>
                          <a:cs typeface="Arial"/>
                        </a:rPr>
                        <a:t>er</a:t>
                      </a:r>
                      <a:r>
                        <a:rPr sz="1400" spc="5" dirty="0">
                          <a:latin typeface="Arial"/>
                          <a:cs typeface="Arial"/>
                        </a:rPr>
                        <a:t>yd</a:t>
                      </a:r>
                      <a:r>
                        <a:rPr sz="1400" spc="0" dirty="0">
                          <a:latin typeface="Arial"/>
                          <a:cs typeface="Arial"/>
                        </a:rPr>
                        <a:t>ay </a:t>
                      </a:r>
                      <a:r>
                        <a:rPr sz="1400" spc="-10" dirty="0">
                          <a:latin typeface="Arial"/>
                          <a:cs typeface="Arial"/>
                        </a:rPr>
                        <a:t>l</a:t>
                      </a:r>
                      <a:r>
                        <a:rPr sz="1400" spc="5" dirty="0">
                          <a:latin typeface="Arial"/>
                          <a:cs typeface="Arial"/>
                        </a:rPr>
                        <a:t>i</a:t>
                      </a:r>
                      <a:r>
                        <a:rPr sz="1400" spc="0" dirty="0">
                          <a:latin typeface="Arial"/>
                          <a:cs typeface="Arial"/>
                        </a:rPr>
                        <a:t>fe,</a:t>
                      </a:r>
                      <a:r>
                        <a:rPr sz="1400" spc="50" dirty="0">
                          <a:latin typeface="Arial"/>
                          <a:cs typeface="Arial"/>
                        </a:rPr>
                        <a:t> </a:t>
                      </a:r>
                      <a:r>
                        <a:rPr sz="1400" spc="10" dirty="0">
                          <a:latin typeface="Arial"/>
                          <a:cs typeface="Arial"/>
                        </a:rPr>
                        <a:t>t</a:t>
                      </a:r>
                      <a:r>
                        <a:rPr sz="1400" spc="0" dirty="0">
                          <a:latin typeface="Arial"/>
                          <a:cs typeface="Arial"/>
                        </a:rPr>
                        <a:t>h</a:t>
                      </a:r>
                      <a:r>
                        <a:rPr sz="1400" spc="-5" dirty="0">
                          <a:latin typeface="Arial"/>
                          <a:cs typeface="Arial"/>
                        </a:rPr>
                        <a:t>e</a:t>
                      </a:r>
                      <a:r>
                        <a:rPr sz="1400" spc="0" dirty="0">
                          <a:latin typeface="Arial"/>
                          <a:cs typeface="Arial"/>
                        </a:rPr>
                        <a:t>re</a:t>
                      </a:r>
                      <a:r>
                        <a:rPr sz="1400" spc="-5" dirty="0">
                          <a:latin typeface="Arial"/>
                          <a:cs typeface="Arial"/>
                        </a:rPr>
                        <a:t>b</a:t>
                      </a:r>
                      <a:r>
                        <a:rPr sz="1400" spc="0" dirty="0">
                          <a:latin typeface="Arial"/>
                          <a:cs typeface="Arial"/>
                        </a:rPr>
                        <a:t>y </a:t>
                      </a:r>
                      <a:r>
                        <a:rPr sz="1400" spc="5" dirty="0">
                          <a:latin typeface="Arial"/>
                          <a:cs typeface="Arial"/>
                        </a:rPr>
                        <a:t>s</a:t>
                      </a:r>
                      <a:r>
                        <a:rPr sz="1400" spc="0" dirty="0">
                          <a:latin typeface="Arial"/>
                          <a:cs typeface="Arial"/>
                        </a:rPr>
                        <a:t>at</a:t>
                      </a:r>
                      <a:r>
                        <a:rPr sz="1400" spc="-10" dirty="0">
                          <a:latin typeface="Arial"/>
                          <a:cs typeface="Arial"/>
                        </a:rPr>
                        <a:t>i</a:t>
                      </a:r>
                      <a:r>
                        <a:rPr sz="1400" spc="5" dirty="0">
                          <a:latin typeface="Arial"/>
                          <a:cs typeface="Arial"/>
                        </a:rPr>
                        <a:t>s</a:t>
                      </a:r>
                      <a:r>
                        <a:rPr sz="1400" spc="0" dirty="0">
                          <a:latin typeface="Arial"/>
                          <a:cs typeface="Arial"/>
                        </a:rPr>
                        <a:t>fy</a:t>
                      </a:r>
                      <a:r>
                        <a:rPr sz="1400" spc="-5" dirty="0">
                          <a:latin typeface="Arial"/>
                          <a:cs typeface="Arial"/>
                        </a:rPr>
                        <a:t>i</a:t>
                      </a:r>
                      <a:r>
                        <a:rPr sz="1400" spc="0" dirty="0">
                          <a:latin typeface="Arial"/>
                          <a:cs typeface="Arial"/>
                        </a:rPr>
                        <a:t>ng</a:t>
                      </a:r>
                      <a:r>
                        <a:rPr sz="1400" spc="5" dirty="0">
                          <a:latin typeface="Arial"/>
                          <a:cs typeface="Arial"/>
                        </a:rPr>
                        <a:t> </a:t>
                      </a:r>
                      <a:r>
                        <a:rPr sz="1400" spc="0" dirty="0">
                          <a:latin typeface="Arial"/>
                          <a:cs typeface="Arial"/>
                        </a:rPr>
                        <a:t>t</a:t>
                      </a:r>
                      <a:r>
                        <a:rPr sz="1400" spc="-5" dirty="0">
                          <a:latin typeface="Arial"/>
                          <a:cs typeface="Arial"/>
                        </a:rPr>
                        <a:t>h</a:t>
                      </a:r>
                      <a:r>
                        <a:rPr sz="1400" spc="0" dirty="0">
                          <a:latin typeface="Arial"/>
                          <a:cs typeface="Arial"/>
                        </a:rPr>
                        <a:t>e</a:t>
                      </a:r>
                      <a:r>
                        <a:rPr sz="1400" spc="5" dirty="0">
                          <a:latin typeface="Arial"/>
                          <a:cs typeface="Arial"/>
                        </a:rPr>
                        <a:t> </a:t>
                      </a:r>
                      <a:r>
                        <a:rPr sz="1400" spc="0" dirty="0">
                          <a:latin typeface="Arial"/>
                          <a:cs typeface="Arial"/>
                        </a:rPr>
                        <a:t>s</a:t>
                      </a:r>
                      <a:r>
                        <a:rPr sz="1400" spc="5" dirty="0">
                          <a:latin typeface="Arial"/>
                          <a:cs typeface="Arial"/>
                        </a:rPr>
                        <a:t>o</a:t>
                      </a:r>
                      <a:r>
                        <a:rPr sz="1400" spc="0" dirty="0">
                          <a:latin typeface="Arial"/>
                          <a:cs typeface="Arial"/>
                        </a:rPr>
                        <a:t>-</a:t>
                      </a:r>
                      <a:r>
                        <a:rPr sz="1400" spc="5" dirty="0">
                          <a:latin typeface="Arial"/>
                          <a:cs typeface="Arial"/>
                        </a:rPr>
                        <a:t>c</a:t>
                      </a:r>
                      <a:r>
                        <a:rPr sz="1400" spc="0" dirty="0">
                          <a:latin typeface="Arial"/>
                          <a:cs typeface="Arial"/>
                        </a:rPr>
                        <a:t>a</a:t>
                      </a:r>
                      <a:r>
                        <a:rPr sz="1400" spc="-10" dirty="0">
                          <a:latin typeface="Arial"/>
                          <a:cs typeface="Arial"/>
                        </a:rPr>
                        <a:t>l</a:t>
                      </a:r>
                      <a:r>
                        <a:rPr sz="1400" spc="5" dirty="0">
                          <a:latin typeface="Arial"/>
                          <a:cs typeface="Arial"/>
                        </a:rPr>
                        <a:t>l</a:t>
                      </a:r>
                      <a:r>
                        <a:rPr sz="1400" spc="0" dirty="0">
                          <a:latin typeface="Arial"/>
                          <a:cs typeface="Arial"/>
                        </a:rPr>
                        <a:t>ed e</a:t>
                      </a:r>
                      <a:r>
                        <a:rPr sz="1400" spc="-5" dirty="0">
                          <a:latin typeface="Arial"/>
                          <a:cs typeface="Arial"/>
                        </a:rPr>
                        <a:t>n</a:t>
                      </a:r>
                      <a:r>
                        <a:rPr sz="1400" spc="5" dirty="0">
                          <a:latin typeface="Arial"/>
                          <a:cs typeface="Arial"/>
                        </a:rPr>
                        <a:t>d</a:t>
                      </a:r>
                      <a:r>
                        <a:rPr sz="1400" spc="0" dirty="0">
                          <a:latin typeface="Arial"/>
                          <a:cs typeface="Arial"/>
                        </a:rPr>
                        <a:t>urance</a:t>
                      </a:r>
                      <a:r>
                        <a:rPr sz="1400" spc="-5" dirty="0">
                          <a:latin typeface="Arial"/>
                          <a:cs typeface="Arial"/>
                        </a:rPr>
                        <a:t> </a:t>
                      </a:r>
                      <a:r>
                        <a:rPr sz="1400" spc="0" dirty="0">
                          <a:latin typeface="Arial"/>
                          <a:cs typeface="Arial"/>
                        </a:rPr>
                        <a:t>cr</a:t>
                      </a:r>
                      <a:r>
                        <a:rPr sz="1400" spc="-5" dirty="0">
                          <a:latin typeface="Arial"/>
                          <a:cs typeface="Arial"/>
                        </a:rPr>
                        <a:t>i</a:t>
                      </a:r>
                      <a:r>
                        <a:rPr sz="1400" spc="0" dirty="0">
                          <a:latin typeface="Arial"/>
                          <a:cs typeface="Arial"/>
                        </a:rPr>
                        <a:t>te</a:t>
                      </a:r>
                      <a:r>
                        <a:rPr sz="1400" spc="10" dirty="0">
                          <a:latin typeface="Arial"/>
                          <a:cs typeface="Arial"/>
                        </a:rPr>
                        <a:t>r</a:t>
                      </a:r>
                      <a:r>
                        <a:rPr sz="1400" spc="-5" dirty="0">
                          <a:latin typeface="Arial"/>
                          <a:cs typeface="Arial"/>
                        </a:rPr>
                        <a:t>i</a:t>
                      </a:r>
                      <a:r>
                        <a:rPr sz="1400" spc="0" dirty="0">
                          <a:latin typeface="Arial"/>
                          <a:cs typeface="Arial"/>
                        </a:rPr>
                        <a:t>o</a:t>
                      </a:r>
                      <a:r>
                        <a:rPr sz="1400" spc="5" dirty="0">
                          <a:latin typeface="Arial"/>
                          <a:cs typeface="Arial"/>
                        </a:rPr>
                        <a:t>n</a:t>
                      </a:r>
                      <a:r>
                        <a:rPr sz="1400" spc="0" dirty="0">
                          <a:latin typeface="Arial"/>
                          <a:cs typeface="Arial"/>
                        </a:rPr>
                        <a:t>.</a:t>
                      </a:r>
                      <a:endParaRPr sz="1400" dirty="0">
                        <a:latin typeface="Arial"/>
                        <a:cs typeface="Arial"/>
                      </a:endParaRPr>
                    </a:p>
                    <a:p>
                      <a:pPr>
                        <a:lnSpc>
                          <a:spcPct val="100000"/>
                        </a:lnSpc>
                        <a:spcBef>
                          <a:spcPts val="29"/>
                        </a:spcBef>
                      </a:pPr>
                      <a:endParaRPr sz="1800" dirty="0"/>
                    </a:p>
                    <a:p>
                      <a:pPr marL="64769" marR="243204">
                        <a:lnSpc>
                          <a:spcPct val="100000"/>
                        </a:lnSpc>
                      </a:pPr>
                      <a:r>
                        <a:rPr sz="1400" spc="-5" dirty="0">
                          <a:latin typeface="Arial"/>
                          <a:cs typeface="Arial"/>
                        </a:rPr>
                        <a:t>A</a:t>
                      </a:r>
                      <a:r>
                        <a:rPr sz="1400" spc="0" dirty="0">
                          <a:latin typeface="Arial"/>
                          <a:cs typeface="Arial"/>
                        </a:rPr>
                        <a:t>nch</a:t>
                      </a:r>
                      <a:r>
                        <a:rPr sz="1400" spc="-5" dirty="0">
                          <a:latin typeface="Arial"/>
                          <a:cs typeface="Arial"/>
                        </a:rPr>
                        <a:t>o</a:t>
                      </a:r>
                      <a:r>
                        <a:rPr sz="1400" spc="0" dirty="0">
                          <a:latin typeface="Arial"/>
                          <a:cs typeface="Arial"/>
                        </a:rPr>
                        <a:t>r</a:t>
                      </a:r>
                      <a:r>
                        <a:rPr sz="1400" spc="5" dirty="0">
                          <a:latin typeface="Arial"/>
                          <a:cs typeface="Arial"/>
                        </a:rPr>
                        <a:t>e</a:t>
                      </a:r>
                      <a:r>
                        <a:rPr sz="1400" spc="0" dirty="0">
                          <a:latin typeface="Arial"/>
                          <a:cs typeface="Arial"/>
                        </a:rPr>
                        <a:t>d</a:t>
                      </a:r>
                      <a:r>
                        <a:rPr sz="1400" spc="-5" dirty="0">
                          <a:latin typeface="Arial"/>
                          <a:cs typeface="Arial"/>
                        </a:rPr>
                        <a:t> </a:t>
                      </a:r>
                      <a:r>
                        <a:rPr sz="1400" spc="5" dirty="0">
                          <a:latin typeface="Arial"/>
                          <a:cs typeface="Arial"/>
                        </a:rPr>
                        <a:t>o</a:t>
                      </a:r>
                      <a:r>
                        <a:rPr sz="1400" spc="0" dirty="0">
                          <a:latin typeface="Arial"/>
                          <a:cs typeface="Arial"/>
                        </a:rPr>
                        <a:t>n</a:t>
                      </a:r>
                      <a:r>
                        <a:rPr sz="1400" spc="-5" dirty="0">
                          <a:latin typeface="Arial"/>
                          <a:cs typeface="Arial"/>
                        </a:rPr>
                        <a:t> t</a:t>
                      </a:r>
                      <a:r>
                        <a:rPr sz="1400" spc="5" dirty="0">
                          <a:latin typeface="Arial"/>
                          <a:cs typeface="Arial"/>
                        </a:rPr>
                        <a:t>h</a:t>
                      </a:r>
                      <a:r>
                        <a:rPr sz="1400" spc="0" dirty="0">
                          <a:latin typeface="Arial"/>
                          <a:cs typeface="Arial"/>
                        </a:rPr>
                        <a:t>e</a:t>
                      </a:r>
                      <a:r>
                        <a:rPr sz="1400" spc="-5" dirty="0">
                          <a:latin typeface="Arial"/>
                          <a:cs typeface="Arial"/>
                        </a:rPr>
                        <a:t> p</a:t>
                      </a:r>
                      <a:r>
                        <a:rPr sz="1400" spc="0" dirty="0">
                          <a:latin typeface="Arial"/>
                          <a:cs typeface="Arial"/>
                        </a:rPr>
                        <a:t>res</a:t>
                      </a:r>
                      <a:r>
                        <a:rPr sz="1400" spc="5" dirty="0">
                          <a:latin typeface="Arial"/>
                          <a:cs typeface="Arial"/>
                        </a:rPr>
                        <a:t>c</a:t>
                      </a:r>
                      <a:r>
                        <a:rPr sz="1400" spc="0" dirty="0">
                          <a:latin typeface="Arial"/>
                          <a:cs typeface="Arial"/>
                        </a:rPr>
                        <a:t>r</a:t>
                      </a:r>
                      <a:r>
                        <a:rPr sz="1400" spc="-5" dirty="0">
                          <a:latin typeface="Arial"/>
                          <a:cs typeface="Arial"/>
                        </a:rPr>
                        <a:t>i</a:t>
                      </a:r>
                      <a:r>
                        <a:rPr sz="1400" spc="5" dirty="0">
                          <a:latin typeface="Arial"/>
                          <a:cs typeface="Arial"/>
                        </a:rPr>
                        <a:t>be</a:t>
                      </a:r>
                      <a:r>
                        <a:rPr sz="1400" spc="0" dirty="0">
                          <a:latin typeface="Arial"/>
                          <a:cs typeface="Arial"/>
                        </a:rPr>
                        <a:t>d</a:t>
                      </a:r>
                      <a:r>
                        <a:rPr sz="1400" spc="-5" dirty="0">
                          <a:latin typeface="Arial"/>
                          <a:cs typeface="Arial"/>
                        </a:rPr>
                        <a:t> </a:t>
                      </a:r>
                      <a:r>
                        <a:rPr sz="1400" spc="0" dirty="0">
                          <a:latin typeface="Arial"/>
                          <a:cs typeface="Arial"/>
                        </a:rPr>
                        <a:t>sta</a:t>
                      </a:r>
                      <a:r>
                        <a:rPr sz="1400" spc="-5" dirty="0">
                          <a:latin typeface="Arial"/>
                          <a:cs typeface="Arial"/>
                        </a:rPr>
                        <a:t>n</a:t>
                      </a:r>
                      <a:r>
                        <a:rPr sz="1400" spc="5" dirty="0">
                          <a:latin typeface="Arial"/>
                          <a:cs typeface="Arial"/>
                        </a:rPr>
                        <a:t>d</a:t>
                      </a:r>
                      <a:r>
                        <a:rPr sz="1400" spc="0" dirty="0">
                          <a:latin typeface="Arial"/>
                          <a:cs typeface="Arial"/>
                        </a:rPr>
                        <a:t>ard</a:t>
                      </a:r>
                      <a:r>
                        <a:rPr sz="1400" spc="5" dirty="0">
                          <a:latin typeface="Arial"/>
                          <a:cs typeface="Arial"/>
                        </a:rPr>
                        <a:t>s</a:t>
                      </a:r>
                      <a:r>
                        <a:rPr sz="1400" spc="0" dirty="0">
                          <a:latin typeface="Arial"/>
                          <a:cs typeface="Arial"/>
                        </a:rPr>
                        <a:t>,</a:t>
                      </a:r>
                      <a:r>
                        <a:rPr sz="1400" spc="-5" dirty="0">
                          <a:latin typeface="Arial"/>
                          <a:cs typeface="Arial"/>
                        </a:rPr>
                        <a:t> </a:t>
                      </a:r>
                      <a:r>
                        <a:rPr sz="1400" spc="0" dirty="0">
                          <a:latin typeface="Arial"/>
                          <a:cs typeface="Arial"/>
                        </a:rPr>
                        <a:t>t</a:t>
                      </a:r>
                      <a:r>
                        <a:rPr sz="1400" spc="5" dirty="0">
                          <a:latin typeface="Arial"/>
                          <a:cs typeface="Arial"/>
                        </a:rPr>
                        <a:t>h</a:t>
                      </a:r>
                      <a:r>
                        <a:rPr sz="1400" spc="0" dirty="0">
                          <a:latin typeface="Arial"/>
                          <a:cs typeface="Arial"/>
                        </a:rPr>
                        <a:t>ese</a:t>
                      </a:r>
                      <a:r>
                        <a:rPr sz="1400" spc="-5" dirty="0">
                          <a:latin typeface="Arial"/>
                          <a:cs typeface="Arial"/>
                        </a:rPr>
                        <a:t> </a:t>
                      </a:r>
                      <a:r>
                        <a:rPr sz="1400" spc="0" dirty="0">
                          <a:latin typeface="Arial"/>
                          <a:cs typeface="Arial"/>
                        </a:rPr>
                        <a:t>co</a:t>
                      </a:r>
                      <a:r>
                        <a:rPr sz="1400" spc="5" dirty="0">
                          <a:latin typeface="Arial"/>
                          <a:cs typeface="Arial"/>
                        </a:rPr>
                        <a:t>m</a:t>
                      </a:r>
                      <a:r>
                        <a:rPr sz="1400" spc="0" dirty="0">
                          <a:latin typeface="Arial"/>
                          <a:cs typeface="Arial"/>
                        </a:rPr>
                        <a:t>p</a:t>
                      </a:r>
                      <a:r>
                        <a:rPr sz="1400" spc="-5" dirty="0">
                          <a:latin typeface="Arial"/>
                          <a:cs typeface="Arial"/>
                        </a:rPr>
                        <a:t>e</a:t>
                      </a:r>
                      <a:r>
                        <a:rPr sz="1400" spc="10" dirty="0">
                          <a:latin typeface="Arial"/>
                          <a:cs typeface="Arial"/>
                        </a:rPr>
                        <a:t>t</a:t>
                      </a:r>
                      <a:r>
                        <a:rPr sz="1400" spc="0" dirty="0">
                          <a:latin typeface="Arial"/>
                          <a:cs typeface="Arial"/>
                        </a:rPr>
                        <a:t>e</a:t>
                      </a:r>
                      <a:r>
                        <a:rPr sz="1400" spc="-5" dirty="0">
                          <a:latin typeface="Arial"/>
                          <a:cs typeface="Arial"/>
                        </a:rPr>
                        <a:t>n</a:t>
                      </a:r>
                      <a:r>
                        <a:rPr sz="1400" spc="5" dirty="0">
                          <a:latin typeface="Arial"/>
                          <a:cs typeface="Arial"/>
                        </a:rPr>
                        <a:t>c</a:t>
                      </a:r>
                      <a:r>
                        <a:rPr sz="1400" spc="-5" dirty="0">
                          <a:latin typeface="Arial"/>
                          <a:cs typeface="Arial"/>
                        </a:rPr>
                        <a:t>i</a:t>
                      </a:r>
                      <a:r>
                        <a:rPr sz="1400" spc="0" dirty="0">
                          <a:latin typeface="Arial"/>
                          <a:cs typeface="Arial"/>
                        </a:rPr>
                        <a:t>es</a:t>
                      </a:r>
                      <a:r>
                        <a:rPr sz="1400" spc="10" dirty="0">
                          <a:latin typeface="Arial"/>
                          <a:cs typeface="Arial"/>
                        </a:rPr>
                        <a:t> </a:t>
                      </a:r>
                      <a:r>
                        <a:rPr sz="1400" spc="-5" dirty="0">
                          <a:latin typeface="Arial"/>
                          <a:cs typeface="Arial"/>
                        </a:rPr>
                        <a:t>i</a:t>
                      </a:r>
                      <a:r>
                        <a:rPr sz="1400" spc="0" dirty="0">
                          <a:latin typeface="Arial"/>
                          <a:cs typeface="Arial"/>
                        </a:rPr>
                        <a:t>d</a:t>
                      </a:r>
                      <a:r>
                        <a:rPr sz="1400" spc="5" dirty="0">
                          <a:latin typeface="Arial"/>
                          <a:cs typeface="Arial"/>
                        </a:rPr>
                        <a:t>e</a:t>
                      </a:r>
                      <a:r>
                        <a:rPr sz="1400" spc="0" dirty="0">
                          <a:latin typeface="Arial"/>
                          <a:cs typeface="Arial"/>
                        </a:rPr>
                        <a:t>nt</a:t>
                      </a:r>
                      <a:r>
                        <a:rPr sz="1400" spc="-10" dirty="0">
                          <a:latin typeface="Arial"/>
                          <a:cs typeface="Arial"/>
                        </a:rPr>
                        <a:t>i</a:t>
                      </a:r>
                      <a:r>
                        <a:rPr sz="1400" spc="10" dirty="0">
                          <a:latin typeface="Arial"/>
                          <a:cs typeface="Arial"/>
                        </a:rPr>
                        <a:t>f</a:t>
                      </a:r>
                      <a:r>
                        <a:rPr sz="1400" spc="-5" dirty="0">
                          <a:latin typeface="Arial"/>
                          <a:cs typeface="Arial"/>
                        </a:rPr>
                        <a:t>i</a:t>
                      </a:r>
                      <a:r>
                        <a:rPr sz="1400" spc="5" dirty="0">
                          <a:latin typeface="Arial"/>
                          <a:cs typeface="Arial"/>
                        </a:rPr>
                        <a:t>e</a:t>
                      </a:r>
                      <a:r>
                        <a:rPr sz="1400" spc="0" dirty="0">
                          <a:latin typeface="Arial"/>
                          <a:cs typeface="Arial"/>
                        </a:rPr>
                        <a:t>d</a:t>
                      </a:r>
                      <a:r>
                        <a:rPr sz="1400" spc="-5" dirty="0">
                          <a:latin typeface="Arial"/>
                          <a:cs typeface="Arial"/>
                        </a:rPr>
                        <a:t> b</a:t>
                      </a:r>
                      <a:r>
                        <a:rPr sz="1400" spc="0" dirty="0">
                          <a:latin typeface="Arial"/>
                          <a:cs typeface="Arial"/>
                        </a:rPr>
                        <a:t>y t</a:t>
                      </a:r>
                      <a:r>
                        <a:rPr sz="1400" spc="5" dirty="0">
                          <a:latin typeface="Arial"/>
                          <a:cs typeface="Arial"/>
                        </a:rPr>
                        <a:t>h</a:t>
                      </a:r>
                      <a:r>
                        <a:rPr sz="1400" spc="0" dirty="0">
                          <a:latin typeface="Arial"/>
                          <a:cs typeface="Arial"/>
                        </a:rPr>
                        <a:t>e</a:t>
                      </a:r>
                      <a:r>
                        <a:rPr sz="1400" spc="-5" dirty="0">
                          <a:latin typeface="Arial"/>
                          <a:cs typeface="Arial"/>
                        </a:rPr>
                        <a:t> </a:t>
                      </a:r>
                      <a:r>
                        <a:rPr sz="1400" spc="5" dirty="0">
                          <a:latin typeface="Arial"/>
                          <a:cs typeface="Arial"/>
                        </a:rPr>
                        <a:t>De</a:t>
                      </a:r>
                      <a:r>
                        <a:rPr sz="1400" spc="0" dirty="0">
                          <a:latin typeface="Arial"/>
                          <a:cs typeface="Arial"/>
                        </a:rPr>
                        <a:t>p</a:t>
                      </a:r>
                      <a:r>
                        <a:rPr sz="1400" spc="-5" dirty="0">
                          <a:latin typeface="Arial"/>
                          <a:cs typeface="Arial"/>
                        </a:rPr>
                        <a:t>a</a:t>
                      </a:r>
                      <a:r>
                        <a:rPr sz="1400" spc="0" dirty="0">
                          <a:latin typeface="Arial"/>
                          <a:cs typeface="Arial"/>
                        </a:rPr>
                        <a:t>rtm</a:t>
                      </a:r>
                      <a:r>
                        <a:rPr sz="1400" spc="5" dirty="0">
                          <a:latin typeface="Arial"/>
                          <a:cs typeface="Arial"/>
                        </a:rPr>
                        <a:t>e</a:t>
                      </a:r>
                      <a:r>
                        <a:rPr sz="1400" spc="0" dirty="0">
                          <a:latin typeface="Arial"/>
                          <a:cs typeface="Arial"/>
                        </a:rPr>
                        <a:t>nt</a:t>
                      </a:r>
                      <a:r>
                        <a:rPr sz="1400" spc="5" dirty="0">
                          <a:latin typeface="Arial"/>
                          <a:cs typeface="Arial"/>
                        </a:rPr>
                        <a:t> </a:t>
                      </a:r>
                      <a:r>
                        <a:rPr sz="1400" spc="-5" dirty="0">
                          <a:latin typeface="Arial"/>
                          <a:cs typeface="Arial"/>
                        </a:rPr>
                        <a:t>i</a:t>
                      </a:r>
                      <a:r>
                        <a:rPr sz="1400" spc="0" dirty="0">
                          <a:latin typeface="Arial"/>
                          <a:cs typeface="Arial"/>
                        </a:rPr>
                        <a:t>n</a:t>
                      </a:r>
                      <a:r>
                        <a:rPr sz="1400" spc="-5" dirty="0">
                          <a:latin typeface="Arial"/>
                          <a:cs typeface="Arial"/>
                        </a:rPr>
                        <a:t> </a:t>
                      </a:r>
                      <a:r>
                        <a:rPr sz="1400" spc="0" dirty="0">
                          <a:latin typeface="Arial"/>
                          <a:cs typeface="Arial"/>
                        </a:rPr>
                        <a:t>co</a:t>
                      </a:r>
                      <a:r>
                        <a:rPr sz="1400" spc="-5" dirty="0">
                          <a:latin typeface="Arial"/>
                          <a:cs typeface="Arial"/>
                        </a:rPr>
                        <a:t>n</a:t>
                      </a:r>
                      <a:r>
                        <a:rPr sz="1400" spc="5" dirty="0">
                          <a:latin typeface="Arial"/>
                          <a:cs typeface="Arial"/>
                        </a:rPr>
                        <a:t>su</a:t>
                      </a:r>
                      <a:r>
                        <a:rPr sz="1400" spc="-5" dirty="0">
                          <a:latin typeface="Arial"/>
                          <a:cs typeface="Arial"/>
                        </a:rPr>
                        <a:t>l</a:t>
                      </a:r>
                      <a:r>
                        <a:rPr sz="1400" spc="0" dirty="0">
                          <a:latin typeface="Arial"/>
                          <a:cs typeface="Arial"/>
                        </a:rPr>
                        <a:t>t</a:t>
                      </a:r>
                      <a:r>
                        <a:rPr sz="1400" spc="5" dirty="0">
                          <a:latin typeface="Arial"/>
                          <a:cs typeface="Arial"/>
                        </a:rPr>
                        <a:t>a</a:t>
                      </a:r>
                      <a:r>
                        <a:rPr sz="1400" spc="0" dirty="0">
                          <a:latin typeface="Arial"/>
                          <a:cs typeface="Arial"/>
                        </a:rPr>
                        <a:t>t</a:t>
                      </a:r>
                      <a:r>
                        <a:rPr sz="1400" spc="-10" dirty="0">
                          <a:latin typeface="Arial"/>
                          <a:cs typeface="Arial"/>
                        </a:rPr>
                        <a:t>i</a:t>
                      </a:r>
                      <a:r>
                        <a:rPr sz="1400" spc="5" dirty="0">
                          <a:latin typeface="Arial"/>
                          <a:cs typeface="Arial"/>
                        </a:rPr>
                        <a:t>o</a:t>
                      </a:r>
                      <a:r>
                        <a:rPr sz="1400" spc="0" dirty="0">
                          <a:latin typeface="Arial"/>
                          <a:cs typeface="Arial"/>
                        </a:rPr>
                        <a:t>n</a:t>
                      </a:r>
                      <a:r>
                        <a:rPr sz="1400" spc="-5" dirty="0">
                          <a:latin typeface="Arial"/>
                          <a:cs typeface="Arial"/>
                        </a:rPr>
                        <a:t> </a:t>
                      </a:r>
                      <a:r>
                        <a:rPr sz="1400" spc="5" dirty="0">
                          <a:latin typeface="Arial"/>
                          <a:cs typeface="Arial"/>
                        </a:rPr>
                        <a:t>w</a:t>
                      </a:r>
                      <a:r>
                        <a:rPr sz="1400" spc="-5" dirty="0">
                          <a:latin typeface="Arial"/>
                          <a:cs typeface="Arial"/>
                        </a:rPr>
                        <a:t>i</a:t>
                      </a:r>
                      <a:r>
                        <a:rPr sz="1400" spc="10" dirty="0">
                          <a:latin typeface="Arial"/>
                          <a:cs typeface="Arial"/>
                        </a:rPr>
                        <a:t>t</a:t>
                      </a:r>
                      <a:r>
                        <a:rPr sz="1400" spc="0" dirty="0">
                          <a:latin typeface="Arial"/>
                          <a:cs typeface="Arial"/>
                        </a:rPr>
                        <a:t>h</a:t>
                      </a:r>
                      <a:r>
                        <a:rPr sz="1400" spc="-5" dirty="0">
                          <a:latin typeface="Arial"/>
                          <a:cs typeface="Arial"/>
                        </a:rPr>
                        <a:t> </a:t>
                      </a:r>
                      <a:r>
                        <a:rPr sz="1400" spc="0" dirty="0">
                          <a:latin typeface="Arial"/>
                          <a:cs typeface="Arial"/>
                        </a:rPr>
                        <a:t>stake</a:t>
                      </a:r>
                      <a:r>
                        <a:rPr sz="1400" spc="-5" dirty="0">
                          <a:latin typeface="Arial"/>
                          <a:cs typeface="Arial"/>
                        </a:rPr>
                        <a:t>h</a:t>
                      </a:r>
                      <a:r>
                        <a:rPr sz="1400" spc="5" dirty="0">
                          <a:latin typeface="Arial"/>
                          <a:cs typeface="Arial"/>
                        </a:rPr>
                        <a:t>o</a:t>
                      </a:r>
                      <a:r>
                        <a:rPr sz="1400" spc="-5" dirty="0">
                          <a:latin typeface="Arial"/>
                          <a:cs typeface="Arial"/>
                        </a:rPr>
                        <a:t>l</a:t>
                      </a:r>
                      <a:r>
                        <a:rPr sz="1400" spc="5" dirty="0">
                          <a:latin typeface="Arial"/>
                          <a:cs typeface="Arial"/>
                        </a:rPr>
                        <a:t>d</a:t>
                      </a:r>
                      <a:r>
                        <a:rPr sz="1400" spc="0" dirty="0">
                          <a:latin typeface="Arial"/>
                          <a:cs typeface="Arial"/>
                        </a:rPr>
                        <a:t>ers</a:t>
                      </a:r>
                      <a:r>
                        <a:rPr sz="1400" spc="5" dirty="0">
                          <a:latin typeface="Arial"/>
                          <a:cs typeface="Arial"/>
                        </a:rPr>
                        <a:t> </a:t>
                      </a:r>
                      <a:r>
                        <a:rPr sz="1400" spc="0" dirty="0">
                          <a:latin typeface="Arial"/>
                          <a:cs typeface="Arial"/>
                        </a:rPr>
                        <a:t>are</a:t>
                      </a:r>
                      <a:r>
                        <a:rPr sz="1400" spc="-5" dirty="0">
                          <a:latin typeface="Arial"/>
                          <a:cs typeface="Arial"/>
                        </a:rPr>
                        <a:t> </a:t>
                      </a:r>
                      <a:r>
                        <a:rPr sz="1400" spc="0" dirty="0">
                          <a:latin typeface="Arial"/>
                          <a:cs typeface="Arial"/>
                        </a:rPr>
                        <a:t>to</a:t>
                      </a:r>
                      <a:r>
                        <a:rPr sz="1400" spc="65" dirty="0">
                          <a:latin typeface="Arial"/>
                          <a:cs typeface="Arial"/>
                        </a:rPr>
                        <a:t> </a:t>
                      </a:r>
                      <a:r>
                        <a:rPr sz="1400" spc="0" dirty="0">
                          <a:latin typeface="Arial"/>
                          <a:cs typeface="Arial"/>
                        </a:rPr>
                        <a:t>be used n</a:t>
                      </a:r>
                      <a:r>
                        <a:rPr sz="1400" spc="-5" dirty="0">
                          <a:latin typeface="Arial"/>
                          <a:cs typeface="Arial"/>
                        </a:rPr>
                        <a:t>a</a:t>
                      </a:r>
                      <a:r>
                        <a:rPr sz="1400" spc="0" dirty="0">
                          <a:latin typeface="Arial"/>
                          <a:cs typeface="Arial"/>
                        </a:rPr>
                        <a:t>t</a:t>
                      </a:r>
                      <a:r>
                        <a:rPr sz="1400" spc="5" dirty="0">
                          <a:latin typeface="Arial"/>
                          <a:cs typeface="Arial"/>
                        </a:rPr>
                        <a:t>i</a:t>
                      </a:r>
                      <a:r>
                        <a:rPr sz="1400" spc="0" dirty="0">
                          <a:latin typeface="Arial"/>
                          <a:cs typeface="Arial"/>
                        </a:rPr>
                        <a:t>o</a:t>
                      </a:r>
                      <a:r>
                        <a:rPr sz="1400" spc="-5" dirty="0">
                          <a:latin typeface="Arial"/>
                          <a:cs typeface="Arial"/>
                        </a:rPr>
                        <a:t>n</a:t>
                      </a:r>
                      <a:r>
                        <a:rPr sz="1400" spc="10" dirty="0">
                          <a:latin typeface="Arial"/>
                          <a:cs typeface="Arial"/>
                        </a:rPr>
                        <a:t>w</a:t>
                      </a:r>
                      <a:r>
                        <a:rPr sz="1400" spc="-5" dirty="0">
                          <a:latin typeface="Arial"/>
                          <a:cs typeface="Arial"/>
                        </a:rPr>
                        <a:t>i</a:t>
                      </a:r>
                      <a:r>
                        <a:rPr sz="1400" spc="0" dirty="0">
                          <a:latin typeface="Arial"/>
                          <a:cs typeface="Arial"/>
                        </a:rPr>
                        <a:t>de</a:t>
                      </a:r>
                      <a:r>
                        <a:rPr sz="1400" spc="5" dirty="0">
                          <a:latin typeface="Arial"/>
                          <a:cs typeface="Arial"/>
                        </a:rPr>
                        <a:t> </a:t>
                      </a:r>
                      <a:r>
                        <a:rPr sz="1400" spc="0" dirty="0">
                          <a:latin typeface="Arial"/>
                          <a:cs typeface="Arial"/>
                        </a:rPr>
                        <a:t>by field</a:t>
                      </a:r>
                      <a:r>
                        <a:rPr sz="1400" spc="-5" dirty="0">
                          <a:latin typeface="Arial"/>
                          <a:cs typeface="Arial"/>
                        </a:rPr>
                        <a:t> </a:t>
                      </a:r>
                      <a:r>
                        <a:rPr sz="1400" spc="0" dirty="0">
                          <a:latin typeface="Arial"/>
                          <a:cs typeface="Arial"/>
                        </a:rPr>
                        <a:t>im</a:t>
                      </a:r>
                      <a:r>
                        <a:rPr sz="1400" spc="5" dirty="0">
                          <a:latin typeface="Arial"/>
                          <a:cs typeface="Arial"/>
                        </a:rPr>
                        <a:t>p</a:t>
                      </a:r>
                      <a:r>
                        <a:rPr sz="1400" spc="-5" dirty="0">
                          <a:latin typeface="Arial"/>
                          <a:cs typeface="Arial"/>
                        </a:rPr>
                        <a:t>l</a:t>
                      </a:r>
                      <a:r>
                        <a:rPr sz="1400" spc="0" dirty="0">
                          <a:latin typeface="Arial"/>
                          <a:cs typeface="Arial"/>
                        </a:rPr>
                        <a:t>e</a:t>
                      </a:r>
                      <a:r>
                        <a:rPr sz="1400" spc="5" dirty="0">
                          <a:latin typeface="Arial"/>
                          <a:cs typeface="Arial"/>
                        </a:rPr>
                        <a:t>m</a:t>
                      </a:r>
                      <a:r>
                        <a:rPr sz="1400" spc="0" dirty="0">
                          <a:latin typeface="Arial"/>
                          <a:cs typeface="Arial"/>
                        </a:rPr>
                        <a:t>e</a:t>
                      </a:r>
                      <a:r>
                        <a:rPr sz="1400" spc="-5" dirty="0">
                          <a:latin typeface="Arial"/>
                          <a:cs typeface="Arial"/>
                        </a:rPr>
                        <a:t>n</a:t>
                      </a:r>
                      <a:r>
                        <a:rPr sz="1400" spc="0" dirty="0">
                          <a:latin typeface="Arial"/>
                          <a:cs typeface="Arial"/>
                        </a:rPr>
                        <a:t>ters</a:t>
                      </a:r>
                      <a:r>
                        <a:rPr sz="1400" spc="5" dirty="0">
                          <a:latin typeface="Arial"/>
                          <a:cs typeface="Arial"/>
                        </a:rPr>
                        <a:t> </a:t>
                      </a:r>
                      <a:r>
                        <a:rPr sz="1400" spc="0" dirty="0">
                          <a:latin typeface="Arial"/>
                          <a:cs typeface="Arial"/>
                        </a:rPr>
                        <a:t>a</a:t>
                      </a:r>
                      <a:r>
                        <a:rPr sz="1400" spc="5" dirty="0">
                          <a:latin typeface="Arial"/>
                          <a:cs typeface="Arial"/>
                        </a:rPr>
                        <a:t>n</a:t>
                      </a:r>
                      <a:r>
                        <a:rPr sz="1400" spc="0" dirty="0">
                          <a:latin typeface="Arial"/>
                          <a:cs typeface="Arial"/>
                        </a:rPr>
                        <a:t>d</a:t>
                      </a:r>
                      <a:r>
                        <a:rPr sz="1400" spc="-5" dirty="0">
                          <a:latin typeface="Arial"/>
                          <a:cs typeface="Arial"/>
                        </a:rPr>
                        <a:t> p</a:t>
                      </a:r>
                      <a:r>
                        <a:rPr sz="1400" spc="15" dirty="0">
                          <a:latin typeface="Arial"/>
                          <a:cs typeface="Arial"/>
                        </a:rPr>
                        <a:t>r</a:t>
                      </a:r>
                      <a:r>
                        <a:rPr sz="1400" spc="-5" dirty="0">
                          <a:latin typeface="Arial"/>
                          <a:cs typeface="Arial"/>
                        </a:rPr>
                        <a:t>i</a:t>
                      </a:r>
                      <a:r>
                        <a:rPr sz="1400" spc="5" dirty="0">
                          <a:latin typeface="Arial"/>
                          <a:cs typeface="Arial"/>
                        </a:rPr>
                        <a:t>v</a:t>
                      </a:r>
                      <a:r>
                        <a:rPr sz="1400" spc="0" dirty="0">
                          <a:latin typeface="Arial"/>
                          <a:cs typeface="Arial"/>
                        </a:rPr>
                        <a:t>ate</a:t>
                      </a:r>
                      <a:r>
                        <a:rPr sz="1400" spc="-5" dirty="0">
                          <a:latin typeface="Arial"/>
                          <a:cs typeface="Arial"/>
                        </a:rPr>
                        <a:t> </a:t>
                      </a:r>
                      <a:r>
                        <a:rPr sz="1400" spc="0" dirty="0">
                          <a:latin typeface="Arial"/>
                          <a:cs typeface="Arial"/>
                        </a:rPr>
                        <a:t>s</a:t>
                      </a:r>
                      <a:r>
                        <a:rPr sz="1400" spc="5" dirty="0">
                          <a:latin typeface="Arial"/>
                          <a:cs typeface="Arial"/>
                        </a:rPr>
                        <a:t>c</a:t>
                      </a:r>
                      <a:r>
                        <a:rPr sz="1400" spc="0" dirty="0">
                          <a:latin typeface="Arial"/>
                          <a:cs typeface="Arial"/>
                        </a:rPr>
                        <a:t>h</a:t>
                      </a:r>
                      <a:r>
                        <a:rPr sz="1400" spc="5" dirty="0">
                          <a:latin typeface="Arial"/>
                          <a:cs typeface="Arial"/>
                        </a:rPr>
                        <a:t>o</a:t>
                      </a:r>
                      <a:r>
                        <a:rPr sz="1400" spc="0" dirty="0">
                          <a:latin typeface="Arial"/>
                          <a:cs typeface="Arial"/>
                        </a:rPr>
                        <a:t>o</a:t>
                      </a:r>
                      <a:r>
                        <a:rPr sz="1400" spc="-10" dirty="0">
                          <a:latin typeface="Arial"/>
                          <a:cs typeface="Arial"/>
                        </a:rPr>
                        <a:t>l</a:t>
                      </a:r>
                      <a:r>
                        <a:rPr sz="1400" spc="0" dirty="0">
                          <a:latin typeface="Arial"/>
                          <a:cs typeface="Arial"/>
                        </a:rPr>
                        <a:t>s </a:t>
                      </a:r>
                      <a:r>
                        <a:rPr sz="1400" spc="5" dirty="0">
                          <a:latin typeface="Arial"/>
                          <a:cs typeface="Arial"/>
                        </a:rPr>
                        <a:t>f</a:t>
                      </a:r>
                      <a:r>
                        <a:rPr sz="1400" spc="0" dirty="0">
                          <a:latin typeface="Arial"/>
                          <a:cs typeface="Arial"/>
                        </a:rPr>
                        <a:t>or</a:t>
                      </a:r>
                      <a:r>
                        <a:rPr sz="1400" spc="-5" dirty="0">
                          <a:latin typeface="Arial"/>
                          <a:cs typeface="Arial"/>
                        </a:rPr>
                        <a:t> </a:t>
                      </a:r>
                      <a:r>
                        <a:rPr sz="1400" spc="0" dirty="0">
                          <a:latin typeface="Arial"/>
                          <a:cs typeface="Arial"/>
                        </a:rPr>
                        <a:t>SY 2</a:t>
                      </a:r>
                      <a:r>
                        <a:rPr sz="1400" spc="5" dirty="0">
                          <a:latin typeface="Arial"/>
                          <a:cs typeface="Arial"/>
                        </a:rPr>
                        <a:t>0</a:t>
                      </a:r>
                      <a:r>
                        <a:rPr sz="1400" spc="0" dirty="0">
                          <a:latin typeface="Arial"/>
                          <a:cs typeface="Arial"/>
                        </a:rPr>
                        <a:t>2</a:t>
                      </a:r>
                      <a:r>
                        <a:rPr sz="1400" spc="20" dirty="0">
                          <a:latin typeface="Arial"/>
                          <a:cs typeface="Arial"/>
                        </a:rPr>
                        <a:t>0</a:t>
                      </a:r>
                      <a:r>
                        <a:rPr sz="1400" spc="0" dirty="0">
                          <a:latin typeface="Arial"/>
                          <a:cs typeface="Arial"/>
                        </a:rPr>
                        <a:t>-2</a:t>
                      </a:r>
                      <a:r>
                        <a:rPr sz="1400" spc="5" dirty="0">
                          <a:latin typeface="Arial"/>
                          <a:cs typeface="Arial"/>
                        </a:rPr>
                        <a:t>0</a:t>
                      </a:r>
                      <a:r>
                        <a:rPr sz="1400" spc="0" dirty="0">
                          <a:latin typeface="Arial"/>
                          <a:cs typeface="Arial"/>
                        </a:rPr>
                        <a:t>21 as a</a:t>
                      </a:r>
                      <a:r>
                        <a:rPr sz="1400" spc="-5" dirty="0">
                          <a:latin typeface="Arial"/>
                          <a:cs typeface="Arial"/>
                        </a:rPr>
                        <a:t> </a:t>
                      </a:r>
                      <a:r>
                        <a:rPr sz="1400" spc="0" dirty="0">
                          <a:latin typeface="Arial"/>
                          <a:cs typeface="Arial"/>
                        </a:rPr>
                        <a:t>res</a:t>
                      </a:r>
                      <a:r>
                        <a:rPr sz="1400" spc="5" dirty="0">
                          <a:latin typeface="Arial"/>
                          <a:cs typeface="Arial"/>
                        </a:rPr>
                        <a:t>p</a:t>
                      </a:r>
                      <a:r>
                        <a:rPr sz="1400" spc="0" dirty="0">
                          <a:latin typeface="Arial"/>
                          <a:cs typeface="Arial"/>
                        </a:rPr>
                        <a:t>o</a:t>
                      </a:r>
                      <a:r>
                        <a:rPr sz="1400" spc="-5" dirty="0">
                          <a:latin typeface="Arial"/>
                          <a:cs typeface="Arial"/>
                        </a:rPr>
                        <a:t>n</a:t>
                      </a:r>
                      <a:r>
                        <a:rPr sz="1400" spc="5" dirty="0">
                          <a:latin typeface="Arial"/>
                          <a:cs typeface="Arial"/>
                        </a:rPr>
                        <a:t>s</a:t>
                      </a:r>
                      <a:r>
                        <a:rPr sz="1400" spc="0" dirty="0">
                          <a:latin typeface="Arial"/>
                          <a:cs typeface="Arial"/>
                        </a:rPr>
                        <a:t>e</a:t>
                      </a:r>
                      <a:r>
                        <a:rPr sz="1400" spc="-5" dirty="0">
                          <a:latin typeface="Arial"/>
                          <a:cs typeface="Arial"/>
                        </a:rPr>
                        <a:t> t</a:t>
                      </a:r>
                      <a:r>
                        <a:rPr sz="1400" spc="0" dirty="0">
                          <a:latin typeface="Arial"/>
                          <a:cs typeface="Arial"/>
                        </a:rPr>
                        <a:t>o</a:t>
                      </a:r>
                      <a:r>
                        <a:rPr sz="1400" spc="5" dirty="0">
                          <a:latin typeface="Arial"/>
                          <a:cs typeface="Arial"/>
                        </a:rPr>
                        <a:t> </a:t>
                      </a:r>
                      <a:r>
                        <a:rPr sz="1400" spc="0" dirty="0">
                          <a:latin typeface="Arial"/>
                          <a:cs typeface="Arial"/>
                        </a:rPr>
                        <a:t>d</a:t>
                      </a:r>
                      <a:r>
                        <a:rPr sz="1400" spc="-5" dirty="0">
                          <a:latin typeface="Arial"/>
                          <a:cs typeface="Arial"/>
                        </a:rPr>
                        <a:t>e</a:t>
                      </a:r>
                      <a:r>
                        <a:rPr sz="1400" spc="5" dirty="0">
                          <a:latin typeface="Arial"/>
                          <a:cs typeface="Arial"/>
                        </a:rPr>
                        <a:t>ve</a:t>
                      </a:r>
                      <a:r>
                        <a:rPr sz="1400" spc="-5" dirty="0">
                          <a:latin typeface="Arial"/>
                          <a:cs typeface="Arial"/>
                        </a:rPr>
                        <a:t>l</a:t>
                      </a:r>
                      <a:r>
                        <a:rPr sz="1400" spc="0" dirty="0">
                          <a:latin typeface="Arial"/>
                          <a:cs typeface="Arial"/>
                        </a:rPr>
                        <a:t>o</a:t>
                      </a:r>
                      <a:r>
                        <a:rPr sz="1400" spc="5" dirty="0">
                          <a:latin typeface="Arial"/>
                          <a:cs typeface="Arial"/>
                        </a:rPr>
                        <a:t>p</a:t>
                      </a:r>
                      <a:r>
                        <a:rPr sz="1400" spc="-5" dirty="0">
                          <a:latin typeface="Arial"/>
                          <a:cs typeface="Arial"/>
                        </a:rPr>
                        <a:t>i</a:t>
                      </a:r>
                      <a:r>
                        <a:rPr sz="1400" spc="5" dirty="0">
                          <a:latin typeface="Arial"/>
                          <a:cs typeface="Arial"/>
                        </a:rPr>
                        <a:t>n</a:t>
                      </a:r>
                      <a:r>
                        <a:rPr sz="1400" spc="0" dirty="0">
                          <a:latin typeface="Arial"/>
                          <a:cs typeface="Arial"/>
                        </a:rPr>
                        <a:t>g</a:t>
                      </a:r>
                      <a:r>
                        <a:rPr sz="1400" spc="-5" dirty="0">
                          <a:latin typeface="Arial"/>
                          <a:cs typeface="Arial"/>
                        </a:rPr>
                        <a:t> </a:t>
                      </a:r>
                      <a:r>
                        <a:rPr sz="1400" spc="0" dirty="0">
                          <a:latin typeface="Arial"/>
                          <a:cs typeface="Arial"/>
                        </a:rPr>
                        <a:t>re</a:t>
                      </a:r>
                      <a:r>
                        <a:rPr sz="1400" spc="5" dirty="0">
                          <a:latin typeface="Arial"/>
                          <a:cs typeface="Arial"/>
                        </a:rPr>
                        <a:t>si</a:t>
                      </a:r>
                      <a:r>
                        <a:rPr sz="1400" spc="-5" dirty="0">
                          <a:latin typeface="Arial"/>
                          <a:cs typeface="Arial"/>
                        </a:rPr>
                        <a:t>l</a:t>
                      </a:r>
                      <a:r>
                        <a:rPr sz="1400" spc="5" dirty="0">
                          <a:latin typeface="Arial"/>
                          <a:cs typeface="Arial"/>
                        </a:rPr>
                        <a:t>i</a:t>
                      </a:r>
                      <a:r>
                        <a:rPr sz="1400" spc="0" dirty="0">
                          <a:latin typeface="Arial"/>
                          <a:cs typeface="Arial"/>
                        </a:rPr>
                        <a:t>e</a:t>
                      </a:r>
                      <a:r>
                        <a:rPr sz="1400" spc="-5" dirty="0">
                          <a:latin typeface="Arial"/>
                          <a:cs typeface="Arial"/>
                        </a:rPr>
                        <a:t>n</a:t>
                      </a:r>
                      <a:r>
                        <a:rPr sz="1400" spc="0" dirty="0">
                          <a:latin typeface="Arial"/>
                          <a:cs typeface="Arial"/>
                        </a:rPr>
                        <a:t>t</a:t>
                      </a:r>
                      <a:r>
                        <a:rPr sz="1400" spc="5" dirty="0">
                          <a:latin typeface="Arial"/>
                          <a:cs typeface="Arial"/>
                        </a:rPr>
                        <a:t> </a:t>
                      </a:r>
                      <a:r>
                        <a:rPr sz="1400" spc="0" dirty="0">
                          <a:latin typeface="Arial"/>
                          <a:cs typeface="Arial"/>
                        </a:rPr>
                        <a:t>e</a:t>
                      </a:r>
                      <a:r>
                        <a:rPr sz="1400" spc="-5" dirty="0">
                          <a:latin typeface="Arial"/>
                          <a:cs typeface="Arial"/>
                        </a:rPr>
                        <a:t>d</a:t>
                      </a:r>
                      <a:r>
                        <a:rPr sz="1400" spc="0" dirty="0">
                          <a:latin typeface="Arial"/>
                          <a:cs typeface="Arial"/>
                        </a:rPr>
                        <a:t>uca</a:t>
                      </a:r>
                      <a:r>
                        <a:rPr sz="1400" spc="5" dirty="0">
                          <a:latin typeface="Arial"/>
                          <a:cs typeface="Arial"/>
                        </a:rPr>
                        <a:t>t</a:t>
                      </a:r>
                      <a:r>
                        <a:rPr sz="1400" spc="-5" dirty="0">
                          <a:latin typeface="Arial"/>
                          <a:cs typeface="Arial"/>
                        </a:rPr>
                        <a:t>i</a:t>
                      </a:r>
                      <a:r>
                        <a:rPr sz="1400" spc="5" dirty="0">
                          <a:latin typeface="Arial"/>
                          <a:cs typeface="Arial"/>
                        </a:rPr>
                        <a:t>o</a:t>
                      </a:r>
                      <a:r>
                        <a:rPr sz="1400" spc="0" dirty="0">
                          <a:latin typeface="Arial"/>
                          <a:cs typeface="Arial"/>
                        </a:rPr>
                        <a:t>n</a:t>
                      </a:r>
                      <a:r>
                        <a:rPr sz="1400" spc="-5" dirty="0">
                          <a:latin typeface="Arial"/>
                          <a:cs typeface="Arial"/>
                        </a:rPr>
                        <a:t> </a:t>
                      </a:r>
                      <a:r>
                        <a:rPr sz="1400" spc="0" dirty="0">
                          <a:latin typeface="Arial"/>
                          <a:cs typeface="Arial"/>
                        </a:rPr>
                        <a:t>s</a:t>
                      </a:r>
                      <a:r>
                        <a:rPr sz="1400" spc="5" dirty="0">
                          <a:latin typeface="Arial"/>
                          <a:cs typeface="Arial"/>
                        </a:rPr>
                        <a:t>ys</a:t>
                      </a:r>
                      <a:r>
                        <a:rPr sz="1400" spc="25" dirty="0">
                          <a:latin typeface="Arial"/>
                          <a:cs typeface="Arial"/>
                        </a:rPr>
                        <a:t>t</a:t>
                      </a:r>
                      <a:r>
                        <a:rPr sz="1400" spc="0" dirty="0">
                          <a:latin typeface="Arial"/>
                          <a:cs typeface="Arial"/>
                        </a:rPr>
                        <a:t>e</a:t>
                      </a:r>
                      <a:r>
                        <a:rPr sz="1400" spc="-5" dirty="0">
                          <a:latin typeface="Arial"/>
                          <a:cs typeface="Arial"/>
                        </a:rPr>
                        <a:t>m</a:t>
                      </a:r>
                      <a:r>
                        <a:rPr sz="1400" spc="0" dirty="0">
                          <a:latin typeface="Arial"/>
                          <a:cs typeface="Arial"/>
                        </a:rPr>
                        <a:t>s m</a:t>
                      </a:r>
                      <a:r>
                        <a:rPr sz="1400" spc="-5" dirty="0">
                          <a:latin typeface="Arial"/>
                          <a:cs typeface="Arial"/>
                        </a:rPr>
                        <a:t>o</a:t>
                      </a:r>
                      <a:r>
                        <a:rPr sz="1400" spc="5" dirty="0">
                          <a:latin typeface="Arial"/>
                          <a:cs typeface="Arial"/>
                        </a:rPr>
                        <a:t>s</a:t>
                      </a:r>
                      <a:r>
                        <a:rPr sz="1400" spc="0" dirty="0">
                          <a:latin typeface="Arial"/>
                          <a:cs typeface="Arial"/>
                        </a:rPr>
                        <a:t>t esp</a:t>
                      </a:r>
                      <a:r>
                        <a:rPr sz="1400" spc="-5" dirty="0">
                          <a:latin typeface="Arial"/>
                          <a:cs typeface="Arial"/>
                        </a:rPr>
                        <a:t>e</a:t>
                      </a:r>
                      <a:r>
                        <a:rPr sz="1400" spc="5" dirty="0">
                          <a:latin typeface="Arial"/>
                          <a:cs typeface="Arial"/>
                        </a:rPr>
                        <a:t>c</a:t>
                      </a:r>
                      <a:r>
                        <a:rPr sz="1400" spc="-5" dirty="0">
                          <a:latin typeface="Arial"/>
                          <a:cs typeface="Arial"/>
                        </a:rPr>
                        <a:t>i</a:t>
                      </a:r>
                      <a:r>
                        <a:rPr sz="1400" spc="5" dirty="0">
                          <a:latin typeface="Arial"/>
                          <a:cs typeface="Arial"/>
                        </a:rPr>
                        <a:t>a</a:t>
                      </a:r>
                      <a:r>
                        <a:rPr sz="1400" spc="-5" dirty="0">
                          <a:latin typeface="Arial"/>
                          <a:cs typeface="Arial"/>
                        </a:rPr>
                        <a:t>ll</a:t>
                      </a:r>
                      <a:r>
                        <a:rPr sz="1400" spc="0" dirty="0">
                          <a:latin typeface="Arial"/>
                          <a:cs typeface="Arial"/>
                        </a:rPr>
                        <a:t>y </a:t>
                      </a:r>
                      <a:r>
                        <a:rPr sz="1400" spc="5" dirty="0">
                          <a:latin typeface="Arial"/>
                          <a:cs typeface="Arial"/>
                        </a:rPr>
                        <a:t>d</a:t>
                      </a:r>
                      <a:r>
                        <a:rPr sz="1400" spc="0" dirty="0">
                          <a:latin typeface="Arial"/>
                          <a:cs typeface="Arial"/>
                        </a:rPr>
                        <a:t>uri</a:t>
                      </a:r>
                      <a:r>
                        <a:rPr sz="1400" spc="5" dirty="0">
                          <a:latin typeface="Arial"/>
                          <a:cs typeface="Arial"/>
                        </a:rPr>
                        <a:t>n</a:t>
                      </a:r>
                      <a:r>
                        <a:rPr sz="1400" spc="0" dirty="0">
                          <a:latin typeface="Arial"/>
                          <a:cs typeface="Arial"/>
                        </a:rPr>
                        <a:t>g</a:t>
                      </a:r>
                      <a:r>
                        <a:rPr sz="1400" spc="-5" dirty="0">
                          <a:latin typeface="Arial"/>
                          <a:cs typeface="Arial"/>
                        </a:rPr>
                        <a:t> </a:t>
                      </a:r>
                      <a:r>
                        <a:rPr sz="1400" spc="5" dirty="0">
                          <a:latin typeface="Arial"/>
                          <a:cs typeface="Arial"/>
                        </a:rPr>
                        <a:t>e</a:t>
                      </a:r>
                      <a:r>
                        <a:rPr sz="1400" spc="0" dirty="0">
                          <a:latin typeface="Arial"/>
                          <a:cs typeface="Arial"/>
                        </a:rPr>
                        <a:t>m</a:t>
                      </a:r>
                      <a:r>
                        <a:rPr sz="1400" spc="-5" dirty="0">
                          <a:latin typeface="Arial"/>
                          <a:cs typeface="Arial"/>
                        </a:rPr>
                        <a:t>e</a:t>
                      </a:r>
                      <a:r>
                        <a:rPr sz="1400" spc="0" dirty="0">
                          <a:latin typeface="Arial"/>
                          <a:cs typeface="Arial"/>
                        </a:rPr>
                        <a:t>r</a:t>
                      </a:r>
                      <a:r>
                        <a:rPr sz="1400" spc="5" dirty="0">
                          <a:latin typeface="Arial"/>
                          <a:cs typeface="Arial"/>
                        </a:rPr>
                        <a:t>g</a:t>
                      </a:r>
                      <a:r>
                        <a:rPr sz="1400" spc="0" dirty="0">
                          <a:latin typeface="Arial"/>
                          <a:cs typeface="Arial"/>
                        </a:rPr>
                        <a:t>e</a:t>
                      </a:r>
                      <a:r>
                        <a:rPr sz="1400" spc="-5" dirty="0">
                          <a:latin typeface="Arial"/>
                          <a:cs typeface="Arial"/>
                        </a:rPr>
                        <a:t>n</a:t>
                      </a:r>
                      <a:r>
                        <a:rPr sz="1400" spc="15" dirty="0">
                          <a:latin typeface="Arial"/>
                          <a:cs typeface="Arial"/>
                        </a:rPr>
                        <a:t>c</a:t>
                      </a:r>
                      <a:r>
                        <a:rPr sz="1400" spc="-5" dirty="0">
                          <a:latin typeface="Arial"/>
                          <a:cs typeface="Arial"/>
                        </a:rPr>
                        <a:t>i</a:t>
                      </a:r>
                      <a:r>
                        <a:rPr sz="1400" spc="0" dirty="0">
                          <a:latin typeface="Arial"/>
                          <a:cs typeface="Arial"/>
                        </a:rPr>
                        <a:t>es such</a:t>
                      </a:r>
                      <a:r>
                        <a:rPr sz="1400" spc="-5" dirty="0">
                          <a:latin typeface="Arial"/>
                          <a:cs typeface="Arial"/>
                        </a:rPr>
                        <a:t> a</a:t>
                      </a:r>
                      <a:r>
                        <a:rPr sz="1400" spc="0" dirty="0">
                          <a:latin typeface="Arial"/>
                          <a:cs typeface="Arial"/>
                        </a:rPr>
                        <a:t>s </a:t>
                      </a:r>
                      <a:r>
                        <a:rPr sz="1400" spc="5" dirty="0">
                          <a:latin typeface="Arial"/>
                          <a:cs typeface="Arial"/>
                        </a:rPr>
                        <a:t>t</a:t>
                      </a:r>
                      <a:r>
                        <a:rPr sz="1400" spc="0" dirty="0">
                          <a:latin typeface="Arial"/>
                          <a:cs typeface="Arial"/>
                        </a:rPr>
                        <a:t>he</a:t>
                      </a:r>
                      <a:r>
                        <a:rPr sz="1400" spc="-5" dirty="0">
                          <a:latin typeface="Arial"/>
                          <a:cs typeface="Arial"/>
                        </a:rPr>
                        <a:t> </a:t>
                      </a:r>
                      <a:r>
                        <a:rPr sz="1400" spc="0" dirty="0">
                          <a:latin typeface="Arial"/>
                          <a:cs typeface="Arial"/>
                        </a:rPr>
                        <a:t>cur</a:t>
                      </a:r>
                      <a:r>
                        <a:rPr sz="1400" spc="5" dirty="0">
                          <a:latin typeface="Arial"/>
                          <a:cs typeface="Arial"/>
                        </a:rPr>
                        <a:t>r</a:t>
                      </a:r>
                      <a:r>
                        <a:rPr sz="1400" spc="0" dirty="0">
                          <a:latin typeface="Arial"/>
                          <a:cs typeface="Arial"/>
                        </a:rPr>
                        <a:t>e</a:t>
                      </a:r>
                      <a:r>
                        <a:rPr sz="1400" spc="-5" dirty="0">
                          <a:latin typeface="Arial"/>
                          <a:cs typeface="Arial"/>
                        </a:rPr>
                        <a:t>n</a:t>
                      </a:r>
                      <a:r>
                        <a:rPr sz="1400" spc="0" dirty="0">
                          <a:latin typeface="Arial"/>
                          <a:cs typeface="Arial"/>
                        </a:rPr>
                        <a:t>t</a:t>
                      </a:r>
                      <a:r>
                        <a:rPr sz="1400" spc="5" dirty="0">
                          <a:latin typeface="Arial"/>
                          <a:cs typeface="Arial"/>
                        </a:rPr>
                        <a:t> </a:t>
                      </a:r>
                      <a:r>
                        <a:rPr sz="1400" spc="0" dirty="0">
                          <a:latin typeface="Arial"/>
                          <a:cs typeface="Arial"/>
                        </a:rPr>
                        <a:t>glo</a:t>
                      </a:r>
                      <a:r>
                        <a:rPr sz="1400" spc="5" dirty="0">
                          <a:latin typeface="Arial"/>
                          <a:cs typeface="Arial"/>
                        </a:rPr>
                        <a:t>b</a:t>
                      </a:r>
                      <a:r>
                        <a:rPr sz="1400" spc="0" dirty="0">
                          <a:latin typeface="Arial"/>
                          <a:cs typeface="Arial"/>
                        </a:rPr>
                        <a:t>al</a:t>
                      </a:r>
                      <a:r>
                        <a:rPr sz="1400" spc="-10" dirty="0">
                          <a:latin typeface="Arial"/>
                          <a:cs typeface="Arial"/>
                        </a:rPr>
                        <a:t> </a:t>
                      </a:r>
                      <a:r>
                        <a:rPr sz="1400" spc="5" dirty="0">
                          <a:latin typeface="Arial"/>
                          <a:cs typeface="Arial"/>
                        </a:rPr>
                        <a:t>p</a:t>
                      </a:r>
                      <a:r>
                        <a:rPr sz="1400" spc="0" dirty="0">
                          <a:latin typeface="Arial"/>
                          <a:cs typeface="Arial"/>
                        </a:rPr>
                        <a:t>a</a:t>
                      </a:r>
                      <a:r>
                        <a:rPr sz="1400" spc="-5" dirty="0">
                          <a:latin typeface="Arial"/>
                          <a:cs typeface="Arial"/>
                        </a:rPr>
                        <a:t>n</a:t>
                      </a:r>
                      <a:r>
                        <a:rPr sz="1400" spc="5" dirty="0">
                          <a:latin typeface="Arial"/>
                          <a:cs typeface="Arial"/>
                        </a:rPr>
                        <a:t>d</a:t>
                      </a:r>
                      <a:r>
                        <a:rPr sz="1400" spc="0" dirty="0">
                          <a:latin typeface="Arial"/>
                          <a:cs typeface="Arial"/>
                        </a:rPr>
                        <a:t>e</a:t>
                      </a:r>
                      <a:r>
                        <a:rPr sz="1400" spc="5" dirty="0">
                          <a:latin typeface="Arial"/>
                          <a:cs typeface="Arial"/>
                        </a:rPr>
                        <a:t>m</a:t>
                      </a:r>
                      <a:r>
                        <a:rPr sz="1400" spc="-5" dirty="0">
                          <a:latin typeface="Arial"/>
                          <a:cs typeface="Arial"/>
                        </a:rPr>
                        <a:t>i</a:t>
                      </a:r>
                      <a:r>
                        <a:rPr sz="1400" spc="0" dirty="0">
                          <a:latin typeface="Arial"/>
                          <a:cs typeface="Arial"/>
                        </a:rPr>
                        <a:t>c (De</a:t>
                      </a:r>
                      <a:r>
                        <a:rPr sz="1400" spc="5" dirty="0">
                          <a:latin typeface="Arial"/>
                          <a:cs typeface="Arial"/>
                        </a:rPr>
                        <a:t>p</a:t>
                      </a:r>
                      <a:r>
                        <a:rPr sz="1400" spc="0" dirty="0">
                          <a:latin typeface="Arial"/>
                          <a:cs typeface="Arial"/>
                        </a:rPr>
                        <a:t>artm</a:t>
                      </a:r>
                      <a:r>
                        <a:rPr sz="1400" spc="5" dirty="0">
                          <a:latin typeface="Arial"/>
                          <a:cs typeface="Arial"/>
                        </a:rPr>
                        <a:t>e</a:t>
                      </a:r>
                      <a:r>
                        <a:rPr sz="1400" spc="0" dirty="0">
                          <a:latin typeface="Arial"/>
                          <a:cs typeface="Arial"/>
                        </a:rPr>
                        <a:t>nt</a:t>
                      </a:r>
                      <a:r>
                        <a:rPr sz="1400" spc="-5" dirty="0">
                          <a:latin typeface="Arial"/>
                          <a:cs typeface="Arial"/>
                        </a:rPr>
                        <a:t> </a:t>
                      </a:r>
                      <a:r>
                        <a:rPr sz="1400" spc="5" dirty="0">
                          <a:latin typeface="Arial"/>
                          <a:cs typeface="Arial"/>
                        </a:rPr>
                        <a:t>o</a:t>
                      </a:r>
                      <a:r>
                        <a:rPr sz="1400" spc="0" dirty="0">
                          <a:latin typeface="Arial"/>
                          <a:cs typeface="Arial"/>
                        </a:rPr>
                        <a:t>f</a:t>
                      </a:r>
                      <a:r>
                        <a:rPr sz="1400" spc="-5" dirty="0">
                          <a:latin typeface="Arial"/>
                          <a:cs typeface="Arial"/>
                        </a:rPr>
                        <a:t> </a:t>
                      </a:r>
                      <a:r>
                        <a:rPr sz="1400" spc="-10" dirty="0">
                          <a:latin typeface="Arial"/>
                          <a:cs typeface="Arial"/>
                        </a:rPr>
                        <a:t>E</a:t>
                      </a:r>
                      <a:r>
                        <a:rPr sz="1400" spc="5" dirty="0">
                          <a:latin typeface="Arial"/>
                          <a:cs typeface="Arial"/>
                        </a:rPr>
                        <a:t>d</a:t>
                      </a:r>
                      <a:r>
                        <a:rPr sz="1400" spc="0" dirty="0">
                          <a:latin typeface="Arial"/>
                          <a:cs typeface="Arial"/>
                        </a:rPr>
                        <a:t>ucatio</a:t>
                      </a:r>
                      <a:r>
                        <a:rPr sz="1400" spc="-5" dirty="0">
                          <a:latin typeface="Arial"/>
                          <a:cs typeface="Arial"/>
                        </a:rPr>
                        <a:t>n</a:t>
                      </a:r>
                      <a:r>
                        <a:rPr sz="1400" spc="0" dirty="0">
                          <a:latin typeface="Arial"/>
                          <a:cs typeface="Arial"/>
                        </a:rPr>
                        <a:t>,</a:t>
                      </a:r>
                      <a:r>
                        <a:rPr sz="1400" spc="5" dirty="0">
                          <a:latin typeface="Arial"/>
                          <a:cs typeface="Arial"/>
                        </a:rPr>
                        <a:t> </a:t>
                      </a:r>
                      <a:r>
                        <a:rPr sz="1400" spc="0" dirty="0">
                          <a:latin typeface="Arial"/>
                          <a:cs typeface="Arial"/>
                        </a:rPr>
                        <a:t>2</a:t>
                      </a:r>
                      <a:r>
                        <a:rPr sz="1400" spc="-5" dirty="0">
                          <a:latin typeface="Arial"/>
                          <a:cs typeface="Arial"/>
                        </a:rPr>
                        <a:t>0</a:t>
                      </a:r>
                      <a:r>
                        <a:rPr sz="1400" spc="5" dirty="0">
                          <a:latin typeface="Arial"/>
                          <a:cs typeface="Arial"/>
                        </a:rPr>
                        <a:t>2</a:t>
                      </a:r>
                      <a:r>
                        <a:rPr sz="1400" spc="0" dirty="0">
                          <a:latin typeface="Arial"/>
                          <a:cs typeface="Arial"/>
                        </a:rPr>
                        <a:t>0</a:t>
                      </a:r>
                      <a:r>
                        <a:rPr sz="1400" spc="-5" dirty="0">
                          <a:latin typeface="Arial"/>
                          <a:cs typeface="Arial"/>
                        </a:rPr>
                        <a:t>a</a:t>
                      </a:r>
                      <a:r>
                        <a:rPr sz="1400" spc="0" dirty="0">
                          <a:latin typeface="Arial"/>
                          <a:cs typeface="Arial"/>
                        </a:rPr>
                        <a:t>).</a:t>
                      </a:r>
                      <a:endParaRPr sz="14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7"/>
                  </a:ext>
                </a:extLst>
              </a:tr>
              <a:tr h="788867">
                <a:tc>
                  <a:txBody>
                    <a:bodyPr/>
                    <a:lstStyle/>
                    <a:p>
                      <a:pPr marL="64769" marR="455930">
                        <a:lnSpc>
                          <a:spcPct val="100000"/>
                        </a:lnSpc>
                      </a:pPr>
                      <a:r>
                        <a:rPr sz="1800" b="1" dirty="0">
                          <a:latin typeface="Arial"/>
                          <a:cs typeface="Arial"/>
                        </a:rPr>
                        <a:t>Online</a:t>
                      </a:r>
                      <a:r>
                        <a:rPr sz="1800" b="1" spc="-5" dirty="0">
                          <a:latin typeface="Arial"/>
                          <a:cs typeface="Arial"/>
                        </a:rPr>
                        <a:t> S</a:t>
                      </a:r>
                      <a:r>
                        <a:rPr sz="1800" b="1" spc="0" dirty="0">
                          <a:latin typeface="Arial"/>
                          <a:cs typeface="Arial"/>
                        </a:rPr>
                        <a:t>y</a:t>
                      </a:r>
                      <a:r>
                        <a:rPr sz="1800" b="1" spc="10" dirty="0">
                          <a:latin typeface="Arial"/>
                          <a:cs typeface="Arial"/>
                        </a:rPr>
                        <a:t>n</a:t>
                      </a:r>
                      <a:r>
                        <a:rPr sz="1800" b="1" spc="0" dirty="0">
                          <a:latin typeface="Arial"/>
                          <a:cs typeface="Arial"/>
                        </a:rPr>
                        <a:t>chronous Te</a:t>
                      </a:r>
                      <a:r>
                        <a:rPr sz="1800" b="1" spc="-5" dirty="0">
                          <a:latin typeface="Arial"/>
                          <a:cs typeface="Arial"/>
                        </a:rPr>
                        <a:t>a</a:t>
                      </a:r>
                      <a:r>
                        <a:rPr sz="1800" b="1" spc="0" dirty="0">
                          <a:latin typeface="Arial"/>
                          <a:cs typeface="Arial"/>
                        </a:rPr>
                        <a:t>ching</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415925">
                        <a:lnSpc>
                          <a:spcPct val="100000"/>
                        </a:lnSpc>
                      </a:pPr>
                      <a:r>
                        <a:rPr sz="1400" dirty="0">
                          <a:latin typeface="Arial"/>
                          <a:cs typeface="Arial"/>
                        </a:rPr>
                        <a:t>A</a:t>
                      </a:r>
                      <a:r>
                        <a:rPr sz="1400" spc="-5" dirty="0">
                          <a:latin typeface="Arial"/>
                          <a:cs typeface="Arial"/>
                        </a:rPr>
                        <a:t> </a:t>
                      </a:r>
                      <a:r>
                        <a:rPr sz="1400" spc="5" dirty="0">
                          <a:latin typeface="Arial"/>
                          <a:cs typeface="Arial"/>
                        </a:rPr>
                        <a:t>m</a:t>
                      </a:r>
                      <a:r>
                        <a:rPr sz="1400" spc="0" dirty="0">
                          <a:latin typeface="Arial"/>
                          <a:cs typeface="Arial"/>
                        </a:rPr>
                        <a:t>o</a:t>
                      </a:r>
                      <a:r>
                        <a:rPr sz="1400" spc="-5" dirty="0">
                          <a:latin typeface="Arial"/>
                          <a:cs typeface="Arial"/>
                        </a:rPr>
                        <a:t>d</a:t>
                      </a:r>
                      <a:r>
                        <a:rPr sz="1400" spc="0" dirty="0">
                          <a:latin typeface="Arial"/>
                          <a:cs typeface="Arial"/>
                        </a:rPr>
                        <a:t>e</a:t>
                      </a:r>
                      <a:r>
                        <a:rPr sz="1400" spc="5" dirty="0">
                          <a:latin typeface="Arial"/>
                          <a:cs typeface="Arial"/>
                        </a:rPr>
                        <a:t> </a:t>
                      </a:r>
                      <a:r>
                        <a:rPr sz="1400" spc="0" dirty="0">
                          <a:latin typeface="Arial"/>
                          <a:cs typeface="Arial"/>
                        </a:rPr>
                        <a:t>of</a:t>
                      </a:r>
                      <a:r>
                        <a:rPr sz="1400" spc="-5" dirty="0">
                          <a:latin typeface="Arial"/>
                          <a:cs typeface="Arial"/>
                        </a:rPr>
                        <a:t> </a:t>
                      </a:r>
                      <a:r>
                        <a:rPr sz="1400" spc="10" dirty="0">
                          <a:latin typeface="Arial"/>
                          <a:cs typeface="Arial"/>
                        </a:rPr>
                        <a:t>t</a:t>
                      </a:r>
                      <a:r>
                        <a:rPr sz="1400" spc="0" dirty="0">
                          <a:latin typeface="Arial"/>
                          <a:cs typeface="Arial"/>
                        </a:rPr>
                        <a:t>e</a:t>
                      </a:r>
                      <a:r>
                        <a:rPr sz="1400" spc="-5" dirty="0">
                          <a:latin typeface="Arial"/>
                          <a:cs typeface="Arial"/>
                        </a:rPr>
                        <a:t>a</a:t>
                      </a:r>
                      <a:r>
                        <a:rPr sz="1400" spc="5" dirty="0">
                          <a:latin typeface="Arial"/>
                          <a:cs typeface="Arial"/>
                        </a:rPr>
                        <a:t>c</a:t>
                      </a:r>
                      <a:r>
                        <a:rPr sz="1400" spc="0" dirty="0">
                          <a:latin typeface="Arial"/>
                          <a:cs typeface="Arial"/>
                        </a:rPr>
                        <a:t>hing</a:t>
                      </a:r>
                      <a:r>
                        <a:rPr sz="1400" spc="-5" dirty="0">
                          <a:latin typeface="Arial"/>
                          <a:cs typeface="Arial"/>
                        </a:rPr>
                        <a:t> </a:t>
                      </a:r>
                      <a:r>
                        <a:rPr sz="1400" spc="5" dirty="0">
                          <a:latin typeface="Arial"/>
                          <a:cs typeface="Arial"/>
                        </a:rPr>
                        <a:t>t</a:t>
                      </a:r>
                      <a:r>
                        <a:rPr sz="1400" spc="0" dirty="0">
                          <a:latin typeface="Arial"/>
                          <a:cs typeface="Arial"/>
                        </a:rPr>
                        <a:t>h</a:t>
                      </a:r>
                      <a:r>
                        <a:rPr sz="1400" spc="-5" dirty="0">
                          <a:latin typeface="Arial"/>
                          <a:cs typeface="Arial"/>
                        </a:rPr>
                        <a:t>a</a:t>
                      </a:r>
                      <a:r>
                        <a:rPr sz="1400" spc="0" dirty="0">
                          <a:latin typeface="Arial"/>
                          <a:cs typeface="Arial"/>
                        </a:rPr>
                        <a:t>t</a:t>
                      </a:r>
                      <a:r>
                        <a:rPr sz="1400" spc="5" dirty="0">
                          <a:latin typeface="Arial"/>
                          <a:cs typeface="Arial"/>
                        </a:rPr>
                        <a:t> </a:t>
                      </a:r>
                      <a:r>
                        <a:rPr sz="1400" spc="0" dirty="0">
                          <a:latin typeface="Arial"/>
                          <a:cs typeface="Arial"/>
                        </a:rPr>
                        <a:t>uti</a:t>
                      </a:r>
                      <a:r>
                        <a:rPr sz="1400" spc="5" dirty="0">
                          <a:latin typeface="Arial"/>
                          <a:cs typeface="Arial"/>
                        </a:rPr>
                        <a:t>l</a:t>
                      </a:r>
                      <a:r>
                        <a:rPr sz="1400" spc="-5" dirty="0">
                          <a:latin typeface="Arial"/>
                          <a:cs typeface="Arial"/>
                        </a:rPr>
                        <a:t>i</a:t>
                      </a:r>
                      <a:r>
                        <a:rPr sz="1400" spc="5" dirty="0">
                          <a:latin typeface="Arial"/>
                          <a:cs typeface="Arial"/>
                        </a:rPr>
                        <a:t>z</a:t>
                      </a:r>
                      <a:r>
                        <a:rPr sz="1400" spc="0" dirty="0">
                          <a:latin typeface="Arial"/>
                          <a:cs typeface="Arial"/>
                        </a:rPr>
                        <a:t>es v</a:t>
                      </a:r>
                      <a:r>
                        <a:rPr sz="1400" spc="-5" dirty="0">
                          <a:latin typeface="Arial"/>
                          <a:cs typeface="Arial"/>
                        </a:rPr>
                        <a:t>i</a:t>
                      </a:r>
                      <a:r>
                        <a:rPr sz="1400" spc="0" dirty="0">
                          <a:latin typeface="Arial"/>
                          <a:cs typeface="Arial"/>
                        </a:rPr>
                        <a:t>d</a:t>
                      </a:r>
                      <a:r>
                        <a:rPr sz="1400" spc="5" dirty="0">
                          <a:latin typeface="Arial"/>
                          <a:cs typeface="Arial"/>
                        </a:rPr>
                        <a:t>e</a:t>
                      </a:r>
                      <a:r>
                        <a:rPr sz="1400" spc="0" dirty="0">
                          <a:latin typeface="Arial"/>
                          <a:cs typeface="Arial"/>
                        </a:rPr>
                        <a:t>o</a:t>
                      </a:r>
                      <a:r>
                        <a:rPr sz="1400" spc="-5" dirty="0">
                          <a:latin typeface="Arial"/>
                          <a:cs typeface="Arial"/>
                        </a:rPr>
                        <a:t> </a:t>
                      </a:r>
                      <a:r>
                        <a:rPr sz="1400" spc="0" dirty="0">
                          <a:latin typeface="Arial"/>
                          <a:cs typeface="Arial"/>
                        </a:rPr>
                        <a:t>co</a:t>
                      </a:r>
                      <a:r>
                        <a:rPr sz="1400" spc="-5" dirty="0">
                          <a:latin typeface="Arial"/>
                          <a:cs typeface="Arial"/>
                        </a:rPr>
                        <a:t>n</a:t>
                      </a:r>
                      <a:r>
                        <a:rPr sz="1400" spc="10" dirty="0">
                          <a:latin typeface="Arial"/>
                          <a:cs typeface="Arial"/>
                        </a:rPr>
                        <a:t>f</a:t>
                      </a:r>
                      <a:r>
                        <a:rPr sz="1400" spc="0" dirty="0">
                          <a:latin typeface="Arial"/>
                          <a:cs typeface="Arial"/>
                        </a:rPr>
                        <a:t>erenc</a:t>
                      </a:r>
                      <a:r>
                        <a:rPr sz="1400" spc="5" dirty="0">
                          <a:latin typeface="Arial"/>
                          <a:cs typeface="Arial"/>
                        </a:rPr>
                        <a:t>i</a:t>
                      </a:r>
                      <a:r>
                        <a:rPr sz="1400" spc="0" dirty="0">
                          <a:latin typeface="Arial"/>
                          <a:cs typeface="Arial"/>
                        </a:rPr>
                        <a:t>n</a:t>
                      </a:r>
                      <a:r>
                        <a:rPr sz="1400" spc="-5" dirty="0">
                          <a:latin typeface="Arial"/>
                          <a:cs typeface="Arial"/>
                        </a:rPr>
                        <a:t>g</a:t>
                      </a:r>
                      <a:r>
                        <a:rPr sz="1400" spc="0" dirty="0">
                          <a:latin typeface="Arial"/>
                          <a:cs typeface="Arial"/>
                        </a:rPr>
                        <a:t>,</a:t>
                      </a:r>
                      <a:r>
                        <a:rPr sz="1400" spc="5" dirty="0">
                          <a:latin typeface="Arial"/>
                          <a:cs typeface="Arial"/>
                        </a:rPr>
                        <a:t> </a:t>
                      </a:r>
                      <a:r>
                        <a:rPr sz="1400" spc="-5" dirty="0">
                          <a:latin typeface="Arial"/>
                          <a:cs typeface="Arial"/>
                        </a:rPr>
                        <a:t>li</a:t>
                      </a:r>
                      <a:r>
                        <a:rPr sz="1400" spc="15" dirty="0">
                          <a:latin typeface="Arial"/>
                          <a:cs typeface="Arial"/>
                        </a:rPr>
                        <a:t>v</a:t>
                      </a:r>
                      <a:r>
                        <a:rPr sz="1400" spc="0" dirty="0">
                          <a:latin typeface="Arial"/>
                          <a:cs typeface="Arial"/>
                        </a:rPr>
                        <a:t>e</a:t>
                      </a:r>
                      <a:r>
                        <a:rPr sz="1400" spc="-5" dirty="0">
                          <a:latin typeface="Arial"/>
                          <a:cs typeface="Arial"/>
                        </a:rPr>
                        <a:t> </a:t>
                      </a:r>
                      <a:r>
                        <a:rPr sz="1400" spc="0" dirty="0">
                          <a:latin typeface="Arial"/>
                          <a:cs typeface="Arial"/>
                        </a:rPr>
                        <a:t>ch</a:t>
                      </a:r>
                      <a:r>
                        <a:rPr sz="1400" spc="-5" dirty="0">
                          <a:latin typeface="Arial"/>
                          <a:cs typeface="Arial"/>
                        </a:rPr>
                        <a:t>a</a:t>
                      </a:r>
                      <a:r>
                        <a:rPr sz="1400" spc="0" dirty="0">
                          <a:latin typeface="Arial"/>
                          <a:cs typeface="Arial"/>
                        </a:rPr>
                        <a:t>t,</a:t>
                      </a:r>
                      <a:r>
                        <a:rPr sz="1400" spc="5" dirty="0">
                          <a:latin typeface="Arial"/>
                          <a:cs typeface="Arial"/>
                        </a:rPr>
                        <a:t> </a:t>
                      </a:r>
                      <a:r>
                        <a:rPr sz="1400" spc="-5" dirty="0">
                          <a:latin typeface="Arial"/>
                          <a:cs typeface="Arial"/>
                        </a:rPr>
                        <a:t>i</a:t>
                      </a:r>
                      <a:r>
                        <a:rPr sz="1400" spc="0" dirty="0">
                          <a:latin typeface="Arial"/>
                          <a:cs typeface="Arial"/>
                        </a:rPr>
                        <a:t>nst</a:t>
                      </a:r>
                      <a:r>
                        <a:rPr sz="1400" spc="5" dirty="0">
                          <a:latin typeface="Arial"/>
                          <a:cs typeface="Arial"/>
                        </a:rPr>
                        <a:t>a</a:t>
                      </a:r>
                      <a:r>
                        <a:rPr sz="1400" spc="0" dirty="0">
                          <a:latin typeface="Arial"/>
                          <a:cs typeface="Arial"/>
                        </a:rPr>
                        <a:t>nt</a:t>
                      </a:r>
                      <a:r>
                        <a:rPr sz="1400" spc="-5" dirty="0">
                          <a:latin typeface="Arial"/>
                          <a:cs typeface="Arial"/>
                        </a:rPr>
                        <a:t> </a:t>
                      </a:r>
                      <a:r>
                        <a:rPr sz="1400" spc="5" dirty="0">
                          <a:latin typeface="Arial"/>
                          <a:cs typeface="Arial"/>
                        </a:rPr>
                        <a:t>m</a:t>
                      </a:r>
                      <a:r>
                        <a:rPr sz="1400" spc="0" dirty="0">
                          <a:latin typeface="Arial"/>
                          <a:cs typeface="Arial"/>
                        </a:rPr>
                        <a:t>es</a:t>
                      </a:r>
                      <a:r>
                        <a:rPr sz="1400" spc="5" dirty="0">
                          <a:latin typeface="Arial"/>
                          <a:cs typeface="Arial"/>
                        </a:rPr>
                        <a:t>s</a:t>
                      </a:r>
                      <a:r>
                        <a:rPr sz="1400" spc="0" dirty="0">
                          <a:latin typeface="Arial"/>
                          <a:cs typeface="Arial"/>
                        </a:rPr>
                        <a:t>a</a:t>
                      </a:r>
                      <a:r>
                        <a:rPr sz="1400" spc="-5" dirty="0">
                          <a:latin typeface="Arial"/>
                          <a:cs typeface="Arial"/>
                        </a:rPr>
                        <a:t>g</a:t>
                      </a:r>
                      <a:r>
                        <a:rPr sz="1400" spc="5" dirty="0">
                          <a:latin typeface="Arial"/>
                          <a:cs typeface="Arial"/>
                        </a:rPr>
                        <a:t>i</a:t>
                      </a:r>
                      <a:r>
                        <a:rPr sz="1400" spc="0" dirty="0">
                          <a:latin typeface="Arial"/>
                          <a:cs typeface="Arial"/>
                        </a:rPr>
                        <a:t>n</a:t>
                      </a:r>
                      <a:r>
                        <a:rPr sz="1400" spc="-5" dirty="0">
                          <a:latin typeface="Arial"/>
                          <a:cs typeface="Arial"/>
                        </a:rPr>
                        <a:t>g</a:t>
                      </a:r>
                      <a:r>
                        <a:rPr sz="1400" spc="0" dirty="0">
                          <a:latin typeface="Arial"/>
                          <a:cs typeface="Arial"/>
                        </a:rPr>
                        <a:t>,</a:t>
                      </a:r>
                      <a:r>
                        <a:rPr sz="1400" spc="5" dirty="0">
                          <a:latin typeface="Arial"/>
                          <a:cs typeface="Arial"/>
                        </a:rPr>
                        <a:t> </a:t>
                      </a:r>
                      <a:r>
                        <a:rPr sz="1400" spc="0" dirty="0">
                          <a:latin typeface="Arial"/>
                          <a:cs typeface="Arial"/>
                        </a:rPr>
                        <a:t>or</a:t>
                      </a:r>
                      <a:r>
                        <a:rPr sz="1400" spc="-5" dirty="0">
                          <a:latin typeface="Arial"/>
                          <a:cs typeface="Arial"/>
                        </a:rPr>
                        <a:t> </a:t>
                      </a:r>
                      <a:r>
                        <a:rPr sz="1400" spc="0" dirty="0">
                          <a:latin typeface="Arial"/>
                          <a:cs typeface="Arial"/>
                        </a:rPr>
                        <a:t>a</a:t>
                      </a:r>
                      <a:r>
                        <a:rPr sz="1400" spc="-5" dirty="0">
                          <a:latin typeface="Arial"/>
                          <a:cs typeface="Arial"/>
                        </a:rPr>
                        <a:t> </a:t>
                      </a:r>
                      <a:r>
                        <a:rPr sz="1400" spc="0" dirty="0">
                          <a:latin typeface="Arial"/>
                          <a:cs typeface="Arial"/>
                        </a:rPr>
                        <a:t>co</a:t>
                      </a:r>
                      <a:r>
                        <a:rPr sz="1400" spc="5" dirty="0">
                          <a:latin typeface="Arial"/>
                          <a:cs typeface="Arial"/>
                        </a:rPr>
                        <a:t>m</a:t>
                      </a:r>
                      <a:r>
                        <a:rPr sz="1400" spc="0" dirty="0">
                          <a:latin typeface="Arial"/>
                          <a:cs typeface="Arial"/>
                        </a:rPr>
                        <a:t>b</a:t>
                      </a:r>
                      <a:r>
                        <a:rPr sz="1400" spc="-10" dirty="0">
                          <a:latin typeface="Arial"/>
                          <a:cs typeface="Arial"/>
                        </a:rPr>
                        <a:t>i</a:t>
                      </a:r>
                      <a:r>
                        <a:rPr sz="1400" spc="5" dirty="0">
                          <a:latin typeface="Arial"/>
                          <a:cs typeface="Arial"/>
                        </a:rPr>
                        <a:t>n</a:t>
                      </a:r>
                      <a:r>
                        <a:rPr sz="1400" spc="0" dirty="0">
                          <a:latin typeface="Arial"/>
                          <a:cs typeface="Arial"/>
                        </a:rPr>
                        <a:t>ation of</a:t>
                      </a:r>
                      <a:r>
                        <a:rPr sz="1400" spc="-5" dirty="0">
                          <a:latin typeface="Arial"/>
                          <a:cs typeface="Arial"/>
                        </a:rPr>
                        <a:t> </a:t>
                      </a:r>
                      <a:r>
                        <a:rPr sz="1400" spc="5" dirty="0">
                          <a:latin typeface="Arial"/>
                          <a:cs typeface="Arial"/>
                        </a:rPr>
                        <a:t>a</a:t>
                      </a:r>
                      <a:r>
                        <a:rPr sz="1400" spc="0" dirty="0">
                          <a:latin typeface="Arial"/>
                          <a:cs typeface="Arial"/>
                        </a:rPr>
                        <a:t>ny of</a:t>
                      </a:r>
                      <a:r>
                        <a:rPr sz="1400" spc="-5" dirty="0">
                          <a:latin typeface="Arial"/>
                          <a:cs typeface="Arial"/>
                        </a:rPr>
                        <a:t> </a:t>
                      </a:r>
                      <a:r>
                        <a:rPr sz="1400" spc="5" dirty="0">
                          <a:latin typeface="Arial"/>
                          <a:cs typeface="Arial"/>
                        </a:rPr>
                        <a:t>t</a:t>
                      </a:r>
                      <a:r>
                        <a:rPr sz="1400" spc="0" dirty="0">
                          <a:latin typeface="Arial"/>
                          <a:cs typeface="Arial"/>
                        </a:rPr>
                        <a:t>he</a:t>
                      </a:r>
                      <a:r>
                        <a:rPr sz="1400" spc="-5" dirty="0">
                          <a:latin typeface="Arial"/>
                          <a:cs typeface="Arial"/>
                        </a:rPr>
                        <a:t> </a:t>
                      </a:r>
                      <a:r>
                        <a:rPr sz="1400" spc="5" dirty="0">
                          <a:latin typeface="Arial"/>
                          <a:cs typeface="Arial"/>
                        </a:rPr>
                        <a:t>o</a:t>
                      </a:r>
                      <a:r>
                        <a:rPr sz="1400" spc="0" dirty="0">
                          <a:latin typeface="Arial"/>
                          <a:cs typeface="Arial"/>
                        </a:rPr>
                        <a:t>nl</a:t>
                      </a:r>
                      <a:r>
                        <a:rPr sz="1400" spc="50" dirty="0">
                          <a:latin typeface="Arial"/>
                          <a:cs typeface="Arial"/>
                        </a:rPr>
                        <a:t>i</a:t>
                      </a:r>
                      <a:r>
                        <a:rPr sz="1400" spc="0" dirty="0">
                          <a:latin typeface="Arial"/>
                          <a:cs typeface="Arial"/>
                        </a:rPr>
                        <a:t>ne to</a:t>
                      </a:r>
                      <a:r>
                        <a:rPr sz="1400" spc="5" dirty="0">
                          <a:latin typeface="Arial"/>
                          <a:cs typeface="Arial"/>
                        </a:rPr>
                        <a:t>o</a:t>
                      </a:r>
                      <a:r>
                        <a:rPr sz="1400" spc="-5" dirty="0">
                          <a:latin typeface="Arial"/>
                          <a:cs typeface="Arial"/>
                        </a:rPr>
                        <a:t>l</a:t>
                      </a:r>
                      <a:r>
                        <a:rPr sz="1400" spc="0" dirty="0">
                          <a:latin typeface="Arial"/>
                          <a:cs typeface="Arial"/>
                        </a:rPr>
                        <a:t>s to e</a:t>
                      </a:r>
                      <a:r>
                        <a:rPr sz="1400" spc="-5" dirty="0">
                          <a:latin typeface="Arial"/>
                          <a:cs typeface="Arial"/>
                        </a:rPr>
                        <a:t>n</a:t>
                      </a:r>
                      <a:r>
                        <a:rPr sz="1400" spc="5" dirty="0">
                          <a:latin typeface="Arial"/>
                          <a:cs typeface="Arial"/>
                        </a:rPr>
                        <a:t>g</a:t>
                      </a:r>
                      <a:r>
                        <a:rPr sz="1400" spc="0" dirty="0">
                          <a:latin typeface="Arial"/>
                          <a:cs typeface="Arial"/>
                        </a:rPr>
                        <a:t>a</a:t>
                      </a:r>
                      <a:r>
                        <a:rPr sz="1400" spc="-5" dirty="0">
                          <a:latin typeface="Arial"/>
                          <a:cs typeface="Arial"/>
                        </a:rPr>
                        <a:t>g</a:t>
                      </a:r>
                      <a:r>
                        <a:rPr sz="1400" spc="0" dirty="0">
                          <a:latin typeface="Arial"/>
                          <a:cs typeface="Arial"/>
                        </a:rPr>
                        <a:t>e </a:t>
                      </a:r>
                      <a:r>
                        <a:rPr sz="1400" spc="-5" dirty="0">
                          <a:latin typeface="Arial"/>
                          <a:cs typeface="Arial"/>
                        </a:rPr>
                        <a:t>l</a:t>
                      </a:r>
                      <a:r>
                        <a:rPr sz="1400" spc="0" dirty="0">
                          <a:latin typeface="Arial"/>
                          <a:cs typeface="Arial"/>
                        </a:rPr>
                        <a:t>e</a:t>
                      </a:r>
                      <a:r>
                        <a:rPr sz="1400" spc="-5" dirty="0">
                          <a:latin typeface="Arial"/>
                          <a:cs typeface="Arial"/>
                        </a:rPr>
                        <a:t>a</a:t>
                      </a:r>
                      <a:r>
                        <a:rPr sz="1400" spc="0" dirty="0">
                          <a:latin typeface="Arial"/>
                          <a:cs typeface="Arial"/>
                        </a:rPr>
                        <a:t>r</a:t>
                      </a:r>
                      <a:r>
                        <a:rPr sz="1400" spc="5" dirty="0">
                          <a:latin typeface="Arial"/>
                          <a:cs typeface="Arial"/>
                        </a:rPr>
                        <a:t>n</a:t>
                      </a:r>
                      <a:r>
                        <a:rPr sz="1400" spc="0" dirty="0">
                          <a:latin typeface="Arial"/>
                          <a:cs typeface="Arial"/>
                        </a:rPr>
                        <a:t>ers</a:t>
                      </a:r>
                      <a:r>
                        <a:rPr sz="1400" spc="5" dirty="0">
                          <a:latin typeface="Arial"/>
                          <a:cs typeface="Arial"/>
                        </a:rPr>
                        <a:t> </a:t>
                      </a:r>
                      <a:r>
                        <a:rPr sz="1400" spc="0" dirty="0">
                          <a:latin typeface="Arial"/>
                          <a:cs typeface="Arial"/>
                        </a:rPr>
                        <a:t>to</a:t>
                      </a:r>
                      <a:r>
                        <a:rPr sz="1400" spc="-5" dirty="0">
                          <a:latin typeface="Arial"/>
                          <a:cs typeface="Arial"/>
                        </a:rPr>
                        <a:t> </a:t>
                      </a:r>
                      <a:r>
                        <a:rPr sz="1400" spc="0" dirty="0">
                          <a:latin typeface="Arial"/>
                          <a:cs typeface="Arial"/>
                        </a:rPr>
                        <a:t>work</a:t>
                      </a:r>
                      <a:r>
                        <a:rPr sz="1400" spc="15" dirty="0">
                          <a:latin typeface="Arial"/>
                          <a:cs typeface="Arial"/>
                        </a:rPr>
                        <a:t> </a:t>
                      </a:r>
                      <a:r>
                        <a:rPr sz="1400" spc="-5" dirty="0">
                          <a:latin typeface="Arial"/>
                          <a:cs typeface="Arial"/>
                        </a:rPr>
                        <a:t>i</a:t>
                      </a:r>
                      <a:r>
                        <a:rPr sz="1400" spc="0" dirty="0">
                          <a:latin typeface="Arial"/>
                          <a:cs typeface="Arial"/>
                        </a:rPr>
                        <a:t>n</a:t>
                      </a:r>
                      <a:r>
                        <a:rPr sz="1400" spc="-5" dirty="0">
                          <a:latin typeface="Arial"/>
                          <a:cs typeface="Arial"/>
                        </a:rPr>
                        <a:t> </a:t>
                      </a:r>
                      <a:r>
                        <a:rPr sz="1400" spc="0" dirty="0">
                          <a:latin typeface="Arial"/>
                          <a:cs typeface="Arial"/>
                        </a:rPr>
                        <a:t>re</a:t>
                      </a:r>
                      <a:r>
                        <a:rPr sz="1400" spc="5" dirty="0">
                          <a:latin typeface="Arial"/>
                          <a:cs typeface="Arial"/>
                        </a:rPr>
                        <a:t>a</a:t>
                      </a:r>
                      <a:r>
                        <a:rPr sz="1400" spc="0" dirty="0">
                          <a:latin typeface="Arial"/>
                          <a:cs typeface="Arial"/>
                        </a:rPr>
                        <a:t>l-t</a:t>
                      </a:r>
                      <a:r>
                        <a:rPr sz="1400" spc="5" dirty="0">
                          <a:latin typeface="Arial"/>
                          <a:cs typeface="Arial"/>
                        </a:rPr>
                        <a:t>im</a:t>
                      </a:r>
                      <a:r>
                        <a:rPr sz="1400" spc="0" dirty="0">
                          <a:latin typeface="Arial"/>
                          <a:cs typeface="Arial"/>
                        </a:rPr>
                        <a:t>e</a:t>
                      </a:r>
                      <a:endParaRPr sz="1400">
                        <a:latin typeface="Arial"/>
                        <a:cs typeface="Arial"/>
                      </a:endParaRPr>
                    </a:p>
                    <a:p>
                      <a:pPr>
                        <a:lnSpc>
                          <a:spcPct val="100000"/>
                        </a:lnSpc>
                        <a:spcBef>
                          <a:spcPts val="61"/>
                        </a:spcBef>
                      </a:pPr>
                      <a:endParaRPr sz="1800"/>
                    </a:p>
                    <a:p>
                      <a:pPr marL="64769" marR="104775">
                        <a:lnSpc>
                          <a:spcPct val="100000"/>
                        </a:lnSpc>
                      </a:pPr>
                      <a:r>
                        <a:rPr sz="1400" dirty="0">
                          <a:latin typeface="Arial"/>
                          <a:cs typeface="Arial"/>
                        </a:rPr>
                        <a:t>Th</a:t>
                      </a:r>
                      <a:r>
                        <a:rPr sz="1400" spc="-5" dirty="0">
                          <a:latin typeface="Arial"/>
                          <a:cs typeface="Arial"/>
                        </a:rPr>
                        <a:t>e</a:t>
                      </a:r>
                      <a:r>
                        <a:rPr sz="1400" spc="5" dirty="0">
                          <a:latin typeface="Arial"/>
                          <a:cs typeface="Arial"/>
                        </a:rPr>
                        <a:t>s</a:t>
                      </a:r>
                      <a:r>
                        <a:rPr sz="1400" spc="0" dirty="0">
                          <a:latin typeface="Arial"/>
                          <a:cs typeface="Arial"/>
                        </a:rPr>
                        <a:t>e</a:t>
                      </a:r>
                      <a:r>
                        <a:rPr sz="1400" spc="-5" dirty="0">
                          <a:latin typeface="Arial"/>
                          <a:cs typeface="Arial"/>
                        </a:rPr>
                        <a:t> </a:t>
                      </a:r>
                      <a:r>
                        <a:rPr sz="1400" spc="5" dirty="0">
                          <a:latin typeface="Arial"/>
                          <a:cs typeface="Arial"/>
                        </a:rPr>
                        <a:t>m</a:t>
                      </a:r>
                      <a:r>
                        <a:rPr sz="1400" spc="0" dirty="0">
                          <a:latin typeface="Arial"/>
                          <a:cs typeface="Arial"/>
                        </a:rPr>
                        <a:t>at</a:t>
                      </a:r>
                      <a:r>
                        <a:rPr sz="1400" spc="-5" dirty="0">
                          <a:latin typeface="Arial"/>
                          <a:cs typeface="Arial"/>
                        </a:rPr>
                        <a:t>e</a:t>
                      </a:r>
                      <a:r>
                        <a:rPr sz="1400" spc="0" dirty="0">
                          <a:latin typeface="Arial"/>
                          <a:cs typeface="Arial"/>
                        </a:rPr>
                        <a:t>r</a:t>
                      </a:r>
                      <a:r>
                        <a:rPr sz="1400" spc="5" dirty="0">
                          <a:latin typeface="Arial"/>
                          <a:cs typeface="Arial"/>
                        </a:rPr>
                        <a:t>i</a:t>
                      </a:r>
                      <a:r>
                        <a:rPr sz="1400" spc="0" dirty="0">
                          <a:latin typeface="Arial"/>
                          <a:cs typeface="Arial"/>
                        </a:rPr>
                        <a:t>a</a:t>
                      </a:r>
                      <a:r>
                        <a:rPr sz="1400" spc="-10" dirty="0">
                          <a:latin typeface="Arial"/>
                          <a:cs typeface="Arial"/>
                        </a:rPr>
                        <a:t>l</a:t>
                      </a:r>
                      <a:r>
                        <a:rPr sz="1400" spc="0" dirty="0">
                          <a:latin typeface="Arial"/>
                          <a:cs typeface="Arial"/>
                        </a:rPr>
                        <a:t>s </a:t>
                      </a:r>
                      <a:r>
                        <a:rPr sz="1400" spc="5" dirty="0">
                          <a:latin typeface="Arial"/>
                          <a:cs typeface="Arial"/>
                        </a:rPr>
                        <a:t>m</a:t>
                      </a:r>
                      <a:r>
                        <a:rPr sz="1400" spc="0" dirty="0">
                          <a:latin typeface="Arial"/>
                          <a:cs typeface="Arial"/>
                        </a:rPr>
                        <a:t>ay be d</a:t>
                      </a:r>
                      <a:r>
                        <a:rPr sz="1400" spc="5" dirty="0">
                          <a:latin typeface="Arial"/>
                          <a:cs typeface="Arial"/>
                        </a:rPr>
                        <a:t>es</a:t>
                      </a:r>
                      <a:r>
                        <a:rPr sz="1400" spc="-5" dirty="0">
                          <a:latin typeface="Arial"/>
                          <a:cs typeface="Arial"/>
                        </a:rPr>
                        <a:t>i</a:t>
                      </a:r>
                      <a:r>
                        <a:rPr sz="1400" spc="0" dirty="0">
                          <a:latin typeface="Arial"/>
                          <a:cs typeface="Arial"/>
                        </a:rPr>
                        <a:t>g</a:t>
                      </a:r>
                      <a:r>
                        <a:rPr sz="1400" spc="-5" dirty="0">
                          <a:latin typeface="Arial"/>
                          <a:cs typeface="Arial"/>
                        </a:rPr>
                        <a:t>n</a:t>
                      </a:r>
                      <a:r>
                        <a:rPr sz="1400" spc="5" dirty="0">
                          <a:latin typeface="Arial"/>
                          <a:cs typeface="Arial"/>
                        </a:rPr>
                        <a:t>e</a:t>
                      </a:r>
                      <a:r>
                        <a:rPr sz="1400" spc="0" dirty="0">
                          <a:latin typeface="Arial"/>
                          <a:cs typeface="Arial"/>
                        </a:rPr>
                        <a:t>d</a:t>
                      </a:r>
                      <a:r>
                        <a:rPr sz="1400" spc="-5" dirty="0">
                          <a:latin typeface="Arial"/>
                          <a:cs typeface="Arial"/>
                        </a:rPr>
                        <a:t> f</a:t>
                      </a:r>
                      <a:r>
                        <a:rPr sz="1400" spc="0" dirty="0">
                          <a:latin typeface="Arial"/>
                          <a:cs typeface="Arial"/>
                        </a:rPr>
                        <a:t>or</a:t>
                      </a:r>
                      <a:r>
                        <a:rPr sz="1400" spc="-5" dirty="0">
                          <a:latin typeface="Arial"/>
                          <a:cs typeface="Arial"/>
                        </a:rPr>
                        <a:t> </a:t>
                      </a:r>
                      <a:r>
                        <a:rPr sz="1400" spc="5" dirty="0">
                          <a:latin typeface="Arial"/>
                          <a:cs typeface="Arial"/>
                        </a:rPr>
                        <a:t>co</a:t>
                      </a:r>
                      <a:r>
                        <a:rPr sz="1400" spc="-5" dirty="0">
                          <a:latin typeface="Arial"/>
                          <a:cs typeface="Arial"/>
                        </a:rPr>
                        <a:t>l</a:t>
                      </a:r>
                      <a:r>
                        <a:rPr sz="1400" spc="5" dirty="0">
                          <a:latin typeface="Arial"/>
                          <a:cs typeface="Arial"/>
                        </a:rPr>
                        <a:t>l</a:t>
                      </a:r>
                      <a:r>
                        <a:rPr sz="1400" spc="0" dirty="0">
                          <a:latin typeface="Arial"/>
                          <a:cs typeface="Arial"/>
                        </a:rPr>
                        <a:t>a</a:t>
                      </a:r>
                      <a:r>
                        <a:rPr sz="1400" spc="-5" dirty="0">
                          <a:latin typeface="Arial"/>
                          <a:cs typeface="Arial"/>
                        </a:rPr>
                        <a:t>b</a:t>
                      </a:r>
                      <a:r>
                        <a:rPr sz="1400" spc="0" dirty="0">
                          <a:latin typeface="Arial"/>
                          <a:cs typeface="Arial"/>
                        </a:rPr>
                        <a:t>or</a:t>
                      </a:r>
                      <a:r>
                        <a:rPr sz="1400" spc="10" dirty="0">
                          <a:latin typeface="Arial"/>
                          <a:cs typeface="Arial"/>
                        </a:rPr>
                        <a:t>a</a:t>
                      </a:r>
                      <a:r>
                        <a:rPr sz="1400" spc="0" dirty="0">
                          <a:latin typeface="Arial"/>
                          <a:cs typeface="Arial"/>
                        </a:rPr>
                        <a:t>t</a:t>
                      </a:r>
                      <a:r>
                        <a:rPr sz="1400" spc="-10" dirty="0">
                          <a:latin typeface="Arial"/>
                          <a:cs typeface="Arial"/>
                        </a:rPr>
                        <a:t>i</a:t>
                      </a:r>
                      <a:r>
                        <a:rPr sz="1400" spc="5" dirty="0">
                          <a:latin typeface="Arial"/>
                          <a:cs typeface="Arial"/>
                        </a:rPr>
                        <a:t>v</a:t>
                      </a:r>
                      <a:r>
                        <a:rPr sz="1400" spc="0" dirty="0">
                          <a:latin typeface="Arial"/>
                          <a:cs typeface="Arial"/>
                        </a:rPr>
                        <a:t>e</a:t>
                      </a:r>
                      <a:r>
                        <a:rPr sz="1400" spc="-5" dirty="0">
                          <a:latin typeface="Arial"/>
                          <a:cs typeface="Arial"/>
                        </a:rPr>
                        <a:t> </a:t>
                      </a:r>
                      <a:r>
                        <a:rPr sz="1400" spc="5" dirty="0">
                          <a:latin typeface="Arial"/>
                          <a:cs typeface="Arial"/>
                        </a:rPr>
                        <a:t>t</a:t>
                      </a:r>
                      <a:r>
                        <a:rPr sz="1400" spc="0" dirty="0">
                          <a:latin typeface="Arial"/>
                          <a:cs typeface="Arial"/>
                        </a:rPr>
                        <a:t>as</a:t>
                      </a:r>
                      <a:r>
                        <a:rPr sz="1400" spc="5" dirty="0">
                          <a:latin typeface="Arial"/>
                          <a:cs typeface="Arial"/>
                        </a:rPr>
                        <a:t>k</a:t>
                      </a:r>
                      <a:r>
                        <a:rPr sz="1400" spc="0" dirty="0">
                          <a:latin typeface="Arial"/>
                          <a:cs typeface="Arial"/>
                        </a:rPr>
                        <a:t>s to</a:t>
                      </a:r>
                      <a:r>
                        <a:rPr sz="1400" spc="-5" dirty="0">
                          <a:latin typeface="Arial"/>
                          <a:cs typeface="Arial"/>
                        </a:rPr>
                        <a:t> </a:t>
                      </a:r>
                      <a:r>
                        <a:rPr sz="1400" spc="0" dirty="0">
                          <a:latin typeface="Arial"/>
                          <a:cs typeface="Arial"/>
                        </a:rPr>
                        <a:t>e</a:t>
                      </a:r>
                      <a:r>
                        <a:rPr sz="1400" spc="-5" dirty="0">
                          <a:latin typeface="Arial"/>
                          <a:cs typeface="Arial"/>
                        </a:rPr>
                        <a:t>n</a:t>
                      </a:r>
                      <a:r>
                        <a:rPr sz="1400" spc="5" dirty="0">
                          <a:latin typeface="Arial"/>
                          <a:cs typeface="Arial"/>
                        </a:rPr>
                        <a:t>g</a:t>
                      </a:r>
                      <a:r>
                        <a:rPr sz="1400" spc="0" dirty="0">
                          <a:latin typeface="Arial"/>
                          <a:cs typeface="Arial"/>
                        </a:rPr>
                        <a:t>a</a:t>
                      </a:r>
                      <a:r>
                        <a:rPr sz="1400" spc="-5" dirty="0">
                          <a:latin typeface="Arial"/>
                          <a:cs typeface="Arial"/>
                        </a:rPr>
                        <a:t>g</a:t>
                      </a:r>
                      <a:r>
                        <a:rPr sz="1400" spc="0" dirty="0">
                          <a:latin typeface="Arial"/>
                          <a:cs typeface="Arial"/>
                        </a:rPr>
                        <a:t>e</a:t>
                      </a:r>
                      <a:r>
                        <a:rPr sz="1400" spc="5" dirty="0">
                          <a:latin typeface="Arial"/>
                          <a:cs typeface="Arial"/>
                        </a:rPr>
                        <a:t> </a:t>
                      </a:r>
                      <a:r>
                        <a:rPr sz="1400" spc="-5" dirty="0">
                          <a:latin typeface="Arial"/>
                          <a:cs typeface="Arial"/>
                        </a:rPr>
                        <a:t>l</a:t>
                      </a:r>
                      <a:r>
                        <a:rPr sz="1400" spc="5" dirty="0">
                          <a:latin typeface="Arial"/>
                          <a:cs typeface="Arial"/>
                        </a:rPr>
                        <a:t>e</a:t>
                      </a:r>
                      <a:r>
                        <a:rPr sz="1400" spc="0" dirty="0">
                          <a:latin typeface="Arial"/>
                          <a:cs typeface="Arial"/>
                        </a:rPr>
                        <a:t>arners on</a:t>
                      </a:r>
                      <a:r>
                        <a:rPr sz="1400" spc="5" dirty="0">
                          <a:latin typeface="Arial"/>
                          <a:cs typeface="Arial"/>
                        </a:rPr>
                        <a:t> </a:t>
                      </a:r>
                      <a:r>
                        <a:rPr sz="1400" spc="0" dirty="0">
                          <a:latin typeface="Arial"/>
                          <a:cs typeface="Arial"/>
                        </a:rPr>
                        <a:t>v</a:t>
                      </a:r>
                      <a:r>
                        <a:rPr sz="1400" spc="5" dirty="0">
                          <a:latin typeface="Arial"/>
                          <a:cs typeface="Arial"/>
                        </a:rPr>
                        <a:t>i</a:t>
                      </a:r>
                      <a:r>
                        <a:rPr sz="1400" spc="0" dirty="0">
                          <a:latin typeface="Arial"/>
                          <a:cs typeface="Arial"/>
                        </a:rPr>
                        <a:t>rtu</a:t>
                      </a:r>
                      <a:r>
                        <a:rPr sz="1400" spc="-5" dirty="0">
                          <a:latin typeface="Arial"/>
                          <a:cs typeface="Arial"/>
                        </a:rPr>
                        <a:t>a</a:t>
                      </a:r>
                      <a:r>
                        <a:rPr sz="1400" spc="0" dirty="0">
                          <a:latin typeface="Arial"/>
                          <a:cs typeface="Arial"/>
                        </a:rPr>
                        <a:t>l</a:t>
                      </a:r>
                      <a:r>
                        <a:rPr sz="1400" spc="-10" dirty="0">
                          <a:latin typeface="Arial"/>
                          <a:cs typeface="Arial"/>
                        </a:rPr>
                        <a:t> </a:t>
                      </a:r>
                      <a:r>
                        <a:rPr sz="1400" spc="0" dirty="0">
                          <a:latin typeface="Arial"/>
                          <a:cs typeface="Arial"/>
                        </a:rPr>
                        <a:t>c</a:t>
                      </a:r>
                      <a:r>
                        <a:rPr sz="1400" spc="5" dirty="0">
                          <a:latin typeface="Arial"/>
                          <a:cs typeface="Arial"/>
                        </a:rPr>
                        <a:t>o</a:t>
                      </a:r>
                      <a:r>
                        <a:rPr sz="1400" spc="-5" dirty="0">
                          <a:latin typeface="Arial"/>
                          <a:cs typeface="Arial"/>
                        </a:rPr>
                        <a:t>l</a:t>
                      </a:r>
                      <a:r>
                        <a:rPr sz="1400" spc="5" dirty="0">
                          <a:latin typeface="Arial"/>
                          <a:cs typeface="Arial"/>
                        </a:rPr>
                        <a:t>l</a:t>
                      </a:r>
                      <a:r>
                        <a:rPr sz="1400" spc="0" dirty="0">
                          <a:latin typeface="Arial"/>
                          <a:cs typeface="Arial"/>
                        </a:rPr>
                        <a:t>a</a:t>
                      </a:r>
                      <a:r>
                        <a:rPr sz="1400" spc="-5" dirty="0">
                          <a:latin typeface="Arial"/>
                          <a:cs typeface="Arial"/>
                        </a:rPr>
                        <a:t>b</a:t>
                      </a:r>
                      <a:r>
                        <a:rPr sz="1400" spc="0" dirty="0">
                          <a:latin typeface="Arial"/>
                          <a:cs typeface="Arial"/>
                        </a:rPr>
                        <a:t>or</a:t>
                      </a:r>
                      <a:r>
                        <a:rPr sz="1400" spc="10" dirty="0">
                          <a:latin typeface="Arial"/>
                          <a:cs typeface="Arial"/>
                        </a:rPr>
                        <a:t>a</a:t>
                      </a:r>
                      <a:r>
                        <a:rPr sz="1400" spc="0" dirty="0">
                          <a:latin typeface="Arial"/>
                          <a:cs typeface="Arial"/>
                        </a:rPr>
                        <a:t>t</a:t>
                      </a:r>
                      <a:r>
                        <a:rPr sz="1400" spc="-10" dirty="0">
                          <a:latin typeface="Arial"/>
                          <a:cs typeface="Arial"/>
                        </a:rPr>
                        <a:t>i</a:t>
                      </a:r>
                      <a:r>
                        <a:rPr sz="1400" spc="5" dirty="0">
                          <a:latin typeface="Arial"/>
                          <a:cs typeface="Arial"/>
                        </a:rPr>
                        <a:t>o</a:t>
                      </a:r>
                      <a:r>
                        <a:rPr sz="1400" spc="0" dirty="0">
                          <a:latin typeface="Arial"/>
                          <a:cs typeface="Arial"/>
                        </a:rPr>
                        <a:t>n</a:t>
                      </a:r>
                      <a:r>
                        <a:rPr sz="1400" spc="-5" dirty="0">
                          <a:latin typeface="Arial"/>
                          <a:cs typeface="Arial"/>
                        </a:rPr>
                        <a:t> </a:t>
                      </a:r>
                      <a:r>
                        <a:rPr sz="1400" spc="5" dirty="0">
                          <a:latin typeface="Arial"/>
                          <a:cs typeface="Arial"/>
                        </a:rPr>
                        <a:t>a</a:t>
                      </a:r>
                      <a:r>
                        <a:rPr sz="1400" spc="0" dirty="0">
                          <a:latin typeface="Arial"/>
                          <a:cs typeface="Arial"/>
                        </a:rPr>
                        <a:t>m</a:t>
                      </a:r>
                      <a:r>
                        <a:rPr sz="1400" spc="-5" dirty="0">
                          <a:latin typeface="Arial"/>
                          <a:cs typeface="Arial"/>
                        </a:rPr>
                        <a:t>o</a:t>
                      </a:r>
                      <a:r>
                        <a:rPr sz="1400" spc="5" dirty="0">
                          <a:latin typeface="Arial"/>
                          <a:cs typeface="Arial"/>
                        </a:rPr>
                        <a:t>n</a:t>
                      </a:r>
                      <a:r>
                        <a:rPr sz="1400" spc="0" dirty="0">
                          <a:latin typeface="Arial"/>
                          <a:cs typeface="Arial"/>
                        </a:rPr>
                        <a:t>g</a:t>
                      </a:r>
                      <a:r>
                        <a:rPr sz="1400" spc="-5" dirty="0">
                          <a:latin typeface="Arial"/>
                          <a:cs typeface="Arial"/>
                        </a:rPr>
                        <a:t> </a:t>
                      </a:r>
                      <a:r>
                        <a:rPr sz="1400" spc="5" dirty="0">
                          <a:latin typeface="Arial"/>
                          <a:cs typeface="Arial"/>
                        </a:rPr>
                        <a:t>p</a:t>
                      </a:r>
                      <a:r>
                        <a:rPr sz="1400" spc="0" dirty="0">
                          <a:latin typeface="Arial"/>
                          <a:cs typeface="Arial"/>
                        </a:rPr>
                        <a:t>e</a:t>
                      </a:r>
                      <a:r>
                        <a:rPr sz="1400" spc="-5" dirty="0">
                          <a:latin typeface="Arial"/>
                          <a:cs typeface="Arial"/>
                        </a:rPr>
                        <a:t>e</a:t>
                      </a:r>
                      <a:r>
                        <a:rPr sz="1400" spc="0" dirty="0">
                          <a:latin typeface="Arial"/>
                          <a:cs typeface="Arial"/>
                        </a:rPr>
                        <a:t>rs (Dep</a:t>
                      </a:r>
                      <a:r>
                        <a:rPr sz="1400" spc="-5" dirty="0">
                          <a:latin typeface="Arial"/>
                          <a:cs typeface="Arial"/>
                        </a:rPr>
                        <a:t>a</a:t>
                      </a:r>
                      <a:r>
                        <a:rPr sz="1400" spc="0" dirty="0">
                          <a:latin typeface="Arial"/>
                          <a:cs typeface="Arial"/>
                        </a:rPr>
                        <a:t>r</a:t>
                      </a:r>
                      <a:r>
                        <a:rPr sz="1400" spc="10" dirty="0">
                          <a:latin typeface="Arial"/>
                          <a:cs typeface="Arial"/>
                        </a:rPr>
                        <a:t>t</a:t>
                      </a:r>
                      <a:r>
                        <a:rPr sz="1400" spc="0" dirty="0">
                          <a:latin typeface="Arial"/>
                          <a:cs typeface="Arial"/>
                        </a:rPr>
                        <a:t>m</a:t>
                      </a:r>
                      <a:r>
                        <a:rPr sz="1400" spc="-5" dirty="0">
                          <a:latin typeface="Arial"/>
                          <a:cs typeface="Arial"/>
                        </a:rPr>
                        <a:t>e</a:t>
                      </a:r>
                      <a:r>
                        <a:rPr sz="1400" spc="0" dirty="0">
                          <a:latin typeface="Arial"/>
                          <a:cs typeface="Arial"/>
                        </a:rPr>
                        <a:t>nt</a:t>
                      </a:r>
                      <a:r>
                        <a:rPr sz="1400" spc="5" dirty="0">
                          <a:latin typeface="Arial"/>
                          <a:cs typeface="Arial"/>
                        </a:rPr>
                        <a:t> </a:t>
                      </a:r>
                      <a:r>
                        <a:rPr sz="1400" spc="50" dirty="0">
                          <a:latin typeface="Arial"/>
                          <a:cs typeface="Arial"/>
                        </a:rPr>
                        <a:t>o</a:t>
                      </a:r>
                      <a:r>
                        <a:rPr sz="1400" spc="0" dirty="0">
                          <a:latin typeface="Arial"/>
                          <a:cs typeface="Arial"/>
                        </a:rPr>
                        <a:t>f</a:t>
                      </a:r>
                      <a:r>
                        <a:rPr sz="1400" spc="5" dirty="0">
                          <a:latin typeface="Arial"/>
                          <a:cs typeface="Arial"/>
                        </a:rPr>
                        <a:t> </a:t>
                      </a:r>
                      <a:r>
                        <a:rPr sz="1400" spc="-5" dirty="0">
                          <a:latin typeface="Arial"/>
                          <a:cs typeface="Arial"/>
                        </a:rPr>
                        <a:t>E</a:t>
                      </a:r>
                      <a:r>
                        <a:rPr sz="1400" spc="5" dirty="0">
                          <a:latin typeface="Arial"/>
                          <a:cs typeface="Arial"/>
                        </a:rPr>
                        <a:t>d</a:t>
                      </a:r>
                      <a:r>
                        <a:rPr sz="1400" spc="0" dirty="0">
                          <a:latin typeface="Arial"/>
                          <a:cs typeface="Arial"/>
                        </a:rPr>
                        <a:t>uc</a:t>
                      </a:r>
                      <a:r>
                        <a:rPr sz="1400" spc="5" dirty="0">
                          <a:latin typeface="Arial"/>
                          <a:cs typeface="Arial"/>
                        </a:rPr>
                        <a:t>a</a:t>
                      </a:r>
                      <a:r>
                        <a:rPr sz="1400" spc="0" dirty="0">
                          <a:latin typeface="Arial"/>
                          <a:cs typeface="Arial"/>
                        </a:rPr>
                        <a:t>t</a:t>
                      </a:r>
                      <a:r>
                        <a:rPr sz="1400" spc="-10" dirty="0">
                          <a:latin typeface="Arial"/>
                          <a:cs typeface="Arial"/>
                        </a:rPr>
                        <a:t>i</a:t>
                      </a:r>
                      <a:r>
                        <a:rPr sz="1400" spc="0" dirty="0">
                          <a:latin typeface="Arial"/>
                          <a:cs typeface="Arial"/>
                        </a:rPr>
                        <a:t>on 2</a:t>
                      </a:r>
                      <a:r>
                        <a:rPr sz="1400" spc="-5" dirty="0">
                          <a:latin typeface="Arial"/>
                          <a:cs typeface="Arial"/>
                        </a:rPr>
                        <a:t>0</a:t>
                      </a:r>
                      <a:r>
                        <a:rPr sz="1400" spc="0" dirty="0">
                          <a:latin typeface="Arial"/>
                          <a:cs typeface="Arial"/>
                        </a:rPr>
                        <a:t>2</a:t>
                      </a:r>
                      <a:r>
                        <a:rPr sz="1400" spc="5" dirty="0">
                          <a:latin typeface="Arial"/>
                          <a:cs typeface="Arial"/>
                        </a:rPr>
                        <a:t>0</a:t>
                      </a:r>
                      <a:r>
                        <a:rPr sz="1400" spc="0" dirty="0">
                          <a:latin typeface="Arial"/>
                          <a:cs typeface="Arial"/>
                        </a:rPr>
                        <a:t>b,</a:t>
                      </a:r>
                      <a:r>
                        <a:rPr sz="1400" spc="-5" dirty="0">
                          <a:latin typeface="Arial"/>
                          <a:cs typeface="Arial"/>
                        </a:rPr>
                        <a:t> </a:t>
                      </a:r>
                      <a:r>
                        <a:rPr sz="1400" spc="5" dirty="0">
                          <a:latin typeface="Arial"/>
                          <a:cs typeface="Arial"/>
                        </a:rPr>
                        <a:t>3</a:t>
                      </a:r>
                      <a:r>
                        <a:rPr sz="1400" spc="0" dirty="0">
                          <a:latin typeface="Arial"/>
                          <a:cs typeface="Arial"/>
                        </a:rPr>
                        <a:t>1).</a:t>
                      </a:r>
                      <a:endParaRPr sz="1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8"/>
                  </a:ext>
                </a:extLst>
              </a:tr>
              <a:tr h="1872609">
                <a:tc>
                  <a:txBody>
                    <a:bodyPr/>
                    <a:lstStyle/>
                    <a:p>
                      <a:pPr marL="64769">
                        <a:lnSpc>
                          <a:spcPct val="100000"/>
                        </a:lnSpc>
                      </a:pPr>
                      <a:r>
                        <a:rPr sz="1800" b="1" spc="-5" dirty="0">
                          <a:latin typeface="Arial"/>
                          <a:cs typeface="Arial"/>
                        </a:rPr>
                        <a:t>S</a:t>
                      </a:r>
                      <a:r>
                        <a:rPr sz="1800" b="1" spc="0" dirty="0">
                          <a:latin typeface="Arial"/>
                          <a:cs typeface="Arial"/>
                        </a:rPr>
                        <a:t>upplemen</a:t>
                      </a:r>
                      <a:r>
                        <a:rPr sz="1800" b="1" spc="5" dirty="0">
                          <a:latin typeface="Arial"/>
                          <a:cs typeface="Arial"/>
                        </a:rPr>
                        <a:t>ta</a:t>
                      </a:r>
                      <a:r>
                        <a:rPr sz="1800" b="1" spc="-5" dirty="0">
                          <a:latin typeface="Arial"/>
                          <a:cs typeface="Arial"/>
                        </a:rPr>
                        <a:t>r</a:t>
                      </a:r>
                      <a:r>
                        <a:rPr sz="1800" b="1" spc="0" dirty="0">
                          <a:latin typeface="Arial"/>
                          <a:cs typeface="Arial"/>
                        </a:rPr>
                        <a:t>y</a:t>
                      </a:r>
                      <a:r>
                        <a:rPr sz="1800" b="1" spc="5" dirty="0">
                          <a:latin typeface="Arial"/>
                          <a:cs typeface="Arial"/>
                        </a:rPr>
                        <a:t> </a:t>
                      </a:r>
                      <a:r>
                        <a:rPr sz="1800" b="1" spc="0" dirty="0">
                          <a:latin typeface="Arial"/>
                          <a:cs typeface="Arial"/>
                        </a:rPr>
                        <a:t>M</a:t>
                      </a:r>
                      <a:r>
                        <a:rPr sz="1800" b="1" spc="-5" dirty="0">
                          <a:latin typeface="Arial"/>
                          <a:cs typeface="Arial"/>
                        </a:rPr>
                        <a:t>a</a:t>
                      </a:r>
                      <a:r>
                        <a:rPr sz="1800" b="1" spc="0" dirty="0">
                          <a:latin typeface="Arial"/>
                          <a:cs typeface="Arial"/>
                        </a:rPr>
                        <a:t>t</a:t>
                      </a:r>
                      <a:r>
                        <a:rPr sz="1800" b="1" spc="5" dirty="0">
                          <a:latin typeface="Arial"/>
                          <a:cs typeface="Arial"/>
                        </a:rPr>
                        <a:t>e</a:t>
                      </a:r>
                      <a:r>
                        <a:rPr sz="1800" b="1" spc="-5" dirty="0">
                          <a:latin typeface="Arial"/>
                          <a:cs typeface="Arial"/>
                        </a:rPr>
                        <a:t>r</a:t>
                      </a:r>
                      <a:r>
                        <a:rPr sz="1800" b="1" spc="0" dirty="0">
                          <a:latin typeface="Arial"/>
                          <a:cs typeface="Arial"/>
                        </a:rPr>
                        <a:t>ia</a:t>
                      </a:r>
                      <a:r>
                        <a:rPr sz="1800" b="1" spc="5" dirty="0">
                          <a:latin typeface="Arial"/>
                          <a:cs typeface="Arial"/>
                        </a:rPr>
                        <a:t>l</a:t>
                      </a:r>
                      <a:r>
                        <a:rPr sz="1800" b="1" spc="0" dirty="0">
                          <a:latin typeface="Arial"/>
                          <a:cs typeface="Arial"/>
                        </a:rPr>
                        <a:t>s</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31445">
                        <a:lnSpc>
                          <a:spcPct val="100000"/>
                        </a:lnSpc>
                      </a:pPr>
                      <a:r>
                        <a:rPr sz="1400" dirty="0">
                          <a:latin typeface="Arial"/>
                          <a:cs typeface="Arial"/>
                        </a:rPr>
                        <a:t>Ref</a:t>
                      </a:r>
                      <a:r>
                        <a:rPr sz="1400" spc="-5" dirty="0">
                          <a:latin typeface="Arial"/>
                          <a:cs typeface="Arial"/>
                        </a:rPr>
                        <a:t>e</a:t>
                      </a:r>
                      <a:r>
                        <a:rPr sz="1400" spc="0" dirty="0">
                          <a:latin typeface="Arial"/>
                          <a:cs typeface="Arial"/>
                        </a:rPr>
                        <a:t>r to</a:t>
                      </a:r>
                      <a:r>
                        <a:rPr sz="1400" spc="5" dirty="0">
                          <a:latin typeface="Arial"/>
                          <a:cs typeface="Arial"/>
                        </a:rPr>
                        <a:t> </a:t>
                      </a:r>
                      <a:r>
                        <a:rPr sz="1400" spc="-10" dirty="0">
                          <a:latin typeface="Arial"/>
                          <a:cs typeface="Arial"/>
                        </a:rPr>
                        <a:t>l</a:t>
                      </a:r>
                      <a:r>
                        <a:rPr sz="1400" spc="5" dirty="0">
                          <a:latin typeface="Arial"/>
                          <a:cs typeface="Arial"/>
                        </a:rPr>
                        <a:t>e</a:t>
                      </a:r>
                      <a:r>
                        <a:rPr sz="1400" spc="0" dirty="0">
                          <a:latin typeface="Arial"/>
                          <a:cs typeface="Arial"/>
                        </a:rPr>
                        <a:t>arn</a:t>
                      </a:r>
                      <a:r>
                        <a:rPr sz="1400" spc="5" dirty="0">
                          <a:latin typeface="Arial"/>
                          <a:cs typeface="Arial"/>
                        </a:rPr>
                        <a:t>i</a:t>
                      </a:r>
                      <a:r>
                        <a:rPr sz="1400" spc="0" dirty="0">
                          <a:latin typeface="Arial"/>
                          <a:cs typeface="Arial"/>
                        </a:rPr>
                        <a:t>ng res</a:t>
                      </a:r>
                      <a:r>
                        <a:rPr sz="1400" spc="5" dirty="0">
                          <a:latin typeface="Arial"/>
                          <a:cs typeface="Arial"/>
                        </a:rPr>
                        <a:t>o</a:t>
                      </a:r>
                      <a:r>
                        <a:rPr sz="1400" spc="0" dirty="0">
                          <a:latin typeface="Arial"/>
                          <a:cs typeface="Arial"/>
                        </a:rPr>
                        <a:t>ur</a:t>
                      </a:r>
                      <a:r>
                        <a:rPr sz="1400" spc="5" dirty="0">
                          <a:latin typeface="Arial"/>
                          <a:cs typeface="Arial"/>
                        </a:rPr>
                        <a:t>c</a:t>
                      </a:r>
                      <a:r>
                        <a:rPr sz="1400" spc="0" dirty="0">
                          <a:latin typeface="Arial"/>
                          <a:cs typeface="Arial"/>
                        </a:rPr>
                        <a:t>es craf</a:t>
                      </a:r>
                      <a:r>
                        <a:rPr sz="1400" spc="-5" dirty="0">
                          <a:latin typeface="Arial"/>
                          <a:cs typeface="Arial"/>
                        </a:rPr>
                        <a:t>t</a:t>
                      </a:r>
                      <a:r>
                        <a:rPr sz="1400" spc="0" dirty="0">
                          <a:latin typeface="Arial"/>
                          <a:cs typeface="Arial"/>
                        </a:rPr>
                        <a:t>ed</a:t>
                      </a:r>
                      <a:r>
                        <a:rPr sz="1400" spc="-5" dirty="0">
                          <a:latin typeface="Arial"/>
                          <a:cs typeface="Arial"/>
                        </a:rPr>
                        <a:t> </a:t>
                      </a:r>
                      <a:r>
                        <a:rPr sz="1400" spc="0" dirty="0">
                          <a:latin typeface="Arial"/>
                          <a:cs typeface="Arial"/>
                        </a:rPr>
                        <a:t>by </a:t>
                      </a:r>
                      <a:r>
                        <a:rPr sz="1400" spc="5" dirty="0">
                          <a:latin typeface="Arial"/>
                          <a:cs typeface="Arial"/>
                        </a:rPr>
                        <a:t>t</a:t>
                      </a:r>
                      <a:r>
                        <a:rPr sz="1400" spc="0" dirty="0">
                          <a:latin typeface="Arial"/>
                          <a:cs typeface="Arial"/>
                        </a:rPr>
                        <a:t>e</a:t>
                      </a:r>
                      <a:r>
                        <a:rPr sz="1400" spc="-5" dirty="0">
                          <a:latin typeface="Arial"/>
                          <a:cs typeface="Arial"/>
                        </a:rPr>
                        <a:t>a</a:t>
                      </a:r>
                      <a:r>
                        <a:rPr sz="1400" spc="5" dirty="0">
                          <a:latin typeface="Arial"/>
                          <a:cs typeface="Arial"/>
                        </a:rPr>
                        <a:t>c</a:t>
                      </a:r>
                      <a:r>
                        <a:rPr sz="1400" spc="0" dirty="0">
                          <a:latin typeface="Arial"/>
                          <a:cs typeface="Arial"/>
                        </a:rPr>
                        <a:t>h</a:t>
                      </a:r>
                      <a:r>
                        <a:rPr sz="1400" spc="-5" dirty="0">
                          <a:latin typeface="Arial"/>
                          <a:cs typeface="Arial"/>
                        </a:rPr>
                        <a:t>e</a:t>
                      </a:r>
                      <a:r>
                        <a:rPr sz="1400" spc="0" dirty="0">
                          <a:latin typeface="Arial"/>
                          <a:cs typeface="Arial"/>
                        </a:rPr>
                        <a:t>rs </a:t>
                      </a:r>
                      <a:r>
                        <a:rPr sz="1400" spc="5" dirty="0">
                          <a:latin typeface="Arial"/>
                          <a:cs typeface="Arial"/>
                        </a:rPr>
                        <a:t>t</a:t>
                      </a:r>
                      <a:r>
                        <a:rPr sz="1400" spc="0" dirty="0">
                          <a:latin typeface="Arial"/>
                          <a:cs typeface="Arial"/>
                        </a:rPr>
                        <a:t>o</a:t>
                      </a:r>
                      <a:r>
                        <a:rPr sz="1400" spc="-5" dirty="0">
                          <a:latin typeface="Arial"/>
                          <a:cs typeface="Arial"/>
                        </a:rPr>
                        <a:t> </a:t>
                      </a:r>
                      <a:r>
                        <a:rPr sz="1400" spc="0" dirty="0">
                          <a:latin typeface="Arial"/>
                          <a:cs typeface="Arial"/>
                        </a:rPr>
                        <a:t>su</a:t>
                      </a:r>
                      <a:r>
                        <a:rPr sz="1400" spc="5" dirty="0">
                          <a:latin typeface="Arial"/>
                          <a:cs typeface="Arial"/>
                        </a:rPr>
                        <a:t>p</a:t>
                      </a:r>
                      <a:r>
                        <a:rPr sz="1400" spc="0" dirty="0">
                          <a:latin typeface="Arial"/>
                          <a:cs typeface="Arial"/>
                        </a:rPr>
                        <a:t>p</a:t>
                      </a:r>
                      <a:r>
                        <a:rPr sz="1400" spc="-10" dirty="0">
                          <a:latin typeface="Arial"/>
                          <a:cs typeface="Arial"/>
                        </a:rPr>
                        <a:t>l</a:t>
                      </a:r>
                      <a:r>
                        <a:rPr sz="1400" spc="5" dirty="0">
                          <a:latin typeface="Arial"/>
                          <a:cs typeface="Arial"/>
                        </a:rPr>
                        <a:t>e</a:t>
                      </a:r>
                      <a:r>
                        <a:rPr sz="1400" spc="0" dirty="0">
                          <a:latin typeface="Arial"/>
                          <a:cs typeface="Arial"/>
                        </a:rPr>
                        <a:t>m</a:t>
                      </a:r>
                      <a:r>
                        <a:rPr sz="1400" spc="-5" dirty="0">
                          <a:latin typeface="Arial"/>
                          <a:cs typeface="Arial"/>
                        </a:rPr>
                        <a:t>e</a:t>
                      </a:r>
                      <a:r>
                        <a:rPr sz="1400" spc="0" dirty="0">
                          <a:latin typeface="Arial"/>
                          <a:cs typeface="Arial"/>
                        </a:rPr>
                        <a:t>nt</a:t>
                      </a:r>
                      <a:r>
                        <a:rPr sz="1400" spc="5" dirty="0">
                          <a:latin typeface="Arial"/>
                          <a:cs typeface="Arial"/>
                        </a:rPr>
                        <a:t> </a:t>
                      </a:r>
                      <a:r>
                        <a:rPr sz="1400" spc="0" dirty="0">
                          <a:latin typeface="Arial"/>
                          <a:cs typeface="Arial"/>
                        </a:rPr>
                        <a:t>t</a:t>
                      </a:r>
                      <a:r>
                        <a:rPr sz="1400" spc="-5" dirty="0">
                          <a:latin typeface="Arial"/>
                          <a:cs typeface="Arial"/>
                        </a:rPr>
                        <a:t>h</a:t>
                      </a:r>
                      <a:r>
                        <a:rPr sz="1400" spc="0" dirty="0">
                          <a:latin typeface="Arial"/>
                          <a:cs typeface="Arial"/>
                        </a:rPr>
                        <a:t>e</a:t>
                      </a:r>
                      <a:r>
                        <a:rPr sz="1400" spc="5" dirty="0">
                          <a:latin typeface="Arial"/>
                          <a:cs typeface="Arial"/>
                        </a:rPr>
                        <a:t> </a:t>
                      </a:r>
                      <a:r>
                        <a:rPr sz="1400" spc="0" dirty="0">
                          <a:latin typeface="Arial"/>
                          <a:cs typeface="Arial"/>
                        </a:rPr>
                        <a:t>m</a:t>
                      </a:r>
                      <a:r>
                        <a:rPr sz="1400" spc="5" dirty="0">
                          <a:latin typeface="Arial"/>
                          <a:cs typeface="Arial"/>
                        </a:rPr>
                        <a:t>a</a:t>
                      </a:r>
                      <a:r>
                        <a:rPr sz="1400" spc="0" dirty="0">
                          <a:latin typeface="Arial"/>
                          <a:cs typeface="Arial"/>
                        </a:rPr>
                        <a:t>ter</a:t>
                      </a:r>
                      <a:r>
                        <a:rPr sz="1400" spc="5" dirty="0">
                          <a:latin typeface="Arial"/>
                          <a:cs typeface="Arial"/>
                        </a:rPr>
                        <a:t>i</a:t>
                      </a:r>
                      <a:r>
                        <a:rPr sz="1400" spc="0" dirty="0">
                          <a:latin typeface="Arial"/>
                          <a:cs typeface="Arial"/>
                        </a:rPr>
                        <a:t>a</a:t>
                      </a:r>
                      <a:r>
                        <a:rPr sz="1400" spc="-10" dirty="0">
                          <a:latin typeface="Arial"/>
                          <a:cs typeface="Arial"/>
                        </a:rPr>
                        <a:t>l</a:t>
                      </a:r>
                      <a:r>
                        <a:rPr sz="1400" spc="0" dirty="0">
                          <a:latin typeface="Arial"/>
                          <a:cs typeface="Arial"/>
                        </a:rPr>
                        <a:t>s </a:t>
                      </a:r>
                      <a:r>
                        <a:rPr sz="1400" spc="5" dirty="0">
                          <a:latin typeface="Arial"/>
                          <a:cs typeface="Arial"/>
                        </a:rPr>
                        <a:t>h</a:t>
                      </a:r>
                      <a:r>
                        <a:rPr sz="1400" spc="0" dirty="0">
                          <a:latin typeface="Arial"/>
                          <a:cs typeface="Arial"/>
                        </a:rPr>
                        <a:t>a</a:t>
                      </a:r>
                      <a:r>
                        <a:rPr sz="1400" spc="-5" dirty="0">
                          <a:latin typeface="Arial"/>
                          <a:cs typeface="Arial"/>
                        </a:rPr>
                        <a:t>n</a:t>
                      </a:r>
                      <a:r>
                        <a:rPr sz="1400" spc="5" dirty="0">
                          <a:latin typeface="Arial"/>
                          <a:cs typeface="Arial"/>
                        </a:rPr>
                        <a:t>d</a:t>
                      </a:r>
                      <a:r>
                        <a:rPr sz="1400" spc="0" dirty="0">
                          <a:latin typeface="Arial"/>
                          <a:cs typeface="Arial"/>
                        </a:rPr>
                        <a:t>ed</a:t>
                      </a:r>
                      <a:r>
                        <a:rPr sz="1400" spc="-5" dirty="0">
                          <a:latin typeface="Arial"/>
                          <a:cs typeface="Arial"/>
                        </a:rPr>
                        <a:t> </a:t>
                      </a:r>
                      <a:r>
                        <a:rPr sz="1400" spc="5" dirty="0">
                          <a:latin typeface="Arial"/>
                          <a:cs typeface="Arial"/>
                        </a:rPr>
                        <a:t>d</a:t>
                      </a:r>
                      <a:r>
                        <a:rPr sz="1400" spc="0" dirty="0">
                          <a:latin typeface="Arial"/>
                          <a:cs typeface="Arial"/>
                        </a:rPr>
                        <a:t>own</a:t>
                      </a:r>
                      <a:r>
                        <a:rPr sz="1400" spc="5" dirty="0">
                          <a:latin typeface="Arial"/>
                          <a:cs typeface="Arial"/>
                        </a:rPr>
                        <a:t> </a:t>
                      </a:r>
                      <a:r>
                        <a:rPr sz="1400" spc="0" dirty="0">
                          <a:latin typeface="Arial"/>
                          <a:cs typeface="Arial"/>
                        </a:rPr>
                        <a:t>by t</a:t>
                      </a:r>
                      <a:r>
                        <a:rPr sz="1400" spc="-5" dirty="0">
                          <a:latin typeface="Arial"/>
                          <a:cs typeface="Arial"/>
                        </a:rPr>
                        <a:t>h</a:t>
                      </a:r>
                      <a:r>
                        <a:rPr sz="1400" spc="0" dirty="0">
                          <a:latin typeface="Arial"/>
                          <a:cs typeface="Arial"/>
                        </a:rPr>
                        <a:t>e</a:t>
                      </a:r>
                      <a:r>
                        <a:rPr sz="1400" spc="5" dirty="0">
                          <a:latin typeface="Arial"/>
                          <a:cs typeface="Arial"/>
                        </a:rPr>
                        <a:t> </a:t>
                      </a:r>
                      <a:r>
                        <a:rPr sz="1400" spc="0" dirty="0">
                          <a:latin typeface="Arial"/>
                          <a:cs typeface="Arial"/>
                        </a:rPr>
                        <a:t>De</a:t>
                      </a:r>
                      <a:r>
                        <a:rPr sz="1400" spc="5" dirty="0">
                          <a:latin typeface="Arial"/>
                          <a:cs typeface="Arial"/>
                        </a:rPr>
                        <a:t>p</a:t>
                      </a:r>
                      <a:r>
                        <a:rPr sz="1400" spc="-5" dirty="0">
                          <a:latin typeface="Arial"/>
                          <a:cs typeface="Arial"/>
                        </a:rPr>
                        <a:t>E</a:t>
                      </a:r>
                      <a:r>
                        <a:rPr sz="1400" spc="0" dirty="0">
                          <a:latin typeface="Arial"/>
                          <a:cs typeface="Arial"/>
                        </a:rPr>
                        <a:t>d</a:t>
                      </a:r>
                      <a:r>
                        <a:rPr sz="1400" spc="5" dirty="0">
                          <a:latin typeface="Arial"/>
                          <a:cs typeface="Arial"/>
                        </a:rPr>
                        <a:t> </a:t>
                      </a:r>
                      <a:r>
                        <a:rPr sz="1400" spc="0" dirty="0">
                          <a:latin typeface="Arial"/>
                          <a:cs typeface="Arial"/>
                        </a:rPr>
                        <a:t>d</a:t>
                      </a:r>
                      <a:r>
                        <a:rPr sz="1400" spc="-10" dirty="0">
                          <a:latin typeface="Arial"/>
                          <a:cs typeface="Arial"/>
                        </a:rPr>
                        <a:t>i</a:t>
                      </a:r>
                      <a:r>
                        <a:rPr sz="1400" spc="5" dirty="0">
                          <a:latin typeface="Arial"/>
                          <a:cs typeface="Arial"/>
                        </a:rPr>
                        <a:t>vis</a:t>
                      </a:r>
                      <a:r>
                        <a:rPr sz="1400" spc="-5" dirty="0">
                          <a:latin typeface="Arial"/>
                          <a:cs typeface="Arial"/>
                        </a:rPr>
                        <a:t>i</a:t>
                      </a:r>
                      <a:r>
                        <a:rPr sz="1400" spc="0" dirty="0">
                          <a:latin typeface="Arial"/>
                          <a:cs typeface="Arial"/>
                        </a:rPr>
                        <a:t>o</a:t>
                      </a:r>
                      <a:r>
                        <a:rPr sz="1400" spc="-5" dirty="0">
                          <a:latin typeface="Arial"/>
                          <a:cs typeface="Arial"/>
                        </a:rPr>
                        <a:t>n</a:t>
                      </a:r>
                      <a:r>
                        <a:rPr sz="1400" spc="0" dirty="0">
                          <a:latin typeface="Arial"/>
                          <a:cs typeface="Arial"/>
                        </a:rPr>
                        <a:t>/re</a:t>
                      </a:r>
                      <a:r>
                        <a:rPr sz="1400" spc="5" dirty="0">
                          <a:latin typeface="Arial"/>
                          <a:cs typeface="Arial"/>
                        </a:rPr>
                        <a:t>g</a:t>
                      </a:r>
                      <a:r>
                        <a:rPr sz="1400" spc="-5" dirty="0">
                          <a:latin typeface="Arial"/>
                          <a:cs typeface="Arial"/>
                        </a:rPr>
                        <a:t>i</a:t>
                      </a:r>
                      <a:r>
                        <a:rPr sz="1400" spc="5" dirty="0">
                          <a:latin typeface="Arial"/>
                          <a:cs typeface="Arial"/>
                        </a:rPr>
                        <a:t>o</a:t>
                      </a:r>
                      <a:r>
                        <a:rPr sz="1400" spc="0" dirty="0">
                          <a:latin typeface="Arial"/>
                          <a:cs typeface="Arial"/>
                        </a:rPr>
                        <a:t>n</a:t>
                      </a:r>
                      <a:r>
                        <a:rPr sz="1400" spc="5" dirty="0">
                          <a:latin typeface="Arial"/>
                          <a:cs typeface="Arial"/>
                        </a:rPr>
                        <a:t>a</a:t>
                      </a:r>
                      <a:r>
                        <a:rPr sz="1400" spc="-5" dirty="0">
                          <a:latin typeface="Arial"/>
                          <a:cs typeface="Arial"/>
                        </a:rPr>
                        <a:t>l</a:t>
                      </a:r>
                      <a:r>
                        <a:rPr sz="1400" spc="0" dirty="0">
                          <a:latin typeface="Arial"/>
                          <a:cs typeface="Arial"/>
                        </a:rPr>
                        <a:t>/ce</a:t>
                      </a:r>
                      <a:r>
                        <a:rPr sz="1400" spc="-5" dirty="0">
                          <a:latin typeface="Arial"/>
                          <a:cs typeface="Arial"/>
                        </a:rPr>
                        <a:t>n</a:t>
                      </a:r>
                      <a:r>
                        <a:rPr sz="1400" spc="0" dirty="0">
                          <a:latin typeface="Arial"/>
                          <a:cs typeface="Arial"/>
                        </a:rPr>
                        <a:t>tr</a:t>
                      </a:r>
                      <a:r>
                        <a:rPr sz="1400" spc="5" dirty="0">
                          <a:latin typeface="Arial"/>
                          <a:cs typeface="Arial"/>
                        </a:rPr>
                        <a:t>a</a:t>
                      </a:r>
                      <a:r>
                        <a:rPr sz="1400" spc="0" dirty="0">
                          <a:latin typeface="Arial"/>
                          <a:cs typeface="Arial"/>
                        </a:rPr>
                        <a:t>l</a:t>
                      </a:r>
                      <a:r>
                        <a:rPr sz="1400" spc="-10" dirty="0">
                          <a:latin typeface="Arial"/>
                          <a:cs typeface="Arial"/>
                        </a:rPr>
                        <a:t> </a:t>
                      </a:r>
                      <a:r>
                        <a:rPr sz="1400" spc="5" dirty="0">
                          <a:latin typeface="Arial"/>
                          <a:cs typeface="Arial"/>
                        </a:rPr>
                        <a:t>o</a:t>
                      </a:r>
                      <a:r>
                        <a:rPr sz="1400" spc="0" dirty="0">
                          <a:latin typeface="Arial"/>
                          <a:cs typeface="Arial"/>
                        </a:rPr>
                        <a:t>ff</a:t>
                      </a:r>
                      <a:r>
                        <a:rPr sz="1400" spc="-10" dirty="0">
                          <a:latin typeface="Arial"/>
                          <a:cs typeface="Arial"/>
                        </a:rPr>
                        <a:t>i</a:t>
                      </a:r>
                      <a:r>
                        <a:rPr sz="1400" spc="5" dirty="0">
                          <a:latin typeface="Arial"/>
                          <a:cs typeface="Arial"/>
                        </a:rPr>
                        <a:t>c</a:t>
                      </a:r>
                      <a:r>
                        <a:rPr sz="1400" spc="0" dirty="0">
                          <a:latin typeface="Arial"/>
                          <a:cs typeface="Arial"/>
                        </a:rPr>
                        <a:t>es Th</a:t>
                      </a:r>
                      <a:r>
                        <a:rPr sz="1400" spc="-5" dirty="0">
                          <a:latin typeface="Arial"/>
                          <a:cs typeface="Arial"/>
                        </a:rPr>
                        <a:t>e</a:t>
                      </a:r>
                      <a:r>
                        <a:rPr sz="1400" spc="5" dirty="0">
                          <a:latin typeface="Arial"/>
                          <a:cs typeface="Arial"/>
                        </a:rPr>
                        <a:t>s</a:t>
                      </a:r>
                      <a:r>
                        <a:rPr sz="1400" spc="0" dirty="0">
                          <a:latin typeface="Arial"/>
                          <a:cs typeface="Arial"/>
                        </a:rPr>
                        <a:t>e</a:t>
                      </a:r>
                      <a:r>
                        <a:rPr sz="1400" spc="-5" dirty="0">
                          <a:latin typeface="Arial"/>
                          <a:cs typeface="Arial"/>
                        </a:rPr>
                        <a:t> </a:t>
                      </a:r>
                      <a:r>
                        <a:rPr sz="1400" spc="5" dirty="0">
                          <a:latin typeface="Arial"/>
                          <a:cs typeface="Arial"/>
                        </a:rPr>
                        <a:t>m</a:t>
                      </a:r>
                      <a:r>
                        <a:rPr sz="1400" spc="0" dirty="0">
                          <a:latin typeface="Arial"/>
                          <a:cs typeface="Arial"/>
                        </a:rPr>
                        <a:t>at</a:t>
                      </a:r>
                      <a:r>
                        <a:rPr sz="1400" spc="-5" dirty="0">
                          <a:latin typeface="Arial"/>
                          <a:cs typeface="Arial"/>
                        </a:rPr>
                        <a:t>e</a:t>
                      </a:r>
                      <a:r>
                        <a:rPr sz="1400" spc="0" dirty="0">
                          <a:latin typeface="Arial"/>
                          <a:cs typeface="Arial"/>
                        </a:rPr>
                        <a:t>r</a:t>
                      </a:r>
                      <a:r>
                        <a:rPr sz="1400" spc="5" dirty="0">
                          <a:latin typeface="Arial"/>
                          <a:cs typeface="Arial"/>
                        </a:rPr>
                        <a:t>i</a:t>
                      </a:r>
                      <a:r>
                        <a:rPr sz="1400" spc="0" dirty="0">
                          <a:latin typeface="Arial"/>
                          <a:cs typeface="Arial"/>
                        </a:rPr>
                        <a:t>a</a:t>
                      </a:r>
                      <a:r>
                        <a:rPr sz="1400" spc="-10" dirty="0">
                          <a:latin typeface="Arial"/>
                          <a:cs typeface="Arial"/>
                        </a:rPr>
                        <a:t>l</a:t>
                      </a:r>
                      <a:r>
                        <a:rPr sz="1400" spc="0" dirty="0">
                          <a:latin typeface="Arial"/>
                          <a:cs typeface="Arial"/>
                        </a:rPr>
                        <a:t>s sh</a:t>
                      </a:r>
                      <a:r>
                        <a:rPr sz="1400" spc="5" dirty="0">
                          <a:latin typeface="Arial"/>
                          <a:cs typeface="Arial"/>
                        </a:rPr>
                        <a:t>o</a:t>
                      </a:r>
                      <a:r>
                        <a:rPr sz="1400" spc="0" dirty="0">
                          <a:latin typeface="Arial"/>
                          <a:cs typeface="Arial"/>
                        </a:rPr>
                        <a:t>uld</a:t>
                      </a:r>
                      <a:r>
                        <a:rPr sz="1400" spc="-5" dirty="0">
                          <a:latin typeface="Arial"/>
                          <a:cs typeface="Arial"/>
                        </a:rPr>
                        <a:t> b</a:t>
                      </a:r>
                      <a:r>
                        <a:rPr sz="1400" spc="0" dirty="0">
                          <a:latin typeface="Arial"/>
                          <a:cs typeface="Arial"/>
                        </a:rPr>
                        <a:t>e</a:t>
                      </a:r>
                      <a:r>
                        <a:rPr sz="1400" spc="15" dirty="0">
                          <a:latin typeface="Arial"/>
                          <a:cs typeface="Arial"/>
                        </a:rPr>
                        <a:t> </a:t>
                      </a:r>
                      <a:r>
                        <a:rPr sz="1400" spc="0" dirty="0">
                          <a:latin typeface="Arial"/>
                          <a:cs typeface="Arial"/>
                        </a:rPr>
                        <a:t>a</a:t>
                      </a:r>
                      <a:r>
                        <a:rPr sz="1400" spc="-10" dirty="0">
                          <a:latin typeface="Arial"/>
                          <a:cs typeface="Arial"/>
                        </a:rPr>
                        <a:t>l</a:t>
                      </a:r>
                      <a:r>
                        <a:rPr sz="1400" spc="5" dirty="0">
                          <a:latin typeface="Arial"/>
                          <a:cs typeface="Arial"/>
                        </a:rPr>
                        <a:t>i</a:t>
                      </a:r>
                      <a:r>
                        <a:rPr sz="1400" spc="0" dirty="0">
                          <a:latin typeface="Arial"/>
                          <a:cs typeface="Arial"/>
                        </a:rPr>
                        <a:t>g</a:t>
                      </a:r>
                      <a:r>
                        <a:rPr sz="1400" spc="-5" dirty="0">
                          <a:latin typeface="Arial"/>
                          <a:cs typeface="Arial"/>
                        </a:rPr>
                        <a:t>n</a:t>
                      </a:r>
                      <a:r>
                        <a:rPr sz="1400" spc="5" dirty="0">
                          <a:latin typeface="Arial"/>
                          <a:cs typeface="Arial"/>
                        </a:rPr>
                        <a:t>e</a:t>
                      </a:r>
                      <a:r>
                        <a:rPr sz="1400" spc="0" dirty="0">
                          <a:latin typeface="Arial"/>
                          <a:cs typeface="Arial"/>
                        </a:rPr>
                        <a:t>d</a:t>
                      </a:r>
                      <a:r>
                        <a:rPr sz="1400" spc="-5" dirty="0">
                          <a:latin typeface="Arial"/>
                          <a:cs typeface="Arial"/>
                        </a:rPr>
                        <a:t> </a:t>
                      </a:r>
                      <a:r>
                        <a:rPr sz="1400" spc="5" dirty="0">
                          <a:latin typeface="Arial"/>
                          <a:cs typeface="Arial"/>
                        </a:rPr>
                        <a:t>w</a:t>
                      </a:r>
                      <a:r>
                        <a:rPr sz="1400" spc="-5" dirty="0">
                          <a:latin typeface="Arial"/>
                          <a:cs typeface="Arial"/>
                        </a:rPr>
                        <a:t>i</a:t>
                      </a:r>
                      <a:r>
                        <a:rPr sz="1400" spc="0" dirty="0">
                          <a:latin typeface="Arial"/>
                          <a:cs typeface="Arial"/>
                        </a:rPr>
                        <a:t>th</a:t>
                      </a:r>
                      <a:r>
                        <a:rPr sz="1400" spc="-5" dirty="0">
                          <a:latin typeface="Arial"/>
                          <a:cs typeface="Arial"/>
                        </a:rPr>
                        <a:t> </a:t>
                      </a:r>
                      <a:r>
                        <a:rPr sz="1400" spc="10" dirty="0">
                          <a:latin typeface="Arial"/>
                          <a:cs typeface="Arial"/>
                        </a:rPr>
                        <a:t>D</a:t>
                      </a:r>
                      <a:r>
                        <a:rPr sz="1400" spc="0" dirty="0">
                          <a:latin typeface="Arial"/>
                          <a:cs typeface="Arial"/>
                        </a:rPr>
                        <a:t>e</a:t>
                      </a:r>
                      <a:r>
                        <a:rPr sz="1400" spc="5" dirty="0">
                          <a:latin typeface="Arial"/>
                          <a:cs typeface="Arial"/>
                        </a:rPr>
                        <a:t>p</a:t>
                      </a:r>
                      <a:r>
                        <a:rPr sz="1400" spc="-5" dirty="0">
                          <a:latin typeface="Arial"/>
                          <a:cs typeface="Arial"/>
                        </a:rPr>
                        <a:t>E</a:t>
                      </a:r>
                      <a:r>
                        <a:rPr sz="1400" spc="0" dirty="0">
                          <a:latin typeface="Arial"/>
                          <a:cs typeface="Arial"/>
                        </a:rPr>
                        <a:t>d</a:t>
                      </a:r>
                      <a:r>
                        <a:rPr sz="1400" spc="-5" dirty="0">
                          <a:latin typeface="Arial"/>
                          <a:cs typeface="Arial"/>
                        </a:rPr>
                        <a:t> </a:t>
                      </a:r>
                      <a:r>
                        <a:rPr sz="1400" spc="0" dirty="0">
                          <a:latin typeface="Arial"/>
                          <a:cs typeface="Arial"/>
                        </a:rPr>
                        <a:t>st</a:t>
                      </a:r>
                      <a:r>
                        <a:rPr sz="1400" spc="5" dirty="0">
                          <a:latin typeface="Arial"/>
                          <a:cs typeface="Arial"/>
                        </a:rPr>
                        <a:t>a</a:t>
                      </a:r>
                      <a:r>
                        <a:rPr sz="1400" spc="0" dirty="0">
                          <a:latin typeface="Arial"/>
                          <a:cs typeface="Arial"/>
                        </a:rPr>
                        <a:t>n</a:t>
                      </a:r>
                      <a:r>
                        <a:rPr sz="1400" spc="-5" dirty="0">
                          <a:latin typeface="Arial"/>
                          <a:cs typeface="Arial"/>
                        </a:rPr>
                        <a:t>d</a:t>
                      </a:r>
                      <a:r>
                        <a:rPr sz="1400" spc="0" dirty="0">
                          <a:latin typeface="Arial"/>
                          <a:cs typeface="Arial"/>
                        </a:rPr>
                        <a:t>a</a:t>
                      </a:r>
                      <a:r>
                        <a:rPr sz="1400" spc="10" dirty="0">
                          <a:latin typeface="Arial"/>
                          <a:cs typeface="Arial"/>
                        </a:rPr>
                        <a:t>r</a:t>
                      </a:r>
                      <a:r>
                        <a:rPr sz="1400" spc="0" dirty="0">
                          <a:latin typeface="Arial"/>
                          <a:cs typeface="Arial"/>
                        </a:rPr>
                        <a:t>ds a</a:t>
                      </a:r>
                      <a:r>
                        <a:rPr sz="1400" spc="-5" dirty="0">
                          <a:latin typeface="Arial"/>
                          <a:cs typeface="Arial"/>
                        </a:rPr>
                        <a:t>n</a:t>
                      </a:r>
                      <a:r>
                        <a:rPr sz="1400" spc="0" dirty="0">
                          <a:latin typeface="Arial"/>
                          <a:cs typeface="Arial"/>
                        </a:rPr>
                        <a:t>d</a:t>
                      </a:r>
                      <a:r>
                        <a:rPr sz="1400" spc="-5" dirty="0">
                          <a:latin typeface="Arial"/>
                          <a:cs typeface="Arial"/>
                        </a:rPr>
                        <a:t> </a:t>
                      </a:r>
                      <a:r>
                        <a:rPr sz="1400" spc="0" dirty="0">
                          <a:latin typeface="Arial"/>
                          <a:cs typeface="Arial"/>
                        </a:rPr>
                        <a:t>s</a:t>
                      </a:r>
                      <a:r>
                        <a:rPr sz="1400" spc="5" dirty="0">
                          <a:latin typeface="Arial"/>
                          <a:cs typeface="Arial"/>
                        </a:rPr>
                        <a:t>u</a:t>
                      </a:r>
                      <a:r>
                        <a:rPr sz="1400" spc="0" dirty="0">
                          <a:latin typeface="Arial"/>
                          <a:cs typeface="Arial"/>
                        </a:rPr>
                        <a:t>p</a:t>
                      </a:r>
                      <a:r>
                        <a:rPr sz="1400" spc="-5" dirty="0">
                          <a:latin typeface="Arial"/>
                          <a:cs typeface="Arial"/>
                        </a:rPr>
                        <a:t>p</a:t>
                      </a:r>
                      <a:r>
                        <a:rPr sz="1400" spc="0" dirty="0">
                          <a:latin typeface="Arial"/>
                          <a:cs typeface="Arial"/>
                        </a:rPr>
                        <a:t>ort</a:t>
                      </a:r>
                      <a:r>
                        <a:rPr sz="1400" spc="10" dirty="0">
                          <a:latin typeface="Arial"/>
                          <a:cs typeface="Arial"/>
                        </a:rPr>
                        <a:t> </a:t>
                      </a:r>
                      <a:r>
                        <a:rPr sz="1400" spc="0" dirty="0">
                          <a:latin typeface="Arial"/>
                          <a:cs typeface="Arial"/>
                        </a:rPr>
                        <a:t>t</a:t>
                      </a:r>
                      <a:r>
                        <a:rPr sz="1400" spc="-5" dirty="0">
                          <a:latin typeface="Arial"/>
                          <a:cs typeface="Arial"/>
                        </a:rPr>
                        <a:t>h</a:t>
                      </a:r>
                      <a:r>
                        <a:rPr sz="1400" spc="0" dirty="0">
                          <a:latin typeface="Arial"/>
                          <a:cs typeface="Arial"/>
                        </a:rPr>
                        <a:t>e</a:t>
                      </a:r>
                      <a:r>
                        <a:rPr sz="1400" spc="5" dirty="0">
                          <a:latin typeface="Arial"/>
                          <a:cs typeface="Arial"/>
                        </a:rPr>
                        <a:t> </a:t>
                      </a:r>
                      <a:r>
                        <a:rPr sz="1400" spc="0" dirty="0">
                          <a:latin typeface="Arial"/>
                          <a:cs typeface="Arial"/>
                        </a:rPr>
                        <a:t>co</a:t>
                      </a:r>
                      <a:r>
                        <a:rPr sz="1400" spc="-5" dirty="0">
                          <a:latin typeface="Arial"/>
                          <a:cs typeface="Arial"/>
                        </a:rPr>
                        <a:t>n</a:t>
                      </a:r>
                      <a:r>
                        <a:rPr sz="1400" spc="0" dirty="0">
                          <a:latin typeface="Arial"/>
                          <a:cs typeface="Arial"/>
                        </a:rPr>
                        <a:t>tex</a:t>
                      </a:r>
                      <a:r>
                        <a:rPr sz="1400" spc="10" dirty="0">
                          <a:latin typeface="Arial"/>
                          <a:cs typeface="Arial"/>
                        </a:rPr>
                        <a:t>t</a:t>
                      </a:r>
                      <a:r>
                        <a:rPr sz="1400" spc="0" dirty="0">
                          <a:latin typeface="Arial"/>
                          <a:cs typeface="Arial"/>
                        </a:rPr>
                        <a:t>u</a:t>
                      </a:r>
                      <a:r>
                        <a:rPr sz="1400" spc="-5" dirty="0">
                          <a:latin typeface="Arial"/>
                          <a:cs typeface="Arial"/>
                        </a:rPr>
                        <a:t>a</a:t>
                      </a:r>
                      <a:r>
                        <a:rPr sz="1400" spc="5" dirty="0">
                          <a:latin typeface="Arial"/>
                          <a:cs typeface="Arial"/>
                        </a:rPr>
                        <a:t>l</a:t>
                      </a:r>
                      <a:r>
                        <a:rPr sz="1400" spc="-5" dirty="0">
                          <a:latin typeface="Arial"/>
                          <a:cs typeface="Arial"/>
                        </a:rPr>
                        <a:t>i</a:t>
                      </a:r>
                      <a:r>
                        <a:rPr sz="1400" spc="5" dirty="0">
                          <a:latin typeface="Arial"/>
                          <a:cs typeface="Arial"/>
                        </a:rPr>
                        <a:t>z</a:t>
                      </a:r>
                      <a:r>
                        <a:rPr sz="1400" spc="0" dirty="0">
                          <a:latin typeface="Arial"/>
                          <a:cs typeface="Arial"/>
                        </a:rPr>
                        <a:t>ed n</a:t>
                      </a:r>
                      <a:r>
                        <a:rPr sz="1400" spc="-5" dirty="0">
                          <a:latin typeface="Arial"/>
                          <a:cs typeface="Arial"/>
                        </a:rPr>
                        <a:t>e</a:t>
                      </a:r>
                      <a:r>
                        <a:rPr sz="1400" spc="5" dirty="0">
                          <a:latin typeface="Arial"/>
                          <a:cs typeface="Arial"/>
                        </a:rPr>
                        <a:t>e</a:t>
                      </a:r>
                      <a:r>
                        <a:rPr sz="1400" spc="0" dirty="0">
                          <a:latin typeface="Arial"/>
                          <a:cs typeface="Arial"/>
                        </a:rPr>
                        <a:t>ds of </a:t>
                      </a:r>
                      <a:r>
                        <a:rPr sz="1400" spc="-5" dirty="0">
                          <a:latin typeface="Arial"/>
                          <a:cs typeface="Arial"/>
                        </a:rPr>
                        <a:t>l</a:t>
                      </a:r>
                      <a:r>
                        <a:rPr sz="1400" spc="0" dirty="0">
                          <a:latin typeface="Arial"/>
                          <a:cs typeface="Arial"/>
                        </a:rPr>
                        <a:t>e</a:t>
                      </a:r>
                      <a:r>
                        <a:rPr sz="1400" spc="-5" dirty="0">
                          <a:latin typeface="Arial"/>
                          <a:cs typeface="Arial"/>
                        </a:rPr>
                        <a:t>a</a:t>
                      </a:r>
                      <a:r>
                        <a:rPr sz="1400" spc="0" dirty="0">
                          <a:latin typeface="Arial"/>
                          <a:cs typeface="Arial"/>
                        </a:rPr>
                        <a:t>r</a:t>
                      </a:r>
                      <a:r>
                        <a:rPr sz="1400" spc="5" dirty="0">
                          <a:latin typeface="Arial"/>
                          <a:cs typeface="Arial"/>
                        </a:rPr>
                        <a:t>n</a:t>
                      </a:r>
                      <a:r>
                        <a:rPr sz="1400" spc="0" dirty="0">
                          <a:latin typeface="Arial"/>
                          <a:cs typeface="Arial"/>
                        </a:rPr>
                        <a:t>ers</a:t>
                      </a:r>
                      <a:r>
                        <a:rPr sz="1400" spc="5" dirty="0">
                          <a:latin typeface="Arial"/>
                          <a:cs typeface="Arial"/>
                        </a:rPr>
                        <a:t> </a:t>
                      </a:r>
                      <a:r>
                        <a:rPr sz="1400" spc="-10" dirty="0">
                          <a:latin typeface="Arial"/>
                          <a:cs typeface="Arial"/>
                        </a:rPr>
                        <a:t>i</a:t>
                      </a:r>
                      <a:r>
                        <a:rPr sz="1400" spc="0" dirty="0">
                          <a:latin typeface="Arial"/>
                          <a:cs typeface="Arial"/>
                        </a:rPr>
                        <a:t>n</a:t>
                      </a:r>
                      <a:r>
                        <a:rPr sz="1400" spc="5" dirty="0">
                          <a:latin typeface="Arial"/>
                          <a:cs typeface="Arial"/>
                        </a:rPr>
                        <a:t> </a:t>
                      </a:r>
                      <a:r>
                        <a:rPr sz="1400" spc="0" dirty="0">
                          <a:latin typeface="Arial"/>
                          <a:cs typeface="Arial"/>
                        </a:rPr>
                        <a:t>o</a:t>
                      </a:r>
                      <a:r>
                        <a:rPr sz="1400" spc="-5" dirty="0">
                          <a:latin typeface="Arial"/>
                          <a:cs typeface="Arial"/>
                        </a:rPr>
                        <a:t>n</a:t>
                      </a:r>
                      <a:r>
                        <a:rPr sz="1400" spc="5" dirty="0">
                          <a:latin typeface="Arial"/>
                          <a:cs typeface="Arial"/>
                        </a:rPr>
                        <a:t>l</a:t>
                      </a:r>
                      <a:r>
                        <a:rPr sz="1400" spc="-5" dirty="0">
                          <a:latin typeface="Arial"/>
                          <a:cs typeface="Arial"/>
                        </a:rPr>
                        <a:t>i</a:t>
                      </a:r>
                      <a:r>
                        <a:rPr sz="1400" spc="5" dirty="0">
                          <a:latin typeface="Arial"/>
                          <a:cs typeface="Arial"/>
                        </a:rPr>
                        <a:t>n</a:t>
                      </a:r>
                      <a:r>
                        <a:rPr sz="1400" spc="0" dirty="0">
                          <a:latin typeface="Arial"/>
                          <a:cs typeface="Arial"/>
                        </a:rPr>
                        <a:t>e,</a:t>
                      </a:r>
                      <a:r>
                        <a:rPr sz="1400" spc="-5" dirty="0">
                          <a:latin typeface="Arial"/>
                          <a:cs typeface="Arial"/>
                        </a:rPr>
                        <a:t> </a:t>
                      </a:r>
                      <a:r>
                        <a:rPr sz="1400" spc="5" dirty="0">
                          <a:latin typeface="Arial"/>
                          <a:cs typeface="Arial"/>
                        </a:rPr>
                        <a:t>m</a:t>
                      </a:r>
                      <a:r>
                        <a:rPr sz="1400" spc="0" dirty="0">
                          <a:latin typeface="Arial"/>
                          <a:cs typeface="Arial"/>
                        </a:rPr>
                        <a:t>o</a:t>
                      </a:r>
                      <a:r>
                        <a:rPr sz="1400" spc="-5" dirty="0">
                          <a:latin typeface="Arial"/>
                          <a:cs typeface="Arial"/>
                        </a:rPr>
                        <a:t>d</a:t>
                      </a:r>
                      <a:r>
                        <a:rPr sz="1400" spc="5" dirty="0">
                          <a:latin typeface="Arial"/>
                          <a:cs typeface="Arial"/>
                        </a:rPr>
                        <a:t>u</a:t>
                      </a:r>
                      <a:r>
                        <a:rPr sz="1400" spc="-5" dirty="0">
                          <a:latin typeface="Arial"/>
                          <a:cs typeface="Arial"/>
                        </a:rPr>
                        <a:t>l</a:t>
                      </a:r>
                      <a:r>
                        <a:rPr sz="1400" spc="0" dirty="0">
                          <a:latin typeface="Arial"/>
                          <a:cs typeface="Arial"/>
                        </a:rPr>
                        <a:t>ar,</a:t>
                      </a:r>
                      <a:r>
                        <a:rPr sz="1400" spc="10" dirty="0">
                          <a:latin typeface="Arial"/>
                          <a:cs typeface="Arial"/>
                        </a:rPr>
                        <a:t> </a:t>
                      </a:r>
                      <a:r>
                        <a:rPr sz="1400" spc="55" dirty="0">
                          <a:latin typeface="Arial"/>
                          <a:cs typeface="Arial"/>
                        </a:rPr>
                        <a:t>a</a:t>
                      </a:r>
                      <a:r>
                        <a:rPr sz="1400" spc="0" dirty="0">
                          <a:latin typeface="Arial"/>
                          <a:cs typeface="Arial"/>
                        </a:rPr>
                        <a:t>nd</a:t>
                      </a:r>
                      <a:r>
                        <a:rPr sz="1400" spc="-5" dirty="0">
                          <a:latin typeface="Arial"/>
                          <a:cs typeface="Arial"/>
                        </a:rPr>
                        <a:t> </a:t>
                      </a:r>
                      <a:r>
                        <a:rPr sz="1400" spc="10" dirty="0">
                          <a:latin typeface="Arial"/>
                          <a:cs typeface="Arial"/>
                        </a:rPr>
                        <a:t>T</a:t>
                      </a:r>
                      <a:r>
                        <a:rPr sz="1400" spc="-5" dirty="0">
                          <a:latin typeface="Arial"/>
                          <a:cs typeface="Arial"/>
                        </a:rPr>
                        <a:t>V</a:t>
                      </a:r>
                      <a:r>
                        <a:rPr sz="1400" spc="0" dirty="0">
                          <a:latin typeface="Arial"/>
                          <a:cs typeface="Arial"/>
                        </a:rPr>
                        <a:t>- </a:t>
                      </a:r>
                      <a:r>
                        <a:rPr sz="1400" spc="5" dirty="0">
                          <a:latin typeface="Arial"/>
                          <a:cs typeface="Arial"/>
                        </a:rPr>
                        <a:t>a</a:t>
                      </a:r>
                      <a:r>
                        <a:rPr sz="1400" spc="0" dirty="0">
                          <a:latin typeface="Arial"/>
                          <a:cs typeface="Arial"/>
                        </a:rPr>
                        <a:t>nd</a:t>
                      </a:r>
                      <a:endParaRPr sz="1400" dirty="0">
                        <a:latin typeface="Arial"/>
                        <a:cs typeface="Arial"/>
                      </a:endParaRPr>
                    </a:p>
                    <a:p>
                      <a:pPr marL="64769">
                        <a:lnSpc>
                          <a:spcPct val="100000"/>
                        </a:lnSpc>
                      </a:pPr>
                      <a:r>
                        <a:rPr sz="1400" dirty="0">
                          <a:latin typeface="Arial"/>
                          <a:cs typeface="Arial"/>
                        </a:rPr>
                        <a:t>r</a:t>
                      </a:r>
                      <a:r>
                        <a:rPr sz="1400" spc="-5" dirty="0">
                          <a:latin typeface="Arial"/>
                          <a:cs typeface="Arial"/>
                        </a:rPr>
                        <a:t>a</a:t>
                      </a:r>
                      <a:r>
                        <a:rPr sz="1400" spc="0" dirty="0">
                          <a:latin typeface="Arial"/>
                          <a:cs typeface="Arial"/>
                        </a:rPr>
                        <a:t>d</a:t>
                      </a:r>
                      <a:r>
                        <a:rPr sz="1400" spc="-10" dirty="0">
                          <a:latin typeface="Arial"/>
                          <a:cs typeface="Arial"/>
                        </a:rPr>
                        <a:t>i</a:t>
                      </a:r>
                      <a:r>
                        <a:rPr sz="1400" spc="-5" dirty="0">
                          <a:latin typeface="Arial"/>
                          <a:cs typeface="Arial"/>
                        </a:rPr>
                        <a:t>o</a:t>
                      </a:r>
                      <a:r>
                        <a:rPr sz="1400" spc="0" dirty="0">
                          <a:latin typeface="Arial"/>
                          <a:cs typeface="Arial"/>
                        </a:rPr>
                        <a:t>-</a:t>
                      </a:r>
                      <a:r>
                        <a:rPr sz="1400" spc="5" dirty="0">
                          <a:latin typeface="Arial"/>
                          <a:cs typeface="Arial"/>
                        </a:rPr>
                        <a:t>b</a:t>
                      </a:r>
                      <a:r>
                        <a:rPr sz="1400" spc="0" dirty="0">
                          <a:latin typeface="Arial"/>
                          <a:cs typeface="Arial"/>
                        </a:rPr>
                        <a:t>ased </a:t>
                      </a:r>
                      <a:r>
                        <a:rPr sz="1400" spc="-5" dirty="0">
                          <a:latin typeface="Arial"/>
                          <a:cs typeface="Arial"/>
                        </a:rPr>
                        <a:t>i</a:t>
                      </a:r>
                      <a:r>
                        <a:rPr sz="1400" spc="0" dirty="0">
                          <a:latin typeface="Arial"/>
                          <a:cs typeface="Arial"/>
                        </a:rPr>
                        <a:t>nstruct</a:t>
                      </a:r>
                      <a:r>
                        <a:rPr sz="1400" spc="5" dirty="0">
                          <a:latin typeface="Arial"/>
                          <a:cs typeface="Arial"/>
                        </a:rPr>
                        <a:t>i</a:t>
                      </a:r>
                      <a:r>
                        <a:rPr sz="1400" spc="0" dirty="0">
                          <a:latin typeface="Arial"/>
                          <a:cs typeface="Arial"/>
                        </a:rPr>
                        <a:t>o</a:t>
                      </a:r>
                      <a:r>
                        <a:rPr sz="1400" spc="-5" dirty="0">
                          <a:latin typeface="Arial"/>
                          <a:cs typeface="Arial"/>
                        </a:rPr>
                        <a:t>n</a:t>
                      </a:r>
                      <a:r>
                        <a:rPr sz="1400" spc="0" dirty="0">
                          <a:latin typeface="Arial"/>
                          <a:cs typeface="Arial"/>
                        </a:rPr>
                        <a:t>.</a:t>
                      </a:r>
                      <a:r>
                        <a:rPr sz="1400" spc="-5" dirty="0">
                          <a:latin typeface="Arial"/>
                          <a:cs typeface="Arial"/>
                        </a:rPr>
                        <a:t> </a:t>
                      </a:r>
                      <a:r>
                        <a:rPr sz="1400" spc="10" dirty="0">
                          <a:latin typeface="Arial"/>
                          <a:cs typeface="Arial"/>
                        </a:rPr>
                        <a:t>T</a:t>
                      </a:r>
                      <a:r>
                        <a:rPr sz="1400" spc="5" dirty="0">
                          <a:latin typeface="Arial"/>
                          <a:cs typeface="Arial"/>
                        </a:rPr>
                        <a:t>h</a:t>
                      </a:r>
                      <a:r>
                        <a:rPr sz="1400" spc="0" dirty="0">
                          <a:latin typeface="Arial"/>
                          <a:cs typeface="Arial"/>
                        </a:rPr>
                        <a:t>ese</a:t>
                      </a:r>
                      <a:r>
                        <a:rPr sz="1400" spc="-5" dirty="0">
                          <a:latin typeface="Arial"/>
                          <a:cs typeface="Arial"/>
                        </a:rPr>
                        <a:t> t</a:t>
                      </a:r>
                      <a:r>
                        <a:rPr sz="1400" spc="0" dirty="0">
                          <a:latin typeface="Arial"/>
                          <a:cs typeface="Arial"/>
                        </a:rPr>
                        <a:t>e</a:t>
                      </a:r>
                      <a:r>
                        <a:rPr sz="1400" spc="-5" dirty="0">
                          <a:latin typeface="Arial"/>
                          <a:cs typeface="Arial"/>
                        </a:rPr>
                        <a:t>a</a:t>
                      </a:r>
                      <a:r>
                        <a:rPr sz="1400" spc="5" dirty="0">
                          <a:latin typeface="Arial"/>
                          <a:cs typeface="Arial"/>
                        </a:rPr>
                        <a:t>ch</a:t>
                      </a:r>
                      <a:r>
                        <a:rPr sz="1400" spc="0" dirty="0">
                          <a:latin typeface="Arial"/>
                          <a:cs typeface="Arial"/>
                        </a:rPr>
                        <a:t>e</a:t>
                      </a:r>
                      <a:r>
                        <a:rPr sz="1400" spc="20" dirty="0">
                          <a:latin typeface="Arial"/>
                          <a:cs typeface="Arial"/>
                        </a:rPr>
                        <a:t>r</a:t>
                      </a:r>
                      <a:r>
                        <a:rPr sz="1400" spc="0" dirty="0">
                          <a:latin typeface="Arial"/>
                          <a:cs typeface="Arial"/>
                        </a:rPr>
                        <a:t>-m</a:t>
                      </a:r>
                      <a:r>
                        <a:rPr sz="1400" spc="-5" dirty="0">
                          <a:latin typeface="Arial"/>
                          <a:cs typeface="Arial"/>
                        </a:rPr>
                        <a:t>a</a:t>
                      </a:r>
                      <a:r>
                        <a:rPr sz="1400" spc="5" dirty="0">
                          <a:latin typeface="Arial"/>
                          <a:cs typeface="Arial"/>
                        </a:rPr>
                        <a:t>d</a:t>
                      </a:r>
                      <a:r>
                        <a:rPr sz="1400" spc="0" dirty="0">
                          <a:latin typeface="Arial"/>
                          <a:cs typeface="Arial"/>
                        </a:rPr>
                        <a:t>e</a:t>
                      </a:r>
                      <a:r>
                        <a:rPr sz="1400" spc="-5" dirty="0">
                          <a:latin typeface="Arial"/>
                          <a:cs typeface="Arial"/>
                        </a:rPr>
                        <a:t> </a:t>
                      </a:r>
                      <a:r>
                        <a:rPr sz="1400" spc="0" dirty="0">
                          <a:latin typeface="Arial"/>
                          <a:cs typeface="Arial"/>
                        </a:rPr>
                        <a:t>le</a:t>
                      </a:r>
                      <a:r>
                        <a:rPr sz="1400" spc="-5" dirty="0">
                          <a:latin typeface="Arial"/>
                          <a:cs typeface="Arial"/>
                        </a:rPr>
                        <a:t>a</a:t>
                      </a:r>
                      <a:r>
                        <a:rPr sz="1400" spc="0" dirty="0">
                          <a:latin typeface="Arial"/>
                          <a:cs typeface="Arial"/>
                        </a:rPr>
                        <a:t>r</a:t>
                      </a:r>
                      <a:r>
                        <a:rPr sz="1400" spc="5" dirty="0">
                          <a:latin typeface="Arial"/>
                          <a:cs typeface="Arial"/>
                        </a:rPr>
                        <a:t>n</a:t>
                      </a:r>
                      <a:r>
                        <a:rPr sz="1400" spc="-5" dirty="0">
                          <a:latin typeface="Arial"/>
                          <a:cs typeface="Arial"/>
                        </a:rPr>
                        <a:t>i</a:t>
                      </a:r>
                      <a:r>
                        <a:rPr sz="1400" spc="0" dirty="0">
                          <a:latin typeface="Arial"/>
                          <a:cs typeface="Arial"/>
                        </a:rPr>
                        <a:t>ng</a:t>
                      </a:r>
                      <a:r>
                        <a:rPr sz="1400" spc="15" dirty="0">
                          <a:latin typeface="Arial"/>
                          <a:cs typeface="Arial"/>
                        </a:rPr>
                        <a:t> </a:t>
                      </a:r>
                      <a:r>
                        <a:rPr sz="1400" spc="0" dirty="0">
                          <a:latin typeface="Arial"/>
                          <a:cs typeface="Arial"/>
                        </a:rPr>
                        <a:t>m</a:t>
                      </a:r>
                      <a:r>
                        <a:rPr sz="1400" spc="-5" dirty="0">
                          <a:latin typeface="Arial"/>
                          <a:cs typeface="Arial"/>
                        </a:rPr>
                        <a:t>a</a:t>
                      </a:r>
                      <a:r>
                        <a:rPr sz="1400" spc="0" dirty="0">
                          <a:latin typeface="Arial"/>
                          <a:cs typeface="Arial"/>
                        </a:rPr>
                        <a:t>te</a:t>
                      </a:r>
                      <a:r>
                        <a:rPr sz="1400" spc="10" dirty="0">
                          <a:latin typeface="Arial"/>
                          <a:cs typeface="Arial"/>
                        </a:rPr>
                        <a:t>r</a:t>
                      </a:r>
                      <a:r>
                        <a:rPr sz="1400" spc="-5" dirty="0">
                          <a:latin typeface="Arial"/>
                          <a:cs typeface="Arial"/>
                        </a:rPr>
                        <a:t>i</a:t>
                      </a:r>
                      <a:r>
                        <a:rPr sz="1400" spc="0" dirty="0">
                          <a:latin typeface="Arial"/>
                          <a:cs typeface="Arial"/>
                        </a:rPr>
                        <a:t>a</a:t>
                      </a:r>
                      <a:r>
                        <a:rPr sz="1400" spc="-10" dirty="0">
                          <a:latin typeface="Arial"/>
                          <a:cs typeface="Arial"/>
                        </a:rPr>
                        <a:t>l</a:t>
                      </a:r>
                      <a:r>
                        <a:rPr sz="1400" spc="0" dirty="0">
                          <a:latin typeface="Arial"/>
                          <a:cs typeface="Arial"/>
                        </a:rPr>
                        <a:t>s c</a:t>
                      </a:r>
                      <a:r>
                        <a:rPr sz="1400" spc="5" dirty="0">
                          <a:latin typeface="Arial"/>
                          <a:cs typeface="Arial"/>
                        </a:rPr>
                        <a:t>a</a:t>
                      </a:r>
                      <a:r>
                        <a:rPr sz="1400" spc="0" dirty="0">
                          <a:latin typeface="Arial"/>
                          <a:cs typeface="Arial"/>
                        </a:rPr>
                        <a:t>n</a:t>
                      </a:r>
                      <a:r>
                        <a:rPr sz="1400" spc="-5" dirty="0">
                          <a:latin typeface="Arial"/>
                          <a:cs typeface="Arial"/>
                        </a:rPr>
                        <a:t> b</a:t>
                      </a:r>
                      <a:r>
                        <a:rPr sz="1400" spc="0" dirty="0">
                          <a:latin typeface="Arial"/>
                          <a:cs typeface="Arial"/>
                        </a:rPr>
                        <a:t>e</a:t>
                      </a:r>
                      <a:r>
                        <a:rPr sz="1400" spc="5" dirty="0">
                          <a:latin typeface="Arial"/>
                          <a:cs typeface="Arial"/>
                        </a:rPr>
                        <a:t> </a:t>
                      </a:r>
                      <a:r>
                        <a:rPr sz="1400" spc="0" dirty="0">
                          <a:latin typeface="Arial"/>
                          <a:cs typeface="Arial"/>
                        </a:rPr>
                        <a:t>pr</a:t>
                      </a:r>
                      <a:r>
                        <a:rPr sz="1400" spc="5" dirty="0">
                          <a:latin typeface="Arial"/>
                          <a:cs typeface="Arial"/>
                        </a:rPr>
                        <a:t>i</a:t>
                      </a:r>
                      <a:r>
                        <a:rPr sz="1400" spc="0" dirty="0">
                          <a:latin typeface="Arial"/>
                          <a:cs typeface="Arial"/>
                        </a:rPr>
                        <a:t>nt</a:t>
                      </a:r>
                      <a:r>
                        <a:rPr sz="1400" spc="-5" dirty="0">
                          <a:latin typeface="Arial"/>
                          <a:cs typeface="Arial"/>
                        </a:rPr>
                        <a:t>e</a:t>
                      </a:r>
                      <a:r>
                        <a:rPr sz="1400" spc="0" dirty="0">
                          <a:latin typeface="Arial"/>
                          <a:cs typeface="Arial"/>
                        </a:rPr>
                        <a:t>d</a:t>
                      </a:r>
                      <a:r>
                        <a:rPr sz="1400" spc="5" dirty="0">
                          <a:latin typeface="Arial"/>
                          <a:cs typeface="Arial"/>
                        </a:rPr>
                        <a:t> </a:t>
                      </a:r>
                      <a:r>
                        <a:rPr sz="1400" spc="0" dirty="0">
                          <a:latin typeface="Arial"/>
                          <a:cs typeface="Arial"/>
                        </a:rPr>
                        <a:t>or</a:t>
                      </a:r>
                      <a:r>
                        <a:rPr sz="1400" spc="10" dirty="0">
                          <a:latin typeface="Arial"/>
                          <a:cs typeface="Arial"/>
                        </a:rPr>
                        <a:t> </a:t>
                      </a:r>
                      <a:r>
                        <a:rPr sz="1400" spc="0" dirty="0">
                          <a:latin typeface="Arial"/>
                          <a:cs typeface="Arial"/>
                        </a:rPr>
                        <a:t>d</a:t>
                      </a:r>
                      <a:r>
                        <a:rPr sz="1400" spc="-10" dirty="0">
                          <a:latin typeface="Arial"/>
                          <a:cs typeface="Arial"/>
                        </a:rPr>
                        <a:t>i</a:t>
                      </a:r>
                      <a:r>
                        <a:rPr sz="1400" spc="5" dirty="0">
                          <a:latin typeface="Arial"/>
                          <a:cs typeface="Arial"/>
                        </a:rPr>
                        <a:t>g</a:t>
                      </a:r>
                      <a:r>
                        <a:rPr sz="1400" spc="-5" dirty="0">
                          <a:latin typeface="Arial"/>
                          <a:cs typeface="Arial"/>
                        </a:rPr>
                        <a:t>i</a:t>
                      </a:r>
                      <a:r>
                        <a:rPr sz="1400" spc="0" dirty="0">
                          <a:latin typeface="Arial"/>
                          <a:cs typeface="Arial"/>
                        </a:rPr>
                        <a:t>t</a:t>
                      </a:r>
                      <a:r>
                        <a:rPr sz="1400" spc="5" dirty="0">
                          <a:latin typeface="Arial"/>
                          <a:cs typeface="Arial"/>
                        </a:rPr>
                        <a:t>a</a:t>
                      </a:r>
                      <a:r>
                        <a:rPr sz="1400" spc="0" dirty="0">
                          <a:latin typeface="Arial"/>
                          <a:cs typeface="Arial"/>
                        </a:rPr>
                        <a:t>l</a:t>
                      </a:r>
                      <a:r>
                        <a:rPr sz="1400" spc="-10" dirty="0">
                          <a:latin typeface="Arial"/>
                          <a:cs typeface="Arial"/>
                        </a:rPr>
                        <a:t> </a:t>
                      </a:r>
                      <a:r>
                        <a:rPr sz="1400" spc="5" dirty="0">
                          <a:latin typeface="Arial"/>
                          <a:cs typeface="Arial"/>
                        </a:rPr>
                        <a:t>m</a:t>
                      </a:r>
                      <a:r>
                        <a:rPr sz="1400" spc="0" dirty="0">
                          <a:latin typeface="Arial"/>
                          <a:cs typeface="Arial"/>
                        </a:rPr>
                        <a:t>o</a:t>
                      </a:r>
                      <a:r>
                        <a:rPr sz="1400" spc="-5" dirty="0">
                          <a:latin typeface="Arial"/>
                          <a:cs typeface="Arial"/>
                        </a:rPr>
                        <a:t>d</a:t>
                      </a:r>
                      <a:r>
                        <a:rPr sz="1400" spc="5" dirty="0">
                          <a:latin typeface="Arial"/>
                          <a:cs typeface="Arial"/>
                        </a:rPr>
                        <a:t>u</a:t>
                      </a:r>
                      <a:r>
                        <a:rPr sz="1400" spc="-5" dirty="0">
                          <a:latin typeface="Arial"/>
                          <a:cs typeface="Arial"/>
                        </a:rPr>
                        <a:t>l</a:t>
                      </a:r>
                      <a:r>
                        <a:rPr sz="1400" spc="0" dirty="0">
                          <a:latin typeface="Arial"/>
                          <a:cs typeface="Arial"/>
                        </a:rPr>
                        <a:t>es,</a:t>
                      </a:r>
                      <a:r>
                        <a:rPr sz="1400" spc="5" dirty="0">
                          <a:latin typeface="Arial"/>
                          <a:cs typeface="Arial"/>
                        </a:rPr>
                        <a:t> </a:t>
                      </a:r>
                      <a:r>
                        <a:rPr sz="1400" spc="0" dirty="0">
                          <a:latin typeface="Arial"/>
                          <a:cs typeface="Arial"/>
                        </a:rPr>
                        <a:t>act</a:t>
                      </a:r>
                      <a:r>
                        <a:rPr sz="1400" spc="-10" dirty="0">
                          <a:latin typeface="Arial"/>
                          <a:cs typeface="Arial"/>
                        </a:rPr>
                        <a:t>i</a:t>
                      </a:r>
                      <a:r>
                        <a:rPr sz="1400" spc="5" dirty="0">
                          <a:latin typeface="Arial"/>
                          <a:cs typeface="Arial"/>
                        </a:rPr>
                        <a:t>v</a:t>
                      </a:r>
                      <a:r>
                        <a:rPr sz="1400" spc="-5" dirty="0">
                          <a:latin typeface="Arial"/>
                          <a:cs typeface="Arial"/>
                        </a:rPr>
                        <a:t>i</a:t>
                      </a:r>
                      <a:r>
                        <a:rPr sz="1400" spc="0" dirty="0">
                          <a:latin typeface="Arial"/>
                          <a:cs typeface="Arial"/>
                        </a:rPr>
                        <a:t>ty sh</a:t>
                      </a:r>
                      <a:r>
                        <a:rPr sz="1400" spc="5" dirty="0">
                          <a:latin typeface="Arial"/>
                          <a:cs typeface="Arial"/>
                        </a:rPr>
                        <a:t>e</a:t>
                      </a:r>
                      <a:r>
                        <a:rPr sz="1400" spc="0" dirty="0">
                          <a:latin typeface="Arial"/>
                          <a:cs typeface="Arial"/>
                        </a:rPr>
                        <a:t>ets,</a:t>
                      </a:r>
                      <a:r>
                        <a:rPr sz="1400" spc="-5" dirty="0">
                          <a:latin typeface="Arial"/>
                          <a:cs typeface="Arial"/>
                        </a:rPr>
                        <a:t> </a:t>
                      </a:r>
                      <a:r>
                        <a:rPr sz="1400" spc="-10" dirty="0">
                          <a:latin typeface="Arial"/>
                          <a:cs typeface="Arial"/>
                        </a:rPr>
                        <a:t>i</a:t>
                      </a:r>
                      <a:r>
                        <a:rPr sz="1400" spc="5" dirty="0">
                          <a:latin typeface="Arial"/>
                          <a:cs typeface="Arial"/>
                        </a:rPr>
                        <a:t>n</a:t>
                      </a:r>
                      <a:r>
                        <a:rPr sz="1400" spc="0" dirty="0">
                          <a:latin typeface="Arial"/>
                          <a:cs typeface="Arial"/>
                        </a:rPr>
                        <a:t>tera</a:t>
                      </a:r>
                      <a:r>
                        <a:rPr sz="1400" spc="5" dirty="0">
                          <a:latin typeface="Arial"/>
                          <a:cs typeface="Arial"/>
                        </a:rPr>
                        <a:t>c</a:t>
                      </a:r>
                      <a:r>
                        <a:rPr sz="1400" spc="0" dirty="0">
                          <a:latin typeface="Arial"/>
                          <a:cs typeface="Arial"/>
                        </a:rPr>
                        <a:t>t</a:t>
                      </a:r>
                      <a:r>
                        <a:rPr sz="1400" spc="-10" dirty="0">
                          <a:latin typeface="Arial"/>
                          <a:cs typeface="Arial"/>
                        </a:rPr>
                        <a:t>i</a:t>
                      </a:r>
                      <a:r>
                        <a:rPr sz="1400" spc="5" dirty="0">
                          <a:latin typeface="Arial"/>
                          <a:cs typeface="Arial"/>
                        </a:rPr>
                        <a:t>v</a:t>
                      </a:r>
                      <a:r>
                        <a:rPr sz="1400" spc="0" dirty="0">
                          <a:latin typeface="Arial"/>
                          <a:cs typeface="Arial"/>
                        </a:rPr>
                        <a:t>e</a:t>
                      </a:r>
                      <a:r>
                        <a:rPr sz="1400" spc="5" dirty="0">
                          <a:latin typeface="Arial"/>
                          <a:cs typeface="Arial"/>
                        </a:rPr>
                        <a:t> </a:t>
                      </a:r>
                      <a:r>
                        <a:rPr sz="1400" spc="35" dirty="0">
                          <a:latin typeface="Arial"/>
                          <a:cs typeface="Arial"/>
                        </a:rPr>
                        <a:t>e</a:t>
                      </a:r>
                      <a:r>
                        <a:rPr sz="1400" spc="0" dirty="0">
                          <a:latin typeface="Arial"/>
                          <a:cs typeface="Arial"/>
                        </a:rPr>
                        <a:t>-m</a:t>
                      </a:r>
                      <a:r>
                        <a:rPr sz="1400" spc="-5" dirty="0">
                          <a:latin typeface="Arial"/>
                          <a:cs typeface="Arial"/>
                        </a:rPr>
                        <a:t>a</a:t>
                      </a:r>
                      <a:r>
                        <a:rPr sz="1400" spc="10" dirty="0">
                          <a:latin typeface="Arial"/>
                          <a:cs typeface="Arial"/>
                        </a:rPr>
                        <a:t>t</a:t>
                      </a:r>
                      <a:r>
                        <a:rPr sz="1400" spc="0" dirty="0">
                          <a:latin typeface="Arial"/>
                          <a:cs typeface="Arial"/>
                        </a:rPr>
                        <a:t>eri</a:t>
                      </a:r>
                      <a:r>
                        <a:rPr sz="1400" spc="5" dirty="0">
                          <a:latin typeface="Arial"/>
                          <a:cs typeface="Arial"/>
                        </a:rPr>
                        <a:t>a</a:t>
                      </a:r>
                      <a:r>
                        <a:rPr sz="1400" spc="-5" dirty="0">
                          <a:latin typeface="Arial"/>
                          <a:cs typeface="Arial"/>
                        </a:rPr>
                        <a:t>l</a:t>
                      </a:r>
                      <a:r>
                        <a:rPr sz="1400" spc="5" dirty="0">
                          <a:latin typeface="Arial"/>
                          <a:cs typeface="Arial"/>
                        </a:rPr>
                        <a:t>s</a:t>
                      </a:r>
                      <a:r>
                        <a:rPr sz="1400" spc="0" dirty="0">
                          <a:latin typeface="Arial"/>
                          <a:cs typeface="Arial"/>
                        </a:rPr>
                        <a:t>,</a:t>
                      </a:r>
                      <a:endParaRPr sz="1400" dirty="0">
                        <a:latin typeface="Arial"/>
                        <a:cs typeface="Arial"/>
                      </a:endParaRPr>
                    </a:p>
                    <a:p>
                      <a:pPr marL="64769" marR="159385">
                        <a:lnSpc>
                          <a:spcPct val="100000"/>
                        </a:lnSpc>
                        <a:spcBef>
                          <a:spcPts val="5"/>
                        </a:spcBef>
                      </a:pPr>
                      <a:r>
                        <a:rPr sz="1400" dirty="0">
                          <a:latin typeface="Arial"/>
                          <a:cs typeface="Arial"/>
                        </a:rPr>
                        <a:t>a</a:t>
                      </a:r>
                      <a:r>
                        <a:rPr sz="1400" spc="-5" dirty="0">
                          <a:latin typeface="Arial"/>
                          <a:cs typeface="Arial"/>
                        </a:rPr>
                        <a:t>n</a:t>
                      </a:r>
                      <a:r>
                        <a:rPr sz="1400" spc="0" dirty="0">
                          <a:latin typeface="Arial"/>
                          <a:cs typeface="Arial"/>
                        </a:rPr>
                        <a:t>d</a:t>
                      </a:r>
                      <a:r>
                        <a:rPr sz="1400" spc="5" dirty="0">
                          <a:latin typeface="Arial"/>
                          <a:cs typeface="Arial"/>
                        </a:rPr>
                        <a:t> </a:t>
                      </a:r>
                      <a:r>
                        <a:rPr sz="1400" spc="0" dirty="0">
                          <a:latin typeface="Arial"/>
                          <a:cs typeface="Arial"/>
                        </a:rPr>
                        <a:t>M</a:t>
                      </a:r>
                      <a:r>
                        <a:rPr sz="1400" spc="5" dirty="0">
                          <a:latin typeface="Arial"/>
                          <a:cs typeface="Arial"/>
                        </a:rPr>
                        <a:t>E</a:t>
                      </a:r>
                      <a:r>
                        <a:rPr sz="1400" spc="0" dirty="0">
                          <a:latin typeface="Arial"/>
                          <a:cs typeface="Arial"/>
                        </a:rPr>
                        <a:t>LC</a:t>
                      </a:r>
                      <a:r>
                        <a:rPr sz="1400" spc="5" dirty="0">
                          <a:latin typeface="Arial"/>
                          <a:cs typeface="Arial"/>
                        </a:rPr>
                        <a:t>s</a:t>
                      </a:r>
                      <a:r>
                        <a:rPr sz="1400" spc="0" dirty="0">
                          <a:latin typeface="Arial"/>
                          <a:cs typeface="Arial"/>
                        </a:rPr>
                        <a:t>-al</a:t>
                      </a:r>
                      <a:r>
                        <a:rPr sz="1400" spc="-5" dirty="0">
                          <a:latin typeface="Arial"/>
                          <a:cs typeface="Arial"/>
                        </a:rPr>
                        <a:t>i</a:t>
                      </a:r>
                      <a:r>
                        <a:rPr sz="1400" spc="0" dirty="0">
                          <a:latin typeface="Arial"/>
                          <a:cs typeface="Arial"/>
                        </a:rPr>
                        <a:t>g</a:t>
                      </a:r>
                      <a:r>
                        <a:rPr sz="1400" spc="5" dirty="0">
                          <a:latin typeface="Arial"/>
                          <a:cs typeface="Arial"/>
                        </a:rPr>
                        <a:t>n</a:t>
                      </a:r>
                      <a:r>
                        <a:rPr sz="1400" spc="0" dirty="0">
                          <a:latin typeface="Arial"/>
                          <a:cs typeface="Arial"/>
                        </a:rPr>
                        <a:t>ed</a:t>
                      </a:r>
                      <a:r>
                        <a:rPr sz="1400" spc="-5" dirty="0">
                          <a:latin typeface="Arial"/>
                          <a:cs typeface="Arial"/>
                        </a:rPr>
                        <a:t> </a:t>
                      </a:r>
                      <a:r>
                        <a:rPr sz="1400" spc="0" dirty="0">
                          <a:latin typeface="Arial"/>
                          <a:cs typeface="Arial"/>
                        </a:rPr>
                        <a:t>v</a:t>
                      </a:r>
                      <a:r>
                        <a:rPr sz="1400" spc="5" dirty="0">
                          <a:latin typeface="Arial"/>
                          <a:cs typeface="Arial"/>
                        </a:rPr>
                        <a:t>i</a:t>
                      </a:r>
                      <a:r>
                        <a:rPr sz="1400" spc="0" dirty="0">
                          <a:latin typeface="Arial"/>
                          <a:cs typeface="Arial"/>
                        </a:rPr>
                        <a:t>d</a:t>
                      </a:r>
                      <a:r>
                        <a:rPr sz="1400" spc="-5" dirty="0">
                          <a:latin typeface="Arial"/>
                          <a:cs typeface="Arial"/>
                        </a:rPr>
                        <a:t>e</a:t>
                      </a:r>
                      <a:r>
                        <a:rPr sz="1400" spc="5" dirty="0">
                          <a:latin typeface="Arial"/>
                          <a:cs typeface="Arial"/>
                        </a:rPr>
                        <a:t>o</a:t>
                      </a:r>
                      <a:r>
                        <a:rPr sz="1400" spc="0" dirty="0">
                          <a:latin typeface="Arial"/>
                          <a:cs typeface="Arial"/>
                        </a:rPr>
                        <a:t>-</a:t>
                      </a:r>
                      <a:r>
                        <a:rPr sz="1400" spc="10" dirty="0">
                          <a:latin typeface="Arial"/>
                          <a:cs typeface="Arial"/>
                        </a:rPr>
                        <a:t> </a:t>
                      </a:r>
                      <a:r>
                        <a:rPr sz="1400" spc="0" dirty="0">
                          <a:latin typeface="Arial"/>
                          <a:cs typeface="Arial"/>
                        </a:rPr>
                        <a:t>a</a:t>
                      </a:r>
                      <a:r>
                        <a:rPr sz="1400" spc="-5" dirty="0">
                          <a:latin typeface="Arial"/>
                          <a:cs typeface="Arial"/>
                        </a:rPr>
                        <a:t>n</a:t>
                      </a:r>
                      <a:r>
                        <a:rPr sz="1400" spc="0" dirty="0">
                          <a:latin typeface="Arial"/>
                          <a:cs typeface="Arial"/>
                        </a:rPr>
                        <a:t>d</a:t>
                      </a:r>
                      <a:r>
                        <a:rPr sz="1400" spc="5" dirty="0">
                          <a:latin typeface="Arial"/>
                          <a:cs typeface="Arial"/>
                        </a:rPr>
                        <a:t> </a:t>
                      </a:r>
                      <a:r>
                        <a:rPr sz="1400" spc="0" dirty="0">
                          <a:latin typeface="Arial"/>
                          <a:cs typeface="Arial"/>
                        </a:rPr>
                        <a:t>a</a:t>
                      </a:r>
                      <a:r>
                        <a:rPr sz="1400" spc="-5" dirty="0">
                          <a:latin typeface="Arial"/>
                          <a:cs typeface="Arial"/>
                        </a:rPr>
                        <a:t>u</a:t>
                      </a:r>
                      <a:r>
                        <a:rPr sz="1400" spc="5" dirty="0">
                          <a:latin typeface="Arial"/>
                          <a:cs typeface="Arial"/>
                        </a:rPr>
                        <a:t>d</a:t>
                      </a:r>
                      <a:r>
                        <a:rPr sz="1400" spc="-5" dirty="0">
                          <a:latin typeface="Arial"/>
                          <a:cs typeface="Arial"/>
                        </a:rPr>
                        <a:t>i</a:t>
                      </a:r>
                      <a:r>
                        <a:rPr sz="1400" spc="0" dirty="0">
                          <a:latin typeface="Arial"/>
                          <a:cs typeface="Arial"/>
                        </a:rPr>
                        <a:t>o-</a:t>
                      </a:r>
                      <a:r>
                        <a:rPr sz="1400" spc="5" dirty="0">
                          <a:latin typeface="Arial"/>
                          <a:cs typeface="Arial"/>
                        </a:rPr>
                        <a:t>l</a:t>
                      </a:r>
                      <a:r>
                        <a:rPr sz="1400" spc="0" dirty="0">
                          <a:latin typeface="Arial"/>
                          <a:cs typeface="Arial"/>
                        </a:rPr>
                        <a:t>es</a:t>
                      </a:r>
                      <a:r>
                        <a:rPr sz="1400" spc="5" dirty="0">
                          <a:latin typeface="Arial"/>
                          <a:cs typeface="Arial"/>
                        </a:rPr>
                        <a:t>s</a:t>
                      </a:r>
                      <a:r>
                        <a:rPr sz="1400" spc="0" dirty="0">
                          <a:latin typeface="Arial"/>
                          <a:cs typeface="Arial"/>
                        </a:rPr>
                        <a:t>o</a:t>
                      </a:r>
                      <a:r>
                        <a:rPr sz="1400" spc="-5" dirty="0">
                          <a:latin typeface="Arial"/>
                          <a:cs typeface="Arial"/>
                        </a:rPr>
                        <a:t>n</a:t>
                      </a:r>
                      <a:r>
                        <a:rPr sz="1400" spc="0" dirty="0">
                          <a:latin typeface="Arial"/>
                          <a:cs typeface="Arial"/>
                        </a:rPr>
                        <a:t>s (De</a:t>
                      </a:r>
                      <a:r>
                        <a:rPr sz="1400" spc="5" dirty="0">
                          <a:latin typeface="Arial"/>
                          <a:cs typeface="Arial"/>
                        </a:rPr>
                        <a:t>p</a:t>
                      </a:r>
                      <a:r>
                        <a:rPr sz="1400" spc="0" dirty="0">
                          <a:latin typeface="Arial"/>
                          <a:cs typeface="Arial"/>
                        </a:rPr>
                        <a:t>artme</a:t>
                      </a:r>
                      <a:r>
                        <a:rPr sz="1400" spc="-5" dirty="0">
                          <a:latin typeface="Arial"/>
                          <a:cs typeface="Arial"/>
                        </a:rPr>
                        <a:t>n</a:t>
                      </a:r>
                      <a:r>
                        <a:rPr sz="1400" spc="0" dirty="0">
                          <a:latin typeface="Arial"/>
                          <a:cs typeface="Arial"/>
                        </a:rPr>
                        <a:t>t</a:t>
                      </a:r>
                      <a:r>
                        <a:rPr sz="1400" spc="5" dirty="0">
                          <a:latin typeface="Arial"/>
                          <a:cs typeface="Arial"/>
                        </a:rPr>
                        <a:t> </a:t>
                      </a:r>
                      <a:r>
                        <a:rPr sz="1400" spc="0" dirty="0">
                          <a:latin typeface="Arial"/>
                          <a:cs typeface="Arial"/>
                        </a:rPr>
                        <a:t>of</a:t>
                      </a:r>
                      <a:r>
                        <a:rPr sz="1400" spc="5" dirty="0">
                          <a:latin typeface="Arial"/>
                          <a:cs typeface="Arial"/>
                        </a:rPr>
                        <a:t> </a:t>
                      </a:r>
                      <a:r>
                        <a:rPr sz="1400" spc="-5" dirty="0">
                          <a:latin typeface="Arial"/>
                          <a:cs typeface="Arial"/>
                        </a:rPr>
                        <a:t>E</a:t>
                      </a:r>
                      <a:r>
                        <a:rPr sz="1400" spc="0" dirty="0">
                          <a:latin typeface="Arial"/>
                          <a:cs typeface="Arial"/>
                        </a:rPr>
                        <a:t>d</a:t>
                      </a:r>
                      <a:r>
                        <a:rPr sz="1400" spc="-5" dirty="0">
                          <a:latin typeface="Arial"/>
                          <a:cs typeface="Arial"/>
                        </a:rPr>
                        <a:t>u</a:t>
                      </a:r>
                      <a:r>
                        <a:rPr sz="1400" spc="5" dirty="0">
                          <a:latin typeface="Arial"/>
                          <a:cs typeface="Arial"/>
                        </a:rPr>
                        <a:t>ca</a:t>
                      </a:r>
                      <a:r>
                        <a:rPr sz="1400" spc="0" dirty="0">
                          <a:latin typeface="Arial"/>
                          <a:cs typeface="Arial"/>
                        </a:rPr>
                        <a:t>t</a:t>
                      </a:r>
                      <a:r>
                        <a:rPr sz="1400" spc="-10" dirty="0">
                          <a:latin typeface="Arial"/>
                          <a:cs typeface="Arial"/>
                        </a:rPr>
                        <a:t>i</a:t>
                      </a:r>
                      <a:r>
                        <a:rPr sz="1400" spc="5" dirty="0">
                          <a:latin typeface="Arial"/>
                          <a:cs typeface="Arial"/>
                        </a:rPr>
                        <a:t>o</a:t>
                      </a:r>
                      <a:r>
                        <a:rPr sz="1400" spc="0" dirty="0">
                          <a:latin typeface="Arial"/>
                          <a:cs typeface="Arial"/>
                        </a:rPr>
                        <a:t>n</a:t>
                      </a:r>
                      <a:r>
                        <a:rPr sz="1400" spc="10" dirty="0">
                          <a:latin typeface="Arial"/>
                          <a:cs typeface="Arial"/>
                        </a:rPr>
                        <a:t> </a:t>
                      </a:r>
                      <a:r>
                        <a:rPr sz="1400" spc="0" dirty="0">
                          <a:latin typeface="Arial"/>
                          <a:cs typeface="Arial"/>
                        </a:rPr>
                        <a:t>- U</a:t>
                      </a:r>
                      <a:r>
                        <a:rPr sz="1400" spc="10" dirty="0">
                          <a:latin typeface="Arial"/>
                          <a:cs typeface="Arial"/>
                        </a:rPr>
                        <a:t>n</a:t>
                      </a:r>
                      <a:r>
                        <a:rPr sz="1400" spc="0" dirty="0">
                          <a:latin typeface="Arial"/>
                          <a:cs typeface="Arial"/>
                        </a:rPr>
                        <a:t>d</a:t>
                      </a:r>
                      <a:r>
                        <a:rPr sz="1400" spc="-5" dirty="0">
                          <a:latin typeface="Arial"/>
                          <a:cs typeface="Arial"/>
                        </a:rPr>
                        <a:t>e</a:t>
                      </a:r>
                      <a:r>
                        <a:rPr sz="1400" spc="0" dirty="0">
                          <a:latin typeface="Arial"/>
                          <a:cs typeface="Arial"/>
                        </a:rPr>
                        <a:t>r</a:t>
                      </a:r>
                      <a:r>
                        <a:rPr sz="1400" spc="5" dirty="0">
                          <a:latin typeface="Arial"/>
                          <a:cs typeface="Arial"/>
                        </a:rPr>
                        <a:t>s</a:t>
                      </a:r>
                      <a:r>
                        <a:rPr sz="1400" spc="0" dirty="0">
                          <a:latin typeface="Arial"/>
                          <a:cs typeface="Arial"/>
                        </a:rPr>
                        <a:t>ecret</a:t>
                      </a:r>
                      <a:r>
                        <a:rPr sz="1400" spc="-5" dirty="0">
                          <a:latin typeface="Arial"/>
                          <a:cs typeface="Arial"/>
                        </a:rPr>
                        <a:t>a</a:t>
                      </a:r>
                      <a:r>
                        <a:rPr sz="1400" spc="0" dirty="0">
                          <a:latin typeface="Arial"/>
                          <a:cs typeface="Arial"/>
                        </a:rPr>
                        <a:t>ry f</a:t>
                      </a:r>
                      <a:r>
                        <a:rPr sz="1400" spc="-5" dirty="0">
                          <a:latin typeface="Arial"/>
                          <a:cs typeface="Arial"/>
                        </a:rPr>
                        <a:t>o</a:t>
                      </a:r>
                      <a:r>
                        <a:rPr sz="1400" spc="0" dirty="0">
                          <a:latin typeface="Arial"/>
                          <a:cs typeface="Arial"/>
                        </a:rPr>
                        <a:t>r Cur</a:t>
                      </a:r>
                      <a:r>
                        <a:rPr sz="1400" spc="5" dirty="0">
                          <a:latin typeface="Arial"/>
                          <a:cs typeface="Arial"/>
                        </a:rPr>
                        <a:t>r</a:t>
                      </a:r>
                      <a:r>
                        <a:rPr sz="1400" spc="-5" dirty="0">
                          <a:latin typeface="Arial"/>
                          <a:cs typeface="Arial"/>
                        </a:rPr>
                        <a:t>i</a:t>
                      </a:r>
                      <a:r>
                        <a:rPr sz="1400" spc="5" dirty="0">
                          <a:latin typeface="Arial"/>
                          <a:cs typeface="Arial"/>
                        </a:rPr>
                        <a:t>cu</a:t>
                      </a:r>
                      <a:r>
                        <a:rPr sz="1400" spc="-5" dirty="0">
                          <a:latin typeface="Arial"/>
                          <a:cs typeface="Arial"/>
                        </a:rPr>
                        <a:t>l</a:t>
                      </a:r>
                      <a:r>
                        <a:rPr sz="1400" spc="0" dirty="0">
                          <a:latin typeface="Arial"/>
                          <a:cs typeface="Arial"/>
                        </a:rPr>
                        <a:t>um</a:t>
                      </a:r>
                      <a:r>
                        <a:rPr sz="1400" spc="5" dirty="0">
                          <a:latin typeface="Arial"/>
                          <a:cs typeface="Arial"/>
                        </a:rPr>
                        <a:t> </a:t>
                      </a:r>
                      <a:r>
                        <a:rPr sz="1400" spc="0" dirty="0">
                          <a:latin typeface="Arial"/>
                          <a:cs typeface="Arial"/>
                        </a:rPr>
                        <a:t>a</a:t>
                      </a:r>
                      <a:r>
                        <a:rPr sz="1400" spc="5" dirty="0">
                          <a:latin typeface="Arial"/>
                          <a:cs typeface="Arial"/>
                        </a:rPr>
                        <a:t>n</a:t>
                      </a:r>
                      <a:r>
                        <a:rPr sz="1400" spc="0" dirty="0">
                          <a:latin typeface="Arial"/>
                          <a:cs typeface="Arial"/>
                        </a:rPr>
                        <a:t>d</a:t>
                      </a:r>
                      <a:r>
                        <a:rPr sz="1400" spc="5" dirty="0">
                          <a:latin typeface="Arial"/>
                          <a:cs typeface="Arial"/>
                        </a:rPr>
                        <a:t> </a:t>
                      </a:r>
                      <a:r>
                        <a:rPr sz="1400" spc="0" dirty="0">
                          <a:latin typeface="Arial"/>
                          <a:cs typeface="Arial"/>
                        </a:rPr>
                        <a:t>I</a:t>
                      </a:r>
                      <a:r>
                        <a:rPr sz="1400" spc="-5" dirty="0">
                          <a:latin typeface="Arial"/>
                          <a:cs typeface="Arial"/>
                        </a:rPr>
                        <a:t>n</a:t>
                      </a:r>
                      <a:r>
                        <a:rPr sz="1400" spc="5" dirty="0">
                          <a:latin typeface="Arial"/>
                          <a:cs typeface="Arial"/>
                        </a:rPr>
                        <a:t>s</a:t>
                      </a:r>
                      <a:r>
                        <a:rPr sz="1400" spc="0" dirty="0">
                          <a:latin typeface="Arial"/>
                          <a:cs typeface="Arial"/>
                        </a:rPr>
                        <a:t>truct</a:t>
                      </a:r>
                      <a:r>
                        <a:rPr sz="1400" spc="-10" dirty="0">
                          <a:latin typeface="Arial"/>
                          <a:cs typeface="Arial"/>
                        </a:rPr>
                        <a:t>i</a:t>
                      </a:r>
                      <a:r>
                        <a:rPr sz="1400" spc="5" dirty="0">
                          <a:latin typeface="Arial"/>
                          <a:cs typeface="Arial"/>
                        </a:rPr>
                        <a:t>o</a:t>
                      </a:r>
                      <a:r>
                        <a:rPr sz="1400" spc="0" dirty="0">
                          <a:latin typeface="Arial"/>
                          <a:cs typeface="Arial"/>
                        </a:rPr>
                        <a:t>n</a:t>
                      </a:r>
                      <a:r>
                        <a:rPr sz="1400" spc="-5" dirty="0">
                          <a:latin typeface="Arial"/>
                          <a:cs typeface="Arial"/>
                        </a:rPr>
                        <a:t> 2</a:t>
                      </a:r>
                      <a:r>
                        <a:rPr sz="1400" spc="30" dirty="0">
                          <a:latin typeface="Arial"/>
                          <a:cs typeface="Arial"/>
                        </a:rPr>
                        <a:t>0</a:t>
                      </a:r>
                      <a:r>
                        <a:rPr sz="1400" spc="0" dirty="0">
                          <a:latin typeface="Arial"/>
                          <a:cs typeface="Arial"/>
                        </a:rPr>
                        <a:t>2</a:t>
                      </a:r>
                      <a:r>
                        <a:rPr sz="1400" spc="-5" dirty="0">
                          <a:latin typeface="Arial"/>
                          <a:cs typeface="Arial"/>
                        </a:rPr>
                        <a:t>0</a:t>
                      </a:r>
                      <a:r>
                        <a:rPr sz="1400" spc="0" dirty="0">
                          <a:latin typeface="Arial"/>
                          <a:cs typeface="Arial"/>
                        </a:rPr>
                        <a:t>,</a:t>
                      </a:r>
                      <a:r>
                        <a:rPr sz="1400" spc="5" dirty="0">
                          <a:latin typeface="Arial"/>
                          <a:cs typeface="Arial"/>
                        </a:rPr>
                        <a:t> </a:t>
                      </a:r>
                      <a:r>
                        <a:rPr sz="1400" spc="0" dirty="0">
                          <a:latin typeface="Arial"/>
                          <a:cs typeface="Arial"/>
                        </a:rPr>
                        <a:t>3).</a:t>
                      </a:r>
                      <a:r>
                        <a:rPr sz="1400" spc="10" dirty="0">
                          <a:latin typeface="Arial"/>
                          <a:cs typeface="Arial"/>
                        </a:rPr>
                        <a:t> </a:t>
                      </a:r>
                      <a:r>
                        <a:rPr sz="1400" spc="-5" dirty="0">
                          <a:latin typeface="Arial"/>
                          <a:cs typeface="Arial"/>
                        </a:rPr>
                        <a:t>W</a:t>
                      </a:r>
                      <a:r>
                        <a:rPr sz="1400" spc="0" dirty="0">
                          <a:latin typeface="Arial"/>
                          <a:cs typeface="Arial"/>
                        </a:rPr>
                        <a:t>r</a:t>
                      </a:r>
                      <a:r>
                        <a:rPr sz="1400" spc="-5" dirty="0">
                          <a:latin typeface="Arial"/>
                          <a:cs typeface="Arial"/>
                        </a:rPr>
                        <a:t>i</a:t>
                      </a:r>
                      <a:r>
                        <a:rPr sz="1400" spc="0" dirty="0">
                          <a:latin typeface="Arial"/>
                          <a:cs typeface="Arial"/>
                        </a:rPr>
                        <a:t>t</a:t>
                      </a:r>
                      <a:r>
                        <a:rPr sz="1400" spc="5" dirty="0">
                          <a:latin typeface="Arial"/>
                          <a:cs typeface="Arial"/>
                        </a:rPr>
                        <a:t>in</a:t>
                      </a:r>
                      <a:r>
                        <a:rPr sz="1400" spc="0" dirty="0">
                          <a:latin typeface="Arial"/>
                          <a:cs typeface="Arial"/>
                        </a:rPr>
                        <a:t>g tas</a:t>
                      </a:r>
                      <a:r>
                        <a:rPr sz="1400" spc="5" dirty="0">
                          <a:latin typeface="Arial"/>
                          <a:cs typeface="Arial"/>
                        </a:rPr>
                        <a:t>k</a:t>
                      </a:r>
                      <a:r>
                        <a:rPr sz="1400" spc="0" dirty="0">
                          <a:latin typeface="Arial"/>
                          <a:cs typeface="Arial"/>
                        </a:rPr>
                        <a:t>s can</a:t>
                      </a:r>
                      <a:r>
                        <a:rPr sz="1400" spc="-5" dirty="0">
                          <a:latin typeface="Arial"/>
                          <a:cs typeface="Arial"/>
                        </a:rPr>
                        <a:t> </a:t>
                      </a:r>
                      <a:r>
                        <a:rPr sz="1400" spc="0" dirty="0">
                          <a:latin typeface="Arial"/>
                          <a:cs typeface="Arial"/>
                        </a:rPr>
                        <a:t>a</a:t>
                      </a:r>
                      <a:r>
                        <a:rPr sz="1400" spc="-10" dirty="0">
                          <a:latin typeface="Arial"/>
                          <a:cs typeface="Arial"/>
                        </a:rPr>
                        <a:t>l</a:t>
                      </a:r>
                      <a:r>
                        <a:rPr sz="1400" spc="5" dirty="0">
                          <a:latin typeface="Arial"/>
                          <a:cs typeface="Arial"/>
                        </a:rPr>
                        <a:t>s</a:t>
                      </a:r>
                      <a:r>
                        <a:rPr sz="1400" spc="0" dirty="0">
                          <a:latin typeface="Arial"/>
                          <a:cs typeface="Arial"/>
                        </a:rPr>
                        <a:t>o</a:t>
                      </a:r>
                      <a:r>
                        <a:rPr sz="1400" spc="5" dirty="0">
                          <a:latin typeface="Arial"/>
                          <a:cs typeface="Arial"/>
                        </a:rPr>
                        <a:t> </a:t>
                      </a:r>
                      <a:r>
                        <a:rPr sz="1400" spc="0" dirty="0">
                          <a:latin typeface="Arial"/>
                          <a:cs typeface="Arial"/>
                        </a:rPr>
                        <a:t>be</a:t>
                      </a:r>
                      <a:r>
                        <a:rPr sz="1400" spc="-5" dirty="0">
                          <a:latin typeface="Arial"/>
                          <a:cs typeface="Arial"/>
                        </a:rPr>
                        <a:t> </a:t>
                      </a:r>
                      <a:r>
                        <a:rPr sz="1400" spc="5" dirty="0">
                          <a:latin typeface="Arial"/>
                          <a:cs typeface="Arial"/>
                        </a:rPr>
                        <a:t>p</a:t>
                      </a:r>
                      <a:r>
                        <a:rPr sz="1400" spc="0" dirty="0">
                          <a:latin typeface="Arial"/>
                          <a:cs typeface="Arial"/>
                        </a:rPr>
                        <a:t>art</a:t>
                      </a:r>
                      <a:r>
                        <a:rPr sz="1400" spc="-5" dirty="0">
                          <a:latin typeface="Arial"/>
                          <a:cs typeface="Arial"/>
                        </a:rPr>
                        <a:t> </a:t>
                      </a:r>
                      <a:r>
                        <a:rPr sz="1400" spc="0" dirty="0">
                          <a:latin typeface="Arial"/>
                          <a:cs typeface="Arial"/>
                        </a:rPr>
                        <a:t>of</a:t>
                      </a:r>
                      <a:r>
                        <a:rPr sz="1400" spc="5" dirty="0">
                          <a:latin typeface="Arial"/>
                          <a:cs typeface="Arial"/>
                        </a:rPr>
                        <a:t> </a:t>
                      </a:r>
                      <a:r>
                        <a:rPr sz="1400" spc="0" dirty="0">
                          <a:latin typeface="Arial"/>
                          <a:cs typeface="Arial"/>
                        </a:rPr>
                        <a:t>t</a:t>
                      </a:r>
                      <a:r>
                        <a:rPr sz="1400" spc="5" dirty="0">
                          <a:latin typeface="Arial"/>
                          <a:cs typeface="Arial"/>
                        </a:rPr>
                        <a:t>h</a:t>
                      </a:r>
                      <a:r>
                        <a:rPr sz="1400" spc="0" dirty="0">
                          <a:latin typeface="Arial"/>
                          <a:cs typeface="Arial"/>
                        </a:rPr>
                        <a:t>e</a:t>
                      </a:r>
                      <a:r>
                        <a:rPr sz="1400" spc="-5" dirty="0">
                          <a:latin typeface="Arial"/>
                          <a:cs typeface="Arial"/>
                        </a:rPr>
                        <a:t> </a:t>
                      </a:r>
                      <a:r>
                        <a:rPr sz="1400" spc="0" dirty="0">
                          <a:latin typeface="Arial"/>
                          <a:cs typeface="Arial"/>
                        </a:rPr>
                        <a:t>su</a:t>
                      </a:r>
                      <a:r>
                        <a:rPr sz="1400" spc="-5" dirty="0">
                          <a:latin typeface="Arial"/>
                          <a:cs typeface="Arial"/>
                        </a:rPr>
                        <a:t>p</a:t>
                      </a:r>
                      <a:r>
                        <a:rPr sz="1400" spc="5" dirty="0">
                          <a:latin typeface="Arial"/>
                          <a:cs typeface="Arial"/>
                        </a:rPr>
                        <a:t>p</a:t>
                      </a:r>
                      <a:r>
                        <a:rPr sz="1400" spc="-5" dirty="0">
                          <a:latin typeface="Arial"/>
                          <a:cs typeface="Arial"/>
                        </a:rPr>
                        <a:t>l</a:t>
                      </a:r>
                      <a:r>
                        <a:rPr sz="1400" spc="5" dirty="0">
                          <a:latin typeface="Arial"/>
                          <a:cs typeface="Arial"/>
                        </a:rPr>
                        <a:t>e</a:t>
                      </a:r>
                      <a:r>
                        <a:rPr sz="1400" spc="0" dirty="0">
                          <a:latin typeface="Arial"/>
                          <a:cs typeface="Arial"/>
                        </a:rPr>
                        <a:t>m</a:t>
                      </a:r>
                      <a:r>
                        <a:rPr sz="1400" spc="-5" dirty="0">
                          <a:latin typeface="Arial"/>
                          <a:cs typeface="Arial"/>
                        </a:rPr>
                        <a:t>e</a:t>
                      </a:r>
                      <a:r>
                        <a:rPr sz="1400" spc="0" dirty="0">
                          <a:latin typeface="Arial"/>
                          <a:cs typeface="Arial"/>
                        </a:rPr>
                        <a:t>n</a:t>
                      </a:r>
                      <a:r>
                        <a:rPr sz="1400" spc="5" dirty="0">
                          <a:latin typeface="Arial"/>
                          <a:cs typeface="Arial"/>
                        </a:rPr>
                        <a:t>t</a:t>
                      </a:r>
                      <a:r>
                        <a:rPr sz="1400" spc="0" dirty="0">
                          <a:latin typeface="Arial"/>
                          <a:cs typeface="Arial"/>
                        </a:rPr>
                        <a:t>ary</a:t>
                      </a:r>
                      <a:r>
                        <a:rPr sz="1400" spc="5" dirty="0">
                          <a:latin typeface="Arial"/>
                          <a:cs typeface="Arial"/>
                        </a:rPr>
                        <a:t> </a:t>
                      </a:r>
                      <a:r>
                        <a:rPr sz="1400" spc="0" dirty="0">
                          <a:latin typeface="Arial"/>
                          <a:cs typeface="Arial"/>
                        </a:rPr>
                        <a:t>m</a:t>
                      </a:r>
                      <a:r>
                        <a:rPr sz="1400" spc="-5" dirty="0">
                          <a:latin typeface="Arial"/>
                          <a:cs typeface="Arial"/>
                        </a:rPr>
                        <a:t>a</a:t>
                      </a:r>
                      <a:r>
                        <a:rPr sz="1400" spc="10" dirty="0">
                          <a:latin typeface="Arial"/>
                          <a:cs typeface="Arial"/>
                        </a:rPr>
                        <a:t>t</a:t>
                      </a:r>
                      <a:r>
                        <a:rPr sz="1400" spc="0" dirty="0">
                          <a:latin typeface="Arial"/>
                          <a:cs typeface="Arial"/>
                        </a:rPr>
                        <a:t>eri</a:t>
                      </a:r>
                      <a:r>
                        <a:rPr sz="1400" spc="5" dirty="0">
                          <a:latin typeface="Arial"/>
                          <a:cs typeface="Arial"/>
                        </a:rPr>
                        <a:t>a</a:t>
                      </a:r>
                      <a:r>
                        <a:rPr sz="1400" spc="-5" dirty="0">
                          <a:latin typeface="Arial"/>
                          <a:cs typeface="Arial"/>
                        </a:rPr>
                        <a:t>l</a:t>
                      </a:r>
                      <a:r>
                        <a:rPr sz="1400" spc="0" dirty="0">
                          <a:latin typeface="Arial"/>
                          <a:cs typeface="Arial"/>
                        </a:rPr>
                        <a:t>s</a:t>
                      </a:r>
                      <a:r>
                        <a:rPr sz="1400" spc="10" dirty="0">
                          <a:latin typeface="Arial"/>
                          <a:cs typeface="Arial"/>
                        </a:rPr>
                        <a:t> </a:t>
                      </a:r>
                      <a:r>
                        <a:rPr sz="1400" spc="0" dirty="0">
                          <a:latin typeface="Arial"/>
                          <a:cs typeface="Arial"/>
                        </a:rPr>
                        <a:t>where</a:t>
                      </a:r>
                      <a:r>
                        <a:rPr sz="1400" spc="5" dirty="0">
                          <a:latin typeface="Arial"/>
                          <a:cs typeface="Arial"/>
                        </a:rPr>
                        <a:t> </a:t>
                      </a:r>
                      <a:r>
                        <a:rPr sz="1400" spc="-5" dirty="0">
                          <a:latin typeface="Arial"/>
                          <a:cs typeface="Arial"/>
                        </a:rPr>
                        <a:t>l</a:t>
                      </a:r>
                      <a:r>
                        <a:rPr sz="1400" spc="0" dirty="0">
                          <a:latin typeface="Arial"/>
                          <a:cs typeface="Arial"/>
                        </a:rPr>
                        <a:t>e</a:t>
                      </a:r>
                      <a:r>
                        <a:rPr sz="1400" spc="-5" dirty="0">
                          <a:latin typeface="Arial"/>
                          <a:cs typeface="Arial"/>
                        </a:rPr>
                        <a:t>a</a:t>
                      </a:r>
                      <a:r>
                        <a:rPr sz="1400" spc="0" dirty="0">
                          <a:latin typeface="Arial"/>
                          <a:cs typeface="Arial"/>
                        </a:rPr>
                        <a:t>r</a:t>
                      </a:r>
                      <a:r>
                        <a:rPr sz="1400" spc="5" dirty="0">
                          <a:latin typeface="Arial"/>
                          <a:cs typeface="Arial"/>
                        </a:rPr>
                        <a:t>n</a:t>
                      </a:r>
                      <a:r>
                        <a:rPr sz="1400" spc="0" dirty="0">
                          <a:latin typeface="Arial"/>
                          <a:cs typeface="Arial"/>
                        </a:rPr>
                        <a:t>ers</a:t>
                      </a:r>
                      <a:r>
                        <a:rPr sz="1400" spc="5" dirty="0">
                          <a:latin typeface="Arial"/>
                          <a:cs typeface="Arial"/>
                        </a:rPr>
                        <a:t> </a:t>
                      </a:r>
                      <a:r>
                        <a:rPr sz="1400" spc="0" dirty="0">
                          <a:latin typeface="Arial"/>
                          <a:cs typeface="Arial"/>
                        </a:rPr>
                        <a:t>can</a:t>
                      </a:r>
                      <a:r>
                        <a:rPr sz="1400" spc="-5" dirty="0">
                          <a:latin typeface="Arial"/>
                          <a:cs typeface="Arial"/>
                        </a:rPr>
                        <a:t> </a:t>
                      </a:r>
                      <a:r>
                        <a:rPr sz="1400" spc="0" dirty="0">
                          <a:latin typeface="Arial"/>
                          <a:cs typeface="Arial"/>
                        </a:rPr>
                        <a:t>wr</a:t>
                      </a:r>
                      <a:r>
                        <a:rPr sz="1400" spc="5" dirty="0">
                          <a:latin typeface="Arial"/>
                          <a:cs typeface="Arial"/>
                        </a:rPr>
                        <a:t>i</a:t>
                      </a:r>
                      <a:r>
                        <a:rPr sz="1400" spc="0" dirty="0">
                          <a:latin typeface="Arial"/>
                          <a:cs typeface="Arial"/>
                        </a:rPr>
                        <a:t>te</a:t>
                      </a:r>
                      <a:r>
                        <a:rPr sz="1400" spc="-5" dirty="0">
                          <a:latin typeface="Arial"/>
                          <a:cs typeface="Arial"/>
                        </a:rPr>
                        <a:t> </a:t>
                      </a:r>
                      <a:r>
                        <a:rPr sz="1400" spc="10" dirty="0">
                          <a:latin typeface="Arial"/>
                          <a:cs typeface="Arial"/>
                        </a:rPr>
                        <a:t>t</a:t>
                      </a:r>
                      <a:r>
                        <a:rPr sz="1400" spc="5" dirty="0">
                          <a:latin typeface="Arial"/>
                          <a:cs typeface="Arial"/>
                        </a:rPr>
                        <a:t>h</a:t>
                      </a:r>
                      <a:r>
                        <a:rPr sz="1400" spc="0" dirty="0">
                          <a:latin typeface="Arial"/>
                          <a:cs typeface="Arial"/>
                        </a:rPr>
                        <a:t>e</a:t>
                      </a:r>
                      <a:r>
                        <a:rPr sz="1400" spc="-5" dirty="0">
                          <a:latin typeface="Arial"/>
                          <a:cs typeface="Arial"/>
                        </a:rPr>
                        <a:t> </a:t>
                      </a:r>
                      <a:r>
                        <a:rPr sz="1400" spc="0" dirty="0">
                          <a:latin typeface="Arial"/>
                          <a:cs typeface="Arial"/>
                        </a:rPr>
                        <a:t>ch</a:t>
                      </a:r>
                      <a:r>
                        <a:rPr sz="1400" spc="-5" dirty="0">
                          <a:latin typeface="Arial"/>
                          <a:cs typeface="Arial"/>
                        </a:rPr>
                        <a:t>a</a:t>
                      </a:r>
                      <a:r>
                        <a:rPr sz="1400" spc="5" dirty="0">
                          <a:latin typeface="Arial"/>
                          <a:cs typeface="Arial"/>
                        </a:rPr>
                        <a:t>l</a:t>
                      </a:r>
                      <a:r>
                        <a:rPr sz="1400" spc="-5" dirty="0">
                          <a:latin typeface="Arial"/>
                          <a:cs typeface="Arial"/>
                        </a:rPr>
                        <a:t>l</a:t>
                      </a:r>
                      <a:r>
                        <a:rPr sz="1400" spc="5" dirty="0">
                          <a:latin typeface="Arial"/>
                          <a:cs typeface="Arial"/>
                        </a:rPr>
                        <a:t>e</a:t>
                      </a:r>
                      <a:r>
                        <a:rPr sz="1400" spc="0" dirty="0">
                          <a:latin typeface="Arial"/>
                          <a:cs typeface="Arial"/>
                        </a:rPr>
                        <a:t>n</a:t>
                      </a:r>
                      <a:r>
                        <a:rPr sz="1400" spc="-5" dirty="0">
                          <a:latin typeface="Arial"/>
                          <a:cs typeface="Arial"/>
                        </a:rPr>
                        <a:t>g</a:t>
                      </a:r>
                      <a:r>
                        <a:rPr sz="1400" spc="0" dirty="0">
                          <a:latin typeface="Arial"/>
                          <a:cs typeface="Arial"/>
                        </a:rPr>
                        <a:t>es </a:t>
                      </a:r>
                      <a:r>
                        <a:rPr sz="1400" spc="5" dirty="0">
                          <a:latin typeface="Arial"/>
                          <a:cs typeface="Arial"/>
                        </a:rPr>
                        <a:t>t</a:t>
                      </a:r>
                      <a:r>
                        <a:rPr sz="1400" spc="0" dirty="0">
                          <a:latin typeface="Arial"/>
                          <a:cs typeface="Arial"/>
                        </a:rPr>
                        <a:t>h</a:t>
                      </a:r>
                      <a:r>
                        <a:rPr sz="1400" spc="-5" dirty="0">
                          <a:latin typeface="Arial"/>
                          <a:cs typeface="Arial"/>
                        </a:rPr>
                        <a:t>e</a:t>
                      </a:r>
                      <a:r>
                        <a:rPr sz="1400" spc="0" dirty="0">
                          <a:latin typeface="Arial"/>
                          <a:cs typeface="Arial"/>
                        </a:rPr>
                        <a:t>y are</a:t>
                      </a:r>
                      <a:r>
                        <a:rPr sz="1400" spc="5" dirty="0">
                          <a:latin typeface="Arial"/>
                          <a:cs typeface="Arial"/>
                        </a:rPr>
                        <a:t> </a:t>
                      </a:r>
                      <a:r>
                        <a:rPr sz="1400" spc="0" dirty="0">
                          <a:latin typeface="Arial"/>
                          <a:cs typeface="Arial"/>
                        </a:rPr>
                        <a:t>fac</a:t>
                      </a:r>
                      <a:r>
                        <a:rPr sz="1400" spc="-5" dirty="0">
                          <a:latin typeface="Arial"/>
                          <a:cs typeface="Arial"/>
                        </a:rPr>
                        <a:t>i</a:t>
                      </a:r>
                      <a:r>
                        <a:rPr sz="1400" spc="5" dirty="0">
                          <a:latin typeface="Arial"/>
                          <a:cs typeface="Arial"/>
                        </a:rPr>
                        <a:t>n</a:t>
                      </a:r>
                      <a:r>
                        <a:rPr sz="1400" spc="0" dirty="0">
                          <a:latin typeface="Arial"/>
                          <a:cs typeface="Arial"/>
                        </a:rPr>
                        <a:t>g</a:t>
                      </a:r>
                      <a:r>
                        <a:rPr sz="1400" spc="-5" dirty="0">
                          <a:latin typeface="Arial"/>
                          <a:cs typeface="Arial"/>
                        </a:rPr>
                        <a:t> a</a:t>
                      </a:r>
                      <a:r>
                        <a:rPr sz="1400" spc="5" dirty="0">
                          <a:latin typeface="Arial"/>
                          <a:cs typeface="Arial"/>
                        </a:rPr>
                        <a:t>n</a:t>
                      </a:r>
                      <a:r>
                        <a:rPr sz="1400" spc="0" dirty="0">
                          <a:latin typeface="Arial"/>
                          <a:cs typeface="Arial"/>
                        </a:rPr>
                        <a:t>d</a:t>
                      </a:r>
                      <a:r>
                        <a:rPr sz="1400" spc="-5" dirty="0">
                          <a:latin typeface="Arial"/>
                          <a:cs typeface="Arial"/>
                        </a:rPr>
                        <a:t> </a:t>
                      </a:r>
                      <a:r>
                        <a:rPr sz="1400" spc="0" dirty="0">
                          <a:latin typeface="Arial"/>
                          <a:cs typeface="Arial"/>
                        </a:rPr>
                        <a:t>w</a:t>
                      </a:r>
                      <a:r>
                        <a:rPr sz="1400" spc="5" dirty="0">
                          <a:latin typeface="Arial"/>
                          <a:cs typeface="Arial"/>
                        </a:rPr>
                        <a:t>h</a:t>
                      </a:r>
                      <a:r>
                        <a:rPr sz="1400" spc="0" dirty="0">
                          <a:latin typeface="Arial"/>
                          <a:cs typeface="Arial"/>
                        </a:rPr>
                        <a:t>at</a:t>
                      </a:r>
                      <a:r>
                        <a:rPr sz="1400" spc="-5" dirty="0">
                          <a:latin typeface="Arial"/>
                          <a:cs typeface="Arial"/>
                        </a:rPr>
                        <a:t> </a:t>
                      </a:r>
                      <a:r>
                        <a:rPr sz="1400" spc="5" dirty="0">
                          <a:latin typeface="Arial"/>
                          <a:cs typeface="Arial"/>
                        </a:rPr>
                        <a:t>p</a:t>
                      </a:r>
                      <a:r>
                        <a:rPr sz="1400" spc="0" dirty="0">
                          <a:latin typeface="Arial"/>
                          <a:cs typeface="Arial"/>
                        </a:rPr>
                        <a:t>arts</a:t>
                      </a:r>
                      <a:r>
                        <a:rPr sz="1400" spc="60" dirty="0">
                          <a:latin typeface="Arial"/>
                          <a:cs typeface="Arial"/>
                        </a:rPr>
                        <a:t> </a:t>
                      </a:r>
                      <a:r>
                        <a:rPr sz="1400" spc="0" dirty="0">
                          <a:latin typeface="Arial"/>
                          <a:cs typeface="Arial"/>
                        </a:rPr>
                        <a:t>of</a:t>
                      </a:r>
                      <a:r>
                        <a:rPr sz="1400" spc="-5" dirty="0">
                          <a:latin typeface="Arial"/>
                          <a:cs typeface="Arial"/>
                        </a:rPr>
                        <a:t> </a:t>
                      </a:r>
                      <a:r>
                        <a:rPr sz="1400" spc="0" dirty="0">
                          <a:latin typeface="Arial"/>
                          <a:cs typeface="Arial"/>
                        </a:rPr>
                        <a:t>t</a:t>
                      </a:r>
                      <a:r>
                        <a:rPr sz="1400" spc="5" dirty="0">
                          <a:latin typeface="Arial"/>
                          <a:cs typeface="Arial"/>
                        </a:rPr>
                        <a:t>h</a:t>
                      </a:r>
                      <a:r>
                        <a:rPr sz="1400" spc="0" dirty="0">
                          <a:latin typeface="Arial"/>
                          <a:cs typeface="Arial"/>
                        </a:rPr>
                        <a:t>e</a:t>
                      </a:r>
                      <a:r>
                        <a:rPr sz="1400" spc="5" dirty="0">
                          <a:latin typeface="Arial"/>
                          <a:cs typeface="Arial"/>
                        </a:rPr>
                        <a:t> </a:t>
                      </a:r>
                      <a:r>
                        <a:rPr sz="1400" spc="-5" dirty="0">
                          <a:latin typeface="Arial"/>
                          <a:cs typeface="Arial"/>
                        </a:rPr>
                        <a:t>l</a:t>
                      </a:r>
                      <a:r>
                        <a:rPr sz="1400" spc="0" dirty="0">
                          <a:latin typeface="Arial"/>
                          <a:cs typeface="Arial"/>
                        </a:rPr>
                        <a:t>es</a:t>
                      </a:r>
                      <a:r>
                        <a:rPr sz="1400" spc="5" dirty="0">
                          <a:latin typeface="Arial"/>
                          <a:cs typeface="Arial"/>
                        </a:rPr>
                        <a:t>s</a:t>
                      </a:r>
                      <a:r>
                        <a:rPr sz="1400" spc="0" dirty="0">
                          <a:latin typeface="Arial"/>
                          <a:cs typeface="Arial"/>
                        </a:rPr>
                        <a:t>on th</a:t>
                      </a:r>
                      <a:r>
                        <a:rPr sz="1400" spc="-5" dirty="0">
                          <a:latin typeface="Arial"/>
                          <a:cs typeface="Arial"/>
                        </a:rPr>
                        <a:t>e</a:t>
                      </a:r>
                      <a:r>
                        <a:rPr sz="1400" spc="0" dirty="0">
                          <a:latin typeface="Arial"/>
                          <a:cs typeface="Arial"/>
                        </a:rPr>
                        <a:t>y </a:t>
                      </a:r>
                      <a:r>
                        <a:rPr sz="1400" spc="5" dirty="0">
                          <a:latin typeface="Arial"/>
                          <a:cs typeface="Arial"/>
                        </a:rPr>
                        <a:t>d</a:t>
                      </a:r>
                      <a:r>
                        <a:rPr sz="1400" spc="-5" dirty="0">
                          <a:latin typeface="Arial"/>
                          <a:cs typeface="Arial"/>
                        </a:rPr>
                        <a:t>i</a:t>
                      </a:r>
                      <a:r>
                        <a:rPr sz="1400" spc="0" dirty="0">
                          <a:latin typeface="Arial"/>
                          <a:cs typeface="Arial"/>
                        </a:rPr>
                        <a:t>d</a:t>
                      </a:r>
                      <a:r>
                        <a:rPr sz="1400" spc="-5" dirty="0">
                          <a:latin typeface="Arial"/>
                          <a:cs typeface="Arial"/>
                        </a:rPr>
                        <a:t> </a:t>
                      </a:r>
                      <a:r>
                        <a:rPr sz="1400" spc="5" dirty="0">
                          <a:latin typeface="Arial"/>
                          <a:cs typeface="Arial"/>
                        </a:rPr>
                        <a:t>n</a:t>
                      </a:r>
                      <a:r>
                        <a:rPr sz="1400" spc="0" dirty="0">
                          <a:latin typeface="Arial"/>
                          <a:cs typeface="Arial"/>
                        </a:rPr>
                        <a:t>ot</a:t>
                      </a:r>
                      <a:r>
                        <a:rPr sz="1400" spc="-5" dirty="0">
                          <a:latin typeface="Arial"/>
                          <a:cs typeface="Arial"/>
                        </a:rPr>
                        <a:t> </a:t>
                      </a:r>
                      <a:r>
                        <a:rPr sz="1400" spc="10" dirty="0">
                          <a:latin typeface="Arial"/>
                          <a:cs typeface="Arial"/>
                        </a:rPr>
                        <a:t>f</a:t>
                      </a:r>
                      <a:r>
                        <a:rPr sz="1400" spc="0" dirty="0">
                          <a:latin typeface="Arial"/>
                          <a:cs typeface="Arial"/>
                        </a:rPr>
                        <a:t>ul</a:t>
                      </a:r>
                      <a:r>
                        <a:rPr sz="1400" spc="-5" dirty="0">
                          <a:latin typeface="Arial"/>
                          <a:cs typeface="Arial"/>
                        </a:rPr>
                        <a:t>l</a:t>
                      </a:r>
                      <a:r>
                        <a:rPr sz="1400" spc="0" dirty="0">
                          <a:latin typeface="Arial"/>
                          <a:cs typeface="Arial"/>
                        </a:rPr>
                        <a:t>y u</a:t>
                      </a:r>
                      <a:r>
                        <a:rPr sz="1400" spc="-5" dirty="0">
                          <a:latin typeface="Arial"/>
                          <a:cs typeface="Arial"/>
                        </a:rPr>
                        <a:t>n</a:t>
                      </a:r>
                      <a:r>
                        <a:rPr sz="1400" spc="5" dirty="0">
                          <a:latin typeface="Arial"/>
                          <a:cs typeface="Arial"/>
                        </a:rPr>
                        <a:t>d</a:t>
                      </a:r>
                      <a:r>
                        <a:rPr sz="1400" spc="0" dirty="0">
                          <a:latin typeface="Arial"/>
                          <a:cs typeface="Arial"/>
                        </a:rPr>
                        <a:t>er</a:t>
                      </a:r>
                      <a:r>
                        <a:rPr sz="1400" spc="5" dirty="0">
                          <a:latin typeface="Arial"/>
                          <a:cs typeface="Arial"/>
                        </a:rPr>
                        <a:t>s</a:t>
                      </a:r>
                      <a:r>
                        <a:rPr sz="1400" spc="0" dirty="0">
                          <a:latin typeface="Arial"/>
                          <a:cs typeface="Arial"/>
                        </a:rPr>
                        <a:t>ta</a:t>
                      </a:r>
                      <a:r>
                        <a:rPr sz="1400" spc="5" dirty="0">
                          <a:latin typeface="Arial"/>
                          <a:cs typeface="Arial"/>
                        </a:rPr>
                        <a:t>n</a:t>
                      </a:r>
                      <a:r>
                        <a:rPr sz="1400" spc="0" dirty="0">
                          <a:latin typeface="Arial"/>
                          <a:cs typeface="Arial"/>
                        </a:rPr>
                        <a:t>d</a:t>
                      </a:r>
                      <a:r>
                        <a:rPr sz="1400" spc="-5" dirty="0">
                          <a:latin typeface="Arial"/>
                          <a:cs typeface="Arial"/>
                        </a:rPr>
                        <a:t> a</a:t>
                      </a:r>
                      <a:r>
                        <a:rPr sz="1400" spc="5" dirty="0">
                          <a:latin typeface="Arial"/>
                          <a:cs typeface="Arial"/>
                        </a:rPr>
                        <a:t>n</a:t>
                      </a:r>
                      <a:r>
                        <a:rPr sz="1400" spc="0" dirty="0">
                          <a:latin typeface="Arial"/>
                          <a:cs typeface="Arial"/>
                        </a:rPr>
                        <a:t>d</a:t>
                      </a:r>
                      <a:r>
                        <a:rPr sz="1400" spc="-5" dirty="0">
                          <a:latin typeface="Arial"/>
                          <a:cs typeface="Arial"/>
                        </a:rPr>
                        <a:t> n</a:t>
                      </a:r>
                      <a:r>
                        <a:rPr sz="1400" spc="5" dirty="0">
                          <a:latin typeface="Arial"/>
                          <a:cs typeface="Arial"/>
                        </a:rPr>
                        <a:t>e</a:t>
                      </a:r>
                      <a:r>
                        <a:rPr sz="1400" spc="0" dirty="0">
                          <a:latin typeface="Arial"/>
                          <a:cs typeface="Arial"/>
                        </a:rPr>
                        <a:t>ed a</a:t>
                      </a:r>
                      <a:r>
                        <a:rPr sz="1400" spc="-5" dirty="0">
                          <a:latin typeface="Arial"/>
                          <a:cs typeface="Arial"/>
                        </a:rPr>
                        <a:t>d</a:t>
                      </a:r>
                      <a:r>
                        <a:rPr sz="1400" spc="5" dirty="0">
                          <a:latin typeface="Arial"/>
                          <a:cs typeface="Arial"/>
                        </a:rPr>
                        <a:t>d</a:t>
                      </a:r>
                      <a:r>
                        <a:rPr sz="1400" spc="-5" dirty="0">
                          <a:latin typeface="Arial"/>
                          <a:cs typeface="Arial"/>
                        </a:rPr>
                        <a:t>i</a:t>
                      </a:r>
                      <a:r>
                        <a:rPr sz="1400" spc="0" dirty="0">
                          <a:latin typeface="Arial"/>
                          <a:cs typeface="Arial"/>
                        </a:rPr>
                        <a:t>t</a:t>
                      </a:r>
                      <a:r>
                        <a:rPr sz="1400" spc="5" dirty="0">
                          <a:latin typeface="Arial"/>
                          <a:cs typeface="Arial"/>
                        </a:rPr>
                        <a:t>i</a:t>
                      </a:r>
                      <a:r>
                        <a:rPr sz="1400" spc="0" dirty="0">
                          <a:latin typeface="Arial"/>
                          <a:cs typeface="Arial"/>
                        </a:rPr>
                        <a:t>o</a:t>
                      </a:r>
                      <a:r>
                        <a:rPr sz="1400" spc="5" dirty="0">
                          <a:latin typeface="Arial"/>
                          <a:cs typeface="Arial"/>
                        </a:rPr>
                        <a:t>n</a:t>
                      </a:r>
                      <a:r>
                        <a:rPr sz="1400" spc="0" dirty="0">
                          <a:latin typeface="Arial"/>
                          <a:cs typeface="Arial"/>
                        </a:rPr>
                        <a:t>al h</a:t>
                      </a:r>
                      <a:r>
                        <a:rPr sz="1400" spc="-5" dirty="0">
                          <a:latin typeface="Arial"/>
                          <a:cs typeface="Arial"/>
                        </a:rPr>
                        <a:t>e</a:t>
                      </a:r>
                      <a:r>
                        <a:rPr sz="1400" spc="5" dirty="0">
                          <a:latin typeface="Arial"/>
                          <a:cs typeface="Arial"/>
                        </a:rPr>
                        <a:t>l</a:t>
                      </a:r>
                      <a:r>
                        <a:rPr sz="1400" spc="0" dirty="0">
                          <a:latin typeface="Arial"/>
                          <a:cs typeface="Arial"/>
                        </a:rPr>
                        <a:t>p</a:t>
                      </a:r>
                      <a:r>
                        <a:rPr sz="1400" spc="5" dirty="0">
                          <a:latin typeface="Arial"/>
                          <a:cs typeface="Arial"/>
                        </a:rPr>
                        <a:t> </a:t>
                      </a:r>
                      <a:r>
                        <a:rPr sz="1400" spc="0" dirty="0">
                          <a:latin typeface="Arial"/>
                          <a:cs typeface="Arial"/>
                        </a:rPr>
                        <a:t>for</a:t>
                      </a:r>
                      <a:r>
                        <a:rPr sz="1400" spc="-5" dirty="0">
                          <a:latin typeface="Arial"/>
                          <a:cs typeface="Arial"/>
                        </a:rPr>
                        <a:t> </a:t>
                      </a:r>
                      <a:r>
                        <a:rPr sz="1400" spc="0" dirty="0">
                          <a:latin typeface="Arial"/>
                          <a:cs typeface="Arial"/>
                        </a:rPr>
                        <a:t>from</a:t>
                      </a:r>
                      <a:r>
                        <a:rPr sz="1400" spc="-5" dirty="0">
                          <a:latin typeface="Arial"/>
                          <a:cs typeface="Arial"/>
                        </a:rPr>
                        <a:t> </a:t>
                      </a:r>
                      <a:r>
                        <a:rPr sz="1400" spc="5" dirty="0">
                          <a:latin typeface="Arial"/>
                          <a:cs typeface="Arial"/>
                        </a:rPr>
                        <a:t>t</a:t>
                      </a:r>
                      <a:r>
                        <a:rPr sz="1400" spc="0" dirty="0">
                          <a:latin typeface="Arial"/>
                          <a:cs typeface="Arial"/>
                        </a:rPr>
                        <a:t>h</a:t>
                      </a:r>
                      <a:r>
                        <a:rPr sz="1400" spc="5" dirty="0">
                          <a:latin typeface="Arial"/>
                          <a:cs typeface="Arial"/>
                        </a:rPr>
                        <a:t>e</a:t>
                      </a:r>
                      <a:r>
                        <a:rPr sz="1400" spc="-5" dirty="0">
                          <a:latin typeface="Arial"/>
                          <a:cs typeface="Arial"/>
                        </a:rPr>
                        <a:t>i</a:t>
                      </a:r>
                      <a:r>
                        <a:rPr sz="1400" spc="0" dirty="0">
                          <a:latin typeface="Arial"/>
                          <a:cs typeface="Arial"/>
                        </a:rPr>
                        <a:t>r t</a:t>
                      </a:r>
                      <a:r>
                        <a:rPr sz="1400" spc="-5" dirty="0">
                          <a:latin typeface="Arial"/>
                          <a:cs typeface="Arial"/>
                        </a:rPr>
                        <a:t>e</a:t>
                      </a:r>
                      <a:r>
                        <a:rPr sz="1400" spc="0" dirty="0">
                          <a:latin typeface="Arial"/>
                          <a:cs typeface="Arial"/>
                        </a:rPr>
                        <a:t>ac</a:t>
                      </a:r>
                      <a:r>
                        <a:rPr sz="1400" spc="5" dirty="0">
                          <a:latin typeface="Arial"/>
                          <a:cs typeface="Arial"/>
                        </a:rPr>
                        <a:t>h</a:t>
                      </a:r>
                      <a:r>
                        <a:rPr sz="1400" spc="0" dirty="0">
                          <a:latin typeface="Arial"/>
                          <a:cs typeface="Arial"/>
                        </a:rPr>
                        <a:t>er</a:t>
                      </a:r>
                      <a:r>
                        <a:rPr sz="1400" spc="-5" dirty="0">
                          <a:latin typeface="Arial"/>
                          <a:cs typeface="Arial"/>
                        </a:rPr>
                        <a:t> </a:t>
                      </a:r>
                      <a:r>
                        <a:rPr sz="1400" spc="5" dirty="0">
                          <a:latin typeface="Arial"/>
                          <a:cs typeface="Arial"/>
                        </a:rPr>
                        <a:t>(</a:t>
                      </a:r>
                      <a:r>
                        <a:rPr sz="1400" spc="0" dirty="0">
                          <a:latin typeface="Arial"/>
                          <a:cs typeface="Arial"/>
                        </a:rPr>
                        <a:t>De</a:t>
                      </a:r>
                      <a:r>
                        <a:rPr sz="1400" spc="5" dirty="0">
                          <a:latin typeface="Arial"/>
                          <a:cs typeface="Arial"/>
                        </a:rPr>
                        <a:t>p</a:t>
                      </a:r>
                      <a:r>
                        <a:rPr sz="1400" spc="0" dirty="0">
                          <a:latin typeface="Arial"/>
                          <a:cs typeface="Arial"/>
                        </a:rPr>
                        <a:t>artme</a:t>
                      </a:r>
                      <a:r>
                        <a:rPr sz="1400" spc="5" dirty="0">
                          <a:latin typeface="Arial"/>
                          <a:cs typeface="Arial"/>
                        </a:rPr>
                        <a:t>n</a:t>
                      </a:r>
                      <a:r>
                        <a:rPr sz="1400" spc="0" dirty="0">
                          <a:latin typeface="Arial"/>
                          <a:cs typeface="Arial"/>
                        </a:rPr>
                        <a:t>t</a:t>
                      </a:r>
                      <a:r>
                        <a:rPr sz="1400" spc="-5" dirty="0">
                          <a:latin typeface="Arial"/>
                          <a:cs typeface="Arial"/>
                        </a:rPr>
                        <a:t> o</a:t>
                      </a:r>
                      <a:r>
                        <a:rPr sz="1400" spc="0" dirty="0">
                          <a:latin typeface="Arial"/>
                          <a:cs typeface="Arial"/>
                        </a:rPr>
                        <a:t>f</a:t>
                      </a:r>
                      <a:r>
                        <a:rPr sz="1400" spc="5" dirty="0">
                          <a:latin typeface="Arial"/>
                          <a:cs typeface="Arial"/>
                        </a:rPr>
                        <a:t> </a:t>
                      </a:r>
                      <a:r>
                        <a:rPr sz="1400" spc="-5" dirty="0">
                          <a:latin typeface="Arial"/>
                          <a:cs typeface="Arial"/>
                        </a:rPr>
                        <a:t>E</a:t>
                      </a:r>
                      <a:r>
                        <a:rPr sz="1400" spc="5" dirty="0">
                          <a:latin typeface="Arial"/>
                          <a:cs typeface="Arial"/>
                        </a:rPr>
                        <a:t>d</a:t>
                      </a:r>
                      <a:r>
                        <a:rPr sz="1400" spc="0" dirty="0">
                          <a:latin typeface="Arial"/>
                          <a:cs typeface="Arial"/>
                        </a:rPr>
                        <a:t>ucati</a:t>
                      </a:r>
                      <a:r>
                        <a:rPr sz="1400" spc="40" dirty="0">
                          <a:latin typeface="Arial"/>
                          <a:cs typeface="Arial"/>
                        </a:rPr>
                        <a:t>o</a:t>
                      </a:r>
                      <a:r>
                        <a:rPr sz="1400" spc="0" dirty="0">
                          <a:latin typeface="Arial"/>
                          <a:cs typeface="Arial"/>
                        </a:rPr>
                        <a:t>n</a:t>
                      </a:r>
                      <a:r>
                        <a:rPr sz="1400" spc="5" dirty="0">
                          <a:latin typeface="Arial"/>
                          <a:cs typeface="Arial"/>
                        </a:rPr>
                        <a:t> </a:t>
                      </a:r>
                      <a:r>
                        <a:rPr sz="1400" spc="0" dirty="0">
                          <a:latin typeface="Arial"/>
                          <a:cs typeface="Arial"/>
                        </a:rPr>
                        <a:t>2</a:t>
                      </a:r>
                      <a:r>
                        <a:rPr sz="1400" spc="-5" dirty="0">
                          <a:latin typeface="Arial"/>
                          <a:cs typeface="Arial"/>
                        </a:rPr>
                        <a:t>0</a:t>
                      </a:r>
                      <a:r>
                        <a:rPr sz="1400" spc="5" dirty="0">
                          <a:latin typeface="Arial"/>
                          <a:cs typeface="Arial"/>
                        </a:rPr>
                        <a:t>20</a:t>
                      </a:r>
                      <a:r>
                        <a:rPr sz="1400" spc="0" dirty="0">
                          <a:latin typeface="Arial"/>
                          <a:cs typeface="Arial"/>
                        </a:rPr>
                        <a:t>b,</a:t>
                      </a:r>
                      <a:r>
                        <a:rPr sz="1400" spc="-5" dirty="0">
                          <a:latin typeface="Arial"/>
                          <a:cs typeface="Arial"/>
                        </a:rPr>
                        <a:t> </a:t>
                      </a:r>
                      <a:r>
                        <a:rPr sz="1400" spc="0" dirty="0">
                          <a:latin typeface="Arial"/>
                          <a:cs typeface="Arial"/>
                        </a:rPr>
                        <a:t>3</a:t>
                      </a:r>
                      <a:r>
                        <a:rPr sz="1400" spc="-5" dirty="0">
                          <a:latin typeface="Arial"/>
                          <a:cs typeface="Arial"/>
                        </a:rPr>
                        <a:t>7</a:t>
                      </a:r>
                      <a:r>
                        <a:rPr sz="1400" spc="0" dirty="0">
                          <a:latin typeface="Arial"/>
                          <a:cs typeface="Arial"/>
                        </a:rPr>
                        <a:t>)</a:t>
                      </a:r>
                      <a:endParaRPr sz="14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9"/>
                  </a:ext>
                </a:extLst>
              </a:tr>
              <a:tr h="995605">
                <a:tc>
                  <a:txBody>
                    <a:bodyPr/>
                    <a:lstStyle/>
                    <a:p>
                      <a:pPr marL="64769">
                        <a:lnSpc>
                          <a:spcPct val="100000"/>
                        </a:lnSpc>
                      </a:pPr>
                      <a:r>
                        <a:rPr sz="1800" b="1" dirty="0">
                          <a:latin typeface="Arial"/>
                          <a:cs typeface="Arial"/>
                        </a:rPr>
                        <a:t>Tw</a:t>
                      </a:r>
                      <a:r>
                        <a:rPr sz="1800" b="1" spc="5" dirty="0">
                          <a:latin typeface="Arial"/>
                          <a:cs typeface="Arial"/>
                        </a:rPr>
                        <a:t>o</a:t>
                      </a:r>
                      <a:r>
                        <a:rPr sz="1800" b="1" spc="0" dirty="0">
                          <a:latin typeface="Arial"/>
                          <a:cs typeface="Arial"/>
                        </a:rPr>
                        <a:t>-way</a:t>
                      </a:r>
                      <a:r>
                        <a:rPr sz="1800" b="1" spc="-5" dirty="0">
                          <a:latin typeface="Arial"/>
                          <a:cs typeface="Arial"/>
                        </a:rPr>
                        <a:t> </a:t>
                      </a:r>
                      <a:r>
                        <a:rPr sz="1800" b="1" spc="0" dirty="0">
                          <a:latin typeface="Arial"/>
                          <a:cs typeface="Arial"/>
                        </a:rPr>
                        <a:t>Radio Inst</a:t>
                      </a:r>
                      <a:r>
                        <a:rPr sz="1800" b="1" spc="-5" dirty="0">
                          <a:latin typeface="Arial"/>
                          <a:cs typeface="Arial"/>
                        </a:rPr>
                        <a:t>r</a:t>
                      </a:r>
                      <a:r>
                        <a:rPr sz="1800" b="1" spc="15" dirty="0">
                          <a:latin typeface="Arial"/>
                          <a:cs typeface="Arial"/>
                        </a:rPr>
                        <a:t>u</a:t>
                      </a:r>
                      <a:r>
                        <a:rPr sz="1800" b="1" spc="0" dirty="0">
                          <a:latin typeface="Arial"/>
                          <a:cs typeface="Arial"/>
                        </a:rPr>
                        <a:t>ction</a:t>
                      </a:r>
                      <a:endParaRPr sz="1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a:lnSpc>
                          <a:spcPct val="100000"/>
                        </a:lnSpc>
                      </a:pPr>
                      <a:r>
                        <a:rPr sz="1400" dirty="0">
                          <a:latin typeface="Arial"/>
                          <a:cs typeface="Arial"/>
                        </a:rPr>
                        <a:t>Ref</a:t>
                      </a:r>
                      <a:r>
                        <a:rPr sz="1400" spc="-5" dirty="0">
                          <a:latin typeface="Arial"/>
                          <a:cs typeface="Arial"/>
                        </a:rPr>
                        <a:t>e</a:t>
                      </a:r>
                      <a:r>
                        <a:rPr sz="1400" spc="0" dirty="0">
                          <a:latin typeface="Arial"/>
                          <a:cs typeface="Arial"/>
                        </a:rPr>
                        <a:t>rs to</a:t>
                      </a:r>
                      <a:r>
                        <a:rPr sz="1400" spc="-5" dirty="0">
                          <a:latin typeface="Arial"/>
                          <a:cs typeface="Arial"/>
                        </a:rPr>
                        <a:t> </a:t>
                      </a:r>
                      <a:r>
                        <a:rPr sz="1400" spc="0" dirty="0">
                          <a:latin typeface="Arial"/>
                          <a:cs typeface="Arial"/>
                        </a:rPr>
                        <a:t>r</a:t>
                      </a:r>
                      <a:r>
                        <a:rPr sz="1400" spc="5" dirty="0">
                          <a:latin typeface="Arial"/>
                          <a:cs typeface="Arial"/>
                        </a:rPr>
                        <a:t>e</a:t>
                      </a:r>
                      <a:r>
                        <a:rPr sz="1400" spc="0" dirty="0">
                          <a:latin typeface="Arial"/>
                          <a:cs typeface="Arial"/>
                        </a:rPr>
                        <a:t>a</a:t>
                      </a:r>
                      <a:r>
                        <a:rPr sz="1400" spc="-5" dirty="0">
                          <a:latin typeface="Arial"/>
                          <a:cs typeface="Arial"/>
                        </a:rPr>
                        <a:t>l</a:t>
                      </a:r>
                      <a:r>
                        <a:rPr sz="1400" spc="0" dirty="0">
                          <a:latin typeface="Arial"/>
                          <a:cs typeface="Arial"/>
                        </a:rPr>
                        <a:t>-</a:t>
                      </a:r>
                      <a:r>
                        <a:rPr sz="1400" spc="10" dirty="0">
                          <a:latin typeface="Arial"/>
                          <a:cs typeface="Arial"/>
                        </a:rPr>
                        <a:t>t</a:t>
                      </a:r>
                      <a:r>
                        <a:rPr sz="1400" spc="-5" dirty="0">
                          <a:latin typeface="Arial"/>
                          <a:cs typeface="Arial"/>
                        </a:rPr>
                        <a:t>i</a:t>
                      </a:r>
                      <a:r>
                        <a:rPr sz="1400" spc="0" dirty="0">
                          <a:latin typeface="Arial"/>
                          <a:cs typeface="Arial"/>
                        </a:rPr>
                        <a:t>me</a:t>
                      </a:r>
                      <a:r>
                        <a:rPr sz="1400" spc="5" dirty="0">
                          <a:latin typeface="Arial"/>
                          <a:cs typeface="Arial"/>
                        </a:rPr>
                        <a:t> </a:t>
                      </a:r>
                      <a:r>
                        <a:rPr sz="1400" spc="-10" dirty="0">
                          <a:latin typeface="Arial"/>
                          <a:cs typeface="Arial"/>
                        </a:rPr>
                        <a:t>i</a:t>
                      </a:r>
                      <a:r>
                        <a:rPr sz="1400" spc="0" dirty="0">
                          <a:latin typeface="Arial"/>
                          <a:cs typeface="Arial"/>
                        </a:rPr>
                        <a:t>nstruc</a:t>
                      </a:r>
                      <a:r>
                        <a:rPr sz="1400" spc="10" dirty="0">
                          <a:latin typeface="Arial"/>
                          <a:cs typeface="Arial"/>
                        </a:rPr>
                        <a:t>t</a:t>
                      </a:r>
                      <a:r>
                        <a:rPr sz="1400" spc="5" dirty="0">
                          <a:latin typeface="Arial"/>
                          <a:cs typeface="Arial"/>
                        </a:rPr>
                        <a:t>i</a:t>
                      </a:r>
                      <a:r>
                        <a:rPr sz="1400" spc="0" dirty="0">
                          <a:latin typeface="Arial"/>
                          <a:cs typeface="Arial"/>
                        </a:rPr>
                        <a:t>on</a:t>
                      </a:r>
                      <a:r>
                        <a:rPr sz="1400" spc="-5" dirty="0">
                          <a:latin typeface="Arial"/>
                          <a:cs typeface="Arial"/>
                        </a:rPr>
                        <a:t> </a:t>
                      </a:r>
                      <a:r>
                        <a:rPr sz="1400" spc="0" dirty="0">
                          <a:latin typeface="Arial"/>
                          <a:cs typeface="Arial"/>
                        </a:rPr>
                        <a:t>v</a:t>
                      </a:r>
                      <a:r>
                        <a:rPr sz="1400" spc="-5" dirty="0">
                          <a:latin typeface="Arial"/>
                          <a:cs typeface="Arial"/>
                        </a:rPr>
                        <a:t>i</a:t>
                      </a:r>
                      <a:r>
                        <a:rPr sz="1400" spc="0" dirty="0">
                          <a:latin typeface="Arial"/>
                          <a:cs typeface="Arial"/>
                        </a:rPr>
                        <a:t>a</a:t>
                      </a:r>
                      <a:r>
                        <a:rPr sz="1400" spc="5" dirty="0">
                          <a:latin typeface="Arial"/>
                          <a:cs typeface="Arial"/>
                        </a:rPr>
                        <a:t> </a:t>
                      </a:r>
                      <a:r>
                        <a:rPr sz="1400" spc="0" dirty="0">
                          <a:latin typeface="Arial"/>
                          <a:cs typeface="Arial"/>
                        </a:rPr>
                        <a:t>h</a:t>
                      </a:r>
                      <a:r>
                        <a:rPr sz="1400" spc="5" dirty="0">
                          <a:latin typeface="Arial"/>
                          <a:cs typeface="Arial"/>
                        </a:rPr>
                        <a:t>a</a:t>
                      </a:r>
                      <a:r>
                        <a:rPr sz="1400" spc="0" dirty="0">
                          <a:latin typeface="Arial"/>
                          <a:cs typeface="Arial"/>
                        </a:rPr>
                        <a:t>n</a:t>
                      </a:r>
                      <a:r>
                        <a:rPr sz="1400" spc="-5" dirty="0">
                          <a:latin typeface="Arial"/>
                          <a:cs typeface="Arial"/>
                        </a:rPr>
                        <a:t>d</a:t>
                      </a:r>
                      <a:r>
                        <a:rPr sz="1400" spc="5" dirty="0">
                          <a:latin typeface="Arial"/>
                          <a:cs typeface="Arial"/>
                        </a:rPr>
                        <a:t>h</a:t>
                      </a:r>
                      <a:r>
                        <a:rPr sz="1400" spc="0" dirty="0">
                          <a:latin typeface="Arial"/>
                          <a:cs typeface="Arial"/>
                        </a:rPr>
                        <a:t>eld</a:t>
                      </a:r>
                      <a:r>
                        <a:rPr sz="1400" spc="-5" dirty="0">
                          <a:latin typeface="Arial"/>
                          <a:cs typeface="Arial"/>
                        </a:rPr>
                        <a:t> t</a:t>
                      </a:r>
                      <a:r>
                        <a:rPr sz="1400" spc="0" dirty="0">
                          <a:latin typeface="Arial"/>
                          <a:cs typeface="Arial"/>
                        </a:rPr>
                        <a:t>w</a:t>
                      </a:r>
                      <a:r>
                        <a:rPr sz="1400" spc="15" dirty="0">
                          <a:latin typeface="Arial"/>
                          <a:cs typeface="Arial"/>
                        </a:rPr>
                        <a:t>o</a:t>
                      </a:r>
                      <a:r>
                        <a:rPr sz="1400" spc="0" dirty="0">
                          <a:latin typeface="Arial"/>
                          <a:cs typeface="Arial"/>
                        </a:rPr>
                        <a:t>-</a:t>
                      </a:r>
                      <a:r>
                        <a:rPr sz="1400" spc="10" dirty="0">
                          <a:latin typeface="Arial"/>
                          <a:cs typeface="Arial"/>
                        </a:rPr>
                        <a:t>w</a:t>
                      </a:r>
                      <a:r>
                        <a:rPr sz="1400" spc="0" dirty="0">
                          <a:latin typeface="Arial"/>
                          <a:cs typeface="Arial"/>
                        </a:rPr>
                        <a:t>ay r</a:t>
                      </a:r>
                      <a:r>
                        <a:rPr sz="1400" spc="5" dirty="0">
                          <a:latin typeface="Arial"/>
                          <a:cs typeface="Arial"/>
                        </a:rPr>
                        <a:t>a</a:t>
                      </a:r>
                      <a:r>
                        <a:rPr sz="1400" spc="0" dirty="0">
                          <a:latin typeface="Arial"/>
                          <a:cs typeface="Arial"/>
                        </a:rPr>
                        <a:t>d</a:t>
                      </a:r>
                      <a:r>
                        <a:rPr sz="1400" spc="-10" dirty="0">
                          <a:latin typeface="Arial"/>
                          <a:cs typeface="Arial"/>
                        </a:rPr>
                        <a:t>i</a:t>
                      </a:r>
                      <a:r>
                        <a:rPr sz="1400" spc="0" dirty="0">
                          <a:latin typeface="Arial"/>
                          <a:cs typeface="Arial"/>
                        </a:rPr>
                        <a:t>os or</a:t>
                      </a:r>
                      <a:r>
                        <a:rPr sz="1400" spc="-5" dirty="0">
                          <a:latin typeface="Arial"/>
                          <a:cs typeface="Arial"/>
                        </a:rPr>
                        <a:t> </a:t>
                      </a:r>
                      <a:r>
                        <a:rPr sz="1400" spc="10" dirty="0">
                          <a:latin typeface="Arial"/>
                          <a:cs typeface="Arial"/>
                        </a:rPr>
                        <a:t>w</a:t>
                      </a:r>
                      <a:r>
                        <a:rPr sz="1400" spc="0" dirty="0">
                          <a:latin typeface="Arial"/>
                          <a:cs typeface="Arial"/>
                        </a:rPr>
                        <a:t>a</a:t>
                      </a:r>
                      <a:r>
                        <a:rPr sz="1400" spc="-10" dirty="0">
                          <a:latin typeface="Arial"/>
                          <a:cs typeface="Arial"/>
                        </a:rPr>
                        <a:t>l</a:t>
                      </a:r>
                      <a:r>
                        <a:rPr sz="1400" spc="15" dirty="0">
                          <a:latin typeface="Arial"/>
                          <a:cs typeface="Arial"/>
                        </a:rPr>
                        <a:t>k</a:t>
                      </a:r>
                      <a:r>
                        <a:rPr sz="1400" spc="-5" dirty="0">
                          <a:latin typeface="Arial"/>
                          <a:cs typeface="Arial"/>
                        </a:rPr>
                        <a:t>i</a:t>
                      </a:r>
                      <a:r>
                        <a:rPr sz="1400" spc="5" dirty="0">
                          <a:latin typeface="Arial"/>
                          <a:cs typeface="Arial"/>
                        </a:rPr>
                        <a:t>e</a:t>
                      </a:r>
                      <a:r>
                        <a:rPr sz="1400" spc="0" dirty="0">
                          <a:latin typeface="Arial"/>
                          <a:cs typeface="Arial"/>
                        </a:rPr>
                        <a:t>-t</a:t>
                      </a:r>
                      <a:r>
                        <a:rPr sz="1400" spc="5" dirty="0">
                          <a:latin typeface="Arial"/>
                          <a:cs typeface="Arial"/>
                        </a:rPr>
                        <a:t>a</a:t>
                      </a:r>
                      <a:r>
                        <a:rPr sz="1400" spc="-5" dirty="0">
                          <a:latin typeface="Arial"/>
                          <a:cs typeface="Arial"/>
                        </a:rPr>
                        <a:t>l</a:t>
                      </a:r>
                      <a:r>
                        <a:rPr sz="1400" spc="5" dirty="0">
                          <a:latin typeface="Arial"/>
                          <a:cs typeface="Arial"/>
                        </a:rPr>
                        <a:t>k</a:t>
                      </a:r>
                      <a:r>
                        <a:rPr sz="1400" spc="-5" dirty="0">
                          <a:latin typeface="Arial"/>
                          <a:cs typeface="Arial"/>
                        </a:rPr>
                        <a:t>i</a:t>
                      </a:r>
                      <a:r>
                        <a:rPr sz="1400" spc="0" dirty="0">
                          <a:latin typeface="Arial"/>
                          <a:cs typeface="Arial"/>
                        </a:rPr>
                        <a:t>es.</a:t>
                      </a:r>
                      <a:endParaRPr sz="1400" dirty="0">
                        <a:latin typeface="Arial"/>
                        <a:cs typeface="Arial"/>
                      </a:endParaRPr>
                    </a:p>
                    <a:p>
                      <a:pPr>
                        <a:lnSpc>
                          <a:spcPct val="100000"/>
                        </a:lnSpc>
                        <a:spcBef>
                          <a:spcPts val="84"/>
                        </a:spcBef>
                      </a:pPr>
                      <a:endParaRPr sz="1800" dirty="0"/>
                    </a:p>
                    <a:p>
                      <a:pPr marL="64769" marR="181610">
                        <a:lnSpc>
                          <a:spcPct val="100000"/>
                        </a:lnSpc>
                      </a:pPr>
                      <a:r>
                        <a:rPr sz="1400" dirty="0">
                          <a:latin typeface="Arial"/>
                          <a:cs typeface="Arial"/>
                        </a:rPr>
                        <a:t>“Th</a:t>
                      </a:r>
                      <a:r>
                        <a:rPr sz="1400" spc="-5" dirty="0">
                          <a:latin typeface="Arial"/>
                          <a:cs typeface="Arial"/>
                        </a:rPr>
                        <a:t>o</a:t>
                      </a:r>
                      <a:r>
                        <a:rPr sz="1400" spc="5" dirty="0">
                          <a:latin typeface="Arial"/>
                          <a:cs typeface="Arial"/>
                        </a:rPr>
                        <a:t>s</a:t>
                      </a:r>
                      <a:r>
                        <a:rPr sz="1400" spc="0" dirty="0">
                          <a:latin typeface="Arial"/>
                          <a:cs typeface="Arial"/>
                        </a:rPr>
                        <a:t>e</a:t>
                      </a:r>
                      <a:r>
                        <a:rPr sz="1400" spc="-5" dirty="0">
                          <a:latin typeface="Arial"/>
                          <a:cs typeface="Arial"/>
                        </a:rPr>
                        <a:t> a</a:t>
                      </a:r>
                      <a:r>
                        <a:rPr sz="1400" spc="0" dirty="0">
                          <a:latin typeface="Arial"/>
                          <a:cs typeface="Arial"/>
                        </a:rPr>
                        <a:t>re</a:t>
                      </a:r>
                      <a:r>
                        <a:rPr sz="1400" spc="-5" dirty="0">
                          <a:latin typeface="Arial"/>
                          <a:cs typeface="Arial"/>
                        </a:rPr>
                        <a:t>a</a:t>
                      </a:r>
                      <a:r>
                        <a:rPr sz="1400" spc="0" dirty="0">
                          <a:latin typeface="Arial"/>
                          <a:cs typeface="Arial"/>
                        </a:rPr>
                        <a:t>s </a:t>
                      </a:r>
                      <a:r>
                        <a:rPr sz="1400" spc="10" dirty="0">
                          <a:latin typeface="Arial"/>
                          <a:cs typeface="Arial"/>
                        </a:rPr>
                        <a:t>w</a:t>
                      </a:r>
                      <a:r>
                        <a:rPr sz="1400" spc="-5" dirty="0">
                          <a:latin typeface="Arial"/>
                          <a:cs typeface="Arial"/>
                        </a:rPr>
                        <a:t>i</a:t>
                      </a:r>
                      <a:r>
                        <a:rPr sz="1400" spc="0" dirty="0">
                          <a:latin typeface="Arial"/>
                          <a:cs typeface="Arial"/>
                        </a:rPr>
                        <a:t>th</a:t>
                      </a:r>
                      <a:r>
                        <a:rPr sz="1400" spc="5" dirty="0">
                          <a:latin typeface="Arial"/>
                          <a:cs typeface="Arial"/>
                        </a:rPr>
                        <a:t> </a:t>
                      </a:r>
                      <a:r>
                        <a:rPr sz="1400" spc="0" dirty="0">
                          <a:latin typeface="Arial"/>
                          <a:cs typeface="Arial"/>
                        </a:rPr>
                        <a:t>L</a:t>
                      </a:r>
                      <a:r>
                        <a:rPr sz="1400" spc="-5" dirty="0">
                          <a:latin typeface="Arial"/>
                          <a:cs typeface="Arial"/>
                        </a:rPr>
                        <a:t>a</a:t>
                      </a:r>
                      <a:r>
                        <a:rPr sz="1400" spc="5" dirty="0">
                          <a:latin typeface="Arial"/>
                          <a:cs typeface="Arial"/>
                        </a:rPr>
                        <a:t>s</a:t>
                      </a:r>
                      <a:r>
                        <a:rPr sz="1400" spc="0" dirty="0">
                          <a:latin typeface="Arial"/>
                          <a:cs typeface="Arial"/>
                        </a:rPr>
                        <a:t>t</a:t>
                      </a:r>
                      <a:r>
                        <a:rPr sz="1400" spc="5" dirty="0">
                          <a:latin typeface="Arial"/>
                          <a:cs typeface="Arial"/>
                        </a:rPr>
                        <a:t> </a:t>
                      </a:r>
                      <a:r>
                        <a:rPr sz="1400" spc="0" dirty="0">
                          <a:latin typeface="Arial"/>
                          <a:cs typeface="Arial"/>
                        </a:rPr>
                        <a:t>Mi</a:t>
                      </a:r>
                      <a:r>
                        <a:rPr sz="1400" spc="-5" dirty="0">
                          <a:latin typeface="Arial"/>
                          <a:cs typeface="Arial"/>
                        </a:rPr>
                        <a:t>l</a:t>
                      </a:r>
                      <a:r>
                        <a:rPr sz="1400" spc="0" dirty="0">
                          <a:latin typeface="Arial"/>
                          <a:cs typeface="Arial"/>
                        </a:rPr>
                        <a:t>e</a:t>
                      </a:r>
                      <a:r>
                        <a:rPr sz="1400" spc="5" dirty="0">
                          <a:latin typeface="Arial"/>
                          <a:cs typeface="Arial"/>
                        </a:rPr>
                        <a:t> </a:t>
                      </a:r>
                      <a:r>
                        <a:rPr sz="1400" spc="-5" dirty="0">
                          <a:latin typeface="Arial"/>
                          <a:cs typeface="Arial"/>
                        </a:rPr>
                        <a:t>S</a:t>
                      </a:r>
                      <a:r>
                        <a:rPr sz="1400" spc="5" dirty="0">
                          <a:latin typeface="Arial"/>
                          <a:cs typeface="Arial"/>
                        </a:rPr>
                        <a:t>c</a:t>
                      </a:r>
                      <a:r>
                        <a:rPr sz="1400" spc="0" dirty="0">
                          <a:latin typeface="Arial"/>
                          <a:cs typeface="Arial"/>
                        </a:rPr>
                        <a:t>h</a:t>
                      </a:r>
                      <a:r>
                        <a:rPr sz="1400" spc="-5" dirty="0">
                          <a:latin typeface="Arial"/>
                          <a:cs typeface="Arial"/>
                        </a:rPr>
                        <a:t>o</a:t>
                      </a:r>
                      <a:r>
                        <a:rPr sz="1400" spc="5" dirty="0">
                          <a:latin typeface="Arial"/>
                          <a:cs typeface="Arial"/>
                        </a:rPr>
                        <a:t>o</a:t>
                      </a:r>
                      <a:r>
                        <a:rPr sz="1400" spc="-5" dirty="0">
                          <a:latin typeface="Arial"/>
                          <a:cs typeface="Arial"/>
                        </a:rPr>
                        <a:t>l</a:t>
                      </a:r>
                      <a:r>
                        <a:rPr sz="1400" spc="0" dirty="0">
                          <a:latin typeface="Arial"/>
                          <a:cs typeface="Arial"/>
                        </a:rPr>
                        <a:t>s w</a:t>
                      </a:r>
                      <a:r>
                        <a:rPr sz="1400" spc="5" dirty="0">
                          <a:latin typeface="Arial"/>
                          <a:cs typeface="Arial"/>
                        </a:rPr>
                        <a:t>h</a:t>
                      </a:r>
                      <a:r>
                        <a:rPr sz="1400" spc="-5" dirty="0">
                          <a:latin typeface="Arial"/>
                          <a:cs typeface="Arial"/>
                        </a:rPr>
                        <a:t>i</a:t>
                      </a:r>
                      <a:r>
                        <a:rPr sz="1400" spc="5" dirty="0">
                          <a:latin typeface="Arial"/>
                          <a:cs typeface="Arial"/>
                        </a:rPr>
                        <a:t>c</a:t>
                      </a:r>
                      <a:r>
                        <a:rPr sz="1400" spc="0" dirty="0">
                          <a:latin typeface="Arial"/>
                          <a:cs typeface="Arial"/>
                        </a:rPr>
                        <a:t>h</a:t>
                      </a:r>
                      <a:r>
                        <a:rPr sz="1400" spc="-5" dirty="0">
                          <a:latin typeface="Arial"/>
                          <a:cs typeface="Arial"/>
                        </a:rPr>
                        <a:t> </a:t>
                      </a:r>
                      <a:r>
                        <a:rPr sz="1400" spc="0" dirty="0">
                          <a:latin typeface="Arial"/>
                          <a:cs typeface="Arial"/>
                        </a:rPr>
                        <a:t>ca</a:t>
                      </a:r>
                      <a:r>
                        <a:rPr sz="1400" spc="5" dirty="0">
                          <a:latin typeface="Arial"/>
                          <a:cs typeface="Arial"/>
                        </a:rPr>
                        <a:t>n</a:t>
                      </a:r>
                      <a:r>
                        <a:rPr sz="1400" spc="0" dirty="0">
                          <a:latin typeface="Arial"/>
                          <a:cs typeface="Arial"/>
                        </a:rPr>
                        <a:t>n</a:t>
                      </a:r>
                      <a:r>
                        <a:rPr sz="1400" spc="-5" dirty="0">
                          <a:latin typeface="Arial"/>
                          <a:cs typeface="Arial"/>
                        </a:rPr>
                        <a:t>o</a:t>
                      </a:r>
                      <a:r>
                        <a:rPr sz="1400" spc="0" dirty="0">
                          <a:latin typeface="Arial"/>
                          <a:cs typeface="Arial"/>
                        </a:rPr>
                        <a:t>t</a:t>
                      </a:r>
                      <a:r>
                        <a:rPr sz="1400" spc="5" dirty="0">
                          <a:latin typeface="Arial"/>
                          <a:cs typeface="Arial"/>
                        </a:rPr>
                        <a:t> </a:t>
                      </a:r>
                      <a:r>
                        <a:rPr sz="1400" spc="0" dirty="0">
                          <a:latin typeface="Arial"/>
                          <a:cs typeface="Arial"/>
                        </a:rPr>
                        <a:t>be</a:t>
                      </a:r>
                      <a:r>
                        <a:rPr sz="1400" spc="-5" dirty="0">
                          <a:latin typeface="Arial"/>
                          <a:cs typeface="Arial"/>
                        </a:rPr>
                        <a:t> </a:t>
                      </a:r>
                      <a:r>
                        <a:rPr sz="1400" spc="15" dirty="0">
                          <a:latin typeface="Arial"/>
                          <a:cs typeface="Arial"/>
                        </a:rPr>
                        <a:t>r</a:t>
                      </a:r>
                      <a:r>
                        <a:rPr sz="1400" spc="0" dirty="0">
                          <a:latin typeface="Arial"/>
                          <a:cs typeface="Arial"/>
                        </a:rPr>
                        <a:t>e</a:t>
                      </a:r>
                      <a:r>
                        <a:rPr sz="1400" spc="-5" dirty="0">
                          <a:latin typeface="Arial"/>
                          <a:cs typeface="Arial"/>
                        </a:rPr>
                        <a:t>a</a:t>
                      </a:r>
                      <a:r>
                        <a:rPr sz="1400" spc="5" dirty="0">
                          <a:latin typeface="Arial"/>
                          <a:cs typeface="Arial"/>
                        </a:rPr>
                        <a:t>c</a:t>
                      </a:r>
                      <a:r>
                        <a:rPr sz="1400" spc="0" dirty="0">
                          <a:latin typeface="Arial"/>
                          <a:cs typeface="Arial"/>
                        </a:rPr>
                        <a:t>h</a:t>
                      </a:r>
                      <a:r>
                        <a:rPr sz="1400" spc="-5" dirty="0">
                          <a:latin typeface="Arial"/>
                          <a:cs typeface="Arial"/>
                        </a:rPr>
                        <a:t>e</a:t>
                      </a:r>
                      <a:r>
                        <a:rPr sz="1400" spc="0" dirty="0">
                          <a:latin typeface="Arial"/>
                          <a:cs typeface="Arial"/>
                        </a:rPr>
                        <a:t>d</a:t>
                      </a:r>
                      <a:r>
                        <a:rPr sz="1400" spc="5" dirty="0">
                          <a:latin typeface="Arial"/>
                          <a:cs typeface="Arial"/>
                        </a:rPr>
                        <a:t> </a:t>
                      </a:r>
                      <a:r>
                        <a:rPr sz="1400" spc="0" dirty="0">
                          <a:latin typeface="Arial"/>
                          <a:cs typeface="Arial"/>
                        </a:rPr>
                        <a:t>by t</a:t>
                      </a:r>
                      <a:r>
                        <a:rPr sz="1400" spc="5" dirty="0">
                          <a:latin typeface="Arial"/>
                          <a:cs typeface="Arial"/>
                        </a:rPr>
                        <a:t>h</a:t>
                      </a:r>
                      <a:r>
                        <a:rPr sz="1400" spc="0" dirty="0">
                          <a:latin typeface="Arial"/>
                          <a:cs typeface="Arial"/>
                        </a:rPr>
                        <a:t>e</a:t>
                      </a:r>
                      <a:r>
                        <a:rPr sz="1400" spc="-5" dirty="0">
                          <a:latin typeface="Arial"/>
                          <a:cs typeface="Arial"/>
                        </a:rPr>
                        <a:t> 2</a:t>
                      </a:r>
                      <a:r>
                        <a:rPr sz="1400" spc="30" dirty="0">
                          <a:latin typeface="Arial"/>
                          <a:cs typeface="Arial"/>
                        </a:rPr>
                        <a:t>5</a:t>
                      </a:r>
                      <a:r>
                        <a:rPr sz="1400" spc="15" dirty="0">
                          <a:latin typeface="Arial"/>
                          <a:cs typeface="Arial"/>
                        </a:rPr>
                        <a:t>-</a:t>
                      </a:r>
                      <a:r>
                        <a:rPr sz="1400" spc="0" dirty="0">
                          <a:latin typeface="Arial"/>
                          <a:cs typeface="Arial"/>
                        </a:rPr>
                        <a:t>50</a:t>
                      </a:r>
                      <a:r>
                        <a:rPr sz="1400" spc="-5" dirty="0">
                          <a:latin typeface="Arial"/>
                          <a:cs typeface="Arial"/>
                        </a:rPr>
                        <a:t> </a:t>
                      </a:r>
                      <a:r>
                        <a:rPr sz="1400" spc="0" dirty="0">
                          <a:latin typeface="Arial"/>
                          <a:cs typeface="Arial"/>
                        </a:rPr>
                        <a:t>k</a:t>
                      </a:r>
                      <a:r>
                        <a:rPr sz="1400" spc="5" dirty="0">
                          <a:latin typeface="Arial"/>
                          <a:cs typeface="Arial"/>
                        </a:rPr>
                        <a:t>i</a:t>
                      </a:r>
                      <a:r>
                        <a:rPr sz="1400" spc="-5" dirty="0">
                          <a:latin typeface="Arial"/>
                          <a:cs typeface="Arial"/>
                        </a:rPr>
                        <a:t>l</a:t>
                      </a:r>
                      <a:r>
                        <a:rPr sz="1400" spc="5" dirty="0">
                          <a:latin typeface="Arial"/>
                          <a:cs typeface="Arial"/>
                        </a:rPr>
                        <a:t>om</a:t>
                      </a:r>
                      <a:r>
                        <a:rPr sz="1400" spc="0" dirty="0">
                          <a:latin typeface="Arial"/>
                          <a:cs typeface="Arial"/>
                        </a:rPr>
                        <a:t>et</a:t>
                      </a:r>
                      <a:r>
                        <a:rPr sz="1400" spc="-5" dirty="0">
                          <a:latin typeface="Arial"/>
                          <a:cs typeface="Arial"/>
                        </a:rPr>
                        <a:t>e</a:t>
                      </a:r>
                      <a:r>
                        <a:rPr sz="1400" spc="0" dirty="0">
                          <a:latin typeface="Arial"/>
                          <a:cs typeface="Arial"/>
                        </a:rPr>
                        <a:t>r ra</a:t>
                      </a:r>
                      <a:r>
                        <a:rPr sz="1400" spc="5" dirty="0">
                          <a:latin typeface="Arial"/>
                          <a:cs typeface="Arial"/>
                        </a:rPr>
                        <a:t>d</a:t>
                      </a:r>
                      <a:r>
                        <a:rPr sz="1400" spc="-5" dirty="0">
                          <a:latin typeface="Arial"/>
                          <a:cs typeface="Arial"/>
                        </a:rPr>
                        <a:t>i</a:t>
                      </a:r>
                      <a:r>
                        <a:rPr sz="1400" spc="0" dirty="0">
                          <a:latin typeface="Arial"/>
                          <a:cs typeface="Arial"/>
                        </a:rPr>
                        <a:t>us covera</a:t>
                      </a:r>
                      <a:r>
                        <a:rPr sz="1400" spc="10" dirty="0">
                          <a:latin typeface="Arial"/>
                          <a:cs typeface="Arial"/>
                        </a:rPr>
                        <a:t>g</a:t>
                      </a:r>
                      <a:r>
                        <a:rPr sz="1400" spc="0" dirty="0">
                          <a:latin typeface="Arial"/>
                          <a:cs typeface="Arial"/>
                        </a:rPr>
                        <a:t>e</a:t>
                      </a:r>
                      <a:r>
                        <a:rPr sz="1400" spc="-5" dirty="0">
                          <a:latin typeface="Arial"/>
                          <a:cs typeface="Arial"/>
                        </a:rPr>
                        <a:t> a</a:t>
                      </a:r>
                      <a:r>
                        <a:rPr sz="1400" spc="0" dirty="0">
                          <a:latin typeface="Arial"/>
                          <a:cs typeface="Arial"/>
                        </a:rPr>
                        <a:t>re</a:t>
                      </a:r>
                      <a:r>
                        <a:rPr sz="1400" spc="25" dirty="0">
                          <a:latin typeface="Arial"/>
                          <a:cs typeface="Arial"/>
                        </a:rPr>
                        <a:t> </a:t>
                      </a:r>
                      <a:r>
                        <a:rPr sz="1400" spc="10" dirty="0">
                          <a:latin typeface="Arial"/>
                          <a:cs typeface="Arial"/>
                        </a:rPr>
                        <a:t>w</a:t>
                      </a:r>
                      <a:r>
                        <a:rPr sz="1400" spc="0" dirty="0">
                          <a:latin typeface="Arial"/>
                          <a:cs typeface="Arial"/>
                        </a:rPr>
                        <a:t>o</a:t>
                      </a:r>
                      <a:r>
                        <a:rPr sz="1400" spc="-5" dirty="0">
                          <a:latin typeface="Arial"/>
                          <a:cs typeface="Arial"/>
                        </a:rPr>
                        <a:t>u</a:t>
                      </a:r>
                      <a:r>
                        <a:rPr sz="1400" spc="5" dirty="0">
                          <a:latin typeface="Arial"/>
                          <a:cs typeface="Arial"/>
                        </a:rPr>
                        <a:t>l</a:t>
                      </a:r>
                      <a:r>
                        <a:rPr sz="1400" spc="0" dirty="0">
                          <a:latin typeface="Arial"/>
                          <a:cs typeface="Arial"/>
                        </a:rPr>
                        <a:t>d</a:t>
                      </a:r>
                      <a:r>
                        <a:rPr sz="1400" spc="-5" dirty="0">
                          <a:latin typeface="Arial"/>
                          <a:cs typeface="Arial"/>
                        </a:rPr>
                        <a:t> n</a:t>
                      </a:r>
                      <a:r>
                        <a:rPr sz="1400" spc="5" dirty="0">
                          <a:latin typeface="Arial"/>
                          <a:cs typeface="Arial"/>
                        </a:rPr>
                        <a:t>o</a:t>
                      </a:r>
                      <a:r>
                        <a:rPr sz="1400" spc="0" dirty="0">
                          <a:latin typeface="Arial"/>
                          <a:cs typeface="Arial"/>
                        </a:rPr>
                        <a:t>w</a:t>
                      </a:r>
                      <a:r>
                        <a:rPr sz="1400" spc="-5" dirty="0">
                          <a:latin typeface="Arial"/>
                          <a:cs typeface="Arial"/>
                        </a:rPr>
                        <a:t> </a:t>
                      </a:r>
                      <a:r>
                        <a:rPr sz="1400" spc="0" dirty="0">
                          <a:latin typeface="Arial"/>
                          <a:cs typeface="Arial"/>
                        </a:rPr>
                        <a:t>be</a:t>
                      </a:r>
                      <a:r>
                        <a:rPr sz="1400" spc="5" dirty="0">
                          <a:latin typeface="Arial"/>
                          <a:cs typeface="Arial"/>
                        </a:rPr>
                        <a:t> </a:t>
                      </a:r>
                      <a:r>
                        <a:rPr sz="1400" spc="0" dirty="0">
                          <a:latin typeface="Arial"/>
                          <a:cs typeface="Arial"/>
                        </a:rPr>
                        <a:t>ser</a:t>
                      </a:r>
                      <a:r>
                        <a:rPr sz="1400" spc="5" dirty="0">
                          <a:latin typeface="Arial"/>
                          <a:cs typeface="Arial"/>
                        </a:rPr>
                        <a:t>v</a:t>
                      </a:r>
                      <a:r>
                        <a:rPr sz="1400" spc="0" dirty="0">
                          <a:latin typeface="Arial"/>
                          <a:cs typeface="Arial"/>
                        </a:rPr>
                        <a:t>ed</a:t>
                      </a:r>
                      <a:r>
                        <a:rPr sz="1400" spc="-5" dirty="0">
                          <a:latin typeface="Arial"/>
                          <a:cs typeface="Arial"/>
                        </a:rPr>
                        <a:t> </a:t>
                      </a:r>
                      <a:r>
                        <a:rPr sz="1400" spc="0" dirty="0">
                          <a:latin typeface="Arial"/>
                          <a:cs typeface="Arial"/>
                        </a:rPr>
                        <a:t>us</a:t>
                      </a:r>
                      <a:r>
                        <a:rPr sz="1400" spc="5" dirty="0">
                          <a:latin typeface="Arial"/>
                          <a:cs typeface="Arial"/>
                        </a:rPr>
                        <a:t>i</a:t>
                      </a:r>
                      <a:r>
                        <a:rPr sz="1400" spc="0" dirty="0">
                          <a:latin typeface="Arial"/>
                          <a:cs typeface="Arial"/>
                        </a:rPr>
                        <a:t>ng h</a:t>
                      </a:r>
                      <a:r>
                        <a:rPr sz="1400" spc="-5" dirty="0">
                          <a:latin typeface="Arial"/>
                          <a:cs typeface="Arial"/>
                        </a:rPr>
                        <a:t>a</a:t>
                      </a:r>
                      <a:r>
                        <a:rPr sz="1400" spc="0" dirty="0">
                          <a:latin typeface="Arial"/>
                          <a:cs typeface="Arial"/>
                        </a:rPr>
                        <a:t>n</a:t>
                      </a:r>
                      <a:r>
                        <a:rPr sz="1400" spc="5" dirty="0">
                          <a:latin typeface="Arial"/>
                          <a:cs typeface="Arial"/>
                        </a:rPr>
                        <a:t>d</a:t>
                      </a:r>
                      <a:r>
                        <a:rPr sz="1400" spc="0" dirty="0">
                          <a:latin typeface="Arial"/>
                          <a:cs typeface="Arial"/>
                        </a:rPr>
                        <a:t>h</a:t>
                      </a:r>
                      <a:r>
                        <a:rPr sz="1400" spc="5" dirty="0">
                          <a:latin typeface="Arial"/>
                          <a:cs typeface="Arial"/>
                        </a:rPr>
                        <a:t>e</a:t>
                      </a:r>
                      <a:r>
                        <a:rPr sz="1400" spc="-5" dirty="0">
                          <a:latin typeface="Arial"/>
                          <a:cs typeface="Arial"/>
                        </a:rPr>
                        <a:t>l</a:t>
                      </a:r>
                      <a:r>
                        <a:rPr sz="1400" spc="0" dirty="0">
                          <a:latin typeface="Arial"/>
                          <a:cs typeface="Arial"/>
                        </a:rPr>
                        <a:t>d</a:t>
                      </a:r>
                      <a:r>
                        <a:rPr sz="1400" spc="-5" dirty="0">
                          <a:latin typeface="Arial"/>
                          <a:cs typeface="Arial"/>
                        </a:rPr>
                        <a:t> t</a:t>
                      </a:r>
                      <a:r>
                        <a:rPr sz="1400" spc="10" dirty="0">
                          <a:latin typeface="Arial"/>
                          <a:cs typeface="Arial"/>
                        </a:rPr>
                        <a:t>w</a:t>
                      </a:r>
                      <a:r>
                        <a:rPr sz="1400" spc="0" dirty="0">
                          <a:latin typeface="Arial"/>
                          <a:cs typeface="Arial"/>
                        </a:rPr>
                        <a:t>o-way ra</a:t>
                      </a:r>
                      <a:r>
                        <a:rPr sz="1400" spc="5" dirty="0">
                          <a:latin typeface="Arial"/>
                          <a:cs typeface="Arial"/>
                        </a:rPr>
                        <a:t>d</a:t>
                      </a:r>
                      <a:r>
                        <a:rPr sz="1400" spc="-5" dirty="0">
                          <a:latin typeface="Arial"/>
                          <a:cs typeface="Arial"/>
                        </a:rPr>
                        <a:t>i</a:t>
                      </a:r>
                      <a:r>
                        <a:rPr sz="1400" spc="0" dirty="0">
                          <a:latin typeface="Arial"/>
                          <a:cs typeface="Arial"/>
                        </a:rPr>
                        <a:t>os or</a:t>
                      </a:r>
                      <a:r>
                        <a:rPr sz="1400" spc="10" dirty="0">
                          <a:latin typeface="Arial"/>
                          <a:cs typeface="Arial"/>
                        </a:rPr>
                        <a:t> </a:t>
                      </a:r>
                      <a:r>
                        <a:rPr sz="1400" spc="-10" dirty="0">
                          <a:latin typeface="Arial"/>
                          <a:cs typeface="Arial"/>
                        </a:rPr>
                        <a:t>‘</a:t>
                      </a:r>
                      <a:r>
                        <a:rPr sz="1400" spc="0" dirty="0">
                          <a:latin typeface="Arial"/>
                          <a:cs typeface="Arial"/>
                        </a:rPr>
                        <a:t>w</a:t>
                      </a:r>
                      <a:r>
                        <a:rPr sz="1400" spc="10" dirty="0">
                          <a:latin typeface="Arial"/>
                          <a:cs typeface="Arial"/>
                        </a:rPr>
                        <a:t>a</a:t>
                      </a:r>
                      <a:r>
                        <a:rPr sz="1400" spc="-5" dirty="0">
                          <a:latin typeface="Arial"/>
                          <a:cs typeface="Arial"/>
                        </a:rPr>
                        <a:t>l</a:t>
                      </a:r>
                      <a:r>
                        <a:rPr sz="1400" spc="5" dirty="0">
                          <a:latin typeface="Arial"/>
                          <a:cs typeface="Arial"/>
                        </a:rPr>
                        <a:t>k</a:t>
                      </a:r>
                      <a:r>
                        <a:rPr sz="1400" spc="-5" dirty="0">
                          <a:latin typeface="Arial"/>
                          <a:cs typeface="Arial"/>
                        </a:rPr>
                        <a:t>i</a:t>
                      </a:r>
                      <a:r>
                        <a:rPr sz="1400" spc="5" dirty="0">
                          <a:latin typeface="Arial"/>
                          <a:cs typeface="Arial"/>
                        </a:rPr>
                        <a:t>e</a:t>
                      </a:r>
                      <a:r>
                        <a:rPr sz="1400" spc="0" dirty="0">
                          <a:latin typeface="Arial"/>
                          <a:cs typeface="Arial"/>
                        </a:rPr>
                        <a:t>-</a:t>
                      </a:r>
                      <a:r>
                        <a:rPr sz="1400" spc="10" dirty="0">
                          <a:latin typeface="Arial"/>
                          <a:cs typeface="Arial"/>
                        </a:rPr>
                        <a:t>t</a:t>
                      </a:r>
                      <a:r>
                        <a:rPr sz="1400" spc="0" dirty="0">
                          <a:latin typeface="Arial"/>
                          <a:cs typeface="Arial"/>
                        </a:rPr>
                        <a:t>a</a:t>
                      </a:r>
                      <a:r>
                        <a:rPr sz="1400" spc="-10" dirty="0">
                          <a:latin typeface="Arial"/>
                          <a:cs typeface="Arial"/>
                        </a:rPr>
                        <a:t>l</a:t>
                      </a:r>
                      <a:r>
                        <a:rPr sz="1400" spc="5" dirty="0">
                          <a:latin typeface="Arial"/>
                          <a:cs typeface="Arial"/>
                        </a:rPr>
                        <a:t>ki</a:t>
                      </a:r>
                      <a:r>
                        <a:rPr sz="1400" spc="0" dirty="0">
                          <a:latin typeface="Arial"/>
                          <a:cs typeface="Arial"/>
                        </a:rPr>
                        <a:t>es.’</a:t>
                      </a:r>
                      <a:r>
                        <a:rPr sz="1400" spc="-10" dirty="0">
                          <a:latin typeface="Arial"/>
                          <a:cs typeface="Arial"/>
                        </a:rPr>
                        <a:t> </a:t>
                      </a:r>
                      <a:r>
                        <a:rPr sz="1400" spc="0" dirty="0">
                          <a:latin typeface="Arial"/>
                          <a:cs typeface="Arial"/>
                        </a:rPr>
                        <a:t>T</a:t>
                      </a:r>
                      <a:r>
                        <a:rPr sz="1400" spc="10" dirty="0">
                          <a:latin typeface="Arial"/>
                          <a:cs typeface="Arial"/>
                        </a:rPr>
                        <a:t>h</a:t>
                      </a:r>
                      <a:r>
                        <a:rPr sz="1400" spc="0" dirty="0">
                          <a:latin typeface="Arial"/>
                          <a:cs typeface="Arial"/>
                        </a:rPr>
                        <a:t>ese</a:t>
                      </a:r>
                      <a:r>
                        <a:rPr sz="1400" spc="-5" dirty="0">
                          <a:latin typeface="Arial"/>
                          <a:cs typeface="Arial"/>
                        </a:rPr>
                        <a:t> </a:t>
                      </a:r>
                      <a:r>
                        <a:rPr sz="1400" spc="0" dirty="0">
                          <a:latin typeface="Arial"/>
                          <a:cs typeface="Arial"/>
                        </a:rPr>
                        <a:t>s</a:t>
                      </a:r>
                      <a:r>
                        <a:rPr sz="1400" spc="5" dirty="0">
                          <a:latin typeface="Arial"/>
                          <a:cs typeface="Arial"/>
                        </a:rPr>
                        <a:t>ch</a:t>
                      </a:r>
                      <a:r>
                        <a:rPr sz="1400" spc="0" dirty="0">
                          <a:latin typeface="Arial"/>
                          <a:cs typeface="Arial"/>
                        </a:rPr>
                        <a:t>o</a:t>
                      </a:r>
                      <a:r>
                        <a:rPr sz="1400" spc="-5" dirty="0">
                          <a:latin typeface="Arial"/>
                          <a:cs typeface="Arial"/>
                        </a:rPr>
                        <a:t>ol</a:t>
                      </a:r>
                      <a:r>
                        <a:rPr sz="1400" spc="0" dirty="0">
                          <a:latin typeface="Arial"/>
                          <a:cs typeface="Arial"/>
                        </a:rPr>
                        <a:t>s </a:t>
                      </a:r>
                      <a:r>
                        <a:rPr sz="1400" spc="10" dirty="0">
                          <a:latin typeface="Arial"/>
                          <a:cs typeface="Arial"/>
                        </a:rPr>
                        <a:t>w</a:t>
                      </a:r>
                      <a:r>
                        <a:rPr sz="1400" spc="0" dirty="0">
                          <a:latin typeface="Arial"/>
                          <a:cs typeface="Arial"/>
                        </a:rPr>
                        <a:t>o</a:t>
                      </a:r>
                      <a:r>
                        <a:rPr sz="1400" spc="-5" dirty="0">
                          <a:latin typeface="Arial"/>
                          <a:cs typeface="Arial"/>
                        </a:rPr>
                        <a:t>u</a:t>
                      </a:r>
                      <a:r>
                        <a:rPr sz="1400" spc="5" dirty="0">
                          <a:latin typeface="Arial"/>
                          <a:cs typeface="Arial"/>
                        </a:rPr>
                        <a:t>l</a:t>
                      </a:r>
                      <a:r>
                        <a:rPr sz="1400" spc="0" dirty="0">
                          <a:latin typeface="Arial"/>
                          <a:cs typeface="Arial"/>
                        </a:rPr>
                        <a:t>d</a:t>
                      </a:r>
                      <a:r>
                        <a:rPr sz="1400" spc="-5" dirty="0">
                          <a:latin typeface="Arial"/>
                          <a:cs typeface="Arial"/>
                        </a:rPr>
                        <a:t> </a:t>
                      </a:r>
                      <a:r>
                        <a:rPr sz="1400" spc="5" dirty="0">
                          <a:latin typeface="Arial"/>
                          <a:cs typeface="Arial"/>
                        </a:rPr>
                        <a:t>e</a:t>
                      </a:r>
                      <a:r>
                        <a:rPr sz="1400" spc="0" dirty="0">
                          <a:latin typeface="Arial"/>
                          <a:cs typeface="Arial"/>
                        </a:rPr>
                        <a:t>ach</a:t>
                      </a:r>
                      <a:r>
                        <a:rPr sz="1400" spc="-5" dirty="0">
                          <a:latin typeface="Arial"/>
                          <a:cs typeface="Arial"/>
                        </a:rPr>
                        <a:t> </a:t>
                      </a:r>
                      <a:r>
                        <a:rPr sz="1400" spc="5" dirty="0">
                          <a:latin typeface="Arial"/>
                          <a:cs typeface="Arial"/>
                        </a:rPr>
                        <a:t>b</a:t>
                      </a:r>
                      <a:r>
                        <a:rPr sz="1400" spc="0" dirty="0">
                          <a:latin typeface="Arial"/>
                          <a:cs typeface="Arial"/>
                        </a:rPr>
                        <a:t>e</a:t>
                      </a:r>
                      <a:r>
                        <a:rPr sz="1400" spc="-5" dirty="0">
                          <a:latin typeface="Arial"/>
                          <a:cs typeface="Arial"/>
                        </a:rPr>
                        <a:t> </a:t>
                      </a:r>
                      <a:r>
                        <a:rPr sz="1400" spc="5" dirty="0">
                          <a:latin typeface="Arial"/>
                          <a:cs typeface="Arial"/>
                        </a:rPr>
                        <a:t>g</a:t>
                      </a:r>
                      <a:r>
                        <a:rPr sz="1400" spc="-5" dirty="0">
                          <a:latin typeface="Arial"/>
                          <a:cs typeface="Arial"/>
                        </a:rPr>
                        <a:t>i</a:t>
                      </a:r>
                      <a:r>
                        <a:rPr sz="1400" spc="5" dirty="0">
                          <a:latin typeface="Arial"/>
                          <a:cs typeface="Arial"/>
                        </a:rPr>
                        <a:t>v</a:t>
                      </a:r>
                      <a:r>
                        <a:rPr sz="1400" spc="0" dirty="0">
                          <a:latin typeface="Arial"/>
                          <a:cs typeface="Arial"/>
                        </a:rPr>
                        <a:t>en</a:t>
                      </a:r>
                      <a:r>
                        <a:rPr sz="1400" spc="-5" dirty="0">
                          <a:latin typeface="Arial"/>
                          <a:cs typeface="Arial"/>
                        </a:rPr>
                        <a:t> </a:t>
                      </a:r>
                      <a:r>
                        <a:rPr sz="1400" spc="15" dirty="0">
                          <a:latin typeface="Arial"/>
                          <a:cs typeface="Arial"/>
                        </a:rPr>
                        <a:t>s</a:t>
                      </a:r>
                      <a:r>
                        <a:rPr sz="1400" spc="0" dirty="0">
                          <a:latin typeface="Arial"/>
                          <a:cs typeface="Arial"/>
                        </a:rPr>
                        <a:t>ets of</a:t>
                      </a:r>
                      <a:r>
                        <a:rPr sz="1400" spc="-5" dirty="0">
                          <a:latin typeface="Arial"/>
                          <a:cs typeface="Arial"/>
                        </a:rPr>
                        <a:t> </a:t>
                      </a:r>
                      <a:r>
                        <a:rPr sz="1400" spc="10" dirty="0">
                          <a:latin typeface="Arial"/>
                          <a:cs typeface="Arial"/>
                        </a:rPr>
                        <a:t>w</a:t>
                      </a:r>
                      <a:r>
                        <a:rPr sz="1400" spc="0" dirty="0">
                          <a:latin typeface="Arial"/>
                          <a:cs typeface="Arial"/>
                        </a:rPr>
                        <a:t>a</a:t>
                      </a:r>
                      <a:r>
                        <a:rPr sz="1400" spc="-10" dirty="0">
                          <a:latin typeface="Arial"/>
                          <a:cs typeface="Arial"/>
                        </a:rPr>
                        <a:t>l</a:t>
                      </a:r>
                      <a:r>
                        <a:rPr sz="1400" spc="5" dirty="0">
                          <a:latin typeface="Arial"/>
                          <a:cs typeface="Arial"/>
                        </a:rPr>
                        <a:t>ki</a:t>
                      </a:r>
                      <a:r>
                        <a:rPr sz="1400" spc="25" dirty="0">
                          <a:latin typeface="Arial"/>
                          <a:cs typeface="Arial"/>
                        </a:rPr>
                        <a:t>e</a:t>
                      </a:r>
                      <a:r>
                        <a:rPr sz="1400" spc="0" dirty="0">
                          <a:latin typeface="Arial"/>
                          <a:cs typeface="Arial"/>
                        </a:rPr>
                        <a:t>-ta</a:t>
                      </a:r>
                      <a:r>
                        <a:rPr sz="1400" spc="-10" dirty="0">
                          <a:latin typeface="Arial"/>
                          <a:cs typeface="Arial"/>
                        </a:rPr>
                        <a:t>l</a:t>
                      </a:r>
                      <a:r>
                        <a:rPr sz="1400" spc="15" dirty="0">
                          <a:latin typeface="Arial"/>
                          <a:cs typeface="Arial"/>
                        </a:rPr>
                        <a:t>k</a:t>
                      </a:r>
                      <a:r>
                        <a:rPr sz="1400" spc="-5" dirty="0">
                          <a:latin typeface="Arial"/>
                          <a:cs typeface="Arial"/>
                        </a:rPr>
                        <a:t>i</a:t>
                      </a:r>
                      <a:r>
                        <a:rPr sz="1400" spc="0" dirty="0">
                          <a:latin typeface="Arial"/>
                          <a:cs typeface="Arial"/>
                        </a:rPr>
                        <a:t>es to be </a:t>
                      </a:r>
                      <a:r>
                        <a:rPr sz="1400" spc="5" dirty="0">
                          <a:latin typeface="Arial"/>
                          <a:cs typeface="Arial"/>
                        </a:rPr>
                        <a:t>a</a:t>
                      </a:r>
                      <a:r>
                        <a:rPr sz="1400" spc="0" dirty="0">
                          <a:latin typeface="Arial"/>
                          <a:cs typeface="Arial"/>
                        </a:rPr>
                        <a:t>b</a:t>
                      </a:r>
                      <a:r>
                        <a:rPr sz="1400" spc="-10" dirty="0">
                          <a:latin typeface="Arial"/>
                          <a:cs typeface="Arial"/>
                        </a:rPr>
                        <a:t>l</a:t>
                      </a:r>
                      <a:r>
                        <a:rPr sz="1400" spc="0" dirty="0">
                          <a:latin typeface="Arial"/>
                          <a:cs typeface="Arial"/>
                        </a:rPr>
                        <a:t>e</a:t>
                      </a:r>
                      <a:r>
                        <a:rPr sz="1400" spc="5" dirty="0">
                          <a:latin typeface="Arial"/>
                          <a:cs typeface="Arial"/>
                        </a:rPr>
                        <a:t> </a:t>
                      </a:r>
                      <a:r>
                        <a:rPr sz="1400" spc="0" dirty="0">
                          <a:latin typeface="Arial"/>
                          <a:cs typeface="Arial"/>
                        </a:rPr>
                        <a:t>to</a:t>
                      </a:r>
                      <a:r>
                        <a:rPr sz="1400" spc="-5" dirty="0">
                          <a:latin typeface="Arial"/>
                          <a:cs typeface="Arial"/>
                        </a:rPr>
                        <a:t> </a:t>
                      </a:r>
                      <a:r>
                        <a:rPr sz="1400" spc="0" dirty="0">
                          <a:latin typeface="Arial"/>
                          <a:cs typeface="Arial"/>
                        </a:rPr>
                        <a:t>re</a:t>
                      </a:r>
                      <a:r>
                        <a:rPr sz="1400" spc="-5" dirty="0">
                          <a:latin typeface="Arial"/>
                          <a:cs typeface="Arial"/>
                        </a:rPr>
                        <a:t>a</a:t>
                      </a:r>
                      <a:r>
                        <a:rPr sz="1400" spc="5" dirty="0">
                          <a:latin typeface="Arial"/>
                          <a:cs typeface="Arial"/>
                        </a:rPr>
                        <a:t>c</a:t>
                      </a:r>
                      <a:r>
                        <a:rPr sz="1400" spc="0" dirty="0">
                          <a:latin typeface="Arial"/>
                          <a:cs typeface="Arial"/>
                        </a:rPr>
                        <a:t>h</a:t>
                      </a:r>
                      <a:r>
                        <a:rPr sz="1400" spc="5" dirty="0">
                          <a:latin typeface="Arial"/>
                          <a:cs typeface="Arial"/>
                        </a:rPr>
                        <a:t> l</a:t>
                      </a:r>
                      <a:r>
                        <a:rPr sz="1400" spc="0" dirty="0">
                          <a:latin typeface="Arial"/>
                          <a:cs typeface="Arial"/>
                        </a:rPr>
                        <a:t>e</a:t>
                      </a:r>
                      <a:r>
                        <a:rPr sz="1400" spc="-5" dirty="0">
                          <a:latin typeface="Arial"/>
                          <a:cs typeface="Arial"/>
                        </a:rPr>
                        <a:t>a</a:t>
                      </a:r>
                      <a:r>
                        <a:rPr sz="1400" spc="0" dirty="0">
                          <a:latin typeface="Arial"/>
                          <a:cs typeface="Arial"/>
                        </a:rPr>
                        <a:t>rn</a:t>
                      </a:r>
                      <a:r>
                        <a:rPr sz="1400" spc="-5" dirty="0">
                          <a:latin typeface="Arial"/>
                          <a:cs typeface="Arial"/>
                        </a:rPr>
                        <a:t>e</a:t>
                      </a:r>
                      <a:r>
                        <a:rPr sz="1400" spc="0" dirty="0">
                          <a:latin typeface="Arial"/>
                          <a:cs typeface="Arial"/>
                        </a:rPr>
                        <a:t>rs w</a:t>
                      </a:r>
                      <a:r>
                        <a:rPr sz="1400" spc="5" dirty="0">
                          <a:latin typeface="Arial"/>
                          <a:cs typeface="Arial"/>
                        </a:rPr>
                        <a:t>h</a:t>
                      </a:r>
                      <a:r>
                        <a:rPr sz="1400" spc="0" dirty="0">
                          <a:latin typeface="Arial"/>
                          <a:cs typeface="Arial"/>
                        </a:rPr>
                        <a:t>o</a:t>
                      </a:r>
                      <a:r>
                        <a:rPr sz="1400" spc="-5" dirty="0">
                          <a:latin typeface="Arial"/>
                          <a:cs typeface="Arial"/>
                        </a:rPr>
                        <a:t> </a:t>
                      </a:r>
                      <a:r>
                        <a:rPr sz="1400" spc="5" dirty="0">
                          <a:latin typeface="Arial"/>
                          <a:cs typeface="Arial"/>
                        </a:rPr>
                        <a:t>a</a:t>
                      </a:r>
                      <a:r>
                        <a:rPr sz="1400" spc="0" dirty="0">
                          <a:latin typeface="Arial"/>
                          <a:cs typeface="Arial"/>
                        </a:rPr>
                        <a:t>re </a:t>
                      </a:r>
                      <a:r>
                        <a:rPr sz="1400" spc="-5" dirty="0">
                          <a:latin typeface="Arial"/>
                          <a:cs typeface="Arial"/>
                        </a:rPr>
                        <a:t>3</a:t>
                      </a:r>
                      <a:r>
                        <a:rPr sz="1400" spc="0" dirty="0">
                          <a:latin typeface="Arial"/>
                          <a:cs typeface="Arial"/>
                        </a:rPr>
                        <a:t>-5</a:t>
                      </a:r>
                      <a:r>
                        <a:rPr sz="1400" spc="-5" dirty="0">
                          <a:latin typeface="Arial"/>
                          <a:cs typeface="Arial"/>
                        </a:rPr>
                        <a:t> </a:t>
                      </a:r>
                      <a:r>
                        <a:rPr sz="1400" spc="0" dirty="0">
                          <a:latin typeface="Arial"/>
                          <a:cs typeface="Arial"/>
                        </a:rPr>
                        <a:t>k</a:t>
                      </a:r>
                      <a:r>
                        <a:rPr sz="1400" spc="-5" dirty="0">
                          <a:latin typeface="Arial"/>
                          <a:cs typeface="Arial"/>
                        </a:rPr>
                        <a:t>i</a:t>
                      </a:r>
                      <a:r>
                        <a:rPr sz="1400" spc="5" dirty="0">
                          <a:latin typeface="Arial"/>
                          <a:cs typeface="Arial"/>
                        </a:rPr>
                        <a:t>l</a:t>
                      </a:r>
                      <a:r>
                        <a:rPr sz="1400" spc="0" dirty="0">
                          <a:latin typeface="Arial"/>
                          <a:cs typeface="Arial"/>
                        </a:rPr>
                        <a:t>o</a:t>
                      </a:r>
                      <a:r>
                        <a:rPr sz="1400" spc="-5" dirty="0">
                          <a:latin typeface="Arial"/>
                          <a:cs typeface="Arial"/>
                        </a:rPr>
                        <a:t>m</a:t>
                      </a:r>
                      <a:r>
                        <a:rPr sz="1400" spc="5" dirty="0">
                          <a:latin typeface="Arial"/>
                          <a:cs typeface="Arial"/>
                        </a:rPr>
                        <a:t>e</a:t>
                      </a:r>
                      <a:r>
                        <a:rPr sz="1400" spc="0" dirty="0">
                          <a:latin typeface="Arial"/>
                          <a:cs typeface="Arial"/>
                        </a:rPr>
                        <a:t>ters</a:t>
                      </a:r>
                      <a:r>
                        <a:rPr sz="1400" spc="5" dirty="0">
                          <a:latin typeface="Arial"/>
                          <a:cs typeface="Arial"/>
                        </a:rPr>
                        <a:t> </a:t>
                      </a:r>
                      <a:r>
                        <a:rPr sz="1400" spc="0" dirty="0">
                          <a:latin typeface="Arial"/>
                          <a:cs typeface="Arial"/>
                        </a:rPr>
                        <a:t>aw</a:t>
                      </a:r>
                      <a:r>
                        <a:rPr sz="1400" spc="-5" dirty="0">
                          <a:latin typeface="Arial"/>
                          <a:cs typeface="Arial"/>
                        </a:rPr>
                        <a:t>a</a:t>
                      </a:r>
                      <a:r>
                        <a:rPr sz="1400" spc="0" dirty="0">
                          <a:latin typeface="Arial"/>
                          <a:cs typeface="Arial"/>
                        </a:rPr>
                        <a:t>y fr</a:t>
                      </a:r>
                      <a:r>
                        <a:rPr sz="1400" spc="10" dirty="0">
                          <a:latin typeface="Arial"/>
                          <a:cs typeface="Arial"/>
                        </a:rPr>
                        <a:t>o</a:t>
                      </a:r>
                      <a:r>
                        <a:rPr sz="1400" spc="0" dirty="0">
                          <a:latin typeface="Arial"/>
                          <a:cs typeface="Arial"/>
                        </a:rPr>
                        <a:t>m</a:t>
                      </a:r>
                      <a:r>
                        <a:rPr sz="1400" spc="-5" dirty="0">
                          <a:latin typeface="Arial"/>
                          <a:cs typeface="Arial"/>
                        </a:rPr>
                        <a:t> </a:t>
                      </a:r>
                      <a:r>
                        <a:rPr sz="1400" spc="5" dirty="0">
                          <a:latin typeface="Arial"/>
                          <a:cs typeface="Arial"/>
                        </a:rPr>
                        <a:t>t</a:t>
                      </a:r>
                      <a:r>
                        <a:rPr sz="1400" spc="0" dirty="0">
                          <a:latin typeface="Arial"/>
                          <a:cs typeface="Arial"/>
                        </a:rPr>
                        <a:t>he</a:t>
                      </a:r>
                      <a:r>
                        <a:rPr sz="1400" spc="-5" dirty="0">
                          <a:latin typeface="Arial"/>
                          <a:cs typeface="Arial"/>
                        </a:rPr>
                        <a:t> </a:t>
                      </a:r>
                      <a:r>
                        <a:rPr sz="1400" spc="0" dirty="0">
                          <a:latin typeface="Arial"/>
                          <a:cs typeface="Arial"/>
                        </a:rPr>
                        <a:t>s</a:t>
                      </a:r>
                      <a:r>
                        <a:rPr sz="1400" spc="5" dirty="0">
                          <a:latin typeface="Arial"/>
                          <a:cs typeface="Arial"/>
                        </a:rPr>
                        <a:t>c</a:t>
                      </a:r>
                      <a:r>
                        <a:rPr sz="1400" spc="0" dirty="0">
                          <a:latin typeface="Arial"/>
                          <a:cs typeface="Arial"/>
                        </a:rPr>
                        <a:t>h</a:t>
                      </a:r>
                      <a:r>
                        <a:rPr sz="1400" spc="-5" dirty="0">
                          <a:latin typeface="Arial"/>
                          <a:cs typeface="Arial"/>
                        </a:rPr>
                        <a:t>o</a:t>
                      </a:r>
                      <a:r>
                        <a:rPr sz="1400" spc="5" dirty="0">
                          <a:latin typeface="Arial"/>
                          <a:cs typeface="Arial"/>
                        </a:rPr>
                        <a:t>o</a:t>
                      </a:r>
                      <a:r>
                        <a:rPr sz="1400" spc="-5" dirty="0">
                          <a:latin typeface="Arial"/>
                          <a:cs typeface="Arial"/>
                        </a:rPr>
                        <a:t>l</a:t>
                      </a:r>
                      <a:r>
                        <a:rPr sz="1400" spc="0" dirty="0">
                          <a:latin typeface="Arial"/>
                          <a:cs typeface="Arial"/>
                        </a:rPr>
                        <a:t>.</a:t>
                      </a:r>
                      <a:r>
                        <a:rPr sz="1400" spc="5" dirty="0">
                          <a:latin typeface="Arial"/>
                          <a:cs typeface="Arial"/>
                        </a:rPr>
                        <a:t> </a:t>
                      </a:r>
                      <a:r>
                        <a:rPr sz="1400" spc="-5" dirty="0">
                          <a:latin typeface="Arial"/>
                          <a:cs typeface="Arial"/>
                        </a:rPr>
                        <a:t>P</a:t>
                      </a:r>
                      <a:r>
                        <a:rPr sz="1400" spc="5" dirty="0">
                          <a:latin typeface="Arial"/>
                          <a:cs typeface="Arial"/>
                        </a:rPr>
                        <a:t>a</a:t>
                      </a:r>
                      <a:r>
                        <a:rPr sz="1400" spc="-5" dirty="0">
                          <a:latin typeface="Arial"/>
                          <a:cs typeface="Arial"/>
                        </a:rPr>
                        <a:t>i</a:t>
                      </a:r>
                      <a:r>
                        <a:rPr sz="1400" spc="0" dirty="0">
                          <a:latin typeface="Arial"/>
                          <a:cs typeface="Arial"/>
                        </a:rPr>
                        <a:t>red</a:t>
                      </a:r>
                      <a:r>
                        <a:rPr sz="1400" spc="-5" dirty="0">
                          <a:latin typeface="Arial"/>
                          <a:cs typeface="Arial"/>
                        </a:rPr>
                        <a:t> </a:t>
                      </a:r>
                      <a:r>
                        <a:rPr sz="1400" spc="10" dirty="0">
                          <a:latin typeface="Arial"/>
                          <a:cs typeface="Arial"/>
                        </a:rPr>
                        <a:t>w</a:t>
                      </a:r>
                      <a:r>
                        <a:rPr sz="1400" spc="-5" dirty="0">
                          <a:latin typeface="Arial"/>
                          <a:cs typeface="Arial"/>
                        </a:rPr>
                        <a:t>i</a:t>
                      </a:r>
                      <a:r>
                        <a:rPr sz="1400" spc="0" dirty="0">
                          <a:latin typeface="Arial"/>
                          <a:cs typeface="Arial"/>
                        </a:rPr>
                        <a:t>th</a:t>
                      </a:r>
                      <a:r>
                        <a:rPr sz="1400" spc="5" dirty="0">
                          <a:latin typeface="Arial"/>
                          <a:cs typeface="Arial"/>
                        </a:rPr>
                        <a:t> </a:t>
                      </a:r>
                      <a:r>
                        <a:rPr sz="1400" spc="0" dirty="0">
                          <a:latin typeface="Arial"/>
                          <a:cs typeface="Arial"/>
                        </a:rPr>
                        <a:t>De</a:t>
                      </a:r>
                      <a:r>
                        <a:rPr sz="1400" spc="5" dirty="0">
                          <a:latin typeface="Arial"/>
                          <a:cs typeface="Arial"/>
                        </a:rPr>
                        <a:t>p</a:t>
                      </a:r>
                      <a:r>
                        <a:rPr sz="1400" spc="-5" dirty="0">
                          <a:latin typeface="Arial"/>
                          <a:cs typeface="Arial"/>
                        </a:rPr>
                        <a:t>E</a:t>
                      </a:r>
                      <a:r>
                        <a:rPr sz="1400" spc="0" dirty="0">
                          <a:latin typeface="Arial"/>
                          <a:cs typeface="Arial"/>
                        </a:rPr>
                        <a:t>d</a:t>
                      </a:r>
                      <a:r>
                        <a:rPr sz="1400" spc="-5" dirty="0">
                          <a:latin typeface="Arial"/>
                          <a:cs typeface="Arial"/>
                        </a:rPr>
                        <a:t> p</a:t>
                      </a:r>
                      <a:r>
                        <a:rPr sz="1400" spc="15" dirty="0">
                          <a:latin typeface="Arial"/>
                          <a:cs typeface="Arial"/>
                        </a:rPr>
                        <a:t>r</a:t>
                      </a:r>
                      <a:r>
                        <a:rPr sz="1400" spc="-5" dirty="0">
                          <a:latin typeface="Arial"/>
                          <a:cs typeface="Arial"/>
                        </a:rPr>
                        <a:t>i</a:t>
                      </a:r>
                      <a:r>
                        <a:rPr sz="1400" spc="0" dirty="0">
                          <a:latin typeface="Arial"/>
                          <a:cs typeface="Arial"/>
                        </a:rPr>
                        <a:t>n</a:t>
                      </a:r>
                      <a:r>
                        <a:rPr sz="1400" spc="5" dirty="0">
                          <a:latin typeface="Arial"/>
                          <a:cs typeface="Arial"/>
                        </a:rPr>
                        <a:t>t</a:t>
                      </a:r>
                      <a:r>
                        <a:rPr sz="1400" spc="0" dirty="0">
                          <a:latin typeface="Arial"/>
                          <a:cs typeface="Arial"/>
                        </a:rPr>
                        <a:t>ed</a:t>
                      </a:r>
                      <a:r>
                        <a:rPr sz="1400" spc="-5" dirty="0">
                          <a:latin typeface="Arial"/>
                          <a:cs typeface="Arial"/>
                        </a:rPr>
                        <a:t> </a:t>
                      </a:r>
                      <a:r>
                        <a:rPr sz="1400" spc="5" dirty="0">
                          <a:latin typeface="Arial"/>
                          <a:cs typeface="Arial"/>
                        </a:rPr>
                        <a:t>m</a:t>
                      </a:r>
                      <a:r>
                        <a:rPr sz="1400" spc="0" dirty="0">
                          <a:latin typeface="Arial"/>
                          <a:cs typeface="Arial"/>
                        </a:rPr>
                        <a:t>o</a:t>
                      </a:r>
                      <a:r>
                        <a:rPr sz="1400" spc="5" dirty="0">
                          <a:latin typeface="Arial"/>
                          <a:cs typeface="Arial"/>
                        </a:rPr>
                        <a:t>d</a:t>
                      </a:r>
                      <a:r>
                        <a:rPr sz="1400" spc="0" dirty="0">
                          <a:latin typeface="Arial"/>
                          <a:cs typeface="Arial"/>
                        </a:rPr>
                        <a:t>u</a:t>
                      </a:r>
                      <a:r>
                        <a:rPr sz="1400" spc="-10" dirty="0">
                          <a:latin typeface="Arial"/>
                          <a:cs typeface="Arial"/>
                        </a:rPr>
                        <a:t>l</a:t>
                      </a:r>
                      <a:r>
                        <a:rPr sz="1400" spc="0" dirty="0">
                          <a:latin typeface="Arial"/>
                          <a:cs typeface="Arial"/>
                        </a:rPr>
                        <a:t>es,</a:t>
                      </a:r>
                      <a:r>
                        <a:rPr sz="1400" spc="5" dirty="0">
                          <a:latin typeface="Arial"/>
                          <a:cs typeface="Arial"/>
                        </a:rPr>
                        <a:t> </a:t>
                      </a:r>
                      <a:r>
                        <a:rPr sz="1400" spc="0" dirty="0">
                          <a:latin typeface="Arial"/>
                          <a:cs typeface="Arial"/>
                        </a:rPr>
                        <a:t>te</a:t>
                      </a:r>
                      <a:r>
                        <a:rPr sz="1400" spc="-5" dirty="0">
                          <a:latin typeface="Arial"/>
                          <a:cs typeface="Arial"/>
                        </a:rPr>
                        <a:t>a</a:t>
                      </a:r>
                      <a:r>
                        <a:rPr sz="1400" spc="5" dirty="0">
                          <a:latin typeface="Arial"/>
                          <a:cs typeface="Arial"/>
                        </a:rPr>
                        <a:t>che</a:t>
                      </a:r>
                      <a:r>
                        <a:rPr sz="1400" spc="0" dirty="0">
                          <a:latin typeface="Arial"/>
                          <a:cs typeface="Arial"/>
                        </a:rPr>
                        <a:t>rs are</a:t>
                      </a:r>
                      <a:r>
                        <a:rPr sz="1400" spc="-5" dirty="0">
                          <a:latin typeface="Arial"/>
                          <a:cs typeface="Arial"/>
                        </a:rPr>
                        <a:t> </a:t>
                      </a:r>
                      <a:r>
                        <a:rPr sz="1400" spc="0" dirty="0">
                          <a:latin typeface="Arial"/>
                          <a:cs typeface="Arial"/>
                        </a:rPr>
                        <a:t>a</a:t>
                      </a:r>
                      <a:r>
                        <a:rPr sz="1400" spc="-5" dirty="0">
                          <a:latin typeface="Arial"/>
                          <a:cs typeface="Arial"/>
                        </a:rPr>
                        <a:t>b</a:t>
                      </a:r>
                      <a:r>
                        <a:rPr sz="1400" spc="5" dirty="0">
                          <a:latin typeface="Arial"/>
                          <a:cs typeface="Arial"/>
                        </a:rPr>
                        <a:t>l</a:t>
                      </a:r>
                      <a:r>
                        <a:rPr sz="1400" spc="0" dirty="0">
                          <a:latin typeface="Arial"/>
                          <a:cs typeface="Arial"/>
                        </a:rPr>
                        <a:t>e</a:t>
                      </a:r>
                      <a:r>
                        <a:rPr sz="1400" spc="35" dirty="0">
                          <a:latin typeface="Arial"/>
                          <a:cs typeface="Arial"/>
                        </a:rPr>
                        <a:t> </a:t>
                      </a:r>
                      <a:r>
                        <a:rPr sz="1400" spc="0" dirty="0">
                          <a:latin typeface="Arial"/>
                          <a:cs typeface="Arial"/>
                        </a:rPr>
                        <a:t>to</a:t>
                      </a:r>
                      <a:r>
                        <a:rPr sz="1400" spc="5" dirty="0">
                          <a:latin typeface="Arial"/>
                          <a:cs typeface="Arial"/>
                        </a:rPr>
                        <a:t> </a:t>
                      </a:r>
                      <a:r>
                        <a:rPr sz="1400" spc="0" dirty="0">
                          <a:latin typeface="Arial"/>
                          <a:cs typeface="Arial"/>
                        </a:rPr>
                        <a:t>g</a:t>
                      </a:r>
                      <a:r>
                        <a:rPr sz="1400" spc="5" dirty="0">
                          <a:latin typeface="Arial"/>
                          <a:cs typeface="Arial"/>
                        </a:rPr>
                        <a:t>u</a:t>
                      </a:r>
                      <a:r>
                        <a:rPr sz="1400" spc="-5" dirty="0">
                          <a:latin typeface="Arial"/>
                          <a:cs typeface="Arial"/>
                        </a:rPr>
                        <a:t>i</a:t>
                      </a:r>
                      <a:r>
                        <a:rPr sz="1400" spc="0" dirty="0">
                          <a:latin typeface="Arial"/>
                          <a:cs typeface="Arial"/>
                        </a:rPr>
                        <a:t>de</a:t>
                      </a:r>
                      <a:r>
                        <a:rPr sz="1400" spc="5" dirty="0">
                          <a:latin typeface="Arial"/>
                          <a:cs typeface="Arial"/>
                        </a:rPr>
                        <a:t> </a:t>
                      </a:r>
                      <a:r>
                        <a:rPr sz="1400" spc="0" dirty="0">
                          <a:latin typeface="Arial"/>
                          <a:cs typeface="Arial"/>
                        </a:rPr>
                        <a:t>t</a:t>
                      </a:r>
                      <a:r>
                        <a:rPr sz="1400" spc="-5" dirty="0">
                          <a:latin typeface="Arial"/>
                          <a:cs typeface="Arial"/>
                        </a:rPr>
                        <a:t>h</a:t>
                      </a:r>
                      <a:r>
                        <a:rPr sz="1400" spc="5" dirty="0">
                          <a:latin typeface="Arial"/>
                          <a:cs typeface="Arial"/>
                        </a:rPr>
                        <a:t>e</a:t>
                      </a:r>
                      <a:r>
                        <a:rPr sz="1400" spc="-5" dirty="0">
                          <a:latin typeface="Arial"/>
                          <a:cs typeface="Arial"/>
                        </a:rPr>
                        <a:t>i</a:t>
                      </a:r>
                      <a:r>
                        <a:rPr sz="1400" spc="0" dirty="0">
                          <a:latin typeface="Arial"/>
                          <a:cs typeface="Arial"/>
                        </a:rPr>
                        <a:t>r s</a:t>
                      </a:r>
                      <a:r>
                        <a:rPr sz="1400" spc="10" dirty="0">
                          <a:latin typeface="Arial"/>
                          <a:cs typeface="Arial"/>
                        </a:rPr>
                        <a:t>t</a:t>
                      </a:r>
                      <a:r>
                        <a:rPr sz="1400" spc="0" dirty="0">
                          <a:latin typeface="Arial"/>
                          <a:cs typeface="Arial"/>
                        </a:rPr>
                        <a:t>u</a:t>
                      </a:r>
                      <a:r>
                        <a:rPr sz="1400" spc="-5" dirty="0">
                          <a:latin typeface="Arial"/>
                          <a:cs typeface="Arial"/>
                        </a:rPr>
                        <a:t>d</a:t>
                      </a:r>
                      <a:r>
                        <a:rPr sz="1400" spc="0" dirty="0">
                          <a:latin typeface="Arial"/>
                          <a:cs typeface="Arial"/>
                        </a:rPr>
                        <a:t>e</a:t>
                      </a:r>
                      <a:r>
                        <a:rPr sz="1400" spc="5" dirty="0">
                          <a:latin typeface="Arial"/>
                          <a:cs typeface="Arial"/>
                        </a:rPr>
                        <a:t>n</a:t>
                      </a:r>
                      <a:r>
                        <a:rPr sz="1400" spc="0" dirty="0">
                          <a:latin typeface="Arial"/>
                          <a:cs typeface="Arial"/>
                        </a:rPr>
                        <a:t>ts a</a:t>
                      </a:r>
                      <a:r>
                        <a:rPr sz="1400" spc="-5" dirty="0">
                          <a:latin typeface="Arial"/>
                          <a:cs typeface="Arial"/>
                        </a:rPr>
                        <a:t>n</a:t>
                      </a:r>
                      <a:r>
                        <a:rPr sz="1400" spc="0" dirty="0">
                          <a:latin typeface="Arial"/>
                          <a:cs typeface="Arial"/>
                        </a:rPr>
                        <a:t>d</a:t>
                      </a:r>
                      <a:r>
                        <a:rPr sz="1400" spc="5" dirty="0">
                          <a:latin typeface="Arial"/>
                          <a:cs typeface="Arial"/>
                        </a:rPr>
                        <a:t> </a:t>
                      </a:r>
                      <a:r>
                        <a:rPr sz="1400" spc="0" dirty="0">
                          <a:latin typeface="Arial"/>
                          <a:cs typeface="Arial"/>
                        </a:rPr>
                        <a:t>a</a:t>
                      </a:r>
                      <a:r>
                        <a:rPr sz="1400" spc="-5" dirty="0">
                          <a:latin typeface="Arial"/>
                          <a:cs typeface="Arial"/>
                        </a:rPr>
                        <a:t>n</a:t>
                      </a:r>
                      <a:r>
                        <a:rPr sz="1400" spc="5" dirty="0">
                          <a:latin typeface="Arial"/>
                          <a:cs typeface="Arial"/>
                        </a:rPr>
                        <a:t>s</a:t>
                      </a:r>
                      <a:r>
                        <a:rPr sz="1400" spc="0" dirty="0">
                          <a:latin typeface="Arial"/>
                          <a:cs typeface="Arial"/>
                        </a:rPr>
                        <a:t>wer</a:t>
                      </a:r>
                      <a:r>
                        <a:rPr sz="1400" spc="10" dirty="0">
                          <a:latin typeface="Arial"/>
                          <a:cs typeface="Arial"/>
                        </a:rPr>
                        <a:t> </a:t>
                      </a:r>
                      <a:r>
                        <a:rPr sz="1400" spc="0" dirty="0">
                          <a:latin typeface="Arial"/>
                          <a:cs typeface="Arial"/>
                        </a:rPr>
                        <a:t>th</a:t>
                      </a:r>
                      <a:r>
                        <a:rPr sz="1400" spc="5" dirty="0">
                          <a:latin typeface="Arial"/>
                          <a:cs typeface="Arial"/>
                        </a:rPr>
                        <a:t>e</a:t>
                      </a:r>
                      <a:r>
                        <a:rPr sz="1400" spc="-5" dirty="0">
                          <a:latin typeface="Arial"/>
                          <a:cs typeface="Arial"/>
                        </a:rPr>
                        <a:t>i</a:t>
                      </a:r>
                      <a:r>
                        <a:rPr sz="1400" spc="0" dirty="0">
                          <a:latin typeface="Arial"/>
                          <a:cs typeface="Arial"/>
                        </a:rPr>
                        <a:t>r</a:t>
                      </a:r>
                      <a:endParaRPr sz="14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12"/>
          </p:nvPr>
        </p:nvSpPr>
        <p:spPr>
          <a:prstGeom prst="rect">
            <a:avLst/>
          </a:prstGeom>
        </p:spPr>
        <p:txBody>
          <a:bodyPr vert="horz" wrap="square" lIns="0" tIns="0" rIns="0" bIns="0" rtlCol="0">
            <a:noAutofit/>
          </a:bodyPr>
          <a:lstStyle/>
          <a:p>
            <a:pPr marL="25400"/>
            <a:r>
              <a:rPr sz="1100" dirty="0">
                <a:latin typeface="Arial"/>
                <a:cs typeface="Arial"/>
              </a:rPr>
              <a:t>27</a:t>
            </a:r>
            <a:endParaRPr sz="1100">
              <a:latin typeface="Arial"/>
              <a:cs typeface="Arial"/>
            </a:endParaRPr>
          </a:p>
        </p:txBody>
      </p:sp>
      <p:sp>
        <p:nvSpPr>
          <p:cNvPr id="4" name="object 4"/>
          <p:cNvSpPr txBox="1"/>
          <p:nvPr/>
        </p:nvSpPr>
        <p:spPr>
          <a:xfrm>
            <a:off x="736600" y="5048250"/>
            <a:ext cx="13589000" cy="4716144"/>
          </a:xfrm>
          <a:prstGeom prst="rect">
            <a:avLst/>
          </a:prstGeom>
        </p:spPr>
        <p:txBody>
          <a:bodyPr vert="horz" wrap="square" lIns="0" tIns="0" rIns="0" bIns="0" rtlCol="0">
            <a:noAutofit/>
          </a:bodyPr>
          <a:lstStyle/>
          <a:p>
            <a:pPr marL="12700"/>
            <a:r>
              <a:rPr sz="1000" b="1" spc="-10" dirty="0">
                <a:latin typeface="Arial"/>
                <a:cs typeface="Arial"/>
              </a:rPr>
              <a:t>R</a:t>
            </a:r>
            <a:r>
              <a:rPr sz="1000" b="1" spc="-15" dirty="0">
                <a:latin typeface="Arial"/>
                <a:cs typeface="Arial"/>
              </a:rPr>
              <a:t>E</a:t>
            </a:r>
            <a:r>
              <a:rPr sz="1000" b="1" spc="-10" dirty="0">
                <a:latin typeface="Arial"/>
                <a:cs typeface="Arial"/>
              </a:rPr>
              <a:t>F</a:t>
            </a:r>
            <a:r>
              <a:rPr sz="1000" b="1" spc="-15" dirty="0">
                <a:latin typeface="Arial"/>
                <a:cs typeface="Arial"/>
              </a:rPr>
              <a:t>E</a:t>
            </a:r>
            <a:r>
              <a:rPr sz="1000" b="1" dirty="0">
                <a:latin typeface="Arial"/>
                <a:cs typeface="Arial"/>
              </a:rPr>
              <a:t>R</a:t>
            </a:r>
            <a:r>
              <a:rPr sz="1000" b="1" spc="-15" dirty="0">
                <a:latin typeface="Arial"/>
                <a:cs typeface="Arial"/>
              </a:rPr>
              <a:t>E</a:t>
            </a:r>
            <a:r>
              <a:rPr sz="1000" b="1" spc="-10" dirty="0">
                <a:latin typeface="Arial"/>
                <a:cs typeface="Arial"/>
              </a:rPr>
              <a:t>N</a:t>
            </a:r>
            <a:r>
              <a:rPr sz="1000" b="1" dirty="0">
                <a:latin typeface="Arial"/>
                <a:cs typeface="Arial"/>
              </a:rPr>
              <a:t>C</a:t>
            </a:r>
            <a:r>
              <a:rPr sz="1000" b="1" spc="-5" dirty="0">
                <a:latin typeface="Arial"/>
                <a:cs typeface="Arial"/>
              </a:rPr>
              <a:t>E</a:t>
            </a:r>
            <a:r>
              <a:rPr sz="1000" b="1" spc="-10" dirty="0">
                <a:latin typeface="Arial"/>
                <a:cs typeface="Arial"/>
              </a:rPr>
              <a:t>S</a:t>
            </a:r>
            <a:endParaRPr sz="1000" dirty="0">
              <a:latin typeface="Arial"/>
              <a:cs typeface="Arial"/>
            </a:endParaRPr>
          </a:p>
          <a:p>
            <a:pPr>
              <a:lnSpc>
                <a:spcPts val="1400"/>
              </a:lnSpc>
              <a:spcBef>
                <a:spcPts val="11"/>
              </a:spcBef>
            </a:pPr>
            <a:endParaRPr sz="1400" dirty="0"/>
          </a:p>
          <a:p>
            <a:pPr marL="372110" marR="13335" indent="-360045">
              <a:lnSpc>
                <a:spcPts val="1150"/>
              </a:lnSpc>
            </a:pPr>
            <a:r>
              <a:rPr sz="1000" spc="-15" dirty="0">
                <a:latin typeface="Arial"/>
                <a:cs typeface="Arial"/>
              </a:rPr>
              <a:t>B</a:t>
            </a:r>
            <a:r>
              <a:rPr sz="1000" spc="-10" dirty="0">
                <a:latin typeface="Arial"/>
                <a:cs typeface="Arial"/>
              </a:rPr>
              <a:t>i</a:t>
            </a:r>
            <a:r>
              <a:rPr sz="1000" dirty="0">
                <a:latin typeface="Arial"/>
                <a:cs typeface="Arial"/>
              </a:rPr>
              <a:t>ck</a:t>
            </a:r>
            <a:r>
              <a:rPr sz="1000" spc="-5" dirty="0">
                <a:latin typeface="Arial"/>
                <a:cs typeface="Arial"/>
              </a:rPr>
              <a:t>ford, </a:t>
            </a:r>
            <a:r>
              <a:rPr sz="1000" spc="90" dirty="0">
                <a:latin typeface="Arial"/>
                <a:cs typeface="Arial"/>
              </a:rPr>
              <a:t> </a:t>
            </a:r>
            <a:r>
              <a:rPr sz="1000" spc="-10" dirty="0">
                <a:latin typeface="Arial"/>
                <a:cs typeface="Arial"/>
              </a:rPr>
              <a:t>D</a:t>
            </a:r>
            <a:r>
              <a:rPr sz="1000" dirty="0">
                <a:latin typeface="Arial"/>
                <a:cs typeface="Arial"/>
              </a:rPr>
              <a:t>e</a:t>
            </a:r>
            <a:r>
              <a:rPr sz="1000" spc="-10" dirty="0">
                <a:latin typeface="Arial"/>
                <a:cs typeface="Arial"/>
              </a:rPr>
              <a:t>b</a:t>
            </a:r>
            <a:r>
              <a:rPr sz="1000" spc="-15" dirty="0">
                <a:latin typeface="Arial"/>
                <a:cs typeface="Arial"/>
              </a:rPr>
              <a:t>o</a:t>
            </a:r>
            <a:r>
              <a:rPr sz="1000" spc="-5" dirty="0">
                <a:latin typeface="Arial"/>
                <a:cs typeface="Arial"/>
              </a:rPr>
              <a:t>ra</a:t>
            </a:r>
            <a:r>
              <a:rPr sz="1000" spc="-10" dirty="0">
                <a:latin typeface="Arial"/>
                <a:cs typeface="Arial"/>
              </a:rPr>
              <a:t>h </a:t>
            </a:r>
            <a:r>
              <a:rPr sz="1000" spc="85" dirty="0">
                <a:latin typeface="Arial"/>
                <a:cs typeface="Arial"/>
              </a:rPr>
              <a:t> </a:t>
            </a:r>
            <a:r>
              <a:rPr sz="1000" dirty="0">
                <a:latin typeface="Arial"/>
                <a:cs typeface="Arial"/>
              </a:rPr>
              <a:t>J</a:t>
            </a:r>
            <a:r>
              <a:rPr sz="1000" spc="-5" dirty="0">
                <a:latin typeface="Arial"/>
                <a:cs typeface="Arial"/>
              </a:rPr>
              <a:t>. </a:t>
            </a:r>
            <a:r>
              <a:rPr sz="1000" spc="90" dirty="0">
                <a:latin typeface="Arial"/>
                <a:cs typeface="Arial"/>
              </a:rPr>
              <a:t> </a:t>
            </a:r>
            <a:r>
              <a:rPr sz="1000" spc="-10" dirty="0">
                <a:latin typeface="Arial"/>
                <a:cs typeface="Arial"/>
              </a:rPr>
              <a:t>a</a:t>
            </a:r>
            <a:r>
              <a:rPr sz="1000" spc="-15" dirty="0">
                <a:latin typeface="Arial"/>
                <a:cs typeface="Arial"/>
              </a:rPr>
              <a:t>n</a:t>
            </a:r>
            <a:r>
              <a:rPr sz="1000" spc="-10" dirty="0">
                <a:latin typeface="Arial"/>
                <a:cs typeface="Arial"/>
              </a:rPr>
              <a:t>d </a:t>
            </a:r>
            <a:r>
              <a:rPr sz="1000" spc="100" dirty="0">
                <a:latin typeface="Arial"/>
                <a:cs typeface="Arial"/>
              </a:rPr>
              <a:t> </a:t>
            </a:r>
            <a:r>
              <a:rPr sz="1000" spc="-10" dirty="0">
                <a:latin typeface="Arial"/>
                <a:cs typeface="Arial"/>
              </a:rPr>
              <a:t>David </a:t>
            </a:r>
            <a:r>
              <a:rPr sz="1000" spc="85" dirty="0">
                <a:latin typeface="Arial"/>
                <a:cs typeface="Arial"/>
              </a:rPr>
              <a:t> </a:t>
            </a:r>
            <a:r>
              <a:rPr sz="1000" dirty="0">
                <a:latin typeface="Arial"/>
                <a:cs typeface="Arial"/>
              </a:rPr>
              <a:t>J</a:t>
            </a:r>
            <a:r>
              <a:rPr sz="1000" spc="-5" dirty="0">
                <a:latin typeface="Arial"/>
                <a:cs typeface="Arial"/>
              </a:rPr>
              <a:t>. </a:t>
            </a:r>
            <a:r>
              <a:rPr sz="1000" spc="90" dirty="0">
                <a:latin typeface="Arial"/>
                <a:cs typeface="Arial"/>
              </a:rPr>
              <a:t> </a:t>
            </a:r>
            <a:r>
              <a:rPr sz="1000" spc="-15" dirty="0">
                <a:latin typeface="Arial"/>
                <a:cs typeface="Arial"/>
              </a:rPr>
              <a:t>W</a:t>
            </a:r>
            <a:r>
              <a:rPr sz="1000" spc="-5" dirty="0">
                <a:latin typeface="Arial"/>
                <a:cs typeface="Arial"/>
              </a:rPr>
              <a:t>r</a:t>
            </a:r>
            <a:r>
              <a:rPr sz="1000" spc="-10" dirty="0">
                <a:latin typeface="Arial"/>
                <a:cs typeface="Arial"/>
              </a:rPr>
              <a:t>i</a:t>
            </a:r>
            <a:r>
              <a:rPr sz="1000" spc="-5" dirty="0">
                <a:latin typeface="Arial"/>
                <a:cs typeface="Arial"/>
              </a:rPr>
              <a:t>ght. </a:t>
            </a:r>
            <a:r>
              <a:rPr sz="1000" spc="85" dirty="0">
                <a:latin typeface="Arial"/>
                <a:cs typeface="Arial"/>
              </a:rPr>
              <a:t> </a:t>
            </a:r>
            <a:r>
              <a:rPr sz="1000" spc="-10" dirty="0">
                <a:latin typeface="Arial"/>
                <a:cs typeface="Arial"/>
              </a:rPr>
              <a:t>2</a:t>
            </a:r>
            <a:r>
              <a:rPr sz="1000" spc="-5" dirty="0">
                <a:latin typeface="Arial"/>
                <a:cs typeface="Arial"/>
              </a:rPr>
              <a:t>0</a:t>
            </a:r>
            <a:r>
              <a:rPr sz="1000" spc="-10" dirty="0">
                <a:latin typeface="Arial"/>
                <a:cs typeface="Arial"/>
              </a:rPr>
              <a:t>0</a:t>
            </a:r>
            <a:r>
              <a:rPr sz="1000" spc="-15" dirty="0">
                <a:latin typeface="Arial"/>
                <a:cs typeface="Arial"/>
              </a:rPr>
              <a:t>6</a:t>
            </a:r>
            <a:r>
              <a:rPr sz="1000" spc="-5" dirty="0">
                <a:latin typeface="Arial"/>
                <a:cs typeface="Arial"/>
              </a:rPr>
              <a:t>. </a:t>
            </a:r>
            <a:r>
              <a:rPr sz="1000" spc="100" dirty="0">
                <a:latin typeface="Arial"/>
                <a:cs typeface="Arial"/>
              </a:rPr>
              <a:t> </a:t>
            </a:r>
            <a:r>
              <a:rPr sz="1000" spc="-10" dirty="0">
                <a:latin typeface="Arial"/>
                <a:cs typeface="Arial"/>
              </a:rPr>
              <a:t>“Com</a:t>
            </a:r>
            <a:r>
              <a:rPr sz="1000" spc="-15" dirty="0">
                <a:latin typeface="Arial"/>
                <a:cs typeface="Arial"/>
              </a:rPr>
              <a:t>m</a:t>
            </a:r>
            <a:r>
              <a:rPr sz="1000" spc="-5" dirty="0">
                <a:latin typeface="Arial"/>
                <a:cs typeface="Arial"/>
              </a:rPr>
              <a:t>unity: </a:t>
            </a:r>
            <a:r>
              <a:rPr sz="1000" spc="90" dirty="0">
                <a:latin typeface="Arial"/>
                <a:cs typeface="Arial"/>
              </a:rPr>
              <a:t> </a:t>
            </a:r>
            <a:r>
              <a:rPr sz="1000" spc="-10" dirty="0">
                <a:latin typeface="Arial"/>
                <a:cs typeface="Arial"/>
              </a:rPr>
              <a:t>The </a:t>
            </a:r>
            <a:r>
              <a:rPr sz="1000" spc="85" dirty="0">
                <a:latin typeface="Arial"/>
                <a:cs typeface="Arial"/>
              </a:rPr>
              <a:t> </a:t>
            </a:r>
            <a:r>
              <a:rPr sz="1000" spc="-10" dirty="0">
                <a:latin typeface="Arial"/>
                <a:cs typeface="Arial"/>
              </a:rPr>
              <a:t>Hi</a:t>
            </a:r>
            <a:r>
              <a:rPr sz="1000" spc="-5" dirty="0">
                <a:latin typeface="Arial"/>
                <a:cs typeface="Arial"/>
              </a:rPr>
              <a:t>d</a:t>
            </a:r>
            <a:r>
              <a:rPr sz="1000" spc="-10" dirty="0">
                <a:latin typeface="Arial"/>
                <a:cs typeface="Arial"/>
              </a:rPr>
              <a:t>d</a:t>
            </a:r>
            <a:r>
              <a:rPr sz="1000" spc="-15" dirty="0">
                <a:latin typeface="Arial"/>
                <a:cs typeface="Arial"/>
              </a:rPr>
              <a:t>e</a:t>
            </a:r>
            <a:r>
              <a:rPr sz="1000" spc="-10" dirty="0">
                <a:latin typeface="Arial"/>
                <a:cs typeface="Arial"/>
              </a:rPr>
              <a:t>n </a:t>
            </a:r>
            <a:r>
              <a:rPr sz="1000" spc="100" dirty="0">
                <a:latin typeface="Arial"/>
                <a:cs typeface="Arial"/>
              </a:rPr>
              <a:t> </a:t>
            </a:r>
            <a:r>
              <a:rPr sz="1000" spc="-10" dirty="0">
                <a:latin typeface="Arial"/>
                <a:cs typeface="Arial"/>
              </a:rPr>
              <a:t>Cont</a:t>
            </a:r>
            <a:r>
              <a:rPr sz="1000" spc="-5" dirty="0">
                <a:latin typeface="Arial"/>
                <a:cs typeface="Arial"/>
              </a:rPr>
              <a:t>ext </a:t>
            </a:r>
            <a:r>
              <a:rPr sz="1000" spc="90" dirty="0">
                <a:latin typeface="Arial"/>
                <a:cs typeface="Arial"/>
              </a:rPr>
              <a:t> </a:t>
            </a:r>
            <a:r>
              <a:rPr sz="1000" spc="-5" dirty="0">
                <a:latin typeface="Arial"/>
                <a:cs typeface="Arial"/>
              </a:rPr>
              <a:t>for </a:t>
            </a:r>
            <a:r>
              <a:rPr sz="1000" spc="90" dirty="0">
                <a:latin typeface="Arial"/>
                <a:cs typeface="Arial"/>
              </a:rPr>
              <a:t> </a:t>
            </a:r>
            <a:r>
              <a:rPr sz="1000" spc="-10" dirty="0">
                <a:latin typeface="Arial"/>
                <a:cs typeface="Arial"/>
              </a:rPr>
              <a:t>L</a:t>
            </a:r>
            <a:r>
              <a:rPr sz="1000" spc="-5" dirty="0">
                <a:latin typeface="Arial"/>
                <a:cs typeface="Arial"/>
              </a:rPr>
              <a:t>earn</a:t>
            </a:r>
            <a:r>
              <a:rPr sz="1000" spc="-10" dirty="0">
                <a:latin typeface="Arial"/>
                <a:cs typeface="Arial"/>
              </a:rPr>
              <a:t>i</a:t>
            </a:r>
            <a:r>
              <a:rPr sz="1000" spc="-5" dirty="0">
                <a:latin typeface="Arial"/>
                <a:cs typeface="Arial"/>
              </a:rPr>
              <a:t>ng.” </a:t>
            </a:r>
            <a:r>
              <a:rPr sz="1000" spc="90" dirty="0">
                <a:latin typeface="Arial"/>
                <a:cs typeface="Arial"/>
              </a:rPr>
              <a:t> </a:t>
            </a:r>
            <a:r>
              <a:rPr sz="1000" spc="5" dirty="0">
                <a:latin typeface="Arial"/>
                <a:cs typeface="Arial"/>
              </a:rPr>
              <a:t>I</a:t>
            </a:r>
            <a:r>
              <a:rPr sz="1000" spc="-10" dirty="0">
                <a:latin typeface="Arial"/>
                <a:cs typeface="Arial"/>
              </a:rPr>
              <a:t>n </a:t>
            </a:r>
            <a:r>
              <a:rPr sz="1000" spc="135" dirty="0">
                <a:latin typeface="Arial"/>
                <a:cs typeface="Arial"/>
              </a:rPr>
              <a:t> </a:t>
            </a:r>
            <a:r>
              <a:rPr sz="1000" i="1" spc="-10" dirty="0">
                <a:latin typeface="Arial"/>
                <a:cs typeface="Arial"/>
              </a:rPr>
              <a:t>L</a:t>
            </a:r>
            <a:r>
              <a:rPr sz="1000" i="1" spc="-15" dirty="0">
                <a:latin typeface="Arial"/>
                <a:cs typeface="Arial"/>
              </a:rPr>
              <a:t>e</a:t>
            </a:r>
            <a:r>
              <a:rPr sz="1000" i="1" spc="-5" dirty="0">
                <a:latin typeface="Arial"/>
                <a:cs typeface="Arial"/>
              </a:rPr>
              <a:t>ar</a:t>
            </a:r>
            <a:r>
              <a:rPr sz="1000" i="1" dirty="0">
                <a:latin typeface="Arial"/>
                <a:cs typeface="Arial"/>
              </a:rPr>
              <a:t>n</a:t>
            </a:r>
            <a:r>
              <a:rPr sz="1000" i="1" spc="-10" dirty="0">
                <a:latin typeface="Arial"/>
                <a:cs typeface="Arial"/>
              </a:rPr>
              <a:t>ing </a:t>
            </a:r>
            <a:r>
              <a:rPr sz="1000" i="1" spc="95" dirty="0">
                <a:latin typeface="Arial"/>
                <a:cs typeface="Arial"/>
              </a:rPr>
              <a:t> </a:t>
            </a:r>
            <a:r>
              <a:rPr sz="1000" i="1" spc="-15" dirty="0">
                <a:latin typeface="Arial"/>
                <a:cs typeface="Arial"/>
              </a:rPr>
              <a:t>S</a:t>
            </a:r>
            <a:r>
              <a:rPr sz="1000" i="1" spc="-10" dirty="0">
                <a:latin typeface="Arial"/>
                <a:cs typeface="Arial"/>
              </a:rPr>
              <a:t>p</a:t>
            </a:r>
            <a:r>
              <a:rPr sz="1000" i="1" spc="-15" dirty="0">
                <a:latin typeface="Arial"/>
                <a:cs typeface="Arial"/>
              </a:rPr>
              <a:t>a</a:t>
            </a:r>
            <a:r>
              <a:rPr sz="1000" i="1" dirty="0">
                <a:latin typeface="Arial"/>
                <a:cs typeface="Arial"/>
              </a:rPr>
              <a:t>c</a:t>
            </a:r>
            <a:r>
              <a:rPr sz="1000" i="1" spc="-5" dirty="0">
                <a:latin typeface="Arial"/>
                <a:cs typeface="Arial"/>
              </a:rPr>
              <a:t>es, </a:t>
            </a:r>
            <a:r>
              <a:rPr sz="1000" i="1" spc="95" dirty="0">
                <a:latin typeface="Arial"/>
                <a:cs typeface="Arial"/>
              </a:rPr>
              <a:t> </a:t>
            </a:r>
            <a:r>
              <a:rPr sz="1000" spc="-5" dirty="0">
                <a:latin typeface="Arial"/>
                <a:cs typeface="Arial"/>
              </a:rPr>
              <a:t>e</a:t>
            </a:r>
            <a:r>
              <a:rPr sz="1000" spc="-10" dirty="0">
                <a:latin typeface="Arial"/>
                <a:cs typeface="Arial"/>
              </a:rPr>
              <a:t>d</a:t>
            </a:r>
            <a:r>
              <a:rPr sz="1000" spc="-15" dirty="0">
                <a:latin typeface="Arial"/>
                <a:cs typeface="Arial"/>
              </a:rPr>
              <a:t>i</a:t>
            </a:r>
            <a:r>
              <a:rPr sz="1000" spc="5" dirty="0">
                <a:latin typeface="Arial"/>
                <a:cs typeface="Arial"/>
              </a:rPr>
              <a:t>t</a:t>
            </a:r>
            <a:r>
              <a:rPr sz="1000" spc="-5" dirty="0">
                <a:latin typeface="Arial"/>
                <a:cs typeface="Arial"/>
              </a:rPr>
              <a:t>e</a:t>
            </a:r>
            <a:r>
              <a:rPr sz="1000" spc="-10" dirty="0">
                <a:latin typeface="Arial"/>
                <a:cs typeface="Arial"/>
              </a:rPr>
              <a:t>d </a:t>
            </a:r>
            <a:r>
              <a:rPr sz="1000" spc="85" dirty="0">
                <a:latin typeface="Arial"/>
                <a:cs typeface="Arial"/>
              </a:rPr>
              <a:t> </a:t>
            </a:r>
            <a:r>
              <a:rPr sz="1000" spc="-10" dirty="0">
                <a:latin typeface="Arial"/>
                <a:cs typeface="Arial"/>
              </a:rPr>
              <a:t>by </a:t>
            </a:r>
            <a:r>
              <a:rPr sz="1000" spc="90" dirty="0">
                <a:latin typeface="Arial"/>
                <a:cs typeface="Arial"/>
              </a:rPr>
              <a:t> </a:t>
            </a:r>
            <a:r>
              <a:rPr sz="1000" spc="-10" dirty="0">
                <a:latin typeface="Arial"/>
                <a:cs typeface="Arial"/>
              </a:rPr>
              <a:t>Dia</a:t>
            </a:r>
            <a:r>
              <a:rPr sz="1000" spc="-15" dirty="0">
                <a:latin typeface="Arial"/>
                <a:cs typeface="Arial"/>
              </a:rPr>
              <a:t>n</a:t>
            </a:r>
            <a:r>
              <a:rPr sz="1000" spc="-10" dirty="0">
                <a:latin typeface="Arial"/>
                <a:cs typeface="Arial"/>
              </a:rPr>
              <a:t>a </a:t>
            </a:r>
            <a:r>
              <a:rPr sz="1000" spc="85" dirty="0">
                <a:latin typeface="Arial"/>
                <a:cs typeface="Arial"/>
              </a:rPr>
              <a:t> </a:t>
            </a:r>
            <a:r>
              <a:rPr sz="1000" spc="-10" dirty="0">
                <a:latin typeface="Arial"/>
                <a:cs typeface="Arial"/>
              </a:rPr>
              <a:t>O</a:t>
            </a:r>
            <a:r>
              <a:rPr sz="1000" spc="-5" dirty="0">
                <a:latin typeface="Arial"/>
                <a:cs typeface="Arial"/>
              </a:rPr>
              <a:t>b</a:t>
            </a:r>
            <a:r>
              <a:rPr sz="1000" spc="-10" dirty="0">
                <a:latin typeface="Arial"/>
                <a:cs typeface="Arial"/>
              </a:rPr>
              <a:t>l</a:t>
            </a:r>
            <a:r>
              <a:rPr sz="1000" dirty="0">
                <a:latin typeface="Arial"/>
                <a:cs typeface="Arial"/>
              </a:rPr>
              <a:t>i</a:t>
            </a:r>
            <a:r>
              <a:rPr sz="1000" spc="-10" dirty="0">
                <a:latin typeface="Arial"/>
                <a:cs typeface="Arial"/>
              </a:rPr>
              <a:t>n</a:t>
            </a:r>
            <a:r>
              <a:rPr sz="1000" spc="-15" dirty="0">
                <a:latin typeface="Arial"/>
                <a:cs typeface="Arial"/>
              </a:rPr>
              <a:t>g</a:t>
            </a:r>
            <a:r>
              <a:rPr sz="1000" spc="-5" dirty="0">
                <a:latin typeface="Arial"/>
                <a:cs typeface="Arial"/>
              </a:rPr>
              <a:t>er. </a:t>
            </a:r>
            <a:r>
              <a:rPr sz="1000" spc="100" dirty="0">
                <a:latin typeface="Arial"/>
                <a:cs typeface="Arial"/>
              </a:rPr>
              <a:t> </a:t>
            </a:r>
            <a:r>
              <a:rPr sz="1000" spc="-15" dirty="0">
                <a:latin typeface="Arial"/>
                <a:cs typeface="Arial"/>
              </a:rPr>
              <a:t>E</a:t>
            </a:r>
            <a:r>
              <a:rPr sz="1000" dirty="0">
                <a:latin typeface="Arial"/>
                <a:cs typeface="Arial"/>
              </a:rPr>
              <a:t>D</a:t>
            </a:r>
            <a:r>
              <a:rPr sz="1000" spc="-10" dirty="0">
                <a:latin typeface="Arial"/>
                <a:cs typeface="Arial"/>
              </a:rPr>
              <a:t>UCA</a:t>
            </a:r>
            <a:r>
              <a:rPr sz="1000" spc="-5" dirty="0">
                <a:latin typeface="Arial"/>
                <a:cs typeface="Arial"/>
              </a:rPr>
              <a:t>U</a:t>
            </a:r>
            <a:r>
              <a:rPr sz="1000" spc="-15" dirty="0">
                <a:latin typeface="Arial"/>
                <a:cs typeface="Arial"/>
              </a:rPr>
              <a:t>SE</a:t>
            </a:r>
            <a:r>
              <a:rPr sz="1000" spc="-5" dirty="0">
                <a:latin typeface="Arial"/>
                <a:cs typeface="Arial"/>
              </a:rPr>
              <a:t>. ht</a:t>
            </a:r>
            <a:r>
              <a:rPr sz="1000" spc="-10" dirty="0">
                <a:latin typeface="Arial"/>
                <a:cs typeface="Arial"/>
              </a:rPr>
              <a:t>t</a:t>
            </a:r>
            <a:r>
              <a:rPr sz="1000" spc="-5" dirty="0">
                <a:latin typeface="Arial"/>
                <a:cs typeface="Arial"/>
                <a:hlinkClick r:id="rId2"/>
              </a:rPr>
              <a:t>ps://w</a:t>
            </a:r>
            <a:r>
              <a:rPr sz="1000" spc="-10" dirty="0">
                <a:latin typeface="Arial"/>
                <a:cs typeface="Arial"/>
                <a:hlinkClick r:id="rId2"/>
              </a:rPr>
              <a:t>ww.</a:t>
            </a:r>
            <a:r>
              <a:rPr sz="1000" dirty="0">
                <a:latin typeface="Arial"/>
                <a:cs typeface="Arial"/>
                <a:hlinkClick r:id="rId2"/>
              </a:rPr>
              <a:t>e</a:t>
            </a:r>
            <a:r>
              <a:rPr sz="1000" spc="-10" dirty="0">
                <a:latin typeface="Arial"/>
                <a:cs typeface="Arial"/>
              </a:rPr>
              <a:t>d</a:t>
            </a:r>
            <a:r>
              <a:rPr sz="1000" spc="-15" dirty="0">
                <a:latin typeface="Arial"/>
                <a:cs typeface="Arial"/>
              </a:rPr>
              <a:t>u</a:t>
            </a:r>
            <a:r>
              <a:rPr sz="1000" dirty="0">
                <a:latin typeface="Arial"/>
                <a:cs typeface="Arial"/>
              </a:rPr>
              <a:t>c</a:t>
            </a:r>
            <a:r>
              <a:rPr sz="1000" spc="-10" dirty="0">
                <a:latin typeface="Arial"/>
                <a:cs typeface="Arial"/>
                <a:hlinkClick r:id="rId2"/>
              </a:rPr>
              <a:t>a</a:t>
            </a:r>
            <a:r>
              <a:rPr sz="1000" spc="-15" dirty="0">
                <a:latin typeface="Arial"/>
                <a:cs typeface="Arial"/>
                <a:hlinkClick r:id="rId2"/>
              </a:rPr>
              <a:t>u</a:t>
            </a:r>
            <a:r>
              <a:rPr sz="1000" dirty="0">
                <a:latin typeface="Arial"/>
                <a:cs typeface="Arial"/>
                <a:hlinkClick r:id="rId2"/>
              </a:rPr>
              <a:t>s</a:t>
            </a:r>
            <a:r>
              <a:rPr sz="1000" spc="-10" dirty="0">
                <a:latin typeface="Arial"/>
                <a:cs typeface="Arial"/>
                <a:hlinkClick r:id="rId2"/>
              </a:rPr>
              <a:t>e</a:t>
            </a:r>
            <a:r>
              <a:rPr sz="1000" dirty="0">
                <a:latin typeface="Arial"/>
                <a:cs typeface="Arial"/>
                <a:hlinkClick r:id="rId2"/>
              </a:rPr>
              <a:t>.</a:t>
            </a:r>
            <a:r>
              <a:rPr sz="1000" spc="-10" dirty="0">
                <a:latin typeface="Arial"/>
                <a:cs typeface="Arial"/>
                <a:hlinkClick r:id="rId2"/>
              </a:rPr>
              <a:t>e</a:t>
            </a:r>
            <a:r>
              <a:rPr sz="1000" spc="-15" dirty="0">
                <a:latin typeface="Arial"/>
                <a:cs typeface="Arial"/>
                <a:hlinkClick r:id="rId2"/>
              </a:rPr>
              <a:t>d</a:t>
            </a:r>
            <a:r>
              <a:rPr sz="1000" spc="-5" dirty="0">
                <a:latin typeface="Arial"/>
                <a:cs typeface="Arial"/>
                <a:hlinkClick r:id="rId2"/>
              </a:rPr>
              <a:t>u/</a:t>
            </a:r>
            <a:r>
              <a:rPr sz="1000" dirty="0">
                <a:latin typeface="Arial"/>
                <a:cs typeface="Arial"/>
                <a:hlinkClick r:id="rId2"/>
              </a:rPr>
              <a:t>i</a:t>
            </a:r>
            <a:r>
              <a:rPr sz="1000" spc="-5" dirty="0">
                <a:latin typeface="Arial"/>
                <a:cs typeface="Arial"/>
                <a:hlinkClick r:id="rId2"/>
              </a:rPr>
              <a:t>r/</a:t>
            </a:r>
            <a:r>
              <a:rPr sz="1000" spc="-15" dirty="0">
                <a:latin typeface="Arial"/>
                <a:cs typeface="Arial"/>
                <a:hlinkClick r:id="rId2"/>
              </a:rPr>
              <a:t>l</a:t>
            </a:r>
            <a:r>
              <a:rPr sz="1000" spc="-10" dirty="0">
                <a:latin typeface="Arial"/>
                <a:cs typeface="Arial"/>
                <a:hlinkClick r:id="rId2"/>
              </a:rPr>
              <a:t>i</a:t>
            </a:r>
            <a:r>
              <a:rPr sz="1000" spc="-5" dirty="0">
                <a:latin typeface="Arial"/>
                <a:cs typeface="Arial"/>
                <a:hlinkClick r:id="rId2"/>
              </a:rPr>
              <a:t>brar</a:t>
            </a:r>
            <a:r>
              <a:rPr sz="1000" dirty="0">
                <a:latin typeface="Arial"/>
                <a:cs typeface="Arial"/>
                <a:hlinkClick r:id="rId2"/>
              </a:rPr>
              <a:t>y</a:t>
            </a:r>
            <a:r>
              <a:rPr sz="1000" spc="-5" dirty="0">
                <a:latin typeface="Arial"/>
                <a:cs typeface="Arial"/>
                <a:hlinkClick r:id="rId2"/>
              </a:rPr>
              <a:t>/pdf</a:t>
            </a:r>
            <a:r>
              <a:rPr sz="1000" dirty="0">
                <a:latin typeface="Arial"/>
                <a:cs typeface="Arial"/>
                <a:hlinkClick r:id="rId2"/>
              </a:rPr>
              <a:t>/</a:t>
            </a:r>
            <a:r>
              <a:rPr sz="1000" spc="-15" dirty="0">
                <a:latin typeface="Arial"/>
                <a:cs typeface="Arial"/>
                <a:hlinkClick r:id="rId2"/>
              </a:rPr>
              <a:t>P</a:t>
            </a:r>
            <a:r>
              <a:rPr sz="1000" spc="-10" dirty="0">
                <a:latin typeface="Arial"/>
                <a:cs typeface="Arial"/>
                <a:hlinkClick r:id="rId2"/>
              </a:rPr>
              <a:t>U</a:t>
            </a:r>
            <a:r>
              <a:rPr sz="1000" spc="-5" dirty="0">
                <a:latin typeface="Arial"/>
                <a:cs typeface="Arial"/>
                <a:hlinkClick r:id="rId2"/>
              </a:rPr>
              <a:t>B</a:t>
            </a:r>
            <a:r>
              <a:rPr sz="1000" spc="-10" dirty="0">
                <a:latin typeface="Arial"/>
                <a:cs typeface="Arial"/>
                <a:hlinkClick r:id="rId2"/>
              </a:rPr>
              <a:t>7</a:t>
            </a:r>
            <a:r>
              <a:rPr sz="1000" spc="-15" dirty="0">
                <a:latin typeface="Arial"/>
                <a:cs typeface="Arial"/>
                <a:hlinkClick r:id="rId2"/>
              </a:rPr>
              <a:t>1</a:t>
            </a:r>
            <a:r>
              <a:rPr sz="1000" spc="-5" dirty="0">
                <a:latin typeface="Arial"/>
                <a:cs typeface="Arial"/>
                <a:hlinkClick r:id="rId2"/>
              </a:rPr>
              <a:t>0</a:t>
            </a:r>
            <a:r>
              <a:rPr sz="1000" spc="-10" dirty="0">
                <a:latin typeface="Arial"/>
                <a:cs typeface="Arial"/>
                <a:hlinkClick r:id="rId2"/>
              </a:rPr>
              <a:t>2</a:t>
            </a:r>
            <a:r>
              <a:rPr sz="1000" spc="-15" dirty="0">
                <a:latin typeface="Arial"/>
                <a:cs typeface="Arial"/>
                <a:hlinkClick r:id="rId2"/>
              </a:rPr>
              <a:t>d</a:t>
            </a:r>
            <a:r>
              <a:rPr sz="1000" spc="5" dirty="0">
                <a:latin typeface="Arial"/>
                <a:cs typeface="Arial"/>
                <a:hlinkClick r:id="rId2"/>
              </a:rPr>
              <a:t>.</a:t>
            </a:r>
            <a:r>
              <a:rPr sz="1000" spc="-10" dirty="0">
                <a:latin typeface="Arial"/>
                <a:cs typeface="Arial"/>
                <a:hlinkClick r:id="rId2"/>
              </a:rPr>
              <a:t>p</a:t>
            </a:r>
            <a:r>
              <a:rPr sz="1000" spc="-15" dirty="0">
                <a:latin typeface="Arial"/>
                <a:cs typeface="Arial"/>
                <a:hlinkClick r:id="rId2"/>
              </a:rPr>
              <a:t>d</a:t>
            </a:r>
            <a:r>
              <a:rPr sz="1000" spc="-5" dirty="0">
                <a:latin typeface="Arial"/>
                <a:cs typeface="Arial"/>
                <a:hlinkClick r:id="rId2"/>
              </a:rPr>
              <a:t>f</a:t>
            </a:r>
            <a:endParaRPr sz="1000" dirty="0">
              <a:latin typeface="Arial"/>
              <a:cs typeface="Arial"/>
            </a:endParaRPr>
          </a:p>
          <a:p>
            <a:pPr marL="12700" marR="3384550">
              <a:lnSpc>
                <a:spcPts val="1450"/>
              </a:lnSpc>
              <a:spcBef>
                <a:spcPts val="60"/>
              </a:spcBef>
            </a:pPr>
            <a:r>
              <a:rPr sz="1000" spc="-10" dirty="0">
                <a:latin typeface="Arial"/>
                <a:cs typeface="Arial"/>
              </a:rPr>
              <a:t>Governme</a:t>
            </a:r>
            <a:r>
              <a:rPr sz="1000" spc="-5" dirty="0">
                <a:latin typeface="Arial"/>
                <a:cs typeface="Arial"/>
              </a:rPr>
              <a:t>nt </a:t>
            </a:r>
            <a:r>
              <a:rPr sz="1000" spc="-15" dirty="0">
                <a:latin typeface="Arial"/>
                <a:cs typeface="Arial"/>
              </a:rPr>
              <a:t>o</a:t>
            </a:r>
            <a:r>
              <a:rPr sz="1000" spc="-5" dirty="0">
                <a:latin typeface="Arial"/>
                <a:cs typeface="Arial"/>
              </a:rPr>
              <a:t>f</a:t>
            </a:r>
            <a:r>
              <a:rPr sz="1000" spc="5" dirty="0">
                <a:latin typeface="Arial"/>
                <a:cs typeface="Arial"/>
              </a:rPr>
              <a:t> </a:t>
            </a:r>
            <a:r>
              <a:rPr sz="1000" spc="-5" dirty="0">
                <a:latin typeface="Arial"/>
                <a:cs typeface="Arial"/>
              </a:rPr>
              <a:t>the </a:t>
            </a:r>
            <a:r>
              <a:rPr sz="1000" spc="-15" dirty="0">
                <a:latin typeface="Arial"/>
                <a:cs typeface="Arial"/>
              </a:rPr>
              <a:t>P</a:t>
            </a:r>
            <a:r>
              <a:rPr sz="1000" spc="-5" dirty="0">
                <a:latin typeface="Arial"/>
                <a:cs typeface="Arial"/>
              </a:rPr>
              <a:t>h</a:t>
            </a:r>
            <a:r>
              <a:rPr sz="1000" spc="-10" dirty="0">
                <a:latin typeface="Arial"/>
                <a:cs typeface="Arial"/>
              </a:rPr>
              <a:t>i</a:t>
            </a:r>
            <a:r>
              <a:rPr sz="1000" dirty="0">
                <a:latin typeface="Arial"/>
                <a:cs typeface="Arial"/>
              </a:rPr>
              <a:t>l</a:t>
            </a:r>
            <a:r>
              <a:rPr sz="1000" spc="-10" dirty="0">
                <a:latin typeface="Arial"/>
                <a:cs typeface="Arial"/>
              </a:rPr>
              <a:t>i</a:t>
            </a:r>
            <a:r>
              <a:rPr sz="1000" spc="-5" dirty="0">
                <a:latin typeface="Arial"/>
                <a:cs typeface="Arial"/>
              </a:rPr>
              <a:t>ppin</a:t>
            </a:r>
            <a:r>
              <a:rPr sz="1000" spc="-15" dirty="0">
                <a:latin typeface="Arial"/>
                <a:cs typeface="Arial"/>
              </a:rPr>
              <a:t>e</a:t>
            </a:r>
            <a:r>
              <a:rPr sz="1000" dirty="0">
                <a:latin typeface="Arial"/>
                <a:cs typeface="Arial"/>
              </a:rPr>
              <a:t>s</a:t>
            </a:r>
            <a:r>
              <a:rPr sz="1000" spc="-5" dirty="0">
                <a:latin typeface="Arial"/>
                <a:cs typeface="Arial"/>
              </a:rPr>
              <a:t>. </a:t>
            </a:r>
            <a:r>
              <a:rPr sz="1000" spc="-15" dirty="0">
                <a:latin typeface="Arial"/>
                <a:cs typeface="Arial"/>
              </a:rPr>
              <a:t>1</a:t>
            </a:r>
            <a:r>
              <a:rPr sz="1000" spc="-5" dirty="0">
                <a:latin typeface="Arial"/>
                <a:cs typeface="Arial"/>
              </a:rPr>
              <a:t>9</a:t>
            </a:r>
            <a:r>
              <a:rPr sz="1000" spc="-10" dirty="0">
                <a:latin typeface="Arial"/>
                <a:cs typeface="Arial"/>
              </a:rPr>
              <a:t>9</a:t>
            </a:r>
            <a:r>
              <a:rPr sz="1000" spc="-15" dirty="0">
                <a:latin typeface="Arial"/>
                <a:cs typeface="Arial"/>
              </a:rPr>
              <a:t>7</a:t>
            </a:r>
            <a:r>
              <a:rPr sz="1000" spc="-5" dirty="0">
                <a:latin typeface="Arial"/>
                <a:cs typeface="Arial"/>
              </a:rPr>
              <a:t>.</a:t>
            </a:r>
            <a:r>
              <a:rPr sz="1000" spc="10" dirty="0">
                <a:latin typeface="Arial"/>
                <a:cs typeface="Arial"/>
              </a:rPr>
              <a:t> </a:t>
            </a:r>
            <a:r>
              <a:rPr sz="1000" i="1" spc="5" dirty="0">
                <a:latin typeface="Arial"/>
                <a:cs typeface="Arial"/>
              </a:rPr>
              <a:t>T</a:t>
            </a:r>
            <a:r>
              <a:rPr sz="1000" i="1" spc="-10" dirty="0">
                <a:latin typeface="Arial"/>
                <a:cs typeface="Arial"/>
              </a:rPr>
              <a:t>he</a:t>
            </a:r>
            <a:r>
              <a:rPr sz="1000" i="1" spc="-5" dirty="0">
                <a:latin typeface="Arial"/>
                <a:cs typeface="Arial"/>
              </a:rPr>
              <a:t> </a:t>
            </a:r>
            <a:r>
              <a:rPr sz="1000" i="1" dirty="0">
                <a:latin typeface="Arial"/>
                <a:cs typeface="Arial"/>
              </a:rPr>
              <a:t>I</a:t>
            </a:r>
            <a:r>
              <a:rPr sz="1000" i="1" spc="-10" dirty="0">
                <a:latin typeface="Arial"/>
                <a:cs typeface="Arial"/>
              </a:rPr>
              <a:t>n</a:t>
            </a:r>
            <a:r>
              <a:rPr sz="1000" i="1" spc="-5" dirty="0">
                <a:latin typeface="Arial"/>
                <a:cs typeface="Arial"/>
              </a:rPr>
              <a:t>d</a:t>
            </a:r>
            <a:r>
              <a:rPr sz="1000" i="1" spc="-10" dirty="0">
                <a:latin typeface="Arial"/>
                <a:cs typeface="Arial"/>
              </a:rPr>
              <a:t>ig</a:t>
            </a:r>
            <a:r>
              <a:rPr sz="1000" i="1" spc="-5" dirty="0">
                <a:latin typeface="Arial"/>
                <a:cs typeface="Arial"/>
              </a:rPr>
              <a:t>e</a:t>
            </a:r>
            <a:r>
              <a:rPr sz="1000" i="1" spc="-10" dirty="0">
                <a:latin typeface="Arial"/>
                <a:cs typeface="Arial"/>
              </a:rPr>
              <a:t>n</a:t>
            </a:r>
            <a:r>
              <a:rPr sz="1000" i="1" spc="-15" dirty="0">
                <a:latin typeface="Arial"/>
                <a:cs typeface="Arial"/>
              </a:rPr>
              <a:t>o</a:t>
            </a:r>
            <a:r>
              <a:rPr sz="1000" i="1" spc="-10" dirty="0">
                <a:latin typeface="Arial"/>
                <a:cs typeface="Arial"/>
              </a:rPr>
              <a:t>us</a:t>
            </a:r>
            <a:r>
              <a:rPr sz="1000" i="1" spc="10" dirty="0">
                <a:latin typeface="Arial"/>
                <a:cs typeface="Arial"/>
              </a:rPr>
              <a:t> </a:t>
            </a:r>
            <a:r>
              <a:rPr sz="1000" i="1" spc="-15" dirty="0">
                <a:latin typeface="Arial"/>
                <a:cs typeface="Arial"/>
              </a:rPr>
              <a:t>P</a:t>
            </a:r>
            <a:r>
              <a:rPr sz="1000" i="1" spc="-10" dirty="0">
                <a:latin typeface="Arial"/>
                <a:cs typeface="Arial"/>
              </a:rPr>
              <a:t>e</a:t>
            </a:r>
            <a:r>
              <a:rPr sz="1000" i="1" spc="-5" dirty="0">
                <a:latin typeface="Arial"/>
                <a:cs typeface="Arial"/>
              </a:rPr>
              <a:t>oples’</a:t>
            </a:r>
            <a:r>
              <a:rPr sz="1000" i="1" spc="-10" dirty="0">
                <a:latin typeface="Arial"/>
                <a:cs typeface="Arial"/>
              </a:rPr>
              <a:t> </a:t>
            </a:r>
            <a:r>
              <a:rPr sz="1000" i="1" dirty="0">
                <a:latin typeface="Arial"/>
                <a:cs typeface="Arial"/>
              </a:rPr>
              <a:t>R</a:t>
            </a:r>
            <a:r>
              <a:rPr sz="1000" i="1" spc="-10" dirty="0">
                <a:latin typeface="Arial"/>
                <a:cs typeface="Arial"/>
              </a:rPr>
              <a:t>ig</a:t>
            </a:r>
            <a:r>
              <a:rPr sz="1000" i="1" spc="-15" dirty="0">
                <a:latin typeface="Arial"/>
                <a:cs typeface="Arial"/>
              </a:rPr>
              <a:t>h</a:t>
            </a:r>
            <a:r>
              <a:rPr sz="1000" i="1" spc="-5" dirty="0">
                <a:latin typeface="Arial"/>
                <a:cs typeface="Arial"/>
              </a:rPr>
              <a:t>ts</a:t>
            </a:r>
            <a:r>
              <a:rPr sz="1000" i="1" spc="10" dirty="0">
                <a:latin typeface="Arial"/>
                <a:cs typeface="Arial"/>
              </a:rPr>
              <a:t> </a:t>
            </a:r>
            <a:r>
              <a:rPr sz="1000" i="1" spc="-15" dirty="0">
                <a:latin typeface="Arial"/>
                <a:cs typeface="Arial"/>
              </a:rPr>
              <a:t>A</a:t>
            </a:r>
            <a:r>
              <a:rPr sz="1000" i="1" dirty="0">
                <a:latin typeface="Arial"/>
                <a:cs typeface="Arial"/>
              </a:rPr>
              <a:t>c</a:t>
            </a:r>
            <a:r>
              <a:rPr sz="1000" i="1" spc="-5" dirty="0">
                <a:latin typeface="Arial"/>
                <a:cs typeface="Arial"/>
              </a:rPr>
              <a:t>t </a:t>
            </a:r>
            <a:r>
              <a:rPr sz="1000" i="1" spc="-15" dirty="0">
                <a:latin typeface="Arial"/>
                <a:cs typeface="Arial"/>
              </a:rPr>
              <a:t>o</a:t>
            </a:r>
            <a:r>
              <a:rPr sz="1000" i="1" spc="-5" dirty="0">
                <a:latin typeface="Arial"/>
                <a:cs typeface="Arial"/>
              </a:rPr>
              <a:t>f</a:t>
            </a:r>
            <a:r>
              <a:rPr sz="1000" i="1" spc="5" dirty="0">
                <a:latin typeface="Arial"/>
                <a:cs typeface="Arial"/>
              </a:rPr>
              <a:t> </a:t>
            </a:r>
            <a:r>
              <a:rPr sz="1000" i="1" spc="-10" dirty="0">
                <a:latin typeface="Arial"/>
                <a:cs typeface="Arial"/>
              </a:rPr>
              <a:t>1</a:t>
            </a:r>
            <a:r>
              <a:rPr sz="1000" i="1" spc="-15" dirty="0">
                <a:latin typeface="Arial"/>
                <a:cs typeface="Arial"/>
              </a:rPr>
              <a:t>9</a:t>
            </a:r>
            <a:r>
              <a:rPr sz="1000" i="1" spc="-5" dirty="0">
                <a:latin typeface="Arial"/>
                <a:cs typeface="Arial"/>
              </a:rPr>
              <a:t>97.</a:t>
            </a:r>
            <a:r>
              <a:rPr sz="1000" i="1" spc="15" dirty="0">
                <a:latin typeface="Arial"/>
                <a:cs typeface="Arial"/>
              </a:rPr>
              <a:t> </a:t>
            </a:r>
            <a:r>
              <a:rPr sz="1000" spc="-10" dirty="0">
                <a:latin typeface="Arial"/>
                <a:cs typeface="Arial"/>
              </a:rPr>
              <a:t>R</a:t>
            </a:r>
            <a:r>
              <a:rPr sz="1000" dirty="0">
                <a:latin typeface="Arial"/>
                <a:cs typeface="Arial"/>
              </a:rPr>
              <a:t>e</a:t>
            </a:r>
            <a:r>
              <a:rPr sz="1000" spc="-10" dirty="0">
                <a:latin typeface="Arial"/>
                <a:cs typeface="Arial"/>
              </a:rPr>
              <a:t>p</a:t>
            </a:r>
            <a:r>
              <a:rPr sz="1000" spc="-15" dirty="0">
                <a:latin typeface="Arial"/>
                <a:cs typeface="Arial"/>
              </a:rPr>
              <a:t>u</a:t>
            </a:r>
            <a:r>
              <a:rPr sz="1000" spc="-5" dirty="0">
                <a:latin typeface="Arial"/>
                <a:cs typeface="Arial"/>
              </a:rPr>
              <a:t>b</a:t>
            </a:r>
            <a:r>
              <a:rPr sz="1000" spc="-10" dirty="0">
                <a:latin typeface="Arial"/>
                <a:cs typeface="Arial"/>
              </a:rPr>
              <a:t>li</a:t>
            </a:r>
            <a:r>
              <a:rPr sz="1000" spc="-5" dirty="0">
                <a:latin typeface="Arial"/>
                <a:cs typeface="Arial"/>
              </a:rPr>
              <a:t>c</a:t>
            </a:r>
            <a:r>
              <a:rPr sz="1000" spc="10" dirty="0">
                <a:latin typeface="Arial"/>
                <a:cs typeface="Arial"/>
              </a:rPr>
              <a:t> </a:t>
            </a:r>
            <a:r>
              <a:rPr sz="1000" spc="-15" dirty="0">
                <a:latin typeface="Arial"/>
                <a:cs typeface="Arial"/>
              </a:rPr>
              <a:t>A</a:t>
            </a:r>
            <a:r>
              <a:rPr sz="1000" dirty="0">
                <a:latin typeface="Arial"/>
                <a:cs typeface="Arial"/>
              </a:rPr>
              <a:t>c</a:t>
            </a:r>
            <a:r>
              <a:rPr sz="1000" spc="-5" dirty="0">
                <a:latin typeface="Arial"/>
                <a:cs typeface="Arial"/>
              </a:rPr>
              <a:t>t </a:t>
            </a:r>
            <a:r>
              <a:rPr sz="1000" spc="-10" dirty="0">
                <a:latin typeface="Arial"/>
                <a:cs typeface="Arial"/>
              </a:rPr>
              <a:t>No.</a:t>
            </a:r>
            <a:r>
              <a:rPr sz="1000" spc="5" dirty="0">
                <a:latin typeface="Arial"/>
                <a:cs typeface="Arial"/>
              </a:rPr>
              <a:t> </a:t>
            </a:r>
            <a:r>
              <a:rPr sz="1000" spc="-10" dirty="0">
                <a:latin typeface="Arial"/>
                <a:cs typeface="Arial"/>
              </a:rPr>
              <a:t>8</a:t>
            </a:r>
            <a:r>
              <a:rPr sz="1000" spc="-5" dirty="0">
                <a:latin typeface="Arial"/>
                <a:cs typeface="Arial"/>
              </a:rPr>
              <a:t>3</a:t>
            </a:r>
            <a:r>
              <a:rPr sz="1000" spc="-10" dirty="0">
                <a:latin typeface="Arial"/>
                <a:cs typeface="Arial"/>
              </a:rPr>
              <a:t>7</a:t>
            </a:r>
            <a:r>
              <a:rPr sz="1000" spc="-15" dirty="0">
                <a:latin typeface="Arial"/>
                <a:cs typeface="Arial"/>
              </a:rPr>
              <a:t>1</a:t>
            </a:r>
            <a:r>
              <a:rPr sz="1000" spc="-5" dirty="0">
                <a:latin typeface="Arial"/>
                <a:cs typeface="Arial"/>
              </a:rPr>
              <a:t>.</a:t>
            </a:r>
            <a:r>
              <a:rPr sz="1000" spc="5" dirty="0">
                <a:latin typeface="Arial"/>
                <a:cs typeface="Arial"/>
              </a:rPr>
              <a:t> </a:t>
            </a:r>
            <a:r>
              <a:rPr sz="1000" spc="-10" dirty="0">
                <a:latin typeface="Arial"/>
                <a:cs typeface="Arial"/>
              </a:rPr>
              <a:t>M</a:t>
            </a:r>
            <a:r>
              <a:rPr sz="1000" spc="-15" dirty="0">
                <a:latin typeface="Arial"/>
                <a:cs typeface="Arial"/>
              </a:rPr>
              <a:t>a</a:t>
            </a:r>
            <a:r>
              <a:rPr sz="1000" spc="-5" dirty="0">
                <a:latin typeface="Arial"/>
                <a:cs typeface="Arial"/>
              </a:rPr>
              <a:t>n</a:t>
            </a:r>
            <a:r>
              <a:rPr sz="1000" spc="-10" dirty="0">
                <a:latin typeface="Arial"/>
                <a:cs typeface="Arial"/>
              </a:rPr>
              <a:t>i</a:t>
            </a:r>
            <a:r>
              <a:rPr sz="1000" dirty="0">
                <a:latin typeface="Arial"/>
                <a:cs typeface="Arial"/>
              </a:rPr>
              <a:t>l</a:t>
            </a:r>
            <a:r>
              <a:rPr sz="1000" spc="-5" dirty="0">
                <a:latin typeface="Arial"/>
                <a:cs typeface="Arial"/>
              </a:rPr>
              <a:t>a.</a:t>
            </a:r>
            <a:r>
              <a:rPr sz="1000" spc="-10" dirty="0">
                <a:latin typeface="Arial"/>
                <a:cs typeface="Arial"/>
              </a:rPr>
              <a:t> Governme</a:t>
            </a:r>
            <a:r>
              <a:rPr sz="1000" spc="-5" dirty="0">
                <a:latin typeface="Arial"/>
                <a:cs typeface="Arial"/>
              </a:rPr>
              <a:t>nt </a:t>
            </a:r>
            <a:r>
              <a:rPr sz="1000" spc="-15" dirty="0">
                <a:latin typeface="Arial"/>
                <a:cs typeface="Arial"/>
              </a:rPr>
              <a:t>o</a:t>
            </a:r>
            <a:r>
              <a:rPr sz="1000" spc="-5" dirty="0">
                <a:latin typeface="Arial"/>
                <a:cs typeface="Arial"/>
              </a:rPr>
              <a:t>f</a:t>
            </a:r>
            <a:r>
              <a:rPr sz="1000" spc="5" dirty="0">
                <a:latin typeface="Arial"/>
                <a:cs typeface="Arial"/>
              </a:rPr>
              <a:t> </a:t>
            </a:r>
            <a:r>
              <a:rPr sz="1000" spc="-5" dirty="0">
                <a:latin typeface="Arial"/>
                <a:cs typeface="Arial"/>
              </a:rPr>
              <a:t>the </a:t>
            </a:r>
            <a:r>
              <a:rPr sz="1000" spc="-15" dirty="0">
                <a:latin typeface="Arial"/>
                <a:cs typeface="Arial"/>
              </a:rPr>
              <a:t>P</a:t>
            </a:r>
            <a:r>
              <a:rPr sz="1000" spc="-5" dirty="0">
                <a:latin typeface="Arial"/>
                <a:cs typeface="Arial"/>
              </a:rPr>
              <a:t>h</a:t>
            </a:r>
            <a:r>
              <a:rPr sz="1000" spc="-10" dirty="0">
                <a:latin typeface="Arial"/>
                <a:cs typeface="Arial"/>
              </a:rPr>
              <a:t>i</a:t>
            </a:r>
            <a:r>
              <a:rPr sz="1000" dirty="0">
                <a:latin typeface="Arial"/>
                <a:cs typeface="Arial"/>
              </a:rPr>
              <a:t>l</a:t>
            </a:r>
            <a:r>
              <a:rPr sz="1000" spc="-10" dirty="0">
                <a:latin typeface="Arial"/>
                <a:cs typeface="Arial"/>
              </a:rPr>
              <a:t>i</a:t>
            </a:r>
            <a:r>
              <a:rPr sz="1000" spc="-5" dirty="0">
                <a:latin typeface="Arial"/>
                <a:cs typeface="Arial"/>
              </a:rPr>
              <a:t>ppin</a:t>
            </a:r>
            <a:r>
              <a:rPr sz="1000" spc="-15" dirty="0">
                <a:latin typeface="Arial"/>
                <a:cs typeface="Arial"/>
              </a:rPr>
              <a:t>e</a:t>
            </a:r>
            <a:r>
              <a:rPr sz="1000" dirty="0">
                <a:latin typeface="Arial"/>
                <a:cs typeface="Arial"/>
              </a:rPr>
              <a:t>s</a:t>
            </a:r>
            <a:r>
              <a:rPr sz="1000" spc="-5" dirty="0">
                <a:latin typeface="Arial"/>
                <a:cs typeface="Arial"/>
              </a:rPr>
              <a:t>. </a:t>
            </a:r>
            <a:r>
              <a:rPr sz="1000" spc="-15" dirty="0">
                <a:latin typeface="Arial"/>
                <a:cs typeface="Arial"/>
              </a:rPr>
              <a:t>1</a:t>
            </a:r>
            <a:r>
              <a:rPr sz="1000" spc="-5" dirty="0">
                <a:latin typeface="Arial"/>
                <a:cs typeface="Arial"/>
              </a:rPr>
              <a:t>9</a:t>
            </a:r>
            <a:r>
              <a:rPr sz="1000" spc="-10" dirty="0">
                <a:latin typeface="Arial"/>
                <a:cs typeface="Arial"/>
              </a:rPr>
              <a:t>9</a:t>
            </a:r>
            <a:r>
              <a:rPr sz="1000" spc="-15" dirty="0">
                <a:latin typeface="Arial"/>
                <a:cs typeface="Arial"/>
              </a:rPr>
              <a:t>1</a:t>
            </a:r>
            <a:r>
              <a:rPr sz="1000" spc="-5" dirty="0">
                <a:latin typeface="Arial"/>
                <a:cs typeface="Arial"/>
              </a:rPr>
              <a:t>.</a:t>
            </a:r>
            <a:r>
              <a:rPr sz="1000" spc="20" dirty="0">
                <a:latin typeface="Arial"/>
                <a:cs typeface="Arial"/>
              </a:rPr>
              <a:t> </a:t>
            </a:r>
            <a:r>
              <a:rPr sz="1000" i="1" spc="-10" dirty="0">
                <a:latin typeface="Arial"/>
                <a:cs typeface="Arial"/>
              </a:rPr>
              <a:t>M</a:t>
            </a:r>
            <a:r>
              <a:rPr sz="1000" i="1" spc="-5" dirty="0">
                <a:latin typeface="Arial"/>
                <a:cs typeface="Arial"/>
              </a:rPr>
              <a:t>a</a:t>
            </a:r>
            <a:r>
              <a:rPr sz="1000" i="1" spc="-10" dirty="0">
                <a:latin typeface="Arial"/>
                <a:cs typeface="Arial"/>
              </a:rPr>
              <a:t>g</a:t>
            </a:r>
            <a:r>
              <a:rPr sz="1000" i="1" spc="-15" dirty="0">
                <a:latin typeface="Arial"/>
                <a:cs typeface="Arial"/>
              </a:rPr>
              <a:t>n</a:t>
            </a:r>
            <a:r>
              <a:rPr sz="1000" i="1" spc="-10" dirty="0">
                <a:latin typeface="Arial"/>
                <a:cs typeface="Arial"/>
              </a:rPr>
              <a:t>a</a:t>
            </a:r>
            <a:r>
              <a:rPr sz="1000" i="1" spc="5" dirty="0">
                <a:latin typeface="Arial"/>
                <a:cs typeface="Arial"/>
              </a:rPr>
              <a:t> </a:t>
            </a:r>
            <a:r>
              <a:rPr sz="1000" i="1" spc="-5" dirty="0">
                <a:latin typeface="Arial"/>
                <a:cs typeface="Arial"/>
              </a:rPr>
              <a:t>Carta </a:t>
            </a:r>
            <a:r>
              <a:rPr sz="1000" i="1" spc="5" dirty="0">
                <a:latin typeface="Arial"/>
                <a:cs typeface="Arial"/>
              </a:rPr>
              <a:t>f</a:t>
            </a:r>
            <a:r>
              <a:rPr sz="1000" i="1" spc="-5" dirty="0">
                <a:latin typeface="Arial"/>
                <a:cs typeface="Arial"/>
              </a:rPr>
              <a:t>or</a:t>
            </a:r>
            <a:r>
              <a:rPr sz="1000" i="1" spc="10" dirty="0">
                <a:latin typeface="Arial"/>
                <a:cs typeface="Arial"/>
              </a:rPr>
              <a:t> </a:t>
            </a:r>
            <a:r>
              <a:rPr sz="1000" i="1" spc="-10" dirty="0">
                <a:latin typeface="Arial"/>
                <a:cs typeface="Arial"/>
              </a:rPr>
              <a:t>Di</a:t>
            </a:r>
            <a:r>
              <a:rPr sz="1000" i="1" dirty="0">
                <a:latin typeface="Arial"/>
                <a:cs typeface="Arial"/>
              </a:rPr>
              <a:t>s</a:t>
            </a:r>
            <a:r>
              <a:rPr sz="1000" i="1" spc="-10" dirty="0">
                <a:latin typeface="Arial"/>
                <a:cs typeface="Arial"/>
              </a:rPr>
              <a:t>a</a:t>
            </a:r>
            <a:r>
              <a:rPr sz="1000" i="1" spc="-5" dirty="0">
                <a:latin typeface="Arial"/>
                <a:cs typeface="Arial"/>
              </a:rPr>
              <a:t>b</a:t>
            </a:r>
            <a:r>
              <a:rPr sz="1000" i="1" spc="-10" dirty="0">
                <a:latin typeface="Arial"/>
                <a:cs typeface="Arial"/>
              </a:rPr>
              <a:t>led</a:t>
            </a:r>
            <a:r>
              <a:rPr sz="1000" i="1" spc="5" dirty="0">
                <a:latin typeface="Arial"/>
                <a:cs typeface="Arial"/>
              </a:rPr>
              <a:t> </a:t>
            </a:r>
            <a:r>
              <a:rPr sz="1000" i="1" spc="-10" dirty="0">
                <a:latin typeface="Arial"/>
                <a:cs typeface="Arial"/>
              </a:rPr>
              <a:t>p</a:t>
            </a:r>
            <a:r>
              <a:rPr sz="1000" i="1" spc="-15" dirty="0">
                <a:latin typeface="Arial"/>
                <a:cs typeface="Arial"/>
              </a:rPr>
              <a:t>e</a:t>
            </a:r>
            <a:r>
              <a:rPr sz="1000" i="1" spc="-5" dirty="0">
                <a:latin typeface="Arial"/>
                <a:cs typeface="Arial"/>
              </a:rPr>
              <a:t>r</a:t>
            </a:r>
            <a:r>
              <a:rPr sz="1000" i="1" dirty="0">
                <a:latin typeface="Arial"/>
                <a:cs typeface="Arial"/>
              </a:rPr>
              <a:t>s</a:t>
            </a:r>
            <a:r>
              <a:rPr sz="1000" i="1" spc="-10" dirty="0">
                <a:latin typeface="Arial"/>
                <a:cs typeface="Arial"/>
              </a:rPr>
              <a:t>o</a:t>
            </a:r>
            <a:r>
              <a:rPr sz="1000" i="1" spc="-15" dirty="0">
                <a:latin typeface="Arial"/>
                <a:cs typeface="Arial"/>
              </a:rPr>
              <a:t>n</a:t>
            </a:r>
            <a:r>
              <a:rPr sz="1000" i="1" dirty="0">
                <a:latin typeface="Arial"/>
                <a:cs typeface="Arial"/>
              </a:rPr>
              <a:t>s</a:t>
            </a:r>
            <a:r>
              <a:rPr sz="1000" i="1" spc="-5" dirty="0">
                <a:latin typeface="Arial"/>
                <a:cs typeface="Arial"/>
              </a:rPr>
              <a:t>.</a:t>
            </a:r>
            <a:r>
              <a:rPr sz="1000" i="1" spc="25" dirty="0">
                <a:latin typeface="Arial"/>
                <a:cs typeface="Arial"/>
              </a:rPr>
              <a:t> </a:t>
            </a:r>
            <a:r>
              <a:rPr sz="1000" spc="-10" dirty="0">
                <a:latin typeface="Arial"/>
                <a:cs typeface="Arial"/>
              </a:rPr>
              <a:t>Re</a:t>
            </a:r>
            <a:r>
              <a:rPr sz="1000" spc="-5" dirty="0">
                <a:latin typeface="Arial"/>
                <a:cs typeface="Arial"/>
              </a:rPr>
              <a:t>p</a:t>
            </a:r>
            <a:r>
              <a:rPr sz="1000" spc="-10" dirty="0">
                <a:latin typeface="Arial"/>
                <a:cs typeface="Arial"/>
              </a:rPr>
              <a:t>u</a:t>
            </a:r>
            <a:r>
              <a:rPr sz="1000" spc="-15" dirty="0">
                <a:latin typeface="Arial"/>
                <a:cs typeface="Arial"/>
              </a:rPr>
              <a:t>b</a:t>
            </a:r>
            <a:r>
              <a:rPr sz="1000" dirty="0">
                <a:latin typeface="Arial"/>
                <a:cs typeface="Arial"/>
              </a:rPr>
              <a:t>li</a:t>
            </a:r>
            <a:r>
              <a:rPr sz="1000" spc="-5" dirty="0">
                <a:latin typeface="Arial"/>
                <a:cs typeface="Arial"/>
              </a:rPr>
              <a:t>c </a:t>
            </a:r>
            <a:r>
              <a:rPr sz="1000" spc="-15" dirty="0">
                <a:latin typeface="Arial"/>
                <a:cs typeface="Arial"/>
              </a:rPr>
              <a:t>A</a:t>
            </a:r>
            <a:r>
              <a:rPr sz="1000" dirty="0">
                <a:latin typeface="Arial"/>
                <a:cs typeface="Arial"/>
              </a:rPr>
              <a:t>c</a:t>
            </a:r>
            <a:r>
              <a:rPr sz="1000" spc="-5" dirty="0">
                <a:latin typeface="Arial"/>
                <a:cs typeface="Arial"/>
              </a:rPr>
              <a:t>t </a:t>
            </a:r>
            <a:r>
              <a:rPr sz="1000" spc="-10" dirty="0">
                <a:latin typeface="Arial"/>
                <a:cs typeface="Arial"/>
              </a:rPr>
              <a:t>No. 7</a:t>
            </a:r>
            <a:r>
              <a:rPr sz="1000" spc="-15" dirty="0">
                <a:latin typeface="Arial"/>
                <a:cs typeface="Arial"/>
              </a:rPr>
              <a:t>2</a:t>
            </a:r>
            <a:r>
              <a:rPr sz="1000" spc="5" dirty="0">
                <a:latin typeface="Arial"/>
                <a:cs typeface="Arial"/>
              </a:rPr>
              <a:t>7</a:t>
            </a:r>
            <a:r>
              <a:rPr sz="1000" spc="-5" dirty="0">
                <a:latin typeface="Arial"/>
                <a:cs typeface="Arial"/>
              </a:rPr>
              <a:t>7. M</a:t>
            </a:r>
            <a:r>
              <a:rPr sz="1000" spc="-10" dirty="0">
                <a:latin typeface="Arial"/>
                <a:cs typeface="Arial"/>
              </a:rPr>
              <a:t>a</a:t>
            </a:r>
            <a:r>
              <a:rPr sz="1000" spc="-5" dirty="0">
                <a:latin typeface="Arial"/>
                <a:cs typeface="Arial"/>
              </a:rPr>
              <a:t>n</a:t>
            </a:r>
            <a:r>
              <a:rPr sz="1000" spc="-10" dirty="0">
                <a:latin typeface="Arial"/>
                <a:cs typeface="Arial"/>
              </a:rPr>
              <a:t>il</a:t>
            </a:r>
            <a:r>
              <a:rPr sz="1000" spc="-5" dirty="0">
                <a:latin typeface="Arial"/>
                <a:cs typeface="Arial"/>
              </a:rPr>
              <a:t>a.</a:t>
            </a:r>
            <a:endParaRPr sz="1000" dirty="0">
              <a:latin typeface="Arial"/>
              <a:cs typeface="Arial"/>
            </a:endParaRPr>
          </a:p>
          <a:p>
            <a:pPr marL="12700">
              <a:spcBef>
                <a:spcPts val="160"/>
              </a:spcBef>
            </a:pPr>
            <a:r>
              <a:rPr sz="1000" spc="-10" dirty="0">
                <a:latin typeface="Arial"/>
                <a:cs typeface="Arial"/>
              </a:rPr>
              <a:t>Governme</a:t>
            </a:r>
            <a:r>
              <a:rPr sz="1000" spc="-5" dirty="0">
                <a:latin typeface="Arial"/>
                <a:cs typeface="Arial"/>
              </a:rPr>
              <a:t>nt </a:t>
            </a:r>
            <a:r>
              <a:rPr sz="1000" spc="-15" dirty="0">
                <a:latin typeface="Arial"/>
                <a:cs typeface="Arial"/>
              </a:rPr>
              <a:t>o</a:t>
            </a:r>
            <a:r>
              <a:rPr sz="1000" spc="-5" dirty="0">
                <a:latin typeface="Arial"/>
                <a:cs typeface="Arial"/>
              </a:rPr>
              <a:t>f</a:t>
            </a:r>
            <a:r>
              <a:rPr sz="1000" spc="5" dirty="0">
                <a:latin typeface="Arial"/>
                <a:cs typeface="Arial"/>
              </a:rPr>
              <a:t> </a:t>
            </a:r>
            <a:r>
              <a:rPr sz="1000" spc="-5" dirty="0">
                <a:latin typeface="Arial"/>
                <a:cs typeface="Arial"/>
              </a:rPr>
              <a:t>the </a:t>
            </a:r>
            <a:r>
              <a:rPr sz="1000" spc="-15" dirty="0">
                <a:latin typeface="Arial"/>
                <a:cs typeface="Arial"/>
              </a:rPr>
              <a:t>P</a:t>
            </a:r>
            <a:r>
              <a:rPr sz="1000" spc="-5" dirty="0">
                <a:latin typeface="Arial"/>
                <a:cs typeface="Arial"/>
              </a:rPr>
              <a:t>h</a:t>
            </a:r>
            <a:r>
              <a:rPr sz="1000" spc="-10" dirty="0">
                <a:latin typeface="Arial"/>
                <a:cs typeface="Arial"/>
              </a:rPr>
              <a:t>i</a:t>
            </a:r>
            <a:r>
              <a:rPr sz="1000" dirty="0">
                <a:latin typeface="Arial"/>
                <a:cs typeface="Arial"/>
              </a:rPr>
              <a:t>l</a:t>
            </a:r>
            <a:r>
              <a:rPr sz="1000" spc="-10" dirty="0">
                <a:latin typeface="Arial"/>
                <a:cs typeface="Arial"/>
              </a:rPr>
              <a:t>i</a:t>
            </a:r>
            <a:r>
              <a:rPr sz="1000" spc="-5" dirty="0">
                <a:latin typeface="Arial"/>
                <a:cs typeface="Arial"/>
              </a:rPr>
              <a:t>ppin</a:t>
            </a:r>
            <a:r>
              <a:rPr sz="1000" spc="-15" dirty="0">
                <a:latin typeface="Arial"/>
                <a:cs typeface="Arial"/>
              </a:rPr>
              <a:t>e</a:t>
            </a:r>
            <a:r>
              <a:rPr sz="1000" dirty="0">
                <a:latin typeface="Arial"/>
                <a:cs typeface="Arial"/>
              </a:rPr>
              <a:t>s</a:t>
            </a:r>
            <a:r>
              <a:rPr sz="1000" spc="-5" dirty="0">
                <a:latin typeface="Arial"/>
                <a:cs typeface="Arial"/>
              </a:rPr>
              <a:t>, </a:t>
            </a:r>
            <a:r>
              <a:rPr sz="1000" spc="-10" dirty="0">
                <a:latin typeface="Arial"/>
                <a:cs typeface="Arial"/>
              </a:rPr>
              <a:t>D</a:t>
            </a:r>
            <a:r>
              <a:rPr sz="1000" spc="-5" dirty="0">
                <a:latin typeface="Arial"/>
                <a:cs typeface="Arial"/>
              </a:rPr>
              <a:t>e</a:t>
            </a:r>
            <a:r>
              <a:rPr sz="1000" spc="-10" dirty="0">
                <a:latin typeface="Arial"/>
                <a:cs typeface="Arial"/>
              </a:rPr>
              <a:t>p</a:t>
            </a:r>
            <a:r>
              <a:rPr sz="1000" spc="-15" dirty="0">
                <a:latin typeface="Arial"/>
                <a:cs typeface="Arial"/>
              </a:rPr>
              <a:t>a</a:t>
            </a:r>
            <a:r>
              <a:rPr sz="1000" spc="-5" dirty="0">
                <a:latin typeface="Arial"/>
                <a:cs typeface="Arial"/>
              </a:rPr>
              <a:t>rtm</a:t>
            </a:r>
            <a:r>
              <a:rPr sz="1000" spc="-10" dirty="0">
                <a:latin typeface="Arial"/>
                <a:cs typeface="Arial"/>
              </a:rPr>
              <a:t>e</a:t>
            </a:r>
            <a:r>
              <a:rPr sz="1000" spc="-15" dirty="0">
                <a:latin typeface="Arial"/>
                <a:cs typeface="Arial"/>
              </a:rPr>
              <a:t>n</a:t>
            </a:r>
            <a:r>
              <a:rPr sz="1000" spc="-5" dirty="0">
                <a:latin typeface="Arial"/>
                <a:cs typeface="Arial"/>
              </a:rPr>
              <a:t>t</a:t>
            </a:r>
            <a:r>
              <a:rPr sz="1000" spc="5" dirty="0">
                <a:latin typeface="Arial"/>
                <a:cs typeface="Arial"/>
              </a:rPr>
              <a:t> </a:t>
            </a:r>
            <a:r>
              <a:rPr sz="1000" spc="-5" dirty="0">
                <a:latin typeface="Arial"/>
                <a:cs typeface="Arial"/>
              </a:rPr>
              <a:t>of E</a:t>
            </a:r>
            <a:r>
              <a:rPr sz="1000" spc="-10" dirty="0">
                <a:latin typeface="Arial"/>
                <a:cs typeface="Arial"/>
              </a:rPr>
              <a:t>d</a:t>
            </a:r>
            <a:r>
              <a:rPr sz="1000" spc="-15" dirty="0">
                <a:latin typeface="Arial"/>
                <a:cs typeface="Arial"/>
              </a:rPr>
              <a:t>u</a:t>
            </a:r>
            <a:r>
              <a:rPr sz="1000" dirty="0">
                <a:latin typeface="Arial"/>
                <a:cs typeface="Arial"/>
              </a:rPr>
              <a:t>c</a:t>
            </a:r>
            <a:r>
              <a:rPr sz="1000" spc="-10" dirty="0">
                <a:latin typeface="Arial"/>
                <a:cs typeface="Arial"/>
              </a:rPr>
              <a:t>a</a:t>
            </a:r>
            <a:r>
              <a:rPr sz="1000" dirty="0">
                <a:latin typeface="Arial"/>
                <a:cs typeface="Arial"/>
              </a:rPr>
              <a:t>ti</a:t>
            </a:r>
            <a:r>
              <a:rPr sz="1000" spc="-10" dirty="0">
                <a:latin typeface="Arial"/>
                <a:cs typeface="Arial"/>
              </a:rPr>
              <a:t>o</a:t>
            </a:r>
            <a:r>
              <a:rPr sz="1000" spc="-15" dirty="0">
                <a:latin typeface="Arial"/>
                <a:cs typeface="Arial"/>
              </a:rPr>
              <a:t>n</a:t>
            </a:r>
            <a:r>
              <a:rPr sz="1000" spc="-5" dirty="0">
                <a:latin typeface="Arial"/>
                <a:cs typeface="Arial"/>
              </a:rPr>
              <a:t>. 2</a:t>
            </a:r>
            <a:r>
              <a:rPr sz="1000" spc="-10" dirty="0">
                <a:latin typeface="Arial"/>
                <a:cs typeface="Arial"/>
              </a:rPr>
              <a:t>0</a:t>
            </a:r>
            <a:r>
              <a:rPr sz="1000" spc="-15" dirty="0">
                <a:latin typeface="Arial"/>
                <a:cs typeface="Arial"/>
              </a:rPr>
              <a:t>2</a:t>
            </a:r>
            <a:r>
              <a:rPr sz="1000" spc="-5" dirty="0">
                <a:latin typeface="Arial"/>
                <a:cs typeface="Arial"/>
              </a:rPr>
              <a:t>0a.</a:t>
            </a:r>
            <a:r>
              <a:rPr sz="1000" spc="25" dirty="0">
                <a:latin typeface="Arial"/>
                <a:cs typeface="Arial"/>
              </a:rPr>
              <a:t> </a:t>
            </a:r>
            <a:r>
              <a:rPr sz="1000" i="1" spc="-10" dirty="0">
                <a:latin typeface="Arial"/>
                <a:cs typeface="Arial"/>
              </a:rPr>
              <a:t>G</a:t>
            </a:r>
            <a:r>
              <a:rPr sz="1000" i="1" spc="-5" dirty="0">
                <a:latin typeface="Arial"/>
                <a:cs typeface="Arial"/>
              </a:rPr>
              <a:t>u</a:t>
            </a:r>
            <a:r>
              <a:rPr sz="1000" i="1" spc="-10" dirty="0">
                <a:latin typeface="Arial"/>
                <a:cs typeface="Arial"/>
              </a:rPr>
              <a:t>id</a:t>
            </a:r>
            <a:r>
              <a:rPr sz="1000" i="1" spc="-5" dirty="0">
                <a:latin typeface="Arial"/>
                <a:cs typeface="Arial"/>
              </a:rPr>
              <a:t>e</a:t>
            </a:r>
            <a:r>
              <a:rPr sz="1000" i="1" spc="-10" dirty="0">
                <a:latin typeface="Arial"/>
                <a:cs typeface="Arial"/>
              </a:rPr>
              <a:t>l</a:t>
            </a:r>
            <a:r>
              <a:rPr sz="1000" i="1" dirty="0">
                <a:latin typeface="Arial"/>
                <a:cs typeface="Arial"/>
              </a:rPr>
              <a:t>i</a:t>
            </a:r>
            <a:r>
              <a:rPr sz="1000" i="1" spc="-10" dirty="0">
                <a:latin typeface="Arial"/>
                <a:cs typeface="Arial"/>
              </a:rPr>
              <a:t>n</a:t>
            </a:r>
            <a:r>
              <a:rPr sz="1000" i="1" spc="-15" dirty="0">
                <a:latin typeface="Arial"/>
                <a:cs typeface="Arial"/>
              </a:rPr>
              <a:t>e</a:t>
            </a:r>
            <a:r>
              <a:rPr sz="1000" i="1" spc="-5" dirty="0">
                <a:latin typeface="Arial"/>
                <a:cs typeface="Arial"/>
              </a:rPr>
              <a:t>s o</a:t>
            </a:r>
            <a:r>
              <a:rPr sz="1000" i="1" spc="-10" dirty="0">
                <a:latin typeface="Arial"/>
                <a:cs typeface="Arial"/>
              </a:rPr>
              <a:t>n</a:t>
            </a:r>
            <a:r>
              <a:rPr sz="1000" i="1" spc="-5" dirty="0">
                <a:latin typeface="Arial"/>
                <a:cs typeface="Arial"/>
              </a:rPr>
              <a:t> </a:t>
            </a:r>
            <a:r>
              <a:rPr sz="1000" i="1" spc="-10" dirty="0">
                <a:latin typeface="Arial"/>
                <a:cs typeface="Arial"/>
              </a:rPr>
              <a:t>t</a:t>
            </a:r>
            <a:r>
              <a:rPr sz="1000" i="1" spc="-5" dirty="0">
                <a:latin typeface="Arial"/>
                <a:cs typeface="Arial"/>
              </a:rPr>
              <a:t>h</a:t>
            </a:r>
            <a:r>
              <a:rPr sz="1000" i="1" spc="-10" dirty="0">
                <a:latin typeface="Arial"/>
                <a:cs typeface="Arial"/>
              </a:rPr>
              <a:t>e</a:t>
            </a:r>
            <a:r>
              <a:rPr sz="1000" i="1" spc="-5" dirty="0">
                <a:latin typeface="Arial"/>
                <a:cs typeface="Arial"/>
              </a:rPr>
              <a:t> </a:t>
            </a:r>
            <a:r>
              <a:rPr sz="1000" i="1" spc="-10" dirty="0">
                <a:latin typeface="Arial"/>
                <a:cs typeface="Arial"/>
              </a:rPr>
              <a:t>Use</a:t>
            </a:r>
            <a:r>
              <a:rPr sz="1000" i="1" spc="-5" dirty="0">
                <a:latin typeface="Arial"/>
                <a:cs typeface="Arial"/>
              </a:rPr>
              <a:t> </a:t>
            </a:r>
            <a:r>
              <a:rPr sz="1000" i="1" spc="-15" dirty="0">
                <a:latin typeface="Arial"/>
                <a:cs typeface="Arial"/>
              </a:rPr>
              <a:t>o</a:t>
            </a:r>
            <a:r>
              <a:rPr sz="1000" i="1" spc="-5" dirty="0">
                <a:latin typeface="Arial"/>
                <a:cs typeface="Arial"/>
              </a:rPr>
              <a:t>f</a:t>
            </a:r>
            <a:r>
              <a:rPr sz="1000" i="1" spc="5" dirty="0">
                <a:latin typeface="Arial"/>
                <a:cs typeface="Arial"/>
              </a:rPr>
              <a:t> </a:t>
            </a:r>
            <a:r>
              <a:rPr sz="1000" i="1" spc="-5" dirty="0">
                <a:latin typeface="Arial"/>
                <a:cs typeface="Arial"/>
              </a:rPr>
              <a:t>t</a:t>
            </a:r>
            <a:r>
              <a:rPr sz="1000" i="1" spc="-15" dirty="0">
                <a:latin typeface="Arial"/>
                <a:cs typeface="Arial"/>
              </a:rPr>
              <a:t>h</a:t>
            </a:r>
            <a:r>
              <a:rPr sz="1000" i="1" spc="-10" dirty="0">
                <a:latin typeface="Arial"/>
                <a:cs typeface="Arial"/>
              </a:rPr>
              <a:t>e</a:t>
            </a:r>
            <a:r>
              <a:rPr sz="1000" i="1" spc="5" dirty="0">
                <a:latin typeface="Arial"/>
                <a:cs typeface="Arial"/>
              </a:rPr>
              <a:t> </a:t>
            </a:r>
            <a:r>
              <a:rPr sz="1000" i="1" spc="-10" dirty="0">
                <a:latin typeface="Arial"/>
                <a:cs typeface="Arial"/>
              </a:rPr>
              <a:t>M</a:t>
            </a:r>
            <a:r>
              <a:rPr sz="1000" i="1" spc="-15" dirty="0">
                <a:latin typeface="Arial"/>
                <a:cs typeface="Arial"/>
              </a:rPr>
              <a:t>o</a:t>
            </a:r>
            <a:r>
              <a:rPr sz="1000" i="1" dirty="0">
                <a:latin typeface="Arial"/>
                <a:cs typeface="Arial"/>
              </a:rPr>
              <a:t>s</a:t>
            </a:r>
            <a:r>
              <a:rPr sz="1000" i="1" spc="-5" dirty="0">
                <a:latin typeface="Arial"/>
                <a:cs typeface="Arial"/>
              </a:rPr>
              <a:t>t</a:t>
            </a:r>
            <a:r>
              <a:rPr sz="1000" i="1" spc="5" dirty="0">
                <a:latin typeface="Arial"/>
                <a:cs typeface="Arial"/>
              </a:rPr>
              <a:t> </a:t>
            </a:r>
            <a:r>
              <a:rPr sz="1000" i="1" spc="-15" dirty="0">
                <a:latin typeface="Arial"/>
                <a:cs typeface="Arial"/>
              </a:rPr>
              <a:t>E</a:t>
            </a:r>
            <a:r>
              <a:rPr sz="1000" i="1" dirty="0">
                <a:latin typeface="Arial"/>
                <a:cs typeface="Arial"/>
              </a:rPr>
              <a:t>ss</a:t>
            </a:r>
            <a:r>
              <a:rPr sz="1000" i="1" spc="-10" dirty="0">
                <a:latin typeface="Arial"/>
                <a:cs typeface="Arial"/>
              </a:rPr>
              <a:t>e</a:t>
            </a:r>
            <a:r>
              <a:rPr sz="1000" i="1" spc="-15" dirty="0">
                <a:latin typeface="Arial"/>
                <a:cs typeface="Arial"/>
              </a:rPr>
              <a:t>n</a:t>
            </a:r>
            <a:r>
              <a:rPr sz="1000" i="1" spc="5" dirty="0">
                <a:latin typeface="Arial"/>
                <a:cs typeface="Arial"/>
              </a:rPr>
              <a:t>t</a:t>
            </a:r>
            <a:r>
              <a:rPr sz="1000" i="1" spc="-10" dirty="0">
                <a:latin typeface="Arial"/>
                <a:cs typeface="Arial"/>
              </a:rPr>
              <a:t>i</a:t>
            </a:r>
            <a:r>
              <a:rPr sz="1000" i="1" spc="-5" dirty="0">
                <a:latin typeface="Arial"/>
                <a:cs typeface="Arial"/>
              </a:rPr>
              <a:t>al </a:t>
            </a:r>
            <a:r>
              <a:rPr sz="1000" i="1" spc="-10" dirty="0">
                <a:latin typeface="Arial"/>
                <a:cs typeface="Arial"/>
              </a:rPr>
              <a:t>L</a:t>
            </a:r>
            <a:r>
              <a:rPr sz="1000" i="1" spc="-15" dirty="0">
                <a:latin typeface="Arial"/>
                <a:cs typeface="Arial"/>
              </a:rPr>
              <a:t>e</a:t>
            </a:r>
            <a:r>
              <a:rPr sz="1000" i="1" spc="-5" dirty="0">
                <a:latin typeface="Arial"/>
                <a:cs typeface="Arial"/>
              </a:rPr>
              <a:t>ar</a:t>
            </a:r>
            <a:r>
              <a:rPr sz="1000" i="1" dirty="0">
                <a:latin typeface="Arial"/>
                <a:cs typeface="Arial"/>
              </a:rPr>
              <a:t>n</a:t>
            </a:r>
            <a:r>
              <a:rPr sz="1000" i="1" spc="-10" dirty="0">
                <a:latin typeface="Arial"/>
                <a:cs typeface="Arial"/>
              </a:rPr>
              <a:t>i</a:t>
            </a:r>
            <a:r>
              <a:rPr sz="1000" i="1" spc="-5" dirty="0">
                <a:latin typeface="Arial"/>
                <a:cs typeface="Arial"/>
              </a:rPr>
              <a:t>n</a:t>
            </a:r>
            <a:r>
              <a:rPr sz="1000" i="1" spc="-10" dirty="0">
                <a:latin typeface="Arial"/>
                <a:cs typeface="Arial"/>
              </a:rPr>
              <a:t>g</a:t>
            </a:r>
            <a:r>
              <a:rPr sz="1000" i="1" spc="-5" dirty="0">
                <a:latin typeface="Arial"/>
                <a:cs typeface="Arial"/>
              </a:rPr>
              <a:t> </a:t>
            </a:r>
            <a:r>
              <a:rPr sz="1000" i="1" spc="-10" dirty="0">
                <a:latin typeface="Arial"/>
                <a:cs typeface="Arial"/>
              </a:rPr>
              <a:t>C</a:t>
            </a:r>
            <a:r>
              <a:rPr sz="1000" i="1" spc="-5" dirty="0">
                <a:latin typeface="Arial"/>
                <a:cs typeface="Arial"/>
              </a:rPr>
              <a:t>o</a:t>
            </a:r>
            <a:r>
              <a:rPr sz="1000" i="1" spc="-10" dirty="0">
                <a:latin typeface="Arial"/>
                <a:cs typeface="Arial"/>
              </a:rPr>
              <a:t>m</a:t>
            </a:r>
            <a:r>
              <a:rPr sz="1000" i="1" spc="-15" dirty="0">
                <a:latin typeface="Arial"/>
                <a:cs typeface="Arial"/>
              </a:rPr>
              <a:t>p</a:t>
            </a:r>
            <a:r>
              <a:rPr sz="1000" i="1" spc="-10" dirty="0">
                <a:latin typeface="Arial"/>
                <a:cs typeface="Arial"/>
              </a:rPr>
              <a:t>e</a:t>
            </a:r>
            <a:r>
              <a:rPr sz="1000" i="1" dirty="0">
                <a:latin typeface="Arial"/>
                <a:cs typeface="Arial"/>
              </a:rPr>
              <a:t>t</a:t>
            </a:r>
            <a:r>
              <a:rPr sz="1000" i="1" spc="-10" dirty="0">
                <a:latin typeface="Arial"/>
                <a:cs typeface="Arial"/>
              </a:rPr>
              <a:t>e</a:t>
            </a:r>
            <a:r>
              <a:rPr sz="1000" i="1" spc="-15" dirty="0">
                <a:latin typeface="Arial"/>
                <a:cs typeface="Arial"/>
              </a:rPr>
              <a:t>n</a:t>
            </a:r>
            <a:r>
              <a:rPr sz="1000" i="1" dirty="0">
                <a:latin typeface="Arial"/>
                <a:cs typeface="Arial"/>
              </a:rPr>
              <a:t>ci</a:t>
            </a:r>
            <a:r>
              <a:rPr sz="1000" i="1" spc="-10" dirty="0">
                <a:latin typeface="Arial"/>
                <a:cs typeface="Arial"/>
              </a:rPr>
              <a:t>e</a:t>
            </a:r>
            <a:r>
              <a:rPr sz="1000" i="1" spc="25" dirty="0">
                <a:latin typeface="Arial"/>
                <a:cs typeface="Arial"/>
              </a:rPr>
              <a:t>s</a:t>
            </a:r>
            <a:r>
              <a:rPr sz="1000" spc="-5" dirty="0">
                <a:latin typeface="Arial"/>
                <a:cs typeface="Arial"/>
              </a:rPr>
              <a:t>. P</a:t>
            </a:r>
            <a:r>
              <a:rPr sz="1000" spc="-10" dirty="0">
                <a:latin typeface="Arial"/>
                <a:cs typeface="Arial"/>
              </a:rPr>
              <a:t>asig</a:t>
            </a:r>
            <a:r>
              <a:rPr sz="1000" spc="-5" dirty="0">
                <a:latin typeface="Arial"/>
                <a:cs typeface="Arial"/>
              </a:rPr>
              <a:t> C</a:t>
            </a:r>
            <a:r>
              <a:rPr sz="1000" spc="-10" dirty="0">
                <a:latin typeface="Arial"/>
                <a:cs typeface="Arial"/>
              </a:rPr>
              <a:t>i</a:t>
            </a:r>
            <a:r>
              <a:rPr sz="1000" spc="-5" dirty="0">
                <a:latin typeface="Arial"/>
                <a:cs typeface="Arial"/>
              </a:rPr>
              <a:t>ty.</a:t>
            </a:r>
            <a:endParaRPr sz="1000" dirty="0">
              <a:latin typeface="Arial"/>
              <a:cs typeface="Arial"/>
            </a:endParaRPr>
          </a:p>
          <a:p>
            <a:pPr marL="372110" marR="12700" indent="-360045">
              <a:lnSpc>
                <a:spcPts val="1150"/>
              </a:lnSpc>
              <a:spcBef>
                <a:spcPts val="320"/>
              </a:spcBef>
            </a:pPr>
            <a:r>
              <a:rPr sz="1000" spc="-10" dirty="0">
                <a:latin typeface="Arial"/>
                <a:cs typeface="Arial"/>
              </a:rPr>
              <a:t>Governme</a:t>
            </a:r>
            <a:r>
              <a:rPr sz="1000" spc="-5" dirty="0">
                <a:latin typeface="Arial"/>
                <a:cs typeface="Arial"/>
              </a:rPr>
              <a:t>nt </a:t>
            </a:r>
            <a:r>
              <a:rPr sz="1000" spc="-15" dirty="0">
                <a:latin typeface="Arial"/>
                <a:cs typeface="Arial"/>
              </a:rPr>
              <a:t>o</a:t>
            </a:r>
            <a:r>
              <a:rPr sz="1000" spc="-5" dirty="0">
                <a:latin typeface="Arial"/>
                <a:cs typeface="Arial"/>
              </a:rPr>
              <a:t>f </a:t>
            </a:r>
            <a:r>
              <a:rPr sz="1000" dirty="0">
                <a:latin typeface="Arial"/>
                <a:cs typeface="Arial"/>
              </a:rPr>
              <a:t>t</a:t>
            </a:r>
            <a:r>
              <a:rPr sz="1000" spc="-10" dirty="0">
                <a:latin typeface="Arial"/>
                <a:cs typeface="Arial"/>
              </a:rPr>
              <a:t>he</a:t>
            </a:r>
            <a:r>
              <a:rPr sz="1000" spc="-5" dirty="0">
                <a:latin typeface="Arial"/>
                <a:cs typeface="Arial"/>
              </a:rPr>
              <a:t> Phi</a:t>
            </a:r>
            <a:r>
              <a:rPr sz="1000" spc="-10" dirty="0">
                <a:latin typeface="Arial"/>
                <a:cs typeface="Arial"/>
              </a:rPr>
              <a:t>l</a:t>
            </a:r>
            <a:r>
              <a:rPr sz="1000" dirty="0">
                <a:latin typeface="Arial"/>
                <a:cs typeface="Arial"/>
              </a:rPr>
              <a:t>i</a:t>
            </a:r>
            <a:r>
              <a:rPr sz="1000" spc="-10" dirty="0">
                <a:latin typeface="Arial"/>
                <a:cs typeface="Arial"/>
              </a:rPr>
              <a:t>p</a:t>
            </a:r>
            <a:r>
              <a:rPr sz="1000" spc="-5" dirty="0">
                <a:latin typeface="Arial"/>
                <a:cs typeface="Arial"/>
              </a:rPr>
              <a:t>p</a:t>
            </a:r>
            <a:r>
              <a:rPr sz="1000" dirty="0">
                <a:latin typeface="Arial"/>
                <a:cs typeface="Arial"/>
              </a:rPr>
              <a:t>i</a:t>
            </a:r>
            <a:r>
              <a:rPr sz="1000" spc="-10" dirty="0">
                <a:latin typeface="Arial"/>
                <a:cs typeface="Arial"/>
              </a:rPr>
              <a:t>n</a:t>
            </a:r>
            <a:r>
              <a:rPr sz="1000" spc="-15" dirty="0">
                <a:latin typeface="Arial"/>
                <a:cs typeface="Arial"/>
              </a:rPr>
              <a:t>e</a:t>
            </a:r>
            <a:r>
              <a:rPr sz="1000" dirty="0">
                <a:latin typeface="Arial"/>
                <a:cs typeface="Arial"/>
              </a:rPr>
              <a:t>s</a:t>
            </a:r>
            <a:r>
              <a:rPr sz="1000" spc="-5" dirty="0">
                <a:latin typeface="Arial"/>
                <a:cs typeface="Arial"/>
              </a:rPr>
              <a:t>, </a:t>
            </a:r>
            <a:r>
              <a:rPr sz="1000" spc="-10" dirty="0">
                <a:latin typeface="Arial"/>
                <a:cs typeface="Arial"/>
              </a:rPr>
              <a:t>De</a:t>
            </a:r>
            <a:r>
              <a:rPr sz="1000" spc="-5" dirty="0">
                <a:latin typeface="Arial"/>
                <a:cs typeface="Arial"/>
              </a:rPr>
              <a:t>partment of</a:t>
            </a:r>
            <a:r>
              <a:rPr sz="1000" spc="5" dirty="0">
                <a:latin typeface="Arial"/>
                <a:cs typeface="Arial"/>
              </a:rPr>
              <a:t> </a:t>
            </a:r>
            <a:r>
              <a:rPr sz="1000" spc="-15" dirty="0">
                <a:latin typeface="Arial"/>
                <a:cs typeface="Arial"/>
              </a:rPr>
              <a:t>E</a:t>
            </a:r>
            <a:r>
              <a:rPr sz="1000" spc="-5" dirty="0">
                <a:latin typeface="Arial"/>
                <a:cs typeface="Arial"/>
              </a:rPr>
              <a:t>ducatio</a:t>
            </a:r>
            <a:r>
              <a:rPr sz="1000" spc="-15" dirty="0">
                <a:latin typeface="Arial"/>
                <a:cs typeface="Arial"/>
              </a:rPr>
              <a:t>n</a:t>
            </a:r>
            <a:r>
              <a:rPr sz="1000" spc="-5" dirty="0">
                <a:latin typeface="Arial"/>
                <a:cs typeface="Arial"/>
              </a:rPr>
              <a:t>. 2</a:t>
            </a:r>
            <a:r>
              <a:rPr sz="1000" spc="-10" dirty="0">
                <a:latin typeface="Arial"/>
                <a:cs typeface="Arial"/>
              </a:rPr>
              <a:t>0</a:t>
            </a:r>
            <a:r>
              <a:rPr sz="1000" spc="-15" dirty="0">
                <a:latin typeface="Arial"/>
                <a:cs typeface="Arial"/>
              </a:rPr>
              <a:t>2</a:t>
            </a:r>
            <a:r>
              <a:rPr sz="1000" spc="-5" dirty="0">
                <a:latin typeface="Arial"/>
                <a:cs typeface="Arial"/>
              </a:rPr>
              <a:t>0b.</a:t>
            </a:r>
            <a:r>
              <a:rPr sz="1000" spc="20" dirty="0">
                <a:latin typeface="Arial"/>
                <a:cs typeface="Arial"/>
              </a:rPr>
              <a:t> </a:t>
            </a:r>
            <a:r>
              <a:rPr sz="1000" i="1" spc="-5" dirty="0">
                <a:latin typeface="Arial"/>
                <a:cs typeface="Arial"/>
              </a:rPr>
              <a:t>A</a:t>
            </a:r>
            <a:r>
              <a:rPr sz="1000" i="1" spc="-10" dirty="0">
                <a:latin typeface="Arial"/>
                <a:cs typeface="Arial"/>
              </a:rPr>
              <a:t>d</a:t>
            </a:r>
            <a:r>
              <a:rPr sz="1000" i="1" spc="-15" dirty="0">
                <a:latin typeface="Arial"/>
                <a:cs typeface="Arial"/>
              </a:rPr>
              <a:t>o</a:t>
            </a:r>
            <a:r>
              <a:rPr sz="1000" i="1" spc="-5" dirty="0">
                <a:latin typeface="Arial"/>
                <a:cs typeface="Arial"/>
              </a:rPr>
              <a:t>pt</a:t>
            </a:r>
            <a:r>
              <a:rPr sz="1000" i="1" spc="-15" dirty="0">
                <a:latin typeface="Arial"/>
                <a:cs typeface="Arial"/>
              </a:rPr>
              <a:t>i</a:t>
            </a:r>
            <a:r>
              <a:rPr sz="1000" i="1" spc="-5" dirty="0">
                <a:latin typeface="Arial"/>
                <a:cs typeface="Arial"/>
              </a:rPr>
              <a:t>o</a:t>
            </a:r>
            <a:r>
              <a:rPr sz="1000" i="1" spc="-10" dirty="0">
                <a:latin typeface="Arial"/>
                <a:cs typeface="Arial"/>
              </a:rPr>
              <a:t>n</a:t>
            </a:r>
            <a:r>
              <a:rPr sz="1000" i="1" spc="-5" dirty="0">
                <a:latin typeface="Arial"/>
                <a:cs typeface="Arial"/>
              </a:rPr>
              <a:t> </a:t>
            </a:r>
            <a:r>
              <a:rPr sz="1000" i="1" spc="-15" dirty="0">
                <a:latin typeface="Arial"/>
                <a:cs typeface="Arial"/>
              </a:rPr>
              <a:t>o</a:t>
            </a:r>
            <a:r>
              <a:rPr sz="1000" i="1" spc="-5" dirty="0">
                <a:latin typeface="Arial"/>
                <a:cs typeface="Arial"/>
              </a:rPr>
              <a:t>f </a:t>
            </a:r>
            <a:r>
              <a:rPr sz="1000" i="1" dirty="0">
                <a:latin typeface="Arial"/>
                <a:cs typeface="Arial"/>
              </a:rPr>
              <a:t>t</a:t>
            </a:r>
            <a:r>
              <a:rPr sz="1000" i="1" spc="-10" dirty="0">
                <a:latin typeface="Arial"/>
                <a:cs typeface="Arial"/>
              </a:rPr>
              <a:t>he </a:t>
            </a:r>
            <a:r>
              <a:rPr sz="1000" i="1" spc="-15" dirty="0">
                <a:latin typeface="Arial"/>
                <a:cs typeface="Arial"/>
              </a:rPr>
              <a:t>B</a:t>
            </a:r>
            <a:r>
              <a:rPr sz="1000" i="1" spc="-10" dirty="0">
                <a:latin typeface="Arial"/>
                <a:cs typeface="Arial"/>
              </a:rPr>
              <a:t>asi</a:t>
            </a:r>
            <a:r>
              <a:rPr sz="1000" i="1" spc="-5" dirty="0">
                <a:latin typeface="Arial"/>
                <a:cs typeface="Arial"/>
              </a:rPr>
              <a:t>c E</a:t>
            </a:r>
            <a:r>
              <a:rPr sz="1000" i="1" spc="-10" dirty="0">
                <a:latin typeface="Arial"/>
                <a:cs typeface="Arial"/>
              </a:rPr>
              <a:t>d</a:t>
            </a:r>
            <a:r>
              <a:rPr sz="1000" i="1" spc="-15" dirty="0">
                <a:latin typeface="Arial"/>
                <a:cs typeface="Arial"/>
              </a:rPr>
              <a:t>u</a:t>
            </a:r>
            <a:r>
              <a:rPr sz="1000" i="1" dirty="0">
                <a:latin typeface="Arial"/>
                <a:cs typeface="Arial"/>
              </a:rPr>
              <a:t>c</a:t>
            </a:r>
            <a:r>
              <a:rPr sz="1000" i="1" spc="-10" dirty="0">
                <a:latin typeface="Arial"/>
                <a:cs typeface="Arial"/>
              </a:rPr>
              <a:t>a</a:t>
            </a:r>
            <a:r>
              <a:rPr sz="1000" i="1" dirty="0">
                <a:latin typeface="Arial"/>
                <a:cs typeface="Arial"/>
              </a:rPr>
              <a:t>t</a:t>
            </a:r>
            <a:r>
              <a:rPr sz="1000" i="1" spc="-10" dirty="0">
                <a:latin typeface="Arial"/>
                <a:cs typeface="Arial"/>
              </a:rPr>
              <a:t>ion L</a:t>
            </a:r>
            <a:r>
              <a:rPr sz="1000" i="1" spc="-15" dirty="0">
                <a:latin typeface="Arial"/>
                <a:cs typeface="Arial"/>
              </a:rPr>
              <a:t>e</a:t>
            </a:r>
            <a:r>
              <a:rPr sz="1000" i="1" spc="-10" dirty="0">
                <a:latin typeface="Arial"/>
                <a:cs typeface="Arial"/>
              </a:rPr>
              <a:t>a</a:t>
            </a:r>
            <a:r>
              <a:rPr sz="1000" i="1" spc="5" dirty="0">
                <a:latin typeface="Arial"/>
                <a:cs typeface="Arial"/>
              </a:rPr>
              <a:t>r</a:t>
            </a:r>
            <a:r>
              <a:rPr sz="1000" i="1" spc="-10" dirty="0">
                <a:latin typeface="Arial"/>
                <a:cs typeface="Arial"/>
              </a:rPr>
              <a:t>n</a:t>
            </a:r>
            <a:r>
              <a:rPr sz="1000" i="1" spc="-15" dirty="0">
                <a:latin typeface="Arial"/>
                <a:cs typeface="Arial"/>
              </a:rPr>
              <a:t>i</a:t>
            </a:r>
            <a:r>
              <a:rPr sz="1000" i="1" spc="-5" dirty="0">
                <a:latin typeface="Arial"/>
                <a:cs typeface="Arial"/>
              </a:rPr>
              <a:t>n</a:t>
            </a:r>
            <a:r>
              <a:rPr sz="1000" i="1" spc="-10" dirty="0">
                <a:latin typeface="Arial"/>
                <a:cs typeface="Arial"/>
              </a:rPr>
              <a:t>g</a:t>
            </a:r>
            <a:r>
              <a:rPr sz="1000" i="1" spc="25" dirty="0">
                <a:latin typeface="Arial"/>
                <a:cs typeface="Arial"/>
              </a:rPr>
              <a:t> </a:t>
            </a:r>
            <a:r>
              <a:rPr sz="1000" i="1" spc="-10" dirty="0">
                <a:latin typeface="Arial"/>
                <a:cs typeface="Arial"/>
              </a:rPr>
              <a:t>Con</a:t>
            </a:r>
            <a:r>
              <a:rPr sz="1000" i="1" dirty="0">
                <a:latin typeface="Arial"/>
                <a:cs typeface="Arial"/>
              </a:rPr>
              <a:t>t</a:t>
            </a:r>
            <a:r>
              <a:rPr sz="1000" i="1" spc="-10" dirty="0">
                <a:latin typeface="Arial"/>
                <a:cs typeface="Arial"/>
              </a:rPr>
              <a:t>in</a:t>
            </a:r>
            <a:r>
              <a:rPr sz="1000" i="1" spc="-5" dirty="0">
                <a:latin typeface="Arial"/>
                <a:cs typeface="Arial"/>
              </a:rPr>
              <a:t>u</a:t>
            </a:r>
            <a:r>
              <a:rPr sz="1000" i="1" spc="-10" dirty="0">
                <a:latin typeface="Arial"/>
                <a:cs typeface="Arial"/>
              </a:rPr>
              <a:t>i</a:t>
            </a:r>
            <a:r>
              <a:rPr sz="1000" i="1" spc="-5" dirty="0">
                <a:latin typeface="Arial"/>
                <a:cs typeface="Arial"/>
              </a:rPr>
              <a:t>ty P</a:t>
            </a:r>
            <a:r>
              <a:rPr sz="1000" i="1" spc="-10" dirty="0">
                <a:latin typeface="Arial"/>
                <a:cs typeface="Arial"/>
              </a:rPr>
              <a:t>lan </a:t>
            </a:r>
            <a:r>
              <a:rPr sz="1000" i="1" spc="-5" dirty="0">
                <a:latin typeface="Arial"/>
                <a:cs typeface="Arial"/>
              </a:rPr>
              <a:t>for </a:t>
            </a:r>
            <a:r>
              <a:rPr sz="1000" i="1" spc="-15" dirty="0">
                <a:latin typeface="Arial"/>
                <a:cs typeface="Arial"/>
              </a:rPr>
              <a:t>S</a:t>
            </a:r>
            <a:r>
              <a:rPr sz="1000" i="1" dirty="0">
                <a:latin typeface="Arial"/>
                <a:cs typeface="Arial"/>
              </a:rPr>
              <a:t>c</a:t>
            </a:r>
            <a:r>
              <a:rPr sz="1000" i="1" spc="-5" dirty="0">
                <a:latin typeface="Arial"/>
                <a:cs typeface="Arial"/>
              </a:rPr>
              <a:t>h</a:t>
            </a:r>
            <a:r>
              <a:rPr sz="1000" i="1" spc="-10" dirty="0">
                <a:latin typeface="Arial"/>
                <a:cs typeface="Arial"/>
              </a:rPr>
              <a:t>o</a:t>
            </a:r>
            <a:r>
              <a:rPr sz="1000" i="1" spc="-15" dirty="0">
                <a:latin typeface="Arial"/>
                <a:cs typeface="Arial"/>
              </a:rPr>
              <a:t>o</a:t>
            </a:r>
            <a:r>
              <a:rPr sz="1000" i="1" spc="-5" dirty="0">
                <a:latin typeface="Arial"/>
                <a:cs typeface="Arial"/>
              </a:rPr>
              <a:t>l </a:t>
            </a:r>
            <a:r>
              <a:rPr sz="1000" i="1" spc="-15" dirty="0">
                <a:latin typeface="Arial"/>
                <a:cs typeface="Arial"/>
              </a:rPr>
              <a:t>Y</a:t>
            </a:r>
            <a:r>
              <a:rPr sz="1000" i="1" spc="-10" dirty="0">
                <a:latin typeface="Arial"/>
                <a:cs typeface="Arial"/>
              </a:rPr>
              <a:t>e</a:t>
            </a:r>
            <a:r>
              <a:rPr sz="1000" i="1" spc="-15" dirty="0">
                <a:latin typeface="Arial"/>
                <a:cs typeface="Arial"/>
              </a:rPr>
              <a:t>a</a:t>
            </a:r>
            <a:r>
              <a:rPr sz="1000" i="1" spc="-5" dirty="0">
                <a:latin typeface="Arial"/>
                <a:cs typeface="Arial"/>
              </a:rPr>
              <a:t>r 2</a:t>
            </a:r>
            <a:r>
              <a:rPr sz="1000" i="1" spc="-10" dirty="0">
                <a:latin typeface="Arial"/>
                <a:cs typeface="Arial"/>
              </a:rPr>
              <a:t>0</a:t>
            </a:r>
            <a:r>
              <a:rPr sz="1000" i="1" spc="-15" dirty="0">
                <a:latin typeface="Arial"/>
                <a:cs typeface="Arial"/>
              </a:rPr>
              <a:t>2</a:t>
            </a:r>
            <a:r>
              <a:rPr sz="1000" i="1" dirty="0">
                <a:latin typeface="Arial"/>
                <a:cs typeface="Arial"/>
              </a:rPr>
              <a:t>0</a:t>
            </a:r>
            <a:r>
              <a:rPr sz="1000" i="1" spc="10" dirty="0">
                <a:latin typeface="Arial"/>
                <a:cs typeface="Arial"/>
              </a:rPr>
              <a:t>-</a:t>
            </a:r>
            <a:r>
              <a:rPr sz="1000" i="1" spc="-10" dirty="0">
                <a:latin typeface="Arial"/>
                <a:cs typeface="Arial"/>
              </a:rPr>
              <a:t>2</a:t>
            </a:r>
            <a:r>
              <a:rPr sz="1000" i="1" spc="-15" dirty="0">
                <a:latin typeface="Arial"/>
                <a:cs typeface="Arial"/>
              </a:rPr>
              <a:t>0</a:t>
            </a:r>
            <a:r>
              <a:rPr sz="1000" i="1" spc="-5" dirty="0">
                <a:latin typeface="Arial"/>
                <a:cs typeface="Arial"/>
              </a:rPr>
              <a:t>2</a:t>
            </a:r>
            <a:r>
              <a:rPr sz="1000" i="1" spc="-10" dirty="0">
                <a:latin typeface="Arial"/>
                <a:cs typeface="Arial"/>
              </a:rPr>
              <a:t>1</a:t>
            </a:r>
            <a:r>
              <a:rPr sz="1000" i="1" spc="-5" dirty="0">
                <a:latin typeface="Arial"/>
                <a:cs typeface="Arial"/>
              </a:rPr>
              <a:t> </a:t>
            </a:r>
            <a:r>
              <a:rPr sz="1000" i="1" spc="-15" dirty="0">
                <a:latin typeface="Arial"/>
                <a:cs typeface="Arial"/>
              </a:rPr>
              <a:t>i</a:t>
            </a:r>
            <a:r>
              <a:rPr sz="1000" i="1" spc="-10" dirty="0">
                <a:latin typeface="Arial"/>
                <a:cs typeface="Arial"/>
              </a:rPr>
              <a:t>n</a:t>
            </a:r>
            <a:r>
              <a:rPr sz="1000" i="1" spc="5" dirty="0">
                <a:latin typeface="Arial"/>
                <a:cs typeface="Arial"/>
              </a:rPr>
              <a:t> </a:t>
            </a:r>
            <a:r>
              <a:rPr sz="1000" i="1" spc="-5" dirty="0">
                <a:latin typeface="Arial"/>
                <a:cs typeface="Arial"/>
              </a:rPr>
              <a:t>Lig</a:t>
            </a:r>
            <a:r>
              <a:rPr sz="1000" i="1" spc="-15" dirty="0">
                <a:latin typeface="Arial"/>
                <a:cs typeface="Arial"/>
              </a:rPr>
              <a:t>h</a:t>
            </a:r>
            <a:r>
              <a:rPr sz="1000" i="1" spc="-5" dirty="0">
                <a:latin typeface="Arial"/>
                <a:cs typeface="Arial"/>
              </a:rPr>
              <a:t>t of</a:t>
            </a:r>
            <a:r>
              <a:rPr sz="1000" i="1" spc="5" dirty="0">
                <a:latin typeface="Arial"/>
                <a:cs typeface="Arial"/>
              </a:rPr>
              <a:t> </a:t>
            </a:r>
            <a:r>
              <a:rPr sz="1000" i="1" spc="-5" dirty="0">
                <a:latin typeface="Arial"/>
                <a:cs typeface="Arial"/>
              </a:rPr>
              <a:t>the </a:t>
            </a:r>
            <a:r>
              <a:rPr sz="1000" i="1" spc="-10" dirty="0">
                <a:latin typeface="Arial"/>
                <a:cs typeface="Arial"/>
              </a:rPr>
              <a:t>Co</a:t>
            </a:r>
            <a:r>
              <a:rPr sz="1000" i="1" spc="5" dirty="0">
                <a:latin typeface="Arial"/>
                <a:cs typeface="Arial"/>
              </a:rPr>
              <a:t>v</a:t>
            </a:r>
            <a:r>
              <a:rPr sz="1000" i="1" spc="-10" dirty="0">
                <a:latin typeface="Arial"/>
                <a:cs typeface="Arial"/>
              </a:rPr>
              <a:t>i</a:t>
            </a:r>
            <a:r>
              <a:rPr sz="1000" i="1" spc="-5" dirty="0">
                <a:latin typeface="Arial"/>
                <a:cs typeface="Arial"/>
              </a:rPr>
              <a:t>d-19 </a:t>
            </a:r>
            <a:r>
              <a:rPr sz="1000" i="1" spc="-15" dirty="0">
                <a:latin typeface="Arial"/>
                <a:cs typeface="Arial"/>
              </a:rPr>
              <a:t>P</a:t>
            </a:r>
            <a:r>
              <a:rPr sz="1000" i="1" spc="-10" dirty="0">
                <a:latin typeface="Arial"/>
                <a:cs typeface="Arial"/>
              </a:rPr>
              <a:t>u</a:t>
            </a:r>
            <a:r>
              <a:rPr sz="1000" i="1" spc="-5" dirty="0">
                <a:latin typeface="Arial"/>
                <a:cs typeface="Arial"/>
              </a:rPr>
              <a:t>b</a:t>
            </a:r>
            <a:r>
              <a:rPr sz="1000" i="1" spc="-10" dirty="0">
                <a:latin typeface="Arial"/>
                <a:cs typeface="Arial"/>
              </a:rPr>
              <a:t>li</a:t>
            </a:r>
            <a:r>
              <a:rPr sz="1000" i="1" spc="-5" dirty="0">
                <a:latin typeface="Arial"/>
                <a:cs typeface="Arial"/>
              </a:rPr>
              <a:t>c </a:t>
            </a:r>
            <a:r>
              <a:rPr sz="1000" i="1" dirty="0">
                <a:latin typeface="Arial"/>
                <a:cs typeface="Arial"/>
              </a:rPr>
              <a:t>H</a:t>
            </a:r>
            <a:r>
              <a:rPr sz="1000" i="1" spc="-10" dirty="0">
                <a:latin typeface="Arial"/>
                <a:cs typeface="Arial"/>
              </a:rPr>
              <a:t>e</a:t>
            </a:r>
            <a:r>
              <a:rPr sz="1000" i="1" spc="-5" dirty="0">
                <a:latin typeface="Arial"/>
                <a:cs typeface="Arial"/>
              </a:rPr>
              <a:t>a</a:t>
            </a:r>
            <a:r>
              <a:rPr sz="1000" i="1" spc="-10" dirty="0">
                <a:latin typeface="Arial"/>
                <a:cs typeface="Arial"/>
              </a:rPr>
              <a:t>l</a:t>
            </a:r>
            <a:r>
              <a:rPr sz="1000" i="1" spc="-5" dirty="0">
                <a:latin typeface="Arial"/>
                <a:cs typeface="Arial"/>
              </a:rPr>
              <a:t>th</a:t>
            </a:r>
            <a:r>
              <a:rPr sz="1000" i="1" spc="5" dirty="0">
                <a:latin typeface="Arial"/>
                <a:cs typeface="Arial"/>
              </a:rPr>
              <a:t> </a:t>
            </a:r>
            <a:r>
              <a:rPr sz="1000" i="1" spc="-15" dirty="0">
                <a:latin typeface="Arial"/>
                <a:cs typeface="Arial"/>
              </a:rPr>
              <a:t>E</a:t>
            </a:r>
            <a:r>
              <a:rPr sz="1000" i="1" spc="-5" dirty="0">
                <a:latin typeface="Arial"/>
                <a:cs typeface="Arial"/>
              </a:rPr>
              <a:t>mergenc</a:t>
            </a:r>
            <a:r>
              <a:rPr sz="1000" i="1" dirty="0">
                <a:latin typeface="Arial"/>
                <a:cs typeface="Arial"/>
              </a:rPr>
              <a:t>y</a:t>
            </a:r>
            <a:r>
              <a:rPr sz="1000" i="1" spc="-5" dirty="0">
                <a:latin typeface="Arial"/>
                <a:cs typeface="Arial"/>
              </a:rPr>
              <a:t>.</a:t>
            </a:r>
            <a:r>
              <a:rPr sz="1000" i="1" spc="20" dirty="0">
                <a:latin typeface="Arial"/>
                <a:cs typeface="Arial"/>
              </a:rPr>
              <a:t> </a:t>
            </a:r>
            <a:r>
              <a:rPr sz="1000" spc="-15" dirty="0">
                <a:latin typeface="Arial"/>
                <a:cs typeface="Arial"/>
              </a:rPr>
              <a:t>P</a:t>
            </a:r>
            <a:r>
              <a:rPr sz="1000" spc="-10" dirty="0">
                <a:latin typeface="Arial"/>
                <a:cs typeface="Arial"/>
              </a:rPr>
              <a:t>asig</a:t>
            </a:r>
            <a:r>
              <a:rPr sz="1000" spc="5" dirty="0">
                <a:latin typeface="Arial"/>
                <a:cs typeface="Arial"/>
              </a:rPr>
              <a:t> </a:t>
            </a:r>
            <a:r>
              <a:rPr sz="1000" spc="-10" dirty="0">
                <a:latin typeface="Arial"/>
                <a:cs typeface="Arial"/>
              </a:rPr>
              <a:t>Ci</a:t>
            </a:r>
            <a:r>
              <a:rPr sz="1000" spc="-5" dirty="0">
                <a:latin typeface="Arial"/>
                <a:cs typeface="Arial"/>
              </a:rPr>
              <a:t>ty.</a:t>
            </a:r>
            <a:endParaRPr sz="1000" dirty="0">
              <a:latin typeface="Arial"/>
              <a:cs typeface="Arial"/>
            </a:endParaRPr>
          </a:p>
          <a:p>
            <a:pPr marL="12700">
              <a:spcBef>
                <a:spcPts val="220"/>
              </a:spcBef>
            </a:pPr>
            <a:r>
              <a:rPr sz="1000" spc="-10" dirty="0">
                <a:latin typeface="Arial"/>
                <a:cs typeface="Arial"/>
              </a:rPr>
              <a:t>Governme</a:t>
            </a:r>
            <a:r>
              <a:rPr sz="1000" spc="-5" dirty="0">
                <a:latin typeface="Arial"/>
                <a:cs typeface="Arial"/>
              </a:rPr>
              <a:t>nt </a:t>
            </a:r>
            <a:r>
              <a:rPr sz="1000" spc="-15" dirty="0">
                <a:latin typeface="Arial"/>
                <a:cs typeface="Arial"/>
              </a:rPr>
              <a:t>o</a:t>
            </a:r>
            <a:r>
              <a:rPr sz="1000" spc="-5" dirty="0">
                <a:latin typeface="Arial"/>
                <a:cs typeface="Arial"/>
              </a:rPr>
              <a:t>f</a:t>
            </a:r>
            <a:r>
              <a:rPr sz="1000" spc="5" dirty="0">
                <a:latin typeface="Arial"/>
                <a:cs typeface="Arial"/>
              </a:rPr>
              <a:t> </a:t>
            </a:r>
            <a:r>
              <a:rPr sz="1000" spc="-5" dirty="0">
                <a:latin typeface="Arial"/>
                <a:cs typeface="Arial"/>
              </a:rPr>
              <a:t>the </a:t>
            </a:r>
            <a:r>
              <a:rPr sz="1000" spc="-15" dirty="0">
                <a:latin typeface="Arial"/>
                <a:cs typeface="Arial"/>
              </a:rPr>
              <a:t>P</a:t>
            </a:r>
            <a:r>
              <a:rPr sz="1000" spc="-5" dirty="0">
                <a:latin typeface="Arial"/>
                <a:cs typeface="Arial"/>
              </a:rPr>
              <a:t>h</a:t>
            </a:r>
            <a:r>
              <a:rPr sz="1000" spc="-10" dirty="0">
                <a:latin typeface="Arial"/>
                <a:cs typeface="Arial"/>
              </a:rPr>
              <a:t>i</a:t>
            </a:r>
            <a:r>
              <a:rPr sz="1000" dirty="0">
                <a:latin typeface="Arial"/>
                <a:cs typeface="Arial"/>
              </a:rPr>
              <a:t>l</a:t>
            </a:r>
            <a:r>
              <a:rPr sz="1000" spc="-10" dirty="0">
                <a:latin typeface="Arial"/>
                <a:cs typeface="Arial"/>
              </a:rPr>
              <a:t>i</a:t>
            </a:r>
            <a:r>
              <a:rPr sz="1000" spc="-5" dirty="0">
                <a:latin typeface="Arial"/>
                <a:cs typeface="Arial"/>
              </a:rPr>
              <a:t>ppin</a:t>
            </a:r>
            <a:r>
              <a:rPr sz="1000" spc="-15" dirty="0">
                <a:latin typeface="Arial"/>
                <a:cs typeface="Arial"/>
              </a:rPr>
              <a:t>e</a:t>
            </a:r>
            <a:r>
              <a:rPr sz="1000" dirty="0">
                <a:latin typeface="Arial"/>
                <a:cs typeface="Arial"/>
              </a:rPr>
              <a:t>s</a:t>
            </a:r>
            <a:r>
              <a:rPr sz="1000" spc="-5" dirty="0">
                <a:latin typeface="Arial"/>
                <a:cs typeface="Arial"/>
              </a:rPr>
              <a:t>, </a:t>
            </a:r>
            <a:r>
              <a:rPr sz="1000" spc="-10" dirty="0">
                <a:latin typeface="Arial"/>
                <a:cs typeface="Arial"/>
              </a:rPr>
              <a:t>D</a:t>
            </a:r>
            <a:r>
              <a:rPr sz="1000" spc="-5" dirty="0">
                <a:latin typeface="Arial"/>
                <a:cs typeface="Arial"/>
              </a:rPr>
              <a:t>e</a:t>
            </a:r>
            <a:r>
              <a:rPr sz="1000" spc="-10" dirty="0">
                <a:latin typeface="Arial"/>
                <a:cs typeface="Arial"/>
              </a:rPr>
              <a:t>p</a:t>
            </a:r>
            <a:r>
              <a:rPr sz="1000" spc="-15" dirty="0">
                <a:latin typeface="Arial"/>
                <a:cs typeface="Arial"/>
              </a:rPr>
              <a:t>a</a:t>
            </a:r>
            <a:r>
              <a:rPr sz="1000" spc="-5" dirty="0">
                <a:latin typeface="Arial"/>
                <a:cs typeface="Arial"/>
              </a:rPr>
              <a:t>rtm</a:t>
            </a:r>
            <a:r>
              <a:rPr sz="1000" spc="-10" dirty="0">
                <a:latin typeface="Arial"/>
                <a:cs typeface="Arial"/>
              </a:rPr>
              <a:t>e</a:t>
            </a:r>
            <a:r>
              <a:rPr sz="1000" spc="-15" dirty="0">
                <a:latin typeface="Arial"/>
                <a:cs typeface="Arial"/>
              </a:rPr>
              <a:t>n</a:t>
            </a:r>
            <a:r>
              <a:rPr sz="1000" spc="-5" dirty="0">
                <a:latin typeface="Arial"/>
                <a:cs typeface="Arial"/>
              </a:rPr>
              <a:t>t</a:t>
            </a:r>
            <a:r>
              <a:rPr sz="1000" spc="5" dirty="0">
                <a:latin typeface="Arial"/>
                <a:cs typeface="Arial"/>
              </a:rPr>
              <a:t> </a:t>
            </a:r>
            <a:r>
              <a:rPr sz="1000" spc="-5" dirty="0">
                <a:latin typeface="Arial"/>
                <a:cs typeface="Arial"/>
              </a:rPr>
              <a:t>of E</a:t>
            </a:r>
            <a:r>
              <a:rPr sz="1000" spc="-10" dirty="0">
                <a:latin typeface="Arial"/>
                <a:cs typeface="Arial"/>
              </a:rPr>
              <a:t>d</a:t>
            </a:r>
            <a:r>
              <a:rPr sz="1000" spc="-15" dirty="0">
                <a:latin typeface="Arial"/>
                <a:cs typeface="Arial"/>
              </a:rPr>
              <a:t>u</a:t>
            </a:r>
            <a:r>
              <a:rPr sz="1000" dirty="0">
                <a:latin typeface="Arial"/>
                <a:cs typeface="Arial"/>
              </a:rPr>
              <a:t>c</a:t>
            </a:r>
            <a:r>
              <a:rPr sz="1000" spc="-10" dirty="0">
                <a:latin typeface="Arial"/>
                <a:cs typeface="Arial"/>
              </a:rPr>
              <a:t>a</a:t>
            </a:r>
            <a:r>
              <a:rPr sz="1000" dirty="0">
                <a:latin typeface="Arial"/>
                <a:cs typeface="Arial"/>
              </a:rPr>
              <a:t>ti</a:t>
            </a:r>
            <a:r>
              <a:rPr sz="1000" spc="-10" dirty="0">
                <a:latin typeface="Arial"/>
                <a:cs typeface="Arial"/>
              </a:rPr>
              <a:t>o</a:t>
            </a:r>
            <a:r>
              <a:rPr sz="1000" spc="-15" dirty="0">
                <a:latin typeface="Arial"/>
                <a:cs typeface="Arial"/>
              </a:rPr>
              <a:t>n</a:t>
            </a:r>
            <a:r>
              <a:rPr sz="1000" spc="-5" dirty="0">
                <a:latin typeface="Arial"/>
                <a:cs typeface="Arial"/>
              </a:rPr>
              <a:t>. 2</a:t>
            </a:r>
            <a:r>
              <a:rPr sz="1000" spc="-10" dirty="0">
                <a:latin typeface="Arial"/>
                <a:cs typeface="Arial"/>
              </a:rPr>
              <a:t>0</a:t>
            </a:r>
            <a:r>
              <a:rPr sz="1000" spc="-15" dirty="0">
                <a:latin typeface="Arial"/>
                <a:cs typeface="Arial"/>
              </a:rPr>
              <a:t>1</a:t>
            </a:r>
            <a:r>
              <a:rPr sz="1000" spc="-5" dirty="0">
                <a:latin typeface="Arial"/>
                <a:cs typeface="Arial"/>
              </a:rPr>
              <a:t>9a.</a:t>
            </a:r>
            <a:r>
              <a:rPr sz="1000" spc="25" dirty="0">
                <a:latin typeface="Arial"/>
                <a:cs typeface="Arial"/>
              </a:rPr>
              <a:t> </a:t>
            </a:r>
            <a:r>
              <a:rPr sz="1000" i="1" dirty="0">
                <a:latin typeface="Arial"/>
                <a:cs typeface="Arial"/>
              </a:rPr>
              <a:t>C</a:t>
            </a:r>
            <a:r>
              <a:rPr sz="1000" i="1" spc="-10" dirty="0">
                <a:latin typeface="Arial"/>
                <a:cs typeface="Arial"/>
              </a:rPr>
              <a:t>las</a:t>
            </a:r>
            <a:r>
              <a:rPr sz="1000" i="1" dirty="0">
                <a:latin typeface="Arial"/>
                <a:cs typeface="Arial"/>
              </a:rPr>
              <a:t>s</a:t>
            </a:r>
            <a:r>
              <a:rPr sz="1000" i="1" spc="-5" dirty="0">
                <a:latin typeface="Arial"/>
                <a:cs typeface="Arial"/>
              </a:rPr>
              <a:t>ro</a:t>
            </a:r>
            <a:r>
              <a:rPr sz="1000" i="1" spc="-15" dirty="0">
                <a:latin typeface="Arial"/>
                <a:cs typeface="Arial"/>
              </a:rPr>
              <a:t>o</a:t>
            </a:r>
            <a:r>
              <a:rPr sz="1000" i="1" spc="-10" dirty="0">
                <a:latin typeface="Arial"/>
                <a:cs typeface="Arial"/>
              </a:rPr>
              <a:t>m</a:t>
            </a:r>
            <a:r>
              <a:rPr sz="1000" i="1" spc="-5" dirty="0">
                <a:latin typeface="Arial"/>
                <a:cs typeface="Arial"/>
              </a:rPr>
              <a:t> </a:t>
            </a:r>
            <a:r>
              <a:rPr sz="1000" i="1" dirty="0">
                <a:latin typeface="Arial"/>
                <a:cs typeface="Arial"/>
              </a:rPr>
              <a:t>O</a:t>
            </a:r>
            <a:r>
              <a:rPr sz="1000" i="1" spc="-5" dirty="0">
                <a:latin typeface="Arial"/>
                <a:cs typeface="Arial"/>
              </a:rPr>
              <a:t>bser</a:t>
            </a:r>
            <a:r>
              <a:rPr sz="1000" i="1" dirty="0">
                <a:latin typeface="Arial"/>
                <a:cs typeface="Arial"/>
              </a:rPr>
              <a:t>v</a:t>
            </a:r>
            <a:r>
              <a:rPr sz="1000" i="1" spc="-5" dirty="0">
                <a:latin typeface="Arial"/>
                <a:cs typeface="Arial"/>
              </a:rPr>
              <a:t>at</a:t>
            </a:r>
            <a:r>
              <a:rPr sz="1000" i="1" spc="-15" dirty="0">
                <a:latin typeface="Arial"/>
                <a:cs typeface="Arial"/>
              </a:rPr>
              <a:t>i</a:t>
            </a:r>
            <a:r>
              <a:rPr sz="1000" i="1" spc="-10" dirty="0">
                <a:latin typeface="Arial"/>
                <a:cs typeface="Arial"/>
              </a:rPr>
              <a:t>on</a:t>
            </a:r>
            <a:r>
              <a:rPr sz="1000" i="1" spc="5" dirty="0">
                <a:latin typeface="Arial"/>
                <a:cs typeface="Arial"/>
              </a:rPr>
              <a:t> </a:t>
            </a:r>
            <a:r>
              <a:rPr sz="1000" i="1" spc="-10" dirty="0">
                <a:latin typeface="Arial"/>
                <a:cs typeface="Arial"/>
              </a:rPr>
              <a:t>To</a:t>
            </a:r>
            <a:r>
              <a:rPr sz="1000" i="1" dirty="0">
                <a:latin typeface="Arial"/>
                <a:cs typeface="Arial"/>
              </a:rPr>
              <a:t>o</a:t>
            </a:r>
            <a:r>
              <a:rPr sz="1000" i="1" spc="-10" dirty="0">
                <a:latin typeface="Arial"/>
                <a:cs typeface="Arial"/>
              </a:rPr>
              <a:t>l</a:t>
            </a:r>
            <a:r>
              <a:rPr sz="1000" i="1" spc="-5" dirty="0">
                <a:latin typeface="Arial"/>
                <a:cs typeface="Arial"/>
              </a:rPr>
              <a:t>.</a:t>
            </a:r>
            <a:r>
              <a:rPr sz="1000" i="1" spc="20" dirty="0">
                <a:latin typeface="Arial"/>
                <a:cs typeface="Arial"/>
              </a:rPr>
              <a:t> </a:t>
            </a:r>
            <a:r>
              <a:rPr sz="1000" spc="-15" dirty="0">
                <a:latin typeface="Arial"/>
                <a:cs typeface="Arial"/>
              </a:rPr>
              <a:t>P</a:t>
            </a:r>
            <a:r>
              <a:rPr sz="1000" spc="-10" dirty="0">
                <a:latin typeface="Arial"/>
                <a:cs typeface="Arial"/>
              </a:rPr>
              <a:t>as</a:t>
            </a:r>
            <a:r>
              <a:rPr sz="1000" dirty="0">
                <a:latin typeface="Arial"/>
                <a:cs typeface="Arial"/>
              </a:rPr>
              <a:t>i</a:t>
            </a:r>
            <a:r>
              <a:rPr sz="1000" spc="-10" dirty="0">
                <a:latin typeface="Arial"/>
                <a:cs typeface="Arial"/>
              </a:rPr>
              <a:t>g</a:t>
            </a:r>
            <a:r>
              <a:rPr sz="1000" spc="-5" dirty="0">
                <a:latin typeface="Arial"/>
                <a:cs typeface="Arial"/>
              </a:rPr>
              <a:t> City.</a:t>
            </a:r>
            <a:endParaRPr sz="1000" dirty="0">
              <a:latin typeface="Arial"/>
              <a:cs typeface="Arial"/>
            </a:endParaRPr>
          </a:p>
          <a:p>
            <a:pPr marL="12700">
              <a:spcBef>
                <a:spcPts val="250"/>
              </a:spcBef>
            </a:pPr>
            <a:r>
              <a:rPr sz="1000" spc="-10" dirty="0">
                <a:latin typeface="Arial"/>
                <a:cs typeface="Arial"/>
              </a:rPr>
              <a:t>Governme</a:t>
            </a:r>
            <a:r>
              <a:rPr sz="1000" spc="-5" dirty="0">
                <a:latin typeface="Arial"/>
                <a:cs typeface="Arial"/>
              </a:rPr>
              <a:t>nt </a:t>
            </a:r>
            <a:r>
              <a:rPr sz="1000" spc="-15" dirty="0">
                <a:latin typeface="Arial"/>
                <a:cs typeface="Arial"/>
              </a:rPr>
              <a:t>o</a:t>
            </a:r>
            <a:r>
              <a:rPr sz="1000" spc="-5" dirty="0">
                <a:latin typeface="Arial"/>
                <a:cs typeface="Arial"/>
              </a:rPr>
              <a:t>f</a:t>
            </a:r>
            <a:r>
              <a:rPr sz="1000" spc="5" dirty="0">
                <a:latin typeface="Arial"/>
                <a:cs typeface="Arial"/>
              </a:rPr>
              <a:t> </a:t>
            </a:r>
            <a:r>
              <a:rPr sz="1000" spc="-5" dirty="0">
                <a:latin typeface="Arial"/>
                <a:cs typeface="Arial"/>
              </a:rPr>
              <a:t>the </a:t>
            </a:r>
            <a:r>
              <a:rPr sz="1000" spc="-15" dirty="0">
                <a:latin typeface="Arial"/>
                <a:cs typeface="Arial"/>
              </a:rPr>
              <a:t>P</a:t>
            </a:r>
            <a:r>
              <a:rPr sz="1000" spc="-5" dirty="0">
                <a:latin typeface="Arial"/>
                <a:cs typeface="Arial"/>
              </a:rPr>
              <a:t>h</a:t>
            </a:r>
            <a:r>
              <a:rPr sz="1000" spc="-10" dirty="0">
                <a:latin typeface="Arial"/>
                <a:cs typeface="Arial"/>
              </a:rPr>
              <a:t>i</a:t>
            </a:r>
            <a:r>
              <a:rPr sz="1000" dirty="0">
                <a:latin typeface="Arial"/>
                <a:cs typeface="Arial"/>
              </a:rPr>
              <a:t>l</a:t>
            </a:r>
            <a:r>
              <a:rPr sz="1000" spc="-10" dirty="0">
                <a:latin typeface="Arial"/>
                <a:cs typeface="Arial"/>
              </a:rPr>
              <a:t>i</a:t>
            </a:r>
            <a:r>
              <a:rPr sz="1000" spc="-5" dirty="0">
                <a:latin typeface="Arial"/>
                <a:cs typeface="Arial"/>
              </a:rPr>
              <a:t>ppin</a:t>
            </a:r>
            <a:r>
              <a:rPr sz="1000" spc="-15" dirty="0">
                <a:latin typeface="Arial"/>
                <a:cs typeface="Arial"/>
              </a:rPr>
              <a:t>e</a:t>
            </a:r>
            <a:r>
              <a:rPr sz="1000" dirty="0">
                <a:latin typeface="Arial"/>
                <a:cs typeface="Arial"/>
              </a:rPr>
              <a:t>s</a:t>
            </a:r>
            <a:r>
              <a:rPr sz="1000" spc="-5" dirty="0">
                <a:latin typeface="Arial"/>
                <a:cs typeface="Arial"/>
              </a:rPr>
              <a:t>, </a:t>
            </a:r>
            <a:r>
              <a:rPr sz="1000" spc="-10" dirty="0">
                <a:latin typeface="Arial"/>
                <a:cs typeface="Arial"/>
              </a:rPr>
              <a:t>D</a:t>
            </a:r>
            <a:r>
              <a:rPr sz="1000" spc="-5" dirty="0">
                <a:latin typeface="Arial"/>
                <a:cs typeface="Arial"/>
              </a:rPr>
              <a:t>e</a:t>
            </a:r>
            <a:r>
              <a:rPr sz="1000" spc="-10" dirty="0">
                <a:latin typeface="Arial"/>
                <a:cs typeface="Arial"/>
              </a:rPr>
              <a:t>p</a:t>
            </a:r>
            <a:r>
              <a:rPr sz="1000" spc="-15" dirty="0">
                <a:latin typeface="Arial"/>
                <a:cs typeface="Arial"/>
              </a:rPr>
              <a:t>a</a:t>
            </a:r>
            <a:r>
              <a:rPr sz="1000" spc="-5" dirty="0">
                <a:latin typeface="Arial"/>
                <a:cs typeface="Arial"/>
              </a:rPr>
              <a:t>rtm</a:t>
            </a:r>
            <a:r>
              <a:rPr sz="1000" spc="-10" dirty="0">
                <a:latin typeface="Arial"/>
                <a:cs typeface="Arial"/>
              </a:rPr>
              <a:t>e</a:t>
            </a:r>
            <a:r>
              <a:rPr sz="1000" spc="-15" dirty="0">
                <a:latin typeface="Arial"/>
                <a:cs typeface="Arial"/>
              </a:rPr>
              <a:t>n</a:t>
            </a:r>
            <a:r>
              <a:rPr sz="1000" spc="-5" dirty="0">
                <a:latin typeface="Arial"/>
                <a:cs typeface="Arial"/>
              </a:rPr>
              <a:t>t</a:t>
            </a:r>
            <a:r>
              <a:rPr sz="1000" spc="5" dirty="0">
                <a:latin typeface="Arial"/>
                <a:cs typeface="Arial"/>
              </a:rPr>
              <a:t> </a:t>
            </a:r>
            <a:r>
              <a:rPr sz="1000" spc="-5" dirty="0">
                <a:latin typeface="Arial"/>
                <a:cs typeface="Arial"/>
              </a:rPr>
              <a:t>of E</a:t>
            </a:r>
            <a:r>
              <a:rPr sz="1000" spc="10" dirty="0">
                <a:latin typeface="Arial"/>
                <a:cs typeface="Arial"/>
              </a:rPr>
              <a:t>d</a:t>
            </a:r>
            <a:r>
              <a:rPr sz="1000" spc="-10" dirty="0">
                <a:latin typeface="Arial"/>
                <a:cs typeface="Arial"/>
              </a:rPr>
              <a:t>uca</a:t>
            </a:r>
            <a:r>
              <a:rPr sz="1000" dirty="0">
                <a:latin typeface="Arial"/>
                <a:cs typeface="Arial"/>
              </a:rPr>
              <a:t>ti</a:t>
            </a:r>
            <a:r>
              <a:rPr sz="1000" spc="-10" dirty="0">
                <a:latin typeface="Arial"/>
                <a:cs typeface="Arial"/>
              </a:rPr>
              <a:t>o</a:t>
            </a:r>
            <a:r>
              <a:rPr sz="1000" spc="-15" dirty="0">
                <a:latin typeface="Arial"/>
                <a:cs typeface="Arial"/>
              </a:rPr>
              <a:t>n</a:t>
            </a:r>
            <a:r>
              <a:rPr sz="1000" spc="-5" dirty="0">
                <a:latin typeface="Arial"/>
                <a:cs typeface="Arial"/>
              </a:rPr>
              <a:t>. 2</a:t>
            </a:r>
            <a:r>
              <a:rPr sz="1000" spc="-10" dirty="0">
                <a:latin typeface="Arial"/>
                <a:cs typeface="Arial"/>
              </a:rPr>
              <a:t>0</a:t>
            </a:r>
            <a:r>
              <a:rPr sz="1000" spc="-15" dirty="0">
                <a:latin typeface="Arial"/>
                <a:cs typeface="Arial"/>
              </a:rPr>
              <a:t>1</a:t>
            </a:r>
            <a:r>
              <a:rPr sz="1000" spc="-5" dirty="0">
                <a:latin typeface="Arial"/>
                <a:cs typeface="Arial"/>
              </a:rPr>
              <a:t>9b</a:t>
            </a:r>
            <a:r>
              <a:rPr sz="1000" i="1" spc="-5" dirty="0">
                <a:latin typeface="Arial"/>
                <a:cs typeface="Arial"/>
              </a:rPr>
              <a:t>. </a:t>
            </a:r>
            <a:r>
              <a:rPr sz="1000" i="1" dirty="0">
                <a:latin typeface="Arial"/>
                <a:cs typeface="Arial"/>
              </a:rPr>
              <a:t>R</a:t>
            </a:r>
            <a:r>
              <a:rPr sz="1000" i="1" spc="-10" dirty="0">
                <a:latin typeface="Arial"/>
                <a:cs typeface="Arial"/>
              </a:rPr>
              <a:t>esu</a:t>
            </a:r>
            <a:r>
              <a:rPr sz="1000" i="1" spc="-15" dirty="0">
                <a:latin typeface="Arial"/>
                <a:cs typeface="Arial"/>
              </a:rPr>
              <a:t>l</a:t>
            </a:r>
            <a:r>
              <a:rPr sz="1000" i="1" spc="-5" dirty="0">
                <a:latin typeface="Arial"/>
                <a:cs typeface="Arial"/>
              </a:rPr>
              <a:t>t</a:t>
            </a:r>
            <a:r>
              <a:rPr sz="1000" i="1" dirty="0">
                <a:latin typeface="Arial"/>
                <a:cs typeface="Arial"/>
              </a:rPr>
              <a:t>s</a:t>
            </a:r>
            <a:r>
              <a:rPr sz="1000" i="1" spc="-5" dirty="0">
                <a:latin typeface="Arial"/>
                <a:cs typeface="Arial"/>
              </a:rPr>
              <a:t>-b</a:t>
            </a:r>
            <a:r>
              <a:rPr sz="1000" i="1" spc="-15" dirty="0">
                <a:latin typeface="Arial"/>
                <a:cs typeface="Arial"/>
              </a:rPr>
              <a:t>a</a:t>
            </a:r>
            <a:r>
              <a:rPr sz="1000" i="1" dirty="0">
                <a:latin typeface="Arial"/>
                <a:cs typeface="Arial"/>
              </a:rPr>
              <a:t>s</a:t>
            </a:r>
            <a:r>
              <a:rPr sz="1000" i="1" spc="-5" dirty="0">
                <a:latin typeface="Arial"/>
                <a:cs typeface="Arial"/>
              </a:rPr>
              <a:t>e</a:t>
            </a:r>
            <a:r>
              <a:rPr sz="1000" i="1" spc="-10" dirty="0">
                <a:latin typeface="Arial"/>
                <a:cs typeface="Arial"/>
              </a:rPr>
              <a:t>d</a:t>
            </a:r>
            <a:r>
              <a:rPr sz="1000" i="1" spc="5" dirty="0">
                <a:latin typeface="Arial"/>
                <a:cs typeface="Arial"/>
              </a:rPr>
              <a:t> </a:t>
            </a:r>
            <a:r>
              <a:rPr sz="1000" i="1" spc="-15" dirty="0">
                <a:latin typeface="Arial"/>
                <a:cs typeface="Arial"/>
              </a:rPr>
              <a:t>P</a:t>
            </a:r>
            <a:r>
              <a:rPr sz="1000" i="1" spc="-5" dirty="0">
                <a:latin typeface="Arial"/>
                <a:cs typeface="Arial"/>
              </a:rPr>
              <a:t>erform</a:t>
            </a:r>
            <a:r>
              <a:rPr sz="1000" i="1" spc="-10" dirty="0">
                <a:latin typeface="Arial"/>
                <a:cs typeface="Arial"/>
              </a:rPr>
              <a:t>a</a:t>
            </a:r>
            <a:r>
              <a:rPr sz="1000" i="1" spc="-15" dirty="0">
                <a:latin typeface="Arial"/>
                <a:cs typeface="Arial"/>
              </a:rPr>
              <a:t>n</a:t>
            </a:r>
            <a:r>
              <a:rPr sz="1000" i="1" dirty="0">
                <a:latin typeface="Arial"/>
                <a:cs typeface="Arial"/>
              </a:rPr>
              <a:t>c</a:t>
            </a:r>
            <a:r>
              <a:rPr sz="1000" i="1" spc="-10" dirty="0">
                <a:latin typeface="Arial"/>
                <a:cs typeface="Arial"/>
              </a:rPr>
              <a:t>e</a:t>
            </a:r>
            <a:r>
              <a:rPr sz="1000" i="1" spc="5" dirty="0">
                <a:latin typeface="Arial"/>
                <a:cs typeface="Arial"/>
              </a:rPr>
              <a:t> </a:t>
            </a:r>
            <a:r>
              <a:rPr sz="1000" i="1" spc="-10" dirty="0">
                <a:latin typeface="Arial"/>
                <a:cs typeface="Arial"/>
              </a:rPr>
              <a:t>M</a:t>
            </a:r>
            <a:r>
              <a:rPr sz="1000" i="1" spc="-15" dirty="0">
                <a:latin typeface="Arial"/>
                <a:cs typeface="Arial"/>
              </a:rPr>
              <a:t>a</a:t>
            </a:r>
            <a:r>
              <a:rPr sz="1000" i="1" spc="-5" dirty="0">
                <a:latin typeface="Arial"/>
                <a:cs typeface="Arial"/>
              </a:rPr>
              <a:t>n</a:t>
            </a:r>
            <a:r>
              <a:rPr sz="1000" i="1" spc="-10" dirty="0">
                <a:latin typeface="Arial"/>
                <a:cs typeface="Arial"/>
              </a:rPr>
              <a:t>a</a:t>
            </a:r>
            <a:r>
              <a:rPr sz="1000" i="1" spc="-15" dirty="0">
                <a:latin typeface="Arial"/>
                <a:cs typeface="Arial"/>
              </a:rPr>
              <a:t>g</a:t>
            </a:r>
            <a:r>
              <a:rPr sz="1000" i="1" spc="-5" dirty="0">
                <a:latin typeface="Arial"/>
                <a:cs typeface="Arial"/>
              </a:rPr>
              <a:t>e</a:t>
            </a:r>
            <a:r>
              <a:rPr sz="1000" i="1" spc="-10" dirty="0">
                <a:latin typeface="Arial"/>
                <a:cs typeface="Arial"/>
              </a:rPr>
              <a:t>m</a:t>
            </a:r>
            <a:r>
              <a:rPr sz="1000" i="1" spc="-5" dirty="0">
                <a:latin typeface="Arial"/>
                <a:cs typeface="Arial"/>
              </a:rPr>
              <a:t>ent</a:t>
            </a:r>
            <a:r>
              <a:rPr sz="1000" i="1" spc="5" dirty="0">
                <a:latin typeface="Arial"/>
                <a:cs typeface="Arial"/>
              </a:rPr>
              <a:t> </a:t>
            </a:r>
            <a:r>
              <a:rPr sz="1000" i="1" spc="-15" dirty="0">
                <a:latin typeface="Arial"/>
                <a:cs typeface="Arial"/>
              </a:rPr>
              <a:t>S</a:t>
            </a:r>
            <a:r>
              <a:rPr sz="1000" i="1" dirty="0">
                <a:latin typeface="Arial"/>
                <a:cs typeface="Arial"/>
              </a:rPr>
              <a:t>ys</a:t>
            </a:r>
            <a:r>
              <a:rPr sz="1000" i="1" spc="-10" dirty="0">
                <a:latin typeface="Arial"/>
                <a:cs typeface="Arial"/>
              </a:rPr>
              <a:t>tem</a:t>
            </a:r>
            <a:r>
              <a:rPr sz="1000" i="1" spc="-5" dirty="0">
                <a:latin typeface="Arial"/>
                <a:cs typeface="Arial"/>
              </a:rPr>
              <a:t> </a:t>
            </a:r>
            <a:r>
              <a:rPr sz="1000" i="1" dirty="0">
                <a:latin typeface="Arial"/>
                <a:cs typeface="Arial"/>
              </a:rPr>
              <a:t>U</a:t>
            </a:r>
            <a:r>
              <a:rPr sz="1000" i="1" spc="-10" dirty="0">
                <a:latin typeface="Arial"/>
                <a:cs typeface="Arial"/>
              </a:rPr>
              <a:t>p</a:t>
            </a:r>
            <a:r>
              <a:rPr sz="1000" i="1" spc="-15" dirty="0">
                <a:latin typeface="Arial"/>
                <a:cs typeface="Arial"/>
              </a:rPr>
              <a:t>d</a:t>
            </a:r>
            <a:r>
              <a:rPr sz="1000" i="1" spc="-10" dirty="0">
                <a:latin typeface="Arial"/>
                <a:cs typeface="Arial"/>
              </a:rPr>
              <a:t>a</a:t>
            </a:r>
            <a:r>
              <a:rPr sz="1000" i="1" dirty="0">
                <a:latin typeface="Arial"/>
                <a:cs typeface="Arial"/>
              </a:rPr>
              <a:t>t</a:t>
            </a:r>
            <a:r>
              <a:rPr sz="1000" i="1" spc="-10" dirty="0">
                <a:latin typeface="Arial"/>
                <a:cs typeface="Arial"/>
              </a:rPr>
              <a:t>ed M</a:t>
            </a:r>
            <a:r>
              <a:rPr sz="1000" i="1" spc="-15" dirty="0">
                <a:latin typeface="Arial"/>
                <a:cs typeface="Arial"/>
              </a:rPr>
              <a:t>a</a:t>
            </a:r>
            <a:r>
              <a:rPr sz="1000" i="1" spc="-5" dirty="0">
                <a:latin typeface="Arial"/>
                <a:cs typeface="Arial"/>
              </a:rPr>
              <a:t>n</a:t>
            </a:r>
            <a:r>
              <a:rPr sz="1000" i="1" spc="-10" dirty="0">
                <a:latin typeface="Arial"/>
                <a:cs typeface="Arial"/>
              </a:rPr>
              <a:t>u</a:t>
            </a:r>
            <a:r>
              <a:rPr sz="1000" i="1" spc="-5" dirty="0">
                <a:latin typeface="Arial"/>
                <a:cs typeface="Arial"/>
              </a:rPr>
              <a:t>a</a:t>
            </a:r>
            <a:r>
              <a:rPr sz="1000" i="1" spc="15" dirty="0">
                <a:latin typeface="Arial"/>
                <a:cs typeface="Arial"/>
              </a:rPr>
              <a:t>l</a:t>
            </a:r>
            <a:r>
              <a:rPr sz="1000" spc="-5" dirty="0">
                <a:latin typeface="Arial"/>
                <a:cs typeface="Arial"/>
              </a:rPr>
              <a:t>. P</a:t>
            </a:r>
            <a:r>
              <a:rPr sz="1000" spc="-10" dirty="0">
                <a:latin typeface="Arial"/>
                <a:cs typeface="Arial"/>
              </a:rPr>
              <a:t>asig</a:t>
            </a:r>
            <a:r>
              <a:rPr sz="1000" spc="-5" dirty="0">
                <a:latin typeface="Arial"/>
                <a:cs typeface="Arial"/>
              </a:rPr>
              <a:t> C</a:t>
            </a:r>
            <a:r>
              <a:rPr sz="1000" spc="-10" dirty="0">
                <a:latin typeface="Arial"/>
                <a:cs typeface="Arial"/>
              </a:rPr>
              <a:t>i</a:t>
            </a:r>
            <a:r>
              <a:rPr sz="1000" spc="-5" dirty="0">
                <a:latin typeface="Arial"/>
                <a:cs typeface="Arial"/>
              </a:rPr>
              <a:t>ty.</a:t>
            </a:r>
            <a:endParaRPr sz="1000" dirty="0">
              <a:latin typeface="Arial"/>
              <a:cs typeface="Arial"/>
            </a:endParaRPr>
          </a:p>
          <a:p>
            <a:pPr marL="12700" marR="13970">
              <a:lnSpc>
                <a:spcPct val="120000"/>
              </a:lnSpc>
              <a:spcBef>
                <a:spcPts val="10"/>
              </a:spcBef>
            </a:pPr>
            <a:r>
              <a:rPr sz="1000" spc="-10" dirty="0">
                <a:latin typeface="Arial"/>
                <a:cs typeface="Arial"/>
              </a:rPr>
              <a:t>Governme</a:t>
            </a:r>
            <a:r>
              <a:rPr sz="1000" spc="-5" dirty="0">
                <a:latin typeface="Arial"/>
                <a:cs typeface="Arial"/>
              </a:rPr>
              <a:t>nt </a:t>
            </a:r>
            <a:r>
              <a:rPr sz="1000" spc="-15" dirty="0">
                <a:latin typeface="Arial"/>
                <a:cs typeface="Arial"/>
              </a:rPr>
              <a:t>o</a:t>
            </a:r>
            <a:r>
              <a:rPr sz="1000" spc="-5" dirty="0">
                <a:latin typeface="Arial"/>
                <a:cs typeface="Arial"/>
              </a:rPr>
              <a:t>f</a:t>
            </a:r>
            <a:r>
              <a:rPr sz="1000" spc="5" dirty="0">
                <a:latin typeface="Arial"/>
                <a:cs typeface="Arial"/>
              </a:rPr>
              <a:t> </a:t>
            </a:r>
            <a:r>
              <a:rPr sz="1000" spc="-5" dirty="0">
                <a:latin typeface="Arial"/>
                <a:cs typeface="Arial"/>
              </a:rPr>
              <a:t>the </a:t>
            </a:r>
            <a:r>
              <a:rPr sz="1000" spc="-15" dirty="0">
                <a:latin typeface="Arial"/>
                <a:cs typeface="Arial"/>
              </a:rPr>
              <a:t>P</a:t>
            </a:r>
            <a:r>
              <a:rPr sz="1000" spc="-5" dirty="0">
                <a:latin typeface="Arial"/>
                <a:cs typeface="Arial"/>
              </a:rPr>
              <a:t>h</a:t>
            </a:r>
            <a:r>
              <a:rPr sz="1000" spc="-10" dirty="0">
                <a:latin typeface="Arial"/>
                <a:cs typeface="Arial"/>
              </a:rPr>
              <a:t>i</a:t>
            </a:r>
            <a:r>
              <a:rPr sz="1000" dirty="0">
                <a:latin typeface="Arial"/>
                <a:cs typeface="Arial"/>
              </a:rPr>
              <a:t>l</a:t>
            </a:r>
            <a:r>
              <a:rPr sz="1000" spc="-10" dirty="0">
                <a:latin typeface="Arial"/>
                <a:cs typeface="Arial"/>
              </a:rPr>
              <a:t>i</a:t>
            </a:r>
            <a:r>
              <a:rPr sz="1000" spc="-5" dirty="0">
                <a:latin typeface="Arial"/>
                <a:cs typeface="Arial"/>
              </a:rPr>
              <a:t>ppin</a:t>
            </a:r>
            <a:r>
              <a:rPr sz="1000" spc="-15" dirty="0">
                <a:latin typeface="Arial"/>
                <a:cs typeface="Arial"/>
              </a:rPr>
              <a:t>e</a:t>
            </a:r>
            <a:r>
              <a:rPr sz="1000" dirty="0">
                <a:latin typeface="Arial"/>
                <a:cs typeface="Arial"/>
              </a:rPr>
              <a:t>s</a:t>
            </a:r>
            <a:r>
              <a:rPr sz="1000" spc="-5" dirty="0">
                <a:latin typeface="Arial"/>
                <a:cs typeface="Arial"/>
              </a:rPr>
              <a:t>, </a:t>
            </a:r>
            <a:r>
              <a:rPr sz="1000" spc="-10" dirty="0">
                <a:latin typeface="Arial"/>
                <a:cs typeface="Arial"/>
              </a:rPr>
              <a:t>D</a:t>
            </a:r>
            <a:r>
              <a:rPr sz="1000" spc="-5" dirty="0">
                <a:latin typeface="Arial"/>
                <a:cs typeface="Arial"/>
              </a:rPr>
              <a:t>e</a:t>
            </a:r>
            <a:r>
              <a:rPr sz="1000" spc="-10" dirty="0">
                <a:latin typeface="Arial"/>
                <a:cs typeface="Arial"/>
              </a:rPr>
              <a:t>p</a:t>
            </a:r>
            <a:r>
              <a:rPr sz="1000" spc="-15" dirty="0">
                <a:latin typeface="Arial"/>
                <a:cs typeface="Arial"/>
              </a:rPr>
              <a:t>a</a:t>
            </a:r>
            <a:r>
              <a:rPr sz="1000" spc="-5" dirty="0">
                <a:latin typeface="Arial"/>
                <a:cs typeface="Arial"/>
              </a:rPr>
              <a:t>rtm</a:t>
            </a:r>
            <a:r>
              <a:rPr sz="1000" spc="-10" dirty="0">
                <a:latin typeface="Arial"/>
                <a:cs typeface="Arial"/>
              </a:rPr>
              <a:t>e</a:t>
            </a:r>
            <a:r>
              <a:rPr sz="1000" spc="-15" dirty="0">
                <a:latin typeface="Arial"/>
                <a:cs typeface="Arial"/>
              </a:rPr>
              <a:t>n</a:t>
            </a:r>
            <a:r>
              <a:rPr sz="1000" spc="-5" dirty="0">
                <a:latin typeface="Arial"/>
                <a:cs typeface="Arial"/>
              </a:rPr>
              <a:t>t</a:t>
            </a:r>
            <a:r>
              <a:rPr sz="1000" spc="5" dirty="0">
                <a:latin typeface="Arial"/>
                <a:cs typeface="Arial"/>
              </a:rPr>
              <a:t> </a:t>
            </a:r>
            <a:r>
              <a:rPr sz="1000" spc="-5" dirty="0">
                <a:latin typeface="Arial"/>
                <a:cs typeface="Arial"/>
              </a:rPr>
              <a:t>of E</a:t>
            </a:r>
            <a:r>
              <a:rPr sz="1000" spc="-10" dirty="0">
                <a:latin typeface="Arial"/>
                <a:cs typeface="Arial"/>
              </a:rPr>
              <a:t>d</a:t>
            </a:r>
            <a:r>
              <a:rPr sz="1000" spc="-15" dirty="0">
                <a:latin typeface="Arial"/>
                <a:cs typeface="Arial"/>
              </a:rPr>
              <a:t>u</a:t>
            </a:r>
            <a:r>
              <a:rPr sz="1000" dirty="0">
                <a:latin typeface="Arial"/>
                <a:cs typeface="Arial"/>
              </a:rPr>
              <a:t>c</a:t>
            </a:r>
            <a:r>
              <a:rPr sz="1000" spc="-10" dirty="0">
                <a:latin typeface="Arial"/>
                <a:cs typeface="Arial"/>
              </a:rPr>
              <a:t>a</a:t>
            </a:r>
            <a:r>
              <a:rPr sz="1000" dirty="0">
                <a:latin typeface="Arial"/>
                <a:cs typeface="Arial"/>
              </a:rPr>
              <a:t>ti</a:t>
            </a:r>
            <a:r>
              <a:rPr sz="1000" spc="-10" dirty="0">
                <a:latin typeface="Arial"/>
                <a:cs typeface="Arial"/>
              </a:rPr>
              <a:t>o</a:t>
            </a:r>
            <a:r>
              <a:rPr sz="1000" spc="-15" dirty="0">
                <a:latin typeface="Arial"/>
                <a:cs typeface="Arial"/>
              </a:rPr>
              <a:t>n</a:t>
            </a:r>
            <a:r>
              <a:rPr sz="1000" spc="-5" dirty="0">
                <a:latin typeface="Arial"/>
                <a:cs typeface="Arial"/>
              </a:rPr>
              <a:t>. 2</a:t>
            </a:r>
            <a:r>
              <a:rPr sz="1000" spc="-10" dirty="0">
                <a:latin typeface="Arial"/>
                <a:cs typeface="Arial"/>
              </a:rPr>
              <a:t>0</a:t>
            </a:r>
            <a:r>
              <a:rPr sz="1000" spc="-15" dirty="0">
                <a:latin typeface="Arial"/>
                <a:cs typeface="Arial"/>
              </a:rPr>
              <a:t>1</a:t>
            </a:r>
            <a:r>
              <a:rPr sz="1000" spc="-5" dirty="0">
                <a:latin typeface="Arial"/>
                <a:cs typeface="Arial"/>
              </a:rPr>
              <a:t>7.</a:t>
            </a:r>
            <a:r>
              <a:rPr sz="1000" spc="25" dirty="0">
                <a:latin typeface="Arial"/>
                <a:cs typeface="Arial"/>
              </a:rPr>
              <a:t> </a:t>
            </a:r>
            <a:r>
              <a:rPr sz="1000" i="1" spc="-10" dirty="0">
                <a:latin typeface="Arial"/>
                <a:cs typeface="Arial"/>
              </a:rPr>
              <a:t>Na</a:t>
            </a:r>
            <a:r>
              <a:rPr sz="1000" i="1" dirty="0">
                <a:latin typeface="Arial"/>
                <a:cs typeface="Arial"/>
              </a:rPr>
              <a:t>t</a:t>
            </a:r>
            <a:r>
              <a:rPr sz="1000" i="1" spc="-10" dirty="0">
                <a:latin typeface="Arial"/>
                <a:cs typeface="Arial"/>
              </a:rPr>
              <a:t>i</a:t>
            </a:r>
            <a:r>
              <a:rPr sz="1000" i="1" spc="-5" dirty="0">
                <a:latin typeface="Arial"/>
                <a:cs typeface="Arial"/>
              </a:rPr>
              <a:t>o</a:t>
            </a:r>
            <a:r>
              <a:rPr sz="1000" i="1" spc="-10" dirty="0">
                <a:latin typeface="Arial"/>
                <a:cs typeface="Arial"/>
              </a:rPr>
              <a:t>n</a:t>
            </a:r>
            <a:r>
              <a:rPr sz="1000" i="1" spc="-15" dirty="0">
                <a:latin typeface="Arial"/>
                <a:cs typeface="Arial"/>
              </a:rPr>
              <a:t>a</a:t>
            </a:r>
            <a:r>
              <a:rPr sz="1000" i="1" spc="-5" dirty="0">
                <a:latin typeface="Arial"/>
                <a:cs typeface="Arial"/>
              </a:rPr>
              <a:t>l A</a:t>
            </a:r>
            <a:r>
              <a:rPr sz="1000" i="1" spc="-10" dirty="0">
                <a:latin typeface="Arial"/>
                <a:cs typeface="Arial"/>
              </a:rPr>
              <a:t>d</a:t>
            </a:r>
            <a:r>
              <a:rPr sz="1000" i="1" spc="-15" dirty="0">
                <a:latin typeface="Arial"/>
                <a:cs typeface="Arial"/>
              </a:rPr>
              <a:t>o</a:t>
            </a:r>
            <a:r>
              <a:rPr sz="1000" i="1" spc="-10" dirty="0">
                <a:latin typeface="Arial"/>
                <a:cs typeface="Arial"/>
              </a:rPr>
              <a:t>p</a:t>
            </a:r>
            <a:r>
              <a:rPr sz="1000" i="1" dirty="0">
                <a:latin typeface="Arial"/>
                <a:cs typeface="Arial"/>
              </a:rPr>
              <a:t>t</a:t>
            </a:r>
            <a:r>
              <a:rPr sz="1000" i="1" spc="-10" dirty="0">
                <a:latin typeface="Arial"/>
                <a:cs typeface="Arial"/>
              </a:rPr>
              <a:t>i</a:t>
            </a:r>
            <a:r>
              <a:rPr sz="1000" i="1" spc="-5" dirty="0">
                <a:latin typeface="Arial"/>
                <a:cs typeface="Arial"/>
              </a:rPr>
              <a:t>o</a:t>
            </a:r>
            <a:r>
              <a:rPr sz="1000" i="1" spc="-10" dirty="0">
                <a:latin typeface="Arial"/>
                <a:cs typeface="Arial"/>
              </a:rPr>
              <a:t>n</a:t>
            </a:r>
            <a:r>
              <a:rPr sz="1000" i="1" spc="-5" dirty="0">
                <a:latin typeface="Arial"/>
                <a:cs typeface="Arial"/>
              </a:rPr>
              <a:t> </a:t>
            </a:r>
            <a:r>
              <a:rPr sz="1000" i="1" spc="-15" dirty="0">
                <a:latin typeface="Arial"/>
                <a:cs typeface="Arial"/>
              </a:rPr>
              <a:t>a</a:t>
            </a:r>
            <a:r>
              <a:rPr sz="1000" i="1" spc="-5" dirty="0">
                <a:latin typeface="Arial"/>
                <a:cs typeface="Arial"/>
              </a:rPr>
              <a:t>n</a:t>
            </a:r>
            <a:r>
              <a:rPr sz="1000" i="1" spc="-10" dirty="0">
                <a:latin typeface="Arial"/>
                <a:cs typeface="Arial"/>
              </a:rPr>
              <a:t>d</a:t>
            </a:r>
            <a:r>
              <a:rPr sz="1000" i="1" spc="-5" dirty="0">
                <a:latin typeface="Arial"/>
                <a:cs typeface="Arial"/>
              </a:rPr>
              <a:t> </a:t>
            </a:r>
            <a:r>
              <a:rPr sz="1000" i="1" spc="-10" dirty="0">
                <a:latin typeface="Arial"/>
                <a:cs typeface="Arial"/>
              </a:rPr>
              <a:t>I</a:t>
            </a:r>
            <a:r>
              <a:rPr sz="1000" i="1" spc="-5" dirty="0">
                <a:latin typeface="Arial"/>
                <a:cs typeface="Arial"/>
              </a:rPr>
              <a:t>m</a:t>
            </a:r>
            <a:r>
              <a:rPr sz="1000" i="1" spc="-10" dirty="0">
                <a:latin typeface="Arial"/>
                <a:cs typeface="Arial"/>
              </a:rPr>
              <a:t>p</a:t>
            </a:r>
            <a:r>
              <a:rPr sz="1000" i="1" spc="-15" dirty="0">
                <a:latin typeface="Arial"/>
                <a:cs typeface="Arial"/>
              </a:rPr>
              <a:t>l</a:t>
            </a:r>
            <a:r>
              <a:rPr sz="1000" i="1" spc="-5" dirty="0">
                <a:latin typeface="Arial"/>
                <a:cs typeface="Arial"/>
              </a:rPr>
              <a:t>e</a:t>
            </a:r>
            <a:r>
              <a:rPr sz="1000" i="1" spc="-10" dirty="0">
                <a:latin typeface="Arial"/>
                <a:cs typeface="Arial"/>
              </a:rPr>
              <a:t>m</a:t>
            </a:r>
            <a:r>
              <a:rPr sz="1000" i="1" spc="-5" dirty="0">
                <a:latin typeface="Arial"/>
                <a:cs typeface="Arial"/>
              </a:rPr>
              <a:t>ent</a:t>
            </a:r>
            <a:r>
              <a:rPr sz="1000" i="1" spc="-15" dirty="0">
                <a:latin typeface="Arial"/>
                <a:cs typeface="Arial"/>
              </a:rPr>
              <a:t>a</a:t>
            </a:r>
            <a:r>
              <a:rPr sz="1000" i="1" spc="5" dirty="0">
                <a:latin typeface="Arial"/>
                <a:cs typeface="Arial"/>
              </a:rPr>
              <a:t>t</a:t>
            </a:r>
            <a:r>
              <a:rPr sz="1000" i="1" spc="-10" dirty="0">
                <a:latin typeface="Arial"/>
                <a:cs typeface="Arial"/>
              </a:rPr>
              <a:t>ion</a:t>
            </a:r>
            <a:r>
              <a:rPr sz="1000" i="1" spc="5" dirty="0">
                <a:latin typeface="Arial"/>
                <a:cs typeface="Arial"/>
              </a:rPr>
              <a:t> </a:t>
            </a:r>
            <a:r>
              <a:rPr sz="1000" i="1" spc="-5" dirty="0">
                <a:latin typeface="Arial"/>
                <a:cs typeface="Arial"/>
              </a:rPr>
              <a:t>of </a:t>
            </a:r>
            <a:r>
              <a:rPr sz="1000" i="1" dirty="0">
                <a:latin typeface="Arial"/>
                <a:cs typeface="Arial"/>
              </a:rPr>
              <a:t>t</a:t>
            </a:r>
            <a:r>
              <a:rPr sz="1000" i="1" spc="-5" dirty="0">
                <a:latin typeface="Arial"/>
                <a:cs typeface="Arial"/>
              </a:rPr>
              <a:t>h</a:t>
            </a:r>
            <a:r>
              <a:rPr sz="1000" i="1" spc="-10" dirty="0">
                <a:latin typeface="Arial"/>
                <a:cs typeface="Arial"/>
              </a:rPr>
              <a:t>e</a:t>
            </a:r>
            <a:r>
              <a:rPr sz="1000" i="1" spc="-5" dirty="0">
                <a:latin typeface="Arial"/>
                <a:cs typeface="Arial"/>
              </a:rPr>
              <a:t> </a:t>
            </a:r>
            <a:r>
              <a:rPr sz="1000" i="1" spc="-20" dirty="0">
                <a:latin typeface="Arial"/>
                <a:cs typeface="Arial"/>
              </a:rPr>
              <a:t>P</a:t>
            </a:r>
            <a:r>
              <a:rPr sz="1000" i="1" spc="-5" dirty="0">
                <a:latin typeface="Arial"/>
                <a:cs typeface="Arial"/>
              </a:rPr>
              <a:t>h</a:t>
            </a:r>
            <a:r>
              <a:rPr sz="1000" i="1" spc="-10" dirty="0">
                <a:latin typeface="Arial"/>
                <a:cs typeface="Arial"/>
              </a:rPr>
              <a:t>i</a:t>
            </a:r>
            <a:r>
              <a:rPr sz="1000" i="1" dirty="0">
                <a:latin typeface="Arial"/>
                <a:cs typeface="Arial"/>
              </a:rPr>
              <a:t>l</a:t>
            </a:r>
            <a:r>
              <a:rPr sz="1000" i="1" spc="-10" dirty="0">
                <a:latin typeface="Arial"/>
                <a:cs typeface="Arial"/>
              </a:rPr>
              <a:t>i</a:t>
            </a:r>
            <a:r>
              <a:rPr sz="1000" i="1" spc="-5" dirty="0">
                <a:latin typeface="Arial"/>
                <a:cs typeface="Arial"/>
              </a:rPr>
              <a:t>ppine </a:t>
            </a:r>
            <a:r>
              <a:rPr sz="1000" i="1" spc="-15" dirty="0">
                <a:latin typeface="Arial"/>
                <a:cs typeface="Arial"/>
              </a:rPr>
              <a:t>P</a:t>
            </a:r>
            <a:r>
              <a:rPr sz="1000" i="1" spc="-5" dirty="0">
                <a:latin typeface="Arial"/>
                <a:cs typeface="Arial"/>
              </a:rPr>
              <a:t>rof</a:t>
            </a:r>
            <a:r>
              <a:rPr sz="1000" i="1" spc="-15" dirty="0">
                <a:latin typeface="Arial"/>
                <a:cs typeface="Arial"/>
              </a:rPr>
              <a:t>e</a:t>
            </a:r>
            <a:r>
              <a:rPr sz="1000" i="1" dirty="0">
                <a:latin typeface="Arial"/>
                <a:cs typeface="Arial"/>
              </a:rPr>
              <a:t>ss</a:t>
            </a:r>
            <a:r>
              <a:rPr sz="1000" i="1" spc="-10" dirty="0">
                <a:latin typeface="Arial"/>
                <a:cs typeface="Arial"/>
              </a:rPr>
              <a:t>i</a:t>
            </a:r>
            <a:r>
              <a:rPr sz="1000" i="1" spc="-5" dirty="0">
                <a:latin typeface="Arial"/>
                <a:cs typeface="Arial"/>
              </a:rPr>
              <a:t>o</a:t>
            </a:r>
            <a:r>
              <a:rPr sz="1000" i="1" spc="-10" dirty="0">
                <a:latin typeface="Arial"/>
                <a:cs typeface="Arial"/>
              </a:rPr>
              <a:t>n</a:t>
            </a:r>
            <a:r>
              <a:rPr sz="1000" i="1" spc="-5" dirty="0">
                <a:latin typeface="Arial"/>
                <a:cs typeface="Arial"/>
              </a:rPr>
              <a:t>al</a:t>
            </a:r>
            <a:r>
              <a:rPr sz="1000" i="1" spc="-10" dirty="0">
                <a:latin typeface="Arial"/>
                <a:cs typeface="Arial"/>
              </a:rPr>
              <a:t> </a:t>
            </a:r>
            <a:r>
              <a:rPr sz="1000" i="1" spc="-5" dirty="0">
                <a:latin typeface="Arial"/>
                <a:cs typeface="Arial"/>
              </a:rPr>
              <a:t>S</a:t>
            </a:r>
            <a:r>
              <a:rPr sz="1000" i="1" spc="5" dirty="0">
                <a:latin typeface="Arial"/>
                <a:cs typeface="Arial"/>
              </a:rPr>
              <a:t>t</a:t>
            </a:r>
            <a:r>
              <a:rPr sz="1000" i="1" spc="-10" dirty="0">
                <a:latin typeface="Arial"/>
                <a:cs typeface="Arial"/>
              </a:rPr>
              <a:t>a</a:t>
            </a:r>
            <a:r>
              <a:rPr sz="1000" i="1" spc="-15" dirty="0">
                <a:latin typeface="Arial"/>
                <a:cs typeface="Arial"/>
              </a:rPr>
              <a:t>n</a:t>
            </a:r>
            <a:r>
              <a:rPr sz="1000" i="1" spc="-10" dirty="0">
                <a:latin typeface="Arial"/>
                <a:cs typeface="Arial"/>
              </a:rPr>
              <a:t>d</a:t>
            </a:r>
            <a:r>
              <a:rPr sz="1000" i="1" spc="-15" dirty="0">
                <a:latin typeface="Arial"/>
                <a:cs typeface="Arial"/>
              </a:rPr>
              <a:t>a</a:t>
            </a:r>
            <a:r>
              <a:rPr sz="1000" i="1" spc="10" dirty="0">
                <a:latin typeface="Arial"/>
                <a:cs typeface="Arial"/>
              </a:rPr>
              <a:t>r</a:t>
            </a:r>
            <a:r>
              <a:rPr sz="1000" i="1" spc="-10" dirty="0">
                <a:latin typeface="Arial"/>
                <a:cs typeface="Arial"/>
              </a:rPr>
              <a:t>ds </a:t>
            </a:r>
            <a:r>
              <a:rPr sz="1000" i="1" spc="-5" dirty="0">
                <a:latin typeface="Arial"/>
                <a:cs typeface="Arial"/>
              </a:rPr>
              <a:t>f</a:t>
            </a:r>
            <a:r>
              <a:rPr sz="1000" i="1" spc="-15" dirty="0">
                <a:latin typeface="Arial"/>
                <a:cs typeface="Arial"/>
              </a:rPr>
              <a:t>o</a:t>
            </a:r>
            <a:r>
              <a:rPr sz="1000" i="1" spc="-5" dirty="0">
                <a:latin typeface="Arial"/>
                <a:cs typeface="Arial"/>
              </a:rPr>
              <a:t>r </a:t>
            </a:r>
            <a:r>
              <a:rPr sz="1000" i="1" spc="-10" dirty="0">
                <a:latin typeface="Arial"/>
                <a:cs typeface="Arial"/>
              </a:rPr>
              <a:t>Teac</a:t>
            </a:r>
            <a:r>
              <a:rPr sz="1000" i="1" spc="-5" dirty="0">
                <a:latin typeface="Arial"/>
                <a:cs typeface="Arial"/>
              </a:rPr>
              <a:t>her</a:t>
            </a:r>
            <a:r>
              <a:rPr sz="1000" i="1" dirty="0">
                <a:latin typeface="Arial"/>
                <a:cs typeface="Arial"/>
              </a:rPr>
              <a:t>s</a:t>
            </a:r>
            <a:r>
              <a:rPr sz="1000" i="1" spc="-5" dirty="0">
                <a:latin typeface="Arial"/>
                <a:cs typeface="Arial"/>
              </a:rPr>
              <a:t>.</a:t>
            </a:r>
            <a:r>
              <a:rPr sz="1000" i="1" spc="40" dirty="0">
                <a:latin typeface="Arial"/>
                <a:cs typeface="Arial"/>
              </a:rPr>
              <a:t> </a:t>
            </a:r>
            <a:r>
              <a:rPr sz="1000" spc="-15" dirty="0">
                <a:latin typeface="Arial"/>
                <a:cs typeface="Arial"/>
              </a:rPr>
              <a:t>P</a:t>
            </a:r>
            <a:r>
              <a:rPr sz="1000" spc="-10" dirty="0">
                <a:latin typeface="Arial"/>
                <a:cs typeface="Arial"/>
              </a:rPr>
              <a:t>a</a:t>
            </a:r>
            <a:r>
              <a:rPr sz="1000" spc="5" dirty="0">
                <a:latin typeface="Arial"/>
                <a:cs typeface="Arial"/>
              </a:rPr>
              <a:t>s</a:t>
            </a:r>
            <a:r>
              <a:rPr sz="1000" dirty="0">
                <a:latin typeface="Arial"/>
                <a:cs typeface="Arial"/>
              </a:rPr>
              <a:t>i</a:t>
            </a:r>
            <a:r>
              <a:rPr sz="1000" spc="-10" dirty="0">
                <a:latin typeface="Arial"/>
                <a:cs typeface="Arial"/>
              </a:rPr>
              <a:t>g</a:t>
            </a:r>
            <a:r>
              <a:rPr sz="1000" spc="-5" dirty="0">
                <a:latin typeface="Arial"/>
                <a:cs typeface="Arial"/>
              </a:rPr>
              <a:t> </a:t>
            </a:r>
            <a:r>
              <a:rPr sz="1000" spc="-10" dirty="0">
                <a:latin typeface="Arial"/>
                <a:cs typeface="Arial"/>
              </a:rPr>
              <a:t>C</a:t>
            </a:r>
            <a:r>
              <a:rPr sz="1000" spc="-15" dirty="0">
                <a:latin typeface="Arial"/>
                <a:cs typeface="Arial"/>
              </a:rPr>
              <a:t>i</a:t>
            </a:r>
            <a:r>
              <a:rPr sz="1000" spc="-5" dirty="0">
                <a:latin typeface="Arial"/>
                <a:cs typeface="Arial"/>
              </a:rPr>
              <a:t>ty.</a:t>
            </a:r>
            <a:r>
              <a:rPr sz="1000" spc="-10" dirty="0">
                <a:latin typeface="Arial"/>
                <a:cs typeface="Arial"/>
              </a:rPr>
              <a:t> Governme</a:t>
            </a:r>
            <a:r>
              <a:rPr sz="1000" spc="-5" dirty="0">
                <a:latin typeface="Arial"/>
                <a:cs typeface="Arial"/>
              </a:rPr>
              <a:t>nt</a:t>
            </a:r>
            <a:r>
              <a:rPr sz="1000" spc="114" dirty="0">
                <a:latin typeface="Arial"/>
                <a:cs typeface="Arial"/>
              </a:rPr>
              <a:t> </a:t>
            </a:r>
            <a:r>
              <a:rPr sz="1000" spc="-5" dirty="0">
                <a:latin typeface="Arial"/>
                <a:cs typeface="Arial"/>
              </a:rPr>
              <a:t>of</a:t>
            </a:r>
            <a:r>
              <a:rPr sz="1000" spc="114" dirty="0">
                <a:latin typeface="Arial"/>
                <a:cs typeface="Arial"/>
              </a:rPr>
              <a:t> </a:t>
            </a:r>
            <a:r>
              <a:rPr sz="1000" spc="5" dirty="0">
                <a:latin typeface="Arial"/>
                <a:cs typeface="Arial"/>
              </a:rPr>
              <a:t>t</a:t>
            </a:r>
            <a:r>
              <a:rPr sz="1000" spc="-10" dirty="0">
                <a:latin typeface="Arial"/>
                <a:cs typeface="Arial"/>
              </a:rPr>
              <a:t>he</a:t>
            </a:r>
            <a:r>
              <a:rPr sz="1000" spc="125" dirty="0">
                <a:latin typeface="Arial"/>
                <a:cs typeface="Arial"/>
              </a:rPr>
              <a:t> </a:t>
            </a:r>
            <a:r>
              <a:rPr sz="1000" spc="-15" dirty="0">
                <a:latin typeface="Arial"/>
                <a:cs typeface="Arial"/>
              </a:rPr>
              <a:t>P</a:t>
            </a:r>
            <a:r>
              <a:rPr sz="1000" spc="-5" dirty="0">
                <a:latin typeface="Arial"/>
                <a:cs typeface="Arial"/>
              </a:rPr>
              <a:t>h</a:t>
            </a:r>
            <a:r>
              <a:rPr sz="1000" spc="-10" dirty="0">
                <a:latin typeface="Arial"/>
                <a:cs typeface="Arial"/>
              </a:rPr>
              <a:t>i</a:t>
            </a:r>
            <a:r>
              <a:rPr sz="1000" dirty="0">
                <a:latin typeface="Arial"/>
                <a:cs typeface="Arial"/>
              </a:rPr>
              <a:t>l</a:t>
            </a:r>
            <a:r>
              <a:rPr sz="1000" spc="-10" dirty="0">
                <a:latin typeface="Arial"/>
                <a:cs typeface="Arial"/>
              </a:rPr>
              <a:t>i</a:t>
            </a:r>
            <a:r>
              <a:rPr sz="1000" spc="-5" dirty="0">
                <a:latin typeface="Arial"/>
                <a:cs typeface="Arial"/>
              </a:rPr>
              <a:t>ppin</a:t>
            </a:r>
            <a:r>
              <a:rPr sz="1000" spc="-15" dirty="0">
                <a:latin typeface="Arial"/>
                <a:cs typeface="Arial"/>
              </a:rPr>
              <a:t>e</a:t>
            </a:r>
            <a:r>
              <a:rPr sz="1000" dirty="0">
                <a:latin typeface="Arial"/>
                <a:cs typeface="Arial"/>
              </a:rPr>
              <a:t>s</a:t>
            </a:r>
            <a:r>
              <a:rPr sz="1000" spc="-5" dirty="0">
                <a:latin typeface="Arial"/>
                <a:cs typeface="Arial"/>
              </a:rPr>
              <a:t>,</a:t>
            </a:r>
            <a:r>
              <a:rPr sz="1000" spc="114" dirty="0">
                <a:latin typeface="Arial"/>
                <a:cs typeface="Arial"/>
              </a:rPr>
              <a:t> </a:t>
            </a:r>
            <a:r>
              <a:rPr sz="1000" dirty="0">
                <a:latin typeface="Arial"/>
                <a:cs typeface="Arial"/>
              </a:rPr>
              <a:t>D</a:t>
            </a:r>
            <a:r>
              <a:rPr sz="1000" spc="-10" dirty="0">
                <a:latin typeface="Arial"/>
                <a:cs typeface="Arial"/>
              </a:rPr>
              <a:t>e</a:t>
            </a:r>
            <a:r>
              <a:rPr sz="1000" spc="-15" dirty="0">
                <a:latin typeface="Arial"/>
                <a:cs typeface="Arial"/>
              </a:rPr>
              <a:t>p</a:t>
            </a:r>
            <a:r>
              <a:rPr sz="1000" spc="-5" dirty="0">
                <a:latin typeface="Arial"/>
                <a:cs typeface="Arial"/>
              </a:rPr>
              <a:t>ar</a:t>
            </a:r>
            <a:r>
              <a:rPr sz="1000" spc="5" dirty="0">
                <a:latin typeface="Arial"/>
                <a:cs typeface="Arial"/>
              </a:rPr>
              <a:t>t</a:t>
            </a:r>
            <a:r>
              <a:rPr sz="1000" spc="-10" dirty="0">
                <a:latin typeface="Arial"/>
                <a:cs typeface="Arial"/>
              </a:rPr>
              <a:t>m</a:t>
            </a:r>
            <a:r>
              <a:rPr sz="1000" spc="-15" dirty="0">
                <a:latin typeface="Arial"/>
                <a:cs typeface="Arial"/>
              </a:rPr>
              <a:t>e</a:t>
            </a:r>
            <a:r>
              <a:rPr sz="1000" spc="-5" dirty="0">
                <a:latin typeface="Arial"/>
                <a:cs typeface="Arial"/>
              </a:rPr>
              <a:t>nt</a:t>
            </a:r>
            <a:r>
              <a:rPr sz="1000" spc="125" dirty="0">
                <a:latin typeface="Arial"/>
                <a:cs typeface="Arial"/>
              </a:rPr>
              <a:t> </a:t>
            </a:r>
            <a:r>
              <a:rPr sz="1000" spc="-5" dirty="0">
                <a:latin typeface="Arial"/>
                <a:cs typeface="Arial"/>
              </a:rPr>
              <a:t>of</a:t>
            </a:r>
            <a:r>
              <a:rPr sz="1000" spc="135" dirty="0">
                <a:latin typeface="Arial"/>
                <a:cs typeface="Arial"/>
              </a:rPr>
              <a:t> </a:t>
            </a:r>
            <a:r>
              <a:rPr sz="1000" spc="-15" dirty="0">
                <a:latin typeface="Arial"/>
                <a:cs typeface="Arial"/>
              </a:rPr>
              <a:t>E</a:t>
            </a:r>
            <a:r>
              <a:rPr sz="1000" spc="-10" dirty="0">
                <a:latin typeface="Arial"/>
                <a:cs typeface="Arial"/>
              </a:rPr>
              <a:t>d</a:t>
            </a:r>
            <a:r>
              <a:rPr sz="1000" spc="-15" dirty="0">
                <a:latin typeface="Arial"/>
                <a:cs typeface="Arial"/>
              </a:rPr>
              <a:t>u</a:t>
            </a:r>
            <a:r>
              <a:rPr sz="1000" dirty="0">
                <a:latin typeface="Arial"/>
                <a:cs typeface="Arial"/>
              </a:rPr>
              <a:t>c</a:t>
            </a:r>
            <a:r>
              <a:rPr sz="1000" spc="-10" dirty="0">
                <a:latin typeface="Arial"/>
                <a:cs typeface="Arial"/>
              </a:rPr>
              <a:t>a</a:t>
            </a:r>
            <a:r>
              <a:rPr sz="1000" dirty="0">
                <a:latin typeface="Arial"/>
                <a:cs typeface="Arial"/>
              </a:rPr>
              <a:t>t</a:t>
            </a:r>
            <a:r>
              <a:rPr sz="1000" spc="-10" dirty="0">
                <a:latin typeface="Arial"/>
                <a:cs typeface="Arial"/>
              </a:rPr>
              <a:t>io</a:t>
            </a:r>
            <a:r>
              <a:rPr sz="1000" spc="-15" dirty="0">
                <a:latin typeface="Arial"/>
                <a:cs typeface="Arial"/>
              </a:rPr>
              <a:t>n</a:t>
            </a:r>
            <a:r>
              <a:rPr sz="1000" spc="-5" dirty="0">
                <a:latin typeface="Arial"/>
                <a:cs typeface="Arial"/>
              </a:rPr>
              <a:t>.</a:t>
            </a:r>
            <a:r>
              <a:rPr sz="1000" spc="125" dirty="0">
                <a:latin typeface="Arial"/>
                <a:cs typeface="Arial"/>
              </a:rPr>
              <a:t> </a:t>
            </a:r>
            <a:r>
              <a:rPr sz="1000" spc="-5" dirty="0">
                <a:latin typeface="Arial"/>
                <a:cs typeface="Arial"/>
              </a:rPr>
              <a:t>2</a:t>
            </a:r>
            <a:r>
              <a:rPr sz="1000" spc="-10" dirty="0">
                <a:latin typeface="Arial"/>
                <a:cs typeface="Arial"/>
              </a:rPr>
              <a:t>0</a:t>
            </a:r>
            <a:r>
              <a:rPr sz="1000" spc="-15" dirty="0">
                <a:latin typeface="Arial"/>
                <a:cs typeface="Arial"/>
              </a:rPr>
              <a:t>1</a:t>
            </a:r>
            <a:r>
              <a:rPr sz="1000" spc="-5" dirty="0">
                <a:latin typeface="Arial"/>
                <a:cs typeface="Arial"/>
              </a:rPr>
              <a:t>6a. </a:t>
            </a:r>
            <a:r>
              <a:rPr sz="1000" spc="-135" dirty="0">
                <a:latin typeface="Arial"/>
                <a:cs typeface="Arial"/>
              </a:rPr>
              <a:t> </a:t>
            </a:r>
            <a:r>
              <a:rPr sz="1000" i="1" spc="5" dirty="0">
                <a:latin typeface="Arial"/>
                <a:cs typeface="Arial"/>
              </a:rPr>
              <a:t>T</a:t>
            </a:r>
            <a:r>
              <a:rPr sz="1000" i="1" spc="-10" dirty="0">
                <a:latin typeface="Arial"/>
                <a:cs typeface="Arial"/>
              </a:rPr>
              <a:t>he</a:t>
            </a:r>
            <a:r>
              <a:rPr sz="1000" i="1" spc="125" dirty="0">
                <a:latin typeface="Arial"/>
                <a:cs typeface="Arial"/>
              </a:rPr>
              <a:t> </a:t>
            </a:r>
            <a:r>
              <a:rPr sz="1000" i="1" spc="-10" dirty="0">
                <a:latin typeface="Arial"/>
                <a:cs typeface="Arial"/>
              </a:rPr>
              <a:t>L</a:t>
            </a:r>
            <a:r>
              <a:rPr sz="1000" i="1" spc="-15" dirty="0">
                <a:latin typeface="Arial"/>
                <a:cs typeface="Arial"/>
              </a:rPr>
              <a:t>e</a:t>
            </a:r>
            <a:r>
              <a:rPr sz="1000" i="1" spc="-10" dirty="0">
                <a:latin typeface="Arial"/>
                <a:cs typeface="Arial"/>
              </a:rPr>
              <a:t>a</a:t>
            </a:r>
            <a:r>
              <a:rPr sz="1000" i="1" spc="5" dirty="0">
                <a:latin typeface="Arial"/>
                <a:cs typeface="Arial"/>
              </a:rPr>
              <a:t>r</a:t>
            </a:r>
            <a:r>
              <a:rPr sz="1000" i="1" spc="-10" dirty="0">
                <a:latin typeface="Arial"/>
                <a:cs typeface="Arial"/>
              </a:rPr>
              <a:t>n</a:t>
            </a:r>
            <a:r>
              <a:rPr sz="1000" i="1" spc="-15" dirty="0">
                <a:latin typeface="Arial"/>
                <a:cs typeface="Arial"/>
              </a:rPr>
              <a:t>i</a:t>
            </a:r>
            <a:r>
              <a:rPr sz="1000" i="1" spc="-5" dirty="0">
                <a:latin typeface="Arial"/>
                <a:cs typeface="Arial"/>
              </a:rPr>
              <a:t>n</a:t>
            </a:r>
            <a:r>
              <a:rPr sz="1000" i="1" spc="-10" dirty="0">
                <a:latin typeface="Arial"/>
                <a:cs typeface="Arial"/>
              </a:rPr>
              <a:t>g</a:t>
            </a:r>
            <a:r>
              <a:rPr sz="1000" i="1" spc="125" dirty="0">
                <a:latin typeface="Arial"/>
                <a:cs typeface="Arial"/>
              </a:rPr>
              <a:t> </a:t>
            </a:r>
            <a:r>
              <a:rPr sz="1000" i="1" spc="-15" dirty="0">
                <a:latin typeface="Arial"/>
                <a:cs typeface="Arial"/>
              </a:rPr>
              <a:t>A</a:t>
            </a:r>
            <a:r>
              <a:rPr sz="1000" i="1" dirty="0">
                <a:latin typeface="Arial"/>
                <a:cs typeface="Arial"/>
              </a:rPr>
              <a:t>c</a:t>
            </a:r>
            <a:r>
              <a:rPr sz="1000" i="1" spc="-5" dirty="0">
                <a:latin typeface="Arial"/>
                <a:cs typeface="Arial"/>
              </a:rPr>
              <a:t>t</a:t>
            </a:r>
            <a:r>
              <a:rPr sz="1000" i="1" spc="-15" dirty="0">
                <a:latin typeface="Arial"/>
                <a:cs typeface="Arial"/>
              </a:rPr>
              <a:t>i</a:t>
            </a:r>
            <a:r>
              <a:rPr sz="1000" i="1" spc="-5" dirty="0">
                <a:latin typeface="Arial"/>
                <a:cs typeface="Arial"/>
              </a:rPr>
              <a:t>o</a:t>
            </a:r>
            <a:r>
              <a:rPr sz="1000" i="1" spc="-10" dirty="0">
                <a:latin typeface="Arial"/>
                <a:cs typeface="Arial"/>
              </a:rPr>
              <a:t>n</a:t>
            </a:r>
            <a:r>
              <a:rPr sz="1000" i="1" spc="114" dirty="0">
                <a:latin typeface="Arial"/>
                <a:cs typeface="Arial"/>
              </a:rPr>
              <a:t> </a:t>
            </a:r>
            <a:r>
              <a:rPr sz="1000" i="1" dirty="0">
                <a:latin typeface="Arial"/>
                <a:cs typeface="Arial"/>
              </a:rPr>
              <a:t>C</a:t>
            </a:r>
            <a:r>
              <a:rPr sz="1000" i="1" spc="-5" dirty="0">
                <a:latin typeface="Arial"/>
                <a:cs typeface="Arial"/>
              </a:rPr>
              <a:t>ell</a:t>
            </a:r>
            <a:r>
              <a:rPr sz="1000" i="1" spc="120" dirty="0">
                <a:latin typeface="Arial"/>
                <a:cs typeface="Arial"/>
              </a:rPr>
              <a:t> </a:t>
            </a:r>
            <a:r>
              <a:rPr sz="1000" i="1" spc="-10" dirty="0">
                <a:latin typeface="Arial"/>
                <a:cs typeface="Arial"/>
              </a:rPr>
              <a:t>as</a:t>
            </a:r>
            <a:r>
              <a:rPr sz="1000" i="1" spc="120" dirty="0">
                <a:latin typeface="Arial"/>
                <a:cs typeface="Arial"/>
              </a:rPr>
              <a:t> </a:t>
            </a:r>
            <a:r>
              <a:rPr sz="1000" i="1" spc="-10" dirty="0">
                <a:latin typeface="Arial"/>
                <a:cs typeface="Arial"/>
              </a:rPr>
              <a:t>a</a:t>
            </a:r>
            <a:r>
              <a:rPr sz="1000" i="1" spc="125" dirty="0">
                <a:latin typeface="Arial"/>
                <a:cs typeface="Arial"/>
              </a:rPr>
              <a:t> </a:t>
            </a:r>
            <a:r>
              <a:rPr sz="1000" i="1" spc="-10" dirty="0">
                <a:latin typeface="Arial"/>
                <a:cs typeface="Arial"/>
              </a:rPr>
              <a:t>K</a:t>
            </a:r>
            <a:r>
              <a:rPr sz="1000" i="1" spc="120" dirty="0">
                <a:latin typeface="Arial"/>
                <a:cs typeface="Arial"/>
              </a:rPr>
              <a:t> </a:t>
            </a:r>
            <a:r>
              <a:rPr sz="1000" i="1" spc="-5" dirty="0">
                <a:latin typeface="Arial"/>
                <a:cs typeface="Arial"/>
              </a:rPr>
              <a:t>to</a:t>
            </a:r>
            <a:r>
              <a:rPr sz="1000" i="1" spc="125" dirty="0">
                <a:latin typeface="Arial"/>
                <a:cs typeface="Arial"/>
              </a:rPr>
              <a:t> </a:t>
            </a:r>
            <a:r>
              <a:rPr sz="1000" i="1" spc="-10" dirty="0">
                <a:latin typeface="Arial"/>
                <a:cs typeface="Arial"/>
              </a:rPr>
              <a:t>12</a:t>
            </a:r>
            <a:r>
              <a:rPr sz="1000" i="1" spc="135" dirty="0">
                <a:latin typeface="Arial"/>
                <a:cs typeface="Arial"/>
              </a:rPr>
              <a:t> </a:t>
            </a:r>
            <a:r>
              <a:rPr sz="1000" i="1" spc="-5" dirty="0">
                <a:latin typeface="Arial"/>
                <a:cs typeface="Arial"/>
              </a:rPr>
              <a:t>B</a:t>
            </a:r>
            <a:r>
              <a:rPr sz="1000" i="1" spc="-10" dirty="0">
                <a:latin typeface="Arial"/>
                <a:cs typeface="Arial"/>
              </a:rPr>
              <a:t>asi</a:t>
            </a:r>
            <a:r>
              <a:rPr sz="1000" i="1" spc="-5" dirty="0">
                <a:latin typeface="Arial"/>
                <a:cs typeface="Arial"/>
              </a:rPr>
              <a:t>c</a:t>
            </a:r>
            <a:r>
              <a:rPr sz="1000" i="1" spc="120" dirty="0">
                <a:latin typeface="Arial"/>
                <a:cs typeface="Arial"/>
              </a:rPr>
              <a:t> </a:t>
            </a:r>
            <a:r>
              <a:rPr sz="1000" i="1" spc="-5" dirty="0">
                <a:latin typeface="Arial"/>
                <a:cs typeface="Arial"/>
              </a:rPr>
              <a:t>E</a:t>
            </a:r>
            <a:r>
              <a:rPr sz="1000" i="1" spc="-10" dirty="0">
                <a:latin typeface="Arial"/>
                <a:cs typeface="Arial"/>
              </a:rPr>
              <a:t>d</a:t>
            </a:r>
            <a:r>
              <a:rPr sz="1000" i="1" spc="-15" dirty="0">
                <a:latin typeface="Arial"/>
                <a:cs typeface="Arial"/>
              </a:rPr>
              <a:t>u</a:t>
            </a:r>
            <a:r>
              <a:rPr sz="1000" i="1" dirty="0">
                <a:latin typeface="Arial"/>
                <a:cs typeface="Arial"/>
              </a:rPr>
              <a:t>c</a:t>
            </a:r>
            <a:r>
              <a:rPr sz="1000" i="1" spc="-10" dirty="0">
                <a:latin typeface="Arial"/>
                <a:cs typeface="Arial"/>
              </a:rPr>
              <a:t>a</a:t>
            </a:r>
            <a:r>
              <a:rPr sz="1000" i="1" dirty="0">
                <a:latin typeface="Arial"/>
                <a:cs typeface="Arial"/>
              </a:rPr>
              <a:t>t</a:t>
            </a:r>
            <a:r>
              <a:rPr sz="1000" i="1" spc="-10" dirty="0">
                <a:latin typeface="Arial"/>
                <a:cs typeface="Arial"/>
              </a:rPr>
              <a:t>ion</a:t>
            </a:r>
            <a:r>
              <a:rPr sz="1000" i="1" spc="120" dirty="0">
                <a:latin typeface="Arial"/>
                <a:cs typeface="Arial"/>
              </a:rPr>
              <a:t> </a:t>
            </a:r>
            <a:r>
              <a:rPr sz="1000" i="1" spc="-15" dirty="0">
                <a:latin typeface="Arial"/>
                <a:cs typeface="Arial"/>
              </a:rPr>
              <a:t>P</a:t>
            </a:r>
            <a:r>
              <a:rPr sz="1000" i="1" spc="10" dirty="0">
                <a:latin typeface="Arial"/>
                <a:cs typeface="Arial"/>
              </a:rPr>
              <a:t>r</a:t>
            </a:r>
            <a:r>
              <a:rPr sz="1000" i="1" spc="-10" dirty="0">
                <a:latin typeface="Arial"/>
                <a:cs typeface="Arial"/>
              </a:rPr>
              <a:t>o</a:t>
            </a:r>
            <a:r>
              <a:rPr sz="1000" i="1" spc="-15" dirty="0">
                <a:latin typeface="Arial"/>
                <a:cs typeface="Arial"/>
              </a:rPr>
              <a:t>g</a:t>
            </a:r>
            <a:r>
              <a:rPr sz="1000" i="1" spc="-10" dirty="0">
                <a:latin typeface="Arial"/>
                <a:cs typeface="Arial"/>
              </a:rPr>
              <a:t>ram</a:t>
            </a:r>
            <a:r>
              <a:rPr sz="1000" i="1" spc="135" dirty="0">
                <a:latin typeface="Arial"/>
                <a:cs typeface="Arial"/>
              </a:rPr>
              <a:t> </a:t>
            </a:r>
            <a:r>
              <a:rPr sz="1000" i="1" spc="-5" dirty="0">
                <a:latin typeface="Arial"/>
                <a:cs typeface="Arial"/>
              </a:rPr>
              <a:t>S</a:t>
            </a:r>
            <a:r>
              <a:rPr sz="1000" i="1" dirty="0">
                <a:latin typeface="Arial"/>
                <a:cs typeface="Arial"/>
              </a:rPr>
              <a:t>c</a:t>
            </a:r>
            <a:r>
              <a:rPr sz="1000" i="1" spc="-10" dirty="0">
                <a:latin typeface="Arial"/>
                <a:cs typeface="Arial"/>
              </a:rPr>
              <a:t>h</a:t>
            </a:r>
            <a:r>
              <a:rPr sz="1000" i="1" spc="-15" dirty="0">
                <a:latin typeface="Arial"/>
                <a:cs typeface="Arial"/>
              </a:rPr>
              <a:t>o</a:t>
            </a:r>
            <a:r>
              <a:rPr sz="1000" i="1" spc="-10" dirty="0">
                <a:latin typeface="Arial"/>
                <a:cs typeface="Arial"/>
              </a:rPr>
              <a:t>o</a:t>
            </a:r>
            <a:r>
              <a:rPr sz="1000" i="1" spc="25" dirty="0">
                <a:latin typeface="Arial"/>
                <a:cs typeface="Arial"/>
              </a:rPr>
              <a:t>l</a:t>
            </a:r>
            <a:r>
              <a:rPr sz="1000" i="1" spc="-5" dirty="0">
                <a:latin typeface="Arial"/>
                <a:cs typeface="Arial"/>
              </a:rPr>
              <a:t>-b</a:t>
            </a:r>
            <a:r>
              <a:rPr sz="1000" i="1" spc="-10" dirty="0">
                <a:latin typeface="Arial"/>
                <a:cs typeface="Arial"/>
              </a:rPr>
              <a:t>ased</a:t>
            </a:r>
            <a:r>
              <a:rPr sz="1000" i="1" spc="120" dirty="0">
                <a:latin typeface="Arial"/>
                <a:cs typeface="Arial"/>
              </a:rPr>
              <a:t> </a:t>
            </a:r>
            <a:r>
              <a:rPr sz="1000" i="1" spc="-10" dirty="0">
                <a:latin typeface="Arial"/>
                <a:cs typeface="Arial"/>
              </a:rPr>
              <a:t>Co</a:t>
            </a:r>
            <a:r>
              <a:rPr sz="1000" i="1" spc="-5" dirty="0">
                <a:latin typeface="Arial"/>
                <a:cs typeface="Arial"/>
              </a:rPr>
              <a:t>nt</a:t>
            </a:r>
            <a:r>
              <a:rPr sz="1000" i="1" spc="-15" dirty="0">
                <a:latin typeface="Arial"/>
                <a:cs typeface="Arial"/>
              </a:rPr>
              <a:t>i</a:t>
            </a:r>
            <a:r>
              <a:rPr sz="1000" i="1" spc="-5" dirty="0">
                <a:latin typeface="Arial"/>
                <a:cs typeface="Arial"/>
              </a:rPr>
              <a:t>nuing</a:t>
            </a:r>
            <a:r>
              <a:rPr sz="1000" i="1" spc="120" dirty="0">
                <a:latin typeface="Arial"/>
                <a:cs typeface="Arial"/>
              </a:rPr>
              <a:t> </a:t>
            </a:r>
            <a:r>
              <a:rPr sz="1000" i="1" spc="-15" dirty="0">
                <a:latin typeface="Arial"/>
                <a:cs typeface="Arial"/>
              </a:rPr>
              <a:t>P</a:t>
            </a:r>
            <a:r>
              <a:rPr sz="1000" i="1" spc="10" dirty="0">
                <a:latin typeface="Arial"/>
                <a:cs typeface="Arial"/>
              </a:rPr>
              <a:t>r</a:t>
            </a:r>
            <a:r>
              <a:rPr sz="1000" i="1" spc="-5" dirty="0">
                <a:latin typeface="Arial"/>
                <a:cs typeface="Arial"/>
              </a:rPr>
              <a:t>of</a:t>
            </a:r>
            <a:r>
              <a:rPr sz="1000" i="1" spc="-15" dirty="0">
                <a:latin typeface="Arial"/>
                <a:cs typeface="Arial"/>
              </a:rPr>
              <a:t>e</a:t>
            </a:r>
            <a:r>
              <a:rPr sz="1000" i="1" dirty="0">
                <a:latin typeface="Arial"/>
                <a:cs typeface="Arial"/>
              </a:rPr>
              <a:t>ss</a:t>
            </a:r>
            <a:r>
              <a:rPr sz="1000" i="1" spc="-10" dirty="0">
                <a:latin typeface="Arial"/>
                <a:cs typeface="Arial"/>
              </a:rPr>
              <a:t>io</a:t>
            </a:r>
            <a:r>
              <a:rPr sz="1000" i="1" spc="-5" dirty="0">
                <a:latin typeface="Arial"/>
                <a:cs typeface="Arial"/>
              </a:rPr>
              <a:t>nal</a:t>
            </a:r>
            <a:endParaRPr sz="1000" dirty="0">
              <a:latin typeface="Arial"/>
              <a:cs typeface="Arial"/>
            </a:endParaRPr>
          </a:p>
          <a:p>
            <a:pPr marL="372110">
              <a:lnSpc>
                <a:spcPts val="1150"/>
              </a:lnSpc>
            </a:pPr>
            <a:r>
              <a:rPr sz="1000" i="1" spc="-10" dirty="0">
                <a:latin typeface="Arial"/>
                <a:cs typeface="Arial"/>
              </a:rPr>
              <a:t>Deve</a:t>
            </a:r>
            <a:r>
              <a:rPr sz="1000" i="1" spc="-15" dirty="0">
                <a:latin typeface="Arial"/>
                <a:cs typeface="Arial"/>
              </a:rPr>
              <a:t>l</a:t>
            </a:r>
            <a:r>
              <a:rPr sz="1000" i="1" spc="-5" dirty="0">
                <a:latin typeface="Arial"/>
                <a:cs typeface="Arial"/>
              </a:rPr>
              <a:t>o</a:t>
            </a:r>
            <a:r>
              <a:rPr sz="1000" i="1" spc="-10" dirty="0">
                <a:latin typeface="Arial"/>
                <a:cs typeface="Arial"/>
              </a:rPr>
              <a:t>p</a:t>
            </a:r>
            <a:r>
              <a:rPr sz="1000" i="1" spc="-5" dirty="0">
                <a:latin typeface="Arial"/>
                <a:cs typeface="Arial"/>
              </a:rPr>
              <a:t>m</a:t>
            </a:r>
            <a:r>
              <a:rPr sz="1000" i="1" spc="-10" dirty="0">
                <a:latin typeface="Arial"/>
                <a:cs typeface="Arial"/>
              </a:rPr>
              <a:t>e</a:t>
            </a:r>
            <a:r>
              <a:rPr sz="1000" i="1" spc="-15" dirty="0">
                <a:latin typeface="Arial"/>
                <a:cs typeface="Arial"/>
              </a:rPr>
              <a:t>n</a:t>
            </a:r>
            <a:r>
              <a:rPr sz="1000" i="1" spc="-5" dirty="0">
                <a:latin typeface="Arial"/>
                <a:cs typeface="Arial"/>
              </a:rPr>
              <a:t>t</a:t>
            </a:r>
            <a:r>
              <a:rPr sz="1000" i="1" spc="5" dirty="0">
                <a:latin typeface="Arial"/>
                <a:cs typeface="Arial"/>
              </a:rPr>
              <a:t> </a:t>
            </a:r>
            <a:r>
              <a:rPr sz="1000" i="1" spc="-15" dirty="0">
                <a:latin typeface="Arial"/>
                <a:cs typeface="Arial"/>
              </a:rPr>
              <a:t>S</a:t>
            </a:r>
            <a:r>
              <a:rPr sz="1000" i="1" spc="-5" dirty="0">
                <a:latin typeface="Arial"/>
                <a:cs typeface="Arial"/>
              </a:rPr>
              <a:t>tra</a:t>
            </a:r>
            <a:r>
              <a:rPr sz="1000" i="1" dirty="0">
                <a:latin typeface="Arial"/>
                <a:cs typeface="Arial"/>
              </a:rPr>
              <a:t>t</a:t>
            </a:r>
            <a:r>
              <a:rPr sz="1000" i="1" spc="-10" dirty="0">
                <a:latin typeface="Arial"/>
                <a:cs typeface="Arial"/>
              </a:rPr>
              <a:t>e</a:t>
            </a:r>
            <a:r>
              <a:rPr sz="1000" i="1" spc="-15" dirty="0">
                <a:latin typeface="Arial"/>
                <a:cs typeface="Arial"/>
              </a:rPr>
              <a:t>g</a:t>
            </a:r>
            <a:r>
              <a:rPr sz="1000" i="1" spc="-5" dirty="0">
                <a:latin typeface="Arial"/>
                <a:cs typeface="Arial"/>
              </a:rPr>
              <a:t>y f</a:t>
            </a:r>
            <a:r>
              <a:rPr sz="1000" i="1" spc="-15" dirty="0">
                <a:latin typeface="Arial"/>
                <a:cs typeface="Arial"/>
              </a:rPr>
              <a:t>o</a:t>
            </a:r>
            <a:r>
              <a:rPr sz="1000" i="1" spc="-5" dirty="0">
                <a:latin typeface="Arial"/>
                <a:cs typeface="Arial"/>
              </a:rPr>
              <a:t>r </a:t>
            </a:r>
            <a:r>
              <a:rPr sz="1000" i="1" dirty="0">
                <a:latin typeface="Arial"/>
                <a:cs typeface="Arial"/>
              </a:rPr>
              <a:t>t</a:t>
            </a:r>
            <a:r>
              <a:rPr sz="1000" i="1" spc="-10" dirty="0">
                <a:latin typeface="Arial"/>
                <a:cs typeface="Arial"/>
              </a:rPr>
              <a:t>he</a:t>
            </a:r>
            <a:r>
              <a:rPr sz="1000" i="1" spc="-5" dirty="0">
                <a:latin typeface="Arial"/>
                <a:cs typeface="Arial"/>
              </a:rPr>
              <a:t> Impro</a:t>
            </a:r>
            <a:r>
              <a:rPr sz="1000" i="1" dirty="0">
                <a:latin typeface="Arial"/>
                <a:cs typeface="Arial"/>
              </a:rPr>
              <a:t>v</a:t>
            </a:r>
            <a:r>
              <a:rPr sz="1000" i="1" spc="-10" dirty="0">
                <a:latin typeface="Arial"/>
                <a:cs typeface="Arial"/>
              </a:rPr>
              <a:t>e</a:t>
            </a:r>
            <a:r>
              <a:rPr sz="1000" i="1" spc="-5" dirty="0">
                <a:latin typeface="Arial"/>
                <a:cs typeface="Arial"/>
              </a:rPr>
              <a:t>m</a:t>
            </a:r>
            <a:r>
              <a:rPr sz="1000" i="1" spc="-10" dirty="0">
                <a:latin typeface="Arial"/>
                <a:cs typeface="Arial"/>
              </a:rPr>
              <a:t>e</a:t>
            </a:r>
            <a:r>
              <a:rPr sz="1000" i="1" spc="-15" dirty="0">
                <a:latin typeface="Arial"/>
                <a:cs typeface="Arial"/>
              </a:rPr>
              <a:t>n</a:t>
            </a:r>
            <a:r>
              <a:rPr sz="1000" i="1" spc="-5" dirty="0">
                <a:latin typeface="Arial"/>
                <a:cs typeface="Arial"/>
              </a:rPr>
              <a:t>t</a:t>
            </a:r>
            <a:r>
              <a:rPr sz="1000" i="1" spc="5" dirty="0">
                <a:latin typeface="Arial"/>
                <a:cs typeface="Arial"/>
              </a:rPr>
              <a:t> </a:t>
            </a:r>
            <a:r>
              <a:rPr sz="1000" i="1" spc="-5" dirty="0">
                <a:latin typeface="Arial"/>
                <a:cs typeface="Arial"/>
              </a:rPr>
              <a:t>of </a:t>
            </a:r>
            <a:r>
              <a:rPr sz="1000" i="1" spc="-10" dirty="0">
                <a:latin typeface="Arial"/>
                <a:cs typeface="Arial"/>
              </a:rPr>
              <a:t>T</a:t>
            </a:r>
            <a:r>
              <a:rPr sz="1000" i="1" spc="-5" dirty="0">
                <a:latin typeface="Arial"/>
                <a:cs typeface="Arial"/>
              </a:rPr>
              <a:t>e</a:t>
            </a:r>
            <a:r>
              <a:rPr sz="1000" i="1" spc="-10" dirty="0">
                <a:latin typeface="Arial"/>
                <a:cs typeface="Arial"/>
              </a:rPr>
              <a:t>ach</a:t>
            </a:r>
            <a:r>
              <a:rPr sz="1000" i="1" spc="-15" dirty="0">
                <a:latin typeface="Arial"/>
                <a:cs typeface="Arial"/>
              </a:rPr>
              <a:t>i</a:t>
            </a:r>
            <a:r>
              <a:rPr sz="1000" i="1" spc="-5" dirty="0">
                <a:latin typeface="Arial"/>
                <a:cs typeface="Arial"/>
              </a:rPr>
              <a:t>n</a:t>
            </a:r>
            <a:r>
              <a:rPr sz="1000" i="1" spc="-10" dirty="0">
                <a:latin typeface="Arial"/>
                <a:cs typeface="Arial"/>
              </a:rPr>
              <a:t>g</a:t>
            </a:r>
            <a:r>
              <a:rPr sz="1000" i="1" spc="-5" dirty="0">
                <a:latin typeface="Arial"/>
                <a:cs typeface="Arial"/>
              </a:rPr>
              <a:t> </a:t>
            </a:r>
            <a:r>
              <a:rPr sz="1000" i="1" spc="-15" dirty="0">
                <a:latin typeface="Arial"/>
                <a:cs typeface="Arial"/>
              </a:rPr>
              <a:t>a</a:t>
            </a:r>
            <a:r>
              <a:rPr sz="1000" i="1" spc="-5" dirty="0">
                <a:latin typeface="Arial"/>
                <a:cs typeface="Arial"/>
              </a:rPr>
              <a:t>n</a:t>
            </a:r>
            <a:r>
              <a:rPr sz="1000" i="1" spc="-10" dirty="0">
                <a:latin typeface="Arial"/>
                <a:cs typeface="Arial"/>
              </a:rPr>
              <a:t>d</a:t>
            </a:r>
            <a:r>
              <a:rPr sz="1000" i="1" spc="-5" dirty="0">
                <a:latin typeface="Arial"/>
                <a:cs typeface="Arial"/>
              </a:rPr>
              <a:t> </a:t>
            </a:r>
            <a:r>
              <a:rPr sz="1000" i="1" spc="-15" dirty="0">
                <a:latin typeface="Arial"/>
                <a:cs typeface="Arial"/>
              </a:rPr>
              <a:t>L</a:t>
            </a:r>
            <a:r>
              <a:rPr sz="1000" i="1" spc="-5" dirty="0">
                <a:latin typeface="Arial"/>
                <a:cs typeface="Arial"/>
              </a:rPr>
              <a:t>earn</a:t>
            </a:r>
            <a:r>
              <a:rPr sz="1000" i="1" dirty="0">
                <a:latin typeface="Arial"/>
                <a:cs typeface="Arial"/>
              </a:rPr>
              <a:t>i</a:t>
            </a:r>
            <a:r>
              <a:rPr sz="1000" i="1" spc="-10" dirty="0">
                <a:latin typeface="Arial"/>
                <a:cs typeface="Arial"/>
              </a:rPr>
              <a:t>n</a:t>
            </a:r>
            <a:r>
              <a:rPr sz="1000" i="1" spc="-15" dirty="0">
                <a:latin typeface="Arial"/>
                <a:cs typeface="Arial"/>
              </a:rPr>
              <a:t>g</a:t>
            </a:r>
            <a:r>
              <a:rPr sz="1000" i="1" spc="-5" dirty="0">
                <a:latin typeface="Arial"/>
                <a:cs typeface="Arial"/>
              </a:rPr>
              <a:t>.</a:t>
            </a:r>
            <a:r>
              <a:rPr sz="1000" i="1" spc="35" dirty="0">
                <a:latin typeface="Arial"/>
                <a:cs typeface="Arial"/>
              </a:rPr>
              <a:t> </a:t>
            </a:r>
            <a:r>
              <a:rPr sz="1000" spc="-15" dirty="0">
                <a:latin typeface="Arial"/>
                <a:cs typeface="Arial"/>
              </a:rPr>
              <a:t>P</a:t>
            </a:r>
            <a:r>
              <a:rPr sz="1000" spc="-10" dirty="0">
                <a:latin typeface="Arial"/>
                <a:cs typeface="Arial"/>
              </a:rPr>
              <a:t>a</a:t>
            </a:r>
            <a:r>
              <a:rPr sz="1000" spc="5" dirty="0">
                <a:latin typeface="Arial"/>
                <a:cs typeface="Arial"/>
              </a:rPr>
              <a:t>s</a:t>
            </a:r>
            <a:r>
              <a:rPr sz="1000" spc="-10" dirty="0">
                <a:latin typeface="Arial"/>
                <a:cs typeface="Arial"/>
              </a:rPr>
              <a:t>ig</a:t>
            </a:r>
            <a:r>
              <a:rPr sz="1000" spc="-5" dirty="0">
                <a:latin typeface="Arial"/>
                <a:cs typeface="Arial"/>
              </a:rPr>
              <a:t> C</a:t>
            </a:r>
            <a:r>
              <a:rPr sz="1000" spc="-10" dirty="0">
                <a:latin typeface="Arial"/>
                <a:cs typeface="Arial"/>
              </a:rPr>
              <a:t>i</a:t>
            </a:r>
            <a:r>
              <a:rPr sz="1000" spc="-5" dirty="0">
                <a:latin typeface="Arial"/>
                <a:cs typeface="Arial"/>
              </a:rPr>
              <a:t>ty.</a:t>
            </a:r>
            <a:endParaRPr sz="1000" dirty="0">
              <a:latin typeface="Arial"/>
              <a:cs typeface="Arial"/>
            </a:endParaRPr>
          </a:p>
          <a:p>
            <a:pPr marL="12700" marR="536575">
              <a:lnSpc>
                <a:spcPct val="121000"/>
              </a:lnSpc>
            </a:pPr>
            <a:r>
              <a:rPr sz="1000" spc="-10" dirty="0">
                <a:latin typeface="Arial"/>
                <a:cs typeface="Arial"/>
              </a:rPr>
              <a:t>Governme</a:t>
            </a:r>
            <a:r>
              <a:rPr sz="1000" spc="-5" dirty="0">
                <a:latin typeface="Arial"/>
                <a:cs typeface="Arial"/>
              </a:rPr>
              <a:t>nt </a:t>
            </a:r>
            <a:r>
              <a:rPr sz="1000" spc="-15" dirty="0">
                <a:latin typeface="Arial"/>
                <a:cs typeface="Arial"/>
              </a:rPr>
              <a:t>o</a:t>
            </a:r>
            <a:r>
              <a:rPr sz="1000" spc="-5" dirty="0">
                <a:latin typeface="Arial"/>
                <a:cs typeface="Arial"/>
              </a:rPr>
              <a:t>f</a:t>
            </a:r>
            <a:r>
              <a:rPr sz="1000" spc="10" dirty="0">
                <a:latin typeface="Arial"/>
                <a:cs typeface="Arial"/>
              </a:rPr>
              <a:t> </a:t>
            </a:r>
            <a:r>
              <a:rPr sz="1000" spc="-5" dirty="0">
                <a:latin typeface="Arial"/>
                <a:cs typeface="Arial"/>
              </a:rPr>
              <a:t>the </a:t>
            </a:r>
            <a:r>
              <a:rPr sz="1000" spc="-15" dirty="0">
                <a:latin typeface="Arial"/>
                <a:cs typeface="Arial"/>
              </a:rPr>
              <a:t>P</a:t>
            </a:r>
            <a:r>
              <a:rPr sz="1000" spc="-5" dirty="0">
                <a:latin typeface="Arial"/>
                <a:cs typeface="Arial"/>
              </a:rPr>
              <a:t>h</a:t>
            </a:r>
            <a:r>
              <a:rPr sz="1000" spc="-10" dirty="0">
                <a:latin typeface="Arial"/>
                <a:cs typeface="Arial"/>
              </a:rPr>
              <a:t>i</a:t>
            </a:r>
            <a:r>
              <a:rPr sz="1000" dirty="0">
                <a:latin typeface="Arial"/>
                <a:cs typeface="Arial"/>
              </a:rPr>
              <a:t>l</a:t>
            </a:r>
            <a:r>
              <a:rPr sz="1000" spc="-10" dirty="0">
                <a:latin typeface="Arial"/>
                <a:cs typeface="Arial"/>
              </a:rPr>
              <a:t>i</a:t>
            </a:r>
            <a:r>
              <a:rPr sz="1000" spc="-5" dirty="0">
                <a:latin typeface="Arial"/>
                <a:cs typeface="Arial"/>
              </a:rPr>
              <a:t>ppin</a:t>
            </a:r>
            <a:r>
              <a:rPr sz="1000" spc="-15" dirty="0">
                <a:latin typeface="Arial"/>
                <a:cs typeface="Arial"/>
              </a:rPr>
              <a:t>e</a:t>
            </a:r>
            <a:r>
              <a:rPr sz="1000" dirty="0">
                <a:latin typeface="Arial"/>
                <a:cs typeface="Arial"/>
              </a:rPr>
              <a:t>s</a:t>
            </a:r>
            <a:r>
              <a:rPr sz="1000" spc="-5" dirty="0">
                <a:latin typeface="Arial"/>
                <a:cs typeface="Arial"/>
              </a:rPr>
              <a:t>, </a:t>
            </a:r>
            <a:r>
              <a:rPr sz="1000" spc="-10" dirty="0">
                <a:latin typeface="Arial"/>
                <a:cs typeface="Arial"/>
              </a:rPr>
              <a:t>D</a:t>
            </a:r>
            <a:r>
              <a:rPr sz="1000" spc="-5" dirty="0">
                <a:latin typeface="Arial"/>
                <a:cs typeface="Arial"/>
              </a:rPr>
              <a:t>e</a:t>
            </a:r>
            <a:r>
              <a:rPr sz="1000" spc="-10" dirty="0">
                <a:latin typeface="Arial"/>
                <a:cs typeface="Arial"/>
              </a:rPr>
              <a:t>p</a:t>
            </a:r>
            <a:r>
              <a:rPr sz="1000" spc="-15" dirty="0">
                <a:latin typeface="Arial"/>
                <a:cs typeface="Arial"/>
              </a:rPr>
              <a:t>a</a:t>
            </a:r>
            <a:r>
              <a:rPr sz="1000" spc="-5" dirty="0">
                <a:latin typeface="Arial"/>
                <a:cs typeface="Arial"/>
              </a:rPr>
              <a:t>rtm</a:t>
            </a:r>
            <a:r>
              <a:rPr sz="1000" spc="-10" dirty="0">
                <a:latin typeface="Arial"/>
                <a:cs typeface="Arial"/>
              </a:rPr>
              <a:t>e</a:t>
            </a:r>
            <a:r>
              <a:rPr sz="1000" spc="-15" dirty="0">
                <a:latin typeface="Arial"/>
                <a:cs typeface="Arial"/>
              </a:rPr>
              <a:t>n</a:t>
            </a:r>
            <a:r>
              <a:rPr sz="1000" spc="-5" dirty="0">
                <a:latin typeface="Arial"/>
                <a:cs typeface="Arial"/>
              </a:rPr>
              <a:t>t</a:t>
            </a:r>
            <a:r>
              <a:rPr sz="1000" spc="5" dirty="0">
                <a:latin typeface="Arial"/>
                <a:cs typeface="Arial"/>
              </a:rPr>
              <a:t> </a:t>
            </a:r>
            <a:r>
              <a:rPr sz="1000" spc="-5" dirty="0">
                <a:latin typeface="Arial"/>
                <a:cs typeface="Arial"/>
              </a:rPr>
              <a:t>of E</a:t>
            </a:r>
            <a:r>
              <a:rPr sz="1000" spc="-10" dirty="0">
                <a:latin typeface="Arial"/>
                <a:cs typeface="Arial"/>
              </a:rPr>
              <a:t>d</a:t>
            </a:r>
            <a:r>
              <a:rPr sz="1000" spc="-15" dirty="0">
                <a:latin typeface="Arial"/>
                <a:cs typeface="Arial"/>
              </a:rPr>
              <a:t>u</a:t>
            </a:r>
            <a:r>
              <a:rPr sz="1000" dirty="0">
                <a:latin typeface="Arial"/>
                <a:cs typeface="Arial"/>
              </a:rPr>
              <a:t>c</a:t>
            </a:r>
            <a:r>
              <a:rPr sz="1000" spc="-10" dirty="0">
                <a:latin typeface="Arial"/>
                <a:cs typeface="Arial"/>
              </a:rPr>
              <a:t>a</a:t>
            </a:r>
            <a:r>
              <a:rPr sz="1000" dirty="0">
                <a:latin typeface="Arial"/>
                <a:cs typeface="Arial"/>
              </a:rPr>
              <a:t>ti</a:t>
            </a:r>
            <a:r>
              <a:rPr sz="1000" spc="-10" dirty="0">
                <a:latin typeface="Arial"/>
                <a:cs typeface="Arial"/>
              </a:rPr>
              <a:t>o</a:t>
            </a:r>
            <a:r>
              <a:rPr sz="1000" spc="-15" dirty="0">
                <a:latin typeface="Arial"/>
                <a:cs typeface="Arial"/>
              </a:rPr>
              <a:t>n</a:t>
            </a:r>
            <a:r>
              <a:rPr sz="1000" spc="-5" dirty="0">
                <a:latin typeface="Arial"/>
                <a:cs typeface="Arial"/>
              </a:rPr>
              <a:t>. 2</a:t>
            </a:r>
            <a:r>
              <a:rPr sz="1000" spc="-10" dirty="0">
                <a:latin typeface="Arial"/>
                <a:cs typeface="Arial"/>
              </a:rPr>
              <a:t>0</a:t>
            </a:r>
            <a:r>
              <a:rPr sz="1000" spc="-15" dirty="0">
                <a:latin typeface="Arial"/>
                <a:cs typeface="Arial"/>
              </a:rPr>
              <a:t>1</a:t>
            </a:r>
            <a:r>
              <a:rPr sz="1000" spc="-5" dirty="0">
                <a:latin typeface="Arial"/>
                <a:cs typeface="Arial"/>
              </a:rPr>
              <a:t>6b.</a:t>
            </a:r>
            <a:r>
              <a:rPr sz="1000" spc="30" dirty="0">
                <a:latin typeface="Arial"/>
                <a:cs typeface="Arial"/>
              </a:rPr>
              <a:t> </a:t>
            </a:r>
            <a:r>
              <a:rPr sz="1000" i="1" spc="-15" dirty="0">
                <a:latin typeface="Arial"/>
                <a:cs typeface="Arial"/>
              </a:rPr>
              <a:t>P</a:t>
            </a:r>
            <a:r>
              <a:rPr sz="1000" i="1" spc="-5" dirty="0">
                <a:latin typeface="Arial"/>
                <a:cs typeface="Arial"/>
              </a:rPr>
              <a:t>o</a:t>
            </a:r>
            <a:r>
              <a:rPr sz="1000" i="1" spc="-10" dirty="0">
                <a:latin typeface="Arial"/>
                <a:cs typeface="Arial"/>
              </a:rPr>
              <a:t>li</a:t>
            </a:r>
            <a:r>
              <a:rPr sz="1000" i="1" dirty="0">
                <a:latin typeface="Arial"/>
                <a:cs typeface="Arial"/>
              </a:rPr>
              <a:t>c</a:t>
            </a:r>
            <a:r>
              <a:rPr sz="1000" i="1" spc="-5" dirty="0">
                <a:latin typeface="Arial"/>
                <a:cs typeface="Arial"/>
              </a:rPr>
              <a:t>y </a:t>
            </a:r>
            <a:r>
              <a:rPr sz="1000" i="1" spc="-10" dirty="0">
                <a:latin typeface="Arial"/>
                <a:cs typeface="Arial"/>
              </a:rPr>
              <a:t>Guid</a:t>
            </a:r>
            <a:r>
              <a:rPr sz="1000" i="1" spc="-15" dirty="0">
                <a:latin typeface="Arial"/>
                <a:cs typeface="Arial"/>
              </a:rPr>
              <a:t>e</a:t>
            </a:r>
            <a:r>
              <a:rPr sz="1000" i="1" dirty="0">
                <a:latin typeface="Arial"/>
                <a:cs typeface="Arial"/>
              </a:rPr>
              <a:t>l</a:t>
            </a:r>
            <a:r>
              <a:rPr sz="1000" i="1" spc="-10" dirty="0">
                <a:latin typeface="Arial"/>
                <a:cs typeface="Arial"/>
              </a:rPr>
              <a:t>i</a:t>
            </a:r>
            <a:r>
              <a:rPr sz="1000" i="1" spc="-5" dirty="0">
                <a:latin typeface="Arial"/>
                <a:cs typeface="Arial"/>
              </a:rPr>
              <a:t>nes </a:t>
            </a:r>
            <a:r>
              <a:rPr sz="1000" i="1" spc="-10" dirty="0">
                <a:latin typeface="Arial"/>
                <a:cs typeface="Arial"/>
              </a:rPr>
              <a:t>on</a:t>
            </a:r>
            <a:r>
              <a:rPr sz="1000" i="1" spc="-5" dirty="0">
                <a:latin typeface="Arial"/>
                <a:cs typeface="Arial"/>
              </a:rPr>
              <a:t> </a:t>
            </a:r>
            <a:r>
              <a:rPr sz="1000" i="1" spc="-10" dirty="0">
                <a:latin typeface="Arial"/>
                <a:cs typeface="Arial"/>
              </a:rPr>
              <a:t>D</a:t>
            </a:r>
            <a:r>
              <a:rPr sz="1000" i="1" spc="-5" dirty="0">
                <a:latin typeface="Arial"/>
                <a:cs typeface="Arial"/>
              </a:rPr>
              <a:t>a</a:t>
            </a:r>
            <a:r>
              <a:rPr sz="1000" i="1" spc="-10" dirty="0">
                <a:latin typeface="Arial"/>
                <a:cs typeface="Arial"/>
              </a:rPr>
              <a:t>il</a:t>
            </a:r>
            <a:r>
              <a:rPr sz="1000" i="1" spc="-5" dirty="0">
                <a:latin typeface="Arial"/>
                <a:cs typeface="Arial"/>
              </a:rPr>
              <a:t>y L</a:t>
            </a:r>
            <a:r>
              <a:rPr sz="1000" i="1" spc="-10" dirty="0">
                <a:latin typeface="Arial"/>
                <a:cs typeface="Arial"/>
              </a:rPr>
              <a:t>es</a:t>
            </a:r>
            <a:r>
              <a:rPr sz="1000" i="1" dirty="0">
                <a:latin typeface="Arial"/>
                <a:cs typeface="Arial"/>
              </a:rPr>
              <a:t>s</a:t>
            </a:r>
            <a:r>
              <a:rPr sz="1000" i="1" spc="-10" dirty="0">
                <a:latin typeface="Arial"/>
                <a:cs typeface="Arial"/>
              </a:rPr>
              <a:t>on </a:t>
            </a:r>
            <a:r>
              <a:rPr sz="1000" i="1" spc="-15" dirty="0">
                <a:latin typeface="Arial"/>
                <a:cs typeface="Arial"/>
              </a:rPr>
              <a:t>P</a:t>
            </a:r>
            <a:r>
              <a:rPr sz="1000" i="1" spc="-5" dirty="0">
                <a:latin typeface="Arial"/>
                <a:cs typeface="Arial"/>
              </a:rPr>
              <a:t>re</a:t>
            </a:r>
            <a:r>
              <a:rPr sz="1000" i="1" spc="-15" dirty="0">
                <a:latin typeface="Arial"/>
                <a:cs typeface="Arial"/>
              </a:rPr>
              <a:t>p</a:t>
            </a:r>
            <a:r>
              <a:rPr sz="1000" i="1" spc="-5" dirty="0">
                <a:latin typeface="Arial"/>
                <a:cs typeface="Arial"/>
              </a:rPr>
              <a:t>ar</a:t>
            </a:r>
            <a:r>
              <a:rPr sz="1000" i="1" dirty="0">
                <a:latin typeface="Arial"/>
                <a:cs typeface="Arial"/>
              </a:rPr>
              <a:t>a</a:t>
            </a:r>
            <a:r>
              <a:rPr sz="1000" i="1" spc="-5" dirty="0">
                <a:latin typeface="Arial"/>
                <a:cs typeface="Arial"/>
              </a:rPr>
              <a:t>t</a:t>
            </a:r>
            <a:r>
              <a:rPr sz="1000" i="1" dirty="0">
                <a:latin typeface="Arial"/>
                <a:cs typeface="Arial"/>
              </a:rPr>
              <a:t>i</a:t>
            </a:r>
            <a:r>
              <a:rPr sz="1000" i="1" spc="-10" dirty="0">
                <a:latin typeface="Arial"/>
                <a:cs typeface="Arial"/>
              </a:rPr>
              <a:t>on</a:t>
            </a:r>
            <a:r>
              <a:rPr sz="1000" i="1" spc="-5" dirty="0">
                <a:latin typeface="Arial"/>
                <a:cs typeface="Arial"/>
              </a:rPr>
              <a:t> f</a:t>
            </a:r>
            <a:r>
              <a:rPr sz="1000" i="1" spc="-15" dirty="0">
                <a:latin typeface="Arial"/>
                <a:cs typeface="Arial"/>
              </a:rPr>
              <a:t>o</a:t>
            </a:r>
            <a:r>
              <a:rPr sz="1000" i="1" spc="-5" dirty="0">
                <a:latin typeface="Arial"/>
                <a:cs typeface="Arial"/>
              </a:rPr>
              <a:t>r </a:t>
            </a:r>
            <a:r>
              <a:rPr sz="1000" i="1" dirty="0">
                <a:latin typeface="Arial"/>
                <a:cs typeface="Arial"/>
              </a:rPr>
              <a:t>t</a:t>
            </a:r>
            <a:r>
              <a:rPr sz="1000" i="1" spc="-10" dirty="0">
                <a:latin typeface="Arial"/>
                <a:cs typeface="Arial"/>
              </a:rPr>
              <a:t>he K</a:t>
            </a:r>
            <a:r>
              <a:rPr sz="1000" i="1" spc="-5" dirty="0">
                <a:latin typeface="Arial"/>
                <a:cs typeface="Arial"/>
              </a:rPr>
              <a:t> </a:t>
            </a:r>
            <a:r>
              <a:rPr sz="1000" i="1" dirty="0">
                <a:latin typeface="Arial"/>
                <a:cs typeface="Arial"/>
              </a:rPr>
              <a:t>t</a:t>
            </a:r>
            <a:r>
              <a:rPr sz="1000" i="1" spc="-10" dirty="0">
                <a:latin typeface="Arial"/>
                <a:cs typeface="Arial"/>
              </a:rPr>
              <a:t>o</a:t>
            </a:r>
            <a:r>
              <a:rPr sz="1000" i="1" spc="-5" dirty="0">
                <a:latin typeface="Arial"/>
                <a:cs typeface="Arial"/>
              </a:rPr>
              <a:t> </a:t>
            </a:r>
            <a:r>
              <a:rPr sz="1000" i="1" spc="-15" dirty="0">
                <a:latin typeface="Arial"/>
                <a:cs typeface="Arial"/>
              </a:rPr>
              <a:t>1</a:t>
            </a:r>
            <a:r>
              <a:rPr sz="1000" i="1" spc="-10" dirty="0">
                <a:latin typeface="Arial"/>
                <a:cs typeface="Arial"/>
              </a:rPr>
              <a:t>2</a:t>
            </a:r>
            <a:r>
              <a:rPr sz="1000" i="1" spc="5" dirty="0">
                <a:latin typeface="Arial"/>
                <a:cs typeface="Arial"/>
              </a:rPr>
              <a:t> </a:t>
            </a:r>
            <a:r>
              <a:rPr sz="1000" i="1" spc="-15" dirty="0">
                <a:latin typeface="Arial"/>
                <a:cs typeface="Arial"/>
              </a:rPr>
              <a:t>B</a:t>
            </a:r>
            <a:r>
              <a:rPr sz="1000" i="1" spc="-10" dirty="0">
                <a:latin typeface="Arial"/>
                <a:cs typeface="Arial"/>
              </a:rPr>
              <a:t>a</a:t>
            </a:r>
            <a:r>
              <a:rPr sz="1000" i="1" spc="5" dirty="0">
                <a:latin typeface="Arial"/>
                <a:cs typeface="Arial"/>
              </a:rPr>
              <a:t>s</a:t>
            </a:r>
            <a:r>
              <a:rPr sz="1000" i="1" spc="-10" dirty="0">
                <a:latin typeface="Arial"/>
                <a:cs typeface="Arial"/>
              </a:rPr>
              <a:t>i</a:t>
            </a:r>
            <a:r>
              <a:rPr sz="1000" i="1" spc="-5" dirty="0">
                <a:latin typeface="Arial"/>
                <a:cs typeface="Arial"/>
              </a:rPr>
              <a:t>c </a:t>
            </a:r>
            <a:r>
              <a:rPr sz="1000" i="1" spc="-15" dirty="0">
                <a:latin typeface="Arial"/>
                <a:cs typeface="Arial"/>
              </a:rPr>
              <a:t>E</a:t>
            </a:r>
            <a:r>
              <a:rPr sz="1000" i="1" spc="-5" dirty="0">
                <a:latin typeface="Arial"/>
                <a:cs typeface="Arial"/>
              </a:rPr>
              <a:t>ducat</a:t>
            </a:r>
            <a:r>
              <a:rPr sz="1000" i="1" spc="-15" dirty="0">
                <a:latin typeface="Arial"/>
                <a:cs typeface="Arial"/>
              </a:rPr>
              <a:t>i</a:t>
            </a:r>
            <a:r>
              <a:rPr sz="1000" i="1" spc="-5" dirty="0">
                <a:latin typeface="Arial"/>
                <a:cs typeface="Arial"/>
              </a:rPr>
              <a:t>o</a:t>
            </a:r>
            <a:r>
              <a:rPr sz="1000" i="1" spc="-10" dirty="0">
                <a:latin typeface="Arial"/>
                <a:cs typeface="Arial"/>
              </a:rPr>
              <a:t>n</a:t>
            </a:r>
            <a:r>
              <a:rPr sz="1000" i="1" spc="-5" dirty="0">
                <a:latin typeface="Arial"/>
                <a:cs typeface="Arial"/>
              </a:rPr>
              <a:t> </a:t>
            </a:r>
            <a:r>
              <a:rPr sz="1000" i="1" spc="-20" dirty="0">
                <a:latin typeface="Arial"/>
                <a:cs typeface="Arial"/>
              </a:rPr>
              <a:t>P</a:t>
            </a:r>
            <a:r>
              <a:rPr sz="1000" i="1" spc="10" dirty="0">
                <a:latin typeface="Arial"/>
                <a:cs typeface="Arial"/>
              </a:rPr>
              <a:t>r</a:t>
            </a:r>
            <a:r>
              <a:rPr sz="1000" i="1" spc="-10" dirty="0">
                <a:latin typeface="Arial"/>
                <a:cs typeface="Arial"/>
              </a:rPr>
              <a:t>o</a:t>
            </a:r>
            <a:r>
              <a:rPr sz="1000" i="1" spc="-15" dirty="0">
                <a:latin typeface="Arial"/>
                <a:cs typeface="Arial"/>
              </a:rPr>
              <a:t>g</a:t>
            </a:r>
            <a:r>
              <a:rPr sz="1000" i="1" spc="-5" dirty="0">
                <a:latin typeface="Arial"/>
                <a:cs typeface="Arial"/>
              </a:rPr>
              <a:t>ram.</a:t>
            </a:r>
            <a:r>
              <a:rPr sz="1000" i="1" spc="35" dirty="0">
                <a:latin typeface="Arial"/>
                <a:cs typeface="Arial"/>
              </a:rPr>
              <a:t> </a:t>
            </a:r>
            <a:r>
              <a:rPr sz="1000" spc="-5" dirty="0">
                <a:latin typeface="Arial"/>
                <a:cs typeface="Arial"/>
              </a:rPr>
              <a:t>P</a:t>
            </a:r>
            <a:r>
              <a:rPr sz="1000" spc="-10" dirty="0">
                <a:latin typeface="Arial"/>
                <a:cs typeface="Arial"/>
              </a:rPr>
              <a:t>asig</a:t>
            </a:r>
            <a:r>
              <a:rPr sz="1000" spc="5" dirty="0">
                <a:latin typeface="Arial"/>
                <a:cs typeface="Arial"/>
              </a:rPr>
              <a:t> </a:t>
            </a:r>
            <a:r>
              <a:rPr sz="1000" spc="-10" dirty="0">
                <a:latin typeface="Arial"/>
                <a:cs typeface="Arial"/>
              </a:rPr>
              <a:t>Ci</a:t>
            </a:r>
            <a:r>
              <a:rPr sz="1000" spc="5" dirty="0">
                <a:latin typeface="Arial"/>
                <a:cs typeface="Arial"/>
              </a:rPr>
              <a:t>t</a:t>
            </a:r>
            <a:r>
              <a:rPr sz="1000" dirty="0">
                <a:latin typeface="Arial"/>
                <a:cs typeface="Arial"/>
              </a:rPr>
              <a:t>y</a:t>
            </a:r>
            <a:r>
              <a:rPr sz="1000" spc="-5" dirty="0">
                <a:latin typeface="Arial"/>
                <a:cs typeface="Arial"/>
              </a:rPr>
              <a:t>.</a:t>
            </a:r>
            <a:r>
              <a:rPr sz="1000" spc="-10" dirty="0">
                <a:latin typeface="Arial"/>
                <a:cs typeface="Arial"/>
              </a:rPr>
              <a:t> Governme</a:t>
            </a:r>
            <a:r>
              <a:rPr sz="1000" spc="-5" dirty="0">
                <a:latin typeface="Arial"/>
                <a:cs typeface="Arial"/>
              </a:rPr>
              <a:t>nt </a:t>
            </a:r>
            <a:r>
              <a:rPr sz="1000" spc="-15" dirty="0">
                <a:latin typeface="Arial"/>
                <a:cs typeface="Arial"/>
              </a:rPr>
              <a:t>o</a:t>
            </a:r>
            <a:r>
              <a:rPr sz="1000" spc="-5" dirty="0">
                <a:latin typeface="Arial"/>
                <a:cs typeface="Arial"/>
              </a:rPr>
              <a:t>f</a:t>
            </a:r>
            <a:r>
              <a:rPr sz="1000" spc="5" dirty="0">
                <a:latin typeface="Arial"/>
                <a:cs typeface="Arial"/>
              </a:rPr>
              <a:t> </a:t>
            </a:r>
            <a:r>
              <a:rPr sz="1000" spc="-5" dirty="0">
                <a:latin typeface="Arial"/>
                <a:cs typeface="Arial"/>
              </a:rPr>
              <a:t>the </a:t>
            </a:r>
            <a:r>
              <a:rPr sz="1000" spc="-15" dirty="0">
                <a:latin typeface="Arial"/>
                <a:cs typeface="Arial"/>
              </a:rPr>
              <a:t>P</a:t>
            </a:r>
            <a:r>
              <a:rPr sz="1000" spc="-5" dirty="0">
                <a:latin typeface="Arial"/>
                <a:cs typeface="Arial"/>
              </a:rPr>
              <a:t>h</a:t>
            </a:r>
            <a:r>
              <a:rPr sz="1000" spc="-10" dirty="0">
                <a:latin typeface="Arial"/>
                <a:cs typeface="Arial"/>
              </a:rPr>
              <a:t>i</a:t>
            </a:r>
            <a:r>
              <a:rPr sz="1000" dirty="0">
                <a:latin typeface="Arial"/>
                <a:cs typeface="Arial"/>
              </a:rPr>
              <a:t>l</a:t>
            </a:r>
            <a:r>
              <a:rPr sz="1000" spc="-10" dirty="0">
                <a:latin typeface="Arial"/>
                <a:cs typeface="Arial"/>
              </a:rPr>
              <a:t>i</a:t>
            </a:r>
            <a:r>
              <a:rPr sz="1000" spc="-5" dirty="0">
                <a:latin typeface="Arial"/>
                <a:cs typeface="Arial"/>
              </a:rPr>
              <a:t>ppin</a:t>
            </a:r>
            <a:r>
              <a:rPr sz="1000" spc="-15" dirty="0">
                <a:latin typeface="Arial"/>
                <a:cs typeface="Arial"/>
              </a:rPr>
              <a:t>e</a:t>
            </a:r>
            <a:r>
              <a:rPr sz="1000" dirty="0">
                <a:latin typeface="Arial"/>
                <a:cs typeface="Arial"/>
              </a:rPr>
              <a:t>s</a:t>
            </a:r>
            <a:r>
              <a:rPr sz="1000" spc="-5" dirty="0">
                <a:latin typeface="Arial"/>
                <a:cs typeface="Arial"/>
              </a:rPr>
              <a:t>, </a:t>
            </a:r>
            <a:r>
              <a:rPr sz="1000" spc="-10" dirty="0">
                <a:latin typeface="Arial"/>
                <a:cs typeface="Arial"/>
              </a:rPr>
              <a:t>D</a:t>
            </a:r>
            <a:r>
              <a:rPr sz="1000" spc="-5" dirty="0">
                <a:latin typeface="Arial"/>
                <a:cs typeface="Arial"/>
              </a:rPr>
              <a:t>e</a:t>
            </a:r>
            <a:r>
              <a:rPr sz="1000" spc="-10" dirty="0">
                <a:latin typeface="Arial"/>
                <a:cs typeface="Arial"/>
              </a:rPr>
              <a:t>p</a:t>
            </a:r>
            <a:r>
              <a:rPr sz="1000" spc="-15" dirty="0">
                <a:latin typeface="Arial"/>
                <a:cs typeface="Arial"/>
              </a:rPr>
              <a:t>a</a:t>
            </a:r>
            <a:r>
              <a:rPr sz="1000" spc="-5" dirty="0">
                <a:latin typeface="Arial"/>
                <a:cs typeface="Arial"/>
              </a:rPr>
              <a:t>rtm</a:t>
            </a:r>
            <a:r>
              <a:rPr sz="1000" spc="-10" dirty="0">
                <a:latin typeface="Arial"/>
                <a:cs typeface="Arial"/>
              </a:rPr>
              <a:t>e</a:t>
            </a:r>
            <a:r>
              <a:rPr sz="1000" spc="-15" dirty="0">
                <a:latin typeface="Arial"/>
                <a:cs typeface="Arial"/>
              </a:rPr>
              <a:t>n</a:t>
            </a:r>
            <a:r>
              <a:rPr sz="1000" spc="-5" dirty="0">
                <a:latin typeface="Arial"/>
                <a:cs typeface="Arial"/>
              </a:rPr>
              <a:t>t</a:t>
            </a:r>
            <a:r>
              <a:rPr sz="1000" spc="5" dirty="0">
                <a:latin typeface="Arial"/>
                <a:cs typeface="Arial"/>
              </a:rPr>
              <a:t> </a:t>
            </a:r>
            <a:r>
              <a:rPr sz="1000" spc="-5" dirty="0">
                <a:latin typeface="Arial"/>
                <a:cs typeface="Arial"/>
              </a:rPr>
              <a:t>of E</a:t>
            </a:r>
            <a:r>
              <a:rPr sz="1000" spc="-10" dirty="0">
                <a:latin typeface="Arial"/>
                <a:cs typeface="Arial"/>
              </a:rPr>
              <a:t>d</a:t>
            </a:r>
            <a:r>
              <a:rPr sz="1000" spc="-15" dirty="0">
                <a:latin typeface="Arial"/>
                <a:cs typeface="Arial"/>
              </a:rPr>
              <a:t>u</a:t>
            </a:r>
            <a:r>
              <a:rPr sz="1000" dirty="0">
                <a:latin typeface="Arial"/>
                <a:cs typeface="Arial"/>
              </a:rPr>
              <a:t>c</a:t>
            </a:r>
            <a:r>
              <a:rPr sz="1000" spc="-10" dirty="0">
                <a:latin typeface="Arial"/>
                <a:cs typeface="Arial"/>
              </a:rPr>
              <a:t>a</a:t>
            </a:r>
            <a:r>
              <a:rPr sz="1000" dirty="0">
                <a:latin typeface="Arial"/>
                <a:cs typeface="Arial"/>
              </a:rPr>
              <a:t>ti</a:t>
            </a:r>
            <a:r>
              <a:rPr sz="1000" spc="-10" dirty="0">
                <a:latin typeface="Arial"/>
                <a:cs typeface="Arial"/>
              </a:rPr>
              <a:t>o</a:t>
            </a:r>
            <a:r>
              <a:rPr sz="1000" spc="-15" dirty="0">
                <a:latin typeface="Arial"/>
                <a:cs typeface="Arial"/>
              </a:rPr>
              <a:t>n</a:t>
            </a:r>
            <a:r>
              <a:rPr sz="1000" spc="-5" dirty="0">
                <a:latin typeface="Arial"/>
                <a:cs typeface="Arial"/>
              </a:rPr>
              <a:t>. 1</a:t>
            </a:r>
            <a:r>
              <a:rPr sz="1000" spc="-10" dirty="0">
                <a:latin typeface="Arial"/>
                <a:cs typeface="Arial"/>
              </a:rPr>
              <a:t>9</a:t>
            </a:r>
            <a:r>
              <a:rPr sz="1000" spc="-15" dirty="0">
                <a:latin typeface="Arial"/>
                <a:cs typeface="Arial"/>
              </a:rPr>
              <a:t>8</a:t>
            </a:r>
            <a:r>
              <a:rPr sz="1000" spc="-5" dirty="0">
                <a:latin typeface="Arial"/>
                <a:cs typeface="Arial"/>
              </a:rPr>
              <a:t>7.</a:t>
            </a:r>
            <a:r>
              <a:rPr sz="1000" spc="25" dirty="0">
                <a:latin typeface="Arial"/>
                <a:cs typeface="Arial"/>
              </a:rPr>
              <a:t> </a:t>
            </a:r>
            <a:r>
              <a:rPr sz="1000" i="1" spc="-5" dirty="0">
                <a:latin typeface="Arial"/>
                <a:cs typeface="Arial"/>
              </a:rPr>
              <a:t>Pol</a:t>
            </a:r>
            <a:r>
              <a:rPr sz="1000" i="1" spc="-10" dirty="0">
                <a:latin typeface="Arial"/>
                <a:cs typeface="Arial"/>
              </a:rPr>
              <a:t>i</a:t>
            </a:r>
            <a:r>
              <a:rPr sz="1000" i="1" dirty="0">
                <a:latin typeface="Arial"/>
                <a:cs typeface="Arial"/>
              </a:rPr>
              <a:t>c</a:t>
            </a:r>
            <a:r>
              <a:rPr sz="1000" i="1" spc="-10" dirty="0">
                <a:latin typeface="Arial"/>
                <a:cs typeface="Arial"/>
              </a:rPr>
              <a:t>ies </a:t>
            </a:r>
            <a:r>
              <a:rPr sz="1000" i="1" spc="-5" dirty="0">
                <a:latin typeface="Arial"/>
                <a:cs typeface="Arial"/>
              </a:rPr>
              <a:t>a</a:t>
            </a:r>
            <a:r>
              <a:rPr sz="1000" i="1" spc="-10" dirty="0">
                <a:latin typeface="Arial"/>
                <a:cs typeface="Arial"/>
              </a:rPr>
              <a:t>nd</a:t>
            </a:r>
            <a:r>
              <a:rPr sz="1000" i="1" spc="-5" dirty="0">
                <a:latin typeface="Arial"/>
                <a:cs typeface="Arial"/>
              </a:rPr>
              <a:t> </a:t>
            </a:r>
            <a:r>
              <a:rPr sz="1000" i="1" spc="-10" dirty="0">
                <a:latin typeface="Arial"/>
                <a:cs typeface="Arial"/>
              </a:rPr>
              <a:t>G</a:t>
            </a:r>
            <a:r>
              <a:rPr sz="1000" i="1" spc="-5" dirty="0">
                <a:latin typeface="Arial"/>
                <a:cs typeface="Arial"/>
              </a:rPr>
              <a:t>u</a:t>
            </a:r>
            <a:r>
              <a:rPr sz="1000" i="1" spc="-10" dirty="0">
                <a:latin typeface="Arial"/>
                <a:cs typeface="Arial"/>
              </a:rPr>
              <a:t>i</a:t>
            </a:r>
            <a:r>
              <a:rPr sz="1000" i="1" spc="-5" dirty="0">
                <a:latin typeface="Arial"/>
                <a:cs typeface="Arial"/>
              </a:rPr>
              <a:t>d</a:t>
            </a:r>
            <a:r>
              <a:rPr sz="1000" i="1" spc="-10" dirty="0">
                <a:latin typeface="Arial"/>
                <a:cs typeface="Arial"/>
              </a:rPr>
              <a:t>e</a:t>
            </a:r>
            <a:r>
              <a:rPr sz="1000" i="1" spc="-15" dirty="0">
                <a:latin typeface="Arial"/>
                <a:cs typeface="Arial"/>
              </a:rPr>
              <a:t>l</a:t>
            </a:r>
            <a:r>
              <a:rPr sz="1000" i="1" dirty="0">
                <a:latin typeface="Arial"/>
                <a:cs typeface="Arial"/>
              </a:rPr>
              <a:t>i</a:t>
            </a:r>
            <a:r>
              <a:rPr sz="1000" i="1" spc="-10" dirty="0">
                <a:latin typeface="Arial"/>
                <a:cs typeface="Arial"/>
              </a:rPr>
              <a:t>n</a:t>
            </a:r>
            <a:r>
              <a:rPr sz="1000" i="1" spc="-15" dirty="0">
                <a:latin typeface="Arial"/>
                <a:cs typeface="Arial"/>
              </a:rPr>
              <a:t>e</a:t>
            </a:r>
            <a:r>
              <a:rPr sz="1000" i="1" spc="-5" dirty="0">
                <a:latin typeface="Arial"/>
                <a:cs typeface="Arial"/>
              </a:rPr>
              <a:t>s f</a:t>
            </a:r>
            <a:r>
              <a:rPr sz="1000" i="1" spc="-15" dirty="0">
                <a:latin typeface="Arial"/>
                <a:cs typeface="Arial"/>
              </a:rPr>
              <a:t>o</a:t>
            </a:r>
            <a:r>
              <a:rPr sz="1000" i="1" spc="-5" dirty="0">
                <a:latin typeface="Arial"/>
                <a:cs typeface="Arial"/>
              </a:rPr>
              <a:t>r</a:t>
            </a:r>
            <a:r>
              <a:rPr sz="1000" i="1" spc="10" dirty="0">
                <a:latin typeface="Arial"/>
                <a:cs typeface="Arial"/>
              </a:rPr>
              <a:t> </a:t>
            </a:r>
            <a:r>
              <a:rPr sz="1000" i="1" spc="-15" dirty="0">
                <a:latin typeface="Arial"/>
                <a:cs typeface="Arial"/>
              </a:rPr>
              <a:t>S</a:t>
            </a:r>
            <a:r>
              <a:rPr sz="1000" i="1" spc="-5" dirty="0">
                <a:latin typeface="Arial"/>
                <a:cs typeface="Arial"/>
              </a:rPr>
              <a:t>p</a:t>
            </a:r>
            <a:r>
              <a:rPr sz="1000" i="1" spc="-10" dirty="0">
                <a:latin typeface="Arial"/>
                <a:cs typeface="Arial"/>
              </a:rPr>
              <a:t>eci</a:t>
            </a:r>
            <a:r>
              <a:rPr sz="1000" i="1" spc="-5" dirty="0">
                <a:latin typeface="Arial"/>
                <a:cs typeface="Arial"/>
              </a:rPr>
              <a:t>al</a:t>
            </a:r>
            <a:r>
              <a:rPr sz="1000" i="1" spc="-10" dirty="0">
                <a:latin typeface="Arial"/>
                <a:cs typeface="Arial"/>
              </a:rPr>
              <a:t> </a:t>
            </a:r>
            <a:r>
              <a:rPr sz="1000" i="1" spc="-5" dirty="0">
                <a:latin typeface="Arial"/>
                <a:cs typeface="Arial"/>
              </a:rPr>
              <a:t>E</a:t>
            </a:r>
            <a:r>
              <a:rPr sz="1000" i="1" spc="-10" dirty="0">
                <a:latin typeface="Arial"/>
                <a:cs typeface="Arial"/>
              </a:rPr>
              <a:t>d</a:t>
            </a:r>
            <a:r>
              <a:rPr sz="1000" i="1" spc="-15" dirty="0">
                <a:latin typeface="Arial"/>
                <a:cs typeface="Arial"/>
              </a:rPr>
              <a:t>u</a:t>
            </a:r>
            <a:r>
              <a:rPr sz="1000" i="1" dirty="0">
                <a:latin typeface="Arial"/>
                <a:cs typeface="Arial"/>
              </a:rPr>
              <a:t>c</a:t>
            </a:r>
            <a:r>
              <a:rPr sz="1000" i="1" spc="-10" dirty="0">
                <a:latin typeface="Arial"/>
                <a:cs typeface="Arial"/>
              </a:rPr>
              <a:t>a</a:t>
            </a:r>
            <a:r>
              <a:rPr sz="1000" i="1" dirty="0">
                <a:latin typeface="Arial"/>
                <a:cs typeface="Arial"/>
              </a:rPr>
              <a:t>t</a:t>
            </a:r>
            <a:r>
              <a:rPr sz="1000" i="1" spc="-10" dirty="0">
                <a:latin typeface="Arial"/>
                <a:cs typeface="Arial"/>
              </a:rPr>
              <a:t>i</a:t>
            </a:r>
            <a:r>
              <a:rPr sz="1000" i="1" spc="-5" dirty="0">
                <a:latin typeface="Arial"/>
                <a:cs typeface="Arial"/>
              </a:rPr>
              <a:t>o</a:t>
            </a:r>
            <a:r>
              <a:rPr sz="1000" i="1" spc="10" dirty="0">
                <a:latin typeface="Arial"/>
                <a:cs typeface="Arial"/>
              </a:rPr>
              <a:t>n</a:t>
            </a:r>
            <a:r>
              <a:rPr sz="1000" i="1" spc="-5" dirty="0">
                <a:latin typeface="Arial"/>
                <a:cs typeface="Arial"/>
              </a:rPr>
              <a:t>. </a:t>
            </a:r>
            <a:r>
              <a:rPr sz="1000" spc="-5" dirty="0">
                <a:latin typeface="Arial"/>
                <a:cs typeface="Arial"/>
              </a:rPr>
              <a:t>P</a:t>
            </a:r>
            <a:r>
              <a:rPr sz="1000" spc="-10" dirty="0">
                <a:latin typeface="Arial"/>
                <a:cs typeface="Arial"/>
              </a:rPr>
              <a:t>asig</a:t>
            </a:r>
            <a:r>
              <a:rPr sz="1000" spc="-5" dirty="0">
                <a:latin typeface="Arial"/>
                <a:cs typeface="Arial"/>
              </a:rPr>
              <a:t> C</a:t>
            </a:r>
            <a:r>
              <a:rPr sz="1000" spc="-10" dirty="0">
                <a:latin typeface="Arial"/>
                <a:cs typeface="Arial"/>
              </a:rPr>
              <a:t>i</a:t>
            </a:r>
            <a:r>
              <a:rPr sz="1000" spc="-5" dirty="0">
                <a:latin typeface="Arial"/>
                <a:cs typeface="Arial"/>
              </a:rPr>
              <a:t>ty.</a:t>
            </a:r>
            <a:endParaRPr sz="1000" dirty="0">
              <a:latin typeface="Arial"/>
              <a:cs typeface="Arial"/>
            </a:endParaRPr>
          </a:p>
          <a:p>
            <a:pPr marL="12700" marR="17780">
              <a:lnSpc>
                <a:spcPts val="1460"/>
              </a:lnSpc>
              <a:spcBef>
                <a:spcPts val="85"/>
              </a:spcBef>
            </a:pPr>
            <a:r>
              <a:rPr sz="1000" spc="-10" dirty="0">
                <a:latin typeface="Arial"/>
                <a:cs typeface="Arial"/>
              </a:rPr>
              <a:t>Governme</a:t>
            </a:r>
            <a:r>
              <a:rPr sz="1000" spc="-5" dirty="0">
                <a:latin typeface="Arial"/>
                <a:cs typeface="Arial"/>
              </a:rPr>
              <a:t>nt </a:t>
            </a:r>
            <a:r>
              <a:rPr sz="1000" spc="-15" dirty="0">
                <a:latin typeface="Arial"/>
                <a:cs typeface="Arial"/>
              </a:rPr>
              <a:t>o</a:t>
            </a:r>
            <a:r>
              <a:rPr sz="1000" spc="-5" dirty="0">
                <a:latin typeface="Arial"/>
                <a:cs typeface="Arial"/>
              </a:rPr>
              <a:t>f</a:t>
            </a:r>
            <a:r>
              <a:rPr sz="1000" spc="5" dirty="0">
                <a:latin typeface="Arial"/>
                <a:cs typeface="Arial"/>
              </a:rPr>
              <a:t> </a:t>
            </a:r>
            <a:r>
              <a:rPr sz="1000" spc="-5" dirty="0">
                <a:latin typeface="Arial"/>
                <a:cs typeface="Arial"/>
              </a:rPr>
              <a:t>the </a:t>
            </a:r>
            <a:r>
              <a:rPr sz="1000" spc="-15" dirty="0">
                <a:latin typeface="Arial"/>
                <a:cs typeface="Arial"/>
              </a:rPr>
              <a:t>P</a:t>
            </a:r>
            <a:r>
              <a:rPr sz="1000" spc="-5" dirty="0">
                <a:latin typeface="Arial"/>
                <a:cs typeface="Arial"/>
              </a:rPr>
              <a:t>h</a:t>
            </a:r>
            <a:r>
              <a:rPr sz="1000" spc="-10" dirty="0">
                <a:latin typeface="Arial"/>
                <a:cs typeface="Arial"/>
              </a:rPr>
              <a:t>i</a:t>
            </a:r>
            <a:r>
              <a:rPr sz="1000" dirty="0">
                <a:latin typeface="Arial"/>
                <a:cs typeface="Arial"/>
              </a:rPr>
              <a:t>l</a:t>
            </a:r>
            <a:r>
              <a:rPr sz="1000" spc="-10" dirty="0">
                <a:latin typeface="Arial"/>
                <a:cs typeface="Arial"/>
              </a:rPr>
              <a:t>i</a:t>
            </a:r>
            <a:r>
              <a:rPr sz="1000" spc="-5" dirty="0">
                <a:latin typeface="Arial"/>
                <a:cs typeface="Arial"/>
              </a:rPr>
              <a:t>ppin</a:t>
            </a:r>
            <a:r>
              <a:rPr sz="1000" spc="-15" dirty="0">
                <a:latin typeface="Arial"/>
                <a:cs typeface="Arial"/>
              </a:rPr>
              <a:t>e</a:t>
            </a:r>
            <a:r>
              <a:rPr sz="1000" dirty="0">
                <a:latin typeface="Arial"/>
                <a:cs typeface="Arial"/>
              </a:rPr>
              <a:t>s</a:t>
            </a:r>
            <a:r>
              <a:rPr sz="1000" spc="-5" dirty="0">
                <a:latin typeface="Arial"/>
                <a:cs typeface="Arial"/>
              </a:rPr>
              <a:t>, </a:t>
            </a:r>
            <a:r>
              <a:rPr sz="1000" spc="-10" dirty="0">
                <a:latin typeface="Arial"/>
                <a:cs typeface="Arial"/>
              </a:rPr>
              <a:t>D</a:t>
            </a:r>
            <a:r>
              <a:rPr sz="1000" spc="-5" dirty="0">
                <a:latin typeface="Arial"/>
                <a:cs typeface="Arial"/>
              </a:rPr>
              <a:t>e</a:t>
            </a:r>
            <a:r>
              <a:rPr sz="1000" spc="-10" dirty="0">
                <a:latin typeface="Arial"/>
                <a:cs typeface="Arial"/>
              </a:rPr>
              <a:t>p</a:t>
            </a:r>
            <a:r>
              <a:rPr sz="1000" spc="-15" dirty="0">
                <a:latin typeface="Arial"/>
                <a:cs typeface="Arial"/>
              </a:rPr>
              <a:t>a</a:t>
            </a:r>
            <a:r>
              <a:rPr sz="1000" spc="-5" dirty="0">
                <a:latin typeface="Arial"/>
                <a:cs typeface="Arial"/>
              </a:rPr>
              <a:t>rtm</a:t>
            </a:r>
            <a:r>
              <a:rPr sz="1000" spc="-10" dirty="0">
                <a:latin typeface="Arial"/>
                <a:cs typeface="Arial"/>
              </a:rPr>
              <a:t>e</a:t>
            </a:r>
            <a:r>
              <a:rPr sz="1000" spc="-15" dirty="0">
                <a:latin typeface="Arial"/>
                <a:cs typeface="Arial"/>
              </a:rPr>
              <a:t>n</a:t>
            </a:r>
            <a:r>
              <a:rPr sz="1000" spc="-5" dirty="0">
                <a:latin typeface="Arial"/>
                <a:cs typeface="Arial"/>
              </a:rPr>
              <a:t>t</a:t>
            </a:r>
            <a:r>
              <a:rPr sz="1000" spc="5" dirty="0">
                <a:latin typeface="Arial"/>
                <a:cs typeface="Arial"/>
              </a:rPr>
              <a:t> </a:t>
            </a:r>
            <a:r>
              <a:rPr sz="1000" spc="-5" dirty="0">
                <a:latin typeface="Arial"/>
                <a:cs typeface="Arial"/>
              </a:rPr>
              <a:t>of E</a:t>
            </a:r>
            <a:r>
              <a:rPr sz="1000" spc="-10" dirty="0">
                <a:latin typeface="Arial"/>
                <a:cs typeface="Arial"/>
              </a:rPr>
              <a:t>d</a:t>
            </a:r>
            <a:r>
              <a:rPr sz="1000" spc="-15" dirty="0">
                <a:latin typeface="Arial"/>
                <a:cs typeface="Arial"/>
              </a:rPr>
              <a:t>u</a:t>
            </a:r>
            <a:r>
              <a:rPr sz="1000" dirty="0">
                <a:latin typeface="Arial"/>
                <a:cs typeface="Arial"/>
              </a:rPr>
              <a:t>c</a:t>
            </a:r>
            <a:r>
              <a:rPr sz="1000" spc="-10" dirty="0">
                <a:latin typeface="Arial"/>
                <a:cs typeface="Arial"/>
              </a:rPr>
              <a:t>a</a:t>
            </a:r>
            <a:r>
              <a:rPr sz="1000" dirty="0">
                <a:latin typeface="Arial"/>
                <a:cs typeface="Arial"/>
              </a:rPr>
              <a:t>ti</a:t>
            </a:r>
            <a:r>
              <a:rPr sz="1000" spc="-10" dirty="0">
                <a:latin typeface="Arial"/>
                <a:cs typeface="Arial"/>
              </a:rPr>
              <a:t>o</a:t>
            </a:r>
            <a:r>
              <a:rPr sz="1000" spc="10" dirty="0">
                <a:latin typeface="Arial"/>
                <a:cs typeface="Arial"/>
              </a:rPr>
              <a:t>n</a:t>
            </a:r>
            <a:r>
              <a:rPr sz="1000" spc="-10" dirty="0">
                <a:latin typeface="Arial"/>
                <a:cs typeface="Arial"/>
              </a:rPr>
              <a:t>-C</a:t>
            </a:r>
            <a:r>
              <a:rPr sz="1000" spc="-5" dirty="0">
                <a:latin typeface="Arial"/>
                <a:cs typeface="Arial"/>
              </a:rPr>
              <a:t>A</a:t>
            </a:r>
            <a:r>
              <a:rPr sz="1000" spc="-10" dirty="0">
                <a:latin typeface="Arial"/>
                <a:cs typeface="Arial"/>
              </a:rPr>
              <a:t>L</a:t>
            </a:r>
            <a:r>
              <a:rPr sz="1000" spc="-5" dirty="0">
                <a:latin typeface="Arial"/>
                <a:cs typeface="Arial"/>
              </a:rPr>
              <a:t>A</a:t>
            </a:r>
            <a:r>
              <a:rPr sz="1000" spc="-15" dirty="0">
                <a:latin typeface="Arial"/>
                <a:cs typeface="Arial"/>
              </a:rPr>
              <a:t>B</a:t>
            </a:r>
            <a:r>
              <a:rPr sz="1000" spc="-5" dirty="0">
                <a:latin typeface="Arial"/>
                <a:cs typeface="Arial"/>
              </a:rPr>
              <a:t>A</a:t>
            </a:r>
            <a:r>
              <a:rPr sz="1000" spc="-10" dirty="0">
                <a:latin typeface="Arial"/>
                <a:cs typeface="Arial"/>
              </a:rPr>
              <a:t>RZON.</a:t>
            </a:r>
            <a:r>
              <a:rPr sz="1000" spc="-5" dirty="0">
                <a:latin typeface="Arial"/>
                <a:cs typeface="Arial"/>
              </a:rPr>
              <a:t> </a:t>
            </a:r>
            <a:r>
              <a:rPr sz="1000" spc="-10" dirty="0">
                <a:latin typeface="Arial"/>
                <a:cs typeface="Arial"/>
              </a:rPr>
              <a:t>2</a:t>
            </a:r>
            <a:r>
              <a:rPr sz="1000" spc="-5" dirty="0">
                <a:latin typeface="Arial"/>
                <a:cs typeface="Arial"/>
              </a:rPr>
              <a:t>0</a:t>
            </a:r>
            <a:r>
              <a:rPr sz="1000" spc="-10" dirty="0">
                <a:latin typeface="Arial"/>
                <a:cs typeface="Arial"/>
              </a:rPr>
              <a:t>1</a:t>
            </a:r>
            <a:r>
              <a:rPr sz="1000" spc="-15" dirty="0">
                <a:latin typeface="Arial"/>
                <a:cs typeface="Arial"/>
              </a:rPr>
              <a:t>9</a:t>
            </a:r>
            <a:r>
              <a:rPr sz="1000" spc="-5" dirty="0">
                <a:latin typeface="Arial"/>
                <a:cs typeface="Arial"/>
              </a:rPr>
              <a:t>.</a:t>
            </a:r>
            <a:r>
              <a:rPr sz="1000" spc="10" dirty="0">
                <a:latin typeface="Arial"/>
                <a:cs typeface="Arial"/>
              </a:rPr>
              <a:t> </a:t>
            </a:r>
            <a:r>
              <a:rPr sz="1000" i="1" spc="-5" dirty="0">
                <a:latin typeface="Arial"/>
                <a:cs typeface="Arial"/>
              </a:rPr>
              <a:t>PI</a:t>
            </a:r>
            <a:r>
              <a:rPr sz="1000" i="1" spc="-15" dirty="0">
                <a:latin typeface="Arial"/>
                <a:cs typeface="Arial"/>
              </a:rPr>
              <a:t>V</a:t>
            </a:r>
            <a:r>
              <a:rPr sz="1000" i="1" spc="-10" dirty="0">
                <a:latin typeface="Arial"/>
                <a:cs typeface="Arial"/>
              </a:rPr>
              <a:t>OT </a:t>
            </a:r>
            <a:r>
              <a:rPr sz="1000" i="1" spc="-5" dirty="0">
                <a:latin typeface="Arial"/>
                <a:cs typeface="Arial"/>
              </a:rPr>
              <a:t>4</a:t>
            </a:r>
            <a:r>
              <a:rPr sz="1000" i="1" spc="-10" dirty="0">
                <a:latin typeface="Arial"/>
                <a:cs typeface="Arial"/>
              </a:rPr>
              <a:t>A</a:t>
            </a:r>
            <a:r>
              <a:rPr sz="1000" i="1" spc="-5" dirty="0">
                <a:latin typeface="Arial"/>
                <a:cs typeface="Arial"/>
              </a:rPr>
              <a:t> B</a:t>
            </a:r>
            <a:r>
              <a:rPr sz="1000" i="1" spc="-10" dirty="0">
                <a:latin typeface="Arial"/>
                <a:cs typeface="Arial"/>
              </a:rPr>
              <a:t>u</a:t>
            </a:r>
            <a:r>
              <a:rPr sz="1000" i="1" spc="-15" dirty="0">
                <a:latin typeface="Arial"/>
                <a:cs typeface="Arial"/>
              </a:rPr>
              <a:t>d</a:t>
            </a:r>
            <a:r>
              <a:rPr sz="1000" i="1" spc="-5" dirty="0">
                <a:latin typeface="Arial"/>
                <a:cs typeface="Arial"/>
              </a:rPr>
              <a:t>get of Work</a:t>
            </a:r>
            <a:r>
              <a:rPr sz="1000" i="1" spc="5" dirty="0">
                <a:latin typeface="Arial"/>
                <a:cs typeface="Arial"/>
              </a:rPr>
              <a:t> </a:t>
            </a:r>
            <a:r>
              <a:rPr sz="1000" i="1" spc="-15" dirty="0">
                <a:latin typeface="Arial"/>
                <a:cs typeface="Arial"/>
              </a:rPr>
              <a:t>i</a:t>
            </a:r>
            <a:r>
              <a:rPr sz="1000" i="1" spc="-10" dirty="0">
                <a:latin typeface="Arial"/>
                <a:cs typeface="Arial"/>
              </a:rPr>
              <a:t>n</a:t>
            </a:r>
            <a:r>
              <a:rPr sz="1000" i="1" spc="5" dirty="0">
                <a:latin typeface="Arial"/>
                <a:cs typeface="Arial"/>
              </a:rPr>
              <a:t> </a:t>
            </a:r>
            <a:r>
              <a:rPr sz="1000" i="1" spc="-15" dirty="0">
                <a:latin typeface="Arial"/>
                <a:cs typeface="Arial"/>
              </a:rPr>
              <a:t>A</a:t>
            </a:r>
            <a:r>
              <a:rPr sz="1000" i="1" dirty="0">
                <a:latin typeface="Arial"/>
                <a:cs typeface="Arial"/>
              </a:rPr>
              <a:t>l</a:t>
            </a:r>
            <a:r>
              <a:rPr sz="1000" i="1" spc="-5" dirty="0">
                <a:latin typeface="Arial"/>
                <a:cs typeface="Arial"/>
              </a:rPr>
              <a:t>l</a:t>
            </a:r>
            <a:r>
              <a:rPr sz="1000" i="1" spc="-10" dirty="0">
                <a:latin typeface="Arial"/>
                <a:cs typeface="Arial"/>
              </a:rPr>
              <a:t> </a:t>
            </a:r>
            <a:r>
              <a:rPr sz="1000" i="1" spc="-5" dirty="0">
                <a:latin typeface="Arial"/>
                <a:cs typeface="Arial"/>
              </a:rPr>
              <a:t>L</a:t>
            </a:r>
            <a:r>
              <a:rPr sz="1000" i="1" spc="-10" dirty="0">
                <a:latin typeface="Arial"/>
                <a:cs typeface="Arial"/>
              </a:rPr>
              <a:t>e</a:t>
            </a:r>
            <a:r>
              <a:rPr sz="1000" i="1" spc="-15" dirty="0">
                <a:latin typeface="Arial"/>
                <a:cs typeface="Arial"/>
              </a:rPr>
              <a:t>a</a:t>
            </a:r>
            <a:r>
              <a:rPr sz="1000" i="1" spc="-5" dirty="0">
                <a:latin typeface="Arial"/>
                <a:cs typeface="Arial"/>
              </a:rPr>
              <a:t>rn</a:t>
            </a:r>
            <a:r>
              <a:rPr sz="1000" i="1" spc="-10" dirty="0">
                <a:latin typeface="Arial"/>
                <a:cs typeface="Arial"/>
              </a:rPr>
              <a:t>ing </a:t>
            </a:r>
            <a:r>
              <a:rPr sz="1000" i="1" spc="-15" dirty="0">
                <a:latin typeface="Arial"/>
                <a:cs typeface="Arial"/>
              </a:rPr>
              <a:t>A</a:t>
            </a:r>
            <a:r>
              <a:rPr sz="1000" i="1" spc="-5" dirty="0">
                <a:latin typeface="Arial"/>
                <a:cs typeface="Arial"/>
              </a:rPr>
              <a:t>re</a:t>
            </a:r>
            <a:r>
              <a:rPr sz="1000" i="1" spc="-15" dirty="0">
                <a:latin typeface="Arial"/>
                <a:cs typeface="Arial"/>
              </a:rPr>
              <a:t>a</a:t>
            </a:r>
            <a:r>
              <a:rPr sz="1000" i="1" spc="-5" dirty="0">
                <a:latin typeface="Arial"/>
                <a:cs typeface="Arial"/>
              </a:rPr>
              <a:t>s</a:t>
            </a:r>
            <a:r>
              <a:rPr sz="1000" i="1" spc="10" dirty="0">
                <a:latin typeface="Arial"/>
                <a:cs typeface="Arial"/>
              </a:rPr>
              <a:t> </a:t>
            </a:r>
            <a:r>
              <a:rPr sz="1000" i="1" spc="-10" dirty="0">
                <a:latin typeface="Arial"/>
                <a:cs typeface="Arial"/>
              </a:rPr>
              <a:t>in</a:t>
            </a:r>
            <a:r>
              <a:rPr sz="1000" i="1" spc="5" dirty="0">
                <a:latin typeface="Arial"/>
                <a:cs typeface="Arial"/>
              </a:rPr>
              <a:t> </a:t>
            </a:r>
            <a:r>
              <a:rPr sz="1000" i="1" spc="-15" dirty="0">
                <a:latin typeface="Arial"/>
                <a:cs typeface="Arial"/>
              </a:rPr>
              <a:t>K</a:t>
            </a:r>
            <a:r>
              <a:rPr sz="1000" i="1" spc="-10" dirty="0">
                <a:latin typeface="Arial"/>
                <a:cs typeface="Arial"/>
              </a:rPr>
              <a:t>ey</a:t>
            </a:r>
            <a:r>
              <a:rPr sz="1000" i="1" spc="10" dirty="0">
                <a:latin typeface="Arial"/>
                <a:cs typeface="Arial"/>
              </a:rPr>
              <a:t> </a:t>
            </a:r>
            <a:r>
              <a:rPr sz="1000" i="1" spc="-15" dirty="0">
                <a:latin typeface="Arial"/>
                <a:cs typeface="Arial"/>
              </a:rPr>
              <a:t>S</a:t>
            </a:r>
            <a:r>
              <a:rPr sz="1000" i="1" spc="-5" dirty="0">
                <a:latin typeface="Arial"/>
                <a:cs typeface="Arial"/>
              </a:rPr>
              <a:t>tag</a:t>
            </a:r>
            <a:r>
              <a:rPr sz="1000" i="1" spc="-10" dirty="0">
                <a:latin typeface="Arial"/>
                <a:cs typeface="Arial"/>
              </a:rPr>
              <a:t>e</a:t>
            </a:r>
            <a:r>
              <a:rPr sz="1000" i="1" spc="-5" dirty="0">
                <a:latin typeface="Arial"/>
                <a:cs typeface="Arial"/>
              </a:rPr>
              <a:t> </a:t>
            </a:r>
            <a:r>
              <a:rPr sz="1000" i="1" spc="15" dirty="0">
                <a:latin typeface="Arial"/>
                <a:cs typeface="Arial"/>
              </a:rPr>
              <a:t>1</a:t>
            </a:r>
            <a:r>
              <a:rPr sz="1000" i="1" spc="-5" dirty="0">
                <a:latin typeface="Arial"/>
                <a:cs typeface="Arial"/>
              </a:rPr>
              <a:t>-4</a:t>
            </a:r>
            <a:r>
              <a:rPr sz="1000" i="1" spc="5" dirty="0">
                <a:latin typeface="Arial"/>
                <a:cs typeface="Arial"/>
              </a:rPr>
              <a:t> </a:t>
            </a:r>
            <a:r>
              <a:rPr sz="1000" i="1" spc="-5" dirty="0">
                <a:latin typeface="Arial"/>
                <a:cs typeface="Arial"/>
              </a:rPr>
              <a:t>(</a:t>
            </a:r>
            <a:r>
              <a:rPr sz="1000" i="1" dirty="0">
                <a:latin typeface="Arial"/>
                <a:cs typeface="Arial"/>
              </a:rPr>
              <a:t>v</a:t>
            </a:r>
            <a:r>
              <a:rPr sz="1000" i="1" spc="-5" dirty="0">
                <a:latin typeface="Arial"/>
                <a:cs typeface="Arial"/>
              </a:rPr>
              <a:t>er</a:t>
            </a:r>
            <a:r>
              <a:rPr sz="1000" i="1" dirty="0">
                <a:latin typeface="Arial"/>
                <a:cs typeface="Arial"/>
              </a:rPr>
              <a:t>s</a:t>
            </a:r>
            <a:r>
              <a:rPr sz="1000" i="1" spc="-10" dirty="0">
                <a:latin typeface="Arial"/>
                <a:cs typeface="Arial"/>
              </a:rPr>
              <a:t>ion</a:t>
            </a:r>
            <a:r>
              <a:rPr sz="1000" i="1" spc="-5" dirty="0">
                <a:latin typeface="Arial"/>
                <a:cs typeface="Arial"/>
              </a:rPr>
              <a:t> 2.0</a:t>
            </a:r>
            <a:r>
              <a:rPr sz="1000" i="1" dirty="0">
                <a:latin typeface="Arial"/>
                <a:cs typeface="Arial"/>
              </a:rPr>
              <a:t>)</a:t>
            </a:r>
            <a:r>
              <a:rPr sz="1000" spc="-5" dirty="0">
                <a:latin typeface="Arial"/>
                <a:cs typeface="Arial"/>
              </a:rPr>
              <a:t>. </a:t>
            </a:r>
            <a:r>
              <a:rPr sz="1000" dirty="0">
                <a:latin typeface="Arial"/>
                <a:cs typeface="Arial"/>
              </a:rPr>
              <a:t>C</a:t>
            </a:r>
            <a:r>
              <a:rPr sz="1000" spc="-5" dirty="0">
                <a:latin typeface="Arial"/>
                <a:cs typeface="Arial"/>
              </a:rPr>
              <a:t>aint</a:t>
            </a:r>
            <a:r>
              <a:rPr sz="1000" spc="-15" dirty="0">
                <a:latin typeface="Arial"/>
                <a:cs typeface="Arial"/>
              </a:rPr>
              <a:t>a</a:t>
            </a:r>
            <a:r>
              <a:rPr sz="1000" spc="-5" dirty="0">
                <a:latin typeface="Arial"/>
                <a:cs typeface="Arial"/>
              </a:rPr>
              <a:t>.</a:t>
            </a:r>
            <a:r>
              <a:rPr sz="1000" spc="-10" dirty="0">
                <a:latin typeface="Arial"/>
                <a:cs typeface="Arial"/>
              </a:rPr>
              <a:t> Governme</a:t>
            </a:r>
            <a:r>
              <a:rPr sz="1000" spc="-5" dirty="0">
                <a:latin typeface="Arial"/>
                <a:cs typeface="Arial"/>
              </a:rPr>
              <a:t>nt</a:t>
            </a:r>
            <a:r>
              <a:rPr sz="1000" spc="30" dirty="0">
                <a:latin typeface="Arial"/>
                <a:cs typeface="Arial"/>
              </a:rPr>
              <a:t> </a:t>
            </a:r>
            <a:r>
              <a:rPr sz="1000" spc="-5" dirty="0">
                <a:latin typeface="Arial"/>
                <a:cs typeface="Arial"/>
              </a:rPr>
              <a:t>of</a:t>
            </a:r>
            <a:r>
              <a:rPr sz="1000" spc="30" dirty="0">
                <a:latin typeface="Arial"/>
                <a:cs typeface="Arial"/>
              </a:rPr>
              <a:t> </a:t>
            </a:r>
            <a:r>
              <a:rPr sz="1000" spc="-5" dirty="0">
                <a:latin typeface="Arial"/>
                <a:cs typeface="Arial"/>
              </a:rPr>
              <a:t>th</a:t>
            </a:r>
            <a:r>
              <a:rPr sz="1000" spc="-10" dirty="0">
                <a:latin typeface="Arial"/>
                <a:cs typeface="Arial"/>
              </a:rPr>
              <a:t>e</a:t>
            </a:r>
            <a:r>
              <a:rPr sz="1000" spc="30" dirty="0">
                <a:latin typeface="Arial"/>
                <a:cs typeface="Arial"/>
              </a:rPr>
              <a:t> </a:t>
            </a:r>
            <a:r>
              <a:rPr sz="1000" spc="-15" dirty="0">
                <a:latin typeface="Arial"/>
                <a:cs typeface="Arial"/>
              </a:rPr>
              <a:t>P</a:t>
            </a:r>
            <a:r>
              <a:rPr sz="1000" spc="-5" dirty="0">
                <a:latin typeface="Arial"/>
                <a:cs typeface="Arial"/>
              </a:rPr>
              <a:t>h</a:t>
            </a:r>
            <a:r>
              <a:rPr sz="1000" spc="-10" dirty="0">
                <a:latin typeface="Arial"/>
                <a:cs typeface="Arial"/>
              </a:rPr>
              <a:t>i</a:t>
            </a:r>
            <a:r>
              <a:rPr sz="1000" dirty="0">
                <a:latin typeface="Arial"/>
                <a:cs typeface="Arial"/>
              </a:rPr>
              <a:t>l</a:t>
            </a:r>
            <a:r>
              <a:rPr sz="1000" spc="-10" dirty="0">
                <a:latin typeface="Arial"/>
                <a:cs typeface="Arial"/>
              </a:rPr>
              <a:t>i</a:t>
            </a:r>
            <a:r>
              <a:rPr sz="1000" spc="-5" dirty="0">
                <a:latin typeface="Arial"/>
                <a:cs typeface="Arial"/>
              </a:rPr>
              <a:t>ppin</a:t>
            </a:r>
            <a:r>
              <a:rPr sz="1000" spc="-15" dirty="0">
                <a:latin typeface="Arial"/>
                <a:cs typeface="Arial"/>
              </a:rPr>
              <a:t>e</a:t>
            </a:r>
            <a:r>
              <a:rPr sz="1000" dirty="0">
                <a:latin typeface="Arial"/>
                <a:cs typeface="Arial"/>
              </a:rPr>
              <a:t>s</a:t>
            </a:r>
            <a:r>
              <a:rPr sz="1000" spc="-5" dirty="0">
                <a:latin typeface="Arial"/>
                <a:cs typeface="Arial"/>
              </a:rPr>
              <a:t>,</a:t>
            </a:r>
            <a:r>
              <a:rPr sz="1000" spc="30" dirty="0">
                <a:latin typeface="Arial"/>
                <a:cs typeface="Arial"/>
              </a:rPr>
              <a:t> </a:t>
            </a:r>
            <a:r>
              <a:rPr sz="1000" spc="-10" dirty="0">
                <a:latin typeface="Arial"/>
                <a:cs typeface="Arial"/>
              </a:rPr>
              <a:t>De</a:t>
            </a:r>
            <a:r>
              <a:rPr sz="1000" spc="-5" dirty="0">
                <a:latin typeface="Arial"/>
                <a:cs typeface="Arial"/>
              </a:rPr>
              <a:t>partment</a:t>
            </a:r>
            <a:r>
              <a:rPr sz="1000" spc="30" dirty="0">
                <a:latin typeface="Arial"/>
                <a:cs typeface="Arial"/>
              </a:rPr>
              <a:t> </a:t>
            </a:r>
            <a:r>
              <a:rPr sz="1000" spc="-5" dirty="0">
                <a:latin typeface="Arial"/>
                <a:cs typeface="Arial"/>
              </a:rPr>
              <a:t>of</a:t>
            </a:r>
            <a:r>
              <a:rPr sz="1000" spc="40" dirty="0">
                <a:latin typeface="Arial"/>
                <a:cs typeface="Arial"/>
              </a:rPr>
              <a:t> </a:t>
            </a:r>
            <a:r>
              <a:rPr sz="1000" spc="-15" dirty="0">
                <a:latin typeface="Arial"/>
                <a:cs typeface="Arial"/>
              </a:rPr>
              <a:t>E</a:t>
            </a:r>
            <a:r>
              <a:rPr sz="1000" spc="-10" dirty="0">
                <a:latin typeface="Arial"/>
                <a:cs typeface="Arial"/>
              </a:rPr>
              <a:t>d</a:t>
            </a:r>
            <a:r>
              <a:rPr sz="1000" spc="-15" dirty="0">
                <a:latin typeface="Arial"/>
                <a:cs typeface="Arial"/>
              </a:rPr>
              <a:t>u</a:t>
            </a:r>
            <a:r>
              <a:rPr sz="1000" dirty="0">
                <a:latin typeface="Arial"/>
                <a:cs typeface="Arial"/>
              </a:rPr>
              <a:t>c</a:t>
            </a:r>
            <a:r>
              <a:rPr sz="1000" spc="-10" dirty="0">
                <a:latin typeface="Arial"/>
                <a:cs typeface="Arial"/>
              </a:rPr>
              <a:t>a</a:t>
            </a:r>
            <a:r>
              <a:rPr sz="1000" dirty="0">
                <a:latin typeface="Arial"/>
                <a:cs typeface="Arial"/>
              </a:rPr>
              <a:t>ti</a:t>
            </a:r>
            <a:r>
              <a:rPr sz="1000" spc="-10" dirty="0">
                <a:latin typeface="Arial"/>
                <a:cs typeface="Arial"/>
              </a:rPr>
              <a:t>o</a:t>
            </a:r>
            <a:r>
              <a:rPr sz="1000" spc="10" dirty="0">
                <a:latin typeface="Arial"/>
                <a:cs typeface="Arial"/>
              </a:rPr>
              <a:t>n</a:t>
            </a:r>
            <a:r>
              <a:rPr sz="1000" spc="-10" dirty="0">
                <a:latin typeface="Arial"/>
                <a:cs typeface="Arial"/>
              </a:rPr>
              <a:t>-Un</a:t>
            </a:r>
            <a:r>
              <a:rPr sz="1000" spc="-5" dirty="0">
                <a:latin typeface="Arial"/>
                <a:cs typeface="Arial"/>
              </a:rPr>
              <a:t>der</a:t>
            </a:r>
            <a:r>
              <a:rPr sz="1000" dirty="0">
                <a:latin typeface="Arial"/>
                <a:cs typeface="Arial"/>
              </a:rPr>
              <a:t>s</a:t>
            </a:r>
            <a:r>
              <a:rPr sz="1000" spc="-5" dirty="0">
                <a:latin typeface="Arial"/>
                <a:cs typeface="Arial"/>
              </a:rPr>
              <a:t>ecret</a:t>
            </a:r>
            <a:r>
              <a:rPr sz="1000" spc="-15" dirty="0">
                <a:latin typeface="Arial"/>
                <a:cs typeface="Arial"/>
              </a:rPr>
              <a:t>a</a:t>
            </a:r>
            <a:r>
              <a:rPr sz="1000" spc="-5" dirty="0">
                <a:latin typeface="Arial"/>
                <a:cs typeface="Arial"/>
              </a:rPr>
              <a:t>ry</a:t>
            </a:r>
            <a:r>
              <a:rPr sz="1000" spc="35" dirty="0">
                <a:latin typeface="Arial"/>
                <a:cs typeface="Arial"/>
              </a:rPr>
              <a:t> </a:t>
            </a:r>
            <a:r>
              <a:rPr sz="1000" spc="-5" dirty="0">
                <a:latin typeface="Arial"/>
                <a:cs typeface="Arial"/>
              </a:rPr>
              <a:t>for</a:t>
            </a:r>
            <a:r>
              <a:rPr sz="1000" spc="30" dirty="0">
                <a:latin typeface="Arial"/>
                <a:cs typeface="Arial"/>
              </a:rPr>
              <a:t> </a:t>
            </a:r>
            <a:r>
              <a:rPr sz="1000" spc="-15" dirty="0">
                <a:latin typeface="Arial"/>
                <a:cs typeface="Arial"/>
              </a:rPr>
              <a:t>A</a:t>
            </a:r>
            <a:r>
              <a:rPr sz="1000" spc="-10" dirty="0">
                <a:latin typeface="Arial"/>
                <a:cs typeface="Arial"/>
              </a:rPr>
              <a:t>d</a:t>
            </a:r>
            <a:r>
              <a:rPr sz="1000" spc="-5" dirty="0">
                <a:latin typeface="Arial"/>
                <a:cs typeface="Arial"/>
              </a:rPr>
              <a:t>m</a:t>
            </a:r>
            <a:r>
              <a:rPr sz="1000" spc="-10" dirty="0">
                <a:latin typeface="Arial"/>
                <a:cs typeface="Arial"/>
              </a:rPr>
              <a:t>in</a:t>
            </a:r>
            <a:r>
              <a:rPr sz="1000" spc="-15" dirty="0">
                <a:latin typeface="Arial"/>
                <a:cs typeface="Arial"/>
              </a:rPr>
              <a:t>i</a:t>
            </a:r>
            <a:r>
              <a:rPr sz="1000" dirty="0">
                <a:latin typeface="Arial"/>
                <a:cs typeface="Arial"/>
              </a:rPr>
              <a:t>s</a:t>
            </a:r>
            <a:r>
              <a:rPr sz="1000" spc="-5" dirty="0">
                <a:latin typeface="Arial"/>
                <a:cs typeface="Arial"/>
              </a:rPr>
              <a:t>t</a:t>
            </a:r>
            <a:r>
              <a:rPr sz="1000" spc="10" dirty="0">
                <a:latin typeface="Arial"/>
                <a:cs typeface="Arial"/>
              </a:rPr>
              <a:t>r</a:t>
            </a:r>
            <a:r>
              <a:rPr sz="1000" spc="-10" dirty="0">
                <a:latin typeface="Arial"/>
                <a:cs typeface="Arial"/>
              </a:rPr>
              <a:t>a</a:t>
            </a:r>
            <a:r>
              <a:rPr sz="1000" dirty="0">
                <a:latin typeface="Arial"/>
                <a:cs typeface="Arial"/>
              </a:rPr>
              <a:t>t</a:t>
            </a:r>
            <a:r>
              <a:rPr sz="1000" spc="-10" dirty="0">
                <a:latin typeface="Arial"/>
                <a:cs typeface="Arial"/>
              </a:rPr>
              <a:t>i</a:t>
            </a:r>
            <a:r>
              <a:rPr sz="1000" spc="-5" dirty="0">
                <a:latin typeface="Arial"/>
                <a:cs typeface="Arial"/>
              </a:rPr>
              <a:t>on.</a:t>
            </a:r>
            <a:r>
              <a:rPr sz="1000" spc="30" dirty="0">
                <a:latin typeface="Arial"/>
                <a:cs typeface="Arial"/>
              </a:rPr>
              <a:t> </a:t>
            </a:r>
            <a:r>
              <a:rPr sz="1000" spc="-10" dirty="0">
                <a:latin typeface="Arial"/>
                <a:cs typeface="Arial"/>
              </a:rPr>
              <a:t>2</a:t>
            </a:r>
            <a:r>
              <a:rPr sz="1000" spc="-5" dirty="0">
                <a:latin typeface="Arial"/>
                <a:cs typeface="Arial"/>
              </a:rPr>
              <a:t>0</a:t>
            </a:r>
            <a:r>
              <a:rPr sz="1000" spc="-10" dirty="0">
                <a:latin typeface="Arial"/>
                <a:cs typeface="Arial"/>
              </a:rPr>
              <a:t>2</a:t>
            </a:r>
            <a:r>
              <a:rPr sz="1000" spc="-15" dirty="0">
                <a:latin typeface="Arial"/>
                <a:cs typeface="Arial"/>
              </a:rPr>
              <a:t>1</a:t>
            </a:r>
            <a:r>
              <a:rPr sz="1000" spc="-5" dirty="0">
                <a:latin typeface="Arial"/>
                <a:cs typeface="Arial"/>
              </a:rPr>
              <a:t>.</a:t>
            </a:r>
            <a:r>
              <a:rPr sz="1000" spc="35" dirty="0">
                <a:latin typeface="Arial"/>
                <a:cs typeface="Arial"/>
              </a:rPr>
              <a:t> </a:t>
            </a:r>
            <a:r>
              <a:rPr sz="1000" i="1" spc="-10" dirty="0">
                <a:latin typeface="Arial"/>
                <a:cs typeface="Arial"/>
              </a:rPr>
              <a:t>T</a:t>
            </a:r>
            <a:r>
              <a:rPr sz="1000" i="1" spc="-5" dirty="0">
                <a:latin typeface="Arial"/>
                <a:cs typeface="Arial"/>
              </a:rPr>
              <a:t>h</a:t>
            </a:r>
            <a:r>
              <a:rPr sz="1000" i="1" spc="-10" dirty="0">
                <a:latin typeface="Arial"/>
                <a:cs typeface="Arial"/>
              </a:rPr>
              <a:t>e</a:t>
            </a:r>
            <a:r>
              <a:rPr sz="1000" i="1" spc="30" dirty="0">
                <a:latin typeface="Arial"/>
                <a:cs typeface="Arial"/>
              </a:rPr>
              <a:t> </a:t>
            </a:r>
            <a:r>
              <a:rPr sz="1000" i="1" spc="-15" dirty="0">
                <a:latin typeface="Arial"/>
                <a:cs typeface="Arial"/>
              </a:rPr>
              <a:t>P</a:t>
            </a:r>
            <a:r>
              <a:rPr sz="1000" i="1" spc="-5" dirty="0">
                <a:latin typeface="Arial"/>
                <a:cs typeface="Arial"/>
              </a:rPr>
              <a:t>roper</a:t>
            </a:r>
            <a:r>
              <a:rPr sz="1000" i="1" spc="35" dirty="0">
                <a:latin typeface="Arial"/>
                <a:cs typeface="Arial"/>
              </a:rPr>
              <a:t> </a:t>
            </a:r>
            <a:r>
              <a:rPr sz="1000" i="1" spc="-10" dirty="0">
                <a:latin typeface="Arial"/>
                <a:cs typeface="Arial"/>
              </a:rPr>
              <a:t>U</a:t>
            </a:r>
            <a:r>
              <a:rPr sz="1000" i="1" dirty="0">
                <a:latin typeface="Arial"/>
                <a:cs typeface="Arial"/>
              </a:rPr>
              <a:t>s</a:t>
            </a:r>
            <a:r>
              <a:rPr sz="1000" i="1" spc="-10" dirty="0">
                <a:latin typeface="Arial"/>
                <a:cs typeface="Arial"/>
              </a:rPr>
              <a:t>e</a:t>
            </a:r>
            <a:r>
              <a:rPr sz="1000" i="1" spc="30" dirty="0">
                <a:latin typeface="Arial"/>
                <a:cs typeface="Arial"/>
              </a:rPr>
              <a:t> </a:t>
            </a:r>
            <a:r>
              <a:rPr sz="1000" i="1" spc="-5" dirty="0">
                <a:latin typeface="Arial"/>
                <a:cs typeface="Arial"/>
              </a:rPr>
              <a:t>of</a:t>
            </a:r>
            <a:r>
              <a:rPr sz="1000" i="1" spc="30" dirty="0">
                <a:latin typeface="Arial"/>
                <a:cs typeface="Arial"/>
              </a:rPr>
              <a:t> </a:t>
            </a:r>
            <a:r>
              <a:rPr sz="1000" i="1" spc="-10" dirty="0">
                <a:latin typeface="Arial"/>
                <a:cs typeface="Arial"/>
              </a:rPr>
              <a:t>De</a:t>
            </a:r>
            <a:r>
              <a:rPr sz="1000" i="1" spc="-5" dirty="0">
                <a:latin typeface="Arial"/>
                <a:cs typeface="Arial"/>
              </a:rPr>
              <a:t>p</a:t>
            </a:r>
            <a:r>
              <a:rPr sz="1000" i="1" spc="-15" dirty="0">
                <a:latin typeface="Arial"/>
                <a:cs typeface="Arial"/>
              </a:rPr>
              <a:t>E</a:t>
            </a:r>
            <a:r>
              <a:rPr sz="1000" i="1" spc="-10" dirty="0">
                <a:latin typeface="Arial"/>
                <a:cs typeface="Arial"/>
              </a:rPr>
              <a:t>d</a:t>
            </a:r>
            <a:r>
              <a:rPr sz="1000" i="1" spc="30" dirty="0">
                <a:latin typeface="Arial"/>
                <a:cs typeface="Arial"/>
              </a:rPr>
              <a:t> </a:t>
            </a:r>
            <a:r>
              <a:rPr sz="1000" i="1" dirty="0">
                <a:latin typeface="Arial"/>
                <a:cs typeface="Arial"/>
              </a:rPr>
              <a:t>R</a:t>
            </a:r>
            <a:r>
              <a:rPr sz="1000" i="1" spc="-10" dirty="0">
                <a:latin typeface="Arial"/>
                <a:cs typeface="Arial"/>
              </a:rPr>
              <a:t>a</a:t>
            </a:r>
            <a:r>
              <a:rPr sz="1000" i="1" spc="-15" dirty="0">
                <a:latin typeface="Arial"/>
                <a:cs typeface="Arial"/>
              </a:rPr>
              <a:t>d</a:t>
            </a:r>
            <a:r>
              <a:rPr sz="1000" i="1" dirty="0">
                <a:latin typeface="Arial"/>
                <a:cs typeface="Arial"/>
              </a:rPr>
              <a:t>i</a:t>
            </a:r>
            <a:r>
              <a:rPr sz="1000" i="1" spc="-10" dirty="0">
                <a:latin typeface="Arial"/>
                <a:cs typeface="Arial"/>
              </a:rPr>
              <a:t>o</a:t>
            </a:r>
            <a:r>
              <a:rPr sz="1000" i="1" spc="30" dirty="0">
                <a:latin typeface="Arial"/>
                <a:cs typeface="Arial"/>
              </a:rPr>
              <a:t> </a:t>
            </a:r>
            <a:r>
              <a:rPr sz="1000" i="1" spc="-10" dirty="0">
                <a:latin typeface="Arial"/>
                <a:cs typeface="Arial"/>
              </a:rPr>
              <a:t>as</a:t>
            </a:r>
            <a:r>
              <a:rPr sz="1000" i="1" spc="45" dirty="0">
                <a:latin typeface="Arial"/>
                <a:cs typeface="Arial"/>
              </a:rPr>
              <a:t> </a:t>
            </a:r>
            <a:r>
              <a:rPr sz="1000" i="1" spc="-10" dirty="0">
                <a:latin typeface="Arial"/>
                <a:cs typeface="Arial"/>
              </a:rPr>
              <a:t>a</a:t>
            </a:r>
            <a:r>
              <a:rPr sz="1000" i="1" spc="30" dirty="0">
                <a:latin typeface="Arial"/>
                <a:cs typeface="Arial"/>
              </a:rPr>
              <a:t> </a:t>
            </a:r>
            <a:r>
              <a:rPr sz="1000" i="1" spc="-15" dirty="0">
                <a:latin typeface="Arial"/>
                <a:cs typeface="Arial"/>
              </a:rPr>
              <a:t>B</a:t>
            </a:r>
            <a:r>
              <a:rPr sz="1000" i="1" dirty="0">
                <a:latin typeface="Arial"/>
                <a:cs typeface="Arial"/>
              </a:rPr>
              <a:t>l</a:t>
            </a:r>
            <a:r>
              <a:rPr sz="1000" i="1" spc="-10" dirty="0">
                <a:latin typeface="Arial"/>
                <a:cs typeface="Arial"/>
              </a:rPr>
              <a:t>e</a:t>
            </a:r>
            <a:r>
              <a:rPr sz="1000" i="1" spc="-15" dirty="0">
                <a:latin typeface="Arial"/>
                <a:cs typeface="Arial"/>
              </a:rPr>
              <a:t>n</a:t>
            </a:r>
            <a:r>
              <a:rPr sz="1000" i="1" spc="-5" dirty="0">
                <a:latin typeface="Arial"/>
                <a:cs typeface="Arial"/>
              </a:rPr>
              <a:t>d</a:t>
            </a:r>
            <a:r>
              <a:rPr sz="1000" i="1" spc="-10" dirty="0">
                <a:latin typeface="Arial"/>
                <a:cs typeface="Arial"/>
              </a:rPr>
              <a:t>ed</a:t>
            </a:r>
            <a:r>
              <a:rPr sz="1000" i="1" spc="25" dirty="0">
                <a:latin typeface="Arial"/>
                <a:cs typeface="Arial"/>
              </a:rPr>
              <a:t> </a:t>
            </a:r>
            <a:r>
              <a:rPr sz="1000" i="1" dirty="0">
                <a:latin typeface="Arial"/>
                <a:cs typeface="Arial"/>
              </a:rPr>
              <a:t>D</a:t>
            </a:r>
            <a:r>
              <a:rPr sz="1000" i="1" spc="-10" dirty="0">
                <a:latin typeface="Arial"/>
                <a:cs typeface="Arial"/>
              </a:rPr>
              <a:t>i</a:t>
            </a:r>
            <a:r>
              <a:rPr sz="1000" i="1" dirty="0">
                <a:latin typeface="Arial"/>
                <a:cs typeface="Arial"/>
              </a:rPr>
              <a:t>s</a:t>
            </a:r>
            <a:r>
              <a:rPr sz="1000" i="1" spc="-5" dirty="0">
                <a:latin typeface="Arial"/>
                <a:cs typeface="Arial"/>
              </a:rPr>
              <a:t>ta</a:t>
            </a:r>
            <a:r>
              <a:rPr sz="1000" i="1" spc="-15" dirty="0">
                <a:latin typeface="Arial"/>
                <a:cs typeface="Arial"/>
              </a:rPr>
              <a:t>n</a:t>
            </a:r>
            <a:r>
              <a:rPr sz="1000" i="1" dirty="0">
                <a:latin typeface="Arial"/>
                <a:cs typeface="Arial"/>
              </a:rPr>
              <a:t>c</a:t>
            </a:r>
            <a:r>
              <a:rPr sz="1000" i="1" spc="-10" dirty="0">
                <a:latin typeface="Arial"/>
                <a:cs typeface="Arial"/>
              </a:rPr>
              <a:t>e</a:t>
            </a:r>
            <a:r>
              <a:rPr sz="1000" i="1" spc="30" dirty="0">
                <a:latin typeface="Arial"/>
                <a:cs typeface="Arial"/>
              </a:rPr>
              <a:t> </a:t>
            </a:r>
            <a:r>
              <a:rPr sz="1000" i="1" spc="-5" dirty="0">
                <a:latin typeface="Arial"/>
                <a:cs typeface="Arial"/>
              </a:rPr>
              <a:t>L</a:t>
            </a:r>
            <a:r>
              <a:rPr sz="1000" i="1" spc="-10" dirty="0">
                <a:latin typeface="Arial"/>
                <a:cs typeface="Arial"/>
              </a:rPr>
              <a:t>e</a:t>
            </a:r>
            <a:r>
              <a:rPr sz="1000" i="1" spc="-15" dirty="0">
                <a:latin typeface="Arial"/>
                <a:cs typeface="Arial"/>
              </a:rPr>
              <a:t>a</a:t>
            </a:r>
            <a:r>
              <a:rPr sz="1000" i="1" spc="-5" dirty="0">
                <a:latin typeface="Arial"/>
                <a:cs typeface="Arial"/>
              </a:rPr>
              <a:t>rn</a:t>
            </a:r>
            <a:r>
              <a:rPr sz="1000" i="1" dirty="0">
                <a:latin typeface="Arial"/>
                <a:cs typeface="Arial"/>
              </a:rPr>
              <a:t>i</a:t>
            </a:r>
            <a:r>
              <a:rPr sz="1000" i="1" spc="-10" dirty="0">
                <a:latin typeface="Arial"/>
                <a:cs typeface="Arial"/>
              </a:rPr>
              <a:t>ng</a:t>
            </a:r>
            <a:r>
              <a:rPr sz="1000" i="1" spc="25" dirty="0">
                <a:latin typeface="Arial"/>
                <a:cs typeface="Arial"/>
              </a:rPr>
              <a:t> </a:t>
            </a:r>
            <a:r>
              <a:rPr sz="1000" i="1" spc="-10" dirty="0">
                <a:latin typeface="Arial"/>
                <a:cs typeface="Arial"/>
              </a:rPr>
              <a:t>D</a:t>
            </a:r>
            <a:r>
              <a:rPr sz="1000" i="1" dirty="0">
                <a:latin typeface="Arial"/>
                <a:cs typeface="Arial"/>
              </a:rPr>
              <a:t>e</a:t>
            </a:r>
            <a:r>
              <a:rPr sz="1000" i="1" spc="-10" dirty="0">
                <a:latin typeface="Arial"/>
                <a:cs typeface="Arial"/>
              </a:rPr>
              <a:t>li</a:t>
            </a:r>
            <a:r>
              <a:rPr sz="1000" i="1" dirty="0">
                <a:latin typeface="Arial"/>
                <a:cs typeface="Arial"/>
              </a:rPr>
              <a:t>v</a:t>
            </a:r>
            <a:r>
              <a:rPr sz="1000" i="1" spc="-5" dirty="0">
                <a:latin typeface="Arial"/>
                <a:cs typeface="Arial"/>
              </a:rPr>
              <a:t>ery</a:t>
            </a:r>
            <a:endParaRPr sz="1000" dirty="0">
              <a:latin typeface="Arial"/>
              <a:cs typeface="Arial"/>
            </a:endParaRPr>
          </a:p>
          <a:p>
            <a:pPr marL="372110">
              <a:lnSpc>
                <a:spcPts val="1060"/>
              </a:lnSpc>
            </a:pPr>
            <a:r>
              <a:rPr sz="1000" i="1" spc="-10" dirty="0">
                <a:latin typeface="Arial"/>
                <a:cs typeface="Arial"/>
              </a:rPr>
              <a:t>M</a:t>
            </a:r>
            <a:r>
              <a:rPr sz="1000" i="1" spc="-15" dirty="0">
                <a:latin typeface="Arial"/>
                <a:cs typeface="Arial"/>
              </a:rPr>
              <a:t>o</a:t>
            </a:r>
            <a:r>
              <a:rPr sz="1000" i="1" spc="-10" dirty="0">
                <a:latin typeface="Arial"/>
                <a:cs typeface="Arial"/>
              </a:rPr>
              <a:t>d</a:t>
            </a:r>
            <a:r>
              <a:rPr sz="1000" i="1" spc="-5" dirty="0">
                <a:latin typeface="Arial"/>
                <a:cs typeface="Arial"/>
              </a:rPr>
              <a:t>a</a:t>
            </a:r>
            <a:r>
              <a:rPr sz="1000" i="1" dirty="0">
                <a:latin typeface="Arial"/>
                <a:cs typeface="Arial"/>
              </a:rPr>
              <a:t>l</a:t>
            </a:r>
            <a:r>
              <a:rPr sz="1000" i="1" spc="-10" dirty="0">
                <a:latin typeface="Arial"/>
                <a:cs typeface="Arial"/>
              </a:rPr>
              <a:t>i</a:t>
            </a:r>
            <a:r>
              <a:rPr sz="1000" i="1" spc="-5" dirty="0">
                <a:latin typeface="Arial"/>
                <a:cs typeface="Arial"/>
              </a:rPr>
              <a:t>ty. </a:t>
            </a:r>
            <a:r>
              <a:rPr sz="1000" spc="-5" dirty="0">
                <a:latin typeface="Arial"/>
                <a:cs typeface="Arial"/>
              </a:rPr>
              <a:t>P</a:t>
            </a:r>
            <a:r>
              <a:rPr sz="1000" spc="-10" dirty="0">
                <a:latin typeface="Arial"/>
                <a:cs typeface="Arial"/>
              </a:rPr>
              <a:t>asig</a:t>
            </a:r>
            <a:r>
              <a:rPr sz="1000" spc="-5" dirty="0">
                <a:latin typeface="Arial"/>
                <a:cs typeface="Arial"/>
              </a:rPr>
              <a:t> C</a:t>
            </a:r>
            <a:r>
              <a:rPr sz="1000" spc="-10" dirty="0">
                <a:latin typeface="Arial"/>
                <a:cs typeface="Arial"/>
              </a:rPr>
              <a:t>i</a:t>
            </a:r>
            <a:r>
              <a:rPr sz="1000" spc="-5" dirty="0">
                <a:latin typeface="Arial"/>
                <a:cs typeface="Arial"/>
              </a:rPr>
              <a:t>ty.</a:t>
            </a:r>
            <a:endParaRPr sz="1000" dirty="0">
              <a:latin typeface="Arial"/>
              <a:cs typeface="Arial"/>
            </a:endParaRPr>
          </a:p>
          <a:p>
            <a:pPr marL="372110" marR="17780" indent="-360045">
              <a:lnSpc>
                <a:spcPts val="1150"/>
              </a:lnSpc>
              <a:spcBef>
                <a:spcPts val="320"/>
              </a:spcBef>
            </a:pPr>
            <a:r>
              <a:rPr sz="1000" spc="-10" dirty="0">
                <a:latin typeface="Arial"/>
                <a:cs typeface="Arial"/>
              </a:rPr>
              <a:t>Governme</a:t>
            </a:r>
            <a:r>
              <a:rPr sz="1000" spc="-5" dirty="0">
                <a:latin typeface="Arial"/>
                <a:cs typeface="Arial"/>
              </a:rPr>
              <a:t>nt</a:t>
            </a:r>
            <a:r>
              <a:rPr sz="1000" spc="-65" dirty="0">
                <a:latin typeface="Arial"/>
                <a:cs typeface="Arial"/>
              </a:rPr>
              <a:t> </a:t>
            </a:r>
            <a:r>
              <a:rPr sz="1000" spc="-5" dirty="0">
                <a:latin typeface="Arial"/>
                <a:cs typeface="Arial"/>
              </a:rPr>
              <a:t>of</a:t>
            </a:r>
            <a:r>
              <a:rPr sz="1000" spc="-55" dirty="0">
                <a:latin typeface="Arial"/>
                <a:cs typeface="Arial"/>
              </a:rPr>
              <a:t> </a:t>
            </a:r>
            <a:r>
              <a:rPr sz="1000" spc="-5" dirty="0">
                <a:latin typeface="Arial"/>
                <a:cs typeface="Arial"/>
              </a:rPr>
              <a:t>th</a:t>
            </a:r>
            <a:r>
              <a:rPr sz="1000" spc="-10" dirty="0">
                <a:latin typeface="Arial"/>
                <a:cs typeface="Arial"/>
              </a:rPr>
              <a:t>e</a:t>
            </a:r>
            <a:r>
              <a:rPr sz="1000" spc="-55" dirty="0">
                <a:latin typeface="Arial"/>
                <a:cs typeface="Arial"/>
              </a:rPr>
              <a:t> </a:t>
            </a:r>
            <a:r>
              <a:rPr sz="1000" spc="-15" dirty="0">
                <a:latin typeface="Arial"/>
                <a:cs typeface="Arial"/>
              </a:rPr>
              <a:t>P</a:t>
            </a:r>
            <a:r>
              <a:rPr sz="1000" spc="-5" dirty="0">
                <a:latin typeface="Arial"/>
                <a:cs typeface="Arial"/>
              </a:rPr>
              <a:t>hi</a:t>
            </a:r>
            <a:r>
              <a:rPr sz="1000" spc="-10" dirty="0">
                <a:latin typeface="Arial"/>
                <a:cs typeface="Arial"/>
              </a:rPr>
              <a:t>l</a:t>
            </a:r>
            <a:r>
              <a:rPr sz="1000" dirty="0">
                <a:latin typeface="Arial"/>
                <a:cs typeface="Arial"/>
              </a:rPr>
              <a:t>i</a:t>
            </a:r>
            <a:r>
              <a:rPr sz="1000" spc="-10" dirty="0">
                <a:latin typeface="Arial"/>
                <a:cs typeface="Arial"/>
              </a:rPr>
              <a:t>p</a:t>
            </a:r>
            <a:r>
              <a:rPr sz="1000" spc="-5" dirty="0">
                <a:latin typeface="Arial"/>
                <a:cs typeface="Arial"/>
              </a:rPr>
              <a:t>p</a:t>
            </a:r>
            <a:r>
              <a:rPr sz="1000" spc="-10" dirty="0">
                <a:latin typeface="Arial"/>
                <a:cs typeface="Arial"/>
              </a:rPr>
              <a:t>i</a:t>
            </a:r>
            <a:r>
              <a:rPr sz="1000" spc="-5" dirty="0">
                <a:latin typeface="Arial"/>
                <a:cs typeface="Arial"/>
              </a:rPr>
              <a:t>nes,</a:t>
            </a:r>
            <a:r>
              <a:rPr sz="1000" spc="-65" dirty="0">
                <a:latin typeface="Arial"/>
                <a:cs typeface="Arial"/>
              </a:rPr>
              <a:t> </a:t>
            </a:r>
            <a:r>
              <a:rPr sz="1000" spc="-10" dirty="0">
                <a:latin typeface="Arial"/>
                <a:cs typeface="Arial"/>
              </a:rPr>
              <a:t>De</a:t>
            </a:r>
            <a:r>
              <a:rPr sz="1000" spc="-5" dirty="0">
                <a:latin typeface="Arial"/>
                <a:cs typeface="Arial"/>
              </a:rPr>
              <a:t>partment</a:t>
            </a:r>
            <a:r>
              <a:rPr sz="1000" spc="-55" dirty="0">
                <a:latin typeface="Arial"/>
                <a:cs typeface="Arial"/>
              </a:rPr>
              <a:t> </a:t>
            </a:r>
            <a:r>
              <a:rPr sz="1000" spc="-5" dirty="0">
                <a:latin typeface="Arial"/>
                <a:cs typeface="Arial"/>
              </a:rPr>
              <a:t>of</a:t>
            </a:r>
            <a:r>
              <a:rPr sz="1000" spc="-55" dirty="0">
                <a:latin typeface="Arial"/>
                <a:cs typeface="Arial"/>
              </a:rPr>
              <a:t> </a:t>
            </a:r>
            <a:r>
              <a:rPr sz="1000" spc="-15" dirty="0">
                <a:latin typeface="Arial"/>
                <a:cs typeface="Arial"/>
              </a:rPr>
              <a:t>E</a:t>
            </a:r>
            <a:r>
              <a:rPr sz="1000" spc="-10" dirty="0">
                <a:latin typeface="Arial"/>
                <a:cs typeface="Arial"/>
              </a:rPr>
              <a:t>d</a:t>
            </a:r>
            <a:r>
              <a:rPr sz="1000" spc="-15" dirty="0">
                <a:latin typeface="Arial"/>
                <a:cs typeface="Arial"/>
              </a:rPr>
              <a:t>u</a:t>
            </a:r>
            <a:r>
              <a:rPr sz="1000" dirty="0">
                <a:latin typeface="Arial"/>
                <a:cs typeface="Arial"/>
              </a:rPr>
              <a:t>c</a:t>
            </a:r>
            <a:r>
              <a:rPr sz="1000" spc="-5" dirty="0">
                <a:latin typeface="Arial"/>
                <a:cs typeface="Arial"/>
              </a:rPr>
              <a:t>at</a:t>
            </a:r>
            <a:r>
              <a:rPr sz="1000" spc="-15" dirty="0">
                <a:latin typeface="Arial"/>
                <a:cs typeface="Arial"/>
              </a:rPr>
              <a:t>i</a:t>
            </a:r>
            <a:r>
              <a:rPr sz="1000" spc="-5" dirty="0">
                <a:latin typeface="Arial"/>
                <a:cs typeface="Arial"/>
              </a:rPr>
              <a:t>o</a:t>
            </a:r>
            <a:r>
              <a:rPr sz="1000" spc="10" dirty="0">
                <a:latin typeface="Arial"/>
                <a:cs typeface="Arial"/>
              </a:rPr>
              <a:t>n</a:t>
            </a:r>
            <a:r>
              <a:rPr sz="1000" spc="-10" dirty="0">
                <a:latin typeface="Arial"/>
                <a:cs typeface="Arial"/>
              </a:rPr>
              <a:t>-Und</a:t>
            </a:r>
            <a:r>
              <a:rPr sz="1000" spc="-15" dirty="0">
                <a:latin typeface="Arial"/>
                <a:cs typeface="Arial"/>
              </a:rPr>
              <a:t>e</a:t>
            </a:r>
            <a:r>
              <a:rPr sz="1000" spc="-5" dirty="0">
                <a:latin typeface="Arial"/>
                <a:cs typeface="Arial"/>
              </a:rPr>
              <a:t>r</a:t>
            </a:r>
            <a:r>
              <a:rPr sz="1000" dirty="0">
                <a:latin typeface="Arial"/>
                <a:cs typeface="Arial"/>
              </a:rPr>
              <a:t>s</a:t>
            </a:r>
            <a:r>
              <a:rPr sz="1000" spc="-5" dirty="0">
                <a:latin typeface="Arial"/>
                <a:cs typeface="Arial"/>
              </a:rPr>
              <a:t>ecret</a:t>
            </a:r>
            <a:r>
              <a:rPr sz="1000" spc="-15" dirty="0">
                <a:latin typeface="Arial"/>
                <a:cs typeface="Arial"/>
              </a:rPr>
              <a:t>a</a:t>
            </a:r>
            <a:r>
              <a:rPr sz="1000" spc="-5" dirty="0">
                <a:latin typeface="Arial"/>
                <a:cs typeface="Arial"/>
              </a:rPr>
              <a:t>ry</a:t>
            </a:r>
            <a:r>
              <a:rPr sz="1000" spc="-60" dirty="0">
                <a:latin typeface="Arial"/>
                <a:cs typeface="Arial"/>
              </a:rPr>
              <a:t> </a:t>
            </a:r>
            <a:r>
              <a:rPr sz="1000" spc="5" dirty="0">
                <a:latin typeface="Arial"/>
                <a:cs typeface="Arial"/>
              </a:rPr>
              <a:t>f</a:t>
            </a:r>
            <a:r>
              <a:rPr sz="1000" spc="-5" dirty="0">
                <a:latin typeface="Arial"/>
                <a:cs typeface="Arial"/>
              </a:rPr>
              <a:t>or</a:t>
            </a:r>
            <a:r>
              <a:rPr sz="1000" spc="-60" dirty="0">
                <a:latin typeface="Arial"/>
                <a:cs typeface="Arial"/>
              </a:rPr>
              <a:t> </a:t>
            </a:r>
            <a:r>
              <a:rPr sz="1000" spc="-5" dirty="0">
                <a:latin typeface="Arial"/>
                <a:cs typeface="Arial"/>
              </a:rPr>
              <a:t>Curr</a:t>
            </a:r>
            <a:r>
              <a:rPr sz="1000" spc="-10" dirty="0">
                <a:latin typeface="Arial"/>
                <a:cs typeface="Arial"/>
              </a:rPr>
              <a:t>i</a:t>
            </a:r>
            <a:r>
              <a:rPr sz="1000" spc="5" dirty="0">
                <a:latin typeface="Arial"/>
                <a:cs typeface="Arial"/>
              </a:rPr>
              <a:t>c</a:t>
            </a:r>
            <a:r>
              <a:rPr sz="1000" spc="-10" dirty="0">
                <a:latin typeface="Arial"/>
                <a:cs typeface="Arial"/>
              </a:rPr>
              <a:t>u</a:t>
            </a:r>
            <a:r>
              <a:rPr sz="1000" spc="-15" dirty="0">
                <a:latin typeface="Arial"/>
                <a:cs typeface="Arial"/>
              </a:rPr>
              <a:t>l</a:t>
            </a:r>
            <a:r>
              <a:rPr sz="1000" spc="-5" dirty="0">
                <a:latin typeface="Arial"/>
                <a:cs typeface="Arial"/>
              </a:rPr>
              <a:t>u</a:t>
            </a:r>
            <a:r>
              <a:rPr sz="1000" spc="-10" dirty="0">
                <a:latin typeface="Arial"/>
                <a:cs typeface="Arial"/>
              </a:rPr>
              <a:t>m</a:t>
            </a:r>
            <a:r>
              <a:rPr sz="1000" spc="-65" dirty="0">
                <a:latin typeface="Arial"/>
                <a:cs typeface="Arial"/>
              </a:rPr>
              <a:t> </a:t>
            </a:r>
            <a:r>
              <a:rPr sz="1000" spc="-5" dirty="0">
                <a:latin typeface="Arial"/>
                <a:cs typeface="Arial"/>
              </a:rPr>
              <a:t>a</a:t>
            </a:r>
            <a:r>
              <a:rPr sz="1000" spc="-10" dirty="0">
                <a:latin typeface="Arial"/>
                <a:cs typeface="Arial"/>
              </a:rPr>
              <a:t>nd</a:t>
            </a:r>
            <a:r>
              <a:rPr sz="1000" spc="-55" dirty="0">
                <a:latin typeface="Arial"/>
                <a:cs typeface="Arial"/>
              </a:rPr>
              <a:t> </a:t>
            </a:r>
            <a:r>
              <a:rPr sz="1000" spc="-5" dirty="0">
                <a:latin typeface="Arial"/>
                <a:cs typeface="Arial"/>
              </a:rPr>
              <a:t>Instruct</a:t>
            </a:r>
            <a:r>
              <a:rPr sz="1000" spc="-15" dirty="0">
                <a:latin typeface="Arial"/>
                <a:cs typeface="Arial"/>
              </a:rPr>
              <a:t>i</a:t>
            </a:r>
            <a:r>
              <a:rPr sz="1000" spc="-5" dirty="0">
                <a:latin typeface="Arial"/>
                <a:cs typeface="Arial"/>
              </a:rPr>
              <a:t>on.</a:t>
            </a:r>
            <a:r>
              <a:rPr sz="1000" spc="-55" dirty="0">
                <a:latin typeface="Arial"/>
                <a:cs typeface="Arial"/>
              </a:rPr>
              <a:t> </a:t>
            </a:r>
            <a:r>
              <a:rPr sz="1000" spc="-10" dirty="0">
                <a:latin typeface="Arial"/>
                <a:cs typeface="Arial"/>
              </a:rPr>
              <a:t>2</a:t>
            </a:r>
            <a:r>
              <a:rPr sz="1000" spc="-15" dirty="0">
                <a:latin typeface="Arial"/>
                <a:cs typeface="Arial"/>
              </a:rPr>
              <a:t>0</a:t>
            </a:r>
            <a:r>
              <a:rPr sz="1000" spc="-5" dirty="0">
                <a:latin typeface="Arial"/>
                <a:cs typeface="Arial"/>
              </a:rPr>
              <a:t>20.</a:t>
            </a:r>
            <a:r>
              <a:rPr sz="1000" spc="-30" dirty="0">
                <a:latin typeface="Arial"/>
                <a:cs typeface="Arial"/>
              </a:rPr>
              <a:t> </a:t>
            </a:r>
            <a:r>
              <a:rPr sz="1000" i="1" spc="-15" dirty="0">
                <a:latin typeface="Arial"/>
                <a:cs typeface="Arial"/>
              </a:rPr>
              <a:t>S</a:t>
            </a:r>
            <a:r>
              <a:rPr sz="1000" i="1" spc="-10" dirty="0">
                <a:latin typeface="Arial"/>
                <a:cs typeface="Arial"/>
              </a:rPr>
              <a:t>u</a:t>
            </a:r>
            <a:r>
              <a:rPr sz="1000" i="1" spc="-5" dirty="0">
                <a:latin typeface="Arial"/>
                <a:cs typeface="Arial"/>
              </a:rPr>
              <a:t>g</a:t>
            </a:r>
            <a:r>
              <a:rPr sz="1000" i="1" spc="-10" dirty="0">
                <a:latin typeface="Arial"/>
                <a:cs typeface="Arial"/>
              </a:rPr>
              <a:t>g</a:t>
            </a:r>
            <a:r>
              <a:rPr sz="1000" i="1" spc="-15" dirty="0">
                <a:latin typeface="Arial"/>
                <a:cs typeface="Arial"/>
              </a:rPr>
              <a:t>e</a:t>
            </a:r>
            <a:r>
              <a:rPr sz="1000" i="1" dirty="0">
                <a:latin typeface="Arial"/>
                <a:cs typeface="Arial"/>
              </a:rPr>
              <a:t>s</a:t>
            </a:r>
            <a:r>
              <a:rPr sz="1000" i="1" spc="-5" dirty="0">
                <a:latin typeface="Arial"/>
                <a:cs typeface="Arial"/>
              </a:rPr>
              <a:t>te</a:t>
            </a:r>
            <a:r>
              <a:rPr sz="1000" i="1" spc="-10" dirty="0">
                <a:latin typeface="Arial"/>
                <a:cs typeface="Arial"/>
              </a:rPr>
              <a:t>d</a:t>
            </a:r>
            <a:r>
              <a:rPr sz="1000" i="1" spc="-65" dirty="0">
                <a:latin typeface="Arial"/>
                <a:cs typeface="Arial"/>
              </a:rPr>
              <a:t> </a:t>
            </a:r>
            <a:r>
              <a:rPr sz="1000" i="1" spc="-5" dirty="0">
                <a:latin typeface="Arial"/>
                <a:cs typeface="Arial"/>
              </a:rPr>
              <a:t>Strate</a:t>
            </a:r>
            <a:r>
              <a:rPr sz="1000" i="1" spc="-10" dirty="0">
                <a:latin typeface="Arial"/>
                <a:cs typeface="Arial"/>
              </a:rPr>
              <a:t>g</a:t>
            </a:r>
            <a:r>
              <a:rPr sz="1000" i="1" spc="-15" dirty="0">
                <a:latin typeface="Arial"/>
                <a:cs typeface="Arial"/>
              </a:rPr>
              <a:t>i</a:t>
            </a:r>
            <a:r>
              <a:rPr sz="1000" i="1" spc="-10" dirty="0">
                <a:latin typeface="Arial"/>
                <a:cs typeface="Arial"/>
              </a:rPr>
              <a:t>es</a:t>
            </a:r>
            <a:r>
              <a:rPr sz="1000" i="1" spc="-50" dirty="0">
                <a:latin typeface="Arial"/>
                <a:cs typeface="Arial"/>
              </a:rPr>
              <a:t> </a:t>
            </a:r>
            <a:r>
              <a:rPr sz="1000" i="1" spc="-10" dirty="0">
                <a:latin typeface="Arial"/>
                <a:cs typeface="Arial"/>
              </a:rPr>
              <a:t>in</a:t>
            </a:r>
            <a:r>
              <a:rPr sz="1000" i="1" spc="-55" dirty="0">
                <a:latin typeface="Arial"/>
                <a:cs typeface="Arial"/>
              </a:rPr>
              <a:t> </a:t>
            </a:r>
            <a:r>
              <a:rPr sz="1000" i="1" spc="-5" dirty="0">
                <a:latin typeface="Arial"/>
                <a:cs typeface="Arial"/>
              </a:rPr>
              <a:t>Im</a:t>
            </a:r>
            <a:r>
              <a:rPr sz="1000" i="1" spc="-10" dirty="0">
                <a:latin typeface="Arial"/>
                <a:cs typeface="Arial"/>
              </a:rPr>
              <a:t>p</a:t>
            </a:r>
            <a:r>
              <a:rPr sz="1000" i="1" spc="-15" dirty="0">
                <a:latin typeface="Arial"/>
                <a:cs typeface="Arial"/>
              </a:rPr>
              <a:t>l</a:t>
            </a:r>
            <a:r>
              <a:rPr sz="1000" i="1" spc="-5" dirty="0">
                <a:latin typeface="Arial"/>
                <a:cs typeface="Arial"/>
              </a:rPr>
              <a:t>e</a:t>
            </a:r>
            <a:r>
              <a:rPr sz="1000" i="1" spc="-10" dirty="0">
                <a:latin typeface="Arial"/>
                <a:cs typeface="Arial"/>
              </a:rPr>
              <a:t>m</a:t>
            </a:r>
            <a:r>
              <a:rPr sz="1000" i="1" spc="-15" dirty="0">
                <a:latin typeface="Arial"/>
                <a:cs typeface="Arial"/>
              </a:rPr>
              <a:t>e</a:t>
            </a:r>
            <a:r>
              <a:rPr sz="1000" i="1" spc="-10" dirty="0">
                <a:latin typeface="Arial"/>
                <a:cs typeface="Arial"/>
              </a:rPr>
              <a:t>n</a:t>
            </a:r>
            <a:r>
              <a:rPr sz="1000" i="1" dirty="0">
                <a:latin typeface="Arial"/>
                <a:cs typeface="Arial"/>
              </a:rPr>
              <a:t>t</a:t>
            </a:r>
            <a:r>
              <a:rPr sz="1000" i="1" spc="-10" dirty="0">
                <a:latin typeface="Arial"/>
                <a:cs typeface="Arial"/>
              </a:rPr>
              <a:t>i</a:t>
            </a:r>
            <a:r>
              <a:rPr sz="1000" i="1" spc="-5" dirty="0">
                <a:latin typeface="Arial"/>
                <a:cs typeface="Arial"/>
              </a:rPr>
              <a:t>n</a:t>
            </a:r>
            <a:r>
              <a:rPr sz="1000" i="1" spc="-10" dirty="0">
                <a:latin typeface="Arial"/>
                <a:cs typeface="Arial"/>
              </a:rPr>
              <a:t>g</a:t>
            </a:r>
            <a:r>
              <a:rPr sz="1000" i="1" spc="-65" dirty="0">
                <a:latin typeface="Arial"/>
                <a:cs typeface="Arial"/>
              </a:rPr>
              <a:t> </a:t>
            </a:r>
            <a:r>
              <a:rPr sz="1000" i="1" dirty="0">
                <a:latin typeface="Arial"/>
                <a:cs typeface="Arial"/>
              </a:rPr>
              <a:t>D</a:t>
            </a:r>
            <a:r>
              <a:rPr sz="1000" i="1" spc="-10" dirty="0">
                <a:latin typeface="Arial"/>
                <a:cs typeface="Arial"/>
              </a:rPr>
              <a:t>i</a:t>
            </a:r>
            <a:r>
              <a:rPr sz="1000" i="1" dirty="0">
                <a:latin typeface="Arial"/>
                <a:cs typeface="Arial"/>
              </a:rPr>
              <a:t>s</a:t>
            </a:r>
            <a:r>
              <a:rPr sz="1000" i="1" spc="-5" dirty="0">
                <a:latin typeface="Arial"/>
                <a:cs typeface="Arial"/>
              </a:rPr>
              <a:t>ta</a:t>
            </a:r>
            <a:r>
              <a:rPr sz="1000" i="1" spc="-15" dirty="0">
                <a:latin typeface="Arial"/>
                <a:cs typeface="Arial"/>
              </a:rPr>
              <a:t>n</a:t>
            </a:r>
            <a:r>
              <a:rPr sz="1000" i="1" dirty="0">
                <a:latin typeface="Arial"/>
                <a:cs typeface="Arial"/>
              </a:rPr>
              <a:t>c</a:t>
            </a:r>
            <a:r>
              <a:rPr sz="1000" i="1" spc="-10" dirty="0">
                <a:latin typeface="Arial"/>
                <a:cs typeface="Arial"/>
              </a:rPr>
              <a:t>e</a:t>
            </a:r>
            <a:r>
              <a:rPr sz="1000" i="1" spc="-55" dirty="0">
                <a:latin typeface="Arial"/>
                <a:cs typeface="Arial"/>
              </a:rPr>
              <a:t> </a:t>
            </a:r>
            <a:r>
              <a:rPr sz="1000" i="1" spc="-10" dirty="0">
                <a:latin typeface="Arial"/>
                <a:cs typeface="Arial"/>
              </a:rPr>
              <a:t>L</a:t>
            </a:r>
            <a:r>
              <a:rPr sz="1000" i="1" spc="-5" dirty="0">
                <a:latin typeface="Arial"/>
                <a:cs typeface="Arial"/>
              </a:rPr>
              <a:t>earn</a:t>
            </a:r>
            <a:r>
              <a:rPr sz="1000" i="1" dirty="0">
                <a:latin typeface="Arial"/>
                <a:cs typeface="Arial"/>
              </a:rPr>
              <a:t>i</a:t>
            </a:r>
            <a:r>
              <a:rPr sz="1000" i="1" spc="-10" dirty="0">
                <a:latin typeface="Arial"/>
                <a:cs typeface="Arial"/>
              </a:rPr>
              <a:t>ng</a:t>
            </a:r>
            <a:r>
              <a:rPr sz="1000" i="1" spc="-70" dirty="0">
                <a:latin typeface="Arial"/>
                <a:cs typeface="Arial"/>
              </a:rPr>
              <a:t> </a:t>
            </a:r>
            <a:r>
              <a:rPr sz="1000" i="1" dirty="0">
                <a:latin typeface="Arial"/>
                <a:cs typeface="Arial"/>
              </a:rPr>
              <a:t>D</a:t>
            </a:r>
            <a:r>
              <a:rPr sz="1000" i="1" spc="-5" dirty="0">
                <a:latin typeface="Arial"/>
                <a:cs typeface="Arial"/>
              </a:rPr>
              <a:t>el</a:t>
            </a:r>
            <a:r>
              <a:rPr sz="1000" i="1" spc="-10" dirty="0">
                <a:latin typeface="Arial"/>
                <a:cs typeface="Arial"/>
              </a:rPr>
              <a:t>i</a:t>
            </a:r>
            <a:r>
              <a:rPr sz="1000" i="1" dirty="0">
                <a:latin typeface="Arial"/>
                <a:cs typeface="Arial"/>
              </a:rPr>
              <a:t>v</a:t>
            </a:r>
            <a:r>
              <a:rPr sz="1000" i="1" spc="-5" dirty="0">
                <a:latin typeface="Arial"/>
                <a:cs typeface="Arial"/>
              </a:rPr>
              <a:t>ery</a:t>
            </a:r>
            <a:r>
              <a:rPr sz="1000" i="1" spc="-10" dirty="0">
                <a:latin typeface="Arial"/>
                <a:cs typeface="Arial"/>
              </a:rPr>
              <a:t> M</a:t>
            </a:r>
            <a:r>
              <a:rPr sz="1000" i="1" spc="-15" dirty="0">
                <a:latin typeface="Arial"/>
                <a:cs typeface="Arial"/>
              </a:rPr>
              <a:t>o</a:t>
            </a:r>
            <a:r>
              <a:rPr sz="1000" i="1" spc="-10" dirty="0">
                <a:latin typeface="Arial"/>
                <a:cs typeface="Arial"/>
              </a:rPr>
              <a:t>d</a:t>
            </a:r>
            <a:r>
              <a:rPr sz="1000" i="1" spc="-5" dirty="0">
                <a:latin typeface="Arial"/>
                <a:cs typeface="Arial"/>
              </a:rPr>
              <a:t>a</a:t>
            </a:r>
            <a:r>
              <a:rPr sz="1000" i="1" dirty="0">
                <a:latin typeface="Arial"/>
                <a:cs typeface="Arial"/>
              </a:rPr>
              <a:t>l</a:t>
            </a:r>
            <a:r>
              <a:rPr sz="1000" i="1" spc="-10" dirty="0">
                <a:latin typeface="Arial"/>
                <a:cs typeface="Arial"/>
              </a:rPr>
              <a:t>i</a:t>
            </a:r>
            <a:r>
              <a:rPr sz="1000" i="1" spc="-5" dirty="0">
                <a:latin typeface="Arial"/>
                <a:cs typeface="Arial"/>
              </a:rPr>
              <a:t>t</a:t>
            </a:r>
            <a:r>
              <a:rPr sz="1000" i="1" dirty="0">
                <a:latin typeface="Arial"/>
                <a:cs typeface="Arial"/>
              </a:rPr>
              <a:t>i</a:t>
            </a:r>
            <a:r>
              <a:rPr sz="1000" i="1" spc="-10" dirty="0">
                <a:latin typeface="Arial"/>
                <a:cs typeface="Arial"/>
              </a:rPr>
              <a:t>es (DLDM)</a:t>
            </a:r>
            <a:r>
              <a:rPr sz="1000" i="1" spc="-5" dirty="0">
                <a:latin typeface="Arial"/>
                <a:cs typeface="Arial"/>
              </a:rPr>
              <a:t> </a:t>
            </a:r>
            <a:r>
              <a:rPr sz="1000" i="1" spc="5" dirty="0">
                <a:latin typeface="Arial"/>
                <a:cs typeface="Arial"/>
              </a:rPr>
              <a:t>f</a:t>
            </a:r>
            <a:r>
              <a:rPr sz="1000" i="1" spc="-5" dirty="0">
                <a:latin typeface="Arial"/>
                <a:cs typeface="Arial"/>
              </a:rPr>
              <a:t>or </a:t>
            </a:r>
            <a:r>
              <a:rPr sz="1000" i="1" spc="-10" dirty="0">
                <a:latin typeface="Arial"/>
                <a:cs typeface="Arial"/>
              </a:rPr>
              <a:t>Sc</a:t>
            </a:r>
            <a:r>
              <a:rPr sz="1000" i="1" spc="-5" dirty="0">
                <a:latin typeface="Arial"/>
                <a:cs typeface="Arial"/>
              </a:rPr>
              <a:t>h</a:t>
            </a:r>
            <a:r>
              <a:rPr sz="1000" i="1" spc="-10" dirty="0">
                <a:latin typeface="Arial"/>
                <a:cs typeface="Arial"/>
              </a:rPr>
              <a:t>o</a:t>
            </a:r>
            <a:r>
              <a:rPr sz="1000" i="1" spc="-15" dirty="0">
                <a:latin typeface="Arial"/>
                <a:cs typeface="Arial"/>
              </a:rPr>
              <a:t>o</a:t>
            </a:r>
            <a:r>
              <a:rPr sz="1000" i="1" spc="-5" dirty="0">
                <a:latin typeface="Arial"/>
                <a:cs typeface="Arial"/>
              </a:rPr>
              <a:t>l </a:t>
            </a:r>
            <a:r>
              <a:rPr sz="1000" i="1" spc="-15" dirty="0">
                <a:latin typeface="Arial"/>
                <a:cs typeface="Arial"/>
              </a:rPr>
              <a:t>Y</a:t>
            </a:r>
            <a:r>
              <a:rPr sz="1000" i="1" spc="-5" dirty="0">
                <a:latin typeface="Arial"/>
                <a:cs typeface="Arial"/>
              </a:rPr>
              <a:t>ear </a:t>
            </a:r>
            <a:r>
              <a:rPr sz="1000" i="1" spc="-10" dirty="0">
                <a:latin typeface="Arial"/>
                <a:cs typeface="Arial"/>
              </a:rPr>
              <a:t>2</a:t>
            </a:r>
            <a:r>
              <a:rPr sz="1000" i="1" spc="-5" dirty="0">
                <a:latin typeface="Arial"/>
                <a:cs typeface="Arial"/>
              </a:rPr>
              <a:t>0</a:t>
            </a:r>
            <a:r>
              <a:rPr sz="1000" i="1" spc="-10" dirty="0">
                <a:latin typeface="Arial"/>
                <a:cs typeface="Arial"/>
              </a:rPr>
              <a:t>2</a:t>
            </a:r>
            <a:r>
              <a:rPr sz="1000" i="1" dirty="0">
                <a:latin typeface="Arial"/>
                <a:cs typeface="Arial"/>
              </a:rPr>
              <a:t>0</a:t>
            </a:r>
            <a:r>
              <a:rPr sz="1000" i="1" spc="-5" dirty="0">
                <a:latin typeface="Arial"/>
                <a:cs typeface="Arial"/>
              </a:rPr>
              <a:t>-20</a:t>
            </a:r>
            <a:r>
              <a:rPr sz="1000" i="1" spc="-10" dirty="0">
                <a:latin typeface="Arial"/>
                <a:cs typeface="Arial"/>
              </a:rPr>
              <a:t>2</a:t>
            </a:r>
            <a:r>
              <a:rPr sz="1000" i="1" spc="-15" dirty="0">
                <a:latin typeface="Arial"/>
                <a:cs typeface="Arial"/>
              </a:rPr>
              <a:t>1</a:t>
            </a:r>
            <a:r>
              <a:rPr sz="1000" i="1" spc="-5" dirty="0">
                <a:latin typeface="Arial"/>
                <a:cs typeface="Arial"/>
              </a:rPr>
              <a:t>.</a:t>
            </a:r>
            <a:r>
              <a:rPr sz="1000" i="1" spc="10" dirty="0">
                <a:latin typeface="Arial"/>
                <a:cs typeface="Arial"/>
              </a:rPr>
              <a:t> </a:t>
            </a:r>
            <a:r>
              <a:rPr sz="1000" spc="-15" dirty="0">
                <a:latin typeface="Arial"/>
                <a:cs typeface="Arial"/>
              </a:rPr>
              <a:t>P</a:t>
            </a:r>
            <a:r>
              <a:rPr sz="1000" spc="-10" dirty="0">
                <a:latin typeface="Arial"/>
                <a:cs typeface="Arial"/>
              </a:rPr>
              <a:t>a</a:t>
            </a:r>
            <a:r>
              <a:rPr sz="1000" spc="5" dirty="0">
                <a:latin typeface="Arial"/>
                <a:cs typeface="Arial"/>
              </a:rPr>
              <a:t>s</a:t>
            </a:r>
            <a:r>
              <a:rPr sz="1000" spc="-10" dirty="0">
                <a:latin typeface="Arial"/>
                <a:cs typeface="Arial"/>
              </a:rPr>
              <a:t>ig</a:t>
            </a:r>
            <a:r>
              <a:rPr sz="1000" spc="5" dirty="0">
                <a:latin typeface="Arial"/>
                <a:cs typeface="Arial"/>
              </a:rPr>
              <a:t> </a:t>
            </a:r>
            <a:r>
              <a:rPr sz="1000" spc="-10" dirty="0">
                <a:latin typeface="Arial"/>
                <a:cs typeface="Arial"/>
              </a:rPr>
              <a:t>Ci</a:t>
            </a:r>
            <a:r>
              <a:rPr sz="1000" spc="-5" dirty="0">
                <a:latin typeface="Arial"/>
                <a:cs typeface="Arial"/>
              </a:rPr>
              <a:t>ty.</a:t>
            </a:r>
            <a:endParaRPr sz="1000" dirty="0">
              <a:latin typeface="Arial"/>
              <a:cs typeface="Arial"/>
            </a:endParaRPr>
          </a:p>
          <a:p>
            <a:pPr marL="372110" marR="15875" indent="-360045">
              <a:lnSpc>
                <a:spcPts val="1150"/>
              </a:lnSpc>
              <a:spcBef>
                <a:spcPts val="300"/>
              </a:spcBef>
            </a:pPr>
            <a:r>
              <a:rPr sz="1000" spc="-5" dirty="0">
                <a:latin typeface="Arial"/>
                <a:cs typeface="Arial"/>
              </a:rPr>
              <a:t>Natio</a:t>
            </a:r>
            <a:r>
              <a:rPr sz="1000" spc="-15" dirty="0">
                <a:latin typeface="Arial"/>
                <a:cs typeface="Arial"/>
              </a:rPr>
              <a:t>n</a:t>
            </a:r>
            <a:r>
              <a:rPr sz="1000" spc="-5" dirty="0">
                <a:latin typeface="Arial"/>
                <a:cs typeface="Arial"/>
              </a:rPr>
              <a:t>al </a:t>
            </a:r>
            <a:r>
              <a:rPr sz="1000" spc="85" dirty="0">
                <a:latin typeface="Arial"/>
                <a:cs typeface="Arial"/>
              </a:rPr>
              <a:t> </a:t>
            </a:r>
            <a:r>
              <a:rPr sz="1000" spc="-15" dirty="0">
                <a:latin typeface="Arial"/>
                <a:cs typeface="Arial"/>
              </a:rPr>
              <a:t>A</a:t>
            </a:r>
            <a:r>
              <a:rPr sz="1000" dirty="0">
                <a:latin typeface="Arial"/>
                <a:cs typeface="Arial"/>
              </a:rPr>
              <a:t>ss</a:t>
            </a:r>
            <a:r>
              <a:rPr sz="1000" spc="-10" dirty="0">
                <a:latin typeface="Arial"/>
                <a:cs typeface="Arial"/>
              </a:rPr>
              <a:t>ocia</a:t>
            </a:r>
            <a:r>
              <a:rPr sz="1000" dirty="0">
                <a:latin typeface="Arial"/>
                <a:cs typeface="Arial"/>
              </a:rPr>
              <a:t>t</a:t>
            </a:r>
            <a:r>
              <a:rPr sz="1000" spc="-10" dirty="0">
                <a:latin typeface="Arial"/>
                <a:cs typeface="Arial"/>
              </a:rPr>
              <a:t>i</a:t>
            </a:r>
            <a:r>
              <a:rPr sz="1000" spc="-5" dirty="0">
                <a:latin typeface="Arial"/>
                <a:cs typeface="Arial"/>
              </a:rPr>
              <a:t>o</a:t>
            </a:r>
            <a:r>
              <a:rPr sz="1000" spc="-10" dirty="0">
                <a:latin typeface="Arial"/>
                <a:cs typeface="Arial"/>
              </a:rPr>
              <a:t>n </a:t>
            </a:r>
            <a:r>
              <a:rPr sz="1000" spc="85" dirty="0">
                <a:latin typeface="Arial"/>
                <a:cs typeface="Arial"/>
              </a:rPr>
              <a:t> </a:t>
            </a:r>
            <a:r>
              <a:rPr sz="1000" spc="-5" dirty="0">
                <a:latin typeface="Arial"/>
                <a:cs typeface="Arial"/>
              </a:rPr>
              <a:t>for </a:t>
            </a:r>
            <a:r>
              <a:rPr sz="1000" spc="90" dirty="0">
                <a:latin typeface="Arial"/>
                <a:cs typeface="Arial"/>
              </a:rPr>
              <a:t> </a:t>
            </a:r>
            <a:r>
              <a:rPr sz="1000" spc="-10" dirty="0">
                <a:latin typeface="Arial"/>
                <a:cs typeface="Arial"/>
              </a:rPr>
              <a:t>Gi</a:t>
            </a:r>
            <a:r>
              <a:rPr sz="1000" spc="-5" dirty="0">
                <a:latin typeface="Arial"/>
                <a:cs typeface="Arial"/>
              </a:rPr>
              <a:t>ft</a:t>
            </a:r>
            <a:r>
              <a:rPr sz="1000" spc="-15" dirty="0">
                <a:latin typeface="Arial"/>
                <a:cs typeface="Arial"/>
              </a:rPr>
              <a:t>e</a:t>
            </a:r>
            <a:r>
              <a:rPr sz="1000" spc="-10" dirty="0">
                <a:latin typeface="Arial"/>
                <a:cs typeface="Arial"/>
              </a:rPr>
              <a:t>d </a:t>
            </a:r>
            <a:r>
              <a:rPr sz="1000" spc="85" dirty="0">
                <a:latin typeface="Arial"/>
                <a:cs typeface="Arial"/>
              </a:rPr>
              <a:t> </a:t>
            </a:r>
            <a:r>
              <a:rPr sz="1000" dirty="0">
                <a:latin typeface="Arial"/>
                <a:cs typeface="Arial"/>
              </a:rPr>
              <a:t>C</a:t>
            </a:r>
            <a:r>
              <a:rPr sz="1000" spc="-5" dirty="0">
                <a:latin typeface="Arial"/>
                <a:cs typeface="Arial"/>
              </a:rPr>
              <a:t>hi</a:t>
            </a:r>
            <a:r>
              <a:rPr sz="1000" spc="-10" dirty="0">
                <a:latin typeface="Arial"/>
                <a:cs typeface="Arial"/>
              </a:rPr>
              <a:t>l</a:t>
            </a:r>
            <a:r>
              <a:rPr sz="1000" spc="-5" dirty="0">
                <a:latin typeface="Arial"/>
                <a:cs typeface="Arial"/>
              </a:rPr>
              <a:t>dre</a:t>
            </a:r>
            <a:r>
              <a:rPr sz="1000" dirty="0">
                <a:latin typeface="Arial"/>
                <a:cs typeface="Arial"/>
              </a:rPr>
              <a:t>n</a:t>
            </a:r>
            <a:r>
              <a:rPr sz="1000" spc="-5" dirty="0">
                <a:latin typeface="Arial"/>
                <a:cs typeface="Arial"/>
              </a:rPr>
              <a:t>. </a:t>
            </a:r>
            <a:r>
              <a:rPr sz="1000" spc="90" dirty="0">
                <a:latin typeface="Arial"/>
                <a:cs typeface="Arial"/>
              </a:rPr>
              <a:t> </a:t>
            </a:r>
            <a:r>
              <a:rPr sz="1000" spc="-10" dirty="0">
                <a:latin typeface="Arial"/>
                <a:cs typeface="Arial"/>
              </a:rPr>
              <a:t>2</a:t>
            </a:r>
            <a:r>
              <a:rPr sz="1000" spc="-15" dirty="0">
                <a:latin typeface="Arial"/>
                <a:cs typeface="Arial"/>
              </a:rPr>
              <a:t>0</a:t>
            </a:r>
            <a:r>
              <a:rPr sz="1000" spc="-5" dirty="0">
                <a:latin typeface="Arial"/>
                <a:cs typeface="Arial"/>
              </a:rPr>
              <a:t>19. </a:t>
            </a:r>
            <a:r>
              <a:rPr sz="1000" spc="110" dirty="0">
                <a:latin typeface="Arial"/>
                <a:cs typeface="Arial"/>
              </a:rPr>
              <a:t> </a:t>
            </a:r>
            <a:r>
              <a:rPr sz="1000" i="1" spc="-10" dirty="0">
                <a:latin typeface="Arial"/>
                <a:cs typeface="Arial"/>
              </a:rPr>
              <a:t>A </a:t>
            </a:r>
            <a:r>
              <a:rPr sz="1000" i="1" spc="95" dirty="0">
                <a:latin typeface="Arial"/>
                <a:cs typeface="Arial"/>
              </a:rPr>
              <a:t> </a:t>
            </a:r>
            <a:r>
              <a:rPr sz="1000" i="1" spc="-10" dirty="0">
                <a:latin typeface="Arial"/>
                <a:cs typeface="Arial"/>
              </a:rPr>
              <a:t>Def</a:t>
            </a:r>
            <a:r>
              <a:rPr sz="1000" i="1" spc="-15" dirty="0">
                <a:latin typeface="Arial"/>
                <a:cs typeface="Arial"/>
              </a:rPr>
              <a:t>i</a:t>
            </a:r>
            <a:r>
              <a:rPr sz="1000" i="1" spc="-5" dirty="0">
                <a:latin typeface="Arial"/>
                <a:cs typeface="Arial"/>
              </a:rPr>
              <a:t>n</a:t>
            </a:r>
            <a:r>
              <a:rPr sz="1000" i="1" spc="-10" dirty="0">
                <a:latin typeface="Arial"/>
                <a:cs typeface="Arial"/>
              </a:rPr>
              <a:t>i</a:t>
            </a:r>
            <a:r>
              <a:rPr sz="1000" i="1" spc="-5" dirty="0">
                <a:latin typeface="Arial"/>
                <a:cs typeface="Arial"/>
              </a:rPr>
              <a:t>t</a:t>
            </a:r>
            <a:r>
              <a:rPr sz="1000" i="1" dirty="0">
                <a:latin typeface="Arial"/>
                <a:cs typeface="Arial"/>
              </a:rPr>
              <a:t>i</a:t>
            </a:r>
            <a:r>
              <a:rPr sz="1000" i="1" spc="-10" dirty="0">
                <a:latin typeface="Arial"/>
                <a:cs typeface="Arial"/>
              </a:rPr>
              <a:t>on </a:t>
            </a:r>
            <a:r>
              <a:rPr sz="1000" i="1" spc="85" dirty="0">
                <a:latin typeface="Arial"/>
                <a:cs typeface="Arial"/>
              </a:rPr>
              <a:t> </a:t>
            </a:r>
            <a:r>
              <a:rPr sz="1000" i="1" spc="-5" dirty="0">
                <a:latin typeface="Arial"/>
                <a:cs typeface="Arial"/>
              </a:rPr>
              <a:t>of </a:t>
            </a:r>
            <a:r>
              <a:rPr sz="1000" i="1" spc="85" dirty="0">
                <a:latin typeface="Arial"/>
                <a:cs typeface="Arial"/>
              </a:rPr>
              <a:t> </a:t>
            </a:r>
            <a:r>
              <a:rPr sz="1000" i="1" spc="-10" dirty="0">
                <a:latin typeface="Arial"/>
                <a:cs typeface="Arial"/>
              </a:rPr>
              <a:t>G</a:t>
            </a:r>
            <a:r>
              <a:rPr sz="1000" i="1" dirty="0">
                <a:latin typeface="Arial"/>
                <a:cs typeface="Arial"/>
              </a:rPr>
              <a:t>i</a:t>
            </a:r>
            <a:r>
              <a:rPr sz="1000" i="1" spc="-5" dirty="0">
                <a:latin typeface="Arial"/>
                <a:cs typeface="Arial"/>
              </a:rPr>
              <a:t>ft</a:t>
            </a:r>
            <a:r>
              <a:rPr sz="1000" i="1" spc="-15" dirty="0">
                <a:latin typeface="Arial"/>
                <a:cs typeface="Arial"/>
              </a:rPr>
              <a:t>e</a:t>
            </a:r>
            <a:r>
              <a:rPr sz="1000" i="1" spc="-5" dirty="0">
                <a:latin typeface="Arial"/>
                <a:cs typeface="Arial"/>
              </a:rPr>
              <a:t>d</a:t>
            </a:r>
            <a:r>
              <a:rPr sz="1000" i="1" spc="-10" dirty="0">
                <a:latin typeface="Arial"/>
                <a:cs typeface="Arial"/>
              </a:rPr>
              <a:t>n</a:t>
            </a:r>
            <a:r>
              <a:rPr sz="1000" i="1" spc="-15" dirty="0">
                <a:latin typeface="Arial"/>
                <a:cs typeface="Arial"/>
              </a:rPr>
              <a:t>e</a:t>
            </a:r>
            <a:r>
              <a:rPr sz="1000" i="1" dirty="0">
                <a:latin typeface="Arial"/>
                <a:cs typeface="Arial"/>
              </a:rPr>
              <a:t>s</a:t>
            </a:r>
            <a:r>
              <a:rPr sz="1000" i="1" spc="-5" dirty="0">
                <a:latin typeface="Arial"/>
                <a:cs typeface="Arial"/>
              </a:rPr>
              <a:t>s </a:t>
            </a:r>
            <a:r>
              <a:rPr sz="1000" i="1" spc="95" dirty="0">
                <a:latin typeface="Arial"/>
                <a:cs typeface="Arial"/>
              </a:rPr>
              <a:t> </a:t>
            </a:r>
            <a:r>
              <a:rPr sz="1000" i="1" spc="-5" dirty="0">
                <a:latin typeface="Arial"/>
                <a:cs typeface="Arial"/>
              </a:rPr>
              <a:t>th</a:t>
            </a:r>
            <a:r>
              <a:rPr sz="1000" i="1" spc="-15" dirty="0">
                <a:latin typeface="Arial"/>
                <a:cs typeface="Arial"/>
              </a:rPr>
              <a:t>a</a:t>
            </a:r>
            <a:r>
              <a:rPr sz="1000" i="1" spc="-5" dirty="0">
                <a:latin typeface="Arial"/>
                <a:cs typeface="Arial"/>
              </a:rPr>
              <a:t>t </a:t>
            </a:r>
            <a:r>
              <a:rPr sz="1000" i="1" spc="90" dirty="0">
                <a:latin typeface="Arial"/>
                <a:cs typeface="Arial"/>
              </a:rPr>
              <a:t> </a:t>
            </a:r>
            <a:r>
              <a:rPr sz="1000" i="1" spc="-10" dirty="0">
                <a:latin typeface="Arial"/>
                <a:cs typeface="Arial"/>
              </a:rPr>
              <a:t>Gu</a:t>
            </a:r>
            <a:r>
              <a:rPr sz="1000" i="1" spc="-15" dirty="0">
                <a:latin typeface="Arial"/>
                <a:cs typeface="Arial"/>
              </a:rPr>
              <a:t>i</a:t>
            </a:r>
            <a:r>
              <a:rPr sz="1000" i="1" spc="-5" dirty="0">
                <a:latin typeface="Arial"/>
                <a:cs typeface="Arial"/>
              </a:rPr>
              <a:t>d</a:t>
            </a:r>
            <a:r>
              <a:rPr sz="1000" i="1" spc="-10" dirty="0">
                <a:latin typeface="Arial"/>
                <a:cs typeface="Arial"/>
              </a:rPr>
              <a:t>es </a:t>
            </a:r>
            <a:r>
              <a:rPr sz="1000" i="1" spc="90" dirty="0">
                <a:latin typeface="Arial"/>
                <a:cs typeface="Arial"/>
              </a:rPr>
              <a:t> </a:t>
            </a:r>
            <a:r>
              <a:rPr sz="1000" i="1" spc="-15" dirty="0">
                <a:latin typeface="Arial"/>
                <a:cs typeface="Arial"/>
              </a:rPr>
              <a:t>B</a:t>
            </a:r>
            <a:r>
              <a:rPr sz="1000" i="1" spc="-5" dirty="0">
                <a:latin typeface="Arial"/>
                <a:cs typeface="Arial"/>
              </a:rPr>
              <a:t>est </a:t>
            </a:r>
            <a:r>
              <a:rPr sz="1000" i="1" spc="90" dirty="0">
                <a:latin typeface="Arial"/>
                <a:cs typeface="Arial"/>
              </a:rPr>
              <a:t> </a:t>
            </a:r>
            <a:r>
              <a:rPr sz="1000" i="1" spc="-15" dirty="0">
                <a:latin typeface="Arial"/>
                <a:cs typeface="Arial"/>
              </a:rPr>
              <a:t>P</a:t>
            </a:r>
            <a:r>
              <a:rPr sz="1000" i="1" spc="-5" dirty="0">
                <a:latin typeface="Arial"/>
                <a:cs typeface="Arial"/>
              </a:rPr>
              <a:t>rac</a:t>
            </a:r>
            <a:r>
              <a:rPr sz="1000" i="1" spc="5" dirty="0">
                <a:latin typeface="Arial"/>
                <a:cs typeface="Arial"/>
              </a:rPr>
              <a:t>t</a:t>
            </a:r>
            <a:r>
              <a:rPr sz="1000" i="1" dirty="0">
                <a:latin typeface="Arial"/>
                <a:cs typeface="Arial"/>
              </a:rPr>
              <a:t>ic</a:t>
            </a:r>
            <a:r>
              <a:rPr sz="1000" i="1" spc="10" dirty="0">
                <a:latin typeface="Arial"/>
                <a:cs typeface="Arial"/>
              </a:rPr>
              <a:t>e</a:t>
            </a:r>
            <a:r>
              <a:rPr sz="1000" spc="-5" dirty="0">
                <a:latin typeface="Arial"/>
                <a:cs typeface="Arial"/>
              </a:rPr>
              <a:t>. </a:t>
            </a:r>
            <a:r>
              <a:rPr sz="1000" spc="90" dirty="0">
                <a:latin typeface="Arial"/>
                <a:cs typeface="Arial"/>
              </a:rPr>
              <a:t> </a:t>
            </a:r>
            <a:r>
              <a:rPr sz="1000" spc="-5" dirty="0">
                <a:latin typeface="Arial"/>
                <a:cs typeface="Arial"/>
              </a:rPr>
              <a:t>ht</a:t>
            </a:r>
            <a:r>
              <a:rPr sz="1000" spc="-10" dirty="0">
                <a:latin typeface="Arial"/>
                <a:cs typeface="Arial"/>
              </a:rPr>
              <a:t>t</a:t>
            </a:r>
            <a:r>
              <a:rPr sz="1000" spc="-5" dirty="0">
                <a:latin typeface="Arial"/>
                <a:cs typeface="Arial"/>
                <a:hlinkClick r:id="rId3"/>
              </a:rPr>
              <a:t>ps://w</a:t>
            </a:r>
            <a:r>
              <a:rPr sz="1000" dirty="0">
                <a:latin typeface="Arial"/>
                <a:cs typeface="Arial"/>
                <a:hlinkClick r:id="rId3"/>
              </a:rPr>
              <a:t>w</a:t>
            </a:r>
            <a:r>
              <a:rPr sz="1000" spc="-10" dirty="0">
                <a:latin typeface="Arial"/>
                <a:cs typeface="Arial"/>
                <a:hlinkClick r:id="rId3"/>
              </a:rPr>
              <a:t>w.n</a:t>
            </a:r>
            <a:r>
              <a:rPr sz="1000" spc="-5" dirty="0">
                <a:latin typeface="Arial"/>
                <a:cs typeface="Arial"/>
                <a:hlinkClick r:id="rId3"/>
              </a:rPr>
              <a:t>a</a:t>
            </a:r>
            <a:r>
              <a:rPr sz="1000" spc="-10" dirty="0">
                <a:latin typeface="Arial"/>
                <a:cs typeface="Arial"/>
              </a:rPr>
              <a:t>gc</a:t>
            </a:r>
            <a:r>
              <a:rPr sz="1000" spc="-5" dirty="0">
                <a:latin typeface="Arial"/>
                <a:cs typeface="Arial"/>
                <a:hlinkClick r:id="rId3"/>
              </a:rPr>
              <a:t>.org/</a:t>
            </a:r>
            <a:r>
              <a:rPr sz="1000" spc="5" dirty="0">
                <a:latin typeface="Arial"/>
                <a:cs typeface="Arial"/>
                <a:hlinkClick r:id="rId3"/>
              </a:rPr>
              <a:t>s</a:t>
            </a:r>
            <a:r>
              <a:rPr sz="1000" spc="-10" dirty="0">
                <a:latin typeface="Arial"/>
                <a:cs typeface="Arial"/>
              </a:rPr>
              <a:t>i</a:t>
            </a:r>
            <a:r>
              <a:rPr sz="1000" spc="-5" dirty="0">
                <a:latin typeface="Arial"/>
                <a:cs typeface="Arial"/>
                <a:hlinkClick r:id="rId3"/>
              </a:rPr>
              <a:t>tes/def</a:t>
            </a:r>
            <a:r>
              <a:rPr sz="1000" spc="-15" dirty="0">
                <a:latin typeface="Arial"/>
                <a:cs typeface="Arial"/>
                <a:hlinkClick r:id="rId3"/>
              </a:rPr>
              <a:t>a</a:t>
            </a:r>
            <a:r>
              <a:rPr sz="1000" spc="-5" dirty="0">
                <a:latin typeface="Arial"/>
                <a:cs typeface="Arial"/>
                <a:hlinkClick r:id="rId3"/>
              </a:rPr>
              <a:t>u</a:t>
            </a:r>
            <a:r>
              <a:rPr sz="1000" spc="-10" dirty="0">
                <a:latin typeface="Arial"/>
                <a:cs typeface="Arial"/>
                <a:hlinkClick r:id="rId3"/>
              </a:rPr>
              <a:t>l</a:t>
            </a:r>
            <a:r>
              <a:rPr sz="1000" spc="-5" dirty="0">
                <a:latin typeface="Arial"/>
                <a:cs typeface="Arial"/>
                <a:hlinkClick r:id="rId3"/>
              </a:rPr>
              <a:t>t/</a:t>
            </a:r>
            <a:r>
              <a:rPr sz="1000" dirty="0">
                <a:latin typeface="Arial"/>
                <a:cs typeface="Arial"/>
                <a:hlinkClick r:id="rId3"/>
              </a:rPr>
              <a:t>f</a:t>
            </a:r>
            <a:r>
              <a:rPr sz="1000" spc="-10" dirty="0">
                <a:latin typeface="Arial"/>
                <a:cs typeface="Arial"/>
                <a:hlinkClick r:id="rId3"/>
              </a:rPr>
              <a:t>i</a:t>
            </a:r>
            <a:r>
              <a:rPr sz="1000" dirty="0">
                <a:latin typeface="Arial"/>
                <a:cs typeface="Arial"/>
                <a:hlinkClick r:id="rId3"/>
              </a:rPr>
              <a:t>l</a:t>
            </a:r>
            <a:r>
              <a:rPr sz="1000" spc="-5" dirty="0">
                <a:latin typeface="Arial"/>
                <a:cs typeface="Arial"/>
                <a:hlinkClick r:id="rId3"/>
              </a:rPr>
              <a:t>es/P</a:t>
            </a:r>
            <a:r>
              <a:rPr sz="1000" spc="-10" dirty="0">
                <a:latin typeface="Arial"/>
                <a:cs typeface="Arial"/>
                <a:hlinkClick r:id="rId3"/>
              </a:rPr>
              <a:t>osi</a:t>
            </a:r>
            <a:r>
              <a:rPr sz="1000" spc="-5" dirty="0">
                <a:latin typeface="Arial"/>
                <a:cs typeface="Arial"/>
                <a:hlinkClick r:id="rId3"/>
              </a:rPr>
              <a:t>t</a:t>
            </a:r>
            <a:r>
              <a:rPr sz="1000" dirty="0">
                <a:latin typeface="Arial"/>
                <a:cs typeface="Arial"/>
                <a:hlinkClick r:id="rId3"/>
              </a:rPr>
              <a:t>i</a:t>
            </a:r>
            <a:r>
              <a:rPr sz="1000" spc="-10" dirty="0">
                <a:latin typeface="Arial"/>
                <a:cs typeface="Arial"/>
                <a:hlinkClick r:id="rId3"/>
              </a:rPr>
              <a:t>o</a:t>
            </a:r>
            <a:r>
              <a:rPr sz="1000" spc="-15" dirty="0">
                <a:latin typeface="Arial"/>
                <a:cs typeface="Arial"/>
                <a:hlinkClick r:id="rId3"/>
              </a:rPr>
              <a:t>n</a:t>
            </a:r>
            <a:r>
              <a:rPr sz="1000" dirty="0">
                <a:latin typeface="Arial"/>
                <a:cs typeface="Arial"/>
                <a:hlinkClick r:id="rId3"/>
              </a:rPr>
              <a:t>%</a:t>
            </a:r>
            <a:r>
              <a:rPr sz="1000" spc="-5" dirty="0">
                <a:latin typeface="Arial"/>
                <a:cs typeface="Arial"/>
                <a:hlinkClick r:id="rId3"/>
              </a:rPr>
              <a:t>2</a:t>
            </a:r>
            <a:r>
              <a:rPr sz="1000" spc="-10" dirty="0">
                <a:latin typeface="Arial"/>
                <a:cs typeface="Arial"/>
                <a:hlinkClick r:id="rId3"/>
              </a:rPr>
              <a:t>0</a:t>
            </a:r>
            <a:r>
              <a:rPr sz="1000" spc="-20" dirty="0">
                <a:latin typeface="Arial"/>
                <a:cs typeface="Arial"/>
                <a:hlinkClick r:id="rId3"/>
              </a:rPr>
              <a:t>S</a:t>
            </a:r>
            <a:r>
              <a:rPr sz="1000" spc="-5" dirty="0">
                <a:latin typeface="Arial"/>
                <a:cs typeface="Arial"/>
                <a:hlinkClick r:id="rId3"/>
              </a:rPr>
              <a:t>tatem</a:t>
            </a:r>
            <a:r>
              <a:rPr sz="1000" spc="-10" dirty="0">
                <a:latin typeface="Arial"/>
                <a:cs typeface="Arial"/>
                <a:hlinkClick r:id="rId3"/>
              </a:rPr>
              <a:t>e</a:t>
            </a:r>
            <a:r>
              <a:rPr sz="1000" spc="-15" dirty="0">
                <a:latin typeface="Arial"/>
                <a:cs typeface="Arial"/>
                <a:hlinkClick r:id="rId3"/>
              </a:rPr>
              <a:t>n</a:t>
            </a:r>
            <a:r>
              <a:rPr sz="1000" spc="-5" dirty="0">
                <a:latin typeface="Arial"/>
                <a:cs typeface="Arial"/>
                <a:hlinkClick r:id="rId3"/>
              </a:rPr>
              <a:t>t/</a:t>
            </a:r>
            <a:r>
              <a:rPr sz="1000" spc="-5" dirty="0">
                <a:latin typeface="Arial"/>
                <a:cs typeface="Arial"/>
              </a:rPr>
              <a:t> Defin</a:t>
            </a:r>
            <a:r>
              <a:rPr sz="1000" spc="-15" dirty="0">
                <a:latin typeface="Arial"/>
                <a:cs typeface="Arial"/>
              </a:rPr>
              <a:t>i</a:t>
            </a:r>
            <a:r>
              <a:rPr sz="1000" spc="5" dirty="0">
                <a:latin typeface="Arial"/>
                <a:cs typeface="Arial"/>
              </a:rPr>
              <a:t>t</a:t>
            </a:r>
            <a:r>
              <a:rPr sz="1000" spc="-10" dirty="0">
                <a:latin typeface="Arial"/>
                <a:cs typeface="Arial"/>
              </a:rPr>
              <a:t>io</a:t>
            </a:r>
            <a:r>
              <a:rPr sz="1000" spc="-5" dirty="0">
                <a:latin typeface="Arial"/>
                <a:cs typeface="Arial"/>
              </a:rPr>
              <a:t>n</a:t>
            </a:r>
            <a:r>
              <a:rPr sz="1000" spc="-10" dirty="0">
                <a:latin typeface="Arial"/>
                <a:cs typeface="Arial"/>
              </a:rPr>
              <a:t>%2</a:t>
            </a:r>
            <a:r>
              <a:rPr sz="1000" dirty="0">
                <a:latin typeface="Arial"/>
                <a:cs typeface="Arial"/>
              </a:rPr>
              <a:t>0</a:t>
            </a:r>
            <a:r>
              <a:rPr sz="1000" spc="-10" dirty="0">
                <a:latin typeface="Arial"/>
                <a:cs typeface="Arial"/>
              </a:rPr>
              <a:t>of%</a:t>
            </a:r>
            <a:r>
              <a:rPr sz="1000" spc="-5" dirty="0">
                <a:latin typeface="Arial"/>
                <a:cs typeface="Arial"/>
              </a:rPr>
              <a:t>2</a:t>
            </a:r>
            <a:r>
              <a:rPr sz="1000" spc="-10" dirty="0">
                <a:latin typeface="Arial"/>
                <a:cs typeface="Arial"/>
              </a:rPr>
              <a:t>0Gi</a:t>
            </a:r>
            <a:r>
              <a:rPr sz="1000" spc="-5" dirty="0">
                <a:latin typeface="Arial"/>
                <a:cs typeface="Arial"/>
              </a:rPr>
              <a:t>f</a:t>
            </a:r>
            <a:r>
              <a:rPr sz="1000" dirty="0">
                <a:latin typeface="Arial"/>
                <a:cs typeface="Arial"/>
              </a:rPr>
              <a:t>t</a:t>
            </a:r>
            <a:r>
              <a:rPr sz="1000" spc="-10" dirty="0">
                <a:latin typeface="Arial"/>
                <a:cs typeface="Arial"/>
              </a:rPr>
              <a:t>e</a:t>
            </a:r>
            <a:r>
              <a:rPr sz="1000" spc="-15" dirty="0">
                <a:latin typeface="Arial"/>
                <a:cs typeface="Arial"/>
              </a:rPr>
              <a:t>d</a:t>
            </a:r>
            <a:r>
              <a:rPr sz="1000" spc="-5" dirty="0">
                <a:latin typeface="Arial"/>
                <a:cs typeface="Arial"/>
              </a:rPr>
              <a:t>n</a:t>
            </a:r>
            <a:r>
              <a:rPr sz="1000" spc="-10" dirty="0">
                <a:latin typeface="Arial"/>
                <a:cs typeface="Arial"/>
              </a:rPr>
              <a:t>es</a:t>
            </a:r>
            <a:r>
              <a:rPr sz="1000" dirty="0">
                <a:latin typeface="Arial"/>
                <a:cs typeface="Arial"/>
              </a:rPr>
              <a:t>s</a:t>
            </a:r>
            <a:r>
              <a:rPr sz="1000" spc="-10" dirty="0">
                <a:latin typeface="Arial"/>
                <a:cs typeface="Arial"/>
              </a:rPr>
              <a:t>%20%2</a:t>
            </a:r>
            <a:r>
              <a:rPr sz="1000" spc="-5" dirty="0">
                <a:latin typeface="Arial"/>
                <a:cs typeface="Arial"/>
              </a:rPr>
              <a:t>8</a:t>
            </a:r>
            <a:r>
              <a:rPr sz="1000" spc="-10" dirty="0">
                <a:latin typeface="Arial"/>
                <a:cs typeface="Arial"/>
              </a:rPr>
              <a:t>2</a:t>
            </a:r>
            <a:r>
              <a:rPr sz="1000" spc="-15" dirty="0">
                <a:latin typeface="Arial"/>
                <a:cs typeface="Arial"/>
              </a:rPr>
              <a:t>0</a:t>
            </a:r>
            <a:r>
              <a:rPr sz="1000" spc="-5" dirty="0">
                <a:latin typeface="Arial"/>
                <a:cs typeface="Arial"/>
              </a:rPr>
              <a:t>1</a:t>
            </a:r>
            <a:r>
              <a:rPr sz="1000" spc="-10" dirty="0">
                <a:latin typeface="Arial"/>
                <a:cs typeface="Arial"/>
              </a:rPr>
              <a:t>9%2</a:t>
            </a:r>
            <a:r>
              <a:rPr sz="1000" spc="-5" dirty="0">
                <a:latin typeface="Arial"/>
                <a:cs typeface="Arial"/>
              </a:rPr>
              <a:t>9.pdf</a:t>
            </a:r>
            <a:endParaRPr sz="1000" dirty="0">
              <a:latin typeface="Arial"/>
              <a:cs typeface="Arial"/>
            </a:endParaRPr>
          </a:p>
        </p:txBody>
      </p:sp>
      <p:graphicFrame>
        <p:nvGraphicFramePr>
          <p:cNvPr id="3" name="object 3"/>
          <p:cNvGraphicFramePr>
            <a:graphicFrameLocks noGrp="1"/>
          </p:cNvGraphicFramePr>
          <p:nvPr>
            <p:extLst>
              <p:ext uri="{D42A27DB-BD31-4B8C-83A1-F6EECF244321}">
                <p14:modId xmlns:p14="http://schemas.microsoft.com/office/powerpoint/2010/main" val="4035607170"/>
              </p:ext>
            </p:extLst>
          </p:nvPr>
        </p:nvGraphicFramePr>
        <p:xfrm>
          <a:off x="736600" y="456564"/>
          <a:ext cx="17373599" cy="4137582"/>
        </p:xfrm>
        <a:graphic>
          <a:graphicData uri="http://schemas.openxmlformats.org/drawingml/2006/table">
            <a:tbl>
              <a:tblPr firstRow="1" bandRow="1">
                <a:tableStyleId>{2D5ABB26-0587-4C30-8999-92F81FD0307C}</a:tableStyleId>
              </a:tblPr>
              <a:tblGrid>
                <a:gridCol w="3143031">
                  <a:extLst>
                    <a:ext uri="{9D8B030D-6E8A-4147-A177-3AD203B41FA5}">
                      <a16:colId xmlns:a16="http://schemas.microsoft.com/office/drawing/2014/main" val="20000"/>
                    </a:ext>
                  </a:extLst>
                </a:gridCol>
                <a:gridCol w="14230568">
                  <a:extLst>
                    <a:ext uri="{9D8B030D-6E8A-4147-A177-3AD203B41FA5}">
                      <a16:colId xmlns:a16="http://schemas.microsoft.com/office/drawing/2014/main" val="20001"/>
                    </a:ext>
                  </a:extLst>
                </a:gridCol>
              </a:tblGrid>
              <a:tr h="1086486">
                <a:tc>
                  <a:txBody>
                    <a:bodyPr/>
                    <a:lstStyle/>
                    <a:p>
                      <a:pPr>
                        <a:lnSpc>
                          <a:spcPct val="100000"/>
                        </a:lnSpc>
                      </a:pPr>
                      <a:endParaRPr sz="18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tc>
                  <a:txBody>
                    <a:bodyPr/>
                    <a:lstStyle/>
                    <a:p>
                      <a:pPr marL="64769" marR="252095">
                        <a:lnSpc>
                          <a:spcPct val="100000"/>
                        </a:lnSpc>
                      </a:pPr>
                      <a:r>
                        <a:rPr sz="1800" dirty="0">
                          <a:latin typeface="Arial"/>
                          <a:cs typeface="Arial"/>
                        </a:rPr>
                        <a:t>q</a:t>
                      </a:r>
                      <a:r>
                        <a:rPr sz="1800" spc="-5" dirty="0">
                          <a:latin typeface="Arial"/>
                          <a:cs typeface="Arial"/>
                        </a:rPr>
                        <a:t>u</a:t>
                      </a:r>
                      <a:r>
                        <a:rPr sz="1800" spc="0" dirty="0">
                          <a:latin typeface="Arial"/>
                          <a:cs typeface="Arial"/>
                        </a:rPr>
                        <a:t>est</a:t>
                      </a:r>
                      <a:r>
                        <a:rPr sz="1800" spc="5" dirty="0">
                          <a:latin typeface="Arial"/>
                          <a:cs typeface="Arial"/>
                        </a:rPr>
                        <a:t>i</a:t>
                      </a:r>
                      <a:r>
                        <a:rPr sz="1800" spc="0" dirty="0">
                          <a:latin typeface="Arial"/>
                          <a:cs typeface="Arial"/>
                        </a:rPr>
                        <a:t>o</a:t>
                      </a:r>
                      <a:r>
                        <a:rPr sz="1800" spc="-5" dirty="0">
                          <a:latin typeface="Arial"/>
                          <a:cs typeface="Arial"/>
                        </a:rPr>
                        <a:t>n</a:t>
                      </a:r>
                      <a:r>
                        <a:rPr sz="1800" spc="0" dirty="0">
                          <a:latin typeface="Arial"/>
                          <a:cs typeface="Arial"/>
                        </a:rPr>
                        <a:t>s re</a:t>
                      </a:r>
                      <a:r>
                        <a:rPr sz="1800" spc="5" dirty="0">
                          <a:latin typeface="Arial"/>
                          <a:cs typeface="Arial"/>
                        </a:rPr>
                        <a:t>a</a:t>
                      </a:r>
                      <a:r>
                        <a:rPr sz="1800" spc="0" dirty="0">
                          <a:latin typeface="Arial"/>
                          <a:cs typeface="Arial"/>
                        </a:rPr>
                        <a:t>l-t</a:t>
                      </a:r>
                      <a:r>
                        <a:rPr sz="1800" spc="5" dirty="0">
                          <a:latin typeface="Arial"/>
                          <a:cs typeface="Arial"/>
                        </a:rPr>
                        <a:t>i</a:t>
                      </a:r>
                      <a:r>
                        <a:rPr sz="1800" spc="0" dirty="0">
                          <a:latin typeface="Arial"/>
                          <a:cs typeface="Arial"/>
                        </a:rPr>
                        <a:t>m</a:t>
                      </a:r>
                      <a:r>
                        <a:rPr sz="1800" spc="-5" dirty="0">
                          <a:latin typeface="Arial"/>
                          <a:cs typeface="Arial"/>
                        </a:rPr>
                        <a:t>e</a:t>
                      </a:r>
                      <a:r>
                        <a:rPr sz="1800" spc="0" dirty="0">
                          <a:latin typeface="Arial"/>
                          <a:cs typeface="Arial"/>
                        </a:rPr>
                        <a:t>.</a:t>
                      </a:r>
                      <a:r>
                        <a:rPr sz="1800" spc="-5" dirty="0">
                          <a:latin typeface="Arial"/>
                          <a:cs typeface="Arial"/>
                        </a:rPr>
                        <a:t> </a:t>
                      </a:r>
                      <a:r>
                        <a:rPr sz="1800" spc="10" dirty="0">
                          <a:latin typeface="Arial"/>
                          <a:cs typeface="Arial"/>
                        </a:rPr>
                        <a:t>T</a:t>
                      </a:r>
                      <a:r>
                        <a:rPr sz="1800" spc="0" dirty="0">
                          <a:latin typeface="Arial"/>
                          <a:cs typeface="Arial"/>
                        </a:rPr>
                        <a:t>he</a:t>
                      </a:r>
                      <a:r>
                        <a:rPr sz="1800" spc="-5" dirty="0">
                          <a:latin typeface="Arial"/>
                          <a:cs typeface="Arial"/>
                        </a:rPr>
                        <a:t> </a:t>
                      </a:r>
                      <a:r>
                        <a:rPr sz="1800" spc="0" dirty="0">
                          <a:latin typeface="Arial"/>
                          <a:cs typeface="Arial"/>
                        </a:rPr>
                        <a:t>c</a:t>
                      </a:r>
                      <a:r>
                        <a:rPr sz="1800" spc="5" dirty="0">
                          <a:latin typeface="Arial"/>
                          <a:cs typeface="Arial"/>
                        </a:rPr>
                        <a:t>o</a:t>
                      </a:r>
                      <a:r>
                        <a:rPr sz="1800" spc="0" dirty="0">
                          <a:latin typeface="Arial"/>
                          <a:cs typeface="Arial"/>
                        </a:rPr>
                        <a:t>m</a:t>
                      </a:r>
                      <a:r>
                        <a:rPr sz="1800" spc="-5" dirty="0">
                          <a:latin typeface="Arial"/>
                          <a:cs typeface="Arial"/>
                        </a:rPr>
                        <a:t>b</a:t>
                      </a:r>
                      <a:r>
                        <a:rPr sz="1800" spc="5" dirty="0">
                          <a:latin typeface="Arial"/>
                          <a:cs typeface="Arial"/>
                        </a:rPr>
                        <a:t>i</a:t>
                      </a:r>
                      <a:r>
                        <a:rPr sz="1800" spc="0" dirty="0">
                          <a:latin typeface="Arial"/>
                          <a:cs typeface="Arial"/>
                        </a:rPr>
                        <a:t>n</a:t>
                      </a:r>
                      <a:r>
                        <a:rPr sz="1800" spc="-5" dirty="0">
                          <a:latin typeface="Arial"/>
                          <a:cs typeface="Arial"/>
                        </a:rPr>
                        <a:t>a</a:t>
                      </a:r>
                      <a:r>
                        <a:rPr sz="1800" spc="10" dirty="0">
                          <a:latin typeface="Arial"/>
                          <a:cs typeface="Arial"/>
                        </a:rPr>
                        <a:t>t</a:t>
                      </a:r>
                      <a:r>
                        <a:rPr sz="1800" spc="-5" dirty="0">
                          <a:latin typeface="Arial"/>
                          <a:cs typeface="Arial"/>
                        </a:rPr>
                        <a:t>i</a:t>
                      </a:r>
                      <a:r>
                        <a:rPr sz="1800" spc="0" dirty="0">
                          <a:latin typeface="Arial"/>
                          <a:cs typeface="Arial"/>
                        </a:rPr>
                        <a:t>on</a:t>
                      </a:r>
                      <a:r>
                        <a:rPr sz="1800" spc="5" dirty="0">
                          <a:latin typeface="Arial"/>
                          <a:cs typeface="Arial"/>
                        </a:rPr>
                        <a:t> </a:t>
                      </a:r>
                      <a:r>
                        <a:rPr sz="1800" spc="0" dirty="0">
                          <a:latin typeface="Arial"/>
                          <a:cs typeface="Arial"/>
                        </a:rPr>
                        <a:t>of</a:t>
                      </a:r>
                      <a:r>
                        <a:rPr sz="1800" spc="-5" dirty="0">
                          <a:latin typeface="Arial"/>
                          <a:cs typeface="Arial"/>
                        </a:rPr>
                        <a:t> </a:t>
                      </a:r>
                      <a:r>
                        <a:rPr sz="1800" spc="5" dirty="0">
                          <a:latin typeface="Arial"/>
                          <a:cs typeface="Arial"/>
                        </a:rPr>
                        <a:t>t</a:t>
                      </a:r>
                      <a:r>
                        <a:rPr sz="1800" spc="0" dirty="0">
                          <a:latin typeface="Arial"/>
                          <a:cs typeface="Arial"/>
                        </a:rPr>
                        <a:t>he</a:t>
                      </a:r>
                      <a:r>
                        <a:rPr sz="1800" spc="-5" dirty="0">
                          <a:latin typeface="Arial"/>
                          <a:cs typeface="Arial"/>
                        </a:rPr>
                        <a:t> </a:t>
                      </a:r>
                      <a:r>
                        <a:rPr sz="1800" spc="5" dirty="0">
                          <a:latin typeface="Arial"/>
                          <a:cs typeface="Arial"/>
                        </a:rPr>
                        <a:t>t</a:t>
                      </a:r>
                      <a:r>
                        <a:rPr sz="1800" spc="0" dirty="0">
                          <a:latin typeface="Arial"/>
                          <a:cs typeface="Arial"/>
                        </a:rPr>
                        <a:t>wo</a:t>
                      </a:r>
                      <a:r>
                        <a:rPr sz="1800" spc="-5" dirty="0">
                          <a:latin typeface="Arial"/>
                          <a:cs typeface="Arial"/>
                        </a:rPr>
                        <a:t> </a:t>
                      </a:r>
                      <a:r>
                        <a:rPr sz="1800" spc="5" dirty="0">
                          <a:latin typeface="Arial"/>
                          <a:cs typeface="Arial"/>
                        </a:rPr>
                        <a:t>m</a:t>
                      </a:r>
                      <a:r>
                        <a:rPr sz="1800" spc="0" dirty="0">
                          <a:latin typeface="Arial"/>
                          <a:cs typeface="Arial"/>
                        </a:rPr>
                        <a:t>o</a:t>
                      </a:r>
                      <a:r>
                        <a:rPr sz="1800" spc="-5" dirty="0">
                          <a:latin typeface="Arial"/>
                          <a:cs typeface="Arial"/>
                        </a:rPr>
                        <a:t>d</a:t>
                      </a:r>
                      <a:r>
                        <a:rPr sz="1800" spc="5" dirty="0">
                          <a:latin typeface="Arial"/>
                          <a:cs typeface="Arial"/>
                        </a:rPr>
                        <a:t>ali</a:t>
                      </a:r>
                      <a:r>
                        <a:rPr sz="1800" spc="0" dirty="0">
                          <a:latin typeface="Arial"/>
                          <a:cs typeface="Arial"/>
                        </a:rPr>
                        <a:t>t</a:t>
                      </a:r>
                      <a:r>
                        <a:rPr sz="1800" spc="-10" dirty="0">
                          <a:latin typeface="Arial"/>
                          <a:cs typeface="Arial"/>
                        </a:rPr>
                        <a:t>i</a:t>
                      </a:r>
                      <a:r>
                        <a:rPr sz="1800" spc="0" dirty="0">
                          <a:latin typeface="Arial"/>
                          <a:cs typeface="Arial"/>
                        </a:rPr>
                        <a:t>es,</a:t>
                      </a:r>
                      <a:r>
                        <a:rPr sz="1800" spc="-5" dirty="0">
                          <a:latin typeface="Arial"/>
                          <a:cs typeface="Arial"/>
                        </a:rPr>
                        <a:t> p</a:t>
                      </a:r>
                      <a:r>
                        <a:rPr sz="1800" spc="15" dirty="0">
                          <a:latin typeface="Arial"/>
                          <a:cs typeface="Arial"/>
                        </a:rPr>
                        <a:t>r</a:t>
                      </a:r>
                      <a:r>
                        <a:rPr sz="1800" spc="-5" dirty="0">
                          <a:latin typeface="Arial"/>
                          <a:cs typeface="Arial"/>
                        </a:rPr>
                        <a:t>i</a:t>
                      </a:r>
                      <a:r>
                        <a:rPr sz="1800" spc="0" dirty="0">
                          <a:latin typeface="Arial"/>
                          <a:cs typeface="Arial"/>
                        </a:rPr>
                        <a:t>nt</a:t>
                      </a:r>
                      <a:r>
                        <a:rPr sz="1800" spc="5" dirty="0">
                          <a:latin typeface="Arial"/>
                          <a:cs typeface="Arial"/>
                        </a:rPr>
                        <a:t>e</a:t>
                      </a:r>
                      <a:r>
                        <a:rPr sz="1800" spc="0" dirty="0">
                          <a:latin typeface="Arial"/>
                          <a:cs typeface="Arial"/>
                        </a:rPr>
                        <a:t>d</a:t>
                      </a:r>
                      <a:r>
                        <a:rPr sz="1800" spc="-5" dirty="0">
                          <a:latin typeface="Arial"/>
                          <a:cs typeface="Arial"/>
                        </a:rPr>
                        <a:t> </a:t>
                      </a:r>
                      <a:r>
                        <a:rPr sz="1800" spc="5" dirty="0">
                          <a:latin typeface="Arial"/>
                          <a:cs typeface="Arial"/>
                        </a:rPr>
                        <a:t>m</a:t>
                      </a:r>
                      <a:r>
                        <a:rPr sz="1800" spc="0" dirty="0">
                          <a:latin typeface="Arial"/>
                          <a:cs typeface="Arial"/>
                        </a:rPr>
                        <a:t>o</a:t>
                      </a:r>
                      <a:r>
                        <a:rPr sz="1800" spc="-5" dirty="0">
                          <a:latin typeface="Arial"/>
                          <a:cs typeface="Arial"/>
                        </a:rPr>
                        <a:t>d</a:t>
                      </a:r>
                      <a:r>
                        <a:rPr sz="1800" spc="5" dirty="0">
                          <a:latin typeface="Arial"/>
                          <a:cs typeface="Arial"/>
                        </a:rPr>
                        <a:t>u</a:t>
                      </a:r>
                      <a:r>
                        <a:rPr sz="1800" spc="-5" dirty="0">
                          <a:latin typeface="Arial"/>
                          <a:cs typeface="Arial"/>
                        </a:rPr>
                        <a:t>l</a:t>
                      </a:r>
                      <a:r>
                        <a:rPr sz="1800" spc="0" dirty="0">
                          <a:latin typeface="Arial"/>
                          <a:cs typeface="Arial"/>
                        </a:rPr>
                        <a:t>es </a:t>
                      </a:r>
                      <a:r>
                        <a:rPr sz="1800" spc="5" dirty="0">
                          <a:latin typeface="Arial"/>
                          <a:cs typeface="Arial"/>
                        </a:rPr>
                        <a:t>a</a:t>
                      </a:r>
                      <a:r>
                        <a:rPr sz="1800" spc="0" dirty="0">
                          <a:latin typeface="Arial"/>
                          <a:cs typeface="Arial"/>
                        </a:rPr>
                        <a:t>nd </a:t>
                      </a:r>
                      <a:r>
                        <a:rPr sz="1800" spc="5" dirty="0">
                          <a:latin typeface="Arial"/>
                          <a:cs typeface="Arial"/>
                        </a:rPr>
                        <a:t>h</a:t>
                      </a:r>
                      <a:r>
                        <a:rPr sz="1800" spc="0" dirty="0">
                          <a:latin typeface="Arial"/>
                          <a:cs typeface="Arial"/>
                        </a:rPr>
                        <a:t>a</a:t>
                      </a:r>
                      <a:r>
                        <a:rPr sz="1800" spc="-5" dirty="0">
                          <a:latin typeface="Arial"/>
                          <a:cs typeface="Arial"/>
                        </a:rPr>
                        <a:t>n</a:t>
                      </a:r>
                      <a:r>
                        <a:rPr sz="1800" spc="0" dirty="0">
                          <a:latin typeface="Arial"/>
                          <a:cs typeface="Arial"/>
                        </a:rPr>
                        <a:t>d</a:t>
                      </a:r>
                      <a:r>
                        <a:rPr sz="1800" spc="5" dirty="0">
                          <a:latin typeface="Arial"/>
                          <a:cs typeface="Arial"/>
                        </a:rPr>
                        <a:t>h</a:t>
                      </a:r>
                      <a:r>
                        <a:rPr sz="1800" spc="0" dirty="0">
                          <a:latin typeface="Arial"/>
                          <a:cs typeface="Arial"/>
                        </a:rPr>
                        <a:t>eld</a:t>
                      </a:r>
                      <a:r>
                        <a:rPr sz="1800" spc="-5" dirty="0">
                          <a:latin typeface="Arial"/>
                          <a:cs typeface="Arial"/>
                        </a:rPr>
                        <a:t> </a:t>
                      </a:r>
                      <a:r>
                        <a:rPr sz="1800" spc="0" dirty="0">
                          <a:latin typeface="Arial"/>
                          <a:cs typeface="Arial"/>
                        </a:rPr>
                        <a:t>ra</a:t>
                      </a:r>
                      <a:r>
                        <a:rPr sz="1800" spc="5" dirty="0">
                          <a:latin typeface="Arial"/>
                          <a:cs typeface="Arial"/>
                        </a:rPr>
                        <a:t>d</a:t>
                      </a:r>
                      <a:r>
                        <a:rPr sz="1800" spc="-5" dirty="0">
                          <a:latin typeface="Arial"/>
                          <a:cs typeface="Arial"/>
                        </a:rPr>
                        <a:t>i</a:t>
                      </a:r>
                      <a:r>
                        <a:rPr sz="1800" spc="0" dirty="0">
                          <a:latin typeface="Arial"/>
                          <a:cs typeface="Arial"/>
                        </a:rPr>
                        <a:t>os,</a:t>
                      </a:r>
                      <a:r>
                        <a:rPr sz="1800" spc="-5" dirty="0">
                          <a:latin typeface="Arial"/>
                          <a:cs typeface="Arial"/>
                        </a:rPr>
                        <a:t> </a:t>
                      </a:r>
                      <a:r>
                        <a:rPr sz="1800" spc="5" dirty="0">
                          <a:latin typeface="Arial"/>
                          <a:cs typeface="Arial"/>
                        </a:rPr>
                        <a:t>e</a:t>
                      </a:r>
                      <a:r>
                        <a:rPr sz="1800" spc="0" dirty="0">
                          <a:latin typeface="Arial"/>
                          <a:cs typeface="Arial"/>
                        </a:rPr>
                        <a:t>n</a:t>
                      </a:r>
                      <a:r>
                        <a:rPr sz="1800" spc="-5" dirty="0">
                          <a:latin typeface="Arial"/>
                          <a:cs typeface="Arial"/>
                        </a:rPr>
                        <a:t>a</a:t>
                      </a:r>
                      <a:r>
                        <a:rPr sz="1800" spc="5" dirty="0">
                          <a:latin typeface="Arial"/>
                          <a:cs typeface="Arial"/>
                        </a:rPr>
                        <a:t>b</a:t>
                      </a:r>
                      <a:r>
                        <a:rPr sz="1800" spc="-5" dirty="0">
                          <a:latin typeface="Arial"/>
                          <a:cs typeface="Arial"/>
                        </a:rPr>
                        <a:t>l</a:t>
                      </a:r>
                      <a:r>
                        <a:rPr sz="1800" spc="0" dirty="0">
                          <a:latin typeface="Arial"/>
                          <a:cs typeface="Arial"/>
                        </a:rPr>
                        <a:t>e</a:t>
                      </a:r>
                      <a:r>
                        <a:rPr sz="1800" spc="5" dirty="0">
                          <a:latin typeface="Arial"/>
                          <a:cs typeface="Arial"/>
                        </a:rPr>
                        <a:t> </a:t>
                      </a:r>
                      <a:r>
                        <a:rPr sz="1800" spc="0" dirty="0">
                          <a:latin typeface="Arial"/>
                          <a:cs typeface="Arial"/>
                        </a:rPr>
                        <a:t>the ef</a:t>
                      </a:r>
                      <a:r>
                        <a:rPr sz="1800" spc="-5" dirty="0">
                          <a:latin typeface="Arial"/>
                          <a:cs typeface="Arial"/>
                        </a:rPr>
                        <a:t>f</a:t>
                      </a:r>
                      <a:r>
                        <a:rPr sz="1800" spc="0" dirty="0">
                          <a:latin typeface="Arial"/>
                          <a:cs typeface="Arial"/>
                        </a:rPr>
                        <a:t>ect</a:t>
                      </a:r>
                      <a:r>
                        <a:rPr sz="1800" spc="-10" dirty="0">
                          <a:latin typeface="Arial"/>
                          <a:cs typeface="Arial"/>
                        </a:rPr>
                        <a:t>i</a:t>
                      </a:r>
                      <a:r>
                        <a:rPr sz="1800" spc="5" dirty="0">
                          <a:latin typeface="Arial"/>
                          <a:cs typeface="Arial"/>
                        </a:rPr>
                        <a:t>v</a:t>
                      </a:r>
                      <a:r>
                        <a:rPr sz="1800" spc="0" dirty="0">
                          <a:latin typeface="Arial"/>
                          <a:cs typeface="Arial"/>
                        </a:rPr>
                        <a:t>e</a:t>
                      </a:r>
                      <a:r>
                        <a:rPr sz="1800" spc="5" dirty="0">
                          <a:latin typeface="Arial"/>
                          <a:cs typeface="Arial"/>
                        </a:rPr>
                        <a:t> </a:t>
                      </a:r>
                      <a:r>
                        <a:rPr sz="1800" spc="0" dirty="0">
                          <a:latin typeface="Arial"/>
                          <a:cs typeface="Arial"/>
                        </a:rPr>
                        <a:t>d</a:t>
                      </a:r>
                      <a:r>
                        <a:rPr sz="1800" spc="5" dirty="0">
                          <a:latin typeface="Arial"/>
                          <a:cs typeface="Arial"/>
                        </a:rPr>
                        <a:t>e</a:t>
                      </a:r>
                      <a:r>
                        <a:rPr sz="1800" spc="-5" dirty="0">
                          <a:latin typeface="Arial"/>
                          <a:cs typeface="Arial"/>
                        </a:rPr>
                        <a:t>li</a:t>
                      </a:r>
                      <a:r>
                        <a:rPr sz="1800" spc="5" dirty="0">
                          <a:latin typeface="Arial"/>
                          <a:cs typeface="Arial"/>
                        </a:rPr>
                        <a:t>v</a:t>
                      </a:r>
                      <a:r>
                        <a:rPr sz="1800" spc="0" dirty="0">
                          <a:latin typeface="Arial"/>
                          <a:cs typeface="Arial"/>
                        </a:rPr>
                        <a:t>ery</a:t>
                      </a:r>
                      <a:r>
                        <a:rPr sz="1800" spc="5" dirty="0">
                          <a:latin typeface="Arial"/>
                          <a:cs typeface="Arial"/>
                        </a:rPr>
                        <a:t> </a:t>
                      </a:r>
                      <a:r>
                        <a:rPr sz="1800" spc="0" dirty="0">
                          <a:latin typeface="Arial"/>
                          <a:cs typeface="Arial"/>
                        </a:rPr>
                        <a:t>of</a:t>
                      </a:r>
                      <a:r>
                        <a:rPr sz="1800" spc="5" dirty="0">
                          <a:latin typeface="Arial"/>
                          <a:cs typeface="Arial"/>
                        </a:rPr>
                        <a:t> </a:t>
                      </a:r>
                      <a:r>
                        <a:rPr sz="1800" spc="-10" dirty="0">
                          <a:latin typeface="Arial"/>
                          <a:cs typeface="Arial"/>
                        </a:rPr>
                        <a:t>l</a:t>
                      </a:r>
                      <a:r>
                        <a:rPr sz="1800" spc="0" dirty="0">
                          <a:latin typeface="Arial"/>
                          <a:cs typeface="Arial"/>
                        </a:rPr>
                        <a:t>es</a:t>
                      </a:r>
                      <a:r>
                        <a:rPr sz="1800" spc="5" dirty="0">
                          <a:latin typeface="Arial"/>
                          <a:cs typeface="Arial"/>
                        </a:rPr>
                        <a:t>s</a:t>
                      </a:r>
                      <a:r>
                        <a:rPr sz="1800" spc="0" dirty="0">
                          <a:latin typeface="Arial"/>
                          <a:cs typeface="Arial"/>
                        </a:rPr>
                        <a:t>o</a:t>
                      </a:r>
                      <a:r>
                        <a:rPr sz="1800" spc="-5" dirty="0">
                          <a:latin typeface="Arial"/>
                          <a:cs typeface="Arial"/>
                        </a:rPr>
                        <a:t>n</a:t>
                      </a:r>
                      <a:r>
                        <a:rPr sz="1800" spc="0" dirty="0">
                          <a:latin typeface="Arial"/>
                          <a:cs typeface="Arial"/>
                        </a:rPr>
                        <a:t>s even</a:t>
                      </a:r>
                      <a:r>
                        <a:rPr sz="1800" spc="-5" dirty="0">
                          <a:latin typeface="Arial"/>
                          <a:cs typeface="Arial"/>
                        </a:rPr>
                        <a:t> </a:t>
                      </a:r>
                      <a:r>
                        <a:rPr sz="1800" spc="5" dirty="0">
                          <a:latin typeface="Arial"/>
                          <a:cs typeface="Arial"/>
                        </a:rPr>
                        <a:t>i</a:t>
                      </a:r>
                      <a:r>
                        <a:rPr sz="1800" spc="0" dirty="0">
                          <a:latin typeface="Arial"/>
                          <a:cs typeface="Arial"/>
                        </a:rPr>
                        <a:t>n</a:t>
                      </a:r>
                      <a:r>
                        <a:rPr sz="1800" spc="-5" dirty="0">
                          <a:latin typeface="Arial"/>
                          <a:cs typeface="Arial"/>
                        </a:rPr>
                        <a:t> t</a:t>
                      </a:r>
                      <a:r>
                        <a:rPr sz="1800" spc="5" dirty="0">
                          <a:latin typeface="Arial"/>
                          <a:cs typeface="Arial"/>
                        </a:rPr>
                        <a:t>h</a:t>
                      </a:r>
                      <a:r>
                        <a:rPr sz="1800" spc="0" dirty="0">
                          <a:latin typeface="Arial"/>
                          <a:cs typeface="Arial"/>
                        </a:rPr>
                        <a:t>e</a:t>
                      </a:r>
                      <a:r>
                        <a:rPr sz="1800" spc="-5" dirty="0">
                          <a:latin typeface="Arial"/>
                          <a:cs typeface="Arial"/>
                        </a:rPr>
                        <a:t> </a:t>
                      </a:r>
                      <a:r>
                        <a:rPr sz="1800" spc="5" dirty="0">
                          <a:latin typeface="Arial"/>
                          <a:cs typeface="Arial"/>
                        </a:rPr>
                        <a:t>a</a:t>
                      </a:r>
                      <a:r>
                        <a:rPr sz="1800" spc="0" dirty="0">
                          <a:latin typeface="Arial"/>
                          <a:cs typeface="Arial"/>
                        </a:rPr>
                        <a:t>bse</a:t>
                      </a:r>
                      <a:r>
                        <a:rPr sz="1800" spc="-5" dirty="0">
                          <a:latin typeface="Arial"/>
                          <a:cs typeface="Arial"/>
                        </a:rPr>
                        <a:t>n</a:t>
                      </a:r>
                      <a:r>
                        <a:rPr sz="1800" spc="5" dirty="0">
                          <a:latin typeface="Arial"/>
                          <a:cs typeface="Arial"/>
                        </a:rPr>
                        <a:t>c</a:t>
                      </a:r>
                      <a:r>
                        <a:rPr sz="1800" spc="0" dirty="0">
                          <a:latin typeface="Arial"/>
                          <a:cs typeface="Arial"/>
                        </a:rPr>
                        <a:t>e</a:t>
                      </a:r>
                      <a:r>
                        <a:rPr sz="1800" spc="-5" dirty="0">
                          <a:latin typeface="Arial"/>
                          <a:cs typeface="Arial"/>
                        </a:rPr>
                        <a:t> </a:t>
                      </a:r>
                      <a:r>
                        <a:rPr sz="1800" spc="5" dirty="0">
                          <a:latin typeface="Arial"/>
                          <a:cs typeface="Arial"/>
                        </a:rPr>
                        <a:t>o</a:t>
                      </a:r>
                      <a:r>
                        <a:rPr sz="1800" spc="0" dirty="0">
                          <a:latin typeface="Arial"/>
                          <a:cs typeface="Arial"/>
                        </a:rPr>
                        <a:t>f</a:t>
                      </a:r>
                      <a:r>
                        <a:rPr sz="1800" spc="-5" dirty="0">
                          <a:latin typeface="Arial"/>
                          <a:cs typeface="Arial"/>
                        </a:rPr>
                        <a:t> </a:t>
                      </a:r>
                      <a:r>
                        <a:rPr sz="1800" spc="5" dirty="0">
                          <a:latin typeface="Arial"/>
                          <a:cs typeface="Arial"/>
                        </a:rPr>
                        <a:t>o</a:t>
                      </a:r>
                      <a:r>
                        <a:rPr sz="1800" spc="0" dirty="0">
                          <a:latin typeface="Arial"/>
                          <a:cs typeface="Arial"/>
                        </a:rPr>
                        <a:t>nl</a:t>
                      </a:r>
                      <a:r>
                        <a:rPr sz="1800" spc="5" dirty="0">
                          <a:latin typeface="Arial"/>
                          <a:cs typeface="Arial"/>
                        </a:rPr>
                        <a:t>i</a:t>
                      </a:r>
                      <a:r>
                        <a:rPr sz="1800" spc="0" dirty="0">
                          <a:latin typeface="Arial"/>
                          <a:cs typeface="Arial"/>
                        </a:rPr>
                        <a:t>ne</a:t>
                      </a:r>
                      <a:r>
                        <a:rPr sz="1800" spc="-5" dirty="0">
                          <a:latin typeface="Arial"/>
                          <a:cs typeface="Arial"/>
                        </a:rPr>
                        <a:t> </a:t>
                      </a:r>
                      <a:r>
                        <a:rPr sz="1800" spc="5" dirty="0">
                          <a:latin typeface="Arial"/>
                          <a:cs typeface="Arial"/>
                        </a:rPr>
                        <a:t>o</a:t>
                      </a:r>
                      <a:r>
                        <a:rPr sz="1800" spc="0" dirty="0">
                          <a:latin typeface="Arial"/>
                          <a:cs typeface="Arial"/>
                        </a:rPr>
                        <a:t>ptio</a:t>
                      </a:r>
                      <a:r>
                        <a:rPr sz="1800" spc="-5" dirty="0">
                          <a:latin typeface="Arial"/>
                          <a:cs typeface="Arial"/>
                        </a:rPr>
                        <a:t>n</a:t>
                      </a:r>
                      <a:r>
                        <a:rPr sz="1800" spc="5" dirty="0">
                          <a:latin typeface="Arial"/>
                          <a:cs typeface="Arial"/>
                        </a:rPr>
                        <a:t>s</a:t>
                      </a:r>
                      <a:r>
                        <a:rPr sz="1800" spc="0" dirty="0">
                          <a:latin typeface="Arial"/>
                          <a:cs typeface="Arial"/>
                        </a:rPr>
                        <a:t>,</a:t>
                      </a:r>
                      <a:r>
                        <a:rPr sz="1800" spc="-5" dirty="0">
                          <a:latin typeface="Arial"/>
                          <a:cs typeface="Arial"/>
                        </a:rPr>
                        <a:t> </a:t>
                      </a:r>
                      <a:r>
                        <a:rPr sz="1800" spc="0" dirty="0">
                          <a:latin typeface="Arial"/>
                          <a:cs typeface="Arial"/>
                        </a:rPr>
                        <a:t>t</a:t>
                      </a:r>
                      <a:r>
                        <a:rPr sz="1800" spc="5" dirty="0">
                          <a:latin typeface="Arial"/>
                          <a:cs typeface="Arial"/>
                        </a:rPr>
                        <a:t>e</a:t>
                      </a:r>
                      <a:r>
                        <a:rPr sz="1800" spc="-5" dirty="0">
                          <a:latin typeface="Arial"/>
                          <a:cs typeface="Arial"/>
                        </a:rPr>
                        <a:t>l</a:t>
                      </a:r>
                      <a:r>
                        <a:rPr sz="1800" spc="0" dirty="0">
                          <a:latin typeface="Arial"/>
                          <a:cs typeface="Arial"/>
                        </a:rPr>
                        <a:t>ev</a:t>
                      </a:r>
                      <a:r>
                        <a:rPr sz="1800" spc="-5" dirty="0">
                          <a:latin typeface="Arial"/>
                          <a:cs typeface="Arial"/>
                        </a:rPr>
                        <a:t>i</a:t>
                      </a:r>
                      <a:r>
                        <a:rPr sz="1800" spc="15" dirty="0">
                          <a:latin typeface="Arial"/>
                          <a:cs typeface="Arial"/>
                        </a:rPr>
                        <a:t>s</a:t>
                      </a:r>
                      <a:r>
                        <a:rPr sz="1800" spc="-5" dirty="0">
                          <a:latin typeface="Arial"/>
                          <a:cs typeface="Arial"/>
                        </a:rPr>
                        <a:t>i</a:t>
                      </a:r>
                      <a:r>
                        <a:rPr sz="1800" spc="0" dirty="0">
                          <a:latin typeface="Arial"/>
                          <a:cs typeface="Arial"/>
                        </a:rPr>
                        <a:t>on a</a:t>
                      </a:r>
                      <a:r>
                        <a:rPr sz="1800" spc="5" dirty="0">
                          <a:latin typeface="Arial"/>
                          <a:cs typeface="Arial"/>
                        </a:rPr>
                        <a:t>n</a:t>
                      </a:r>
                      <a:r>
                        <a:rPr sz="1800" spc="0" dirty="0">
                          <a:latin typeface="Arial"/>
                          <a:cs typeface="Arial"/>
                        </a:rPr>
                        <a:t>d</a:t>
                      </a:r>
                      <a:r>
                        <a:rPr sz="1800" spc="-5" dirty="0">
                          <a:latin typeface="Arial"/>
                          <a:cs typeface="Arial"/>
                        </a:rPr>
                        <a:t> </a:t>
                      </a:r>
                      <a:r>
                        <a:rPr sz="1800" spc="0" dirty="0">
                          <a:latin typeface="Arial"/>
                          <a:cs typeface="Arial"/>
                        </a:rPr>
                        <a:t>radio</a:t>
                      </a:r>
                      <a:r>
                        <a:rPr sz="1800" spc="-5" dirty="0">
                          <a:latin typeface="Arial"/>
                          <a:cs typeface="Arial"/>
                        </a:rPr>
                        <a:t> b</a:t>
                      </a:r>
                      <a:r>
                        <a:rPr sz="1800" spc="0" dirty="0">
                          <a:latin typeface="Arial"/>
                          <a:cs typeface="Arial"/>
                        </a:rPr>
                        <a:t>r</a:t>
                      </a:r>
                      <a:r>
                        <a:rPr sz="1800" spc="5" dirty="0">
                          <a:latin typeface="Arial"/>
                          <a:cs typeface="Arial"/>
                        </a:rPr>
                        <a:t>o</a:t>
                      </a:r>
                      <a:r>
                        <a:rPr sz="1800" spc="0" dirty="0">
                          <a:latin typeface="Arial"/>
                          <a:cs typeface="Arial"/>
                        </a:rPr>
                        <a:t>a</a:t>
                      </a:r>
                      <a:r>
                        <a:rPr sz="1800" spc="-5" dirty="0">
                          <a:latin typeface="Arial"/>
                          <a:cs typeface="Arial"/>
                        </a:rPr>
                        <a:t>d</a:t>
                      </a:r>
                      <a:r>
                        <a:rPr sz="1800" spc="5" dirty="0">
                          <a:latin typeface="Arial"/>
                          <a:cs typeface="Arial"/>
                        </a:rPr>
                        <a:t>c</a:t>
                      </a:r>
                      <a:r>
                        <a:rPr sz="1800" spc="0" dirty="0">
                          <a:latin typeface="Arial"/>
                          <a:cs typeface="Arial"/>
                        </a:rPr>
                        <a:t>ast</a:t>
                      </a:r>
                      <a:r>
                        <a:rPr sz="1800" spc="-5" dirty="0">
                          <a:latin typeface="Arial"/>
                          <a:cs typeface="Arial"/>
                        </a:rPr>
                        <a:t> </a:t>
                      </a:r>
                      <a:r>
                        <a:rPr sz="1800" spc="0" dirty="0">
                          <a:latin typeface="Arial"/>
                          <a:cs typeface="Arial"/>
                        </a:rPr>
                        <a:t>ser</a:t>
                      </a:r>
                      <a:r>
                        <a:rPr sz="1800" spc="5" dirty="0">
                          <a:latin typeface="Arial"/>
                          <a:cs typeface="Arial"/>
                        </a:rPr>
                        <a:t>v</a:t>
                      </a:r>
                      <a:r>
                        <a:rPr sz="1800" spc="-5" dirty="0">
                          <a:latin typeface="Arial"/>
                          <a:cs typeface="Arial"/>
                        </a:rPr>
                        <a:t>i</a:t>
                      </a:r>
                      <a:r>
                        <a:rPr sz="1800" spc="5" dirty="0">
                          <a:latin typeface="Arial"/>
                          <a:cs typeface="Arial"/>
                        </a:rPr>
                        <a:t>c</a:t>
                      </a:r>
                      <a:r>
                        <a:rPr sz="1800" spc="30" dirty="0">
                          <a:latin typeface="Arial"/>
                          <a:cs typeface="Arial"/>
                        </a:rPr>
                        <a:t>e</a:t>
                      </a:r>
                      <a:r>
                        <a:rPr sz="1800" spc="5" dirty="0">
                          <a:latin typeface="Arial"/>
                          <a:cs typeface="Arial"/>
                        </a:rPr>
                        <a:t>s</a:t>
                      </a:r>
                      <a:r>
                        <a:rPr sz="1800" spc="0" dirty="0">
                          <a:latin typeface="Arial"/>
                          <a:cs typeface="Arial"/>
                        </a:rPr>
                        <a:t>” (Dep</a:t>
                      </a:r>
                      <a:r>
                        <a:rPr sz="1800" spc="-5" dirty="0">
                          <a:latin typeface="Arial"/>
                          <a:cs typeface="Arial"/>
                        </a:rPr>
                        <a:t>a</a:t>
                      </a:r>
                      <a:r>
                        <a:rPr sz="1800" spc="0" dirty="0">
                          <a:latin typeface="Arial"/>
                          <a:cs typeface="Arial"/>
                        </a:rPr>
                        <a:t>rt</a:t>
                      </a:r>
                      <a:r>
                        <a:rPr sz="1800" spc="5" dirty="0">
                          <a:latin typeface="Arial"/>
                          <a:cs typeface="Arial"/>
                        </a:rPr>
                        <a:t>m</a:t>
                      </a:r>
                      <a:r>
                        <a:rPr sz="1800" spc="0" dirty="0">
                          <a:latin typeface="Arial"/>
                          <a:cs typeface="Arial"/>
                        </a:rPr>
                        <a:t>e</a:t>
                      </a:r>
                      <a:r>
                        <a:rPr sz="1800" spc="-5" dirty="0">
                          <a:latin typeface="Arial"/>
                          <a:cs typeface="Arial"/>
                        </a:rPr>
                        <a:t>n</a:t>
                      </a:r>
                      <a:r>
                        <a:rPr sz="1800" spc="0" dirty="0">
                          <a:latin typeface="Arial"/>
                          <a:cs typeface="Arial"/>
                        </a:rPr>
                        <a:t>t</a:t>
                      </a:r>
                      <a:r>
                        <a:rPr sz="1800" spc="5" dirty="0">
                          <a:latin typeface="Arial"/>
                          <a:cs typeface="Arial"/>
                        </a:rPr>
                        <a:t> </a:t>
                      </a:r>
                      <a:r>
                        <a:rPr sz="1800" spc="0" dirty="0">
                          <a:latin typeface="Arial"/>
                          <a:cs typeface="Arial"/>
                        </a:rPr>
                        <a:t>of</a:t>
                      </a:r>
                      <a:r>
                        <a:rPr sz="1800" spc="5" dirty="0">
                          <a:latin typeface="Arial"/>
                          <a:cs typeface="Arial"/>
                        </a:rPr>
                        <a:t> </a:t>
                      </a:r>
                      <a:r>
                        <a:rPr sz="1800" spc="-5" dirty="0">
                          <a:latin typeface="Arial"/>
                          <a:cs typeface="Arial"/>
                        </a:rPr>
                        <a:t>E</a:t>
                      </a:r>
                      <a:r>
                        <a:rPr sz="1800" spc="0" dirty="0">
                          <a:latin typeface="Arial"/>
                          <a:cs typeface="Arial"/>
                        </a:rPr>
                        <a:t>d</a:t>
                      </a:r>
                      <a:r>
                        <a:rPr sz="1800" spc="-5" dirty="0">
                          <a:latin typeface="Arial"/>
                          <a:cs typeface="Arial"/>
                        </a:rPr>
                        <a:t>u</a:t>
                      </a:r>
                      <a:r>
                        <a:rPr sz="1800" spc="5" dirty="0">
                          <a:latin typeface="Arial"/>
                          <a:cs typeface="Arial"/>
                        </a:rPr>
                        <a:t>ca</a:t>
                      </a:r>
                      <a:r>
                        <a:rPr sz="1800" spc="0" dirty="0">
                          <a:latin typeface="Arial"/>
                          <a:cs typeface="Arial"/>
                        </a:rPr>
                        <a:t>t</a:t>
                      </a:r>
                      <a:r>
                        <a:rPr sz="1800" spc="-10" dirty="0">
                          <a:latin typeface="Arial"/>
                          <a:cs typeface="Arial"/>
                        </a:rPr>
                        <a:t>i</a:t>
                      </a:r>
                      <a:r>
                        <a:rPr sz="1800" spc="5" dirty="0">
                          <a:latin typeface="Arial"/>
                          <a:cs typeface="Arial"/>
                        </a:rPr>
                        <a:t>o</a:t>
                      </a:r>
                      <a:r>
                        <a:rPr sz="1800" spc="0" dirty="0">
                          <a:latin typeface="Arial"/>
                          <a:cs typeface="Arial"/>
                        </a:rPr>
                        <a:t>n</a:t>
                      </a:r>
                      <a:r>
                        <a:rPr sz="1800" spc="10" dirty="0">
                          <a:latin typeface="Arial"/>
                          <a:cs typeface="Arial"/>
                        </a:rPr>
                        <a:t> </a:t>
                      </a:r>
                      <a:r>
                        <a:rPr sz="1800" spc="0" dirty="0">
                          <a:latin typeface="Arial"/>
                          <a:cs typeface="Arial"/>
                        </a:rPr>
                        <a:t>–</a:t>
                      </a:r>
                      <a:r>
                        <a:rPr sz="1800" spc="5" dirty="0">
                          <a:latin typeface="Arial"/>
                          <a:cs typeface="Arial"/>
                        </a:rPr>
                        <a:t> </a:t>
                      </a:r>
                      <a:r>
                        <a:rPr sz="1800" spc="10" dirty="0">
                          <a:latin typeface="Arial"/>
                          <a:cs typeface="Arial"/>
                        </a:rPr>
                        <a:t>U</a:t>
                      </a:r>
                      <a:r>
                        <a:rPr sz="1800" spc="0" dirty="0">
                          <a:latin typeface="Arial"/>
                          <a:cs typeface="Arial"/>
                        </a:rPr>
                        <a:t>n</a:t>
                      </a:r>
                      <a:r>
                        <a:rPr sz="1800" spc="-5" dirty="0">
                          <a:latin typeface="Arial"/>
                          <a:cs typeface="Arial"/>
                        </a:rPr>
                        <a:t>d</a:t>
                      </a:r>
                      <a:r>
                        <a:rPr sz="1800" spc="0" dirty="0">
                          <a:latin typeface="Arial"/>
                          <a:cs typeface="Arial"/>
                        </a:rPr>
                        <a:t>er</a:t>
                      </a:r>
                      <a:r>
                        <a:rPr sz="1800" spc="5" dirty="0">
                          <a:latin typeface="Arial"/>
                          <a:cs typeface="Arial"/>
                        </a:rPr>
                        <a:t>s</a:t>
                      </a:r>
                      <a:r>
                        <a:rPr sz="1800" spc="0" dirty="0">
                          <a:latin typeface="Arial"/>
                          <a:cs typeface="Arial"/>
                        </a:rPr>
                        <a:t>ecret</a:t>
                      </a:r>
                      <a:r>
                        <a:rPr sz="1800" spc="-5" dirty="0">
                          <a:latin typeface="Arial"/>
                          <a:cs typeface="Arial"/>
                        </a:rPr>
                        <a:t>a</a:t>
                      </a:r>
                      <a:r>
                        <a:rPr sz="1800" spc="0" dirty="0">
                          <a:latin typeface="Arial"/>
                          <a:cs typeface="Arial"/>
                        </a:rPr>
                        <a:t>ry f</a:t>
                      </a:r>
                      <a:r>
                        <a:rPr sz="1800" spc="-5" dirty="0">
                          <a:latin typeface="Arial"/>
                          <a:cs typeface="Arial"/>
                        </a:rPr>
                        <a:t>o</a:t>
                      </a:r>
                      <a:r>
                        <a:rPr sz="1800" spc="0" dirty="0">
                          <a:latin typeface="Arial"/>
                          <a:cs typeface="Arial"/>
                        </a:rPr>
                        <a:t>r </a:t>
                      </a:r>
                      <a:r>
                        <a:rPr sz="1800" spc="-5" dirty="0">
                          <a:latin typeface="Arial"/>
                          <a:cs typeface="Arial"/>
                        </a:rPr>
                        <a:t>A</a:t>
                      </a:r>
                      <a:r>
                        <a:rPr sz="1800" spc="0" dirty="0">
                          <a:latin typeface="Arial"/>
                          <a:cs typeface="Arial"/>
                        </a:rPr>
                        <a:t>d</a:t>
                      </a:r>
                      <a:r>
                        <a:rPr sz="1800" spc="5" dirty="0">
                          <a:latin typeface="Arial"/>
                          <a:cs typeface="Arial"/>
                        </a:rPr>
                        <a:t>m</a:t>
                      </a:r>
                      <a:r>
                        <a:rPr sz="1800" spc="-5" dirty="0">
                          <a:latin typeface="Arial"/>
                          <a:cs typeface="Arial"/>
                        </a:rPr>
                        <a:t>i</a:t>
                      </a:r>
                      <a:r>
                        <a:rPr sz="1800" spc="5" dirty="0">
                          <a:latin typeface="Arial"/>
                          <a:cs typeface="Arial"/>
                        </a:rPr>
                        <a:t>n</a:t>
                      </a:r>
                      <a:r>
                        <a:rPr sz="1800" spc="-5" dirty="0">
                          <a:latin typeface="Arial"/>
                          <a:cs typeface="Arial"/>
                        </a:rPr>
                        <a:t>i</a:t>
                      </a:r>
                      <a:r>
                        <a:rPr sz="1800" spc="5" dirty="0">
                          <a:latin typeface="Arial"/>
                          <a:cs typeface="Arial"/>
                        </a:rPr>
                        <a:t>s</a:t>
                      </a:r>
                      <a:r>
                        <a:rPr sz="1800" spc="0" dirty="0">
                          <a:latin typeface="Arial"/>
                          <a:cs typeface="Arial"/>
                        </a:rPr>
                        <a:t>tratio</a:t>
                      </a:r>
                      <a:r>
                        <a:rPr sz="1800" spc="-5" dirty="0">
                          <a:latin typeface="Arial"/>
                          <a:cs typeface="Arial"/>
                        </a:rPr>
                        <a:t>n</a:t>
                      </a:r>
                      <a:r>
                        <a:rPr sz="1800" spc="0" dirty="0">
                          <a:latin typeface="Arial"/>
                          <a:cs typeface="Arial"/>
                        </a:rPr>
                        <a:t>,</a:t>
                      </a:r>
                      <a:r>
                        <a:rPr sz="1800" spc="5" dirty="0">
                          <a:latin typeface="Arial"/>
                          <a:cs typeface="Arial"/>
                        </a:rPr>
                        <a:t> </a:t>
                      </a:r>
                      <a:r>
                        <a:rPr sz="1800" spc="0" dirty="0">
                          <a:latin typeface="Arial"/>
                          <a:cs typeface="Arial"/>
                        </a:rPr>
                        <a:t>2</a:t>
                      </a:r>
                      <a:r>
                        <a:rPr sz="1800" spc="-5" dirty="0">
                          <a:latin typeface="Arial"/>
                          <a:cs typeface="Arial"/>
                        </a:rPr>
                        <a:t>0</a:t>
                      </a:r>
                      <a:r>
                        <a:rPr sz="1800" spc="5" dirty="0">
                          <a:latin typeface="Arial"/>
                          <a:cs typeface="Arial"/>
                        </a:rPr>
                        <a:t>2</a:t>
                      </a:r>
                      <a:r>
                        <a:rPr sz="1800" spc="0" dirty="0">
                          <a:latin typeface="Arial"/>
                          <a:cs typeface="Arial"/>
                        </a:rPr>
                        <a:t>1)</a:t>
                      </a:r>
                      <a:endParaRPr sz="18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00"/>
                  </a:ext>
                </a:extLst>
              </a:tr>
              <a:tr h="1617862">
                <a:tc>
                  <a:txBody>
                    <a:bodyPr/>
                    <a:lstStyle/>
                    <a:p>
                      <a:pPr marL="64769">
                        <a:lnSpc>
                          <a:spcPct val="100000"/>
                        </a:lnSpc>
                      </a:pPr>
                      <a:r>
                        <a:rPr sz="1800" b="1" spc="-5" dirty="0">
                          <a:latin typeface="Arial"/>
                          <a:cs typeface="Arial"/>
                        </a:rPr>
                        <a:t>V</a:t>
                      </a:r>
                      <a:r>
                        <a:rPr sz="1800" b="1" spc="0" dirty="0">
                          <a:latin typeface="Arial"/>
                          <a:cs typeface="Arial"/>
                        </a:rPr>
                        <a:t>ideo L</a:t>
                      </a:r>
                      <a:r>
                        <a:rPr sz="1800" b="1" spc="10" dirty="0">
                          <a:latin typeface="Arial"/>
                          <a:cs typeface="Arial"/>
                        </a:rPr>
                        <a:t>e</a:t>
                      </a:r>
                      <a:r>
                        <a:rPr sz="1800" b="1" spc="0" dirty="0">
                          <a:latin typeface="Arial"/>
                          <a:cs typeface="Arial"/>
                        </a:rPr>
                        <a:t>s</a:t>
                      </a:r>
                      <a:r>
                        <a:rPr sz="1800" b="1" spc="-5" dirty="0">
                          <a:latin typeface="Arial"/>
                          <a:cs typeface="Arial"/>
                        </a:rPr>
                        <a:t>s</a:t>
                      </a:r>
                      <a:r>
                        <a:rPr sz="1800" b="1" spc="0" dirty="0">
                          <a:latin typeface="Arial"/>
                          <a:cs typeface="Arial"/>
                        </a:rPr>
                        <a:t>on</a:t>
                      </a:r>
                      <a:endParaRPr sz="18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tc>
                  <a:txBody>
                    <a:bodyPr/>
                    <a:lstStyle/>
                    <a:p>
                      <a:pPr marL="64769" marR="220345">
                        <a:lnSpc>
                          <a:spcPct val="100000"/>
                        </a:lnSpc>
                      </a:pPr>
                      <a:r>
                        <a:rPr sz="1800" dirty="0">
                          <a:latin typeface="Arial"/>
                          <a:cs typeface="Arial"/>
                        </a:rPr>
                        <a:t>Ref</a:t>
                      </a:r>
                      <a:r>
                        <a:rPr sz="1800" spc="-5" dirty="0">
                          <a:latin typeface="Arial"/>
                          <a:cs typeface="Arial"/>
                        </a:rPr>
                        <a:t>e</a:t>
                      </a:r>
                      <a:r>
                        <a:rPr sz="1800" spc="0" dirty="0">
                          <a:latin typeface="Arial"/>
                          <a:cs typeface="Arial"/>
                        </a:rPr>
                        <a:t>rs to a</a:t>
                      </a:r>
                      <a:r>
                        <a:rPr sz="1800" spc="-5" dirty="0">
                          <a:latin typeface="Arial"/>
                          <a:cs typeface="Arial"/>
                        </a:rPr>
                        <a:t> </a:t>
                      </a:r>
                      <a:r>
                        <a:rPr sz="1800" spc="0" dirty="0">
                          <a:latin typeface="Arial"/>
                          <a:cs typeface="Arial"/>
                        </a:rPr>
                        <a:t>le</a:t>
                      </a:r>
                      <a:r>
                        <a:rPr sz="1800" spc="-5" dirty="0">
                          <a:latin typeface="Arial"/>
                          <a:cs typeface="Arial"/>
                        </a:rPr>
                        <a:t>a</a:t>
                      </a:r>
                      <a:r>
                        <a:rPr sz="1800" spc="0" dirty="0">
                          <a:latin typeface="Arial"/>
                          <a:cs typeface="Arial"/>
                        </a:rPr>
                        <a:t>r</a:t>
                      </a:r>
                      <a:r>
                        <a:rPr sz="1800" spc="5" dirty="0">
                          <a:latin typeface="Arial"/>
                          <a:cs typeface="Arial"/>
                        </a:rPr>
                        <a:t>n</a:t>
                      </a:r>
                      <a:r>
                        <a:rPr sz="1800" spc="-5" dirty="0">
                          <a:latin typeface="Arial"/>
                          <a:cs typeface="Arial"/>
                        </a:rPr>
                        <a:t>i</a:t>
                      </a:r>
                      <a:r>
                        <a:rPr sz="1800" spc="0" dirty="0">
                          <a:latin typeface="Arial"/>
                          <a:cs typeface="Arial"/>
                        </a:rPr>
                        <a:t>ng m</a:t>
                      </a:r>
                      <a:r>
                        <a:rPr sz="1800" spc="-5" dirty="0">
                          <a:latin typeface="Arial"/>
                          <a:cs typeface="Arial"/>
                        </a:rPr>
                        <a:t>a</a:t>
                      </a:r>
                      <a:r>
                        <a:rPr sz="1800" spc="10" dirty="0">
                          <a:latin typeface="Arial"/>
                          <a:cs typeface="Arial"/>
                        </a:rPr>
                        <a:t>t</a:t>
                      </a:r>
                      <a:r>
                        <a:rPr sz="1800" spc="0" dirty="0">
                          <a:latin typeface="Arial"/>
                          <a:cs typeface="Arial"/>
                        </a:rPr>
                        <a:t>er</a:t>
                      </a:r>
                      <a:r>
                        <a:rPr sz="1800" spc="5" dirty="0">
                          <a:latin typeface="Arial"/>
                          <a:cs typeface="Arial"/>
                        </a:rPr>
                        <a:t>i</a:t>
                      </a:r>
                      <a:r>
                        <a:rPr sz="1800" spc="0" dirty="0">
                          <a:latin typeface="Arial"/>
                          <a:cs typeface="Arial"/>
                        </a:rPr>
                        <a:t>al</a:t>
                      </a:r>
                      <a:r>
                        <a:rPr sz="1800" spc="-10" dirty="0">
                          <a:latin typeface="Arial"/>
                          <a:cs typeface="Arial"/>
                        </a:rPr>
                        <a:t> </a:t>
                      </a:r>
                      <a:r>
                        <a:rPr sz="1800" spc="0" dirty="0">
                          <a:latin typeface="Arial"/>
                          <a:cs typeface="Arial"/>
                        </a:rPr>
                        <a:t>s</a:t>
                      </a:r>
                      <a:r>
                        <a:rPr sz="1800" spc="5" dirty="0">
                          <a:latin typeface="Arial"/>
                          <a:cs typeface="Arial"/>
                        </a:rPr>
                        <a:t>i</a:t>
                      </a:r>
                      <a:r>
                        <a:rPr sz="1800" spc="0" dirty="0">
                          <a:latin typeface="Arial"/>
                          <a:cs typeface="Arial"/>
                        </a:rPr>
                        <a:t>mi</a:t>
                      </a:r>
                      <a:r>
                        <a:rPr sz="1800" spc="-5" dirty="0">
                          <a:latin typeface="Arial"/>
                          <a:cs typeface="Arial"/>
                        </a:rPr>
                        <a:t>l</a:t>
                      </a:r>
                      <a:r>
                        <a:rPr sz="1800" spc="0" dirty="0">
                          <a:latin typeface="Arial"/>
                          <a:cs typeface="Arial"/>
                        </a:rPr>
                        <a:t>ar</a:t>
                      </a:r>
                      <a:r>
                        <a:rPr sz="1800" spc="-5" dirty="0">
                          <a:latin typeface="Arial"/>
                          <a:cs typeface="Arial"/>
                        </a:rPr>
                        <a:t> </a:t>
                      </a:r>
                      <a:r>
                        <a:rPr sz="1800" spc="0" dirty="0">
                          <a:latin typeface="Arial"/>
                          <a:cs typeface="Arial"/>
                        </a:rPr>
                        <a:t>to</a:t>
                      </a:r>
                      <a:r>
                        <a:rPr sz="1800" spc="5" dirty="0">
                          <a:latin typeface="Arial"/>
                          <a:cs typeface="Arial"/>
                        </a:rPr>
                        <a:t> </a:t>
                      </a:r>
                      <a:r>
                        <a:rPr sz="1800" spc="0" dirty="0">
                          <a:latin typeface="Arial"/>
                          <a:cs typeface="Arial"/>
                        </a:rPr>
                        <a:t>a</a:t>
                      </a:r>
                      <a:r>
                        <a:rPr sz="1800" spc="10" dirty="0">
                          <a:latin typeface="Arial"/>
                          <a:cs typeface="Arial"/>
                        </a:rPr>
                        <a:t> </a:t>
                      </a:r>
                      <a:r>
                        <a:rPr sz="1800" i="1" spc="5" dirty="0">
                          <a:latin typeface="Arial"/>
                          <a:cs typeface="Arial"/>
                        </a:rPr>
                        <a:t>vi</a:t>
                      </a:r>
                      <a:r>
                        <a:rPr sz="1800" i="1" spc="0" dirty="0">
                          <a:latin typeface="Arial"/>
                          <a:cs typeface="Arial"/>
                        </a:rPr>
                        <a:t>d</a:t>
                      </a:r>
                      <a:r>
                        <a:rPr sz="1800" i="1" spc="-5" dirty="0">
                          <a:latin typeface="Arial"/>
                          <a:cs typeface="Arial"/>
                        </a:rPr>
                        <a:t>e</a:t>
                      </a:r>
                      <a:r>
                        <a:rPr sz="1800" i="1" spc="0" dirty="0">
                          <a:latin typeface="Arial"/>
                          <a:cs typeface="Arial"/>
                        </a:rPr>
                        <a:t>o-recor</a:t>
                      </a:r>
                      <a:r>
                        <a:rPr sz="1800" i="1" spc="10" dirty="0">
                          <a:latin typeface="Arial"/>
                          <a:cs typeface="Arial"/>
                        </a:rPr>
                        <a:t>d</a:t>
                      </a:r>
                      <a:r>
                        <a:rPr sz="1800" i="1" spc="0" dirty="0">
                          <a:latin typeface="Arial"/>
                          <a:cs typeface="Arial"/>
                        </a:rPr>
                        <a:t>ed</a:t>
                      </a:r>
                      <a:r>
                        <a:rPr sz="1800" i="1" spc="-5" dirty="0">
                          <a:latin typeface="Arial"/>
                          <a:cs typeface="Arial"/>
                        </a:rPr>
                        <a:t> </a:t>
                      </a:r>
                      <a:r>
                        <a:rPr sz="1800" i="1" spc="5" dirty="0">
                          <a:latin typeface="Arial"/>
                          <a:cs typeface="Arial"/>
                        </a:rPr>
                        <a:t>l</a:t>
                      </a:r>
                      <a:r>
                        <a:rPr sz="1800" i="1" spc="0" dirty="0">
                          <a:latin typeface="Arial"/>
                          <a:cs typeface="Arial"/>
                        </a:rPr>
                        <a:t>es</a:t>
                      </a:r>
                      <a:r>
                        <a:rPr sz="1800" i="1" spc="5" dirty="0">
                          <a:latin typeface="Arial"/>
                          <a:cs typeface="Arial"/>
                        </a:rPr>
                        <a:t>s</a:t>
                      </a:r>
                      <a:r>
                        <a:rPr sz="1800" i="1" spc="0" dirty="0">
                          <a:latin typeface="Arial"/>
                          <a:cs typeface="Arial"/>
                        </a:rPr>
                        <a:t>on</a:t>
                      </a:r>
                      <a:r>
                        <a:rPr sz="1800" i="1" spc="-5" dirty="0">
                          <a:latin typeface="Arial"/>
                          <a:cs typeface="Arial"/>
                        </a:rPr>
                        <a:t> </a:t>
                      </a:r>
                      <a:r>
                        <a:rPr sz="1800" spc="5" dirty="0">
                          <a:latin typeface="Arial"/>
                          <a:cs typeface="Arial"/>
                        </a:rPr>
                        <a:t>a</a:t>
                      </a:r>
                      <a:r>
                        <a:rPr sz="1800" spc="0" dirty="0">
                          <a:latin typeface="Arial"/>
                          <a:cs typeface="Arial"/>
                        </a:rPr>
                        <a:t>nd</a:t>
                      </a:r>
                      <a:r>
                        <a:rPr sz="1800" spc="-5" dirty="0">
                          <a:latin typeface="Arial"/>
                          <a:cs typeface="Arial"/>
                        </a:rPr>
                        <a:t> </a:t>
                      </a:r>
                      <a:r>
                        <a:rPr sz="1800" i="1" spc="5" dirty="0">
                          <a:latin typeface="Arial"/>
                          <a:cs typeface="Arial"/>
                        </a:rPr>
                        <a:t>vi</a:t>
                      </a:r>
                      <a:r>
                        <a:rPr sz="1800" i="1" spc="0" dirty="0">
                          <a:latin typeface="Arial"/>
                          <a:cs typeface="Arial"/>
                        </a:rPr>
                        <a:t>d</a:t>
                      </a:r>
                      <a:r>
                        <a:rPr sz="1800" i="1" spc="-5" dirty="0">
                          <a:latin typeface="Arial"/>
                          <a:cs typeface="Arial"/>
                        </a:rPr>
                        <a:t>e</a:t>
                      </a:r>
                      <a:r>
                        <a:rPr sz="1800" i="1" spc="0" dirty="0">
                          <a:latin typeface="Arial"/>
                          <a:cs typeface="Arial"/>
                        </a:rPr>
                        <a:t>o-</a:t>
                      </a:r>
                      <a:r>
                        <a:rPr sz="1800" i="1" spc="10" dirty="0">
                          <a:latin typeface="Arial"/>
                          <a:cs typeface="Arial"/>
                        </a:rPr>
                        <a:t>t</a:t>
                      </a:r>
                      <a:r>
                        <a:rPr sz="1800" i="1" spc="0" dirty="0">
                          <a:latin typeface="Arial"/>
                          <a:cs typeface="Arial"/>
                        </a:rPr>
                        <a:t>a</a:t>
                      </a:r>
                      <a:r>
                        <a:rPr sz="1800" i="1" spc="-5" dirty="0">
                          <a:latin typeface="Arial"/>
                          <a:cs typeface="Arial"/>
                        </a:rPr>
                        <a:t>p</a:t>
                      </a:r>
                      <a:r>
                        <a:rPr sz="1800" i="1" spc="5" dirty="0">
                          <a:latin typeface="Arial"/>
                          <a:cs typeface="Arial"/>
                        </a:rPr>
                        <a:t>e</a:t>
                      </a:r>
                      <a:r>
                        <a:rPr sz="1800" i="1" spc="0" dirty="0">
                          <a:latin typeface="Arial"/>
                          <a:cs typeface="Arial"/>
                        </a:rPr>
                        <a:t>d</a:t>
                      </a:r>
                      <a:r>
                        <a:rPr sz="1800" i="1" spc="-5" dirty="0">
                          <a:latin typeface="Arial"/>
                          <a:cs typeface="Arial"/>
                        </a:rPr>
                        <a:t> </a:t>
                      </a:r>
                      <a:r>
                        <a:rPr sz="1800" i="1" spc="0" dirty="0">
                          <a:latin typeface="Arial"/>
                          <a:cs typeface="Arial"/>
                        </a:rPr>
                        <a:t>les</a:t>
                      </a:r>
                      <a:r>
                        <a:rPr sz="1800" i="1" spc="5" dirty="0">
                          <a:latin typeface="Arial"/>
                          <a:cs typeface="Arial"/>
                        </a:rPr>
                        <a:t>s</a:t>
                      </a:r>
                      <a:r>
                        <a:rPr sz="1800" i="1" spc="0" dirty="0">
                          <a:latin typeface="Arial"/>
                          <a:cs typeface="Arial"/>
                        </a:rPr>
                        <a:t>on </a:t>
                      </a:r>
                      <a:r>
                        <a:rPr sz="1800" spc="0" dirty="0">
                          <a:latin typeface="Arial"/>
                          <a:cs typeface="Arial"/>
                        </a:rPr>
                        <a:t>used for</a:t>
                      </a:r>
                      <a:r>
                        <a:rPr sz="1800" spc="-5" dirty="0">
                          <a:latin typeface="Arial"/>
                          <a:cs typeface="Arial"/>
                        </a:rPr>
                        <a:t> </a:t>
                      </a:r>
                      <a:r>
                        <a:rPr sz="1800" spc="10" dirty="0">
                          <a:latin typeface="Arial"/>
                          <a:cs typeface="Arial"/>
                        </a:rPr>
                        <a:t>o</a:t>
                      </a:r>
                      <a:r>
                        <a:rPr sz="1800" spc="0" dirty="0">
                          <a:latin typeface="Arial"/>
                          <a:cs typeface="Arial"/>
                        </a:rPr>
                        <a:t>nl</a:t>
                      </a:r>
                      <a:r>
                        <a:rPr sz="1800" spc="-5" dirty="0">
                          <a:latin typeface="Arial"/>
                          <a:cs typeface="Arial"/>
                        </a:rPr>
                        <a:t>i</a:t>
                      </a:r>
                      <a:r>
                        <a:rPr sz="1800" spc="0" dirty="0">
                          <a:latin typeface="Arial"/>
                          <a:cs typeface="Arial"/>
                        </a:rPr>
                        <a:t>ne as</a:t>
                      </a:r>
                      <a:r>
                        <a:rPr sz="1800" spc="5" dirty="0">
                          <a:latin typeface="Arial"/>
                          <a:cs typeface="Arial"/>
                        </a:rPr>
                        <a:t>y</a:t>
                      </a:r>
                      <a:r>
                        <a:rPr sz="1800" spc="0" dirty="0">
                          <a:latin typeface="Arial"/>
                          <a:cs typeface="Arial"/>
                        </a:rPr>
                        <a:t>nchrono</a:t>
                      </a:r>
                      <a:r>
                        <a:rPr sz="1800" spc="-5" dirty="0">
                          <a:latin typeface="Arial"/>
                          <a:cs typeface="Arial"/>
                        </a:rPr>
                        <a:t>u</a:t>
                      </a:r>
                      <a:r>
                        <a:rPr sz="1800" spc="0" dirty="0">
                          <a:latin typeface="Arial"/>
                          <a:cs typeface="Arial"/>
                        </a:rPr>
                        <a:t>s t</a:t>
                      </a:r>
                      <a:r>
                        <a:rPr sz="1800" spc="5" dirty="0">
                          <a:latin typeface="Arial"/>
                          <a:cs typeface="Arial"/>
                        </a:rPr>
                        <a:t>e</a:t>
                      </a:r>
                      <a:r>
                        <a:rPr sz="1800" spc="0" dirty="0">
                          <a:latin typeface="Arial"/>
                          <a:cs typeface="Arial"/>
                        </a:rPr>
                        <a:t>aching or</a:t>
                      </a:r>
                      <a:r>
                        <a:rPr sz="1800" spc="-5" dirty="0">
                          <a:latin typeface="Arial"/>
                          <a:cs typeface="Arial"/>
                        </a:rPr>
                        <a:t> </a:t>
                      </a:r>
                      <a:r>
                        <a:rPr sz="1800" spc="0" dirty="0">
                          <a:latin typeface="Arial"/>
                          <a:cs typeface="Arial"/>
                        </a:rPr>
                        <a:t>u</a:t>
                      </a:r>
                      <a:r>
                        <a:rPr sz="1800" spc="5" dirty="0">
                          <a:latin typeface="Arial"/>
                          <a:cs typeface="Arial"/>
                        </a:rPr>
                        <a:t>s</a:t>
                      </a:r>
                      <a:r>
                        <a:rPr sz="1800" spc="0" dirty="0">
                          <a:latin typeface="Arial"/>
                          <a:cs typeface="Arial"/>
                        </a:rPr>
                        <a:t>ed as </a:t>
                      </a:r>
                      <a:r>
                        <a:rPr sz="1800" spc="5" dirty="0">
                          <a:latin typeface="Arial"/>
                          <a:cs typeface="Arial"/>
                        </a:rPr>
                        <a:t>s</a:t>
                      </a:r>
                      <a:r>
                        <a:rPr sz="1800" spc="0" dirty="0">
                          <a:latin typeface="Arial"/>
                          <a:cs typeface="Arial"/>
                        </a:rPr>
                        <a:t>u</a:t>
                      </a:r>
                      <a:r>
                        <a:rPr sz="1800" spc="-5" dirty="0">
                          <a:latin typeface="Arial"/>
                          <a:cs typeface="Arial"/>
                        </a:rPr>
                        <a:t>p</a:t>
                      </a:r>
                      <a:r>
                        <a:rPr sz="1800" spc="0" dirty="0">
                          <a:latin typeface="Arial"/>
                          <a:cs typeface="Arial"/>
                        </a:rPr>
                        <a:t>ple</a:t>
                      </a:r>
                      <a:r>
                        <a:rPr sz="1800" spc="-5" dirty="0">
                          <a:latin typeface="Arial"/>
                          <a:cs typeface="Arial"/>
                        </a:rPr>
                        <a:t>m</a:t>
                      </a:r>
                      <a:r>
                        <a:rPr sz="1800" spc="5" dirty="0">
                          <a:latin typeface="Arial"/>
                          <a:cs typeface="Arial"/>
                        </a:rPr>
                        <a:t>e</a:t>
                      </a:r>
                      <a:r>
                        <a:rPr sz="1800" spc="0" dirty="0">
                          <a:latin typeface="Arial"/>
                          <a:cs typeface="Arial"/>
                        </a:rPr>
                        <a:t>nt</a:t>
                      </a:r>
                      <a:r>
                        <a:rPr sz="1800" spc="-5" dirty="0">
                          <a:latin typeface="Arial"/>
                          <a:cs typeface="Arial"/>
                        </a:rPr>
                        <a:t>a</a:t>
                      </a:r>
                      <a:r>
                        <a:rPr sz="1800" spc="0" dirty="0">
                          <a:latin typeface="Arial"/>
                          <a:cs typeface="Arial"/>
                        </a:rPr>
                        <a:t>ry </a:t>
                      </a:r>
                      <a:r>
                        <a:rPr sz="1800" spc="5" dirty="0">
                          <a:latin typeface="Arial"/>
                          <a:cs typeface="Arial"/>
                        </a:rPr>
                        <a:t>m</a:t>
                      </a:r>
                      <a:r>
                        <a:rPr sz="1800" spc="0" dirty="0">
                          <a:latin typeface="Arial"/>
                          <a:cs typeface="Arial"/>
                        </a:rPr>
                        <a:t>at</a:t>
                      </a:r>
                      <a:r>
                        <a:rPr sz="1800" spc="-5" dirty="0">
                          <a:latin typeface="Arial"/>
                          <a:cs typeface="Arial"/>
                        </a:rPr>
                        <a:t>e</a:t>
                      </a:r>
                      <a:r>
                        <a:rPr sz="1800" spc="0" dirty="0">
                          <a:latin typeface="Arial"/>
                          <a:cs typeface="Arial"/>
                        </a:rPr>
                        <a:t>r</a:t>
                      </a:r>
                      <a:r>
                        <a:rPr sz="1800" spc="5" dirty="0">
                          <a:latin typeface="Arial"/>
                          <a:cs typeface="Arial"/>
                        </a:rPr>
                        <a:t>i</a:t>
                      </a:r>
                      <a:r>
                        <a:rPr sz="1800" spc="0" dirty="0">
                          <a:latin typeface="Arial"/>
                          <a:cs typeface="Arial"/>
                        </a:rPr>
                        <a:t>al</a:t>
                      </a:r>
                      <a:endParaRPr sz="1800" dirty="0">
                        <a:latin typeface="Arial"/>
                        <a:cs typeface="Arial"/>
                      </a:endParaRPr>
                    </a:p>
                    <a:p>
                      <a:pPr>
                        <a:lnSpc>
                          <a:spcPct val="100000"/>
                        </a:lnSpc>
                        <a:spcBef>
                          <a:spcPts val="55"/>
                        </a:spcBef>
                      </a:pPr>
                      <a:endParaRPr sz="2400" dirty="0"/>
                    </a:p>
                    <a:p>
                      <a:pPr marL="64769" marR="194945">
                        <a:lnSpc>
                          <a:spcPct val="100000"/>
                        </a:lnSpc>
                      </a:pPr>
                      <a:r>
                        <a:rPr sz="1800" dirty="0">
                          <a:latin typeface="Arial"/>
                          <a:cs typeface="Arial"/>
                        </a:rPr>
                        <a:t>Th</a:t>
                      </a:r>
                      <a:r>
                        <a:rPr sz="1800" spc="-10" dirty="0">
                          <a:latin typeface="Arial"/>
                          <a:cs typeface="Arial"/>
                        </a:rPr>
                        <a:t>i</a:t>
                      </a:r>
                      <a:r>
                        <a:rPr sz="1800" spc="0" dirty="0">
                          <a:latin typeface="Arial"/>
                          <a:cs typeface="Arial"/>
                        </a:rPr>
                        <a:t>s m</a:t>
                      </a:r>
                      <a:r>
                        <a:rPr sz="1800" spc="5" dirty="0">
                          <a:latin typeface="Arial"/>
                          <a:cs typeface="Arial"/>
                        </a:rPr>
                        <a:t>a</a:t>
                      </a:r>
                      <a:r>
                        <a:rPr sz="1800" spc="0" dirty="0">
                          <a:latin typeface="Arial"/>
                          <a:cs typeface="Arial"/>
                        </a:rPr>
                        <a:t>te</a:t>
                      </a:r>
                      <a:r>
                        <a:rPr sz="1800" spc="5" dirty="0">
                          <a:latin typeface="Arial"/>
                          <a:cs typeface="Arial"/>
                        </a:rPr>
                        <a:t>r</a:t>
                      </a:r>
                      <a:r>
                        <a:rPr sz="1800" spc="-5" dirty="0">
                          <a:latin typeface="Arial"/>
                          <a:cs typeface="Arial"/>
                        </a:rPr>
                        <a:t>i</a:t>
                      </a:r>
                      <a:r>
                        <a:rPr sz="1800" spc="5" dirty="0">
                          <a:latin typeface="Arial"/>
                          <a:cs typeface="Arial"/>
                        </a:rPr>
                        <a:t>a</a:t>
                      </a:r>
                      <a:r>
                        <a:rPr sz="1800" spc="0" dirty="0">
                          <a:latin typeface="Arial"/>
                          <a:cs typeface="Arial"/>
                        </a:rPr>
                        <a:t>l</a:t>
                      </a:r>
                      <a:r>
                        <a:rPr sz="1800" spc="-10" dirty="0">
                          <a:latin typeface="Arial"/>
                          <a:cs typeface="Arial"/>
                        </a:rPr>
                        <a:t> </a:t>
                      </a:r>
                      <a:r>
                        <a:rPr sz="1800" spc="0" dirty="0">
                          <a:latin typeface="Arial"/>
                          <a:cs typeface="Arial"/>
                        </a:rPr>
                        <a:t>c</a:t>
                      </a:r>
                      <a:r>
                        <a:rPr sz="1800" spc="5" dirty="0">
                          <a:latin typeface="Arial"/>
                          <a:cs typeface="Arial"/>
                        </a:rPr>
                        <a:t>a</a:t>
                      </a:r>
                      <a:r>
                        <a:rPr sz="1800" spc="0" dirty="0">
                          <a:latin typeface="Arial"/>
                          <a:cs typeface="Arial"/>
                        </a:rPr>
                        <a:t>n</a:t>
                      </a:r>
                      <a:r>
                        <a:rPr sz="1800" spc="-5" dirty="0">
                          <a:latin typeface="Arial"/>
                          <a:cs typeface="Arial"/>
                        </a:rPr>
                        <a:t> b</a:t>
                      </a:r>
                      <a:r>
                        <a:rPr sz="1800" spc="0" dirty="0">
                          <a:latin typeface="Arial"/>
                          <a:cs typeface="Arial"/>
                        </a:rPr>
                        <a:t>e</a:t>
                      </a:r>
                      <a:r>
                        <a:rPr sz="1800" spc="5" dirty="0">
                          <a:latin typeface="Arial"/>
                          <a:cs typeface="Arial"/>
                        </a:rPr>
                        <a:t> </a:t>
                      </a:r>
                      <a:r>
                        <a:rPr sz="1800" spc="0" dirty="0">
                          <a:latin typeface="Arial"/>
                          <a:cs typeface="Arial"/>
                        </a:rPr>
                        <a:t>u</a:t>
                      </a:r>
                      <a:r>
                        <a:rPr sz="1800" spc="5" dirty="0">
                          <a:latin typeface="Arial"/>
                          <a:cs typeface="Arial"/>
                        </a:rPr>
                        <a:t>p</a:t>
                      </a:r>
                      <a:r>
                        <a:rPr sz="1800" spc="-5" dirty="0">
                          <a:latin typeface="Arial"/>
                          <a:cs typeface="Arial"/>
                        </a:rPr>
                        <a:t>l</a:t>
                      </a:r>
                      <a:r>
                        <a:rPr sz="1800" spc="0" dirty="0">
                          <a:latin typeface="Arial"/>
                          <a:cs typeface="Arial"/>
                        </a:rPr>
                        <a:t>o</a:t>
                      </a:r>
                      <a:r>
                        <a:rPr sz="1800" spc="5" dirty="0">
                          <a:latin typeface="Arial"/>
                          <a:cs typeface="Arial"/>
                        </a:rPr>
                        <a:t>a</a:t>
                      </a:r>
                      <a:r>
                        <a:rPr sz="1800" spc="0" dirty="0">
                          <a:latin typeface="Arial"/>
                          <a:cs typeface="Arial"/>
                        </a:rPr>
                        <a:t>d</a:t>
                      </a:r>
                      <a:r>
                        <a:rPr sz="1800" spc="-5" dirty="0">
                          <a:latin typeface="Arial"/>
                          <a:cs typeface="Arial"/>
                        </a:rPr>
                        <a:t>e</a:t>
                      </a:r>
                      <a:r>
                        <a:rPr sz="1800" spc="0" dirty="0">
                          <a:latin typeface="Arial"/>
                          <a:cs typeface="Arial"/>
                        </a:rPr>
                        <a:t>d</a:t>
                      </a:r>
                      <a:r>
                        <a:rPr sz="1800" spc="-5" dirty="0">
                          <a:latin typeface="Arial"/>
                          <a:cs typeface="Arial"/>
                        </a:rPr>
                        <a:t> </a:t>
                      </a:r>
                      <a:r>
                        <a:rPr sz="1800" spc="5" dirty="0">
                          <a:latin typeface="Arial"/>
                          <a:cs typeface="Arial"/>
                        </a:rPr>
                        <a:t>t</a:t>
                      </a:r>
                      <a:r>
                        <a:rPr sz="1800" spc="0" dirty="0">
                          <a:latin typeface="Arial"/>
                          <a:cs typeface="Arial"/>
                        </a:rPr>
                        <a:t>o</a:t>
                      </a:r>
                      <a:r>
                        <a:rPr sz="1800" spc="-5" dirty="0">
                          <a:latin typeface="Arial"/>
                          <a:cs typeface="Arial"/>
                        </a:rPr>
                        <a:t> </a:t>
                      </a:r>
                      <a:r>
                        <a:rPr sz="1800" spc="0" dirty="0">
                          <a:latin typeface="Arial"/>
                          <a:cs typeface="Arial"/>
                        </a:rPr>
                        <a:t>Yo</a:t>
                      </a:r>
                      <a:r>
                        <a:rPr sz="1800" spc="-5" dirty="0">
                          <a:latin typeface="Arial"/>
                          <a:cs typeface="Arial"/>
                        </a:rPr>
                        <a:t>u</a:t>
                      </a:r>
                      <a:r>
                        <a:rPr sz="1800" spc="0" dirty="0">
                          <a:latin typeface="Arial"/>
                          <a:cs typeface="Arial"/>
                        </a:rPr>
                        <a:t>T</a:t>
                      </a:r>
                      <a:r>
                        <a:rPr sz="1800" spc="5" dirty="0">
                          <a:latin typeface="Arial"/>
                          <a:cs typeface="Arial"/>
                        </a:rPr>
                        <a:t>u</a:t>
                      </a:r>
                      <a:r>
                        <a:rPr sz="1800" spc="0" dirty="0">
                          <a:latin typeface="Arial"/>
                          <a:cs typeface="Arial"/>
                        </a:rPr>
                        <a:t>b</a:t>
                      </a:r>
                      <a:r>
                        <a:rPr sz="1800" spc="-5" dirty="0">
                          <a:latin typeface="Arial"/>
                          <a:cs typeface="Arial"/>
                        </a:rPr>
                        <a:t>e</a:t>
                      </a:r>
                      <a:r>
                        <a:rPr sz="1800" spc="0" dirty="0">
                          <a:latin typeface="Arial"/>
                          <a:cs typeface="Arial"/>
                        </a:rPr>
                        <a:t>,</a:t>
                      </a:r>
                      <a:r>
                        <a:rPr sz="1800" spc="-5" dirty="0">
                          <a:latin typeface="Arial"/>
                          <a:cs typeface="Arial"/>
                        </a:rPr>
                        <a:t> </a:t>
                      </a:r>
                      <a:r>
                        <a:rPr sz="1800" spc="10" dirty="0">
                          <a:latin typeface="Arial"/>
                          <a:cs typeface="Arial"/>
                        </a:rPr>
                        <a:t>G</a:t>
                      </a:r>
                      <a:r>
                        <a:rPr sz="1800" spc="0" dirty="0">
                          <a:latin typeface="Arial"/>
                          <a:cs typeface="Arial"/>
                        </a:rPr>
                        <a:t>o</a:t>
                      </a:r>
                      <a:r>
                        <a:rPr sz="1800" spc="-5" dirty="0">
                          <a:latin typeface="Arial"/>
                          <a:cs typeface="Arial"/>
                        </a:rPr>
                        <a:t>o</a:t>
                      </a:r>
                      <a:r>
                        <a:rPr sz="1800" spc="5" dirty="0">
                          <a:latin typeface="Arial"/>
                          <a:cs typeface="Arial"/>
                        </a:rPr>
                        <a:t>g</a:t>
                      </a:r>
                      <a:r>
                        <a:rPr sz="1800" spc="-5" dirty="0">
                          <a:latin typeface="Arial"/>
                          <a:cs typeface="Arial"/>
                        </a:rPr>
                        <a:t>l</a:t>
                      </a:r>
                      <a:r>
                        <a:rPr sz="1800" spc="0" dirty="0">
                          <a:latin typeface="Arial"/>
                          <a:cs typeface="Arial"/>
                        </a:rPr>
                        <a:t>e</a:t>
                      </a:r>
                      <a:r>
                        <a:rPr sz="1800" spc="-5" dirty="0">
                          <a:latin typeface="Arial"/>
                          <a:cs typeface="Arial"/>
                        </a:rPr>
                        <a:t> </a:t>
                      </a:r>
                      <a:r>
                        <a:rPr sz="1800" spc="5" dirty="0">
                          <a:latin typeface="Arial"/>
                          <a:cs typeface="Arial"/>
                        </a:rPr>
                        <a:t>Cl</a:t>
                      </a:r>
                      <a:r>
                        <a:rPr sz="1800" spc="0" dirty="0">
                          <a:latin typeface="Arial"/>
                          <a:cs typeface="Arial"/>
                        </a:rPr>
                        <a:t>as</a:t>
                      </a:r>
                      <a:r>
                        <a:rPr sz="1800" spc="5" dirty="0">
                          <a:latin typeface="Arial"/>
                          <a:cs typeface="Arial"/>
                        </a:rPr>
                        <a:t>s</a:t>
                      </a:r>
                      <a:r>
                        <a:rPr sz="1800" spc="0" dirty="0">
                          <a:latin typeface="Arial"/>
                          <a:cs typeface="Arial"/>
                        </a:rPr>
                        <a:t>ro</a:t>
                      </a:r>
                      <a:r>
                        <a:rPr sz="1800" spc="-5" dirty="0">
                          <a:latin typeface="Arial"/>
                          <a:cs typeface="Arial"/>
                        </a:rPr>
                        <a:t>o</a:t>
                      </a:r>
                      <a:r>
                        <a:rPr sz="1800" spc="0" dirty="0">
                          <a:latin typeface="Arial"/>
                          <a:cs typeface="Arial"/>
                        </a:rPr>
                        <a:t>m,</a:t>
                      </a:r>
                      <a:r>
                        <a:rPr sz="1800" spc="-5" dirty="0">
                          <a:latin typeface="Arial"/>
                          <a:cs typeface="Arial"/>
                        </a:rPr>
                        <a:t> </a:t>
                      </a:r>
                      <a:r>
                        <a:rPr sz="1800" spc="0" dirty="0">
                          <a:latin typeface="Arial"/>
                          <a:cs typeface="Arial"/>
                        </a:rPr>
                        <a:t>or</a:t>
                      </a:r>
                      <a:r>
                        <a:rPr sz="1800" spc="-5" dirty="0">
                          <a:latin typeface="Arial"/>
                          <a:cs typeface="Arial"/>
                        </a:rPr>
                        <a:t> </a:t>
                      </a:r>
                      <a:r>
                        <a:rPr sz="1800" spc="10" dirty="0">
                          <a:latin typeface="Arial"/>
                          <a:cs typeface="Arial"/>
                        </a:rPr>
                        <a:t>a</a:t>
                      </a:r>
                      <a:r>
                        <a:rPr sz="1800" spc="0" dirty="0">
                          <a:latin typeface="Arial"/>
                          <a:cs typeface="Arial"/>
                        </a:rPr>
                        <a:t>ny o</a:t>
                      </a:r>
                      <a:r>
                        <a:rPr sz="1800" spc="5" dirty="0">
                          <a:latin typeface="Arial"/>
                          <a:cs typeface="Arial"/>
                        </a:rPr>
                        <a:t>n</a:t>
                      </a:r>
                      <a:r>
                        <a:rPr sz="1800" spc="-5" dirty="0">
                          <a:latin typeface="Arial"/>
                          <a:cs typeface="Arial"/>
                        </a:rPr>
                        <a:t>l</a:t>
                      </a:r>
                      <a:r>
                        <a:rPr sz="1800" spc="5" dirty="0">
                          <a:latin typeface="Arial"/>
                          <a:cs typeface="Arial"/>
                        </a:rPr>
                        <a:t>i</a:t>
                      </a:r>
                      <a:r>
                        <a:rPr sz="1800" spc="0" dirty="0">
                          <a:latin typeface="Arial"/>
                          <a:cs typeface="Arial"/>
                        </a:rPr>
                        <a:t>ne p</a:t>
                      </a:r>
                      <a:r>
                        <a:rPr sz="1800" spc="-10" dirty="0">
                          <a:latin typeface="Arial"/>
                          <a:cs typeface="Arial"/>
                        </a:rPr>
                        <a:t>l</a:t>
                      </a:r>
                      <a:r>
                        <a:rPr sz="1800" spc="5" dirty="0">
                          <a:latin typeface="Arial"/>
                          <a:cs typeface="Arial"/>
                        </a:rPr>
                        <a:t>a</a:t>
                      </a:r>
                      <a:r>
                        <a:rPr sz="1800" spc="10" dirty="0">
                          <a:latin typeface="Arial"/>
                          <a:cs typeface="Arial"/>
                        </a:rPr>
                        <a:t>t</a:t>
                      </a:r>
                      <a:r>
                        <a:rPr sz="1800" spc="0" dirty="0">
                          <a:latin typeface="Arial"/>
                          <a:cs typeface="Arial"/>
                        </a:rPr>
                        <a:t>form,</a:t>
                      </a:r>
                      <a:r>
                        <a:rPr sz="1800" spc="-5" dirty="0">
                          <a:latin typeface="Arial"/>
                          <a:cs typeface="Arial"/>
                        </a:rPr>
                        <a:t> o</a:t>
                      </a:r>
                      <a:r>
                        <a:rPr sz="1800" spc="0" dirty="0">
                          <a:latin typeface="Arial"/>
                          <a:cs typeface="Arial"/>
                        </a:rPr>
                        <a:t>r</a:t>
                      </a:r>
                      <a:r>
                        <a:rPr sz="1800" spc="10" dirty="0">
                          <a:latin typeface="Arial"/>
                          <a:cs typeface="Arial"/>
                        </a:rPr>
                        <a:t> </a:t>
                      </a:r>
                      <a:r>
                        <a:rPr sz="1800" spc="0" dirty="0">
                          <a:latin typeface="Arial"/>
                          <a:cs typeface="Arial"/>
                        </a:rPr>
                        <a:t>d</a:t>
                      </a:r>
                      <a:r>
                        <a:rPr sz="1800" spc="-10" dirty="0">
                          <a:latin typeface="Arial"/>
                          <a:cs typeface="Arial"/>
                        </a:rPr>
                        <a:t>i</a:t>
                      </a:r>
                      <a:r>
                        <a:rPr sz="1800" spc="5" dirty="0">
                          <a:latin typeface="Arial"/>
                          <a:cs typeface="Arial"/>
                        </a:rPr>
                        <a:t>s</a:t>
                      </a:r>
                      <a:r>
                        <a:rPr sz="1800" spc="0" dirty="0">
                          <a:latin typeface="Arial"/>
                          <a:cs typeface="Arial"/>
                        </a:rPr>
                        <a:t>tr</a:t>
                      </a:r>
                      <a:r>
                        <a:rPr sz="1800" spc="5" dirty="0">
                          <a:latin typeface="Arial"/>
                          <a:cs typeface="Arial"/>
                        </a:rPr>
                        <a:t>i</a:t>
                      </a:r>
                      <a:r>
                        <a:rPr sz="1800" spc="0" dirty="0">
                          <a:latin typeface="Arial"/>
                          <a:cs typeface="Arial"/>
                        </a:rPr>
                        <a:t>b</a:t>
                      </a:r>
                      <a:r>
                        <a:rPr sz="1800" spc="-5" dirty="0">
                          <a:latin typeface="Arial"/>
                          <a:cs typeface="Arial"/>
                        </a:rPr>
                        <a:t>u</a:t>
                      </a:r>
                      <a:r>
                        <a:rPr sz="1800" spc="0" dirty="0">
                          <a:latin typeface="Arial"/>
                          <a:cs typeface="Arial"/>
                        </a:rPr>
                        <a:t>t</a:t>
                      </a:r>
                      <a:r>
                        <a:rPr sz="1800" spc="5" dirty="0">
                          <a:latin typeface="Arial"/>
                          <a:cs typeface="Arial"/>
                        </a:rPr>
                        <a:t>e</a:t>
                      </a:r>
                      <a:r>
                        <a:rPr sz="1800" spc="0" dirty="0">
                          <a:latin typeface="Arial"/>
                          <a:cs typeface="Arial"/>
                        </a:rPr>
                        <a:t>d</a:t>
                      </a:r>
                      <a:r>
                        <a:rPr sz="1800" spc="-5" dirty="0">
                          <a:latin typeface="Arial"/>
                          <a:cs typeface="Arial"/>
                        </a:rPr>
                        <a:t> </a:t>
                      </a:r>
                      <a:r>
                        <a:rPr sz="1800" spc="0" dirty="0">
                          <a:latin typeface="Arial"/>
                          <a:cs typeface="Arial"/>
                        </a:rPr>
                        <a:t>v</a:t>
                      </a:r>
                      <a:r>
                        <a:rPr sz="1800" spc="-5" dirty="0">
                          <a:latin typeface="Arial"/>
                          <a:cs typeface="Arial"/>
                        </a:rPr>
                        <a:t>i</a:t>
                      </a:r>
                      <a:r>
                        <a:rPr sz="1800" spc="0" dirty="0">
                          <a:latin typeface="Arial"/>
                          <a:cs typeface="Arial"/>
                        </a:rPr>
                        <a:t>a</a:t>
                      </a:r>
                      <a:r>
                        <a:rPr sz="1800" spc="5" dirty="0">
                          <a:latin typeface="Arial"/>
                          <a:cs typeface="Arial"/>
                        </a:rPr>
                        <a:t> </a:t>
                      </a:r>
                      <a:r>
                        <a:rPr sz="1800" spc="0" dirty="0">
                          <a:latin typeface="Arial"/>
                          <a:cs typeface="Arial"/>
                        </a:rPr>
                        <a:t>sto</a:t>
                      </a:r>
                      <a:r>
                        <a:rPr sz="1800" spc="10" dirty="0">
                          <a:latin typeface="Arial"/>
                          <a:cs typeface="Arial"/>
                        </a:rPr>
                        <a:t>r</a:t>
                      </a:r>
                      <a:r>
                        <a:rPr sz="1800" spc="0" dirty="0">
                          <a:latin typeface="Arial"/>
                          <a:cs typeface="Arial"/>
                        </a:rPr>
                        <a:t>a</a:t>
                      </a:r>
                      <a:r>
                        <a:rPr sz="1800" spc="-5" dirty="0">
                          <a:latin typeface="Arial"/>
                          <a:cs typeface="Arial"/>
                        </a:rPr>
                        <a:t>g</a:t>
                      </a:r>
                      <a:r>
                        <a:rPr sz="1800" spc="0" dirty="0">
                          <a:latin typeface="Arial"/>
                          <a:cs typeface="Arial"/>
                        </a:rPr>
                        <a:t>e</a:t>
                      </a:r>
                      <a:r>
                        <a:rPr sz="1800" spc="5" dirty="0">
                          <a:latin typeface="Arial"/>
                          <a:cs typeface="Arial"/>
                        </a:rPr>
                        <a:t> </a:t>
                      </a:r>
                      <a:r>
                        <a:rPr sz="1800" spc="0" dirty="0">
                          <a:latin typeface="Arial"/>
                          <a:cs typeface="Arial"/>
                        </a:rPr>
                        <a:t>d</a:t>
                      </a:r>
                      <a:r>
                        <a:rPr sz="1800" spc="-5" dirty="0">
                          <a:latin typeface="Arial"/>
                          <a:cs typeface="Arial"/>
                        </a:rPr>
                        <a:t>e</a:t>
                      </a:r>
                      <a:r>
                        <a:rPr sz="1800" spc="5" dirty="0">
                          <a:latin typeface="Arial"/>
                          <a:cs typeface="Arial"/>
                        </a:rPr>
                        <a:t>v</a:t>
                      </a:r>
                      <a:r>
                        <a:rPr sz="1800" spc="-5" dirty="0">
                          <a:latin typeface="Arial"/>
                          <a:cs typeface="Arial"/>
                        </a:rPr>
                        <a:t>i</a:t>
                      </a:r>
                      <a:r>
                        <a:rPr sz="1800" spc="5" dirty="0">
                          <a:latin typeface="Arial"/>
                          <a:cs typeface="Arial"/>
                        </a:rPr>
                        <a:t>c</a:t>
                      </a:r>
                      <a:r>
                        <a:rPr sz="1800" spc="0" dirty="0">
                          <a:latin typeface="Arial"/>
                          <a:cs typeface="Arial"/>
                        </a:rPr>
                        <a:t>es (e</a:t>
                      </a:r>
                      <a:r>
                        <a:rPr sz="1800" spc="5" dirty="0">
                          <a:latin typeface="Arial"/>
                          <a:cs typeface="Arial"/>
                        </a:rPr>
                        <a:t>.</a:t>
                      </a:r>
                      <a:r>
                        <a:rPr sz="1800" spc="0" dirty="0">
                          <a:latin typeface="Arial"/>
                          <a:cs typeface="Arial"/>
                        </a:rPr>
                        <a:t>g.,</a:t>
                      </a:r>
                      <a:r>
                        <a:rPr sz="1800" spc="-5" dirty="0">
                          <a:latin typeface="Arial"/>
                          <a:cs typeface="Arial"/>
                        </a:rPr>
                        <a:t> </a:t>
                      </a:r>
                      <a:r>
                        <a:rPr sz="1800" spc="5" dirty="0">
                          <a:latin typeface="Arial"/>
                          <a:cs typeface="Arial"/>
                        </a:rPr>
                        <a:t>f</a:t>
                      </a:r>
                      <a:r>
                        <a:rPr sz="1800" spc="-5" dirty="0">
                          <a:latin typeface="Arial"/>
                          <a:cs typeface="Arial"/>
                        </a:rPr>
                        <a:t>l</a:t>
                      </a:r>
                      <a:r>
                        <a:rPr sz="1800" spc="0" dirty="0">
                          <a:latin typeface="Arial"/>
                          <a:cs typeface="Arial"/>
                        </a:rPr>
                        <a:t>ash</a:t>
                      </a:r>
                      <a:r>
                        <a:rPr sz="1800" spc="5" dirty="0">
                          <a:latin typeface="Arial"/>
                          <a:cs typeface="Arial"/>
                        </a:rPr>
                        <a:t> </a:t>
                      </a:r>
                      <a:r>
                        <a:rPr sz="1800" spc="0" dirty="0">
                          <a:latin typeface="Arial"/>
                          <a:cs typeface="Arial"/>
                        </a:rPr>
                        <a:t>dr</a:t>
                      </a:r>
                      <a:r>
                        <a:rPr sz="1800" spc="60" dirty="0">
                          <a:latin typeface="Arial"/>
                          <a:cs typeface="Arial"/>
                        </a:rPr>
                        <a:t>i</a:t>
                      </a:r>
                      <a:r>
                        <a:rPr sz="1800" spc="5" dirty="0">
                          <a:latin typeface="Arial"/>
                          <a:cs typeface="Arial"/>
                        </a:rPr>
                        <a:t>v</a:t>
                      </a:r>
                      <a:r>
                        <a:rPr sz="1800" spc="0" dirty="0">
                          <a:latin typeface="Arial"/>
                          <a:cs typeface="Arial"/>
                        </a:rPr>
                        <a:t>es or</a:t>
                      </a:r>
                      <a:r>
                        <a:rPr sz="1800" spc="-5" dirty="0">
                          <a:latin typeface="Arial"/>
                          <a:cs typeface="Arial"/>
                        </a:rPr>
                        <a:t> </a:t>
                      </a:r>
                      <a:r>
                        <a:rPr sz="1800" spc="0" dirty="0">
                          <a:latin typeface="Arial"/>
                          <a:cs typeface="Arial"/>
                        </a:rPr>
                        <a:t>CD-R</a:t>
                      </a:r>
                      <a:r>
                        <a:rPr sz="1800" spc="5" dirty="0">
                          <a:latin typeface="Arial"/>
                          <a:cs typeface="Arial"/>
                        </a:rPr>
                        <a:t>O</a:t>
                      </a:r>
                      <a:r>
                        <a:rPr sz="1800" spc="0" dirty="0">
                          <a:latin typeface="Arial"/>
                          <a:cs typeface="Arial"/>
                        </a:rPr>
                        <a:t>Ms).</a:t>
                      </a:r>
                      <a:endParaRPr sz="1800" dirty="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610274">
                <a:tc>
                  <a:txBody>
                    <a:bodyPr/>
                    <a:lstStyle/>
                    <a:p>
                      <a:pPr marL="64769" marR="300990">
                        <a:lnSpc>
                          <a:spcPct val="100000"/>
                        </a:lnSpc>
                      </a:pPr>
                      <a:r>
                        <a:rPr sz="1800" b="1" spc="-5" dirty="0">
                          <a:latin typeface="Arial"/>
                          <a:cs typeface="Arial"/>
                        </a:rPr>
                        <a:t>W</a:t>
                      </a:r>
                      <a:r>
                        <a:rPr sz="1800" b="1" spc="0" dirty="0">
                          <a:latin typeface="Arial"/>
                          <a:cs typeface="Arial"/>
                        </a:rPr>
                        <a:t>e</a:t>
                      </a:r>
                      <a:r>
                        <a:rPr sz="1800" b="1" spc="5" dirty="0">
                          <a:latin typeface="Arial"/>
                          <a:cs typeface="Arial"/>
                        </a:rPr>
                        <a:t>e</a:t>
                      </a:r>
                      <a:r>
                        <a:rPr sz="1800" b="1" spc="0" dirty="0">
                          <a:latin typeface="Arial"/>
                          <a:cs typeface="Arial"/>
                        </a:rPr>
                        <a:t>kly Home</a:t>
                      </a:r>
                      <a:r>
                        <a:rPr sz="1800" b="1" spc="-5" dirty="0">
                          <a:latin typeface="Arial"/>
                          <a:cs typeface="Arial"/>
                        </a:rPr>
                        <a:t> </a:t>
                      </a:r>
                      <a:r>
                        <a:rPr sz="1800" b="1" spc="0" dirty="0">
                          <a:latin typeface="Arial"/>
                          <a:cs typeface="Arial"/>
                        </a:rPr>
                        <a:t>L</a:t>
                      </a:r>
                      <a:r>
                        <a:rPr sz="1800" b="1" spc="5" dirty="0">
                          <a:latin typeface="Arial"/>
                          <a:cs typeface="Arial"/>
                        </a:rPr>
                        <a:t>e</a:t>
                      </a:r>
                      <a:r>
                        <a:rPr sz="1800" b="1" spc="0" dirty="0">
                          <a:latin typeface="Arial"/>
                          <a:cs typeface="Arial"/>
                        </a:rPr>
                        <a:t>a</a:t>
                      </a:r>
                      <a:r>
                        <a:rPr sz="1800" b="1" spc="-5" dirty="0">
                          <a:latin typeface="Arial"/>
                          <a:cs typeface="Arial"/>
                        </a:rPr>
                        <a:t>r</a:t>
                      </a:r>
                      <a:r>
                        <a:rPr sz="1800" b="1" spc="0" dirty="0">
                          <a:latin typeface="Arial"/>
                          <a:cs typeface="Arial"/>
                        </a:rPr>
                        <a:t>ning </a:t>
                      </a:r>
                      <a:r>
                        <a:rPr sz="1800" b="1" spc="-5" dirty="0">
                          <a:latin typeface="Arial"/>
                          <a:cs typeface="Arial"/>
                        </a:rPr>
                        <a:t>P</a:t>
                      </a:r>
                      <a:r>
                        <a:rPr sz="1800" b="1" spc="0" dirty="0">
                          <a:latin typeface="Arial"/>
                          <a:cs typeface="Arial"/>
                        </a:rPr>
                        <a:t>lan</a:t>
                      </a:r>
                      <a:r>
                        <a:rPr sz="1800" b="1" spc="-5" dirty="0">
                          <a:latin typeface="Arial"/>
                          <a:cs typeface="Arial"/>
                        </a:rPr>
                        <a:t> </a:t>
                      </a:r>
                      <a:r>
                        <a:rPr sz="1800" b="1" spc="15" dirty="0">
                          <a:latin typeface="Arial"/>
                          <a:cs typeface="Arial"/>
                        </a:rPr>
                        <a:t>(</a:t>
                      </a:r>
                      <a:r>
                        <a:rPr sz="1800" b="1" spc="-5" dirty="0">
                          <a:latin typeface="Arial"/>
                          <a:cs typeface="Arial"/>
                        </a:rPr>
                        <a:t>W</a:t>
                      </a:r>
                      <a:r>
                        <a:rPr sz="1800" b="1" spc="0" dirty="0">
                          <a:latin typeface="Arial"/>
                          <a:cs typeface="Arial"/>
                        </a:rPr>
                        <a:t>HL</a:t>
                      </a:r>
                      <a:r>
                        <a:rPr sz="1800" b="1" spc="-5" dirty="0">
                          <a:latin typeface="Arial"/>
                          <a:cs typeface="Arial"/>
                        </a:rPr>
                        <a:t>P</a:t>
                      </a:r>
                      <a:r>
                        <a:rPr sz="1800" b="1" spc="0" dirty="0">
                          <a:latin typeface="Arial"/>
                          <a:cs typeface="Arial"/>
                        </a:rPr>
                        <a:t>)</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55575" algn="just">
                        <a:lnSpc>
                          <a:spcPct val="100000"/>
                        </a:lnSpc>
                      </a:pPr>
                      <a:r>
                        <a:rPr sz="1800" dirty="0">
                          <a:latin typeface="Arial"/>
                          <a:cs typeface="Arial"/>
                        </a:rPr>
                        <a:t>“The</a:t>
                      </a:r>
                      <a:r>
                        <a:rPr sz="1800" spc="-5" dirty="0">
                          <a:latin typeface="Arial"/>
                          <a:cs typeface="Arial"/>
                        </a:rPr>
                        <a:t> </a:t>
                      </a:r>
                      <a:r>
                        <a:rPr sz="1800" b="1" i="1" spc="5" dirty="0">
                          <a:latin typeface="Arial"/>
                          <a:cs typeface="Arial"/>
                        </a:rPr>
                        <a:t>W</a:t>
                      </a:r>
                      <a:r>
                        <a:rPr sz="1800" b="1" i="1" spc="0" dirty="0">
                          <a:latin typeface="Arial"/>
                          <a:cs typeface="Arial"/>
                        </a:rPr>
                        <a:t>e</a:t>
                      </a:r>
                      <a:r>
                        <a:rPr sz="1800" b="1" i="1" spc="-5" dirty="0">
                          <a:latin typeface="Arial"/>
                          <a:cs typeface="Arial"/>
                        </a:rPr>
                        <a:t>e</a:t>
                      </a:r>
                      <a:r>
                        <a:rPr sz="1800" b="1" i="1" spc="0" dirty="0">
                          <a:latin typeface="Arial"/>
                          <a:cs typeface="Arial"/>
                        </a:rPr>
                        <a:t>k</a:t>
                      </a:r>
                      <a:r>
                        <a:rPr sz="1800" b="1" i="1" spc="5" dirty="0">
                          <a:latin typeface="Arial"/>
                          <a:cs typeface="Arial"/>
                        </a:rPr>
                        <a:t>l</a:t>
                      </a:r>
                      <a:r>
                        <a:rPr sz="1800" b="1" i="1" spc="0" dirty="0">
                          <a:latin typeface="Arial"/>
                          <a:cs typeface="Arial"/>
                        </a:rPr>
                        <a:t>y</a:t>
                      </a:r>
                      <a:r>
                        <a:rPr sz="1800" b="1" i="1" spc="-5" dirty="0">
                          <a:latin typeface="Arial"/>
                          <a:cs typeface="Arial"/>
                        </a:rPr>
                        <a:t> </a:t>
                      </a:r>
                      <a:r>
                        <a:rPr sz="1800" b="1" i="1" spc="0" dirty="0">
                          <a:latin typeface="Arial"/>
                          <a:cs typeface="Arial"/>
                        </a:rPr>
                        <a:t>Home</a:t>
                      </a:r>
                      <a:r>
                        <a:rPr sz="1800" b="1" i="1" spc="5" dirty="0">
                          <a:latin typeface="Arial"/>
                          <a:cs typeface="Arial"/>
                        </a:rPr>
                        <a:t> </a:t>
                      </a:r>
                      <a:r>
                        <a:rPr sz="1800" b="1" i="1" spc="0" dirty="0">
                          <a:latin typeface="Arial"/>
                          <a:cs typeface="Arial"/>
                        </a:rPr>
                        <a:t>Le</a:t>
                      </a:r>
                      <a:r>
                        <a:rPr sz="1800" b="1" i="1" spc="10" dirty="0">
                          <a:latin typeface="Arial"/>
                          <a:cs typeface="Arial"/>
                        </a:rPr>
                        <a:t>a</a:t>
                      </a:r>
                      <a:r>
                        <a:rPr sz="1800" b="1" i="1" spc="-5" dirty="0">
                          <a:latin typeface="Arial"/>
                          <a:cs typeface="Arial"/>
                        </a:rPr>
                        <a:t>r</a:t>
                      </a:r>
                      <a:r>
                        <a:rPr sz="1800" b="1" i="1" spc="0" dirty="0">
                          <a:latin typeface="Arial"/>
                          <a:cs typeface="Arial"/>
                        </a:rPr>
                        <a:t>n</a:t>
                      </a:r>
                      <a:r>
                        <a:rPr sz="1800" b="1" i="1" spc="10" dirty="0">
                          <a:latin typeface="Arial"/>
                          <a:cs typeface="Arial"/>
                        </a:rPr>
                        <a:t>i</a:t>
                      </a:r>
                      <a:r>
                        <a:rPr sz="1800" b="1" i="1" spc="0" dirty="0">
                          <a:latin typeface="Arial"/>
                          <a:cs typeface="Arial"/>
                        </a:rPr>
                        <a:t>ng </a:t>
                      </a:r>
                      <a:r>
                        <a:rPr sz="1800" b="1" i="1" spc="-5" dirty="0">
                          <a:latin typeface="Arial"/>
                          <a:cs typeface="Arial"/>
                        </a:rPr>
                        <a:t>P</a:t>
                      </a:r>
                      <a:r>
                        <a:rPr sz="1800" b="1" i="1" spc="0" dirty="0">
                          <a:latin typeface="Arial"/>
                          <a:cs typeface="Arial"/>
                        </a:rPr>
                        <a:t>lan</a:t>
                      </a:r>
                      <a:r>
                        <a:rPr sz="1800" b="1" i="1" spc="10" dirty="0">
                          <a:latin typeface="Arial"/>
                          <a:cs typeface="Arial"/>
                        </a:rPr>
                        <a:t> </a:t>
                      </a:r>
                      <a:r>
                        <a:rPr sz="1800" spc="15" dirty="0">
                          <a:latin typeface="Arial"/>
                          <a:cs typeface="Arial"/>
                        </a:rPr>
                        <a:t>(</a:t>
                      </a:r>
                      <a:r>
                        <a:rPr sz="1800" spc="-5" dirty="0">
                          <a:latin typeface="Arial"/>
                          <a:cs typeface="Arial"/>
                        </a:rPr>
                        <a:t>W</a:t>
                      </a:r>
                      <a:r>
                        <a:rPr sz="1800" spc="0" dirty="0">
                          <a:latin typeface="Arial"/>
                          <a:cs typeface="Arial"/>
                        </a:rPr>
                        <a:t>H</a:t>
                      </a:r>
                      <a:r>
                        <a:rPr sz="1800" spc="10" dirty="0">
                          <a:latin typeface="Arial"/>
                          <a:cs typeface="Arial"/>
                        </a:rPr>
                        <a:t>L</a:t>
                      </a:r>
                      <a:r>
                        <a:rPr sz="1800" spc="-5" dirty="0">
                          <a:latin typeface="Arial"/>
                          <a:cs typeface="Arial"/>
                        </a:rPr>
                        <a:t>P</a:t>
                      </a:r>
                      <a:r>
                        <a:rPr sz="1800" spc="0" dirty="0">
                          <a:latin typeface="Arial"/>
                          <a:cs typeface="Arial"/>
                        </a:rPr>
                        <a:t>) sh</a:t>
                      </a:r>
                      <a:r>
                        <a:rPr sz="1800" spc="-5" dirty="0">
                          <a:latin typeface="Arial"/>
                          <a:cs typeface="Arial"/>
                        </a:rPr>
                        <a:t>a</a:t>
                      </a:r>
                      <a:r>
                        <a:rPr sz="1800" spc="5" dirty="0">
                          <a:latin typeface="Arial"/>
                          <a:cs typeface="Arial"/>
                        </a:rPr>
                        <a:t>l</a:t>
                      </a:r>
                      <a:r>
                        <a:rPr sz="1800" spc="0" dirty="0">
                          <a:latin typeface="Arial"/>
                          <a:cs typeface="Arial"/>
                        </a:rPr>
                        <a:t>l</a:t>
                      </a:r>
                      <a:r>
                        <a:rPr sz="1800" spc="-10" dirty="0">
                          <a:latin typeface="Arial"/>
                          <a:cs typeface="Arial"/>
                        </a:rPr>
                        <a:t> </a:t>
                      </a:r>
                      <a:r>
                        <a:rPr sz="1800" spc="5" dirty="0">
                          <a:latin typeface="Arial"/>
                          <a:cs typeface="Arial"/>
                        </a:rPr>
                        <a:t>b</a:t>
                      </a:r>
                      <a:r>
                        <a:rPr sz="1800" spc="0" dirty="0">
                          <a:latin typeface="Arial"/>
                          <a:cs typeface="Arial"/>
                        </a:rPr>
                        <a:t>e</a:t>
                      </a:r>
                      <a:r>
                        <a:rPr sz="1800" spc="-5" dirty="0">
                          <a:latin typeface="Arial"/>
                          <a:cs typeface="Arial"/>
                        </a:rPr>
                        <a:t> </a:t>
                      </a:r>
                      <a:r>
                        <a:rPr sz="1800" spc="5" dirty="0">
                          <a:latin typeface="Arial"/>
                          <a:cs typeface="Arial"/>
                        </a:rPr>
                        <a:t>p</a:t>
                      </a:r>
                      <a:r>
                        <a:rPr sz="1800" spc="0" dirty="0">
                          <a:latin typeface="Arial"/>
                          <a:cs typeface="Arial"/>
                        </a:rPr>
                        <a:t>re</a:t>
                      </a:r>
                      <a:r>
                        <a:rPr sz="1800" spc="-5" dirty="0">
                          <a:latin typeface="Arial"/>
                          <a:cs typeface="Arial"/>
                        </a:rPr>
                        <a:t>p</a:t>
                      </a:r>
                      <a:r>
                        <a:rPr sz="1800" spc="0" dirty="0">
                          <a:latin typeface="Arial"/>
                          <a:cs typeface="Arial"/>
                        </a:rPr>
                        <a:t>ared</a:t>
                      </a:r>
                      <a:r>
                        <a:rPr sz="1800" spc="5" dirty="0">
                          <a:latin typeface="Arial"/>
                          <a:cs typeface="Arial"/>
                        </a:rPr>
                        <a:t> </a:t>
                      </a:r>
                      <a:r>
                        <a:rPr sz="1800" spc="0" dirty="0">
                          <a:latin typeface="Arial"/>
                          <a:cs typeface="Arial"/>
                        </a:rPr>
                        <a:t>by t</a:t>
                      </a:r>
                      <a:r>
                        <a:rPr sz="1800" spc="-5" dirty="0">
                          <a:latin typeface="Arial"/>
                          <a:cs typeface="Arial"/>
                        </a:rPr>
                        <a:t>e</a:t>
                      </a:r>
                      <a:r>
                        <a:rPr sz="1800" spc="0" dirty="0">
                          <a:latin typeface="Arial"/>
                          <a:cs typeface="Arial"/>
                        </a:rPr>
                        <a:t>ac</a:t>
                      </a:r>
                      <a:r>
                        <a:rPr sz="1800" spc="5" dirty="0">
                          <a:latin typeface="Arial"/>
                          <a:cs typeface="Arial"/>
                        </a:rPr>
                        <a:t>h</a:t>
                      </a:r>
                      <a:r>
                        <a:rPr sz="1800" spc="0" dirty="0">
                          <a:latin typeface="Arial"/>
                          <a:cs typeface="Arial"/>
                        </a:rPr>
                        <a:t>ers</a:t>
                      </a:r>
                      <a:r>
                        <a:rPr sz="1800" spc="5" dirty="0">
                          <a:latin typeface="Arial"/>
                          <a:cs typeface="Arial"/>
                        </a:rPr>
                        <a:t> </a:t>
                      </a:r>
                      <a:r>
                        <a:rPr sz="1800" spc="-10" dirty="0">
                          <a:latin typeface="Arial"/>
                          <a:cs typeface="Arial"/>
                        </a:rPr>
                        <a:t>i</a:t>
                      </a:r>
                      <a:r>
                        <a:rPr sz="1800" spc="5" dirty="0">
                          <a:latin typeface="Arial"/>
                          <a:cs typeface="Arial"/>
                        </a:rPr>
                        <a:t>m</a:t>
                      </a:r>
                      <a:r>
                        <a:rPr sz="1800" spc="0" dirty="0">
                          <a:latin typeface="Arial"/>
                          <a:cs typeface="Arial"/>
                        </a:rPr>
                        <a:t>pl</a:t>
                      </a:r>
                      <a:r>
                        <a:rPr sz="1800" spc="5" dirty="0">
                          <a:latin typeface="Arial"/>
                          <a:cs typeface="Arial"/>
                        </a:rPr>
                        <a:t>e</a:t>
                      </a:r>
                      <a:r>
                        <a:rPr sz="1800" spc="0" dirty="0">
                          <a:latin typeface="Arial"/>
                          <a:cs typeface="Arial"/>
                        </a:rPr>
                        <a:t>m</a:t>
                      </a:r>
                      <a:r>
                        <a:rPr sz="1800" spc="-5" dirty="0">
                          <a:latin typeface="Arial"/>
                          <a:cs typeface="Arial"/>
                        </a:rPr>
                        <a:t>e</a:t>
                      </a:r>
                      <a:r>
                        <a:rPr sz="1800" spc="0" dirty="0">
                          <a:latin typeface="Arial"/>
                          <a:cs typeface="Arial"/>
                        </a:rPr>
                        <a:t>n</a:t>
                      </a:r>
                      <a:r>
                        <a:rPr sz="1800" spc="5" dirty="0">
                          <a:latin typeface="Arial"/>
                          <a:cs typeface="Arial"/>
                        </a:rPr>
                        <a:t>t</a:t>
                      </a:r>
                      <a:r>
                        <a:rPr sz="1800" spc="-5" dirty="0">
                          <a:latin typeface="Arial"/>
                          <a:cs typeface="Arial"/>
                        </a:rPr>
                        <a:t>i</a:t>
                      </a:r>
                      <a:r>
                        <a:rPr sz="1800" spc="0" dirty="0">
                          <a:latin typeface="Arial"/>
                          <a:cs typeface="Arial"/>
                        </a:rPr>
                        <a:t>ng</a:t>
                      </a:r>
                      <a:r>
                        <a:rPr sz="1800" spc="25" dirty="0">
                          <a:latin typeface="Arial"/>
                          <a:cs typeface="Arial"/>
                        </a:rPr>
                        <a:t> </a:t>
                      </a:r>
                      <a:r>
                        <a:rPr sz="1800" spc="0" dirty="0">
                          <a:latin typeface="Arial"/>
                          <a:cs typeface="Arial"/>
                        </a:rPr>
                        <a:t>D</a:t>
                      </a:r>
                      <a:r>
                        <a:rPr sz="1800" spc="-5" dirty="0">
                          <a:latin typeface="Arial"/>
                          <a:cs typeface="Arial"/>
                        </a:rPr>
                        <a:t>i</a:t>
                      </a:r>
                      <a:r>
                        <a:rPr sz="1800" spc="5" dirty="0">
                          <a:latin typeface="Arial"/>
                          <a:cs typeface="Arial"/>
                        </a:rPr>
                        <a:t>s</a:t>
                      </a:r>
                      <a:r>
                        <a:rPr sz="1800" spc="10" dirty="0">
                          <a:latin typeface="Arial"/>
                          <a:cs typeface="Arial"/>
                        </a:rPr>
                        <a:t>t</a:t>
                      </a:r>
                      <a:r>
                        <a:rPr sz="1800" spc="0" dirty="0">
                          <a:latin typeface="Arial"/>
                          <a:cs typeface="Arial"/>
                        </a:rPr>
                        <a:t>a</a:t>
                      </a:r>
                      <a:r>
                        <a:rPr sz="1800" spc="-5" dirty="0">
                          <a:latin typeface="Arial"/>
                          <a:cs typeface="Arial"/>
                        </a:rPr>
                        <a:t>n</a:t>
                      </a:r>
                      <a:r>
                        <a:rPr sz="1800" spc="5" dirty="0">
                          <a:latin typeface="Arial"/>
                          <a:cs typeface="Arial"/>
                        </a:rPr>
                        <a:t>c</a:t>
                      </a:r>
                      <a:r>
                        <a:rPr sz="1800" spc="0" dirty="0">
                          <a:latin typeface="Arial"/>
                          <a:cs typeface="Arial"/>
                        </a:rPr>
                        <a:t>e</a:t>
                      </a:r>
                      <a:r>
                        <a:rPr sz="1800" spc="-5" dirty="0">
                          <a:latin typeface="Arial"/>
                          <a:cs typeface="Arial"/>
                        </a:rPr>
                        <a:t> </a:t>
                      </a:r>
                      <a:r>
                        <a:rPr sz="1800" spc="5" dirty="0">
                          <a:latin typeface="Arial"/>
                          <a:cs typeface="Arial"/>
                        </a:rPr>
                        <a:t>a</a:t>
                      </a:r>
                      <a:r>
                        <a:rPr sz="1800" spc="0" dirty="0">
                          <a:latin typeface="Arial"/>
                          <a:cs typeface="Arial"/>
                        </a:rPr>
                        <a:t>nd </a:t>
                      </a:r>
                      <a:r>
                        <a:rPr sz="1800" spc="-5" dirty="0">
                          <a:latin typeface="Arial"/>
                          <a:cs typeface="Arial"/>
                        </a:rPr>
                        <a:t>B</a:t>
                      </a:r>
                      <a:r>
                        <a:rPr sz="1800" spc="5" dirty="0">
                          <a:latin typeface="Arial"/>
                          <a:cs typeface="Arial"/>
                        </a:rPr>
                        <a:t>l</a:t>
                      </a:r>
                      <a:r>
                        <a:rPr sz="1800" spc="0" dirty="0">
                          <a:latin typeface="Arial"/>
                          <a:cs typeface="Arial"/>
                        </a:rPr>
                        <a:t>e</a:t>
                      </a:r>
                      <a:r>
                        <a:rPr sz="1800" spc="5" dirty="0">
                          <a:latin typeface="Arial"/>
                          <a:cs typeface="Arial"/>
                        </a:rPr>
                        <a:t>n</a:t>
                      </a:r>
                      <a:r>
                        <a:rPr sz="1800" spc="0" dirty="0">
                          <a:latin typeface="Arial"/>
                          <a:cs typeface="Arial"/>
                        </a:rPr>
                        <a:t>d</a:t>
                      </a:r>
                      <a:r>
                        <a:rPr sz="1800" spc="-5" dirty="0">
                          <a:latin typeface="Arial"/>
                          <a:cs typeface="Arial"/>
                        </a:rPr>
                        <a:t>e</a:t>
                      </a:r>
                      <a:r>
                        <a:rPr sz="1800" spc="0" dirty="0">
                          <a:latin typeface="Arial"/>
                          <a:cs typeface="Arial"/>
                        </a:rPr>
                        <a:t>d</a:t>
                      </a:r>
                      <a:r>
                        <a:rPr sz="1800" spc="5" dirty="0">
                          <a:latin typeface="Arial"/>
                          <a:cs typeface="Arial"/>
                        </a:rPr>
                        <a:t> </a:t>
                      </a:r>
                      <a:r>
                        <a:rPr sz="1800" spc="0" dirty="0">
                          <a:latin typeface="Arial"/>
                          <a:cs typeface="Arial"/>
                        </a:rPr>
                        <a:t>L</a:t>
                      </a:r>
                      <a:r>
                        <a:rPr sz="1800" spc="-5" dirty="0">
                          <a:latin typeface="Arial"/>
                          <a:cs typeface="Arial"/>
                        </a:rPr>
                        <a:t>e</a:t>
                      </a:r>
                      <a:r>
                        <a:rPr sz="1800" spc="0" dirty="0">
                          <a:latin typeface="Arial"/>
                          <a:cs typeface="Arial"/>
                        </a:rPr>
                        <a:t>ar</a:t>
                      </a:r>
                      <a:r>
                        <a:rPr sz="1800" spc="10" dirty="0">
                          <a:latin typeface="Arial"/>
                          <a:cs typeface="Arial"/>
                        </a:rPr>
                        <a:t>n</a:t>
                      </a:r>
                      <a:r>
                        <a:rPr sz="1800" spc="-5" dirty="0">
                          <a:latin typeface="Arial"/>
                          <a:cs typeface="Arial"/>
                        </a:rPr>
                        <a:t>i</a:t>
                      </a:r>
                      <a:r>
                        <a:rPr sz="1800" spc="5" dirty="0">
                          <a:latin typeface="Arial"/>
                          <a:cs typeface="Arial"/>
                        </a:rPr>
                        <a:t>n</a:t>
                      </a:r>
                      <a:r>
                        <a:rPr sz="1800" spc="0" dirty="0">
                          <a:latin typeface="Arial"/>
                          <a:cs typeface="Arial"/>
                        </a:rPr>
                        <a:t>g</a:t>
                      </a:r>
                      <a:r>
                        <a:rPr sz="1800" spc="-5" dirty="0">
                          <a:latin typeface="Arial"/>
                          <a:cs typeface="Arial"/>
                        </a:rPr>
                        <a:t> </a:t>
                      </a:r>
                      <a:r>
                        <a:rPr sz="1800" spc="0" dirty="0">
                          <a:latin typeface="Arial"/>
                          <a:cs typeface="Arial"/>
                        </a:rPr>
                        <a:t>w</a:t>
                      </a:r>
                      <a:r>
                        <a:rPr sz="1800" spc="5" dirty="0">
                          <a:latin typeface="Arial"/>
                          <a:cs typeface="Arial"/>
                        </a:rPr>
                        <a:t>h</a:t>
                      </a:r>
                      <a:r>
                        <a:rPr sz="1800" spc="-5" dirty="0">
                          <a:latin typeface="Arial"/>
                          <a:cs typeface="Arial"/>
                        </a:rPr>
                        <a:t>i</a:t>
                      </a:r>
                      <a:r>
                        <a:rPr sz="1800" spc="5" dirty="0">
                          <a:latin typeface="Arial"/>
                          <a:cs typeface="Arial"/>
                        </a:rPr>
                        <a:t>l</a:t>
                      </a:r>
                      <a:r>
                        <a:rPr sz="1800" spc="0" dirty="0">
                          <a:latin typeface="Arial"/>
                          <a:cs typeface="Arial"/>
                        </a:rPr>
                        <a:t>e</a:t>
                      </a:r>
                      <a:r>
                        <a:rPr sz="1800" spc="-5" dirty="0">
                          <a:latin typeface="Arial"/>
                          <a:cs typeface="Arial"/>
                        </a:rPr>
                        <a:t> t</a:t>
                      </a:r>
                      <a:r>
                        <a:rPr sz="1800" spc="5" dirty="0">
                          <a:latin typeface="Arial"/>
                          <a:cs typeface="Arial"/>
                        </a:rPr>
                        <a:t>h</a:t>
                      </a:r>
                      <a:r>
                        <a:rPr sz="1800" spc="0" dirty="0">
                          <a:latin typeface="Arial"/>
                          <a:cs typeface="Arial"/>
                        </a:rPr>
                        <a:t>e</a:t>
                      </a:r>
                      <a:r>
                        <a:rPr sz="1800" spc="-5" dirty="0">
                          <a:latin typeface="Arial"/>
                          <a:cs typeface="Arial"/>
                        </a:rPr>
                        <a:t> </a:t>
                      </a:r>
                      <a:r>
                        <a:rPr sz="1800" spc="0" dirty="0">
                          <a:latin typeface="Arial"/>
                          <a:cs typeface="Arial"/>
                        </a:rPr>
                        <a:t>D</a:t>
                      </a:r>
                      <a:r>
                        <a:rPr sz="1800" spc="5" dirty="0">
                          <a:latin typeface="Arial"/>
                          <a:cs typeface="Arial"/>
                        </a:rPr>
                        <a:t>L</a:t>
                      </a:r>
                      <a:r>
                        <a:rPr sz="1800" spc="0" dirty="0">
                          <a:latin typeface="Arial"/>
                          <a:cs typeface="Arial"/>
                        </a:rPr>
                        <a:t>P</a:t>
                      </a:r>
                      <a:r>
                        <a:rPr sz="1800" spc="-5" dirty="0">
                          <a:latin typeface="Arial"/>
                          <a:cs typeface="Arial"/>
                        </a:rPr>
                        <a:t> </a:t>
                      </a:r>
                      <a:r>
                        <a:rPr sz="1800" spc="0" dirty="0">
                          <a:latin typeface="Arial"/>
                          <a:cs typeface="Arial"/>
                        </a:rPr>
                        <a:t>or DLL…s</a:t>
                      </a:r>
                      <a:r>
                        <a:rPr sz="1800" spc="5" dirty="0">
                          <a:latin typeface="Arial"/>
                          <a:cs typeface="Arial"/>
                        </a:rPr>
                        <a:t>h</a:t>
                      </a:r>
                      <a:r>
                        <a:rPr sz="1800" spc="0" dirty="0">
                          <a:latin typeface="Arial"/>
                          <a:cs typeface="Arial"/>
                        </a:rPr>
                        <a:t>all</a:t>
                      </a:r>
                      <a:r>
                        <a:rPr sz="1800" spc="-10" dirty="0">
                          <a:latin typeface="Arial"/>
                          <a:cs typeface="Arial"/>
                        </a:rPr>
                        <a:t> </a:t>
                      </a:r>
                      <a:r>
                        <a:rPr sz="1800" spc="0" dirty="0">
                          <a:latin typeface="Arial"/>
                          <a:cs typeface="Arial"/>
                        </a:rPr>
                        <a:t>be</a:t>
                      </a:r>
                      <a:r>
                        <a:rPr sz="1800" spc="5" dirty="0">
                          <a:latin typeface="Arial"/>
                          <a:cs typeface="Arial"/>
                        </a:rPr>
                        <a:t> </a:t>
                      </a:r>
                      <a:r>
                        <a:rPr sz="1800" spc="0" dirty="0">
                          <a:latin typeface="Arial"/>
                          <a:cs typeface="Arial"/>
                        </a:rPr>
                        <a:t>pre</a:t>
                      </a:r>
                      <a:r>
                        <a:rPr sz="1800" spc="5" dirty="0">
                          <a:latin typeface="Arial"/>
                          <a:cs typeface="Arial"/>
                        </a:rPr>
                        <a:t>p</a:t>
                      </a:r>
                      <a:r>
                        <a:rPr sz="1800" spc="0" dirty="0">
                          <a:latin typeface="Arial"/>
                          <a:cs typeface="Arial"/>
                        </a:rPr>
                        <a:t>ared</a:t>
                      </a:r>
                      <a:r>
                        <a:rPr sz="1800" spc="5" dirty="0">
                          <a:latin typeface="Arial"/>
                          <a:cs typeface="Arial"/>
                        </a:rPr>
                        <a:t> </a:t>
                      </a:r>
                      <a:r>
                        <a:rPr sz="1800" spc="0" dirty="0">
                          <a:latin typeface="Arial"/>
                          <a:cs typeface="Arial"/>
                        </a:rPr>
                        <a:t>by</a:t>
                      </a:r>
                      <a:r>
                        <a:rPr sz="1800" spc="10" dirty="0">
                          <a:latin typeface="Arial"/>
                          <a:cs typeface="Arial"/>
                        </a:rPr>
                        <a:t> </a:t>
                      </a:r>
                      <a:r>
                        <a:rPr sz="1800" spc="0" dirty="0">
                          <a:latin typeface="Arial"/>
                          <a:cs typeface="Arial"/>
                        </a:rPr>
                        <a:t>te</a:t>
                      </a:r>
                      <a:r>
                        <a:rPr sz="1800" spc="-5" dirty="0">
                          <a:latin typeface="Arial"/>
                          <a:cs typeface="Arial"/>
                        </a:rPr>
                        <a:t>a</a:t>
                      </a:r>
                      <a:r>
                        <a:rPr sz="1800" spc="5" dirty="0">
                          <a:latin typeface="Arial"/>
                          <a:cs typeface="Arial"/>
                        </a:rPr>
                        <a:t>c</a:t>
                      </a:r>
                      <a:r>
                        <a:rPr sz="1800" spc="0" dirty="0">
                          <a:latin typeface="Arial"/>
                          <a:cs typeface="Arial"/>
                        </a:rPr>
                        <a:t>h</a:t>
                      </a:r>
                      <a:r>
                        <a:rPr sz="1800" spc="-5" dirty="0">
                          <a:latin typeface="Arial"/>
                          <a:cs typeface="Arial"/>
                        </a:rPr>
                        <a:t>e</a:t>
                      </a:r>
                      <a:r>
                        <a:rPr sz="1800" spc="0" dirty="0">
                          <a:latin typeface="Arial"/>
                          <a:cs typeface="Arial"/>
                        </a:rPr>
                        <a:t>rs </a:t>
                      </a:r>
                      <a:r>
                        <a:rPr sz="1800" spc="5" dirty="0">
                          <a:latin typeface="Arial"/>
                          <a:cs typeface="Arial"/>
                        </a:rPr>
                        <a:t>i</a:t>
                      </a:r>
                      <a:r>
                        <a:rPr sz="1800" spc="0" dirty="0">
                          <a:latin typeface="Arial"/>
                          <a:cs typeface="Arial"/>
                        </a:rPr>
                        <a:t>m</a:t>
                      </a:r>
                      <a:r>
                        <a:rPr sz="1800" spc="5" dirty="0">
                          <a:latin typeface="Arial"/>
                          <a:cs typeface="Arial"/>
                        </a:rPr>
                        <a:t>p</a:t>
                      </a:r>
                      <a:r>
                        <a:rPr sz="1800" spc="-5" dirty="0">
                          <a:latin typeface="Arial"/>
                          <a:cs typeface="Arial"/>
                        </a:rPr>
                        <a:t>l</a:t>
                      </a:r>
                      <a:r>
                        <a:rPr sz="1800" spc="0" dirty="0">
                          <a:latin typeface="Arial"/>
                          <a:cs typeface="Arial"/>
                        </a:rPr>
                        <a:t>e</a:t>
                      </a:r>
                      <a:r>
                        <a:rPr sz="1800" spc="5" dirty="0">
                          <a:latin typeface="Arial"/>
                          <a:cs typeface="Arial"/>
                        </a:rPr>
                        <a:t>m</a:t>
                      </a:r>
                      <a:r>
                        <a:rPr sz="1800" spc="0" dirty="0">
                          <a:latin typeface="Arial"/>
                          <a:cs typeface="Arial"/>
                        </a:rPr>
                        <a:t>e</a:t>
                      </a:r>
                      <a:r>
                        <a:rPr sz="1800" spc="-5" dirty="0">
                          <a:latin typeface="Arial"/>
                          <a:cs typeface="Arial"/>
                        </a:rPr>
                        <a:t>n</a:t>
                      </a:r>
                      <a:r>
                        <a:rPr sz="1800" spc="10" dirty="0">
                          <a:latin typeface="Arial"/>
                          <a:cs typeface="Arial"/>
                        </a:rPr>
                        <a:t>t</a:t>
                      </a:r>
                      <a:r>
                        <a:rPr sz="1800" spc="-5" dirty="0">
                          <a:latin typeface="Arial"/>
                          <a:cs typeface="Arial"/>
                        </a:rPr>
                        <a:t>i</a:t>
                      </a:r>
                      <a:r>
                        <a:rPr sz="1800" spc="0" dirty="0">
                          <a:latin typeface="Arial"/>
                          <a:cs typeface="Arial"/>
                        </a:rPr>
                        <a:t>ng</a:t>
                      </a:r>
                      <a:r>
                        <a:rPr sz="1800" spc="5" dirty="0">
                          <a:latin typeface="Arial"/>
                          <a:cs typeface="Arial"/>
                        </a:rPr>
                        <a:t> </a:t>
                      </a:r>
                      <a:r>
                        <a:rPr sz="1800" spc="0" dirty="0">
                          <a:latin typeface="Arial"/>
                          <a:cs typeface="Arial"/>
                        </a:rPr>
                        <a:t>F2F</a:t>
                      </a:r>
                      <a:r>
                        <a:rPr sz="1800" spc="10" dirty="0">
                          <a:latin typeface="Arial"/>
                          <a:cs typeface="Arial"/>
                        </a:rPr>
                        <a:t> </a:t>
                      </a:r>
                      <a:r>
                        <a:rPr sz="1800" spc="-10" dirty="0">
                          <a:latin typeface="Arial"/>
                          <a:cs typeface="Arial"/>
                        </a:rPr>
                        <a:t>l</a:t>
                      </a:r>
                      <a:r>
                        <a:rPr sz="1800" spc="0" dirty="0">
                          <a:latin typeface="Arial"/>
                          <a:cs typeface="Arial"/>
                        </a:rPr>
                        <a:t>e</a:t>
                      </a:r>
                      <a:r>
                        <a:rPr sz="1800" spc="-5" dirty="0">
                          <a:latin typeface="Arial"/>
                          <a:cs typeface="Arial"/>
                        </a:rPr>
                        <a:t>a</a:t>
                      </a:r>
                      <a:r>
                        <a:rPr sz="1800" spc="0" dirty="0">
                          <a:latin typeface="Arial"/>
                          <a:cs typeface="Arial"/>
                        </a:rPr>
                        <a:t>r</a:t>
                      </a:r>
                      <a:r>
                        <a:rPr sz="1800" spc="5" dirty="0">
                          <a:latin typeface="Arial"/>
                          <a:cs typeface="Arial"/>
                        </a:rPr>
                        <a:t>n</a:t>
                      </a:r>
                      <a:r>
                        <a:rPr sz="1800" spc="-5" dirty="0">
                          <a:latin typeface="Arial"/>
                          <a:cs typeface="Arial"/>
                        </a:rPr>
                        <a:t>i</a:t>
                      </a:r>
                      <a:r>
                        <a:rPr sz="1800" spc="5" dirty="0">
                          <a:latin typeface="Arial"/>
                          <a:cs typeface="Arial"/>
                        </a:rPr>
                        <a:t>n</a:t>
                      </a:r>
                      <a:r>
                        <a:rPr sz="1800" spc="0" dirty="0">
                          <a:latin typeface="Arial"/>
                          <a:cs typeface="Arial"/>
                        </a:rPr>
                        <a:t>g”</a:t>
                      </a:r>
                      <a:r>
                        <a:rPr sz="1800" spc="-5" dirty="0">
                          <a:latin typeface="Arial"/>
                          <a:cs typeface="Arial"/>
                        </a:rPr>
                        <a:t> </a:t>
                      </a:r>
                      <a:r>
                        <a:rPr sz="1800" spc="5" dirty="0">
                          <a:latin typeface="Arial"/>
                          <a:cs typeface="Arial"/>
                        </a:rPr>
                        <a:t>(</a:t>
                      </a:r>
                      <a:r>
                        <a:rPr sz="1800" spc="0" dirty="0">
                          <a:latin typeface="Arial"/>
                          <a:cs typeface="Arial"/>
                        </a:rPr>
                        <a:t>De</a:t>
                      </a:r>
                      <a:r>
                        <a:rPr sz="1800" spc="5" dirty="0">
                          <a:latin typeface="Arial"/>
                          <a:cs typeface="Arial"/>
                        </a:rPr>
                        <a:t>p</a:t>
                      </a:r>
                      <a:r>
                        <a:rPr sz="1800" spc="0" dirty="0">
                          <a:latin typeface="Arial"/>
                          <a:cs typeface="Arial"/>
                        </a:rPr>
                        <a:t>artm</a:t>
                      </a:r>
                      <a:r>
                        <a:rPr sz="1800" spc="5" dirty="0">
                          <a:latin typeface="Arial"/>
                          <a:cs typeface="Arial"/>
                        </a:rPr>
                        <a:t>e</a:t>
                      </a:r>
                      <a:r>
                        <a:rPr sz="1800" spc="0" dirty="0">
                          <a:latin typeface="Arial"/>
                          <a:cs typeface="Arial"/>
                        </a:rPr>
                        <a:t>nt</a:t>
                      </a:r>
                      <a:r>
                        <a:rPr sz="1800" spc="-5" dirty="0">
                          <a:latin typeface="Arial"/>
                          <a:cs typeface="Arial"/>
                        </a:rPr>
                        <a:t> </a:t>
                      </a:r>
                      <a:r>
                        <a:rPr sz="1800" spc="0" dirty="0">
                          <a:latin typeface="Arial"/>
                          <a:cs typeface="Arial"/>
                        </a:rPr>
                        <a:t>of</a:t>
                      </a:r>
                      <a:r>
                        <a:rPr sz="1800" spc="5" dirty="0">
                          <a:latin typeface="Arial"/>
                          <a:cs typeface="Arial"/>
                        </a:rPr>
                        <a:t> E</a:t>
                      </a:r>
                      <a:r>
                        <a:rPr sz="1800" spc="0" dirty="0">
                          <a:latin typeface="Arial"/>
                          <a:cs typeface="Arial"/>
                        </a:rPr>
                        <a:t>d</a:t>
                      </a:r>
                      <a:r>
                        <a:rPr sz="1800" spc="-5" dirty="0">
                          <a:latin typeface="Arial"/>
                          <a:cs typeface="Arial"/>
                        </a:rPr>
                        <a:t>u</a:t>
                      </a:r>
                      <a:r>
                        <a:rPr sz="1800" spc="5" dirty="0">
                          <a:latin typeface="Arial"/>
                          <a:cs typeface="Arial"/>
                        </a:rPr>
                        <a:t>c</a:t>
                      </a:r>
                      <a:r>
                        <a:rPr sz="1800" spc="0" dirty="0">
                          <a:latin typeface="Arial"/>
                          <a:cs typeface="Arial"/>
                        </a:rPr>
                        <a:t>ation</a:t>
                      </a:r>
                      <a:r>
                        <a:rPr sz="1800" spc="30" dirty="0">
                          <a:latin typeface="Arial"/>
                          <a:cs typeface="Arial"/>
                        </a:rPr>
                        <a:t> </a:t>
                      </a:r>
                      <a:r>
                        <a:rPr sz="1800" spc="0" dirty="0">
                          <a:latin typeface="Arial"/>
                          <a:cs typeface="Arial"/>
                        </a:rPr>
                        <a:t>- </a:t>
                      </a:r>
                      <a:r>
                        <a:rPr sz="1800" spc="10" dirty="0">
                          <a:latin typeface="Arial"/>
                          <a:cs typeface="Arial"/>
                        </a:rPr>
                        <a:t>U</a:t>
                      </a:r>
                      <a:r>
                        <a:rPr sz="1800" spc="0" dirty="0">
                          <a:latin typeface="Arial"/>
                          <a:cs typeface="Arial"/>
                        </a:rPr>
                        <a:t>n</a:t>
                      </a:r>
                      <a:r>
                        <a:rPr sz="1800" spc="-5" dirty="0">
                          <a:latin typeface="Arial"/>
                          <a:cs typeface="Arial"/>
                        </a:rPr>
                        <a:t>d</a:t>
                      </a:r>
                      <a:r>
                        <a:rPr sz="1800" spc="0" dirty="0">
                          <a:latin typeface="Arial"/>
                          <a:cs typeface="Arial"/>
                        </a:rPr>
                        <a:t>er</a:t>
                      </a:r>
                      <a:r>
                        <a:rPr sz="1800" spc="5" dirty="0">
                          <a:latin typeface="Arial"/>
                          <a:cs typeface="Arial"/>
                        </a:rPr>
                        <a:t>s</a:t>
                      </a:r>
                      <a:r>
                        <a:rPr sz="1800" spc="0" dirty="0">
                          <a:latin typeface="Arial"/>
                          <a:cs typeface="Arial"/>
                        </a:rPr>
                        <a:t>ecret</a:t>
                      </a:r>
                      <a:r>
                        <a:rPr sz="1800" spc="-5" dirty="0">
                          <a:latin typeface="Arial"/>
                          <a:cs typeface="Arial"/>
                        </a:rPr>
                        <a:t>a</a:t>
                      </a:r>
                      <a:r>
                        <a:rPr sz="1800" spc="0" dirty="0">
                          <a:latin typeface="Arial"/>
                          <a:cs typeface="Arial"/>
                        </a:rPr>
                        <a:t>ry </a:t>
                      </a:r>
                      <a:r>
                        <a:rPr sz="1800" spc="5" dirty="0">
                          <a:latin typeface="Arial"/>
                          <a:cs typeface="Arial"/>
                        </a:rPr>
                        <a:t>f</a:t>
                      </a:r>
                      <a:r>
                        <a:rPr sz="1800" spc="0" dirty="0">
                          <a:latin typeface="Arial"/>
                          <a:cs typeface="Arial"/>
                        </a:rPr>
                        <a:t>or</a:t>
                      </a:r>
                      <a:r>
                        <a:rPr sz="1800" spc="-5" dirty="0">
                          <a:latin typeface="Arial"/>
                          <a:cs typeface="Arial"/>
                        </a:rPr>
                        <a:t> </a:t>
                      </a:r>
                      <a:r>
                        <a:rPr sz="1800" spc="0" dirty="0">
                          <a:latin typeface="Arial"/>
                          <a:cs typeface="Arial"/>
                        </a:rPr>
                        <a:t>Curr</a:t>
                      </a:r>
                      <a:r>
                        <a:rPr sz="1800" spc="-5" dirty="0">
                          <a:latin typeface="Arial"/>
                          <a:cs typeface="Arial"/>
                        </a:rPr>
                        <a:t>i</a:t>
                      </a:r>
                      <a:r>
                        <a:rPr sz="1800" spc="5" dirty="0">
                          <a:latin typeface="Arial"/>
                          <a:cs typeface="Arial"/>
                        </a:rPr>
                        <a:t>c</a:t>
                      </a:r>
                      <a:r>
                        <a:rPr sz="1800" spc="0" dirty="0">
                          <a:latin typeface="Arial"/>
                          <a:cs typeface="Arial"/>
                        </a:rPr>
                        <a:t>ulum</a:t>
                      </a:r>
                      <a:r>
                        <a:rPr sz="1800" spc="5" dirty="0">
                          <a:latin typeface="Arial"/>
                          <a:cs typeface="Arial"/>
                        </a:rPr>
                        <a:t> </a:t>
                      </a:r>
                      <a:r>
                        <a:rPr sz="1800" spc="0" dirty="0">
                          <a:latin typeface="Arial"/>
                          <a:cs typeface="Arial"/>
                        </a:rPr>
                        <a:t>a</a:t>
                      </a:r>
                      <a:r>
                        <a:rPr sz="1800" spc="-5" dirty="0">
                          <a:latin typeface="Arial"/>
                          <a:cs typeface="Arial"/>
                        </a:rPr>
                        <a:t>n</a:t>
                      </a:r>
                      <a:r>
                        <a:rPr sz="1800" spc="0" dirty="0">
                          <a:latin typeface="Arial"/>
                          <a:cs typeface="Arial"/>
                        </a:rPr>
                        <a:t>d</a:t>
                      </a:r>
                      <a:r>
                        <a:rPr sz="1800" spc="5" dirty="0">
                          <a:latin typeface="Arial"/>
                          <a:cs typeface="Arial"/>
                        </a:rPr>
                        <a:t> </a:t>
                      </a:r>
                      <a:r>
                        <a:rPr sz="1800" spc="0" dirty="0">
                          <a:latin typeface="Arial"/>
                          <a:cs typeface="Arial"/>
                        </a:rPr>
                        <a:t>Instruct</a:t>
                      </a:r>
                      <a:r>
                        <a:rPr sz="1800" spc="5" dirty="0">
                          <a:latin typeface="Arial"/>
                          <a:cs typeface="Arial"/>
                        </a:rPr>
                        <a:t>i</a:t>
                      </a:r>
                      <a:r>
                        <a:rPr sz="1800" spc="0" dirty="0">
                          <a:latin typeface="Arial"/>
                          <a:cs typeface="Arial"/>
                        </a:rPr>
                        <a:t>on 2</a:t>
                      </a:r>
                      <a:r>
                        <a:rPr sz="1800" spc="-5" dirty="0">
                          <a:latin typeface="Arial"/>
                          <a:cs typeface="Arial"/>
                        </a:rPr>
                        <a:t>0</a:t>
                      </a:r>
                      <a:r>
                        <a:rPr sz="1800" spc="0" dirty="0">
                          <a:latin typeface="Arial"/>
                          <a:cs typeface="Arial"/>
                        </a:rPr>
                        <a:t>2</a:t>
                      </a:r>
                      <a:r>
                        <a:rPr sz="1800" spc="5" dirty="0">
                          <a:latin typeface="Arial"/>
                          <a:cs typeface="Arial"/>
                        </a:rPr>
                        <a:t>0</a:t>
                      </a:r>
                      <a:r>
                        <a:rPr sz="1800" spc="0" dirty="0">
                          <a:latin typeface="Arial"/>
                          <a:cs typeface="Arial"/>
                        </a:rPr>
                        <a:t>,</a:t>
                      </a:r>
                      <a:r>
                        <a:rPr sz="1800" spc="-5" dirty="0">
                          <a:latin typeface="Arial"/>
                          <a:cs typeface="Arial"/>
                        </a:rPr>
                        <a:t> </a:t>
                      </a:r>
                      <a:r>
                        <a:rPr sz="1800" spc="5" dirty="0">
                          <a:latin typeface="Arial"/>
                          <a:cs typeface="Arial"/>
                        </a:rPr>
                        <a:t>A</a:t>
                      </a:r>
                      <a:r>
                        <a:rPr sz="1800" spc="0" dirty="0">
                          <a:latin typeface="Arial"/>
                          <a:cs typeface="Arial"/>
                        </a:rPr>
                        <a:t>p</a:t>
                      </a:r>
                      <a:r>
                        <a:rPr sz="1800" spc="-5" dirty="0">
                          <a:latin typeface="Arial"/>
                          <a:cs typeface="Arial"/>
                        </a:rPr>
                        <a:t>p</a:t>
                      </a:r>
                      <a:r>
                        <a:rPr sz="1800" spc="5" dirty="0">
                          <a:latin typeface="Arial"/>
                          <a:cs typeface="Arial"/>
                        </a:rPr>
                        <a:t>e</a:t>
                      </a:r>
                      <a:r>
                        <a:rPr sz="1800" spc="0" dirty="0">
                          <a:latin typeface="Arial"/>
                          <a:cs typeface="Arial"/>
                        </a:rPr>
                        <a:t>n</a:t>
                      </a:r>
                      <a:r>
                        <a:rPr sz="1800" spc="5" dirty="0">
                          <a:latin typeface="Arial"/>
                          <a:cs typeface="Arial"/>
                        </a:rPr>
                        <a:t>d</a:t>
                      </a:r>
                      <a:r>
                        <a:rPr sz="1800" spc="-5" dirty="0">
                          <a:latin typeface="Arial"/>
                          <a:cs typeface="Arial"/>
                        </a:rPr>
                        <a:t>i</a:t>
                      </a:r>
                      <a:r>
                        <a:rPr sz="1800" spc="0" dirty="0">
                          <a:latin typeface="Arial"/>
                          <a:cs typeface="Arial"/>
                        </a:rPr>
                        <a:t>x D).</a:t>
                      </a:r>
                      <a:endParaRPr sz="1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r h="305137">
                <a:tc>
                  <a:txBody>
                    <a:bodyPr/>
                    <a:lstStyle/>
                    <a:p>
                      <a:pPr marL="64769">
                        <a:lnSpc>
                          <a:spcPct val="100000"/>
                        </a:lnSpc>
                      </a:pPr>
                      <a:r>
                        <a:rPr sz="1800" b="1" spc="-5" dirty="0">
                          <a:latin typeface="Arial"/>
                          <a:cs typeface="Arial"/>
                        </a:rPr>
                        <a:t>W</a:t>
                      </a:r>
                      <a:r>
                        <a:rPr sz="1800" b="1" spc="0" dirty="0">
                          <a:latin typeface="Arial"/>
                          <a:cs typeface="Arial"/>
                        </a:rPr>
                        <a:t>e</a:t>
                      </a:r>
                      <a:r>
                        <a:rPr sz="1800" b="1" spc="5" dirty="0">
                          <a:latin typeface="Arial"/>
                          <a:cs typeface="Arial"/>
                        </a:rPr>
                        <a:t>e</a:t>
                      </a:r>
                      <a:r>
                        <a:rPr sz="1800" b="1" spc="0" dirty="0">
                          <a:latin typeface="Arial"/>
                          <a:cs typeface="Arial"/>
                        </a:rPr>
                        <a:t>kly</a:t>
                      </a:r>
                      <a:r>
                        <a:rPr sz="1800" b="1" spc="-5" dirty="0">
                          <a:latin typeface="Arial"/>
                          <a:cs typeface="Arial"/>
                        </a:rPr>
                        <a:t> </a:t>
                      </a:r>
                      <a:r>
                        <a:rPr sz="1800" b="1" spc="10" dirty="0">
                          <a:latin typeface="Arial"/>
                          <a:cs typeface="Arial"/>
                        </a:rPr>
                        <a:t>L</a:t>
                      </a:r>
                      <a:r>
                        <a:rPr sz="1800" b="1" spc="0" dirty="0">
                          <a:latin typeface="Arial"/>
                          <a:cs typeface="Arial"/>
                        </a:rPr>
                        <a:t>e</a:t>
                      </a:r>
                      <a:r>
                        <a:rPr sz="1800" b="1" spc="-5" dirty="0">
                          <a:latin typeface="Arial"/>
                          <a:cs typeface="Arial"/>
                        </a:rPr>
                        <a:t>s</a:t>
                      </a:r>
                      <a:r>
                        <a:rPr sz="1800" b="1" spc="0" dirty="0">
                          <a:latin typeface="Arial"/>
                          <a:cs typeface="Arial"/>
                        </a:rPr>
                        <a:t>son L</a:t>
                      </a:r>
                      <a:r>
                        <a:rPr sz="1800" b="1" spc="5" dirty="0">
                          <a:latin typeface="Arial"/>
                          <a:cs typeface="Arial"/>
                        </a:rPr>
                        <a:t>o</a:t>
                      </a:r>
                      <a:r>
                        <a:rPr sz="1800" b="1" spc="0" dirty="0">
                          <a:latin typeface="Arial"/>
                          <a:cs typeface="Arial"/>
                        </a:rPr>
                        <a:t>g </a:t>
                      </a:r>
                      <a:r>
                        <a:rPr sz="1800" b="1" spc="15" dirty="0">
                          <a:latin typeface="Arial"/>
                          <a:cs typeface="Arial"/>
                        </a:rPr>
                        <a:t>(</a:t>
                      </a:r>
                      <a:r>
                        <a:rPr sz="1800" b="1" spc="-5" dirty="0">
                          <a:latin typeface="Arial"/>
                          <a:cs typeface="Arial"/>
                        </a:rPr>
                        <a:t>W</a:t>
                      </a:r>
                      <a:r>
                        <a:rPr sz="1800" b="1" spc="0" dirty="0">
                          <a:latin typeface="Arial"/>
                          <a:cs typeface="Arial"/>
                        </a:rPr>
                        <a:t>LL)</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800" spc="-5" dirty="0">
                          <a:latin typeface="Arial"/>
                          <a:cs typeface="Arial"/>
                        </a:rPr>
                        <a:t>S</a:t>
                      </a:r>
                      <a:r>
                        <a:rPr sz="1800" spc="0" dirty="0">
                          <a:latin typeface="Arial"/>
                          <a:cs typeface="Arial"/>
                        </a:rPr>
                        <a:t>ee</a:t>
                      </a:r>
                      <a:r>
                        <a:rPr sz="1800" spc="5" dirty="0">
                          <a:latin typeface="Arial"/>
                          <a:cs typeface="Arial"/>
                        </a:rPr>
                        <a:t> </a:t>
                      </a:r>
                      <a:r>
                        <a:rPr sz="1800" i="1" spc="0" dirty="0">
                          <a:latin typeface="Arial"/>
                          <a:cs typeface="Arial"/>
                        </a:rPr>
                        <a:t>L</a:t>
                      </a:r>
                      <a:r>
                        <a:rPr sz="1800" i="1" spc="-5" dirty="0">
                          <a:latin typeface="Arial"/>
                          <a:cs typeface="Arial"/>
                        </a:rPr>
                        <a:t>e</a:t>
                      </a:r>
                      <a:r>
                        <a:rPr sz="1800" i="1" spc="5" dirty="0">
                          <a:latin typeface="Arial"/>
                          <a:cs typeface="Arial"/>
                        </a:rPr>
                        <a:t>ss</a:t>
                      </a:r>
                      <a:r>
                        <a:rPr sz="1800" i="1" spc="0" dirty="0">
                          <a:latin typeface="Arial"/>
                          <a:cs typeface="Arial"/>
                        </a:rPr>
                        <a:t>on </a:t>
                      </a:r>
                      <a:r>
                        <a:rPr sz="1800" i="1" spc="-5" dirty="0">
                          <a:latin typeface="Arial"/>
                          <a:cs typeface="Arial"/>
                        </a:rPr>
                        <a:t>P</a:t>
                      </a:r>
                      <a:r>
                        <a:rPr sz="1800" i="1" spc="5" dirty="0">
                          <a:latin typeface="Arial"/>
                          <a:cs typeface="Arial"/>
                        </a:rPr>
                        <a:t>l</a:t>
                      </a:r>
                      <a:r>
                        <a:rPr sz="1800" i="1" spc="0" dirty="0">
                          <a:latin typeface="Arial"/>
                          <a:cs typeface="Arial"/>
                        </a:rPr>
                        <a:t>an</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3"/>
                  </a:ext>
                </a:extLst>
              </a:tr>
              <a:tr h="305137">
                <a:tc>
                  <a:txBody>
                    <a:bodyPr/>
                    <a:lstStyle/>
                    <a:p>
                      <a:pPr marL="64769">
                        <a:lnSpc>
                          <a:spcPct val="100000"/>
                        </a:lnSpc>
                      </a:pPr>
                      <a:r>
                        <a:rPr sz="1800" b="1" spc="-5" dirty="0">
                          <a:latin typeface="Arial"/>
                          <a:cs typeface="Arial"/>
                        </a:rPr>
                        <a:t>W</a:t>
                      </a:r>
                      <a:r>
                        <a:rPr sz="1800" b="1" spc="0" dirty="0">
                          <a:latin typeface="Arial"/>
                          <a:cs typeface="Arial"/>
                        </a:rPr>
                        <a:t>e</a:t>
                      </a:r>
                      <a:r>
                        <a:rPr sz="1800" b="1" spc="5" dirty="0">
                          <a:latin typeface="Arial"/>
                          <a:cs typeface="Arial"/>
                        </a:rPr>
                        <a:t>e</a:t>
                      </a:r>
                      <a:r>
                        <a:rPr sz="1800" b="1" spc="0" dirty="0">
                          <a:latin typeface="Arial"/>
                          <a:cs typeface="Arial"/>
                        </a:rPr>
                        <a:t>kly</a:t>
                      </a:r>
                      <a:r>
                        <a:rPr sz="1800" b="1" spc="-5" dirty="0">
                          <a:latin typeface="Arial"/>
                          <a:cs typeface="Arial"/>
                        </a:rPr>
                        <a:t> </a:t>
                      </a:r>
                      <a:r>
                        <a:rPr sz="1800" b="1" spc="10" dirty="0">
                          <a:latin typeface="Arial"/>
                          <a:cs typeface="Arial"/>
                        </a:rPr>
                        <a:t>L</a:t>
                      </a:r>
                      <a:r>
                        <a:rPr sz="1800" b="1" spc="0" dirty="0">
                          <a:latin typeface="Arial"/>
                          <a:cs typeface="Arial"/>
                        </a:rPr>
                        <a:t>e</a:t>
                      </a:r>
                      <a:r>
                        <a:rPr sz="1800" b="1" spc="-5" dirty="0">
                          <a:latin typeface="Arial"/>
                          <a:cs typeface="Arial"/>
                        </a:rPr>
                        <a:t>s</a:t>
                      </a:r>
                      <a:r>
                        <a:rPr sz="1800" b="1" spc="0" dirty="0">
                          <a:latin typeface="Arial"/>
                          <a:cs typeface="Arial"/>
                        </a:rPr>
                        <a:t>son</a:t>
                      </a:r>
                      <a:r>
                        <a:rPr sz="1800" b="1" spc="15" dirty="0">
                          <a:latin typeface="Arial"/>
                          <a:cs typeface="Arial"/>
                        </a:rPr>
                        <a:t> </a:t>
                      </a:r>
                      <a:r>
                        <a:rPr sz="1800" b="1" spc="-5" dirty="0">
                          <a:latin typeface="Arial"/>
                          <a:cs typeface="Arial"/>
                        </a:rPr>
                        <a:t>P</a:t>
                      </a:r>
                      <a:r>
                        <a:rPr sz="1800" b="1" spc="0" dirty="0">
                          <a:latin typeface="Arial"/>
                          <a:cs typeface="Arial"/>
                        </a:rPr>
                        <a:t>lan</a:t>
                      </a:r>
                      <a:r>
                        <a:rPr sz="1800" b="1" spc="-5" dirty="0">
                          <a:latin typeface="Arial"/>
                          <a:cs typeface="Arial"/>
                        </a:rPr>
                        <a:t> </a:t>
                      </a:r>
                      <a:r>
                        <a:rPr sz="1800" b="1" spc="15" dirty="0">
                          <a:latin typeface="Arial"/>
                          <a:cs typeface="Arial"/>
                        </a:rPr>
                        <a:t>(</a:t>
                      </a:r>
                      <a:r>
                        <a:rPr sz="1800" b="1" spc="-5" dirty="0">
                          <a:latin typeface="Arial"/>
                          <a:cs typeface="Arial"/>
                        </a:rPr>
                        <a:t>W</a:t>
                      </a:r>
                      <a:r>
                        <a:rPr sz="1800" b="1" spc="15" dirty="0">
                          <a:latin typeface="Arial"/>
                          <a:cs typeface="Arial"/>
                        </a:rPr>
                        <a:t>L</a:t>
                      </a:r>
                      <a:r>
                        <a:rPr sz="1800" b="1" spc="-5" dirty="0">
                          <a:latin typeface="Arial"/>
                          <a:cs typeface="Arial"/>
                        </a:rPr>
                        <a:t>P</a:t>
                      </a:r>
                      <a:r>
                        <a:rPr sz="1800" b="1" spc="0" dirty="0">
                          <a:latin typeface="Arial"/>
                          <a:cs typeface="Arial"/>
                        </a:rPr>
                        <a:t>)</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800" spc="-5" dirty="0">
                          <a:latin typeface="Arial"/>
                          <a:cs typeface="Arial"/>
                        </a:rPr>
                        <a:t>S</a:t>
                      </a:r>
                      <a:r>
                        <a:rPr sz="1800" spc="0" dirty="0">
                          <a:latin typeface="Arial"/>
                          <a:cs typeface="Arial"/>
                        </a:rPr>
                        <a:t>ee</a:t>
                      </a:r>
                      <a:r>
                        <a:rPr sz="1800" spc="5" dirty="0">
                          <a:latin typeface="Arial"/>
                          <a:cs typeface="Arial"/>
                        </a:rPr>
                        <a:t> </a:t>
                      </a:r>
                      <a:r>
                        <a:rPr sz="1800" i="1" spc="0" dirty="0">
                          <a:latin typeface="Arial"/>
                          <a:cs typeface="Arial"/>
                        </a:rPr>
                        <a:t>L</a:t>
                      </a:r>
                      <a:r>
                        <a:rPr sz="1800" i="1" spc="-5" dirty="0">
                          <a:latin typeface="Arial"/>
                          <a:cs typeface="Arial"/>
                        </a:rPr>
                        <a:t>e</a:t>
                      </a:r>
                      <a:r>
                        <a:rPr sz="1800" i="1" spc="5" dirty="0">
                          <a:latin typeface="Arial"/>
                          <a:cs typeface="Arial"/>
                        </a:rPr>
                        <a:t>ss</a:t>
                      </a:r>
                      <a:r>
                        <a:rPr sz="1800" i="1" spc="0" dirty="0">
                          <a:latin typeface="Arial"/>
                          <a:cs typeface="Arial"/>
                        </a:rPr>
                        <a:t>on </a:t>
                      </a:r>
                      <a:r>
                        <a:rPr sz="1800" i="1" spc="-5" dirty="0">
                          <a:latin typeface="Arial"/>
                          <a:cs typeface="Arial"/>
                        </a:rPr>
                        <a:t>P</a:t>
                      </a:r>
                      <a:r>
                        <a:rPr sz="1800" i="1" spc="5" dirty="0">
                          <a:latin typeface="Arial"/>
                          <a:cs typeface="Arial"/>
                        </a:rPr>
                        <a:t>l</a:t>
                      </a:r>
                      <a:r>
                        <a:rPr sz="1800" i="1" spc="0" dirty="0">
                          <a:latin typeface="Arial"/>
                          <a:cs typeface="Arial"/>
                        </a:rPr>
                        <a:t>an</a:t>
                      </a:r>
                      <a:endParaRPr sz="1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888999" y="1092159"/>
            <a:ext cx="17087850" cy="1141554"/>
          </a:xfrm>
          <a:custGeom>
            <a:avLst/>
            <a:gdLst/>
            <a:ahLst/>
            <a:cxnLst/>
            <a:rect l="l" t="t" r="r" b="b"/>
            <a:pathLst>
              <a:path w="9786620" h="811529">
                <a:moveTo>
                  <a:pt x="0" y="811529"/>
                </a:moveTo>
                <a:lnTo>
                  <a:pt x="9786620" y="811529"/>
                </a:lnTo>
                <a:lnTo>
                  <a:pt x="9786620" y="0"/>
                </a:lnTo>
                <a:lnTo>
                  <a:pt x="0" y="0"/>
                </a:lnTo>
                <a:lnTo>
                  <a:pt x="0" y="811529"/>
                </a:lnTo>
                <a:close/>
              </a:path>
            </a:pathLst>
          </a:custGeom>
          <a:solidFill>
            <a:srgbClr val="C2D6E8"/>
          </a:solidFill>
        </p:spPr>
        <p:txBody>
          <a:bodyPr wrap="square" lIns="0" tIns="0" rIns="0" bIns="0" rtlCol="0">
            <a:noAutofit/>
          </a:bodyPr>
          <a:lstStyle/>
          <a:p>
            <a:endParaRPr/>
          </a:p>
        </p:txBody>
      </p:sp>
      <p:sp>
        <p:nvSpPr>
          <p:cNvPr id="4" name="object 4"/>
          <p:cNvSpPr/>
          <p:nvPr/>
        </p:nvSpPr>
        <p:spPr>
          <a:xfrm>
            <a:off x="4822190" y="1573787"/>
            <a:ext cx="6984" cy="6349"/>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p:nvPr/>
        </p:nvSpPr>
        <p:spPr>
          <a:xfrm>
            <a:off x="6305550" y="1573787"/>
            <a:ext cx="6984" cy="6349"/>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p:nvPr/>
        </p:nvSpPr>
        <p:spPr>
          <a:xfrm>
            <a:off x="11043284" y="1573787"/>
            <a:ext cx="6984" cy="6349"/>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p:nvPr/>
        </p:nvSpPr>
        <p:spPr>
          <a:xfrm>
            <a:off x="12769850" y="1573787"/>
            <a:ext cx="6984" cy="6349"/>
          </a:xfrm>
          <a:prstGeom prst="rect">
            <a:avLst/>
          </a:prstGeom>
          <a:blipFill>
            <a:blip r:embed="rId2" cstate="print"/>
            <a:stretch>
              <a:fillRect/>
            </a:stretch>
          </a:blipFill>
        </p:spPr>
        <p:txBody>
          <a:bodyPr wrap="square" lIns="0" tIns="0" rIns="0" bIns="0" rtlCol="0">
            <a:noAutofit/>
          </a:bodyPr>
          <a:lstStyle/>
          <a:p>
            <a:endParaRPr/>
          </a:p>
        </p:txBody>
      </p:sp>
      <p:sp>
        <p:nvSpPr>
          <p:cNvPr id="8" name="object 8"/>
          <p:cNvSpPr/>
          <p:nvPr/>
        </p:nvSpPr>
        <p:spPr>
          <a:xfrm>
            <a:off x="9042081" y="209567"/>
            <a:ext cx="781685" cy="765810"/>
          </a:xfrm>
          <a:prstGeom prst="rect">
            <a:avLst/>
          </a:prstGeom>
          <a:blipFill>
            <a:blip r:embed="rId3" cstate="print"/>
            <a:stretch>
              <a:fillRect/>
            </a:stretch>
          </a:blipFill>
        </p:spPr>
        <p:txBody>
          <a:bodyPr wrap="square" lIns="0" tIns="0" rIns="0" bIns="0" rtlCol="0">
            <a:noAutofit/>
          </a:bodyPr>
          <a:lstStyle/>
          <a:p>
            <a:endParaRPr/>
          </a:p>
        </p:txBody>
      </p:sp>
      <p:sp>
        <p:nvSpPr>
          <p:cNvPr id="9" name="object 9"/>
          <p:cNvSpPr txBox="1"/>
          <p:nvPr/>
        </p:nvSpPr>
        <p:spPr>
          <a:xfrm>
            <a:off x="6216650" y="1084500"/>
            <a:ext cx="6870700" cy="331470"/>
          </a:xfrm>
          <a:prstGeom prst="rect">
            <a:avLst/>
          </a:prstGeom>
        </p:spPr>
        <p:txBody>
          <a:bodyPr vert="horz" wrap="square" lIns="0" tIns="0" rIns="0" bIns="0" rtlCol="0">
            <a:noAutofit/>
          </a:bodyPr>
          <a:lstStyle/>
          <a:p>
            <a:pPr marL="12700">
              <a:lnSpc>
                <a:spcPts val="2605"/>
              </a:lnSpc>
            </a:pPr>
            <a:r>
              <a:rPr sz="2200" b="1" spc="-15" dirty="0">
                <a:latin typeface="Arial Narrow"/>
                <a:cs typeface="Arial Narrow"/>
              </a:rPr>
              <a:t>RPMS</a:t>
            </a:r>
            <a:r>
              <a:rPr sz="2200" b="1" spc="-5" dirty="0">
                <a:latin typeface="Arial Narrow"/>
                <a:cs typeface="Arial Narrow"/>
              </a:rPr>
              <a:t> </a:t>
            </a:r>
            <a:r>
              <a:rPr sz="2200" b="1" spc="-15" dirty="0">
                <a:latin typeface="Arial Narrow"/>
                <a:cs typeface="Arial Narrow"/>
              </a:rPr>
              <a:t>To</a:t>
            </a:r>
            <a:r>
              <a:rPr sz="2200" b="1" spc="-10" dirty="0">
                <a:latin typeface="Arial Narrow"/>
                <a:cs typeface="Arial Narrow"/>
              </a:rPr>
              <a:t>o</a:t>
            </a:r>
            <a:r>
              <a:rPr sz="2200" b="1" spc="-5" dirty="0">
                <a:latin typeface="Arial Narrow"/>
                <a:cs typeface="Arial Narrow"/>
              </a:rPr>
              <a:t>l </a:t>
            </a:r>
            <a:r>
              <a:rPr sz="2200" b="1" spc="-10" dirty="0">
                <a:latin typeface="Arial Narrow"/>
                <a:cs typeface="Arial Narrow"/>
              </a:rPr>
              <a:t>for</a:t>
            </a:r>
            <a:r>
              <a:rPr sz="2200" b="1" spc="-5" dirty="0">
                <a:latin typeface="Arial Narrow"/>
                <a:cs typeface="Arial Narrow"/>
              </a:rPr>
              <a:t> </a:t>
            </a:r>
            <a:r>
              <a:rPr sz="2200" b="1" spc="-15" dirty="0">
                <a:latin typeface="Arial Narrow"/>
                <a:cs typeface="Arial Narrow"/>
              </a:rPr>
              <a:t>M</a:t>
            </a:r>
            <a:r>
              <a:rPr sz="2200" b="1" spc="-5" dirty="0">
                <a:latin typeface="Arial Narrow"/>
                <a:cs typeface="Arial Narrow"/>
              </a:rPr>
              <a:t>a</a:t>
            </a:r>
            <a:r>
              <a:rPr sz="2200" b="1" spc="-10" dirty="0">
                <a:latin typeface="Arial Narrow"/>
                <a:cs typeface="Arial Narrow"/>
              </a:rPr>
              <a:t>ster</a:t>
            </a:r>
            <a:r>
              <a:rPr sz="2200" b="1" spc="-5" dirty="0">
                <a:latin typeface="Arial Narrow"/>
                <a:cs typeface="Arial Narrow"/>
              </a:rPr>
              <a:t> </a:t>
            </a:r>
            <a:r>
              <a:rPr sz="2200" b="1" spc="-15" dirty="0">
                <a:latin typeface="Arial Narrow"/>
                <a:cs typeface="Arial Narrow"/>
              </a:rPr>
              <a:t>T</a:t>
            </a:r>
            <a:r>
              <a:rPr sz="2200" b="1" spc="-5" dirty="0">
                <a:latin typeface="Arial Narrow"/>
                <a:cs typeface="Arial Narrow"/>
              </a:rPr>
              <a:t>e</a:t>
            </a:r>
            <a:r>
              <a:rPr sz="2200" b="1" spc="-10" dirty="0">
                <a:latin typeface="Arial Narrow"/>
                <a:cs typeface="Arial Narrow"/>
              </a:rPr>
              <a:t>acher</a:t>
            </a:r>
            <a:r>
              <a:rPr sz="2200" b="1" spc="-5" dirty="0">
                <a:latin typeface="Arial Narrow"/>
                <a:cs typeface="Arial Narrow"/>
              </a:rPr>
              <a:t> </a:t>
            </a:r>
            <a:r>
              <a:rPr sz="2200" b="1" spc="5" dirty="0">
                <a:latin typeface="Arial Narrow"/>
                <a:cs typeface="Arial Narrow"/>
              </a:rPr>
              <a:t>I</a:t>
            </a:r>
            <a:r>
              <a:rPr sz="2200" b="1" spc="-10" dirty="0">
                <a:latin typeface="Arial Narrow"/>
                <a:cs typeface="Arial Narrow"/>
              </a:rPr>
              <a:t>-IV</a:t>
            </a:r>
            <a:r>
              <a:rPr sz="2200" b="1" spc="-5" dirty="0">
                <a:latin typeface="Arial Narrow"/>
                <a:cs typeface="Arial Narrow"/>
              </a:rPr>
              <a:t> </a:t>
            </a:r>
            <a:r>
              <a:rPr sz="2200" b="1" spc="-10" dirty="0">
                <a:latin typeface="Arial Narrow"/>
                <a:cs typeface="Arial Narrow"/>
              </a:rPr>
              <a:t>(Highly</a:t>
            </a:r>
            <a:r>
              <a:rPr sz="2200" b="1" spc="-5" dirty="0">
                <a:latin typeface="Arial Narrow"/>
                <a:cs typeface="Arial Narrow"/>
              </a:rPr>
              <a:t> </a:t>
            </a:r>
            <a:r>
              <a:rPr sz="2200" b="1" spc="-15" dirty="0">
                <a:latin typeface="Arial Narrow"/>
                <a:cs typeface="Arial Narrow"/>
              </a:rPr>
              <a:t>P</a:t>
            </a:r>
            <a:r>
              <a:rPr sz="2200" b="1" spc="-20" dirty="0">
                <a:latin typeface="Arial Narrow"/>
                <a:cs typeface="Arial Narrow"/>
              </a:rPr>
              <a:t>r</a:t>
            </a:r>
            <a:r>
              <a:rPr sz="2200" b="1" spc="-10" dirty="0">
                <a:latin typeface="Arial Narrow"/>
                <a:cs typeface="Arial Narrow"/>
              </a:rPr>
              <a:t>ofic</a:t>
            </a:r>
            <a:r>
              <a:rPr sz="2200" b="1" dirty="0">
                <a:latin typeface="Arial Narrow"/>
                <a:cs typeface="Arial Narrow"/>
              </a:rPr>
              <a:t>i</a:t>
            </a:r>
            <a:r>
              <a:rPr sz="2200" b="1" spc="-10" dirty="0">
                <a:latin typeface="Arial Narrow"/>
                <a:cs typeface="Arial Narrow"/>
              </a:rPr>
              <a:t>ent</a:t>
            </a:r>
            <a:r>
              <a:rPr sz="2200" b="1" spc="-5" dirty="0">
                <a:latin typeface="Arial Narrow"/>
                <a:cs typeface="Arial Narrow"/>
              </a:rPr>
              <a:t> </a:t>
            </a:r>
            <a:r>
              <a:rPr sz="2200" b="1" spc="-10" dirty="0">
                <a:latin typeface="Arial Narrow"/>
                <a:cs typeface="Arial Narrow"/>
              </a:rPr>
              <a:t>Teachers)</a:t>
            </a:r>
            <a:endParaRPr sz="2200" dirty="0">
              <a:latin typeface="Arial Narrow"/>
              <a:cs typeface="Arial Narrow"/>
            </a:endParaRPr>
          </a:p>
        </p:txBody>
      </p:sp>
      <p:sp>
        <p:nvSpPr>
          <p:cNvPr id="12" name="object 12"/>
          <p:cNvSpPr txBox="1">
            <a:spLocks noGrp="1"/>
          </p:cNvSpPr>
          <p:nvPr>
            <p:ph type="sldNum" sz="quarter" idx="12"/>
          </p:nvPr>
        </p:nvSpPr>
        <p:spPr>
          <a:prstGeom prst="rect">
            <a:avLst/>
          </a:prstGeom>
        </p:spPr>
        <p:txBody>
          <a:bodyPr vert="horz" wrap="square" lIns="0" tIns="0" rIns="0" bIns="0" rtlCol="0">
            <a:noAutofit/>
          </a:bodyPr>
          <a:lstStyle/>
          <a:p>
            <a:pPr marL="38735"/>
            <a:r>
              <a:rPr sz="1000" spc="-10" dirty="0">
                <a:latin typeface="Arial"/>
                <a:cs typeface="Arial"/>
              </a:rPr>
              <a:t>1</a:t>
            </a:r>
            <a:endParaRPr sz="1000">
              <a:latin typeface="Arial"/>
              <a:cs typeface="Arial"/>
            </a:endParaRPr>
          </a:p>
        </p:txBody>
      </p:sp>
      <p:sp>
        <p:nvSpPr>
          <p:cNvPr id="10" name="object 10"/>
          <p:cNvSpPr txBox="1"/>
          <p:nvPr/>
        </p:nvSpPr>
        <p:spPr>
          <a:xfrm>
            <a:off x="8128000" y="1573787"/>
            <a:ext cx="2165985" cy="512445"/>
          </a:xfrm>
          <a:prstGeom prst="rect">
            <a:avLst/>
          </a:prstGeom>
        </p:spPr>
        <p:txBody>
          <a:bodyPr vert="horz" wrap="square" lIns="0" tIns="0" rIns="0" bIns="0" rtlCol="0">
            <a:noAutofit/>
          </a:bodyPr>
          <a:lstStyle/>
          <a:p>
            <a:pPr marL="413384" marR="12700" indent="-401320">
              <a:lnSpc>
                <a:spcPts val="2050"/>
              </a:lnSpc>
            </a:pPr>
            <a:r>
              <a:rPr sz="1850" b="1" spc="-10" dirty="0">
                <a:latin typeface="Arial Narrow"/>
                <a:cs typeface="Arial Narrow"/>
              </a:rPr>
              <a:t>in</a:t>
            </a:r>
            <a:r>
              <a:rPr sz="1850" b="1" spc="-5" dirty="0">
                <a:latin typeface="Arial Narrow"/>
                <a:cs typeface="Arial Narrow"/>
              </a:rPr>
              <a:t> t</a:t>
            </a:r>
            <a:r>
              <a:rPr sz="1850" b="1" spc="-20" dirty="0">
                <a:latin typeface="Arial Narrow"/>
                <a:cs typeface="Arial Narrow"/>
              </a:rPr>
              <a:t>h</a:t>
            </a:r>
            <a:r>
              <a:rPr sz="1850" b="1" spc="-10" dirty="0">
                <a:latin typeface="Arial Narrow"/>
                <a:cs typeface="Arial Narrow"/>
              </a:rPr>
              <a:t>e</a:t>
            </a:r>
            <a:r>
              <a:rPr sz="1850" b="1" spc="-5" dirty="0">
                <a:latin typeface="Arial Narrow"/>
                <a:cs typeface="Arial Narrow"/>
              </a:rPr>
              <a:t> </a:t>
            </a:r>
            <a:r>
              <a:rPr sz="1850" b="1" dirty="0">
                <a:latin typeface="Arial Narrow"/>
                <a:cs typeface="Arial Narrow"/>
              </a:rPr>
              <a:t>t</a:t>
            </a:r>
            <a:r>
              <a:rPr sz="1850" b="1" spc="-10" dirty="0">
                <a:latin typeface="Arial Narrow"/>
                <a:cs typeface="Arial Narrow"/>
              </a:rPr>
              <a:t>ime of</a:t>
            </a:r>
            <a:r>
              <a:rPr sz="1850" b="1" spc="-5" dirty="0">
                <a:latin typeface="Arial Narrow"/>
                <a:cs typeface="Arial Narrow"/>
              </a:rPr>
              <a:t> </a:t>
            </a:r>
            <a:r>
              <a:rPr sz="1850" b="1" spc="-15" dirty="0">
                <a:latin typeface="Arial Narrow"/>
                <a:cs typeface="Arial Narrow"/>
              </a:rPr>
              <a:t>C</a:t>
            </a:r>
            <a:r>
              <a:rPr sz="1850" b="1" spc="-10" dirty="0">
                <a:latin typeface="Arial Narrow"/>
                <a:cs typeface="Arial Narrow"/>
              </a:rPr>
              <a:t>OVID</a:t>
            </a:r>
            <a:r>
              <a:rPr sz="1850" b="1" spc="-15" dirty="0">
                <a:latin typeface="Arial Narrow"/>
                <a:cs typeface="Arial Narrow"/>
              </a:rPr>
              <a:t>-19</a:t>
            </a:r>
            <a:r>
              <a:rPr sz="1850" b="1" spc="-10" dirty="0">
                <a:latin typeface="Arial Narrow"/>
                <a:cs typeface="Arial Narrow"/>
              </a:rPr>
              <a:t> S.</a:t>
            </a:r>
            <a:r>
              <a:rPr sz="1850" b="1" spc="-20" dirty="0">
                <a:latin typeface="Arial Narrow"/>
                <a:cs typeface="Arial Narrow"/>
              </a:rPr>
              <a:t>Y</a:t>
            </a:r>
            <a:r>
              <a:rPr sz="1850" b="1" spc="-5" dirty="0">
                <a:latin typeface="Arial Narrow"/>
                <a:cs typeface="Arial Narrow"/>
              </a:rPr>
              <a:t>. 2</a:t>
            </a:r>
            <a:r>
              <a:rPr sz="1850" b="1" spc="-10" dirty="0">
                <a:latin typeface="Arial Narrow"/>
                <a:cs typeface="Arial Narrow"/>
              </a:rPr>
              <a:t>02</a:t>
            </a:r>
            <a:r>
              <a:rPr sz="1850" b="1" spc="-15" dirty="0">
                <a:latin typeface="Arial Narrow"/>
                <a:cs typeface="Arial Narrow"/>
              </a:rPr>
              <a:t>1</a:t>
            </a:r>
            <a:r>
              <a:rPr sz="1850" b="1" dirty="0">
                <a:latin typeface="Arial Narrow"/>
                <a:cs typeface="Arial Narrow"/>
              </a:rPr>
              <a:t>-</a:t>
            </a:r>
            <a:r>
              <a:rPr sz="1850" b="1" spc="-10" dirty="0">
                <a:latin typeface="Arial Narrow"/>
                <a:cs typeface="Arial Narrow"/>
              </a:rPr>
              <a:t>2022</a:t>
            </a:r>
            <a:endParaRPr sz="1850" dirty="0">
              <a:latin typeface="Arial Narrow"/>
              <a:cs typeface="Arial Narrow"/>
            </a:endParaRPr>
          </a:p>
        </p:txBody>
      </p:sp>
      <p:graphicFrame>
        <p:nvGraphicFramePr>
          <p:cNvPr id="11" name="object 11"/>
          <p:cNvGraphicFramePr>
            <a:graphicFrameLocks noGrp="1"/>
          </p:cNvGraphicFramePr>
          <p:nvPr>
            <p:extLst>
              <p:ext uri="{D42A27DB-BD31-4B8C-83A1-F6EECF244321}">
                <p14:modId xmlns:p14="http://schemas.microsoft.com/office/powerpoint/2010/main" val="2537477687"/>
              </p:ext>
            </p:extLst>
          </p:nvPr>
        </p:nvGraphicFramePr>
        <p:xfrm>
          <a:off x="888999" y="2565582"/>
          <a:ext cx="17087849" cy="7199756"/>
        </p:xfrm>
        <a:graphic>
          <a:graphicData uri="http://schemas.openxmlformats.org/drawingml/2006/table">
            <a:tbl>
              <a:tblPr firstRow="1" bandRow="1">
                <a:tableStyleId>{2D5ABB26-0587-4C30-8999-92F81FD0307C}</a:tableStyleId>
              </a:tblPr>
              <a:tblGrid>
                <a:gridCol w="2640203">
                  <a:extLst>
                    <a:ext uri="{9D8B030D-6E8A-4147-A177-3AD203B41FA5}">
                      <a16:colId xmlns:a16="http://schemas.microsoft.com/office/drawing/2014/main" val="20000"/>
                    </a:ext>
                  </a:extLst>
                </a:gridCol>
                <a:gridCol w="1000181">
                  <a:extLst>
                    <a:ext uri="{9D8B030D-6E8A-4147-A177-3AD203B41FA5}">
                      <a16:colId xmlns:a16="http://schemas.microsoft.com/office/drawing/2014/main" val="20001"/>
                    </a:ext>
                  </a:extLst>
                </a:gridCol>
                <a:gridCol w="3401534">
                  <a:extLst>
                    <a:ext uri="{9D8B030D-6E8A-4147-A177-3AD203B41FA5}">
                      <a16:colId xmlns:a16="http://schemas.microsoft.com/office/drawing/2014/main" val="20002"/>
                    </a:ext>
                  </a:extLst>
                </a:gridCol>
                <a:gridCol w="3392490">
                  <a:extLst>
                    <a:ext uri="{9D8B030D-6E8A-4147-A177-3AD203B41FA5}">
                      <a16:colId xmlns:a16="http://schemas.microsoft.com/office/drawing/2014/main" val="20003"/>
                    </a:ext>
                  </a:extLst>
                </a:gridCol>
                <a:gridCol w="535992">
                  <a:extLst>
                    <a:ext uri="{9D8B030D-6E8A-4147-A177-3AD203B41FA5}">
                      <a16:colId xmlns:a16="http://schemas.microsoft.com/office/drawing/2014/main" val="20004"/>
                    </a:ext>
                  </a:extLst>
                </a:gridCol>
                <a:gridCol w="2862753">
                  <a:extLst>
                    <a:ext uri="{9D8B030D-6E8A-4147-A177-3AD203B41FA5}">
                      <a16:colId xmlns:a16="http://schemas.microsoft.com/office/drawing/2014/main" val="20005"/>
                    </a:ext>
                  </a:extLst>
                </a:gridCol>
                <a:gridCol w="179557">
                  <a:extLst>
                    <a:ext uri="{9D8B030D-6E8A-4147-A177-3AD203B41FA5}">
                      <a16:colId xmlns:a16="http://schemas.microsoft.com/office/drawing/2014/main" val="20006"/>
                    </a:ext>
                  </a:extLst>
                </a:gridCol>
                <a:gridCol w="3075139">
                  <a:extLst>
                    <a:ext uri="{9D8B030D-6E8A-4147-A177-3AD203B41FA5}">
                      <a16:colId xmlns:a16="http://schemas.microsoft.com/office/drawing/2014/main" val="20007"/>
                    </a:ext>
                  </a:extLst>
                </a:gridCol>
              </a:tblGrid>
              <a:tr h="1026032">
                <a:tc>
                  <a:txBody>
                    <a:bodyPr/>
                    <a:lstStyle/>
                    <a:p>
                      <a:pPr marL="151765">
                        <a:lnSpc>
                          <a:spcPct val="100000"/>
                        </a:lnSpc>
                      </a:pPr>
                      <a:r>
                        <a:rPr sz="1200" dirty="0">
                          <a:latin typeface="Arial Narrow"/>
                          <a:cs typeface="Arial Narrow"/>
                        </a:rPr>
                        <a:t>Depa</a:t>
                      </a:r>
                      <a:r>
                        <a:rPr sz="1200" spc="5" dirty="0">
                          <a:latin typeface="Arial Narrow"/>
                          <a:cs typeface="Arial Narrow"/>
                        </a:rPr>
                        <a:t>r</a:t>
                      </a:r>
                      <a:r>
                        <a:rPr sz="1200" spc="0" dirty="0">
                          <a:latin typeface="Arial Narrow"/>
                          <a:cs typeface="Arial Narrow"/>
                        </a:rPr>
                        <a:t>tment</a:t>
                      </a:r>
                      <a:r>
                        <a:rPr sz="1200" spc="-5" dirty="0">
                          <a:latin typeface="Arial Narrow"/>
                          <a:cs typeface="Arial Narrow"/>
                        </a:rPr>
                        <a:t> </a:t>
                      </a:r>
                      <a:r>
                        <a:rPr sz="1200" spc="0" dirty="0">
                          <a:latin typeface="Arial Narrow"/>
                          <a:cs typeface="Arial Narrow"/>
                        </a:rPr>
                        <a:t>of</a:t>
                      </a:r>
                      <a:r>
                        <a:rPr sz="1200" spc="-5" dirty="0">
                          <a:latin typeface="Arial Narrow"/>
                          <a:cs typeface="Arial Narrow"/>
                        </a:rPr>
                        <a:t> E</a:t>
                      </a:r>
                      <a:r>
                        <a:rPr sz="1200" spc="0" dirty="0">
                          <a:latin typeface="Arial Narrow"/>
                          <a:cs typeface="Arial Narrow"/>
                        </a:rPr>
                        <a:t>du</a:t>
                      </a:r>
                      <a:r>
                        <a:rPr sz="1200" spc="5" dirty="0">
                          <a:latin typeface="Arial Narrow"/>
                          <a:cs typeface="Arial Narrow"/>
                        </a:rPr>
                        <a:t>c</a:t>
                      </a:r>
                      <a:r>
                        <a:rPr sz="1200" spc="0" dirty="0">
                          <a:latin typeface="Arial Narrow"/>
                          <a:cs typeface="Arial Narrow"/>
                        </a:rPr>
                        <a:t>at</a:t>
                      </a:r>
                      <a:r>
                        <a:rPr sz="1200" spc="-5" dirty="0">
                          <a:latin typeface="Arial Narrow"/>
                          <a:cs typeface="Arial Narrow"/>
                        </a:rPr>
                        <a:t>i</a:t>
                      </a:r>
                      <a:r>
                        <a:rPr sz="1200" spc="0" dirty="0">
                          <a:latin typeface="Arial Narrow"/>
                          <a:cs typeface="Arial Narrow"/>
                        </a:rPr>
                        <a:t>on</a:t>
                      </a:r>
                      <a:endParaRPr sz="1200">
                        <a:latin typeface="Arial Narrow"/>
                        <a:cs typeface="Arial Narrow"/>
                      </a:endParaRPr>
                    </a:p>
                  </a:txBody>
                  <a:tcPr marL="0" marR="0" marT="0" marB="0">
                    <a:lnL w="13462">
                      <a:solidFill>
                        <a:srgbClr val="000000"/>
                      </a:solidFill>
                      <a:prstDash val="solid"/>
                    </a:lnL>
                    <a:lnR w="13461">
                      <a:solidFill>
                        <a:srgbClr val="000000"/>
                      </a:solidFill>
                      <a:prstDash val="solid"/>
                    </a:lnR>
                    <a:lnT w="13462">
                      <a:solidFill>
                        <a:srgbClr val="000000"/>
                      </a:solidFill>
                      <a:prstDash val="solid"/>
                    </a:lnT>
                    <a:lnB w="13462">
                      <a:solidFill>
                        <a:srgbClr val="000000"/>
                      </a:solidFill>
                      <a:prstDash val="solid"/>
                    </a:lnB>
                  </a:tcPr>
                </a:tc>
                <a:tc gridSpan="4">
                  <a:txBody>
                    <a:bodyPr/>
                    <a:lstStyle/>
                    <a:p>
                      <a:pPr marL="991235">
                        <a:lnSpc>
                          <a:spcPct val="100000"/>
                        </a:lnSpc>
                      </a:pPr>
                      <a:r>
                        <a:rPr sz="2400" b="1" spc="-5" dirty="0">
                          <a:latin typeface="Arial Narrow"/>
                          <a:cs typeface="Arial Narrow"/>
                        </a:rPr>
                        <a:t>P</a:t>
                      </a:r>
                      <a:r>
                        <a:rPr sz="2400" b="1" spc="0" dirty="0">
                          <a:latin typeface="Arial Narrow"/>
                          <a:cs typeface="Arial Narrow"/>
                        </a:rPr>
                        <a:t>OSITION</a:t>
                      </a:r>
                      <a:r>
                        <a:rPr sz="2400" b="1" spc="-5" dirty="0">
                          <a:latin typeface="Arial Narrow"/>
                          <a:cs typeface="Arial Narrow"/>
                        </a:rPr>
                        <a:t> </a:t>
                      </a:r>
                      <a:r>
                        <a:rPr sz="2400" b="1" spc="0" dirty="0">
                          <a:latin typeface="Arial Narrow"/>
                          <a:cs typeface="Arial Narrow"/>
                        </a:rPr>
                        <a:t>AND</a:t>
                      </a:r>
                      <a:r>
                        <a:rPr sz="2400" b="1" spc="5" dirty="0">
                          <a:latin typeface="Arial Narrow"/>
                          <a:cs typeface="Arial Narrow"/>
                        </a:rPr>
                        <a:t> </a:t>
                      </a:r>
                      <a:r>
                        <a:rPr sz="2400" b="1" spc="0" dirty="0">
                          <a:latin typeface="Arial Narrow"/>
                          <a:cs typeface="Arial Narrow"/>
                        </a:rPr>
                        <a:t>CO</a:t>
                      </a:r>
                      <a:r>
                        <a:rPr sz="2400" b="1" spc="-15" dirty="0">
                          <a:latin typeface="Arial Narrow"/>
                          <a:cs typeface="Arial Narrow"/>
                        </a:rPr>
                        <a:t>M</a:t>
                      </a:r>
                      <a:r>
                        <a:rPr sz="2400" b="1" spc="-5" dirty="0">
                          <a:latin typeface="Arial Narrow"/>
                          <a:cs typeface="Arial Narrow"/>
                        </a:rPr>
                        <a:t>PE</a:t>
                      </a:r>
                      <a:r>
                        <a:rPr sz="2400" b="1" spc="0" dirty="0">
                          <a:latin typeface="Arial Narrow"/>
                          <a:cs typeface="Arial Narrow"/>
                        </a:rPr>
                        <a:t>T</a:t>
                      </a:r>
                      <a:r>
                        <a:rPr sz="2400" b="1" spc="-5" dirty="0">
                          <a:latin typeface="Arial Narrow"/>
                          <a:cs typeface="Arial Narrow"/>
                        </a:rPr>
                        <a:t>E</a:t>
                      </a:r>
                      <a:r>
                        <a:rPr sz="2400" b="1" spc="0" dirty="0">
                          <a:latin typeface="Arial Narrow"/>
                          <a:cs typeface="Arial Narrow"/>
                        </a:rPr>
                        <a:t>NCY </a:t>
                      </a:r>
                      <a:r>
                        <a:rPr sz="2400" b="1" spc="-5" dirty="0">
                          <a:latin typeface="Arial Narrow"/>
                          <a:cs typeface="Arial Narrow"/>
                        </a:rPr>
                        <a:t>P</a:t>
                      </a:r>
                      <a:r>
                        <a:rPr sz="2400" b="1" spc="0" dirty="0">
                          <a:latin typeface="Arial Narrow"/>
                          <a:cs typeface="Arial Narrow"/>
                        </a:rPr>
                        <a:t>RO</a:t>
                      </a:r>
                      <a:r>
                        <a:rPr sz="2400" b="1" spc="5" dirty="0">
                          <a:latin typeface="Arial Narrow"/>
                          <a:cs typeface="Arial Narrow"/>
                        </a:rPr>
                        <a:t>F</a:t>
                      </a:r>
                      <a:r>
                        <a:rPr sz="2400" b="1" spc="0" dirty="0">
                          <a:latin typeface="Arial Narrow"/>
                          <a:cs typeface="Arial Narrow"/>
                        </a:rPr>
                        <a:t>ILE</a:t>
                      </a:r>
                      <a:endParaRPr sz="2400">
                        <a:latin typeface="Arial Narrow"/>
                        <a:cs typeface="Arial Narrow"/>
                      </a:endParaRPr>
                    </a:p>
                  </a:txBody>
                  <a:tcPr marL="0" marR="0" marT="0" marB="0">
                    <a:lnL w="13461">
                      <a:solidFill>
                        <a:srgbClr val="000000"/>
                      </a:solidFill>
                      <a:prstDash val="solid"/>
                    </a:lnL>
                    <a:lnR w="13462">
                      <a:solidFill>
                        <a:srgbClr val="000000"/>
                      </a:solidFill>
                      <a:prstDash val="solid"/>
                    </a:lnR>
                    <a:lnT w="13462">
                      <a:solidFill>
                        <a:srgbClr val="000000"/>
                      </a:solidFill>
                      <a:prstDash val="solid"/>
                    </a:lnT>
                    <a:lnB w="13462">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2">
                  <a:txBody>
                    <a:bodyPr/>
                    <a:lstStyle/>
                    <a:p>
                      <a:pPr marL="361950">
                        <a:lnSpc>
                          <a:spcPct val="100000"/>
                        </a:lnSpc>
                        <a:tabLst>
                          <a:tab pos="1299210" algn="l"/>
                        </a:tabLst>
                      </a:pPr>
                      <a:r>
                        <a:rPr sz="2000" dirty="0">
                          <a:latin typeface="Arial Narrow"/>
                          <a:cs typeface="Arial Narrow"/>
                        </a:rPr>
                        <a:t>PCP No.</a:t>
                      </a:r>
                      <a:r>
                        <a:rPr sz="2000" spc="-10" dirty="0">
                          <a:latin typeface="Arial Narrow"/>
                          <a:cs typeface="Arial Narrow"/>
                        </a:rPr>
                        <a:t> </a:t>
                      </a:r>
                      <a:r>
                        <a:rPr sz="2000" u="sng" spc="0" dirty="0">
                          <a:latin typeface="Arial Narrow"/>
                          <a:cs typeface="Arial Narrow"/>
                        </a:rPr>
                        <a:t> 	</a:t>
                      </a:r>
                      <a:endParaRPr sz="2000">
                        <a:latin typeface="Arial Narrow"/>
                        <a:cs typeface="Arial Narrow"/>
                      </a:endParaRPr>
                    </a:p>
                  </a:txBody>
                  <a:tcPr marL="0" marR="0" marT="0" marB="0">
                    <a:lnL w="13462">
                      <a:solidFill>
                        <a:srgbClr val="000000"/>
                      </a:solidFill>
                      <a:prstDash val="solid"/>
                    </a:lnL>
                    <a:lnR w="13462">
                      <a:solidFill>
                        <a:srgbClr val="000000"/>
                      </a:solidFill>
                      <a:prstDash val="solid"/>
                    </a:lnR>
                    <a:lnT w="13462">
                      <a:solidFill>
                        <a:srgbClr val="000000"/>
                      </a:solidFill>
                      <a:prstDash val="solid"/>
                    </a:lnT>
                    <a:lnB w="13462">
                      <a:solidFill>
                        <a:srgbClr val="000000"/>
                      </a:solidFill>
                      <a:prstDash val="solid"/>
                    </a:lnB>
                  </a:tcPr>
                </a:tc>
                <a:tc hMerge="1">
                  <a:txBody>
                    <a:bodyPr/>
                    <a:lstStyle/>
                    <a:p>
                      <a:endParaRPr/>
                    </a:p>
                  </a:txBody>
                  <a:tcPr marL="0" marR="0" marT="0" marB="0"/>
                </a:tc>
                <a:tc>
                  <a:txBody>
                    <a:bodyPr/>
                    <a:lstStyle/>
                    <a:p>
                      <a:pPr marL="361950">
                        <a:lnSpc>
                          <a:spcPct val="100000"/>
                        </a:lnSpc>
                      </a:pPr>
                      <a:r>
                        <a:rPr sz="2000" dirty="0">
                          <a:latin typeface="Arial Narrow"/>
                          <a:cs typeface="Arial Narrow"/>
                        </a:rPr>
                        <a:t>Revision</a:t>
                      </a:r>
                      <a:r>
                        <a:rPr sz="2000" spc="5" dirty="0">
                          <a:latin typeface="Arial Narrow"/>
                          <a:cs typeface="Arial Narrow"/>
                        </a:rPr>
                        <a:t> </a:t>
                      </a:r>
                      <a:r>
                        <a:rPr sz="2000" spc="0" dirty="0">
                          <a:latin typeface="Arial Narrow"/>
                          <a:cs typeface="Arial Narrow"/>
                        </a:rPr>
                        <a:t>Co</a:t>
                      </a:r>
                      <a:r>
                        <a:rPr sz="2000" spc="-10" dirty="0">
                          <a:latin typeface="Arial Narrow"/>
                          <a:cs typeface="Arial Narrow"/>
                        </a:rPr>
                        <a:t>d</a:t>
                      </a:r>
                      <a:r>
                        <a:rPr sz="2000" spc="0" dirty="0">
                          <a:latin typeface="Arial Narrow"/>
                          <a:cs typeface="Arial Narrow"/>
                        </a:rPr>
                        <a:t>e: </a:t>
                      </a:r>
                      <a:r>
                        <a:rPr sz="2000" spc="-10" dirty="0">
                          <a:latin typeface="Arial Narrow"/>
                          <a:cs typeface="Arial Narrow"/>
                        </a:rPr>
                        <a:t>0</a:t>
                      </a:r>
                      <a:r>
                        <a:rPr sz="2000" spc="0" dirty="0">
                          <a:latin typeface="Arial Narrow"/>
                          <a:cs typeface="Arial Narrow"/>
                        </a:rPr>
                        <a:t>0</a:t>
                      </a:r>
                      <a:endParaRPr sz="2000">
                        <a:latin typeface="Arial Narrow"/>
                        <a:cs typeface="Arial Narrow"/>
                      </a:endParaRPr>
                    </a:p>
                  </a:txBody>
                  <a:tcPr marL="0" marR="0" marT="0" marB="0">
                    <a:lnL w="13462">
                      <a:solidFill>
                        <a:srgbClr val="000000"/>
                      </a:solidFill>
                      <a:prstDash val="solid"/>
                    </a:lnL>
                    <a:lnR w="19558">
                      <a:solidFill>
                        <a:srgbClr val="000000"/>
                      </a:solidFill>
                      <a:prstDash val="solid"/>
                    </a:lnR>
                    <a:lnT w="13462">
                      <a:solidFill>
                        <a:srgbClr val="000000"/>
                      </a:solidFill>
                      <a:prstDash val="solid"/>
                    </a:lnT>
                    <a:lnB w="13462">
                      <a:solidFill>
                        <a:srgbClr val="000000"/>
                      </a:solidFill>
                      <a:prstDash val="solid"/>
                    </a:lnB>
                  </a:tcPr>
                </a:tc>
                <a:extLst>
                  <a:ext uri="{0D108BD9-81ED-4DB2-BD59-A6C34878D82A}">
                    <a16:rowId xmlns:a16="http://schemas.microsoft.com/office/drawing/2014/main" val="10000"/>
                  </a:ext>
                </a:extLst>
              </a:tr>
              <a:tr h="313944">
                <a:tc>
                  <a:txBody>
                    <a:bodyPr/>
                    <a:lstStyle/>
                    <a:p>
                      <a:pPr marL="75565">
                        <a:lnSpc>
                          <a:spcPct val="100000"/>
                        </a:lnSpc>
                      </a:pPr>
                      <a:r>
                        <a:rPr sz="2000" b="1" dirty="0">
                          <a:latin typeface="Arial Narrow"/>
                          <a:cs typeface="Arial Narrow"/>
                        </a:rPr>
                        <a:t>Po</a:t>
                      </a:r>
                      <a:r>
                        <a:rPr sz="2000" b="1" spc="-5" dirty="0">
                          <a:latin typeface="Arial Narrow"/>
                          <a:cs typeface="Arial Narrow"/>
                        </a:rPr>
                        <a:t>s</a:t>
                      </a:r>
                      <a:r>
                        <a:rPr sz="2000" b="1" spc="0" dirty="0">
                          <a:latin typeface="Arial Narrow"/>
                          <a:cs typeface="Arial Narrow"/>
                        </a:rPr>
                        <a:t>i</a:t>
                      </a:r>
                      <a:r>
                        <a:rPr sz="2000" b="1" spc="5" dirty="0">
                          <a:latin typeface="Arial Narrow"/>
                          <a:cs typeface="Arial Narrow"/>
                        </a:rPr>
                        <a:t>t</a:t>
                      </a:r>
                      <a:r>
                        <a:rPr sz="2000" b="1" spc="0" dirty="0">
                          <a:latin typeface="Arial Narrow"/>
                          <a:cs typeface="Arial Narrow"/>
                        </a:rPr>
                        <a:t>ion</a:t>
                      </a:r>
                      <a:r>
                        <a:rPr sz="2000" b="1" spc="-5" dirty="0">
                          <a:latin typeface="Arial Narrow"/>
                          <a:cs typeface="Arial Narrow"/>
                        </a:rPr>
                        <a:t> </a:t>
                      </a:r>
                      <a:r>
                        <a:rPr sz="2000" b="1" spc="0" dirty="0">
                          <a:latin typeface="Arial Narrow"/>
                          <a:cs typeface="Arial Narrow"/>
                        </a:rPr>
                        <a:t>Ti</a:t>
                      </a:r>
                      <a:r>
                        <a:rPr sz="2000" b="1" spc="5" dirty="0">
                          <a:latin typeface="Arial Narrow"/>
                          <a:cs typeface="Arial Narrow"/>
                        </a:rPr>
                        <a:t>t</a:t>
                      </a:r>
                      <a:r>
                        <a:rPr sz="2000" b="1" spc="0" dirty="0">
                          <a:latin typeface="Arial Narrow"/>
                          <a:cs typeface="Arial Narrow"/>
                        </a:rPr>
                        <a:t>le</a:t>
                      </a:r>
                      <a:endParaRPr sz="2000">
                        <a:latin typeface="Arial Narrow"/>
                        <a:cs typeface="Arial Narrow"/>
                      </a:endParaRPr>
                    </a:p>
                  </a:txBody>
                  <a:tcPr marL="0" marR="0" marT="0" marB="0">
                    <a:lnL w="13462">
                      <a:solidFill>
                        <a:srgbClr val="000000"/>
                      </a:solidFill>
                      <a:prstDash val="solid"/>
                    </a:lnL>
                    <a:lnR w="13461">
                      <a:solidFill>
                        <a:srgbClr val="000000"/>
                      </a:solidFill>
                      <a:prstDash val="solid"/>
                    </a:lnR>
                    <a:lnT w="13462">
                      <a:solidFill>
                        <a:srgbClr val="000000"/>
                      </a:solidFill>
                      <a:prstDash val="solid"/>
                    </a:lnT>
                    <a:lnB w="7366">
                      <a:solidFill>
                        <a:srgbClr val="000000"/>
                      </a:solidFill>
                      <a:prstDash val="solid"/>
                    </a:lnB>
                  </a:tcPr>
                </a:tc>
                <a:tc gridSpan="4">
                  <a:txBody>
                    <a:bodyPr/>
                    <a:lstStyle/>
                    <a:p>
                      <a:pPr marL="57150">
                        <a:lnSpc>
                          <a:spcPct val="100000"/>
                        </a:lnSpc>
                      </a:pPr>
                      <a:r>
                        <a:rPr sz="2000" dirty="0">
                          <a:latin typeface="Arial Narrow"/>
                          <a:cs typeface="Arial Narrow"/>
                        </a:rPr>
                        <a:t>Master</a:t>
                      </a:r>
                      <a:r>
                        <a:rPr sz="2000" spc="5" dirty="0">
                          <a:latin typeface="Arial Narrow"/>
                          <a:cs typeface="Arial Narrow"/>
                        </a:rPr>
                        <a:t> </a:t>
                      </a:r>
                      <a:r>
                        <a:rPr sz="2000" spc="0" dirty="0">
                          <a:latin typeface="Arial Narrow"/>
                          <a:cs typeface="Arial Narrow"/>
                        </a:rPr>
                        <a:t>T</a:t>
                      </a:r>
                      <a:r>
                        <a:rPr sz="2000" spc="-5" dirty="0">
                          <a:latin typeface="Arial Narrow"/>
                          <a:cs typeface="Arial Narrow"/>
                        </a:rPr>
                        <a:t>e</a:t>
                      </a:r>
                      <a:r>
                        <a:rPr sz="2000" spc="5" dirty="0">
                          <a:latin typeface="Arial Narrow"/>
                          <a:cs typeface="Arial Narrow"/>
                        </a:rPr>
                        <a:t>a</a:t>
                      </a:r>
                      <a:r>
                        <a:rPr sz="2000" spc="0" dirty="0">
                          <a:latin typeface="Arial Narrow"/>
                          <a:cs typeface="Arial Narrow"/>
                        </a:rPr>
                        <a:t>cher</a:t>
                      </a:r>
                      <a:r>
                        <a:rPr sz="2000" spc="5" dirty="0">
                          <a:latin typeface="Arial Narrow"/>
                          <a:cs typeface="Arial Narrow"/>
                        </a:rPr>
                        <a:t> I-</a:t>
                      </a:r>
                      <a:r>
                        <a:rPr sz="2000" spc="0" dirty="0">
                          <a:latin typeface="Arial Narrow"/>
                          <a:cs typeface="Arial Narrow"/>
                        </a:rPr>
                        <a:t>IV</a:t>
                      </a:r>
                      <a:endParaRPr sz="2000">
                        <a:latin typeface="Arial Narrow"/>
                        <a:cs typeface="Arial Narrow"/>
                      </a:endParaRPr>
                    </a:p>
                  </a:txBody>
                  <a:tcPr marL="0" marR="0" marT="0" marB="0">
                    <a:lnL w="13461">
                      <a:solidFill>
                        <a:srgbClr val="000000"/>
                      </a:solidFill>
                      <a:prstDash val="solid"/>
                    </a:lnL>
                    <a:lnR w="13462">
                      <a:solidFill>
                        <a:srgbClr val="000000"/>
                      </a:solidFill>
                      <a:prstDash val="solid"/>
                    </a:lnR>
                    <a:lnT w="13462">
                      <a:solidFill>
                        <a:srgbClr val="000000"/>
                      </a:solidFill>
                      <a:prstDash val="solid"/>
                    </a:lnT>
                    <a:lnB w="7366">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2">
                  <a:txBody>
                    <a:bodyPr/>
                    <a:lstStyle/>
                    <a:p>
                      <a:pPr marL="57150">
                        <a:lnSpc>
                          <a:spcPct val="100000"/>
                        </a:lnSpc>
                      </a:pPr>
                      <a:r>
                        <a:rPr sz="2000" b="1" dirty="0">
                          <a:latin typeface="Arial Narrow"/>
                          <a:cs typeface="Arial Narrow"/>
                        </a:rPr>
                        <a:t>S</a:t>
                      </a:r>
                      <a:r>
                        <a:rPr sz="2000" b="1" spc="-5" dirty="0">
                          <a:latin typeface="Arial Narrow"/>
                          <a:cs typeface="Arial Narrow"/>
                        </a:rPr>
                        <a:t>a</a:t>
                      </a:r>
                      <a:r>
                        <a:rPr sz="2000" b="1" spc="0" dirty="0">
                          <a:latin typeface="Arial Narrow"/>
                          <a:cs typeface="Arial Narrow"/>
                        </a:rPr>
                        <a:t>lary G</a:t>
                      </a:r>
                      <a:r>
                        <a:rPr sz="2000" b="1" spc="5" dirty="0">
                          <a:latin typeface="Arial Narrow"/>
                          <a:cs typeface="Arial Narrow"/>
                        </a:rPr>
                        <a:t>r</a:t>
                      </a:r>
                      <a:r>
                        <a:rPr sz="2000" b="1" spc="0" dirty="0">
                          <a:latin typeface="Arial Narrow"/>
                          <a:cs typeface="Arial Narrow"/>
                        </a:rPr>
                        <a:t>a</a:t>
                      </a:r>
                      <a:r>
                        <a:rPr sz="2000" b="1" spc="-5" dirty="0">
                          <a:latin typeface="Arial Narrow"/>
                          <a:cs typeface="Arial Narrow"/>
                        </a:rPr>
                        <a:t>d</a:t>
                      </a:r>
                      <a:r>
                        <a:rPr sz="2000" b="1" spc="0" dirty="0">
                          <a:latin typeface="Arial Narrow"/>
                          <a:cs typeface="Arial Narrow"/>
                        </a:rPr>
                        <a:t>e</a:t>
                      </a:r>
                      <a:endParaRPr sz="2000">
                        <a:latin typeface="Arial Narrow"/>
                        <a:cs typeface="Arial Narrow"/>
                      </a:endParaRPr>
                    </a:p>
                  </a:txBody>
                  <a:tcPr marL="0" marR="0" marT="0" marB="0">
                    <a:lnL w="13462">
                      <a:solidFill>
                        <a:srgbClr val="000000"/>
                      </a:solidFill>
                      <a:prstDash val="solid"/>
                    </a:lnL>
                    <a:lnR w="13462">
                      <a:solidFill>
                        <a:srgbClr val="000000"/>
                      </a:solidFill>
                      <a:prstDash val="solid"/>
                    </a:lnR>
                    <a:lnT w="13462">
                      <a:solidFill>
                        <a:srgbClr val="000000"/>
                      </a:solidFill>
                      <a:prstDash val="solid"/>
                    </a:lnT>
                    <a:lnB w="7366">
                      <a:solidFill>
                        <a:srgbClr val="000000"/>
                      </a:solidFill>
                      <a:prstDash val="solid"/>
                    </a:lnB>
                  </a:tcPr>
                </a:tc>
                <a:tc hMerge="1">
                  <a:txBody>
                    <a:bodyPr/>
                    <a:lstStyle/>
                    <a:p>
                      <a:endParaRPr/>
                    </a:p>
                  </a:txBody>
                  <a:tcPr marL="0" marR="0" marT="0" marB="0"/>
                </a:tc>
                <a:tc>
                  <a:txBody>
                    <a:bodyPr/>
                    <a:lstStyle/>
                    <a:p>
                      <a:endParaRPr sz="2000">
                        <a:latin typeface="Arial Narrow"/>
                        <a:cs typeface="Arial Narrow"/>
                      </a:endParaRPr>
                    </a:p>
                  </a:txBody>
                  <a:tcPr marL="0" marR="0" marT="0" marB="0">
                    <a:lnL w="13462">
                      <a:solidFill>
                        <a:srgbClr val="000000"/>
                      </a:solidFill>
                      <a:prstDash val="solid"/>
                    </a:lnL>
                    <a:lnR w="19558">
                      <a:solidFill>
                        <a:srgbClr val="000000"/>
                      </a:solidFill>
                      <a:prstDash val="solid"/>
                    </a:lnR>
                    <a:lnT w="13462">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555499">
                <a:tc>
                  <a:txBody>
                    <a:bodyPr/>
                    <a:lstStyle/>
                    <a:p>
                      <a:pPr marL="75565">
                        <a:lnSpc>
                          <a:spcPct val="100000"/>
                        </a:lnSpc>
                      </a:pPr>
                      <a:r>
                        <a:rPr sz="2000" b="1" dirty="0">
                          <a:latin typeface="Arial Narrow"/>
                          <a:cs typeface="Arial Narrow"/>
                        </a:rPr>
                        <a:t>P</a:t>
                      </a:r>
                      <a:r>
                        <a:rPr sz="2000" b="1" spc="-5" dirty="0">
                          <a:latin typeface="Arial Narrow"/>
                          <a:cs typeface="Arial Narrow"/>
                        </a:rPr>
                        <a:t>a</a:t>
                      </a:r>
                      <a:r>
                        <a:rPr sz="2000" b="1" spc="5" dirty="0">
                          <a:latin typeface="Arial Narrow"/>
                          <a:cs typeface="Arial Narrow"/>
                        </a:rPr>
                        <a:t>r</a:t>
                      </a:r>
                      <a:r>
                        <a:rPr sz="2000" b="1" spc="0" dirty="0">
                          <a:latin typeface="Arial Narrow"/>
                          <a:cs typeface="Arial Narrow"/>
                        </a:rPr>
                        <a:t>e</a:t>
                      </a:r>
                      <a:r>
                        <a:rPr sz="2000" b="1" spc="-5" dirty="0">
                          <a:latin typeface="Arial Narrow"/>
                          <a:cs typeface="Arial Narrow"/>
                        </a:rPr>
                        <a:t>n</a:t>
                      </a:r>
                      <a:r>
                        <a:rPr sz="2000" b="1" spc="5" dirty="0">
                          <a:latin typeface="Arial Narrow"/>
                          <a:cs typeface="Arial Narrow"/>
                        </a:rPr>
                        <a:t>t</a:t>
                      </a:r>
                      <a:r>
                        <a:rPr sz="2000" b="1" spc="0" dirty="0">
                          <a:latin typeface="Arial Narrow"/>
                          <a:cs typeface="Arial Narrow"/>
                        </a:rPr>
                        <a:t>h</a:t>
                      </a:r>
                      <a:r>
                        <a:rPr sz="2000" b="1" spc="-5" dirty="0">
                          <a:latin typeface="Arial Narrow"/>
                          <a:cs typeface="Arial Narrow"/>
                        </a:rPr>
                        <a:t>e</a:t>
                      </a:r>
                      <a:r>
                        <a:rPr sz="2000" b="1" spc="5" dirty="0">
                          <a:latin typeface="Arial Narrow"/>
                          <a:cs typeface="Arial Narrow"/>
                        </a:rPr>
                        <a:t>t</a:t>
                      </a:r>
                      <a:r>
                        <a:rPr sz="2000" b="1" spc="0" dirty="0">
                          <a:latin typeface="Arial Narrow"/>
                          <a:cs typeface="Arial Narrow"/>
                        </a:rPr>
                        <a:t>ic</a:t>
                      </a:r>
                      <a:r>
                        <a:rPr sz="2000" b="1" spc="-10" dirty="0">
                          <a:latin typeface="Arial Narrow"/>
                          <a:cs typeface="Arial Narrow"/>
                        </a:rPr>
                        <a:t>a</a:t>
                      </a:r>
                      <a:r>
                        <a:rPr sz="2000" b="1" spc="0" dirty="0">
                          <a:latin typeface="Arial Narrow"/>
                          <a:cs typeface="Arial Narrow"/>
                        </a:rPr>
                        <a:t>l Ti</a:t>
                      </a:r>
                      <a:r>
                        <a:rPr sz="2000" b="1" spc="5" dirty="0">
                          <a:latin typeface="Arial Narrow"/>
                          <a:cs typeface="Arial Narrow"/>
                        </a:rPr>
                        <a:t>t</a:t>
                      </a:r>
                      <a:r>
                        <a:rPr sz="2000" b="1" spc="0" dirty="0">
                          <a:latin typeface="Arial Narrow"/>
                          <a:cs typeface="Arial Narrow"/>
                        </a:rPr>
                        <a:t>le</a:t>
                      </a:r>
                      <a:endParaRPr sz="2000">
                        <a:latin typeface="Arial Narrow"/>
                        <a:cs typeface="Arial Narrow"/>
                      </a:endParaRPr>
                    </a:p>
                  </a:txBody>
                  <a:tcPr marL="0" marR="0" marT="0" marB="0">
                    <a:lnL w="13462">
                      <a:solidFill>
                        <a:srgbClr val="000000"/>
                      </a:solidFill>
                      <a:prstDash val="solid"/>
                    </a:lnL>
                    <a:lnR w="13461">
                      <a:solidFill>
                        <a:srgbClr val="000000"/>
                      </a:solidFill>
                      <a:prstDash val="solid"/>
                    </a:lnR>
                    <a:lnT w="7366">
                      <a:solidFill>
                        <a:srgbClr val="000000"/>
                      </a:solidFill>
                      <a:prstDash val="solid"/>
                    </a:lnT>
                    <a:lnB w="13462">
                      <a:solidFill>
                        <a:srgbClr val="000000"/>
                      </a:solidFill>
                      <a:prstDash val="solid"/>
                    </a:lnB>
                  </a:tcPr>
                </a:tc>
                <a:tc gridSpan="4">
                  <a:txBody>
                    <a:bodyPr/>
                    <a:lstStyle/>
                    <a:p>
                      <a:endParaRPr sz="2000">
                        <a:latin typeface="Arial Narrow"/>
                        <a:cs typeface="Arial Narrow"/>
                      </a:endParaRPr>
                    </a:p>
                  </a:txBody>
                  <a:tcPr marL="0" marR="0" marT="0" marB="0">
                    <a:lnL w="13461">
                      <a:solidFill>
                        <a:srgbClr val="000000"/>
                      </a:solidFill>
                      <a:prstDash val="solid"/>
                    </a:lnL>
                    <a:lnR w="13462">
                      <a:solidFill>
                        <a:srgbClr val="000000"/>
                      </a:solidFill>
                      <a:prstDash val="solid"/>
                    </a:lnR>
                    <a:lnT w="7366">
                      <a:solidFill>
                        <a:srgbClr val="000000"/>
                      </a:solidFill>
                      <a:prstDash val="solid"/>
                    </a:lnT>
                    <a:lnB w="13462">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2">
                  <a:txBody>
                    <a:bodyPr/>
                    <a:lstStyle/>
                    <a:p>
                      <a:endParaRPr sz="2000">
                        <a:latin typeface="Arial Narrow"/>
                        <a:cs typeface="Arial Narrow"/>
                      </a:endParaRPr>
                    </a:p>
                  </a:txBody>
                  <a:tcPr marL="0" marR="0" marT="0" marB="0">
                    <a:lnL w="13462">
                      <a:solidFill>
                        <a:srgbClr val="000000"/>
                      </a:solidFill>
                      <a:prstDash val="solid"/>
                    </a:lnL>
                    <a:lnR w="13462">
                      <a:solidFill>
                        <a:srgbClr val="000000"/>
                      </a:solidFill>
                      <a:prstDash val="solid"/>
                    </a:lnR>
                    <a:lnT w="7366">
                      <a:solidFill>
                        <a:srgbClr val="000000"/>
                      </a:solidFill>
                      <a:prstDash val="solid"/>
                    </a:lnT>
                    <a:lnB w="13462">
                      <a:solidFill>
                        <a:srgbClr val="000000"/>
                      </a:solidFill>
                      <a:prstDash val="solid"/>
                    </a:lnB>
                  </a:tcPr>
                </a:tc>
                <a:tc hMerge="1">
                  <a:txBody>
                    <a:bodyPr/>
                    <a:lstStyle/>
                    <a:p>
                      <a:endParaRPr/>
                    </a:p>
                  </a:txBody>
                  <a:tcPr marL="0" marR="0" marT="0" marB="0"/>
                </a:tc>
                <a:tc>
                  <a:txBody>
                    <a:bodyPr/>
                    <a:lstStyle/>
                    <a:p>
                      <a:endParaRPr sz="2000">
                        <a:latin typeface="Arial Narrow"/>
                        <a:cs typeface="Arial Narrow"/>
                      </a:endParaRPr>
                    </a:p>
                  </a:txBody>
                  <a:tcPr marL="0" marR="0" marT="0" marB="0">
                    <a:lnL w="13462">
                      <a:solidFill>
                        <a:srgbClr val="000000"/>
                      </a:solidFill>
                      <a:prstDash val="solid"/>
                    </a:lnL>
                    <a:lnR w="19558">
                      <a:solidFill>
                        <a:srgbClr val="000000"/>
                      </a:solidFill>
                      <a:prstDash val="solid"/>
                    </a:lnR>
                    <a:lnT w="7366">
                      <a:solidFill>
                        <a:srgbClr val="000000"/>
                      </a:solidFill>
                      <a:prstDash val="solid"/>
                    </a:lnT>
                    <a:lnB w="13462">
                      <a:solidFill>
                        <a:srgbClr val="000000"/>
                      </a:solidFill>
                      <a:prstDash val="solid"/>
                    </a:lnB>
                  </a:tcPr>
                </a:tc>
                <a:extLst>
                  <a:ext uri="{0D108BD9-81ED-4DB2-BD59-A6C34878D82A}">
                    <a16:rowId xmlns:a16="http://schemas.microsoft.com/office/drawing/2014/main" val="10002"/>
                  </a:ext>
                </a:extLst>
              </a:tr>
              <a:tr h="240791">
                <a:tc>
                  <a:txBody>
                    <a:bodyPr/>
                    <a:lstStyle/>
                    <a:p>
                      <a:pPr marL="75565">
                        <a:lnSpc>
                          <a:spcPct val="100000"/>
                        </a:lnSpc>
                      </a:pPr>
                      <a:r>
                        <a:rPr sz="2000" b="1" dirty="0">
                          <a:latin typeface="Arial Narrow"/>
                          <a:cs typeface="Arial Narrow"/>
                        </a:rPr>
                        <a:t>O</a:t>
                      </a:r>
                      <a:r>
                        <a:rPr sz="2000" b="1" spc="5" dirty="0">
                          <a:latin typeface="Arial Narrow"/>
                          <a:cs typeface="Arial Narrow"/>
                        </a:rPr>
                        <a:t>ff</a:t>
                      </a:r>
                      <a:r>
                        <a:rPr sz="2000" b="1" spc="0" dirty="0">
                          <a:latin typeface="Arial Narrow"/>
                          <a:cs typeface="Arial Narrow"/>
                        </a:rPr>
                        <a:t>ice</a:t>
                      </a:r>
                      <a:r>
                        <a:rPr sz="2000" b="1" spc="-5" dirty="0">
                          <a:latin typeface="Arial Narrow"/>
                          <a:cs typeface="Arial Narrow"/>
                        </a:rPr>
                        <a:t> </a:t>
                      </a:r>
                      <a:r>
                        <a:rPr sz="2000" b="1" spc="0" dirty="0">
                          <a:latin typeface="Arial Narrow"/>
                          <a:cs typeface="Arial Narrow"/>
                        </a:rPr>
                        <a:t>Unit</a:t>
                      </a:r>
                      <a:endParaRPr sz="2000">
                        <a:latin typeface="Arial Narrow"/>
                        <a:cs typeface="Arial Narrow"/>
                      </a:endParaRPr>
                    </a:p>
                  </a:txBody>
                  <a:tcPr marL="0" marR="0" marT="0" marB="0">
                    <a:lnL w="13462">
                      <a:solidFill>
                        <a:srgbClr val="000000"/>
                      </a:solidFill>
                      <a:prstDash val="solid"/>
                    </a:lnL>
                    <a:lnR w="13461">
                      <a:solidFill>
                        <a:srgbClr val="000000"/>
                      </a:solidFill>
                      <a:prstDash val="solid"/>
                    </a:lnR>
                    <a:lnT w="13462">
                      <a:solidFill>
                        <a:srgbClr val="000000"/>
                      </a:solidFill>
                      <a:prstDash val="solid"/>
                    </a:lnT>
                    <a:lnB w="13462">
                      <a:solidFill>
                        <a:srgbClr val="000000"/>
                      </a:solidFill>
                      <a:prstDash val="solid"/>
                    </a:lnB>
                  </a:tcPr>
                </a:tc>
                <a:tc gridSpan="4">
                  <a:txBody>
                    <a:bodyPr/>
                    <a:lstStyle/>
                    <a:p>
                      <a:endParaRPr sz="2000">
                        <a:latin typeface="Arial Narrow"/>
                        <a:cs typeface="Arial Narrow"/>
                      </a:endParaRPr>
                    </a:p>
                  </a:txBody>
                  <a:tcPr marL="0" marR="0" marT="0" marB="0">
                    <a:lnL w="13461">
                      <a:solidFill>
                        <a:srgbClr val="000000"/>
                      </a:solidFill>
                      <a:prstDash val="solid"/>
                    </a:lnL>
                    <a:lnR w="13462">
                      <a:solidFill>
                        <a:srgbClr val="000000"/>
                      </a:solidFill>
                      <a:prstDash val="solid"/>
                    </a:lnR>
                    <a:lnT w="13462">
                      <a:solidFill>
                        <a:srgbClr val="000000"/>
                      </a:solidFill>
                      <a:prstDash val="solid"/>
                    </a:lnT>
                    <a:lnB w="13462">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2">
                  <a:txBody>
                    <a:bodyPr/>
                    <a:lstStyle/>
                    <a:p>
                      <a:pPr marL="57150">
                        <a:lnSpc>
                          <a:spcPct val="100000"/>
                        </a:lnSpc>
                      </a:pPr>
                      <a:r>
                        <a:rPr sz="2000" b="1" dirty="0">
                          <a:latin typeface="Arial Narrow"/>
                          <a:cs typeface="Arial Narrow"/>
                        </a:rPr>
                        <a:t>Ef</a:t>
                      </a:r>
                      <a:r>
                        <a:rPr sz="2000" b="1" spc="5" dirty="0">
                          <a:latin typeface="Arial Narrow"/>
                          <a:cs typeface="Arial Narrow"/>
                        </a:rPr>
                        <a:t>f</a:t>
                      </a:r>
                      <a:r>
                        <a:rPr sz="2000" b="1" spc="0" dirty="0">
                          <a:latin typeface="Arial Narrow"/>
                          <a:cs typeface="Arial Narrow"/>
                        </a:rPr>
                        <a:t>e</a:t>
                      </a:r>
                      <a:r>
                        <a:rPr sz="2000" b="1" spc="-10" dirty="0">
                          <a:latin typeface="Arial Narrow"/>
                          <a:cs typeface="Arial Narrow"/>
                        </a:rPr>
                        <a:t>c</a:t>
                      </a:r>
                      <a:r>
                        <a:rPr sz="2000" b="1" spc="5" dirty="0">
                          <a:latin typeface="Arial Narrow"/>
                          <a:cs typeface="Arial Narrow"/>
                        </a:rPr>
                        <a:t>t</a:t>
                      </a:r>
                      <a:r>
                        <a:rPr sz="2000" b="1" spc="0" dirty="0">
                          <a:latin typeface="Arial Narrow"/>
                          <a:cs typeface="Arial Narrow"/>
                        </a:rPr>
                        <a:t>ivi</a:t>
                      </a:r>
                      <a:r>
                        <a:rPr sz="2000" b="1" spc="5" dirty="0">
                          <a:latin typeface="Arial Narrow"/>
                          <a:cs typeface="Arial Narrow"/>
                        </a:rPr>
                        <a:t>t</a:t>
                      </a:r>
                      <a:r>
                        <a:rPr sz="2000" b="1" spc="0" dirty="0">
                          <a:latin typeface="Arial Narrow"/>
                          <a:cs typeface="Arial Narrow"/>
                        </a:rPr>
                        <a:t>y</a:t>
                      </a:r>
                      <a:r>
                        <a:rPr sz="2000" b="1" spc="-5" dirty="0">
                          <a:latin typeface="Arial Narrow"/>
                          <a:cs typeface="Arial Narrow"/>
                        </a:rPr>
                        <a:t> </a:t>
                      </a:r>
                      <a:r>
                        <a:rPr sz="2000" b="1" spc="0" dirty="0">
                          <a:latin typeface="Arial Narrow"/>
                          <a:cs typeface="Arial Narrow"/>
                        </a:rPr>
                        <a:t>Date</a:t>
                      </a:r>
                      <a:endParaRPr sz="2000">
                        <a:latin typeface="Arial Narrow"/>
                        <a:cs typeface="Arial Narrow"/>
                      </a:endParaRPr>
                    </a:p>
                  </a:txBody>
                  <a:tcPr marL="0" marR="0" marT="0" marB="0">
                    <a:lnL w="13462">
                      <a:solidFill>
                        <a:srgbClr val="000000"/>
                      </a:solidFill>
                      <a:prstDash val="solid"/>
                    </a:lnL>
                    <a:lnR w="13462">
                      <a:solidFill>
                        <a:srgbClr val="000000"/>
                      </a:solidFill>
                      <a:prstDash val="solid"/>
                    </a:lnR>
                    <a:lnT w="13462">
                      <a:solidFill>
                        <a:srgbClr val="000000"/>
                      </a:solidFill>
                      <a:prstDash val="solid"/>
                    </a:lnT>
                    <a:lnB w="13462">
                      <a:solidFill>
                        <a:srgbClr val="000000"/>
                      </a:solidFill>
                      <a:prstDash val="solid"/>
                    </a:lnB>
                  </a:tcPr>
                </a:tc>
                <a:tc hMerge="1">
                  <a:txBody>
                    <a:bodyPr/>
                    <a:lstStyle/>
                    <a:p>
                      <a:endParaRPr/>
                    </a:p>
                  </a:txBody>
                  <a:tcPr marL="0" marR="0" marT="0" marB="0"/>
                </a:tc>
                <a:tc>
                  <a:txBody>
                    <a:bodyPr/>
                    <a:lstStyle/>
                    <a:p>
                      <a:endParaRPr sz="2000">
                        <a:latin typeface="Arial Narrow"/>
                        <a:cs typeface="Arial Narrow"/>
                      </a:endParaRPr>
                    </a:p>
                  </a:txBody>
                  <a:tcPr marL="0" marR="0" marT="0" marB="0">
                    <a:lnL w="13462">
                      <a:solidFill>
                        <a:srgbClr val="000000"/>
                      </a:solidFill>
                      <a:prstDash val="solid"/>
                    </a:lnL>
                    <a:lnR w="19558">
                      <a:solidFill>
                        <a:srgbClr val="000000"/>
                      </a:solidFill>
                      <a:prstDash val="solid"/>
                    </a:lnR>
                    <a:lnT w="13462">
                      <a:solidFill>
                        <a:srgbClr val="000000"/>
                      </a:solidFill>
                      <a:prstDash val="solid"/>
                    </a:lnT>
                    <a:lnB w="13462">
                      <a:solidFill>
                        <a:srgbClr val="000000"/>
                      </a:solidFill>
                      <a:prstDash val="solid"/>
                    </a:lnB>
                  </a:tcPr>
                </a:tc>
                <a:extLst>
                  <a:ext uri="{0D108BD9-81ED-4DB2-BD59-A6C34878D82A}">
                    <a16:rowId xmlns:a16="http://schemas.microsoft.com/office/drawing/2014/main" val="10003"/>
                  </a:ext>
                </a:extLst>
              </a:tr>
              <a:tr h="245364">
                <a:tc>
                  <a:txBody>
                    <a:bodyPr/>
                    <a:lstStyle/>
                    <a:p>
                      <a:pPr marL="75565">
                        <a:lnSpc>
                          <a:spcPct val="100000"/>
                        </a:lnSpc>
                      </a:pPr>
                      <a:r>
                        <a:rPr sz="2000" b="1" dirty="0">
                          <a:latin typeface="Arial Narrow"/>
                          <a:cs typeface="Arial Narrow"/>
                        </a:rPr>
                        <a:t>Rep</a:t>
                      </a:r>
                      <a:r>
                        <a:rPr sz="2000" b="1" spc="5" dirty="0">
                          <a:latin typeface="Arial Narrow"/>
                          <a:cs typeface="Arial Narrow"/>
                        </a:rPr>
                        <a:t>o</a:t>
                      </a:r>
                      <a:r>
                        <a:rPr sz="2000" b="1" spc="-5" dirty="0">
                          <a:latin typeface="Arial Narrow"/>
                          <a:cs typeface="Arial Narrow"/>
                        </a:rPr>
                        <a:t>r</a:t>
                      </a:r>
                      <a:r>
                        <a:rPr sz="2000" b="1" spc="5" dirty="0">
                          <a:latin typeface="Arial Narrow"/>
                          <a:cs typeface="Arial Narrow"/>
                        </a:rPr>
                        <a:t>t</a:t>
                      </a:r>
                      <a:r>
                        <a:rPr sz="2000" b="1" spc="0" dirty="0">
                          <a:latin typeface="Arial Narrow"/>
                          <a:cs typeface="Arial Narrow"/>
                        </a:rPr>
                        <a:t>s</a:t>
                      </a:r>
                      <a:r>
                        <a:rPr sz="2000" b="1" spc="-5" dirty="0">
                          <a:latin typeface="Arial Narrow"/>
                          <a:cs typeface="Arial Narrow"/>
                        </a:rPr>
                        <a:t> </a:t>
                      </a:r>
                      <a:r>
                        <a:rPr sz="2000" b="1" spc="5" dirty="0">
                          <a:latin typeface="Arial Narrow"/>
                          <a:cs typeface="Arial Narrow"/>
                        </a:rPr>
                        <a:t>t</a:t>
                      </a:r>
                      <a:r>
                        <a:rPr sz="2000" b="1" spc="0" dirty="0">
                          <a:latin typeface="Arial Narrow"/>
                          <a:cs typeface="Arial Narrow"/>
                        </a:rPr>
                        <a:t>o</a:t>
                      </a:r>
                      <a:endParaRPr sz="2000">
                        <a:latin typeface="Arial Narrow"/>
                        <a:cs typeface="Arial Narrow"/>
                      </a:endParaRPr>
                    </a:p>
                  </a:txBody>
                  <a:tcPr marL="0" marR="0" marT="0" marB="0">
                    <a:lnL w="13462">
                      <a:solidFill>
                        <a:srgbClr val="000000"/>
                      </a:solidFill>
                      <a:prstDash val="solid"/>
                    </a:lnL>
                    <a:lnR w="13461">
                      <a:solidFill>
                        <a:srgbClr val="000000"/>
                      </a:solidFill>
                      <a:prstDash val="solid"/>
                    </a:lnR>
                    <a:lnT w="13462">
                      <a:solidFill>
                        <a:srgbClr val="000000"/>
                      </a:solidFill>
                      <a:prstDash val="solid"/>
                    </a:lnT>
                    <a:lnB w="13461">
                      <a:solidFill>
                        <a:srgbClr val="000000"/>
                      </a:solidFill>
                      <a:prstDash val="solid"/>
                    </a:lnB>
                  </a:tcPr>
                </a:tc>
                <a:tc gridSpan="4">
                  <a:txBody>
                    <a:bodyPr/>
                    <a:lstStyle/>
                    <a:p>
                      <a:endParaRPr sz="2000">
                        <a:latin typeface="Arial Narrow"/>
                        <a:cs typeface="Arial Narrow"/>
                      </a:endParaRPr>
                    </a:p>
                  </a:txBody>
                  <a:tcPr marL="0" marR="0" marT="0" marB="0">
                    <a:lnL w="13461">
                      <a:solidFill>
                        <a:srgbClr val="000000"/>
                      </a:solidFill>
                      <a:prstDash val="solid"/>
                    </a:lnL>
                    <a:lnR w="13462">
                      <a:solidFill>
                        <a:srgbClr val="000000"/>
                      </a:solidFill>
                      <a:prstDash val="solid"/>
                    </a:lnR>
                    <a:lnT w="13462">
                      <a:solidFill>
                        <a:srgbClr val="000000"/>
                      </a:solidFill>
                      <a:prstDash val="solid"/>
                    </a:lnT>
                    <a:lnB w="13461">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2">
                  <a:txBody>
                    <a:bodyPr/>
                    <a:lstStyle/>
                    <a:p>
                      <a:pPr marL="57150">
                        <a:lnSpc>
                          <a:spcPct val="100000"/>
                        </a:lnSpc>
                      </a:pPr>
                      <a:r>
                        <a:rPr sz="2000" b="1" dirty="0">
                          <a:latin typeface="Arial Narrow"/>
                          <a:cs typeface="Arial Narrow"/>
                        </a:rPr>
                        <a:t>P</a:t>
                      </a:r>
                      <a:r>
                        <a:rPr sz="2000" b="1" spc="-5" dirty="0">
                          <a:latin typeface="Arial Narrow"/>
                          <a:cs typeface="Arial Narrow"/>
                        </a:rPr>
                        <a:t>a</a:t>
                      </a:r>
                      <a:r>
                        <a:rPr sz="2000" b="1" spc="0" dirty="0">
                          <a:latin typeface="Arial Narrow"/>
                          <a:cs typeface="Arial Narrow"/>
                        </a:rPr>
                        <a:t>g</a:t>
                      </a:r>
                      <a:r>
                        <a:rPr sz="2000" b="1" spc="-5" dirty="0">
                          <a:latin typeface="Arial Narrow"/>
                          <a:cs typeface="Arial Narrow"/>
                        </a:rPr>
                        <a:t>e</a:t>
                      </a:r>
                      <a:r>
                        <a:rPr sz="2000" b="1" spc="0" dirty="0">
                          <a:latin typeface="Arial Narrow"/>
                          <a:cs typeface="Arial Narrow"/>
                        </a:rPr>
                        <a:t>/s</a:t>
                      </a:r>
                      <a:endParaRPr sz="2000">
                        <a:latin typeface="Arial Narrow"/>
                        <a:cs typeface="Arial Narrow"/>
                      </a:endParaRPr>
                    </a:p>
                  </a:txBody>
                  <a:tcPr marL="0" marR="0" marT="0" marB="0">
                    <a:lnL w="13462">
                      <a:solidFill>
                        <a:srgbClr val="000000"/>
                      </a:solidFill>
                      <a:prstDash val="solid"/>
                    </a:lnL>
                    <a:lnR w="13462">
                      <a:solidFill>
                        <a:srgbClr val="000000"/>
                      </a:solidFill>
                      <a:prstDash val="solid"/>
                    </a:lnR>
                    <a:lnT w="13462">
                      <a:solidFill>
                        <a:srgbClr val="000000"/>
                      </a:solidFill>
                      <a:prstDash val="solid"/>
                    </a:lnT>
                    <a:lnB w="13461">
                      <a:solidFill>
                        <a:srgbClr val="000000"/>
                      </a:solidFill>
                      <a:prstDash val="solid"/>
                    </a:lnB>
                  </a:tcPr>
                </a:tc>
                <a:tc hMerge="1">
                  <a:txBody>
                    <a:bodyPr/>
                    <a:lstStyle/>
                    <a:p>
                      <a:endParaRPr/>
                    </a:p>
                  </a:txBody>
                  <a:tcPr marL="0" marR="0" marT="0" marB="0"/>
                </a:tc>
                <a:tc>
                  <a:txBody>
                    <a:bodyPr/>
                    <a:lstStyle/>
                    <a:p>
                      <a:endParaRPr sz="2000">
                        <a:latin typeface="Arial Narrow"/>
                        <a:cs typeface="Arial Narrow"/>
                      </a:endParaRPr>
                    </a:p>
                  </a:txBody>
                  <a:tcPr marL="0" marR="0" marT="0" marB="0">
                    <a:lnL w="13462">
                      <a:solidFill>
                        <a:srgbClr val="000000"/>
                      </a:solidFill>
                      <a:prstDash val="solid"/>
                    </a:lnL>
                    <a:lnR w="19558">
                      <a:solidFill>
                        <a:srgbClr val="000000"/>
                      </a:solidFill>
                      <a:prstDash val="solid"/>
                    </a:lnR>
                    <a:lnT w="13462">
                      <a:solidFill>
                        <a:srgbClr val="000000"/>
                      </a:solidFill>
                      <a:prstDash val="solid"/>
                    </a:lnT>
                    <a:lnB w="13461">
                      <a:solidFill>
                        <a:srgbClr val="000000"/>
                      </a:solidFill>
                      <a:prstDash val="solid"/>
                    </a:lnB>
                  </a:tcPr>
                </a:tc>
                <a:extLst>
                  <a:ext uri="{0D108BD9-81ED-4DB2-BD59-A6C34878D82A}">
                    <a16:rowId xmlns:a16="http://schemas.microsoft.com/office/drawing/2014/main" val="10004"/>
                  </a:ext>
                </a:extLst>
              </a:tr>
              <a:tr h="370585">
                <a:tc>
                  <a:txBody>
                    <a:bodyPr/>
                    <a:lstStyle/>
                    <a:p>
                      <a:pPr marL="75565">
                        <a:lnSpc>
                          <a:spcPct val="100000"/>
                        </a:lnSpc>
                      </a:pPr>
                      <a:r>
                        <a:rPr sz="2000" b="1" dirty="0">
                          <a:latin typeface="Arial Narrow"/>
                          <a:cs typeface="Arial Narrow"/>
                        </a:rPr>
                        <a:t>Po</a:t>
                      </a:r>
                      <a:r>
                        <a:rPr sz="2000" b="1" spc="-5" dirty="0">
                          <a:latin typeface="Arial Narrow"/>
                          <a:cs typeface="Arial Narrow"/>
                        </a:rPr>
                        <a:t>s</a:t>
                      </a:r>
                      <a:r>
                        <a:rPr sz="2000" b="1" spc="0" dirty="0">
                          <a:latin typeface="Arial Narrow"/>
                          <a:cs typeface="Arial Narrow"/>
                        </a:rPr>
                        <a:t>i</a:t>
                      </a:r>
                      <a:r>
                        <a:rPr sz="2000" b="1" spc="5" dirty="0">
                          <a:latin typeface="Arial Narrow"/>
                          <a:cs typeface="Arial Narrow"/>
                        </a:rPr>
                        <a:t>t</a:t>
                      </a:r>
                      <a:r>
                        <a:rPr sz="2000" b="1" spc="0" dirty="0">
                          <a:latin typeface="Arial Narrow"/>
                          <a:cs typeface="Arial Narrow"/>
                        </a:rPr>
                        <a:t>ion</a:t>
                      </a:r>
                      <a:r>
                        <a:rPr sz="2000" b="1" spc="-5" dirty="0">
                          <a:latin typeface="Arial Narrow"/>
                          <a:cs typeface="Arial Narrow"/>
                        </a:rPr>
                        <a:t> </a:t>
                      </a:r>
                      <a:r>
                        <a:rPr sz="2000" b="1" spc="0" dirty="0">
                          <a:latin typeface="Arial Narrow"/>
                          <a:cs typeface="Arial Narrow"/>
                        </a:rPr>
                        <a:t>Sup</a:t>
                      </a:r>
                      <a:r>
                        <a:rPr sz="2000" b="1" spc="5" dirty="0">
                          <a:latin typeface="Arial Narrow"/>
                          <a:cs typeface="Arial Narrow"/>
                        </a:rPr>
                        <a:t>e</a:t>
                      </a:r>
                      <a:r>
                        <a:rPr sz="2000" b="1" spc="-5" dirty="0">
                          <a:latin typeface="Arial Narrow"/>
                          <a:cs typeface="Arial Narrow"/>
                        </a:rPr>
                        <a:t>r</a:t>
                      </a:r>
                      <a:r>
                        <a:rPr sz="2000" b="1" spc="0" dirty="0">
                          <a:latin typeface="Arial Narrow"/>
                          <a:cs typeface="Arial Narrow"/>
                        </a:rPr>
                        <a:t>vi</a:t>
                      </a:r>
                      <a:r>
                        <a:rPr sz="2000" b="1" spc="5" dirty="0">
                          <a:latin typeface="Arial Narrow"/>
                          <a:cs typeface="Arial Narrow"/>
                        </a:rPr>
                        <a:t>s</a:t>
                      </a:r>
                      <a:r>
                        <a:rPr sz="2000" b="1" spc="0" dirty="0">
                          <a:latin typeface="Arial Narrow"/>
                          <a:cs typeface="Arial Narrow"/>
                        </a:rPr>
                        <a:t>ed</a:t>
                      </a:r>
                      <a:endParaRPr sz="2000">
                        <a:latin typeface="Arial Narrow"/>
                        <a:cs typeface="Arial Narrow"/>
                      </a:endParaRPr>
                    </a:p>
                  </a:txBody>
                  <a:tcPr marL="0" marR="0" marT="0" marB="0">
                    <a:lnL w="13462">
                      <a:solidFill>
                        <a:srgbClr val="000000"/>
                      </a:solidFill>
                      <a:prstDash val="solid"/>
                    </a:lnL>
                    <a:lnR w="13461">
                      <a:solidFill>
                        <a:srgbClr val="000000"/>
                      </a:solidFill>
                      <a:prstDash val="solid"/>
                    </a:lnR>
                    <a:lnT w="13461">
                      <a:solidFill>
                        <a:srgbClr val="000000"/>
                      </a:solidFill>
                      <a:prstDash val="solid"/>
                    </a:lnT>
                    <a:lnB w="13462">
                      <a:solidFill>
                        <a:srgbClr val="000000"/>
                      </a:solidFill>
                      <a:prstDash val="solid"/>
                    </a:lnB>
                  </a:tcPr>
                </a:tc>
                <a:tc gridSpan="4">
                  <a:txBody>
                    <a:bodyPr/>
                    <a:lstStyle/>
                    <a:p>
                      <a:endParaRPr sz="2000">
                        <a:latin typeface="Arial Narrow"/>
                        <a:cs typeface="Arial Narrow"/>
                      </a:endParaRPr>
                    </a:p>
                  </a:txBody>
                  <a:tcPr marL="0" marR="0" marT="0" marB="0">
                    <a:lnL w="13461">
                      <a:solidFill>
                        <a:srgbClr val="000000"/>
                      </a:solidFill>
                      <a:prstDash val="solid"/>
                    </a:lnL>
                    <a:lnR w="13462">
                      <a:solidFill>
                        <a:srgbClr val="000000"/>
                      </a:solidFill>
                      <a:prstDash val="solid"/>
                    </a:lnR>
                    <a:lnT w="13461">
                      <a:solidFill>
                        <a:srgbClr val="000000"/>
                      </a:solidFill>
                      <a:prstDash val="solid"/>
                    </a:lnT>
                    <a:lnB w="13462">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2">
                  <a:txBody>
                    <a:bodyPr/>
                    <a:lstStyle/>
                    <a:p>
                      <a:endParaRPr sz="2000">
                        <a:latin typeface="Arial Narrow"/>
                        <a:cs typeface="Arial Narrow"/>
                      </a:endParaRPr>
                    </a:p>
                  </a:txBody>
                  <a:tcPr marL="0" marR="0" marT="0" marB="0">
                    <a:lnL w="13462">
                      <a:solidFill>
                        <a:srgbClr val="000000"/>
                      </a:solidFill>
                      <a:prstDash val="solid"/>
                    </a:lnL>
                    <a:lnR w="13462">
                      <a:solidFill>
                        <a:srgbClr val="000000"/>
                      </a:solidFill>
                      <a:prstDash val="solid"/>
                    </a:lnR>
                    <a:lnT w="13461">
                      <a:solidFill>
                        <a:srgbClr val="000000"/>
                      </a:solidFill>
                      <a:prstDash val="solid"/>
                    </a:lnT>
                    <a:lnB w="13462">
                      <a:solidFill>
                        <a:srgbClr val="000000"/>
                      </a:solidFill>
                      <a:prstDash val="solid"/>
                    </a:lnB>
                  </a:tcPr>
                </a:tc>
                <a:tc hMerge="1">
                  <a:txBody>
                    <a:bodyPr/>
                    <a:lstStyle/>
                    <a:p>
                      <a:endParaRPr/>
                    </a:p>
                  </a:txBody>
                  <a:tcPr marL="0" marR="0" marT="0" marB="0"/>
                </a:tc>
                <a:tc>
                  <a:txBody>
                    <a:bodyPr/>
                    <a:lstStyle/>
                    <a:p>
                      <a:endParaRPr sz="2000">
                        <a:latin typeface="Arial Narrow"/>
                        <a:cs typeface="Arial Narrow"/>
                      </a:endParaRPr>
                    </a:p>
                  </a:txBody>
                  <a:tcPr marL="0" marR="0" marT="0" marB="0">
                    <a:lnL w="13462">
                      <a:solidFill>
                        <a:srgbClr val="000000"/>
                      </a:solidFill>
                      <a:prstDash val="solid"/>
                    </a:lnL>
                    <a:lnR w="19558">
                      <a:solidFill>
                        <a:srgbClr val="000000"/>
                      </a:solidFill>
                      <a:prstDash val="solid"/>
                    </a:lnR>
                    <a:lnT w="13461">
                      <a:solidFill>
                        <a:srgbClr val="000000"/>
                      </a:solidFill>
                      <a:prstDash val="solid"/>
                    </a:lnT>
                    <a:lnB w="13462">
                      <a:solidFill>
                        <a:srgbClr val="000000"/>
                      </a:solidFill>
                      <a:prstDash val="solid"/>
                    </a:lnB>
                  </a:tcPr>
                </a:tc>
                <a:extLst>
                  <a:ext uri="{0D108BD9-81ED-4DB2-BD59-A6C34878D82A}">
                    <a16:rowId xmlns:a16="http://schemas.microsoft.com/office/drawing/2014/main" val="10005"/>
                  </a:ext>
                </a:extLst>
              </a:tr>
              <a:tr h="240792">
                <a:tc>
                  <a:txBody>
                    <a:bodyPr/>
                    <a:lstStyle/>
                    <a:p>
                      <a:endParaRPr sz="2000">
                        <a:latin typeface="Arial Narrow"/>
                        <a:cs typeface="Arial Narrow"/>
                      </a:endParaRPr>
                    </a:p>
                  </a:txBody>
                  <a:tcPr marL="0" marR="0" marT="0" marB="0">
                    <a:lnL w="53086">
                      <a:solidFill>
                        <a:srgbClr val="C1D5E8"/>
                      </a:solidFill>
                      <a:prstDash val="solid"/>
                    </a:lnL>
                    <a:lnR w="13461">
                      <a:solidFill>
                        <a:srgbClr val="C1D5E8"/>
                      </a:solidFill>
                      <a:prstDash val="solid"/>
                    </a:lnR>
                    <a:lnT w="13462">
                      <a:solidFill>
                        <a:srgbClr val="000000"/>
                      </a:solidFill>
                      <a:prstDash val="solid"/>
                    </a:lnT>
                    <a:lnB w="13461">
                      <a:solidFill>
                        <a:srgbClr val="000000"/>
                      </a:solidFill>
                      <a:prstDash val="solid"/>
                    </a:lnB>
                    <a:solidFill>
                      <a:srgbClr val="C1D5E8"/>
                    </a:solidFill>
                  </a:tcPr>
                </a:tc>
                <a:tc>
                  <a:txBody>
                    <a:bodyPr/>
                    <a:lstStyle/>
                    <a:p>
                      <a:endParaRPr sz="2000">
                        <a:latin typeface="Arial Narrow"/>
                        <a:cs typeface="Arial Narrow"/>
                      </a:endParaRPr>
                    </a:p>
                  </a:txBody>
                  <a:tcPr marL="0" marR="0" marT="0" marB="0">
                    <a:lnL w="13461">
                      <a:solidFill>
                        <a:srgbClr val="C1D5E8"/>
                      </a:solidFill>
                      <a:prstDash val="solid"/>
                    </a:lnL>
                    <a:lnR w="53086">
                      <a:solidFill>
                        <a:srgbClr val="C1D5E8"/>
                      </a:solidFill>
                      <a:prstDash val="solid"/>
                    </a:lnR>
                    <a:lnT w="13462">
                      <a:solidFill>
                        <a:srgbClr val="000000"/>
                      </a:solidFill>
                      <a:prstDash val="solid"/>
                    </a:lnT>
                    <a:lnB w="13461">
                      <a:solidFill>
                        <a:srgbClr val="000000"/>
                      </a:solidFill>
                      <a:prstDash val="solid"/>
                    </a:lnB>
                    <a:solidFill>
                      <a:srgbClr val="C1D5E8"/>
                    </a:solidFill>
                  </a:tcPr>
                </a:tc>
                <a:tc>
                  <a:txBody>
                    <a:bodyPr/>
                    <a:lstStyle/>
                    <a:p>
                      <a:endParaRPr sz="2000">
                        <a:latin typeface="Arial Narrow"/>
                        <a:cs typeface="Arial Narrow"/>
                      </a:endParaRPr>
                    </a:p>
                  </a:txBody>
                  <a:tcPr marL="0" marR="0" marT="0" marB="0">
                    <a:lnL w="53086">
                      <a:solidFill>
                        <a:srgbClr val="C1D5E8"/>
                      </a:solidFill>
                      <a:prstDash val="solid"/>
                    </a:lnL>
                    <a:lnR w="13461">
                      <a:solidFill>
                        <a:srgbClr val="C1D5E8"/>
                      </a:solidFill>
                      <a:prstDash val="solid"/>
                    </a:lnR>
                    <a:lnT w="13462">
                      <a:solidFill>
                        <a:srgbClr val="000000"/>
                      </a:solidFill>
                      <a:prstDash val="solid"/>
                    </a:lnT>
                    <a:lnB w="13461">
                      <a:solidFill>
                        <a:srgbClr val="000000"/>
                      </a:solidFill>
                      <a:prstDash val="solid"/>
                    </a:lnB>
                    <a:solidFill>
                      <a:srgbClr val="C1D5E8"/>
                    </a:solidFill>
                  </a:tcPr>
                </a:tc>
                <a:tc>
                  <a:txBody>
                    <a:bodyPr/>
                    <a:lstStyle/>
                    <a:p>
                      <a:pPr marL="451484">
                        <a:lnSpc>
                          <a:spcPct val="100000"/>
                        </a:lnSpc>
                      </a:pPr>
                      <a:r>
                        <a:rPr sz="2000" b="1" dirty="0">
                          <a:latin typeface="Arial Narrow"/>
                          <a:cs typeface="Arial Narrow"/>
                        </a:rPr>
                        <a:t>JOB</a:t>
                      </a:r>
                      <a:r>
                        <a:rPr sz="2000" b="1" spc="-5" dirty="0">
                          <a:latin typeface="Arial Narrow"/>
                          <a:cs typeface="Arial Narrow"/>
                        </a:rPr>
                        <a:t> </a:t>
                      </a:r>
                      <a:r>
                        <a:rPr sz="2000" b="1" spc="0" dirty="0">
                          <a:latin typeface="Arial Narrow"/>
                          <a:cs typeface="Arial Narrow"/>
                        </a:rPr>
                        <a:t>SU</a:t>
                      </a:r>
                      <a:r>
                        <a:rPr sz="2000" b="1" spc="5" dirty="0">
                          <a:latin typeface="Arial Narrow"/>
                          <a:cs typeface="Arial Narrow"/>
                        </a:rPr>
                        <a:t>M</a:t>
                      </a:r>
                      <a:r>
                        <a:rPr sz="2000" b="1" spc="0" dirty="0">
                          <a:latin typeface="Arial Narrow"/>
                          <a:cs typeface="Arial Narrow"/>
                        </a:rPr>
                        <a:t>MARY</a:t>
                      </a:r>
                      <a:endParaRPr sz="2000">
                        <a:latin typeface="Arial Narrow"/>
                        <a:cs typeface="Arial Narrow"/>
                      </a:endParaRPr>
                    </a:p>
                  </a:txBody>
                  <a:tcPr marL="0" marR="0" marT="0" marB="0">
                    <a:lnL w="13461">
                      <a:solidFill>
                        <a:srgbClr val="C1D5E8"/>
                      </a:solidFill>
                      <a:prstDash val="solid"/>
                    </a:lnL>
                    <a:lnR w="13462">
                      <a:solidFill>
                        <a:srgbClr val="C1D5E8"/>
                      </a:solidFill>
                      <a:prstDash val="solid"/>
                    </a:lnR>
                    <a:lnT w="13462">
                      <a:solidFill>
                        <a:srgbClr val="000000"/>
                      </a:solidFill>
                      <a:prstDash val="solid"/>
                    </a:lnT>
                    <a:lnB w="13461">
                      <a:solidFill>
                        <a:srgbClr val="000000"/>
                      </a:solidFill>
                      <a:prstDash val="solid"/>
                    </a:lnB>
                    <a:solidFill>
                      <a:srgbClr val="C1D5E8"/>
                    </a:solidFill>
                  </a:tcPr>
                </a:tc>
                <a:tc>
                  <a:txBody>
                    <a:bodyPr/>
                    <a:lstStyle/>
                    <a:p>
                      <a:endParaRPr sz="2000">
                        <a:latin typeface="Arial Narrow"/>
                        <a:cs typeface="Arial Narrow"/>
                      </a:endParaRPr>
                    </a:p>
                  </a:txBody>
                  <a:tcPr marL="0" marR="0" marT="0" marB="0">
                    <a:lnL w="13462">
                      <a:solidFill>
                        <a:srgbClr val="C1D5E8"/>
                      </a:solidFill>
                      <a:prstDash val="solid"/>
                    </a:lnL>
                    <a:lnR w="13462">
                      <a:solidFill>
                        <a:srgbClr val="C1D5E8"/>
                      </a:solidFill>
                      <a:prstDash val="solid"/>
                    </a:lnR>
                    <a:lnT w="13462">
                      <a:solidFill>
                        <a:srgbClr val="000000"/>
                      </a:solidFill>
                      <a:prstDash val="solid"/>
                    </a:lnT>
                    <a:lnB w="13461">
                      <a:solidFill>
                        <a:srgbClr val="000000"/>
                      </a:solidFill>
                      <a:prstDash val="solid"/>
                    </a:lnB>
                    <a:solidFill>
                      <a:srgbClr val="C1D5E8"/>
                    </a:solidFill>
                  </a:tcPr>
                </a:tc>
                <a:tc>
                  <a:txBody>
                    <a:bodyPr/>
                    <a:lstStyle/>
                    <a:p>
                      <a:endParaRPr sz="2000">
                        <a:latin typeface="Arial Narrow"/>
                        <a:cs typeface="Arial Narrow"/>
                      </a:endParaRPr>
                    </a:p>
                  </a:txBody>
                  <a:tcPr marL="0" marR="0" marT="0" marB="0">
                    <a:lnL w="13462">
                      <a:solidFill>
                        <a:srgbClr val="C1D5E8"/>
                      </a:solidFill>
                      <a:prstDash val="solid"/>
                    </a:lnL>
                    <a:lnR w="13461">
                      <a:solidFill>
                        <a:srgbClr val="C1D5E8"/>
                      </a:solidFill>
                      <a:prstDash val="solid"/>
                    </a:lnR>
                    <a:lnT w="13462">
                      <a:solidFill>
                        <a:srgbClr val="000000"/>
                      </a:solidFill>
                      <a:prstDash val="solid"/>
                    </a:lnT>
                    <a:lnB w="13461">
                      <a:solidFill>
                        <a:srgbClr val="000000"/>
                      </a:solidFill>
                      <a:prstDash val="solid"/>
                    </a:lnB>
                    <a:solidFill>
                      <a:srgbClr val="C1D5E8"/>
                    </a:solidFill>
                  </a:tcPr>
                </a:tc>
                <a:tc>
                  <a:txBody>
                    <a:bodyPr/>
                    <a:lstStyle/>
                    <a:p>
                      <a:endParaRPr sz="2000">
                        <a:latin typeface="Arial Narrow"/>
                        <a:cs typeface="Arial Narrow"/>
                      </a:endParaRPr>
                    </a:p>
                  </a:txBody>
                  <a:tcPr marL="0" marR="0" marT="0" marB="0">
                    <a:lnL w="13461">
                      <a:solidFill>
                        <a:srgbClr val="C1D5E8"/>
                      </a:solidFill>
                      <a:prstDash val="solid"/>
                    </a:lnL>
                    <a:lnR w="13462">
                      <a:solidFill>
                        <a:srgbClr val="C1D5E8"/>
                      </a:solidFill>
                      <a:prstDash val="solid"/>
                    </a:lnR>
                    <a:lnT w="13462">
                      <a:solidFill>
                        <a:srgbClr val="000000"/>
                      </a:solidFill>
                      <a:prstDash val="solid"/>
                    </a:lnT>
                    <a:lnB w="13461">
                      <a:solidFill>
                        <a:srgbClr val="000000"/>
                      </a:solidFill>
                      <a:prstDash val="solid"/>
                    </a:lnB>
                    <a:solidFill>
                      <a:srgbClr val="C1D5E8"/>
                    </a:solidFill>
                  </a:tcPr>
                </a:tc>
                <a:tc>
                  <a:txBody>
                    <a:bodyPr/>
                    <a:lstStyle/>
                    <a:p>
                      <a:endParaRPr sz="2000">
                        <a:latin typeface="Arial Narrow"/>
                        <a:cs typeface="Arial Narrow"/>
                      </a:endParaRPr>
                    </a:p>
                  </a:txBody>
                  <a:tcPr marL="0" marR="0" marT="0" marB="0">
                    <a:lnL w="13462">
                      <a:solidFill>
                        <a:srgbClr val="C1D5E8"/>
                      </a:solidFill>
                      <a:prstDash val="solid"/>
                    </a:lnL>
                    <a:lnR w="19558">
                      <a:solidFill>
                        <a:srgbClr val="000000"/>
                      </a:solidFill>
                      <a:prstDash val="solid"/>
                    </a:lnR>
                    <a:lnT w="13462">
                      <a:solidFill>
                        <a:srgbClr val="000000"/>
                      </a:solidFill>
                      <a:prstDash val="solid"/>
                    </a:lnT>
                    <a:lnB w="13461">
                      <a:solidFill>
                        <a:srgbClr val="000000"/>
                      </a:solidFill>
                      <a:prstDash val="solid"/>
                    </a:lnB>
                    <a:solidFill>
                      <a:srgbClr val="C1D5E8"/>
                    </a:solidFill>
                  </a:tcPr>
                </a:tc>
                <a:extLst>
                  <a:ext uri="{0D108BD9-81ED-4DB2-BD59-A6C34878D82A}">
                    <a16:rowId xmlns:a16="http://schemas.microsoft.com/office/drawing/2014/main" val="10006"/>
                  </a:ext>
                </a:extLst>
              </a:tr>
              <a:tr h="201167">
                <a:tc gridSpan="8">
                  <a:txBody>
                    <a:bodyPr/>
                    <a:lstStyle/>
                    <a:p>
                      <a:endParaRPr sz="2000">
                        <a:latin typeface="Arial Narrow"/>
                        <a:cs typeface="Arial Narrow"/>
                      </a:endParaRPr>
                    </a:p>
                  </a:txBody>
                  <a:tcPr marL="0" marR="0" marT="0" marB="0">
                    <a:lnL w="13462">
                      <a:solidFill>
                        <a:srgbClr val="000000"/>
                      </a:solidFill>
                      <a:prstDash val="solid"/>
                    </a:lnL>
                    <a:lnR w="19558">
                      <a:solidFill>
                        <a:srgbClr val="000000"/>
                      </a:solidFill>
                      <a:prstDash val="solid"/>
                    </a:lnR>
                    <a:lnT w="13461">
                      <a:solidFill>
                        <a:srgbClr val="000000"/>
                      </a:solidFill>
                      <a:prstDash val="solid"/>
                    </a:lnT>
                    <a:lnB w="13461">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246887">
                <a:tc>
                  <a:txBody>
                    <a:bodyPr/>
                    <a:lstStyle/>
                    <a:p>
                      <a:endParaRPr sz="2000">
                        <a:latin typeface="Arial Narrow"/>
                        <a:cs typeface="Arial Narrow"/>
                      </a:endParaRPr>
                    </a:p>
                  </a:txBody>
                  <a:tcPr marL="0" marR="0" marT="0" marB="0">
                    <a:lnL w="53086">
                      <a:solidFill>
                        <a:srgbClr val="C1D5E8"/>
                      </a:solidFill>
                      <a:prstDash val="solid"/>
                    </a:lnL>
                    <a:lnR w="13461">
                      <a:solidFill>
                        <a:srgbClr val="C1D5E8"/>
                      </a:solidFill>
                      <a:prstDash val="solid"/>
                    </a:lnR>
                    <a:lnT w="13461">
                      <a:solidFill>
                        <a:srgbClr val="000000"/>
                      </a:solidFill>
                      <a:prstDash val="solid"/>
                    </a:lnT>
                    <a:lnB w="13461">
                      <a:solidFill>
                        <a:srgbClr val="000000"/>
                      </a:solidFill>
                      <a:prstDash val="solid"/>
                    </a:lnB>
                    <a:solidFill>
                      <a:srgbClr val="C1D5E8"/>
                    </a:solidFill>
                  </a:tcPr>
                </a:tc>
                <a:tc>
                  <a:txBody>
                    <a:bodyPr/>
                    <a:lstStyle/>
                    <a:p>
                      <a:endParaRPr sz="2000">
                        <a:latin typeface="Arial Narrow"/>
                        <a:cs typeface="Arial Narrow"/>
                      </a:endParaRPr>
                    </a:p>
                  </a:txBody>
                  <a:tcPr marL="0" marR="0" marT="0" marB="0">
                    <a:lnL w="13461">
                      <a:solidFill>
                        <a:srgbClr val="C1D5E8"/>
                      </a:solidFill>
                      <a:prstDash val="solid"/>
                    </a:lnL>
                    <a:lnR w="53086">
                      <a:solidFill>
                        <a:srgbClr val="C1D5E8"/>
                      </a:solidFill>
                      <a:prstDash val="solid"/>
                    </a:lnR>
                    <a:lnT w="13461">
                      <a:solidFill>
                        <a:srgbClr val="000000"/>
                      </a:solidFill>
                      <a:prstDash val="solid"/>
                    </a:lnT>
                    <a:lnB w="13461">
                      <a:solidFill>
                        <a:srgbClr val="000000"/>
                      </a:solidFill>
                      <a:prstDash val="solid"/>
                    </a:lnB>
                    <a:solidFill>
                      <a:srgbClr val="C1D5E8"/>
                    </a:solidFill>
                  </a:tcPr>
                </a:tc>
                <a:tc gridSpan="2">
                  <a:txBody>
                    <a:bodyPr/>
                    <a:lstStyle/>
                    <a:p>
                      <a:pPr marL="1889125">
                        <a:lnSpc>
                          <a:spcPct val="100000"/>
                        </a:lnSpc>
                      </a:pPr>
                      <a:r>
                        <a:rPr sz="2000" b="1" dirty="0">
                          <a:latin typeface="Arial Narrow"/>
                          <a:cs typeface="Arial Narrow"/>
                        </a:rPr>
                        <a:t>QUAL</a:t>
                      </a:r>
                      <a:r>
                        <a:rPr sz="2000" b="1" spc="5" dirty="0">
                          <a:latin typeface="Arial Narrow"/>
                          <a:cs typeface="Arial Narrow"/>
                        </a:rPr>
                        <a:t>I</a:t>
                      </a:r>
                      <a:r>
                        <a:rPr sz="2000" b="1" spc="0" dirty="0">
                          <a:latin typeface="Arial Narrow"/>
                          <a:cs typeface="Arial Narrow"/>
                        </a:rPr>
                        <a:t>FICATION STA</a:t>
                      </a:r>
                      <a:r>
                        <a:rPr sz="2000" b="1" spc="10" dirty="0">
                          <a:latin typeface="Arial Narrow"/>
                          <a:cs typeface="Arial Narrow"/>
                        </a:rPr>
                        <a:t>N</a:t>
                      </a:r>
                      <a:r>
                        <a:rPr sz="2000" b="1" spc="0" dirty="0">
                          <a:latin typeface="Arial Narrow"/>
                          <a:cs typeface="Arial Narrow"/>
                        </a:rPr>
                        <a:t>DARDS</a:t>
                      </a:r>
                      <a:endParaRPr sz="2000">
                        <a:latin typeface="Arial Narrow"/>
                        <a:cs typeface="Arial Narrow"/>
                      </a:endParaRPr>
                    </a:p>
                  </a:txBody>
                  <a:tcPr marL="0" marR="0" marT="0" marB="0">
                    <a:lnL w="53086">
                      <a:solidFill>
                        <a:srgbClr val="C1D5E8"/>
                      </a:solidFill>
                      <a:prstDash val="solid"/>
                    </a:lnL>
                    <a:lnR w="13462">
                      <a:solidFill>
                        <a:srgbClr val="C1D5E8"/>
                      </a:solidFill>
                      <a:prstDash val="solid"/>
                    </a:lnR>
                    <a:lnT w="13461">
                      <a:solidFill>
                        <a:srgbClr val="000000"/>
                      </a:solidFill>
                      <a:prstDash val="solid"/>
                    </a:lnT>
                    <a:lnB w="13461">
                      <a:solidFill>
                        <a:srgbClr val="000000"/>
                      </a:solidFill>
                      <a:prstDash val="solid"/>
                    </a:lnB>
                    <a:solidFill>
                      <a:srgbClr val="C1D5E8"/>
                    </a:solidFill>
                  </a:tcPr>
                </a:tc>
                <a:tc hMerge="1">
                  <a:txBody>
                    <a:bodyPr/>
                    <a:lstStyle/>
                    <a:p>
                      <a:endParaRPr/>
                    </a:p>
                  </a:txBody>
                  <a:tcPr marL="0" marR="0" marT="0" marB="0"/>
                </a:tc>
                <a:tc>
                  <a:txBody>
                    <a:bodyPr/>
                    <a:lstStyle/>
                    <a:p>
                      <a:endParaRPr sz="2000">
                        <a:latin typeface="Arial Narrow"/>
                        <a:cs typeface="Arial Narrow"/>
                      </a:endParaRPr>
                    </a:p>
                  </a:txBody>
                  <a:tcPr marL="0" marR="0" marT="0" marB="0">
                    <a:lnL w="13462">
                      <a:solidFill>
                        <a:srgbClr val="C1D5E8"/>
                      </a:solidFill>
                      <a:prstDash val="solid"/>
                    </a:lnL>
                    <a:lnR w="13462">
                      <a:solidFill>
                        <a:srgbClr val="C1D5E8"/>
                      </a:solidFill>
                      <a:prstDash val="solid"/>
                    </a:lnR>
                    <a:lnT w="13461">
                      <a:solidFill>
                        <a:srgbClr val="000000"/>
                      </a:solidFill>
                      <a:prstDash val="solid"/>
                    </a:lnT>
                    <a:lnB w="13461">
                      <a:solidFill>
                        <a:srgbClr val="000000"/>
                      </a:solidFill>
                      <a:prstDash val="solid"/>
                    </a:lnB>
                    <a:solidFill>
                      <a:srgbClr val="C1D5E8"/>
                    </a:solidFill>
                  </a:tcPr>
                </a:tc>
                <a:tc>
                  <a:txBody>
                    <a:bodyPr/>
                    <a:lstStyle/>
                    <a:p>
                      <a:endParaRPr sz="2000">
                        <a:latin typeface="Arial Narrow"/>
                        <a:cs typeface="Arial Narrow"/>
                      </a:endParaRPr>
                    </a:p>
                  </a:txBody>
                  <a:tcPr marL="0" marR="0" marT="0" marB="0">
                    <a:lnL w="13462">
                      <a:solidFill>
                        <a:srgbClr val="C1D5E8"/>
                      </a:solidFill>
                      <a:prstDash val="solid"/>
                    </a:lnL>
                    <a:lnR w="13461">
                      <a:solidFill>
                        <a:srgbClr val="C1D5E8"/>
                      </a:solidFill>
                      <a:prstDash val="solid"/>
                    </a:lnR>
                    <a:lnT w="13461">
                      <a:solidFill>
                        <a:srgbClr val="000000"/>
                      </a:solidFill>
                      <a:prstDash val="solid"/>
                    </a:lnT>
                    <a:lnB w="13461">
                      <a:solidFill>
                        <a:srgbClr val="000000"/>
                      </a:solidFill>
                      <a:prstDash val="solid"/>
                    </a:lnB>
                    <a:solidFill>
                      <a:srgbClr val="C1D5E8"/>
                    </a:solidFill>
                  </a:tcPr>
                </a:tc>
                <a:tc>
                  <a:txBody>
                    <a:bodyPr/>
                    <a:lstStyle/>
                    <a:p>
                      <a:endParaRPr sz="2000">
                        <a:latin typeface="Arial Narrow"/>
                        <a:cs typeface="Arial Narrow"/>
                      </a:endParaRPr>
                    </a:p>
                  </a:txBody>
                  <a:tcPr marL="0" marR="0" marT="0" marB="0">
                    <a:lnL w="13461">
                      <a:solidFill>
                        <a:srgbClr val="C1D5E8"/>
                      </a:solidFill>
                      <a:prstDash val="solid"/>
                    </a:lnL>
                    <a:lnR w="13462">
                      <a:solidFill>
                        <a:srgbClr val="C1D5E8"/>
                      </a:solidFill>
                      <a:prstDash val="solid"/>
                    </a:lnR>
                    <a:lnT w="13461">
                      <a:solidFill>
                        <a:srgbClr val="000000"/>
                      </a:solidFill>
                      <a:prstDash val="solid"/>
                    </a:lnT>
                    <a:lnB w="13461">
                      <a:solidFill>
                        <a:srgbClr val="000000"/>
                      </a:solidFill>
                      <a:prstDash val="solid"/>
                    </a:lnB>
                    <a:solidFill>
                      <a:srgbClr val="C1D5E8"/>
                    </a:solidFill>
                  </a:tcPr>
                </a:tc>
                <a:tc>
                  <a:txBody>
                    <a:bodyPr/>
                    <a:lstStyle/>
                    <a:p>
                      <a:endParaRPr sz="2000">
                        <a:latin typeface="Arial Narrow"/>
                        <a:cs typeface="Arial Narrow"/>
                      </a:endParaRPr>
                    </a:p>
                  </a:txBody>
                  <a:tcPr marL="0" marR="0" marT="0" marB="0">
                    <a:lnL w="13462">
                      <a:solidFill>
                        <a:srgbClr val="C1D5E8"/>
                      </a:solidFill>
                      <a:prstDash val="solid"/>
                    </a:lnL>
                    <a:lnR w="19558">
                      <a:solidFill>
                        <a:srgbClr val="000000"/>
                      </a:solidFill>
                      <a:prstDash val="solid"/>
                    </a:lnR>
                    <a:lnT w="13461">
                      <a:solidFill>
                        <a:srgbClr val="000000"/>
                      </a:solidFill>
                      <a:prstDash val="solid"/>
                    </a:lnT>
                    <a:lnB w="13461">
                      <a:solidFill>
                        <a:srgbClr val="000000"/>
                      </a:solidFill>
                      <a:prstDash val="solid"/>
                    </a:lnB>
                    <a:solidFill>
                      <a:srgbClr val="C1D5E8"/>
                    </a:solidFill>
                  </a:tcPr>
                </a:tc>
                <a:extLst>
                  <a:ext uri="{0D108BD9-81ED-4DB2-BD59-A6C34878D82A}">
                    <a16:rowId xmlns:a16="http://schemas.microsoft.com/office/drawing/2014/main" val="10008"/>
                  </a:ext>
                </a:extLst>
              </a:tr>
              <a:tr h="214883">
                <a:tc gridSpan="8">
                  <a:txBody>
                    <a:bodyPr/>
                    <a:lstStyle/>
                    <a:p>
                      <a:pPr marL="329565">
                        <a:lnSpc>
                          <a:spcPct val="100000"/>
                        </a:lnSpc>
                      </a:pPr>
                      <a:r>
                        <a:rPr sz="2000" b="1" dirty="0">
                          <a:latin typeface="Arial Narrow"/>
                          <a:cs typeface="Arial Narrow"/>
                        </a:rPr>
                        <a:t>A.  CSC Pr</a:t>
                      </a:r>
                      <a:r>
                        <a:rPr sz="2000" b="1" spc="-10" dirty="0">
                          <a:latin typeface="Arial Narrow"/>
                          <a:cs typeface="Arial Narrow"/>
                        </a:rPr>
                        <a:t>e</a:t>
                      </a:r>
                      <a:r>
                        <a:rPr sz="2000" b="1" spc="0" dirty="0">
                          <a:latin typeface="Arial Narrow"/>
                          <a:cs typeface="Arial Narrow"/>
                        </a:rPr>
                        <a:t>scri</a:t>
                      </a:r>
                      <a:r>
                        <a:rPr sz="2000" b="1" spc="-15" dirty="0">
                          <a:latin typeface="Arial Narrow"/>
                          <a:cs typeface="Arial Narrow"/>
                        </a:rPr>
                        <a:t>b</a:t>
                      </a:r>
                      <a:r>
                        <a:rPr sz="2000" b="1" spc="0" dirty="0">
                          <a:latin typeface="Arial Narrow"/>
                          <a:cs typeface="Arial Narrow"/>
                        </a:rPr>
                        <a:t>ed Qua</a:t>
                      </a:r>
                      <a:r>
                        <a:rPr sz="2000" b="1" spc="-10" dirty="0">
                          <a:latin typeface="Arial Narrow"/>
                          <a:cs typeface="Arial Narrow"/>
                        </a:rPr>
                        <a:t>l</a:t>
                      </a:r>
                      <a:r>
                        <a:rPr sz="2000" b="1" spc="0" dirty="0">
                          <a:latin typeface="Arial Narrow"/>
                          <a:cs typeface="Arial Narrow"/>
                        </a:rPr>
                        <a:t>ificatio</a:t>
                      </a:r>
                      <a:r>
                        <a:rPr sz="2000" b="1" spc="-5" dirty="0">
                          <a:latin typeface="Arial Narrow"/>
                          <a:cs typeface="Arial Narrow"/>
                        </a:rPr>
                        <a:t>n</a:t>
                      </a:r>
                      <a:r>
                        <a:rPr sz="2000" b="1" spc="0" dirty="0">
                          <a:latin typeface="Arial Narrow"/>
                          <a:cs typeface="Arial Narrow"/>
                        </a:rPr>
                        <a:t>s</a:t>
                      </a:r>
                      <a:r>
                        <a:rPr sz="2000" b="1" spc="20" dirty="0">
                          <a:latin typeface="Arial Narrow"/>
                          <a:cs typeface="Arial Narrow"/>
                        </a:rPr>
                        <a:t> </a:t>
                      </a:r>
                      <a:r>
                        <a:rPr sz="2000" b="1" i="1" spc="-5" dirty="0">
                          <a:latin typeface="Arial Narrow"/>
                          <a:cs typeface="Arial Narrow"/>
                        </a:rPr>
                        <a:t>(</a:t>
                      </a:r>
                      <a:r>
                        <a:rPr sz="2000" i="1" spc="0" dirty="0">
                          <a:latin typeface="Arial Narrow"/>
                          <a:cs typeface="Arial Narrow"/>
                        </a:rPr>
                        <a:t>For </a:t>
                      </a:r>
                      <a:r>
                        <a:rPr sz="2000" i="1" spc="-10" dirty="0">
                          <a:latin typeface="Arial Narrow"/>
                          <a:cs typeface="Arial Narrow"/>
                        </a:rPr>
                        <a:t>S</a:t>
                      </a:r>
                      <a:r>
                        <a:rPr sz="2000" i="1" spc="0" dirty="0">
                          <a:latin typeface="Arial Narrow"/>
                          <a:cs typeface="Arial Narrow"/>
                        </a:rPr>
                        <a:t>enior</a:t>
                      </a:r>
                      <a:r>
                        <a:rPr sz="2000" i="1" spc="-5" dirty="0">
                          <a:latin typeface="Arial Narrow"/>
                          <a:cs typeface="Arial Narrow"/>
                        </a:rPr>
                        <a:t> </a:t>
                      </a:r>
                      <a:r>
                        <a:rPr sz="2000" i="1" spc="0" dirty="0">
                          <a:latin typeface="Arial Narrow"/>
                          <a:cs typeface="Arial Narrow"/>
                        </a:rPr>
                        <a:t>H</a:t>
                      </a:r>
                      <a:r>
                        <a:rPr sz="2000" i="1" spc="-5" dirty="0">
                          <a:latin typeface="Arial Narrow"/>
                          <a:cs typeface="Arial Narrow"/>
                        </a:rPr>
                        <a:t>i</a:t>
                      </a:r>
                      <a:r>
                        <a:rPr sz="2000" i="1" spc="-10" dirty="0">
                          <a:latin typeface="Arial Narrow"/>
                          <a:cs typeface="Arial Narrow"/>
                        </a:rPr>
                        <a:t>g</a:t>
                      </a:r>
                      <a:r>
                        <a:rPr sz="2000" i="1" spc="0" dirty="0">
                          <a:latin typeface="Arial Narrow"/>
                          <a:cs typeface="Arial Narrow"/>
                        </a:rPr>
                        <a:t>h </a:t>
                      </a:r>
                      <a:r>
                        <a:rPr sz="2000" i="1" spc="-10" dirty="0">
                          <a:latin typeface="Arial Narrow"/>
                          <a:cs typeface="Arial Narrow"/>
                        </a:rPr>
                        <a:t>S</a:t>
                      </a:r>
                      <a:r>
                        <a:rPr sz="2000" i="1" spc="0" dirty="0">
                          <a:latin typeface="Arial Narrow"/>
                          <a:cs typeface="Arial Narrow"/>
                        </a:rPr>
                        <a:t>chool</a:t>
                      </a:r>
                      <a:r>
                        <a:rPr sz="2000" i="1" spc="-5" dirty="0">
                          <a:latin typeface="Arial Narrow"/>
                          <a:cs typeface="Arial Narrow"/>
                        </a:rPr>
                        <a:t> </a:t>
                      </a:r>
                      <a:r>
                        <a:rPr sz="2000" i="1" spc="0" dirty="0">
                          <a:latin typeface="Arial Narrow"/>
                          <a:cs typeface="Arial Narrow"/>
                        </a:rPr>
                        <a:t>T</a:t>
                      </a:r>
                      <a:r>
                        <a:rPr sz="2000" i="1" spc="-10" dirty="0">
                          <a:latin typeface="Arial Narrow"/>
                          <a:cs typeface="Arial Narrow"/>
                        </a:rPr>
                        <a:t>e</a:t>
                      </a:r>
                      <a:r>
                        <a:rPr sz="2000" i="1" spc="0" dirty="0">
                          <a:latin typeface="Arial Narrow"/>
                          <a:cs typeface="Arial Narrow"/>
                        </a:rPr>
                        <a:t>ac</a:t>
                      </a:r>
                      <a:r>
                        <a:rPr sz="2000" i="1" spc="-10" dirty="0">
                          <a:latin typeface="Arial Narrow"/>
                          <a:cs typeface="Arial Narrow"/>
                        </a:rPr>
                        <a:t>h</a:t>
                      </a:r>
                      <a:r>
                        <a:rPr sz="2000" i="1" spc="0" dirty="0">
                          <a:latin typeface="Arial Narrow"/>
                          <a:cs typeface="Arial Narrow"/>
                        </a:rPr>
                        <a:t>ers,</a:t>
                      </a:r>
                      <a:r>
                        <a:rPr sz="2000" i="1" spc="-5" dirty="0">
                          <a:latin typeface="Arial Narrow"/>
                          <a:cs typeface="Arial Narrow"/>
                        </a:rPr>
                        <a:t> </a:t>
                      </a:r>
                      <a:r>
                        <a:rPr sz="2000" i="1" spc="0" dirty="0">
                          <a:latin typeface="Arial Narrow"/>
                          <a:cs typeface="Arial Narrow"/>
                        </a:rPr>
                        <a:t>pl</a:t>
                      </a:r>
                      <a:r>
                        <a:rPr sz="2000" i="1" spc="-10" dirty="0">
                          <a:latin typeface="Arial Narrow"/>
                          <a:cs typeface="Arial Narrow"/>
                        </a:rPr>
                        <a:t>e</a:t>
                      </a:r>
                      <a:r>
                        <a:rPr sz="2000" i="1" spc="0" dirty="0">
                          <a:latin typeface="Arial Narrow"/>
                          <a:cs typeface="Arial Narrow"/>
                        </a:rPr>
                        <a:t>ase re</a:t>
                      </a:r>
                      <a:r>
                        <a:rPr sz="2000" i="1" spc="-10" dirty="0">
                          <a:latin typeface="Arial Narrow"/>
                          <a:cs typeface="Arial Narrow"/>
                        </a:rPr>
                        <a:t>fe</a:t>
                      </a:r>
                      <a:r>
                        <a:rPr sz="2000" i="1" spc="0" dirty="0">
                          <a:latin typeface="Arial Narrow"/>
                          <a:cs typeface="Arial Narrow"/>
                        </a:rPr>
                        <a:t>r to: DO </a:t>
                      </a:r>
                      <a:r>
                        <a:rPr sz="2000" i="1" spc="-5" dirty="0">
                          <a:latin typeface="Arial Narrow"/>
                          <a:cs typeface="Arial Narrow"/>
                        </a:rPr>
                        <a:t>3</a:t>
                      </a:r>
                      <a:r>
                        <a:rPr sz="2000" i="1" spc="0" dirty="0">
                          <a:latin typeface="Arial Narrow"/>
                          <a:cs typeface="Arial Narrow"/>
                        </a:rPr>
                        <a:t>, s.</a:t>
                      </a:r>
                      <a:r>
                        <a:rPr sz="2000" i="1" spc="-10" dirty="0">
                          <a:latin typeface="Arial Narrow"/>
                          <a:cs typeface="Arial Narrow"/>
                        </a:rPr>
                        <a:t> </a:t>
                      </a:r>
                      <a:r>
                        <a:rPr sz="2000" i="1" spc="0" dirty="0">
                          <a:latin typeface="Arial Narrow"/>
                          <a:cs typeface="Arial Narrow"/>
                        </a:rPr>
                        <a:t>20</a:t>
                      </a:r>
                      <a:r>
                        <a:rPr sz="2000" i="1" spc="-10" dirty="0">
                          <a:latin typeface="Arial Narrow"/>
                          <a:cs typeface="Arial Narrow"/>
                        </a:rPr>
                        <a:t>1</a:t>
                      </a:r>
                      <a:r>
                        <a:rPr sz="2000" i="1" spc="0" dirty="0">
                          <a:latin typeface="Arial Narrow"/>
                          <a:cs typeface="Arial Narrow"/>
                        </a:rPr>
                        <a:t>6; DO</a:t>
                      </a:r>
                      <a:r>
                        <a:rPr sz="2000" i="1" spc="-10" dirty="0">
                          <a:latin typeface="Arial Narrow"/>
                          <a:cs typeface="Arial Narrow"/>
                        </a:rPr>
                        <a:t> </a:t>
                      </a:r>
                      <a:r>
                        <a:rPr sz="2000" i="1" spc="0" dirty="0">
                          <a:latin typeface="Arial Narrow"/>
                          <a:cs typeface="Arial Narrow"/>
                        </a:rPr>
                        <a:t>27,</a:t>
                      </a:r>
                      <a:r>
                        <a:rPr sz="2000" i="1" spc="-20" dirty="0">
                          <a:latin typeface="Arial Narrow"/>
                          <a:cs typeface="Arial Narrow"/>
                        </a:rPr>
                        <a:t> </a:t>
                      </a:r>
                      <a:r>
                        <a:rPr sz="2000" i="1" spc="0" dirty="0">
                          <a:latin typeface="Arial Narrow"/>
                          <a:cs typeface="Arial Narrow"/>
                        </a:rPr>
                        <a:t>s. 2</a:t>
                      </a:r>
                      <a:r>
                        <a:rPr sz="2000" i="1" spc="-10" dirty="0">
                          <a:latin typeface="Arial Narrow"/>
                          <a:cs typeface="Arial Narrow"/>
                        </a:rPr>
                        <a:t>0</a:t>
                      </a:r>
                      <a:r>
                        <a:rPr sz="2000" i="1" spc="0" dirty="0">
                          <a:latin typeface="Arial Narrow"/>
                          <a:cs typeface="Arial Narrow"/>
                        </a:rPr>
                        <a:t>16;</a:t>
                      </a:r>
                      <a:r>
                        <a:rPr sz="2000" i="1" spc="-10" dirty="0">
                          <a:latin typeface="Arial Narrow"/>
                          <a:cs typeface="Arial Narrow"/>
                        </a:rPr>
                        <a:t> </a:t>
                      </a:r>
                      <a:r>
                        <a:rPr sz="2000" i="1" spc="0" dirty="0">
                          <a:latin typeface="Arial Narrow"/>
                          <a:cs typeface="Arial Narrow"/>
                        </a:rPr>
                        <a:t>and</a:t>
                      </a:r>
                      <a:r>
                        <a:rPr sz="2000" i="1" spc="-10" dirty="0">
                          <a:latin typeface="Arial Narrow"/>
                          <a:cs typeface="Arial Narrow"/>
                        </a:rPr>
                        <a:t> </a:t>
                      </a:r>
                      <a:r>
                        <a:rPr sz="2000" i="1" spc="0" dirty="0">
                          <a:latin typeface="Arial Narrow"/>
                          <a:cs typeface="Arial Narrow"/>
                        </a:rPr>
                        <a:t>DO </a:t>
                      </a:r>
                      <a:r>
                        <a:rPr sz="2000" i="1" spc="-10" dirty="0">
                          <a:latin typeface="Arial Narrow"/>
                          <a:cs typeface="Arial Narrow"/>
                        </a:rPr>
                        <a:t>5</a:t>
                      </a:r>
                      <a:r>
                        <a:rPr sz="2000" i="1" spc="0" dirty="0">
                          <a:latin typeface="Arial Narrow"/>
                          <a:cs typeface="Arial Narrow"/>
                        </a:rPr>
                        <a:t>1, s.</a:t>
                      </a:r>
                      <a:r>
                        <a:rPr sz="2000" i="1" spc="-10" dirty="0">
                          <a:latin typeface="Arial Narrow"/>
                          <a:cs typeface="Arial Narrow"/>
                        </a:rPr>
                        <a:t> </a:t>
                      </a:r>
                      <a:r>
                        <a:rPr sz="2000" i="1" spc="0" dirty="0">
                          <a:latin typeface="Arial Narrow"/>
                          <a:cs typeface="Arial Narrow"/>
                        </a:rPr>
                        <a:t>2</a:t>
                      </a:r>
                      <a:r>
                        <a:rPr sz="2000" i="1" spc="-10" dirty="0">
                          <a:latin typeface="Arial Narrow"/>
                          <a:cs typeface="Arial Narrow"/>
                        </a:rPr>
                        <a:t>01</a:t>
                      </a:r>
                      <a:r>
                        <a:rPr sz="2000" i="1" spc="0" dirty="0">
                          <a:latin typeface="Arial Narrow"/>
                          <a:cs typeface="Arial Narrow"/>
                        </a:rPr>
                        <a:t>7)</a:t>
                      </a:r>
                      <a:endParaRPr sz="2000">
                        <a:latin typeface="Arial Narrow"/>
                        <a:cs typeface="Arial Narrow"/>
                      </a:endParaRPr>
                    </a:p>
                  </a:txBody>
                  <a:tcPr marL="0" marR="0" marT="0" marB="0">
                    <a:lnL w="13462">
                      <a:solidFill>
                        <a:srgbClr val="000000"/>
                      </a:solidFill>
                      <a:prstDash val="solid"/>
                    </a:lnL>
                    <a:lnR w="19558">
                      <a:solidFill>
                        <a:srgbClr val="000000"/>
                      </a:solidFill>
                      <a:prstDash val="solid"/>
                    </a:lnR>
                    <a:lnT w="13461">
                      <a:solidFill>
                        <a:srgbClr val="000000"/>
                      </a:solidFill>
                      <a:prstDash val="solid"/>
                    </a:lnT>
                    <a:lnB w="13462">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9"/>
                  </a:ext>
                </a:extLst>
              </a:tr>
              <a:tr h="208787">
                <a:tc gridSpan="2">
                  <a:txBody>
                    <a:bodyPr/>
                    <a:lstStyle/>
                    <a:p>
                      <a:pPr marL="1337310">
                        <a:lnSpc>
                          <a:spcPct val="100000"/>
                        </a:lnSpc>
                      </a:pPr>
                      <a:r>
                        <a:rPr sz="2000" dirty="0">
                          <a:latin typeface="Arial Narrow"/>
                          <a:cs typeface="Arial Narrow"/>
                        </a:rPr>
                        <a:t>Position</a:t>
                      </a:r>
                      <a:r>
                        <a:rPr sz="2000" spc="5" dirty="0">
                          <a:latin typeface="Arial Narrow"/>
                          <a:cs typeface="Arial Narrow"/>
                        </a:rPr>
                        <a:t> </a:t>
                      </a:r>
                      <a:r>
                        <a:rPr sz="2000" spc="0" dirty="0">
                          <a:latin typeface="Arial Narrow"/>
                          <a:cs typeface="Arial Narrow"/>
                        </a:rPr>
                        <a:t>Title</a:t>
                      </a:r>
                      <a:endParaRPr sz="2000">
                        <a:latin typeface="Arial Narrow"/>
                        <a:cs typeface="Arial Narrow"/>
                      </a:endParaRPr>
                    </a:p>
                  </a:txBody>
                  <a:tcPr marL="0" marR="0" marT="0" marB="0">
                    <a:lnL w="13462">
                      <a:solidFill>
                        <a:srgbClr val="000000"/>
                      </a:solidFill>
                      <a:prstDash val="solid"/>
                    </a:lnL>
                    <a:lnR w="13461">
                      <a:solidFill>
                        <a:srgbClr val="000000"/>
                      </a:solidFill>
                      <a:prstDash val="solid"/>
                    </a:lnR>
                    <a:lnT w="13462">
                      <a:solidFill>
                        <a:srgbClr val="000000"/>
                      </a:solidFill>
                      <a:prstDash val="solid"/>
                    </a:lnT>
                    <a:lnB w="13462">
                      <a:solidFill>
                        <a:srgbClr val="000000"/>
                      </a:solidFill>
                      <a:prstDash val="solid"/>
                    </a:lnB>
                  </a:tcPr>
                </a:tc>
                <a:tc hMerge="1">
                  <a:txBody>
                    <a:bodyPr/>
                    <a:lstStyle/>
                    <a:p>
                      <a:endParaRPr/>
                    </a:p>
                  </a:txBody>
                  <a:tcPr marL="0" marR="0" marT="0" marB="0"/>
                </a:tc>
                <a:tc>
                  <a:txBody>
                    <a:bodyPr/>
                    <a:lstStyle/>
                    <a:p>
                      <a:pPr marL="462280">
                        <a:lnSpc>
                          <a:spcPct val="100000"/>
                        </a:lnSpc>
                      </a:pPr>
                      <a:r>
                        <a:rPr sz="2000" spc="-5" dirty="0">
                          <a:latin typeface="Arial Narrow"/>
                          <a:cs typeface="Arial Narrow"/>
                        </a:rPr>
                        <a:t>M</a:t>
                      </a:r>
                      <a:r>
                        <a:rPr sz="2000" spc="0" dirty="0">
                          <a:latin typeface="Arial Narrow"/>
                          <a:cs typeface="Arial Narrow"/>
                        </a:rPr>
                        <a:t>ast</a:t>
                      </a:r>
                      <a:r>
                        <a:rPr sz="2000" spc="5" dirty="0">
                          <a:latin typeface="Arial Narrow"/>
                          <a:cs typeface="Arial Narrow"/>
                        </a:rPr>
                        <a:t>e</a:t>
                      </a:r>
                      <a:r>
                        <a:rPr sz="2000" spc="0" dirty="0">
                          <a:latin typeface="Arial Narrow"/>
                          <a:cs typeface="Arial Narrow"/>
                        </a:rPr>
                        <a:t>r Te</a:t>
                      </a:r>
                      <a:r>
                        <a:rPr sz="2000" spc="5" dirty="0">
                          <a:latin typeface="Arial Narrow"/>
                          <a:cs typeface="Arial Narrow"/>
                        </a:rPr>
                        <a:t>a</a:t>
                      </a:r>
                      <a:r>
                        <a:rPr sz="2000" spc="-15" dirty="0">
                          <a:latin typeface="Arial Narrow"/>
                          <a:cs typeface="Arial Narrow"/>
                        </a:rPr>
                        <a:t>c</a:t>
                      </a:r>
                      <a:r>
                        <a:rPr sz="2000" spc="0" dirty="0">
                          <a:latin typeface="Arial Narrow"/>
                          <a:cs typeface="Arial Narrow"/>
                        </a:rPr>
                        <a:t>her I</a:t>
                      </a:r>
                      <a:endParaRPr sz="2000">
                        <a:latin typeface="Arial Narrow"/>
                        <a:cs typeface="Arial Narrow"/>
                      </a:endParaRPr>
                    </a:p>
                  </a:txBody>
                  <a:tcPr marL="0" marR="0" marT="0" marB="0">
                    <a:lnL w="13461">
                      <a:solidFill>
                        <a:srgbClr val="000000"/>
                      </a:solidFill>
                      <a:prstDash val="solid"/>
                    </a:lnL>
                    <a:lnR w="13461">
                      <a:solidFill>
                        <a:srgbClr val="000000"/>
                      </a:solidFill>
                      <a:prstDash val="solid"/>
                    </a:lnR>
                    <a:lnT w="13462">
                      <a:solidFill>
                        <a:srgbClr val="000000"/>
                      </a:solidFill>
                      <a:prstDash val="solid"/>
                    </a:lnT>
                    <a:lnB w="13462">
                      <a:solidFill>
                        <a:srgbClr val="000000"/>
                      </a:solidFill>
                      <a:prstDash val="solid"/>
                    </a:lnB>
                  </a:tcPr>
                </a:tc>
                <a:tc>
                  <a:txBody>
                    <a:bodyPr/>
                    <a:lstStyle/>
                    <a:p>
                      <a:pPr marL="436245">
                        <a:lnSpc>
                          <a:spcPct val="100000"/>
                        </a:lnSpc>
                      </a:pPr>
                      <a:r>
                        <a:rPr sz="2000" spc="-5" dirty="0">
                          <a:latin typeface="Arial Narrow"/>
                          <a:cs typeface="Arial Narrow"/>
                        </a:rPr>
                        <a:t>M</a:t>
                      </a:r>
                      <a:r>
                        <a:rPr sz="2000" spc="0" dirty="0">
                          <a:latin typeface="Arial Narrow"/>
                          <a:cs typeface="Arial Narrow"/>
                        </a:rPr>
                        <a:t>ast</a:t>
                      </a:r>
                      <a:r>
                        <a:rPr sz="2000" spc="5" dirty="0">
                          <a:latin typeface="Arial Narrow"/>
                          <a:cs typeface="Arial Narrow"/>
                        </a:rPr>
                        <a:t>e</a:t>
                      </a:r>
                      <a:r>
                        <a:rPr sz="2000" spc="0" dirty="0">
                          <a:latin typeface="Arial Narrow"/>
                          <a:cs typeface="Arial Narrow"/>
                        </a:rPr>
                        <a:t>r Te</a:t>
                      </a:r>
                      <a:r>
                        <a:rPr sz="2000" spc="5" dirty="0">
                          <a:latin typeface="Arial Narrow"/>
                          <a:cs typeface="Arial Narrow"/>
                        </a:rPr>
                        <a:t>a</a:t>
                      </a:r>
                      <a:r>
                        <a:rPr sz="2000" spc="-15" dirty="0">
                          <a:latin typeface="Arial Narrow"/>
                          <a:cs typeface="Arial Narrow"/>
                        </a:rPr>
                        <a:t>c</a:t>
                      </a:r>
                      <a:r>
                        <a:rPr sz="2000" spc="0" dirty="0">
                          <a:latin typeface="Arial Narrow"/>
                          <a:cs typeface="Arial Narrow"/>
                        </a:rPr>
                        <a:t>her II</a:t>
                      </a:r>
                      <a:endParaRPr sz="2000">
                        <a:latin typeface="Arial Narrow"/>
                        <a:cs typeface="Arial Narrow"/>
                      </a:endParaRPr>
                    </a:p>
                  </a:txBody>
                  <a:tcPr marL="0" marR="0" marT="0" marB="0">
                    <a:lnL w="13461">
                      <a:solidFill>
                        <a:srgbClr val="000000"/>
                      </a:solidFill>
                      <a:prstDash val="solid"/>
                    </a:lnL>
                    <a:lnR w="13462">
                      <a:solidFill>
                        <a:srgbClr val="000000"/>
                      </a:solidFill>
                      <a:prstDash val="solid"/>
                    </a:lnR>
                    <a:lnT w="13462">
                      <a:solidFill>
                        <a:srgbClr val="000000"/>
                      </a:solidFill>
                      <a:prstDash val="solid"/>
                    </a:lnT>
                    <a:lnB w="13462">
                      <a:solidFill>
                        <a:srgbClr val="000000"/>
                      </a:solidFill>
                      <a:prstDash val="solid"/>
                    </a:lnB>
                  </a:tcPr>
                </a:tc>
                <a:tc gridSpan="2">
                  <a:txBody>
                    <a:bodyPr/>
                    <a:lstStyle/>
                    <a:p>
                      <a:pPr marL="424180">
                        <a:lnSpc>
                          <a:spcPct val="100000"/>
                        </a:lnSpc>
                      </a:pPr>
                      <a:r>
                        <a:rPr sz="2000" spc="-5" dirty="0">
                          <a:latin typeface="Arial Narrow"/>
                          <a:cs typeface="Arial Narrow"/>
                        </a:rPr>
                        <a:t>M</a:t>
                      </a:r>
                      <a:r>
                        <a:rPr sz="2000" spc="0" dirty="0">
                          <a:latin typeface="Arial Narrow"/>
                          <a:cs typeface="Arial Narrow"/>
                        </a:rPr>
                        <a:t>ast</a:t>
                      </a:r>
                      <a:r>
                        <a:rPr sz="2000" spc="5" dirty="0">
                          <a:latin typeface="Arial Narrow"/>
                          <a:cs typeface="Arial Narrow"/>
                        </a:rPr>
                        <a:t>e</a:t>
                      </a:r>
                      <a:r>
                        <a:rPr sz="2000" spc="0" dirty="0">
                          <a:latin typeface="Arial Narrow"/>
                          <a:cs typeface="Arial Narrow"/>
                        </a:rPr>
                        <a:t>r Te</a:t>
                      </a:r>
                      <a:r>
                        <a:rPr sz="2000" spc="5" dirty="0">
                          <a:latin typeface="Arial Narrow"/>
                          <a:cs typeface="Arial Narrow"/>
                        </a:rPr>
                        <a:t>a</a:t>
                      </a:r>
                      <a:r>
                        <a:rPr sz="2000" spc="-15" dirty="0">
                          <a:latin typeface="Arial Narrow"/>
                          <a:cs typeface="Arial Narrow"/>
                        </a:rPr>
                        <a:t>c</a:t>
                      </a:r>
                      <a:r>
                        <a:rPr sz="2000" spc="0" dirty="0">
                          <a:latin typeface="Arial Narrow"/>
                          <a:cs typeface="Arial Narrow"/>
                        </a:rPr>
                        <a:t>her III</a:t>
                      </a:r>
                      <a:endParaRPr sz="2000">
                        <a:latin typeface="Arial Narrow"/>
                        <a:cs typeface="Arial Narrow"/>
                      </a:endParaRPr>
                    </a:p>
                  </a:txBody>
                  <a:tcPr marL="0" marR="0" marT="0" marB="0">
                    <a:lnL w="13462">
                      <a:solidFill>
                        <a:srgbClr val="000000"/>
                      </a:solidFill>
                      <a:prstDash val="solid"/>
                    </a:lnL>
                    <a:lnR w="13461">
                      <a:solidFill>
                        <a:srgbClr val="000000"/>
                      </a:solidFill>
                      <a:prstDash val="solid"/>
                    </a:lnR>
                    <a:lnT w="13462">
                      <a:solidFill>
                        <a:srgbClr val="000000"/>
                      </a:solidFill>
                      <a:prstDash val="solid"/>
                    </a:lnT>
                    <a:lnB w="13462">
                      <a:solidFill>
                        <a:srgbClr val="000000"/>
                      </a:solidFill>
                      <a:prstDash val="solid"/>
                    </a:lnB>
                  </a:tcPr>
                </a:tc>
                <a:tc hMerge="1">
                  <a:txBody>
                    <a:bodyPr/>
                    <a:lstStyle/>
                    <a:p>
                      <a:endParaRPr/>
                    </a:p>
                  </a:txBody>
                  <a:tcPr marL="0" marR="0" marT="0" marB="0"/>
                </a:tc>
                <a:tc gridSpan="2">
                  <a:txBody>
                    <a:bodyPr/>
                    <a:lstStyle/>
                    <a:p>
                      <a:pPr marL="412115">
                        <a:lnSpc>
                          <a:spcPct val="100000"/>
                        </a:lnSpc>
                      </a:pPr>
                      <a:r>
                        <a:rPr sz="2000" spc="-5" dirty="0">
                          <a:latin typeface="Arial Narrow"/>
                          <a:cs typeface="Arial Narrow"/>
                        </a:rPr>
                        <a:t>M</a:t>
                      </a:r>
                      <a:r>
                        <a:rPr sz="2000" spc="0" dirty="0">
                          <a:latin typeface="Arial Narrow"/>
                          <a:cs typeface="Arial Narrow"/>
                        </a:rPr>
                        <a:t>ast</a:t>
                      </a:r>
                      <a:r>
                        <a:rPr sz="2000" spc="5" dirty="0">
                          <a:latin typeface="Arial Narrow"/>
                          <a:cs typeface="Arial Narrow"/>
                        </a:rPr>
                        <a:t>e</a:t>
                      </a:r>
                      <a:r>
                        <a:rPr sz="2000" spc="0" dirty="0">
                          <a:latin typeface="Arial Narrow"/>
                          <a:cs typeface="Arial Narrow"/>
                        </a:rPr>
                        <a:t>r Te</a:t>
                      </a:r>
                      <a:r>
                        <a:rPr sz="2000" spc="5" dirty="0">
                          <a:latin typeface="Arial Narrow"/>
                          <a:cs typeface="Arial Narrow"/>
                        </a:rPr>
                        <a:t>a</a:t>
                      </a:r>
                      <a:r>
                        <a:rPr sz="2000" spc="-15" dirty="0">
                          <a:latin typeface="Arial Narrow"/>
                          <a:cs typeface="Arial Narrow"/>
                        </a:rPr>
                        <a:t>c</a:t>
                      </a:r>
                      <a:r>
                        <a:rPr sz="2000" spc="0" dirty="0">
                          <a:latin typeface="Arial Narrow"/>
                          <a:cs typeface="Arial Narrow"/>
                        </a:rPr>
                        <a:t>her IV</a:t>
                      </a:r>
                      <a:endParaRPr sz="2000">
                        <a:latin typeface="Arial Narrow"/>
                        <a:cs typeface="Arial Narrow"/>
                      </a:endParaRPr>
                    </a:p>
                  </a:txBody>
                  <a:tcPr marL="0" marR="0" marT="0" marB="0">
                    <a:lnL w="13461">
                      <a:solidFill>
                        <a:srgbClr val="000000"/>
                      </a:solidFill>
                      <a:prstDash val="solid"/>
                    </a:lnL>
                    <a:lnR w="19558">
                      <a:solidFill>
                        <a:srgbClr val="000000"/>
                      </a:solidFill>
                      <a:prstDash val="solid"/>
                    </a:lnR>
                    <a:lnT w="13462">
                      <a:solidFill>
                        <a:srgbClr val="000000"/>
                      </a:solidFill>
                      <a:prstDash val="solid"/>
                    </a:lnT>
                    <a:lnB w="13462">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10"/>
                  </a:ext>
                </a:extLst>
              </a:tr>
              <a:tr h="1477086">
                <a:tc gridSpan="2">
                  <a:txBody>
                    <a:bodyPr/>
                    <a:lstStyle/>
                    <a:p>
                      <a:pPr marR="1905" algn="r">
                        <a:lnSpc>
                          <a:spcPct val="100000"/>
                        </a:lnSpc>
                      </a:pPr>
                      <a:r>
                        <a:rPr sz="2000" dirty="0">
                          <a:latin typeface="Arial Narrow"/>
                          <a:cs typeface="Arial Narrow"/>
                        </a:rPr>
                        <a:t>Educ</a:t>
                      </a:r>
                      <a:r>
                        <a:rPr sz="2000" spc="-10" dirty="0">
                          <a:latin typeface="Arial Narrow"/>
                          <a:cs typeface="Arial Narrow"/>
                        </a:rPr>
                        <a:t>a</a:t>
                      </a:r>
                      <a:r>
                        <a:rPr sz="2000" spc="0" dirty="0">
                          <a:latin typeface="Arial Narrow"/>
                          <a:cs typeface="Arial Narrow"/>
                        </a:rPr>
                        <a:t>tion</a:t>
                      </a:r>
                      <a:endParaRPr sz="2000">
                        <a:latin typeface="Arial Narrow"/>
                        <a:cs typeface="Arial Narrow"/>
                      </a:endParaRPr>
                    </a:p>
                  </a:txBody>
                  <a:tcPr marL="0" marR="0" marT="0" marB="0">
                    <a:lnL w="13462">
                      <a:solidFill>
                        <a:srgbClr val="000000"/>
                      </a:solidFill>
                      <a:prstDash val="solid"/>
                    </a:lnL>
                    <a:lnR w="13461">
                      <a:solidFill>
                        <a:srgbClr val="000000"/>
                      </a:solidFill>
                      <a:prstDash val="solid"/>
                    </a:lnR>
                    <a:lnT w="13462">
                      <a:solidFill>
                        <a:srgbClr val="000000"/>
                      </a:solidFill>
                      <a:prstDash val="solid"/>
                    </a:lnT>
                    <a:lnB w="13462">
                      <a:solidFill>
                        <a:srgbClr val="000000"/>
                      </a:solidFill>
                      <a:prstDash val="solid"/>
                    </a:lnB>
                  </a:tcPr>
                </a:tc>
                <a:tc hMerge="1">
                  <a:txBody>
                    <a:bodyPr/>
                    <a:lstStyle/>
                    <a:p>
                      <a:endParaRPr/>
                    </a:p>
                  </a:txBody>
                  <a:tcPr marL="0" marR="0" marT="0" marB="0"/>
                </a:tc>
                <a:tc>
                  <a:txBody>
                    <a:bodyPr/>
                    <a:lstStyle/>
                    <a:p>
                      <a:pPr marL="57150" marR="245110">
                        <a:lnSpc>
                          <a:spcPct val="99100"/>
                        </a:lnSpc>
                      </a:pPr>
                      <a:r>
                        <a:rPr sz="2000" dirty="0">
                          <a:latin typeface="Arial Narrow"/>
                          <a:cs typeface="Arial Narrow"/>
                        </a:rPr>
                        <a:t>For Eleme</a:t>
                      </a:r>
                      <a:r>
                        <a:rPr sz="2000" spc="5" dirty="0">
                          <a:latin typeface="Arial Narrow"/>
                          <a:cs typeface="Arial Narrow"/>
                        </a:rPr>
                        <a:t>n</a:t>
                      </a:r>
                      <a:r>
                        <a:rPr sz="2000" spc="-10" dirty="0">
                          <a:latin typeface="Arial Narrow"/>
                          <a:cs typeface="Arial Narrow"/>
                        </a:rPr>
                        <a:t>t</a:t>
                      </a:r>
                      <a:r>
                        <a:rPr sz="2000" spc="0" dirty="0">
                          <a:latin typeface="Arial Narrow"/>
                          <a:cs typeface="Arial Narrow"/>
                        </a:rPr>
                        <a:t>ary</a:t>
                      </a:r>
                      <a:r>
                        <a:rPr sz="2000" spc="-5" dirty="0">
                          <a:latin typeface="Arial Narrow"/>
                          <a:cs typeface="Arial Narrow"/>
                        </a:rPr>
                        <a:t> </a:t>
                      </a:r>
                      <a:r>
                        <a:rPr sz="2000" spc="0" dirty="0">
                          <a:latin typeface="Arial Narrow"/>
                          <a:cs typeface="Arial Narrow"/>
                        </a:rPr>
                        <a:t>Sc</a:t>
                      </a:r>
                      <a:r>
                        <a:rPr sz="2000" spc="-5" dirty="0">
                          <a:latin typeface="Arial Narrow"/>
                          <a:cs typeface="Arial Narrow"/>
                        </a:rPr>
                        <a:t>h</a:t>
                      </a:r>
                      <a:r>
                        <a:rPr sz="2000" spc="0" dirty="0">
                          <a:latin typeface="Arial Narrow"/>
                          <a:cs typeface="Arial Narrow"/>
                        </a:rPr>
                        <a:t>ool</a:t>
                      </a:r>
                      <a:r>
                        <a:rPr sz="2000" spc="5" dirty="0">
                          <a:latin typeface="Arial Narrow"/>
                          <a:cs typeface="Arial Narrow"/>
                        </a:rPr>
                        <a:t> </a:t>
                      </a:r>
                      <a:r>
                        <a:rPr sz="2000" spc="0" dirty="0">
                          <a:latin typeface="Arial Narrow"/>
                          <a:cs typeface="Arial Narrow"/>
                        </a:rPr>
                        <a:t>- Bache</a:t>
                      </a:r>
                      <a:r>
                        <a:rPr sz="2000" spc="-15" dirty="0">
                          <a:latin typeface="Arial Narrow"/>
                          <a:cs typeface="Arial Narrow"/>
                        </a:rPr>
                        <a:t>l</a:t>
                      </a:r>
                      <a:r>
                        <a:rPr sz="2000" spc="0" dirty="0">
                          <a:latin typeface="Arial Narrow"/>
                          <a:cs typeface="Arial Narrow"/>
                        </a:rPr>
                        <a:t>or of</a:t>
                      </a:r>
                      <a:r>
                        <a:rPr sz="2000" spc="-10" dirty="0">
                          <a:latin typeface="Arial Narrow"/>
                          <a:cs typeface="Arial Narrow"/>
                        </a:rPr>
                        <a:t> </a:t>
                      </a:r>
                      <a:r>
                        <a:rPr sz="2000" spc="0" dirty="0">
                          <a:latin typeface="Arial Narrow"/>
                          <a:cs typeface="Arial Narrow"/>
                        </a:rPr>
                        <a:t>Eleme</a:t>
                      </a:r>
                      <a:r>
                        <a:rPr sz="2000" spc="5" dirty="0">
                          <a:latin typeface="Arial Narrow"/>
                          <a:cs typeface="Arial Narrow"/>
                        </a:rPr>
                        <a:t>n</a:t>
                      </a:r>
                      <a:r>
                        <a:rPr sz="2000" spc="-10" dirty="0">
                          <a:latin typeface="Arial Narrow"/>
                          <a:cs typeface="Arial Narrow"/>
                        </a:rPr>
                        <a:t>t</a:t>
                      </a:r>
                      <a:r>
                        <a:rPr sz="2000" spc="0" dirty="0">
                          <a:latin typeface="Arial Narrow"/>
                          <a:cs typeface="Arial Narrow"/>
                        </a:rPr>
                        <a:t>ary Educ</a:t>
                      </a:r>
                      <a:r>
                        <a:rPr sz="2000" spc="-10" dirty="0">
                          <a:latin typeface="Arial Narrow"/>
                          <a:cs typeface="Arial Narrow"/>
                        </a:rPr>
                        <a:t>a</a:t>
                      </a:r>
                      <a:r>
                        <a:rPr sz="2000" spc="0" dirty="0">
                          <a:latin typeface="Arial Narrow"/>
                          <a:cs typeface="Arial Narrow"/>
                        </a:rPr>
                        <a:t>tion (</a:t>
                      </a:r>
                      <a:r>
                        <a:rPr sz="2000" spc="-10" dirty="0">
                          <a:latin typeface="Arial Narrow"/>
                          <a:cs typeface="Arial Narrow"/>
                        </a:rPr>
                        <a:t>B</a:t>
                      </a:r>
                      <a:r>
                        <a:rPr sz="2000" spc="0" dirty="0">
                          <a:latin typeface="Arial Narrow"/>
                          <a:cs typeface="Arial Narrow"/>
                        </a:rPr>
                        <a:t>EEd)</a:t>
                      </a:r>
                      <a:r>
                        <a:rPr sz="2000" spc="-15" dirty="0">
                          <a:latin typeface="Arial Narrow"/>
                          <a:cs typeface="Arial Narrow"/>
                        </a:rPr>
                        <a:t> </a:t>
                      </a:r>
                      <a:r>
                        <a:rPr sz="2000" spc="0" dirty="0">
                          <a:latin typeface="Arial Narrow"/>
                          <a:cs typeface="Arial Narrow"/>
                        </a:rPr>
                        <a:t>or Bache</a:t>
                      </a:r>
                      <a:r>
                        <a:rPr sz="2000" spc="-15" dirty="0">
                          <a:latin typeface="Arial Narrow"/>
                          <a:cs typeface="Arial Narrow"/>
                        </a:rPr>
                        <a:t>l</a:t>
                      </a:r>
                      <a:r>
                        <a:rPr sz="2000" spc="0" dirty="0">
                          <a:latin typeface="Arial Narrow"/>
                          <a:cs typeface="Arial Narrow"/>
                        </a:rPr>
                        <a:t>or</a:t>
                      </a:r>
                      <a:r>
                        <a:rPr sz="2000" spc="-10" dirty="0">
                          <a:latin typeface="Arial Narrow"/>
                          <a:cs typeface="Arial Narrow"/>
                        </a:rPr>
                        <a:t>’</a:t>
                      </a:r>
                      <a:r>
                        <a:rPr sz="2000" spc="0" dirty="0">
                          <a:latin typeface="Arial Narrow"/>
                          <a:cs typeface="Arial Narrow"/>
                        </a:rPr>
                        <a:t>s </a:t>
                      </a:r>
                      <a:r>
                        <a:rPr sz="2000" spc="5" dirty="0">
                          <a:latin typeface="Arial Narrow"/>
                          <a:cs typeface="Arial Narrow"/>
                        </a:rPr>
                        <a:t>d</a:t>
                      </a:r>
                      <a:r>
                        <a:rPr sz="2000" spc="0" dirty="0">
                          <a:latin typeface="Arial Narrow"/>
                          <a:cs typeface="Arial Narrow"/>
                        </a:rPr>
                        <a:t>eg</a:t>
                      </a:r>
                      <a:r>
                        <a:rPr sz="2000" spc="-20" dirty="0">
                          <a:latin typeface="Arial Narrow"/>
                          <a:cs typeface="Arial Narrow"/>
                        </a:rPr>
                        <a:t>r</a:t>
                      </a:r>
                      <a:r>
                        <a:rPr sz="2000" spc="0" dirty="0">
                          <a:latin typeface="Arial Narrow"/>
                          <a:cs typeface="Arial Narrow"/>
                        </a:rPr>
                        <a:t>ee</a:t>
                      </a:r>
                      <a:r>
                        <a:rPr sz="2000" spc="-10" dirty="0">
                          <a:latin typeface="Arial Narrow"/>
                          <a:cs typeface="Arial Narrow"/>
                        </a:rPr>
                        <a:t> </a:t>
                      </a:r>
                      <a:r>
                        <a:rPr sz="2000" spc="0" dirty="0">
                          <a:latin typeface="Arial Narrow"/>
                          <a:cs typeface="Arial Narrow"/>
                        </a:rPr>
                        <a:t>plus </a:t>
                      </a:r>
                      <a:r>
                        <a:rPr sz="2000" spc="-10" dirty="0">
                          <a:latin typeface="Arial Narrow"/>
                          <a:cs typeface="Arial Narrow"/>
                        </a:rPr>
                        <a:t>1</a:t>
                      </a:r>
                      <a:r>
                        <a:rPr sz="2000" spc="0" dirty="0">
                          <a:latin typeface="Arial Narrow"/>
                          <a:cs typeface="Arial Narrow"/>
                        </a:rPr>
                        <a:t>8 professi</a:t>
                      </a:r>
                      <a:r>
                        <a:rPr sz="2000" spc="-15" dirty="0">
                          <a:latin typeface="Arial Narrow"/>
                          <a:cs typeface="Arial Narrow"/>
                        </a:rPr>
                        <a:t>o</a:t>
                      </a:r>
                      <a:r>
                        <a:rPr sz="2000" spc="0" dirty="0">
                          <a:latin typeface="Arial Narrow"/>
                          <a:cs typeface="Arial Narrow"/>
                        </a:rPr>
                        <a:t>nal</a:t>
                      </a:r>
                      <a:r>
                        <a:rPr sz="2000" spc="-5" dirty="0">
                          <a:latin typeface="Arial Narrow"/>
                          <a:cs typeface="Arial Narrow"/>
                        </a:rPr>
                        <a:t> </a:t>
                      </a:r>
                      <a:r>
                        <a:rPr sz="2000" spc="-10" dirty="0">
                          <a:latin typeface="Arial Narrow"/>
                          <a:cs typeface="Arial Narrow"/>
                        </a:rPr>
                        <a:t>u</a:t>
                      </a:r>
                      <a:r>
                        <a:rPr sz="2000" spc="0" dirty="0">
                          <a:latin typeface="Arial Narrow"/>
                          <a:cs typeface="Arial Narrow"/>
                        </a:rPr>
                        <a:t>nits</a:t>
                      </a:r>
                      <a:r>
                        <a:rPr sz="2000" spc="-5" dirty="0">
                          <a:latin typeface="Arial Narrow"/>
                          <a:cs typeface="Arial Narrow"/>
                        </a:rPr>
                        <a:t> </a:t>
                      </a:r>
                      <a:r>
                        <a:rPr sz="2000" spc="0" dirty="0">
                          <a:latin typeface="Arial Narrow"/>
                          <a:cs typeface="Arial Narrow"/>
                        </a:rPr>
                        <a:t>in Educ</a:t>
                      </a:r>
                      <a:r>
                        <a:rPr sz="2000" spc="-10" dirty="0">
                          <a:latin typeface="Arial Narrow"/>
                          <a:cs typeface="Arial Narrow"/>
                        </a:rPr>
                        <a:t>a</a:t>
                      </a:r>
                      <a:r>
                        <a:rPr sz="2000" spc="0" dirty="0">
                          <a:latin typeface="Arial Narrow"/>
                          <a:cs typeface="Arial Narrow"/>
                        </a:rPr>
                        <a:t>tion;</a:t>
                      </a:r>
                      <a:r>
                        <a:rPr sz="2000" spc="-10" dirty="0">
                          <a:latin typeface="Arial Narrow"/>
                          <a:cs typeface="Arial Narrow"/>
                        </a:rPr>
                        <a:t> </a:t>
                      </a:r>
                      <a:r>
                        <a:rPr sz="2000" spc="5" dirty="0">
                          <a:latin typeface="Arial Narrow"/>
                          <a:cs typeface="Arial Narrow"/>
                        </a:rPr>
                        <a:t>a</a:t>
                      </a:r>
                      <a:r>
                        <a:rPr sz="2000" spc="-10" dirty="0">
                          <a:latin typeface="Arial Narrow"/>
                          <a:cs typeface="Arial Narrow"/>
                        </a:rPr>
                        <a:t>n</a:t>
                      </a:r>
                      <a:r>
                        <a:rPr sz="2000" spc="0" dirty="0">
                          <a:latin typeface="Arial Narrow"/>
                          <a:cs typeface="Arial Narrow"/>
                        </a:rPr>
                        <a:t>d </a:t>
                      </a:r>
                      <a:r>
                        <a:rPr sz="2000" spc="-5" dirty="0">
                          <a:latin typeface="Arial Narrow"/>
                          <a:cs typeface="Arial Narrow"/>
                        </a:rPr>
                        <a:t>1</a:t>
                      </a:r>
                      <a:r>
                        <a:rPr sz="2000" spc="0" dirty="0">
                          <a:latin typeface="Arial Narrow"/>
                          <a:cs typeface="Arial Narrow"/>
                        </a:rPr>
                        <a:t>8 </a:t>
                      </a:r>
                      <a:r>
                        <a:rPr sz="2000" spc="-5" dirty="0">
                          <a:latin typeface="Arial Narrow"/>
                          <a:cs typeface="Arial Narrow"/>
                        </a:rPr>
                        <a:t>u</a:t>
                      </a:r>
                      <a:r>
                        <a:rPr sz="2000" spc="0" dirty="0">
                          <a:latin typeface="Arial Narrow"/>
                          <a:cs typeface="Arial Narrow"/>
                        </a:rPr>
                        <a:t>nits</a:t>
                      </a:r>
                      <a:r>
                        <a:rPr sz="2000" spc="-5" dirty="0">
                          <a:latin typeface="Arial Narrow"/>
                          <a:cs typeface="Arial Narrow"/>
                        </a:rPr>
                        <a:t> </a:t>
                      </a:r>
                      <a:r>
                        <a:rPr sz="2000" spc="0" dirty="0">
                          <a:latin typeface="Arial Narrow"/>
                          <a:cs typeface="Arial Narrow"/>
                        </a:rPr>
                        <a:t>for</a:t>
                      </a:r>
                      <a:r>
                        <a:rPr sz="2000" spc="-15" dirty="0">
                          <a:latin typeface="Arial Narrow"/>
                          <a:cs typeface="Arial Narrow"/>
                        </a:rPr>
                        <a:t> </a:t>
                      </a:r>
                      <a:r>
                        <a:rPr sz="2000" spc="0" dirty="0">
                          <a:latin typeface="Arial Narrow"/>
                          <a:cs typeface="Arial Narrow"/>
                        </a:rPr>
                        <a:t>a </a:t>
                      </a:r>
                      <a:r>
                        <a:rPr sz="2000" spc="-5" dirty="0">
                          <a:latin typeface="Arial Narrow"/>
                          <a:cs typeface="Arial Narrow"/>
                        </a:rPr>
                        <a:t>M</a:t>
                      </a:r>
                      <a:r>
                        <a:rPr sz="2000" spc="0" dirty="0">
                          <a:latin typeface="Arial Narrow"/>
                          <a:cs typeface="Arial Narrow"/>
                        </a:rPr>
                        <a:t>ast</a:t>
                      </a:r>
                      <a:r>
                        <a:rPr sz="2000" spc="5" dirty="0">
                          <a:latin typeface="Arial Narrow"/>
                          <a:cs typeface="Arial Narrow"/>
                        </a:rPr>
                        <a:t>e</a:t>
                      </a:r>
                      <a:r>
                        <a:rPr sz="2000" spc="0" dirty="0">
                          <a:latin typeface="Arial Narrow"/>
                          <a:cs typeface="Arial Narrow"/>
                        </a:rPr>
                        <a:t>r</a:t>
                      </a:r>
                      <a:r>
                        <a:rPr sz="2000" spc="-10" dirty="0">
                          <a:latin typeface="Arial Narrow"/>
                          <a:cs typeface="Arial Narrow"/>
                        </a:rPr>
                        <a:t>’</a:t>
                      </a:r>
                      <a:r>
                        <a:rPr sz="2000" spc="0" dirty="0">
                          <a:latin typeface="Arial Narrow"/>
                          <a:cs typeface="Arial Narrow"/>
                        </a:rPr>
                        <a:t>s </a:t>
                      </a:r>
                      <a:r>
                        <a:rPr sz="2000" spc="5" dirty="0">
                          <a:latin typeface="Arial Narrow"/>
                          <a:cs typeface="Arial Narrow"/>
                        </a:rPr>
                        <a:t>d</a:t>
                      </a:r>
                      <a:r>
                        <a:rPr sz="2000" spc="0" dirty="0">
                          <a:latin typeface="Arial Narrow"/>
                          <a:cs typeface="Arial Narrow"/>
                        </a:rPr>
                        <a:t>eg</a:t>
                      </a:r>
                      <a:r>
                        <a:rPr sz="2000" spc="-20" dirty="0">
                          <a:latin typeface="Arial Narrow"/>
                          <a:cs typeface="Arial Narrow"/>
                        </a:rPr>
                        <a:t>r</a:t>
                      </a:r>
                      <a:r>
                        <a:rPr sz="2000" spc="0" dirty="0">
                          <a:latin typeface="Arial Narrow"/>
                          <a:cs typeface="Arial Narrow"/>
                        </a:rPr>
                        <a:t>ee in</a:t>
                      </a:r>
                      <a:r>
                        <a:rPr sz="2000" spc="-10" dirty="0">
                          <a:latin typeface="Arial Narrow"/>
                          <a:cs typeface="Arial Narrow"/>
                        </a:rPr>
                        <a:t> </a:t>
                      </a:r>
                      <a:r>
                        <a:rPr sz="2000" spc="0" dirty="0">
                          <a:latin typeface="Arial Narrow"/>
                          <a:cs typeface="Arial Narrow"/>
                        </a:rPr>
                        <a:t>E</a:t>
                      </a:r>
                      <a:r>
                        <a:rPr sz="2000" spc="-10" dirty="0">
                          <a:latin typeface="Arial Narrow"/>
                          <a:cs typeface="Arial Narrow"/>
                        </a:rPr>
                        <a:t>d</a:t>
                      </a:r>
                      <a:r>
                        <a:rPr sz="2000" spc="0" dirty="0">
                          <a:latin typeface="Arial Narrow"/>
                          <a:cs typeface="Arial Narrow"/>
                        </a:rPr>
                        <a:t>ucati</a:t>
                      </a:r>
                      <a:r>
                        <a:rPr sz="2000" spc="-10" dirty="0">
                          <a:latin typeface="Arial Narrow"/>
                          <a:cs typeface="Arial Narrow"/>
                        </a:rPr>
                        <a:t>o</a:t>
                      </a:r>
                      <a:r>
                        <a:rPr sz="2000" spc="0" dirty="0">
                          <a:latin typeface="Arial Narrow"/>
                          <a:cs typeface="Arial Narrow"/>
                        </a:rPr>
                        <a:t>n</a:t>
                      </a:r>
                      <a:endParaRPr sz="2000">
                        <a:latin typeface="Arial Narrow"/>
                        <a:cs typeface="Arial Narrow"/>
                      </a:endParaRPr>
                    </a:p>
                    <a:p>
                      <a:pPr marL="57150">
                        <a:lnSpc>
                          <a:spcPct val="100000"/>
                        </a:lnSpc>
                        <a:spcBef>
                          <a:spcPts val="155"/>
                        </a:spcBef>
                      </a:pPr>
                      <a:r>
                        <a:rPr sz="2000" dirty="0">
                          <a:latin typeface="Arial Narrow"/>
                          <a:cs typeface="Arial Narrow"/>
                        </a:rPr>
                        <a:t>or its</a:t>
                      </a:r>
                      <a:r>
                        <a:rPr sz="2000" spc="-5" dirty="0">
                          <a:latin typeface="Arial Narrow"/>
                          <a:cs typeface="Arial Narrow"/>
                        </a:rPr>
                        <a:t> </a:t>
                      </a:r>
                      <a:r>
                        <a:rPr sz="2000" spc="0" dirty="0">
                          <a:latin typeface="Arial Narrow"/>
                          <a:cs typeface="Arial Narrow"/>
                        </a:rPr>
                        <a:t>e</a:t>
                      </a:r>
                      <a:r>
                        <a:rPr sz="2000" spc="-10" dirty="0">
                          <a:latin typeface="Arial Narrow"/>
                          <a:cs typeface="Arial Narrow"/>
                        </a:rPr>
                        <a:t>q</a:t>
                      </a:r>
                      <a:r>
                        <a:rPr sz="2000" spc="0" dirty="0">
                          <a:latin typeface="Arial Narrow"/>
                          <a:cs typeface="Arial Narrow"/>
                        </a:rPr>
                        <a:t>uivale</a:t>
                      </a:r>
                      <a:r>
                        <a:rPr sz="2000" spc="-10" dirty="0">
                          <a:latin typeface="Arial Narrow"/>
                          <a:cs typeface="Arial Narrow"/>
                        </a:rPr>
                        <a:t>n</a:t>
                      </a:r>
                      <a:r>
                        <a:rPr sz="2000" spc="0" dirty="0">
                          <a:latin typeface="Arial Narrow"/>
                          <a:cs typeface="Arial Narrow"/>
                        </a:rPr>
                        <a:t>t</a:t>
                      </a:r>
                      <a:endParaRPr sz="2000">
                        <a:latin typeface="Arial Narrow"/>
                        <a:cs typeface="Arial Narrow"/>
                      </a:endParaRPr>
                    </a:p>
                  </a:txBody>
                  <a:tcPr marL="0" marR="0" marT="0" marB="0">
                    <a:lnL w="13461">
                      <a:solidFill>
                        <a:srgbClr val="000000"/>
                      </a:solidFill>
                      <a:prstDash val="solid"/>
                    </a:lnL>
                    <a:lnR w="13461">
                      <a:solidFill>
                        <a:srgbClr val="000000"/>
                      </a:solidFill>
                      <a:prstDash val="solid"/>
                    </a:lnR>
                    <a:lnT w="13462">
                      <a:solidFill>
                        <a:srgbClr val="000000"/>
                      </a:solidFill>
                      <a:prstDash val="solid"/>
                    </a:lnT>
                    <a:lnB w="13462">
                      <a:solidFill>
                        <a:srgbClr val="000000"/>
                      </a:solidFill>
                      <a:prstDash val="solid"/>
                    </a:lnB>
                  </a:tcPr>
                </a:tc>
                <a:tc>
                  <a:txBody>
                    <a:bodyPr/>
                    <a:lstStyle/>
                    <a:p>
                      <a:pPr marL="55244" marR="130810">
                        <a:lnSpc>
                          <a:spcPct val="99100"/>
                        </a:lnSpc>
                      </a:pPr>
                      <a:r>
                        <a:rPr sz="2000" dirty="0">
                          <a:latin typeface="Arial Narrow"/>
                          <a:cs typeface="Arial Narrow"/>
                        </a:rPr>
                        <a:t>For Ele</a:t>
                      </a:r>
                      <a:r>
                        <a:rPr sz="2000" spc="-5" dirty="0">
                          <a:latin typeface="Arial Narrow"/>
                          <a:cs typeface="Arial Narrow"/>
                        </a:rPr>
                        <a:t>m</a:t>
                      </a:r>
                      <a:r>
                        <a:rPr sz="2000" spc="0" dirty="0">
                          <a:latin typeface="Arial Narrow"/>
                          <a:cs typeface="Arial Narrow"/>
                        </a:rPr>
                        <a:t>en</a:t>
                      </a:r>
                      <a:r>
                        <a:rPr sz="2000" spc="-10" dirty="0">
                          <a:latin typeface="Arial Narrow"/>
                          <a:cs typeface="Arial Narrow"/>
                        </a:rPr>
                        <a:t>t</a:t>
                      </a:r>
                      <a:r>
                        <a:rPr sz="2000" spc="0" dirty="0">
                          <a:latin typeface="Arial Narrow"/>
                          <a:cs typeface="Arial Narrow"/>
                        </a:rPr>
                        <a:t>ary</a:t>
                      </a:r>
                      <a:r>
                        <a:rPr sz="2000" spc="-5" dirty="0">
                          <a:latin typeface="Arial Narrow"/>
                          <a:cs typeface="Arial Narrow"/>
                        </a:rPr>
                        <a:t> </a:t>
                      </a:r>
                      <a:r>
                        <a:rPr sz="2000" spc="0" dirty="0">
                          <a:latin typeface="Arial Narrow"/>
                          <a:cs typeface="Arial Narrow"/>
                        </a:rPr>
                        <a:t>Sc</a:t>
                      </a:r>
                      <a:r>
                        <a:rPr sz="2000" spc="-5" dirty="0">
                          <a:latin typeface="Arial Narrow"/>
                          <a:cs typeface="Arial Narrow"/>
                        </a:rPr>
                        <a:t>h</a:t>
                      </a:r>
                      <a:r>
                        <a:rPr sz="2000" spc="0" dirty="0">
                          <a:latin typeface="Arial Narrow"/>
                          <a:cs typeface="Arial Narrow"/>
                        </a:rPr>
                        <a:t>ool</a:t>
                      </a:r>
                      <a:r>
                        <a:rPr sz="2000" spc="10" dirty="0">
                          <a:latin typeface="Arial Narrow"/>
                          <a:cs typeface="Arial Narrow"/>
                        </a:rPr>
                        <a:t> </a:t>
                      </a:r>
                      <a:r>
                        <a:rPr sz="2000" spc="0" dirty="0">
                          <a:latin typeface="Arial Narrow"/>
                          <a:cs typeface="Arial Narrow"/>
                        </a:rPr>
                        <a:t>- Bache</a:t>
                      </a:r>
                      <a:r>
                        <a:rPr sz="2000" spc="-15" dirty="0">
                          <a:latin typeface="Arial Narrow"/>
                          <a:cs typeface="Arial Narrow"/>
                        </a:rPr>
                        <a:t>l</a:t>
                      </a:r>
                      <a:r>
                        <a:rPr sz="2000" spc="0" dirty="0">
                          <a:latin typeface="Arial Narrow"/>
                          <a:cs typeface="Arial Narrow"/>
                        </a:rPr>
                        <a:t>or of</a:t>
                      </a:r>
                      <a:r>
                        <a:rPr sz="2000" spc="-10" dirty="0">
                          <a:latin typeface="Arial Narrow"/>
                          <a:cs typeface="Arial Narrow"/>
                        </a:rPr>
                        <a:t> </a:t>
                      </a:r>
                      <a:r>
                        <a:rPr sz="2000" spc="0" dirty="0">
                          <a:latin typeface="Arial Narrow"/>
                          <a:cs typeface="Arial Narrow"/>
                        </a:rPr>
                        <a:t>Eleme</a:t>
                      </a:r>
                      <a:r>
                        <a:rPr sz="2000" spc="5" dirty="0">
                          <a:latin typeface="Arial Narrow"/>
                          <a:cs typeface="Arial Narrow"/>
                        </a:rPr>
                        <a:t>n</a:t>
                      </a:r>
                      <a:r>
                        <a:rPr sz="2000" spc="-10" dirty="0">
                          <a:latin typeface="Arial Narrow"/>
                          <a:cs typeface="Arial Narrow"/>
                        </a:rPr>
                        <a:t>t</a:t>
                      </a:r>
                      <a:r>
                        <a:rPr sz="2000" spc="0" dirty="0">
                          <a:latin typeface="Arial Narrow"/>
                          <a:cs typeface="Arial Narrow"/>
                        </a:rPr>
                        <a:t>ary Educ</a:t>
                      </a:r>
                      <a:r>
                        <a:rPr sz="2000" spc="-10" dirty="0">
                          <a:latin typeface="Arial Narrow"/>
                          <a:cs typeface="Arial Narrow"/>
                        </a:rPr>
                        <a:t>a</a:t>
                      </a:r>
                      <a:r>
                        <a:rPr sz="2000" spc="0" dirty="0">
                          <a:latin typeface="Arial Narrow"/>
                          <a:cs typeface="Arial Narrow"/>
                        </a:rPr>
                        <a:t>tion (</a:t>
                      </a:r>
                      <a:r>
                        <a:rPr sz="2000" spc="-10" dirty="0">
                          <a:latin typeface="Arial Narrow"/>
                          <a:cs typeface="Arial Narrow"/>
                        </a:rPr>
                        <a:t>B</a:t>
                      </a:r>
                      <a:r>
                        <a:rPr sz="2000" spc="0" dirty="0">
                          <a:latin typeface="Arial Narrow"/>
                          <a:cs typeface="Arial Narrow"/>
                        </a:rPr>
                        <a:t>EEd)</a:t>
                      </a:r>
                      <a:r>
                        <a:rPr sz="2000" spc="-15" dirty="0">
                          <a:latin typeface="Arial Narrow"/>
                          <a:cs typeface="Arial Narrow"/>
                        </a:rPr>
                        <a:t> </a:t>
                      </a:r>
                      <a:r>
                        <a:rPr sz="2000" spc="0" dirty="0">
                          <a:latin typeface="Arial Narrow"/>
                          <a:cs typeface="Arial Narrow"/>
                        </a:rPr>
                        <a:t>or Bache</a:t>
                      </a:r>
                      <a:r>
                        <a:rPr sz="2000" spc="-15" dirty="0">
                          <a:latin typeface="Arial Narrow"/>
                          <a:cs typeface="Arial Narrow"/>
                        </a:rPr>
                        <a:t>l</a:t>
                      </a:r>
                      <a:r>
                        <a:rPr sz="2000" spc="0" dirty="0">
                          <a:latin typeface="Arial Narrow"/>
                          <a:cs typeface="Arial Narrow"/>
                        </a:rPr>
                        <a:t>or</a:t>
                      </a:r>
                      <a:r>
                        <a:rPr sz="2000" spc="-10" dirty="0">
                          <a:latin typeface="Arial Narrow"/>
                          <a:cs typeface="Arial Narrow"/>
                        </a:rPr>
                        <a:t>’</a:t>
                      </a:r>
                      <a:r>
                        <a:rPr sz="2000" spc="0" dirty="0">
                          <a:latin typeface="Arial Narrow"/>
                          <a:cs typeface="Arial Narrow"/>
                        </a:rPr>
                        <a:t>s </a:t>
                      </a:r>
                      <a:r>
                        <a:rPr sz="2000" spc="5" dirty="0">
                          <a:latin typeface="Arial Narrow"/>
                          <a:cs typeface="Arial Narrow"/>
                        </a:rPr>
                        <a:t>d</a:t>
                      </a:r>
                      <a:r>
                        <a:rPr sz="2000" spc="0" dirty="0">
                          <a:latin typeface="Arial Narrow"/>
                          <a:cs typeface="Arial Narrow"/>
                        </a:rPr>
                        <a:t>eg</a:t>
                      </a:r>
                      <a:r>
                        <a:rPr sz="2000" spc="-20" dirty="0">
                          <a:latin typeface="Arial Narrow"/>
                          <a:cs typeface="Arial Narrow"/>
                        </a:rPr>
                        <a:t>r</a:t>
                      </a:r>
                      <a:r>
                        <a:rPr sz="2000" spc="0" dirty="0">
                          <a:latin typeface="Arial Narrow"/>
                          <a:cs typeface="Arial Narrow"/>
                        </a:rPr>
                        <a:t>ee</a:t>
                      </a:r>
                      <a:r>
                        <a:rPr sz="2000" spc="-10" dirty="0">
                          <a:latin typeface="Arial Narrow"/>
                          <a:cs typeface="Arial Narrow"/>
                        </a:rPr>
                        <a:t> </a:t>
                      </a:r>
                      <a:r>
                        <a:rPr sz="2000" spc="0" dirty="0">
                          <a:latin typeface="Arial Narrow"/>
                          <a:cs typeface="Arial Narrow"/>
                        </a:rPr>
                        <a:t>plus </a:t>
                      </a:r>
                      <a:r>
                        <a:rPr sz="2000" spc="-10" dirty="0">
                          <a:latin typeface="Arial Narrow"/>
                          <a:cs typeface="Arial Narrow"/>
                        </a:rPr>
                        <a:t>1</a:t>
                      </a:r>
                      <a:r>
                        <a:rPr sz="2000" spc="0" dirty="0">
                          <a:latin typeface="Arial Narrow"/>
                          <a:cs typeface="Arial Narrow"/>
                        </a:rPr>
                        <a:t>8 professi</a:t>
                      </a:r>
                      <a:r>
                        <a:rPr sz="2000" spc="-15" dirty="0">
                          <a:latin typeface="Arial Narrow"/>
                          <a:cs typeface="Arial Narrow"/>
                        </a:rPr>
                        <a:t>o</a:t>
                      </a:r>
                      <a:r>
                        <a:rPr sz="2000" spc="0" dirty="0">
                          <a:latin typeface="Arial Narrow"/>
                          <a:cs typeface="Arial Narrow"/>
                        </a:rPr>
                        <a:t>nal</a:t>
                      </a:r>
                      <a:r>
                        <a:rPr sz="2000" spc="-5" dirty="0">
                          <a:latin typeface="Arial Narrow"/>
                          <a:cs typeface="Arial Narrow"/>
                        </a:rPr>
                        <a:t> </a:t>
                      </a:r>
                      <a:r>
                        <a:rPr sz="2000" spc="-10" dirty="0">
                          <a:latin typeface="Arial Narrow"/>
                          <a:cs typeface="Arial Narrow"/>
                        </a:rPr>
                        <a:t>u</a:t>
                      </a:r>
                      <a:r>
                        <a:rPr sz="2000" spc="0" dirty="0">
                          <a:latin typeface="Arial Narrow"/>
                          <a:cs typeface="Arial Narrow"/>
                        </a:rPr>
                        <a:t>nits</a:t>
                      </a:r>
                      <a:r>
                        <a:rPr sz="2000" spc="-5" dirty="0">
                          <a:latin typeface="Arial Narrow"/>
                          <a:cs typeface="Arial Narrow"/>
                        </a:rPr>
                        <a:t> </a:t>
                      </a:r>
                      <a:r>
                        <a:rPr sz="2000" spc="0" dirty="0">
                          <a:latin typeface="Arial Narrow"/>
                          <a:cs typeface="Arial Narrow"/>
                        </a:rPr>
                        <a:t>in</a:t>
                      </a:r>
                      <a:r>
                        <a:rPr sz="2000" spc="-10" dirty="0">
                          <a:latin typeface="Arial Narrow"/>
                          <a:cs typeface="Arial Narrow"/>
                        </a:rPr>
                        <a:t> </a:t>
                      </a:r>
                      <a:r>
                        <a:rPr sz="2000" spc="0" dirty="0">
                          <a:latin typeface="Arial Narrow"/>
                          <a:cs typeface="Arial Narrow"/>
                        </a:rPr>
                        <a:t>Edu</a:t>
                      </a:r>
                      <a:r>
                        <a:rPr sz="2000" spc="-15" dirty="0">
                          <a:latin typeface="Arial Narrow"/>
                          <a:cs typeface="Arial Narrow"/>
                        </a:rPr>
                        <a:t>c</a:t>
                      </a:r>
                      <a:r>
                        <a:rPr sz="2000" spc="0" dirty="0">
                          <a:latin typeface="Arial Narrow"/>
                          <a:cs typeface="Arial Narrow"/>
                        </a:rPr>
                        <a:t>at</a:t>
                      </a:r>
                      <a:r>
                        <a:rPr sz="2000" spc="-15" dirty="0">
                          <a:latin typeface="Arial Narrow"/>
                          <a:cs typeface="Arial Narrow"/>
                        </a:rPr>
                        <a:t>i</a:t>
                      </a:r>
                      <a:r>
                        <a:rPr sz="2000" spc="0" dirty="0">
                          <a:latin typeface="Arial Narrow"/>
                          <a:cs typeface="Arial Narrow"/>
                        </a:rPr>
                        <a:t>on; and</a:t>
                      </a:r>
                      <a:r>
                        <a:rPr sz="2000" spc="-10" dirty="0">
                          <a:latin typeface="Arial Narrow"/>
                          <a:cs typeface="Arial Narrow"/>
                        </a:rPr>
                        <a:t> </a:t>
                      </a:r>
                      <a:r>
                        <a:rPr sz="2000" spc="0" dirty="0">
                          <a:latin typeface="Arial Narrow"/>
                          <a:cs typeface="Arial Narrow"/>
                        </a:rPr>
                        <a:t>24</a:t>
                      </a:r>
                      <a:r>
                        <a:rPr sz="2000" spc="-10" dirty="0">
                          <a:latin typeface="Arial Narrow"/>
                          <a:cs typeface="Arial Narrow"/>
                        </a:rPr>
                        <a:t> </a:t>
                      </a:r>
                      <a:r>
                        <a:rPr sz="2000" spc="0" dirty="0">
                          <a:latin typeface="Arial Narrow"/>
                          <a:cs typeface="Arial Narrow"/>
                        </a:rPr>
                        <a:t>units</a:t>
                      </a:r>
                      <a:r>
                        <a:rPr sz="2000" spc="-5" dirty="0">
                          <a:latin typeface="Arial Narrow"/>
                          <a:cs typeface="Arial Narrow"/>
                        </a:rPr>
                        <a:t> </a:t>
                      </a:r>
                      <a:r>
                        <a:rPr sz="2000" spc="-10" dirty="0">
                          <a:latin typeface="Arial Narrow"/>
                          <a:cs typeface="Arial Narrow"/>
                        </a:rPr>
                        <a:t>f</a:t>
                      </a:r>
                      <a:r>
                        <a:rPr sz="2000" spc="0" dirty="0">
                          <a:latin typeface="Arial Narrow"/>
                          <a:cs typeface="Arial Narrow"/>
                        </a:rPr>
                        <a:t>or a</a:t>
                      </a:r>
                      <a:r>
                        <a:rPr sz="2000" spc="15" dirty="0">
                          <a:latin typeface="Arial Narrow"/>
                          <a:cs typeface="Arial Narrow"/>
                        </a:rPr>
                        <a:t> </a:t>
                      </a:r>
                      <a:r>
                        <a:rPr sz="2000" spc="-5" dirty="0">
                          <a:latin typeface="Arial Narrow"/>
                          <a:cs typeface="Arial Narrow"/>
                        </a:rPr>
                        <a:t>M</a:t>
                      </a:r>
                      <a:r>
                        <a:rPr sz="2000" spc="0" dirty="0">
                          <a:latin typeface="Arial Narrow"/>
                          <a:cs typeface="Arial Narrow"/>
                        </a:rPr>
                        <a:t>a</a:t>
                      </a:r>
                      <a:r>
                        <a:rPr sz="2000" spc="-15" dirty="0">
                          <a:latin typeface="Arial Narrow"/>
                          <a:cs typeface="Arial Narrow"/>
                        </a:rPr>
                        <a:t>s</a:t>
                      </a:r>
                      <a:r>
                        <a:rPr sz="2000" spc="0" dirty="0">
                          <a:latin typeface="Arial Narrow"/>
                          <a:cs typeface="Arial Narrow"/>
                        </a:rPr>
                        <a:t>t</a:t>
                      </a:r>
                      <a:r>
                        <a:rPr sz="2000" spc="5" dirty="0">
                          <a:latin typeface="Arial Narrow"/>
                          <a:cs typeface="Arial Narrow"/>
                        </a:rPr>
                        <a:t>e</a:t>
                      </a:r>
                      <a:r>
                        <a:rPr sz="2000" spc="0" dirty="0">
                          <a:latin typeface="Arial Narrow"/>
                          <a:cs typeface="Arial Narrow"/>
                        </a:rPr>
                        <a:t>r</a:t>
                      </a:r>
                      <a:r>
                        <a:rPr sz="2000" spc="-10" dirty="0">
                          <a:latin typeface="Arial Narrow"/>
                          <a:cs typeface="Arial Narrow"/>
                        </a:rPr>
                        <a:t>’</a:t>
                      </a:r>
                      <a:r>
                        <a:rPr sz="2000" spc="0" dirty="0">
                          <a:latin typeface="Arial Narrow"/>
                          <a:cs typeface="Arial Narrow"/>
                        </a:rPr>
                        <a:t>s degr</a:t>
                      </a:r>
                      <a:r>
                        <a:rPr sz="2000" spc="-15" dirty="0">
                          <a:latin typeface="Arial Narrow"/>
                          <a:cs typeface="Arial Narrow"/>
                        </a:rPr>
                        <a:t>e</a:t>
                      </a:r>
                      <a:r>
                        <a:rPr sz="2000" spc="0" dirty="0">
                          <a:latin typeface="Arial Narrow"/>
                          <a:cs typeface="Arial Narrow"/>
                        </a:rPr>
                        <a:t>e in</a:t>
                      </a:r>
                      <a:r>
                        <a:rPr sz="2000" spc="-10" dirty="0">
                          <a:latin typeface="Arial Narrow"/>
                          <a:cs typeface="Arial Narrow"/>
                        </a:rPr>
                        <a:t> </a:t>
                      </a:r>
                      <a:r>
                        <a:rPr sz="2000" spc="0" dirty="0">
                          <a:latin typeface="Arial Narrow"/>
                          <a:cs typeface="Arial Narrow"/>
                        </a:rPr>
                        <a:t>Edu</a:t>
                      </a:r>
                      <a:r>
                        <a:rPr sz="2000" spc="-15" dirty="0">
                          <a:latin typeface="Arial Narrow"/>
                          <a:cs typeface="Arial Narrow"/>
                        </a:rPr>
                        <a:t>c</a:t>
                      </a:r>
                      <a:r>
                        <a:rPr sz="2000" spc="0" dirty="0">
                          <a:latin typeface="Arial Narrow"/>
                          <a:cs typeface="Arial Narrow"/>
                        </a:rPr>
                        <a:t>ation</a:t>
                      </a:r>
                      <a:r>
                        <a:rPr sz="2000" spc="-10" dirty="0">
                          <a:latin typeface="Arial Narrow"/>
                          <a:cs typeface="Arial Narrow"/>
                        </a:rPr>
                        <a:t> </a:t>
                      </a:r>
                      <a:r>
                        <a:rPr sz="2000" spc="5" dirty="0">
                          <a:latin typeface="Arial Narrow"/>
                          <a:cs typeface="Arial Narrow"/>
                        </a:rPr>
                        <a:t>o</a:t>
                      </a:r>
                      <a:r>
                        <a:rPr sz="2000" spc="0" dirty="0">
                          <a:latin typeface="Arial Narrow"/>
                          <a:cs typeface="Arial Narrow"/>
                        </a:rPr>
                        <a:t>r its</a:t>
                      </a:r>
                      <a:endParaRPr sz="2000">
                        <a:latin typeface="Arial Narrow"/>
                        <a:cs typeface="Arial Narrow"/>
                      </a:endParaRPr>
                    </a:p>
                    <a:p>
                      <a:pPr marL="55244">
                        <a:lnSpc>
                          <a:spcPct val="100000"/>
                        </a:lnSpc>
                        <a:spcBef>
                          <a:spcPts val="155"/>
                        </a:spcBef>
                      </a:pPr>
                      <a:r>
                        <a:rPr sz="2000" dirty="0">
                          <a:latin typeface="Arial Narrow"/>
                          <a:cs typeface="Arial Narrow"/>
                        </a:rPr>
                        <a:t>equiva</a:t>
                      </a:r>
                      <a:r>
                        <a:rPr sz="2000" spc="-15" dirty="0">
                          <a:latin typeface="Arial Narrow"/>
                          <a:cs typeface="Arial Narrow"/>
                        </a:rPr>
                        <a:t>l</a:t>
                      </a:r>
                      <a:r>
                        <a:rPr sz="2000" spc="0" dirty="0">
                          <a:latin typeface="Arial Narrow"/>
                          <a:cs typeface="Arial Narrow"/>
                        </a:rPr>
                        <a:t>ent</a:t>
                      </a:r>
                      <a:endParaRPr sz="2000">
                        <a:latin typeface="Arial Narrow"/>
                        <a:cs typeface="Arial Narrow"/>
                      </a:endParaRPr>
                    </a:p>
                  </a:txBody>
                  <a:tcPr marL="0" marR="0" marT="0" marB="0">
                    <a:lnL w="13461">
                      <a:solidFill>
                        <a:srgbClr val="000000"/>
                      </a:solidFill>
                      <a:prstDash val="solid"/>
                    </a:lnL>
                    <a:lnR w="13462">
                      <a:solidFill>
                        <a:srgbClr val="000000"/>
                      </a:solidFill>
                      <a:prstDash val="solid"/>
                    </a:lnR>
                    <a:lnT w="13462">
                      <a:solidFill>
                        <a:srgbClr val="000000"/>
                      </a:solidFill>
                      <a:prstDash val="solid"/>
                    </a:lnT>
                    <a:lnB w="13462">
                      <a:solidFill>
                        <a:srgbClr val="000000"/>
                      </a:solidFill>
                      <a:prstDash val="solid"/>
                    </a:lnB>
                  </a:tcPr>
                </a:tc>
                <a:tc gridSpan="2">
                  <a:txBody>
                    <a:bodyPr/>
                    <a:lstStyle/>
                    <a:p>
                      <a:pPr marL="57150" marR="340360">
                        <a:lnSpc>
                          <a:spcPct val="99200"/>
                        </a:lnSpc>
                      </a:pPr>
                      <a:r>
                        <a:rPr sz="2000" dirty="0">
                          <a:latin typeface="Arial Narrow"/>
                          <a:cs typeface="Arial Narrow"/>
                        </a:rPr>
                        <a:t>Completion</a:t>
                      </a:r>
                      <a:r>
                        <a:rPr sz="2000" spc="-5" dirty="0">
                          <a:latin typeface="Arial Narrow"/>
                          <a:cs typeface="Arial Narrow"/>
                        </a:rPr>
                        <a:t> </a:t>
                      </a:r>
                      <a:r>
                        <a:rPr sz="2000" spc="0" dirty="0">
                          <a:latin typeface="Arial Narrow"/>
                          <a:cs typeface="Arial Narrow"/>
                        </a:rPr>
                        <a:t>of</a:t>
                      </a:r>
                      <a:r>
                        <a:rPr sz="2000" spc="-10" dirty="0">
                          <a:latin typeface="Arial Narrow"/>
                          <a:cs typeface="Arial Narrow"/>
                        </a:rPr>
                        <a:t> </a:t>
                      </a:r>
                      <a:r>
                        <a:rPr sz="2000" spc="0" dirty="0">
                          <a:latin typeface="Arial Narrow"/>
                          <a:cs typeface="Arial Narrow"/>
                        </a:rPr>
                        <a:t>aca</a:t>
                      </a:r>
                      <a:r>
                        <a:rPr sz="2000" spc="-10" dirty="0">
                          <a:latin typeface="Arial Narrow"/>
                          <a:cs typeface="Arial Narrow"/>
                        </a:rPr>
                        <a:t>d</a:t>
                      </a:r>
                      <a:r>
                        <a:rPr sz="2000" spc="0" dirty="0">
                          <a:latin typeface="Arial Narrow"/>
                          <a:cs typeface="Arial Narrow"/>
                        </a:rPr>
                        <a:t>e</a:t>
                      </a:r>
                      <a:r>
                        <a:rPr sz="2000" spc="-5" dirty="0">
                          <a:latin typeface="Arial Narrow"/>
                          <a:cs typeface="Arial Narrow"/>
                        </a:rPr>
                        <a:t>m</a:t>
                      </a:r>
                      <a:r>
                        <a:rPr sz="2000" spc="0" dirty="0">
                          <a:latin typeface="Arial Narrow"/>
                          <a:cs typeface="Arial Narrow"/>
                        </a:rPr>
                        <a:t>ic requi</a:t>
                      </a:r>
                      <a:r>
                        <a:rPr sz="2000" spc="-10" dirty="0">
                          <a:latin typeface="Arial Narrow"/>
                          <a:cs typeface="Arial Narrow"/>
                        </a:rPr>
                        <a:t>r</a:t>
                      </a:r>
                      <a:r>
                        <a:rPr sz="2000" spc="0" dirty="0">
                          <a:latin typeface="Arial Narrow"/>
                          <a:cs typeface="Arial Narrow"/>
                        </a:rPr>
                        <a:t>e</a:t>
                      </a:r>
                      <a:r>
                        <a:rPr sz="2000" spc="-5" dirty="0">
                          <a:latin typeface="Arial Narrow"/>
                          <a:cs typeface="Arial Narrow"/>
                        </a:rPr>
                        <a:t>m</a:t>
                      </a:r>
                      <a:r>
                        <a:rPr sz="2000" spc="0" dirty="0">
                          <a:latin typeface="Arial Narrow"/>
                          <a:cs typeface="Arial Narrow"/>
                        </a:rPr>
                        <a:t>ents</a:t>
                      </a:r>
                      <a:r>
                        <a:rPr sz="2000" spc="-10" dirty="0">
                          <a:latin typeface="Arial Narrow"/>
                          <a:cs typeface="Arial Narrow"/>
                        </a:rPr>
                        <a:t> </a:t>
                      </a:r>
                      <a:r>
                        <a:rPr sz="2000" spc="0" dirty="0">
                          <a:latin typeface="Arial Narrow"/>
                          <a:cs typeface="Arial Narrow"/>
                        </a:rPr>
                        <a:t>for a</a:t>
                      </a:r>
                      <a:r>
                        <a:rPr sz="2000" spc="-10" dirty="0">
                          <a:latin typeface="Arial Narrow"/>
                          <a:cs typeface="Arial Narrow"/>
                        </a:rPr>
                        <a:t> </a:t>
                      </a:r>
                      <a:r>
                        <a:rPr sz="2000" spc="0" dirty="0">
                          <a:latin typeface="Arial Narrow"/>
                          <a:cs typeface="Arial Narrow"/>
                        </a:rPr>
                        <a:t>Mast</a:t>
                      </a:r>
                      <a:r>
                        <a:rPr sz="2000" spc="5" dirty="0">
                          <a:latin typeface="Arial Narrow"/>
                          <a:cs typeface="Arial Narrow"/>
                        </a:rPr>
                        <a:t>e</a:t>
                      </a:r>
                      <a:r>
                        <a:rPr sz="2000" spc="0" dirty="0">
                          <a:latin typeface="Arial Narrow"/>
                          <a:cs typeface="Arial Narrow"/>
                        </a:rPr>
                        <a:t>r</a:t>
                      </a:r>
                      <a:r>
                        <a:rPr sz="2000" spc="-10" dirty="0">
                          <a:latin typeface="Arial Narrow"/>
                          <a:cs typeface="Arial Narrow"/>
                        </a:rPr>
                        <a:t>’</a:t>
                      </a:r>
                      <a:r>
                        <a:rPr sz="2000" spc="0" dirty="0">
                          <a:latin typeface="Arial Narrow"/>
                          <a:cs typeface="Arial Narrow"/>
                        </a:rPr>
                        <a:t>s degr</a:t>
                      </a:r>
                      <a:r>
                        <a:rPr sz="2000" spc="-15" dirty="0">
                          <a:latin typeface="Arial Narrow"/>
                          <a:cs typeface="Arial Narrow"/>
                        </a:rPr>
                        <a:t>e</a:t>
                      </a:r>
                      <a:r>
                        <a:rPr sz="2000" spc="0" dirty="0">
                          <a:latin typeface="Arial Narrow"/>
                          <a:cs typeface="Arial Narrow"/>
                        </a:rPr>
                        <a:t>e in</a:t>
                      </a:r>
                      <a:r>
                        <a:rPr sz="2000" spc="-10" dirty="0">
                          <a:latin typeface="Arial Narrow"/>
                          <a:cs typeface="Arial Narrow"/>
                        </a:rPr>
                        <a:t> </a:t>
                      </a:r>
                      <a:r>
                        <a:rPr sz="2000" spc="0" dirty="0">
                          <a:latin typeface="Arial Narrow"/>
                          <a:cs typeface="Arial Narrow"/>
                        </a:rPr>
                        <a:t>Edu</a:t>
                      </a:r>
                      <a:r>
                        <a:rPr sz="2000" spc="-15" dirty="0">
                          <a:latin typeface="Arial Narrow"/>
                          <a:cs typeface="Arial Narrow"/>
                        </a:rPr>
                        <a:t>c</a:t>
                      </a:r>
                      <a:r>
                        <a:rPr sz="2000" spc="0" dirty="0">
                          <a:latin typeface="Arial Narrow"/>
                          <a:cs typeface="Arial Narrow"/>
                        </a:rPr>
                        <a:t>ation</a:t>
                      </a:r>
                      <a:r>
                        <a:rPr sz="2000" spc="-10" dirty="0">
                          <a:latin typeface="Arial Narrow"/>
                          <a:cs typeface="Arial Narrow"/>
                        </a:rPr>
                        <a:t> </a:t>
                      </a:r>
                      <a:r>
                        <a:rPr sz="2000" spc="5" dirty="0">
                          <a:latin typeface="Arial Narrow"/>
                          <a:cs typeface="Arial Narrow"/>
                        </a:rPr>
                        <a:t>o</a:t>
                      </a:r>
                      <a:r>
                        <a:rPr sz="2000" spc="0" dirty="0">
                          <a:latin typeface="Arial Narrow"/>
                          <a:cs typeface="Arial Narrow"/>
                        </a:rPr>
                        <a:t>r its equiva</a:t>
                      </a:r>
                      <a:r>
                        <a:rPr sz="2000" spc="-15" dirty="0">
                          <a:latin typeface="Arial Narrow"/>
                          <a:cs typeface="Arial Narrow"/>
                        </a:rPr>
                        <a:t>l</a:t>
                      </a:r>
                      <a:r>
                        <a:rPr sz="2000" spc="0" dirty="0">
                          <a:latin typeface="Arial Narrow"/>
                          <a:cs typeface="Arial Narrow"/>
                        </a:rPr>
                        <a:t>ent</a:t>
                      </a:r>
                      <a:endParaRPr sz="2000">
                        <a:latin typeface="Arial Narrow"/>
                        <a:cs typeface="Arial Narrow"/>
                      </a:endParaRPr>
                    </a:p>
                  </a:txBody>
                  <a:tcPr marL="0" marR="0" marT="0" marB="0">
                    <a:lnL w="13462">
                      <a:solidFill>
                        <a:srgbClr val="000000"/>
                      </a:solidFill>
                      <a:prstDash val="solid"/>
                    </a:lnL>
                    <a:lnR w="13461">
                      <a:solidFill>
                        <a:srgbClr val="000000"/>
                      </a:solidFill>
                      <a:prstDash val="solid"/>
                    </a:lnR>
                    <a:lnT w="13462">
                      <a:solidFill>
                        <a:srgbClr val="000000"/>
                      </a:solidFill>
                      <a:prstDash val="solid"/>
                    </a:lnT>
                    <a:lnB w="13462">
                      <a:solidFill>
                        <a:srgbClr val="000000"/>
                      </a:solidFill>
                      <a:prstDash val="solid"/>
                    </a:lnB>
                  </a:tcPr>
                </a:tc>
                <a:tc hMerge="1">
                  <a:txBody>
                    <a:bodyPr/>
                    <a:lstStyle/>
                    <a:p>
                      <a:endParaRPr/>
                    </a:p>
                  </a:txBody>
                  <a:tcPr marL="0" marR="0" marT="0" marB="0"/>
                </a:tc>
                <a:tc gridSpan="2">
                  <a:txBody>
                    <a:bodyPr/>
                    <a:lstStyle/>
                    <a:p>
                      <a:pPr marL="57150" marR="255904">
                        <a:lnSpc>
                          <a:spcPct val="99200"/>
                        </a:lnSpc>
                      </a:pPr>
                      <a:r>
                        <a:rPr sz="2000" dirty="0">
                          <a:latin typeface="Arial Narrow"/>
                          <a:cs typeface="Arial Narrow"/>
                        </a:rPr>
                        <a:t>Completion</a:t>
                      </a:r>
                      <a:r>
                        <a:rPr sz="2000" spc="-5" dirty="0">
                          <a:latin typeface="Arial Narrow"/>
                          <a:cs typeface="Arial Narrow"/>
                        </a:rPr>
                        <a:t> </a:t>
                      </a:r>
                      <a:r>
                        <a:rPr sz="2000" spc="0" dirty="0">
                          <a:latin typeface="Arial Narrow"/>
                          <a:cs typeface="Arial Narrow"/>
                        </a:rPr>
                        <a:t>of</a:t>
                      </a:r>
                      <a:r>
                        <a:rPr sz="2000" spc="-10" dirty="0">
                          <a:latin typeface="Arial Narrow"/>
                          <a:cs typeface="Arial Narrow"/>
                        </a:rPr>
                        <a:t> </a:t>
                      </a:r>
                      <a:r>
                        <a:rPr sz="2000" spc="0" dirty="0">
                          <a:latin typeface="Arial Narrow"/>
                          <a:cs typeface="Arial Narrow"/>
                        </a:rPr>
                        <a:t>aca</a:t>
                      </a:r>
                      <a:r>
                        <a:rPr sz="2000" spc="-10" dirty="0">
                          <a:latin typeface="Arial Narrow"/>
                          <a:cs typeface="Arial Narrow"/>
                        </a:rPr>
                        <a:t>d</a:t>
                      </a:r>
                      <a:r>
                        <a:rPr sz="2000" spc="0" dirty="0">
                          <a:latin typeface="Arial Narrow"/>
                          <a:cs typeface="Arial Narrow"/>
                        </a:rPr>
                        <a:t>e</a:t>
                      </a:r>
                      <a:r>
                        <a:rPr sz="2000" spc="-5" dirty="0">
                          <a:latin typeface="Arial Narrow"/>
                          <a:cs typeface="Arial Narrow"/>
                        </a:rPr>
                        <a:t>m</a:t>
                      </a:r>
                      <a:r>
                        <a:rPr sz="2000" spc="0" dirty="0">
                          <a:latin typeface="Arial Narrow"/>
                          <a:cs typeface="Arial Narrow"/>
                        </a:rPr>
                        <a:t>ic requi</a:t>
                      </a:r>
                      <a:r>
                        <a:rPr sz="2000" spc="-10" dirty="0">
                          <a:latin typeface="Arial Narrow"/>
                          <a:cs typeface="Arial Narrow"/>
                        </a:rPr>
                        <a:t>r</a:t>
                      </a:r>
                      <a:r>
                        <a:rPr sz="2000" spc="0" dirty="0">
                          <a:latin typeface="Arial Narrow"/>
                          <a:cs typeface="Arial Narrow"/>
                        </a:rPr>
                        <a:t>e</a:t>
                      </a:r>
                      <a:r>
                        <a:rPr sz="2000" spc="-5" dirty="0">
                          <a:latin typeface="Arial Narrow"/>
                          <a:cs typeface="Arial Narrow"/>
                        </a:rPr>
                        <a:t>m</a:t>
                      </a:r>
                      <a:r>
                        <a:rPr sz="2000" spc="0" dirty="0">
                          <a:latin typeface="Arial Narrow"/>
                          <a:cs typeface="Arial Narrow"/>
                        </a:rPr>
                        <a:t>ents</a:t>
                      </a:r>
                      <a:r>
                        <a:rPr sz="2000" spc="-10" dirty="0">
                          <a:latin typeface="Arial Narrow"/>
                          <a:cs typeface="Arial Narrow"/>
                        </a:rPr>
                        <a:t> </a:t>
                      </a:r>
                      <a:r>
                        <a:rPr sz="2000" spc="0" dirty="0">
                          <a:latin typeface="Arial Narrow"/>
                          <a:cs typeface="Arial Narrow"/>
                        </a:rPr>
                        <a:t>for a</a:t>
                      </a:r>
                      <a:r>
                        <a:rPr sz="2000" spc="-10" dirty="0">
                          <a:latin typeface="Arial Narrow"/>
                          <a:cs typeface="Arial Narrow"/>
                        </a:rPr>
                        <a:t> </a:t>
                      </a:r>
                      <a:r>
                        <a:rPr sz="2000" spc="0" dirty="0">
                          <a:latin typeface="Arial Narrow"/>
                          <a:cs typeface="Arial Narrow"/>
                        </a:rPr>
                        <a:t>Mast</a:t>
                      </a:r>
                      <a:r>
                        <a:rPr sz="2000" spc="5" dirty="0">
                          <a:latin typeface="Arial Narrow"/>
                          <a:cs typeface="Arial Narrow"/>
                        </a:rPr>
                        <a:t>e</a:t>
                      </a:r>
                      <a:r>
                        <a:rPr sz="2000" spc="0" dirty="0">
                          <a:latin typeface="Arial Narrow"/>
                          <a:cs typeface="Arial Narrow"/>
                        </a:rPr>
                        <a:t>r</a:t>
                      </a:r>
                      <a:r>
                        <a:rPr sz="2000" spc="-10" dirty="0">
                          <a:latin typeface="Arial Narrow"/>
                          <a:cs typeface="Arial Narrow"/>
                        </a:rPr>
                        <a:t>’</a:t>
                      </a:r>
                      <a:r>
                        <a:rPr sz="2000" spc="0" dirty="0">
                          <a:latin typeface="Arial Narrow"/>
                          <a:cs typeface="Arial Narrow"/>
                        </a:rPr>
                        <a:t>s degr</a:t>
                      </a:r>
                      <a:r>
                        <a:rPr sz="2000" spc="-15" dirty="0">
                          <a:latin typeface="Arial Narrow"/>
                          <a:cs typeface="Arial Narrow"/>
                        </a:rPr>
                        <a:t>e</a:t>
                      </a:r>
                      <a:r>
                        <a:rPr sz="2000" spc="0" dirty="0">
                          <a:latin typeface="Arial Narrow"/>
                          <a:cs typeface="Arial Narrow"/>
                        </a:rPr>
                        <a:t>e in</a:t>
                      </a:r>
                      <a:r>
                        <a:rPr sz="2000" spc="-10" dirty="0">
                          <a:latin typeface="Arial Narrow"/>
                          <a:cs typeface="Arial Narrow"/>
                        </a:rPr>
                        <a:t> </a:t>
                      </a:r>
                      <a:r>
                        <a:rPr sz="2000" spc="0" dirty="0">
                          <a:latin typeface="Arial Narrow"/>
                          <a:cs typeface="Arial Narrow"/>
                        </a:rPr>
                        <a:t>Edu</a:t>
                      </a:r>
                      <a:r>
                        <a:rPr sz="2000" spc="-15" dirty="0">
                          <a:latin typeface="Arial Narrow"/>
                          <a:cs typeface="Arial Narrow"/>
                        </a:rPr>
                        <a:t>c</a:t>
                      </a:r>
                      <a:r>
                        <a:rPr sz="2000" spc="0" dirty="0">
                          <a:latin typeface="Arial Narrow"/>
                          <a:cs typeface="Arial Narrow"/>
                        </a:rPr>
                        <a:t>ation</a:t>
                      </a:r>
                      <a:r>
                        <a:rPr sz="2000" spc="-10" dirty="0">
                          <a:latin typeface="Arial Narrow"/>
                          <a:cs typeface="Arial Narrow"/>
                        </a:rPr>
                        <a:t> </a:t>
                      </a:r>
                      <a:r>
                        <a:rPr sz="2000" spc="5" dirty="0">
                          <a:latin typeface="Arial Narrow"/>
                          <a:cs typeface="Arial Narrow"/>
                        </a:rPr>
                        <a:t>o</a:t>
                      </a:r>
                      <a:r>
                        <a:rPr sz="2000" spc="0" dirty="0">
                          <a:latin typeface="Arial Narrow"/>
                          <a:cs typeface="Arial Narrow"/>
                        </a:rPr>
                        <a:t>r its equiva</a:t>
                      </a:r>
                      <a:r>
                        <a:rPr sz="2000" spc="-15" dirty="0">
                          <a:latin typeface="Arial Narrow"/>
                          <a:cs typeface="Arial Narrow"/>
                        </a:rPr>
                        <a:t>l</a:t>
                      </a:r>
                      <a:r>
                        <a:rPr sz="2000" spc="0" dirty="0">
                          <a:latin typeface="Arial Narrow"/>
                          <a:cs typeface="Arial Narrow"/>
                        </a:rPr>
                        <a:t>ent</a:t>
                      </a:r>
                      <a:endParaRPr sz="2000">
                        <a:latin typeface="Arial Narrow"/>
                        <a:cs typeface="Arial Narrow"/>
                      </a:endParaRPr>
                    </a:p>
                  </a:txBody>
                  <a:tcPr marL="0" marR="0" marT="0" marB="0">
                    <a:lnL w="13461">
                      <a:solidFill>
                        <a:srgbClr val="000000"/>
                      </a:solidFill>
                      <a:prstDash val="solid"/>
                    </a:lnL>
                    <a:lnR w="19558">
                      <a:solidFill>
                        <a:srgbClr val="000000"/>
                      </a:solidFill>
                      <a:prstDash val="solid"/>
                    </a:lnR>
                    <a:lnT w="13462">
                      <a:solidFill>
                        <a:srgbClr val="000000"/>
                      </a:solidFill>
                      <a:prstDash val="solid"/>
                    </a:lnT>
                    <a:lnB w="13462">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11"/>
                  </a:ext>
                </a:extLst>
              </a:tr>
              <a:tr h="393192">
                <a:tc gridSpan="2">
                  <a:txBody>
                    <a:bodyPr/>
                    <a:lstStyle/>
                    <a:p>
                      <a:endParaRPr sz="2000" dirty="0">
                        <a:latin typeface="Arial Narrow"/>
                        <a:cs typeface="Arial Narrow"/>
                      </a:endParaRPr>
                    </a:p>
                  </a:txBody>
                  <a:tcPr marL="0" marR="0" marT="0" marB="0">
                    <a:lnL w="13462">
                      <a:solidFill>
                        <a:srgbClr val="000000"/>
                      </a:solidFill>
                      <a:prstDash val="solid"/>
                    </a:lnL>
                    <a:lnR w="13461">
                      <a:solidFill>
                        <a:srgbClr val="000000"/>
                      </a:solidFill>
                      <a:prstDash val="solid"/>
                    </a:lnR>
                    <a:lnT w="13462">
                      <a:solidFill>
                        <a:srgbClr val="000000"/>
                      </a:solidFill>
                      <a:prstDash val="solid"/>
                    </a:lnT>
                    <a:lnB w="13462">
                      <a:solidFill>
                        <a:srgbClr val="000000"/>
                      </a:solidFill>
                      <a:prstDash val="solid"/>
                    </a:lnB>
                  </a:tcPr>
                </a:tc>
                <a:tc hMerge="1">
                  <a:txBody>
                    <a:bodyPr/>
                    <a:lstStyle/>
                    <a:p>
                      <a:endParaRPr/>
                    </a:p>
                  </a:txBody>
                  <a:tcPr marL="0" marR="0" marT="0" marB="0"/>
                </a:tc>
                <a:tc>
                  <a:txBody>
                    <a:bodyPr/>
                    <a:lstStyle/>
                    <a:p>
                      <a:pPr marL="57150" marR="548640">
                        <a:lnSpc>
                          <a:spcPct val="112500"/>
                        </a:lnSpc>
                      </a:pPr>
                      <a:r>
                        <a:rPr sz="2000" dirty="0">
                          <a:latin typeface="Arial Narrow"/>
                          <a:cs typeface="Arial Narrow"/>
                        </a:rPr>
                        <a:t>For S</a:t>
                      </a:r>
                      <a:r>
                        <a:rPr sz="2000" spc="5" dirty="0">
                          <a:latin typeface="Arial Narrow"/>
                          <a:cs typeface="Arial Narrow"/>
                        </a:rPr>
                        <a:t>e</a:t>
                      </a:r>
                      <a:r>
                        <a:rPr sz="2000" spc="0" dirty="0">
                          <a:latin typeface="Arial Narrow"/>
                          <a:cs typeface="Arial Narrow"/>
                        </a:rPr>
                        <a:t>c</a:t>
                      </a:r>
                      <a:r>
                        <a:rPr sz="2000" spc="-10" dirty="0">
                          <a:latin typeface="Arial Narrow"/>
                          <a:cs typeface="Arial Narrow"/>
                        </a:rPr>
                        <a:t>o</a:t>
                      </a:r>
                      <a:r>
                        <a:rPr sz="2000" spc="0" dirty="0">
                          <a:latin typeface="Arial Narrow"/>
                          <a:cs typeface="Arial Narrow"/>
                        </a:rPr>
                        <a:t>ndary</a:t>
                      </a:r>
                      <a:r>
                        <a:rPr sz="2000" spc="-15" dirty="0">
                          <a:latin typeface="Arial Narrow"/>
                          <a:cs typeface="Arial Narrow"/>
                        </a:rPr>
                        <a:t> </a:t>
                      </a:r>
                      <a:r>
                        <a:rPr sz="2000" spc="0" dirty="0">
                          <a:latin typeface="Arial Narrow"/>
                          <a:cs typeface="Arial Narrow"/>
                        </a:rPr>
                        <a:t>Sch</a:t>
                      </a:r>
                      <a:r>
                        <a:rPr sz="2000" spc="-10" dirty="0">
                          <a:latin typeface="Arial Narrow"/>
                          <a:cs typeface="Arial Narrow"/>
                        </a:rPr>
                        <a:t>o</a:t>
                      </a:r>
                      <a:r>
                        <a:rPr sz="2000" spc="0" dirty="0">
                          <a:latin typeface="Arial Narrow"/>
                          <a:cs typeface="Arial Narrow"/>
                        </a:rPr>
                        <a:t>ol</a:t>
                      </a:r>
                      <a:r>
                        <a:rPr sz="2000" spc="10" dirty="0">
                          <a:latin typeface="Arial Narrow"/>
                          <a:cs typeface="Arial Narrow"/>
                        </a:rPr>
                        <a:t> </a:t>
                      </a:r>
                      <a:r>
                        <a:rPr sz="2000" spc="0" dirty="0">
                          <a:latin typeface="Arial Narrow"/>
                          <a:cs typeface="Arial Narrow"/>
                        </a:rPr>
                        <a:t>- Bache</a:t>
                      </a:r>
                      <a:r>
                        <a:rPr sz="2000" spc="-15" dirty="0">
                          <a:latin typeface="Arial Narrow"/>
                          <a:cs typeface="Arial Narrow"/>
                        </a:rPr>
                        <a:t>l</a:t>
                      </a:r>
                      <a:r>
                        <a:rPr sz="2000" spc="0" dirty="0">
                          <a:latin typeface="Arial Narrow"/>
                          <a:cs typeface="Arial Narrow"/>
                        </a:rPr>
                        <a:t>or of</a:t>
                      </a:r>
                      <a:r>
                        <a:rPr sz="2000" spc="-10" dirty="0">
                          <a:latin typeface="Arial Narrow"/>
                          <a:cs typeface="Arial Narrow"/>
                        </a:rPr>
                        <a:t> </a:t>
                      </a:r>
                      <a:r>
                        <a:rPr sz="2000" spc="0" dirty="0">
                          <a:latin typeface="Arial Narrow"/>
                          <a:cs typeface="Arial Narrow"/>
                        </a:rPr>
                        <a:t>Sec</a:t>
                      </a:r>
                      <a:r>
                        <a:rPr sz="2000" spc="-10" dirty="0">
                          <a:latin typeface="Arial Narrow"/>
                          <a:cs typeface="Arial Narrow"/>
                        </a:rPr>
                        <a:t>o</a:t>
                      </a:r>
                      <a:r>
                        <a:rPr sz="2000" spc="0" dirty="0">
                          <a:latin typeface="Arial Narrow"/>
                          <a:cs typeface="Arial Narrow"/>
                        </a:rPr>
                        <a:t>n</a:t>
                      </a:r>
                      <a:r>
                        <a:rPr sz="2000" spc="-10" dirty="0">
                          <a:latin typeface="Arial Narrow"/>
                          <a:cs typeface="Arial Narrow"/>
                        </a:rPr>
                        <a:t>d</a:t>
                      </a:r>
                      <a:r>
                        <a:rPr sz="2000" spc="0" dirty="0">
                          <a:latin typeface="Arial Narrow"/>
                          <a:cs typeface="Arial Narrow"/>
                        </a:rPr>
                        <a:t>ary</a:t>
                      </a:r>
                      <a:endParaRPr sz="2000" dirty="0">
                        <a:latin typeface="Arial Narrow"/>
                        <a:cs typeface="Arial Narrow"/>
                      </a:endParaRPr>
                    </a:p>
                  </a:txBody>
                  <a:tcPr marL="0" marR="0" marT="0" marB="0">
                    <a:lnL w="13461">
                      <a:solidFill>
                        <a:srgbClr val="000000"/>
                      </a:solidFill>
                      <a:prstDash val="solid"/>
                    </a:lnL>
                    <a:lnR w="13461">
                      <a:solidFill>
                        <a:srgbClr val="000000"/>
                      </a:solidFill>
                      <a:prstDash val="solid"/>
                    </a:lnR>
                    <a:lnT w="13462">
                      <a:solidFill>
                        <a:srgbClr val="000000"/>
                      </a:solidFill>
                      <a:prstDash val="solid"/>
                    </a:lnT>
                    <a:lnB w="13462">
                      <a:solidFill>
                        <a:srgbClr val="000000"/>
                      </a:solidFill>
                      <a:prstDash val="solid"/>
                    </a:lnB>
                  </a:tcPr>
                </a:tc>
                <a:tc>
                  <a:txBody>
                    <a:bodyPr/>
                    <a:lstStyle/>
                    <a:p>
                      <a:pPr marL="55244" marR="545465">
                        <a:lnSpc>
                          <a:spcPct val="112500"/>
                        </a:lnSpc>
                      </a:pPr>
                      <a:r>
                        <a:rPr sz="2000" dirty="0">
                          <a:latin typeface="Arial Narrow"/>
                          <a:cs typeface="Arial Narrow"/>
                        </a:rPr>
                        <a:t>For S</a:t>
                      </a:r>
                      <a:r>
                        <a:rPr sz="2000" spc="5" dirty="0">
                          <a:latin typeface="Arial Narrow"/>
                          <a:cs typeface="Arial Narrow"/>
                        </a:rPr>
                        <a:t>e</a:t>
                      </a:r>
                      <a:r>
                        <a:rPr sz="2000" spc="0" dirty="0">
                          <a:latin typeface="Arial Narrow"/>
                          <a:cs typeface="Arial Narrow"/>
                        </a:rPr>
                        <a:t>c</a:t>
                      </a:r>
                      <a:r>
                        <a:rPr sz="2000" spc="-10" dirty="0">
                          <a:latin typeface="Arial Narrow"/>
                          <a:cs typeface="Arial Narrow"/>
                        </a:rPr>
                        <a:t>o</a:t>
                      </a:r>
                      <a:r>
                        <a:rPr sz="2000" spc="0" dirty="0">
                          <a:latin typeface="Arial Narrow"/>
                          <a:cs typeface="Arial Narrow"/>
                        </a:rPr>
                        <a:t>ndary</a:t>
                      </a:r>
                      <a:r>
                        <a:rPr sz="2000" spc="-15" dirty="0">
                          <a:latin typeface="Arial Narrow"/>
                          <a:cs typeface="Arial Narrow"/>
                        </a:rPr>
                        <a:t> </a:t>
                      </a:r>
                      <a:r>
                        <a:rPr sz="2000" spc="0" dirty="0">
                          <a:latin typeface="Arial Narrow"/>
                          <a:cs typeface="Arial Narrow"/>
                        </a:rPr>
                        <a:t>Sch</a:t>
                      </a:r>
                      <a:r>
                        <a:rPr sz="2000" spc="-10" dirty="0">
                          <a:latin typeface="Arial Narrow"/>
                          <a:cs typeface="Arial Narrow"/>
                        </a:rPr>
                        <a:t>o</a:t>
                      </a:r>
                      <a:r>
                        <a:rPr sz="2000" spc="0" dirty="0">
                          <a:latin typeface="Arial Narrow"/>
                          <a:cs typeface="Arial Narrow"/>
                        </a:rPr>
                        <a:t>ol</a:t>
                      </a:r>
                      <a:r>
                        <a:rPr sz="2000" spc="10" dirty="0">
                          <a:latin typeface="Arial Narrow"/>
                          <a:cs typeface="Arial Narrow"/>
                        </a:rPr>
                        <a:t> </a:t>
                      </a:r>
                      <a:r>
                        <a:rPr sz="2000" spc="0" dirty="0">
                          <a:latin typeface="Arial Narrow"/>
                          <a:cs typeface="Arial Narrow"/>
                        </a:rPr>
                        <a:t>- Bache</a:t>
                      </a:r>
                      <a:r>
                        <a:rPr sz="2000" spc="-15" dirty="0">
                          <a:latin typeface="Arial Narrow"/>
                          <a:cs typeface="Arial Narrow"/>
                        </a:rPr>
                        <a:t>l</a:t>
                      </a:r>
                      <a:r>
                        <a:rPr sz="2000" spc="0" dirty="0">
                          <a:latin typeface="Arial Narrow"/>
                          <a:cs typeface="Arial Narrow"/>
                        </a:rPr>
                        <a:t>or of</a:t>
                      </a:r>
                      <a:r>
                        <a:rPr sz="2000" spc="-10" dirty="0">
                          <a:latin typeface="Arial Narrow"/>
                          <a:cs typeface="Arial Narrow"/>
                        </a:rPr>
                        <a:t> </a:t>
                      </a:r>
                      <a:r>
                        <a:rPr sz="2000" spc="0" dirty="0">
                          <a:latin typeface="Arial Narrow"/>
                          <a:cs typeface="Arial Narrow"/>
                        </a:rPr>
                        <a:t>Sec</a:t>
                      </a:r>
                      <a:r>
                        <a:rPr sz="2000" spc="-10" dirty="0">
                          <a:latin typeface="Arial Narrow"/>
                          <a:cs typeface="Arial Narrow"/>
                        </a:rPr>
                        <a:t>o</a:t>
                      </a:r>
                      <a:r>
                        <a:rPr sz="2000" spc="0" dirty="0">
                          <a:latin typeface="Arial Narrow"/>
                          <a:cs typeface="Arial Narrow"/>
                        </a:rPr>
                        <a:t>n</a:t>
                      </a:r>
                      <a:r>
                        <a:rPr sz="2000" spc="-10" dirty="0">
                          <a:latin typeface="Arial Narrow"/>
                          <a:cs typeface="Arial Narrow"/>
                        </a:rPr>
                        <a:t>d</a:t>
                      </a:r>
                      <a:r>
                        <a:rPr sz="2000" spc="0" dirty="0">
                          <a:latin typeface="Arial Narrow"/>
                          <a:cs typeface="Arial Narrow"/>
                        </a:rPr>
                        <a:t>ary</a:t>
                      </a:r>
                      <a:endParaRPr sz="2000">
                        <a:latin typeface="Arial Narrow"/>
                        <a:cs typeface="Arial Narrow"/>
                      </a:endParaRPr>
                    </a:p>
                  </a:txBody>
                  <a:tcPr marL="0" marR="0" marT="0" marB="0">
                    <a:lnL w="13461">
                      <a:solidFill>
                        <a:srgbClr val="000000"/>
                      </a:solidFill>
                      <a:prstDash val="solid"/>
                    </a:lnL>
                    <a:lnR w="13462">
                      <a:solidFill>
                        <a:srgbClr val="000000"/>
                      </a:solidFill>
                      <a:prstDash val="solid"/>
                    </a:lnR>
                    <a:lnT w="13462">
                      <a:solidFill>
                        <a:srgbClr val="000000"/>
                      </a:solidFill>
                      <a:prstDash val="solid"/>
                    </a:lnT>
                    <a:lnB w="13462">
                      <a:solidFill>
                        <a:srgbClr val="000000"/>
                      </a:solidFill>
                      <a:prstDash val="solid"/>
                    </a:lnB>
                  </a:tcPr>
                </a:tc>
                <a:tc gridSpan="2">
                  <a:txBody>
                    <a:bodyPr/>
                    <a:lstStyle/>
                    <a:p>
                      <a:pPr marL="57150">
                        <a:lnSpc>
                          <a:spcPct val="100000"/>
                        </a:lnSpc>
                      </a:pPr>
                      <a:r>
                        <a:rPr sz="2000" dirty="0">
                          <a:latin typeface="Arial Narrow"/>
                          <a:cs typeface="Arial Narrow"/>
                        </a:rPr>
                        <a:t>Completion</a:t>
                      </a:r>
                      <a:r>
                        <a:rPr sz="2000" spc="-5" dirty="0">
                          <a:latin typeface="Arial Narrow"/>
                          <a:cs typeface="Arial Narrow"/>
                        </a:rPr>
                        <a:t> </a:t>
                      </a:r>
                      <a:r>
                        <a:rPr sz="2000" spc="0" dirty="0">
                          <a:latin typeface="Arial Narrow"/>
                          <a:cs typeface="Arial Narrow"/>
                        </a:rPr>
                        <a:t>of</a:t>
                      </a:r>
                      <a:r>
                        <a:rPr sz="2000" spc="-10" dirty="0">
                          <a:latin typeface="Arial Narrow"/>
                          <a:cs typeface="Arial Narrow"/>
                        </a:rPr>
                        <a:t> </a:t>
                      </a:r>
                      <a:r>
                        <a:rPr sz="2000" spc="0" dirty="0">
                          <a:latin typeface="Arial Narrow"/>
                          <a:cs typeface="Arial Narrow"/>
                        </a:rPr>
                        <a:t>aca</a:t>
                      </a:r>
                      <a:r>
                        <a:rPr sz="2000" spc="-10" dirty="0">
                          <a:latin typeface="Arial Narrow"/>
                          <a:cs typeface="Arial Narrow"/>
                        </a:rPr>
                        <a:t>d</a:t>
                      </a:r>
                      <a:r>
                        <a:rPr sz="2000" spc="0" dirty="0">
                          <a:latin typeface="Arial Narrow"/>
                          <a:cs typeface="Arial Narrow"/>
                        </a:rPr>
                        <a:t>e</a:t>
                      </a:r>
                      <a:r>
                        <a:rPr sz="2000" spc="-5" dirty="0">
                          <a:latin typeface="Arial Narrow"/>
                          <a:cs typeface="Arial Narrow"/>
                        </a:rPr>
                        <a:t>m</a:t>
                      </a:r>
                      <a:r>
                        <a:rPr sz="2000" spc="0" dirty="0">
                          <a:latin typeface="Arial Narrow"/>
                          <a:cs typeface="Arial Narrow"/>
                        </a:rPr>
                        <a:t>ic</a:t>
                      </a:r>
                      <a:endParaRPr sz="2000">
                        <a:latin typeface="Arial Narrow"/>
                        <a:cs typeface="Arial Narrow"/>
                      </a:endParaRPr>
                    </a:p>
                    <a:p>
                      <a:pPr marL="57150">
                        <a:lnSpc>
                          <a:spcPct val="100000"/>
                        </a:lnSpc>
                        <a:spcBef>
                          <a:spcPts val="180"/>
                        </a:spcBef>
                      </a:pPr>
                      <a:r>
                        <a:rPr sz="2000" dirty="0">
                          <a:latin typeface="Arial Narrow"/>
                          <a:cs typeface="Arial Narrow"/>
                        </a:rPr>
                        <a:t>requi</a:t>
                      </a:r>
                      <a:r>
                        <a:rPr sz="2000" spc="-10" dirty="0">
                          <a:latin typeface="Arial Narrow"/>
                          <a:cs typeface="Arial Narrow"/>
                        </a:rPr>
                        <a:t>r</a:t>
                      </a:r>
                      <a:r>
                        <a:rPr sz="2000" spc="0" dirty="0">
                          <a:latin typeface="Arial Narrow"/>
                          <a:cs typeface="Arial Narrow"/>
                        </a:rPr>
                        <a:t>e</a:t>
                      </a:r>
                      <a:r>
                        <a:rPr sz="2000" spc="-5" dirty="0">
                          <a:latin typeface="Arial Narrow"/>
                          <a:cs typeface="Arial Narrow"/>
                        </a:rPr>
                        <a:t>m</a:t>
                      </a:r>
                      <a:r>
                        <a:rPr sz="2000" spc="0" dirty="0">
                          <a:latin typeface="Arial Narrow"/>
                          <a:cs typeface="Arial Narrow"/>
                        </a:rPr>
                        <a:t>ents</a:t>
                      </a:r>
                      <a:r>
                        <a:rPr sz="2000" spc="-10" dirty="0">
                          <a:latin typeface="Arial Narrow"/>
                          <a:cs typeface="Arial Narrow"/>
                        </a:rPr>
                        <a:t> </a:t>
                      </a:r>
                      <a:r>
                        <a:rPr sz="2000" spc="0" dirty="0">
                          <a:latin typeface="Arial Narrow"/>
                          <a:cs typeface="Arial Narrow"/>
                        </a:rPr>
                        <a:t>for a</a:t>
                      </a:r>
                      <a:r>
                        <a:rPr sz="2000" spc="-10" dirty="0">
                          <a:latin typeface="Arial Narrow"/>
                          <a:cs typeface="Arial Narrow"/>
                        </a:rPr>
                        <a:t> </a:t>
                      </a:r>
                      <a:r>
                        <a:rPr sz="2000" spc="0" dirty="0">
                          <a:latin typeface="Arial Narrow"/>
                          <a:cs typeface="Arial Narrow"/>
                        </a:rPr>
                        <a:t>Mast</a:t>
                      </a:r>
                      <a:r>
                        <a:rPr sz="2000" spc="5" dirty="0">
                          <a:latin typeface="Arial Narrow"/>
                          <a:cs typeface="Arial Narrow"/>
                        </a:rPr>
                        <a:t>e</a:t>
                      </a:r>
                      <a:r>
                        <a:rPr sz="2000" spc="0" dirty="0">
                          <a:latin typeface="Arial Narrow"/>
                          <a:cs typeface="Arial Narrow"/>
                        </a:rPr>
                        <a:t>r</a:t>
                      </a:r>
                      <a:r>
                        <a:rPr sz="2000" spc="-10" dirty="0">
                          <a:latin typeface="Arial Narrow"/>
                          <a:cs typeface="Arial Narrow"/>
                        </a:rPr>
                        <a:t>’</a:t>
                      </a:r>
                      <a:r>
                        <a:rPr sz="2000" spc="0" dirty="0">
                          <a:latin typeface="Arial Narrow"/>
                          <a:cs typeface="Arial Narrow"/>
                        </a:rPr>
                        <a:t>s</a:t>
                      </a:r>
                      <a:endParaRPr sz="2000">
                        <a:latin typeface="Arial Narrow"/>
                        <a:cs typeface="Arial Narrow"/>
                      </a:endParaRPr>
                    </a:p>
                  </a:txBody>
                  <a:tcPr marL="0" marR="0" marT="0" marB="0">
                    <a:lnL w="13462">
                      <a:solidFill>
                        <a:srgbClr val="000000"/>
                      </a:solidFill>
                      <a:prstDash val="solid"/>
                    </a:lnL>
                    <a:lnR w="13461">
                      <a:solidFill>
                        <a:srgbClr val="000000"/>
                      </a:solidFill>
                      <a:prstDash val="solid"/>
                    </a:lnR>
                    <a:lnT w="13462">
                      <a:solidFill>
                        <a:srgbClr val="000000"/>
                      </a:solidFill>
                      <a:prstDash val="solid"/>
                    </a:lnT>
                    <a:lnB w="13462">
                      <a:solidFill>
                        <a:srgbClr val="000000"/>
                      </a:solidFill>
                      <a:prstDash val="solid"/>
                    </a:lnB>
                  </a:tcPr>
                </a:tc>
                <a:tc hMerge="1">
                  <a:txBody>
                    <a:bodyPr/>
                    <a:lstStyle/>
                    <a:p>
                      <a:endParaRPr/>
                    </a:p>
                  </a:txBody>
                  <a:tcPr marL="0" marR="0" marT="0" marB="0"/>
                </a:tc>
                <a:tc gridSpan="2">
                  <a:txBody>
                    <a:bodyPr/>
                    <a:lstStyle/>
                    <a:p>
                      <a:pPr marL="57150">
                        <a:lnSpc>
                          <a:spcPct val="100000"/>
                        </a:lnSpc>
                      </a:pPr>
                      <a:r>
                        <a:rPr sz="2000" dirty="0">
                          <a:latin typeface="Arial Narrow"/>
                          <a:cs typeface="Arial Narrow"/>
                        </a:rPr>
                        <a:t>Completion</a:t>
                      </a:r>
                      <a:r>
                        <a:rPr sz="2000" spc="-5" dirty="0">
                          <a:latin typeface="Arial Narrow"/>
                          <a:cs typeface="Arial Narrow"/>
                        </a:rPr>
                        <a:t> </a:t>
                      </a:r>
                      <a:r>
                        <a:rPr sz="2000" spc="0" dirty="0">
                          <a:latin typeface="Arial Narrow"/>
                          <a:cs typeface="Arial Narrow"/>
                        </a:rPr>
                        <a:t>of</a:t>
                      </a:r>
                      <a:r>
                        <a:rPr sz="2000" spc="-10" dirty="0">
                          <a:latin typeface="Arial Narrow"/>
                          <a:cs typeface="Arial Narrow"/>
                        </a:rPr>
                        <a:t> </a:t>
                      </a:r>
                      <a:r>
                        <a:rPr sz="2000" spc="0" dirty="0">
                          <a:latin typeface="Arial Narrow"/>
                          <a:cs typeface="Arial Narrow"/>
                        </a:rPr>
                        <a:t>aca</a:t>
                      </a:r>
                      <a:r>
                        <a:rPr sz="2000" spc="-10" dirty="0">
                          <a:latin typeface="Arial Narrow"/>
                          <a:cs typeface="Arial Narrow"/>
                        </a:rPr>
                        <a:t>d</a:t>
                      </a:r>
                      <a:r>
                        <a:rPr sz="2000" spc="0" dirty="0">
                          <a:latin typeface="Arial Narrow"/>
                          <a:cs typeface="Arial Narrow"/>
                        </a:rPr>
                        <a:t>e</a:t>
                      </a:r>
                      <a:r>
                        <a:rPr sz="2000" spc="-5" dirty="0">
                          <a:latin typeface="Arial Narrow"/>
                          <a:cs typeface="Arial Narrow"/>
                        </a:rPr>
                        <a:t>m</a:t>
                      </a:r>
                      <a:r>
                        <a:rPr sz="2000" spc="0" dirty="0">
                          <a:latin typeface="Arial Narrow"/>
                          <a:cs typeface="Arial Narrow"/>
                        </a:rPr>
                        <a:t>ic</a:t>
                      </a:r>
                      <a:endParaRPr sz="2000" dirty="0">
                        <a:latin typeface="Arial Narrow"/>
                        <a:cs typeface="Arial Narrow"/>
                      </a:endParaRPr>
                    </a:p>
                    <a:p>
                      <a:pPr marL="57150">
                        <a:lnSpc>
                          <a:spcPct val="100000"/>
                        </a:lnSpc>
                        <a:spcBef>
                          <a:spcPts val="180"/>
                        </a:spcBef>
                      </a:pPr>
                      <a:r>
                        <a:rPr sz="2000" dirty="0">
                          <a:latin typeface="Arial Narrow"/>
                          <a:cs typeface="Arial Narrow"/>
                        </a:rPr>
                        <a:t>requi</a:t>
                      </a:r>
                      <a:r>
                        <a:rPr sz="2000" spc="-10" dirty="0">
                          <a:latin typeface="Arial Narrow"/>
                          <a:cs typeface="Arial Narrow"/>
                        </a:rPr>
                        <a:t>r</a:t>
                      </a:r>
                      <a:r>
                        <a:rPr sz="2000" spc="0" dirty="0">
                          <a:latin typeface="Arial Narrow"/>
                          <a:cs typeface="Arial Narrow"/>
                        </a:rPr>
                        <a:t>e</a:t>
                      </a:r>
                      <a:r>
                        <a:rPr sz="2000" spc="-5" dirty="0">
                          <a:latin typeface="Arial Narrow"/>
                          <a:cs typeface="Arial Narrow"/>
                        </a:rPr>
                        <a:t>m</a:t>
                      </a:r>
                      <a:r>
                        <a:rPr sz="2000" spc="0" dirty="0">
                          <a:latin typeface="Arial Narrow"/>
                          <a:cs typeface="Arial Narrow"/>
                        </a:rPr>
                        <a:t>ents</a:t>
                      </a:r>
                      <a:r>
                        <a:rPr sz="2000" spc="-10" dirty="0">
                          <a:latin typeface="Arial Narrow"/>
                          <a:cs typeface="Arial Narrow"/>
                        </a:rPr>
                        <a:t> </a:t>
                      </a:r>
                      <a:r>
                        <a:rPr sz="2000" spc="0" dirty="0">
                          <a:latin typeface="Arial Narrow"/>
                          <a:cs typeface="Arial Narrow"/>
                        </a:rPr>
                        <a:t>for a</a:t>
                      </a:r>
                      <a:r>
                        <a:rPr sz="2000" spc="-10" dirty="0">
                          <a:latin typeface="Arial Narrow"/>
                          <a:cs typeface="Arial Narrow"/>
                        </a:rPr>
                        <a:t> </a:t>
                      </a:r>
                      <a:r>
                        <a:rPr sz="2000" spc="0" dirty="0">
                          <a:latin typeface="Arial Narrow"/>
                          <a:cs typeface="Arial Narrow"/>
                        </a:rPr>
                        <a:t>Mast</a:t>
                      </a:r>
                      <a:r>
                        <a:rPr sz="2000" spc="5" dirty="0">
                          <a:latin typeface="Arial Narrow"/>
                          <a:cs typeface="Arial Narrow"/>
                        </a:rPr>
                        <a:t>e</a:t>
                      </a:r>
                      <a:r>
                        <a:rPr sz="2000" spc="0" dirty="0">
                          <a:latin typeface="Arial Narrow"/>
                          <a:cs typeface="Arial Narrow"/>
                        </a:rPr>
                        <a:t>r</a:t>
                      </a:r>
                      <a:r>
                        <a:rPr sz="2000" spc="-10" dirty="0">
                          <a:latin typeface="Arial Narrow"/>
                          <a:cs typeface="Arial Narrow"/>
                        </a:rPr>
                        <a:t>’</a:t>
                      </a:r>
                      <a:r>
                        <a:rPr sz="2000" spc="0" dirty="0">
                          <a:latin typeface="Arial Narrow"/>
                          <a:cs typeface="Arial Narrow"/>
                        </a:rPr>
                        <a:t>s</a:t>
                      </a:r>
                      <a:endParaRPr sz="2000" dirty="0">
                        <a:latin typeface="Arial Narrow"/>
                        <a:cs typeface="Arial Narrow"/>
                      </a:endParaRPr>
                    </a:p>
                  </a:txBody>
                  <a:tcPr marL="0" marR="0" marT="0" marB="0">
                    <a:lnL w="13461">
                      <a:solidFill>
                        <a:srgbClr val="000000"/>
                      </a:solidFill>
                      <a:prstDash val="solid"/>
                    </a:lnL>
                    <a:lnR w="19558">
                      <a:solidFill>
                        <a:srgbClr val="000000"/>
                      </a:solidFill>
                      <a:prstDash val="solid"/>
                    </a:lnR>
                    <a:lnT w="13462">
                      <a:solidFill>
                        <a:srgbClr val="000000"/>
                      </a:solidFill>
                      <a:prstDash val="solid"/>
                    </a:lnT>
                    <a:lnB w="13462">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12"/>
                  </a:ext>
                </a:extLst>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03200" y="10234235"/>
            <a:ext cx="3695065" cy="408101"/>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a:spLocks noGrp="1"/>
          </p:cNvSpPr>
          <p:nvPr>
            <p:ph type="sldNum" sz="quarter" idx="12"/>
          </p:nvPr>
        </p:nvSpPr>
        <p:spPr>
          <a:prstGeom prst="rect">
            <a:avLst/>
          </a:prstGeom>
        </p:spPr>
        <p:txBody>
          <a:bodyPr vert="horz" wrap="square" lIns="0" tIns="0" rIns="0" bIns="0" rtlCol="0">
            <a:noAutofit/>
          </a:bodyPr>
          <a:lstStyle/>
          <a:p>
            <a:pPr marL="38735"/>
            <a:r>
              <a:rPr sz="1000" spc="-10" dirty="0">
                <a:latin typeface="Arial"/>
                <a:cs typeface="Arial"/>
              </a:rPr>
              <a:t>2</a:t>
            </a:r>
            <a:endParaRPr sz="1000">
              <a:latin typeface="Arial"/>
              <a:cs typeface="Arial"/>
            </a:endParaRPr>
          </a:p>
        </p:txBody>
      </p:sp>
      <p:sp>
        <p:nvSpPr>
          <p:cNvPr id="6" name="object 6"/>
          <p:cNvSpPr txBox="1"/>
          <p:nvPr/>
        </p:nvSpPr>
        <p:spPr>
          <a:xfrm>
            <a:off x="310197" y="10336748"/>
            <a:ext cx="3481070" cy="163830"/>
          </a:xfrm>
          <a:prstGeom prst="rect">
            <a:avLst/>
          </a:prstGeom>
        </p:spPr>
        <p:txBody>
          <a:bodyPr vert="horz" wrap="square" lIns="0" tIns="0" rIns="0" bIns="0" rtlCol="0">
            <a:noAutofit/>
          </a:bodyPr>
          <a:lstStyle/>
          <a:p>
            <a:pPr marL="12700"/>
            <a:r>
              <a:rPr sz="1000" spc="-10" dirty="0">
                <a:latin typeface="Arial"/>
                <a:cs typeface="Arial"/>
              </a:rPr>
              <a:t>R</a:t>
            </a:r>
            <a:r>
              <a:rPr sz="1000" spc="-15" dirty="0">
                <a:latin typeface="Arial"/>
                <a:cs typeface="Arial"/>
              </a:rPr>
              <a:t>P</a:t>
            </a:r>
            <a:r>
              <a:rPr sz="1000" spc="-5" dirty="0">
                <a:latin typeface="Arial"/>
                <a:cs typeface="Arial"/>
              </a:rPr>
              <a:t>M</a:t>
            </a:r>
            <a:r>
              <a:rPr sz="1000" spc="-10" dirty="0">
                <a:latin typeface="Arial"/>
                <a:cs typeface="Arial"/>
              </a:rPr>
              <a:t>S</a:t>
            </a:r>
            <a:r>
              <a:rPr sz="1000" spc="-5" dirty="0">
                <a:latin typeface="Arial"/>
                <a:cs typeface="Arial"/>
              </a:rPr>
              <a:t> </a:t>
            </a:r>
            <a:r>
              <a:rPr sz="1000" spc="-10" dirty="0">
                <a:latin typeface="Arial"/>
                <a:cs typeface="Arial"/>
              </a:rPr>
              <a:t>T</a:t>
            </a:r>
            <a:r>
              <a:rPr sz="1000" dirty="0">
                <a:latin typeface="Arial"/>
                <a:cs typeface="Arial"/>
              </a:rPr>
              <a:t>o</a:t>
            </a:r>
            <a:r>
              <a:rPr sz="1000" spc="-5" dirty="0">
                <a:latin typeface="Arial"/>
                <a:cs typeface="Arial"/>
              </a:rPr>
              <a:t>ol</a:t>
            </a:r>
            <a:r>
              <a:rPr sz="1000" spc="-10" dirty="0">
                <a:latin typeface="Arial"/>
                <a:cs typeface="Arial"/>
              </a:rPr>
              <a:t> </a:t>
            </a:r>
            <a:r>
              <a:rPr sz="1000" dirty="0">
                <a:latin typeface="Arial"/>
                <a:cs typeface="Arial"/>
              </a:rPr>
              <a:t>f</a:t>
            </a:r>
            <a:r>
              <a:rPr sz="1000" spc="-5" dirty="0">
                <a:latin typeface="Arial"/>
                <a:cs typeface="Arial"/>
              </a:rPr>
              <a:t>or </a:t>
            </a:r>
            <a:r>
              <a:rPr sz="1000" spc="-10" dirty="0">
                <a:latin typeface="Arial"/>
                <a:cs typeface="Arial"/>
              </a:rPr>
              <a:t>S</a:t>
            </a:r>
            <a:r>
              <a:rPr sz="1000" dirty="0">
                <a:latin typeface="Arial"/>
                <a:cs typeface="Arial"/>
              </a:rPr>
              <a:t>.</a:t>
            </a:r>
            <a:r>
              <a:rPr sz="1000" spc="-15" dirty="0">
                <a:latin typeface="Arial"/>
                <a:cs typeface="Arial"/>
              </a:rPr>
              <a:t>Y</a:t>
            </a:r>
            <a:r>
              <a:rPr sz="1000" spc="-5" dirty="0">
                <a:latin typeface="Arial"/>
                <a:cs typeface="Arial"/>
              </a:rPr>
              <a:t>.</a:t>
            </a:r>
            <a:r>
              <a:rPr sz="1000" spc="5" dirty="0">
                <a:latin typeface="Arial"/>
                <a:cs typeface="Arial"/>
              </a:rPr>
              <a:t> </a:t>
            </a:r>
            <a:r>
              <a:rPr sz="1000" spc="-10" dirty="0">
                <a:latin typeface="Arial"/>
                <a:cs typeface="Arial"/>
              </a:rPr>
              <a:t>2</a:t>
            </a:r>
            <a:r>
              <a:rPr sz="1000" spc="-15" dirty="0">
                <a:latin typeface="Arial"/>
                <a:cs typeface="Arial"/>
              </a:rPr>
              <a:t>0</a:t>
            </a:r>
            <a:r>
              <a:rPr sz="1000" spc="-5" dirty="0">
                <a:latin typeface="Arial"/>
                <a:cs typeface="Arial"/>
              </a:rPr>
              <a:t>21-2</a:t>
            </a:r>
            <a:r>
              <a:rPr sz="1000" spc="-10" dirty="0">
                <a:latin typeface="Arial"/>
                <a:cs typeface="Arial"/>
              </a:rPr>
              <a:t>0</a:t>
            </a:r>
            <a:r>
              <a:rPr sz="1000" spc="-15" dirty="0">
                <a:latin typeface="Arial"/>
                <a:cs typeface="Arial"/>
              </a:rPr>
              <a:t>2</a:t>
            </a:r>
            <a:r>
              <a:rPr sz="1000" spc="-10" dirty="0">
                <a:latin typeface="Arial"/>
                <a:cs typeface="Arial"/>
              </a:rPr>
              <a:t>2</a:t>
            </a:r>
            <a:r>
              <a:rPr sz="1000" spc="5" dirty="0">
                <a:latin typeface="Arial"/>
                <a:cs typeface="Arial"/>
              </a:rPr>
              <a:t> </a:t>
            </a:r>
            <a:r>
              <a:rPr sz="1000" spc="-5" dirty="0">
                <a:latin typeface="Arial"/>
                <a:cs typeface="Arial"/>
              </a:rPr>
              <a:t>|</a:t>
            </a:r>
            <a:r>
              <a:rPr sz="1000" spc="-10" dirty="0">
                <a:latin typeface="Arial"/>
                <a:cs typeface="Arial"/>
              </a:rPr>
              <a:t> </a:t>
            </a:r>
            <a:r>
              <a:rPr sz="1000" b="1" spc="-10" dirty="0">
                <a:latin typeface="Arial"/>
                <a:cs typeface="Arial"/>
              </a:rPr>
              <a:t>High</a:t>
            </a:r>
            <a:r>
              <a:rPr sz="1000" b="1" spc="5" dirty="0">
                <a:latin typeface="Arial"/>
                <a:cs typeface="Arial"/>
              </a:rPr>
              <a:t>l</a:t>
            </a:r>
            <a:r>
              <a:rPr sz="1000" b="1" spc="-10" dirty="0">
                <a:latin typeface="Arial"/>
                <a:cs typeface="Arial"/>
              </a:rPr>
              <a:t>y</a:t>
            </a:r>
            <a:r>
              <a:rPr sz="1000" b="1" spc="-5" dirty="0">
                <a:latin typeface="Arial"/>
                <a:cs typeface="Arial"/>
              </a:rPr>
              <a:t> </a:t>
            </a:r>
            <a:r>
              <a:rPr sz="1000" b="1" spc="-10" dirty="0">
                <a:latin typeface="Arial"/>
                <a:cs typeface="Arial"/>
              </a:rPr>
              <a:t>Pr</a:t>
            </a:r>
            <a:r>
              <a:rPr sz="1000" b="1" spc="-5" dirty="0">
                <a:latin typeface="Arial"/>
                <a:cs typeface="Arial"/>
              </a:rPr>
              <a:t>ofic</a:t>
            </a:r>
            <a:r>
              <a:rPr sz="1000" b="1" dirty="0">
                <a:latin typeface="Arial"/>
                <a:cs typeface="Arial"/>
              </a:rPr>
              <a:t>i</a:t>
            </a:r>
            <a:r>
              <a:rPr sz="1000" b="1" spc="-5" dirty="0">
                <a:latin typeface="Arial"/>
                <a:cs typeface="Arial"/>
              </a:rPr>
              <a:t>ent </a:t>
            </a:r>
            <a:r>
              <a:rPr sz="1000" b="1" spc="-10" dirty="0">
                <a:latin typeface="Arial"/>
                <a:cs typeface="Arial"/>
              </a:rPr>
              <a:t>T</a:t>
            </a:r>
            <a:r>
              <a:rPr sz="1000" b="1" dirty="0">
                <a:latin typeface="Arial"/>
                <a:cs typeface="Arial"/>
              </a:rPr>
              <a:t>e</a:t>
            </a:r>
            <a:r>
              <a:rPr sz="1000" b="1" spc="-10" dirty="0">
                <a:latin typeface="Arial"/>
                <a:cs typeface="Arial"/>
              </a:rPr>
              <a:t>a</a:t>
            </a:r>
            <a:r>
              <a:rPr sz="1000" b="1" spc="-15" dirty="0">
                <a:latin typeface="Arial"/>
                <a:cs typeface="Arial"/>
              </a:rPr>
              <a:t>c</a:t>
            </a:r>
            <a:r>
              <a:rPr sz="1000" b="1" spc="-10" dirty="0">
                <a:latin typeface="Arial"/>
                <a:cs typeface="Arial"/>
              </a:rPr>
              <a:t>he</a:t>
            </a:r>
            <a:r>
              <a:rPr sz="1000" b="1" dirty="0">
                <a:latin typeface="Arial"/>
                <a:cs typeface="Arial"/>
              </a:rPr>
              <a:t>r</a:t>
            </a:r>
            <a:r>
              <a:rPr sz="1000" b="1" spc="-10" dirty="0">
                <a:latin typeface="Arial"/>
                <a:cs typeface="Arial"/>
              </a:rPr>
              <a:t>s</a:t>
            </a:r>
            <a:endParaRPr sz="1000">
              <a:latin typeface="Arial"/>
              <a:cs typeface="Arial"/>
            </a:endParaRPr>
          </a:p>
        </p:txBody>
      </p:sp>
      <p:graphicFrame>
        <p:nvGraphicFramePr>
          <p:cNvPr id="3" name="object 3"/>
          <p:cNvGraphicFramePr>
            <a:graphicFrameLocks noGrp="1"/>
          </p:cNvGraphicFramePr>
          <p:nvPr>
            <p:extLst>
              <p:ext uri="{D42A27DB-BD31-4B8C-83A1-F6EECF244321}">
                <p14:modId xmlns:p14="http://schemas.microsoft.com/office/powerpoint/2010/main" val="3510596450"/>
              </p:ext>
            </p:extLst>
          </p:nvPr>
        </p:nvGraphicFramePr>
        <p:xfrm>
          <a:off x="1041400" y="770766"/>
          <a:ext cx="17297399" cy="3842830"/>
        </p:xfrm>
        <a:graphic>
          <a:graphicData uri="http://schemas.openxmlformats.org/drawingml/2006/table">
            <a:tbl>
              <a:tblPr firstRow="1" bandRow="1">
                <a:tableStyleId>{2D5ABB26-0587-4C30-8999-92F81FD0307C}</a:tableStyleId>
              </a:tblPr>
              <a:tblGrid>
                <a:gridCol w="3666248">
                  <a:extLst>
                    <a:ext uri="{9D8B030D-6E8A-4147-A177-3AD203B41FA5}">
                      <a16:colId xmlns:a16="http://schemas.microsoft.com/office/drawing/2014/main" val="20000"/>
                    </a:ext>
                  </a:extLst>
                </a:gridCol>
                <a:gridCol w="3397125">
                  <a:extLst>
                    <a:ext uri="{9D8B030D-6E8A-4147-A177-3AD203B41FA5}">
                      <a16:colId xmlns:a16="http://schemas.microsoft.com/office/drawing/2014/main" val="20001"/>
                    </a:ext>
                  </a:extLst>
                </a:gridCol>
                <a:gridCol w="3418451">
                  <a:extLst>
                    <a:ext uri="{9D8B030D-6E8A-4147-A177-3AD203B41FA5}">
                      <a16:colId xmlns:a16="http://schemas.microsoft.com/office/drawing/2014/main" val="20002"/>
                    </a:ext>
                  </a:extLst>
                </a:gridCol>
                <a:gridCol w="3397127">
                  <a:extLst>
                    <a:ext uri="{9D8B030D-6E8A-4147-A177-3AD203B41FA5}">
                      <a16:colId xmlns:a16="http://schemas.microsoft.com/office/drawing/2014/main" val="20003"/>
                    </a:ext>
                  </a:extLst>
                </a:gridCol>
                <a:gridCol w="3418448">
                  <a:extLst>
                    <a:ext uri="{9D8B030D-6E8A-4147-A177-3AD203B41FA5}">
                      <a16:colId xmlns:a16="http://schemas.microsoft.com/office/drawing/2014/main" val="20004"/>
                    </a:ext>
                  </a:extLst>
                </a:gridCol>
              </a:tblGrid>
              <a:tr h="1313216">
                <a:tc>
                  <a:txBody>
                    <a:bodyPr/>
                    <a:lstStyle/>
                    <a:p>
                      <a:endParaRPr sz="1100">
                        <a:latin typeface="Arial"/>
                        <a:cs typeface="Arial"/>
                      </a:endParaRPr>
                    </a:p>
                  </a:txBody>
                  <a:tcPr marL="0" marR="0" marT="0" marB="0">
                    <a:lnL w="13462">
                      <a:solidFill>
                        <a:srgbClr val="000000"/>
                      </a:solidFill>
                      <a:prstDash val="solid"/>
                    </a:lnL>
                    <a:lnR w="13462">
                      <a:solidFill>
                        <a:srgbClr val="000000"/>
                      </a:solidFill>
                      <a:prstDash val="solid"/>
                    </a:lnR>
                    <a:lnT w="13461">
                      <a:solidFill>
                        <a:srgbClr val="000000"/>
                      </a:solidFill>
                      <a:prstDash val="solid"/>
                    </a:lnT>
                    <a:lnB w="13461">
                      <a:solidFill>
                        <a:srgbClr val="000000"/>
                      </a:solidFill>
                      <a:prstDash val="solid"/>
                    </a:lnB>
                  </a:tcPr>
                </a:tc>
                <a:tc>
                  <a:txBody>
                    <a:bodyPr/>
                    <a:lstStyle/>
                    <a:p>
                      <a:pPr marL="57150" marR="157480">
                        <a:lnSpc>
                          <a:spcPct val="116500"/>
                        </a:lnSpc>
                      </a:pPr>
                      <a:r>
                        <a:rPr sz="1600" dirty="0">
                          <a:latin typeface="Arial Narrow"/>
                          <a:cs typeface="Arial Narrow"/>
                        </a:rPr>
                        <a:t>Educ</a:t>
                      </a:r>
                      <a:r>
                        <a:rPr sz="1600" spc="-10" dirty="0">
                          <a:latin typeface="Arial Narrow"/>
                          <a:cs typeface="Arial Narrow"/>
                        </a:rPr>
                        <a:t>a</a:t>
                      </a:r>
                      <a:r>
                        <a:rPr sz="1600" spc="0" dirty="0">
                          <a:latin typeface="Arial Narrow"/>
                          <a:cs typeface="Arial Narrow"/>
                        </a:rPr>
                        <a:t>tion (</a:t>
                      </a:r>
                      <a:r>
                        <a:rPr sz="1600" spc="-10" dirty="0">
                          <a:latin typeface="Arial Narrow"/>
                          <a:cs typeface="Arial Narrow"/>
                        </a:rPr>
                        <a:t>B</a:t>
                      </a:r>
                      <a:r>
                        <a:rPr sz="1600" spc="0" dirty="0">
                          <a:latin typeface="Arial Narrow"/>
                          <a:cs typeface="Arial Narrow"/>
                        </a:rPr>
                        <a:t>SEd)</a:t>
                      </a:r>
                      <a:r>
                        <a:rPr sz="1600" spc="-15" dirty="0">
                          <a:latin typeface="Arial Narrow"/>
                          <a:cs typeface="Arial Narrow"/>
                        </a:rPr>
                        <a:t> </a:t>
                      </a:r>
                      <a:r>
                        <a:rPr sz="1600" spc="0" dirty="0">
                          <a:latin typeface="Arial Narrow"/>
                          <a:cs typeface="Arial Narrow"/>
                        </a:rPr>
                        <a:t>or Bache</a:t>
                      </a:r>
                      <a:r>
                        <a:rPr sz="1600" spc="-15" dirty="0">
                          <a:latin typeface="Arial Narrow"/>
                          <a:cs typeface="Arial Narrow"/>
                        </a:rPr>
                        <a:t>l</a:t>
                      </a:r>
                      <a:r>
                        <a:rPr sz="1600" spc="0" dirty="0">
                          <a:latin typeface="Arial Narrow"/>
                          <a:cs typeface="Arial Narrow"/>
                        </a:rPr>
                        <a:t>or</a:t>
                      </a:r>
                      <a:r>
                        <a:rPr sz="1600" spc="-10" dirty="0">
                          <a:latin typeface="Arial Narrow"/>
                          <a:cs typeface="Arial Narrow"/>
                        </a:rPr>
                        <a:t>’</a:t>
                      </a:r>
                      <a:r>
                        <a:rPr sz="1600" spc="0" dirty="0">
                          <a:latin typeface="Arial Narrow"/>
                          <a:cs typeface="Arial Narrow"/>
                        </a:rPr>
                        <a:t>s </a:t>
                      </a:r>
                      <a:r>
                        <a:rPr sz="1600" spc="5" dirty="0">
                          <a:latin typeface="Arial Narrow"/>
                          <a:cs typeface="Arial Narrow"/>
                        </a:rPr>
                        <a:t>d</a:t>
                      </a:r>
                      <a:r>
                        <a:rPr sz="1600" spc="0" dirty="0">
                          <a:latin typeface="Arial Narrow"/>
                          <a:cs typeface="Arial Narrow"/>
                        </a:rPr>
                        <a:t>eg</a:t>
                      </a:r>
                      <a:r>
                        <a:rPr sz="1600" spc="-20" dirty="0">
                          <a:latin typeface="Arial Narrow"/>
                          <a:cs typeface="Arial Narrow"/>
                        </a:rPr>
                        <a:t>r</a:t>
                      </a:r>
                      <a:r>
                        <a:rPr sz="1600" spc="0" dirty="0">
                          <a:latin typeface="Arial Narrow"/>
                          <a:cs typeface="Arial Narrow"/>
                        </a:rPr>
                        <a:t>ee</a:t>
                      </a:r>
                      <a:r>
                        <a:rPr sz="1600" spc="-10" dirty="0">
                          <a:latin typeface="Arial Narrow"/>
                          <a:cs typeface="Arial Narrow"/>
                        </a:rPr>
                        <a:t> </a:t>
                      </a:r>
                      <a:r>
                        <a:rPr sz="1600" spc="0" dirty="0">
                          <a:latin typeface="Arial Narrow"/>
                          <a:cs typeface="Arial Narrow"/>
                        </a:rPr>
                        <a:t>plus </a:t>
                      </a:r>
                      <a:r>
                        <a:rPr sz="1600" spc="-10" dirty="0">
                          <a:latin typeface="Arial Narrow"/>
                          <a:cs typeface="Arial Narrow"/>
                        </a:rPr>
                        <a:t>1</a:t>
                      </a:r>
                      <a:r>
                        <a:rPr sz="1600" spc="0" dirty="0">
                          <a:latin typeface="Arial Narrow"/>
                          <a:cs typeface="Arial Narrow"/>
                        </a:rPr>
                        <a:t>8 professi</a:t>
                      </a:r>
                      <a:r>
                        <a:rPr sz="1600" spc="-15" dirty="0">
                          <a:latin typeface="Arial Narrow"/>
                          <a:cs typeface="Arial Narrow"/>
                        </a:rPr>
                        <a:t>o</a:t>
                      </a:r>
                      <a:r>
                        <a:rPr sz="1600" spc="0" dirty="0">
                          <a:latin typeface="Arial Narrow"/>
                          <a:cs typeface="Arial Narrow"/>
                        </a:rPr>
                        <a:t>nal</a:t>
                      </a:r>
                      <a:r>
                        <a:rPr sz="1600" spc="-5" dirty="0">
                          <a:latin typeface="Arial Narrow"/>
                          <a:cs typeface="Arial Narrow"/>
                        </a:rPr>
                        <a:t> </a:t>
                      </a:r>
                      <a:r>
                        <a:rPr sz="1600" spc="-10" dirty="0">
                          <a:latin typeface="Arial Narrow"/>
                          <a:cs typeface="Arial Narrow"/>
                        </a:rPr>
                        <a:t>u</a:t>
                      </a:r>
                      <a:r>
                        <a:rPr sz="1600" spc="0" dirty="0">
                          <a:latin typeface="Arial Narrow"/>
                          <a:cs typeface="Arial Narrow"/>
                        </a:rPr>
                        <a:t>nits</a:t>
                      </a:r>
                      <a:r>
                        <a:rPr sz="1600" spc="-5" dirty="0">
                          <a:latin typeface="Arial Narrow"/>
                          <a:cs typeface="Arial Narrow"/>
                        </a:rPr>
                        <a:t> </a:t>
                      </a:r>
                      <a:r>
                        <a:rPr sz="1600" spc="0" dirty="0">
                          <a:latin typeface="Arial Narrow"/>
                          <a:cs typeface="Arial Narrow"/>
                        </a:rPr>
                        <a:t>in</a:t>
                      </a:r>
                      <a:r>
                        <a:rPr sz="1600" spc="-10" dirty="0">
                          <a:latin typeface="Arial Narrow"/>
                          <a:cs typeface="Arial Narrow"/>
                        </a:rPr>
                        <a:t> </a:t>
                      </a:r>
                      <a:r>
                        <a:rPr sz="1600" spc="0" dirty="0">
                          <a:latin typeface="Arial Narrow"/>
                          <a:cs typeface="Arial Narrow"/>
                        </a:rPr>
                        <a:t>Edu</a:t>
                      </a:r>
                      <a:r>
                        <a:rPr sz="1600" spc="-15" dirty="0">
                          <a:latin typeface="Arial Narrow"/>
                          <a:cs typeface="Arial Narrow"/>
                        </a:rPr>
                        <a:t>c</a:t>
                      </a:r>
                      <a:r>
                        <a:rPr sz="1600" spc="0" dirty="0">
                          <a:latin typeface="Arial Narrow"/>
                          <a:cs typeface="Arial Narrow"/>
                        </a:rPr>
                        <a:t>at</a:t>
                      </a:r>
                      <a:r>
                        <a:rPr sz="1600" spc="-15" dirty="0">
                          <a:latin typeface="Arial Narrow"/>
                          <a:cs typeface="Arial Narrow"/>
                        </a:rPr>
                        <a:t>i</a:t>
                      </a:r>
                      <a:r>
                        <a:rPr sz="1600" spc="0" dirty="0">
                          <a:latin typeface="Arial Narrow"/>
                          <a:cs typeface="Arial Narrow"/>
                        </a:rPr>
                        <a:t>on w</a:t>
                      </a:r>
                      <a:r>
                        <a:rPr sz="1600" spc="-5" dirty="0">
                          <a:latin typeface="Arial Narrow"/>
                          <a:cs typeface="Arial Narrow"/>
                        </a:rPr>
                        <a:t>i</a:t>
                      </a:r>
                      <a:r>
                        <a:rPr sz="1600" spc="0" dirty="0">
                          <a:latin typeface="Arial Narrow"/>
                          <a:cs typeface="Arial Narrow"/>
                        </a:rPr>
                        <a:t>th</a:t>
                      </a:r>
                      <a:r>
                        <a:rPr sz="1600" spc="5" dirty="0">
                          <a:latin typeface="Arial Narrow"/>
                          <a:cs typeface="Arial Narrow"/>
                        </a:rPr>
                        <a:t> a</a:t>
                      </a:r>
                      <a:r>
                        <a:rPr sz="1600" spc="-10" dirty="0">
                          <a:latin typeface="Arial Narrow"/>
                          <a:cs typeface="Arial Narrow"/>
                        </a:rPr>
                        <a:t>p</a:t>
                      </a:r>
                      <a:r>
                        <a:rPr sz="1600" spc="0" dirty="0">
                          <a:latin typeface="Arial Narrow"/>
                          <a:cs typeface="Arial Narrow"/>
                        </a:rPr>
                        <a:t>propr</a:t>
                      </a:r>
                      <a:r>
                        <a:rPr sz="1600" spc="-10" dirty="0">
                          <a:latin typeface="Arial Narrow"/>
                          <a:cs typeface="Arial Narrow"/>
                        </a:rPr>
                        <a:t>i</a:t>
                      </a:r>
                      <a:r>
                        <a:rPr sz="1600" spc="0" dirty="0">
                          <a:latin typeface="Arial Narrow"/>
                          <a:cs typeface="Arial Narrow"/>
                        </a:rPr>
                        <a:t>a</a:t>
                      </a:r>
                      <a:r>
                        <a:rPr sz="1600" spc="-10" dirty="0">
                          <a:latin typeface="Arial Narrow"/>
                          <a:cs typeface="Arial Narrow"/>
                        </a:rPr>
                        <a:t>t</a:t>
                      </a:r>
                      <a:r>
                        <a:rPr sz="1600" spc="0" dirty="0">
                          <a:latin typeface="Arial Narrow"/>
                          <a:cs typeface="Arial Narrow"/>
                        </a:rPr>
                        <a:t>e major;</a:t>
                      </a:r>
                      <a:r>
                        <a:rPr sz="1600" spc="-5" dirty="0">
                          <a:latin typeface="Arial Narrow"/>
                          <a:cs typeface="Arial Narrow"/>
                        </a:rPr>
                        <a:t> a</a:t>
                      </a:r>
                      <a:r>
                        <a:rPr sz="1600" spc="0" dirty="0">
                          <a:latin typeface="Arial Narrow"/>
                          <a:cs typeface="Arial Narrow"/>
                        </a:rPr>
                        <a:t>nd</a:t>
                      </a:r>
                      <a:r>
                        <a:rPr sz="1600" spc="-10" dirty="0">
                          <a:latin typeface="Arial Narrow"/>
                          <a:cs typeface="Arial Narrow"/>
                        </a:rPr>
                        <a:t> </a:t>
                      </a:r>
                      <a:r>
                        <a:rPr sz="1600" spc="0" dirty="0">
                          <a:latin typeface="Arial Narrow"/>
                          <a:cs typeface="Arial Narrow"/>
                        </a:rPr>
                        <a:t>18 units </a:t>
                      </a:r>
                      <a:r>
                        <a:rPr sz="1600" spc="-10" dirty="0">
                          <a:latin typeface="Arial Narrow"/>
                          <a:cs typeface="Arial Narrow"/>
                        </a:rPr>
                        <a:t>f</a:t>
                      </a:r>
                      <a:r>
                        <a:rPr sz="1600" spc="0" dirty="0">
                          <a:latin typeface="Arial Narrow"/>
                          <a:cs typeface="Arial Narrow"/>
                        </a:rPr>
                        <a:t>or a Mas</a:t>
                      </a:r>
                      <a:r>
                        <a:rPr sz="1600" spc="-10" dirty="0">
                          <a:latin typeface="Arial Narrow"/>
                          <a:cs typeface="Arial Narrow"/>
                        </a:rPr>
                        <a:t>t</a:t>
                      </a:r>
                      <a:r>
                        <a:rPr sz="1600" spc="0" dirty="0">
                          <a:latin typeface="Arial Narrow"/>
                          <a:cs typeface="Arial Narrow"/>
                        </a:rPr>
                        <a:t>er</a:t>
                      </a:r>
                      <a:r>
                        <a:rPr sz="1600" spc="-10" dirty="0">
                          <a:latin typeface="Arial Narrow"/>
                          <a:cs typeface="Arial Narrow"/>
                        </a:rPr>
                        <a:t>’</a:t>
                      </a:r>
                      <a:r>
                        <a:rPr sz="1600" spc="0" dirty="0">
                          <a:latin typeface="Arial Narrow"/>
                          <a:cs typeface="Arial Narrow"/>
                        </a:rPr>
                        <a:t>s </a:t>
                      </a:r>
                      <a:r>
                        <a:rPr sz="1600" spc="5" dirty="0">
                          <a:latin typeface="Arial Narrow"/>
                          <a:cs typeface="Arial Narrow"/>
                        </a:rPr>
                        <a:t>d</a:t>
                      </a:r>
                      <a:r>
                        <a:rPr sz="1600" spc="0" dirty="0">
                          <a:latin typeface="Arial Narrow"/>
                          <a:cs typeface="Arial Narrow"/>
                        </a:rPr>
                        <a:t>eg</a:t>
                      </a:r>
                      <a:r>
                        <a:rPr sz="1600" spc="-20" dirty="0">
                          <a:latin typeface="Arial Narrow"/>
                          <a:cs typeface="Arial Narrow"/>
                        </a:rPr>
                        <a:t>r</a:t>
                      </a:r>
                      <a:r>
                        <a:rPr sz="1600" spc="0" dirty="0">
                          <a:latin typeface="Arial Narrow"/>
                          <a:cs typeface="Arial Narrow"/>
                        </a:rPr>
                        <a:t>ee </a:t>
                      </a:r>
                      <a:r>
                        <a:rPr sz="1600" spc="-15" dirty="0">
                          <a:latin typeface="Arial Narrow"/>
                          <a:cs typeface="Arial Narrow"/>
                        </a:rPr>
                        <a:t>i</a:t>
                      </a:r>
                      <a:r>
                        <a:rPr sz="1600" spc="0" dirty="0">
                          <a:latin typeface="Arial Narrow"/>
                          <a:cs typeface="Arial Narrow"/>
                        </a:rPr>
                        <a:t>n</a:t>
                      </a:r>
                      <a:endParaRPr sz="1600">
                        <a:latin typeface="Arial Narrow"/>
                        <a:cs typeface="Arial Narrow"/>
                      </a:endParaRPr>
                    </a:p>
                    <a:p>
                      <a:pPr marL="57150">
                        <a:lnSpc>
                          <a:spcPct val="100000"/>
                        </a:lnSpc>
                        <a:spcBef>
                          <a:spcPts val="465"/>
                        </a:spcBef>
                      </a:pPr>
                      <a:r>
                        <a:rPr sz="1600" dirty="0">
                          <a:latin typeface="Arial Narrow"/>
                          <a:cs typeface="Arial Narrow"/>
                        </a:rPr>
                        <a:t>Educ</a:t>
                      </a:r>
                      <a:r>
                        <a:rPr sz="1600" spc="-10" dirty="0">
                          <a:latin typeface="Arial Narrow"/>
                          <a:cs typeface="Arial Narrow"/>
                        </a:rPr>
                        <a:t>a</a:t>
                      </a:r>
                      <a:r>
                        <a:rPr sz="1600" spc="0" dirty="0">
                          <a:latin typeface="Arial Narrow"/>
                          <a:cs typeface="Arial Narrow"/>
                        </a:rPr>
                        <a:t>tion</a:t>
                      </a:r>
                      <a:r>
                        <a:rPr sz="1600" spc="-10" dirty="0">
                          <a:latin typeface="Arial Narrow"/>
                          <a:cs typeface="Arial Narrow"/>
                        </a:rPr>
                        <a:t> </a:t>
                      </a:r>
                      <a:r>
                        <a:rPr sz="1600" spc="0" dirty="0">
                          <a:latin typeface="Arial Narrow"/>
                          <a:cs typeface="Arial Narrow"/>
                        </a:rPr>
                        <a:t>or its</a:t>
                      </a:r>
                      <a:r>
                        <a:rPr sz="1600" spc="-5" dirty="0">
                          <a:latin typeface="Arial Narrow"/>
                          <a:cs typeface="Arial Narrow"/>
                        </a:rPr>
                        <a:t> </a:t>
                      </a:r>
                      <a:r>
                        <a:rPr sz="1600" spc="-10" dirty="0">
                          <a:latin typeface="Arial Narrow"/>
                          <a:cs typeface="Arial Narrow"/>
                        </a:rPr>
                        <a:t>e</a:t>
                      </a:r>
                      <a:r>
                        <a:rPr sz="1600" spc="0" dirty="0">
                          <a:latin typeface="Arial Narrow"/>
                          <a:cs typeface="Arial Narrow"/>
                        </a:rPr>
                        <a:t>quival</a:t>
                      </a:r>
                      <a:r>
                        <a:rPr sz="1600" spc="-10" dirty="0">
                          <a:latin typeface="Arial Narrow"/>
                          <a:cs typeface="Arial Narrow"/>
                        </a:rPr>
                        <a:t>e</a:t>
                      </a:r>
                      <a:r>
                        <a:rPr sz="1600" spc="0" dirty="0">
                          <a:latin typeface="Arial Narrow"/>
                          <a:cs typeface="Arial Narrow"/>
                        </a:rPr>
                        <a:t>nt</a:t>
                      </a:r>
                      <a:endParaRPr sz="1600">
                        <a:latin typeface="Arial Narrow"/>
                        <a:cs typeface="Arial Narrow"/>
                      </a:endParaRPr>
                    </a:p>
                  </a:txBody>
                  <a:tcPr marL="0" marR="0" marT="0" marB="0">
                    <a:lnL w="13462">
                      <a:solidFill>
                        <a:srgbClr val="000000"/>
                      </a:solidFill>
                      <a:prstDash val="solid"/>
                    </a:lnL>
                    <a:lnR w="13461">
                      <a:solidFill>
                        <a:srgbClr val="000000"/>
                      </a:solidFill>
                      <a:prstDash val="solid"/>
                    </a:lnR>
                    <a:lnT w="13461">
                      <a:solidFill>
                        <a:srgbClr val="000000"/>
                      </a:solidFill>
                      <a:prstDash val="solid"/>
                    </a:lnT>
                    <a:lnB w="13461">
                      <a:solidFill>
                        <a:srgbClr val="000000"/>
                      </a:solidFill>
                      <a:prstDash val="solid"/>
                    </a:lnB>
                  </a:tcPr>
                </a:tc>
                <a:tc>
                  <a:txBody>
                    <a:bodyPr/>
                    <a:lstStyle/>
                    <a:p>
                      <a:pPr marL="57150" marR="121920" indent="12065">
                        <a:lnSpc>
                          <a:spcPct val="116500"/>
                        </a:lnSpc>
                      </a:pPr>
                      <a:r>
                        <a:rPr sz="1600" dirty="0">
                          <a:latin typeface="Arial Narrow"/>
                          <a:cs typeface="Arial Narrow"/>
                        </a:rPr>
                        <a:t>Educ</a:t>
                      </a:r>
                      <a:r>
                        <a:rPr sz="1600" spc="-10" dirty="0">
                          <a:latin typeface="Arial Narrow"/>
                          <a:cs typeface="Arial Narrow"/>
                        </a:rPr>
                        <a:t>a</a:t>
                      </a:r>
                      <a:r>
                        <a:rPr sz="1600" spc="0" dirty="0">
                          <a:latin typeface="Arial Narrow"/>
                          <a:cs typeface="Arial Narrow"/>
                        </a:rPr>
                        <a:t>tion (</a:t>
                      </a:r>
                      <a:r>
                        <a:rPr sz="1600" spc="-10" dirty="0">
                          <a:latin typeface="Arial Narrow"/>
                          <a:cs typeface="Arial Narrow"/>
                        </a:rPr>
                        <a:t>B</a:t>
                      </a:r>
                      <a:r>
                        <a:rPr sz="1600" spc="0" dirty="0">
                          <a:latin typeface="Arial Narrow"/>
                          <a:cs typeface="Arial Narrow"/>
                        </a:rPr>
                        <a:t>SEd)</a:t>
                      </a:r>
                      <a:r>
                        <a:rPr sz="1600" spc="-15" dirty="0">
                          <a:latin typeface="Arial Narrow"/>
                          <a:cs typeface="Arial Narrow"/>
                        </a:rPr>
                        <a:t> </a:t>
                      </a:r>
                      <a:r>
                        <a:rPr sz="1600" spc="0" dirty="0">
                          <a:latin typeface="Arial Narrow"/>
                          <a:cs typeface="Arial Narrow"/>
                        </a:rPr>
                        <a:t>or Bache</a:t>
                      </a:r>
                      <a:r>
                        <a:rPr sz="1600" spc="-15" dirty="0">
                          <a:latin typeface="Arial Narrow"/>
                          <a:cs typeface="Arial Narrow"/>
                        </a:rPr>
                        <a:t>l</a:t>
                      </a:r>
                      <a:r>
                        <a:rPr sz="1600" spc="0" dirty="0">
                          <a:latin typeface="Arial Narrow"/>
                          <a:cs typeface="Arial Narrow"/>
                        </a:rPr>
                        <a:t>or</a:t>
                      </a:r>
                      <a:r>
                        <a:rPr sz="1600" spc="-10" dirty="0">
                          <a:latin typeface="Arial Narrow"/>
                          <a:cs typeface="Arial Narrow"/>
                        </a:rPr>
                        <a:t>’</a:t>
                      </a:r>
                      <a:r>
                        <a:rPr sz="1600" spc="0" dirty="0">
                          <a:latin typeface="Arial Narrow"/>
                          <a:cs typeface="Arial Narrow"/>
                        </a:rPr>
                        <a:t>s </a:t>
                      </a:r>
                      <a:r>
                        <a:rPr sz="1600" spc="5" dirty="0">
                          <a:latin typeface="Arial Narrow"/>
                          <a:cs typeface="Arial Narrow"/>
                        </a:rPr>
                        <a:t>d</a:t>
                      </a:r>
                      <a:r>
                        <a:rPr sz="1600" spc="0" dirty="0">
                          <a:latin typeface="Arial Narrow"/>
                          <a:cs typeface="Arial Narrow"/>
                        </a:rPr>
                        <a:t>eg</a:t>
                      </a:r>
                      <a:r>
                        <a:rPr sz="1600" spc="-20" dirty="0">
                          <a:latin typeface="Arial Narrow"/>
                          <a:cs typeface="Arial Narrow"/>
                        </a:rPr>
                        <a:t>r</a:t>
                      </a:r>
                      <a:r>
                        <a:rPr sz="1600" spc="0" dirty="0">
                          <a:latin typeface="Arial Narrow"/>
                          <a:cs typeface="Arial Narrow"/>
                        </a:rPr>
                        <a:t>ee</a:t>
                      </a:r>
                      <a:r>
                        <a:rPr sz="1600" spc="-10" dirty="0">
                          <a:latin typeface="Arial Narrow"/>
                          <a:cs typeface="Arial Narrow"/>
                        </a:rPr>
                        <a:t> </a:t>
                      </a:r>
                      <a:r>
                        <a:rPr sz="1600" spc="0" dirty="0">
                          <a:latin typeface="Arial Narrow"/>
                          <a:cs typeface="Arial Narrow"/>
                        </a:rPr>
                        <a:t>plus </a:t>
                      </a:r>
                      <a:r>
                        <a:rPr sz="1600" spc="-10" dirty="0">
                          <a:latin typeface="Arial Narrow"/>
                          <a:cs typeface="Arial Narrow"/>
                        </a:rPr>
                        <a:t>1</a:t>
                      </a:r>
                      <a:r>
                        <a:rPr sz="1600" spc="0" dirty="0">
                          <a:latin typeface="Arial Narrow"/>
                          <a:cs typeface="Arial Narrow"/>
                        </a:rPr>
                        <a:t>8 professi</a:t>
                      </a:r>
                      <a:r>
                        <a:rPr sz="1600" spc="-15" dirty="0">
                          <a:latin typeface="Arial Narrow"/>
                          <a:cs typeface="Arial Narrow"/>
                        </a:rPr>
                        <a:t>o</a:t>
                      </a:r>
                      <a:r>
                        <a:rPr sz="1600" spc="0" dirty="0">
                          <a:latin typeface="Arial Narrow"/>
                          <a:cs typeface="Arial Narrow"/>
                        </a:rPr>
                        <a:t>nal</a:t>
                      </a:r>
                      <a:r>
                        <a:rPr sz="1600" spc="-5" dirty="0">
                          <a:latin typeface="Arial Narrow"/>
                          <a:cs typeface="Arial Narrow"/>
                        </a:rPr>
                        <a:t> </a:t>
                      </a:r>
                      <a:r>
                        <a:rPr sz="1600" spc="-10" dirty="0">
                          <a:latin typeface="Arial Narrow"/>
                          <a:cs typeface="Arial Narrow"/>
                        </a:rPr>
                        <a:t>u</a:t>
                      </a:r>
                      <a:r>
                        <a:rPr sz="1600" spc="0" dirty="0">
                          <a:latin typeface="Arial Narrow"/>
                          <a:cs typeface="Arial Narrow"/>
                        </a:rPr>
                        <a:t>nits</a:t>
                      </a:r>
                      <a:r>
                        <a:rPr sz="1600" spc="-5" dirty="0">
                          <a:latin typeface="Arial Narrow"/>
                          <a:cs typeface="Arial Narrow"/>
                        </a:rPr>
                        <a:t> </a:t>
                      </a:r>
                      <a:r>
                        <a:rPr sz="1600" spc="0" dirty="0">
                          <a:latin typeface="Arial Narrow"/>
                          <a:cs typeface="Arial Narrow"/>
                        </a:rPr>
                        <a:t>in</a:t>
                      </a:r>
                      <a:r>
                        <a:rPr sz="1600" spc="-10" dirty="0">
                          <a:latin typeface="Arial Narrow"/>
                          <a:cs typeface="Arial Narrow"/>
                        </a:rPr>
                        <a:t> </a:t>
                      </a:r>
                      <a:r>
                        <a:rPr sz="1600" spc="0" dirty="0">
                          <a:latin typeface="Arial Narrow"/>
                          <a:cs typeface="Arial Narrow"/>
                        </a:rPr>
                        <a:t>Edu</a:t>
                      </a:r>
                      <a:r>
                        <a:rPr sz="1600" spc="-15" dirty="0">
                          <a:latin typeface="Arial Narrow"/>
                          <a:cs typeface="Arial Narrow"/>
                        </a:rPr>
                        <a:t>c</a:t>
                      </a:r>
                      <a:r>
                        <a:rPr sz="1600" spc="0" dirty="0">
                          <a:latin typeface="Arial Narrow"/>
                          <a:cs typeface="Arial Narrow"/>
                        </a:rPr>
                        <a:t>at</a:t>
                      </a:r>
                      <a:r>
                        <a:rPr sz="1600" spc="-15" dirty="0">
                          <a:latin typeface="Arial Narrow"/>
                          <a:cs typeface="Arial Narrow"/>
                        </a:rPr>
                        <a:t>i</a:t>
                      </a:r>
                      <a:r>
                        <a:rPr sz="1600" spc="0" dirty="0">
                          <a:latin typeface="Arial Narrow"/>
                          <a:cs typeface="Arial Narrow"/>
                        </a:rPr>
                        <a:t>on; and</a:t>
                      </a:r>
                      <a:r>
                        <a:rPr sz="1600" spc="-10" dirty="0">
                          <a:latin typeface="Arial Narrow"/>
                          <a:cs typeface="Arial Narrow"/>
                        </a:rPr>
                        <a:t> </a:t>
                      </a:r>
                      <a:r>
                        <a:rPr sz="1600" spc="0" dirty="0">
                          <a:latin typeface="Arial Narrow"/>
                          <a:cs typeface="Arial Narrow"/>
                        </a:rPr>
                        <a:t>24</a:t>
                      </a:r>
                      <a:r>
                        <a:rPr sz="1600" spc="-10" dirty="0">
                          <a:latin typeface="Arial Narrow"/>
                          <a:cs typeface="Arial Narrow"/>
                        </a:rPr>
                        <a:t> </a:t>
                      </a:r>
                      <a:r>
                        <a:rPr sz="1600" spc="0" dirty="0">
                          <a:latin typeface="Arial Narrow"/>
                          <a:cs typeface="Arial Narrow"/>
                        </a:rPr>
                        <a:t>units </a:t>
                      </a:r>
                      <a:r>
                        <a:rPr sz="1600" spc="-10" dirty="0">
                          <a:latin typeface="Arial Narrow"/>
                          <a:cs typeface="Arial Narrow"/>
                        </a:rPr>
                        <a:t>f</a:t>
                      </a:r>
                      <a:r>
                        <a:rPr sz="1600" spc="0" dirty="0">
                          <a:latin typeface="Arial Narrow"/>
                          <a:cs typeface="Arial Narrow"/>
                        </a:rPr>
                        <a:t>or a Ma</a:t>
                      </a:r>
                      <a:r>
                        <a:rPr sz="1600" spc="-15" dirty="0">
                          <a:latin typeface="Arial Narrow"/>
                          <a:cs typeface="Arial Narrow"/>
                        </a:rPr>
                        <a:t>s</a:t>
                      </a:r>
                      <a:r>
                        <a:rPr sz="1600" spc="0" dirty="0">
                          <a:latin typeface="Arial Narrow"/>
                          <a:cs typeface="Arial Narrow"/>
                        </a:rPr>
                        <a:t>t</a:t>
                      </a:r>
                      <a:r>
                        <a:rPr sz="1600" spc="5" dirty="0">
                          <a:latin typeface="Arial Narrow"/>
                          <a:cs typeface="Arial Narrow"/>
                        </a:rPr>
                        <a:t>e</a:t>
                      </a:r>
                      <a:r>
                        <a:rPr sz="1600" spc="0" dirty="0">
                          <a:latin typeface="Arial Narrow"/>
                          <a:cs typeface="Arial Narrow"/>
                        </a:rPr>
                        <a:t>r</a:t>
                      </a:r>
                      <a:r>
                        <a:rPr sz="1600" spc="-10" dirty="0">
                          <a:latin typeface="Arial Narrow"/>
                          <a:cs typeface="Arial Narrow"/>
                        </a:rPr>
                        <a:t>’</a:t>
                      </a:r>
                      <a:r>
                        <a:rPr sz="1600" spc="0" dirty="0">
                          <a:latin typeface="Arial Narrow"/>
                          <a:cs typeface="Arial Narrow"/>
                        </a:rPr>
                        <a:t>s degr</a:t>
                      </a:r>
                      <a:r>
                        <a:rPr sz="1600" spc="-15" dirty="0">
                          <a:latin typeface="Arial Narrow"/>
                          <a:cs typeface="Arial Narrow"/>
                        </a:rPr>
                        <a:t>e</a:t>
                      </a:r>
                      <a:r>
                        <a:rPr sz="1600" spc="0" dirty="0">
                          <a:latin typeface="Arial Narrow"/>
                          <a:cs typeface="Arial Narrow"/>
                        </a:rPr>
                        <a:t>e in</a:t>
                      </a:r>
                      <a:r>
                        <a:rPr sz="1600" spc="-10" dirty="0">
                          <a:latin typeface="Arial Narrow"/>
                          <a:cs typeface="Arial Narrow"/>
                        </a:rPr>
                        <a:t> </a:t>
                      </a:r>
                      <a:r>
                        <a:rPr sz="1600" spc="0" dirty="0">
                          <a:latin typeface="Arial Narrow"/>
                          <a:cs typeface="Arial Narrow"/>
                        </a:rPr>
                        <a:t>Edu</a:t>
                      </a:r>
                      <a:r>
                        <a:rPr sz="1600" spc="-15" dirty="0">
                          <a:latin typeface="Arial Narrow"/>
                          <a:cs typeface="Arial Narrow"/>
                        </a:rPr>
                        <a:t>c</a:t>
                      </a:r>
                      <a:r>
                        <a:rPr sz="1600" spc="0" dirty="0">
                          <a:latin typeface="Arial Narrow"/>
                          <a:cs typeface="Arial Narrow"/>
                        </a:rPr>
                        <a:t>ation</a:t>
                      </a:r>
                      <a:r>
                        <a:rPr sz="1600" spc="-10" dirty="0">
                          <a:latin typeface="Arial Narrow"/>
                          <a:cs typeface="Arial Narrow"/>
                        </a:rPr>
                        <a:t> </a:t>
                      </a:r>
                      <a:r>
                        <a:rPr sz="1600" spc="5" dirty="0">
                          <a:latin typeface="Arial Narrow"/>
                          <a:cs typeface="Arial Narrow"/>
                        </a:rPr>
                        <a:t>o</a:t>
                      </a:r>
                      <a:r>
                        <a:rPr sz="1600" spc="0" dirty="0">
                          <a:latin typeface="Arial Narrow"/>
                          <a:cs typeface="Arial Narrow"/>
                        </a:rPr>
                        <a:t>r its</a:t>
                      </a:r>
                      <a:endParaRPr sz="1600">
                        <a:latin typeface="Arial Narrow"/>
                        <a:cs typeface="Arial Narrow"/>
                      </a:endParaRPr>
                    </a:p>
                    <a:p>
                      <a:pPr marL="69215">
                        <a:lnSpc>
                          <a:spcPct val="100000"/>
                        </a:lnSpc>
                        <a:spcBef>
                          <a:spcPts val="465"/>
                        </a:spcBef>
                      </a:pPr>
                      <a:r>
                        <a:rPr sz="1600" dirty="0">
                          <a:latin typeface="Arial Narrow"/>
                          <a:cs typeface="Arial Narrow"/>
                        </a:rPr>
                        <a:t>equiva</a:t>
                      </a:r>
                      <a:r>
                        <a:rPr sz="1600" spc="-15" dirty="0">
                          <a:latin typeface="Arial Narrow"/>
                          <a:cs typeface="Arial Narrow"/>
                        </a:rPr>
                        <a:t>l</a:t>
                      </a:r>
                      <a:r>
                        <a:rPr sz="1600" spc="0" dirty="0">
                          <a:latin typeface="Arial Narrow"/>
                          <a:cs typeface="Arial Narrow"/>
                        </a:rPr>
                        <a:t>ent</a:t>
                      </a:r>
                      <a:endParaRPr sz="1600">
                        <a:latin typeface="Arial Narrow"/>
                        <a:cs typeface="Arial Narrow"/>
                      </a:endParaRPr>
                    </a:p>
                  </a:txBody>
                  <a:tcPr marL="0" marR="0" marT="0" marB="0">
                    <a:lnL w="13461">
                      <a:solidFill>
                        <a:srgbClr val="000000"/>
                      </a:solidFill>
                      <a:prstDash val="solid"/>
                    </a:lnL>
                    <a:lnR w="13461">
                      <a:solidFill>
                        <a:srgbClr val="000000"/>
                      </a:solidFill>
                      <a:prstDash val="solid"/>
                    </a:lnR>
                    <a:lnT w="13461">
                      <a:solidFill>
                        <a:srgbClr val="000000"/>
                      </a:solidFill>
                      <a:prstDash val="solid"/>
                    </a:lnT>
                    <a:lnB w="13461">
                      <a:solidFill>
                        <a:srgbClr val="000000"/>
                      </a:solidFill>
                      <a:prstDash val="solid"/>
                    </a:lnB>
                  </a:tcPr>
                </a:tc>
                <a:tc>
                  <a:txBody>
                    <a:bodyPr/>
                    <a:lstStyle/>
                    <a:p>
                      <a:pPr marL="57150" marR="433705">
                        <a:lnSpc>
                          <a:spcPct val="114999"/>
                        </a:lnSpc>
                      </a:pPr>
                      <a:r>
                        <a:rPr sz="1600" dirty="0">
                          <a:latin typeface="Arial Narrow"/>
                          <a:cs typeface="Arial Narrow"/>
                        </a:rPr>
                        <a:t>degr</a:t>
                      </a:r>
                      <a:r>
                        <a:rPr sz="1600" spc="-15" dirty="0">
                          <a:latin typeface="Arial Narrow"/>
                          <a:cs typeface="Arial Narrow"/>
                        </a:rPr>
                        <a:t>e</a:t>
                      </a:r>
                      <a:r>
                        <a:rPr sz="1600" spc="0" dirty="0">
                          <a:latin typeface="Arial Narrow"/>
                          <a:cs typeface="Arial Narrow"/>
                        </a:rPr>
                        <a:t>e in</a:t>
                      </a:r>
                      <a:r>
                        <a:rPr sz="1600" spc="-10" dirty="0">
                          <a:latin typeface="Arial Narrow"/>
                          <a:cs typeface="Arial Narrow"/>
                        </a:rPr>
                        <a:t> </a:t>
                      </a:r>
                      <a:r>
                        <a:rPr sz="1600" spc="0" dirty="0">
                          <a:latin typeface="Arial Narrow"/>
                          <a:cs typeface="Arial Narrow"/>
                        </a:rPr>
                        <a:t>Edu</a:t>
                      </a:r>
                      <a:r>
                        <a:rPr sz="1600" spc="-15" dirty="0">
                          <a:latin typeface="Arial Narrow"/>
                          <a:cs typeface="Arial Narrow"/>
                        </a:rPr>
                        <a:t>c</a:t>
                      </a:r>
                      <a:r>
                        <a:rPr sz="1600" spc="0" dirty="0">
                          <a:latin typeface="Arial Narrow"/>
                          <a:cs typeface="Arial Narrow"/>
                        </a:rPr>
                        <a:t>ation</a:t>
                      </a:r>
                      <a:r>
                        <a:rPr sz="1600" spc="-10" dirty="0">
                          <a:latin typeface="Arial Narrow"/>
                          <a:cs typeface="Arial Narrow"/>
                        </a:rPr>
                        <a:t> </a:t>
                      </a:r>
                      <a:r>
                        <a:rPr sz="1600" spc="5" dirty="0">
                          <a:latin typeface="Arial Narrow"/>
                          <a:cs typeface="Arial Narrow"/>
                        </a:rPr>
                        <a:t>o</a:t>
                      </a:r>
                      <a:r>
                        <a:rPr sz="1600" spc="0" dirty="0">
                          <a:latin typeface="Arial Narrow"/>
                          <a:cs typeface="Arial Narrow"/>
                        </a:rPr>
                        <a:t>r its equiva</a:t>
                      </a:r>
                      <a:r>
                        <a:rPr sz="1600" spc="-15" dirty="0">
                          <a:latin typeface="Arial Narrow"/>
                          <a:cs typeface="Arial Narrow"/>
                        </a:rPr>
                        <a:t>l</a:t>
                      </a:r>
                      <a:r>
                        <a:rPr sz="1600" spc="0" dirty="0">
                          <a:latin typeface="Arial Narrow"/>
                          <a:cs typeface="Arial Narrow"/>
                        </a:rPr>
                        <a:t>ent</a:t>
                      </a:r>
                      <a:endParaRPr sz="1600">
                        <a:latin typeface="Arial Narrow"/>
                        <a:cs typeface="Arial Narrow"/>
                      </a:endParaRPr>
                    </a:p>
                  </a:txBody>
                  <a:tcPr marL="0" marR="0" marT="0" marB="0">
                    <a:lnL w="13461">
                      <a:solidFill>
                        <a:srgbClr val="000000"/>
                      </a:solidFill>
                      <a:prstDash val="solid"/>
                    </a:lnL>
                    <a:lnR w="13461">
                      <a:solidFill>
                        <a:srgbClr val="000000"/>
                      </a:solidFill>
                      <a:prstDash val="solid"/>
                    </a:lnR>
                    <a:lnT w="13461">
                      <a:solidFill>
                        <a:srgbClr val="000000"/>
                      </a:solidFill>
                      <a:prstDash val="solid"/>
                    </a:lnT>
                    <a:lnB w="13461">
                      <a:solidFill>
                        <a:srgbClr val="000000"/>
                      </a:solidFill>
                      <a:prstDash val="solid"/>
                    </a:lnB>
                  </a:tcPr>
                </a:tc>
                <a:tc>
                  <a:txBody>
                    <a:bodyPr/>
                    <a:lstStyle/>
                    <a:p>
                      <a:pPr marL="57150" marR="445770">
                        <a:lnSpc>
                          <a:spcPct val="114999"/>
                        </a:lnSpc>
                      </a:pPr>
                      <a:r>
                        <a:rPr sz="1600" dirty="0">
                          <a:latin typeface="Arial Narrow"/>
                          <a:cs typeface="Arial Narrow"/>
                        </a:rPr>
                        <a:t>degr</a:t>
                      </a:r>
                      <a:r>
                        <a:rPr sz="1600" spc="-15" dirty="0">
                          <a:latin typeface="Arial Narrow"/>
                          <a:cs typeface="Arial Narrow"/>
                        </a:rPr>
                        <a:t>e</a:t>
                      </a:r>
                      <a:r>
                        <a:rPr sz="1600" spc="0" dirty="0">
                          <a:latin typeface="Arial Narrow"/>
                          <a:cs typeface="Arial Narrow"/>
                        </a:rPr>
                        <a:t>e in</a:t>
                      </a:r>
                      <a:r>
                        <a:rPr sz="1600" spc="-10" dirty="0">
                          <a:latin typeface="Arial Narrow"/>
                          <a:cs typeface="Arial Narrow"/>
                        </a:rPr>
                        <a:t> </a:t>
                      </a:r>
                      <a:r>
                        <a:rPr sz="1600" spc="0" dirty="0">
                          <a:latin typeface="Arial Narrow"/>
                          <a:cs typeface="Arial Narrow"/>
                        </a:rPr>
                        <a:t>Edu</a:t>
                      </a:r>
                      <a:r>
                        <a:rPr sz="1600" spc="-15" dirty="0">
                          <a:latin typeface="Arial Narrow"/>
                          <a:cs typeface="Arial Narrow"/>
                        </a:rPr>
                        <a:t>c</a:t>
                      </a:r>
                      <a:r>
                        <a:rPr sz="1600" spc="0" dirty="0">
                          <a:latin typeface="Arial Narrow"/>
                          <a:cs typeface="Arial Narrow"/>
                        </a:rPr>
                        <a:t>ation</a:t>
                      </a:r>
                      <a:r>
                        <a:rPr sz="1600" spc="-10" dirty="0">
                          <a:latin typeface="Arial Narrow"/>
                          <a:cs typeface="Arial Narrow"/>
                        </a:rPr>
                        <a:t> </a:t>
                      </a:r>
                      <a:r>
                        <a:rPr sz="1600" spc="5" dirty="0">
                          <a:latin typeface="Arial Narrow"/>
                          <a:cs typeface="Arial Narrow"/>
                        </a:rPr>
                        <a:t>o</a:t>
                      </a:r>
                      <a:r>
                        <a:rPr sz="1600" spc="0" dirty="0">
                          <a:latin typeface="Arial Narrow"/>
                          <a:cs typeface="Arial Narrow"/>
                        </a:rPr>
                        <a:t>r its equiva</a:t>
                      </a:r>
                      <a:r>
                        <a:rPr sz="1600" spc="-15" dirty="0">
                          <a:latin typeface="Arial Narrow"/>
                          <a:cs typeface="Arial Narrow"/>
                        </a:rPr>
                        <a:t>l</a:t>
                      </a:r>
                      <a:r>
                        <a:rPr sz="1600" spc="0" dirty="0">
                          <a:latin typeface="Arial Narrow"/>
                          <a:cs typeface="Arial Narrow"/>
                        </a:rPr>
                        <a:t>ent</a:t>
                      </a:r>
                      <a:endParaRPr sz="1600">
                        <a:latin typeface="Arial Narrow"/>
                        <a:cs typeface="Arial Narrow"/>
                      </a:endParaRPr>
                    </a:p>
                  </a:txBody>
                  <a:tcPr marL="0" marR="0" marT="0" marB="0">
                    <a:lnL w="13461">
                      <a:solidFill>
                        <a:srgbClr val="000000"/>
                      </a:solidFill>
                      <a:prstDash val="solid"/>
                    </a:lnL>
                    <a:lnR w="13461">
                      <a:solidFill>
                        <a:srgbClr val="000000"/>
                      </a:solidFill>
                      <a:prstDash val="solid"/>
                    </a:lnR>
                    <a:lnT w="13461">
                      <a:solidFill>
                        <a:srgbClr val="000000"/>
                      </a:solidFill>
                      <a:prstDash val="solid"/>
                    </a:lnT>
                    <a:lnB w="13461">
                      <a:solidFill>
                        <a:srgbClr val="000000"/>
                      </a:solidFill>
                      <a:prstDash val="solid"/>
                    </a:lnB>
                  </a:tcPr>
                </a:tc>
                <a:extLst>
                  <a:ext uri="{0D108BD9-81ED-4DB2-BD59-A6C34878D82A}">
                    <a16:rowId xmlns:a16="http://schemas.microsoft.com/office/drawing/2014/main" val="10000"/>
                  </a:ext>
                </a:extLst>
              </a:tr>
              <a:tr h="499351">
                <a:tc>
                  <a:txBody>
                    <a:bodyPr/>
                    <a:lstStyle/>
                    <a:p>
                      <a:pPr marR="10795" algn="r">
                        <a:lnSpc>
                          <a:spcPct val="100000"/>
                        </a:lnSpc>
                      </a:pPr>
                      <a:r>
                        <a:rPr sz="1600" dirty="0">
                          <a:latin typeface="Arial Narrow"/>
                          <a:cs typeface="Arial Narrow"/>
                        </a:rPr>
                        <a:t>Exper</a:t>
                      </a:r>
                      <a:r>
                        <a:rPr sz="1600" spc="-10" dirty="0">
                          <a:latin typeface="Arial Narrow"/>
                          <a:cs typeface="Arial Narrow"/>
                        </a:rPr>
                        <a:t>i</a:t>
                      </a:r>
                      <a:r>
                        <a:rPr sz="1600" spc="0" dirty="0">
                          <a:latin typeface="Arial Narrow"/>
                          <a:cs typeface="Arial Narrow"/>
                        </a:rPr>
                        <a:t>en</a:t>
                      </a:r>
                      <a:r>
                        <a:rPr sz="1600" spc="-15" dirty="0">
                          <a:latin typeface="Arial Narrow"/>
                          <a:cs typeface="Arial Narrow"/>
                        </a:rPr>
                        <a:t>c</a:t>
                      </a:r>
                      <a:r>
                        <a:rPr sz="1600" spc="0" dirty="0">
                          <a:latin typeface="Arial Narrow"/>
                          <a:cs typeface="Arial Narrow"/>
                        </a:rPr>
                        <a:t>e</a:t>
                      </a:r>
                      <a:endParaRPr sz="1600">
                        <a:latin typeface="Arial Narrow"/>
                        <a:cs typeface="Arial Narrow"/>
                      </a:endParaRPr>
                    </a:p>
                  </a:txBody>
                  <a:tcPr marL="0" marR="0" marT="0" marB="0">
                    <a:lnL w="13462">
                      <a:solidFill>
                        <a:srgbClr val="000000"/>
                      </a:solidFill>
                      <a:prstDash val="solid"/>
                    </a:lnL>
                    <a:lnR w="13462">
                      <a:solidFill>
                        <a:srgbClr val="000000"/>
                      </a:solidFill>
                      <a:prstDash val="solid"/>
                    </a:lnR>
                    <a:lnT w="13461">
                      <a:solidFill>
                        <a:srgbClr val="000000"/>
                      </a:solidFill>
                      <a:prstDash val="solid"/>
                    </a:lnT>
                    <a:lnB w="13461">
                      <a:solidFill>
                        <a:srgbClr val="000000"/>
                      </a:solidFill>
                      <a:prstDash val="solid"/>
                    </a:lnB>
                  </a:tcPr>
                </a:tc>
                <a:tc>
                  <a:txBody>
                    <a:bodyPr/>
                    <a:lstStyle/>
                    <a:p>
                      <a:pPr marL="57150">
                        <a:lnSpc>
                          <a:spcPct val="100000"/>
                        </a:lnSpc>
                      </a:pPr>
                      <a:r>
                        <a:rPr sz="1600" dirty="0">
                          <a:latin typeface="Arial Narrow"/>
                          <a:cs typeface="Arial Narrow"/>
                        </a:rPr>
                        <a:t>3 y</a:t>
                      </a:r>
                      <a:r>
                        <a:rPr sz="1600" spc="5" dirty="0">
                          <a:latin typeface="Arial Narrow"/>
                          <a:cs typeface="Arial Narrow"/>
                        </a:rPr>
                        <a:t>e</a:t>
                      </a:r>
                      <a:r>
                        <a:rPr sz="1600" spc="0" dirty="0">
                          <a:latin typeface="Arial Narrow"/>
                          <a:cs typeface="Arial Narrow"/>
                        </a:rPr>
                        <a:t>ars</a:t>
                      </a:r>
                      <a:r>
                        <a:rPr sz="1600" spc="-5" dirty="0">
                          <a:latin typeface="Arial Narrow"/>
                          <a:cs typeface="Arial Narrow"/>
                        </a:rPr>
                        <a:t> r</a:t>
                      </a:r>
                      <a:r>
                        <a:rPr sz="1600" spc="0" dirty="0">
                          <a:latin typeface="Arial Narrow"/>
                          <a:cs typeface="Arial Narrow"/>
                        </a:rPr>
                        <a:t>ele</a:t>
                      </a:r>
                      <a:r>
                        <a:rPr sz="1600" spc="-10" dirty="0">
                          <a:latin typeface="Arial Narrow"/>
                          <a:cs typeface="Arial Narrow"/>
                        </a:rPr>
                        <a:t>v</a:t>
                      </a:r>
                      <a:r>
                        <a:rPr sz="1600" spc="0" dirty="0">
                          <a:latin typeface="Arial Narrow"/>
                          <a:cs typeface="Arial Narrow"/>
                        </a:rPr>
                        <a:t>ant</a:t>
                      </a:r>
                      <a:r>
                        <a:rPr sz="1600" spc="-10" dirty="0">
                          <a:latin typeface="Arial Narrow"/>
                          <a:cs typeface="Arial Narrow"/>
                        </a:rPr>
                        <a:t> </a:t>
                      </a:r>
                      <a:r>
                        <a:rPr sz="1600" spc="5" dirty="0">
                          <a:latin typeface="Arial Narrow"/>
                          <a:cs typeface="Arial Narrow"/>
                        </a:rPr>
                        <a:t>e</a:t>
                      </a:r>
                      <a:r>
                        <a:rPr sz="1600" spc="0" dirty="0">
                          <a:latin typeface="Arial Narrow"/>
                          <a:cs typeface="Arial Narrow"/>
                        </a:rPr>
                        <a:t>x</a:t>
                      </a:r>
                      <a:r>
                        <a:rPr sz="1600" spc="-10" dirty="0">
                          <a:latin typeface="Arial Narrow"/>
                          <a:cs typeface="Arial Narrow"/>
                        </a:rPr>
                        <a:t>p</a:t>
                      </a:r>
                      <a:r>
                        <a:rPr sz="1600" spc="0" dirty="0">
                          <a:latin typeface="Arial Narrow"/>
                          <a:cs typeface="Arial Narrow"/>
                        </a:rPr>
                        <a:t>er</a:t>
                      </a:r>
                      <a:r>
                        <a:rPr sz="1600" spc="-10" dirty="0">
                          <a:latin typeface="Arial Narrow"/>
                          <a:cs typeface="Arial Narrow"/>
                        </a:rPr>
                        <a:t>i</a:t>
                      </a:r>
                      <a:r>
                        <a:rPr sz="1600" spc="0" dirty="0">
                          <a:latin typeface="Arial Narrow"/>
                          <a:cs typeface="Arial Narrow"/>
                        </a:rPr>
                        <a:t>ence</a:t>
                      </a:r>
                      <a:endParaRPr sz="1600">
                        <a:latin typeface="Arial Narrow"/>
                        <a:cs typeface="Arial Narrow"/>
                      </a:endParaRPr>
                    </a:p>
                  </a:txBody>
                  <a:tcPr marL="0" marR="0" marT="0" marB="0">
                    <a:lnL w="13462">
                      <a:solidFill>
                        <a:srgbClr val="000000"/>
                      </a:solidFill>
                      <a:prstDash val="solid"/>
                    </a:lnL>
                    <a:lnR w="13461">
                      <a:solidFill>
                        <a:srgbClr val="000000"/>
                      </a:solidFill>
                      <a:prstDash val="solid"/>
                    </a:lnR>
                    <a:lnT w="13461">
                      <a:solidFill>
                        <a:srgbClr val="000000"/>
                      </a:solidFill>
                      <a:prstDash val="solid"/>
                    </a:lnT>
                    <a:lnB w="13461">
                      <a:solidFill>
                        <a:srgbClr val="000000"/>
                      </a:solidFill>
                      <a:prstDash val="solid"/>
                    </a:lnB>
                  </a:tcPr>
                </a:tc>
                <a:tc>
                  <a:txBody>
                    <a:bodyPr/>
                    <a:lstStyle/>
                    <a:p>
                      <a:pPr marL="69215" marR="212090">
                        <a:lnSpc>
                          <a:spcPct val="132700"/>
                        </a:lnSpc>
                      </a:pPr>
                      <a:r>
                        <a:rPr sz="1600" dirty="0">
                          <a:latin typeface="Arial Narrow"/>
                          <a:cs typeface="Arial Narrow"/>
                        </a:rPr>
                        <a:t>1 y</a:t>
                      </a:r>
                      <a:r>
                        <a:rPr sz="1600" spc="5" dirty="0">
                          <a:latin typeface="Arial Narrow"/>
                          <a:cs typeface="Arial Narrow"/>
                        </a:rPr>
                        <a:t>e</a:t>
                      </a:r>
                      <a:r>
                        <a:rPr sz="1600" spc="0" dirty="0">
                          <a:latin typeface="Arial Narrow"/>
                          <a:cs typeface="Arial Narrow"/>
                        </a:rPr>
                        <a:t>ar</a:t>
                      </a:r>
                      <a:r>
                        <a:rPr sz="1600" spc="-15" dirty="0">
                          <a:latin typeface="Arial Narrow"/>
                          <a:cs typeface="Arial Narrow"/>
                        </a:rPr>
                        <a:t> </a:t>
                      </a:r>
                      <a:r>
                        <a:rPr sz="1600" spc="0" dirty="0">
                          <a:latin typeface="Arial Narrow"/>
                          <a:cs typeface="Arial Narrow"/>
                        </a:rPr>
                        <a:t>as</a:t>
                      </a:r>
                      <a:r>
                        <a:rPr sz="1600" spc="-5" dirty="0">
                          <a:latin typeface="Arial Narrow"/>
                          <a:cs typeface="Arial Narrow"/>
                        </a:rPr>
                        <a:t> </a:t>
                      </a:r>
                      <a:r>
                        <a:rPr sz="1600" spc="0" dirty="0">
                          <a:latin typeface="Arial Narrow"/>
                          <a:cs typeface="Arial Narrow"/>
                        </a:rPr>
                        <a:t>Mast</a:t>
                      </a:r>
                      <a:r>
                        <a:rPr sz="1600" spc="5" dirty="0">
                          <a:latin typeface="Arial Narrow"/>
                          <a:cs typeface="Arial Narrow"/>
                        </a:rPr>
                        <a:t>e</a:t>
                      </a:r>
                      <a:r>
                        <a:rPr sz="1600" spc="0" dirty="0">
                          <a:latin typeface="Arial Narrow"/>
                          <a:cs typeface="Arial Narrow"/>
                        </a:rPr>
                        <a:t>r </a:t>
                      </a:r>
                      <a:r>
                        <a:rPr sz="1600" spc="-15" dirty="0">
                          <a:latin typeface="Arial Narrow"/>
                          <a:cs typeface="Arial Narrow"/>
                        </a:rPr>
                        <a:t>T</a:t>
                      </a:r>
                      <a:r>
                        <a:rPr sz="1600" spc="0" dirty="0">
                          <a:latin typeface="Arial Narrow"/>
                          <a:cs typeface="Arial Narrow"/>
                        </a:rPr>
                        <a:t>eac</a:t>
                      </a:r>
                      <a:r>
                        <a:rPr sz="1600" spc="-10" dirty="0">
                          <a:latin typeface="Arial Narrow"/>
                          <a:cs typeface="Arial Narrow"/>
                        </a:rPr>
                        <a:t>h</a:t>
                      </a:r>
                      <a:r>
                        <a:rPr sz="1600" spc="0" dirty="0">
                          <a:latin typeface="Arial Narrow"/>
                          <a:cs typeface="Arial Narrow"/>
                        </a:rPr>
                        <a:t>er I</a:t>
                      </a:r>
                      <a:r>
                        <a:rPr sz="1600" spc="-10" dirty="0">
                          <a:latin typeface="Arial Narrow"/>
                          <a:cs typeface="Arial Narrow"/>
                        </a:rPr>
                        <a:t> </a:t>
                      </a:r>
                      <a:r>
                        <a:rPr sz="1600" spc="0" dirty="0">
                          <a:latin typeface="Arial Narrow"/>
                          <a:cs typeface="Arial Narrow"/>
                        </a:rPr>
                        <a:t>or 4 y</a:t>
                      </a:r>
                      <a:r>
                        <a:rPr sz="1600" spc="5" dirty="0">
                          <a:latin typeface="Arial Narrow"/>
                          <a:cs typeface="Arial Narrow"/>
                        </a:rPr>
                        <a:t>e</a:t>
                      </a:r>
                      <a:r>
                        <a:rPr sz="1600" spc="0" dirty="0">
                          <a:latin typeface="Arial Narrow"/>
                          <a:cs typeface="Arial Narrow"/>
                        </a:rPr>
                        <a:t>ars</a:t>
                      </a:r>
                      <a:r>
                        <a:rPr sz="1600" spc="-15" dirty="0">
                          <a:latin typeface="Arial Narrow"/>
                          <a:cs typeface="Arial Narrow"/>
                        </a:rPr>
                        <a:t> </a:t>
                      </a:r>
                      <a:r>
                        <a:rPr sz="1600" spc="0" dirty="0">
                          <a:latin typeface="Arial Narrow"/>
                          <a:cs typeface="Arial Narrow"/>
                        </a:rPr>
                        <a:t>as</a:t>
                      </a:r>
                      <a:r>
                        <a:rPr sz="1600" spc="-5" dirty="0">
                          <a:latin typeface="Arial Narrow"/>
                          <a:cs typeface="Arial Narrow"/>
                        </a:rPr>
                        <a:t> </a:t>
                      </a:r>
                      <a:r>
                        <a:rPr sz="1600" spc="0" dirty="0">
                          <a:latin typeface="Arial Narrow"/>
                          <a:cs typeface="Arial Narrow"/>
                        </a:rPr>
                        <a:t>Tea</a:t>
                      </a:r>
                      <a:r>
                        <a:rPr sz="1600" spc="-15" dirty="0">
                          <a:latin typeface="Arial Narrow"/>
                          <a:cs typeface="Arial Narrow"/>
                        </a:rPr>
                        <a:t>c</a:t>
                      </a:r>
                      <a:r>
                        <a:rPr sz="1600" spc="0" dirty="0">
                          <a:latin typeface="Arial Narrow"/>
                          <a:cs typeface="Arial Narrow"/>
                        </a:rPr>
                        <a:t>her </a:t>
                      </a:r>
                      <a:r>
                        <a:rPr sz="1600" spc="-15" dirty="0">
                          <a:latin typeface="Arial Narrow"/>
                          <a:cs typeface="Arial Narrow"/>
                        </a:rPr>
                        <a:t>I</a:t>
                      </a:r>
                      <a:r>
                        <a:rPr sz="1600" spc="0" dirty="0">
                          <a:latin typeface="Arial Narrow"/>
                          <a:cs typeface="Arial Narrow"/>
                        </a:rPr>
                        <a:t>II</a:t>
                      </a:r>
                      <a:endParaRPr sz="1600">
                        <a:latin typeface="Arial Narrow"/>
                        <a:cs typeface="Arial Narrow"/>
                      </a:endParaRPr>
                    </a:p>
                  </a:txBody>
                  <a:tcPr marL="0" marR="0" marT="0" marB="0">
                    <a:lnL w="13461">
                      <a:solidFill>
                        <a:srgbClr val="000000"/>
                      </a:solidFill>
                      <a:prstDash val="solid"/>
                    </a:lnL>
                    <a:lnR w="13461">
                      <a:solidFill>
                        <a:srgbClr val="000000"/>
                      </a:solidFill>
                      <a:prstDash val="solid"/>
                    </a:lnR>
                    <a:lnT w="13461">
                      <a:solidFill>
                        <a:srgbClr val="000000"/>
                      </a:solidFill>
                      <a:prstDash val="solid"/>
                    </a:lnT>
                    <a:lnB w="13461">
                      <a:solidFill>
                        <a:srgbClr val="000000"/>
                      </a:solidFill>
                      <a:prstDash val="solid"/>
                    </a:lnB>
                  </a:tcPr>
                </a:tc>
                <a:tc>
                  <a:txBody>
                    <a:bodyPr/>
                    <a:lstStyle/>
                    <a:p>
                      <a:pPr marL="57150" marR="177165">
                        <a:lnSpc>
                          <a:spcPct val="132700"/>
                        </a:lnSpc>
                      </a:pPr>
                      <a:r>
                        <a:rPr sz="1600" dirty="0">
                          <a:latin typeface="Arial Narrow"/>
                          <a:cs typeface="Arial Narrow"/>
                        </a:rPr>
                        <a:t>1 y</a:t>
                      </a:r>
                      <a:r>
                        <a:rPr sz="1600" spc="5" dirty="0">
                          <a:latin typeface="Arial Narrow"/>
                          <a:cs typeface="Arial Narrow"/>
                        </a:rPr>
                        <a:t>e</a:t>
                      </a:r>
                      <a:r>
                        <a:rPr sz="1600" spc="0" dirty="0">
                          <a:latin typeface="Arial Narrow"/>
                          <a:cs typeface="Arial Narrow"/>
                        </a:rPr>
                        <a:t>ar</a:t>
                      </a:r>
                      <a:r>
                        <a:rPr sz="1600" spc="-15" dirty="0">
                          <a:latin typeface="Arial Narrow"/>
                          <a:cs typeface="Arial Narrow"/>
                        </a:rPr>
                        <a:t> </a:t>
                      </a:r>
                      <a:r>
                        <a:rPr sz="1600" spc="0" dirty="0">
                          <a:latin typeface="Arial Narrow"/>
                          <a:cs typeface="Arial Narrow"/>
                        </a:rPr>
                        <a:t>as</a:t>
                      </a:r>
                      <a:r>
                        <a:rPr sz="1600" spc="-5" dirty="0">
                          <a:latin typeface="Arial Narrow"/>
                          <a:cs typeface="Arial Narrow"/>
                        </a:rPr>
                        <a:t> </a:t>
                      </a:r>
                      <a:r>
                        <a:rPr sz="1600" spc="0" dirty="0">
                          <a:latin typeface="Arial Narrow"/>
                          <a:cs typeface="Arial Narrow"/>
                        </a:rPr>
                        <a:t>Mast</a:t>
                      </a:r>
                      <a:r>
                        <a:rPr sz="1600" spc="5" dirty="0">
                          <a:latin typeface="Arial Narrow"/>
                          <a:cs typeface="Arial Narrow"/>
                        </a:rPr>
                        <a:t>e</a:t>
                      </a:r>
                      <a:r>
                        <a:rPr sz="1600" spc="0" dirty="0">
                          <a:latin typeface="Arial Narrow"/>
                          <a:cs typeface="Arial Narrow"/>
                        </a:rPr>
                        <a:t>r </a:t>
                      </a:r>
                      <a:r>
                        <a:rPr sz="1600" spc="-15" dirty="0">
                          <a:latin typeface="Arial Narrow"/>
                          <a:cs typeface="Arial Narrow"/>
                        </a:rPr>
                        <a:t>T</a:t>
                      </a:r>
                      <a:r>
                        <a:rPr sz="1600" spc="0" dirty="0">
                          <a:latin typeface="Arial Narrow"/>
                          <a:cs typeface="Arial Narrow"/>
                        </a:rPr>
                        <a:t>eac</a:t>
                      </a:r>
                      <a:r>
                        <a:rPr sz="1600" spc="-10" dirty="0">
                          <a:latin typeface="Arial Narrow"/>
                          <a:cs typeface="Arial Narrow"/>
                        </a:rPr>
                        <a:t>h</a:t>
                      </a:r>
                      <a:r>
                        <a:rPr sz="1600" spc="0" dirty="0">
                          <a:latin typeface="Arial Narrow"/>
                          <a:cs typeface="Arial Narrow"/>
                        </a:rPr>
                        <a:t>er II</a:t>
                      </a:r>
                      <a:r>
                        <a:rPr sz="1600" spc="-10" dirty="0">
                          <a:latin typeface="Arial Narrow"/>
                          <a:cs typeface="Arial Narrow"/>
                        </a:rPr>
                        <a:t> </a:t>
                      </a:r>
                      <a:r>
                        <a:rPr sz="1600" spc="5" dirty="0">
                          <a:latin typeface="Arial Narrow"/>
                          <a:cs typeface="Arial Narrow"/>
                        </a:rPr>
                        <a:t>o</a:t>
                      </a:r>
                      <a:r>
                        <a:rPr sz="1600" spc="0" dirty="0">
                          <a:latin typeface="Arial Narrow"/>
                          <a:cs typeface="Arial Narrow"/>
                        </a:rPr>
                        <a:t>r 5 y</a:t>
                      </a:r>
                      <a:r>
                        <a:rPr sz="1600" spc="5" dirty="0">
                          <a:latin typeface="Arial Narrow"/>
                          <a:cs typeface="Arial Narrow"/>
                        </a:rPr>
                        <a:t>e</a:t>
                      </a:r>
                      <a:r>
                        <a:rPr sz="1600" spc="0" dirty="0">
                          <a:latin typeface="Arial Narrow"/>
                          <a:cs typeface="Arial Narrow"/>
                        </a:rPr>
                        <a:t>ars</a:t>
                      </a:r>
                      <a:r>
                        <a:rPr sz="1600" spc="-15" dirty="0">
                          <a:latin typeface="Arial Narrow"/>
                          <a:cs typeface="Arial Narrow"/>
                        </a:rPr>
                        <a:t> </a:t>
                      </a:r>
                      <a:r>
                        <a:rPr sz="1600" spc="0" dirty="0">
                          <a:latin typeface="Arial Narrow"/>
                          <a:cs typeface="Arial Narrow"/>
                        </a:rPr>
                        <a:t>as</a:t>
                      </a:r>
                      <a:r>
                        <a:rPr sz="1600" spc="-5" dirty="0">
                          <a:latin typeface="Arial Narrow"/>
                          <a:cs typeface="Arial Narrow"/>
                        </a:rPr>
                        <a:t> </a:t>
                      </a:r>
                      <a:r>
                        <a:rPr sz="1600" spc="0" dirty="0">
                          <a:latin typeface="Arial Narrow"/>
                          <a:cs typeface="Arial Narrow"/>
                        </a:rPr>
                        <a:t>Tea</a:t>
                      </a:r>
                      <a:r>
                        <a:rPr sz="1600" spc="-15" dirty="0">
                          <a:latin typeface="Arial Narrow"/>
                          <a:cs typeface="Arial Narrow"/>
                        </a:rPr>
                        <a:t>c</a:t>
                      </a:r>
                      <a:r>
                        <a:rPr sz="1600" spc="0" dirty="0">
                          <a:latin typeface="Arial Narrow"/>
                          <a:cs typeface="Arial Narrow"/>
                        </a:rPr>
                        <a:t>her </a:t>
                      </a:r>
                      <a:r>
                        <a:rPr sz="1600" spc="-15" dirty="0">
                          <a:latin typeface="Arial Narrow"/>
                          <a:cs typeface="Arial Narrow"/>
                        </a:rPr>
                        <a:t>I</a:t>
                      </a:r>
                      <a:r>
                        <a:rPr sz="1600" spc="0" dirty="0">
                          <a:latin typeface="Arial Narrow"/>
                          <a:cs typeface="Arial Narrow"/>
                        </a:rPr>
                        <a:t>II</a:t>
                      </a:r>
                      <a:endParaRPr sz="1600">
                        <a:latin typeface="Arial Narrow"/>
                        <a:cs typeface="Arial Narrow"/>
                      </a:endParaRPr>
                    </a:p>
                  </a:txBody>
                  <a:tcPr marL="0" marR="0" marT="0" marB="0">
                    <a:lnL w="13461">
                      <a:solidFill>
                        <a:srgbClr val="000000"/>
                      </a:solidFill>
                      <a:prstDash val="solid"/>
                    </a:lnL>
                    <a:lnR w="13461">
                      <a:solidFill>
                        <a:srgbClr val="000000"/>
                      </a:solidFill>
                      <a:prstDash val="solid"/>
                    </a:lnR>
                    <a:lnT w="13461">
                      <a:solidFill>
                        <a:srgbClr val="000000"/>
                      </a:solidFill>
                      <a:prstDash val="solid"/>
                    </a:lnT>
                    <a:lnB w="13461">
                      <a:solidFill>
                        <a:srgbClr val="000000"/>
                      </a:solidFill>
                      <a:prstDash val="solid"/>
                    </a:lnB>
                  </a:tcPr>
                </a:tc>
                <a:tc>
                  <a:txBody>
                    <a:bodyPr/>
                    <a:lstStyle/>
                    <a:p>
                      <a:pPr marL="57150" marR="154305">
                        <a:lnSpc>
                          <a:spcPct val="132700"/>
                        </a:lnSpc>
                      </a:pPr>
                      <a:r>
                        <a:rPr sz="1600" dirty="0">
                          <a:latin typeface="Arial Narrow"/>
                          <a:cs typeface="Arial Narrow"/>
                        </a:rPr>
                        <a:t>1 y</a:t>
                      </a:r>
                      <a:r>
                        <a:rPr sz="1600" spc="5" dirty="0">
                          <a:latin typeface="Arial Narrow"/>
                          <a:cs typeface="Arial Narrow"/>
                        </a:rPr>
                        <a:t>e</a:t>
                      </a:r>
                      <a:r>
                        <a:rPr sz="1600" spc="0" dirty="0">
                          <a:latin typeface="Arial Narrow"/>
                          <a:cs typeface="Arial Narrow"/>
                        </a:rPr>
                        <a:t>ar</a:t>
                      </a:r>
                      <a:r>
                        <a:rPr sz="1600" spc="-15" dirty="0">
                          <a:latin typeface="Arial Narrow"/>
                          <a:cs typeface="Arial Narrow"/>
                        </a:rPr>
                        <a:t> </a:t>
                      </a:r>
                      <a:r>
                        <a:rPr sz="1600" spc="0" dirty="0">
                          <a:latin typeface="Arial Narrow"/>
                          <a:cs typeface="Arial Narrow"/>
                        </a:rPr>
                        <a:t>as</a:t>
                      </a:r>
                      <a:r>
                        <a:rPr sz="1600" spc="-5" dirty="0">
                          <a:latin typeface="Arial Narrow"/>
                          <a:cs typeface="Arial Narrow"/>
                        </a:rPr>
                        <a:t> </a:t>
                      </a:r>
                      <a:r>
                        <a:rPr sz="1600" spc="0" dirty="0">
                          <a:latin typeface="Arial Narrow"/>
                          <a:cs typeface="Arial Narrow"/>
                        </a:rPr>
                        <a:t>Mast</a:t>
                      </a:r>
                      <a:r>
                        <a:rPr sz="1600" spc="5" dirty="0">
                          <a:latin typeface="Arial Narrow"/>
                          <a:cs typeface="Arial Narrow"/>
                        </a:rPr>
                        <a:t>e</a:t>
                      </a:r>
                      <a:r>
                        <a:rPr sz="1600" spc="0" dirty="0">
                          <a:latin typeface="Arial Narrow"/>
                          <a:cs typeface="Arial Narrow"/>
                        </a:rPr>
                        <a:t>r </a:t>
                      </a:r>
                      <a:r>
                        <a:rPr sz="1600" spc="-15" dirty="0">
                          <a:latin typeface="Arial Narrow"/>
                          <a:cs typeface="Arial Narrow"/>
                        </a:rPr>
                        <a:t>T</a:t>
                      </a:r>
                      <a:r>
                        <a:rPr sz="1600" spc="0" dirty="0">
                          <a:latin typeface="Arial Narrow"/>
                          <a:cs typeface="Arial Narrow"/>
                        </a:rPr>
                        <a:t>eac</a:t>
                      </a:r>
                      <a:r>
                        <a:rPr sz="1600" spc="-10" dirty="0">
                          <a:latin typeface="Arial Narrow"/>
                          <a:cs typeface="Arial Narrow"/>
                        </a:rPr>
                        <a:t>h</a:t>
                      </a:r>
                      <a:r>
                        <a:rPr sz="1600" spc="0" dirty="0">
                          <a:latin typeface="Arial Narrow"/>
                          <a:cs typeface="Arial Narrow"/>
                        </a:rPr>
                        <a:t>er I</a:t>
                      </a:r>
                      <a:r>
                        <a:rPr sz="1600" spc="-10" dirty="0">
                          <a:latin typeface="Arial Narrow"/>
                          <a:cs typeface="Arial Narrow"/>
                        </a:rPr>
                        <a:t>I</a:t>
                      </a:r>
                      <a:r>
                        <a:rPr sz="1600" spc="0" dirty="0">
                          <a:latin typeface="Arial Narrow"/>
                          <a:cs typeface="Arial Narrow"/>
                        </a:rPr>
                        <a:t>I or 5 y</a:t>
                      </a:r>
                      <a:r>
                        <a:rPr sz="1600" spc="5" dirty="0">
                          <a:latin typeface="Arial Narrow"/>
                          <a:cs typeface="Arial Narrow"/>
                        </a:rPr>
                        <a:t>e</a:t>
                      </a:r>
                      <a:r>
                        <a:rPr sz="1600" spc="0" dirty="0">
                          <a:latin typeface="Arial Narrow"/>
                          <a:cs typeface="Arial Narrow"/>
                        </a:rPr>
                        <a:t>ars</a:t>
                      </a:r>
                      <a:r>
                        <a:rPr sz="1600" spc="-15" dirty="0">
                          <a:latin typeface="Arial Narrow"/>
                          <a:cs typeface="Arial Narrow"/>
                        </a:rPr>
                        <a:t> </a:t>
                      </a:r>
                      <a:r>
                        <a:rPr sz="1600" spc="0" dirty="0">
                          <a:latin typeface="Arial Narrow"/>
                          <a:cs typeface="Arial Narrow"/>
                        </a:rPr>
                        <a:t>as</a:t>
                      </a:r>
                      <a:r>
                        <a:rPr sz="1600" spc="-5" dirty="0">
                          <a:latin typeface="Arial Narrow"/>
                          <a:cs typeface="Arial Narrow"/>
                        </a:rPr>
                        <a:t> </a:t>
                      </a:r>
                      <a:r>
                        <a:rPr sz="1600" spc="0" dirty="0">
                          <a:latin typeface="Arial Narrow"/>
                          <a:cs typeface="Arial Narrow"/>
                        </a:rPr>
                        <a:t>Tea</a:t>
                      </a:r>
                      <a:r>
                        <a:rPr sz="1600" spc="-15" dirty="0">
                          <a:latin typeface="Arial Narrow"/>
                          <a:cs typeface="Arial Narrow"/>
                        </a:rPr>
                        <a:t>c</a:t>
                      </a:r>
                      <a:r>
                        <a:rPr sz="1600" spc="0" dirty="0">
                          <a:latin typeface="Arial Narrow"/>
                          <a:cs typeface="Arial Narrow"/>
                        </a:rPr>
                        <a:t>her </a:t>
                      </a:r>
                      <a:r>
                        <a:rPr sz="1600" spc="-15" dirty="0">
                          <a:latin typeface="Arial Narrow"/>
                          <a:cs typeface="Arial Narrow"/>
                        </a:rPr>
                        <a:t>I</a:t>
                      </a:r>
                      <a:r>
                        <a:rPr sz="1600" spc="0" dirty="0">
                          <a:latin typeface="Arial Narrow"/>
                          <a:cs typeface="Arial Narrow"/>
                        </a:rPr>
                        <a:t>II</a:t>
                      </a:r>
                      <a:endParaRPr sz="1600">
                        <a:latin typeface="Arial Narrow"/>
                        <a:cs typeface="Arial Narrow"/>
                      </a:endParaRPr>
                    </a:p>
                  </a:txBody>
                  <a:tcPr marL="0" marR="0" marT="0" marB="0">
                    <a:lnL w="13461">
                      <a:solidFill>
                        <a:srgbClr val="000000"/>
                      </a:solidFill>
                      <a:prstDash val="solid"/>
                    </a:lnL>
                    <a:lnR w="13461">
                      <a:solidFill>
                        <a:srgbClr val="000000"/>
                      </a:solidFill>
                      <a:prstDash val="solid"/>
                    </a:lnR>
                    <a:lnT w="13461">
                      <a:solidFill>
                        <a:srgbClr val="000000"/>
                      </a:solidFill>
                      <a:prstDash val="solid"/>
                    </a:lnT>
                    <a:lnB w="13461">
                      <a:solidFill>
                        <a:srgbClr val="000000"/>
                      </a:solidFill>
                      <a:prstDash val="solid"/>
                    </a:lnB>
                  </a:tcPr>
                </a:tc>
                <a:extLst>
                  <a:ext uri="{0D108BD9-81ED-4DB2-BD59-A6C34878D82A}">
                    <a16:rowId xmlns:a16="http://schemas.microsoft.com/office/drawing/2014/main" val="10001"/>
                  </a:ext>
                </a:extLst>
              </a:tr>
              <a:tr h="220452">
                <a:tc>
                  <a:txBody>
                    <a:bodyPr/>
                    <a:lstStyle/>
                    <a:p>
                      <a:pPr marR="12065" algn="r">
                        <a:lnSpc>
                          <a:spcPct val="100000"/>
                        </a:lnSpc>
                      </a:pPr>
                      <a:r>
                        <a:rPr sz="1600" dirty="0">
                          <a:latin typeface="Arial Narrow"/>
                          <a:cs typeface="Arial Narrow"/>
                        </a:rPr>
                        <a:t>El</a:t>
                      </a:r>
                      <a:r>
                        <a:rPr sz="1600" spc="-10" dirty="0">
                          <a:latin typeface="Arial Narrow"/>
                          <a:cs typeface="Arial Narrow"/>
                        </a:rPr>
                        <a:t>i</a:t>
                      </a:r>
                      <a:r>
                        <a:rPr sz="1600" spc="0" dirty="0">
                          <a:latin typeface="Arial Narrow"/>
                          <a:cs typeface="Arial Narrow"/>
                        </a:rPr>
                        <a:t>gibil</a:t>
                      </a:r>
                      <a:r>
                        <a:rPr sz="1600" spc="-10" dirty="0">
                          <a:latin typeface="Arial Narrow"/>
                          <a:cs typeface="Arial Narrow"/>
                        </a:rPr>
                        <a:t>i</a:t>
                      </a:r>
                      <a:r>
                        <a:rPr sz="1600" spc="0" dirty="0">
                          <a:latin typeface="Arial Narrow"/>
                          <a:cs typeface="Arial Narrow"/>
                        </a:rPr>
                        <a:t>ty</a:t>
                      </a:r>
                      <a:endParaRPr sz="1600">
                        <a:latin typeface="Arial Narrow"/>
                        <a:cs typeface="Arial Narrow"/>
                      </a:endParaRPr>
                    </a:p>
                  </a:txBody>
                  <a:tcPr marL="0" marR="0" marT="0" marB="0">
                    <a:lnL w="13462">
                      <a:solidFill>
                        <a:srgbClr val="000000"/>
                      </a:solidFill>
                      <a:prstDash val="solid"/>
                    </a:lnL>
                    <a:lnR w="13462">
                      <a:solidFill>
                        <a:srgbClr val="000000"/>
                      </a:solidFill>
                      <a:prstDash val="solid"/>
                    </a:lnR>
                    <a:lnT w="13461">
                      <a:solidFill>
                        <a:srgbClr val="000000"/>
                      </a:solidFill>
                      <a:prstDash val="solid"/>
                    </a:lnT>
                    <a:lnB w="13461">
                      <a:solidFill>
                        <a:srgbClr val="000000"/>
                      </a:solidFill>
                      <a:prstDash val="solid"/>
                    </a:lnB>
                  </a:tcPr>
                </a:tc>
                <a:tc>
                  <a:txBody>
                    <a:bodyPr/>
                    <a:lstStyle/>
                    <a:p>
                      <a:pPr marL="57150">
                        <a:lnSpc>
                          <a:spcPct val="100000"/>
                        </a:lnSpc>
                      </a:pPr>
                      <a:r>
                        <a:rPr sz="1600" dirty="0">
                          <a:latin typeface="Arial Narrow"/>
                          <a:cs typeface="Arial Narrow"/>
                        </a:rPr>
                        <a:t>RA 10</a:t>
                      </a:r>
                      <a:r>
                        <a:rPr sz="1600" spc="-10" dirty="0">
                          <a:latin typeface="Arial Narrow"/>
                          <a:cs typeface="Arial Narrow"/>
                        </a:rPr>
                        <a:t>8</a:t>
                      </a:r>
                      <a:r>
                        <a:rPr sz="1600" spc="0" dirty="0">
                          <a:latin typeface="Arial Narrow"/>
                          <a:cs typeface="Arial Narrow"/>
                        </a:rPr>
                        <a:t>0</a:t>
                      </a:r>
                      <a:endParaRPr sz="1600">
                        <a:latin typeface="Arial Narrow"/>
                        <a:cs typeface="Arial Narrow"/>
                      </a:endParaRPr>
                    </a:p>
                  </a:txBody>
                  <a:tcPr marL="0" marR="0" marT="0" marB="0">
                    <a:lnL w="13462">
                      <a:solidFill>
                        <a:srgbClr val="000000"/>
                      </a:solidFill>
                      <a:prstDash val="solid"/>
                    </a:lnL>
                    <a:lnR w="13461">
                      <a:solidFill>
                        <a:srgbClr val="000000"/>
                      </a:solidFill>
                      <a:prstDash val="solid"/>
                    </a:lnR>
                    <a:lnT w="13461">
                      <a:solidFill>
                        <a:srgbClr val="000000"/>
                      </a:solidFill>
                      <a:prstDash val="solid"/>
                    </a:lnT>
                    <a:lnB w="13461">
                      <a:solidFill>
                        <a:srgbClr val="000000"/>
                      </a:solidFill>
                      <a:prstDash val="solid"/>
                    </a:lnB>
                  </a:tcPr>
                </a:tc>
                <a:tc>
                  <a:txBody>
                    <a:bodyPr/>
                    <a:lstStyle/>
                    <a:p>
                      <a:pPr marL="69215">
                        <a:lnSpc>
                          <a:spcPct val="100000"/>
                        </a:lnSpc>
                      </a:pPr>
                      <a:r>
                        <a:rPr sz="1600" dirty="0">
                          <a:latin typeface="Arial Narrow"/>
                          <a:cs typeface="Arial Narrow"/>
                        </a:rPr>
                        <a:t>RA 10</a:t>
                      </a:r>
                      <a:r>
                        <a:rPr sz="1600" spc="-10" dirty="0">
                          <a:latin typeface="Arial Narrow"/>
                          <a:cs typeface="Arial Narrow"/>
                        </a:rPr>
                        <a:t>8</a:t>
                      </a:r>
                      <a:r>
                        <a:rPr sz="1600" spc="0" dirty="0">
                          <a:latin typeface="Arial Narrow"/>
                          <a:cs typeface="Arial Narrow"/>
                        </a:rPr>
                        <a:t>0</a:t>
                      </a:r>
                      <a:endParaRPr sz="1600">
                        <a:latin typeface="Arial Narrow"/>
                        <a:cs typeface="Arial Narrow"/>
                      </a:endParaRPr>
                    </a:p>
                  </a:txBody>
                  <a:tcPr marL="0" marR="0" marT="0" marB="0">
                    <a:lnL w="13461">
                      <a:solidFill>
                        <a:srgbClr val="000000"/>
                      </a:solidFill>
                      <a:prstDash val="solid"/>
                    </a:lnL>
                    <a:lnR w="13461">
                      <a:solidFill>
                        <a:srgbClr val="000000"/>
                      </a:solidFill>
                      <a:prstDash val="solid"/>
                    </a:lnR>
                    <a:lnT w="13461">
                      <a:solidFill>
                        <a:srgbClr val="000000"/>
                      </a:solidFill>
                      <a:prstDash val="solid"/>
                    </a:lnT>
                    <a:lnB w="13461">
                      <a:solidFill>
                        <a:srgbClr val="000000"/>
                      </a:solidFill>
                      <a:prstDash val="solid"/>
                    </a:lnB>
                  </a:tcPr>
                </a:tc>
                <a:tc>
                  <a:txBody>
                    <a:bodyPr/>
                    <a:lstStyle/>
                    <a:p>
                      <a:pPr marL="57150">
                        <a:lnSpc>
                          <a:spcPct val="100000"/>
                        </a:lnSpc>
                      </a:pPr>
                      <a:r>
                        <a:rPr sz="1600" dirty="0">
                          <a:latin typeface="Arial Narrow"/>
                          <a:cs typeface="Arial Narrow"/>
                        </a:rPr>
                        <a:t>RA 10</a:t>
                      </a:r>
                      <a:r>
                        <a:rPr sz="1600" spc="-10" dirty="0">
                          <a:latin typeface="Arial Narrow"/>
                          <a:cs typeface="Arial Narrow"/>
                        </a:rPr>
                        <a:t>8</a:t>
                      </a:r>
                      <a:r>
                        <a:rPr sz="1600" spc="0" dirty="0">
                          <a:latin typeface="Arial Narrow"/>
                          <a:cs typeface="Arial Narrow"/>
                        </a:rPr>
                        <a:t>0</a:t>
                      </a:r>
                      <a:endParaRPr sz="1600">
                        <a:latin typeface="Arial Narrow"/>
                        <a:cs typeface="Arial Narrow"/>
                      </a:endParaRPr>
                    </a:p>
                  </a:txBody>
                  <a:tcPr marL="0" marR="0" marT="0" marB="0">
                    <a:lnL w="13461">
                      <a:solidFill>
                        <a:srgbClr val="000000"/>
                      </a:solidFill>
                      <a:prstDash val="solid"/>
                    </a:lnL>
                    <a:lnR w="13461">
                      <a:solidFill>
                        <a:srgbClr val="000000"/>
                      </a:solidFill>
                      <a:prstDash val="solid"/>
                    </a:lnR>
                    <a:lnT w="13461">
                      <a:solidFill>
                        <a:srgbClr val="000000"/>
                      </a:solidFill>
                      <a:prstDash val="solid"/>
                    </a:lnT>
                    <a:lnB w="13461">
                      <a:solidFill>
                        <a:srgbClr val="000000"/>
                      </a:solidFill>
                      <a:prstDash val="solid"/>
                    </a:lnB>
                  </a:tcPr>
                </a:tc>
                <a:tc>
                  <a:txBody>
                    <a:bodyPr/>
                    <a:lstStyle/>
                    <a:p>
                      <a:pPr marL="57150">
                        <a:lnSpc>
                          <a:spcPct val="100000"/>
                        </a:lnSpc>
                      </a:pPr>
                      <a:r>
                        <a:rPr sz="1600" dirty="0">
                          <a:latin typeface="Arial Narrow"/>
                          <a:cs typeface="Arial Narrow"/>
                        </a:rPr>
                        <a:t>RA 10</a:t>
                      </a:r>
                      <a:r>
                        <a:rPr sz="1600" spc="-10" dirty="0">
                          <a:latin typeface="Arial Narrow"/>
                          <a:cs typeface="Arial Narrow"/>
                        </a:rPr>
                        <a:t>8</a:t>
                      </a:r>
                      <a:r>
                        <a:rPr sz="1600" spc="0" dirty="0">
                          <a:latin typeface="Arial Narrow"/>
                          <a:cs typeface="Arial Narrow"/>
                        </a:rPr>
                        <a:t>0</a:t>
                      </a:r>
                      <a:endParaRPr sz="1600">
                        <a:latin typeface="Arial Narrow"/>
                        <a:cs typeface="Arial Narrow"/>
                      </a:endParaRPr>
                    </a:p>
                  </a:txBody>
                  <a:tcPr marL="0" marR="0" marT="0" marB="0">
                    <a:lnL w="13461">
                      <a:solidFill>
                        <a:srgbClr val="000000"/>
                      </a:solidFill>
                      <a:prstDash val="solid"/>
                    </a:lnL>
                    <a:lnR w="13461">
                      <a:solidFill>
                        <a:srgbClr val="000000"/>
                      </a:solidFill>
                      <a:prstDash val="solid"/>
                    </a:lnR>
                    <a:lnT w="13461">
                      <a:solidFill>
                        <a:srgbClr val="000000"/>
                      </a:solidFill>
                      <a:prstDash val="solid"/>
                    </a:lnT>
                    <a:lnB w="13461">
                      <a:solidFill>
                        <a:srgbClr val="000000"/>
                      </a:solidFill>
                      <a:prstDash val="solid"/>
                    </a:lnB>
                  </a:tcPr>
                </a:tc>
                <a:extLst>
                  <a:ext uri="{0D108BD9-81ED-4DB2-BD59-A6C34878D82A}">
                    <a16:rowId xmlns:a16="http://schemas.microsoft.com/office/drawing/2014/main" val="10002"/>
                  </a:ext>
                </a:extLst>
              </a:tr>
              <a:tr h="215892">
                <a:tc>
                  <a:txBody>
                    <a:bodyPr/>
                    <a:lstStyle/>
                    <a:p>
                      <a:pPr marR="10160" algn="r">
                        <a:lnSpc>
                          <a:spcPct val="100000"/>
                        </a:lnSpc>
                      </a:pPr>
                      <a:r>
                        <a:rPr sz="1600" dirty="0">
                          <a:latin typeface="Arial Narrow"/>
                          <a:cs typeface="Arial Narrow"/>
                        </a:rPr>
                        <a:t>T</a:t>
                      </a:r>
                      <a:r>
                        <a:rPr sz="1600" spc="-5" dirty="0">
                          <a:latin typeface="Arial Narrow"/>
                          <a:cs typeface="Arial Narrow"/>
                        </a:rPr>
                        <a:t>r</a:t>
                      </a:r>
                      <a:r>
                        <a:rPr sz="1600" spc="0" dirty="0">
                          <a:latin typeface="Arial Narrow"/>
                          <a:cs typeface="Arial Narrow"/>
                        </a:rPr>
                        <a:t>ainings</a:t>
                      </a:r>
                      <a:endParaRPr sz="1600">
                        <a:latin typeface="Arial Narrow"/>
                        <a:cs typeface="Arial Narrow"/>
                      </a:endParaRPr>
                    </a:p>
                  </a:txBody>
                  <a:tcPr marL="0" marR="0" marT="0" marB="0">
                    <a:lnL w="13462">
                      <a:solidFill>
                        <a:srgbClr val="000000"/>
                      </a:solidFill>
                      <a:prstDash val="solid"/>
                    </a:lnL>
                    <a:lnR w="13462">
                      <a:solidFill>
                        <a:srgbClr val="000000"/>
                      </a:solidFill>
                      <a:prstDash val="solid"/>
                    </a:lnR>
                    <a:lnT w="13461">
                      <a:solidFill>
                        <a:srgbClr val="000000"/>
                      </a:solidFill>
                      <a:prstDash val="solid"/>
                    </a:lnT>
                    <a:lnB w="13462">
                      <a:solidFill>
                        <a:srgbClr val="000000"/>
                      </a:solidFill>
                      <a:prstDash val="solid"/>
                    </a:lnB>
                  </a:tcPr>
                </a:tc>
                <a:tc>
                  <a:txBody>
                    <a:bodyPr/>
                    <a:lstStyle/>
                    <a:p>
                      <a:pPr marL="57150">
                        <a:lnSpc>
                          <a:spcPct val="100000"/>
                        </a:lnSpc>
                      </a:pPr>
                      <a:r>
                        <a:rPr sz="1600" dirty="0">
                          <a:latin typeface="Arial Narrow"/>
                          <a:cs typeface="Arial Narrow"/>
                        </a:rPr>
                        <a:t>No</a:t>
                      </a:r>
                      <a:r>
                        <a:rPr sz="1600" spc="5" dirty="0">
                          <a:latin typeface="Arial Narrow"/>
                          <a:cs typeface="Arial Narrow"/>
                        </a:rPr>
                        <a:t>n</a:t>
                      </a:r>
                      <a:r>
                        <a:rPr sz="1600" spc="0" dirty="0">
                          <a:latin typeface="Arial Narrow"/>
                          <a:cs typeface="Arial Narrow"/>
                        </a:rPr>
                        <a:t>e r</a:t>
                      </a:r>
                      <a:r>
                        <a:rPr sz="1600" spc="-10" dirty="0">
                          <a:latin typeface="Arial Narrow"/>
                          <a:cs typeface="Arial Narrow"/>
                        </a:rPr>
                        <a:t>e</a:t>
                      </a:r>
                      <a:r>
                        <a:rPr sz="1600" spc="0" dirty="0">
                          <a:latin typeface="Arial Narrow"/>
                          <a:cs typeface="Arial Narrow"/>
                        </a:rPr>
                        <a:t>qui</a:t>
                      </a:r>
                      <a:r>
                        <a:rPr sz="1600" spc="-10" dirty="0">
                          <a:latin typeface="Arial Narrow"/>
                          <a:cs typeface="Arial Narrow"/>
                        </a:rPr>
                        <a:t>r</a:t>
                      </a:r>
                      <a:r>
                        <a:rPr sz="1600" spc="0" dirty="0">
                          <a:latin typeface="Arial Narrow"/>
                          <a:cs typeface="Arial Narrow"/>
                        </a:rPr>
                        <a:t>ed</a:t>
                      </a:r>
                      <a:endParaRPr sz="1600">
                        <a:latin typeface="Arial Narrow"/>
                        <a:cs typeface="Arial Narrow"/>
                      </a:endParaRPr>
                    </a:p>
                  </a:txBody>
                  <a:tcPr marL="0" marR="0" marT="0" marB="0">
                    <a:lnL w="13462">
                      <a:solidFill>
                        <a:srgbClr val="000000"/>
                      </a:solidFill>
                      <a:prstDash val="solid"/>
                    </a:lnL>
                    <a:lnR w="13461">
                      <a:solidFill>
                        <a:srgbClr val="000000"/>
                      </a:solidFill>
                      <a:prstDash val="solid"/>
                    </a:lnR>
                    <a:lnT w="13461">
                      <a:solidFill>
                        <a:srgbClr val="000000"/>
                      </a:solidFill>
                      <a:prstDash val="solid"/>
                    </a:lnT>
                    <a:lnB w="13462">
                      <a:solidFill>
                        <a:srgbClr val="000000"/>
                      </a:solidFill>
                      <a:prstDash val="solid"/>
                    </a:lnB>
                  </a:tcPr>
                </a:tc>
                <a:tc>
                  <a:txBody>
                    <a:bodyPr/>
                    <a:lstStyle/>
                    <a:p>
                      <a:pPr marL="69215">
                        <a:lnSpc>
                          <a:spcPct val="100000"/>
                        </a:lnSpc>
                      </a:pPr>
                      <a:r>
                        <a:rPr sz="1600" dirty="0">
                          <a:latin typeface="Arial Narrow"/>
                          <a:cs typeface="Arial Narrow"/>
                        </a:rPr>
                        <a:t>4 </a:t>
                      </a:r>
                      <a:r>
                        <a:rPr sz="1600" spc="5" dirty="0">
                          <a:latin typeface="Arial Narrow"/>
                          <a:cs typeface="Arial Narrow"/>
                        </a:rPr>
                        <a:t>h</a:t>
                      </a:r>
                      <a:r>
                        <a:rPr sz="1600" spc="-10" dirty="0">
                          <a:latin typeface="Arial Narrow"/>
                          <a:cs typeface="Arial Narrow"/>
                        </a:rPr>
                        <a:t>o</a:t>
                      </a:r>
                      <a:r>
                        <a:rPr sz="1600" spc="0" dirty="0">
                          <a:latin typeface="Arial Narrow"/>
                          <a:cs typeface="Arial Narrow"/>
                        </a:rPr>
                        <a:t>urs</a:t>
                      </a:r>
                      <a:r>
                        <a:rPr sz="1600" spc="-5" dirty="0">
                          <a:latin typeface="Arial Narrow"/>
                          <a:cs typeface="Arial Narrow"/>
                        </a:rPr>
                        <a:t> r</a:t>
                      </a:r>
                      <a:r>
                        <a:rPr sz="1600" spc="0" dirty="0">
                          <a:latin typeface="Arial Narrow"/>
                          <a:cs typeface="Arial Narrow"/>
                        </a:rPr>
                        <a:t>elev</a:t>
                      </a:r>
                      <a:r>
                        <a:rPr sz="1600" spc="-10" dirty="0">
                          <a:latin typeface="Arial Narrow"/>
                          <a:cs typeface="Arial Narrow"/>
                        </a:rPr>
                        <a:t>a</a:t>
                      </a:r>
                      <a:r>
                        <a:rPr sz="1600" spc="0" dirty="0">
                          <a:latin typeface="Arial Narrow"/>
                          <a:cs typeface="Arial Narrow"/>
                        </a:rPr>
                        <a:t>nt tra</a:t>
                      </a:r>
                      <a:r>
                        <a:rPr sz="1600" spc="-15" dirty="0">
                          <a:latin typeface="Arial Narrow"/>
                          <a:cs typeface="Arial Narrow"/>
                        </a:rPr>
                        <a:t>i</a:t>
                      </a:r>
                      <a:r>
                        <a:rPr sz="1600" spc="0" dirty="0">
                          <a:latin typeface="Arial Narrow"/>
                          <a:cs typeface="Arial Narrow"/>
                        </a:rPr>
                        <a:t>ning</a:t>
                      </a:r>
                      <a:endParaRPr sz="1600">
                        <a:latin typeface="Arial Narrow"/>
                        <a:cs typeface="Arial Narrow"/>
                      </a:endParaRPr>
                    </a:p>
                  </a:txBody>
                  <a:tcPr marL="0" marR="0" marT="0" marB="0">
                    <a:lnL w="13461">
                      <a:solidFill>
                        <a:srgbClr val="000000"/>
                      </a:solidFill>
                      <a:prstDash val="solid"/>
                    </a:lnL>
                    <a:lnR w="13461">
                      <a:solidFill>
                        <a:srgbClr val="000000"/>
                      </a:solidFill>
                      <a:prstDash val="solid"/>
                    </a:lnR>
                    <a:lnT w="13461">
                      <a:solidFill>
                        <a:srgbClr val="000000"/>
                      </a:solidFill>
                      <a:prstDash val="solid"/>
                    </a:lnT>
                    <a:lnB w="13462">
                      <a:solidFill>
                        <a:srgbClr val="000000"/>
                      </a:solidFill>
                      <a:prstDash val="solid"/>
                    </a:lnB>
                  </a:tcPr>
                </a:tc>
                <a:tc>
                  <a:txBody>
                    <a:bodyPr/>
                    <a:lstStyle/>
                    <a:p>
                      <a:pPr marL="57150">
                        <a:lnSpc>
                          <a:spcPct val="100000"/>
                        </a:lnSpc>
                      </a:pPr>
                      <a:r>
                        <a:rPr sz="1600" dirty="0">
                          <a:latin typeface="Arial Narrow"/>
                          <a:cs typeface="Arial Narrow"/>
                        </a:rPr>
                        <a:t>8 </a:t>
                      </a:r>
                      <a:r>
                        <a:rPr sz="1600" spc="5" dirty="0">
                          <a:latin typeface="Arial Narrow"/>
                          <a:cs typeface="Arial Narrow"/>
                        </a:rPr>
                        <a:t>h</a:t>
                      </a:r>
                      <a:r>
                        <a:rPr sz="1600" spc="-10" dirty="0">
                          <a:latin typeface="Arial Narrow"/>
                          <a:cs typeface="Arial Narrow"/>
                        </a:rPr>
                        <a:t>o</a:t>
                      </a:r>
                      <a:r>
                        <a:rPr sz="1600" spc="0" dirty="0">
                          <a:latin typeface="Arial Narrow"/>
                          <a:cs typeface="Arial Narrow"/>
                        </a:rPr>
                        <a:t>urs</a:t>
                      </a:r>
                      <a:r>
                        <a:rPr sz="1600" spc="-5" dirty="0">
                          <a:latin typeface="Arial Narrow"/>
                          <a:cs typeface="Arial Narrow"/>
                        </a:rPr>
                        <a:t> </a:t>
                      </a:r>
                      <a:r>
                        <a:rPr sz="1600" spc="0" dirty="0">
                          <a:latin typeface="Arial Narrow"/>
                          <a:cs typeface="Arial Narrow"/>
                        </a:rPr>
                        <a:t>of </a:t>
                      </a:r>
                      <a:r>
                        <a:rPr sz="1600" spc="-20" dirty="0">
                          <a:latin typeface="Arial Narrow"/>
                          <a:cs typeface="Arial Narrow"/>
                        </a:rPr>
                        <a:t>r</a:t>
                      </a:r>
                      <a:r>
                        <a:rPr sz="1600" spc="0" dirty="0">
                          <a:latin typeface="Arial Narrow"/>
                          <a:cs typeface="Arial Narrow"/>
                        </a:rPr>
                        <a:t>elev</a:t>
                      </a:r>
                      <a:r>
                        <a:rPr sz="1600" spc="5" dirty="0">
                          <a:latin typeface="Arial Narrow"/>
                          <a:cs typeface="Arial Narrow"/>
                        </a:rPr>
                        <a:t>a</a:t>
                      </a:r>
                      <a:r>
                        <a:rPr sz="1600" spc="-10" dirty="0">
                          <a:latin typeface="Arial Narrow"/>
                          <a:cs typeface="Arial Narrow"/>
                        </a:rPr>
                        <a:t>n</a:t>
                      </a:r>
                      <a:r>
                        <a:rPr sz="1600" spc="0" dirty="0">
                          <a:latin typeface="Arial Narrow"/>
                          <a:cs typeface="Arial Narrow"/>
                        </a:rPr>
                        <a:t>t traini</a:t>
                      </a:r>
                      <a:r>
                        <a:rPr sz="1600" spc="-10" dirty="0">
                          <a:latin typeface="Arial Narrow"/>
                          <a:cs typeface="Arial Narrow"/>
                        </a:rPr>
                        <a:t>n</a:t>
                      </a:r>
                      <a:r>
                        <a:rPr sz="1600" spc="0" dirty="0">
                          <a:latin typeface="Arial Narrow"/>
                          <a:cs typeface="Arial Narrow"/>
                        </a:rPr>
                        <a:t>g</a:t>
                      </a:r>
                      <a:endParaRPr sz="1600">
                        <a:latin typeface="Arial Narrow"/>
                        <a:cs typeface="Arial Narrow"/>
                      </a:endParaRPr>
                    </a:p>
                  </a:txBody>
                  <a:tcPr marL="0" marR="0" marT="0" marB="0">
                    <a:lnL w="13461">
                      <a:solidFill>
                        <a:srgbClr val="000000"/>
                      </a:solidFill>
                      <a:prstDash val="solid"/>
                    </a:lnL>
                    <a:lnR w="13461">
                      <a:solidFill>
                        <a:srgbClr val="000000"/>
                      </a:solidFill>
                      <a:prstDash val="solid"/>
                    </a:lnR>
                    <a:lnT w="13461">
                      <a:solidFill>
                        <a:srgbClr val="000000"/>
                      </a:solidFill>
                      <a:prstDash val="solid"/>
                    </a:lnT>
                    <a:lnB w="13462">
                      <a:solidFill>
                        <a:srgbClr val="000000"/>
                      </a:solidFill>
                      <a:prstDash val="solid"/>
                    </a:lnB>
                  </a:tcPr>
                </a:tc>
                <a:tc>
                  <a:txBody>
                    <a:bodyPr/>
                    <a:lstStyle/>
                    <a:p>
                      <a:pPr marL="57150">
                        <a:lnSpc>
                          <a:spcPct val="100000"/>
                        </a:lnSpc>
                      </a:pPr>
                      <a:r>
                        <a:rPr sz="1600" dirty="0">
                          <a:latin typeface="Arial Narrow"/>
                          <a:cs typeface="Arial Narrow"/>
                        </a:rPr>
                        <a:t>16 </a:t>
                      </a:r>
                      <a:r>
                        <a:rPr sz="1600" spc="-5" dirty="0">
                          <a:latin typeface="Arial Narrow"/>
                          <a:cs typeface="Arial Narrow"/>
                        </a:rPr>
                        <a:t>h</a:t>
                      </a:r>
                      <a:r>
                        <a:rPr sz="1600" spc="0" dirty="0">
                          <a:latin typeface="Arial Narrow"/>
                          <a:cs typeface="Arial Narrow"/>
                        </a:rPr>
                        <a:t>ours</a:t>
                      </a:r>
                      <a:r>
                        <a:rPr sz="1600" spc="-5" dirty="0">
                          <a:latin typeface="Arial Narrow"/>
                          <a:cs typeface="Arial Narrow"/>
                        </a:rPr>
                        <a:t> </a:t>
                      </a:r>
                      <a:r>
                        <a:rPr sz="1600" spc="-10" dirty="0">
                          <a:latin typeface="Arial Narrow"/>
                          <a:cs typeface="Arial Narrow"/>
                        </a:rPr>
                        <a:t>o</a:t>
                      </a:r>
                      <a:r>
                        <a:rPr sz="1600" spc="0" dirty="0">
                          <a:latin typeface="Arial Narrow"/>
                          <a:cs typeface="Arial Narrow"/>
                        </a:rPr>
                        <a:t>f relev</a:t>
                      </a:r>
                      <a:r>
                        <a:rPr sz="1600" spc="-10" dirty="0">
                          <a:latin typeface="Arial Narrow"/>
                          <a:cs typeface="Arial Narrow"/>
                        </a:rPr>
                        <a:t>a</a:t>
                      </a:r>
                      <a:r>
                        <a:rPr sz="1600" spc="0" dirty="0">
                          <a:latin typeface="Arial Narrow"/>
                          <a:cs typeface="Arial Narrow"/>
                        </a:rPr>
                        <a:t>nt t</a:t>
                      </a:r>
                      <a:r>
                        <a:rPr sz="1600" spc="-15" dirty="0">
                          <a:latin typeface="Arial Narrow"/>
                          <a:cs typeface="Arial Narrow"/>
                        </a:rPr>
                        <a:t>r</a:t>
                      </a:r>
                      <a:r>
                        <a:rPr sz="1600" spc="0" dirty="0">
                          <a:latin typeface="Arial Narrow"/>
                          <a:cs typeface="Arial Narrow"/>
                        </a:rPr>
                        <a:t>aining</a:t>
                      </a:r>
                      <a:endParaRPr sz="1600">
                        <a:latin typeface="Arial Narrow"/>
                        <a:cs typeface="Arial Narrow"/>
                      </a:endParaRPr>
                    </a:p>
                  </a:txBody>
                  <a:tcPr marL="0" marR="0" marT="0" marB="0">
                    <a:lnL w="13461">
                      <a:solidFill>
                        <a:srgbClr val="000000"/>
                      </a:solidFill>
                      <a:prstDash val="solid"/>
                    </a:lnL>
                    <a:lnR w="13461">
                      <a:solidFill>
                        <a:srgbClr val="000000"/>
                      </a:solidFill>
                      <a:prstDash val="solid"/>
                    </a:lnR>
                    <a:lnT w="13461">
                      <a:solidFill>
                        <a:srgbClr val="000000"/>
                      </a:solidFill>
                      <a:prstDash val="solid"/>
                    </a:lnT>
                    <a:lnB w="13462">
                      <a:solidFill>
                        <a:srgbClr val="000000"/>
                      </a:solidFill>
                      <a:prstDash val="solid"/>
                    </a:lnB>
                  </a:tcPr>
                </a:tc>
                <a:extLst>
                  <a:ext uri="{0D108BD9-81ED-4DB2-BD59-A6C34878D82A}">
                    <a16:rowId xmlns:a16="http://schemas.microsoft.com/office/drawing/2014/main" val="10003"/>
                  </a:ext>
                </a:extLst>
              </a:tr>
              <a:tr h="220452">
                <a:tc gridSpan="5">
                  <a:txBody>
                    <a:bodyPr/>
                    <a:lstStyle/>
                    <a:p>
                      <a:pPr marL="454659">
                        <a:lnSpc>
                          <a:spcPct val="100000"/>
                        </a:lnSpc>
                      </a:pPr>
                      <a:r>
                        <a:rPr sz="1600" b="1" dirty="0">
                          <a:latin typeface="Arial Narrow"/>
                          <a:cs typeface="Arial Narrow"/>
                        </a:rPr>
                        <a:t>B.  Pr</a:t>
                      </a:r>
                      <a:r>
                        <a:rPr sz="1600" b="1" spc="5" dirty="0">
                          <a:latin typeface="Arial Narrow"/>
                          <a:cs typeface="Arial Narrow"/>
                        </a:rPr>
                        <a:t>e</a:t>
                      </a:r>
                      <a:r>
                        <a:rPr sz="1600" b="1" spc="0" dirty="0">
                          <a:latin typeface="Arial Narrow"/>
                          <a:cs typeface="Arial Narrow"/>
                        </a:rPr>
                        <a:t>fe</a:t>
                      </a:r>
                      <a:r>
                        <a:rPr sz="1600" b="1" spc="-10" dirty="0">
                          <a:latin typeface="Arial Narrow"/>
                          <a:cs typeface="Arial Narrow"/>
                        </a:rPr>
                        <a:t>r</a:t>
                      </a:r>
                      <a:r>
                        <a:rPr sz="1600" b="1" spc="0" dirty="0">
                          <a:latin typeface="Arial Narrow"/>
                          <a:cs typeface="Arial Narrow"/>
                        </a:rPr>
                        <a:t>r</a:t>
                      </a:r>
                      <a:r>
                        <a:rPr sz="1600" b="1" spc="5" dirty="0">
                          <a:latin typeface="Arial Narrow"/>
                          <a:cs typeface="Arial Narrow"/>
                        </a:rPr>
                        <a:t>e</a:t>
                      </a:r>
                      <a:r>
                        <a:rPr sz="1600" b="1" spc="0" dirty="0">
                          <a:latin typeface="Arial Narrow"/>
                          <a:cs typeface="Arial Narrow"/>
                        </a:rPr>
                        <a:t>d Qu</a:t>
                      </a:r>
                      <a:r>
                        <a:rPr sz="1600" b="1" spc="-10" dirty="0">
                          <a:latin typeface="Arial Narrow"/>
                          <a:cs typeface="Arial Narrow"/>
                        </a:rPr>
                        <a:t>a</a:t>
                      </a:r>
                      <a:r>
                        <a:rPr sz="1600" b="1" spc="0" dirty="0">
                          <a:latin typeface="Arial Narrow"/>
                          <a:cs typeface="Arial Narrow"/>
                        </a:rPr>
                        <a:t>lifi</a:t>
                      </a:r>
                      <a:r>
                        <a:rPr sz="1600" b="1" spc="-10" dirty="0">
                          <a:latin typeface="Arial Narrow"/>
                          <a:cs typeface="Arial Narrow"/>
                        </a:rPr>
                        <a:t>c</a:t>
                      </a:r>
                      <a:r>
                        <a:rPr sz="1600" b="1" spc="0" dirty="0">
                          <a:latin typeface="Arial Narrow"/>
                          <a:cs typeface="Arial Narrow"/>
                        </a:rPr>
                        <a:t>atio</a:t>
                      </a:r>
                      <a:r>
                        <a:rPr sz="1600" b="1" spc="-5" dirty="0">
                          <a:latin typeface="Arial Narrow"/>
                          <a:cs typeface="Arial Narrow"/>
                        </a:rPr>
                        <a:t>n</a:t>
                      </a:r>
                      <a:r>
                        <a:rPr sz="1600" b="1" spc="0" dirty="0">
                          <a:latin typeface="Arial Narrow"/>
                          <a:cs typeface="Arial Narrow"/>
                        </a:rPr>
                        <a:t>s</a:t>
                      </a:r>
                      <a:endParaRPr sz="1600">
                        <a:latin typeface="Arial Narrow"/>
                        <a:cs typeface="Arial Narrow"/>
                      </a:endParaRPr>
                    </a:p>
                  </a:txBody>
                  <a:tcPr marL="0" marR="0" marT="0" marB="0">
                    <a:lnL w="13462">
                      <a:solidFill>
                        <a:srgbClr val="000000"/>
                      </a:solidFill>
                      <a:prstDash val="solid"/>
                    </a:lnL>
                    <a:lnR w="13461">
                      <a:solidFill>
                        <a:srgbClr val="000000"/>
                      </a:solidFill>
                      <a:prstDash val="solid"/>
                    </a:lnR>
                    <a:lnT w="13462">
                      <a:solidFill>
                        <a:srgbClr val="000000"/>
                      </a:solidFill>
                      <a:prstDash val="solid"/>
                    </a:lnT>
                    <a:lnB w="13462">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4"/>
                  </a:ext>
                </a:extLst>
              </a:tr>
              <a:tr h="318389">
                <a:tc>
                  <a:txBody>
                    <a:bodyPr/>
                    <a:lstStyle/>
                    <a:p>
                      <a:pPr marR="10795" algn="r">
                        <a:lnSpc>
                          <a:spcPct val="100000"/>
                        </a:lnSpc>
                      </a:pPr>
                      <a:r>
                        <a:rPr sz="1600" dirty="0">
                          <a:latin typeface="Arial Narrow"/>
                          <a:cs typeface="Arial Narrow"/>
                        </a:rPr>
                        <a:t>Educ</a:t>
                      </a:r>
                      <a:r>
                        <a:rPr sz="1600" spc="-10" dirty="0">
                          <a:latin typeface="Arial Narrow"/>
                          <a:cs typeface="Arial Narrow"/>
                        </a:rPr>
                        <a:t>a</a:t>
                      </a:r>
                      <a:r>
                        <a:rPr sz="1600" spc="0" dirty="0">
                          <a:latin typeface="Arial Narrow"/>
                          <a:cs typeface="Arial Narrow"/>
                        </a:rPr>
                        <a:t>tion</a:t>
                      </a:r>
                      <a:endParaRPr sz="1600">
                        <a:latin typeface="Arial Narrow"/>
                        <a:cs typeface="Arial Narrow"/>
                      </a:endParaRPr>
                    </a:p>
                  </a:txBody>
                  <a:tcPr marL="0" marR="0" marT="0" marB="0">
                    <a:lnL w="13462">
                      <a:solidFill>
                        <a:srgbClr val="000000"/>
                      </a:solidFill>
                      <a:prstDash val="solid"/>
                    </a:lnL>
                    <a:lnR w="13462">
                      <a:solidFill>
                        <a:srgbClr val="000000"/>
                      </a:solidFill>
                      <a:prstDash val="solid"/>
                    </a:lnR>
                    <a:lnT w="13462">
                      <a:solidFill>
                        <a:srgbClr val="000000"/>
                      </a:solidFill>
                      <a:prstDash val="solid"/>
                    </a:lnT>
                    <a:lnB w="13462">
                      <a:solidFill>
                        <a:srgbClr val="000000"/>
                      </a:solidFill>
                      <a:prstDash val="solid"/>
                    </a:lnB>
                  </a:tcPr>
                </a:tc>
                <a:tc gridSpan="4">
                  <a:txBody>
                    <a:bodyPr/>
                    <a:lstStyle/>
                    <a:p>
                      <a:pPr marL="57150">
                        <a:lnSpc>
                          <a:spcPct val="100000"/>
                        </a:lnSpc>
                      </a:pPr>
                      <a:r>
                        <a:rPr sz="1600" spc="-5" dirty="0">
                          <a:latin typeface="Arial Narrow"/>
                          <a:cs typeface="Arial Narrow"/>
                        </a:rPr>
                        <a:t>M</a:t>
                      </a:r>
                      <a:r>
                        <a:rPr sz="1600" spc="0" dirty="0">
                          <a:latin typeface="Arial Narrow"/>
                          <a:cs typeface="Arial Narrow"/>
                        </a:rPr>
                        <a:t>ast</a:t>
                      </a:r>
                      <a:r>
                        <a:rPr sz="1600" spc="5" dirty="0">
                          <a:latin typeface="Arial Narrow"/>
                          <a:cs typeface="Arial Narrow"/>
                        </a:rPr>
                        <a:t>e</a:t>
                      </a:r>
                      <a:r>
                        <a:rPr sz="1600" spc="0" dirty="0">
                          <a:latin typeface="Arial Narrow"/>
                          <a:cs typeface="Arial Narrow"/>
                        </a:rPr>
                        <a:t>r</a:t>
                      </a:r>
                      <a:r>
                        <a:rPr sz="1600" spc="-10" dirty="0">
                          <a:latin typeface="Arial Narrow"/>
                          <a:cs typeface="Arial Narrow"/>
                        </a:rPr>
                        <a:t>’</a:t>
                      </a:r>
                      <a:r>
                        <a:rPr sz="1600" spc="0" dirty="0">
                          <a:latin typeface="Arial Narrow"/>
                          <a:cs typeface="Arial Narrow"/>
                        </a:rPr>
                        <a:t>s Degree</a:t>
                      </a:r>
                      <a:r>
                        <a:rPr sz="1600" spc="-10" dirty="0">
                          <a:latin typeface="Arial Narrow"/>
                          <a:cs typeface="Arial Narrow"/>
                        </a:rPr>
                        <a:t> </a:t>
                      </a:r>
                      <a:r>
                        <a:rPr sz="1600" spc="0" dirty="0">
                          <a:latin typeface="Arial Narrow"/>
                          <a:cs typeface="Arial Narrow"/>
                        </a:rPr>
                        <a:t>Gra</a:t>
                      </a:r>
                      <a:r>
                        <a:rPr sz="1600" spc="-10" dirty="0">
                          <a:latin typeface="Arial Narrow"/>
                          <a:cs typeface="Arial Narrow"/>
                        </a:rPr>
                        <a:t>d</a:t>
                      </a:r>
                      <a:r>
                        <a:rPr sz="1600" spc="0" dirty="0">
                          <a:latin typeface="Arial Narrow"/>
                          <a:cs typeface="Arial Narrow"/>
                        </a:rPr>
                        <a:t>ua</a:t>
                      </a:r>
                      <a:r>
                        <a:rPr sz="1600" spc="-10" dirty="0">
                          <a:latin typeface="Arial Narrow"/>
                          <a:cs typeface="Arial Narrow"/>
                        </a:rPr>
                        <a:t>t</a:t>
                      </a:r>
                      <a:r>
                        <a:rPr sz="1600" spc="0" dirty="0">
                          <a:latin typeface="Arial Narrow"/>
                          <a:cs typeface="Arial Narrow"/>
                        </a:rPr>
                        <a:t>e</a:t>
                      </a:r>
                      <a:endParaRPr sz="1600">
                        <a:latin typeface="Arial Narrow"/>
                        <a:cs typeface="Arial Narrow"/>
                      </a:endParaRPr>
                    </a:p>
                  </a:txBody>
                  <a:tcPr marL="0" marR="0" marT="0" marB="0">
                    <a:lnL w="13462">
                      <a:solidFill>
                        <a:srgbClr val="000000"/>
                      </a:solidFill>
                      <a:prstDash val="solid"/>
                    </a:lnL>
                    <a:lnR w="13461">
                      <a:solidFill>
                        <a:srgbClr val="000000"/>
                      </a:solidFill>
                      <a:prstDash val="solid"/>
                    </a:lnR>
                    <a:lnT w="13462">
                      <a:solidFill>
                        <a:srgbClr val="000000"/>
                      </a:solidFill>
                      <a:prstDash val="solid"/>
                    </a:lnT>
                    <a:lnB w="13462">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5"/>
                  </a:ext>
                </a:extLst>
              </a:tr>
              <a:tr h="217411">
                <a:tc>
                  <a:txBody>
                    <a:bodyPr/>
                    <a:lstStyle/>
                    <a:p>
                      <a:pPr marR="10795" algn="r">
                        <a:lnSpc>
                          <a:spcPct val="100000"/>
                        </a:lnSpc>
                      </a:pPr>
                      <a:r>
                        <a:rPr sz="1600" dirty="0">
                          <a:latin typeface="Arial Narrow"/>
                          <a:cs typeface="Arial Narrow"/>
                        </a:rPr>
                        <a:t>Exper</a:t>
                      </a:r>
                      <a:r>
                        <a:rPr sz="1600" spc="-10" dirty="0">
                          <a:latin typeface="Arial Narrow"/>
                          <a:cs typeface="Arial Narrow"/>
                        </a:rPr>
                        <a:t>i</a:t>
                      </a:r>
                      <a:r>
                        <a:rPr sz="1600" spc="0" dirty="0">
                          <a:latin typeface="Arial Narrow"/>
                          <a:cs typeface="Arial Narrow"/>
                        </a:rPr>
                        <a:t>en</a:t>
                      </a:r>
                      <a:r>
                        <a:rPr sz="1600" spc="-15" dirty="0">
                          <a:latin typeface="Arial Narrow"/>
                          <a:cs typeface="Arial Narrow"/>
                        </a:rPr>
                        <a:t>c</a:t>
                      </a:r>
                      <a:r>
                        <a:rPr sz="1600" spc="0" dirty="0">
                          <a:latin typeface="Arial Narrow"/>
                          <a:cs typeface="Arial Narrow"/>
                        </a:rPr>
                        <a:t>e</a:t>
                      </a:r>
                      <a:endParaRPr sz="1600">
                        <a:latin typeface="Arial Narrow"/>
                        <a:cs typeface="Arial Narrow"/>
                      </a:endParaRPr>
                    </a:p>
                  </a:txBody>
                  <a:tcPr marL="0" marR="0" marT="0" marB="0">
                    <a:lnL w="13462">
                      <a:solidFill>
                        <a:srgbClr val="000000"/>
                      </a:solidFill>
                      <a:prstDash val="solid"/>
                    </a:lnL>
                    <a:lnR w="13462">
                      <a:solidFill>
                        <a:srgbClr val="000000"/>
                      </a:solidFill>
                      <a:prstDash val="solid"/>
                    </a:lnR>
                    <a:lnT w="13462">
                      <a:solidFill>
                        <a:srgbClr val="000000"/>
                      </a:solidFill>
                      <a:prstDash val="solid"/>
                    </a:lnT>
                    <a:lnB w="13461">
                      <a:solidFill>
                        <a:srgbClr val="000000"/>
                      </a:solidFill>
                      <a:prstDash val="solid"/>
                    </a:lnB>
                  </a:tcPr>
                </a:tc>
                <a:tc gridSpan="4">
                  <a:txBody>
                    <a:bodyPr/>
                    <a:lstStyle/>
                    <a:p>
                      <a:pPr marL="57150">
                        <a:lnSpc>
                          <a:spcPct val="100000"/>
                        </a:lnSpc>
                      </a:pPr>
                      <a:r>
                        <a:rPr sz="1600" dirty="0">
                          <a:latin typeface="Arial Narrow"/>
                          <a:cs typeface="Arial Narrow"/>
                        </a:rPr>
                        <a:t>3 y</a:t>
                      </a:r>
                      <a:r>
                        <a:rPr sz="1600" spc="5" dirty="0">
                          <a:latin typeface="Arial Narrow"/>
                          <a:cs typeface="Arial Narrow"/>
                        </a:rPr>
                        <a:t>e</a:t>
                      </a:r>
                      <a:r>
                        <a:rPr sz="1600" spc="0" dirty="0">
                          <a:latin typeface="Arial Narrow"/>
                          <a:cs typeface="Arial Narrow"/>
                        </a:rPr>
                        <a:t>ars</a:t>
                      </a:r>
                      <a:r>
                        <a:rPr sz="1600" spc="-5" dirty="0">
                          <a:latin typeface="Arial Narrow"/>
                          <a:cs typeface="Arial Narrow"/>
                        </a:rPr>
                        <a:t> </a:t>
                      </a:r>
                      <a:r>
                        <a:rPr sz="1600" spc="0" dirty="0">
                          <a:latin typeface="Arial Narrow"/>
                          <a:cs typeface="Arial Narrow"/>
                        </a:rPr>
                        <a:t>in</a:t>
                      </a:r>
                      <a:r>
                        <a:rPr sz="1600" spc="-15" dirty="0">
                          <a:latin typeface="Arial Narrow"/>
                          <a:cs typeface="Arial Narrow"/>
                        </a:rPr>
                        <a:t> </a:t>
                      </a:r>
                      <a:r>
                        <a:rPr sz="1600" spc="0" dirty="0">
                          <a:latin typeface="Arial Narrow"/>
                          <a:cs typeface="Arial Narrow"/>
                        </a:rPr>
                        <a:t>s</a:t>
                      </a:r>
                      <a:r>
                        <a:rPr sz="1600" spc="5" dirty="0">
                          <a:latin typeface="Arial Narrow"/>
                          <a:cs typeface="Arial Narrow"/>
                        </a:rPr>
                        <a:t>e</a:t>
                      </a:r>
                      <a:r>
                        <a:rPr sz="1600" spc="0" dirty="0">
                          <a:latin typeface="Arial Narrow"/>
                          <a:cs typeface="Arial Narrow"/>
                        </a:rPr>
                        <a:t>rv</a:t>
                      </a:r>
                      <a:r>
                        <a:rPr sz="1600" spc="-10" dirty="0">
                          <a:latin typeface="Arial Narrow"/>
                          <a:cs typeface="Arial Narrow"/>
                        </a:rPr>
                        <a:t>i</a:t>
                      </a:r>
                      <a:r>
                        <a:rPr sz="1600" spc="0" dirty="0">
                          <a:latin typeface="Arial Narrow"/>
                          <a:cs typeface="Arial Narrow"/>
                        </a:rPr>
                        <a:t>ce </a:t>
                      </a:r>
                      <a:r>
                        <a:rPr sz="1600" spc="5" dirty="0">
                          <a:latin typeface="Arial Narrow"/>
                          <a:cs typeface="Arial Narrow"/>
                        </a:rPr>
                        <a:t>a</a:t>
                      </a:r>
                      <a:r>
                        <a:rPr sz="1600" spc="0" dirty="0">
                          <a:latin typeface="Arial Narrow"/>
                          <a:cs typeface="Arial Narrow"/>
                        </a:rPr>
                        <a:t>s</a:t>
                      </a:r>
                      <a:r>
                        <a:rPr sz="1600" spc="-15" dirty="0">
                          <a:latin typeface="Arial Narrow"/>
                          <a:cs typeface="Arial Narrow"/>
                        </a:rPr>
                        <a:t> </a:t>
                      </a:r>
                      <a:r>
                        <a:rPr sz="1600" spc="0" dirty="0">
                          <a:latin typeface="Arial Narrow"/>
                          <a:cs typeface="Arial Narrow"/>
                        </a:rPr>
                        <a:t>Tea</a:t>
                      </a:r>
                      <a:r>
                        <a:rPr sz="1600" spc="-15" dirty="0">
                          <a:latin typeface="Arial Narrow"/>
                          <a:cs typeface="Arial Narrow"/>
                        </a:rPr>
                        <a:t>c</a:t>
                      </a:r>
                      <a:r>
                        <a:rPr sz="1600" spc="-10" dirty="0">
                          <a:latin typeface="Arial Narrow"/>
                          <a:cs typeface="Arial Narrow"/>
                        </a:rPr>
                        <a:t>h</a:t>
                      </a:r>
                      <a:r>
                        <a:rPr sz="1600" spc="0" dirty="0">
                          <a:latin typeface="Arial Narrow"/>
                          <a:cs typeface="Arial Narrow"/>
                        </a:rPr>
                        <a:t>er III</a:t>
                      </a:r>
                      <a:endParaRPr sz="1600">
                        <a:latin typeface="Arial Narrow"/>
                        <a:cs typeface="Arial Narrow"/>
                      </a:endParaRPr>
                    </a:p>
                  </a:txBody>
                  <a:tcPr marL="0" marR="0" marT="0" marB="0">
                    <a:lnL w="13462">
                      <a:solidFill>
                        <a:srgbClr val="000000"/>
                      </a:solidFill>
                      <a:prstDash val="solid"/>
                    </a:lnL>
                    <a:lnR w="13461">
                      <a:solidFill>
                        <a:srgbClr val="000000"/>
                      </a:solidFill>
                      <a:prstDash val="solid"/>
                    </a:lnR>
                    <a:lnT w="13462">
                      <a:solidFill>
                        <a:srgbClr val="000000"/>
                      </a:solidFill>
                      <a:prstDash val="solid"/>
                    </a:lnT>
                    <a:lnB w="13461">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220452">
                <a:tc>
                  <a:txBody>
                    <a:bodyPr/>
                    <a:lstStyle/>
                    <a:p>
                      <a:pPr marR="12065" algn="r">
                        <a:lnSpc>
                          <a:spcPct val="100000"/>
                        </a:lnSpc>
                      </a:pPr>
                      <a:r>
                        <a:rPr sz="1600" dirty="0">
                          <a:latin typeface="Arial Narrow"/>
                          <a:cs typeface="Arial Narrow"/>
                        </a:rPr>
                        <a:t>El</a:t>
                      </a:r>
                      <a:r>
                        <a:rPr sz="1600" spc="-10" dirty="0">
                          <a:latin typeface="Arial Narrow"/>
                          <a:cs typeface="Arial Narrow"/>
                        </a:rPr>
                        <a:t>i</a:t>
                      </a:r>
                      <a:r>
                        <a:rPr sz="1600" spc="0" dirty="0">
                          <a:latin typeface="Arial Narrow"/>
                          <a:cs typeface="Arial Narrow"/>
                        </a:rPr>
                        <a:t>gibil</a:t>
                      </a:r>
                      <a:r>
                        <a:rPr sz="1600" spc="-10" dirty="0">
                          <a:latin typeface="Arial Narrow"/>
                          <a:cs typeface="Arial Narrow"/>
                        </a:rPr>
                        <a:t>i</a:t>
                      </a:r>
                      <a:r>
                        <a:rPr sz="1600" spc="0" dirty="0">
                          <a:latin typeface="Arial Narrow"/>
                          <a:cs typeface="Arial Narrow"/>
                        </a:rPr>
                        <a:t>ty</a:t>
                      </a:r>
                      <a:endParaRPr sz="1600">
                        <a:latin typeface="Arial Narrow"/>
                        <a:cs typeface="Arial Narrow"/>
                      </a:endParaRPr>
                    </a:p>
                  </a:txBody>
                  <a:tcPr marL="0" marR="0" marT="0" marB="0">
                    <a:lnL w="13462">
                      <a:solidFill>
                        <a:srgbClr val="000000"/>
                      </a:solidFill>
                      <a:prstDash val="solid"/>
                    </a:lnL>
                    <a:lnR w="13462">
                      <a:solidFill>
                        <a:srgbClr val="000000"/>
                      </a:solidFill>
                      <a:prstDash val="solid"/>
                    </a:lnR>
                    <a:lnT w="13461">
                      <a:solidFill>
                        <a:srgbClr val="000000"/>
                      </a:solidFill>
                      <a:prstDash val="solid"/>
                    </a:lnT>
                    <a:lnB w="13461">
                      <a:solidFill>
                        <a:srgbClr val="000000"/>
                      </a:solidFill>
                      <a:prstDash val="solid"/>
                    </a:lnB>
                  </a:tcPr>
                </a:tc>
                <a:tc gridSpan="4">
                  <a:txBody>
                    <a:bodyPr/>
                    <a:lstStyle/>
                    <a:p>
                      <a:pPr marL="57150">
                        <a:lnSpc>
                          <a:spcPct val="100000"/>
                        </a:lnSpc>
                      </a:pPr>
                      <a:r>
                        <a:rPr sz="1600" dirty="0">
                          <a:latin typeface="Arial Narrow"/>
                          <a:cs typeface="Arial Narrow"/>
                        </a:rPr>
                        <a:t>PBET/</a:t>
                      </a:r>
                      <a:r>
                        <a:rPr sz="1600" spc="-10" dirty="0">
                          <a:latin typeface="Arial Narrow"/>
                          <a:cs typeface="Arial Narrow"/>
                        </a:rPr>
                        <a:t>L</a:t>
                      </a:r>
                      <a:r>
                        <a:rPr sz="1600" spc="0" dirty="0">
                          <a:latin typeface="Arial Narrow"/>
                          <a:cs typeface="Arial Narrow"/>
                        </a:rPr>
                        <a:t>ET/</a:t>
                      </a:r>
                      <a:r>
                        <a:rPr sz="1600" spc="-10" dirty="0">
                          <a:latin typeface="Arial Narrow"/>
                          <a:cs typeface="Arial Narrow"/>
                        </a:rPr>
                        <a:t>B</a:t>
                      </a:r>
                      <a:r>
                        <a:rPr sz="1600" spc="0" dirty="0">
                          <a:latin typeface="Arial Narrow"/>
                          <a:cs typeface="Arial Narrow"/>
                        </a:rPr>
                        <a:t>LEPT</a:t>
                      </a:r>
                      <a:r>
                        <a:rPr sz="1600" spc="-15" dirty="0">
                          <a:latin typeface="Arial Narrow"/>
                          <a:cs typeface="Arial Narrow"/>
                        </a:rPr>
                        <a:t> </a:t>
                      </a:r>
                      <a:r>
                        <a:rPr sz="1600" spc="0" dirty="0">
                          <a:latin typeface="Arial Narrow"/>
                          <a:cs typeface="Arial Narrow"/>
                        </a:rPr>
                        <a:t>Passer</a:t>
                      </a:r>
                      <a:endParaRPr sz="1600">
                        <a:latin typeface="Arial Narrow"/>
                        <a:cs typeface="Arial Narrow"/>
                      </a:endParaRPr>
                    </a:p>
                  </a:txBody>
                  <a:tcPr marL="0" marR="0" marT="0" marB="0">
                    <a:lnL w="13462">
                      <a:solidFill>
                        <a:srgbClr val="000000"/>
                      </a:solidFill>
                      <a:prstDash val="solid"/>
                    </a:lnL>
                    <a:lnR w="13461">
                      <a:solidFill>
                        <a:srgbClr val="000000"/>
                      </a:solidFill>
                      <a:prstDash val="solid"/>
                    </a:lnR>
                    <a:lnT w="13461">
                      <a:solidFill>
                        <a:srgbClr val="000000"/>
                      </a:solidFill>
                      <a:prstDash val="solid"/>
                    </a:lnT>
                    <a:lnB w="13461">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220706">
                <a:tc>
                  <a:txBody>
                    <a:bodyPr/>
                    <a:lstStyle/>
                    <a:p>
                      <a:pPr marR="10160" algn="r">
                        <a:lnSpc>
                          <a:spcPct val="100000"/>
                        </a:lnSpc>
                      </a:pPr>
                      <a:r>
                        <a:rPr sz="1600" dirty="0">
                          <a:latin typeface="Arial Narrow"/>
                          <a:cs typeface="Arial Narrow"/>
                        </a:rPr>
                        <a:t>T</a:t>
                      </a:r>
                      <a:r>
                        <a:rPr sz="1600" spc="-5" dirty="0">
                          <a:latin typeface="Arial Narrow"/>
                          <a:cs typeface="Arial Narrow"/>
                        </a:rPr>
                        <a:t>r</a:t>
                      </a:r>
                      <a:r>
                        <a:rPr sz="1600" spc="0" dirty="0">
                          <a:latin typeface="Arial Narrow"/>
                          <a:cs typeface="Arial Narrow"/>
                        </a:rPr>
                        <a:t>ainings</a:t>
                      </a:r>
                      <a:endParaRPr sz="1600">
                        <a:latin typeface="Arial Narrow"/>
                        <a:cs typeface="Arial Narrow"/>
                      </a:endParaRPr>
                    </a:p>
                  </a:txBody>
                  <a:tcPr marL="0" marR="0" marT="0" marB="0">
                    <a:lnL w="13462">
                      <a:solidFill>
                        <a:srgbClr val="000000"/>
                      </a:solidFill>
                      <a:prstDash val="solid"/>
                    </a:lnL>
                    <a:lnR w="13462">
                      <a:solidFill>
                        <a:srgbClr val="000000"/>
                      </a:solidFill>
                      <a:prstDash val="solid"/>
                    </a:lnR>
                    <a:lnT w="13461">
                      <a:solidFill>
                        <a:srgbClr val="000000"/>
                      </a:solidFill>
                      <a:prstDash val="solid"/>
                    </a:lnT>
                    <a:lnB w="13462">
                      <a:solidFill>
                        <a:srgbClr val="000000"/>
                      </a:solidFill>
                      <a:prstDash val="solid"/>
                    </a:lnB>
                  </a:tcPr>
                </a:tc>
                <a:tc gridSpan="4">
                  <a:txBody>
                    <a:bodyPr/>
                    <a:lstStyle/>
                    <a:p>
                      <a:pPr marL="57150">
                        <a:lnSpc>
                          <a:spcPct val="100000"/>
                        </a:lnSpc>
                      </a:pPr>
                      <a:r>
                        <a:rPr sz="1600" dirty="0">
                          <a:latin typeface="Arial Narrow"/>
                          <a:cs typeface="Arial Narrow"/>
                        </a:rPr>
                        <a:t>Relevant</a:t>
                      </a:r>
                      <a:r>
                        <a:rPr sz="1600" spc="-10" dirty="0">
                          <a:latin typeface="Arial Narrow"/>
                          <a:cs typeface="Arial Narrow"/>
                        </a:rPr>
                        <a:t> </a:t>
                      </a:r>
                      <a:r>
                        <a:rPr sz="1600" spc="0" dirty="0">
                          <a:latin typeface="Arial Narrow"/>
                          <a:cs typeface="Arial Narrow"/>
                        </a:rPr>
                        <a:t>traini</a:t>
                      </a:r>
                      <a:r>
                        <a:rPr sz="1600" spc="-10" dirty="0">
                          <a:latin typeface="Arial Narrow"/>
                          <a:cs typeface="Arial Narrow"/>
                        </a:rPr>
                        <a:t>n</a:t>
                      </a:r>
                      <a:r>
                        <a:rPr sz="1600" spc="0" dirty="0">
                          <a:latin typeface="Arial Narrow"/>
                          <a:cs typeface="Arial Narrow"/>
                        </a:rPr>
                        <a:t>gs</a:t>
                      </a:r>
                      <a:endParaRPr sz="1600" dirty="0">
                        <a:latin typeface="Arial Narrow"/>
                        <a:cs typeface="Arial Narrow"/>
                      </a:endParaRPr>
                    </a:p>
                  </a:txBody>
                  <a:tcPr marL="0" marR="0" marT="0" marB="0">
                    <a:lnL w="13462">
                      <a:solidFill>
                        <a:srgbClr val="000000"/>
                      </a:solidFill>
                      <a:prstDash val="solid"/>
                    </a:lnL>
                    <a:lnR w="13461">
                      <a:solidFill>
                        <a:srgbClr val="000000"/>
                      </a:solidFill>
                      <a:prstDash val="solid"/>
                    </a:lnR>
                    <a:lnT w="13461">
                      <a:solidFill>
                        <a:srgbClr val="000000"/>
                      </a:solidFill>
                      <a:prstDash val="solid"/>
                    </a:lnT>
                    <a:lnB w="13462">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8"/>
                  </a:ext>
                </a:extLst>
              </a:tr>
            </a:tbl>
          </a:graphicData>
        </a:graphic>
      </p:graphicFrame>
      <p:graphicFrame>
        <p:nvGraphicFramePr>
          <p:cNvPr id="4" name="object 4"/>
          <p:cNvGraphicFramePr>
            <a:graphicFrameLocks noGrp="1"/>
          </p:cNvGraphicFramePr>
          <p:nvPr>
            <p:extLst>
              <p:ext uri="{D42A27DB-BD31-4B8C-83A1-F6EECF244321}">
                <p14:modId xmlns:p14="http://schemas.microsoft.com/office/powerpoint/2010/main" val="3641112488"/>
              </p:ext>
            </p:extLst>
          </p:nvPr>
        </p:nvGraphicFramePr>
        <p:xfrm>
          <a:off x="1015999" y="5276850"/>
          <a:ext cx="17297399" cy="3840480"/>
        </p:xfrm>
        <a:graphic>
          <a:graphicData uri="http://schemas.openxmlformats.org/drawingml/2006/table">
            <a:tbl>
              <a:tblPr firstRow="1" bandRow="1">
                <a:tableStyleId>{2D5ABB26-0587-4C30-8999-92F81FD0307C}</a:tableStyleId>
              </a:tblPr>
              <a:tblGrid>
                <a:gridCol w="17297399">
                  <a:extLst>
                    <a:ext uri="{9D8B030D-6E8A-4147-A177-3AD203B41FA5}">
                      <a16:colId xmlns:a16="http://schemas.microsoft.com/office/drawing/2014/main" val="20000"/>
                    </a:ext>
                  </a:extLst>
                </a:gridCol>
              </a:tblGrid>
              <a:tr h="249517">
                <a:tc>
                  <a:txBody>
                    <a:bodyPr/>
                    <a:lstStyle/>
                    <a:p>
                      <a:pPr marR="407034" algn="ctr">
                        <a:lnSpc>
                          <a:spcPct val="100000"/>
                        </a:lnSpc>
                      </a:pPr>
                      <a:r>
                        <a:rPr sz="1800" b="1" dirty="0">
                          <a:latin typeface="Arial Narrow"/>
                          <a:cs typeface="Arial Narrow"/>
                        </a:rPr>
                        <a:t>D</a:t>
                      </a:r>
                      <a:r>
                        <a:rPr sz="1800" b="1" spc="-5" dirty="0">
                          <a:latin typeface="Arial Narrow"/>
                          <a:cs typeface="Arial Narrow"/>
                        </a:rPr>
                        <a:t>U</a:t>
                      </a:r>
                      <a:r>
                        <a:rPr sz="1800" b="1" spc="0" dirty="0">
                          <a:latin typeface="Arial Narrow"/>
                          <a:cs typeface="Arial Narrow"/>
                        </a:rPr>
                        <a:t>TIES AND</a:t>
                      </a:r>
                      <a:r>
                        <a:rPr sz="1800" b="1" spc="-5" dirty="0">
                          <a:latin typeface="Arial Narrow"/>
                          <a:cs typeface="Arial Narrow"/>
                        </a:rPr>
                        <a:t> </a:t>
                      </a:r>
                      <a:r>
                        <a:rPr sz="1800" b="1" spc="0" dirty="0">
                          <a:latin typeface="Arial Narrow"/>
                          <a:cs typeface="Arial Narrow"/>
                        </a:rPr>
                        <a:t>RESPONSI</a:t>
                      </a:r>
                      <a:r>
                        <a:rPr sz="1800" b="1" spc="-15" dirty="0">
                          <a:latin typeface="Arial Narrow"/>
                          <a:cs typeface="Arial Narrow"/>
                        </a:rPr>
                        <a:t>B</a:t>
                      </a:r>
                      <a:r>
                        <a:rPr sz="1800" b="1" spc="0" dirty="0">
                          <a:latin typeface="Arial Narrow"/>
                          <a:cs typeface="Arial Narrow"/>
                        </a:rPr>
                        <a:t>ILITIES</a:t>
                      </a:r>
                      <a:endParaRPr sz="1800">
                        <a:latin typeface="Arial Narrow"/>
                        <a:cs typeface="Arial Narrow"/>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solidFill>
                      <a:srgbClr val="BCD6ED"/>
                    </a:solidFill>
                  </a:tcPr>
                </a:tc>
                <a:extLst>
                  <a:ext uri="{0D108BD9-81ED-4DB2-BD59-A6C34878D82A}">
                    <a16:rowId xmlns:a16="http://schemas.microsoft.com/office/drawing/2014/main" val="10000"/>
                  </a:ext>
                </a:extLst>
              </a:tr>
              <a:tr h="249517">
                <a:tc>
                  <a:txBody>
                    <a:bodyPr/>
                    <a:lstStyle/>
                    <a:p>
                      <a:pPr marL="37465">
                        <a:lnSpc>
                          <a:spcPct val="100000"/>
                        </a:lnSpc>
                      </a:pPr>
                      <a:r>
                        <a:rPr sz="1800" dirty="0">
                          <a:latin typeface="Arial Narrow"/>
                          <a:cs typeface="Arial Narrow"/>
                        </a:rPr>
                        <a:t>1.   </a:t>
                      </a:r>
                      <a:r>
                        <a:rPr sz="1800" spc="-120" dirty="0">
                          <a:latin typeface="Arial Narrow"/>
                          <a:cs typeface="Arial Narrow"/>
                        </a:rPr>
                        <a:t> </a:t>
                      </a:r>
                      <a:r>
                        <a:rPr sz="1800" spc="-5" dirty="0">
                          <a:latin typeface="Arial Narrow"/>
                          <a:cs typeface="Arial Narrow"/>
                        </a:rPr>
                        <a:t>M</a:t>
                      </a:r>
                      <a:r>
                        <a:rPr sz="1800" spc="0" dirty="0">
                          <a:latin typeface="Arial Narrow"/>
                          <a:cs typeface="Arial Narrow"/>
                        </a:rPr>
                        <a:t>odels</a:t>
                      </a:r>
                      <a:r>
                        <a:rPr sz="1800" spc="-5" dirty="0">
                          <a:latin typeface="Arial Narrow"/>
                          <a:cs typeface="Arial Narrow"/>
                        </a:rPr>
                        <a:t> </a:t>
                      </a:r>
                      <a:r>
                        <a:rPr sz="1800" spc="0" dirty="0">
                          <a:latin typeface="Arial Narrow"/>
                          <a:cs typeface="Arial Narrow"/>
                        </a:rPr>
                        <a:t>e</a:t>
                      </a:r>
                      <a:r>
                        <a:rPr sz="1800" spc="-15" dirty="0">
                          <a:latin typeface="Arial Narrow"/>
                          <a:cs typeface="Arial Narrow"/>
                        </a:rPr>
                        <a:t>x</a:t>
                      </a:r>
                      <a:r>
                        <a:rPr sz="1800" spc="0" dirty="0">
                          <a:latin typeface="Arial Narrow"/>
                          <a:cs typeface="Arial Narrow"/>
                        </a:rPr>
                        <a:t>e</a:t>
                      </a:r>
                      <a:r>
                        <a:rPr sz="1800" spc="-5" dirty="0">
                          <a:latin typeface="Arial Narrow"/>
                          <a:cs typeface="Arial Narrow"/>
                        </a:rPr>
                        <a:t>m</a:t>
                      </a:r>
                      <a:r>
                        <a:rPr sz="1800" spc="0" dirty="0">
                          <a:latin typeface="Arial Narrow"/>
                          <a:cs typeface="Arial Narrow"/>
                        </a:rPr>
                        <a:t>plary</a:t>
                      </a:r>
                      <a:r>
                        <a:rPr sz="1800" spc="-5" dirty="0">
                          <a:latin typeface="Arial Narrow"/>
                          <a:cs typeface="Arial Narrow"/>
                        </a:rPr>
                        <a:t> </a:t>
                      </a:r>
                      <a:r>
                        <a:rPr sz="1800" spc="0" dirty="0">
                          <a:latin typeface="Arial Narrow"/>
                          <a:cs typeface="Arial Narrow"/>
                        </a:rPr>
                        <a:t>practi</a:t>
                      </a:r>
                      <a:r>
                        <a:rPr sz="1800" spc="-15" dirty="0">
                          <a:latin typeface="Arial Narrow"/>
                          <a:cs typeface="Arial Narrow"/>
                        </a:rPr>
                        <a:t>c</a:t>
                      </a:r>
                      <a:r>
                        <a:rPr sz="1800" spc="0" dirty="0">
                          <a:latin typeface="Arial Narrow"/>
                          <a:cs typeface="Arial Narrow"/>
                        </a:rPr>
                        <a:t>e </a:t>
                      </a:r>
                      <a:r>
                        <a:rPr sz="1800" spc="-15" dirty="0">
                          <a:latin typeface="Arial Narrow"/>
                          <a:cs typeface="Arial Narrow"/>
                        </a:rPr>
                        <a:t>i</a:t>
                      </a:r>
                      <a:r>
                        <a:rPr sz="1800" spc="0" dirty="0">
                          <a:latin typeface="Arial Narrow"/>
                          <a:cs typeface="Arial Narrow"/>
                        </a:rPr>
                        <a:t>n t</a:t>
                      </a:r>
                      <a:r>
                        <a:rPr sz="1800" spc="-10" dirty="0">
                          <a:latin typeface="Arial Narrow"/>
                          <a:cs typeface="Arial Narrow"/>
                        </a:rPr>
                        <a:t>h</a:t>
                      </a:r>
                      <a:r>
                        <a:rPr sz="1800" spc="0" dirty="0">
                          <a:latin typeface="Arial Narrow"/>
                          <a:cs typeface="Arial Narrow"/>
                        </a:rPr>
                        <a:t>e </a:t>
                      </a:r>
                      <a:r>
                        <a:rPr sz="1800" spc="-5" dirty="0">
                          <a:latin typeface="Arial Narrow"/>
                          <a:cs typeface="Arial Narrow"/>
                        </a:rPr>
                        <a:t>a</a:t>
                      </a:r>
                      <a:r>
                        <a:rPr sz="1800" spc="0" dirty="0">
                          <a:latin typeface="Arial Narrow"/>
                          <a:cs typeface="Arial Narrow"/>
                        </a:rPr>
                        <a:t>ppl</a:t>
                      </a:r>
                      <a:r>
                        <a:rPr sz="1800" spc="-10" dirty="0">
                          <a:latin typeface="Arial Narrow"/>
                          <a:cs typeface="Arial Narrow"/>
                        </a:rPr>
                        <a:t>i</a:t>
                      </a:r>
                      <a:r>
                        <a:rPr sz="1800" spc="0" dirty="0">
                          <a:latin typeface="Arial Narrow"/>
                          <a:cs typeface="Arial Narrow"/>
                        </a:rPr>
                        <a:t>cati</a:t>
                      </a:r>
                      <a:r>
                        <a:rPr sz="1800" spc="-10" dirty="0">
                          <a:latin typeface="Arial Narrow"/>
                          <a:cs typeface="Arial Narrow"/>
                        </a:rPr>
                        <a:t>o</a:t>
                      </a:r>
                      <a:r>
                        <a:rPr sz="1800" spc="0" dirty="0">
                          <a:latin typeface="Arial Narrow"/>
                          <a:cs typeface="Arial Narrow"/>
                        </a:rPr>
                        <a:t>n </a:t>
                      </a:r>
                      <a:r>
                        <a:rPr sz="1800" spc="5" dirty="0">
                          <a:latin typeface="Arial Narrow"/>
                          <a:cs typeface="Arial Narrow"/>
                        </a:rPr>
                        <a:t>o</a:t>
                      </a:r>
                      <a:r>
                        <a:rPr sz="1800" spc="0" dirty="0">
                          <a:latin typeface="Arial Narrow"/>
                          <a:cs typeface="Arial Narrow"/>
                        </a:rPr>
                        <a:t>f</a:t>
                      </a:r>
                      <a:r>
                        <a:rPr sz="1800" spc="-10" dirty="0">
                          <a:latin typeface="Arial Narrow"/>
                          <a:cs typeface="Arial Narrow"/>
                        </a:rPr>
                        <a:t> </a:t>
                      </a:r>
                      <a:r>
                        <a:rPr sz="1800" spc="0" dirty="0">
                          <a:latin typeface="Arial Narrow"/>
                          <a:cs typeface="Arial Narrow"/>
                        </a:rPr>
                        <a:t>c</a:t>
                      </a:r>
                      <a:r>
                        <a:rPr sz="1800" spc="5" dirty="0">
                          <a:latin typeface="Arial Narrow"/>
                          <a:cs typeface="Arial Narrow"/>
                        </a:rPr>
                        <a:t>o</a:t>
                      </a:r>
                      <a:r>
                        <a:rPr sz="1800" spc="-10" dirty="0">
                          <a:latin typeface="Arial Narrow"/>
                          <a:cs typeface="Arial Narrow"/>
                        </a:rPr>
                        <a:t>n</a:t>
                      </a:r>
                      <a:r>
                        <a:rPr sz="1800" spc="0" dirty="0">
                          <a:latin typeface="Arial Narrow"/>
                          <a:cs typeface="Arial Narrow"/>
                        </a:rPr>
                        <a:t>t</a:t>
                      </a:r>
                      <a:r>
                        <a:rPr sz="1800" spc="5" dirty="0">
                          <a:latin typeface="Arial Narrow"/>
                          <a:cs typeface="Arial Narrow"/>
                        </a:rPr>
                        <a:t>e</a:t>
                      </a:r>
                      <a:r>
                        <a:rPr sz="1800" spc="-10" dirty="0">
                          <a:latin typeface="Arial Narrow"/>
                          <a:cs typeface="Arial Narrow"/>
                        </a:rPr>
                        <a:t>n</a:t>
                      </a:r>
                      <a:r>
                        <a:rPr sz="1800" spc="0" dirty="0">
                          <a:latin typeface="Arial Narrow"/>
                          <a:cs typeface="Arial Narrow"/>
                        </a:rPr>
                        <a:t>t</a:t>
                      </a:r>
                      <a:r>
                        <a:rPr sz="1800" spc="-10" dirty="0">
                          <a:latin typeface="Arial Narrow"/>
                          <a:cs typeface="Arial Narrow"/>
                        </a:rPr>
                        <a:t> </a:t>
                      </a:r>
                      <a:r>
                        <a:rPr sz="1800" spc="0" dirty="0">
                          <a:latin typeface="Arial Narrow"/>
                          <a:cs typeface="Arial Narrow"/>
                        </a:rPr>
                        <a:t>know</a:t>
                      </a:r>
                      <a:r>
                        <a:rPr sz="1800" spc="-5" dirty="0">
                          <a:latin typeface="Arial Narrow"/>
                          <a:cs typeface="Arial Narrow"/>
                        </a:rPr>
                        <a:t>l</a:t>
                      </a:r>
                      <a:r>
                        <a:rPr sz="1800" spc="0" dirty="0">
                          <a:latin typeface="Arial Narrow"/>
                          <a:cs typeface="Arial Narrow"/>
                        </a:rPr>
                        <a:t>e</a:t>
                      </a:r>
                      <a:r>
                        <a:rPr sz="1800" spc="-10" dirty="0">
                          <a:latin typeface="Arial Narrow"/>
                          <a:cs typeface="Arial Narrow"/>
                        </a:rPr>
                        <a:t>d</a:t>
                      </a:r>
                      <a:r>
                        <a:rPr sz="1800" spc="0" dirty="0">
                          <a:latin typeface="Arial Narrow"/>
                          <a:cs typeface="Arial Narrow"/>
                        </a:rPr>
                        <a:t>ge</a:t>
                      </a:r>
                      <a:r>
                        <a:rPr sz="1800" spc="-10" dirty="0">
                          <a:latin typeface="Arial Narrow"/>
                          <a:cs typeface="Arial Narrow"/>
                        </a:rPr>
                        <a:t> </a:t>
                      </a:r>
                      <a:r>
                        <a:rPr sz="1800" spc="0" dirty="0">
                          <a:latin typeface="Arial Narrow"/>
                          <a:cs typeface="Arial Narrow"/>
                        </a:rPr>
                        <a:t>and</a:t>
                      </a:r>
                      <a:r>
                        <a:rPr sz="1800" spc="-10" dirty="0">
                          <a:latin typeface="Arial Narrow"/>
                          <a:cs typeface="Arial Narrow"/>
                        </a:rPr>
                        <a:t> </a:t>
                      </a:r>
                      <a:r>
                        <a:rPr sz="1800" spc="0" dirty="0">
                          <a:latin typeface="Arial Narrow"/>
                          <a:cs typeface="Arial Narrow"/>
                        </a:rPr>
                        <a:t>p</a:t>
                      </a:r>
                      <a:r>
                        <a:rPr sz="1800" spc="-10" dirty="0">
                          <a:latin typeface="Arial Narrow"/>
                          <a:cs typeface="Arial Narrow"/>
                        </a:rPr>
                        <a:t>e</a:t>
                      </a:r>
                      <a:r>
                        <a:rPr sz="1800" spc="0" dirty="0">
                          <a:latin typeface="Arial Narrow"/>
                          <a:cs typeface="Arial Narrow"/>
                        </a:rPr>
                        <a:t>da</a:t>
                      </a:r>
                      <a:r>
                        <a:rPr sz="1800" spc="-10" dirty="0">
                          <a:latin typeface="Arial Narrow"/>
                          <a:cs typeface="Arial Narrow"/>
                        </a:rPr>
                        <a:t>g</a:t>
                      </a:r>
                      <a:r>
                        <a:rPr sz="1800" spc="0" dirty="0">
                          <a:latin typeface="Arial Narrow"/>
                          <a:cs typeface="Arial Narrow"/>
                        </a:rPr>
                        <a:t>ogy</a:t>
                      </a:r>
                      <a:r>
                        <a:rPr sz="1800" spc="-5" dirty="0">
                          <a:latin typeface="Arial Narrow"/>
                          <a:cs typeface="Arial Narrow"/>
                        </a:rPr>
                        <a:t> </a:t>
                      </a:r>
                      <a:r>
                        <a:rPr sz="1800" spc="-10" dirty="0">
                          <a:latin typeface="Arial Narrow"/>
                          <a:cs typeface="Arial Narrow"/>
                        </a:rPr>
                        <a:t>s</a:t>
                      </a:r>
                      <a:r>
                        <a:rPr sz="1800" spc="0" dirty="0">
                          <a:latin typeface="Arial Narrow"/>
                          <a:cs typeface="Arial Narrow"/>
                        </a:rPr>
                        <a:t>how</a:t>
                      </a:r>
                      <a:r>
                        <a:rPr sz="1800" spc="-5" dirty="0">
                          <a:latin typeface="Arial Narrow"/>
                          <a:cs typeface="Arial Narrow"/>
                        </a:rPr>
                        <a:t>i</a:t>
                      </a:r>
                      <a:r>
                        <a:rPr sz="1800" spc="0" dirty="0">
                          <a:latin typeface="Arial Narrow"/>
                          <a:cs typeface="Arial Narrow"/>
                        </a:rPr>
                        <a:t>ng its</a:t>
                      </a:r>
                      <a:r>
                        <a:rPr sz="1800" spc="-10" dirty="0">
                          <a:latin typeface="Arial Narrow"/>
                          <a:cs typeface="Arial Narrow"/>
                        </a:rPr>
                        <a:t> </a:t>
                      </a:r>
                      <a:r>
                        <a:rPr sz="1800" spc="0" dirty="0">
                          <a:latin typeface="Arial Narrow"/>
                          <a:cs typeface="Arial Narrow"/>
                        </a:rPr>
                        <a:t>int</a:t>
                      </a:r>
                      <a:r>
                        <a:rPr sz="1800" spc="-5" dirty="0">
                          <a:latin typeface="Arial Narrow"/>
                          <a:cs typeface="Arial Narrow"/>
                        </a:rPr>
                        <a:t>e</a:t>
                      </a:r>
                      <a:r>
                        <a:rPr sz="1800" spc="0" dirty="0">
                          <a:latin typeface="Arial Narrow"/>
                          <a:cs typeface="Arial Narrow"/>
                        </a:rPr>
                        <a:t>grati</a:t>
                      </a:r>
                      <a:r>
                        <a:rPr sz="1800" spc="-10" dirty="0">
                          <a:latin typeface="Arial Narrow"/>
                          <a:cs typeface="Arial Narrow"/>
                        </a:rPr>
                        <a:t>o</a:t>
                      </a:r>
                      <a:r>
                        <a:rPr sz="1800" spc="0" dirty="0">
                          <a:latin typeface="Arial Narrow"/>
                          <a:cs typeface="Arial Narrow"/>
                        </a:rPr>
                        <a:t>n within</a:t>
                      </a:r>
                      <a:r>
                        <a:rPr sz="1800" spc="-10" dirty="0">
                          <a:latin typeface="Arial Narrow"/>
                          <a:cs typeface="Arial Narrow"/>
                        </a:rPr>
                        <a:t> </a:t>
                      </a:r>
                      <a:r>
                        <a:rPr sz="1800" spc="5" dirty="0">
                          <a:latin typeface="Arial Narrow"/>
                          <a:cs typeface="Arial Narrow"/>
                        </a:rPr>
                        <a:t>a</a:t>
                      </a:r>
                      <a:r>
                        <a:rPr sz="1800" spc="0" dirty="0">
                          <a:latin typeface="Arial Narrow"/>
                          <a:cs typeface="Arial Narrow"/>
                        </a:rPr>
                        <a:t>nd</a:t>
                      </a:r>
                      <a:r>
                        <a:rPr sz="1800" spc="-10" dirty="0">
                          <a:latin typeface="Arial Narrow"/>
                          <a:cs typeface="Arial Narrow"/>
                        </a:rPr>
                        <a:t> </a:t>
                      </a:r>
                      <a:r>
                        <a:rPr sz="1800" spc="5" dirty="0">
                          <a:latin typeface="Arial Narrow"/>
                          <a:cs typeface="Arial Narrow"/>
                        </a:rPr>
                        <a:t>a</a:t>
                      </a:r>
                      <a:r>
                        <a:rPr sz="1800" spc="0" dirty="0">
                          <a:latin typeface="Arial Narrow"/>
                          <a:cs typeface="Arial Narrow"/>
                        </a:rPr>
                        <a:t>cross l</a:t>
                      </a:r>
                      <a:r>
                        <a:rPr sz="1800" spc="-10" dirty="0">
                          <a:latin typeface="Arial Narrow"/>
                          <a:cs typeface="Arial Narrow"/>
                        </a:rPr>
                        <a:t>e</a:t>
                      </a:r>
                      <a:r>
                        <a:rPr sz="1800" spc="0" dirty="0">
                          <a:latin typeface="Arial Narrow"/>
                          <a:cs typeface="Arial Narrow"/>
                        </a:rPr>
                        <a:t>a</a:t>
                      </a:r>
                      <a:r>
                        <a:rPr sz="1800" spc="60" dirty="0">
                          <a:latin typeface="Arial Narrow"/>
                          <a:cs typeface="Arial Narrow"/>
                        </a:rPr>
                        <a:t>r</a:t>
                      </a:r>
                      <a:r>
                        <a:rPr sz="1800" spc="0" dirty="0">
                          <a:latin typeface="Arial Narrow"/>
                          <a:cs typeface="Arial Narrow"/>
                        </a:rPr>
                        <a:t>ning</a:t>
                      </a:r>
                      <a:r>
                        <a:rPr sz="1800" spc="-5" dirty="0">
                          <a:latin typeface="Arial Narrow"/>
                          <a:cs typeface="Arial Narrow"/>
                        </a:rPr>
                        <a:t> </a:t>
                      </a:r>
                      <a:r>
                        <a:rPr sz="1800" spc="5" dirty="0">
                          <a:latin typeface="Arial Narrow"/>
                          <a:cs typeface="Arial Narrow"/>
                        </a:rPr>
                        <a:t>a</a:t>
                      </a:r>
                      <a:r>
                        <a:rPr sz="1800" spc="0" dirty="0">
                          <a:latin typeface="Arial Narrow"/>
                          <a:cs typeface="Arial Narrow"/>
                        </a:rPr>
                        <a:t>reas</a:t>
                      </a:r>
                      <a:endParaRPr sz="1800">
                        <a:latin typeface="Arial Narrow"/>
                        <a:cs typeface="Arial Narrow"/>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01"/>
                  </a:ext>
                </a:extLst>
              </a:tr>
              <a:tr h="232109">
                <a:tc>
                  <a:txBody>
                    <a:bodyPr/>
                    <a:lstStyle/>
                    <a:p>
                      <a:pPr marL="37465">
                        <a:lnSpc>
                          <a:spcPct val="100000"/>
                        </a:lnSpc>
                      </a:pPr>
                      <a:r>
                        <a:rPr sz="1800" dirty="0">
                          <a:latin typeface="Arial Narrow"/>
                          <a:cs typeface="Arial Narrow"/>
                        </a:rPr>
                        <a:t>2.   </a:t>
                      </a:r>
                      <a:r>
                        <a:rPr sz="1800" spc="-120" dirty="0">
                          <a:latin typeface="Arial Narrow"/>
                          <a:cs typeface="Arial Narrow"/>
                        </a:rPr>
                        <a:t> </a:t>
                      </a:r>
                      <a:r>
                        <a:rPr sz="1800" spc="0" dirty="0">
                          <a:latin typeface="Arial Narrow"/>
                          <a:cs typeface="Arial Narrow"/>
                        </a:rPr>
                        <a:t>Co</a:t>
                      </a:r>
                      <a:r>
                        <a:rPr sz="1800" spc="5" dirty="0">
                          <a:latin typeface="Arial Narrow"/>
                          <a:cs typeface="Arial Narrow"/>
                        </a:rPr>
                        <a:t>n</a:t>
                      </a:r>
                      <a:r>
                        <a:rPr sz="1800" spc="0" dirty="0">
                          <a:latin typeface="Arial Narrow"/>
                          <a:cs typeface="Arial Narrow"/>
                        </a:rPr>
                        <a:t>du</a:t>
                      </a:r>
                      <a:r>
                        <a:rPr sz="1800" spc="-15" dirty="0">
                          <a:latin typeface="Arial Narrow"/>
                          <a:cs typeface="Arial Narrow"/>
                        </a:rPr>
                        <a:t>c</a:t>
                      </a:r>
                      <a:r>
                        <a:rPr sz="1800" spc="0" dirty="0">
                          <a:latin typeface="Arial Narrow"/>
                          <a:cs typeface="Arial Narrow"/>
                        </a:rPr>
                        <a:t>ts i</a:t>
                      </a:r>
                      <a:r>
                        <a:rPr sz="1800" spc="5" dirty="0">
                          <a:latin typeface="Arial Narrow"/>
                          <a:cs typeface="Arial Narrow"/>
                        </a:rPr>
                        <a:t>n</a:t>
                      </a:r>
                      <a:r>
                        <a:rPr sz="1800" spc="-5" dirty="0">
                          <a:latin typeface="Arial Narrow"/>
                          <a:cs typeface="Arial Narrow"/>
                        </a:rPr>
                        <a:t>-</a:t>
                      </a:r>
                      <a:r>
                        <a:rPr sz="1800" spc="0" dirty="0">
                          <a:latin typeface="Arial Narrow"/>
                          <a:cs typeface="Arial Narrow"/>
                        </a:rPr>
                        <a:t>d</a:t>
                      </a:r>
                      <a:r>
                        <a:rPr sz="1800" spc="-10" dirty="0">
                          <a:latin typeface="Arial Narrow"/>
                          <a:cs typeface="Arial Narrow"/>
                        </a:rPr>
                        <a:t>e</a:t>
                      </a:r>
                      <a:r>
                        <a:rPr sz="1800" spc="0" dirty="0">
                          <a:latin typeface="Arial Narrow"/>
                          <a:cs typeface="Arial Narrow"/>
                        </a:rPr>
                        <a:t>pth st</a:t>
                      </a:r>
                      <a:r>
                        <a:rPr sz="1800" spc="-5" dirty="0">
                          <a:latin typeface="Arial Narrow"/>
                          <a:cs typeface="Arial Narrow"/>
                        </a:rPr>
                        <a:t>u</a:t>
                      </a:r>
                      <a:r>
                        <a:rPr sz="1800" spc="0" dirty="0">
                          <a:latin typeface="Arial Narrow"/>
                          <a:cs typeface="Arial Narrow"/>
                        </a:rPr>
                        <a:t>dies </a:t>
                      </a:r>
                      <a:r>
                        <a:rPr sz="1800" spc="-10" dirty="0">
                          <a:latin typeface="Arial Narrow"/>
                          <a:cs typeface="Arial Narrow"/>
                        </a:rPr>
                        <a:t>o</a:t>
                      </a:r>
                      <a:r>
                        <a:rPr sz="1800" spc="0" dirty="0">
                          <a:latin typeface="Arial Narrow"/>
                          <a:cs typeface="Arial Narrow"/>
                        </a:rPr>
                        <a:t>r action re</a:t>
                      </a:r>
                      <a:r>
                        <a:rPr sz="1800" spc="-15" dirty="0">
                          <a:latin typeface="Arial Narrow"/>
                          <a:cs typeface="Arial Narrow"/>
                        </a:rPr>
                        <a:t>s</a:t>
                      </a:r>
                      <a:r>
                        <a:rPr sz="1800" spc="0" dirty="0">
                          <a:latin typeface="Arial Narrow"/>
                          <a:cs typeface="Arial Narrow"/>
                        </a:rPr>
                        <a:t>earc</a:t>
                      </a:r>
                      <a:r>
                        <a:rPr sz="1800" spc="-15" dirty="0">
                          <a:latin typeface="Arial Narrow"/>
                          <a:cs typeface="Arial Narrow"/>
                        </a:rPr>
                        <a:t>h</a:t>
                      </a:r>
                      <a:r>
                        <a:rPr sz="1800" spc="0" dirty="0">
                          <a:latin typeface="Arial Narrow"/>
                          <a:cs typeface="Arial Narrow"/>
                        </a:rPr>
                        <a:t>es</a:t>
                      </a:r>
                      <a:r>
                        <a:rPr sz="1800" spc="-5" dirty="0">
                          <a:latin typeface="Arial Narrow"/>
                          <a:cs typeface="Arial Narrow"/>
                        </a:rPr>
                        <a:t> o</a:t>
                      </a:r>
                      <a:r>
                        <a:rPr sz="1800" spc="0" dirty="0">
                          <a:latin typeface="Arial Narrow"/>
                          <a:cs typeface="Arial Narrow"/>
                        </a:rPr>
                        <a:t>n t</a:t>
                      </a:r>
                      <a:r>
                        <a:rPr sz="1800" spc="-10" dirty="0">
                          <a:latin typeface="Arial Narrow"/>
                          <a:cs typeface="Arial Narrow"/>
                        </a:rPr>
                        <a:t>e</a:t>
                      </a:r>
                      <a:r>
                        <a:rPr sz="1800" spc="0" dirty="0">
                          <a:latin typeface="Arial Narrow"/>
                          <a:cs typeface="Arial Narrow"/>
                        </a:rPr>
                        <a:t>a</a:t>
                      </a:r>
                      <a:r>
                        <a:rPr sz="1800" spc="-15" dirty="0">
                          <a:latin typeface="Arial Narrow"/>
                          <a:cs typeface="Arial Narrow"/>
                        </a:rPr>
                        <a:t>c</a:t>
                      </a:r>
                      <a:r>
                        <a:rPr sz="1800" spc="0" dirty="0">
                          <a:latin typeface="Arial Narrow"/>
                          <a:cs typeface="Arial Narrow"/>
                        </a:rPr>
                        <a:t>hin</a:t>
                      </a:r>
                      <a:r>
                        <a:rPr sz="1800" spc="25" dirty="0">
                          <a:latin typeface="Arial Narrow"/>
                          <a:cs typeface="Arial Narrow"/>
                        </a:rPr>
                        <a:t>g</a:t>
                      </a:r>
                      <a:r>
                        <a:rPr sz="1800" spc="-5" dirty="0">
                          <a:latin typeface="Arial Narrow"/>
                          <a:cs typeface="Arial Narrow"/>
                        </a:rPr>
                        <a:t>-</a:t>
                      </a:r>
                      <a:r>
                        <a:rPr sz="1800" spc="0" dirty="0">
                          <a:latin typeface="Arial Narrow"/>
                          <a:cs typeface="Arial Narrow"/>
                        </a:rPr>
                        <a:t>le</a:t>
                      </a:r>
                      <a:r>
                        <a:rPr sz="1800" spc="5" dirty="0">
                          <a:latin typeface="Arial Narrow"/>
                          <a:cs typeface="Arial Narrow"/>
                        </a:rPr>
                        <a:t>a</a:t>
                      </a:r>
                      <a:r>
                        <a:rPr sz="1800" spc="0" dirty="0">
                          <a:latin typeface="Arial Narrow"/>
                          <a:cs typeface="Arial Narrow"/>
                        </a:rPr>
                        <a:t>rni</a:t>
                      </a:r>
                      <a:r>
                        <a:rPr sz="1800" spc="-10" dirty="0">
                          <a:latin typeface="Arial Narrow"/>
                          <a:cs typeface="Arial Narrow"/>
                        </a:rPr>
                        <a:t>n</a:t>
                      </a:r>
                      <a:r>
                        <a:rPr sz="1800" spc="0" dirty="0">
                          <a:latin typeface="Arial Narrow"/>
                          <a:cs typeface="Arial Narrow"/>
                        </a:rPr>
                        <a:t>g i</a:t>
                      </a:r>
                      <a:r>
                        <a:rPr sz="1800" spc="-10" dirty="0">
                          <a:latin typeface="Arial Narrow"/>
                          <a:cs typeface="Arial Narrow"/>
                        </a:rPr>
                        <a:t>n</a:t>
                      </a:r>
                      <a:r>
                        <a:rPr sz="1800" spc="0" dirty="0">
                          <a:latin typeface="Arial Narrow"/>
                          <a:cs typeface="Arial Narrow"/>
                        </a:rPr>
                        <a:t>nov</a:t>
                      </a:r>
                      <a:r>
                        <a:rPr sz="1800" spc="-10" dirty="0">
                          <a:latin typeface="Arial Narrow"/>
                          <a:cs typeface="Arial Narrow"/>
                        </a:rPr>
                        <a:t>a</a:t>
                      </a:r>
                      <a:r>
                        <a:rPr sz="1800" spc="0" dirty="0">
                          <a:latin typeface="Arial Narrow"/>
                          <a:cs typeface="Arial Narrow"/>
                        </a:rPr>
                        <a:t>tions</a:t>
                      </a:r>
                      <a:endParaRPr sz="1800">
                        <a:latin typeface="Arial Narrow"/>
                        <a:cs typeface="Arial Narrow"/>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r h="232109">
                <a:tc>
                  <a:txBody>
                    <a:bodyPr/>
                    <a:lstStyle/>
                    <a:p>
                      <a:pPr marL="37465">
                        <a:lnSpc>
                          <a:spcPct val="100000"/>
                        </a:lnSpc>
                      </a:pPr>
                      <a:r>
                        <a:rPr sz="1800" dirty="0">
                          <a:latin typeface="Arial Narrow"/>
                          <a:cs typeface="Arial Narrow"/>
                        </a:rPr>
                        <a:t>3.   </a:t>
                      </a:r>
                      <a:r>
                        <a:rPr sz="1800" spc="-120" dirty="0">
                          <a:latin typeface="Arial Narrow"/>
                          <a:cs typeface="Arial Narrow"/>
                        </a:rPr>
                        <a:t> </a:t>
                      </a:r>
                      <a:r>
                        <a:rPr sz="1800" spc="-5" dirty="0">
                          <a:latin typeface="Arial Narrow"/>
                          <a:cs typeface="Arial Narrow"/>
                        </a:rPr>
                        <a:t>W</a:t>
                      </a:r>
                      <a:r>
                        <a:rPr sz="1800" spc="0" dirty="0">
                          <a:latin typeface="Arial Narrow"/>
                          <a:cs typeface="Arial Narrow"/>
                        </a:rPr>
                        <a:t>orks</a:t>
                      </a:r>
                      <a:r>
                        <a:rPr sz="1800" spc="-5" dirty="0">
                          <a:latin typeface="Arial Narrow"/>
                          <a:cs typeface="Arial Narrow"/>
                        </a:rPr>
                        <a:t> </a:t>
                      </a:r>
                      <a:r>
                        <a:rPr sz="1800" spc="0" dirty="0">
                          <a:latin typeface="Arial Narrow"/>
                          <a:cs typeface="Arial Narrow"/>
                        </a:rPr>
                        <a:t>w</a:t>
                      </a:r>
                      <a:r>
                        <a:rPr sz="1800" spc="-10" dirty="0">
                          <a:latin typeface="Arial Narrow"/>
                          <a:cs typeface="Arial Narrow"/>
                        </a:rPr>
                        <a:t>i</a:t>
                      </a:r>
                      <a:r>
                        <a:rPr sz="1800" spc="0" dirty="0">
                          <a:latin typeface="Arial Narrow"/>
                          <a:cs typeface="Arial Narrow"/>
                        </a:rPr>
                        <a:t>th</a:t>
                      </a:r>
                      <a:r>
                        <a:rPr sz="1800" spc="5" dirty="0">
                          <a:latin typeface="Arial Narrow"/>
                          <a:cs typeface="Arial Narrow"/>
                        </a:rPr>
                        <a:t> </a:t>
                      </a:r>
                      <a:r>
                        <a:rPr sz="1800" spc="0" dirty="0">
                          <a:latin typeface="Arial Narrow"/>
                          <a:cs typeface="Arial Narrow"/>
                        </a:rPr>
                        <a:t>c</a:t>
                      </a:r>
                      <a:r>
                        <a:rPr sz="1800" spc="5" dirty="0">
                          <a:latin typeface="Arial Narrow"/>
                          <a:cs typeface="Arial Narrow"/>
                        </a:rPr>
                        <a:t>o</a:t>
                      </a:r>
                      <a:r>
                        <a:rPr sz="1800" spc="0" dirty="0">
                          <a:latin typeface="Arial Narrow"/>
                          <a:cs typeface="Arial Narrow"/>
                        </a:rPr>
                        <a:t>l</a:t>
                      </a:r>
                      <a:r>
                        <a:rPr sz="1800" spc="-10" dirty="0">
                          <a:latin typeface="Arial Narrow"/>
                          <a:cs typeface="Arial Narrow"/>
                        </a:rPr>
                        <a:t>l</a:t>
                      </a:r>
                      <a:r>
                        <a:rPr sz="1800" spc="0" dirty="0">
                          <a:latin typeface="Arial Narrow"/>
                          <a:cs typeface="Arial Narrow"/>
                        </a:rPr>
                        <a:t>ea</a:t>
                      </a:r>
                      <a:r>
                        <a:rPr sz="1800" spc="-10" dirty="0">
                          <a:latin typeface="Arial Narrow"/>
                          <a:cs typeface="Arial Narrow"/>
                        </a:rPr>
                        <a:t>g</a:t>
                      </a:r>
                      <a:r>
                        <a:rPr sz="1800" spc="0" dirty="0">
                          <a:latin typeface="Arial Narrow"/>
                          <a:cs typeface="Arial Narrow"/>
                        </a:rPr>
                        <a:t>ues</a:t>
                      </a:r>
                      <a:r>
                        <a:rPr sz="1800" spc="-10" dirty="0">
                          <a:latin typeface="Arial Narrow"/>
                          <a:cs typeface="Arial Narrow"/>
                        </a:rPr>
                        <a:t> </a:t>
                      </a:r>
                      <a:r>
                        <a:rPr sz="1800" spc="0" dirty="0">
                          <a:latin typeface="Arial Narrow"/>
                          <a:cs typeface="Arial Narrow"/>
                        </a:rPr>
                        <a:t>to</a:t>
                      </a:r>
                      <a:r>
                        <a:rPr sz="1800" spc="5" dirty="0">
                          <a:latin typeface="Arial Narrow"/>
                          <a:cs typeface="Arial Narrow"/>
                        </a:rPr>
                        <a:t> </a:t>
                      </a:r>
                      <a:r>
                        <a:rPr sz="1800" spc="0" dirty="0">
                          <a:latin typeface="Arial Narrow"/>
                          <a:cs typeface="Arial Narrow"/>
                        </a:rPr>
                        <a:t>c</a:t>
                      </a:r>
                      <a:r>
                        <a:rPr sz="1800" spc="-15" dirty="0">
                          <a:latin typeface="Arial Narrow"/>
                          <a:cs typeface="Arial Narrow"/>
                        </a:rPr>
                        <a:t>r</a:t>
                      </a:r>
                      <a:r>
                        <a:rPr sz="1800" spc="0" dirty="0">
                          <a:latin typeface="Arial Narrow"/>
                          <a:cs typeface="Arial Narrow"/>
                        </a:rPr>
                        <a:t>eate</a:t>
                      </a:r>
                      <a:r>
                        <a:rPr sz="1800" spc="-5" dirty="0">
                          <a:latin typeface="Arial Narrow"/>
                          <a:cs typeface="Arial Narrow"/>
                        </a:rPr>
                        <a:t> </a:t>
                      </a:r>
                      <a:r>
                        <a:rPr sz="1800" spc="0" dirty="0">
                          <a:latin typeface="Arial Narrow"/>
                          <a:cs typeface="Arial Narrow"/>
                        </a:rPr>
                        <a:t>learni</a:t>
                      </a:r>
                      <a:r>
                        <a:rPr sz="1800" spc="-10" dirty="0">
                          <a:latin typeface="Arial Narrow"/>
                          <a:cs typeface="Arial Narrow"/>
                        </a:rPr>
                        <a:t>n</a:t>
                      </a:r>
                      <a:r>
                        <a:rPr sz="1800" spc="20" dirty="0">
                          <a:latin typeface="Arial Narrow"/>
                          <a:cs typeface="Arial Narrow"/>
                        </a:rPr>
                        <a:t>g</a:t>
                      </a:r>
                      <a:r>
                        <a:rPr sz="1800" spc="-5" dirty="0">
                          <a:latin typeface="Arial Narrow"/>
                          <a:cs typeface="Arial Narrow"/>
                        </a:rPr>
                        <a:t>-</a:t>
                      </a:r>
                      <a:r>
                        <a:rPr sz="1800" spc="0" dirty="0">
                          <a:latin typeface="Arial Narrow"/>
                          <a:cs typeface="Arial Narrow"/>
                        </a:rPr>
                        <a:t>f</a:t>
                      </a:r>
                      <a:r>
                        <a:rPr sz="1800" spc="5" dirty="0">
                          <a:latin typeface="Arial Narrow"/>
                          <a:cs typeface="Arial Narrow"/>
                        </a:rPr>
                        <a:t>o</a:t>
                      </a:r>
                      <a:r>
                        <a:rPr sz="1800" spc="0" dirty="0">
                          <a:latin typeface="Arial Narrow"/>
                          <a:cs typeface="Arial Narrow"/>
                        </a:rPr>
                        <a:t>cu</a:t>
                      </a:r>
                      <a:r>
                        <a:rPr sz="1800" spc="-15" dirty="0">
                          <a:latin typeface="Arial Narrow"/>
                          <a:cs typeface="Arial Narrow"/>
                        </a:rPr>
                        <a:t>s</a:t>
                      </a:r>
                      <a:r>
                        <a:rPr sz="1800" spc="0" dirty="0">
                          <a:latin typeface="Arial Narrow"/>
                          <a:cs typeface="Arial Narrow"/>
                        </a:rPr>
                        <a:t>ed</a:t>
                      </a:r>
                      <a:r>
                        <a:rPr sz="1800" spc="-10" dirty="0">
                          <a:latin typeface="Arial Narrow"/>
                          <a:cs typeface="Arial Narrow"/>
                        </a:rPr>
                        <a:t> </a:t>
                      </a:r>
                      <a:r>
                        <a:rPr sz="1800" spc="0" dirty="0">
                          <a:latin typeface="Arial Narrow"/>
                          <a:cs typeface="Arial Narrow"/>
                        </a:rPr>
                        <a:t>envi</a:t>
                      </a:r>
                      <a:r>
                        <a:rPr sz="1800" spc="-20" dirty="0">
                          <a:latin typeface="Arial Narrow"/>
                          <a:cs typeface="Arial Narrow"/>
                        </a:rPr>
                        <a:t>r</a:t>
                      </a:r>
                      <a:r>
                        <a:rPr sz="1800" spc="0" dirty="0">
                          <a:latin typeface="Arial Narrow"/>
                          <a:cs typeface="Arial Narrow"/>
                        </a:rPr>
                        <a:t>on</a:t>
                      </a:r>
                      <a:r>
                        <a:rPr sz="1800" spc="-5" dirty="0">
                          <a:latin typeface="Arial Narrow"/>
                          <a:cs typeface="Arial Narrow"/>
                        </a:rPr>
                        <a:t>m</a:t>
                      </a:r>
                      <a:r>
                        <a:rPr sz="1800" spc="0" dirty="0">
                          <a:latin typeface="Arial Narrow"/>
                          <a:cs typeface="Arial Narrow"/>
                        </a:rPr>
                        <a:t>ents</a:t>
                      </a:r>
                      <a:r>
                        <a:rPr sz="1800" spc="-10" dirty="0">
                          <a:latin typeface="Arial Narrow"/>
                          <a:cs typeface="Arial Narrow"/>
                        </a:rPr>
                        <a:t> </a:t>
                      </a:r>
                      <a:r>
                        <a:rPr sz="1800" spc="0" dirty="0">
                          <a:latin typeface="Arial Narrow"/>
                          <a:cs typeface="Arial Narrow"/>
                        </a:rPr>
                        <a:t>t</a:t>
                      </a:r>
                      <a:r>
                        <a:rPr sz="1800" spc="-10" dirty="0">
                          <a:latin typeface="Arial Narrow"/>
                          <a:cs typeface="Arial Narrow"/>
                        </a:rPr>
                        <a:t>h</a:t>
                      </a:r>
                      <a:r>
                        <a:rPr sz="1800" spc="0" dirty="0">
                          <a:latin typeface="Arial Narrow"/>
                          <a:cs typeface="Arial Narrow"/>
                        </a:rPr>
                        <a:t>at pro</a:t>
                      </a:r>
                      <a:r>
                        <a:rPr sz="1800" spc="-15" dirty="0">
                          <a:latin typeface="Arial Narrow"/>
                          <a:cs typeface="Arial Narrow"/>
                        </a:rPr>
                        <a:t>m</a:t>
                      </a:r>
                      <a:r>
                        <a:rPr sz="1800" spc="0" dirty="0">
                          <a:latin typeface="Arial Narrow"/>
                          <a:cs typeface="Arial Narrow"/>
                        </a:rPr>
                        <a:t>ote</a:t>
                      </a:r>
                      <a:r>
                        <a:rPr sz="1800" spc="5" dirty="0">
                          <a:latin typeface="Arial Narrow"/>
                          <a:cs typeface="Arial Narrow"/>
                        </a:rPr>
                        <a:t> </a:t>
                      </a:r>
                      <a:r>
                        <a:rPr sz="1800" spc="-15" dirty="0">
                          <a:latin typeface="Arial Narrow"/>
                          <a:cs typeface="Arial Narrow"/>
                        </a:rPr>
                        <a:t>l</a:t>
                      </a:r>
                      <a:r>
                        <a:rPr sz="1800" spc="0" dirty="0">
                          <a:latin typeface="Arial Narrow"/>
                          <a:cs typeface="Arial Narrow"/>
                        </a:rPr>
                        <a:t>ear</a:t>
                      </a:r>
                      <a:r>
                        <a:rPr sz="1800" spc="-15" dirty="0">
                          <a:latin typeface="Arial Narrow"/>
                          <a:cs typeface="Arial Narrow"/>
                        </a:rPr>
                        <a:t>n</a:t>
                      </a:r>
                      <a:r>
                        <a:rPr sz="1800" spc="0" dirty="0">
                          <a:latin typeface="Arial Narrow"/>
                          <a:cs typeface="Arial Narrow"/>
                        </a:rPr>
                        <a:t>er </a:t>
                      </a:r>
                      <a:r>
                        <a:rPr sz="1800" spc="-5" dirty="0">
                          <a:latin typeface="Arial Narrow"/>
                          <a:cs typeface="Arial Narrow"/>
                        </a:rPr>
                        <a:t>r</a:t>
                      </a:r>
                      <a:r>
                        <a:rPr sz="1800" spc="0" dirty="0">
                          <a:latin typeface="Arial Narrow"/>
                          <a:cs typeface="Arial Narrow"/>
                        </a:rPr>
                        <a:t>esp</a:t>
                      </a:r>
                      <a:r>
                        <a:rPr sz="1800" spc="-10" dirty="0">
                          <a:latin typeface="Arial Narrow"/>
                          <a:cs typeface="Arial Narrow"/>
                        </a:rPr>
                        <a:t>o</a:t>
                      </a:r>
                      <a:r>
                        <a:rPr sz="1800" spc="0" dirty="0">
                          <a:latin typeface="Arial Narrow"/>
                          <a:cs typeface="Arial Narrow"/>
                        </a:rPr>
                        <a:t>nsibil</a:t>
                      </a:r>
                      <a:r>
                        <a:rPr sz="1800" spc="-10" dirty="0">
                          <a:latin typeface="Arial Narrow"/>
                          <a:cs typeface="Arial Narrow"/>
                        </a:rPr>
                        <a:t>i</a:t>
                      </a:r>
                      <a:r>
                        <a:rPr sz="1800" spc="0" dirty="0">
                          <a:latin typeface="Arial Narrow"/>
                          <a:cs typeface="Arial Narrow"/>
                        </a:rPr>
                        <a:t>ty a</a:t>
                      </a:r>
                      <a:r>
                        <a:rPr sz="1800" spc="-10" dirty="0">
                          <a:latin typeface="Arial Narrow"/>
                          <a:cs typeface="Arial Narrow"/>
                        </a:rPr>
                        <a:t>n</a:t>
                      </a:r>
                      <a:r>
                        <a:rPr sz="1800" spc="0" dirty="0">
                          <a:latin typeface="Arial Narrow"/>
                          <a:cs typeface="Arial Narrow"/>
                        </a:rPr>
                        <a:t>d </a:t>
                      </a:r>
                      <a:r>
                        <a:rPr sz="1800" spc="5" dirty="0">
                          <a:latin typeface="Arial Narrow"/>
                          <a:cs typeface="Arial Narrow"/>
                        </a:rPr>
                        <a:t>a</a:t>
                      </a:r>
                      <a:r>
                        <a:rPr sz="1800" spc="-15" dirty="0">
                          <a:latin typeface="Arial Narrow"/>
                          <a:cs typeface="Arial Narrow"/>
                        </a:rPr>
                        <a:t>c</a:t>
                      </a:r>
                      <a:r>
                        <a:rPr sz="1800" spc="0" dirty="0">
                          <a:latin typeface="Arial Narrow"/>
                          <a:cs typeface="Arial Narrow"/>
                        </a:rPr>
                        <a:t>hie</a:t>
                      </a:r>
                      <a:r>
                        <a:rPr sz="1800" spc="-10" dirty="0">
                          <a:latin typeface="Arial Narrow"/>
                          <a:cs typeface="Arial Narrow"/>
                        </a:rPr>
                        <a:t>v</a:t>
                      </a:r>
                      <a:r>
                        <a:rPr sz="1800" spc="0" dirty="0">
                          <a:latin typeface="Arial Narrow"/>
                          <a:cs typeface="Arial Narrow"/>
                        </a:rPr>
                        <a:t>e</a:t>
                      </a:r>
                      <a:r>
                        <a:rPr sz="1800" spc="-5" dirty="0">
                          <a:latin typeface="Arial Narrow"/>
                          <a:cs typeface="Arial Narrow"/>
                        </a:rPr>
                        <a:t>m</a:t>
                      </a:r>
                      <a:r>
                        <a:rPr sz="1800" spc="0" dirty="0">
                          <a:latin typeface="Arial Narrow"/>
                          <a:cs typeface="Arial Narrow"/>
                        </a:rPr>
                        <a:t>ent</a:t>
                      </a:r>
                      <a:endParaRPr sz="1800">
                        <a:latin typeface="Arial Narrow"/>
                        <a:cs typeface="Arial Narrow"/>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03"/>
                  </a:ext>
                </a:extLst>
              </a:tr>
              <a:tr h="232109">
                <a:tc>
                  <a:txBody>
                    <a:bodyPr/>
                    <a:lstStyle/>
                    <a:p>
                      <a:pPr marL="37465">
                        <a:lnSpc>
                          <a:spcPct val="100000"/>
                        </a:lnSpc>
                      </a:pPr>
                      <a:r>
                        <a:rPr sz="1800" dirty="0">
                          <a:latin typeface="Arial Narrow"/>
                          <a:cs typeface="Arial Narrow"/>
                        </a:rPr>
                        <a:t>4.   </a:t>
                      </a:r>
                      <a:r>
                        <a:rPr sz="1800" spc="-120" dirty="0">
                          <a:latin typeface="Arial Narrow"/>
                          <a:cs typeface="Arial Narrow"/>
                        </a:rPr>
                        <a:t> </a:t>
                      </a:r>
                      <a:r>
                        <a:rPr sz="1800" spc="0" dirty="0">
                          <a:latin typeface="Arial Narrow"/>
                          <a:cs typeface="Arial Narrow"/>
                        </a:rPr>
                        <a:t>Assists</a:t>
                      </a:r>
                      <a:r>
                        <a:rPr sz="1800" spc="-5" dirty="0">
                          <a:latin typeface="Arial Narrow"/>
                          <a:cs typeface="Arial Narrow"/>
                        </a:rPr>
                        <a:t> </a:t>
                      </a:r>
                      <a:r>
                        <a:rPr sz="1800" spc="0" dirty="0">
                          <a:latin typeface="Arial Narrow"/>
                          <a:cs typeface="Arial Narrow"/>
                        </a:rPr>
                        <a:t>c</a:t>
                      </a:r>
                      <a:r>
                        <a:rPr sz="1800" spc="5" dirty="0">
                          <a:latin typeface="Arial Narrow"/>
                          <a:cs typeface="Arial Narrow"/>
                        </a:rPr>
                        <a:t>o</a:t>
                      </a:r>
                      <a:r>
                        <a:rPr sz="1800" spc="0" dirty="0">
                          <a:latin typeface="Arial Narrow"/>
                          <a:cs typeface="Arial Narrow"/>
                        </a:rPr>
                        <a:t>l</a:t>
                      </a:r>
                      <a:r>
                        <a:rPr sz="1800" spc="-10" dirty="0">
                          <a:latin typeface="Arial Narrow"/>
                          <a:cs typeface="Arial Narrow"/>
                        </a:rPr>
                        <a:t>l</a:t>
                      </a:r>
                      <a:r>
                        <a:rPr sz="1800" spc="0" dirty="0">
                          <a:latin typeface="Arial Narrow"/>
                          <a:cs typeface="Arial Narrow"/>
                        </a:rPr>
                        <a:t>e</a:t>
                      </a:r>
                      <a:r>
                        <a:rPr sz="1800" spc="-10" dirty="0">
                          <a:latin typeface="Arial Narrow"/>
                          <a:cs typeface="Arial Narrow"/>
                        </a:rPr>
                        <a:t>a</a:t>
                      </a:r>
                      <a:r>
                        <a:rPr sz="1800" spc="0" dirty="0">
                          <a:latin typeface="Arial Narrow"/>
                          <a:cs typeface="Arial Narrow"/>
                        </a:rPr>
                        <a:t>gues</a:t>
                      </a:r>
                      <a:r>
                        <a:rPr sz="1800" spc="-10" dirty="0">
                          <a:latin typeface="Arial Narrow"/>
                          <a:cs typeface="Arial Narrow"/>
                        </a:rPr>
                        <a:t> </a:t>
                      </a:r>
                      <a:r>
                        <a:rPr sz="1800" spc="0" dirty="0">
                          <a:latin typeface="Arial Narrow"/>
                          <a:cs typeface="Arial Narrow"/>
                        </a:rPr>
                        <a:t>to</a:t>
                      </a:r>
                      <a:r>
                        <a:rPr sz="1800" spc="5" dirty="0">
                          <a:latin typeface="Arial Narrow"/>
                          <a:cs typeface="Arial Narrow"/>
                        </a:rPr>
                        <a:t> </a:t>
                      </a:r>
                      <a:r>
                        <a:rPr sz="1800" spc="0" dirty="0">
                          <a:latin typeface="Arial Narrow"/>
                          <a:cs typeface="Arial Narrow"/>
                        </a:rPr>
                        <a:t>i</a:t>
                      </a:r>
                      <a:r>
                        <a:rPr sz="1800" spc="-5" dirty="0">
                          <a:latin typeface="Arial Narrow"/>
                          <a:cs typeface="Arial Narrow"/>
                        </a:rPr>
                        <a:t>m</a:t>
                      </a:r>
                      <a:r>
                        <a:rPr sz="1800" spc="0" dirty="0">
                          <a:latin typeface="Arial Narrow"/>
                          <a:cs typeface="Arial Narrow"/>
                        </a:rPr>
                        <a:t>pl</a:t>
                      </a:r>
                      <a:r>
                        <a:rPr sz="1800" spc="-10" dirty="0">
                          <a:latin typeface="Arial Narrow"/>
                          <a:cs typeface="Arial Narrow"/>
                        </a:rPr>
                        <a:t>e</a:t>
                      </a:r>
                      <a:r>
                        <a:rPr sz="1800" spc="-5" dirty="0">
                          <a:latin typeface="Arial Narrow"/>
                          <a:cs typeface="Arial Narrow"/>
                        </a:rPr>
                        <a:t>m</a:t>
                      </a:r>
                      <a:r>
                        <a:rPr sz="1800" spc="0" dirty="0">
                          <a:latin typeface="Arial Narrow"/>
                          <a:cs typeface="Arial Narrow"/>
                        </a:rPr>
                        <a:t>ent dif</a:t>
                      </a:r>
                      <a:r>
                        <a:rPr sz="1800" spc="-10" dirty="0">
                          <a:latin typeface="Arial Narrow"/>
                          <a:cs typeface="Arial Narrow"/>
                        </a:rPr>
                        <a:t>f</a:t>
                      </a:r>
                      <a:r>
                        <a:rPr sz="1800" spc="0" dirty="0">
                          <a:latin typeface="Arial Narrow"/>
                          <a:cs typeface="Arial Narrow"/>
                        </a:rPr>
                        <a:t>erent</a:t>
                      </a:r>
                      <a:r>
                        <a:rPr sz="1800" spc="-15" dirty="0">
                          <a:latin typeface="Arial Narrow"/>
                          <a:cs typeface="Arial Narrow"/>
                        </a:rPr>
                        <a:t>i</a:t>
                      </a:r>
                      <a:r>
                        <a:rPr sz="1800" spc="0" dirty="0">
                          <a:latin typeface="Arial Narrow"/>
                          <a:cs typeface="Arial Narrow"/>
                        </a:rPr>
                        <a:t>at</a:t>
                      </a:r>
                      <a:r>
                        <a:rPr sz="1800" spc="-5" dirty="0">
                          <a:latin typeface="Arial Narrow"/>
                          <a:cs typeface="Arial Narrow"/>
                        </a:rPr>
                        <a:t>e</a:t>
                      </a:r>
                      <a:r>
                        <a:rPr sz="1800" spc="0" dirty="0">
                          <a:latin typeface="Arial Narrow"/>
                          <a:cs typeface="Arial Narrow"/>
                        </a:rPr>
                        <a:t>d t</a:t>
                      </a:r>
                      <a:r>
                        <a:rPr sz="1800" spc="-10" dirty="0">
                          <a:latin typeface="Arial Narrow"/>
                          <a:cs typeface="Arial Narrow"/>
                        </a:rPr>
                        <a:t>e</a:t>
                      </a:r>
                      <a:r>
                        <a:rPr sz="1800" spc="0" dirty="0">
                          <a:latin typeface="Arial Narrow"/>
                          <a:cs typeface="Arial Narrow"/>
                        </a:rPr>
                        <a:t>achi</a:t>
                      </a:r>
                      <a:r>
                        <a:rPr sz="1800" spc="-10" dirty="0">
                          <a:latin typeface="Arial Narrow"/>
                          <a:cs typeface="Arial Narrow"/>
                        </a:rPr>
                        <a:t>n</a:t>
                      </a:r>
                      <a:r>
                        <a:rPr sz="1800" spc="0" dirty="0">
                          <a:latin typeface="Arial Narrow"/>
                          <a:cs typeface="Arial Narrow"/>
                        </a:rPr>
                        <a:t>g</a:t>
                      </a:r>
                      <a:r>
                        <a:rPr sz="1800" spc="-10" dirty="0">
                          <a:latin typeface="Arial Narrow"/>
                          <a:cs typeface="Arial Narrow"/>
                        </a:rPr>
                        <a:t> </a:t>
                      </a:r>
                      <a:r>
                        <a:rPr sz="1800" spc="0" dirty="0">
                          <a:latin typeface="Arial Narrow"/>
                          <a:cs typeface="Arial Narrow"/>
                        </a:rPr>
                        <a:t>strateg</a:t>
                      </a:r>
                      <a:r>
                        <a:rPr sz="1800" spc="-15" dirty="0">
                          <a:latin typeface="Arial Narrow"/>
                          <a:cs typeface="Arial Narrow"/>
                        </a:rPr>
                        <a:t>i</a:t>
                      </a:r>
                      <a:r>
                        <a:rPr sz="1800" spc="0" dirty="0">
                          <a:latin typeface="Arial Narrow"/>
                          <a:cs typeface="Arial Narrow"/>
                        </a:rPr>
                        <a:t>es</a:t>
                      </a:r>
                      <a:r>
                        <a:rPr sz="1800" spc="-5" dirty="0">
                          <a:latin typeface="Arial Narrow"/>
                          <a:cs typeface="Arial Narrow"/>
                        </a:rPr>
                        <a:t> </a:t>
                      </a:r>
                      <a:r>
                        <a:rPr sz="1800" spc="0" dirty="0">
                          <a:latin typeface="Arial Narrow"/>
                          <a:cs typeface="Arial Narrow"/>
                        </a:rPr>
                        <a:t>t</a:t>
                      </a:r>
                      <a:r>
                        <a:rPr sz="1800" spc="-10" dirty="0">
                          <a:latin typeface="Arial Narrow"/>
                          <a:cs typeface="Arial Narrow"/>
                        </a:rPr>
                        <a:t>h</a:t>
                      </a:r>
                      <a:r>
                        <a:rPr sz="1800" spc="0" dirty="0">
                          <a:latin typeface="Arial Narrow"/>
                          <a:cs typeface="Arial Narrow"/>
                        </a:rPr>
                        <a:t>at</a:t>
                      </a:r>
                      <a:r>
                        <a:rPr sz="1800" spc="-10" dirty="0">
                          <a:latin typeface="Arial Narrow"/>
                          <a:cs typeface="Arial Narrow"/>
                        </a:rPr>
                        <a:t> </a:t>
                      </a:r>
                      <a:r>
                        <a:rPr sz="1800" spc="0" dirty="0">
                          <a:latin typeface="Arial Narrow"/>
                          <a:cs typeface="Arial Narrow"/>
                        </a:rPr>
                        <a:t>are r</a:t>
                      </a:r>
                      <a:r>
                        <a:rPr sz="1800" spc="35" dirty="0">
                          <a:latin typeface="Arial Narrow"/>
                          <a:cs typeface="Arial Narrow"/>
                        </a:rPr>
                        <a:t>e</a:t>
                      </a:r>
                      <a:r>
                        <a:rPr sz="1800" spc="0" dirty="0">
                          <a:latin typeface="Arial Narrow"/>
                          <a:cs typeface="Arial Narrow"/>
                        </a:rPr>
                        <a:t>s</a:t>
                      </a:r>
                      <a:r>
                        <a:rPr sz="1800" spc="-10" dirty="0">
                          <a:latin typeface="Arial Narrow"/>
                          <a:cs typeface="Arial Narrow"/>
                        </a:rPr>
                        <a:t>p</a:t>
                      </a:r>
                      <a:r>
                        <a:rPr sz="1800" spc="0" dirty="0">
                          <a:latin typeface="Arial Narrow"/>
                          <a:cs typeface="Arial Narrow"/>
                        </a:rPr>
                        <a:t>ons</a:t>
                      </a:r>
                      <a:r>
                        <a:rPr sz="1800" spc="-15" dirty="0">
                          <a:latin typeface="Arial Narrow"/>
                          <a:cs typeface="Arial Narrow"/>
                        </a:rPr>
                        <a:t>i</a:t>
                      </a:r>
                      <a:r>
                        <a:rPr sz="1800" spc="0" dirty="0">
                          <a:latin typeface="Arial Narrow"/>
                          <a:cs typeface="Arial Narrow"/>
                        </a:rPr>
                        <a:t>ve to </a:t>
                      </a:r>
                      <a:r>
                        <a:rPr sz="1800" spc="-15" dirty="0">
                          <a:latin typeface="Arial Narrow"/>
                          <a:cs typeface="Arial Narrow"/>
                        </a:rPr>
                        <a:t>l</a:t>
                      </a:r>
                      <a:r>
                        <a:rPr sz="1800" spc="0" dirty="0">
                          <a:latin typeface="Arial Narrow"/>
                          <a:cs typeface="Arial Narrow"/>
                        </a:rPr>
                        <a:t>earner</a:t>
                      </a:r>
                      <a:r>
                        <a:rPr sz="1800" spc="-15" dirty="0">
                          <a:latin typeface="Arial Narrow"/>
                          <a:cs typeface="Arial Narrow"/>
                        </a:rPr>
                        <a:t> </a:t>
                      </a:r>
                      <a:r>
                        <a:rPr sz="1800" spc="0" dirty="0">
                          <a:latin typeface="Arial Narrow"/>
                          <a:cs typeface="Arial Narrow"/>
                        </a:rPr>
                        <a:t>divers</a:t>
                      </a:r>
                      <a:r>
                        <a:rPr sz="1800" spc="-5" dirty="0">
                          <a:latin typeface="Arial Narrow"/>
                          <a:cs typeface="Arial Narrow"/>
                        </a:rPr>
                        <a:t>i</a:t>
                      </a:r>
                      <a:r>
                        <a:rPr sz="1800" spc="0" dirty="0">
                          <a:latin typeface="Arial Narrow"/>
                          <a:cs typeface="Arial Narrow"/>
                        </a:rPr>
                        <a:t>ty</a:t>
                      </a:r>
                      <a:endParaRPr sz="1800">
                        <a:latin typeface="Arial Narrow"/>
                        <a:cs typeface="Arial Narrow"/>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04"/>
                  </a:ext>
                </a:extLst>
              </a:tr>
              <a:tr h="232109">
                <a:tc>
                  <a:txBody>
                    <a:bodyPr/>
                    <a:lstStyle/>
                    <a:p>
                      <a:pPr marL="37465">
                        <a:lnSpc>
                          <a:spcPct val="100000"/>
                        </a:lnSpc>
                      </a:pPr>
                      <a:r>
                        <a:rPr sz="1800" dirty="0">
                          <a:latin typeface="Arial Narrow"/>
                          <a:cs typeface="Arial Narrow"/>
                        </a:rPr>
                        <a:t>5.   </a:t>
                      </a:r>
                      <a:r>
                        <a:rPr sz="1800" spc="-120" dirty="0">
                          <a:latin typeface="Arial Narrow"/>
                          <a:cs typeface="Arial Narrow"/>
                        </a:rPr>
                        <a:t> </a:t>
                      </a:r>
                      <a:r>
                        <a:rPr sz="1800" spc="0" dirty="0">
                          <a:latin typeface="Arial Narrow"/>
                          <a:cs typeface="Arial Narrow"/>
                        </a:rPr>
                        <a:t>Le</a:t>
                      </a:r>
                      <a:r>
                        <a:rPr sz="1800" spc="-10" dirty="0">
                          <a:latin typeface="Arial Narrow"/>
                          <a:cs typeface="Arial Narrow"/>
                        </a:rPr>
                        <a:t>a</a:t>
                      </a:r>
                      <a:r>
                        <a:rPr sz="1800" spc="0" dirty="0">
                          <a:latin typeface="Arial Narrow"/>
                          <a:cs typeface="Arial Narrow"/>
                        </a:rPr>
                        <a:t>ds</a:t>
                      </a:r>
                      <a:r>
                        <a:rPr sz="1800" spc="-5" dirty="0">
                          <a:latin typeface="Arial Narrow"/>
                          <a:cs typeface="Arial Narrow"/>
                        </a:rPr>
                        <a:t> </a:t>
                      </a:r>
                      <a:r>
                        <a:rPr sz="1800" spc="0" dirty="0">
                          <a:latin typeface="Arial Narrow"/>
                          <a:cs typeface="Arial Narrow"/>
                        </a:rPr>
                        <a:t>in </a:t>
                      </a:r>
                      <a:r>
                        <a:rPr sz="1800" spc="-10" dirty="0">
                          <a:latin typeface="Arial Narrow"/>
                          <a:cs typeface="Arial Narrow"/>
                        </a:rPr>
                        <a:t>t</a:t>
                      </a:r>
                      <a:r>
                        <a:rPr sz="1800" spc="0" dirty="0">
                          <a:latin typeface="Arial Narrow"/>
                          <a:cs typeface="Arial Narrow"/>
                        </a:rPr>
                        <a:t>he</a:t>
                      </a:r>
                      <a:r>
                        <a:rPr sz="1800" spc="-10" dirty="0">
                          <a:latin typeface="Arial Narrow"/>
                          <a:cs typeface="Arial Narrow"/>
                        </a:rPr>
                        <a:t> </a:t>
                      </a:r>
                      <a:r>
                        <a:rPr sz="1800" spc="0" dirty="0">
                          <a:latin typeface="Arial Narrow"/>
                          <a:cs typeface="Arial Narrow"/>
                        </a:rPr>
                        <a:t>pre</a:t>
                      </a:r>
                      <a:r>
                        <a:rPr sz="1800" spc="-10" dirty="0">
                          <a:latin typeface="Arial Narrow"/>
                          <a:cs typeface="Arial Narrow"/>
                        </a:rPr>
                        <a:t>p</a:t>
                      </a:r>
                      <a:r>
                        <a:rPr sz="1800" spc="0" dirty="0">
                          <a:latin typeface="Arial Narrow"/>
                          <a:cs typeface="Arial Narrow"/>
                        </a:rPr>
                        <a:t>aration</a:t>
                      </a:r>
                      <a:r>
                        <a:rPr sz="1800" spc="-5" dirty="0">
                          <a:latin typeface="Arial Narrow"/>
                          <a:cs typeface="Arial Narrow"/>
                        </a:rPr>
                        <a:t> </a:t>
                      </a:r>
                      <a:r>
                        <a:rPr sz="1800" spc="5" dirty="0">
                          <a:latin typeface="Arial Narrow"/>
                          <a:cs typeface="Arial Narrow"/>
                        </a:rPr>
                        <a:t>a</a:t>
                      </a:r>
                      <a:r>
                        <a:rPr sz="1800" spc="-10" dirty="0">
                          <a:latin typeface="Arial Narrow"/>
                          <a:cs typeface="Arial Narrow"/>
                        </a:rPr>
                        <a:t>n</a:t>
                      </a:r>
                      <a:r>
                        <a:rPr sz="1800" spc="0" dirty="0">
                          <a:latin typeface="Arial Narrow"/>
                          <a:cs typeface="Arial Narrow"/>
                        </a:rPr>
                        <a:t>d </a:t>
                      </a:r>
                      <a:r>
                        <a:rPr sz="1800" spc="5" dirty="0">
                          <a:latin typeface="Arial Narrow"/>
                          <a:cs typeface="Arial Narrow"/>
                        </a:rPr>
                        <a:t>e</a:t>
                      </a:r>
                      <a:r>
                        <a:rPr sz="1800" spc="0" dirty="0">
                          <a:latin typeface="Arial Narrow"/>
                          <a:cs typeface="Arial Narrow"/>
                        </a:rPr>
                        <a:t>nr</a:t>
                      </a:r>
                      <a:r>
                        <a:rPr sz="1800" spc="-10" dirty="0">
                          <a:latin typeface="Arial Narrow"/>
                          <a:cs typeface="Arial Narrow"/>
                        </a:rPr>
                        <a:t>i</a:t>
                      </a:r>
                      <a:r>
                        <a:rPr sz="1800" spc="0" dirty="0">
                          <a:latin typeface="Arial Narrow"/>
                          <a:cs typeface="Arial Narrow"/>
                        </a:rPr>
                        <a:t>ch</a:t>
                      </a:r>
                      <a:r>
                        <a:rPr sz="1800" spc="-5" dirty="0">
                          <a:latin typeface="Arial Narrow"/>
                          <a:cs typeface="Arial Narrow"/>
                        </a:rPr>
                        <a:t>m</a:t>
                      </a:r>
                      <a:r>
                        <a:rPr sz="1800" spc="-10" dirty="0">
                          <a:latin typeface="Arial Narrow"/>
                          <a:cs typeface="Arial Narrow"/>
                        </a:rPr>
                        <a:t>e</a:t>
                      </a:r>
                      <a:r>
                        <a:rPr sz="1800" spc="0" dirty="0">
                          <a:latin typeface="Arial Narrow"/>
                          <a:cs typeface="Arial Narrow"/>
                        </a:rPr>
                        <a:t>nt </a:t>
                      </a:r>
                      <a:r>
                        <a:rPr sz="1800" spc="-10" dirty="0">
                          <a:latin typeface="Arial Narrow"/>
                          <a:cs typeface="Arial Narrow"/>
                        </a:rPr>
                        <a:t>o</a:t>
                      </a:r>
                      <a:r>
                        <a:rPr sz="1800" spc="0" dirty="0">
                          <a:latin typeface="Arial Narrow"/>
                          <a:cs typeface="Arial Narrow"/>
                        </a:rPr>
                        <a:t>f cur</a:t>
                      </a:r>
                      <a:r>
                        <a:rPr sz="1800" spc="-10" dirty="0">
                          <a:latin typeface="Arial Narrow"/>
                          <a:cs typeface="Arial Narrow"/>
                        </a:rPr>
                        <a:t>r</a:t>
                      </a:r>
                      <a:r>
                        <a:rPr sz="1800" spc="0" dirty="0">
                          <a:latin typeface="Arial Narrow"/>
                          <a:cs typeface="Arial Narrow"/>
                        </a:rPr>
                        <a:t>iculum</a:t>
                      </a:r>
                      <a:endParaRPr sz="1800">
                        <a:latin typeface="Arial Narrow"/>
                        <a:cs typeface="Arial Narrow"/>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05"/>
                  </a:ext>
                </a:extLst>
              </a:tr>
              <a:tr h="232109">
                <a:tc>
                  <a:txBody>
                    <a:bodyPr/>
                    <a:lstStyle/>
                    <a:p>
                      <a:pPr marL="37465">
                        <a:lnSpc>
                          <a:spcPct val="100000"/>
                        </a:lnSpc>
                      </a:pPr>
                      <a:r>
                        <a:rPr sz="1800" dirty="0">
                          <a:latin typeface="Arial Narrow"/>
                          <a:cs typeface="Arial Narrow"/>
                        </a:rPr>
                        <a:t>6.   </a:t>
                      </a:r>
                      <a:r>
                        <a:rPr sz="1800" spc="-120" dirty="0">
                          <a:latin typeface="Arial Narrow"/>
                          <a:cs typeface="Arial Narrow"/>
                        </a:rPr>
                        <a:t> </a:t>
                      </a:r>
                      <a:r>
                        <a:rPr sz="1800" spc="0" dirty="0">
                          <a:latin typeface="Arial Narrow"/>
                          <a:cs typeface="Arial Narrow"/>
                        </a:rPr>
                        <a:t>I</a:t>
                      </a:r>
                      <a:r>
                        <a:rPr sz="1800" spc="5" dirty="0">
                          <a:latin typeface="Arial Narrow"/>
                          <a:cs typeface="Arial Narrow"/>
                        </a:rPr>
                        <a:t>n</a:t>
                      </a:r>
                      <a:r>
                        <a:rPr sz="1800" spc="0" dirty="0">
                          <a:latin typeface="Arial Narrow"/>
                          <a:cs typeface="Arial Narrow"/>
                        </a:rPr>
                        <a:t>itiates</a:t>
                      </a:r>
                      <a:r>
                        <a:rPr sz="1800" spc="-15" dirty="0">
                          <a:latin typeface="Arial Narrow"/>
                          <a:cs typeface="Arial Narrow"/>
                        </a:rPr>
                        <a:t> </a:t>
                      </a:r>
                      <a:r>
                        <a:rPr sz="1800" spc="5" dirty="0">
                          <a:latin typeface="Arial Narrow"/>
                          <a:cs typeface="Arial Narrow"/>
                        </a:rPr>
                        <a:t>p</a:t>
                      </a:r>
                      <a:r>
                        <a:rPr sz="1800" spc="0" dirty="0">
                          <a:latin typeface="Arial Narrow"/>
                          <a:cs typeface="Arial Narrow"/>
                        </a:rPr>
                        <a:t>rograms</a:t>
                      </a:r>
                      <a:r>
                        <a:rPr sz="1800" spc="-15" dirty="0">
                          <a:latin typeface="Arial Narrow"/>
                          <a:cs typeface="Arial Narrow"/>
                        </a:rPr>
                        <a:t> </a:t>
                      </a:r>
                      <a:r>
                        <a:rPr sz="1800" spc="0" dirty="0">
                          <a:latin typeface="Arial Narrow"/>
                          <a:cs typeface="Arial Narrow"/>
                        </a:rPr>
                        <a:t>a</a:t>
                      </a:r>
                      <a:r>
                        <a:rPr sz="1800" spc="-10" dirty="0">
                          <a:latin typeface="Arial Narrow"/>
                          <a:cs typeface="Arial Narrow"/>
                        </a:rPr>
                        <a:t>n</a:t>
                      </a:r>
                      <a:r>
                        <a:rPr sz="1800" spc="0" dirty="0">
                          <a:latin typeface="Arial Narrow"/>
                          <a:cs typeface="Arial Narrow"/>
                        </a:rPr>
                        <a:t>d </a:t>
                      </a:r>
                      <a:r>
                        <a:rPr sz="1800" spc="5" dirty="0">
                          <a:latin typeface="Arial Narrow"/>
                          <a:cs typeface="Arial Narrow"/>
                        </a:rPr>
                        <a:t>p</a:t>
                      </a:r>
                      <a:r>
                        <a:rPr sz="1800" spc="0" dirty="0">
                          <a:latin typeface="Arial Narrow"/>
                          <a:cs typeface="Arial Narrow"/>
                        </a:rPr>
                        <a:t>roj</a:t>
                      </a:r>
                      <a:r>
                        <a:rPr sz="1800" spc="-10" dirty="0">
                          <a:latin typeface="Arial Narrow"/>
                          <a:cs typeface="Arial Narrow"/>
                        </a:rPr>
                        <a:t>e</a:t>
                      </a:r>
                      <a:r>
                        <a:rPr sz="1800" spc="0" dirty="0">
                          <a:latin typeface="Arial Narrow"/>
                          <a:cs typeface="Arial Narrow"/>
                        </a:rPr>
                        <a:t>cts t</a:t>
                      </a:r>
                      <a:r>
                        <a:rPr sz="1800" spc="5" dirty="0">
                          <a:latin typeface="Arial Narrow"/>
                          <a:cs typeface="Arial Narrow"/>
                        </a:rPr>
                        <a:t>h</a:t>
                      </a:r>
                      <a:r>
                        <a:rPr sz="1800" spc="-10" dirty="0">
                          <a:latin typeface="Arial Narrow"/>
                          <a:cs typeface="Arial Narrow"/>
                        </a:rPr>
                        <a:t>a</a:t>
                      </a:r>
                      <a:r>
                        <a:rPr sz="1800" spc="0" dirty="0">
                          <a:latin typeface="Arial Narrow"/>
                          <a:cs typeface="Arial Narrow"/>
                        </a:rPr>
                        <a:t>t can</a:t>
                      </a:r>
                      <a:r>
                        <a:rPr sz="1800" spc="-10" dirty="0">
                          <a:latin typeface="Arial Narrow"/>
                          <a:cs typeface="Arial Narrow"/>
                        </a:rPr>
                        <a:t> </a:t>
                      </a:r>
                      <a:r>
                        <a:rPr sz="1800" spc="5" dirty="0">
                          <a:latin typeface="Arial Narrow"/>
                          <a:cs typeface="Arial Narrow"/>
                        </a:rPr>
                        <a:t>e</a:t>
                      </a:r>
                      <a:r>
                        <a:rPr sz="1800" spc="-10" dirty="0">
                          <a:latin typeface="Arial Narrow"/>
                          <a:cs typeface="Arial Narrow"/>
                        </a:rPr>
                        <a:t>n</a:t>
                      </a:r>
                      <a:r>
                        <a:rPr sz="1800" spc="0" dirty="0">
                          <a:latin typeface="Arial Narrow"/>
                          <a:cs typeface="Arial Narrow"/>
                        </a:rPr>
                        <a:t>h</a:t>
                      </a:r>
                      <a:r>
                        <a:rPr sz="1800" spc="-10" dirty="0">
                          <a:latin typeface="Arial Narrow"/>
                          <a:cs typeface="Arial Narrow"/>
                        </a:rPr>
                        <a:t>a</a:t>
                      </a:r>
                      <a:r>
                        <a:rPr sz="1800" spc="0" dirty="0">
                          <a:latin typeface="Arial Narrow"/>
                          <a:cs typeface="Arial Narrow"/>
                        </a:rPr>
                        <a:t>nce </a:t>
                      </a:r>
                      <a:r>
                        <a:rPr sz="1800" spc="-10" dirty="0">
                          <a:latin typeface="Arial Narrow"/>
                          <a:cs typeface="Arial Narrow"/>
                        </a:rPr>
                        <a:t>t</a:t>
                      </a:r>
                      <a:r>
                        <a:rPr sz="1800" spc="0" dirty="0">
                          <a:latin typeface="Arial Narrow"/>
                          <a:cs typeface="Arial Narrow"/>
                        </a:rPr>
                        <a:t>he </a:t>
                      </a:r>
                      <a:r>
                        <a:rPr sz="1800" spc="-10" dirty="0">
                          <a:latin typeface="Arial Narrow"/>
                          <a:cs typeface="Arial Narrow"/>
                        </a:rPr>
                        <a:t>cu</a:t>
                      </a:r>
                      <a:r>
                        <a:rPr sz="1800" spc="0" dirty="0">
                          <a:latin typeface="Arial Narrow"/>
                          <a:cs typeface="Arial Narrow"/>
                        </a:rPr>
                        <a:t>r</a:t>
                      </a:r>
                      <a:r>
                        <a:rPr sz="1800" spc="-10" dirty="0">
                          <a:latin typeface="Arial Narrow"/>
                          <a:cs typeface="Arial Narrow"/>
                        </a:rPr>
                        <a:t>r</a:t>
                      </a:r>
                      <a:r>
                        <a:rPr sz="1800" spc="0" dirty="0">
                          <a:latin typeface="Arial Narrow"/>
                          <a:cs typeface="Arial Narrow"/>
                        </a:rPr>
                        <a:t>iculum</a:t>
                      </a:r>
                      <a:r>
                        <a:rPr sz="1800" spc="-5" dirty="0">
                          <a:latin typeface="Arial Narrow"/>
                          <a:cs typeface="Arial Narrow"/>
                        </a:rPr>
                        <a:t> </a:t>
                      </a:r>
                      <a:r>
                        <a:rPr sz="1800" spc="5" dirty="0">
                          <a:latin typeface="Arial Narrow"/>
                          <a:cs typeface="Arial Narrow"/>
                        </a:rPr>
                        <a:t>a</a:t>
                      </a:r>
                      <a:r>
                        <a:rPr sz="1800" spc="0" dirty="0">
                          <a:latin typeface="Arial Narrow"/>
                          <a:cs typeface="Arial Narrow"/>
                        </a:rPr>
                        <a:t>nd its i</a:t>
                      </a:r>
                      <a:r>
                        <a:rPr sz="1800" spc="-10" dirty="0">
                          <a:latin typeface="Arial Narrow"/>
                          <a:cs typeface="Arial Narrow"/>
                        </a:rPr>
                        <a:t>m</a:t>
                      </a:r>
                      <a:r>
                        <a:rPr sz="1800" spc="0" dirty="0">
                          <a:latin typeface="Arial Narrow"/>
                          <a:cs typeface="Arial Narrow"/>
                        </a:rPr>
                        <a:t>plem</a:t>
                      </a:r>
                      <a:r>
                        <a:rPr sz="1800" spc="-10" dirty="0">
                          <a:latin typeface="Arial Narrow"/>
                          <a:cs typeface="Arial Narrow"/>
                        </a:rPr>
                        <a:t>e</a:t>
                      </a:r>
                      <a:r>
                        <a:rPr sz="1800" spc="0" dirty="0">
                          <a:latin typeface="Arial Narrow"/>
                          <a:cs typeface="Arial Narrow"/>
                        </a:rPr>
                        <a:t>nt</a:t>
                      </a:r>
                      <a:r>
                        <a:rPr sz="1800" spc="-5" dirty="0">
                          <a:latin typeface="Arial Narrow"/>
                          <a:cs typeface="Arial Narrow"/>
                        </a:rPr>
                        <a:t>a</a:t>
                      </a:r>
                      <a:r>
                        <a:rPr sz="1800" spc="0" dirty="0">
                          <a:latin typeface="Arial Narrow"/>
                          <a:cs typeface="Arial Narrow"/>
                        </a:rPr>
                        <a:t>tion</a:t>
                      </a:r>
                      <a:endParaRPr sz="1800">
                        <a:latin typeface="Arial Narrow"/>
                        <a:cs typeface="Arial Narrow"/>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06"/>
                  </a:ext>
                </a:extLst>
              </a:tr>
              <a:tr h="232109">
                <a:tc>
                  <a:txBody>
                    <a:bodyPr/>
                    <a:lstStyle/>
                    <a:p>
                      <a:pPr marL="37465">
                        <a:lnSpc>
                          <a:spcPct val="100000"/>
                        </a:lnSpc>
                      </a:pPr>
                      <a:r>
                        <a:rPr sz="1800" dirty="0">
                          <a:latin typeface="Arial Narrow"/>
                          <a:cs typeface="Arial Narrow"/>
                        </a:rPr>
                        <a:t>7.   </a:t>
                      </a:r>
                      <a:r>
                        <a:rPr sz="1800" spc="-120" dirty="0">
                          <a:latin typeface="Arial Narrow"/>
                          <a:cs typeface="Arial Narrow"/>
                        </a:rPr>
                        <a:t> </a:t>
                      </a:r>
                      <a:r>
                        <a:rPr sz="1800" spc="0" dirty="0">
                          <a:latin typeface="Arial Narrow"/>
                          <a:cs typeface="Arial Narrow"/>
                        </a:rPr>
                        <a:t>Le</a:t>
                      </a:r>
                      <a:r>
                        <a:rPr sz="1800" spc="-10" dirty="0">
                          <a:latin typeface="Arial Narrow"/>
                          <a:cs typeface="Arial Narrow"/>
                        </a:rPr>
                        <a:t>a</a:t>
                      </a:r>
                      <a:r>
                        <a:rPr sz="1800" spc="0" dirty="0">
                          <a:latin typeface="Arial Narrow"/>
                          <a:cs typeface="Arial Narrow"/>
                        </a:rPr>
                        <a:t>ds</a:t>
                      </a:r>
                      <a:r>
                        <a:rPr sz="1800" spc="-5" dirty="0">
                          <a:latin typeface="Arial Narrow"/>
                          <a:cs typeface="Arial Narrow"/>
                        </a:rPr>
                        <a:t> </a:t>
                      </a:r>
                      <a:r>
                        <a:rPr sz="1800" spc="0" dirty="0">
                          <a:latin typeface="Arial Narrow"/>
                          <a:cs typeface="Arial Narrow"/>
                        </a:rPr>
                        <a:t>c</a:t>
                      </a:r>
                      <a:r>
                        <a:rPr sz="1800" spc="5" dirty="0">
                          <a:latin typeface="Arial Narrow"/>
                          <a:cs typeface="Arial Narrow"/>
                        </a:rPr>
                        <a:t>o</a:t>
                      </a:r>
                      <a:r>
                        <a:rPr sz="1800" spc="0" dirty="0">
                          <a:latin typeface="Arial Narrow"/>
                          <a:cs typeface="Arial Narrow"/>
                        </a:rPr>
                        <a:t>l</a:t>
                      </a:r>
                      <a:r>
                        <a:rPr sz="1800" spc="-10" dirty="0">
                          <a:latin typeface="Arial Narrow"/>
                          <a:cs typeface="Arial Narrow"/>
                        </a:rPr>
                        <a:t>l</a:t>
                      </a:r>
                      <a:r>
                        <a:rPr sz="1800" spc="0" dirty="0">
                          <a:latin typeface="Arial Narrow"/>
                          <a:cs typeface="Arial Narrow"/>
                        </a:rPr>
                        <a:t>e</a:t>
                      </a:r>
                      <a:r>
                        <a:rPr sz="1800" spc="-10" dirty="0">
                          <a:latin typeface="Arial Narrow"/>
                          <a:cs typeface="Arial Narrow"/>
                        </a:rPr>
                        <a:t>a</a:t>
                      </a:r>
                      <a:r>
                        <a:rPr sz="1800" spc="0" dirty="0">
                          <a:latin typeface="Arial Narrow"/>
                          <a:cs typeface="Arial Narrow"/>
                        </a:rPr>
                        <a:t>g</a:t>
                      </a:r>
                      <a:r>
                        <a:rPr sz="1800" spc="-10" dirty="0">
                          <a:latin typeface="Arial Narrow"/>
                          <a:cs typeface="Arial Narrow"/>
                        </a:rPr>
                        <a:t>u</a:t>
                      </a:r>
                      <a:r>
                        <a:rPr sz="1800" spc="0" dirty="0">
                          <a:latin typeface="Arial Narrow"/>
                          <a:cs typeface="Arial Narrow"/>
                        </a:rPr>
                        <a:t>es</a:t>
                      </a:r>
                      <a:r>
                        <a:rPr sz="1800" spc="-5" dirty="0">
                          <a:latin typeface="Arial Narrow"/>
                          <a:cs typeface="Arial Narrow"/>
                        </a:rPr>
                        <a:t> </a:t>
                      </a:r>
                      <a:r>
                        <a:rPr sz="1800" spc="0" dirty="0">
                          <a:latin typeface="Arial Narrow"/>
                          <a:cs typeface="Arial Narrow"/>
                        </a:rPr>
                        <a:t>in </a:t>
                      </a:r>
                      <a:r>
                        <a:rPr sz="1800" spc="-10" dirty="0">
                          <a:latin typeface="Arial Narrow"/>
                          <a:cs typeface="Arial Narrow"/>
                        </a:rPr>
                        <a:t>t</a:t>
                      </a:r>
                      <a:r>
                        <a:rPr sz="1800" spc="0" dirty="0">
                          <a:latin typeface="Arial Narrow"/>
                          <a:cs typeface="Arial Narrow"/>
                        </a:rPr>
                        <a:t>he</a:t>
                      </a:r>
                      <a:r>
                        <a:rPr sz="1800" spc="-10" dirty="0">
                          <a:latin typeface="Arial Narrow"/>
                          <a:cs typeface="Arial Narrow"/>
                        </a:rPr>
                        <a:t> </a:t>
                      </a:r>
                      <a:r>
                        <a:rPr sz="1800" spc="0" dirty="0">
                          <a:latin typeface="Arial Narrow"/>
                          <a:cs typeface="Arial Narrow"/>
                        </a:rPr>
                        <a:t>de</a:t>
                      </a:r>
                      <a:r>
                        <a:rPr sz="1800" spc="-15" dirty="0">
                          <a:latin typeface="Arial Narrow"/>
                          <a:cs typeface="Arial Narrow"/>
                        </a:rPr>
                        <a:t>s</a:t>
                      </a:r>
                      <a:r>
                        <a:rPr sz="1800" spc="0" dirty="0">
                          <a:latin typeface="Arial Narrow"/>
                          <a:cs typeface="Arial Narrow"/>
                        </a:rPr>
                        <a:t>ig</a:t>
                      </a:r>
                      <a:r>
                        <a:rPr sz="1800" spc="5" dirty="0">
                          <a:latin typeface="Arial Narrow"/>
                          <a:cs typeface="Arial Narrow"/>
                        </a:rPr>
                        <a:t>n</a:t>
                      </a:r>
                      <a:r>
                        <a:rPr sz="1800" spc="0" dirty="0">
                          <a:latin typeface="Arial Narrow"/>
                          <a:cs typeface="Arial Narrow"/>
                        </a:rPr>
                        <a:t>, e</a:t>
                      </a:r>
                      <a:r>
                        <a:rPr sz="1800" spc="-15" dirty="0">
                          <a:latin typeface="Arial Narrow"/>
                          <a:cs typeface="Arial Narrow"/>
                        </a:rPr>
                        <a:t>v</a:t>
                      </a:r>
                      <a:r>
                        <a:rPr sz="1800" spc="0" dirty="0">
                          <a:latin typeface="Arial Narrow"/>
                          <a:cs typeface="Arial Narrow"/>
                        </a:rPr>
                        <a:t>alu</a:t>
                      </a:r>
                      <a:r>
                        <a:rPr sz="1800" spc="5" dirty="0">
                          <a:latin typeface="Arial Narrow"/>
                          <a:cs typeface="Arial Narrow"/>
                        </a:rPr>
                        <a:t>a</a:t>
                      </a:r>
                      <a:r>
                        <a:rPr sz="1800" spc="0" dirty="0">
                          <a:latin typeface="Arial Narrow"/>
                          <a:cs typeface="Arial Narrow"/>
                        </a:rPr>
                        <a:t>t</a:t>
                      </a:r>
                      <a:r>
                        <a:rPr sz="1800" spc="-15" dirty="0">
                          <a:latin typeface="Arial Narrow"/>
                          <a:cs typeface="Arial Narrow"/>
                        </a:rPr>
                        <a:t>i</a:t>
                      </a:r>
                      <a:r>
                        <a:rPr sz="1800" spc="0" dirty="0">
                          <a:latin typeface="Arial Narrow"/>
                          <a:cs typeface="Arial Narrow"/>
                        </a:rPr>
                        <a:t>on, </a:t>
                      </a:r>
                      <a:r>
                        <a:rPr sz="1800" spc="-15" dirty="0">
                          <a:latin typeface="Arial Narrow"/>
                          <a:cs typeface="Arial Narrow"/>
                        </a:rPr>
                        <a:t>i</a:t>
                      </a:r>
                      <a:r>
                        <a:rPr sz="1800" spc="0" dirty="0">
                          <a:latin typeface="Arial Narrow"/>
                          <a:cs typeface="Arial Narrow"/>
                        </a:rPr>
                        <a:t>nt</a:t>
                      </a:r>
                      <a:r>
                        <a:rPr sz="1800" spc="5" dirty="0">
                          <a:latin typeface="Arial Narrow"/>
                          <a:cs typeface="Arial Narrow"/>
                        </a:rPr>
                        <a:t>e</a:t>
                      </a:r>
                      <a:r>
                        <a:rPr sz="1800" spc="0" dirty="0">
                          <a:latin typeface="Arial Narrow"/>
                          <a:cs typeface="Arial Narrow"/>
                        </a:rPr>
                        <a:t>rpr</a:t>
                      </a:r>
                      <a:r>
                        <a:rPr sz="1800" spc="-10" dirty="0">
                          <a:latin typeface="Arial Narrow"/>
                          <a:cs typeface="Arial Narrow"/>
                        </a:rPr>
                        <a:t>e</a:t>
                      </a:r>
                      <a:r>
                        <a:rPr sz="1800" spc="0" dirty="0">
                          <a:latin typeface="Arial Narrow"/>
                          <a:cs typeface="Arial Narrow"/>
                        </a:rPr>
                        <a:t>t</a:t>
                      </a:r>
                      <a:r>
                        <a:rPr sz="1800" spc="5" dirty="0">
                          <a:latin typeface="Arial Narrow"/>
                          <a:cs typeface="Arial Narrow"/>
                        </a:rPr>
                        <a:t>a</a:t>
                      </a:r>
                      <a:r>
                        <a:rPr sz="1800" spc="0" dirty="0">
                          <a:latin typeface="Arial Narrow"/>
                          <a:cs typeface="Arial Narrow"/>
                        </a:rPr>
                        <a:t>ti</a:t>
                      </a:r>
                      <a:r>
                        <a:rPr sz="1800" spc="-10" dirty="0">
                          <a:latin typeface="Arial Narrow"/>
                          <a:cs typeface="Arial Narrow"/>
                        </a:rPr>
                        <a:t>o</a:t>
                      </a:r>
                      <a:r>
                        <a:rPr sz="1800" spc="0" dirty="0">
                          <a:latin typeface="Arial Narrow"/>
                          <a:cs typeface="Arial Narrow"/>
                        </a:rPr>
                        <a:t>n </a:t>
                      </a:r>
                      <a:r>
                        <a:rPr sz="1800" spc="5" dirty="0">
                          <a:latin typeface="Arial Narrow"/>
                          <a:cs typeface="Arial Narrow"/>
                        </a:rPr>
                        <a:t>a</a:t>
                      </a:r>
                      <a:r>
                        <a:rPr sz="1800" spc="-10" dirty="0">
                          <a:latin typeface="Arial Narrow"/>
                          <a:cs typeface="Arial Narrow"/>
                        </a:rPr>
                        <a:t>n</a:t>
                      </a:r>
                      <a:r>
                        <a:rPr sz="1800" spc="0" dirty="0">
                          <a:latin typeface="Arial Narrow"/>
                          <a:cs typeface="Arial Narrow"/>
                        </a:rPr>
                        <a:t>d </a:t>
                      </a:r>
                      <a:r>
                        <a:rPr sz="1800" spc="-5" dirty="0">
                          <a:latin typeface="Arial Narrow"/>
                          <a:cs typeface="Arial Narrow"/>
                        </a:rPr>
                        <a:t>u</a:t>
                      </a:r>
                      <a:r>
                        <a:rPr sz="1800" spc="0" dirty="0">
                          <a:latin typeface="Arial Narrow"/>
                          <a:cs typeface="Arial Narrow"/>
                        </a:rPr>
                        <a:t>til</a:t>
                      </a:r>
                      <a:r>
                        <a:rPr sz="1800" spc="-10" dirty="0">
                          <a:latin typeface="Arial Narrow"/>
                          <a:cs typeface="Arial Narrow"/>
                        </a:rPr>
                        <a:t>i</a:t>
                      </a:r>
                      <a:r>
                        <a:rPr sz="1800" spc="0" dirty="0">
                          <a:latin typeface="Arial Narrow"/>
                          <a:cs typeface="Arial Narrow"/>
                        </a:rPr>
                        <a:t>zation</a:t>
                      </a:r>
                      <a:r>
                        <a:rPr sz="1800" spc="-10" dirty="0">
                          <a:latin typeface="Arial Narrow"/>
                          <a:cs typeface="Arial Narrow"/>
                        </a:rPr>
                        <a:t> </a:t>
                      </a:r>
                      <a:r>
                        <a:rPr sz="1800" spc="0" dirty="0">
                          <a:latin typeface="Arial Narrow"/>
                          <a:cs typeface="Arial Narrow"/>
                        </a:rPr>
                        <a:t>of di</a:t>
                      </a:r>
                      <a:r>
                        <a:rPr sz="1800" spc="-15" dirty="0">
                          <a:latin typeface="Arial Narrow"/>
                          <a:cs typeface="Arial Narrow"/>
                        </a:rPr>
                        <a:t>f</a:t>
                      </a:r>
                      <a:r>
                        <a:rPr sz="1800" spc="45" dirty="0">
                          <a:latin typeface="Arial Narrow"/>
                          <a:cs typeface="Arial Narrow"/>
                        </a:rPr>
                        <a:t>f</a:t>
                      </a:r>
                      <a:r>
                        <a:rPr sz="1800" spc="0" dirty="0">
                          <a:latin typeface="Arial Narrow"/>
                          <a:cs typeface="Arial Narrow"/>
                        </a:rPr>
                        <a:t>ere</a:t>
                      </a:r>
                      <a:r>
                        <a:rPr sz="1800" spc="-10" dirty="0">
                          <a:latin typeface="Arial Narrow"/>
                          <a:cs typeface="Arial Narrow"/>
                        </a:rPr>
                        <a:t>n</a:t>
                      </a:r>
                      <a:r>
                        <a:rPr sz="1800" spc="0" dirty="0">
                          <a:latin typeface="Arial Narrow"/>
                          <a:cs typeface="Arial Narrow"/>
                        </a:rPr>
                        <a:t>t</a:t>
                      </a:r>
                      <a:r>
                        <a:rPr sz="1800" spc="-10" dirty="0">
                          <a:latin typeface="Arial Narrow"/>
                          <a:cs typeface="Arial Narrow"/>
                        </a:rPr>
                        <a:t> </a:t>
                      </a:r>
                      <a:r>
                        <a:rPr sz="1800" spc="0" dirty="0">
                          <a:latin typeface="Arial Narrow"/>
                          <a:cs typeface="Arial Narrow"/>
                        </a:rPr>
                        <a:t>ty</a:t>
                      </a:r>
                      <a:r>
                        <a:rPr sz="1800" spc="5" dirty="0">
                          <a:latin typeface="Arial Narrow"/>
                          <a:cs typeface="Arial Narrow"/>
                        </a:rPr>
                        <a:t>p</a:t>
                      </a:r>
                      <a:r>
                        <a:rPr sz="1800" spc="0" dirty="0">
                          <a:latin typeface="Arial Narrow"/>
                          <a:cs typeface="Arial Narrow"/>
                        </a:rPr>
                        <a:t>es</a:t>
                      </a:r>
                      <a:r>
                        <a:rPr sz="1800" spc="-10" dirty="0">
                          <a:latin typeface="Arial Narrow"/>
                          <a:cs typeface="Arial Narrow"/>
                        </a:rPr>
                        <a:t> </a:t>
                      </a:r>
                      <a:r>
                        <a:rPr sz="1800" spc="0" dirty="0">
                          <a:latin typeface="Arial Narrow"/>
                          <a:cs typeface="Arial Narrow"/>
                        </a:rPr>
                        <a:t>of as</a:t>
                      </a:r>
                      <a:r>
                        <a:rPr sz="1800" spc="-15" dirty="0">
                          <a:latin typeface="Arial Narrow"/>
                          <a:cs typeface="Arial Narrow"/>
                        </a:rPr>
                        <a:t>s</a:t>
                      </a:r>
                      <a:r>
                        <a:rPr sz="1800" spc="0" dirty="0">
                          <a:latin typeface="Arial Narrow"/>
                          <a:cs typeface="Arial Narrow"/>
                        </a:rPr>
                        <a:t>ess</a:t>
                      </a:r>
                      <a:r>
                        <a:rPr sz="1800" spc="-5" dirty="0">
                          <a:latin typeface="Arial Narrow"/>
                          <a:cs typeface="Arial Narrow"/>
                        </a:rPr>
                        <a:t>m</a:t>
                      </a:r>
                      <a:r>
                        <a:rPr sz="1800" spc="0" dirty="0">
                          <a:latin typeface="Arial Narrow"/>
                          <a:cs typeface="Arial Narrow"/>
                        </a:rPr>
                        <a:t>ent</a:t>
                      </a:r>
                      <a:r>
                        <a:rPr sz="1800" spc="-10" dirty="0">
                          <a:latin typeface="Arial Narrow"/>
                          <a:cs typeface="Arial Narrow"/>
                        </a:rPr>
                        <a:t> </a:t>
                      </a:r>
                      <a:r>
                        <a:rPr sz="1800" spc="0" dirty="0">
                          <a:latin typeface="Arial Narrow"/>
                          <a:cs typeface="Arial Narrow"/>
                        </a:rPr>
                        <a:t>t</a:t>
                      </a:r>
                      <a:r>
                        <a:rPr sz="1800" spc="5" dirty="0">
                          <a:latin typeface="Arial Narrow"/>
                          <a:cs typeface="Arial Narrow"/>
                        </a:rPr>
                        <a:t>o</a:t>
                      </a:r>
                      <a:r>
                        <a:rPr sz="1800" spc="0" dirty="0">
                          <a:latin typeface="Arial Narrow"/>
                          <a:cs typeface="Arial Narrow"/>
                        </a:rPr>
                        <a:t>ols</a:t>
                      </a:r>
                      <a:r>
                        <a:rPr sz="1800" spc="-15" dirty="0">
                          <a:latin typeface="Arial Narrow"/>
                          <a:cs typeface="Arial Narrow"/>
                        </a:rPr>
                        <a:t> </a:t>
                      </a:r>
                      <a:r>
                        <a:rPr sz="1800" spc="-10" dirty="0">
                          <a:latin typeface="Arial Narrow"/>
                          <a:cs typeface="Arial Narrow"/>
                        </a:rPr>
                        <a:t>f</a:t>
                      </a:r>
                      <a:r>
                        <a:rPr sz="1800" spc="0" dirty="0">
                          <a:latin typeface="Arial Narrow"/>
                          <a:cs typeface="Arial Narrow"/>
                        </a:rPr>
                        <a:t>or the i</a:t>
                      </a:r>
                      <a:r>
                        <a:rPr sz="1800" spc="-5" dirty="0">
                          <a:latin typeface="Arial Narrow"/>
                          <a:cs typeface="Arial Narrow"/>
                        </a:rPr>
                        <a:t>m</a:t>
                      </a:r>
                      <a:r>
                        <a:rPr sz="1800" spc="0" dirty="0">
                          <a:latin typeface="Arial Narrow"/>
                          <a:cs typeface="Arial Narrow"/>
                        </a:rPr>
                        <a:t>pro</a:t>
                      </a:r>
                      <a:r>
                        <a:rPr sz="1800" spc="-15" dirty="0">
                          <a:latin typeface="Arial Narrow"/>
                          <a:cs typeface="Arial Narrow"/>
                        </a:rPr>
                        <a:t>v</a:t>
                      </a:r>
                      <a:r>
                        <a:rPr sz="1800" spc="0" dirty="0">
                          <a:latin typeface="Arial Narrow"/>
                          <a:cs typeface="Arial Narrow"/>
                        </a:rPr>
                        <a:t>e</a:t>
                      </a:r>
                      <a:r>
                        <a:rPr sz="1800" spc="-5" dirty="0">
                          <a:latin typeface="Arial Narrow"/>
                          <a:cs typeface="Arial Narrow"/>
                        </a:rPr>
                        <a:t>m</a:t>
                      </a:r>
                      <a:r>
                        <a:rPr sz="1800" spc="0" dirty="0">
                          <a:latin typeface="Arial Narrow"/>
                          <a:cs typeface="Arial Narrow"/>
                        </a:rPr>
                        <a:t>ent</a:t>
                      </a:r>
                      <a:r>
                        <a:rPr sz="1800" spc="-10" dirty="0">
                          <a:latin typeface="Arial Narrow"/>
                          <a:cs typeface="Arial Narrow"/>
                        </a:rPr>
                        <a:t> </a:t>
                      </a:r>
                      <a:r>
                        <a:rPr sz="1800" spc="5" dirty="0">
                          <a:latin typeface="Arial Narrow"/>
                          <a:cs typeface="Arial Narrow"/>
                        </a:rPr>
                        <a:t>o</a:t>
                      </a:r>
                      <a:r>
                        <a:rPr sz="1800" spc="0" dirty="0">
                          <a:latin typeface="Arial Narrow"/>
                          <a:cs typeface="Arial Narrow"/>
                        </a:rPr>
                        <a:t>f</a:t>
                      </a:r>
                      <a:r>
                        <a:rPr sz="1800" spc="-10" dirty="0">
                          <a:latin typeface="Arial Narrow"/>
                          <a:cs typeface="Arial Narrow"/>
                        </a:rPr>
                        <a:t> </a:t>
                      </a:r>
                      <a:r>
                        <a:rPr sz="1800" spc="0" dirty="0">
                          <a:latin typeface="Arial Narrow"/>
                          <a:cs typeface="Arial Narrow"/>
                        </a:rPr>
                        <a:t>t</a:t>
                      </a:r>
                      <a:r>
                        <a:rPr sz="1800" spc="5" dirty="0">
                          <a:latin typeface="Arial Narrow"/>
                          <a:cs typeface="Arial Narrow"/>
                        </a:rPr>
                        <a:t>h</a:t>
                      </a:r>
                      <a:r>
                        <a:rPr sz="1800" spc="0" dirty="0">
                          <a:latin typeface="Arial Narrow"/>
                          <a:cs typeface="Arial Narrow"/>
                        </a:rPr>
                        <a:t>e</a:t>
                      </a:r>
                      <a:r>
                        <a:rPr sz="1800" spc="-10" dirty="0">
                          <a:latin typeface="Arial Narrow"/>
                          <a:cs typeface="Arial Narrow"/>
                        </a:rPr>
                        <a:t> t</a:t>
                      </a:r>
                      <a:r>
                        <a:rPr sz="1800" spc="0" dirty="0">
                          <a:latin typeface="Arial Narrow"/>
                          <a:cs typeface="Arial Narrow"/>
                        </a:rPr>
                        <a:t>eachi</a:t>
                      </a:r>
                      <a:r>
                        <a:rPr sz="1800" spc="-10" dirty="0">
                          <a:latin typeface="Arial Narrow"/>
                          <a:cs typeface="Arial Narrow"/>
                        </a:rPr>
                        <a:t>n</a:t>
                      </a:r>
                      <a:r>
                        <a:rPr sz="1800" spc="0" dirty="0">
                          <a:latin typeface="Arial Narrow"/>
                          <a:cs typeface="Arial Narrow"/>
                        </a:rPr>
                        <a:t>g </a:t>
                      </a:r>
                      <a:r>
                        <a:rPr sz="1800" spc="-5" dirty="0">
                          <a:latin typeface="Arial Narrow"/>
                          <a:cs typeface="Arial Narrow"/>
                        </a:rPr>
                        <a:t>a</a:t>
                      </a:r>
                      <a:r>
                        <a:rPr sz="1800" spc="0" dirty="0">
                          <a:latin typeface="Arial Narrow"/>
                          <a:cs typeface="Arial Narrow"/>
                        </a:rPr>
                        <a:t>nd l</a:t>
                      </a:r>
                      <a:r>
                        <a:rPr sz="1800" spc="-10" dirty="0">
                          <a:latin typeface="Arial Narrow"/>
                          <a:cs typeface="Arial Narrow"/>
                        </a:rPr>
                        <a:t>e</a:t>
                      </a:r>
                      <a:r>
                        <a:rPr sz="1800" spc="0" dirty="0">
                          <a:latin typeface="Arial Narrow"/>
                          <a:cs typeface="Arial Narrow"/>
                        </a:rPr>
                        <a:t>arni</a:t>
                      </a:r>
                      <a:r>
                        <a:rPr sz="1800" spc="-10" dirty="0">
                          <a:latin typeface="Arial Narrow"/>
                          <a:cs typeface="Arial Narrow"/>
                        </a:rPr>
                        <a:t>n</a:t>
                      </a:r>
                      <a:r>
                        <a:rPr sz="1800" spc="0" dirty="0">
                          <a:latin typeface="Arial Narrow"/>
                          <a:cs typeface="Arial Narrow"/>
                        </a:rPr>
                        <a:t>g </a:t>
                      </a:r>
                      <a:r>
                        <a:rPr sz="1800" spc="5" dirty="0">
                          <a:latin typeface="Arial Narrow"/>
                          <a:cs typeface="Arial Narrow"/>
                        </a:rPr>
                        <a:t>p</a:t>
                      </a:r>
                      <a:r>
                        <a:rPr sz="1800" spc="0" dirty="0">
                          <a:latin typeface="Arial Narrow"/>
                          <a:cs typeface="Arial Narrow"/>
                        </a:rPr>
                        <a:t>ro</a:t>
                      </a:r>
                      <a:r>
                        <a:rPr sz="1800" spc="-15" dirty="0">
                          <a:latin typeface="Arial Narrow"/>
                          <a:cs typeface="Arial Narrow"/>
                        </a:rPr>
                        <a:t>c</a:t>
                      </a:r>
                      <a:r>
                        <a:rPr sz="1800" spc="-10" dirty="0">
                          <a:latin typeface="Arial Narrow"/>
                          <a:cs typeface="Arial Narrow"/>
                        </a:rPr>
                        <a:t>e</a:t>
                      </a:r>
                      <a:r>
                        <a:rPr sz="1800" spc="0" dirty="0">
                          <a:latin typeface="Arial Narrow"/>
                          <a:cs typeface="Arial Narrow"/>
                        </a:rPr>
                        <a:t>ss</a:t>
                      </a:r>
                      <a:endParaRPr sz="1800">
                        <a:latin typeface="Arial Narrow"/>
                        <a:cs typeface="Arial Narrow"/>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07"/>
                  </a:ext>
                </a:extLst>
              </a:tr>
              <a:tr h="232109">
                <a:tc>
                  <a:txBody>
                    <a:bodyPr/>
                    <a:lstStyle/>
                    <a:p>
                      <a:pPr marL="37465">
                        <a:lnSpc>
                          <a:spcPct val="100000"/>
                        </a:lnSpc>
                      </a:pPr>
                      <a:r>
                        <a:rPr sz="1800" dirty="0">
                          <a:latin typeface="Arial Narrow"/>
                          <a:cs typeface="Arial Narrow"/>
                        </a:rPr>
                        <a:t>8.   </a:t>
                      </a:r>
                      <a:r>
                        <a:rPr sz="1800" spc="-120" dirty="0">
                          <a:latin typeface="Arial Narrow"/>
                          <a:cs typeface="Arial Narrow"/>
                        </a:rPr>
                        <a:t> </a:t>
                      </a:r>
                      <a:r>
                        <a:rPr sz="1800" spc="0" dirty="0">
                          <a:latin typeface="Arial Narrow"/>
                          <a:cs typeface="Arial Narrow"/>
                        </a:rPr>
                        <a:t>Up</a:t>
                      </a:r>
                      <a:r>
                        <a:rPr sz="1800" spc="5" dirty="0">
                          <a:latin typeface="Arial Narrow"/>
                          <a:cs typeface="Arial Narrow"/>
                        </a:rPr>
                        <a:t>d</a:t>
                      </a:r>
                      <a:r>
                        <a:rPr sz="1800" spc="0" dirty="0">
                          <a:latin typeface="Arial Narrow"/>
                          <a:cs typeface="Arial Narrow"/>
                        </a:rPr>
                        <a:t>a</a:t>
                      </a:r>
                      <a:r>
                        <a:rPr sz="1800" spc="-10" dirty="0">
                          <a:latin typeface="Arial Narrow"/>
                          <a:cs typeface="Arial Narrow"/>
                        </a:rPr>
                        <a:t>t</a:t>
                      </a:r>
                      <a:r>
                        <a:rPr sz="1800" spc="0" dirty="0">
                          <a:latin typeface="Arial Narrow"/>
                          <a:cs typeface="Arial Narrow"/>
                        </a:rPr>
                        <a:t>es</a:t>
                      </a:r>
                      <a:r>
                        <a:rPr sz="1800" spc="-5" dirty="0">
                          <a:latin typeface="Arial Narrow"/>
                          <a:cs typeface="Arial Narrow"/>
                        </a:rPr>
                        <a:t> p</a:t>
                      </a:r>
                      <a:r>
                        <a:rPr sz="1800" spc="0" dirty="0">
                          <a:latin typeface="Arial Narrow"/>
                          <a:cs typeface="Arial Narrow"/>
                        </a:rPr>
                        <a:t>arents</a:t>
                      </a:r>
                      <a:r>
                        <a:rPr sz="1800" spc="-10" dirty="0">
                          <a:latin typeface="Arial Narrow"/>
                          <a:cs typeface="Arial Narrow"/>
                        </a:rPr>
                        <a:t>/</a:t>
                      </a:r>
                      <a:r>
                        <a:rPr sz="1800" spc="0" dirty="0">
                          <a:latin typeface="Arial Narrow"/>
                          <a:cs typeface="Arial Narrow"/>
                        </a:rPr>
                        <a:t>g</a:t>
                      </a:r>
                      <a:r>
                        <a:rPr sz="1800" spc="-10" dirty="0">
                          <a:latin typeface="Arial Narrow"/>
                          <a:cs typeface="Arial Narrow"/>
                        </a:rPr>
                        <a:t>u</a:t>
                      </a:r>
                      <a:r>
                        <a:rPr sz="1800" spc="0" dirty="0">
                          <a:latin typeface="Arial Narrow"/>
                          <a:cs typeface="Arial Narrow"/>
                        </a:rPr>
                        <a:t>ardians</a:t>
                      </a:r>
                      <a:r>
                        <a:rPr sz="1800" spc="-10" dirty="0">
                          <a:latin typeface="Arial Narrow"/>
                          <a:cs typeface="Arial Narrow"/>
                        </a:rPr>
                        <a:t> </a:t>
                      </a:r>
                      <a:r>
                        <a:rPr sz="1800" spc="0" dirty="0">
                          <a:latin typeface="Arial Narrow"/>
                          <a:cs typeface="Arial Narrow"/>
                        </a:rPr>
                        <a:t>on l</a:t>
                      </a:r>
                      <a:r>
                        <a:rPr sz="1800" spc="-10" dirty="0">
                          <a:latin typeface="Arial Narrow"/>
                          <a:cs typeface="Arial Narrow"/>
                        </a:rPr>
                        <a:t>e</a:t>
                      </a:r>
                      <a:r>
                        <a:rPr sz="1800" spc="0" dirty="0">
                          <a:latin typeface="Arial Narrow"/>
                          <a:cs typeface="Arial Narrow"/>
                        </a:rPr>
                        <a:t>arner </a:t>
                      </a:r>
                      <a:r>
                        <a:rPr sz="1800" spc="-10" dirty="0">
                          <a:latin typeface="Arial Narrow"/>
                          <a:cs typeface="Arial Narrow"/>
                        </a:rPr>
                        <a:t>n</a:t>
                      </a:r>
                      <a:r>
                        <a:rPr sz="1800" spc="0" dirty="0">
                          <a:latin typeface="Arial Narrow"/>
                          <a:cs typeface="Arial Narrow"/>
                        </a:rPr>
                        <a:t>eed</a:t>
                      </a:r>
                      <a:r>
                        <a:rPr sz="1800" spc="-15" dirty="0">
                          <a:latin typeface="Arial Narrow"/>
                          <a:cs typeface="Arial Narrow"/>
                        </a:rPr>
                        <a:t>s</a:t>
                      </a:r>
                      <a:r>
                        <a:rPr sz="1800" spc="0" dirty="0">
                          <a:latin typeface="Arial Narrow"/>
                          <a:cs typeface="Arial Narrow"/>
                        </a:rPr>
                        <a:t>, pr</a:t>
                      </a:r>
                      <a:r>
                        <a:rPr sz="1800" spc="-15" dirty="0">
                          <a:latin typeface="Arial Narrow"/>
                          <a:cs typeface="Arial Narrow"/>
                        </a:rPr>
                        <a:t>o</a:t>
                      </a:r>
                      <a:r>
                        <a:rPr sz="1800" spc="0" dirty="0">
                          <a:latin typeface="Arial Narrow"/>
                          <a:cs typeface="Arial Narrow"/>
                        </a:rPr>
                        <a:t>gress</a:t>
                      </a:r>
                      <a:r>
                        <a:rPr sz="1800" spc="-10" dirty="0">
                          <a:latin typeface="Arial Narrow"/>
                          <a:cs typeface="Arial Narrow"/>
                        </a:rPr>
                        <a:t> </a:t>
                      </a:r>
                      <a:r>
                        <a:rPr sz="1800" spc="0" dirty="0">
                          <a:latin typeface="Arial Narrow"/>
                          <a:cs typeface="Arial Narrow"/>
                        </a:rPr>
                        <a:t>and</a:t>
                      </a:r>
                      <a:r>
                        <a:rPr sz="1800" spc="-10" dirty="0">
                          <a:latin typeface="Arial Narrow"/>
                          <a:cs typeface="Arial Narrow"/>
                        </a:rPr>
                        <a:t> </a:t>
                      </a:r>
                      <a:r>
                        <a:rPr sz="1800" spc="0" dirty="0">
                          <a:latin typeface="Arial Narrow"/>
                          <a:cs typeface="Arial Narrow"/>
                        </a:rPr>
                        <a:t>achie</a:t>
                      </a:r>
                      <a:r>
                        <a:rPr sz="1800" spc="-10" dirty="0">
                          <a:latin typeface="Arial Narrow"/>
                          <a:cs typeface="Arial Narrow"/>
                        </a:rPr>
                        <a:t>v</a:t>
                      </a:r>
                      <a:r>
                        <a:rPr sz="1800" spc="0" dirty="0">
                          <a:latin typeface="Arial Narrow"/>
                          <a:cs typeface="Arial Narrow"/>
                        </a:rPr>
                        <a:t>e</a:t>
                      </a:r>
                      <a:r>
                        <a:rPr sz="1800" spc="-5" dirty="0">
                          <a:latin typeface="Arial Narrow"/>
                          <a:cs typeface="Arial Narrow"/>
                        </a:rPr>
                        <a:t>m</a:t>
                      </a:r>
                      <a:r>
                        <a:rPr sz="1800" spc="0" dirty="0">
                          <a:latin typeface="Arial Narrow"/>
                          <a:cs typeface="Arial Narrow"/>
                        </a:rPr>
                        <a:t>ent</a:t>
                      </a:r>
                      <a:endParaRPr sz="1800">
                        <a:latin typeface="Arial Narrow"/>
                        <a:cs typeface="Arial Narrow"/>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extLst>
                  <a:ext uri="{0D108BD9-81ED-4DB2-BD59-A6C34878D82A}">
                    <a16:rowId xmlns:a16="http://schemas.microsoft.com/office/drawing/2014/main" val="10008"/>
                  </a:ext>
                </a:extLst>
              </a:tr>
              <a:tr h="232109">
                <a:tc>
                  <a:txBody>
                    <a:bodyPr/>
                    <a:lstStyle/>
                    <a:p>
                      <a:pPr marL="37465">
                        <a:lnSpc>
                          <a:spcPct val="100000"/>
                        </a:lnSpc>
                      </a:pPr>
                      <a:r>
                        <a:rPr sz="1800" dirty="0">
                          <a:latin typeface="Arial Narrow"/>
                          <a:cs typeface="Arial Narrow"/>
                        </a:rPr>
                        <a:t>9.   </a:t>
                      </a:r>
                      <a:r>
                        <a:rPr sz="1800" spc="-120" dirty="0">
                          <a:latin typeface="Arial Narrow"/>
                          <a:cs typeface="Arial Narrow"/>
                        </a:rPr>
                        <a:t> </a:t>
                      </a:r>
                      <a:r>
                        <a:rPr sz="1800" spc="0" dirty="0">
                          <a:latin typeface="Arial Narrow"/>
                          <a:cs typeface="Arial Narrow"/>
                        </a:rPr>
                        <a:t>Stren</a:t>
                      </a:r>
                      <a:r>
                        <a:rPr sz="1800" spc="-10" dirty="0">
                          <a:latin typeface="Arial Narrow"/>
                          <a:cs typeface="Arial Narrow"/>
                        </a:rPr>
                        <a:t>g</a:t>
                      </a:r>
                      <a:r>
                        <a:rPr sz="1800" spc="0" dirty="0">
                          <a:latin typeface="Arial Narrow"/>
                          <a:cs typeface="Arial Narrow"/>
                        </a:rPr>
                        <a:t>t</a:t>
                      </a:r>
                      <a:r>
                        <a:rPr sz="1800" spc="5" dirty="0">
                          <a:latin typeface="Arial Narrow"/>
                          <a:cs typeface="Arial Narrow"/>
                        </a:rPr>
                        <a:t>h</a:t>
                      </a:r>
                      <a:r>
                        <a:rPr sz="1800" spc="-10" dirty="0">
                          <a:latin typeface="Arial Narrow"/>
                          <a:cs typeface="Arial Narrow"/>
                        </a:rPr>
                        <a:t>e</a:t>
                      </a:r>
                      <a:r>
                        <a:rPr sz="1800" spc="0" dirty="0">
                          <a:latin typeface="Arial Narrow"/>
                          <a:cs typeface="Arial Narrow"/>
                        </a:rPr>
                        <a:t>ns</a:t>
                      </a:r>
                      <a:r>
                        <a:rPr sz="1800" spc="-5" dirty="0">
                          <a:latin typeface="Arial Narrow"/>
                          <a:cs typeface="Arial Narrow"/>
                        </a:rPr>
                        <a:t> </a:t>
                      </a:r>
                      <a:r>
                        <a:rPr sz="1800" spc="0" dirty="0">
                          <a:latin typeface="Arial Narrow"/>
                          <a:cs typeface="Arial Narrow"/>
                        </a:rPr>
                        <a:t>sc</a:t>
                      </a:r>
                      <a:r>
                        <a:rPr sz="1800" spc="-10" dirty="0">
                          <a:latin typeface="Arial Narrow"/>
                          <a:cs typeface="Arial Narrow"/>
                        </a:rPr>
                        <a:t>h</a:t>
                      </a:r>
                      <a:r>
                        <a:rPr sz="1800" spc="0" dirty="0">
                          <a:latin typeface="Arial Narrow"/>
                          <a:cs typeface="Arial Narrow"/>
                        </a:rPr>
                        <a:t>oo</a:t>
                      </a:r>
                      <a:r>
                        <a:rPr sz="1800" spc="5" dirty="0">
                          <a:latin typeface="Arial Narrow"/>
                          <a:cs typeface="Arial Narrow"/>
                        </a:rPr>
                        <a:t>l</a:t>
                      </a:r>
                      <a:r>
                        <a:rPr sz="1800" spc="-5" dirty="0">
                          <a:latin typeface="Arial Narrow"/>
                          <a:cs typeface="Arial Narrow"/>
                        </a:rPr>
                        <a:t>-</a:t>
                      </a:r>
                      <a:r>
                        <a:rPr sz="1800" spc="0" dirty="0">
                          <a:latin typeface="Arial Narrow"/>
                          <a:cs typeface="Arial Narrow"/>
                        </a:rPr>
                        <a:t>co</a:t>
                      </a:r>
                      <a:r>
                        <a:rPr sz="1800" spc="-5" dirty="0">
                          <a:latin typeface="Arial Narrow"/>
                          <a:cs typeface="Arial Narrow"/>
                        </a:rPr>
                        <a:t>mm</a:t>
                      </a:r>
                      <a:r>
                        <a:rPr sz="1800" spc="-10" dirty="0">
                          <a:latin typeface="Arial Narrow"/>
                          <a:cs typeface="Arial Narrow"/>
                        </a:rPr>
                        <a:t>u</a:t>
                      </a:r>
                      <a:r>
                        <a:rPr sz="1800" spc="0" dirty="0">
                          <a:latin typeface="Arial Narrow"/>
                          <a:cs typeface="Arial Narrow"/>
                        </a:rPr>
                        <a:t>nity</a:t>
                      </a:r>
                      <a:r>
                        <a:rPr sz="1800" spc="-5" dirty="0">
                          <a:latin typeface="Arial Narrow"/>
                          <a:cs typeface="Arial Narrow"/>
                        </a:rPr>
                        <a:t> </a:t>
                      </a:r>
                      <a:r>
                        <a:rPr sz="1800" spc="5" dirty="0">
                          <a:latin typeface="Arial Narrow"/>
                          <a:cs typeface="Arial Narrow"/>
                        </a:rPr>
                        <a:t>p</a:t>
                      </a:r>
                      <a:r>
                        <a:rPr sz="1800" spc="0" dirty="0">
                          <a:latin typeface="Arial Narrow"/>
                          <a:cs typeface="Arial Narrow"/>
                        </a:rPr>
                        <a:t>ar</a:t>
                      </a:r>
                      <a:r>
                        <a:rPr sz="1800" spc="-15" dirty="0">
                          <a:latin typeface="Arial Narrow"/>
                          <a:cs typeface="Arial Narrow"/>
                        </a:rPr>
                        <a:t>t</a:t>
                      </a:r>
                      <a:r>
                        <a:rPr sz="1800" spc="0" dirty="0">
                          <a:latin typeface="Arial Narrow"/>
                          <a:cs typeface="Arial Narrow"/>
                        </a:rPr>
                        <a:t>nerships</a:t>
                      </a:r>
                      <a:r>
                        <a:rPr sz="1800" spc="-10" dirty="0">
                          <a:latin typeface="Arial Narrow"/>
                          <a:cs typeface="Arial Narrow"/>
                        </a:rPr>
                        <a:t> </a:t>
                      </a:r>
                      <a:r>
                        <a:rPr sz="1800" spc="0" dirty="0">
                          <a:latin typeface="Arial Narrow"/>
                          <a:cs typeface="Arial Narrow"/>
                        </a:rPr>
                        <a:t>to</a:t>
                      </a:r>
                      <a:r>
                        <a:rPr sz="1800" spc="-5" dirty="0">
                          <a:latin typeface="Arial Narrow"/>
                          <a:cs typeface="Arial Narrow"/>
                        </a:rPr>
                        <a:t> </a:t>
                      </a:r>
                      <a:r>
                        <a:rPr sz="1800" spc="0" dirty="0">
                          <a:latin typeface="Arial Narrow"/>
                          <a:cs typeface="Arial Narrow"/>
                        </a:rPr>
                        <a:t>enr</a:t>
                      </a:r>
                      <a:r>
                        <a:rPr sz="1800" spc="-10" dirty="0">
                          <a:latin typeface="Arial Narrow"/>
                          <a:cs typeface="Arial Narrow"/>
                        </a:rPr>
                        <a:t>i</a:t>
                      </a:r>
                      <a:r>
                        <a:rPr sz="1800" spc="0" dirty="0">
                          <a:latin typeface="Arial Narrow"/>
                          <a:cs typeface="Arial Narrow"/>
                        </a:rPr>
                        <a:t>ch </a:t>
                      </a:r>
                      <a:r>
                        <a:rPr sz="1800" spc="-5" dirty="0">
                          <a:latin typeface="Arial Narrow"/>
                          <a:cs typeface="Arial Narrow"/>
                        </a:rPr>
                        <a:t>e</a:t>
                      </a:r>
                      <a:r>
                        <a:rPr sz="1800" spc="0" dirty="0">
                          <a:latin typeface="Arial Narrow"/>
                          <a:cs typeface="Arial Narrow"/>
                        </a:rPr>
                        <a:t>ng</a:t>
                      </a:r>
                      <a:r>
                        <a:rPr sz="1800" spc="-10" dirty="0">
                          <a:latin typeface="Arial Narrow"/>
                          <a:cs typeface="Arial Narrow"/>
                        </a:rPr>
                        <a:t>a</a:t>
                      </a:r>
                      <a:r>
                        <a:rPr sz="1800" spc="0" dirty="0">
                          <a:latin typeface="Arial Narrow"/>
                          <a:cs typeface="Arial Narrow"/>
                        </a:rPr>
                        <a:t>ge</a:t>
                      </a:r>
                      <a:r>
                        <a:rPr sz="1800" spc="-5" dirty="0">
                          <a:latin typeface="Arial Narrow"/>
                          <a:cs typeface="Arial Narrow"/>
                        </a:rPr>
                        <a:t>m</a:t>
                      </a:r>
                      <a:r>
                        <a:rPr sz="1800" spc="0" dirty="0">
                          <a:latin typeface="Arial Narrow"/>
                          <a:cs typeface="Arial Narrow"/>
                        </a:rPr>
                        <a:t>e</a:t>
                      </a:r>
                      <a:r>
                        <a:rPr sz="1800" spc="-10" dirty="0">
                          <a:latin typeface="Arial Narrow"/>
                          <a:cs typeface="Arial Narrow"/>
                        </a:rPr>
                        <a:t>n</a:t>
                      </a:r>
                      <a:r>
                        <a:rPr sz="1800" spc="0" dirty="0">
                          <a:latin typeface="Arial Narrow"/>
                          <a:cs typeface="Arial Narrow"/>
                        </a:rPr>
                        <a:t>t of</a:t>
                      </a:r>
                      <a:r>
                        <a:rPr sz="1800" spc="-10" dirty="0">
                          <a:latin typeface="Arial Narrow"/>
                          <a:cs typeface="Arial Narrow"/>
                        </a:rPr>
                        <a:t> </a:t>
                      </a:r>
                      <a:r>
                        <a:rPr sz="1800" spc="0" dirty="0">
                          <a:latin typeface="Arial Narrow"/>
                          <a:cs typeface="Arial Narrow"/>
                        </a:rPr>
                        <a:t>int</a:t>
                      </a:r>
                      <a:r>
                        <a:rPr sz="1800" spc="5" dirty="0">
                          <a:latin typeface="Arial Narrow"/>
                          <a:cs typeface="Arial Narrow"/>
                        </a:rPr>
                        <a:t>e</a:t>
                      </a:r>
                      <a:r>
                        <a:rPr sz="1800" spc="0" dirty="0">
                          <a:latin typeface="Arial Narrow"/>
                          <a:cs typeface="Arial Narrow"/>
                        </a:rPr>
                        <a:t>r</a:t>
                      </a:r>
                      <a:r>
                        <a:rPr sz="1800" spc="-15" dirty="0">
                          <a:latin typeface="Arial Narrow"/>
                          <a:cs typeface="Arial Narrow"/>
                        </a:rPr>
                        <a:t>n</a:t>
                      </a:r>
                      <a:r>
                        <a:rPr sz="1800" spc="0" dirty="0">
                          <a:latin typeface="Arial Narrow"/>
                          <a:cs typeface="Arial Narrow"/>
                        </a:rPr>
                        <a:t>al</a:t>
                      </a:r>
                      <a:r>
                        <a:rPr sz="1800" spc="-5" dirty="0">
                          <a:latin typeface="Arial Narrow"/>
                          <a:cs typeface="Arial Narrow"/>
                        </a:rPr>
                        <a:t> </a:t>
                      </a:r>
                      <a:r>
                        <a:rPr sz="1800" spc="-10" dirty="0">
                          <a:latin typeface="Arial Narrow"/>
                          <a:cs typeface="Arial Narrow"/>
                        </a:rPr>
                        <a:t>a</a:t>
                      </a:r>
                      <a:r>
                        <a:rPr sz="1800" spc="0" dirty="0">
                          <a:latin typeface="Arial Narrow"/>
                          <a:cs typeface="Arial Narrow"/>
                        </a:rPr>
                        <a:t>nd</a:t>
                      </a:r>
                      <a:r>
                        <a:rPr sz="1800" spc="-10" dirty="0">
                          <a:latin typeface="Arial Narrow"/>
                          <a:cs typeface="Arial Narrow"/>
                        </a:rPr>
                        <a:t> e</a:t>
                      </a:r>
                      <a:r>
                        <a:rPr sz="1800" spc="0" dirty="0">
                          <a:latin typeface="Arial Narrow"/>
                          <a:cs typeface="Arial Narrow"/>
                        </a:rPr>
                        <a:t>xt</a:t>
                      </a:r>
                      <a:r>
                        <a:rPr sz="1800" spc="5" dirty="0">
                          <a:latin typeface="Arial Narrow"/>
                          <a:cs typeface="Arial Narrow"/>
                        </a:rPr>
                        <a:t>e</a:t>
                      </a:r>
                      <a:r>
                        <a:rPr sz="1800" spc="0" dirty="0">
                          <a:latin typeface="Arial Narrow"/>
                          <a:cs typeface="Arial Narrow"/>
                        </a:rPr>
                        <a:t>rnal</a:t>
                      </a:r>
                      <a:r>
                        <a:rPr sz="1800" spc="-5" dirty="0">
                          <a:latin typeface="Arial Narrow"/>
                          <a:cs typeface="Arial Narrow"/>
                        </a:rPr>
                        <a:t> </a:t>
                      </a:r>
                      <a:r>
                        <a:rPr sz="1800" spc="0" dirty="0">
                          <a:latin typeface="Arial Narrow"/>
                          <a:cs typeface="Arial Narrow"/>
                        </a:rPr>
                        <a:t>s</a:t>
                      </a:r>
                      <a:r>
                        <a:rPr sz="1800" spc="-10" dirty="0">
                          <a:latin typeface="Arial Narrow"/>
                          <a:cs typeface="Arial Narrow"/>
                        </a:rPr>
                        <a:t>t</a:t>
                      </a:r>
                      <a:r>
                        <a:rPr sz="1800" spc="0" dirty="0">
                          <a:latin typeface="Arial Narrow"/>
                          <a:cs typeface="Arial Narrow"/>
                        </a:rPr>
                        <a:t>ake</a:t>
                      </a:r>
                      <a:r>
                        <a:rPr sz="1800" spc="-10" dirty="0">
                          <a:latin typeface="Arial Narrow"/>
                          <a:cs typeface="Arial Narrow"/>
                        </a:rPr>
                        <a:t>h</a:t>
                      </a:r>
                      <a:r>
                        <a:rPr sz="1800" spc="0" dirty="0">
                          <a:latin typeface="Arial Narrow"/>
                          <a:cs typeface="Arial Narrow"/>
                        </a:rPr>
                        <a:t>o</a:t>
                      </a:r>
                      <a:r>
                        <a:rPr sz="1800" spc="35" dirty="0">
                          <a:latin typeface="Arial Narrow"/>
                          <a:cs typeface="Arial Narrow"/>
                        </a:rPr>
                        <a:t>l</a:t>
                      </a:r>
                      <a:r>
                        <a:rPr sz="1800" spc="0" dirty="0">
                          <a:latin typeface="Arial Narrow"/>
                          <a:cs typeface="Arial Narrow"/>
                        </a:rPr>
                        <a:t>ders</a:t>
                      </a:r>
                      <a:r>
                        <a:rPr sz="1800" spc="-5" dirty="0">
                          <a:latin typeface="Arial Narrow"/>
                          <a:cs typeface="Arial Narrow"/>
                        </a:rPr>
                        <a:t> </a:t>
                      </a:r>
                      <a:r>
                        <a:rPr sz="1800" spc="0" dirty="0">
                          <a:latin typeface="Arial Narrow"/>
                          <a:cs typeface="Arial Narrow"/>
                        </a:rPr>
                        <a:t>in</a:t>
                      </a:r>
                      <a:r>
                        <a:rPr sz="1800" spc="-15" dirty="0">
                          <a:latin typeface="Arial Narrow"/>
                          <a:cs typeface="Arial Narrow"/>
                        </a:rPr>
                        <a:t> </a:t>
                      </a:r>
                      <a:r>
                        <a:rPr sz="1800" spc="0" dirty="0">
                          <a:latin typeface="Arial Narrow"/>
                          <a:cs typeface="Arial Narrow"/>
                        </a:rPr>
                        <a:t>t</a:t>
                      </a:r>
                      <a:r>
                        <a:rPr sz="1800" spc="-10" dirty="0">
                          <a:latin typeface="Arial Narrow"/>
                          <a:cs typeface="Arial Narrow"/>
                        </a:rPr>
                        <a:t>h</a:t>
                      </a:r>
                      <a:r>
                        <a:rPr sz="1800" spc="0" dirty="0">
                          <a:latin typeface="Arial Narrow"/>
                          <a:cs typeface="Arial Narrow"/>
                        </a:rPr>
                        <a:t>e</a:t>
                      </a:r>
                      <a:r>
                        <a:rPr sz="1800" spc="-10" dirty="0">
                          <a:latin typeface="Arial Narrow"/>
                          <a:cs typeface="Arial Narrow"/>
                        </a:rPr>
                        <a:t> </a:t>
                      </a:r>
                      <a:r>
                        <a:rPr sz="1800" spc="0" dirty="0">
                          <a:latin typeface="Arial Narrow"/>
                          <a:cs typeface="Arial Narrow"/>
                        </a:rPr>
                        <a:t>edu</a:t>
                      </a:r>
                      <a:r>
                        <a:rPr sz="1800" spc="-15" dirty="0">
                          <a:latin typeface="Arial Narrow"/>
                          <a:cs typeface="Arial Narrow"/>
                        </a:rPr>
                        <a:t>c</a:t>
                      </a:r>
                      <a:r>
                        <a:rPr sz="1800" spc="0" dirty="0">
                          <a:latin typeface="Arial Narrow"/>
                          <a:cs typeface="Arial Narrow"/>
                        </a:rPr>
                        <a:t>ative </a:t>
                      </a:r>
                      <a:r>
                        <a:rPr sz="1800" spc="5" dirty="0">
                          <a:latin typeface="Arial Narrow"/>
                          <a:cs typeface="Arial Narrow"/>
                        </a:rPr>
                        <a:t>p</a:t>
                      </a:r>
                      <a:r>
                        <a:rPr sz="1800" spc="-20" dirty="0">
                          <a:latin typeface="Arial Narrow"/>
                          <a:cs typeface="Arial Narrow"/>
                        </a:rPr>
                        <a:t>r</a:t>
                      </a:r>
                      <a:r>
                        <a:rPr sz="1800" spc="0" dirty="0">
                          <a:latin typeface="Arial Narrow"/>
                          <a:cs typeface="Arial Narrow"/>
                        </a:rPr>
                        <a:t>ocess</a:t>
                      </a:r>
                      <a:endParaRPr sz="1800">
                        <a:latin typeface="Arial Narrow"/>
                        <a:cs typeface="Arial Narrow"/>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9"/>
                  </a:ext>
                </a:extLst>
              </a:tr>
              <a:tr h="232109">
                <a:tc>
                  <a:txBody>
                    <a:bodyPr/>
                    <a:lstStyle/>
                    <a:p>
                      <a:pPr marL="37465">
                        <a:lnSpc>
                          <a:spcPct val="100000"/>
                        </a:lnSpc>
                      </a:pPr>
                      <a:r>
                        <a:rPr sz="1800" dirty="0">
                          <a:latin typeface="Arial Narrow"/>
                          <a:cs typeface="Arial Narrow"/>
                        </a:rPr>
                        <a:t>10. </a:t>
                      </a:r>
                      <a:r>
                        <a:rPr sz="1800" spc="-125" dirty="0">
                          <a:latin typeface="Arial Narrow"/>
                          <a:cs typeface="Arial Narrow"/>
                        </a:rPr>
                        <a:t> </a:t>
                      </a:r>
                      <a:r>
                        <a:rPr sz="1800" spc="0" dirty="0">
                          <a:latin typeface="Arial Narrow"/>
                          <a:cs typeface="Arial Narrow"/>
                        </a:rPr>
                        <a:t>Est</a:t>
                      </a:r>
                      <a:r>
                        <a:rPr sz="1800" spc="5" dirty="0">
                          <a:latin typeface="Arial Narrow"/>
                          <a:cs typeface="Arial Narrow"/>
                        </a:rPr>
                        <a:t>a</a:t>
                      </a:r>
                      <a:r>
                        <a:rPr sz="1800" spc="0" dirty="0">
                          <a:latin typeface="Arial Narrow"/>
                          <a:cs typeface="Arial Narrow"/>
                        </a:rPr>
                        <a:t>bl</a:t>
                      </a:r>
                      <a:r>
                        <a:rPr sz="1800" spc="-10" dirty="0">
                          <a:latin typeface="Arial Narrow"/>
                          <a:cs typeface="Arial Narrow"/>
                        </a:rPr>
                        <a:t>i</a:t>
                      </a:r>
                      <a:r>
                        <a:rPr sz="1800" spc="0" dirty="0">
                          <a:latin typeface="Arial Narrow"/>
                          <a:cs typeface="Arial Narrow"/>
                        </a:rPr>
                        <a:t>s</a:t>
                      </a:r>
                      <a:r>
                        <a:rPr sz="1800" spc="-10" dirty="0">
                          <a:latin typeface="Arial Narrow"/>
                          <a:cs typeface="Arial Narrow"/>
                        </a:rPr>
                        <a:t>h</a:t>
                      </a:r>
                      <a:r>
                        <a:rPr sz="1800" spc="0" dirty="0">
                          <a:latin typeface="Arial Narrow"/>
                          <a:cs typeface="Arial Narrow"/>
                        </a:rPr>
                        <a:t>es</a:t>
                      </a:r>
                      <a:r>
                        <a:rPr sz="1800" spc="-5" dirty="0">
                          <a:latin typeface="Arial Narrow"/>
                          <a:cs typeface="Arial Narrow"/>
                        </a:rPr>
                        <a:t> </a:t>
                      </a:r>
                      <a:r>
                        <a:rPr sz="1800" spc="0" dirty="0">
                          <a:latin typeface="Arial Narrow"/>
                          <a:cs typeface="Arial Narrow"/>
                        </a:rPr>
                        <a:t>links w</a:t>
                      </a:r>
                      <a:r>
                        <a:rPr sz="1800" spc="-5" dirty="0">
                          <a:latin typeface="Arial Narrow"/>
                          <a:cs typeface="Arial Narrow"/>
                        </a:rPr>
                        <a:t>i</a:t>
                      </a:r>
                      <a:r>
                        <a:rPr sz="1800" spc="0" dirty="0">
                          <a:latin typeface="Arial Narrow"/>
                          <a:cs typeface="Arial Narrow"/>
                        </a:rPr>
                        <a:t>th</a:t>
                      </a:r>
                      <a:r>
                        <a:rPr sz="1800" spc="5" dirty="0">
                          <a:latin typeface="Arial Narrow"/>
                          <a:cs typeface="Arial Narrow"/>
                        </a:rPr>
                        <a:t> </a:t>
                      </a:r>
                      <a:r>
                        <a:rPr sz="1800" spc="-10" dirty="0">
                          <a:latin typeface="Arial Narrow"/>
                          <a:cs typeface="Arial Narrow"/>
                        </a:rPr>
                        <a:t>c</a:t>
                      </a:r>
                      <a:r>
                        <a:rPr sz="1800" spc="0" dirty="0">
                          <a:latin typeface="Arial Narrow"/>
                          <a:cs typeface="Arial Narrow"/>
                        </a:rPr>
                        <a:t>ol</a:t>
                      </a:r>
                      <a:r>
                        <a:rPr sz="1800" spc="-10" dirty="0">
                          <a:latin typeface="Arial Narrow"/>
                          <a:cs typeface="Arial Narrow"/>
                        </a:rPr>
                        <a:t>l</a:t>
                      </a:r>
                      <a:r>
                        <a:rPr sz="1800" spc="0" dirty="0">
                          <a:latin typeface="Arial Narrow"/>
                          <a:cs typeface="Arial Narrow"/>
                        </a:rPr>
                        <a:t>e</a:t>
                      </a:r>
                      <a:r>
                        <a:rPr sz="1800" spc="-10" dirty="0">
                          <a:latin typeface="Arial Narrow"/>
                          <a:cs typeface="Arial Narrow"/>
                        </a:rPr>
                        <a:t>a</a:t>
                      </a:r>
                      <a:r>
                        <a:rPr sz="1800" spc="0" dirty="0">
                          <a:latin typeface="Arial Narrow"/>
                          <a:cs typeface="Arial Narrow"/>
                        </a:rPr>
                        <a:t>gues</a:t>
                      </a:r>
                      <a:r>
                        <a:rPr sz="1800" spc="-10" dirty="0">
                          <a:latin typeface="Arial Narrow"/>
                          <a:cs typeface="Arial Narrow"/>
                        </a:rPr>
                        <a:t> </a:t>
                      </a:r>
                      <a:r>
                        <a:rPr sz="1800" spc="0" dirty="0">
                          <a:latin typeface="Arial Narrow"/>
                          <a:cs typeface="Arial Narrow"/>
                        </a:rPr>
                        <a:t>t</a:t>
                      </a:r>
                      <a:r>
                        <a:rPr sz="1800" spc="5" dirty="0">
                          <a:latin typeface="Arial Narrow"/>
                          <a:cs typeface="Arial Narrow"/>
                        </a:rPr>
                        <a:t>h</a:t>
                      </a:r>
                      <a:r>
                        <a:rPr sz="1800" spc="0" dirty="0">
                          <a:latin typeface="Arial Narrow"/>
                          <a:cs typeface="Arial Narrow"/>
                        </a:rPr>
                        <a:t>ro</a:t>
                      </a:r>
                      <a:r>
                        <a:rPr sz="1800" spc="-10" dirty="0">
                          <a:latin typeface="Arial Narrow"/>
                          <a:cs typeface="Arial Narrow"/>
                        </a:rPr>
                        <a:t>u</a:t>
                      </a:r>
                      <a:r>
                        <a:rPr sz="1800" spc="0" dirty="0">
                          <a:latin typeface="Arial Narrow"/>
                          <a:cs typeface="Arial Narrow"/>
                        </a:rPr>
                        <a:t>gh</a:t>
                      </a:r>
                      <a:r>
                        <a:rPr sz="1800" spc="-10" dirty="0">
                          <a:latin typeface="Arial Narrow"/>
                          <a:cs typeface="Arial Narrow"/>
                        </a:rPr>
                        <a:t> </a:t>
                      </a:r>
                      <a:r>
                        <a:rPr sz="1800" spc="0" dirty="0">
                          <a:latin typeface="Arial Narrow"/>
                          <a:cs typeface="Arial Narrow"/>
                        </a:rPr>
                        <a:t>at</a:t>
                      </a:r>
                      <a:r>
                        <a:rPr sz="1800" spc="-10" dirty="0">
                          <a:latin typeface="Arial Narrow"/>
                          <a:cs typeface="Arial Narrow"/>
                        </a:rPr>
                        <a:t>t</a:t>
                      </a:r>
                      <a:r>
                        <a:rPr sz="1800" spc="0" dirty="0">
                          <a:latin typeface="Arial Narrow"/>
                          <a:cs typeface="Arial Narrow"/>
                        </a:rPr>
                        <a:t>en</a:t>
                      </a:r>
                      <a:r>
                        <a:rPr sz="1800" spc="-10" dirty="0">
                          <a:latin typeface="Arial Narrow"/>
                          <a:cs typeface="Arial Narrow"/>
                        </a:rPr>
                        <a:t>d</a:t>
                      </a:r>
                      <a:r>
                        <a:rPr sz="1800" spc="0" dirty="0">
                          <a:latin typeface="Arial Narrow"/>
                          <a:cs typeface="Arial Narrow"/>
                        </a:rPr>
                        <a:t>an</a:t>
                      </a:r>
                      <a:r>
                        <a:rPr sz="1800" spc="-15" dirty="0">
                          <a:latin typeface="Arial Narrow"/>
                          <a:cs typeface="Arial Narrow"/>
                        </a:rPr>
                        <a:t>c</a:t>
                      </a:r>
                      <a:r>
                        <a:rPr sz="1800" spc="0" dirty="0">
                          <a:latin typeface="Arial Narrow"/>
                          <a:cs typeface="Arial Narrow"/>
                        </a:rPr>
                        <a:t>e </a:t>
                      </a:r>
                      <a:r>
                        <a:rPr sz="1800" spc="5" dirty="0">
                          <a:latin typeface="Arial Narrow"/>
                          <a:cs typeface="Arial Narrow"/>
                        </a:rPr>
                        <a:t>a</a:t>
                      </a:r>
                      <a:r>
                        <a:rPr sz="1800" spc="-10" dirty="0">
                          <a:latin typeface="Arial Narrow"/>
                          <a:cs typeface="Arial Narrow"/>
                        </a:rPr>
                        <a:t>n</a:t>
                      </a:r>
                      <a:r>
                        <a:rPr sz="1800" spc="0" dirty="0">
                          <a:latin typeface="Arial Narrow"/>
                          <a:cs typeface="Arial Narrow"/>
                        </a:rPr>
                        <a:t>d me</a:t>
                      </a:r>
                      <a:r>
                        <a:rPr sz="1800" spc="-5" dirty="0">
                          <a:latin typeface="Arial Narrow"/>
                          <a:cs typeface="Arial Narrow"/>
                        </a:rPr>
                        <a:t>m</a:t>
                      </a:r>
                      <a:r>
                        <a:rPr sz="1800" spc="0" dirty="0">
                          <a:latin typeface="Arial Narrow"/>
                          <a:cs typeface="Arial Narrow"/>
                        </a:rPr>
                        <a:t>bership</a:t>
                      </a:r>
                      <a:r>
                        <a:rPr sz="1800" spc="-10" dirty="0">
                          <a:latin typeface="Arial Narrow"/>
                          <a:cs typeface="Arial Narrow"/>
                        </a:rPr>
                        <a:t> </a:t>
                      </a:r>
                      <a:r>
                        <a:rPr sz="1800" spc="0" dirty="0">
                          <a:latin typeface="Arial Narrow"/>
                          <a:cs typeface="Arial Narrow"/>
                        </a:rPr>
                        <a:t>in </a:t>
                      </a:r>
                      <a:r>
                        <a:rPr sz="1800" spc="5" dirty="0">
                          <a:latin typeface="Arial Narrow"/>
                          <a:cs typeface="Arial Narrow"/>
                        </a:rPr>
                        <a:t>p</a:t>
                      </a:r>
                      <a:r>
                        <a:rPr sz="1800" spc="0" dirty="0">
                          <a:latin typeface="Arial Narrow"/>
                          <a:cs typeface="Arial Narrow"/>
                        </a:rPr>
                        <a:t>r</a:t>
                      </a:r>
                      <a:r>
                        <a:rPr sz="1800" spc="-15" dirty="0">
                          <a:latin typeface="Arial Narrow"/>
                          <a:cs typeface="Arial Narrow"/>
                        </a:rPr>
                        <a:t>o</a:t>
                      </a:r>
                      <a:r>
                        <a:rPr sz="1800" spc="0" dirty="0">
                          <a:latin typeface="Arial Narrow"/>
                          <a:cs typeface="Arial Narrow"/>
                        </a:rPr>
                        <a:t>f</a:t>
                      </a:r>
                      <a:r>
                        <a:rPr sz="1800" spc="5" dirty="0">
                          <a:latin typeface="Arial Narrow"/>
                          <a:cs typeface="Arial Narrow"/>
                        </a:rPr>
                        <a:t>e</a:t>
                      </a:r>
                      <a:r>
                        <a:rPr sz="1800" spc="0" dirty="0">
                          <a:latin typeface="Arial Narrow"/>
                          <a:cs typeface="Arial Narrow"/>
                        </a:rPr>
                        <a:t>ssi</a:t>
                      </a:r>
                      <a:r>
                        <a:rPr sz="1800" spc="-15" dirty="0">
                          <a:latin typeface="Arial Narrow"/>
                          <a:cs typeface="Arial Narrow"/>
                        </a:rPr>
                        <a:t>o</a:t>
                      </a:r>
                      <a:r>
                        <a:rPr sz="1800" spc="-10" dirty="0">
                          <a:latin typeface="Arial Narrow"/>
                          <a:cs typeface="Arial Narrow"/>
                        </a:rPr>
                        <a:t>n</a:t>
                      </a:r>
                      <a:r>
                        <a:rPr sz="1800" spc="0" dirty="0">
                          <a:latin typeface="Arial Narrow"/>
                          <a:cs typeface="Arial Narrow"/>
                        </a:rPr>
                        <a:t>al</a:t>
                      </a:r>
                      <a:r>
                        <a:rPr sz="1800" spc="-5" dirty="0">
                          <a:latin typeface="Arial Narrow"/>
                          <a:cs typeface="Arial Narrow"/>
                        </a:rPr>
                        <a:t> </a:t>
                      </a:r>
                      <a:r>
                        <a:rPr sz="1800" spc="0" dirty="0">
                          <a:latin typeface="Arial Narrow"/>
                          <a:cs typeface="Arial Narrow"/>
                        </a:rPr>
                        <a:t>org</a:t>
                      </a:r>
                      <a:r>
                        <a:rPr sz="1800" spc="-10" dirty="0">
                          <a:latin typeface="Arial Narrow"/>
                          <a:cs typeface="Arial Narrow"/>
                        </a:rPr>
                        <a:t>a</a:t>
                      </a:r>
                      <a:r>
                        <a:rPr sz="1800" spc="0" dirty="0">
                          <a:latin typeface="Arial Narrow"/>
                          <a:cs typeface="Arial Narrow"/>
                        </a:rPr>
                        <a:t>nizati</a:t>
                      </a:r>
                      <a:r>
                        <a:rPr sz="1800" spc="-10" dirty="0">
                          <a:latin typeface="Arial Narrow"/>
                          <a:cs typeface="Arial Narrow"/>
                        </a:rPr>
                        <a:t>o</a:t>
                      </a:r>
                      <a:r>
                        <a:rPr sz="1800" spc="0" dirty="0">
                          <a:latin typeface="Arial Narrow"/>
                          <a:cs typeface="Arial Narrow"/>
                        </a:rPr>
                        <a:t>ns</a:t>
                      </a:r>
                      <a:r>
                        <a:rPr sz="1800" spc="-5" dirty="0">
                          <a:latin typeface="Arial Narrow"/>
                          <a:cs typeface="Arial Narrow"/>
                        </a:rPr>
                        <a:t> </a:t>
                      </a:r>
                      <a:r>
                        <a:rPr sz="1800" spc="0" dirty="0">
                          <a:latin typeface="Arial Narrow"/>
                          <a:cs typeface="Arial Narrow"/>
                        </a:rPr>
                        <a:t>for </a:t>
                      </a:r>
                      <a:r>
                        <a:rPr sz="1800" spc="-15" dirty="0">
                          <a:latin typeface="Arial Narrow"/>
                          <a:cs typeface="Arial Narrow"/>
                        </a:rPr>
                        <a:t>s</a:t>
                      </a:r>
                      <a:r>
                        <a:rPr sz="1800" spc="0" dirty="0">
                          <a:latin typeface="Arial Narrow"/>
                          <a:cs typeface="Arial Narrow"/>
                        </a:rPr>
                        <a:t>el</a:t>
                      </a:r>
                      <a:r>
                        <a:rPr sz="1800" spc="50" dirty="0">
                          <a:latin typeface="Arial Narrow"/>
                          <a:cs typeface="Arial Narrow"/>
                        </a:rPr>
                        <a:t>f</a:t>
                      </a:r>
                      <a:r>
                        <a:rPr sz="1800" spc="-5" dirty="0">
                          <a:latin typeface="Arial Narrow"/>
                          <a:cs typeface="Arial Narrow"/>
                        </a:rPr>
                        <a:t>-</a:t>
                      </a:r>
                      <a:r>
                        <a:rPr sz="1800" spc="0" dirty="0">
                          <a:latin typeface="Arial Narrow"/>
                          <a:cs typeface="Arial Narrow"/>
                        </a:rPr>
                        <a:t>gr</a:t>
                      </a:r>
                      <a:r>
                        <a:rPr sz="1800" spc="-15" dirty="0">
                          <a:latin typeface="Arial Narrow"/>
                          <a:cs typeface="Arial Narrow"/>
                        </a:rPr>
                        <a:t>o</a:t>
                      </a:r>
                      <a:r>
                        <a:rPr sz="1800" spc="0" dirty="0">
                          <a:latin typeface="Arial Narrow"/>
                          <a:cs typeface="Arial Narrow"/>
                        </a:rPr>
                        <a:t>wth </a:t>
                      </a:r>
                      <a:r>
                        <a:rPr sz="1800" spc="5" dirty="0">
                          <a:latin typeface="Arial Narrow"/>
                          <a:cs typeface="Arial Narrow"/>
                        </a:rPr>
                        <a:t>a</a:t>
                      </a:r>
                      <a:r>
                        <a:rPr sz="1800" spc="-10" dirty="0">
                          <a:latin typeface="Arial Narrow"/>
                          <a:cs typeface="Arial Narrow"/>
                        </a:rPr>
                        <a:t>n</a:t>
                      </a:r>
                      <a:r>
                        <a:rPr sz="1800" spc="0" dirty="0">
                          <a:latin typeface="Arial Narrow"/>
                          <a:cs typeface="Arial Narrow"/>
                        </a:rPr>
                        <a:t>d </a:t>
                      </a:r>
                      <a:r>
                        <a:rPr sz="1800" spc="-5" dirty="0">
                          <a:latin typeface="Arial Narrow"/>
                          <a:cs typeface="Arial Narrow"/>
                        </a:rPr>
                        <a:t>a</a:t>
                      </a:r>
                      <a:r>
                        <a:rPr sz="1800" spc="0" dirty="0">
                          <a:latin typeface="Arial Narrow"/>
                          <a:cs typeface="Arial Narrow"/>
                        </a:rPr>
                        <a:t>dv</a:t>
                      </a:r>
                      <a:r>
                        <a:rPr sz="1800" spc="-10" dirty="0">
                          <a:latin typeface="Arial Narrow"/>
                          <a:cs typeface="Arial Narrow"/>
                        </a:rPr>
                        <a:t>a</a:t>
                      </a:r>
                      <a:r>
                        <a:rPr sz="1800" spc="0" dirty="0">
                          <a:latin typeface="Arial Narrow"/>
                          <a:cs typeface="Arial Narrow"/>
                        </a:rPr>
                        <a:t>nce</a:t>
                      </a:r>
                      <a:r>
                        <a:rPr sz="1800" spc="-5" dirty="0">
                          <a:latin typeface="Arial Narrow"/>
                          <a:cs typeface="Arial Narrow"/>
                        </a:rPr>
                        <a:t>m</a:t>
                      </a:r>
                      <a:r>
                        <a:rPr sz="1800" spc="0" dirty="0">
                          <a:latin typeface="Arial Narrow"/>
                          <a:cs typeface="Arial Narrow"/>
                        </a:rPr>
                        <a:t>e</a:t>
                      </a:r>
                      <a:r>
                        <a:rPr sz="1800" spc="-10" dirty="0">
                          <a:latin typeface="Arial Narrow"/>
                          <a:cs typeface="Arial Narrow"/>
                        </a:rPr>
                        <a:t>n</a:t>
                      </a:r>
                      <a:r>
                        <a:rPr sz="1800" spc="0" dirty="0">
                          <a:latin typeface="Arial Narrow"/>
                          <a:cs typeface="Arial Narrow"/>
                        </a:rPr>
                        <a:t>t</a:t>
                      </a:r>
                      <a:endParaRPr sz="1800">
                        <a:latin typeface="Arial Narrow"/>
                        <a:cs typeface="Arial Narrow"/>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10"/>
                  </a:ext>
                </a:extLst>
              </a:tr>
              <a:tr h="456479">
                <a:tc>
                  <a:txBody>
                    <a:bodyPr/>
                    <a:lstStyle/>
                    <a:p>
                      <a:pPr marL="266065" marR="1329055" indent="-228600">
                        <a:lnSpc>
                          <a:spcPct val="100000"/>
                        </a:lnSpc>
                      </a:pPr>
                      <a:r>
                        <a:rPr sz="1800" dirty="0">
                          <a:latin typeface="Arial Narrow"/>
                          <a:cs typeface="Arial Narrow"/>
                        </a:rPr>
                        <a:t>11. </a:t>
                      </a:r>
                      <a:r>
                        <a:rPr sz="1800" spc="-125" dirty="0">
                          <a:latin typeface="Arial Narrow"/>
                          <a:cs typeface="Arial Narrow"/>
                        </a:rPr>
                        <a:t> </a:t>
                      </a:r>
                      <a:r>
                        <a:rPr sz="1800" spc="0" dirty="0">
                          <a:latin typeface="Arial Narrow"/>
                          <a:cs typeface="Arial Narrow"/>
                        </a:rPr>
                        <a:t>Provides</a:t>
                      </a:r>
                      <a:r>
                        <a:rPr sz="1800" spc="-5" dirty="0">
                          <a:latin typeface="Arial Narrow"/>
                          <a:cs typeface="Arial Narrow"/>
                        </a:rPr>
                        <a:t> </a:t>
                      </a:r>
                      <a:r>
                        <a:rPr sz="1800" spc="-10" dirty="0">
                          <a:latin typeface="Arial Narrow"/>
                          <a:cs typeface="Arial Narrow"/>
                        </a:rPr>
                        <a:t>t</a:t>
                      </a:r>
                      <a:r>
                        <a:rPr sz="1800" spc="0" dirty="0">
                          <a:latin typeface="Arial Narrow"/>
                          <a:cs typeface="Arial Narrow"/>
                        </a:rPr>
                        <a:t>echni</a:t>
                      </a:r>
                      <a:r>
                        <a:rPr sz="1800" spc="-15" dirty="0">
                          <a:latin typeface="Arial Narrow"/>
                          <a:cs typeface="Arial Narrow"/>
                        </a:rPr>
                        <a:t>c</a:t>
                      </a:r>
                      <a:r>
                        <a:rPr sz="1800" spc="0" dirty="0">
                          <a:latin typeface="Arial Narrow"/>
                          <a:cs typeface="Arial Narrow"/>
                        </a:rPr>
                        <a:t>al</a:t>
                      </a:r>
                      <a:r>
                        <a:rPr sz="1800" spc="-5" dirty="0">
                          <a:latin typeface="Arial Narrow"/>
                          <a:cs typeface="Arial Narrow"/>
                        </a:rPr>
                        <a:t> </a:t>
                      </a:r>
                      <a:r>
                        <a:rPr sz="1800" spc="0" dirty="0">
                          <a:latin typeface="Arial Narrow"/>
                          <a:cs typeface="Arial Narrow"/>
                        </a:rPr>
                        <a:t>assist</a:t>
                      </a:r>
                      <a:r>
                        <a:rPr sz="1800" spc="-10" dirty="0">
                          <a:latin typeface="Arial Narrow"/>
                          <a:cs typeface="Arial Narrow"/>
                        </a:rPr>
                        <a:t>an</a:t>
                      </a:r>
                      <a:r>
                        <a:rPr sz="1800" spc="0" dirty="0">
                          <a:latin typeface="Arial Narrow"/>
                          <a:cs typeface="Arial Narrow"/>
                        </a:rPr>
                        <a:t>ce thr</a:t>
                      </a:r>
                      <a:r>
                        <a:rPr sz="1800" spc="-15" dirty="0">
                          <a:latin typeface="Arial Narrow"/>
                          <a:cs typeface="Arial Narrow"/>
                        </a:rPr>
                        <a:t>o</a:t>
                      </a:r>
                      <a:r>
                        <a:rPr sz="1800" spc="0" dirty="0">
                          <a:latin typeface="Arial Narrow"/>
                          <a:cs typeface="Arial Narrow"/>
                        </a:rPr>
                        <a:t>ugh</a:t>
                      </a:r>
                      <a:r>
                        <a:rPr sz="1800" spc="-10" dirty="0">
                          <a:latin typeface="Arial Narrow"/>
                          <a:cs typeface="Arial Narrow"/>
                        </a:rPr>
                        <a:t> </a:t>
                      </a:r>
                      <a:r>
                        <a:rPr sz="1800" spc="5" dirty="0">
                          <a:latin typeface="Arial Narrow"/>
                          <a:cs typeface="Arial Narrow"/>
                        </a:rPr>
                        <a:t>d</a:t>
                      </a:r>
                      <a:r>
                        <a:rPr sz="1800" spc="0" dirty="0">
                          <a:latin typeface="Arial Narrow"/>
                          <a:cs typeface="Arial Narrow"/>
                        </a:rPr>
                        <a:t>e</a:t>
                      </a:r>
                      <a:r>
                        <a:rPr sz="1800" spc="-5" dirty="0">
                          <a:latin typeface="Arial Narrow"/>
                          <a:cs typeface="Arial Narrow"/>
                        </a:rPr>
                        <a:t>m</a:t>
                      </a:r>
                      <a:r>
                        <a:rPr sz="1800" spc="-10" dirty="0">
                          <a:latin typeface="Arial Narrow"/>
                          <a:cs typeface="Arial Narrow"/>
                        </a:rPr>
                        <a:t>o</a:t>
                      </a:r>
                      <a:r>
                        <a:rPr sz="1800" spc="0" dirty="0">
                          <a:latin typeface="Arial Narrow"/>
                          <a:cs typeface="Arial Narrow"/>
                        </a:rPr>
                        <a:t>nstrat</a:t>
                      </a:r>
                      <a:r>
                        <a:rPr sz="1800" spc="-15" dirty="0">
                          <a:latin typeface="Arial Narrow"/>
                          <a:cs typeface="Arial Narrow"/>
                        </a:rPr>
                        <a:t>i</a:t>
                      </a:r>
                      <a:r>
                        <a:rPr sz="1800" spc="0" dirty="0">
                          <a:latin typeface="Arial Narrow"/>
                          <a:cs typeface="Arial Narrow"/>
                        </a:rPr>
                        <a:t>on </a:t>
                      </a:r>
                      <a:r>
                        <a:rPr sz="1800" spc="-10" dirty="0">
                          <a:latin typeface="Arial Narrow"/>
                          <a:cs typeface="Arial Narrow"/>
                        </a:rPr>
                        <a:t>te</a:t>
                      </a:r>
                      <a:r>
                        <a:rPr sz="1800" spc="0" dirty="0">
                          <a:latin typeface="Arial Narrow"/>
                          <a:cs typeface="Arial Narrow"/>
                        </a:rPr>
                        <a:t>achin</a:t>
                      </a:r>
                      <a:r>
                        <a:rPr sz="1800" spc="-5" dirty="0">
                          <a:latin typeface="Arial Narrow"/>
                          <a:cs typeface="Arial Narrow"/>
                        </a:rPr>
                        <a:t>g</a:t>
                      </a:r>
                      <a:r>
                        <a:rPr sz="1800" spc="0" dirty="0">
                          <a:latin typeface="Arial Narrow"/>
                          <a:cs typeface="Arial Narrow"/>
                        </a:rPr>
                        <a:t>, </a:t>
                      </a:r>
                      <a:r>
                        <a:rPr sz="1800" spc="-5" dirty="0">
                          <a:latin typeface="Arial Narrow"/>
                          <a:cs typeface="Arial Narrow"/>
                        </a:rPr>
                        <a:t>m</a:t>
                      </a:r>
                      <a:r>
                        <a:rPr sz="1800" spc="0" dirty="0">
                          <a:latin typeface="Arial Narrow"/>
                          <a:cs typeface="Arial Narrow"/>
                        </a:rPr>
                        <a:t>en</a:t>
                      </a:r>
                      <a:r>
                        <a:rPr sz="1800" spc="-10" dirty="0">
                          <a:latin typeface="Arial Narrow"/>
                          <a:cs typeface="Arial Narrow"/>
                        </a:rPr>
                        <a:t>t</a:t>
                      </a:r>
                      <a:r>
                        <a:rPr sz="1800" spc="0" dirty="0">
                          <a:latin typeface="Arial Narrow"/>
                          <a:cs typeface="Arial Narrow"/>
                        </a:rPr>
                        <a:t>or</a:t>
                      </a:r>
                      <a:r>
                        <a:rPr sz="1800" spc="-10" dirty="0">
                          <a:latin typeface="Arial Narrow"/>
                          <a:cs typeface="Arial Narrow"/>
                        </a:rPr>
                        <a:t>i</a:t>
                      </a:r>
                      <a:r>
                        <a:rPr sz="1800" spc="0" dirty="0">
                          <a:latin typeface="Arial Narrow"/>
                          <a:cs typeface="Arial Narrow"/>
                        </a:rPr>
                        <a:t>ng, </a:t>
                      </a:r>
                      <a:r>
                        <a:rPr sz="1800" spc="-15" dirty="0">
                          <a:latin typeface="Arial Narrow"/>
                          <a:cs typeface="Arial Narrow"/>
                        </a:rPr>
                        <a:t>c</a:t>
                      </a:r>
                      <a:r>
                        <a:rPr sz="1800" spc="0" dirty="0">
                          <a:latin typeface="Arial Narrow"/>
                          <a:cs typeface="Arial Narrow"/>
                        </a:rPr>
                        <a:t>oa</a:t>
                      </a:r>
                      <a:r>
                        <a:rPr sz="1800" spc="-15" dirty="0">
                          <a:latin typeface="Arial Narrow"/>
                          <a:cs typeface="Arial Narrow"/>
                        </a:rPr>
                        <a:t>c</a:t>
                      </a:r>
                      <a:r>
                        <a:rPr sz="1800" spc="0" dirty="0">
                          <a:latin typeface="Arial Narrow"/>
                          <a:cs typeface="Arial Narrow"/>
                        </a:rPr>
                        <a:t>hi</a:t>
                      </a:r>
                      <a:r>
                        <a:rPr sz="1800" spc="-10" dirty="0">
                          <a:latin typeface="Arial Narrow"/>
                          <a:cs typeface="Arial Narrow"/>
                        </a:rPr>
                        <a:t>n</a:t>
                      </a:r>
                      <a:r>
                        <a:rPr sz="1800" spc="0" dirty="0">
                          <a:latin typeface="Arial Narrow"/>
                          <a:cs typeface="Arial Narrow"/>
                        </a:rPr>
                        <a:t>g, class</a:t>
                      </a:r>
                      <a:r>
                        <a:rPr sz="1800" spc="50" dirty="0">
                          <a:latin typeface="Arial Narrow"/>
                          <a:cs typeface="Arial Narrow"/>
                        </a:rPr>
                        <a:t> </a:t>
                      </a:r>
                      <a:r>
                        <a:rPr sz="1800" spc="-5" dirty="0">
                          <a:latin typeface="Arial Narrow"/>
                          <a:cs typeface="Arial Narrow"/>
                        </a:rPr>
                        <a:t>m</a:t>
                      </a:r>
                      <a:r>
                        <a:rPr sz="1800" spc="-10" dirty="0">
                          <a:latin typeface="Arial Narrow"/>
                          <a:cs typeface="Arial Narrow"/>
                        </a:rPr>
                        <a:t>o</a:t>
                      </a:r>
                      <a:r>
                        <a:rPr sz="1800" spc="0" dirty="0">
                          <a:latin typeface="Arial Narrow"/>
                          <a:cs typeface="Arial Narrow"/>
                        </a:rPr>
                        <a:t>nitor</a:t>
                      </a:r>
                      <a:r>
                        <a:rPr sz="1800" spc="-10" dirty="0">
                          <a:latin typeface="Arial Narrow"/>
                          <a:cs typeface="Arial Narrow"/>
                        </a:rPr>
                        <a:t>i</a:t>
                      </a:r>
                      <a:r>
                        <a:rPr sz="1800" spc="0" dirty="0">
                          <a:latin typeface="Arial Narrow"/>
                          <a:cs typeface="Arial Narrow"/>
                        </a:rPr>
                        <a:t>ng</a:t>
                      </a:r>
                      <a:r>
                        <a:rPr sz="1800" spc="-10" dirty="0">
                          <a:latin typeface="Arial Narrow"/>
                          <a:cs typeface="Arial Narrow"/>
                        </a:rPr>
                        <a:t> </a:t>
                      </a:r>
                      <a:r>
                        <a:rPr sz="1800" spc="0" dirty="0">
                          <a:latin typeface="Arial Narrow"/>
                          <a:cs typeface="Arial Narrow"/>
                        </a:rPr>
                        <a:t>a</a:t>
                      </a:r>
                      <a:r>
                        <a:rPr sz="1800" spc="-10" dirty="0">
                          <a:latin typeface="Arial Narrow"/>
                          <a:cs typeface="Arial Narrow"/>
                        </a:rPr>
                        <a:t>n</a:t>
                      </a:r>
                      <a:r>
                        <a:rPr sz="1800" spc="0" dirty="0">
                          <a:latin typeface="Arial Narrow"/>
                          <a:cs typeface="Arial Narrow"/>
                        </a:rPr>
                        <a:t>d </a:t>
                      </a:r>
                      <a:r>
                        <a:rPr sz="1800" spc="-5" dirty="0">
                          <a:latin typeface="Arial Narrow"/>
                          <a:cs typeface="Arial Narrow"/>
                        </a:rPr>
                        <a:t>o</a:t>
                      </a:r>
                      <a:r>
                        <a:rPr sz="1800" spc="0" dirty="0">
                          <a:latin typeface="Arial Narrow"/>
                          <a:cs typeface="Arial Narrow"/>
                        </a:rPr>
                        <a:t>b</a:t>
                      </a:r>
                      <a:r>
                        <a:rPr sz="1800" spc="-15" dirty="0">
                          <a:latin typeface="Arial Narrow"/>
                          <a:cs typeface="Arial Narrow"/>
                        </a:rPr>
                        <a:t>s</a:t>
                      </a:r>
                      <a:r>
                        <a:rPr sz="1800" spc="0" dirty="0">
                          <a:latin typeface="Arial Narrow"/>
                          <a:cs typeface="Arial Narrow"/>
                        </a:rPr>
                        <a:t>ervatio</a:t>
                      </a:r>
                      <a:r>
                        <a:rPr sz="1800" spc="5" dirty="0">
                          <a:latin typeface="Arial Narrow"/>
                          <a:cs typeface="Arial Narrow"/>
                        </a:rPr>
                        <a:t>n</a:t>
                      </a:r>
                      <a:r>
                        <a:rPr sz="1800" spc="0" dirty="0">
                          <a:latin typeface="Arial Narrow"/>
                          <a:cs typeface="Arial Narrow"/>
                        </a:rPr>
                        <a:t>,</a:t>
                      </a:r>
                      <a:r>
                        <a:rPr sz="1800" spc="-10" dirty="0">
                          <a:latin typeface="Arial Narrow"/>
                          <a:cs typeface="Arial Narrow"/>
                        </a:rPr>
                        <a:t> </a:t>
                      </a:r>
                      <a:r>
                        <a:rPr sz="1800" spc="5" dirty="0">
                          <a:latin typeface="Arial Narrow"/>
                          <a:cs typeface="Arial Narrow"/>
                        </a:rPr>
                        <a:t>o</a:t>
                      </a:r>
                      <a:r>
                        <a:rPr sz="1800" spc="0" dirty="0">
                          <a:latin typeface="Arial Narrow"/>
                          <a:cs typeface="Arial Narrow"/>
                        </a:rPr>
                        <a:t>rg</a:t>
                      </a:r>
                      <a:r>
                        <a:rPr sz="1800" spc="-10" dirty="0">
                          <a:latin typeface="Arial Narrow"/>
                          <a:cs typeface="Arial Narrow"/>
                        </a:rPr>
                        <a:t>a</a:t>
                      </a:r>
                      <a:r>
                        <a:rPr sz="1800" spc="0" dirty="0">
                          <a:latin typeface="Arial Narrow"/>
                          <a:cs typeface="Arial Narrow"/>
                        </a:rPr>
                        <a:t>niz</a:t>
                      </a:r>
                      <a:r>
                        <a:rPr sz="1800" spc="-10" dirty="0">
                          <a:latin typeface="Arial Narrow"/>
                          <a:cs typeface="Arial Narrow"/>
                        </a:rPr>
                        <a:t>i</a:t>
                      </a:r>
                      <a:r>
                        <a:rPr sz="1800" spc="0" dirty="0">
                          <a:latin typeface="Arial Narrow"/>
                          <a:cs typeface="Arial Narrow"/>
                        </a:rPr>
                        <a:t>ng/</a:t>
                      </a:r>
                      <a:r>
                        <a:rPr sz="1800" spc="-15" dirty="0">
                          <a:latin typeface="Arial Narrow"/>
                          <a:cs typeface="Arial Narrow"/>
                        </a:rPr>
                        <a:t>l</a:t>
                      </a:r>
                      <a:r>
                        <a:rPr sz="1800" spc="0" dirty="0">
                          <a:latin typeface="Arial Narrow"/>
                          <a:cs typeface="Arial Narrow"/>
                        </a:rPr>
                        <a:t>ead</a:t>
                      </a:r>
                      <a:r>
                        <a:rPr sz="1800" spc="-15" dirty="0">
                          <a:latin typeface="Arial Narrow"/>
                          <a:cs typeface="Arial Narrow"/>
                        </a:rPr>
                        <a:t>i</a:t>
                      </a:r>
                      <a:r>
                        <a:rPr sz="1800" spc="0" dirty="0">
                          <a:latin typeface="Arial Narrow"/>
                          <a:cs typeface="Arial Narrow"/>
                        </a:rPr>
                        <a:t>n</a:t>
                      </a:r>
                      <a:r>
                        <a:rPr sz="1800" spc="-10" dirty="0">
                          <a:latin typeface="Arial Narrow"/>
                          <a:cs typeface="Arial Narrow"/>
                        </a:rPr>
                        <a:t>g</a:t>
                      </a:r>
                      <a:r>
                        <a:rPr sz="1800" spc="0" dirty="0">
                          <a:latin typeface="Arial Narrow"/>
                          <a:cs typeface="Arial Narrow"/>
                        </a:rPr>
                        <a:t>/s</a:t>
                      </a:r>
                      <a:r>
                        <a:rPr sz="1800" spc="5" dirty="0">
                          <a:latin typeface="Arial Narrow"/>
                          <a:cs typeface="Arial Narrow"/>
                        </a:rPr>
                        <a:t>e</a:t>
                      </a:r>
                      <a:r>
                        <a:rPr sz="1800" spc="0" dirty="0">
                          <a:latin typeface="Arial Narrow"/>
                          <a:cs typeface="Arial Narrow"/>
                        </a:rPr>
                        <a:t>rv</a:t>
                      </a:r>
                      <a:r>
                        <a:rPr sz="1800" spc="-10" dirty="0">
                          <a:latin typeface="Arial Narrow"/>
                          <a:cs typeface="Arial Narrow"/>
                        </a:rPr>
                        <a:t>i</a:t>
                      </a:r>
                      <a:r>
                        <a:rPr sz="1800" spc="0" dirty="0">
                          <a:latin typeface="Arial Narrow"/>
                          <a:cs typeface="Arial Narrow"/>
                        </a:rPr>
                        <a:t>ng </a:t>
                      </a:r>
                      <a:r>
                        <a:rPr sz="1800" spc="5" dirty="0">
                          <a:latin typeface="Arial Narrow"/>
                          <a:cs typeface="Arial Narrow"/>
                        </a:rPr>
                        <a:t>a</a:t>
                      </a:r>
                      <a:r>
                        <a:rPr sz="1800" spc="0" dirty="0">
                          <a:latin typeface="Arial Narrow"/>
                          <a:cs typeface="Arial Narrow"/>
                        </a:rPr>
                        <a:t>s train</a:t>
                      </a:r>
                      <a:r>
                        <a:rPr sz="1800" spc="5" dirty="0">
                          <a:latin typeface="Arial Narrow"/>
                          <a:cs typeface="Arial Narrow"/>
                        </a:rPr>
                        <a:t>e</a:t>
                      </a:r>
                      <a:r>
                        <a:rPr sz="1800" spc="0" dirty="0">
                          <a:latin typeface="Arial Narrow"/>
                          <a:cs typeface="Arial Narrow"/>
                        </a:rPr>
                        <a:t>rs/faci</a:t>
                      </a:r>
                      <a:r>
                        <a:rPr sz="1800" spc="-10" dirty="0">
                          <a:latin typeface="Arial Narrow"/>
                          <a:cs typeface="Arial Narrow"/>
                        </a:rPr>
                        <a:t>l</a:t>
                      </a:r>
                      <a:r>
                        <a:rPr sz="1800" spc="0" dirty="0">
                          <a:latin typeface="Arial Narrow"/>
                          <a:cs typeface="Arial Narrow"/>
                        </a:rPr>
                        <a:t>ita</a:t>
                      </a:r>
                      <a:r>
                        <a:rPr sz="1800" spc="-10" dirty="0">
                          <a:latin typeface="Arial Narrow"/>
                          <a:cs typeface="Arial Narrow"/>
                        </a:rPr>
                        <a:t>t</a:t>
                      </a:r>
                      <a:r>
                        <a:rPr sz="1800" spc="0" dirty="0">
                          <a:latin typeface="Arial Narrow"/>
                          <a:cs typeface="Arial Narrow"/>
                        </a:rPr>
                        <a:t>ors</a:t>
                      </a:r>
                      <a:r>
                        <a:rPr sz="1800" spc="-5" dirty="0">
                          <a:latin typeface="Arial Narrow"/>
                          <a:cs typeface="Arial Narrow"/>
                        </a:rPr>
                        <a:t> </a:t>
                      </a:r>
                      <a:r>
                        <a:rPr sz="1800" spc="0" dirty="0">
                          <a:latin typeface="Arial Narrow"/>
                          <a:cs typeface="Arial Narrow"/>
                        </a:rPr>
                        <a:t>in </a:t>
                      </a:r>
                      <a:r>
                        <a:rPr sz="1800" spc="-10" dirty="0">
                          <a:latin typeface="Arial Narrow"/>
                          <a:cs typeface="Arial Narrow"/>
                        </a:rPr>
                        <a:t>t</a:t>
                      </a:r>
                      <a:r>
                        <a:rPr sz="1800" spc="0" dirty="0">
                          <a:latin typeface="Arial Narrow"/>
                          <a:cs typeface="Arial Narrow"/>
                        </a:rPr>
                        <a:t>eac</a:t>
                      </a:r>
                      <a:r>
                        <a:rPr sz="1800" spc="-10" dirty="0">
                          <a:latin typeface="Arial Narrow"/>
                          <a:cs typeface="Arial Narrow"/>
                        </a:rPr>
                        <a:t>he</a:t>
                      </a:r>
                      <a:r>
                        <a:rPr sz="1800" spc="0" dirty="0">
                          <a:latin typeface="Arial Narrow"/>
                          <a:cs typeface="Arial Narrow"/>
                        </a:rPr>
                        <a:t>r qual</a:t>
                      </a:r>
                      <a:r>
                        <a:rPr sz="1800" spc="-10" dirty="0">
                          <a:latin typeface="Arial Narrow"/>
                          <a:cs typeface="Arial Narrow"/>
                        </a:rPr>
                        <a:t>i</a:t>
                      </a:r>
                      <a:r>
                        <a:rPr sz="1800" spc="0" dirty="0">
                          <a:latin typeface="Arial Narrow"/>
                          <a:cs typeface="Arial Narrow"/>
                        </a:rPr>
                        <a:t>ty ci</a:t>
                      </a:r>
                      <a:r>
                        <a:rPr sz="1800" spc="-10" dirty="0">
                          <a:latin typeface="Arial Narrow"/>
                          <a:cs typeface="Arial Narrow"/>
                        </a:rPr>
                        <a:t>r</a:t>
                      </a:r>
                      <a:r>
                        <a:rPr sz="1800" spc="0" dirty="0">
                          <a:latin typeface="Arial Narrow"/>
                          <a:cs typeface="Arial Narrow"/>
                        </a:rPr>
                        <a:t>cles/le</a:t>
                      </a:r>
                      <a:r>
                        <a:rPr sz="1800" spc="5" dirty="0">
                          <a:latin typeface="Arial Narrow"/>
                          <a:cs typeface="Arial Narrow"/>
                        </a:rPr>
                        <a:t>a</a:t>
                      </a:r>
                      <a:r>
                        <a:rPr sz="1800" spc="0" dirty="0">
                          <a:latin typeface="Arial Narrow"/>
                          <a:cs typeface="Arial Narrow"/>
                        </a:rPr>
                        <a:t>rn</a:t>
                      </a:r>
                      <a:r>
                        <a:rPr sz="1800" spc="-15" dirty="0">
                          <a:latin typeface="Arial Narrow"/>
                          <a:cs typeface="Arial Narrow"/>
                        </a:rPr>
                        <a:t>i</a:t>
                      </a:r>
                      <a:r>
                        <a:rPr sz="1800" spc="0" dirty="0">
                          <a:latin typeface="Arial Narrow"/>
                          <a:cs typeface="Arial Narrow"/>
                        </a:rPr>
                        <a:t>ng</a:t>
                      </a:r>
                      <a:r>
                        <a:rPr sz="1800" spc="-10" dirty="0">
                          <a:latin typeface="Arial Narrow"/>
                          <a:cs typeface="Arial Narrow"/>
                        </a:rPr>
                        <a:t> </a:t>
                      </a:r>
                      <a:r>
                        <a:rPr sz="1800" spc="0" dirty="0">
                          <a:latin typeface="Arial Narrow"/>
                          <a:cs typeface="Arial Narrow"/>
                        </a:rPr>
                        <a:t>act</a:t>
                      </a:r>
                      <a:r>
                        <a:rPr sz="1800" spc="-15" dirty="0">
                          <a:latin typeface="Arial Narrow"/>
                          <a:cs typeface="Arial Narrow"/>
                        </a:rPr>
                        <a:t>i</a:t>
                      </a:r>
                      <a:r>
                        <a:rPr sz="1800" spc="0" dirty="0">
                          <a:latin typeface="Arial Narrow"/>
                          <a:cs typeface="Arial Narrow"/>
                        </a:rPr>
                        <a:t>on c</a:t>
                      </a:r>
                      <a:r>
                        <a:rPr sz="1800" spc="5" dirty="0">
                          <a:latin typeface="Arial Narrow"/>
                          <a:cs typeface="Arial Narrow"/>
                        </a:rPr>
                        <a:t>e</a:t>
                      </a:r>
                      <a:r>
                        <a:rPr sz="1800" spc="0" dirty="0">
                          <a:latin typeface="Arial Narrow"/>
                          <a:cs typeface="Arial Narrow"/>
                        </a:rPr>
                        <a:t>l</a:t>
                      </a:r>
                      <a:r>
                        <a:rPr sz="1800" spc="-10" dirty="0">
                          <a:latin typeface="Arial Narrow"/>
                          <a:cs typeface="Arial Narrow"/>
                        </a:rPr>
                        <a:t>l</a:t>
                      </a:r>
                      <a:r>
                        <a:rPr sz="1800" spc="0" dirty="0">
                          <a:latin typeface="Arial Narrow"/>
                          <a:cs typeface="Arial Narrow"/>
                        </a:rPr>
                        <a:t>s</a:t>
                      </a:r>
                      <a:endParaRPr sz="1800">
                        <a:latin typeface="Arial Narrow"/>
                        <a:cs typeface="Arial Narrow"/>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11"/>
                  </a:ext>
                </a:extLst>
              </a:tr>
              <a:tr h="232109">
                <a:tc>
                  <a:txBody>
                    <a:bodyPr/>
                    <a:lstStyle/>
                    <a:p>
                      <a:pPr marL="37465">
                        <a:lnSpc>
                          <a:spcPct val="100000"/>
                        </a:lnSpc>
                      </a:pPr>
                      <a:r>
                        <a:rPr sz="1800" dirty="0">
                          <a:latin typeface="Arial Narrow"/>
                          <a:cs typeface="Arial Narrow"/>
                        </a:rPr>
                        <a:t>12. </a:t>
                      </a:r>
                      <a:r>
                        <a:rPr sz="1800" spc="-125" dirty="0">
                          <a:latin typeface="Arial Narrow"/>
                          <a:cs typeface="Arial Narrow"/>
                        </a:rPr>
                        <a:t> </a:t>
                      </a:r>
                      <a:r>
                        <a:rPr sz="1800" spc="0" dirty="0">
                          <a:latin typeface="Arial Narrow"/>
                          <a:cs typeface="Arial Narrow"/>
                        </a:rPr>
                        <a:t>Do</a:t>
                      </a:r>
                      <a:r>
                        <a:rPr sz="1800" spc="5" dirty="0">
                          <a:latin typeface="Arial Narrow"/>
                          <a:cs typeface="Arial Narrow"/>
                        </a:rPr>
                        <a:t>e</a:t>
                      </a:r>
                      <a:r>
                        <a:rPr sz="1800" spc="0" dirty="0">
                          <a:latin typeface="Arial Narrow"/>
                          <a:cs typeface="Arial Narrow"/>
                        </a:rPr>
                        <a:t>s</a:t>
                      </a:r>
                      <a:r>
                        <a:rPr sz="1800" spc="-5" dirty="0">
                          <a:latin typeface="Arial Narrow"/>
                          <a:cs typeface="Arial Narrow"/>
                        </a:rPr>
                        <a:t> </a:t>
                      </a:r>
                      <a:r>
                        <a:rPr sz="1800" spc="0" dirty="0">
                          <a:latin typeface="Arial Narrow"/>
                          <a:cs typeface="Arial Narrow"/>
                        </a:rPr>
                        <a:t>rela</a:t>
                      </a:r>
                      <a:r>
                        <a:rPr sz="1800" spc="-10" dirty="0">
                          <a:latin typeface="Arial Narrow"/>
                          <a:cs typeface="Arial Narrow"/>
                        </a:rPr>
                        <a:t>t</a:t>
                      </a:r>
                      <a:r>
                        <a:rPr sz="1800" spc="0" dirty="0">
                          <a:latin typeface="Arial Narrow"/>
                          <a:cs typeface="Arial Narrow"/>
                        </a:rPr>
                        <a:t>ed work</a:t>
                      </a:r>
                      <a:endParaRPr sz="1800" dirty="0">
                        <a:latin typeface="Arial Narrow"/>
                        <a:cs typeface="Arial Narrow"/>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12"/>
                  </a:ext>
                </a:extLst>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6130" y="10334233"/>
            <a:ext cx="3812413" cy="413613"/>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txBox="1"/>
          <p:nvPr/>
        </p:nvSpPr>
        <p:spPr>
          <a:xfrm>
            <a:off x="842966" y="216163"/>
            <a:ext cx="17648234" cy="713303"/>
          </a:xfrm>
          <a:prstGeom prst="rect">
            <a:avLst/>
          </a:prstGeom>
        </p:spPr>
        <p:txBody>
          <a:bodyPr vert="horz" wrap="square" lIns="0" tIns="0" rIns="0" bIns="0" rtlCol="0">
            <a:noAutofit/>
          </a:bodyPr>
          <a:lstStyle/>
          <a:p>
            <a:pPr marL="12700"/>
            <a:r>
              <a:rPr sz="1600" b="1" dirty="0">
                <a:latin typeface="Arial"/>
                <a:cs typeface="Arial"/>
              </a:rPr>
              <a:t>K</a:t>
            </a:r>
            <a:r>
              <a:rPr sz="1600" b="1" spc="-10" dirty="0">
                <a:latin typeface="Arial"/>
                <a:cs typeface="Arial"/>
              </a:rPr>
              <a:t>R</a:t>
            </a:r>
            <a:r>
              <a:rPr sz="1600" b="1" dirty="0">
                <a:latin typeface="Arial"/>
                <a:cs typeface="Arial"/>
              </a:rPr>
              <a:t>A 1:</a:t>
            </a:r>
            <a:r>
              <a:rPr sz="1600" b="1" spc="5" dirty="0">
                <a:latin typeface="Arial"/>
                <a:cs typeface="Arial"/>
              </a:rPr>
              <a:t> </a:t>
            </a:r>
            <a:r>
              <a:rPr sz="1600" b="1" dirty="0">
                <a:latin typeface="Arial"/>
                <a:cs typeface="Arial"/>
              </a:rPr>
              <a:t>C</a:t>
            </a:r>
            <a:r>
              <a:rPr sz="1600" b="1" spc="-10" dirty="0">
                <a:latin typeface="Arial"/>
                <a:cs typeface="Arial"/>
              </a:rPr>
              <a:t>o</a:t>
            </a:r>
            <a:r>
              <a:rPr sz="1600" b="1" spc="-5" dirty="0">
                <a:latin typeface="Arial"/>
                <a:cs typeface="Arial"/>
              </a:rPr>
              <a:t>n</a:t>
            </a:r>
            <a:r>
              <a:rPr sz="1600" b="1" dirty="0">
                <a:latin typeface="Arial"/>
                <a:cs typeface="Arial"/>
              </a:rPr>
              <a:t>t</a:t>
            </a:r>
            <a:r>
              <a:rPr sz="1600" b="1" spc="5" dirty="0">
                <a:latin typeface="Arial"/>
                <a:cs typeface="Arial"/>
              </a:rPr>
              <a:t>e</a:t>
            </a:r>
            <a:r>
              <a:rPr sz="1600" b="1" spc="-5" dirty="0">
                <a:latin typeface="Arial"/>
                <a:cs typeface="Arial"/>
              </a:rPr>
              <a:t>n</a:t>
            </a:r>
            <a:r>
              <a:rPr sz="1600" b="1" dirty="0">
                <a:latin typeface="Arial"/>
                <a:cs typeface="Arial"/>
              </a:rPr>
              <a:t>t</a:t>
            </a:r>
            <a:r>
              <a:rPr sz="1600" b="1" spc="-5" dirty="0">
                <a:latin typeface="Arial"/>
                <a:cs typeface="Arial"/>
              </a:rPr>
              <a:t> </a:t>
            </a:r>
            <a:r>
              <a:rPr sz="1600" b="1" dirty="0">
                <a:latin typeface="Arial"/>
                <a:cs typeface="Arial"/>
              </a:rPr>
              <a:t>K</a:t>
            </a:r>
            <a:r>
              <a:rPr sz="1600" b="1" spc="-10" dirty="0">
                <a:latin typeface="Arial"/>
                <a:cs typeface="Arial"/>
              </a:rPr>
              <a:t>n</a:t>
            </a:r>
            <a:r>
              <a:rPr sz="1600" b="1" spc="-5" dirty="0">
                <a:latin typeface="Arial"/>
                <a:cs typeface="Arial"/>
              </a:rPr>
              <a:t>o</a:t>
            </a:r>
            <a:r>
              <a:rPr sz="1600" b="1" dirty="0">
                <a:latin typeface="Arial"/>
                <a:cs typeface="Arial"/>
              </a:rPr>
              <a:t>wle</a:t>
            </a:r>
            <a:r>
              <a:rPr sz="1600" b="1" spc="-5" dirty="0">
                <a:latin typeface="Arial"/>
                <a:cs typeface="Arial"/>
              </a:rPr>
              <a:t>dg</a:t>
            </a:r>
            <a:r>
              <a:rPr sz="1600" b="1" dirty="0">
                <a:latin typeface="Arial"/>
                <a:cs typeface="Arial"/>
              </a:rPr>
              <a:t>e </a:t>
            </a:r>
            <a:r>
              <a:rPr sz="1600" b="1" spc="5" dirty="0">
                <a:latin typeface="Arial"/>
                <a:cs typeface="Arial"/>
              </a:rPr>
              <a:t>a</a:t>
            </a:r>
            <a:r>
              <a:rPr sz="1600" b="1" spc="-5" dirty="0">
                <a:latin typeface="Arial"/>
                <a:cs typeface="Arial"/>
              </a:rPr>
              <a:t>n</a:t>
            </a:r>
            <a:r>
              <a:rPr sz="1600" b="1" dirty="0">
                <a:latin typeface="Arial"/>
                <a:cs typeface="Arial"/>
              </a:rPr>
              <a:t>d</a:t>
            </a:r>
            <a:r>
              <a:rPr sz="1600" b="1" spc="-5" dirty="0">
                <a:latin typeface="Arial"/>
                <a:cs typeface="Arial"/>
              </a:rPr>
              <a:t> </a:t>
            </a:r>
            <a:r>
              <a:rPr sz="1600" b="1" dirty="0">
                <a:latin typeface="Arial"/>
                <a:cs typeface="Arial"/>
              </a:rPr>
              <a:t>Pe</a:t>
            </a:r>
            <a:r>
              <a:rPr sz="1600" b="1" spc="-5" dirty="0">
                <a:latin typeface="Arial"/>
                <a:cs typeface="Arial"/>
              </a:rPr>
              <a:t>d</a:t>
            </a:r>
            <a:r>
              <a:rPr sz="1600" b="1" dirty="0">
                <a:latin typeface="Arial"/>
                <a:cs typeface="Arial"/>
              </a:rPr>
              <a:t>a</a:t>
            </a:r>
            <a:r>
              <a:rPr sz="1600" b="1" spc="-5" dirty="0">
                <a:latin typeface="Arial"/>
                <a:cs typeface="Arial"/>
              </a:rPr>
              <a:t>gog</a:t>
            </a:r>
            <a:r>
              <a:rPr sz="1600" b="1" dirty="0">
                <a:latin typeface="Arial"/>
                <a:cs typeface="Arial"/>
              </a:rPr>
              <a:t>y</a:t>
            </a:r>
            <a:endParaRPr lang="en-US" sz="1600" b="1" dirty="0">
              <a:latin typeface="Arial"/>
              <a:cs typeface="Arial"/>
            </a:endParaRPr>
          </a:p>
          <a:p>
            <a:pPr marL="12700"/>
            <a:r>
              <a:rPr lang="en-US" sz="2400" b="1" dirty="0">
                <a:highlight>
                  <a:srgbClr val="FFFF00"/>
                </a:highlight>
                <a:latin typeface="Arial"/>
                <a:cs typeface="Arial"/>
              </a:rPr>
              <a:t>O</a:t>
            </a:r>
            <a:r>
              <a:rPr lang="en-US" sz="2400" b="1" spc="-10" dirty="0">
                <a:highlight>
                  <a:srgbClr val="FFFF00"/>
                </a:highlight>
                <a:latin typeface="Arial"/>
                <a:cs typeface="Arial"/>
              </a:rPr>
              <a:t>B</a:t>
            </a:r>
            <a:r>
              <a:rPr lang="en-US" sz="2400" b="1" spc="0" dirty="0">
                <a:highlight>
                  <a:srgbClr val="FFFF00"/>
                </a:highlight>
                <a:latin typeface="Arial"/>
                <a:cs typeface="Arial"/>
              </a:rPr>
              <a:t>J</a:t>
            </a:r>
            <a:r>
              <a:rPr lang="en-US" sz="2400" b="1" spc="-10" dirty="0">
                <a:highlight>
                  <a:srgbClr val="FFFF00"/>
                </a:highlight>
                <a:latin typeface="Arial"/>
                <a:cs typeface="Arial"/>
              </a:rPr>
              <a:t>EC</a:t>
            </a:r>
            <a:r>
              <a:rPr lang="en-US" sz="2400" b="1" spc="0" dirty="0">
                <a:highlight>
                  <a:srgbClr val="FFFF00"/>
                </a:highlight>
                <a:latin typeface="Arial"/>
                <a:cs typeface="Arial"/>
              </a:rPr>
              <a:t>TIVE </a:t>
            </a:r>
            <a:r>
              <a:rPr lang="en-US" sz="2400" b="1" dirty="0">
                <a:highlight>
                  <a:srgbClr val="FFFF00"/>
                </a:highlight>
                <a:latin typeface="Arial"/>
                <a:cs typeface="Arial"/>
              </a:rPr>
              <a:t>1.</a:t>
            </a:r>
            <a:r>
              <a:rPr lang="en-US" sz="2400" b="1" spc="-5" dirty="0">
                <a:highlight>
                  <a:srgbClr val="FFFF00"/>
                </a:highlight>
                <a:latin typeface="Arial"/>
                <a:cs typeface="Arial"/>
              </a:rPr>
              <a:t> </a:t>
            </a:r>
            <a:r>
              <a:rPr lang="en-US" sz="2400" b="1" spc="0" dirty="0">
                <a:highlight>
                  <a:srgbClr val="FFFF00"/>
                </a:highlight>
                <a:latin typeface="Arial"/>
                <a:cs typeface="Arial"/>
              </a:rPr>
              <a:t>Mo</a:t>
            </a:r>
            <a:r>
              <a:rPr lang="en-US" sz="2400" b="1" spc="-10" dirty="0">
                <a:highlight>
                  <a:srgbClr val="FFFF00"/>
                </a:highlight>
                <a:latin typeface="Arial"/>
                <a:cs typeface="Arial"/>
              </a:rPr>
              <a:t>d</a:t>
            </a:r>
            <a:r>
              <a:rPr lang="en-US" sz="2400" b="1" spc="0" dirty="0">
                <a:highlight>
                  <a:srgbClr val="FFFF00"/>
                </a:highlight>
                <a:latin typeface="Arial"/>
                <a:cs typeface="Arial"/>
              </a:rPr>
              <a:t>e</a:t>
            </a:r>
            <a:r>
              <a:rPr lang="en-US" sz="2400" b="1" spc="-10" dirty="0">
                <a:highlight>
                  <a:srgbClr val="FFFF00"/>
                </a:highlight>
                <a:latin typeface="Arial"/>
                <a:cs typeface="Arial"/>
              </a:rPr>
              <a:t>l</a:t>
            </a:r>
            <a:r>
              <a:rPr lang="en-US" sz="2400" b="1" spc="0" dirty="0">
                <a:highlight>
                  <a:srgbClr val="FFFF00"/>
                </a:highlight>
                <a:latin typeface="Arial"/>
                <a:cs typeface="Arial"/>
              </a:rPr>
              <a:t>led ef</a:t>
            </a:r>
            <a:r>
              <a:rPr lang="en-US" sz="2400" b="1" spc="5" dirty="0">
                <a:highlight>
                  <a:srgbClr val="FFFF00"/>
                </a:highlight>
                <a:latin typeface="Arial"/>
                <a:cs typeface="Arial"/>
              </a:rPr>
              <a:t>f</a:t>
            </a:r>
            <a:r>
              <a:rPr lang="en-US" sz="2400" b="1" spc="0" dirty="0">
                <a:highlight>
                  <a:srgbClr val="FFFF00"/>
                </a:highlight>
                <a:latin typeface="Arial"/>
                <a:cs typeface="Arial"/>
              </a:rPr>
              <a:t>e</a:t>
            </a:r>
            <a:r>
              <a:rPr lang="en-US" sz="2400" b="1" spc="-5" dirty="0">
                <a:highlight>
                  <a:srgbClr val="FFFF00"/>
                </a:highlight>
                <a:latin typeface="Arial"/>
                <a:cs typeface="Arial"/>
              </a:rPr>
              <a:t>c</a:t>
            </a:r>
            <a:r>
              <a:rPr lang="en-US" sz="2400" b="1" spc="-10" dirty="0">
                <a:highlight>
                  <a:srgbClr val="FFFF00"/>
                </a:highlight>
                <a:latin typeface="Arial"/>
                <a:cs typeface="Arial"/>
              </a:rPr>
              <a:t>t</a:t>
            </a:r>
            <a:r>
              <a:rPr lang="en-US" sz="2400" b="1" spc="0" dirty="0">
                <a:highlight>
                  <a:srgbClr val="FFFF00"/>
                </a:highlight>
                <a:latin typeface="Arial"/>
                <a:cs typeface="Arial"/>
              </a:rPr>
              <a:t>ive a</a:t>
            </a:r>
            <a:r>
              <a:rPr lang="en-US" sz="2400" b="1" spc="-5" dirty="0">
                <a:highlight>
                  <a:srgbClr val="FFFF00"/>
                </a:highlight>
                <a:latin typeface="Arial"/>
                <a:cs typeface="Arial"/>
              </a:rPr>
              <a:t>p</a:t>
            </a:r>
            <a:r>
              <a:rPr lang="en-US" sz="2400" b="1" spc="0" dirty="0">
                <a:highlight>
                  <a:srgbClr val="FFFF00"/>
                </a:highlight>
                <a:latin typeface="Arial"/>
                <a:cs typeface="Arial"/>
              </a:rPr>
              <a:t>pl</a:t>
            </a:r>
            <a:r>
              <a:rPr lang="en-US" sz="2400" b="1" spc="5" dirty="0">
                <a:highlight>
                  <a:srgbClr val="FFFF00"/>
                </a:highlight>
                <a:latin typeface="Arial"/>
                <a:cs typeface="Arial"/>
              </a:rPr>
              <a:t>i</a:t>
            </a:r>
            <a:r>
              <a:rPr lang="en-US" sz="2400" b="1" spc="0" dirty="0">
                <a:highlight>
                  <a:srgbClr val="FFFF00"/>
                </a:highlight>
                <a:latin typeface="Arial"/>
                <a:cs typeface="Arial"/>
              </a:rPr>
              <a:t>c</a:t>
            </a:r>
            <a:r>
              <a:rPr lang="en-US" sz="2400" b="1" spc="-20" dirty="0">
                <a:highlight>
                  <a:srgbClr val="FFFF00"/>
                </a:highlight>
                <a:latin typeface="Arial"/>
                <a:cs typeface="Arial"/>
              </a:rPr>
              <a:t>a</a:t>
            </a:r>
            <a:r>
              <a:rPr lang="en-US" sz="2400" b="1" spc="0" dirty="0">
                <a:highlight>
                  <a:srgbClr val="FFFF00"/>
                </a:highlight>
                <a:latin typeface="Arial"/>
                <a:cs typeface="Arial"/>
              </a:rPr>
              <a:t>tio</a:t>
            </a:r>
            <a:r>
              <a:rPr lang="en-US" sz="2400" b="1" spc="-10" dirty="0">
                <a:highlight>
                  <a:srgbClr val="FFFF00"/>
                </a:highlight>
                <a:latin typeface="Arial"/>
                <a:cs typeface="Arial"/>
              </a:rPr>
              <a:t>n</a:t>
            </a:r>
            <a:r>
              <a:rPr lang="en-US" sz="2400" b="1" spc="0" dirty="0">
                <a:highlight>
                  <a:srgbClr val="FFFF00"/>
                </a:highlight>
                <a:latin typeface="Arial"/>
                <a:cs typeface="Arial"/>
              </a:rPr>
              <a:t>s</a:t>
            </a:r>
            <a:r>
              <a:rPr lang="en-US" sz="2400" b="1" spc="-10" dirty="0">
                <a:highlight>
                  <a:srgbClr val="FFFF00"/>
                </a:highlight>
                <a:latin typeface="Arial"/>
                <a:cs typeface="Arial"/>
              </a:rPr>
              <a:t> </a:t>
            </a:r>
            <a:r>
              <a:rPr lang="en-US" sz="2400" b="1" spc="0" dirty="0">
                <a:highlight>
                  <a:srgbClr val="FFFF00"/>
                </a:highlight>
                <a:latin typeface="Arial"/>
                <a:cs typeface="Arial"/>
              </a:rPr>
              <a:t>of c</a:t>
            </a:r>
            <a:r>
              <a:rPr lang="en-US" sz="2400" b="1" spc="-5" dirty="0">
                <a:highlight>
                  <a:srgbClr val="FFFF00"/>
                </a:highlight>
                <a:latin typeface="Arial"/>
                <a:cs typeface="Arial"/>
              </a:rPr>
              <a:t>o</a:t>
            </a:r>
            <a:r>
              <a:rPr lang="en-US" sz="2400" b="1" spc="0" dirty="0">
                <a:highlight>
                  <a:srgbClr val="FFFF00"/>
                </a:highlight>
                <a:latin typeface="Arial"/>
                <a:cs typeface="Arial"/>
              </a:rPr>
              <a:t>ntent k</a:t>
            </a:r>
            <a:r>
              <a:rPr lang="en-US" sz="2400" b="1" spc="-5" dirty="0">
                <a:highlight>
                  <a:srgbClr val="FFFF00"/>
                </a:highlight>
                <a:latin typeface="Arial"/>
                <a:cs typeface="Arial"/>
              </a:rPr>
              <a:t>n</a:t>
            </a:r>
            <a:r>
              <a:rPr lang="en-US" sz="2400" b="1" spc="0" dirty="0">
                <a:highlight>
                  <a:srgbClr val="FFFF00"/>
                </a:highlight>
                <a:latin typeface="Arial"/>
                <a:cs typeface="Arial"/>
              </a:rPr>
              <a:t>ow</a:t>
            </a:r>
            <a:r>
              <a:rPr lang="en-US" sz="2400" b="1" spc="5" dirty="0">
                <a:highlight>
                  <a:srgbClr val="FFFF00"/>
                </a:highlight>
                <a:latin typeface="Arial"/>
                <a:cs typeface="Arial"/>
              </a:rPr>
              <a:t>l</a:t>
            </a:r>
            <a:r>
              <a:rPr lang="en-US" sz="2400" b="1" spc="0" dirty="0">
                <a:highlight>
                  <a:srgbClr val="FFFF00"/>
                </a:highlight>
                <a:latin typeface="Arial"/>
                <a:cs typeface="Arial"/>
              </a:rPr>
              <a:t>e</a:t>
            </a:r>
            <a:r>
              <a:rPr lang="en-US" sz="2400" b="1" spc="-5" dirty="0">
                <a:highlight>
                  <a:srgbClr val="FFFF00"/>
                </a:highlight>
                <a:latin typeface="Arial"/>
                <a:cs typeface="Arial"/>
              </a:rPr>
              <a:t>d</a:t>
            </a:r>
            <a:r>
              <a:rPr lang="en-US" sz="2400" b="1" spc="0" dirty="0">
                <a:highlight>
                  <a:srgbClr val="FFFF00"/>
                </a:highlight>
                <a:latin typeface="Arial"/>
                <a:cs typeface="Arial"/>
              </a:rPr>
              <a:t>ge w</a:t>
            </a:r>
            <a:r>
              <a:rPr lang="en-US" sz="2400" b="1" spc="-10" dirty="0">
                <a:highlight>
                  <a:srgbClr val="FFFF00"/>
                </a:highlight>
                <a:latin typeface="Arial"/>
                <a:cs typeface="Arial"/>
              </a:rPr>
              <a:t>i</a:t>
            </a:r>
            <a:r>
              <a:rPr lang="en-US" sz="2400" b="1" spc="0" dirty="0">
                <a:highlight>
                  <a:srgbClr val="FFFF00"/>
                </a:highlight>
                <a:latin typeface="Arial"/>
                <a:cs typeface="Arial"/>
              </a:rPr>
              <a:t>thin</a:t>
            </a:r>
            <a:r>
              <a:rPr lang="en-US" sz="2400" b="1" spc="-10" dirty="0">
                <a:highlight>
                  <a:srgbClr val="FFFF00"/>
                </a:highlight>
                <a:latin typeface="Arial"/>
                <a:cs typeface="Arial"/>
              </a:rPr>
              <a:t> </a:t>
            </a:r>
            <a:r>
              <a:rPr lang="en-US" sz="2400" b="1" spc="0" dirty="0">
                <a:highlight>
                  <a:srgbClr val="FFFF00"/>
                </a:highlight>
                <a:latin typeface="Arial"/>
                <a:cs typeface="Arial"/>
              </a:rPr>
              <a:t>a</a:t>
            </a:r>
            <a:r>
              <a:rPr lang="en-US" sz="2400" b="1" spc="-5" dirty="0">
                <a:highlight>
                  <a:srgbClr val="FFFF00"/>
                </a:highlight>
                <a:latin typeface="Arial"/>
                <a:cs typeface="Arial"/>
              </a:rPr>
              <a:t>n</a:t>
            </a:r>
            <a:r>
              <a:rPr lang="en-US" sz="2400" b="1" spc="0" dirty="0">
                <a:highlight>
                  <a:srgbClr val="FFFF00"/>
                </a:highlight>
                <a:latin typeface="Arial"/>
                <a:cs typeface="Arial"/>
              </a:rPr>
              <a:t>d a</a:t>
            </a:r>
            <a:r>
              <a:rPr lang="en-US" sz="2400" b="1" spc="-5" dirty="0">
                <a:highlight>
                  <a:srgbClr val="FFFF00"/>
                </a:highlight>
                <a:latin typeface="Arial"/>
                <a:cs typeface="Arial"/>
              </a:rPr>
              <a:t>c</a:t>
            </a:r>
            <a:r>
              <a:rPr lang="en-US" sz="2400" b="1" spc="0" dirty="0">
                <a:highlight>
                  <a:srgbClr val="FFFF00"/>
                </a:highlight>
                <a:latin typeface="Arial"/>
                <a:cs typeface="Arial"/>
              </a:rPr>
              <a:t>ross c</a:t>
            </a:r>
            <a:r>
              <a:rPr lang="en-US" sz="2400" b="1" spc="-5" dirty="0">
                <a:highlight>
                  <a:srgbClr val="FFFF00"/>
                </a:highlight>
                <a:latin typeface="Arial"/>
                <a:cs typeface="Arial"/>
              </a:rPr>
              <a:t>u</a:t>
            </a:r>
            <a:r>
              <a:rPr lang="en-US" sz="2400" b="1" spc="0" dirty="0">
                <a:highlight>
                  <a:srgbClr val="FFFF00"/>
                </a:highlight>
                <a:latin typeface="Arial"/>
                <a:cs typeface="Arial"/>
              </a:rPr>
              <a:t>rric</a:t>
            </a:r>
            <a:r>
              <a:rPr lang="en-US" sz="2400" b="1" spc="-20" dirty="0">
                <a:highlight>
                  <a:srgbClr val="FFFF00"/>
                </a:highlight>
                <a:latin typeface="Arial"/>
                <a:cs typeface="Arial"/>
              </a:rPr>
              <a:t>u</a:t>
            </a:r>
            <a:r>
              <a:rPr lang="en-US" sz="2400" b="1" spc="0" dirty="0">
                <a:highlight>
                  <a:srgbClr val="FFFF00"/>
                </a:highlight>
                <a:latin typeface="Arial"/>
                <a:cs typeface="Arial"/>
              </a:rPr>
              <a:t>lum te</a:t>
            </a:r>
            <a:r>
              <a:rPr lang="en-US" sz="2400" b="1" spc="-5" dirty="0">
                <a:highlight>
                  <a:srgbClr val="FFFF00"/>
                </a:highlight>
                <a:latin typeface="Arial"/>
                <a:cs typeface="Arial"/>
              </a:rPr>
              <a:t>a</a:t>
            </a:r>
            <a:r>
              <a:rPr lang="en-US" sz="2400" b="1" spc="0" dirty="0">
                <a:highlight>
                  <a:srgbClr val="FFFF00"/>
                </a:highlight>
                <a:latin typeface="Arial"/>
                <a:cs typeface="Arial"/>
              </a:rPr>
              <a:t>c</a:t>
            </a:r>
            <a:r>
              <a:rPr lang="en-US" sz="2400" b="1" spc="-5" dirty="0">
                <a:highlight>
                  <a:srgbClr val="FFFF00"/>
                </a:highlight>
                <a:latin typeface="Arial"/>
                <a:cs typeface="Arial"/>
              </a:rPr>
              <a:t>h</a:t>
            </a:r>
            <a:r>
              <a:rPr lang="en-US" sz="2400" b="1" spc="0" dirty="0">
                <a:highlight>
                  <a:srgbClr val="FFFF00"/>
                </a:highlight>
                <a:latin typeface="Arial"/>
                <a:cs typeface="Arial"/>
              </a:rPr>
              <a:t>ing</a:t>
            </a:r>
            <a:r>
              <a:rPr lang="en-US" sz="2400" b="1" spc="-15" dirty="0">
                <a:highlight>
                  <a:srgbClr val="FFFF00"/>
                </a:highlight>
                <a:latin typeface="Arial"/>
                <a:cs typeface="Arial"/>
              </a:rPr>
              <a:t> </a:t>
            </a:r>
            <a:r>
              <a:rPr lang="en-US" sz="2400" b="1" spc="0" dirty="0">
                <a:highlight>
                  <a:srgbClr val="FFFF00"/>
                </a:highlight>
                <a:latin typeface="Arial"/>
                <a:cs typeface="Arial"/>
              </a:rPr>
              <a:t>areas</a:t>
            </a:r>
            <a:endParaRPr lang="en-US" sz="2400" dirty="0">
              <a:highlight>
                <a:srgbClr val="FFFF00"/>
              </a:highlight>
              <a:latin typeface="Arial"/>
              <a:cs typeface="Arial"/>
            </a:endParaRPr>
          </a:p>
          <a:p>
            <a:pPr marL="12700"/>
            <a:endParaRPr lang="en-US" dirty="0">
              <a:latin typeface="Arial"/>
              <a:cs typeface="Arial"/>
            </a:endParaRPr>
          </a:p>
          <a:p>
            <a:pPr marL="12700"/>
            <a:endParaRPr sz="1600" dirty="0">
              <a:latin typeface="Arial"/>
              <a:cs typeface="Arial"/>
            </a:endParaRPr>
          </a:p>
        </p:txBody>
      </p:sp>
      <p:sp>
        <p:nvSpPr>
          <p:cNvPr id="8" name="object 8"/>
          <p:cNvSpPr txBox="1">
            <a:spLocks noGrp="1"/>
          </p:cNvSpPr>
          <p:nvPr>
            <p:ph type="sldNum" sz="quarter" idx="12"/>
          </p:nvPr>
        </p:nvSpPr>
        <p:spPr>
          <a:prstGeom prst="rect">
            <a:avLst/>
          </a:prstGeom>
        </p:spPr>
        <p:txBody>
          <a:bodyPr vert="horz" wrap="square" lIns="0" tIns="0" rIns="0" bIns="0" rtlCol="0">
            <a:noAutofit/>
          </a:bodyPr>
          <a:lstStyle/>
          <a:p>
            <a:pPr marL="38735"/>
            <a:r>
              <a:rPr sz="1000" spc="-10" dirty="0">
                <a:latin typeface="Arial"/>
                <a:cs typeface="Arial"/>
              </a:rPr>
              <a:t>3</a:t>
            </a:r>
            <a:endParaRPr sz="1000">
              <a:latin typeface="Arial"/>
              <a:cs typeface="Arial"/>
            </a:endParaRPr>
          </a:p>
        </p:txBody>
      </p:sp>
      <p:sp>
        <p:nvSpPr>
          <p:cNvPr id="9" name="object 9"/>
          <p:cNvSpPr txBox="1"/>
          <p:nvPr/>
        </p:nvSpPr>
        <p:spPr>
          <a:xfrm>
            <a:off x="181801" y="10459124"/>
            <a:ext cx="3481070" cy="163830"/>
          </a:xfrm>
          <a:prstGeom prst="rect">
            <a:avLst/>
          </a:prstGeom>
        </p:spPr>
        <p:txBody>
          <a:bodyPr vert="horz" wrap="square" lIns="0" tIns="0" rIns="0" bIns="0" rtlCol="0">
            <a:noAutofit/>
          </a:bodyPr>
          <a:lstStyle/>
          <a:p>
            <a:pPr marL="12700"/>
            <a:r>
              <a:rPr sz="1000" spc="-10" dirty="0">
                <a:latin typeface="Arial"/>
                <a:cs typeface="Arial"/>
              </a:rPr>
              <a:t>R</a:t>
            </a:r>
            <a:r>
              <a:rPr sz="1000" spc="-15" dirty="0">
                <a:latin typeface="Arial"/>
                <a:cs typeface="Arial"/>
              </a:rPr>
              <a:t>P</a:t>
            </a:r>
            <a:r>
              <a:rPr sz="1000" spc="-5" dirty="0">
                <a:latin typeface="Arial"/>
                <a:cs typeface="Arial"/>
              </a:rPr>
              <a:t>M</a:t>
            </a:r>
            <a:r>
              <a:rPr sz="1000" spc="-10" dirty="0">
                <a:latin typeface="Arial"/>
                <a:cs typeface="Arial"/>
              </a:rPr>
              <a:t>S</a:t>
            </a:r>
            <a:r>
              <a:rPr sz="1000" spc="-5" dirty="0">
                <a:latin typeface="Arial"/>
                <a:cs typeface="Arial"/>
              </a:rPr>
              <a:t> </a:t>
            </a:r>
            <a:r>
              <a:rPr sz="1000" spc="-10" dirty="0">
                <a:latin typeface="Arial"/>
                <a:cs typeface="Arial"/>
              </a:rPr>
              <a:t>T</a:t>
            </a:r>
            <a:r>
              <a:rPr sz="1000" dirty="0">
                <a:latin typeface="Arial"/>
                <a:cs typeface="Arial"/>
              </a:rPr>
              <a:t>o</a:t>
            </a:r>
            <a:r>
              <a:rPr sz="1000" spc="-5" dirty="0">
                <a:latin typeface="Arial"/>
                <a:cs typeface="Arial"/>
              </a:rPr>
              <a:t>ol</a:t>
            </a:r>
            <a:r>
              <a:rPr sz="1000" spc="-10" dirty="0">
                <a:latin typeface="Arial"/>
                <a:cs typeface="Arial"/>
              </a:rPr>
              <a:t> </a:t>
            </a:r>
            <a:r>
              <a:rPr sz="1000" dirty="0">
                <a:latin typeface="Arial"/>
                <a:cs typeface="Arial"/>
              </a:rPr>
              <a:t>f</a:t>
            </a:r>
            <a:r>
              <a:rPr sz="1000" spc="-5" dirty="0">
                <a:latin typeface="Arial"/>
                <a:cs typeface="Arial"/>
              </a:rPr>
              <a:t>or </a:t>
            </a:r>
            <a:r>
              <a:rPr sz="1000" spc="-10" dirty="0">
                <a:latin typeface="Arial"/>
                <a:cs typeface="Arial"/>
              </a:rPr>
              <a:t>S</a:t>
            </a:r>
            <a:r>
              <a:rPr sz="1000" dirty="0">
                <a:latin typeface="Arial"/>
                <a:cs typeface="Arial"/>
              </a:rPr>
              <a:t>.</a:t>
            </a:r>
            <a:r>
              <a:rPr sz="1000" spc="-15" dirty="0">
                <a:latin typeface="Arial"/>
                <a:cs typeface="Arial"/>
              </a:rPr>
              <a:t>Y</a:t>
            </a:r>
            <a:r>
              <a:rPr sz="1000" spc="-5" dirty="0">
                <a:latin typeface="Arial"/>
                <a:cs typeface="Arial"/>
              </a:rPr>
              <a:t>.</a:t>
            </a:r>
            <a:r>
              <a:rPr sz="1000" spc="5" dirty="0">
                <a:latin typeface="Arial"/>
                <a:cs typeface="Arial"/>
              </a:rPr>
              <a:t> </a:t>
            </a:r>
            <a:r>
              <a:rPr sz="1000" spc="-10" dirty="0">
                <a:latin typeface="Arial"/>
                <a:cs typeface="Arial"/>
              </a:rPr>
              <a:t>2</a:t>
            </a:r>
            <a:r>
              <a:rPr sz="1000" spc="-15" dirty="0">
                <a:latin typeface="Arial"/>
                <a:cs typeface="Arial"/>
              </a:rPr>
              <a:t>0</a:t>
            </a:r>
            <a:r>
              <a:rPr sz="1000" spc="-5" dirty="0">
                <a:latin typeface="Arial"/>
                <a:cs typeface="Arial"/>
              </a:rPr>
              <a:t>21-2</a:t>
            </a:r>
            <a:r>
              <a:rPr sz="1000" spc="-10" dirty="0">
                <a:latin typeface="Arial"/>
                <a:cs typeface="Arial"/>
              </a:rPr>
              <a:t>0</a:t>
            </a:r>
            <a:r>
              <a:rPr sz="1000" spc="-15" dirty="0">
                <a:latin typeface="Arial"/>
                <a:cs typeface="Arial"/>
              </a:rPr>
              <a:t>2</a:t>
            </a:r>
            <a:r>
              <a:rPr sz="1000" spc="-10" dirty="0">
                <a:latin typeface="Arial"/>
                <a:cs typeface="Arial"/>
              </a:rPr>
              <a:t>2</a:t>
            </a:r>
            <a:r>
              <a:rPr sz="1000" spc="5" dirty="0">
                <a:latin typeface="Arial"/>
                <a:cs typeface="Arial"/>
              </a:rPr>
              <a:t> </a:t>
            </a:r>
            <a:r>
              <a:rPr sz="1000" spc="-5" dirty="0">
                <a:latin typeface="Arial"/>
                <a:cs typeface="Arial"/>
              </a:rPr>
              <a:t>|</a:t>
            </a:r>
            <a:r>
              <a:rPr sz="1000" spc="-10" dirty="0">
                <a:latin typeface="Arial"/>
                <a:cs typeface="Arial"/>
              </a:rPr>
              <a:t> </a:t>
            </a:r>
            <a:r>
              <a:rPr sz="1000" b="1" spc="-10" dirty="0">
                <a:latin typeface="Arial"/>
                <a:cs typeface="Arial"/>
              </a:rPr>
              <a:t>High</a:t>
            </a:r>
            <a:r>
              <a:rPr sz="1000" b="1" spc="5" dirty="0">
                <a:latin typeface="Arial"/>
                <a:cs typeface="Arial"/>
              </a:rPr>
              <a:t>l</a:t>
            </a:r>
            <a:r>
              <a:rPr sz="1000" b="1" spc="-10" dirty="0">
                <a:latin typeface="Arial"/>
                <a:cs typeface="Arial"/>
              </a:rPr>
              <a:t>y</a:t>
            </a:r>
            <a:r>
              <a:rPr sz="1000" b="1" spc="-5" dirty="0">
                <a:latin typeface="Arial"/>
                <a:cs typeface="Arial"/>
              </a:rPr>
              <a:t> </a:t>
            </a:r>
            <a:r>
              <a:rPr sz="1000" b="1" spc="-10" dirty="0">
                <a:latin typeface="Arial"/>
                <a:cs typeface="Arial"/>
              </a:rPr>
              <a:t>Pr</a:t>
            </a:r>
            <a:r>
              <a:rPr sz="1000" b="1" spc="-5" dirty="0">
                <a:latin typeface="Arial"/>
                <a:cs typeface="Arial"/>
              </a:rPr>
              <a:t>ofic</a:t>
            </a:r>
            <a:r>
              <a:rPr sz="1000" b="1" dirty="0">
                <a:latin typeface="Arial"/>
                <a:cs typeface="Arial"/>
              </a:rPr>
              <a:t>i</a:t>
            </a:r>
            <a:r>
              <a:rPr sz="1000" b="1" spc="-5" dirty="0">
                <a:latin typeface="Arial"/>
                <a:cs typeface="Arial"/>
              </a:rPr>
              <a:t>ent </a:t>
            </a:r>
            <a:r>
              <a:rPr sz="1000" b="1" spc="-10" dirty="0">
                <a:latin typeface="Arial"/>
                <a:cs typeface="Arial"/>
              </a:rPr>
              <a:t>T</a:t>
            </a:r>
            <a:r>
              <a:rPr sz="1000" b="1" dirty="0">
                <a:latin typeface="Arial"/>
                <a:cs typeface="Arial"/>
              </a:rPr>
              <a:t>e</a:t>
            </a:r>
            <a:r>
              <a:rPr sz="1000" b="1" spc="-10" dirty="0">
                <a:latin typeface="Arial"/>
                <a:cs typeface="Arial"/>
              </a:rPr>
              <a:t>a</a:t>
            </a:r>
            <a:r>
              <a:rPr sz="1000" b="1" spc="-15" dirty="0">
                <a:latin typeface="Arial"/>
                <a:cs typeface="Arial"/>
              </a:rPr>
              <a:t>c</a:t>
            </a:r>
            <a:r>
              <a:rPr sz="1000" b="1" spc="-10" dirty="0">
                <a:latin typeface="Arial"/>
                <a:cs typeface="Arial"/>
              </a:rPr>
              <a:t>he</a:t>
            </a:r>
            <a:r>
              <a:rPr sz="1000" b="1" dirty="0">
                <a:latin typeface="Arial"/>
                <a:cs typeface="Arial"/>
              </a:rPr>
              <a:t>r</a:t>
            </a:r>
            <a:r>
              <a:rPr sz="1000" b="1" spc="-10" dirty="0">
                <a:latin typeface="Arial"/>
                <a:cs typeface="Arial"/>
              </a:rPr>
              <a:t>s</a:t>
            </a:r>
            <a:endParaRPr sz="1000" dirty="0">
              <a:latin typeface="Arial"/>
              <a:cs typeface="Arial"/>
            </a:endParaRPr>
          </a:p>
        </p:txBody>
      </p:sp>
      <p:sp>
        <p:nvSpPr>
          <p:cNvPr id="5" name="object 5"/>
          <p:cNvSpPr txBox="1"/>
          <p:nvPr/>
        </p:nvSpPr>
        <p:spPr>
          <a:xfrm>
            <a:off x="405546" y="7183197"/>
            <a:ext cx="18390453" cy="1623232"/>
          </a:xfrm>
          <a:prstGeom prst="rect">
            <a:avLst/>
          </a:prstGeom>
        </p:spPr>
        <p:txBody>
          <a:bodyPr vert="horz" wrap="square" lIns="0" tIns="0" rIns="0" bIns="0" rtlCol="0">
            <a:noAutofit/>
          </a:bodyPr>
          <a:lstStyle/>
          <a:p>
            <a:pPr marL="12700" marR="12700"/>
            <a:r>
              <a:rPr dirty="0">
                <a:latin typeface="Arial"/>
                <a:cs typeface="Arial"/>
              </a:rPr>
              <a:t>*For </a:t>
            </a:r>
            <a:r>
              <a:rPr spc="5" dirty="0">
                <a:latin typeface="Arial"/>
                <a:cs typeface="Arial"/>
              </a:rPr>
              <a:t>m</a:t>
            </a:r>
            <a:r>
              <a:rPr spc="-10" dirty="0">
                <a:latin typeface="Arial"/>
                <a:cs typeface="Arial"/>
              </a:rPr>
              <a:t>o</a:t>
            </a:r>
            <a:r>
              <a:rPr dirty="0">
                <a:latin typeface="Arial"/>
                <a:cs typeface="Arial"/>
              </a:rPr>
              <a:t>dular</a:t>
            </a:r>
            <a:r>
              <a:rPr spc="-15" dirty="0">
                <a:latin typeface="Arial"/>
                <a:cs typeface="Arial"/>
              </a:rPr>
              <a:t> </a:t>
            </a:r>
            <a:r>
              <a:rPr dirty="0">
                <a:latin typeface="Arial"/>
                <a:cs typeface="Arial"/>
              </a:rPr>
              <a:t>ap</a:t>
            </a:r>
            <a:r>
              <a:rPr spc="-10" dirty="0">
                <a:latin typeface="Arial"/>
                <a:cs typeface="Arial"/>
              </a:rPr>
              <a:t>p</a:t>
            </a:r>
            <a:r>
              <a:rPr dirty="0">
                <a:latin typeface="Arial"/>
                <a:cs typeface="Arial"/>
              </a:rPr>
              <a:t>ro</a:t>
            </a:r>
            <a:r>
              <a:rPr spc="-10" dirty="0">
                <a:latin typeface="Arial"/>
                <a:cs typeface="Arial"/>
              </a:rPr>
              <a:t>a</a:t>
            </a:r>
            <a:r>
              <a:rPr spc="5" dirty="0">
                <a:latin typeface="Arial"/>
                <a:cs typeface="Arial"/>
              </a:rPr>
              <a:t>c</a:t>
            </a:r>
            <a:r>
              <a:rPr dirty="0">
                <a:latin typeface="Arial"/>
                <a:cs typeface="Arial"/>
              </a:rPr>
              <a:t>h, </a:t>
            </a:r>
            <a:r>
              <a:rPr spc="-10" dirty="0">
                <a:latin typeface="Arial"/>
                <a:cs typeface="Arial"/>
              </a:rPr>
              <a:t>d</a:t>
            </a:r>
            <a:r>
              <a:rPr dirty="0">
                <a:latin typeface="Arial"/>
                <a:cs typeface="Arial"/>
              </a:rPr>
              <a:t>e</a:t>
            </a:r>
            <a:r>
              <a:rPr spc="-10" dirty="0">
                <a:latin typeface="Arial"/>
                <a:cs typeface="Arial"/>
              </a:rPr>
              <a:t>mo</a:t>
            </a:r>
            <a:r>
              <a:rPr dirty="0">
                <a:latin typeface="Arial"/>
                <a:cs typeface="Arial"/>
              </a:rPr>
              <a:t>n</a:t>
            </a:r>
            <a:r>
              <a:rPr spc="5" dirty="0">
                <a:latin typeface="Arial"/>
                <a:cs typeface="Arial"/>
              </a:rPr>
              <a:t>s</a:t>
            </a:r>
            <a:r>
              <a:rPr dirty="0">
                <a:latin typeface="Arial"/>
                <a:cs typeface="Arial"/>
              </a:rPr>
              <a:t>tra</a:t>
            </a:r>
            <a:r>
              <a:rPr spc="-10" dirty="0">
                <a:latin typeface="Arial"/>
                <a:cs typeface="Arial"/>
              </a:rPr>
              <a:t>t</a:t>
            </a:r>
            <a:r>
              <a:rPr dirty="0">
                <a:latin typeface="Arial"/>
                <a:cs typeface="Arial"/>
              </a:rPr>
              <a:t>ion</a:t>
            </a:r>
            <a:r>
              <a:rPr spc="-10" dirty="0">
                <a:latin typeface="Arial"/>
                <a:cs typeface="Arial"/>
              </a:rPr>
              <a:t> </a:t>
            </a:r>
            <a:r>
              <a:rPr dirty="0">
                <a:latin typeface="Arial"/>
                <a:cs typeface="Arial"/>
              </a:rPr>
              <a:t>te</a:t>
            </a:r>
            <a:r>
              <a:rPr spc="-10" dirty="0">
                <a:latin typeface="Arial"/>
                <a:cs typeface="Arial"/>
              </a:rPr>
              <a:t>a</a:t>
            </a:r>
            <a:r>
              <a:rPr spc="5" dirty="0">
                <a:latin typeface="Arial"/>
                <a:cs typeface="Arial"/>
              </a:rPr>
              <a:t>c</a:t>
            </a:r>
            <a:r>
              <a:rPr dirty="0">
                <a:latin typeface="Arial"/>
                <a:cs typeface="Arial"/>
              </a:rPr>
              <a:t>h</a:t>
            </a:r>
            <a:r>
              <a:rPr spc="-10" dirty="0">
                <a:latin typeface="Arial"/>
                <a:cs typeface="Arial"/>
              </a:rPr>
              <a:t>i</a:t>
            </a:r>
            <a:r>
              <a:rPr dirty="0">
                <a:latin typeface="Arial"/>
                <a:cs typeface="Arial"/>
              </a:rPr>
              <a:t>ng</a:t>
            </a:r>
            <a:r>
              <a:rPr spc="-10" dirty="0">
                <a:latin typeface="Arial"/>
                <a:cs typeface="Arial"/>
              </a:rPr>
              <a:t> </a:t>
            </a:r>
            <a:r>
              <a:rPr spc="5" dirty="0">
                <a:latin typeface="Arial"/>
                <a:cs typeface="Arial"/>
              </a:rPr>
              <a:t>v</a:t>
            </a:r>
            <a:r>
              <a:rPr dirty="0">
                <a:latin typeface="Arial"/>
                <a:cs typeface="Arial"/>
              </a:rPr>
              <a:t>ia</a:t>
            </a:r>
            <a:r>
              <a:rPr spc="-10" dirty="0">
                <a:latin typeface="Arial"/>
                <a:cs typeface="Arial"/>
              </a:rPr>
              <a:t> </a:t>
            </a:r>
            <a:r>
              <a:rPr dirty="0">
                <a:latin typeface="Arial"/>
                <a:cs typeface="Arial"/>
              </a:rPr>
              <a:t>LAC </a:t>
            </a:r>
            <a:r>
              <a:rPr spc="5" dirty="0">
                <a:latin typeface="Arial"/>
                <a:cs typeface="Arial"/>
              </a:rPr>
              <a:t>m</a:t>
            </a:r>
            <a:r>
              <a:rPr spc="-10" dirty="0">
                <a:latin typeface="Arial"/>
                <a:cs typeface="Arial"/>
              </a:rPr>
              <a:t>u</a:t>
            </a:r>
            <a:r>
              <a:rPr spc="5" dirty="0">
                <a:latin typeface="Arial"/>
                <a:cs typeface="Arial"/>
              </a:rPr>
              <a:t>s</a:t>
            </a:r>
            <a:r>
              <a:rPr dirty="0">
                <a:latin typeface="Arial"/>
                <a:cs typeface="Arial"/>
              </a:rPr>
              <a:t>t re</a:t>
            </a:r>
            <a:r>
              <a:rPr spc="-10" dirty="0">
                <a:latin typeface="Arial"/>
                <a:cs typeface="Arial"/>
              </a:rPr>
              <a:t>f</a:t>
            </a:r>
            <a:r>
              <a:rPr dirty="0">
                <a:latin typeface="Arial"/>
                <a:cs typeface="Arial"/>
              </a:rPr>
              <a:t>le</a:t>
            </a:r>
            <a:r>
              <a:rPr spc="-10" dirty="0">
                <a:latin typeface="Arial"/>
                <a:cs typeface="Arial"/>
              </a:rPr>
              <a:t>c</a:t>
            </a:r>
            <a:r>
              <a:rPr dirty="0">
                <a:latin typeface="Arial"/>
                <a:cs typeface="Arial"/>
              </a:rPr>
              <a:t>t the</a:t>
            </a:r>
            <a:r>
              <a:rPr spc="-10" dirty="0">
                <a:latin typeface="Arial"/>
                <a:cs typeface="Arial"/>
              </a:rPr>
              <a:t> </a:t>
            </a:r>
            <a:r>
              <a:rPr dirty="0">
                <a:latin typeface="Arial"/>
                <a:cs typeface="Arial"/>
              </a:rPr>
              <a:t>te</a:t>
            </a:r>
            <a:r>
              <a:rPr spc="-10" dirty="0">
                <a:latin typeface="Arial"/>
                <a:cs typeface="Arial"/>
              </a:rPr>
              <a:t>a</a:t>
            </a:r>
            <a:r>
              <a:rPr spc="5" dirty="0">
                <a:latin typeface="Arial"/>
                <a:cs typeface="Arial"/>
              </a:rPr>
              <a:t>c</a:t>
            </a:r>
            <a:r>
              <a:rPr dirty="0">
                <a:latin typeface="Arial"/>
                <a:cs typeface="Arial"/>
              </a:rPr>
              <a:t>h</a:t>
            </a:r>
            <a:r>
              <a:rPr spc="-10" dirty="0">
                <a:latin typeface="Arial"/>
                <a:cs typeface="Arial"/>
              </a:rPr>
              <a:t>i</a:t>
            </a:r>
            <a:r>
              <a:rPr dirty="0">
                <a:latin typeface="Arial"/>
                <a:cs typeface="Arial"/>
              </a:rPr>
              <a:t>n</a:t>
            </a:r>
            <a:r>
              <a:rPr spc="35" dirty="0">
                <a:latin typeface="Arial"/>
                <a:cs typeface="Arial"/>
              </a:rPr>
              <a:t>g</a:t>
            </a:r>
            <a:r>
              <a:rPr dirty="0">
                <a:latin typeface="Arial"/>
                <a:cs typeface="Arial"/>
              </a:rPr>
              <a:t>-</a:t>
            </a:r>
            <a:r>
              <a:rPr spc="-10" dirty="0">
                <a:latin typeface="Arial"/>
                <a:cs typeface="Arial"/>
              </a:rPr>
              <a:t>l</a:t>
            </a:r>
            <a:r>
              <a:rPr dirty="0">
                <a:latin typeface="Arial"/>
                <a:cs typeface="Arial"/>
              </a:rPr>
              <a:t>ear</a:t>
            </a:r>
            <a:r>
              <a:rPr spc="-10" dirty="0">
                <a:latin typeface="Arial"/>
                <a:cs typeface="Arial"/>
              </a:rPr>
              <a:t>n</a:t>
            </a:r>
            <a:r>
              <a:rPr dirty="0">
                <a:latin typeface="Arial"/>
                <a:cs typeface="Arial"/>
              </a:rPr>
              <a:t>ing</a:t>
            </a:r>
            <a:r>
              <a:rPr spc="-10" dirty="0">
                <a:latin typeface="Arial"/>
                <a:cs typeface="Arial"/>
              </a:rPr>
              <a:t> </a:t>
            </a:r>
            <a:r>
              <a:rPr dirty="0">
                <a:latin typeface="Arial"/>
                <a:cs typeface="Arial"/>
              </a:rPr>
              <a:t>pro</a:t>
            </a:r>
            <a:r>
              <a:rPr spc="-10" dirty="0">
                <a:latin typeface="Arial"/>
                <a:cs typeface="Arial"/>
              </a:rPr>
              <a:t>c</a:t>
            </a:r>
            <a:r>
              <a:rPr dirty="0">
                <a:latin typeface="Arial"/>
                <a:cs typeface="Arial"/>
              </a:rPr>
              <a:t>e</a:t>
            </a:r>
            <a:r>
              <a:rPr spc="-10" dirty="0">
                <a:latin typeface="Arial"/>
                <a:cs typeface="Arial"/>
              </a:rPr>
              <a:t>s</a:t>
            </a:r>
            <a:r>
              <a:rPr dirty="0">
                <a:latin typeface="Arial"/>
                <a:cs typeface="Arial"/>
              </a:rPr>
              <a:t>s</a:t>
            </a:r>
            <a:r>
              <a:rPr spc="5" dirty="0">
                <a:latin typeface="Arial"/>
                <a:cs typeface="Arial"/>
              </a:rPr>
              <a:t> i</a:t>
            </a:r>
            <a:r>
              <a:rPr dirty="0">
                <a:latin typeface="Arial"/>
                <a:cs typeface="Arial"/>
              </a:rPr>
              <a:t>n</a:t>
            </a:r>
            <a:r>
              <a:rPr spc="-10" dirty="0">
                <a:latin typeface="Arial"/>
                <a:cs typeface="Arial"/>
              </a:rPr>
              <a:t> </a:t>
            </a:r>
            <a:r>
              <a:rPr dirty="0">
                <a:latin typeface="Arial"/>
                <a:cs typeface="Arial"/>
              </a:rPr>
              <a:t>the</a:t>
            </a:r>
            <a:r>
              <a:rPr spc="-10" dirty="0">
                <a:latin typeface="Arial"/>
                <a:cs typeface="Arial"/>
              </a:rPr>
              <a:t> </a:t>
            </a:r>
            <a:r>
              <a:rPr spc="5" dirty="0">
                <a:latin typeface="Arial"/>
                <a:cs typeface="Arial"/>
              </a:rPr>
              <a:t>s</a:t>
            </a:r>
            <a:r>
              <a:rPr dirty="0">
                <a:latin typeface="Arial"/>
                <a:cs typeface="Arial"/>
              </a:rPr>
              <a:t>a</a:t>
            </a:r>
            <a:r>
              <a:rPr spc="-10" dirty="0">
                <a:latin typeface="Arial"/>
                <a:cs typeface="Arial"/>
              </a:rPr>
              <a:t>i</a:t>
            </a:r>
            <a:r>
              <a:rPr dirty="0">
                <a:latin typeface="Arial"/>
                <a:cs typeface="Arial"/>
              </a:rPr>
              <a:t>d </a:t>
            </a:r>
            <a:r>
              <a:rPr spc="-5" dirty="0">
                <a:latin typeface="Arial"/>
                <a:cs typeface="Arial"/>
              </a:rPr>
              <a:t>m</a:t>
            </a:r>
            <a:r>
              <a:rPr dirty="0">
                <a:latin typeface="Arial"/>
                <a:cs typeface="Arial"/>
              </a:rPr>
              <a:t>od</a:t>
            </a:r>
            <a:r>
              <a:rPr spc="-10" dirty="0">
                <a:latin typeface="Arial"/>
                <a:cs typeface="Arial"/>
              </a:rPr>
              <a:t>a</a:t>
            </a:r>
            <a:r>
              <a:rPr dirty="0">
                <a:latin typeface="Arial"/>
                <a:cs typeface="Arial"/>
              </a:rPr>
              <a:t>li</a:t>
            </a:r>
            <a:r>
              <a:rPr spc="-10" dirty="0">
                <a:latin typeface="Arial"/>
                <a:cs typeface="Arial"/>
              </a:rPr>
              <a:t>t</a:t>
            </a:r>
            <a:r>
              <a:rPr spc="5" dirty="0">
                <a:latin typeface="Arial"/>
                <a:cs typeface="Arial"/>
              </a:rPr>
              <a:t>y</a:t>
            </a:r>
            <a:r>
              <a:rPr dirty="0">
                <a:latin typeface="Arial"/>
                <a:cs typeface="Arial"/>
              </a:rPr>
              <a:t>.</a:t>
            </a:r>
            <a:r>
              <a:rPr spc="-10" dirty="0">
                <a:latin typeface="Arial"/>
                <a:cs typeface="Arial"/>
              </a:rPr>
              <a:t> </a:t>
            </a:r>
            <a:r>
              <a:rPr dirty="0">
                <a:latin typeface="Arial"/>
                <a:cs typeface="Arial"/>
              </a:rPr>
              <a:t>The </a:t>
            </a:r>
            <a:r>
              <a:rPr spc="5" dirty="0">
                <a:latin typeface="Arial"/>
                <a:cs typeface="Arial"/>
              </a:rPr>
              <a:t>M</a:t>
            </a:r>
            <a:r>
              <a:rPr spc="-5" dirty="0">
                <a:latin typeface="Arial"/>
                <a:cs typeface="Arial"/>
              </a:rPr>
              <a:t>O</a:t>
            </a:r>
            <a:r>
              <a:rPr dirty="0">
                <a:latin typeface="Arial"/>
                <a:cs typeface="Arial"/>
              </a:rPr>
              <a:t>V (C</a:t>
            </a:r>
            <a:r>
              <a:rPr spc="-5" dirty="0">
                <a:latin typeface="Arial"/>
                <a:cs typeface="Arial"/>
              </a:rPr>
              <a:t>O</a:t>
            </a:r>
            <a:r>
              <a:rPr dirty="0">
                <a:latin typeface="Arial"/>
                <a:cs typeface="Arial"/>
              </a:rPr>
              <a:t>T r</a:t>
            </a:r>
            <a:r>
              <a:rPr spc="-10" dirty="0">
                <a:latin typeface="Arial"/>
                <a:cs typeface="Arial"/>
              </a:rPr>
              <a:t>a</a:t>
            </a:r>
            <a:r>
              <a:rPr dirty="0">
                <a:latin typeface="Arial"/>
                <a:cs typeface="Arial"/>
              </a:rPr>
              <a:t>t</a:t>
            </a:r>
            <a:r>
              <a:rPr spc="5" dirty="0">
                <a:latin typeface="Arial"/>
                <a:cs typeface="Arial"/>
              </a:rPr>
              <a:t>i</a:t>
            </a:r>
            <a:r>
              <a:rPr dirty="0">
                <a:latin typeface="Arial"/>
                <a:cs typeface="Arial"/>
              </a:rPr>
              <a:t>ng</a:t>
            </a:r>
            <a:r>
              <a:rPr spc="-10" dirty="0">
                <a:latin typeface="Arial"/>
                <a:cs typeface="Arial"/>
              </a:rPr>
              <a:t> </a:t>
            </a:r>
            <a:r>
              <a:rPr spc="5" dirty="0">
                <a:latin typeface="Arial"/>
                <a:cs typeface="Arial"/>
              </a:rPr>
              <a:t>s</a:t>
            </a:r>
            <a:r>
              <a:rPr spc="-10" dirty="0">
                <a:latin typeface="Arial"/>
                <a:cs typeface="Arial"/>
              </a:rPr>
              <a:t>h</a:t>
            </a:r>
            <a:r>
              <a:rPr dirty="0">
                <a:latin typeface="Arial"/>
                <a:cs typeface="Arial"/>
              </a:rPr>
              <a:t>eet</a:t>
            </a:r>
            <a:r>
              <a:rPr spc="-10" dirty="0">
                <a:latin typeface="Arial"/>
                <a:cs typeface="Arial"/>
              </a:rPr>
              <a:t> o</a:t>
            </a:r>
            <a:r>
              <a:rPr dirty="0">
                <a:latin typeface="Arial"/>
                <a:cs typeface="Arial"/>
              </a:rPr>
              <a:t>r </a:t>
            </a:r>
            <a:r>
              <a:rPr spc="5" dirty="0">
                <a:latin typeface="Arial"/>
                <a:cs typeface="Arial"/>
              </a:rPr>
              <a:t>i</a:t>
            </a:r>
            <a:r>
              <a:rPr dirty="0">
                <a:latin typeface="Arial"/>
                <a:cs typeface="Arial"/>
              </a:rPr>
              <a:t>nte</a:t>
            </a:r>
            <a:r>
              <a:rPr spc="30" dirty="0">
                <a:latin typeface="Arial"/>
                <a:cs typeface="Arial"/>
              </a:rPr>
              <a:t>r</a:t>
            </a:r>
            <a:r>
              <a:rPr spc="-15" dirty="0">
                <a:latin typeface="Arial"/>
                <a:cs typeface="Arial"/>
              </a:rPr>
              <a:t>-</a:t>
            </a:r>
            <a:r>
              <a:rPr dirty="0">
                <a:latin typeface="Arial"/>
                <a:cs typeface="Arial"/>
              </a:rPr>
              <a:t>ob</a:t>
            </a:r>
            <a:r>
              <a:rPr spc="-10" dirty="0">
                <a:latin typeface="Arial"/>
                <a:cs typeface="Arial"/>
              </a:rPr>
              <a:t>s</a:t>
            </a:r>
            <a:r>
              <a:rPr dirty="0">
                <a:latin typeface="Arial"/>
                <a:cs typeface="Arial"/>
              </a:rPr>
              <a:t>er</a:t>
            </a:r>
            <a:r>
              <a:rPr spc="5" dirty="0">
                <a:latin typeface="Arial"/>
                <a:cs typeface="Arial"/>
              </a:rPr>
              <a:t>v</a:t>
            </a:r>
            <a:r>
              <a:rPr dirty="0">
                <a:latin typeface="Arial"/>
                <a:cs typeface="Arial"/>
              </a:rPr>
              <a:t>er</a:t>
            </a:r>
            <a:r>
              <a:rPr spc="-10" dirty="0">
                <a:latin typeface="Arial"/>
                <a:cs typeface="Arial"/>
              </a:rPr>
              <a:t> </a:t>
            </a:r>
            <a:r>
              <a:rPr dirty="0">
                <a:latin typeface="Arial"/>
                <a:cs typeface="Arial"/>
              </a:rPr>
              <a:t>ag</a:t>
            </a:r>
            <a:r>
              <a:rPr spc="-15" dirty="0">
                <a:latin typeface="Arial"/>
                <a:cs typeface="Arial"/>
              </a:rPr>
              <a:t>r</a:t>
            </a:r>
            <a:r>
              <a:rPr dirty="0">
                <a:latin typeface="Arial"/>
                <a:cs typeface="Arial"/>
              </a:rPr>
              <a:t>ee</a:t>
            </a:r>
            <a:r>
              <a:rPr spc="-10" dirty="0">
                <a:latin typeface="Arial"/>
                <a:cs typeface="Arial"/>
              </a:rPr>
              <a:t>m</a:t>
            </a:r>
            <a:r>
              <a:rPr dirty="0">
                <a:latin typeface="Arial"/>
                <a:cs typeface="Arial"/>
              </a:rPr>
              <a:t>ent </a:t>
            </a:r>
            <a:r>
              <a:rPr spc="-10" dirty="0">
                <a:latin typeface="Arial"/>
                <a:cs typeface="Arial"/>
              </a:rPr>
              <a:t>f</a:t>
            </a:r>
            <a:r>
              <a:rPr dirty="0">
                <a:latin typeface="Arial"/>
                <a:cs typeface="Arial"/>
              </a:rPr>
              <a:t>o</a:t>
            </a:r>
            <a:r>
              <a:rPr spc="-15" dirty="0">
                <a:latin typeface="Arial"/>
                <a:cs typeface="Arial"/>
              </a:rPr>
              <a:t>r</a:t>
            </a:r>
            <a:r>
              <a:rPr spc="5" dirty="0">
                <a:latin typeface="Arial"/>
                <a:cs typeface="Arial"/>
              </a:rPr>
              <a:t>m</a:t>
            </a:r>
            <a:r>
              <a:rPr dirty="0">
                <a:latin typeface="Arial"/>
                <a:cs typeface="Arial"/>
              </a:rPr>
              <a:t>) </a:t>
            </a:r>
            <a:r>
              <a:rPr spc="5" dirty="0">
                <a:latin typeface="Arial"/>
                <a:cs typeface="Arial"/>
              </a:rPr>
              <a:t>s</a:t>
            </a:r>
            <a:r>
              <a:rPr spc="-10" dirty="0">
                <a:latin typeface="Arial"/>
                <a:cs typeface="Arial"/>
              </a:rPr>
              <a:t>h</a:t>
            </a:r>
            <a:r>
              <a:rPr dirty="0">
                <a:latin typeface="Arial"/>
                <a:cs typeface="Arial"/>
              </a:rPr>
              <a:t>all</a:t>
            </a:r>
            <a:r>
              <a:rPr spc="-10" dirty="0">
                <a:latin typeface="Arial"/>
                <a:cs typeface="Arial"/>
              </a:rPr>
              <a:t> </a:t>
            </a:r>
            <a:r>
              <a:rPr dirty="0">
                <a:latin typeface="Arial"/>
                <a:cs typeface="Arial"/>
              </a:rPr>
              <a:t>a</a:t>
            </a:r>
            <a:r>
              <a:rPr spc="-10" dirty="0">
                <a:latin typeface="Arial"/>
                <a:cs typeface="Arial"/>
              </a:rPr>
              <a:t>l</a:t>
            </a:r>
            <a:r>
              <a:rPr spc="5" dirty="0">
                <a:latin typeface="Arial"/>
                <a:cs typeface="Arial"/>
              </a:rPr>
              <a:t>s</a:t>
            </a:r>
            <a:r>
              <a:rPr dirty="0">
                <a:latin typeface="Arial"/>
                <a:cs typeface="Arial"/>
              </a:rPr>
              <a:t>o be </a:t>
            </a:r>
            <a:r>
              <a:rPr spc="-5" dirty="0">
                <a:latin typeface="Arial"/>
                <a:cs typeface="Arial"/>
              </a:rPr>
              <a:t>c</a:t>
            </a:r>
            <a:r>
              <a:rPr dirty="0">
                <a:latin typeface="Arial"/>
                <a:cs typeface="Arial"/>
              </a:rPr>
              <a:t>o</a:t>
            </a:r>
            <a:r>
              <a:rPr spc="5" dirty="0">
                <a:latin typeface="Arial"/>
                <a:cs typeface="Arial"/>
              </a:rPr>
              <a:t>m</a:t>
            </a:r>
            <a:r>
              <a:rPr spc="-10" dirty="0">
                <a:latin typeface="Arial"/>
                <a:cs typeface="Arial"/>
              </a:rPr>
              <a:t>p</a:t>
            </a:r>
            <a:r>
              <a:rPr dirty="0">
                <a:latin typeface="Arial"/>
                <a:cs typeface="Arial"/>
              </a:rPr>
              <a:t>le</a:t>
            </a:r>
            <a:r>
              <a:rPr spc="-10" dirty="0">
                <a:latin typeface="Arial"/>
                <a:cs typeface="Arial"/>
              </a:rPr>
              <a:t>m</a:t>
            </a:r>
            <a:r>
              <a:rPr dirty="0">
                <a:latin typeface="Arial"/>
                <a:cs typeface="Arial"/>
              </a:rPr>
              <a:t>ent</a:t>
            </a:r>
            <a:r>
              <a:rPr spc="-10" dirty="0">
                <a:latin typeface="Arial"/>
                <a:cs typeface="Arial"/>
              </a:rPr>
              <a:t>e</a:t>
            </a:r>
            <a:r>
              <a:rPr dirty="0">
                <a:latin typeface="Arial"/>
                <a:cs typeface="Arial"/>
              </a:rPr>
              <a:t>d wi</a:t>
            </a:r>
            <a:r>
              <a:rPr spc="-10" dirty="0">
                <a:latin typeface="Arial"/>
                <a:cs typeface="Arial"/>
              </a:rPr>
              <a:t>t</a:t>
            </a:r>
            <a:r>
              <a:rPr dirty="0">
                <a:latin typeface="Arial"/>
                <a:cs typeface="Arial"/>
              </a:rPr>
              <a:t>h a</a:t>
            </a:r>
            <a:r>
              <a:rPr spc="-10" dirty="0">
                <a:latin typeface="Arial"/>
                <a:cs typeface="Arial"/>
              </a:rPr>
              <a:t>n</a:t>
            </a:r>
            <a:r>
              <a:rPr dirty="0">
                <a:latin typeface="Arial"/>
                <a:cs typeface="Arial"/>
              </a:rPr>
              <a:t>y</a:t>
            </a:r>
            <a:r>
              <a:rPr spc="5" dirty="0">
                <a:latin typeface="Arial"/>
                <a:cs typeface="Arial"/>
              </a:rPr>
              <a:t> </a:t>
            </a:r>
            <a:r>
              <a:rPr dirty="0">
                <a:latin typeface="Arial"/>
                <a:cs typeface="Arial"/>
              </a:rPr>
              <a:t>a</a:t>
            </a:r>
            <a:r>
              <a:rPr spc="-10" dirty="0">
                <a:latin typeface="Arial"/>
                <a:cs typeface="Arial"/>
              </a:rPr>
              <a:t>n</a:t>
            </a:r>
            <a:r>
              <a:rPr dirty="0">
                <a:latin typeface="Arial"/>
                <a:cs typeface="Arial"/>
              </a:rPr>
              <a:t>notat</a:t>
            </a:r>
            <a:r>
              <a:rPr spc="-10" dirty="0">
                <a:latin typeface="Arial"/>
                <a:cs typeface="Arial"/>
              </a:rPr>
              <a:t>e</a:t>
            </a:r>
            <a:r>
              <a:rPr dirty="0">
                <a:latin typeface="Arial"/>
                <a:cs typeface="Arial"/>
              </a:rPr>
              <a:t>d d</a:t>
            </a:r>
            <a:r>
              <a:rPr spc="-10" dirty="0">
                <a:latin typeface="Arial"/>
                <a:cs typeface="Arial"/>
              </a:rPr>
              <a:t>o</a:t>
            </a:r>
            <a:r>
              <a:rPr spc="5" dirty="0">
                <a:latin typeface="Arial"/>
                <a:cs typeface="Arial"/>
              </a:rPr>
              <a:t>c</a:t>
            </a:r>
            <a:r>
              <a:rPr spc="-10" dirty="0">
                <a:latin typeface="Arial"/>
                <a:cs typeface="Arial"/>
              </a:rPr>
              <a:t>u</a:t>
            </a:r>
            <a:r>
              <a:rPr spc="5" dirty="0">
                <a:latin typeface="Arial"/>
                <a:cs typeface="Arial"/>
              </a:rPr>
              <a:t>m</a:t>
            </a:r>
            <a:r>
              <a:rPr dirty="0">
                <a:latin typeface="Arial"/>
                <a:cs typeface="Arial"/>
              </a:rPr>
              <a:t>e</a:t>
            </a:r>
            <a:r>
              <a:rPr spc="-10" dirty="0">
                <a:latin typeface="Arial"/>
                <a:cs typeface="Arial"/>
              </a:rPr>
              <a:t>n</a:t>
            </a:r>
            <a:r>
              <a:rPr dirty="0">
                <a:latin typeface="Arial"/>
                <a:cs typeface="Arial"/>
              </a:rPr>
              <a:t>t (e.</a:t>
            </a:r>
            <a:r>
              <a:rPr spc="-10" dirty="0">
                <a:latin typeface="Arial"/>
                <a:cs typeface="Arial"/>
              </a:rPr>
              <a:t>g</a:t>
            </a:r>
            <a:r>
              <a:rPr dirty="0">
                <a:latin typeface="Arial"/>
                <a:cs typeface="Arial"/>
              </a:rPr>
              <a:t>., </a:t>
            </a:r>
            <a:r>
              <a:rPr spc="-5" dirty="0">
                <a:latin typeface="Arial"/>
                <a:cs typeface="Arial"/>
              </a:rPr>
              <a:t>m</a:t>
            </a:r>
            <a:r>
              <a:rPr dirty="0">
                <a:latin typeface="Arial"/>
                <a:cs typeface="Arial"/>
              </a:rPr>
              <a:t>od</a:t>
            </a:r>
            <a:r>
              <a:rPr spc="-10" dirty="0">
                <a:latin typeface="Arial"/>
                <a:cs typeface="Arial"/>
              </a:rPr>
              <a:t>ul</a:t>
            </a:r>
            <a:r>
              <a:rPr dirty="0">
                <a:latin typeface="Arial"/>
                <a:cs typeface="Arial"/>
              </a:rPr>
              <a:t>e, </a:t>
            </a:r>
            <a:r>
              <a:rPr spc="-10" dirty="0">
                <a:latin typeface="Arial"/>
                <a:cs typeface="Arial"/>
              </a:rPr>
              <a:t>s</a:t>
            </a:r>
            <a:r>
              <a:rPr spc="5" dirty="0">
                <a:latin typeface="Arial"/>
                <a:cs typeface="Arial"/>
              </a:rPr>
              <a:t>c</a:t>
            </a:r>
            <a:r>
              <a:rPr dirty="0">
                <a:latin typeface="Arial"/>
                <a:cs typeface="Arial"/>
              </a:rPr>
              <a:t>ree</a:t>
            </a:r>
            <a:r>
              <a:rPr spc="-10" dirty="0">
                <a:latin typeface="Arial"/>
                <a:cs typeface="Arial"/>
              </a:rPr>
              <a:t>n</a:t>
            </a:r>
            <a:r>
              <a:rPr spc="5" dirty="0">
                <a:latin typeface="Arial"/>
                <a:cs typeface="Arial"/>
              </a:rPr>
              <a:t>s</a:t>
            </a:r>
            <a:r>
              <a:rPr spc="-10" dirty="0">
                <a:latin typeface="Arial"/>
                <a:cs typeface="Arial"/>
              </a:rPr>
              <a:t>h</a:t>
            </a:r>
            <a:r>
              <a:rPr dirty="0">
                <a:latin typeface="Arial"/>
                <a:cs typeface="Arial"/>
              </a:rPr>
              <a:t>ot of</a:t>
            </a:r>
            <a:r>
              <a:rPr spc="-10" dirty="0">
                <a:latin typeface="Arial"/>
                <a:cs typeface="Arial"/>
              </a:rPr>
              <a:t> </a:t>
            </a:r>
            <a:r>
              <a:rPr dirty="0">
                <a:latin typeface="Arial"/>
                <a:cs typeface="Arial"/>
              </a:rPr>
              <a:t>i</a:t>
            </a:r>
            <a:r>
              <a:rPr spc="-10" dirty="0">
                <a:latin typeface="Arial"/>
                <a:cs typeface="Arial"/>
              </a:rPr>
              <a:t>n</a:t>
            </a:r>
            <a:r>
              <a:rPr spc="5" dirty="0">
                <a:latin typeface="Arial"/>
                <a:cs typeface="Arial"/>
              </a:rPr>
              <a:t>s</a:t>
            </a:r>
            <a:r>
              <a:rPr dirty="0">
                <a:latin typeface="Arial"/>
                <a:cs typeface="Arial"/>
              </a:rPr>
              <a:t>tant</a:t>
            </a:r>
            <a:r>
              <a:rPr spc="-10" dirty="0">
                <a:latin typeface="Arial"/>
                <a:cs typeface="Arial"/>
              </a:rPr>
              <a:t> </a:t>
            </a:r>
            <a:r>
              <a:rPr spc="5" dirty="0">
                <a:latin typeface="Arial"/>
                <a:cs typeface="Arial"/>
              </a:rPr>
              <a:t>m</a:t>
            </a:r>
            <a:r>
              <a:rPr spc="-10" dirty="0">
                <a:latin typeface="Arial"/>
                <a:cs typeface="Arial"/>
              </a:rPr>
              <a:t>e</a:t>
            </a:r>
            <a:r>
              <a:rPr spc="5" dirty="0">
                <a:latin typeface="Arial"/>
                <a:cs typeface="Arial"/>
              </a:rPr>
              <a:t>s</a:t>
            </a:r>
            <a:r>
              <a:rPr spc="-10" dirty="0">
                <a:latin typeface="Arial"/>
                <a:cs typeface="Arial"/>
              </a:rPr>
              <a:t>sa</a:t>
            </a:r>
            <a:r>
              <a:rPr dirty="0">
                <a:latin typeface="Arial"/>
                <a:cs typeface="Arial"/>
              </a:rPr>
              <a:t>ging,</a:t>
            </a:r>
            <a:r>
              <a:rPr spc="-10" dirty="0">
                <a:latin typeface="Arial"/>
                <a:cs typeface="Arial"/>
              </a:rPr>
              <a:t> </a:t>
            </a:r>
            <a:r>
              <a:rPr dirty="0">
                <a:latin typeface="Arial"/>
                <a:cs typeface="Arial"/>
              </a:rPr>
              <a:t>no</a:t>
            </a:r>
            <a:r>
              <a:rPr spc="-10" dirty="0">
                <a:latin typeface="Arial"/>
                <a:cs typeface="Arial"/>
              </a:rPr>
              <a:t>t</a:t>
            </a:r>
            <a:r>
              <a:rPr dirty="0">
                <a:latin typeface="Arial"/>
                <a:cs typeface="Arial"/>
              </a:rPr>
              <a:t>e/s</a:t>
            </a:r>
            <a:r>
              <a:rPr spc="-5" dirty="0">
                <a:latin typeface="Arial"/>
                <a:cs typeface="Arial"/>
              </a:rPr>
              <a:t> </a:t>
            </a:r>
            <a:r>
              <a:rPr spc="5" dirty="0">
                <a:latin typeface="Arial"/>
                <a:cs typeface="Arial"/>
              </a:rPr>
              <a:t>s</a:t>
            </a:r>
            <a:r>
              <a:rPr dirty="0">
                <a:latin typeface="Arial"/>
                <a:cs typeface="Arial"/>
              </a:rPr>
              <a:t>ho</a:t>
            </a:r>
            <a:r>
              <a:rPr spc="-15" dirty="0">
                <a:latin typeface="Arial"/>
                <a:cs typeface="Arial"/>
              </a:rPr>
              <a:t>w</a:t>
            </a:r>
            <a:r>
              <a:rPr dirty="0">
                <a:latin typeface="Arial"/>
                <a:cs typeface="Arial"/>
              </a:rPr>
              <a:t>ing</a:t>
            </a:r>
            <a:r>
              <a:rPr spc="-10" dirty="0">
                <a:latin typeface="Arial"/>
                <a:cs typeface="Arial"/>
              </a:rPr>
              <a:t> </a:t>
            </a:r>
            <a:r>
              <a:rPr dirty="0">
                <a:latin typeface="Arial"/>
                <a:cs typeface="Arial"/>
              </a:rPr>
              <a:t>in</a:t>
            </a:r>
            <a:r>
              <a:rPr spc="-10" dirty="0">
                <a:latin typeface="Arial"/>
                <a:cs typeface="Arial"/>
              </a:rPr>
              <a:t>s</a:t>
            </a:r>
            <a:r>
              <a:rPr dirty="0">
                <a:latin typeface="Arial"/>
                <a:cs typeface="Arial"/>
              </a:rPr>
              <a:t>tru</a:t>
            </a:r>
            <a:r>
              <a:rPr spc="-10" dirty="0">
                <a:latin typeface="Arial"/>
                <a:cs typeface="Arial"/>
              </a:rPr>
              <a:t>c</a:t>
            </a:r>
            <a:r>
              <a:rPr dirty="0">
                <a:latin typeface="Arial"/>
                <a:cs typeface="Arial"/>
              </a:rPr>
              <a:t>t</a:t>
            </a:r>
            <a:r>
              <a:rPr spc="5" dirty="0">
                <a:latin typeface="Arial"/>
                <a:cs typeface="Arial"/>
              </a:rPr>
              <a:t>i</a:t>
            </a:r>
            <a:r>
              <a:rPr spc="-10" dirty="0">
                <a:latin typeface="Arial"/>
                <a:cs typeface="Arial"/>
              </a:rPr>
              <a:t>o</a:t>
            </a:r>
            <a:r>
              <a:rPr dirty="0">
                <a:latin typeface="Arial"/>
                <a:cs typeface="Arial"/>
              </a:rPr>
              <a:t>n</a:t>
            </a:r>
            <a:r>
              <a:rPr spc="5" dirty="0">
                <a:latin typeface="Arial"/>
                <a:cs typeface="Arial"/>
              </a:rPr>
              <a:t>s</a:t>
            </a:r>
            <a:r>
              <a:rPr dirty="0">
                <a:latin typeface="Arial"/>
                <a:cs typeface="Arial"/>
              </a:rPr>
              <a:t>, </a:t>
            </a:r>
            <a:r>
              <a:rPr spc="-10" dirty="0">
                <a:latin typeface="Arial"/>
                <a:cs typeface="Arial"/>
              </a:rPr>
              <a:t>n</a:t>
            </a:r>
            <a:r>
              <a:rPr dirty="0">
                <a:latin typeface="Arial"/>
                <a:cs typeface="Arial"/>
              </a:rPr>
              <a:t>ar</a:t>
            </a:r>
            <a:r>
              <a:rPr spc="55" dirty="0">
                <a:latin typeface="Arial"/>
                <a:cs typeface="Arial"/>
              </a:rPr>
              <a:t>r</a:t>
            </a:r>
            <a:r>
              <a:rPr dirty="0">
                <a:latin typeface="Arial"/>
                <a:cs typeface="Arial"/>
              </a:rPr>
              <a:t>a</a:t>
            </a:r>
            <a:r>
              <a:rPr spc="-10" dirty="0">
                <a:latin typeface="Arial"/>
                <a:cs typeface="Arial"/>
              </a:rPr>
              <a:t>t</a:t>
            </a:r>
            <a:r>
              <a:rPr dirty="0">
                <a:latin typeface="Arial"/>
                <a:cs typeface="Arial"/>
              </a:rPr>
              <a:t>i</a:t>
            </a:r>
            <a:r>
              <a:rPr spc="5" dirty="0">
                <a:latin typeface="Arial"/>
                <a:cs typeface="Arial"/>
              </a:rPr>
              <a:t>v</a:t>
            </a:r>
            <a:r>
              <a:rPr dirty="0">
                <a:latin typeface="Arial"/>
                <a:cs typeface="Arial"/>
              </a:rPr>
              <a:t>e)</a:t>
            </a:r>
            <a:r>
              <a:rPr spc="-10" dirty="0">
                <a:latin typeface="Arial"/>
                <a:cs typeface="Arial"/>
              </a:rPr>
              <a:t> </a:t>
            </a:r>
            <a:r>
              <a:rPr dirty="0">
                <a:latin typeface="Arial"/>
                <a:cs typeface="Arial"/>
              </a:rPr>
              <a:t>in</a:t>
            </a:r>
            <a:r>
              <a:rPr spc="-10" dirty="0">
                <a:latin typeface="Arial"/>
                <a:cs typeface="Arial"/>
              </a:rPr>
              <a:t>d</a:t>
            </a:r>
            <a:r>
              <a:rPr dirty="0">
                <a:latin typeface="Arial"/>
                <a:cs typeface="Arial"/>
              </a:rPr>
              <a:t>i</a:t>
            </a:r>
            <a:r>
              <a:rPr spc="5" dirty="0">
                <a:latin typeface="Arial"/>
                <a:cs typeface="Arial"/>
              </a:rPr>
              <a:t>c</a:t>
            </a:r>
            <a:r>
              <a:rPr spc="-10" dirty="0">
                <a:latin typeface="Arial"/>
                <a:cs typeface="Arial"/>
              </a:rPr>
              <a:t>a</a:t>
            </a:r>
            <a:r>
              <a:rPr dirty="0">
                <a:latin typeface="Arial"/>
                <a:cs typeface="Arial"/>
              </a:rPr>
              <a:t>t</a:t>
            </a:r>
            <a:r>
              <a:rPr spc="5" dirty="0">
                <a:latin typeface="Arial"/>
                <a:cs typeface="Arial"/>
              </a:rPr>
              <a:t>i</a:t>
            </a:r>
            <a:r>
              <a:rPr spc="-10" dirty="0">
                <a:latin typeface="Arial"/>
                <a:cs typeface="Arial"/>
              </a:rPr>
              <a:t>n</a:t>
            </a:r>
            <a:r>
              <a:rPr dirty="0">
                <a:latin typeface="Arial"/>
                <a:cs typeface="Arial"/>
              </a:rPr>
              <a:t>g </a:t>
            </a:r>
            <a:r>
              <a:rPr spc="-10" dirty="0">
                <a:latin typeface="Arial"/>
                <a:cs typeface="Arial"/>
              </a:rPr>
              <a:t>o</a:t>
            </a:r>
            <a:r>
              <a:rPr spc="5" dirty="0">
                <a:latin typeface="Arial"/>
                <a:cs typeface="Arial"/>
              </a:rPr>
              <a:t>cc</a:t>
            </a:r>
            <a:r>
              <a:rPr dirty="0">
                <a:latin typeface="Arial"/>
                <a:cs typeface="Arial"/>
              </a:rPr>
              <a:t>ur</a:t>
            </a:r>
            <a:r>
              <a:rPr spc="-15" dirty="0">
                <a:latin typeface="Arial"/>
                <a:cs typeface="Arial"/>
              </a:rPr>
              <a:t>r</a:t>
            </a:r>
            <a:r>
              <a:rPr dirty="0">
                <a:latin typeface="Arial"/>
                <a:cs typeface="Arial"/>
              </a:rPr>
              <a:t>en</a:t>
            </a:r>
            <a:r>
              <a:rPr spc="5" dirty="0">
                <a:latin typeface="Arial"/>
                <a:cs typeface="Arial"/>
              </a:rPr>
              <a:t>c</a:t>
            </a:r>
            <a:r>
              <a:rPr dirty="0">
                <a:latin typeface="Arial"/>
                <a:cs typeface="Arial"/>
              </a:rPr>
              <a:t>e</a:t>
            </a:r>
            <a:r>
              <a:rPr spc="-10" dirty="0">
                <a:latin typeface="Arial"/>
                <a:cs typeface="Arial"/>
              </a:rPr>
              <a:t> </a:t>
            </a:r>
            <a:r>
              <a:rPr dirty="0">
                <a:latin typeface="Arial"/>
                <a:cs typeface="Arial"/>
              </a:rPr>
              <a:t>of </a:t>
            </a:r>
            <a:r>
              <a:rPr spc="-10" dirty="0">
                <a:latin typeface="Arial"/>
                <a:cs typeface="Arial"/>
              </a:rPr>
              <a:t>f</a:t>
            </a:r>
            <a:r>
              <a:rPr dirty="0">
                <a:latin typeface="Arial"/>
                <a:cs typeface="Arial"/>
              </a:rPr>
              <a:t>ol</a:t>
            </a:r>
            <a:r>
              <a:rPr spc="-10" dirty="0">
                <a:latin typeface="Arial"/>
                <a:cs typeface="Arial"/>
              </a:rPr>
              <a:t>l</a:t>
            </a:r>
            <a:r>
              <a:rPr dirty="0">
                <a:latin typeface="Arial"/>
                <a:cs typeface="Arial"/>
              </a:rPr>
              <a:t>ow thr</a:t>
            </a:r>
            <a:r>
              <a:rPr spc="-10" dirty="0">
                <a:latin typeface="Arial"/>
                <a:cs typeface="Arial"/>
              </a:rPr>
              <a:t>o</a:t>
            </a:r>
            <a:r>
              <a:rPr dirty="0">
                <a:latin typeface="Arial"/>
                <a:cs typeface="Arial"/>
              </a:rPr>
              <a:t>ugh,</a:t>
            </a:r>
            <a:r>
              <a:rPr spc="-10" dirty="0">
                <a:latin typeface="Arial"/>
                <a:cs typeface="Arial"/>
              </a:rPr>
              <a:t> </a:t>
            </a:r>
            <a:r>
              <a:rPr spc="5" dirty="0">
                <a:latin typeface="Arial"/>
                <a:cs typeface="Arial"/>
              </a:rPr>
              <a:t>m</a:t>
            </a:r>
            <a:r>
              <a:rPr spc="-10" dirty="0">
                <a:latin typeface="Arial"/>
                <a:cs typeface="Arial"/>
              </a:rPr>
              <a:t>o</a:t>
            </a:r>
            <a:r>
              <a:rPr dirty="0">
                <a:latin typeface="Arial"/>
                <a:cs typeface="Arial"/>
              </a:rPr>
              <a:t>nit</a:t>
            </a:r>
            <a:r>
              <a:rPr spc="-10" dirty="0">
                <a:latin typeface="Arial"/>
                <a:cs typeface="Arial"/>
              </a:rPr>
              <a:t>o</a:t>
            </a:r>
            <a:r>
              <a:rPr dirty="0">
                <a:latin typeface="Arial"/>
                <a:cs typeface="Arial"/>
              </a:rPr>
              <a:t>ring,</a:t>
            </a:r>
            <a:r>
              <a:rPr spc="-10" dirty="0">
                <a:latin typeface="Arial"/>
                <a:cs typeface="Arial"/>
              </a:rPr>
              <a:t> </a:t>
            </a:r>
            <a:r>
              <a:rPr dirty="0">
                <a:latin typeface="Arial"/>
                <a:cs typeface="Arial"/>
              </a:rPr>
              <a:t>et</a:t>
            </a:r>
            <a:r>
              <a:rPr spc="5" dirty="0">
                <a:latin typeface="Arial"/>
                <a:cs typeface="Arial"/>
              </a:rPr>
              <a:t>c</a:t>
            </a:r>
            <a:r>
              <a:rPr dirty="0">
                <a:latin typeface="Arial"/>
                <a:cs typeface="Arial"/>
              </a:rPr>
              <a:t>.</a:t>
            </a:r>
          </a:p>
          <a:p>
            <a:pPr>
              <a:spcBef>
                <a:spcPts val="32"/>
              </a:spcBef>
            </a:pPr>
            <a:endParaRPr sz="2000" dirty="0"/>
          </a:p>
          <a:p>
            <a:pPr marL="12700" marR="452755"/>
            <a:r>
              <a:rPr dirty="0">
                <a:latin typeface="Arial"/>
                <a:cs typeface="Arial"/>
              </a:rPr>
              <a:t>Note: For</a:t>
            </a:r>
            <a:r>
              <a:rPr spc="-15" dirty="0">
                <a:latin typeface="Arial"/>
                <a:cs typeface="Arial"/>
              </a:rPr>
              <a:t> </a:t>
            </a:r>
            <a:r>
              <a:rPr dirty="0">
                <a:latin typeface="Arial"/>
                <a:cs typeface="Arial"/>
              </a:rPr>
              <a:t>th</a:t>
            </a:r>
            <a:r>
              <a:rPr spc="-10" dirty="0">
                <a:latin typeface="Arial"/>
                <a:cs typeface="Arial"/>
              </a:rPr>
              <a:t>i</a:t>
            </a:r>
            <a:r>
              <a:rPr dirty="0">
                <a:latin typeface="Arial"/>
                <a:cs typeface="Arial"/>
              </a:rPr>
              <a:t>s</a:t>
            </a:r>
            <a:r>
              <a:rPr spc="5" dirty="0">
                <a:latin typeface="Arial"/>
                <a:cs typeface="Arial"/>
              </a:rPr>
              <a:t> </a:t>
            </a:r>
            <a:r>
              <a:rPr spc="-10" dirty="0">
                <a:latin typeface="Arial"/>
                <a:cs typeface="Arial"/>
              </a:rPr>
              <a:t>o</a:t>
            </a:r>
            <a:r>
              <a:rPr dirty="0">
                <a:latin typeface="Arial"/>
                <a:cs typeface="Arial"/>
              </a:rPr>
              <a:t>bj</a:t>
            </a:r>
            <a:r>
              <a:rPr spc="-10" dirty="0">
                <a:latin typeface="Arial"/>
                <a:cs typeface="Arial"/>
              </a:rPr>
              <a:t>e</a:t>
            </a:r>
            <a:r>
              <a:rPr spc="5" dirty="0">
                <a:latin typeface="Arial"/>
                <a:cs typeface="Arial"/>
              </a:rPr>
              <a:t>c</a:t>
            </a:r>
            <a:r>
              <a:rPr dirty="0">
                <a:latin typeface="Arial"/>
                <a:cs typeface="Arial"/>
              </a:rPr>
              <a:t>t</a:t>
            </a:r>
            <a:r>
              <a:rPr spc="-10" dirty="0">
                <a:latin typeface="Arial"/>
                <a:cs typeface="Arial"/>
              </a:rPr>
              <a:t>i</a:t>
            </a:r>
            <a:r>
              <a:rPr spc="5" dirty="0">
                <a:latin typeface="Arial"/>
                <a:cs typeface="Arial"/>
              </a:rPr>
              <a:t>v</a:t>
            </a:r>
            <a:r>
              <a:rPr dirty="0">
                <a:latin typeface="Arial"/>
                <a:cs typeface="Arial"/>
              </a:rPr>
              <a:t>e, t</a:t>
            </a:r>
            <a:r>
              <a:rPr spc="-15" dirty="0">
                <a:latin typeface="Arial"/>
                <a:cs typeface="Arial"/>
              </a:rPr>
              <a:t>w</a:t>
            </a:r>
            <a:r>
              <a:rPr dirty="0">
                <a:latin typeface="Arial"/>
                <a:cs typeface="Arial"/>
              </a:rPr>
              <a:t>o</a:t>
            </a:r>
            <a:r>
              <a:rPr spc="15" dirty="0">
                <a:latin typeface="Arial"/>
                <a:cs typeface="Arial"/>
              </a:rPr>
              <a:t> </a:t>
            </a:r>
            <a:r>
              <a:rPr spc="-10" dirty="0">
                <a:latin typeface="Arial"/>
                <a:cs typeface="Arial"/>
              </a:rPr>
              <a:t>M</a:t>
            </a:r>
            <a:r>
              <a:rPr spc="-5" dirty="0">
                <a:latin typeface="Arial"/>
                <a:cs typeface="Arial"/>
              </a:rPr>
              <a:t>O</a:t>
            </a:r>
            <a:r>
              <a:rPr dirty="0">
                <a:latin typeface="Arial"/>
                <a:cs typeface="Arial"/>
              </a:rPr>
              <a:t>Vs are r</a:t>
            </a:r>
            <a:r>
              <a:rPr spc="-10" dirty="0">
                <a:latin typeface="Arial"/>
                <a:cs typeface="Arial"/>
              </a:rPr>
              <a:t>e</a:t>
            </a:r>
            <a:r>
              <a:rPr dirty="0">
                <a:latin typeface="Arial"/>
                <a:cs typeface="Arial"/>
              </a:rPr>
              <a:t>qui</a:t>
            </a:r>
            <a:r>
              <a:rPr spc="-15" dirty="0">
                <a:latin typeface="Arial"/>
                <a:cs typeface="Arial"/>
              </a:rPr>
              <a:t>r</a:t>
            </a:r>
            <a:r>
              <a:rPr dirty="0">
                <a:latin typeface="Arial"/>
                <a:cs typeface="Arial"/>
              </a:rPr>
              <a:t>ed for</a:t>
            </a:r>
            <a:r>
              <a:rPr spc="-15" dirty="0">
                <a:latin typeface="Arial"/>
                <a:cs typeface="Arial"/>
              </a:rPr>
              <a:t> </a:t>
            </a:r>
            <a:r>
              <a:rPr dirty="0">
                <a:latin typeface="Arial"/>
                <a:cs typeface="Arial"/>
              </a:rPr>
              <a:t>the</a:t>
            </a:r>
            <a:r>
              <a:rPr spc="-10" dirty="0">
                <a:latin typeface="Arial"/>
                <a:cs typeface="Arial"/>
              </a:rPr>
              <a:t> </a:t>
            </a:r>
            <a:r>
              <a:rPr dirty="0">
                <a:latin typeface="Arial"/>
                <a:cs typeface="Arial"/>
              </a:rPr>
              <a:t>en</a:t>
            </a:r>
            <a:r>
              <a:rPr spc="-10" dirty="0">
                <a:latin typeface="Arial"/>
                <a:cs typeface="Arial"/>
              </a:rPr>
              <a:t>t</a:t>
            </a:r>
            <a:r>
              <a:rPr dirty="0">
                <a:latin typeface="Arial"/>
                <a:cs typeface="Arial"/>
              </a:rPr>
              <a:t>ire</a:t>
            </a:r>
            <a:r>
              <a:rPr spc="-10" dirty="0">
                <a:latin typeface="Arial"/>
                <a:cs typeface="Arial"/>
              </a:rPr>
              <a:t> </a:t>
            </a:r>
            <a:r>
              <a:rPr spc="5" dirty="0">
                <a:latin typeface="Arial"/>
                <a:cs typeface="Arial"/>
              </a:rPr>
              <a:t>sc</a:t>
            </a:r>
            <a:r>
              <a:rPr spc="-10" dirty="0">
                <a:latin typeface="Arial"/>
                <a:cs typeface="Arial"/>
              </a:rPr>
              <a:t>h</a:t>
            </a:r>
            <a:r>
              <a:rPr dirty="0">
                <a:latin typeface="Arial"/>
                <a:cs typeface="Arial"/>
              </a:rPr>
              <a:t>ool</a:t>
            </a:r>
            <a:r>
              <a:rPr spc="-10" dirty="0">
                <a:latin typeface="Arial"/>
                <a:cs typeface="Arial"/>
              </a:rPr>
              <a:t> </a:t>
            </a:r>
            <a:r>
              <a:rPr spc="5" dirty="0">
                <a:latin typeface="Arial"/>
                <a:cs typeface="Arial"/>
              </a:rPr>
              <a:t>y</a:t>
            </a:r>
            <a:r>
              <a:rPr spc="-10" dirty="0">
                <a:latin typeface="Arial"/>
                <a:cs typeface="Arial"/>
              </a:rPr>
              <a:t>e</a:t>
            </a:r>
            <a:r>
              <a:rPr dirty="0">
                <a:latin typeface="Arial"/>
                <a:cs typeface="Arial"/>
              </a:rPr>
              <a:t>ar. In</a:t>
            </a:r>
            <a:r>
              <a:rPr spc="-10" dirty="0">
                <a:latin typeface="Arial"/>
                <a:cs typeface="Arial"/>
              </a:rPr>
              <a:t> </a:t>
            </a:r>
            <a:r>
              <a:rPr spc="5" dirty="0">
                <a:latin typeface="Arial"/>
                <a:cs typeface="Arial"/>
              </a:rPr>
              <a:t>c</a:t>
            </a:r>
            <a:r>
              <a:rPr spc="-10" dirty="0">
                <a:latin typeface="Arial"/>
                <a:cs typeface="Arial"/>
              </a:rPr>
              <a:t>o</a:t>
            </a:r>
            <a:r>
              <a:rPr spc="5" dirty="0">
                <a:latin typeface="Arial"/>
                <a:cs typeface="Arial"/>
              </a:rPr>
              <a:t>m</a:t>
            </a:r>
            <a:r>
              <a:rPr dirty="0">
                <a:latin typeface="Arial"/>
                <a:cs typeface="Arial"/>
              </a:rPr>
              <a:t>p</a:t>
            </a:r>
            <a:r>
              <a:rPr spc="-10" dirty="0">
                <a:latin typeface="Arial"/>
                <a:cs typeface="Arial"/>
              </a:rPr>
              <a:t>u</a:t>
            </a:r>
            <a:r>
              <a:rPr dirty="0">
                <a:latin typeface="Arial"/>
                <a:cs typeface="Arial"/>
              </a:rPr>
              <a:t>t</a:t>
            </a:r>
            <a:r>
              <a:rPr spc="5" dirty="0">
                <a:latin typeface="Arial"/>
                <a:cs typeface="Arial"/>
              </a:rPr>
              <a:t>i</a:t>
            </a:r>
            <a:r>
              <a:rPr dirty="0">
                <a:latin typeface="Arial"/>
                <a:cs typeface="Arial"/>
              </a:rPr>
              <a:t>ng</a:t>
            </a:r>
            <a:r>
              <a:rPr spc="-10" dirty="0">
                <a:latin typeface="Arial"/>
                <a:cs typeface="Arial"/>
              </a:rPr>
              <a:t> </a:t>
            </a:r>
            <a:r>
              <a:rPr dirty="0">
                <a:latin typeface="Arial"/>
                <a:cs typeface="Arial"/>
              </a:rPr>
              <a:t>the</a:t>
            </a:r>
            <a:r>
              <a:rPr spc="-20" dirty="0">
                <a:latin typeface="Arial"/>
                <a:cs typeface="Arial"/>
              </a:rPr>
              <a:t> </a:t>
            </a:r>
            <a:r>
              <a:rPr dirty="0">
                <a:latin typeface="Arial"/>
                <a:cs typeface="Arial"/>
              </a:rPr>
              <a:t>rat</a:t>
            </a:r>
            <a:r>
              <a:rPr spc="5" dirty="0">
                <a:latin typeface="Arial"/>
                <a:cs typeface="Arial"/>
              </a:rPr>
              <a:t>i</a:t>
            </a:r>
            <a:r>
              <a:rPr dirty="0">
                <a:latin typeface="Arial"/>
                <a:cs typeface="Arial"/>
              </a:rPr>
              <a:t>ng</a:t>
            </a:r>
            <a:r>
              <a:rPr spc="-10" dirty="0">
                <a:latin typeface="Arial"/>
                <a:cs typeface="Arial"/>
              </a:rPr>
              <a:t> </a:t>
            </a:r>
            <a:r>
              <a:rPr dirty="0">
                <a:latin typeface="Arial"/>
                <a:cs typeface="Arial"/>
              </a:rPr>
              <a:t>for Qu</a:t>
            </a:r>
            <a:r>
              <a:rPr spc="-10" dirty="0">
                <a:latin typeface="Arial"/>
                <a:cs typeface="Arial"/>
              </a:rPr>
              <a:t>a</a:t>
            </a:r>
            <a:r>
              <a:rPr dirty="0">
                <a:latin typeface="Arial"/>
                <a:cs typeface="Arial"/>
              </a:rPr>
              <a:t>li</a:t>
            </a:r>
            <a:r>
              <a:rPr spc="-10" dirty="0">
                <a:latin typeface="Arial"/>
                <a:cs typeface="Arial"/>
              </a:rPr>
              <a:t>t</a:t>
            </a:r>
            <a:r>
              <a:rPr spc="5" dirty="0">
                <a:latin typeface="Arial"/>
                <a:cs typeface="Arial"/>
              </a:rPr>
              <a:t>y</a:t>
            </a:r>
            <a:r>
              <a:rPr dirty="0">
                <a:latin typeface="Arial"/>
                <a:cs typeface="Arial"/>
              </a:rPr>
              <a:t>: (i)</a:t>
            </a:r>
            <a:r>
              <a:rPr spc="-15" dirty="0">
                <a:latin typeface="Arial"/>
                <a:cs typeface="Arial"/>
              </a:rPr>
              <a:t> </a:t>
            </a:r>
            <a:r>
              <a:rPr dirty="0">
                <a:latin typeface="Arial"/>
                <a:cs typeface="Arial"/>
              </a:rPr>
              <a:t>get</a:t>
            </a:r>
            <a:r>
              <a:rPr spc="-10" dirty="0">
                <a:latin typeface="Arial"/>
                <a:cs typeface="Arial"/>
              </a:rPr>
              <a:t> </a:t>
            </a:r>
            <a:r>
              <a:rPr dirty="0">
                <a:latin typeface="Arial"/>
                <a:cs typeface="Arial"/>
              </a:rPr>
              <a:t>the</a:t>
            </a:r>
            <a:r>
              <a:rPr spc="-10" dirty="0">
                <a:latin typeface="Arial"/>
                <a:cs typeface="Arial"/>
              </a:rPr>
              <a:t> </a:t>
            </a:r>
            <a:r>
              <a:rPr spc="5" dirty="0">
                <a:latin typeface="Arial"/>
                <a:cs typeface="Arial"/>
              </a:rPr>
              <a:t>c</a:t>
            </a:r>
            <a:r>
              <a:rPr spc="-10" dirty="0">
                <a:latin typeface="Arial"/>
                <a:cs typeface="Arial"/>
              </a:rPr>
              <a:t>o</a:t>
            </a:r>
            <a:r>
              <a:rPr dirty="0">
                <a:latin typeface="Arial"/>
                <a:cs typeface="Arial"/>
              </a:rPr>
              <a:t>rre</a:t>
            </a:r>
            <a:r>
              <a:rPr spc="5" dirty="0">
                <a:latin typeface="Arial"/>
                <a:cs typeface="Arial"/>
              </a:rPr>
              <a:t>s</a:t>
            </a:r>
            <a:r>
              <a:rPr dirty="0">
                <a:latin typeface="Arial"/>
                <a:cs typeface="Arial"/>
              </a:rPr>
              <a:t>p</a:t>
            </a:r>
            <a:r>
              <a:rPr spc="-10" dirty="0">
                <a:latin typeface="Arial"/>
                <a:cs typeface="Arial"/>
              </a:rPr>
              <a:t>o</a:t>
            </a:r>
            <a:r>
              <a:rPr dirty="0">
                <a:latin typeface="Arial"/>
                <a:cs typeface="Arial"/>
              </a:rPr>
              <a:t>nd</a:t>
            </a:r>
            <a:r>
              <a:rPr spc="-10" dirty="0">
                <a:latin typeface="Arial"/>
                <a:cs typeface="Arial"/>
              </a:rPr>
              <a:t>i</a:t>
            </a:r>
            <a:r>
              <a:rPr dirty="0">
                <a:latin typeface="Arial"/>
                <a:cs typeface="Arial"/>
              </a:rPr>
              <a:t>ng RP</a:t>
            </a:r>
            <a:r>
              <a:rPr spc="5" dirty="0">
                <a:latin typeface="Arial"/>
                <a:cs typeface="Arial"/>
              </a:rPr>
              <a:t>M</a:t>
            </a:r>
            <a:r>
              <a:rPr dirty="0">
                <a:latin typeface="Arial"/>
                <a:cs typeface="Arial"/>
              </a:rPr>
              <a:t>S</a:t>
            </a:r>
            <a:r>
              <a:rPr spc="-15" dirty="0">
                <a:latin typeface="Arial"/>
                <a:cs typeface="Arial"/>
              </a:rPr>
              <a:t> </a:t>
            </a:r>
            <a:r>
              <a:rPr spc="50" dirty="0">
                <a:latin typeface="Arial"/>
                <a:cs typeface="Arial"/>
              </a:rPr>
              <a:t>5</a:t>
            </a:r>
            <a:r>
              <a:rPr dirty="0">
                <a:latin typeface="Arial"/>
                <a:cs typeface="Arial"/>
              </a:rPr>
              <a:t>-p</a:t>
            </a:r>
            <a:r>
              <a:rPr spc="-10" dirty="0">
                <a:latin typeface="Arial"/>
                <a:cs typeface="Arial"/>
              </a:rPr>
              <a:t>o</a:t>
            </a:r>
            <a:r>
              <a:rPr dirty="0">
                <a:latin typeface="Arial"/>
                <a:cs typeface="Arial"/>
              </a:rPr>
              <a:t>int</a:t>
            </a:r>
            <a:r>
              <a:rPr spc="-10" dirty="0">
                <a:latin typeface="Arial"/>
                <a:cs typeface="Arial"/>
              </a:rPr>
              <a:t> </a:t>
            </a:r>
            <a:r>
              <a:rPr spc="5" dirty="0">
                <a:latin typeface="Arial"/>
                <a:cs typeface="Arial"/>
              </a:rPr>
              <a:t>s</a:t>
            </a:r>
            <a:r>
              <a:rPr spc="-10" dirty="0">
                <a:latin typeface="Arial"/>
                <a:cs typeface="Arial"/>
              </a:rPr>
              <a:t>ca</a:t>
            </a:r>
            <a:r>
              <a:rPr dirty="0">
                <a:latin typeface="Arial"/>
                <a:cs typeface="Arial"/>
              </a:rPr>
              <a:t>le ra</a:t>
            </a:r>
            <a:r>
              <a:rPr spc="-10" dirty="0">
                <a:latin typeface="Arial"/>
                <a:cs typeface="Arial"/>
              </a:rPr>
              <a:t>t</a:t>
            </a:r>
            <a:r>
              <a:rPr dirty="0">
                <a:latin typeface="Arial"/>
                <a:cs typeface="Arial"/>
              </a:rPr>
              <a:t>ing</a:t>
            </a:r>
            <a:r>
              <a:rPr spc="-10" dirty="0">
                <a:latin typeface="Arial"/>
                <a:cs typeface="Arial"/>
              </a:rPr>
              <a:t> </a:t>
            </a:r>
            <a:r>
              <a:rPr dirty="0">
                <a:latin typeface="Arial"/>
                <a:cs typeface="Arial"/>
              </a:rPr>
              <a:t>of e</a:t>
            </a:r>
            <a:r>
              <a:rPr spc="-10" dirty="0">
                <a:latin typeface="Arial"/>
                <a:cs typeface="Arial"/>
              </a:rPr>
              <a:t>a</a:t>
            </a:r>
            <a:r>
              <a:rPr spc="5" dirty="0">
                <a:latin typeface="Arial"/>
                <a:cs typeface="Arial"/>
              </a:rPr>
              <a:t>c</a:t>
            </a:r>
            <a:r>
              <a:rPr dirty="0">
                <a:latin typeface="Arial"/>
                <a:cs typeface="Arial"/>
              </a:rPr>
              <a:t>h C</a:t>
            </a:r>
            <a:r>
              <a:rPr spc="-5" dirty="0">
                <a:latin typeface="Arial"/>
                <a:cs typeface="Arial"/>
              </a:rPr>
              <a:t>O</a:t>
            </a:r>
            <a:r>
              <a:rPr dirty="0">
                <a:latin typeface="Arial"/>
                <a:cs typeface="Arial"/>
              </a:rPr>
              <a:t>T </a:t>
            </a:r>
            <a:r>
              <a:rPr spc="-15" dirty="0">
                <a:latin typeface="Arial"/>
                <a:cs typeface="Arial"/>
              </a:rPr>
              <a:t>r</a:t>
            </a:r>
            <a:r>
              <a:rPr dirty="0">
                <a:latin typeface="Arial"/>
                <a:cs typeface="Arial"/>
              </a:rPr>
              <a:t>at</a:t>
            </a:r>
            <a:r>
              <a:rPr spc="5" dirty="0">
                <a:latin typeface="Arial"/>
                <a:cs typeface="Arial"/>
              </a:rPr>
              <a:t>i</a:t>
            </a:r>
            <a:r>
              <a:rPr spc="-10" dirty="0">
                <a:latin typeface="Arial"/>
                <a:cs typeface="Arial"/>
              </a:rPr>
              <a:t>n</a:t>
            </a:r>
            <a:r>
              <a:rPr dirty="0">
                <a:latin typeface="Arial"/>
                <a:cs typeface="Arial"/>
              </a:rPr>
              <a:t>g; (</a:t>
            </a:r>
            <a:r>
              <a:rPr spc="-10" dirty="0">
                <a:latin typeface="Arial"/>
                <a:cs typeface="Arial"/>
              </a:rPr>
              <a:t>ii</a:t>
            </a:r>
            <a:r>
              <a:rPr dirty="0">
                <a:latin typeface="Arial"/>
                <a:cs typeface="Arial"/>
              </a:rPr>
              <a:t>) </a:t>
            </a:r>
            <a:r>
              <a:rPr spc="5" dirty="0">
                <a:latin typeface="Arial"/>
                <a:cs typeface="Arial"/>
              </a:rPr>
              <a:t>c</a:t>
            </a:r>
            <a:r>
              <a:rPr dirty="0">
                <a:latin typeface="Arial"/>
                <a:cs typeface="Arial"/>
              </a:rPr>
              <a:t>a</a:t>
            </a:r>
            <a:r>
              <a:rPr spc="-10" dirty="0">
                <a:latin typeface="Arial"/>
                <a:cs typeface="Arial"/>
              </a:rPr>
              <a:t>l</a:t>
            </a:r>
            <a:r>
              <a:rPr spc="5" dirty="0">
                <a:latin typeface="Arial"/>
                <a:cs typeface="Arial"/>
              </a:rPr>
              <a:t>c</a:t>
            </a:r>
            <a:r>
              <a:rPr dirty="0">
                <a:latin typeface="Arial"/>
                <a:cs typeface="Arial"/>
              </a:rPr>
              <a:t>u</a:t>
            </a:r>
            <a:r>
              <a:rPr spc="-10" dirty="0">
                <a:latin typeface="Arial"/>
                <a:cs typeface="Arial"/>
              </a:rPr>
              <a:t>l</a:t>
            </a:r>
            <a:r>
              <a:rPr dirty="0">
                <a:latin typeface="Arial"/>
                <a:cs typeface="Arial"/>
              </a:rPr>
              <a:t>ate </a:t>
            </a:r>
            <a:r>
              <a:rPr spc="-10" dirty="0">
                <a:latin typeface="Arial"/>
                <a:cs typeface="Arial"/>
              </a:rPr>
              <a:t>t</a:t>
            </a:r>
            <a:r>
              <a:rPr dirty="0">
                <a:latin typeface="Arial"/>
                <a:cs typeface="Arial"/>
              </a:rPr>
              <a:t>he </a:t>
            </a:r>
            <a:r>
              <a:rPr spc="-10" dirty="0">
                <a:latin typeface="Arial"/>
                <a:cs typeface="Arial"/>
              </a:rPr>
              <a:t>a</a:t>
            </a:r>
            <a:r>
              <a:rPr spc="5" dirty="0">
                <a:latin typeface="Arial"/>
                <a:cs typeface="Arial"/>
              </a:rPr>
              <a:t>v</a:t>
            </a:r>
            <a:r>
              <a:rPr dirty="0">
                <a:latin typeface="Arial"/>
                <a:cs typeface="Arial"/>
              </a:rPr>
              <a:t>er</a:t>
            </a:r>
            <a:r>
              <a:rPr spc="-10" dirty="0">
                <a:latin typeface="Arial"/>
                <a:cs typeface="Arial"/>
              </a:rPr>
              <a:t>a</a:t>
            </a:r>
            <a:r>
              <a:rPr dirty="0">
                <a:latin typeface="Arial"/>
                <a:cs typeface="Arial"/>
              </a:rPr>
              <a:t>ge </a:t>
            </a:r>
            <a:r>
              <a:rPr spc="-10" dirty="0">
                <a:latin typeface="Arial"/>
                <a:cs typeface="Arial"/>
              </a:rPr>
              <a:t>o</a:t>
            </a:r>
            <a:r>
              <a:rPr dirty="0">
                <a:latin typeface="Arial"/>
                <a:cs typeface="Arial"/>
              </a:rPr>
              <a:t>f the</a:t>
            </a:r>
            <a:r>
              <a:rPr spc="-10" dirty="0">
                <a:latin typeface="Arial"/>
                <a:cs typeface="Arial"/>
              </a:rPr>
              <a:t> </a:t>
            </a:r>
            <a:r>
              <a:rPr dirty="0">
                <a:latin typeface="Arial"/>
                <a:cs typeface="Arial"/>
              </a:rPr>
              <a:t>RP</a:t>
            </a:r>
            <a:r>
              <a:rPr spc="5" dirty="0">
                <a:latin typeface="Arial"/>
                <a:cs typeface="Arial"/>
              </a:rPr>
              <a:t>M</a:t>
            </a:r>
            <a:r>
              <a:rPr dirty="0">
                <a:latin typeface="Arial"/>
                <a:cs typeface="Arial"/>
              </a:rPr>
              <a:t>S rat</a:t>
            </a:r>
            <a:r>
              <a:rPr spc="-10" dirty="0">
                <a:latin typeface="Arial"/>
                <a:cs typeface="Arial"/>
              </a:rPr>
              <a:t>i</a:t>
            </a:r>
            <a:r>
              <a:rPr dirty="0">
                <a:latin typeface="Arial"/>
                <a:cs typeface="Arial"/>
              </a:rPr>
              <a:t>ng</a:t>
            </a:r>
            <a:r>
              <a:rPr spc="-10" dirty="0">
                <a:latin typeface="Arial"/>
                <a:cs typeface="Arial"/>
              </a:rPr>
              <a:t>s</a:t>
            </a:r>
            <a:r>
              <a:rPr dirty="0">
                <a:latin typeface="Arial"/>
                <a:cs typeface="Arial"/>
              </a:rPr>
              <a:t>; a</a:t>
            </a:r>
            <a:r>
              <a:rPr spc="-10" dirty="0">
                <a:latin typeface="Arial"/>
                <a:cs typeface="Arial"/>
              </a:rPr>
              <a:t>n</a:t>
            </a:r>
            <a:r>
              <a:rPr dirty="0">
                <a:latin typeface="Arial"/>
                <a:cs typeface="Arial"/>
              </a:rPr>
              <a:t>d (</a:t>
            </a:r>
            <a:r>
              <a:rPr spc="-10" dirty="0">
                <a:latin typeface="Arial"/>
                <a:cs typeface="Arial"/>
              </a:rPr>
              <a:t>i</a:t>
            </a:r>
            <a:r>
              <a:rPr dirty="0">
                <a:latin typeface="Arial"/>
                <a:cs typeface="Arial"/>
              </a:rPr>
              <a:t>ii) </a:t>
            </a:r>
            <a:r>
              <a:rPr spc="-10" dirty="0">
                <a:latin typeface="Arial"/>
                <a:cs typeface="Arial"/>
              </a:rPr>
              <a:t>f</a:t>
            </a:r>
            <a:r>
              <a:rPr dirty="0">
                <a:latin typeface="Arial"/>
                <a:cs typeface="Arial"/>
              </a:rPr>
              <a:t>ind </a:t>
            </a:r>
            <a:r>
              <a:rPr spc="-10" dirty="0">
                <a:latin typeface="Arial"/>
                <a:cs typeface="Arial"/>
              </a:rPr>
              <a:t>t</a:t>
            </a:r>
            <a:r>
              <a:rPr dirty="0">
                <a:latin typeface="Arial"/>
                <a:cs typeface="Arial"/>
              </a:rPr>
              <a:t>he </a:t>
            </a:r>
            <a:r>
              <a:rPr spc="-10" dirty="0">
                <a:latin typeface="Arial"/>
                <a:cs typeface="Arial"/>
              </a:rPr>
              <a:t>t</a:t>
            </a:r>
            <a:r>
              <a:rPr dirty="0">
                <a:latin typeface="Arial"/>
                <a:cs typeface="Arial"/>
              </a:rPr>
              <a:t>ran</a:t>
            </a:r>
            <a:r>
              <a:rPr spc="-10" dirty="0">
                <a:latin typeface="Arial"/>
                <a:cs typeface="Arial"/>
              </a:rPr>
              <a:t>s</a:t>
            </a:r>
            <a:r>
              <a:rPr spc="5" dirty="0">
                <a:latin typeface="Arial"/>
                <a:cs typeface="Arial"/>
              </a:rPr>
              <a:t>m</a:t>
            </a:r>
            <a:r>
              <a:rPr dirty="0">
                <a:latin typeface="Arial"/>
                <a:cs typeface="Arial"/>
              </a:rPr>
              <a:t>ut</a:t>
            </a:r>
            <a:r>
              <a:rPr spc="-10" dirty="0">
                <a:latin typeface="Arial"/>
                <a:cs typeface="Arial"/>
              </a:rPr>
              <a:t>e</a:t>
            </a:r>
            <a:r>
              <a:rPr dirty="0">
                <a:latin typeface="Arial"/>
                <a:cs typeface="Arial"/>
              </a:rPr>
              <a:t>d RP</a:t>
            </a:r>
            <a:r>
              <a:rPr spc="5" dirty="0">
                <a:latin typeface="Arial"/>
                <a:cs typeface="Arial"/>
              </a:rPr>
              <a:t>M</a:t>
            </a:r>
            <a:r>
              <a:rPr dirty="0">
                <a:latin typeface="Arial"/>
                <a:cs typeface="Arial"/>
              </a:rPr>
              <a:t>S </a:t>
            </a:r>
            <a:r>
              <a:rPr spc="-10" dirty="0">
                <a:latin typeface="Arial"/>
                <a:cs typeface="Arial"/>
              </a:rPr>
              <a:t>r</a:t>
            </a:r>
            <a:r>
              <a:rPr dirty="0">
                <a:latin typeface="Arial"/>
                <a:cs typeface="Arial"/>
              </a:rPr>
              <a:t>at</a:t>
            </a:r>
            <a:r>
              <a:rPr spc="5" dirty="0">
                <a:latin typeface="Arial"/>
                <a:cs typeface="Arial"/>
              </a:rPr>
              <a:t>i</a:t>
            </a:r>
            <a:r>
              <a:rPr spc="-10" dirty="0">
                <a:latin typeface="Arial"/>
                <a:cs typeface="Arial"/>
              </a:rPr>
              <a:t>n</a:t>
            </a:r>
            <a:r>
              <a:rPr dirty="0">
                <a:latin typeface="Arial"/>
                <a:cs typeface="Arial"/>
              </a:rPr>
              <a:t>g.</a:t>
            </a:r>
            <a:r>
              <a:rPr spc="35" dirty="0">
                <a:latin typeface="Arial"/>
                <a:cs typeface="Arial"/>
              </a:rPr>
              <a:t> </a:t>
            </a:r>
            <a:r>
              <a:rPr b="1" dirty="0">
                <a:latin typeface="Arial"/>
                <a:cs typeface="Arial"/>
              </a:rPr>
              <a:t>See</a:t>
            </a:r>
            <a:r>
              <a:rPr b="1" spc="-20" dirty="0">
                <a:latin typeface="Arial"/>
                <a:cs typeface="Arial"/>
              </a:rPr>
              <a:t> </a:t>
            </a:r>
            <a:r>
              <a:rPr b="1" dirty="0">
                <a:latin typeface="Arial"/>
                <a:cs typeface="Arial"/>
              </a:rPr>
              <a:t>samp</a:t>
            </a:r>
            <a:r>
              <a:rPr b="1" spc="-10" dirty="0">
                <a:latin typeface="Arial"/>
                <a:cs typeface="Arial"/>
              </a:rPr>
              <a:t>l</a:t>
            </a:r>
            <a:r>
              <a:rPr b="1" dirty="0">
                <a:latin typeface="Arial"/>
                <a:cs typeface="Arial"/>
              </a:rPr>
              <a:t>e</a:t>
            </a:r>
            <a:r>
              <a:rPr b="1" spc="10" dirty="0">
                <a:latin typeface="Arial"/>
                <a:cs typeface="Arial"/>
              </a:rPr>
              <a:t> </a:t>
            </a:r>
            <a:r>
              <a:rPr b="1" dirty="0">
                <a:latin typeface="Arial"/>
                <a:cs typeface="Arial"/>
              </a:rPr>
              <a:t>co</a:t>
            </a:r>
            <a:r>
              <a:rPr b="1" spc="-10" dirty="0">
                <a:latin typeface="Arial"/>
                <a:cs typeface="Arial"/>
              </a:rPr>
              <a:t>m</a:t>
            </a:r>
            <a:r>
              <a:rPr b="1" dirty="0">
                <a:latin typeface="Arial"/>
                <a:cs typeface="Arial"/>
              </a:rPr>
              <a:t>putati</a:t>
            </a:r>
            <a:r>
              <a:rPr b="1" spc="-10" dirty="0">
                <a:latin typeface="Arial"/>
                <a:cs typeface="Arial"/>
              </a:rPr>
              <a:t>o</a:t>
            </a:r>
            <a:r>
              <a:rPr b="1" dirty="0">
                <a:latin typeface="Arial"/>
                <a:cs typeface="Arial"/>
              </a:rPr>
              <a:t>n be</a:t>
            </a:r>
            <a:r>
              <a:rPr b="1" spc="-10" dirty="0">
                <a:latin typeface="Arial"/>
                <a:cs typeface="Arial"/>
              </a:rPr>
              <a:t>l</a:t>
            </a:r>
            <a:r>
              <a:rPr b="1" dirty="0">
                <a:latin typeface="Arial"/>
                <a:cs typeface="Arial"/>
              </a:rPr>
              <a:t>o</a:t>
            </a:r>
            <a:r>
              <a:rPr b="1" spc="5" dirty="0">
                <a:latin typeface="Arial"/>
                <a:cs typeface="Arial"/>
              </a:rPr>
              <a:t>w</a:t>
            </a:r>
            <a:r>
              <a:rPr b="1" dirty="0">
                <a:latin typeface="Arial"/>
                <a:cs typeface="Arial"/>
              </a:rPr>
              <a:t>:</a:t>
            </a:r>
            <a:endParaRPr dirty="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2299244419"/>
              </p:ext>
            </p:extLst>
          </p:nvPr>
        </p:nvGraphicFramePr>
        <p:xfrm>
          <a:off x="842966" y="977851"/>
          <a:ext cx="17477804" cy="6156960"/>
        </p:xfrm>
        <a:graphic>
          <a:graphicData uri="http://schemas.openxmlformats.org/drawingml/2006/table">
            <a:tbl>
              <a:tblPr firstRow="1" bandRow="1">
                <a:tableStyleId>{2D5ABB26-0587-4C30-8999-92F81FD0307C}</a:tableStyleId>
              </a:tblPr>
              <a:tblGrid>
                <a:gridCol w="3988412">
                  <a:extLst>
                    <a:ext uri="{9D8B030D-6E8A-4147-A177-3AD203B41FA5}">
                      <a16:colId xmlns:a16="http://schemas.microsoft.com/office/drawing/2014/main" val="20001"/>
                    </a:ext>
                  </a:extLst>
                </a:gridCol>
                <a:gridCol w="1499318">
                  <a:extLst>
                    <a:ext uri="{9D8B030D-6E8A-4147-A177-3AD203B41FA5}">
                      <a16:colId xmlns:a16="http://schemas.microsoft.com/office/drawing/2014/main" val="20002"/>
                    </a:ext>
                  </a:extLst>
                </a:gridCol>
                <a:gridCol w="2396905">
                  <a:extLst>
                    <a:ext uri="{9D8B030D-6E8A-4147-A177-3AD203B41FA5}">
                      <a16:colId xmlns:a16="http://schemas.microsoft.com/office/drawing/2014/main" val="20003"/>
                    </a:ext>
                  </a:extLst>
                </a:gridCol>
                <a:gridCol w="2396378">
                  <a:extLst>
                    <a:ext uri="{9D8B030D-6E8A-4147-A177-3AD203B41FA5}">
                      <a16:colId xmlns:a16="http://schemas.microsoft.com/office/drawing/2014/main" val="20004"/>
                    </a:ext>
                  </a:extLst>
                </a:gridCol>
                <a:gridCol w="2400340">
                  <a:extLst>
                    <a:ext uri="{9D8B030D-6E8A-4147-A177-3AD203B41FA5}">
                      <a16:colId xmlns:a16="http://schemas.microsoft.com/office/drawing/2014/main" val="20005"/>
                    </a:ext>
                  </a:extLst>
                </a:gridCol>
                <a:gridCol w="2396378">
                  <a:extLst>
                    <a:ext uri="{9D8B030D-6E8A-4147-A177-3AD203B41FA5}">
                      <a16:colId xmlns:a16="http://schemas.microsoft.com/office/drawing/2014/main" val="20006"/>
                    </a:ext>
                  </a:extLst>
                </a:gridCol>
                <a:gridCol w="2400073">
                  <a:extLst>
                    <a:ext uri="{9D8B030D-6E8A-4147-A177-3AD203B41FA5}">
                      <a16:colId xmlns:a16="http://schemas.microsoft.com/office/drawing/2014/main" val="20007"/>
                    </a:ext>
                  </a:extLst>
                </a:gridCol>
              </a:tblGrid>
              <a:tr h="80194">
                <a:tc rowSpan="2">
                  <a:txBody>
                    <a:bodyPr/>
                    <a:lstStyle/>
                    <a:p>
                      <a:pPr marL="72390">
                        <a:lnSpc>
                          <a:spcPct val="100000"/>
                        </a:lnSpc>
                      </a:pPr>
                      <a:r>
                        <a:rPr sz="2000" b="1" dirty="0">
                          <a:latin typeface="Arial"/>
                          <a:cs typeface="Arial"/>
                        </a:rPr>
                        <a:t>M</a:t>
                      </a:r>
                      <a:r>
                        <a:rPr sz="2000" b="1" spc="-5" dirty="0">
                          <a:latin typeface="Arial"/>
                          <a:cs typeface="Arial"/>
                        </a:rPr>
                        <a:t>E</a:t>
                      </a:r>
                      <a:r>
                        <a:rPr sz="2000" b="1" spc="5" dirty="0">
                          <a:latin typeface="Arial"/>
                          <a:cs typeface="Arial"/>
                        </a:rPr>
                        <a:t>A</a:t>
                      </a:r>
                      <a:r>
                        <a:rPr sz="2000" b="1" spc="-10" dirty="0">
                          <a:latin typeface="Arial"/>
                          <a:cs typeface="Arial"/>
                        </a:rPr>
                        <a:t>N</a:t>
                      </a:r>
                      <a:r>
                        <a:rPr sz="2000" b="1" spc="0" dirty="0">
                          <a:latin typeface="Arial"/>
                          <a:cs typeface="Arial"/>
                        </a:rPr>
                        <a:t>S</a:t>
                      </a:r>
                      <a:r>
                        <a:rPr sz="2000" b="1" spc="-10" dirty="0">
                          <a:latin typeface="Arial"/>
                          <a:cs typeface="Arial"/>
                        </a:rPr>
                        <a:t> </a:t>
                      </a:r>
                      <a:r>
                        <a:rPr sz="2000" b="1" spc="0" dirty="0">
                          <a:latin typeface="Arial"/>
                          <a:cs typeface="Arial"/>
                        </a:rPr>
                        <a:t>OF</a:t>
                      </a:r>
                      <a:r>
                        <a:rPr sz="2000" b="1" spc="-10" dirty="0">
                          <a:latin typeface="Arial"/>
                          <a:cs typeface="Arial"/>
                        </a:rPr>
                        <a:t> </a:t>
                      </a:r>
                      <a:r>
                        <a:rPr sz="2000" b="1" spc="-5" dirty="0">
                          <a:latin typeface="Arial"/>
                          <a:cs typeface="Arial"/>
                        </a:rPr>
                        <a:t>VE</a:t>
                      </a:r>
                      <a:r>
                        <a:rPr sz="2000" b="1" spc="-10" dirty="0">
                          <a:latin typeface="Arial"/>
                          <a:cs typeface="Arial"/>
                        </a:rPr>
                        <a:t>R</a:t>
                      </a:r>
                      <a:r>
                        <a:rPr sz="2000" b="1" spc="0" dirty="0">
                          <a:latin typeface="Arial"/>
                          <a:cs typeface="Arial"/>
                        </a:rPr>
                        <a:t>IFI</a:t>
                      </a:r>
                      <a:r>
                        <a:rPr sz="2000" b="1" spc="-15" dirty="0">
                          <a:latin typeface="Arial"/>
                          <a:cs typeface="Arial"/>
                        </a:rPr>
                        <a:t>C</a:t>
                      </a:r>
                      <a:r>
                        <a:rPr sz="2000" b="1" spc="-10" dirty="0">
                          <a:latin typeface="Arial"/>
                          <a:cs typeface="Arial"/>
                        </a:rPr>
                        <a:t>A</a:t>
                      </a:r>
                      <a:r>
                        <a:rPr sz="2000" b="1" spc="5" dirty="0">
                          <a:latin typeface="Arial"/>
                          <a:cs typeface="Arial"/>
                        </a:rPr>
                        <a:t>T</a:t>
                      </a:r>
                      <a:r>
                        <a:rPr sz="2000" b="1" spc="-10" dirty="0">
                          <a:latin typeface="Arial"/>
                          <a:cs typeface="Arial"/>
                        </a:rPr>
                        <a:t>I</a:t>
                      </a:r>
                      <a:r>
                        <a:rPr sz="2000" b="1" spc="0" dirty="0">
                          <a:latin typeface="Arial"/>
                          <a:cs typeface="Arial"/>
                        </a:rPr>
                        <a:t>ON</a:t>
                      </a:r>
                      <a:endParaRPr sz="2000" dirty="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rgbClr val="BCD6ED"/>
                    </a:solidFill>
                  </a:tcPr>
                </a:tc>
                <a:tc gridSpan="6">
                  <a:txBody>
                    <a:bodyPr/>
                    <a:lstStyle/>
                    <a:p>
                      <a:pPr marR="1905" algn="ctr">
                        <a:lnSpc>
                          <a:spcPct val="100000"/>
                        </a:lnSpc>
                      </a:pPr>
                      <a:r>
                        <a:rPr sz="2400" b="1" spc="-5" dirty="0">
                          <a:latin typeface="Arial"/>
                          <a:cs typeface="Arial"/>
                        </a:rPr>
                        <a:t>PE</a:t>
                      </a:r>
                      <a:r>
                        <a:rPr sz="2400" b="1" spc="-10" dirty="0">
                          <a:latin typeface="Arial"/>
                          <a:cs typeface="Arial"/>
                        </a:rPr>
                        <a:t>R</a:t>
                      </a:r>
                      <a:r>
                        <a:rPr sz="2400" b="1" spc="0" dirty="0">
                          <a:latin typeface="Arial"/>
                          <a:cs typeface="Arial"/>
                        </a:rPr>
                        <a:t>FORM</a:t>
                      </a:r>
                      <a:r>
                        <a:rPr sz="2400" b="1" spc="5" dirty="0">
                          <a:latin typeface="Arial"/>
                          <a:cs typeface="Arial"/>
                        </a:rPr>
                        <a:t>A</a:t>
                      </a:r>
                      <a:r>
                        <a:rPr sz="2400" b="1" spc="-10" dirty="0">
                          <a:latin typeface="Arial"/>
                          <a:cs typeface="Arial"/>
                        </a:rPr>
                        <a:t>NC</a:t>
                      </a:r>
                      <a:r>
                        <a:rPr sz="2400" b="1" spc="0" dirty="0">
                          <a:latin typeface="Arial"/>
                          <a:cs typeface="Arial"/>
                        </a:rPr>
                        <a:t>E</a:t>
                      </a:r>
                      <a:r>
                        <a:rPr sz="2400" b="1" spc="-10" dirty="0">
                          <a:latin typeface="Arial"/>
                          <a:cs typeface="Arial"/>
                        </a:rPr>
                        <a:t> </a:t>
                      </a:r>
                      <a:r>
                        <a:rPr sz="2400" b="1" spc="0" dirty="0">
                          <a:latin typeface="Arial"/>
                          <a:cs typeface="Arial"/>
                        </a:rPr>
                        <a:t>I</a:t>
                      </a:r>
                      <a:r>
                        <a:rPr sz="2400" b="1" spc="-10" dirty="0">
                          <a:latin typeface="Arial"/>
                          <a:cs typeface="Arial"/>
                        </a:rPr>
                        <a:t>ND</a:t>
                      </a:r>
                      <a:r>
                        <a:rPr sz="2400" b="1" spc="0" dirty="0">
                          <a:latin typeface="Arial"/>
                          <a:cs typeface="Arial"/>
                        </a:rPr>
                        <a:t>I</a:t>
                      </a:r>
                      <a:r>
                        <a:rPr sz="2400" b="1" spc="-20" dirty="0">
                          <a:latin typeface="Arial"/>
                          <a:cs typeface="Arial"/>
                        </a:rPr>
                        <a:t>C</a:t>
                      </a:r>
                      <a:r>
                        <a:rPr sz="2400" b="1" spc="-10" dirty="0">
                          <a:latin typeface="Arial"/>
                          <a:cs typeface="Arial"/>
                        </a:rPr>
                        <a:t>A</a:t>
                      </a:r>
                      <a:r>
                        <a:rPr sz="2400" b="1" spc="5" dirty="0">
                          <a:latin typeface="Arial"/>
                          <a:cs typeface="Arial"/>
                        </a:rPr>
                        <a:t>T</a:t>
                      </a:r>
                      <a:r>
                        <a:rPr sz="2400" b="1" spc="0" dirty="0">
                          <a:latin typeface="Arial"/>
                          <a:cs typeface="Arial"/>
                        </a:rPr>
                        <a:t>OR</a:t>
                      </a:r>
                      <a:endParaRPr sz="24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61528">
                <a:tc vMerge="1">
                  <a:txBody>
                    <a:bodyPr/>
                    <a:lstStyle/>
                    <a:p>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L="212725">
                        <a:lnSpc>
                          <a:spcPct val="100000"/>
                        </a:lnSpc>
                      </a:pPr>
                      <a:endParaRPr sz="2000" dirty="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7045" marR="159385" indent="-326390">
                        <a:lnSpc>
                          <a:spcPct val="100000"/>
                        </a:lnSpc>
                      </a:pPr>
                      <a:r>
                        <a:rPr sz="2000" b="1" dirty="0">
                          <a:latin typeface="Arial"/>
                          <a:cs typeface="Arial"/>
                        </a:rPr>
                        <a:t>Out</a:t>
                      </a:r>
                      <a:r>
                        <a:rPr sz="2000" b="1" spc="-15" dirty="0">
                          <a:latin typeface="Arial"/>
                          <a:cs typeface="Arial"/>
                        </a:rPr>
                        <a:t>s</a:t>
                      </a:r>
                      <a:r>
                        <a:rPr sz="2000" b="1" spc="0" dirty="0">
                          <a:latin typeface="Arial"/>
                          <a:cs typeface="Arial"/>
                        </a:rPr>
                        <a:t>ta</a:t>
                      </a:r>
                      <a:r>
                        <a:rPr sz="2000" b="1" spc="-5" dirty="0">
                          <a:latin typeface="Arial"/>
                          <a:cs typeface="Arial"/>
                        </a:rPr>
                        <a:t>n</a:t>
                      </a:r>
                      <a:r>
                        <a:rPr sz="2000" b="1" spc="0" dirty="0">
                          <a:latin typeface="Arial"/>
                          <a:cs typeface="Arial"/>
                        </a:rPr>
                        <a:t>ding (5)</a:t>
                      </a:r>
                      <a:endParaRPr sz="20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171450" marR="171450" indent="-1905" algn="ctr">
                        <a:lnSpc>
                          <a:spcPct val="100000"/>
                        </a:lnSpc>
                      </a:pPr>
                      <a:r>
                        <a:rPr sz="2000" b="1" spc="-5" dirty="0">
                          <a:latin typeface="Arial"/>
                          <a:cs typeface="Arial"/>
                        </a:rPr>
                        <a:t>V</a:t>
                      </a:r>
                      <a:r>
                        <a:rPr sz="2000" b="1" spc="0" dirty="0">
                          <a:latin typeface="Arial"/>
                          <a:cs typeface="Arial"/>
                        </a:rPr>
                        <a:t>ery </a:t>
                      </a:r>
                      <a:r>
                        <a:rPr sz="2000" b="1" spc="-5" dirty="0">
                          <a:latin typeface="Arial"/>
                          <a:cs typeface="Arial"/>
                        </a:rPr>
                        <a:t>S</a:t>
                      </a:r>
                      <a:r>
                        <a:rPr sz="2000" b="1" spc="0" dirty="0">
                          <a:latin typeface="Arial"/>
                          <a:cs typeface="Arial"/>
                        </a:rPr>
                        <a:t>at</a:t>
                      </a:r>
                      <a:r>
                        <a:rPr sz="2000" b="1" spc="5" dirty="0">
                          <a:latin typeface="Arial"/>
                          <a:cs typeface="Arial"/>
                        </a:rPr>
                        <a:t>i</a:t>
                      </a:r>
                      <a:r>
                        <a:rPr sz="2000" b="1" spc="0" dirty="0">
                          <a:latin typeface="Arial"/>
                          <a:cs typeface="Arial"/>
                        </a:rPr>
                        <a:t>sfa</a:t>
                      </a:r>
                      <a:r>
                        <a:rPr sz="2000" b="1" spc="-15" dirty="0">
                          <a:latin typeface="Arial"/>
                          <a:cs typeface="Arial"/>
                        </a:rPr>
                        <a:t>c</a:t>
                      </a:r>
                      <a:r>
                        <a:rPr sz="2000" b="1" spc="0" dirty="0">
                          <a:latin typeface="Arial"/>
                          <a:cs typeface="Arial"/>
                        </a:rPr>
                        <a:t>tory (4)</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7045" marR="173355" indent="-315595">
                        <a:lnSpc>
                          <a:spcPct val="100000"/>
                        </a:lnSpc>
                      </a:pPr>
                      <a:r>
                        <a:rPr sz="2000" b="1" spc="-5" dirty="0">
                          <a:latin typeface="Arial"/>
                          <a:cs typeface="Arial"/>
                        </a:rPr>
                        <a:t>S</a:t>
                      </a:r>
                      <a:r>
                        <a:rPr sz="2000" b="1" spc="0" dirty="0">
                          <a:latin typeface="Arial"/>
                          <a:cs typeface="Arial"/>
                        </a:rPr>
                        <a:t>at</a:t>
                      </a:r>
                      <a:r>
                        <a:rPr sz="2000" b="1" spc="5" dirty="0">
                          <a:latin typeface="Arial"/>
                          <a:cs typeface="Arial"/>
                        </a:rPr>
                        <a:t>i</a:t>
                      </a:r>
                      <a:r>
                        <a:rPr sz="2000" b="1" spc="0" dirty="0">
                          <a:latin typeface="Arial"/>
                          <a:cs typeface="Arial"/>
                        </a:rPr>
                        <a:t>sfa</a:t>
                      </a:r>
                      <a:r>
                        <a:rPr sz="2000" b="1" spc="-15" dirty="0">
                          <a:latin typeface="Arial"/>
                          <a:cs typeface="Arial"/>
                        </a:rPr>
                        <a:t>c</a:t>
                      </a:r>
                      <a:r>
                        <a:rPr sz="2000" b="1" spc="0" dirty="0">
                          <a:latin typeface="Arial"/>
                          <a:cs typeface="Arial"/>
                        </a:rPr>
                        <a:t>tory (3)</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7045" marR="85725" indent="-401320">
                        <a:lnSpc>
                          <a:spcPct val="100000"/>
                        </a:lnSpc>
                      </a:pPr>
                      <a:r>
                        <a:rPr sz="2000" b="1" spc="-10" dirty="0">
                          <a:latin typeface="Arial"/>
                          <a:cs typeface="Arial"/>
                        </a:rPr>
                        <a:t>U</a:t>
                      </a:r>
                      <a:r>
                        <a:rPr sz="2000" b="1" spc="0" dirty="0">
                          <a:latin typeface="Arial"/>
                          <a:cs typeface="Arial"/>
                        </a:rPr>
                        <a:t>n</a:t>
                      </a:r>
                      <a:r>
                        <a:rPr sz="2000" b="1" spc="-5" dirty="0">
                          <a:latin typeface="Arial"/>
                          <a:cs typeface="Arial"/>
                        </a:rPr>
                        <a:t>s</a:t>
                      </a:r>
                      <a:r>
                        <a:rPr sz="2000" b="1" spc="0" dirty="0">
                          <a:latin typeface="Arial"/>
                          <a:cs typeface="Arial"/>
                        </a:rPr>
                        <a:t>at</a:t>
                      </a:r>
                      <a:r>
                        <a:rPr sz="2000" b="1" spc="5" dirty="0">
                          <a:latin typeface="Arial"/>
                          <a:cs typeface="Arial"/>
                        </a:rPr>
                        <a:t>i</a:t>
                      </a:r>
                      <a:r>
                        <a:rPr sz="2000" b="1" spc="0" dirty="0">
                          <a:latin typeface="Arial"/>
                          <a:cs typeface="Arial"/>
                        </a:rPr>
                        <a:t>sfa</a:t>
                      </a:r>
                      <a:r>
                        <a:rPr sz="2000" b="1" spc="-15" dirty="0">
                          <a:latin typeface="Arial"/>
                          <a:cs typeface="Arial"/>
                        </a:rPr>
                        <a:t>c</a:t>
                      </a:r>
                      <a:r>
                        <a:rPr sz="2000" b="1" spc="0" dirty="0">
                          <a:latin typeface="Arial"/>
                          <a:cs typeface="Arial"/>
                        </a:rPr>
                        <a:t>tory (2)</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13384" marR="414020" algn="ctr">
                        <a:lnSpc>
                          <a:spcPct val="100000"/>
                        </a:lnSpc>
                      </a:pPr>
                      <a:r>
                        <a:rPr sz="2000" b="1" spc="-5" dirty="0">
                          <a:latin typeface="Arial"/>
                          <a:cs typeface="Arial"/>
                        </a:rPr>
                        <a:t>P</a:t>
                      </a:r>
                      <a:r>
                        <a:rPr sz="2000" b="1" spc="0" dirty="0">
                          <a:latin typeface="Arial"/>
                          <a:cs typeface="Arial"/>
                        </a:rPr>
                        <a:t>o</a:t>
                      </a:r>
                      <a:r>
                        <a:rPr sz="2000" b="1" spc="-10" dirty="0">
                          <a:latin typeface="Arial"/>
                          <a:cs typeface="Arial"/>
                        </a:rPr>
                        <a:t>o</a:t>
                      </a:r>
                      <a:r>
                        <a:rPr sz="2000" b="1" spc="0" dirty="0">
                          <a:latin typeface="Arial"/>
                          <a:cs typeface="Arial"/>
                        </a:rPr>
                        <a:t>r (1)</a:t>
                      </a: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extLst>
                  <a:ext uri="{0D108BD9-81ED-4DB2-BD59-A6C34878D82A}">
                    <a16:rowId xmlns:a16="http://schemas.microsoft.com/office/drawing/2014/main" val="10001"/>
                  </a:ext>
                </a:extLst>
              </a:tr>
              <a:tr h="3922988">
                <a:tc>
                  <a:txBody>
                    <a:bodyPr/>
                    <a:lstStyle/>
                    <a:p>
                      <a:pPr marL="64769" marR="339725" algn="just">
                        <a:lnSpc>
                          <a:spcPct val="100000"/>
                        </a:lnSpc>
                      </a:pPr>
                      <a:r>
                        <a:rPr sz="2000" b="1" dirty="0">
                          <a:latin typeface="Arial"/>
                          <a:cs typeface="Arial"/>
                        </a:rPr>
                        <a:t>C</a:t>
                      </a:r>
                      <a:r>
                        <a:rPr sz="2000" b="1" spc="-10" dirty="0">
                          <a:latin typeface="Arial"/>
                          <a:cs typeface="Arial"/>
                        </a:rPr>
                        <a:t>l</a:t>
                      </a:r>
                      <a:r>
                        <a:rPr sz="2000" b="1" spc="0" dirty="0">
                          <a:latin typeface="Arial"/>
                          <a:cs typeface="Arial"/>
                        </a:rPr>
                        <a:t>ass</a:t>
                      </a:r>
                      <a:r>
                        <a:rPr sz="2000" b="1" spc="-15" dirty="0">
                          <a:latin typeface="Arial"/>
                          <a:cs typeface="Arial"/>
                        </a:rPr>
                        <a:t>r</a:t>
                      </a:r>
                      <a:r>
                        <a:rPr sz="2000" b="1" spc="-10" dirty="0">
                          <a:latin typeface="Arial"/>
                          <a:cs typeface="Arial"/>
                        </a:rPr>
                        <a:t>o</a:t>
                      </a:r>
                      <a:r>
                        <a:rPr sz="2000" b="1" spc="0" dirty="0">
                          <a:latin typeface="Arial"/>
                          <a:cs typeface="Arial"/>
                        </a:rPr>
                        <a:t>om</a:t>
                      </a:r>
                      <a:r>
                        <a:rPr sz="2000" b="1" spc="-5" dirty="0">
                          <a:latin typeface="Arial"/>
                          <a:cs typeface="Arial"/>
                        </a:rPr>
                        <a:t> </a:t>
                      </a:r>
                      <a:r>
                        <a:rPr sz="2000" b="1" spc="-10" dirty="0">
                          <a:latin typeface="Arial"/>
                          <a:cs typeface="Arial"/>
                        </a:rPr>
                        <a:t>O</a:t>
                      </a:r>
                      <a:r>
                        <a:rPr sz="2000" b="1" spc="0" dirty="0">
                          <a:latin typeface="Arial"/>
                          <a:cs typeface="Arial"/>
                        </a:rPr>
                        <a:t>b</a:t>
                      </a:r>
                      <a:r>
                        <a:rPr sz="2000" b="1" spc="-10" dirty="0">
                          <a:latin typeface="Arial"/>
                          <a:cs typeface="Arial"/>
                        </a:rPr>
                        <a:t>s</a:t>
                      </a:r>
                      <a:r>
                        <a:rPr sz="2000" b="1" spc="0" dirty="0">
                          <a:latin typeface="Arial"/>
                          <a:cs typeface="Arial"/>
                        </a:rPr>
                        <a:t>erva</a:t>
                      </a:r>
                      <a:r>
                        <a:rPr sz="2000" b="1" spc="-5" dirty="0">
                          <a:latin typeface="Arial"/>
                          <a:cs typeface="Arial"/>
                        </a:rPr>
                        <a:t>t</a:t>
                      </a:r>
                      <a:r>
                        <a:rPr sz="2000" b="1" spc="-10" dirty="0">
                          <a:latin typeface="Arial"/>
                          <a:cs typeface="Arial"/>
                        </a:rPr>
                        <a:t>io</a:t>
                      </a:r>
                      <a:r>
                        <a:rPr sz="2000" b="1" spc="0" dirty="0">
                          <a:latin typeface="Arial"/>
                          <a:cs typeface="Arial"/>
                        </a:rPr>
                        <a:t>n T</a:t>
                      </a:r>
                      <a:r>
                        <a:rPr sz="2000" b="1" spc="-10" dirty="0">
                          <a:latin typeface="Arial"/>
                          <a:cs typeface="Arial"/>
                        </a:rPr>
                        <a:t>o</a:t>
                      </a:r>
                      <a:r>
                        <a:rPr sz="2000" b="1" spc="0" dirty="0">
                          <a:latin typeface="Arial"/>
                          <a:cs typeface="Arial"/>
                        </a:rPr>
                        <a:t>ol</a:t>
                      </a:r>
                      <a:r>
                        <a:rPr sz="2000" b="1" spc="-10" dirty="0">
                          <a:latin typeface="Arial"/>
                          <a:cs typeface="Arial"/>
                        </a:rPr>
                        <a:t> </a:t>
                      </a:r>
                      <a:r>
                        <a:rPr sz="2000" b="1" spc="-5" dirty="0">
                          <a:latin typeface="Arial"/>
                          <a:cs typeface="Arial"/>
                        </a:rPr>
                        <a:t>(</a:t>
                      </a:r>
                      <a:r>
                        <a:rPr sz="2000" b="1" spc="0" dirty="0">
                          <a:latin typeface="Arial"/>
                          <a:cs typeface="Arial"/>
                        </a:rPr>
                        <a:t>C</a:t>
                      </a:r>
                      <a:r>
                        <a:rPr sz="2000" b="1" spc="-20" dirty="0">
                          <a:latin typeface="Arial"/>
                          <a:cs typeface="Arial"/>
                        </a:rPr>
                        <a:t>O</a:t>
                      </a:r>
                      <a:r>
                        <a:rPr sz="2000" b="1" spc="10" dirty="0">
                          <a:latin typeface="Arial"/>
                          <a:cs typeface="Arial"/>
                        </a:rPr>
                        <a:t>T</a:t>
                      </a:r>
                      <a:r>
                        <a:rPr sz="2000" b="1" spc="0" dirty="0">
                          <a:latin typeface="Arial"/>
                          <a:cs typeface="Arial"/>
                        </a:rPr>
                        <a:t>)</a:t>
                      </a:r>
                      <a:r>
                        <a:rPr sz="2000" b="1" spc="-10" dirty="0">
                          <a:latin typeface="Arial"/>
                          <a:cs typeface="Arial"/>
                        </a:rPr>
                        <a:t> </a:t>
                      </a:r>
                      <a:r>
                        <a:rPr sz="2000" b="1" spc="0" dirty="0">
                          <a:latin typeface="Arial"/>
                          <a:cs typeface="Arial"/>
                        </a:rPr>
                        <a:t>ra</a:t>
                      </a:r>
                      <a:r>
                        <a:rPr sz="2000" b="1" spc="-10" dirty="0">
                          <a:latin typeface="Arial"/>
                          <a:cs typeface="Arial"/>
                        </a:rPr>
                        <a:t>tin</a:t>
                      </a:r>
                      <a:r>
                        <a:rPr sz="2000" b="1" spc="0" dirty="0">
                          <a:latin typeface="Arial"/>
                          <a:cs typeface="Arial"/>
                        </a:rPr>
                        <a:t>g s</a:t>
                      </a:r>
                      <a:r>
                        <a:rPr sz="2000" b="1" spc="-15" dirty="0">
                          <a:latin typeface="Arial"/>
                          <a:cs typeface="Arial"/>
                        </a:rPr>
                        <a:t>h</a:t>
                      </a:r>
                      <a:r>
                        <a:rPr sz="2000" b="1" spc="0" dirty="0">
                          <a:latin typeface="Arial"/>
                          <a:cs typeface="Arial"/>
                        </a:rPr>
                        <a:t>eet </a:t>
                      </a:r>
                      <a:r>
                        <a:rPr sz="2000" spc="-10" dirty="0">
                          <a:latin typeface="Arial"/>
                          <a:cs typeface="Arial"/>
                        </a:rPr>
                        <a:t>f</a:t>
                      </a:r>
                      <a:r>
                        <a:rPr sz="2000" spc="-5" dirty="0">
                          <a:latin typeface="Arial"/>
                          <a:cs typeface="Arial"/>
                        </a:rPr>
                        <a:t>r</a:t>
                      </a:r>
                      <a:r>
                        <a:rPr sz="2000" spc="0" dirty="0">
                          <a:latin typeface="Arial"/>
                          <a:cs typeface="Arial"/>
                        </a:rPr>
                        <a:t>om</a:t>
                      </a:r>
                      <a:endParaRPr sz="2000" dirty="0">
                        <a:latin typeface="Arial"/>
                        <a:cs typeface="Arial"/>
                      </a:endParaRPr>
                    </a:p>
                    <a:p>
                      <a:pPr marL="262890" indent="-228600">
                        <a:lnSpc>
                          <a:spcPct val="100000"/>
                        </a:lnSpc>
                        <a:buFont typeface="Arial"/>
                        <a:buAutoNum type="arabicPeriod"/>
                        <a:tabLst>
                          <a:tab pos="262890" algn="l"/>
                        </a:tabLst>
                      </a:pPr>
                      <a:r>
                        <a:rPr sz="2000" spc="0" dirty="0">
                          <a:latin typeface="Arial"/>
                          <a:cs typeface="Arial"/>
                        </a:rPr>
                        <a:t>an</a:t>
                      </a:r>
                      <a:r>
                        <a:rPr sz="2000" spc="-5" dirty="0">
                          <a:latin typeface="Arial"/>
                          <a:cs typeface="Arial"/>
                        </a:rPr>
                        <a:t> </a:t>
                      </a:r>
                      <a:r>
                        <a:rPr sz="2000" spc="0" dirty="0">
                          <a:latin typeface="Arial"/>
                          <a:cs typeface="Arial"/>
                        </a:rPr>
                        <a:t>ob</a:t>
                      </a:r>
                      <a:r>
                        <a:rPr sz="2000" spc="-15" dirty="0">
                          <a:latin typeface="Arial"/>
                          <a:cs typeface="Arial"/>
                        </a:rPr>
                        <a:t>s</a:t>
                      </a:r>
                      <a:r>
                        <a:rPr sz="2000" spc="0" dirty="0">
                          <a:latin typeface="Arial"/>
                          <a:cs typeface="Arial"/>
                        </a:rPr>
                        <a:t>erva</a:t>
                      </a:r>
                      <a:r>
                        <a:rPr sz="2000" spc="-10" dirty="0">
                          <a:latin typeface="Arial"/>
                          <a:cs typeface="Arial"/>
                        </a:rPr>
                        <a:t>ti</a:t>
                      </a:r>
                      <a:r>
                        <a:rPr sz="2000" spc="0" dirty="0">
                          <a:latin typeface="Arial"/>
                          <a:cs typeface="Arial"/>
                        </a:rPr>
                        <a:t>on</a:t>
                      </a:r>
                      <a:r>
                        <a:rPr sz="2000" spc="-5" dirty="0">
                          <a:latin typeface="Arial"/>
                          <a:cs typeface="Arial"/>
                        </a:rPr>
                        <a:t> </a:t>
                      </a:r>
                      <a:r>
                        <a:rPr sz="2000" spc="0" dirty="0">
                          <a:latin typeface="Arial"/>
                          <a:cs typeface="Arial"/>
                        </a:rPr>
                        <a:t>of</a:t>
                      </a:r>
                      <a:endParaRPr sz="2000" dirty="0">
                        <a:latin typeface="Arial"/>
                        <a:cs typeface="Arial"/>
                      </a:endParaRPr>
                    </a:p>
                    <a:p>
                      <a:pPr marL="262890">
                        <a:lnSpc>
                          <a:spcPct val="100000"/>
                        </a:lnSpc>
                      </a:pPr>
                      <a:r>
                        <a:rPr sz="2000" dirty="0">
                          <a:latin typeface="Arial"/>
                          <a:cs typeface="Arial"/>
                        </a:rPr>
                        <a:t>synch</a:t>
                      </a:r>
                      <a:r>
                        <a:rPr sz="2000" spc="-15" dirty="0">
                          <a:latin typeface="Arial"/>
                          <a:cs typeface="Arial"/>
                        </a:rPr>
                        <a:t>r</a:t>
                      </a:r>
                      <a:r>
                        <a:rPr sz="2000" spc="0" dirty="0">
                          <a:latin typeface="Arial"/>
                          <a:cs typeface="Arial"/>
                        </a:rPr>
                        <a:t>on</a:t>
                      </a:r>
                      <a:r>
                        <a:rPr sz="2000" spc="-10" dirty="0">
                          <a:latin typeface="Arial"/>
                          <a:cs typeface="Arial"/>
                        </a:rPr>
                        <a:t>o</a:t>
                      </a:r>
                      <a:r>
                        <a:rPr sz="2000" spc="0" dirty="0">
                          <a:latin typeface="Arial"/>
                          <a:cs typeface="Arial"/>
                        </a:rPr>
                        <a:t>us</a:t>
                      </a:r>
                      <a:endParaRPr sz="2000" dirty="0">
                        <a:latin typeface="Arial"/>
                        <a:cs typeface="Arial"/>
                      </a:endParaRPr>
                    </a:p>
                    <a:p>
                      <a:pPr marL="262890" marR="89535">
                        <a:lnSpc>
                          <a:spcPct val="100000"/>
                        </a:lnSpc>
                        <a:spcBef>
                          <a:spcPts val="10"/>
                        </a:spcBef>
                      </a:pPr>
                      <a:r>
                        <a:rPr sz="2000" spc="-10" dirty="0">
                          <a:latin typeface="Arial"/>
                          <a:cs typeface="Arial"/>
                        </a:rPr>
                        <a:t>t</a:t>
                      </a:r>
                      <a:r>
                        <a:rPr sz="2000" spc="0" dirty="0">
                          <a:latin typeface="Arial"/>
                          <a:cs typeface="Arial"/>
                        </a:rPr>
                        <a:t>each</a:t>
                      </a:r>
                      <a:r>
                        <a:rPr sz="2000" spc="-5" dirty="0">
                          <a:latin typeface="Arial"/>
                          <a:cs typeface="Arial"/>
                        </a:rPr>
                        <a:t>i</a:t>
                      </a:r>
                      <a:r>
                        <a:rPr sz="2000" spc="0" dirty="0">
                          <a:latin typeface="Arial"/>
                          <a:cs typeface="Arial"/>
                        </a:rPr>
                        <a:t>ng</a:t>
                      </a:r>
                      <a:r>
                        <a:rPr sz="2000" spc="-5" dirty="0">
                          <a:latin typeface="Arial"/>
                          <a:cs typeface="Arial"/>
                        </a:rPr>
                        <a:t> (</a:t>
                      </a:r>
                      <a:r>
                        <a:rPr sz="2000" spc="-10" dirty="0">
                          <a:latin typeface="Arial"/>
                          <a:cs typeface="Arial"/>
                        </a:rPr>
                        <a:t>li</a:t>
                      </a:r>
                      <a:r>
                        <a:rPr sz="2000" spc="5" dirty="0">
                          <a:latin typeface="Arial"/>
                          <a:cs typeface="Arial"/>
                        </a:rPr>
                        <a:t>m</a:t>
                      </a:r>
                      <a:r>
                        <a:rPr sz="2000" spc="0" dirty="0">
                          <a:latin typeface="Arial"/>
                          <a:cs typeface="Arial"/>
                        </a:rPr>
                        <a:t>i</a:t>
                      </a:r>
                      <a:r>
                        <a:rPr sz="2000" spc="-20" dirty="0">
                          <a:latin typeface="Arial"/>
                          <a:cs typeface="Arial"/>
                        </a:rPr>
                        <a:t>t</a:t>
                      </a:r>
                      <a:r>
                        <a:rPr sz="2000" spc="0" dirty="0">
                          <a:latin typeface="Arial"/>
                          <a:cs typeface="Arial"/>
                        </a:rPr>
                        <a:t>ed</a:t>
                      </a:r>
                      <a:r>
                        <a:rPr sz="2000" spc="-5" dirty="0">
                          <a:latin typeface="Arial"/>
                          <a:cs typeface="Arial"/>
                        </a:rPr>
                        <a:t> </a:t>
                      </a:r>
                      <a:r>
                        <a:rPr sz="2000" spc="-10" dirty="0">
                          <a:latin typeface="Arial"/>
                          <a:cs typeface="Arial"/>
                        </a:rPr>
                        <a:t>f</a:t>
                      </a:r>
                      <a:r>
                        <a:rPr sz="2000" spc="0" dirty="0">
                          <a:latin typeface="Arial"/>
                          <a:cs typeface="Arial"/>
                        </a:rPr>
                        <a:t>ace</a:t>
                      </a:r>
                      <a:r>
                        <a:rPr sz="2000" spc="-5" dirty="0">
                          <a:latin typeface="Arial"/>
                          <a:cs typeface="Arial"/>
                        </a:rPr>
                        <a:t>-</a:t>
                      </a:r>
                      <a:r>
                        <a:rPr sz="2000" spc="-10" dirty="0">
                          <a:latin typeface="Arial"/>
                          <a:cs typeface="Arial"/>
                        </a:rPr>
                        <a:t>t</a:t>
                      </a:r>
                      <a:r>
                        <a:rPr sz="2000" spc="0" dirty="0">
                          <a:latin typeface="Arial"/>
                          <a:cs typeface="Arial"/>
                        </a:rPr>
                        <a:t>o- </a:t>
                      </a:r>
                      <a:r>
                        <a:rPr sz="2000" spc="-10" dirty="0">
                          <a:latin typeface="Arial"/>
                          <a:cs typeface="Arial"/>
                        </a:rPr>
                        <a:t>f</a:t>
                      </a:r>
                      <a:r>
                        <a:rPr sz="2000" spc="0" dirty="0">
                          <a:latin typeface="Arial"/>
                          <a:cs typeface="Arial"/>
                        </a:rPr>
                        <a:t>ace</a:t>
                      </a:r>
                      <a:r>
                        <a:rPr sz="2000" spc="-5" dirty="0">
                          <a:latin typeface="Arial"/>
                          <a:cs typeface="Arial"/>
                        </a:rPr>
                        <a:t> </a:t>
                      </a:r>
                      <a:r>
                        <a:rPr sz="2000" spc="-10" dirty="0">
                          <a:latin typeface="Arial"/>
                          <a:cs typeface="Arial"/>
                        </a:rPr>
                        <a:t>t</a:t>
                      </a:r>
                      <a:r>
                        <a:rPr sz="2000" spc="0" dirty="0">
                          <a:latin typeface="Arial"/>
                          <a:cs typeface="Arial"/>
                        </a:rPr>
                        <a:t>eac</a:t>
                      </a:r>
                      <a:r>
                        <a:rPr sz="2000" spc="-10" dirty="0">
                          <a:latin typeface="Arial"/>
                          <a:cs typeface="Arial"/>
                        </a:rPr>
                        <a:t>h</a:t>
                      </a:r>
                      <a:r>
                        <a:rPr sz="2000" spc="0" dirty="0">
                          <a:latin typeface="Arial"/>
                          <a:cs typeface="Arial"/>
                        </a:rPr>
                        <a:t>ing,</a:t>
                      </a:r>
                      <a:r>
                        <a:rPr sz="2000" spc="-10" dirty="0">
                          <a:latin typeface="Arial"/>
                          <a:cs typeface="Arial"/>
                        </a:rPr>
                        <a:t> </a:t>
                      </a:r>
                      <a:r>
                        <a:rPr sz="2000" spc="0" dirty="0">
                          <a:latin typeface="Arial"/>
                          <a:cs typeface="Arial"/>
                        </a:rPr>
                        <a:t>o</a:t>
                      </a:r>
                      <a:r>
                        <a:rPr sz="2000" spc="-15" dirty="0">
                          <a:latin typeface="Arial"/>
                          <a:cs typeface="Arial"/>
                        </a:rPr>
                        <a:t>n</a:t>
                      </a:r>
                      <a:r>
                        <a:rPr sz="2000" spc="-10" dirty="0">
                          <a:latin typeface="Arial"/>
                          <a:cs typeface="Arial"/>
                        </a:rPr>
                        <a:t>l</a:t>
                      </a:r>
                      <a:r>
                        <a:rPr sz="2000" spc="0" dirty="0">
                          <a:latin typeface="Arial"/>
                          <a:cs typeface="Arial"/>
                        </a:rPr>
                        <a:t>ine </a:t>
                      </a:r>
                      <a:r>
                        <a:rPr sz="2000" spc="-10" dirty="0">
                          <a:latin typeface="Arial"/>
                          <a:cs typeface="Arial"/>
                        </a:rPr>
                        <a:t>t</a:t>
                      </a:r>
                      <a:r>
                        <a:rPr sz="2000" spc="0" dirty="0">
                          <a:latin typeface="Arial"/>
                          <a:cs typeface="Arial"/>
                        </a:rPr>
                        <a:t>each</a:t>
                      </a:r>
                      <a:r>
                        <a:rPr sz="2000" spc="-5" dirty="0">
                          <a:latin typeface="Arial"/>
                          <a:cs typeface="Arial"/>
                        </a:rPr>
                        <a:t>i</a:t>
                      </a:r>
                      <a:r>
                        <a:rPr sz="2000" spc="0" dirty="0">
                          <a:latin typeface="Arial"/>
                          <a:cs typeface="Arial"/>
                        </a:rPr>
                        <a:t>ng,</a:t>
                      </a:r>
                      <a:r>
                        <a:rPr sz="2000" spc="-10" dirty="0">
                          <a:latin typeface="Arial"/>
                          <a:cs typeface="Arial"/>
                        </a:rPr>
                        <a:t> </a:t>
                      </a:r>
                      <a:r>
                        <a:rPr sz="2000" spc="0" dirty="0">
                          <a:latin typeface="Arial"/>
                          <a:cs typeface="Arial"/>
                        </a:rPr>
                        <a:t>or</a:t>
                      </a:r>
                      <a:r>
                        <a:rPr sz="2000" spc="-10" dirty="0">
                          <a:latin typeface="Arial"/>
                          <a:cs typeface="Arial"/>
                        </a:rPr>
                        <a:t> t</a:t>
                      </a:r>
                      <a:r>
                        <a:rPr sz="2000" spc="0" dirty="0">
                          <a:latin typeface="Arial"/>
                          <a:cs typeface="Arial"/>
                        </a:rPr>
                        <a:t>wo</a:t>
                      </a:r>
                      <a:r>
                        <a:rPr sz="2000" spc="-20" dirty="0">
                          <a:latin typeface="Arial"/>
                          <a:cs typeface="Arial"/>
                        </a:rPr>
                        <a:t>-</a:t>
                      </a:r>
                      <a:r>
                        <a:rPr sz="2000" spc="0" dirty="0">
                          <a:latin typeface="Arial"/>
                          <a:cs typeface="Arial"/>
                        </a:rPr>
                        <a:t>way</a:t>
                      </a:r>
                      <a:r>
                        <a:rPr sz="2000" spc="-5" dirty="0">
                          <a:latin typeface="Arial"/>
                          <a:cs typeface="Arial"/>
                        </a:rPr>
                        <a:t> r</a:t>
                      </a:r>
                      <a:r>
                        <a:rPr sz="2000" spc="-15" dirty="0">
                          <a:latin typeface="Arial"/>
                          <a:cs typeface="Arial"/>
                        </a:rPr>
                        <a:t>a</a:t>
                      </a:r>
                      <a:r>
                        <a:rPr sz="2000" spc="0" dirty="0">
                          <a:latin typeface="Arial"/>
                          <a:cs typeface="Arial"/>
                        </a:rPr>
                        <a:t>d</a:t>
                      </a:r>
                      <a:r>
                        <a:rPr sz="2000" spc="-10" dirty="0">
                          <a:latin typeface="Arial"/>
                          <a:cs typeface="Arial"/>
                        </a:rPr>
                        <a:t>i</a:t>
                      </a:r>
                      <a:r>
                        <a:rPr sz="2000" spc="0" dirty="0">
                          <a:latin typeface="Arial"/>
                          <a:cs typeface="Arial"/>
                        </a:rPr>
                        <a:t>o ins</a:t>
                      </a:r>
                      <a:r>
                        <a:rPr sz="2000" spc="-5" dirty="0">
                          <a:latin typeface="Arial"/>
                          <a:cs typeface="Arial"/>
                        </a:rPr>
                        <a:t>tr</a:t>
                      </a:r>
                      <a:r>
                        <a:rPr sz="2000" spc="0" dirty="0">
                          <a:latin typeface="Arial"/>
                          <a:cs typeface="Arial"/>
                        </a:rPr>
                        <a:t>uc</a:t>
                      </a:r>
                      <a:r>
                        <a:rPr sz="2000" spc="-20" dirty="0">
                          <a:latin typeface="Arial"/>
                          <a:cs typeface="Arial"/>
                        </a:rPr>
                        <a:t>t</a:t>
                      </a:r>
                      <a:r>
                        <a:rPr sz="2000" spc="0" dirty="0">
                          <a:latin typeface="Arial"/>
                          <a:cs typeface="Arial"/>
                        </a:rPr>
                        <a:t>ion)</a:t>
                      </a:r>
                      <a:endParaRPr sz="2000" dirty="0">
                        <a:latin typeface="Arial"/>
                        <a:cs typeface="Arial"/>
                      </a:endParaRPr>
                    </a:p>
                    <a:p>
                      <a:pPr marL="262890" marR="147955" indent="-228600">
                        <a:lnSpc>
                          <a:spcPct val="100000"/>
                        </a:lnSpc>
                        <a:spcBef>
                          <a:spcPts val="5"/>
                        </a:spcBef>
                        <a:buFont typeface="Arial"/>
                        <a:buAutoNum type="arabicPeriod" startAt="2"/>
                        <a:tabLst>
                          <a:tab pos="262890" algn="l"/>
                        </a:tabLst>
                      </a:pPr>
                      <a:r>
                        <a:rPr sz="2000" i="1" spc="0" dirty="0">
                          <a:latin typeface="Arial"/>
                          <a:cs typeface="Arial"/>
                        </a:rPr>
                        <a:t>if</a:t>
                      </a:r>
                      <a:r>
                        <a:rPr sz="2000" i="1" spc="-10" dirty="0">
                          <a:latin typeface="Arial"/>
                          <a:cs typeface="Arial"/>
                        </a:rPr>
                        <a:t> </a:t>
                      </a:r>
                      <a:r>
                        <a:rPr sz="2000" i="1" spc="0" dirty="0">
                          <a:latin typeface="Arial"/>
                          <a:cs typeface="Arial"/>
                        </a:rPr>
                        <a:t>op</a:t>
                      </a:r>
                      <a:r>
                        <a:rPr sz="2000" i="1" spc="-5" dirty="0">
                          <a:latin typeface="Arial"/>
                          <a:cs typeface="Arial"/>
                        </a:rPr>
                        <a:t>t</a:t>
                      </a:r>
                      <a:r>
                        <a:rPr sz="2000" i="1" spc="0" dirty="0">
                          <a:latin typeface="Arial"/>
                          <a:cs typeface="Arial"/>
                        </a:rPr>
                        <a:t>i</a:t>
                      </a:r>
                      <a:r>
                        <a:rPr sz="2000" i="1" spc="-15" dirty="0">
                          <a:latin typeface="Arial"/>
                          <a:cs typeface="Arial"/>
                        </a:rPr>
                        <a:t>o</a:t>
                      </a:r>
                      <a:r>
                        <a:rPr sz="2000" i="1" spc="0" dirty="0">
                          <a:latin typeface="Arial"/>
                          <a:cs typeface="Arial"/>
                        </a:rPr>
                        <a:t>n</a:t>
                      </a:r>
                      <a:r>
                        <a:rPr sz="2000" i="1" spc="-5" dirty="0">
                          <a:latin typeface="Arial"/>
                          <a:cs typeface="Arial"/>
                        </a:rPr>
                        <a:t> </a:t>
                      </a:r>
                      <a:r>
                        <a:rPr sz="2000" i="1" spc="0" dirty="0">
                          <a:latin typeface="Arial"/>
                          <a:cs typeface="Arial"/>
                        </a:rPr>
                        <a:t>1</a:t>
                      </a:r>
                      <a:r>
                        <a:rPr sz="2000" i="1" spc="-5" dirty="0">
                          <a:latin typeface="Arial"/>
                          <a:cs typeface="Arial"/>
                        </a:rPr>
                        <a:t> </a:t>
                      </a:r>
                      <a:r>
                        <a:rPr sz="2000" i="1" spc="0" dirty="0">
                          <a:latin typeface="Arial"/>
                          <a:cs typeface="Arial"/>
                        </a:rPr>
                        <a:t>is</a:t>
                      </a:r>
                      <a:r>
                        <a:rPr sz="2000" i="1" spc="-5" dirty="0">
                          <a:latin typeface="Arial"/>
                          <a:cs typeface="Arial"/>
                        </a:rPr>
                        <a:t> </a:t>
                      </a:r>
                      <a:r>
                        <a:rPr sz="2000" i="1" spc="0" dirty="0">
                          <a:latin typeface="Arial"/>
                          <a:cs typeface="Arial"/>
                        </a:rPr>
                        <a:t>not</a:t>
                      </a:r>
                      <a:r>
                        <a:rPr sz="2000" i="1" spc="-5" dirty="0">
                          <a:latin typeface="Arial"/>
                          <a:cs typeface="Arial"/>
                        </a:rPr>
                        <a:t> </a:t>
                      </a:r>
                      <a:r>
                        <a:rPr sz="2000" i="1" spc="0" dirty="0">
                          <a:latin typeface="Arial"/>
                          <a:cs typeface="Arial"/>
                        </a:rPr>
                        <a:t>p</a:t>
                      </a:r>
                      <a:r>
                        <a:rPr sz="2000" i="1" spc="-15" dirty="0">
                          <a:latin typeface="Arial"/>
                          <a:cs typeface="Arial"/>
                        </a:rPr>
                        <a:t>o</a:t>
                      </a:r>
                      <a:r>
                        <a:rPr sz="2000" i="1" spc="0" dirty="0">
                          <a:latin typeface="Arial"/>
                          <a:cs typeface="Arial"/>
                        </a:rPr>
                        <a:t>ss</a:t>
                      </a:r>
                      <a:r>
                        <a:rPr sz="2000" i="1" spc="-10" dirty="0">
                          <a:latin typeface="Arial"/>
                          <a:cs typeface="Arial"/>
                        </a:rPr>
                        <a:t>i</a:t>
                      </a:r>
                      <a:r>
                        <a:rPr sz="2000" i="1" spc="0" dirty="0">
                          <a:latin typeface="Arial"/>
                          <a:cs typeface="Arial"/>
                        </a:rPr>
                        <a:t>b</a:t>
                      </a:r>
                      <a:r>
                        <a:rPr sz="2000" i="1" spc="-10" dirty="0">
                          <a:latin typeface="Arial"/>
                          <a:cs typeface="Arial"/>
                        </a:rPr>
                        <a:t>l</a:t>
                      </a:r>
                      <a:r>
                        <a:rPr sz="2000" i="1" spc="0" dirty="0">
                          <a:latin typeface="Arial"/>
                          <a:cs typeface="Arial"/>
                        </a:rPr>
                        <a:t>e, </a:t>
                      </a:r>
                      <a:r>
                        <a:rPr sz="2000" spc="0" dirty="0">
                          <a:latin typeface="Arial"/>
                          <a:cs typeface="Arial"/>
                        </a:rPr>
                        <a:t>an</a:t>
                      </a:r>
                      <a:r>
                        <a:rPr sz="2000" spc="-5" dirty="0">
                          <a:latin typeface="Arial"/>
                          <a:cs typeface="Arial"/>
                        </a:rPr>
                        <a:t> </a:t>
                      </a:r>
                      <a:r>
                        <a:rPr sz="2000" spc="0" dirty="0">
                          <a:latin typeface="Arial"/>
                          <a:cs typeface="Arial"/>
                        </a:rPr>
                        <a:t>ob</a:t>
                      </a:r>
                      <a:r>
                        <a:rPr sz="2000" spc="-15" dirty="0">
                          <a:latin typeface="Arial"/>
                          <a:cs typeface="Arial"/>
                        </a:rPr>
                        <a:t>s</a:t>
                      </a:r>
                      <a:r>
                        <a:rPr sz="2000" spc="0" dirty="0">
                          <a:latin typeface="Arial"/>
                          <a:cs typeface="Arial"/>
                        </a:rPr>
                        <a:t>erva</a:t>
                      </a:r>
                      <a:r>
                        <a:rPr sz="2000" spc="-10" dirty="0">
                          <a:latin typeface="Arial"/>
                          <a:cs typeface="Arial"/>
                        </a:rPr>
                        <a:t>ti</a:t>
                      </a:r>
                      <a:r>
                        <a:rPr sz="2000" spc="0" dirty="0">
                          <a:latin typeface="Arial"/>
                          <a:cs typeface="Arial"/>
                        </a:rPr>
                        <a:t>on</a:t>
                      </a:r>
                      <a:r>
                        <a:rPr sz="2000" spc="-5" dirty="0">
                          <a:latin typeface="Arial"/>
                          <a:cs typeface="Arial"/>
                        </a:rPr>
                        <a:t> </a:t>
                      </a:r>
                      <a:r>
                        <a:rPr sz="2000" spc="0" dirty="0">
                          <a:latin typeface="Arial"/>
                          <a:cs typeface="Arial"/>
                        </a:rPr>
                        <a:t>of</a:t>
                      </a:r>
                      <a:r>
                        <a:rPr sz="2000" spc="-10" dirty="0">
                          <a:latin typeface="Arial"/>
                          <a:cs typeface="Arial"/>
                        </a:rPr>
                        <a:t> </a:t>
                      </a:r>
                      <a:r>
                        <a:rPr sz="2000" spc="0" dirty="0">
                          <a:latin typeface="Arial"/>
                          <a:cs typeface="Arial"/>
                        </a:rPr>
                        <a:t>a </a:t>
                      </a:r>
                      <a:r>
                        <a:rPr sz="2000" spc="-5" dirty="0">
                          <a:latin typeface="Arial"/>
                          <a:cs typeface="Arial"/>
                        </a:rPr>
                        <a:t>r</a:t>
                      </a:r>
                      <a:r>
                        <a:rPr sz="2000" spc="0" dirty="0">
                          <a:latin typeface="Arial"/>
                          <a:cs typeface="Arial"/>
                        </a:rPr>
                        <a:t>ecord</a:t>
                      </a:r>
                      <a:r>
                        <a:rPr sz="2000" spc="-15" dirty="0">
                          <a:latin typeface="Arial"/>
                          <a:cs typeface="Arial"/>
                        </a:rPr>
                        <a:t>e</a:t>
                      </a:r>
                      <a:r>
                        <a:rPr sz="2000" spc="0" dirty="0">
                          <a:latin typeface="Arial"/>
                          <a:cs typeface="Arial"/>
                        </a:rPr>
                        <a:t>d</a:t>
                      </a:r>
                      <a:r>
                        <a:rPr sz="2000" spc="-5" dirty="0">
                          <a:latin typeface="Arial"/>
                          <a:cs typeface="Arial"/>
                        </a:rPr>
                        <a:t> </a:t>
                      </a:r>
                      <a:r>
                        <a:rPr sz="2000" spc="0" dirty="0">
                          <a:latin typeface="Arial"/>
                          <a:cs typeface="Arial"/>
                        </a:rPr>
                        <a:t>vi</a:t>
                      </a:r>
                      <a:r>
                        <a:rPr sz="2000" spc="-15" dirty="0">
                          <a:latin typeface="Arial"/>
                          <a:cs typeface="Arial"/>
                        </a:rPr>
                        <a:t>d</a:t>
                      </a:r>
                      <a:r>
                        <a:rPr sz="2000" spc="0" dirty="0">
                          <a:latin typeface="Arial"/>
                          <a:cs typeface="Arial"/>
                        </a:rPr>
                        <a:t>eo</a:t>
                      </a:r>
                      <a:r>
                        <a:rPr sz="2000" spc="-5" dirty="0">
                          <a:latin typeface="Arial"/>
                          <a:cs typeface="Arial"/>
                        </a:rPr>
                        <a:t> </a:t>
                      </a:r>
                      <a:r>
                        <a:rPr sz="2000" spc="-10" dirty="0">
                          <a:latin typeface="Arial"/>
                          <a:cs typeface="Arial"/>
                        </a:rPr>
                        <a:t>l</a:t>
                      </a:r>
                      <a:r>
                        <a:rPr sz="2000" spc="0" dirty="0">
                          <a:latin typeface="Arial"/>
                          <a:cs typeface="Arial"/>
                        </a:rPr>
                        <a:t>es</a:t>
                      </a:r>
                      <a:r>
                        <a:rPr sz="2000" spc="-15" dirty="0">
                          <a:latin typeface="Arial"/>
                          <a:cs typeface="Arial"/>
                        </a:rPr>
                        <a:t>s</a:t>
                      </a:r>
                      <a:r>
                        <a:rPr sz="2000" spc="0" dirty="0">
                          <a:latin typeface="Arial"/>
                          <a:cs typeface="Arial"/>
                        </a:rPr>
                        <a:t>on</a:t>
                      </a:r>
                      <a:r>
                        <a:rPr sz="2000" spc="-5" dirty="0">
                          <a:latin typeface="Arial"/>
                          <a:cs typeface="Arial"/>
                        </a:rPr>
                        <a:t> </a:t>
                      </a:r>
                      <a:r>
                        <a:rPr sz="2000" spc="0" dirty="0">
                          <a:latin typeface="Arial"/>
                          <a:cs typeface="Arial"/>
                        </a:rPr>
                        <a:t>or au</a:t>
                      </a:r>
                      <a:r>
                        <a:rPr sz="2000" spc="-10" dirty="0">
                          <a:latin typeface="Arial"/>
                          <a:cs typeface="Arial"/>
                        </a:rPr>
                        <a:t>d</a:t>
                      </a:r>
                      <a:r>
                        <a:rPr sz="2000" spc="0" dirty="0">
                          <a:latin typeface="Arial"/>
                          <a:cs typeface="Arial"/>
                        </a:rPr>
                        <a:t>io</a:t>
                      </a:r>
                      <a:r>
                        <a:rPr sz="2000" spc="-5" dirty="0">
                          <a:latin typeface="Arial"/>
                          <a:cs typeface="Arial"/>
                        </a:rPr>
                        <a:t> </a:t>
                      </a:r>
                      <a:r>
                        <a:rPr sz="2000" spc="0" dirty="0">
                          <a:latin typeface="Arial"/>
                          <a:cs typeface="Arial"/>
                        </a:rPr>
                        <a:t>l</a:t>
                      </a:r>
                      <a:r>
                        <a:rPr sz="2000" spc="-15" dirty="0">
                          <a:latin typeface="Arial"/>
                          <a:cs typeface="Arial"/>
                        </a:rPr>
                        <a:t>e</a:t>
                      </a:r>
                      <a:r>
                        <a:rPr sz="2000" spc="0" dirty="0">
                          <a:latin typeface="Arial"/>
                          <a:cs typeface="Arial"/>
                        </a:rPr>
                        <a:t>ss</a:t>
                      </a:r>
                      <a:r>
                        <a:rPr sz="2000" spc="-15" dirty="0">
                          <a:latin typeface="Arial"/>
                          <a:cs typeface="Arial"/>
                        </a:rPr>
                        <a:t>o</a:t>
                      </a:r>
                      <a:r>
                        <a:rPr sz="2000" spc="0" dirty="0">
                          <a:latin typeface="Arial"/>
                          <a:cs typeface="Arial"/>
                        </a:rPr>
                        <a:t>n</a:t>
                      </a:r>
                      <a:r>
                        <a:rPr sz="2000" spc="-5" dirty="0">
                          <a:latin typeface="Arial"/>
                          <a:cs typeface="Arial"/>
                        </a:rPr>
                        <a:t> </a:t>
                      </a:r>
                      <a:r>
                        <a:rPr sz="2000" spc="-10" dirty="0">
                          <a:latin typeface="Arial"/>
                          <a:cs typeface="Arial"/>
                        </a:rPr>
                        <a:t>t</a:t>
                      </a:r>
                      <a:r>
                        <a:rPr sz="2000" spc="0" dirty="0">
                          <a:latin typeface="Arial"/>
                          <a:cs typeface="Arial"/>
                        </a:rPr>
                        <a:t>hat</a:t>
                      </a:r>
                      <a:r>
                        <a:rPr sz="2000" spc="-10" dirty="0">
                          <a:latin typeface="Arial"/>
                          <a:cs typeface="Arial"/>
                        </a:rPr>
                        <a:t> </a:t>
                      </a:r>
                      <a:r>
                        <a:rPr sz="2000" spc="0" dirty="0">
                          <a:latin typeface="Arial"/>
                          <a:cs typeface="Arial"/>
                        </a:rPr>
                        <a:t>is</a:t>
                      </a:r>
                      <a:r>
                        <a:rPr sz="2000" spc="-5" dirty="0">
                          <a:latin typeface="Arial"/>
                          <a:cs typeface="Arial"/>
                        </a:rPr>
                        <a:t> </a:t>
                      </a:r>
                      <a:r>
                        <a:rPr sz="2000" spc="-10" dirty="0">
                          <a:latin typeface="Arial"/>
                          <a:cs typeface="Arial"/>
                        </a:rPr>
                        <a:t>S</a:t>
                      </a:r>
                      <a:r>
                        <a:rPr sz="2000" spc="0" dirty="0">
                          <a:latin typeface="Arial"/>
                          <a:cs typeface="Arial"/>
                        </a:rPr>
                        <a:t>LM- bas</a:t>
                      </a:r>
                      <a:r>
                        <a:rPr sz="2000" spc="-10" dirty="0">
                          <a:latin typeface="Arial"/>
                          <a:cs typeface="Arial"/>
                        </a:rPr>
                        <a:t>e</a:t>
                      </a:r>
                      <a:r>
                        <a:rPr sz="2000" spc="0" dirty="0">
                          <a:latin typeface="Arial"/>
                          <a:cs typeface="Arial"/>
                        </a:rPr>
                        <a:t>d</a:t>
                      </a:r>
                      <a:r>
                        <a:rPr sz="2000" spc="-5" dirty="0">
                          <a:latin typeface="Arial"/>
                          <a:cs typeface="Arial"/>
                        </a:rPr>
                        <a:t> </a:t>
                      </a:r>
                      <a:r>
                        <a:rPr sz="2000" spc="0" dirty="0">
                          <a:latin typeface="Arial"/>
                          <a:cs typeface="Arial"/>
                        </a:rPr>
                        <a:t>or</a:t>
                      </a:r>
                      <a:r>
                        <a:rPr sz="2000" spc="-10" dirty="0">
                          <a:latin typeface="Arial"/>
                          <a:cs typeface="Arial"/>
                        </a:rPr>
                        <a:t> </a:t>
                      </a:r>
                      <a:r>
                        <a:rPr sz="2000" spc="-5" dirty="0">
                          <a:latin typeface="Arial"/>
                          <a:cs typeface="Arial"/>
                        </a:rPr>
                        <a:t>M</a:t>
                      </a:r>
                      <a:r>
                        <a:rPr sz="2000" spc="0" dirty="0">
                          <a:latin typeface="Arial"/>
                          <a:cs typeface="Arial"/>
                        </a:rPr>
                        <a:t>E</a:t>
                      </a:r>
                      <a:r>
                        <a:rPr sz="2000" spc="-15" dirty="0">
                          <a:latin typeface="Arial"/>
                          <a:cs typeface="Arial"/>
                        </a:rPr>
                        <a:t>L</a:t>
                      </a:r>
                      <a:r>
                        <a:rPr sz="2000" spc="5" dirty="0">
                          <a:latin typeface="Arial"/>
                          <a:cs typeface="Arial"/>
                        </a:rPr>
                        <a:t>C</a:t>
                      </a:r>
                      <a:r>
                        <a:rPr sz="2000" spc="-5" dirty="0">
                          <a:latin typeface="Arial"/>
                          <a:cs typeface="Arial"/>
                        </a:rPr>
                        <a:t>-</a:t>
                      </a:r>
                      <a:r>
                        <a:rPr sz="2000" spc="-15" dirty="0">
                          <a:latin typeface="Arial"/>
                          <a:cs typeface="Arial"/>
                        </a:rPr>
                        <a:t>a</a:t>
                      </a:r>
                      <a:r>
                        <a:rPr sz="2000" spc="0" dirty="0">
                          <a:latin typeface="Arial"/>
                          <a:cs typeface="Arial"/>
                        </a:rPr>
                        <a:t>l</a:t>
                      </a:r>
                      <a:r>
                        <a:rPr sz="2000" spc="-10" dirty="0">
                          <a:latin typeface="Arial"/>
                          <a:cs typeface="Arial"/>
                        </a:rPr>
                        <a:t>i</a:t>
                      </a:r>
                      <a:r>
                        <a:rPr sz="2000" spc="0" dirty="0">
                          <a:latin typeface="Arial"/>
                          <a:cs typeface="Arial"/>
                        </a:rPr>
                        <a:t>gn</a:t>
                      </a:r>
                      <a:r>
                        <a:rPr sz="2000" spc="-10" dirty="0">
                          <a:latin typeface="Arial"/>
                          <a:cs typeface="Arial"/>
                        </a:rPr>
                        <a:t>e</a:t>
                      </a:r>
                      <a:r>
                        <a:rPr sz="2000" spc="0" dirty="0">
                          <a:latin typeface="Arial"/>
                          <a:cs typeface="Arial"/>
                        </a:rPr>
                        <a:t>d</a:t>
                      </a:r>
                      <a:endParaRPr sz="2000" dirty="0">
                        <a:latin typeface="Arial"/>
                        <a:cs typeface="Arial"/>
                      </a:endParaRPr>
                    </a:p>
                    <a:p>
                      <a:pPr marL="262890" marR="177800" indent="-228600">
                        <a:lnSpc>
                          <a:spcPct val="100000"/>
                        </a:lnSpc>
                        <a:buFont typeface="Arial"/>
                        <a:buAutoNum type="arabicPeriod" startAt="2"/>
                        <a:tabLst>
                          <a:tab pos="262890" algn="l"/>
                        </a:tabLst>
                      </a:pPr>
                      <a:r>
                        <a:rPr sz="2000" i="1" spc="0" dirty="0">
                          <a:latin typeface="Arial"/>
                          <a:cs typeface="Arial"/>
                        </a:rPr>
                        <a:t>if</a:t>
                      </a:r>
                      <a:r>
                        <a:rPr sz="2000" i="1" spc="-10" dirty="0">
                          <a:latin typeface="Arial"/>
                          <a:cs typeface="Arial"/>
                        </a:rPr>
                        <a:t> </a:t>
                      </a:r>
                      <a:r>
                        <a:rPr sz="2000" i="1" spc="0" dirty="0">
                          <a:latin typeface="Arial"/>
                          <a:cs typeface="Arial"/>
                        </a:rPr>
                        <a:t>op</a:t>
                      </a:r>
                      <a:r>
                        <a:rPr sz="2000" i="1" spc="-5" dirty="0">
                          <a:latin typeface="Arial"/>
                          <a:cs typeface="Arial"/>
                        </a:rPr>
                        <a:t>t</a:t>
                      </a:r>
                      <a:r>
                        <a:rPr sz="2000" i="1" spc="0" dirty="0">
                          <a:latin typeface="Arial"/>
                          <a:cs typeface="Arial"/>
                        </a:rPr>
                        <a:t>i</a:t>
                      </a:r>
                      <a:r>
                        <a:rPr sz="2000" i="1" spc="-15" dirty="0">
                          <a:latin typeface="Arial"/>
                          <a:cs typeface="Arial"/>
                        </a:rPr>
                        <a:t>o</a:t>
                      </a:r>
                      <a:r>
                        <a:rPr sz="2000" i="1" spc="0" dirty="0">
                          <a:latin typeface="Arial"/>
                          <a:cs typeface="Arial"/>
                        </a:rPr>
                        <a:t>ns</a:t>
                      </a:r>
                      <a:r>
                        <a:rPr sz="2000" i="1" spc="-5" dirty="0">
                          <a:latin typeface="Arial"/>
                          <a:cs typeface="Arial"/>
                        </a:rPr>
                        <a:t> </a:t>
                      </a:r>
                      <a:r>
                        <a:rPr sz="2000" i="1" spc="0" dirty="0">
                          <a:latin typeface="Arial"/>
                          <a:cs typeface="Arial"/>
                        </a:rPr>
                        <a:t>1</a:t>
                      </a:r>
                      <a:r>
                        <a:rPr sz="2000" i="1" spc="-5" dirty="0">
                          <a:latin typeface="Arial"/>
                          <a:cs typeface="Arial"/>
                        </a:rPr>
                        <a:t> </a:t>
                      </a:r>
                      <a:r>
                        <a:rPr sz="2000" i="1" spc="0" dirty="0">
                          <a:latin typeface="Arial"/>
                          <a:cs typeface="Arial"/>
                        </a:rPr>
                        <a:t>and 2</a:t>
                      </a:r>
                      <a:r>
                        <a:rPr sz="2000" i="1" spc="-20" dirty="0">
                          <a:latin typeface="Arial"/>
                          <a:cs typeface="Arial"/>
                        </a:rPr>
                        <a:t> </a:t>
                      </a:r>
                      <a:r>
                        <a:rPr sz="2000" i="1" spc="0" dirty="0">
                          <a:latin typeface="Arial"/>
                          <a:cs typeface="Arial"/>
                        </a:rPr>
                        <a:t>are</a:t>
                      </a:r>
                      <a:r>
                        <a:rPr sz="2000" i="1" spc="-10" dirty="0">
                          <a:latin typeface="Arial"/>
                          <a:cs typeface="Arial"/>
                        </a:rPr>
                        <a:t> </a:t>
                      </a:r>
                      <a:r>
                        <a:rPr sz="2000" i="1" spc="0" dirty="0">
                          <a:latin typeface="Arial"/>
                          <a:cs typeface="Arial"/>
                        </a:rPr>
                        <a:t>not pos</a:t>
                      </a:r>
                      <a:r>
                        <a:rPr sz="2000" i="1" spc="-15" dirty="0">
                          <a:latin typeface="Arial"/>
                          <a:cs typeface="Arial"/>
                        </a:rPr>
                        <a:t>s</a:t>
                      </a:r>
                      <a:r>
                        <a:rPr sz="2000" i="1" spc="0" dirty="0">
                          <a:latin typeface="Arial"/>
                          <a:cs typeface="Arial"/>
                        </a:rPr>
                        <a:t>i</a:t>
                      </a:r>
                      <a:r>
                        <a:rPr sz="2000" i="1" spc="-15" dirty="0">
                          <a:latin typeface="Arial"/>
                          <a:cs typeface="Arial"/>
                        </a:rPr>
                        <a:t>b</a:t>
                      </a:r>
                      <a:r>
                        <a:rPr sz="2000" i="1" spc="0" dirty="0">
                          <a:latin typeface="Arial"/>
                          <a:cs typeface="Arial"/>
                        </a:rPr>
                        <a:t>le,</a:t>
                      </a:r>
                      <a:r>
                        <a:rPr sz="2000" i="1" spc="-10" dirty="0">
                          <a:latin typeface="Arial"/>
                          <a:cs typeface="Arial"/>
                        </a:rPr>
                        <a:t> </a:t>
                      </a:r>
                      <a:r>
                        <a:rPr sz="2000" spc="0" dirty="0">
                          <a:latin typeface="Arial"/>
                          <a:cs typeface="Arial"/>
                        </a:rPr>
                        <a:t>an</a:t>
                      </a:r>
                      <a:r>
                        <a:rPr sz="2000" spc="-5" dirty="0">
                          <a:latin typeface="Arial"/>
                          <a:cs typeface="Arial"/>
                        </a:rPr>
                        <a:t> </a:t>
                      </a:r>
                      <a:r>
                        <a:rPr sz="2000" spc="0" dirty="0">
                          <a:latin typeface="Arial"/>
                          <a:cs typeface="Arial"/>
                        </a:rPr>
                        <a:t>o</a:t>
                      </a:r>
                      <a:r>
                        <a:rPr sz="2000" spc="-15" dirty="0">
                          <a:latin typeface="Arial"/>
                          <a:cs typeface="Arial"/>
                        </a:rPr>
                        <a:t>b</a:t>
                      </a:r>
                      <a:r>
                        <a:rPr sz="2000" spc="0" dirty="0">
                          <a:latin typeface="Arial"/>
                          <a:cs typeface="Arial"/>
                        </a:rPr>
                        <a:t>serva</a:t>
                      </a:r>
                      <a:r>
                        <a:rPr sz="2000" spc="-20" dirty="0">
                          <a:latin typeface="Arial"/>
                          <a:cs typeface="Arial"/>
                        </a:rPr>
                        <a:t>t</a:t>
                      </a:r>
                      <a:r>
                        <a:rPr sz="2000" spc="0" dirty="0">
                          <a:latin typeface="Arial"/>
                          <a:cs typeface="Arial"/>
                        </a:rPr>
                        <a:t>ion of</a:t>
                      </a:r>
                      <a:r>
                        <a:rPr sz="2000" spc="-10" dirty="0">
                          <a:latin typeface="Arial"/>
                          <a:cs typeface="Arial"/>
                        </a:rPr>
                        <a:t> </a:t>
                      </a:r>
                      <a:r>
                        <a:rPr sz="2000" spc="0" dirty="0">
                          <a:latin typeface="Arial"/>
                          <a:cs typeface="Arial"/>
                        </a:rPr>
                        <a:t>a</a:t>
                      </a:r>
                      <a:r>
                        <a:rPr sz="2000" spc="-5" dirty="0">
                          <a:latin typeface="Arial"/>
                          <a:cs typeface="Arial"/>
                        </a:rPr>
                        <a:t> </a:t>
                      </a:r>
                      <a:r>
                        <a:rPr sz="2000" spc="0" dirty="0">
                          <a:latin typeface="Arial"/>
                          <a:cs typeface="Arial"/>
                        </a:rPr>
                        <a:t>d</a:t>
                      </a:r>
                      <a:r>
                        <a:rPr sz="2000" spc="-15" dirty="0">
                          <a:latin typeface="Arial"/>
                          <a:cs typeface="Arial"/>
                        </a:rPr>
                        <a:t>e</a:t>
                      </a:r>
                      <a:r>
                        <a:rPr sz="2000" spc="5" dirty="0">
                          <a:latin typeface="Arial"/>
                          <a:cs typeface="Arial"/>
                        </a:rPr>
                        <a:t>m</a:t>
                      </a:r>
                      <a:r>
                        <a:rPr sz="2000" spc="0" dirty="0">
                          <a:latin typeface="Arial"/>
                          <a:cs typeface="Arial"/>
                        </a:rPr>
                        <a:t>ons</a:t>
                      </a:r>
                      <a:r>
                        <a:rPr sz="2000" spc="-5" dirty="0">
                          <a:latin typeface="Arial"/>
                          <a:cs typeface="Arial"/>
                        </a:rPr>
                        <a:t>tr</a:t>
                      </a:r>
                      <a:r>
                        <a:rPr sz="2000" spc="0" dirty="0">
                          <a:latin typeface="Arial"/>
                          <a:cs typeface="Arial"/>
                        </a:rPr>
                        <a:t>a</a:t>
                      </a:r>
                      <a:r>
                        <a:rPr sz="2000" spc="-20" dirty="0">
                          <a:latin typeface="Arial"/>
                          <a:cs typeface="Arial"/>
                        </a:rPr>
                        <a:t>t</a:t>
                      </a:r>
                      <a:r>
                        <a:rPr sz="2000" spc="0" dirty="0">
                          <a:latin typeface="Arial"/>
                          <a:cs typeface="Arial"/>
                        </a:rPr>
                        <a:t>ion </a:t>
                      </a:r>
                      <a:r>
                        <a:rPr sz="2000" spc="-10" dirty="0">
                          <a:latin typeface="Arial"/>
                          <a:cs typeface="Arial"/>
                        </a:rPr>
                        <a:t>t</a:t>
                      </a:r>
                      <a:r>
                        <a:rPr sz="2000" spc="0" dirty="0">
                          <a:latin typeface="Arial"/>
                          <a:cs typeface="Arial"/>
                        </a:rPr>
                        <a:t>each</a:t>
                      </a:r>
                      <a:r>
                        <a:rPr sz="2000" spc="-5" dirty="0">
                          <a:latin typeface="Arial"/>
                          <a:cs typeface="Arial"/>
                        </a:rPr>
                        <a:t>i</a:t>
                      </a:r>
                      <a:r>
                        <a:rPr sz="2000" spc="0" dirty="0">
                          <a:latin typeface="Arial"/>
                          <a:cs typeface="Arial"/>
                        </a:rPr>
                        <a:t>ng*</a:t>
                      </a:r>
                      <a:r>
                        <a:rPr sz="2000" spc="-10" dirty="0">
                          <a:latin typeface="Arial"/>
                          <a:cs typeface="Arial"/>
                        </a:rPr>
                        <a:t> </a:t>
                      </a:r>
                      <a:r>
                        <a:rPr sz="2000" spc="-15" dirty="0">
                          <a:latin typeface="Arial"/>
                          <a:cs typeface="Arial"/>
                        </a:rPr>
                        <a:t>v</a:t>
                      </a:r>
                      <a:r>
                        <a:rPr sz="2000" spc="0" dirty="0">
                          <a:latin typeface="Arial"/>
                          <a:cs typeface="Arial"/>
                        </a:rPr>
                        <a:t>ia</a:t>
                      </a:r>
                      <a:r>
                        <a:rPr sz="2000" spc="-5" dirty="0">
                          <a:latin typeface="Arial"/>
                          <a:cs typeface="Arial"/>
                        </a:rPr>
                        <a:t> </a:t>
                      </a:r>
                      <a:r>
                        <a:rPr sz="2000" spc="-15" dirty="0">
                          <a:latin typeface="Arial"/>
                          <a:cs typeface="Arial"/>
                        </a:rPr>
                        <a:t>L</a:t>
                      </a:r>
                      <a:r>
                        <a:rPr sz="2000" spc="0" dirty="0">
                          <a:latin typeface="Arial"/>
                          <a:cs typeface="Arial"/>
                        </a:rPr>
                        <a:t>AC</a:t>
                      </a:r>
                      <a:endParaRPr sz="2000" dirty="0">
                        <a:latin typeface="Arial"/>
                        <a:cs typeface="Arial"/>
                      </a:endParaRPr>
                    </a:p>
                    <a:p>
                      <a:pPr marL="34290" marR="193040">
                        <a:lnSpc>
                          <a:spcPct val="100000"/>
                        </a:lnSpc>
                        <a:spcBef>
                          <a:spcPts val="40"/>
                        </a:spcBef>
                      </a:pPr>
                      <a:r>
                        <a:rPr sz="2000" dirty="0">
                          <a:latin typeface="Arial"/>
                          <a:cs typeface="Arial"/>
                        </a:rPr>
                        <a:t>wi</a:t>
                      </a:r>
                      <a:r>
                        <a:rPr sz="2000" spc="-10" dirty="0">
                          <a:latin typeface="Arial"/>
                          <a:cs typeface="Arial"/>
                        </a:rPr>
                        <a:t>t</a:t>
                      </a:r>
                      <a:r>
                        <a:rPr sz="2000" spc="0" dirty="0">
                          <a:latin typeface="Arial"/>
                          <a:cs typeface="Arial"/>
                        </a:rPr>
                        <a:t>h</a:t>
                      </a:r>
                      <a:r>
                        <a:rPr sz="2000" spc="-15" dirty="0">
                          <a:latin typeface="Arial"/>
                          <a:cs typeface="Arial"/>
                        </a:rPr>
                        <a:t> </a:t>
                      </a:r>
                      <a:r>
                        <a:rPr sz="2000" b="1" spc="0" dirty="0">
                          <a:latin typeface="Arial"/>
                          <a:cs typeface="Arial"/>
                        </a:rPr>
                        <a:t>pr</a:t>
                      </a:r>
                      <a:r>
                        <a:rPr sz="2000" b="1" spc="-10" dirty="0">
                          <a:latin typeface="Arial"/>
                          <a:cs typeface="Arial"/>
                        </a:rPr>
                        <a:t>o</a:t>
                      </a:r>
                      <a:r>
                        <a:rPr sz="2000" b="1" spc="0" dirty="0">
                          <a:latin typeface="Arial"/>
                          <a:cs typeface="Arial"/>
                        </a:rPr>
                        <a:t>of</a:t>
                      </a:r>
                      <a:r>
                        <a:rPr sz="2000" b="1" spc="-5" dirty="0">
                          <a:latin typeface="Arial"/>
                          <a:cs typeface="Arial"/>
                        </a:rPr>
                        <a:t> </a:t>
                      </a:r>
                      <a:r>
                        <a:rPr sz="2000" b="1" spc="0" dirty="0">
                          <a:latin typeface="Arial"/>
                          <a:cs typeface="Arial"/>
                        </a:rPr>
                        <a:t>of</a:t>
                      </a:r>
                      <a:r>
                        <a:rPr sz="2000" b="1" spc="-5" dirty="0">
                          <a:latin typeface="Arial"/>
                          <a:cs typeface="Arial"/>
                        </a:rPr>
                        <a:t> </a:t>
                      </a:r>
                      <a:r>
                        <a:rPr sz="2000" b="1" spc="0" dirty="0">
                          <a:latin typeface="Arial"/>
                          <a:cs typeface="Arial"/>
                        </a:rPr>
                        <a:t>at</a:t>
                      </a:r>
                      <a:r>
                        <a:rPr sz="2000" b="1" spc="-10" dirty="0">
                          <a:latin typeface="Arial"/>
                          <a:cs typeface="Arial"/>
                        </a:rPr>
                        <a:t>t</a:t>
                      </a:r>
                      <a:r>
                        <a:rPr sz="2000" b="1" spc="0" dirty="0">
                          <a:latin typeface="Arial"/>
                          <a:cs typeface="Arial"/>
                        </a:rPr>
                        <a:t>e</a:t>
                      </a:r>
                      <a:r>
                        <a:rPr sz="2000" b="1" spc="-10" dirty="0">
                          <a:latin typeface="Arial"/>
                          <a:cs typeface="Arial"/>
                        </a:rPr>
                        <a:t>n</a:t>
                      </a:r>
                      <a:r>
                        <a:rPr sz="2000" b="1" spc="0" dirty="0">
                          <a:latin typeface="Arial"/>
                          <a:cs typeface="Arial"/>
                        </a:rPr>
                        <a:t>d</a:t>
                      </a:r>
                      <a:r>
                        <a:rPr sz="2000" b="1" spc="-10" dirty="0">
                          <a:latin typeface="Arial"/>
                          <a:cs typeface="Arial"/>
                        </a:rPr>
                        <a:t>a</a:t>
                      </a:r>
                      <a:r>
                        <a:rPr sz="2000" b="1" spc="0" dirty="0">
                          <a:latin typeface="Arial"/>
                          <a:cs typeface="Arial"/>
                        </a:rPr>
                        <a:t>nce</a:t>
                      </a:r>
                      <a:r>
                        <a:rPr sz="2000" b="1" spc="-20" dirty="0">
                          <a:latin typeface="Arial"/>
                          <a:cs typeface="Arial"/>
                        </a:rPr>
                        <a:t> </a:t>
                      </a:r>
                      <a:r>
                        <a:rPr sz="2000" b="1" spc="0" dirty="0">
                          <a:latin typeface="Arial"/>
                          <a:cs typeface="Arial"/>
                        </a:rPr>
                        <a:t>of co</a:t>
                      </a:r>
                      <a:r>
                        <a:rPr sz="2000" b="1" spc="-10" dirty="0">
                          <a:latin typeface="Arial"/>
                          <a:cs typeface="Arial"/>
                        </a:rPr>
                        <a:t>ll</a:t>
                      </a:r>
                      <a:r>
                        <a:rPr sz="2000" b="1" spc="0" dirty="0">
                          <a:latin typeface="Arial"/>
                          <a:cs typeface="Arial"/>
                        </a:rPr>
                        <a:t>ea</a:t>
                      </a:r>
                      <a:r>
                        <a:rPr sz="2000" b="1" spc="-10" dirty="0">
                          <a:latin typeface="Arial"/>
                          <a:cs typeface="Arial"/>
                        </a:rPr>
                        <a:t>g</a:t>
                      </a:r>
                      <a:r>
                        <a:rPr sz="2000" b="1" spc="0" dirty="0">
                          <a:latin typeface="Arial"/>
                          <a:cs typeface="Arial"/>
                        </a:rPr>
                        <a:t>ue</a:t>
                      </a:r>
                      <a:r>
                        <a:rPr sz="2000" b="1" spc="-10" dirty="0">
                          <a:latin typeface="Arial"/>
                          <a:cs typeface="Arial"/>
                        </a:rPr>
                        <a:t>/</a:t>
                      </a:r>
                      <a:r>
                        <a:rPr sz="2000" b="1" spc="0" dirty="0">
                          <a:latin typeface="Arial"/>
                          <a:cs typeface="Arial"/>
                        </a:rPr>
                        <a:t>s</a:t>
                      </a:r>
                      <a:endParaRPr sz="2000" dirty="0">
                        <a:latin typeface="Arial"/>
                        <a:cs typeface="Arial"/>
                      </a:endParaRPr>
                    </a:p>
                  </a:txBody>
                  <a:tcPr marL="0" marR="0" marT="0" marB="0">
                    <a:lnL w="7365">
                      <a:solidFill>
                        <a:srgbClr val="000000"/>
                      </a:solidFill>
                      <a:prstDash val="solid"/>
                    </a:lnL>
                    <a:lnR w="7366">
                      <a:solidFill>
                        <a:srgbClr val="000000"/>
                      </a:solidFill>
                      <a:prstDash val="soli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118110">
                        <a:lnSpc>
                          <a:spcPct val="100000"/>
                        </a:lnSpc>
                      </a:pPr>
                      <a:endParaRPr sz="2400" dirty="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15570">
                        <a:lnSpc>
                          <a:spcPct val="100000"/>
                        </a:lnSpc>
                      </a:pPr>
                      <a:r>
                        <a:rPr sz="2400" dirty="0">
                          <a:latin typeface="Arial"/>
                          <a:cs typeface="Arial"/>
                        </a:rPr>
                        <a:t>Mo</a:t>
                      </a:r>
                      <a:r>
                        <a:rPr sz="2400" spc="-5" dirty="0">
                          <a:latin typeface="Arial"/>
                          <a:cs typeface="Arial"/>
                        </a:rPr>
                        <a:t>d</a:t>
                      </a:r>
                      <a:r>
                        <a:rPr sz="2400" spc="0" dirty="0">
                          <a:latin typeface="Arial"/>
                          <a:cs typeface="Arial"/>
                        </a:rPr>
                        <a:t>e</a:t>
                      </a:r>
                      <a:r>
                        <a:rPr sz="2400" spc="-10" dirty="0">
                          <a:latin typeface="Arial"/>
                          <a:cs typeface="Arial"/>
                        </a:rPr>
                        <a:t>ll</a:t>
                      </a:r>
                      <a:r>
                        <a:rPr sz="2400" spc="0" dirty="0">
                          <a:latin typeface="Arial"/>
                          <a:cs typeface="Arial"/>
                        </a:rPr>
                        <a:t>ed </a:t>
                      </a:r>
                      <a:r>
                        <a:rPr sz="2400" b="1" spc="0" dirty="0">
                          <a:latin typeface="Arial"/>
                          <a:cs typeface="Arial"/>
                        </a:rPr>
                        <a:t>L</a:t>
                      </a:r>
                      <a:r>
                        <a:rPr sz="2400" b="1" spc="-5" dirty="0">
                          <a:latin typeface="Arial"/>
                          <a:cs typeface="Arial"/>
                        </a:rPr>
                        <a:t>e</a:t>
                      </a:r>
                      <a:r>
                        <a:rPr sz="2400" b="1" spc="0" dirty="0">
                          <a:latin typeface="Arial"/>
                          <a:cs typeface="Arial"/>
                        </a:rPr>
                        <a:t>v</a:t>
                      </a:r>
                      <a:r>
                        <a:rPr sz="2400" b="1" spc="-5" dirty="0">
                          <a:latin typeface="Arial"/>
                          <a:cs typeface="Arial"/>
                        </a:rPr>
                        <a:t>e</a:t>
                      </a:r>
                      <a:r>
                        <a:rPr sz="2400" b="1" spc="0" dirty="0">
                          <a:latin typeface="Arial"/>
                          <a:cs typeface="Arial"/>
                        </a:rPr>
                        <a:t>l 8 </a:t>
                      </a:r>
                      <a:r>
                        <a:rPr sz="2400" spc="-10" dirty="0">
                          <a:latin typeface="Arial"/>
                          <a:cs typeface="Arial"/>
                        </a:rPr>
                        <a:t>i</a:t>
                      </a:r>
                      <a:r>
                        <a:rPr sz="2400" spc="0" dirty="0">
                          <a:latin typeface="Arial"/>
                          <a:cs typeface="Arial"/>
                        </a:rPr>
                        <a:t>n </a:t>
                      </a:r>
                      <a:r>
                        <a:rPr sz="2400" spc="5" dirty="0">
                          <a:latin typeface="Arial"/>
                          <a:cs typeface="Arial"/>
                        </a:rPr>
                        <a:t>O</a:t>
                      </a:r>
                      <a:r>
                        <a:rPr sz="2400" spc="-15" dirty="0">
                          <a:latin typeface="Arial"/>
                          <a:cs typeface="Arial"/>
                        </a:rPr>
                        <a:t>b</a:t>
                      </a:r>
                      <a:r>
                        <a:rPr sz="2400" spc="5" dirty="0">
                          <a:latin typeface="Arial"/>
                          <a:cs typeface="Arial"/>
                        </a:rPr>
                        <a:t>j</a:t>
                      </a:r>
                      <a:r>
                        <a:rPr sz="2400" spc="0" dirty="0">
                          <a:latin typeface="Arial"/>
                          <a:cs typeface="Arial"/>
                        </a:rPr>
                        <a:t>e</a:t>
                      </a:r>
                      <a:r>
                        <a:rPr sz="2400" spc="-15" dirty="0">
                          <a:latin typeface="Arial"/>
                          <a:cs typeface="Arial"/>
                        </a:rPr>
                        <a:t>c</a:t>
                      </a:r>
                      <a:r>
                        <a:rPr sz="2400" spc="0" dirty="0">
                          <a:latin typeface="Arial"/>
                          <a:cs typeface="Arial"/>
                        </a:rPr>
                        <a:t>t</a:t>
                      </a:r>
                      <a:r>
                        <a:rPr sz="2400" spc="-10" dirty="0">
                          <a:latin typeface="Arial"/>
                          <a:cs typeface="Arial"/>
                        </a:rPr>
                        <a:t>i</a:t>
                      </a:r>
                      <a:r>
                        <a:rPr sz="2400" spc="0" dirty="0">
                          <a:latin typeface="Arial"/>
                          <a:cs typeface="Arial"/>
                        </a:rPr>
                        <a:t>ve 1 as sho</a:t>
                      </a:r>
                      <a:r>
                        <a:rPr sz="2400" spc="-10" dirty="0">
                          <a:latin typeface="Arial"/>
                          <a:cs typeface="Arial"/>
                        </a:rPr>
                        <a:t>w</a:t>
                      </a:r>
                      <a:r>
                        <a:rPr sz="2400" spc="0" dirty="0">
                          <a:latin typeface="Arial"/>
                          <a:cs typeface="Arial"/>
                        </a:rPr>
                        <a:t>n in </a:t>
                      </a:r>
                      <a:r>
                        <a:rPr sz="2400" spc="-10" dirty="0">
                          <a:latin typeface="Arial"/>
                          <a:cs typeface="Arial"/>
                        </a:rPr>
                        <a:t>C</a:t>
                      </a:r>
                      <a:r>
                        <a:rPr sz="2400" spc="0" dirty="0">
                          <a:latin typeface="Arial"/>
                          <a:cs typeface="Arial"/>
                        </a:rPr>
                        <a:t>OT </a:t>
                      </a:r>
                      <a:r>
                        <a:rPr sz="2400" spc="-10" dirty="0">
                          <a:latin typeface="Arial"/>
                          <a:cs typeface="Arial"/>
                        </a:rPr>
                        <a:t>r</a:t>
                      </a:r>
                      <a:r>
                        <a:rPr sz="2400" spc="0" dirty="0">
                          <a:latin typeface="Arial"/>
                          <a:cs typeface="Arial"/>
                        </a:rPr>
                        <a:t>ati</a:t>
                      </a:r>
                      <a:r>
                        <a:rPr sz="2400" spc="-5" dirty="0">
                          <a:latin typeface="Arial"/>
                          <a:cs typeface="Arial"/>
                        </a:rPr>
                        <a:t>n</a:t>
                      </a:r>
                      <a:r>
                        <a:rPr sz="2400" spc="0" dirty="0">
                          <a:latin typeface="Arial"/>
                          <a:cs typeface="Arial"/>
                        </a:rPr>
                        <a:t>g sh</a:t>
                      </a:r>
                      <a:r>
                        <a:rPr sz="2400" spc="-5" dirty="0">
                          <a:latin typeface="Arial"/>
                          <a:cs typeface="Arial"/>
                        </a:rPr>
                        <a:t>e</a:t>
                      </a:r>
                      <a:r>
                        <a:rPr sz="2400" spc="0" dirty="0">
                          <a:latin typeface="Arial"/>
                          <a:cs typeface="Arial"/>
                        </a:rPr>
                        <a:t>ets</a:t>
                      </a:r>
                      <a:endParaRPr sz="2400" dirty="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15570">
                        <a:lnSpc>
                          <a:spcPct val="100000"/>
                        </a:lnSpc>
                      </a:pPr>
                      <a:r>
                        <a:rPr sz="2400" dirty="0">
                          <a:latin typeface="Arial"/>
                          <a:cs typeface="Arial"/>
                        </a:rPr>
                        <a:t>Mo</a:t>
                      </a:r>
                      <a:r>
                        <a:rPr sz="2400" spc="-5" dirty="0">
                          <a:latin typeface="Arial"/>
                          <a:cs typeface="Arial"/>
                        </a:rPr>
                        <a:t>d</a:t>
                      </a:r>
                      <a:r>
                        <a:rPr sz="2400" spc="0" dirty="0">
                          <a:latin typeface="Arial"/>
                          <a:cs typeface="Arial"/>
                        </a:rPr>
                        <a:t>e</a:t>
                      </a:r>
                      <a:r>
                        <a:rPr sz="2400" spc="-10" dirty="0">
                          <a:latin typeface="Arial"/>
                          <a:cs typeface="Arial"/>
                        </a:rPr>
                        <a:t>ll</a:t>
                      </a:r>
                      <a:r>
                        <a:rPr sz="2400" spc="0" dirty="0">
                          <a:latin typeface="Arial"/>
                          <a:cs typeface="Arial"/>
                        </a:rPr>
                        <a:t>ed </a:t>
                      </a:r>
                      <a:r>
                        <a:rPr sz="2400" b="1" spc="0" dirty="0">
                          <a:latin typeface="Arial"/>
                          <a:cs typeface="Arial"/>
                        </a:rPr>
                        <a:t>L</a:t>
                      </a:r>
                      <a:r>
                        <a:rPr sz="2400" b="1" spc="-5" dirty="0">
                          <a:latin typeface="Arial"/>
                          <a:cs typeface="Arial"/>
                        </a:rPr>
                        <a:t>e</a:t>
                      </a:r>
                      <a:r>
                        <a:rPr sz="2400" b="1" spc="0" dirty="0">
                          <a:latin typeface="Arial"/>
                          <a:cs typeface="Arial"/>
                        </a:rPr>
                        <a:t>v</a:t>
                      </a:r>
                      <a:r>
                        <a:rPr sz="2400" b="1" spc="-5" dirty="0">
                          <a:latin typeface="Arial"/>
                          <a:cs typeface="Arial"/>
                        </a:rPr>
                        <a:t>e</a:t>
                      </a:r>
                      <a:r>
                        <a:rPr sz="2400" b="1" spc="0" dirty="0">
                          <a:latin typeface="Arial"/>
                          <a:cs typeface="Arial"/>
                        </a:rPr>
                        <a:t>l 7 </a:t>
                      </a:r>
                      <a:r>
                        <a:rPr sz="2400" spc="-10" dirty="0">
                          <a:latin typeface="Arial"/>
                          <a:cs typeface="Arial"/>
                        </a:rPr>
                        <a:t>i</a:t>
                      </a:r>
                      <a:r>
                        <a:rPr sz="2400" spc="0" dirty="0">
                          <a:latin typeface="Arial"/>
                          <a:cs typeface="Arial"/>
                        </a:rPr>
                        <a:t>n </a:t>
                      </a:r>
                      <a:r>
                        <a:rPr sz="2400" spc="5" dirty="0">
                          <a:latin typeface="Arial"/>
                          <a:cs typeface="Arial"/>
                        </a:rPr>
                        <a:t>O</a:t>
                      </a:r>
                      <a:r>
                        <a:rPr sz="2400" spc="-15" dirty="0">
                          <a:latin typeface="Arial"/>
                          <a:cs typeface="Arial"/>
                        </a:rPr>
                        <a:t>b</a:t>
                      </a:r>
                      <a:r>
                        <a:rPr sz="2400" spc="5" dirty="0">
                          <a:latin typeface="Arial"/>
                          <a:cs typeface="Arial"/>
                        </a:rPr>
                        <a:t>j</a:t>
                      </a:r>
                      <a:r>
                        <a:rPr sz="2400" spc="0" dirty="0">
                          <a:latin typeface="Arial"/>
                          <a:cs typeface="Arial"/>
                        </a:rPr>
                        <a:t>e</a:t>
                      </a:r>
                      <a:r>
                        <a:rPr sz="2400" spc="-15" dirty="0">
                          <a:latin typeface="Arial"/>
                          <a:cs typeface="Arial"/>
                        </a:rPr>
                        <a:t>c</a:t>
                      </a:r>
                      <a:r>
                        <a:rPr sz="2400" spc="0" dirty="0">
                          <a:latin typeface="Arial"/>
                          <a:cs typeface="Arial"/>
                        </a:rPr>
                        <a:t>t</a:t>
                      </a:r>
                      <a:r>
                        <a:rPr sz="2400" spc="-10" dirty="0">
                          <a:latin typeface="Arial"/>
                          <a:cs typeface="Arial"/>
                        </a:rPr>
                        <a:t>i</a:t>
                      </a:r>
                      <a:r>
                        <a:rPr sz="2400" spc="0" dirty="0">
                          <a:latin typeface="Arial"/>
                          <a:cs typeface="Arial"/>
                        </a:rPr>
                        <a:t>ve 1 as sho</a:t>
                      </a:r>
                      <a:r>
                        <a:rPr sz="2400" spc="-10" dirty="0">
                          <a:latin typeface="Arial"/>
                          <a:cs typeface="Arial"/>
                        </a:rPr>
                        <a:t>w</a:t>
                      </a:r>
                      <a:r>
                        <a:rPr sz="2400" spc="0" dirty="0">
                          <a:latin typeface="Arial"/>
                          <a:cs typeface="Arial"/>
                        </a:rPr>
                        <a:t>n in </a:t>
                      </a:r>
                      <a:r>
                        <a:rPr sz="2400" spc="-10" dirty="0">
                          <a:latin typeface="Arial"/>
                          <a:cs typeface="Arial"/>
                        </a:rPr>
                        <a:t>C</a:t>
                      </a:r>
                      <a:r>
                        <a:rPr sz="2400" spc="0" dirty="0">
                          <a:latin typeface="Arial"/>
                          <a:cs typeface="Arial"/>
                        </a:rPr>
                        <a:t>OT </a:t>
                      </a:r>
                      <a:r>
                        <a:rPr sz="2400" spc="-10" dirty="0">
                          <a:latin typeface="Arial"/>
                          <a:cs typeface="Arial"/>
                        </a:rPr>
                        <a:t>r</a:t>
                      </a:r>
                      <a:r>
                        <a:rPr sz="2400" spc="0" dirty="0">
                          <a:latin typeface="Arial"/>
                          <a:cs typeface="Arial"/>
                        </a:rPr>
                        <a:t>ati</a:t>
                      </a:r>
                      <a:r>
                        <a:rPr sz="2400" spc="-5" dirty="0">
                          <a:latin typeface="Arial"/>
                          <a:cs typeface="Arial"/>
                        </a:rPr>
                        <a:t>n</a:t>
                      </a:r>
                      <a:r>
                        <a:rPr sz="2400" spc="0" dirty="0">
                          <a:latin typeface="Arial"/>
                          <a:cs typeface="Arial"/>
                        </a:rPr>
                        <a:t>g sh</a:t>
                      </a:r>
                      <a:r>
                        <a:rPr sz="2400" spc="-5" dirty="0">
                          <a:latin typeface="Arial"/>
                          <a:cs typeface="Arial"/>
                        </a:rPr>
                        <a:t>e</a:t>
                      </a:r>
                      <a:r>
                        <a:rPr sz="2400" spc="0" dirty="0">
                          <a:latin typeface="Arial"/>
                          <a:cs typeface="Arial"/>
                        </a:rPr>
                        <a:t>ets</a:t>
                      </a:r>
                      <a:endParaRPr sz="2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17475">
                        <a:lnSpc>
                          <a:spcPct val="100000"/>
                        </a:lnSpc>
                      </a:pPr>
                      <a:r>
                        <a:rPr sz="2400" dirty="0">
                          <a:latin typeface="Arial"/>
                          <a:cs typeface="Arial"/>
                        </a:rPr>
                        <a:t>Mo</a:t>
                      </a:r>
                      <a:r>
                        <a:rPr sz="2400" spc="-5" dirty="0">
                          <a:latin typeface="Arial"/>
                          <a:cs typeface="Arial"/>
                        </a:rPr>
                        <a:t>d</a:t>
                      </a:r>
                      <a:r>
                        <a:rPr sz="2400" spc="0" dirty="0">
                          <a:latin typeface="Arial"/>
                          <a:cs typeface="Arial"/>
                        </a:rPr>
                        <a:t>e</a:t>
                      </a:r>
                      <a:r>
                        <a:rPr sz="2400" spc="-10" dirty="0">
                          <a:latin typeface="Arial"/>
                          <a:cs typeface="Arial"/>
                        </a:rPr>
                        <a:t>ll</a:t>
                      </a:r>
                      <a:r>
                        <a:rPr sz="2400" spc="0" dirty="0">
                          <a:latin typeface="Arial"/>
                          <a:cs typeface="Arial"/>
                        </a:rPr>
                        <a:t>ed </a:t>
                      </a:r>
                      <a:r>
                        <a:rPr sz="2400" b="1" spc="0" dirty="0">
                          <a:latin typeface="Arial"/>
                          <a:cs typeface="Arial"/>
                        </a:rPr>
                        <a:t>L</a:t>
                      </a:r>
                      <a:r>
                        <a:rPr sz="2400" b="1" spc="-5" dirty="0">
                          <a:latin typeface="Arial"/>
                          <a:cs typeface="Arial"/>
                        </a:rPr>
                        <a:t>e</a:t>
                      </a:r>
                      <a:r>
                        <a:rPr sz="2400" b="1" spc="0" dirty="0">
                          <a:latin typeface="Arial"/>
                          <a:cs typeface="Arial"/>
                        </a:rPr>
                        <a:t>v</a:t>
                      </a:r>
                      <a:r>
                        <a:rPr sz="2400" b="1" spc="-5" dirty="0">
                          <a:latin typeface="Arial"/>
                          <a:cs typeface="Arial"/>
                        </a:rPr>
                        <a:t>e</a:t>
                      </a:r>
                      <a:r>
                        <a:rPr sz="2400" b="1" spc="0" dirty="0">
                          <a:latin typeface="Arial"/>
                          <a:cs typeface="Arial"/>
                        </a:rPr>
                        <a:t>l 6 </a:t>
                      </a:r>
                      <a:r>
                        <a:rPr sz="2400" spc="-10" dirty="0">
                          <a:latin typeface="Arial"/>
                          <a:cs typeface="Arial"/>
                        </a:rPr>
                        <a:t>i</a:t>
                      </a:r>
                      <a:r>
                        <a:rPr sz="2400" spc="0" dirty="0">
                          <a:latin typeface="Arial"/>
                          <a:cs typeface="Arial"/>
                        </a:rPr>
                        <a:t>n </a:t>
                      </a:r>
                      <a:r>
                        <a:rPr sz="2400" spc="5" dirty="0">
                          <a:latin typeface="Arial"/>
                          <a:cs typeface="Arial"/>
                        </a:rPr>
                        <a:t>O</a:t>
                      </a:r>
                      <a:r>
                        <a:rPr sz="2400" spc="-15" dirty="0">
                          <a:latin typeface="Arial"/>
                          <a:cs typeface="Arial"/>
                        </a:rPr>
                        <a:t>b</a:t>
                      </a:r>
                      <a:r>
                        <a:rPr sz="2400" spc="5" dirty="0">
                          <a:latin typeface="Arial"/>
                          <a:cs typeface="Arial"/>
                        </a:rPr>
                        <a:t>j</a:t>
                      </a:r>
                      <a:r>
                        <a:rPr sz="2400" spc="0" dirty="0">
                          <a:latin typeface="Arial"/>
                          <a:cs typeface="Arial"/>
                        </a:rPr>
                        <a:t>e</a:t>
                      </a:r>
                      <a:r>
                        <a:rPr sz="2400" spc="-15" dirty="0">
                          <a:latin typeface="Arial"/>
                          <a:cs typeface="Arial"/>
                        </a:rPr>
                        <a:t>c</a:t>
                      </a:r>
                      <a:r>
                        <a:rPr sz="2400" spc="0" dirty="0">
                          <a:latin typeface="Arial"/>
                          <a:cs typeface="Arial"/>
                        </a:rPr>
                        <a:t>t</a:t>
                      </a:r>
                      <a:r>
                        <a:rPr sz="2400" spc="-10" dirty="0">
                          <a:latin typeface="Arial"/>
                          <a:cs typeface="Arial"/>
                        </a:rPr>
                        <a:t>i</a:t>
                      </a:r>
                      <a:r>
                        <a:rPr sz="2400" spc="0" dirty="0">
                          <a:latin typeface="Arial"/>
                          <a:cs typeface="Arial"/>
                        </a:rPr>
                        <a:t>ve 1 as sho</a:t>
                      </a:r>
                      <a:r>
                        <a:rPr sz="2400" spc="-10" dirty="0">
                          <a:latin typeface="Arial"/>
                          <a:cs typeface="Arial"/>
                        </a:rPr>
                        <a:t>w</a:t>
                      </a:r>
                      <a:r>
                        <a:rPr sz="2400" spc="0" dirty="0">
                          <a:latin typeface="Arial"/>
                          <a:cs typeface="Arial"/>
                        </a:rPr>
                        <a:t>n in </a:t>
                      </a:r>
                      <a:r>
                        <a:rPr sz="2400" spc="-10" dirty="0">
                          <a:latin typeface="Arial"/>
                          <a:cs typeface="Arial"/>
                        </a:rPr>
                        <a:t>C</a:t>
                      </a:r>
                      <a:r>
                        <a:rPr sz="2400" spc="0" dirty="0">
                          <a:latin typeface="Arial"/>
                          <a:cs typeface="Arial"/>
                        </a:rPr>
                        <a:t>OT </a:t>
                      </a:r>
                      <a:r>
                        <a:rPr sz="2400" spc="-10" dirty="0">
                          <a:latin typeface="Arial"/>
                          <a:cs typeface="Arial"/>
                        </a:rPr>
                        <a:t>r</a:t>
                      </a:r>
                      <a:r>
                        <a:rPr sz="2400" spc="0" dirty="0">
                          <a:latin typeface="Arial"/>
                          <a:cs typeface="Arial"/>
                        </a:rPr>
                        <a:t>ati</a:t>
                      </a:r>
                      <a:r>
                        <a:rPr sz="2400" spc="-5" dirty="0">
                          <a:latin typeface="Arial"/>
                          <a:cs typeface="Arial"/>
                        </a:rPr>
                        <a:t>n</a:t>
                      </a:r>
                      <a:r>
                        <a:rPr sz="2400" spc="0" dirty="0">
                          <a:latin typeface="Arial"/>
                          <a:cs typeface="Arial"/>
                        </a:rPr>
                        <a:t>g sh</a:t>
                      </a:r>
                      <a:r>
                        <a:rPr sz="2400" spc="-5" dirty="0">
                          <a:latin typeface="Arial"/>
                          <a:cs typeface="Arial"/>
                        </a:rPr>
                        <a:t>e</a:t>
                      </a:r>
                      <a:r>
                        <a:rPr sz="2400" spc="0" dirty="0">
                          <a:latin typeface="Arial"/>
                          <a:cs typeface="Arial"/>
                        </a:rPr>
                        <a:t>ets</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15570">
                        <a:lnSpc>
                          <a:spcPct val="100000"/>
                        </a:lnSpc>
                      </a:pPr>
                      <a:r>
                        <a:rPr sz="2400" dirty="0">
                          <a:latin typeface="Arial"/>
                          <a:cs typeface="Arial"/>
                        </a:rPr>
                        <a:t>Mo</a:t>
                      </a:r>
                      <a:r>
                        <a:rPr sz="2400" spc="-5" dirty="0">
                          <a:latin typeface="Arial"/>
                          <a:cs typeface="Arial"/>
                        </a:rPr>
                        <a:t>d</a:t>
                      </a:r>
                      <a:r>
                        <a:rPr sz="2400" spc="0" dirty="0">
                          <a:latin typeface="Arial"/>
                          <a:cs typeface="Arial"/>
                        </a:rPr>
                        <a:t>e</a:t>
                      </a:r>
                      <a:r>
                        <a:rPr sz="2400" spc="-10" dirty="0">
                          <a:latin typeface="Arial"/>
                          <a:cs typeface="Arial"/>
                        </a:rPr>
                        <a:t>ll</a:t>
                      </a:r>
                      <a:r>
                        <a:rPr sz="2400" spc="0" dirty="0">
                          <a:latin typeface="Arial"/>
                          <a:cs typeface="Arial"/>
                        </a:rPr>
                        <a:t>ed </a:t>
                      </a:r>
                      <a:r>
                        <a:rPr sz="2400" b="1" spc="0" dirty="0">
                          <a:latin typeface="Arial"/>
                          <a:cs typeface="Arial"/>
                        </a:rPr>
                        <a:t>L</a:t>
                      </a:r>
                      <a:r>
                        <a:rPr sz="2400" b="1" spc="-5" dirty="0">
                          <a:latin typeface="Arial"/>
                          <a:cs typeface="Arial"/>
                        </a:rPr>
                        <a:t>e</a:t>
                      </a:r>
                      <a:r>
                        <a:rPr sz="2400" b="1" spc="0" dirty="0">
                          <a:latin typeface="Arial"/>
                          <a:cs typeface="Arial"/>
                        </a:rPr>
                        <a:t>v</a:t>
                      </a:r>
                      <a:r>
                        <a:rPr sz="2400" b="1" spc="-5" dirty="0">
                          <a:latin typeface="Arial"/>
                          <a:cs typeface="Arial"/>
                        </a:rPr>
                        <a:t>e</a:t>
                      </a:r>
                      <a:r>
                        <a:rPr sz="2400" b="1" spc="0" dirty="0">
                          <a:latin typeface="Arial"/>
                          <a:cs typeface="Arial"/>
                        </a:rPr>
                        <a:t>l 5 </a:t>
                      </a:r>
                      <a:r>
                        <a:rPr sz="2400" spc="-10" dirty="0">
                          <a:latin typeface="Arial"/>
                          <a:cs typeface="Arial"/>
                        </a:rPr>
                        <a:t>i</a:t>
                      </a:r>
                      <a:r>
                        <a:rPr sz="2400" spc="0" dirty="0">
                          <a:latin typeface="Arial"/>
                          <a:cs typeface="Arial"/>
                        </a:rPr>
                        <a:t>n </a:t>
                      </a:r>
                      <a:r>
                        <a:rPr sz="2400" spc="5" dirty="0">
                          <a:latin typeface="Arial"/>
                          <a:cs typeface="Arial"/>
                        </a:rPr>
                        <a:t>O</a:t>
                      </a:r>
                      <a:r>
                        <a:rPr sz="2400" spc="-15" dirty="0">
                          <a:latin typeface="Arial"/>
                          <a:cs typeface="Arial"/>
                        </a:rPr>
                        <a:t>b</a:t>
                      </a:r>
                      <a:r>
                        <a:rPr sz="2400" spc="5" dirty="0">
                          <a:latin typeface="Arial"/>
                          <a:cs typeface="Arial"/>
                        </a:rPr>
                        <a:t>j</a:t>
                      </a:r>
                      <a:r>
                        <a:rPr sz="2400" spc="0" dirty="0">
                          <a:latin typeface="Arial"/>
                          <a:cs typeface="Arial"/>
                        </a:rPr>
                        <a:t>e</a:t>
                      </a:r>
                      <a:r>
                        <a:rPr sz="2400" spc="-15" dirty="0">
                          <a:latin typeface="Arial"/>
                          <a:cs typeface="Arial"/>
                        </a:rPr>
                        <a:t>c</a:t>
                      </a:r>
                      <a:r>
                        <a:rPr sz="2400" spc="0" dirty="0">
                          <a:latin typeface="Arial"/>
                          <a:cs typeface="Arial"/>
                        </a:rPr>
                        <a:t>t</a:t>
                      </a:r>
                      <a:r>
                        <a:rPr sz="2400" spc="-10" dirty="0">
                          <a:latin typeface="Arial"/>
                          <a:cs typeface="Arial"/>
                        </a:rPr>
                        <a:t>i</a:t>
                      </a:r>
                      <a:r>
                        <a:rPr sz="2400" spc="0" dirty="0">
                          <a:latin typeface="Arial"/>
                          <a:cs typeface="Arial"/>
                        </a:rPr>
                        <a:t>ve 1 as sho</a:t>
                      </a:r>
                      <a:r>
                        <a:rPr sz="2400" spc="-10" dirty="0">
                          <a:latin typeface="Arial"/>
                          <a:cs typeface="Arial"/>
                        </a:rPr>
                        <a:t>w</a:t>
                      </a:r>
                      <a:r>
                        <a:rPr sz="2400" spc="0" dirty="0">
                          <a:latin typeface="Arial"/>
                          <a:cs typeface="Arial"/>
                        </a:rPr>
                        <a:t>n in </a:t>
                      </a:r>
                      <a:r>
                        <a:rPr sz="2400" spc="-10" dirty="0">
                          <a:latin typeface="Arial"/>
                          <a:cs typeface="Arial"/>
                        </a:rPr>
                        <a:t>C</a:t>
                      </a:r>
                      <a:r>
                        <a:rPr sz="2400" spc="0" dirty="0">
                          <a:latin typeface="Arial"/>
                          <a:cs typeface="Arial"/>
                        </a:rPr>
                        <a:t>OT </a:t>
                      </a:r>
                      <a:r>
                        <a:rPr sz="2400" spc="-10" dirty="0">
                          <a:latin typeface="Arial"/>
                          <a:cs typeface="Arial"/>
                        </a:rPr>
                        <a:t>r</a:t>
                      </a:r>
                      <a:r>
                        <a:rPr sz="2400" spc="0" dirty="0">
                          <a:latin typeface="Arial"/>
                          <a:cs typeface="Arial"/>
                        </a:rPr>
                        <a:t>ati</a:t>
                      </a:r>
                      <a:r>
                        <a:rPr sz="2400" spc="-5" dirty="0">
                          <a:latin typeface="Arial"/>
                          <a:cs typeface="Arial"/>
                        </a:rPr>
                        <a:t>n</a:t>
                      </a:r>
                      <a:r>
                        <a:rPr sz="2400" spc="0" dirty="0">
                          <a:latin typeface="Arial"/>
                          <a:cs typeface="Arial"/>
                        </a:rPr>
                        <a:t>g sh</a:t>
                      </a:r>
                      <a:r>
                        <a:rPr sz="2400" spc="-5" dirty="0">
                          <a:latin typeface="Arial"/>
                          <a:cs typeface="Arial"/>
                        </a:rPr>
                        <a:t>e</a:t>
                      </a:r>
                      <a:r>
                        <a:rPr sz="2400" spc="0" dirty="0">
                          <a:latin typeface="Arial"/>
                          <a:cs typeface="Arial"/>
                        </a:rPr>
                        <a:t>ets</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17475">
                        <a:lnSpc>
                          <a:spcPct val="100000"/>
                        </a:lnSpc>
                      </a:pPr>
                      <a:r>
                        <a:rPr sz="2400" dirty="0">
                          <a:latin typeface="Arial"/>
                          <a:cs typeface="Arial"/>
                        </a:rPr>
                        <a:t>Mo</a:t>
                      </a:r>
                      <a:r>
                        <a:rPr sz="2400" spc="-5" dirty="0">
                          <a:latin typeface="Arial"/>
                          <a:cs typeface="Arial"/>
                        </a:rPr>
                        <a:t>d</a:t>
                      </a:r>
                      <a:r>
                        <a:rPr sz="2400" spc="0" dirty="0">
                          <a:latin typeface="Arial"/>
                          <a:cs typeface="Arial"/>
                        </a:rPr>
                        <a:t>e</a:t>
                      </a:r>
                      <a:r>
                        <a:rPr sz="2400" spc="-10" dirty="0">
                          <a:latin typeface="Arial"/>
                          <a:cs typeface="Arial"/>
                        </a:rPr>
                        <a:t>ll</a:t>
                      </a:r>
                      <a:r>
                        <a:rPr sz="2400" spc="0" dirty="0">
                          <a:latin typeface="Arial"/>
                          <a:cs typeface="Arial"/>
                        </a:rPr>
                        <a:t>ed </a:t>
                      </a:r>
                      <a:r>
                        <a:rPr sz="2400" b="1" spc="0" dirty="0">
                          <a:latin typeface="Arial"/>
                          <a:cs typeface="Arial"/>
                        </a:rPr>
                        <a:t>L</a:t>
                      </a:r>
                      <a:r>
                        <a:rPr sz="2400" b="1" spc="-5" dirty="0">
                          <a:latin typeface="Arial"/>
                          <a:cs typeface="Arial"/>
                        </a:rPr>
                        <a:t>e</a:t>
                      </a:r>
                      <a:r>
                        <a:rPr sz="2400" b="1" spc="0" dirty="0">
                          <a:latin typeface="Arial"/>
                          <a:cs typeface="Arial"/>
                        </a:rPr>
                        <a:t>v</a:t>
                      </a:r>
                      <a:r>
                        <a:rPr sz="2400" b="1" spc="-5" dirty="0">
                          <a:latin typeface="Arial"/>
                          <a:cs typeface="Arial"/>
                        </a:rPr>
                        <a:t>e</a:t>
                      </a:r>
                      <a:r>
                        <a:rPr sz="2400" b="1" spc="0" dirty="0">
                          <a:latin typeface="Arial"/>
                          <a:cs typeface="Arial"/>
                        </a:rPr>
                        <a:t>l 4 </a:t>
                      </a:r>
                      <a:r>
                        <a:rPr sz="2400" spc="-10" dirty="0">
                          <a:latin typeface="Arial"/>
                          <a:cs typeface="Arial"/>
                        </a:rPr>
                        <a:t>i</a:t>
                      </a:r>
                      <a:r>
                        <a:rPr sz="2400" spc="0" dirty="0">
                          <a:latin typeface="Arial"/>
                          <a:cs typeface="Arial"/>
                        </a:rPr>
                        <a:t>n </a:t>
                      </a:r>
                      <a:r>
                        <a:rPr sz="2400" spc="5" dirty="0">
                          <a:latin typeface="Arial"/>
                          <a:cs typeface="Arial"/>
                        </a:rPr>
                        <a:t>O</a:t>
                      </a:r>
                      <a:r>
                        <a:rPr sz="2400" spc="-15" dirty="0">
                          <a:latin typeface="Arial"/>
                          <a:cs typeface="Arial"/>
                        </a:rPr>
                        <a:t>b</a:t>
                      </a:r>
                      <a:r>
                        <a:rPr sz="2400" spc="5" dirty="0">
                          <a:latin typeface="Arial"/>
                          <a:cs typeface="Arial"/>
                        </a:rPr>
                        <a:t>j</a:t>
                      </a:r>
                      <a:r>
                        <a:rPr sz="2400" spc="0" dirty="0">
                          <a:latin typeface="Arial"/>
                          <a:cs typeface="Arial"/>
                        </a:rPr>
                        <a:t>e</a:t>
                      </a:r>
                      <a:r>
                        <a:rPr sz="2400" spc="-15" dirty="0">
                          <a:latin typeface="Arial"/>
                          <a:cs typeface="Arial"/>
                        </a:rPr>
                        <a:t>c</a:t>
                      </a:r>
                      <a:r>
                        <a:rPr sz="2400" spc="0" dirty="0">
                          <a:latin typeface="Arial"/>
                          <a:cs typeface="Arial"/>
                        </a:rPr>
                        <a:t>t</a:t>
                      </a:r>
                      <a:r>
                        <a:rPr sz="2400" spc="-10" dirty="0">
                          <a:latin typeface="Arial"/>
                          <a:cs typeface="Arial"/>
                        </a:rPr>
                        <a:t>i</a:t>
                      </a:r>
                      <a:r>
                        <a:rPr sz="2400" spc="0" dirty="0">
                          <a:latin typeface="Arial"/>
                          <a:cs typeface="Arial"/>
                        </a:rPr>
                        <a:t>ve 1 as sho</a:t>
                      </a:r>
                      <a:r>
                        <a:rPr sz="2400" spc="-10" dirty="0">
                          <a:latin typeface="Arial"/>
                          <a:cs typeface="Arial"/>
                        </a:rPr>
                        <a:t>w</a:t>
                      </a:r>
                      <a:r>
                        <a:rPr sz="2400" spc="0" dirty="0">
                          <a:latin typeface="Arial"/>
                          <a:cs typeface="Arial"/>
                        </a:rPr>
                        <a:t>n in </a:t>
                      </a:r>
                      <a:r>
                        <a:rPr sz="2400" spc="-10" dirty="0">
                          <a:latin typeface="Arial"/>
                          <a:cs typeface="Arial"/>
                        </a:rPr>
                        <a:t>C</a:t>
                      </a:r>
                      <a:r>
                        <a:rPr sz="2400" spc="0" dirty="0">
                          <a:latin typeface="Arial"/>
                          <a:cs typeface="Arial"/>
                        </a:rPr>
                        <a:t>OT </a:t>
                      </a:r>
                      <a:r>
                        <a:rPr sz="2400" spc="-10" dirty="0">
                          <a:latin typeface="Arial"/>
                          <a:cs typeface="Arial"/>
                        </a:rPr>
                        <a:t>r</a:t>
                      </a:r>
                      <a:r>
                        <a:rPr sz="2400" spc="0" dirty="0">
                          <a:latin typeface="Arial"/>
                          <a:cs typeface="Arial"/>
                        </a:rPr>
                        <a:t>ati</a:t>
                      </a:r>
                      <a:r>
                        <a:rPr sz="2400" spc="-5" dirty="0">
                          <a:latin typeface="Arial"/>
                          <a:cs typeface="Arial"/>
                        </a:rPr>
                        <a:t>n</a:t>
                      </a:r>
                      <a:r>
                        <a:rPr sz="2400" spc="0" dirty="0">
                          <a:latin typeface="Arial"/>
                          <a:cs typeface="Arial"/>
                        </a:rPr>
                        <a:t>g sh</a:t>
                      </a:r>
                      <a:r>
                        <a:rPr sz="2400" spc="-5" dirty="0">
                          <a:latin typeface="Arial"/>
                          <a:cs typeface="Arial"/>
                        </a:rPr>
                        <a:t>e</a:t>
                      </a:r>
                      <a:r>
                        <a:rPr sz="2400" spc="0" dirty="0">
                          <a:latin typeface="Arial"/>
                          <a:cs typeface="Arial"/>
                        </a:rPr>
                        <a:t>ets</a:t>
                      </a:r>
                      <a:endParaRPr sz="2400" dirty="0">
                        <a:latin typeface="Arial"/>
                        <a:cs typeface="Arial"/>
                      </a:endParaRPr>
                    </a:p>
                    <a:p>
                      <a:pPr>
                        <a:lnSpc>
                          <a:spcPct val="100000"/>
                        </a:lnSpc>
                        <a:spcBef>
                          <a:spcPts val="15"/>
                        </a:spcBef>
                      </a:pPr>
                      <a:endParaRPr sz="2800" dirty="0"/>
                    </a:p>
                    <a:p>
                      <a:pPr marR="1905" algn="ctr">
                        <a:lnSpc>
                          <a:spcPct val="100000"/>
                        </a:lnSpc>
                      </a:pPr>
                      <a:r>
                        <a:rPr sz="2400" b="1" spc="-5" dirty="0">
                          <a:latin typeface="Arial"/>
                          <a:cs typeface="Arial"/>
                        </a:rPr>
                        <a:t>or</a:t>
                      </a:r>
                      <a:endParaRPr sz="2400" dirty="0">
                        <a:latin typeface="Arial"/>
                        <a:cs typeface="Arial"/>
                      </a:endParaRPr>
                    </a:p>
                    <a:p>
                      <a:pPr>
                        <a:lnSpc>
                          <a:spcPct val="100000"/>
                        </a:lnSpc>
                        <a:spcBef>
                          <a:spcPts val="66"/>
                        </a:spcBef>
                      </a:pPr>
                      <a:endParaRPr sz="2800" dirty="0"/>
                    </a:p>
                    <a:p>
                      <a:pPr marL="64769" marR="186690">
                        <a:lnSpc>
                          <a:spcPct val="100000"/>
                        </a:lnSpc>
                      </a:pPr>
                      <a:r>
                        <a:rPr sz="2400" spc="-10" dirty="0">
                          <a:latin typeface="Arial"/>
                          <a:cs typeface="Arial"/>
                        </a:rPr>
                        <a:t>N</a:t>
                      </a:r>
                      <a:r>
                        <a:rPr sz="2400" spc="0" dirty="0">
                          <a:latin typeface="Arial"/>
                          <a:cs typeface="Arial"/>
                        </a:rPr>
                        <a:t>o acceptab</a:t>
                      </a:r>
                      <a:r>
                        <a:rPr sz="2400" spc="-10" dirty="0">
                          <a:latin typeface="Arial"/>
                          <a:cs typeface="Arial"/>
                        </a:rPr>
                        <a:t>l</a:t>
                      </a:r>
                      <a:r>
                        <a:rPr sz="2400" spc="0" dirty="0">
                          <a:latin typeface="Arial"/>
                          <a:cs typeface="Arial"/>
                        </a:rPr>
                        <a:t>e ev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nce </a:t>
                      </a:r>
                      <a:r>
                        <a:rPr sz="2400" spc="-10" dirty="0">
                          <a:latin typeface="Arial"/>
                          <a:cs typeface="Arial"/>
                        </a:rPr>
                        <a:t>w</a:t>
                      </a:r>
                      <a:r>
                        <a:rPr sz="2400" spc="0" dirty="0">
                          <a:latin typeface="Arial"/>
                          <a:cs typeface="Arial"/>
                        </a:rPr>
                        <a:t>as sh</a:t>
                      </a:r>
                      <a:r>
                        <a:rPr sz="2400" spc="-5" dirty="0">
                          <a:latin typeface="Arial"/>
                          <a:cs typeface="Arial"/>
                        </a:rPr>
                        <a:t>o</a:t>
                      </a:r>
                      <a:r>
                        <a:rPr sz="2400" spc="-10" dirty="0">
                          <a:latin typeface="Arial"/>
                          <a:cs typeface="Arial"/>
                        </a:rPr>
                        <a:t>w</a:t>
                      </a:r>
                      <a:r>
                        <a:rPr sz="2400" spc="0" dirty="0">
                          <a:latin typeface="Arial"/>
                          <a:cs typeface="Arial"/>
                        </a:rPr>
                        <a:t>n</a:t>
                      </a:r>
                      <a:endParaRPr sz="24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graphicFrame>
        <p:nvGraphicFramePr>
          <p:cNvPr id="6" name="object 6"/>
          <p:cNvGraphicFramePr>
            <a:graphicFrameLocks noGrp="1"/>
          </p:cNvGraphicFramePr>
          <p:nvPr>
            <p:extLst>
              <p:ext uri="{D42A27DB-BD31-4B8C-83A1-F6EECF244321}">
                <p14:modId xmlns:p14="http://schemas.microsoft.com/office/powerpoint/2010/main" val="2656052079"/>
              </p:ext>
            </p:extLst>
          </p:nvPr>
        </p:nvGraphicFramePr>
        <p:xfrm>
          <a:off x="4103499" y="9680490"/>
          <a:ext cx="5853300" cy="752730"/>
        </p:xfrm>
        <a:graphic>
          <a:graphicData uri="http://schemas.openxmlformats.org/drawingml/2006/table">
            <a:tbl>
              <a:tblPr firstRow="1" bandRow="1">
                <a:tableStyleId>{2D5ABB26-0587-4C30-8999-92F81FD0307C}</a:tableStyleId>
              </a:tblPr>
              <a:tblGrid>
                <a:gridCol w="1682228">
                  <a:extLst>
                    <a:ext uri="{9D8B030D-6E8A-4147-A177-3AD203B41FA5}">
                      <a16:colId xmlns:a16="http://schemas.microsoft.com/office/drawing/2014/main" val="20000"/>
                    </a:ext>
                  </a:extLst>
                </a:gridCol>
                <a:gridCol w="778251">
                  <a:extLst>
                    <a:ext uri="{9D8B030D-6E8A-4147-A177-3AD203B41FA5}">
                      <a16:colId xmlns:a16="http://schemas.microsoft.com/office/drawing/2014/main" val="20001"/>
                    </a:ext>
                  </a:extLst>
                </a:gridCol>
                <a:gridCol w="1268390">
                  <a:extLst>
                    <a:ext uri="{9D8B030D-6E8A-4147-A177-3AD203B41FA5}">
                      <a16:colId xmlns:a16="http://schemas.microsoft.com/office/drawing/2014/main" val="20002"/>
                    </a:ext>
                  </a:extLst>
                </a:gridCol>
                <a:gridCol w="895685">
                  <a:extLst>
                    <a:ext uri="{9D8B030D-6E8A-4147-A177-3AD203B41FA5}">
                      <a16:colId xmlns:a16="http://schemas.microsoft.com/office/drawing/2014/main" val="20003"/>
                    </a:ext>
                  </a:extLst>
                </a:gridCol>
                <a:gridCol w="1228746">
                  <a:extLst>
                    <a:ext uri="{9D8B030D-6E8A-4147-A177-3AD203B41FA5}">
                      <a16:colId xmlns:a16="http://schemas.microsoft.com/office/drawing/2014/main" val="20004"/>
                    </a:ext>
                  </a:extLst>
                </a:gridCol>
              </a:tblGrid>
              <a:tr h="268223">
                <a:tc>
                  <a:txBody>
                    <a:bodyPr/>
                    <a:lstStyle/>
                    <a:p>
                      <a:pPr marL="64769">
                        <a:lnSpc>
                          <a:spcPct val="100000"/>
                        </a:lnSpc>
                      </a:pPr>
                      <a:r>
                        <a:rPr sz="1200" b="1" spc="5" dirty="0">
                          <a:latin typeface="Arial"/>
                          <a:cs typeface="Arial"/>
                        </a:rPr>
                        <a:t>M</a:t>
                      </a:r>
                      <a:r>
                        <a:rPr sz="1200" b="1" spc="0" dirty="0">
                          <a:latin typeface="Arial"/>
                          <a:cs typeface="Arial"/>
                        </a:rPr>
                        <a:t>ea</a:t>
                      </a:r>
                      <a:r>
                        <a:rPr sz="1200" b="1" spc="-10" dirty="0">
                          <a:latin typeface="Arial"/>
                          <a:cs typeface="Arial"/>
                        </a:rPr>
                        <a:t>n</a:t>
                      </a:r>
                      <a:r>
                        <a:rPr sz="1200" b="1" spc="0" dirty="0">
                          <a:latin typeface="Arial"/>
                          <a:cs typeface="Arial"/>
                        </a:rPr>
                        <a:t>s of Verif</a:t>
                      </a:r>
                      <a:r>
                        <a:rPr sz="1200" b="1" spc="-10" dirty="0">
                          <a:latin typeface="Arial"/>
                          <a:cs typeface="Arial"/>
                        </a:rPr>
                        <a:t>i</a:t>
                      </a:r>
                      <a:r>
                        <a:rPr sz="1200" b="1" spc="0" dirty="0">
                          <a:latin typeface="Arial"/>
                          <a:cs typeface="Arial"/>
                        </a:rPr>
                        <a:t>cati</a:t>
                      </a:r>
                      <a:r>
                        <a:rPr sz="1200" b="1" spc="-10" dirty="0">
                          <a:latin typeface="Arial"/>
                          <a:cs typeface="Arial"/>
                        </a:rPr>
                        <a:t>o</a:t>
                      </a:r>
                      <a:r>
                        <a:rPr sz="1200" b="1" spc="0" dirty="0">
                          <a:latin typeface="Arial"/>
                          <a:cs typeface="Arial"/>
                        </a:rPr>
                        <a:t>n</a:t>
                      </a:r>
                      <a:endParaRPr sz="12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tc>
                  <a:txBody>
                    <a:bodyPr/>
                    <a:lstStyle/>
                    <a:p>
                      <a:pPr marL="172720">
                        <a:lnSpc>
                          <a:spcPct val="100000"/>
                        </a:lnSpc>
                      </a:pPr>
                      <a:r>
                        <a:rPr sz="1200" b="1" dirty="0">
                          <a:latin typeface="Arial"/>
                          <a:cs typeface="Arial"/>
                        </a:rPr>
                        <a:t>C</a:t>
                      </a:r>
                      <a:r>
                        <a:rPr sz="1200" b="1" spc="-10" dirty="0">
                          <a:latin typeface="Arial"/>
                          <a:cs typeface="Arial"/>
                        </a:rPr>
                        <a:t>O</a:t>
                      </a:r>
                      <a:r>
                        <a:rPr sz="1200" b="1" spc="0" dirty="0">
                          <a:latin typeface="Arial"/>
                          <a:cs typeface="Arial"/>
                        </a:rPr>
                        <a:t>T</a:t>
                      </a:r>
                      <a:endParaRPr sz="1200" dirty="0">
                        <a:latin typeface="Arial"/>
                        <a:cs typeface="Arial"/>
                      </a:endParaRPr>
                    </a:p>
                    <a:p>
                      <a:pPr marL="116205">
                        <a:lnSpc>
                          <a:spcPts val="1030"/>
                        </a:lnSpc>
                      </a:pPr>
                      <a:r>
                        <a:rPr sz="1200" b="1" dirty="0">
                          <a:latin typeface="Arial"/>
                          <a:cs typeface="Arial"/>
                        </a:rPr>
                        <a:t>Rating</a:t>
                      </a:r>
                      <a:endParaRPr sz="1200" dirty="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tc>
                  <a:txBody>
                    <a:bodyPr/>
                    <a:lstStyle/>
                    <a:p>
                      <a:pPr marL="136525" marR="111125" indent="-29209">
                        <a:lnSpc>
                          <a:spcPts val="1030"/>
                        </a:lnSpc>
                      </a:pPr>
                      <a:r>
                        <a:rPr sz="1200" b="1" dirty="0">
                          <a:latin typeface="Arial"/>
                          <a:cs typeface="Arial"/>
                        </a:rPr>
                        <a:t>RPMS </a:t>
                      </a:r>
                      <a:r>
                        <a:rPr sz="1200" b="1" spc="5" dirty="0">
                          <a:latin typeface="Arial"/>
                          <a:cs typeface="Arial"/>
                        </a:rPr>
                        <a:t>5</a:t>
                      </a:r>
                      <a:r>
                        <a:rPr sz="1200" b="1" spc="0" dirty="0">
                          <a:latin typeface="Arial"/>
                          <a:cs typeface="Arial"/>
                        </a:rPr>
                        <a:t>-point Scale Rat</a:t>
                      </a:r>
                      <a:r>
                        <a:rPr sz="1200" b="1" spc="-10" dirty="0">
                          <a:latin typeface="Arial"/>
                          <a:cs typeface="Arial"/>
                        </a:rPr>
                        <a:t>i</a:t>
                      </a:r>
                      <a:r>
                        <a:rPr sz="1200" b="1" spc="0" dirty="0">
                          <a:latin typeface="Arial"/>
                          <a:cs typeface="Arial"/>
                        </a:rPr>
                        <a:t>ng</a:t>
                      </a:r>
                      <a:endParaRPr sz="120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tcPr>
                </a:tc>
                <a:tc>
                  <a:txBody>
                    <a:bodyPr/>
                    <a:lstStyle/>
                    <a:p>
                      <a:pPr marL="113664">
                        <a:lnSpc>
                          <a:spcPct val="100000"/>
                        </a:lnSpc>
                      </a:pPr>
                      <a:r>
                        <a:rPr sz="1200" b="1" dirty="0">
                          <a:latin typeface="Arial"/>
                          <a:cs typeface="Arial"/>
                        </a:rPr>
                        <a:t>Average</a:t>
                      </a:r>
                      <a:endParaRPr sz="1200">
                        <a:latin typeface="Arial"/>
                        <a:cs typeface="Arial"/>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tcPr>
                </a:tc>
                <a:tc>
                  <a:txBody>
                    <a:bodyPr/>
                    <a:lstStyle/>
                    <a:p>
                      <a:pPr marL="344805" marR="89535" indent="-259079">
                        <a:lnSpc>
                          <a:spcPts val="1030"/>
                        </a:lnSpc>
                      </a:pPr>
                      <a:r>
                        <a:rPr sz="1200" b="1" dirty="0">
                          <a:latin typeface="Arial"/>
                          <a:cs typeface="Arial"/>
                        </a:rPr>
                        <a:t>RPMS Rating for </a:t>
                      </a:r>
                      <a:r>
                        <a:rPr sz="1200" b="1" spc="-5" dirty="0">
                          <a:latin typeface="Arial"/>
                          <a:cs typeface="Arial"/>
                        </a:rPr>
                        <a:t>Q</a:t>
                      </a:r>
                      <a:r>
                        <a:rPr sz="1200" b="1" spc="0" dirty="0">
                          <a:latin typeface="Arial"/>
                          <a:cs typeface="Arial"/>
                        </a:rPr>
                        <a:t>uality</a:t>
                      </a:r>
                      <a:endParaRPr sz="1200">
                        <a:latin typeface="Arial"/>
                        <a:cs typeface="Arial"/>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tcPr>
                </a:tc>
                <a:extLst>
                  <a:ext uri="{0D108BD9-81ED-4DB2-BD59-A6C34878D82A}">
                    <a16:rowId xmlns:a16="http://schemas.microsoft.com/office/drawing/2014/main" val="10000"/>
                  </a:ext>
                </a:extLst>
              </a:tr>
              <a:tr h="193547">
                <a:tc>
                  <a:txBody>
                    <a:bodyPr/>
                    <a:lstStyle/>
                    <a:p>
                      <a:pPr marL="64769">
                        <a:lnSpc>
                          <a:spcPct val="100000"/>
                        </a:lnSpc>
                      </a:pPr>
                      <a:r>
                        <a:rPr sz="1200" dirty="0">
                          <a:latin typeface="Arial"/>
                          <a:cs typeface="Arial"/>
                        </a:rPr>
                        <a:t>C</a:t>
                      </a:r>
                      <a:r>
                        <a:rPr sz="1200" spc="-10" dirty="0">
                          <a:latin typeface="Arial"/>
                          <a:cs typeface="Arial"/>
                        </a:rPr>
                        <a:t>O</a:t>
                      </a:r>
                      <a:r>
                        <a:rPr sz="1200" spc="0" dirty="0">
                          <a:latin typeface="Arial"/>
                          <a:cs typeface="Arial"/>
                        </a:rPr>
                        <a:t>T Rating S</a:t>
                      </a:r>
                      <a:r>
                        <a:rPr sz="1200" spc="-10" dirty="0">
                          <a:latin typeface="Arial"/>
                          <a:cs typeface="Arial"/>
                        </a:rPr>
                        <a:t>h</a:t>
                      </a:r>
                      <a:r>
                        <a:rPr sz="1200" spc="0" dirty="0">
                          <a:latin typeface="Arial"/>
                          <a:cs typeface="Arial"/>
                        </a:rPr>
                        <a:t>eet</a:t>
                      </a:r>
                      <a:r>
                        <a:rPr sz="1200" spc="-10" dirty="0">
                          <a:latin typeface="Arial"/>
                          <a:cs typeface="Arial"/>
                        </a:rPr>
                        <a:t> </a:t>
                      </a:r>
                      <a:r>
                        <a:rPr sz="1200" spc="0" dirty="0">
                          <a:latin typeface="Arial"/>
                          <a:cs typeface="Arial"/>
                        </a:rPr>
                        <a:t>1</a:t>
                      </a:r>
                      <a:endParaRPr sz="12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0" algn="ctr">
                        <a:lnSpc>
                          <a:spcPct val="100000"/>
                        </a:lnSpc>
                      </a:pPr>
                      <a:r>
                        <a:rPr sz="1100" dirty="0">
                          <a:latin typeface="Arial"/>
                          <a:cs typeface="Arial"/>
                        </a:rPr>
                        <a:t>7</a:t>
                      </a:r>
                      <a:endParaRPr sz="11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R="5080" algn="ctr">
                        <a:lnSpc>
                          <a:spcPct val="100000"/>
                        </a:lnSpc>
                      </a:pPr>
                      <a:r>
                        <a:rPr sz="1200" dirty="0">
                          <a:latin typeface="Arial"/>
                          <a:cs typeface="Arial"/>
                        </a:rPr>
                        <a:t>4</a:t>
                      </a:r>
                      <a:endParaRPr sz="12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rowSpan="2">
                  <a:txBody>
                    <a:bodyPr/>
                    <a:lstStyle/>
                    <a:p>
                      <a:pPr marL="179070">
                        <a:lnSpc>
                          <a:spcPct val="100000"/>
                        </a:lnSpc>
                      </a:pPr>
                      <a:r>
                        <a:rPr sz="1200" dirty="0">
                          <a:latin typeface="Arial"/>
                          <a:cs typeface="Arial"/>
                        </a:rPr>
                        <a:t>3.500</a:t>
                      </a:r>
                      <a:endParaRPr sz="12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rowSpan="2">
                  <a:txBody>
                    <a:bodyPr/>
                    <a:lstStyle/>
                    <a:p>
                      <a:pPr marR="1905" algn="ctr">
                        <a:lnSpc>
                          <a:spcPct val="100000"/>
                        </a:lnSpc>
                      </a:pPr>
                      <a:r>
                        <a:rPr sz="1200" dirty="0">
                          <a:latin typeface="Arial"/>
                          <a:cs typeface="Arial"/>
                        </a:rPr>
                        <a:t>4</a:t>
                      </a:r>
                      <a:endParaRPr sz="1200">
                        <a:latin typeface="Arial"/>
                        <a:cs typeface="Arial"/>
                      </a:endParaRPr>
                    </a:p>
                    <a:p>
                      <a:pPr marR="1905" algn="ctr">
                        <a:lnSpc>
                          <a:spcPts val="1045"/>
                        </a:lnSpc>
                      </a:pPr>
                      <a:r>
                        <a:rPr sz="1200" dirty="0">
                          <a:latin typeface="Arial"/>
                          <a:cs typeface="Arial"/>
                        </a:rPr>
                        <a:t>(Very</a:t>
                      </a:r>
                      <a:r>
                        <a:rPr sz="1200" spc="5" dirty="0">
                          <a:latin typeface="Arial"/>
                          <a:cs typeface="Arial"/>
                        </a:rPr>
                        <a:t> </a:t>
                      </a:r>
                      <a:r>
                        <a:rPr sz="1200" spc="0" dirty="0">
                          <a:latin typeface="Arial"/>
                          <a:cs typeface="Arial"/>
                        </a:rPr>
                        <a:t>Sa</a:t>
                      </a:r>
                      <a:r>
                        <a:rPr sz="1200" spc="-10" dirty="0">
                          <a:latin typeface="Arial"/>
                          <a:cs typeface="Arial"/>
                        </a:rPr>
                        <a:t>t</a:t>
                      </a:r>
                      <a:r>
                        <a:rPr sz="1200" spc="0" dirty="0">
                          <a:latin typeface="Arial"/>
                          <a:cs typeface="Arial"/>
                        </a:rPr>
                        <a:t>i</a:t>
                      </a:r>
                      <a:r>
                        <a:rPr sz="1200" spc="5" dirty="0">
                          <a:latin typeface="Arial"/>
                          <a:cs typeface="Arial"/>
                        </a:rPr>
                        <a:t>s</a:t>
                      </a:r>
                      <a:r>
                        <a:rPr sz="1200" spc="-10" dirty="0">
                          <a:latin typeface="Arial"/>
                          <a:cs typeface="Arial"/>
                        </a:rPr>
                        <a:t>f</a:t>
                      </a:r>
                      <a:r>
                        <a:rPr sz="1200" spc="0" dirty="0">
                          <a:latin typeface="Arial"/>
                          <a:cs typeface="Arial"/>
                        </a:rPr>
                        <a:t>a</a:t>
                      </a:r>
                      <a:r>
                        <a:rPr sz="1200" spc="5" dirty="0">
                          <a:latin typeface="Arial"/>
                          <a:cs typeface="Arial"/>
                        </a:rPr>
                        <a:t>c</a:t>
                      </a:r>
                      <a:r>
                        <a:rPr sz="1200" spc="-10" dirty="0">
                          <a:latin typeface="Arial"/>
                          <a:cs typeface="Arial"/>
                        </a:rPr>
                        <a:t>t</a:t>
                      </a:r>
                      <a:r>
                        <a:rPr sz="1200" spc="0" dirty="0">
                          <a:latin typeface="Arial"/>
                          <a:cs typeface="Arial"/>
                        </a:rPr>
                        <a:t>or</a:t>
                      </a:r>
                      <a:r>
                        <a:rPr sz="1200" spc="5" dirty="0">
                          <a:latin typeface="Arial"/>
                          <a:cs typeface="Arial"/>
                        </a:rPr>
                        <a:t>y</a:t>
                      </a:r>
                      <a:r>
                        <a:rPr sz="1200" spc="0" dirty="0">
                          <a:latin typeface="Arial"/>
                          <a:cs typeface="Arial"/>
                        </a:rPr>
                        <a:t>)</a:t>
                      </a:r>
                      <a:endParaRPr sz="12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191973">
                <a:tc>
                  <a:txBody>
                    <a:bodyPr/>
                    <a:lstStyle/>
                    <a:p>
                      <a:pPr marL="64769">
                        <a:lnSpc>
                          <a:spcPct val="100000"/>
                        </a:lnSpc>
                      </a:pPr>
                      <a:r>
                        <a:rPr sz="1200" dirty="0">
                          <a:latin typeface="Arial"/>
                          <a:cs typeface="Arial"/>
                        </a:rPr>
                        <a:t>C</a:t>
                      </a:r>
                      <a:r>
                        <a:rPr sz="1200" spc="-10" dirty="0">
                          <a:latin typeface="Arial"/>
                          <a:cs typeface="Arial"/>
                        </a:rPr>
                        <a:t>O</a:t>
                      </a:r>
                      <a:r>
                        <a:rPr sz="1200" spc="0" dirty="0">
                          <a:latin typeface="Arial"/>
                          <a:cs typeface="Arial"/>
                        </a:rPr>
                        <a:t>T Rating S</a:t>
                      </a:r>
                      <a:r>
                        <a:rPr sz="1200" spc="-10" dirty="0">
                          <a:latin typeface="Arial"/>
                          <a:cs typeface="Arial"/>
                        </a:rPr>
                        <a:t>h</a:t>
                      </a:r>
                      <a:r>
                        <a:rPr sz="1200" spc="0" dirty="0">
                          <a:latin typeface="Arial"/>
                          <a:cs typeface="Arial"/>
                        </a:rPr>
                        <a:t>eet</a:t>
                      </a:r>
                      <a:r>
                        <a:rPr sz="1200" spc="-10" dirty="0">
                          <a:latin typeface="Arial"/>
                          <a:cs typeface="Arial"/>
                        </a:rPr>
                        <a:t> </a:t>
                      </a:r>
                      <a:r>
                        <a:rPr sz="1200" spc="0" dirty="0">
                          <a:latin typeface="Arial"/>
                          <a:cs typeface="Arial"/>
                        </a:rPr>
                        <a:t>2</a:t>
                      </a:r>
                      <a:endParaRPr sz="12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0" algn="ctr">
                        <a:lnSpc>
                          <a:spcPct val="100000"/>
                        </a:lnSpc>
                      </a:pPr>
                      <a:r>
                        <a:rPr sz="1100" dirty="0">
                          <a:latin typeface="Arial"/>
                          <a:cs typeface="Arial"/>
                        </a:rPr>
                        <a:t>6</a:t>
                      </a:r>
                      <a:endParaRPr sz="11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R="5080" algn="ctr">
                        <a:lnSpc>
                          <a:spcPct val="100000"/>
                        </a:lnSpc>
                      </a:pPr>
                      <a:r>
                        <a:rPr sz="1200" dirty="0">
                          <a:latin typeface="Arial"/>
                          <a:cs typeface="Arial"/>
                        </a:rPr>
                        <a:t>3</a:t>
                      </a: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vMerge="1">
                  <a:txBody>
                    <a:bodyPr/>
                    <a:lstStyle/>
                    <a:p>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vMerge="1">
                  <a:txBody>
                    <a:bodyPr/>
                    <a:lstStyle/>
                    <a:p>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bl>
          </a:graphicData>
        </a:graphic>
      </p:graphicFrame>
      <p:graphicFrame>
        <p:nvGraphicFramePr>
          <p:cNvPr id="7" name="object 7"/>
          <p:cNvGraphicFramePr>
            <a:graphicFrameLocks noGrp="1"/>
          </p:cNvGraphicFramePr>
          <p:nvPr>
            <p:extLst>
              <p:ext uri="{D42A27DB-BD31-4B8C-83A1-F6EECF244321}">
                <p14:modId xmlns:p14="http://schemas.microsoft.com/office/powerpoint/2010/main" val="3356082797"/>
              </p:ext>
            </p:extLst>
          </p:nvPr>
        </p:nvGraphicFramePr>
        <p:xfrm>
          <a:off x="12547600" y="9180950"/>
          <a:ext cx="4343400" cy="1335023"/>
        </p:xfrm>
        <a:graphic>
          <a:graphicData uri="http://schemas.openxmlformats.org/drawingml/2006/table">
            <a:tbl>
              <a:tblPr firstRow="1" bandRow="1">
                <a:tableStyleId>{2D5ABB26-0587-4C30-8999-92F81FD0307C}</a:tableStyleId>
              </a:tblPr>
              <a:tblGrid>
                <a:gridCol w="2698874">
                  <a:extLst>
                    <a:ext uri="{9D8B030D-6E8A-4147-A177-3AD203B41FA5}">
                      <a16:colId xmlns:a16="http://schemas.microsoft.com/office/drawing/2014/main" val="20000"/>
                    </a:ext>
                  </a:extLst>
                </a:gridCol>
                <a:gridCol w="1644526">
                  <a:extLst>
                    <a:ext uri="{9D8B030D-6E8A-4147-A177-3AD203B41FA5}">
                      <a16:colId xmlns:a16="http://schemas.microsoft.com/office/drawing/2014/main" val="20001"/>
                    </a:ext>
                  </a:extLst>
                </a:gridCol>
              </a:tblGrid>
              <a:tr h="268223">
                <a:tc gridSpan="2">
                  <a:txBody>
                    <a:bodyPr/>
                    <a:lstStyle/>
                    <a:p>
                      <a:pPr marL="488315" marR="493395" indent="203835">
                        <a:lnSpc>
                          <a:spcPts val="1030"/>
                        </a:lnSpc>
                      </a:pPr>
                      <a:r>
                        <a:rPr sz="1400" b="1" dirty="0">
                          <a:latin typeface="Arial"/>
                          <a:cs typeface="Arial"/>
                        </a:rPr>
                        <a:t>RPMS Rating Transmu</a:t>
                      </a:r>
                      <a:r>
                        <a:rPr sz="1400" b="1" spc="-10" dirty="0">
                          <a:latin typeface="Arial"/>
                          <a:cs typeface="Arial"/>
                        </a:rPr>
                        <a:t>t</a:t>
                      </a:r>
                      <a:r>
                        <a:rPr sz="1400" b="1" spc="0" dirty="0">
                          <a:latin typeface="Arial"/>
                          <a:cs typeface="Arial"/>
                        </a:rPr>
                        <a:t>ation </a:t>
                      </a:r>
                      <a:r>
                        <a:rPr sz="1400" b="1" spc="-10" dirty="0">
                          <a:latin typeface="Arial"/>
                          <a:cs typeface="Arial"/>
                        </a:rPr>
                        <a:t>T</a:t>
                      </a:r>
                      <a:r>
                        <a:rPr sz="1400" b="1" spc="0" dirty="0">
                          <a:latin typeface="Arial"/>
                          <a:cs typeface="Arial"/>
                        </a:rPr>
                        <a:t>able</a:t>
                      </a:r>
                      <a:endParaRPr sz="14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0"/>
                  </a:ext>
                </a:extLst>
              </a:tr>
              <a:tr h="193547">
                <a:tc>
                  <a:txBody>
                    <a:bodyPr/>
                    <a:lstStyle/>
                    <a:p>
                      <a:pPr marL="62865">
                        <a:lnSpc>
                          <a:spcPct val="100000"/>
                        </a:lnSpc>
                      </a:pPr>
                      <a:r>
                        <a:rPr sz="1400" spc="-5" dirty="0">
                          <a:latin typeface="Arial"/>
                          <a:cs typeface="Arial"/>
                        </a:rPr>
                        <a:t>O</a:t>
                      </a:r>
                      <a:r>
                        <a:rPr sz="1400" spc="0" dirty="0">
                          <a:latin typeface="Arial"/>
                          <a:cs typeface="Arial"/>
                        </a:rPr>
                        <a:t>ut</a:t>
                      </a:r>
                      <a:r>
                        <a:rPr sz="1400" spc="5" dirty="0">
                          <a:latin typeface="Arial"/>
                          <a:cs typeface="Arial"/>
                        </a:rPr>
                        <a:t>s</a:t>
                      </a:r>
                      <a:r>
                        <a:rPr sz="1400" spc="0" dirty="0">
                          <a:latin typeface="Arial"/>
                          <a:cs typeface="Arial"/>
                        </a:rPr>
                        <a:t>ta</a:t>
                      </a:r>
                      <a:r>
                        <a:rPr sz="1400" spc="-10" dirty="0">
                          <a:latin typeface="Arial"/>
                          <a:cs typeface="Arial"/>
                        </a:rPr>
                        <a:t>n</a:t>
                      </a:r>
                      <a:r>
                        <a:rPr sz="1400" spc="0" dirty="0">
                          <a:latin typeface="Arial"/>
                          <a:cs typeface="Arial"/>
                        </a:rPr>
                        <a:t>di</a:t>
                      </a:r>
                      <a:r>
                        <a:rPr sz="1400" spc="-10" dirty="0">
                          <a:latin typeface="Arial"/>
                          <a:cs typeface="Arial"/>
                        </a:rPr>
                        <a:t>n</a:t>
                      </a:r>
                      <a:r>
                        <a:rPr sz="1400" spc="0" dirty="0">
                          <a:latin typeface="Arial"/>
                          <a:cs typeface="Arial"/>
                        </a:rPr>
                        <a:t>g (5)</a:t>
                      </a:r>
                      <a:endParaRPr sz="1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400" dirty="0">
                          <a:latin typeface="Arial"/>
                          <a:cs typeface="Arial"/>
                        </a:rPr>
                        <a:t>4.50</a:t>
                      </a:r>
                      <a:r>
                        <a:rPr sz="1400" spc="5" dirty="0">
                          <a:latin typeface="Arial"/>
                          <a:cs typeface="Arial"/>
                        </a:rPr>
                        <a:t>0</a:t>
                      </a:r>
                      <a:r>
                        <a:rPr sz="1400" spc="-15" dirty="0">
                          <a:latin typeface="Arial"/>
                          <a:cs typeface="Arial"/>
                        </a:rPr>
                        <a:t>-</a:t>
                      </a:r>
                      <a:r>
                        <a:rPr sz="1400" spc="0" dirty="0">
                          <a:latin typeface="Arial"/>
                          <a:cs typeface="Arial"/>
                        </a:rPr>
                        <a:t>5.0</a:t>
                      </a:r>
                      <a:r>
                        <a:rPr sz="1400" spc="-10" dirty="0">
                          <a:latin typeface="Arial"/>
                          <a:cs typeface="Arial"/>
                        </a:rPr>
                        <a:t>0</a:t>
                      </a:r>
                      <a:r>
                        <a:rPr sz="1400" spc="0" dirty="0">
                          <a:latin typeface="Arial"/>
                          <a:cs typeface="Arial"/>
                        </a:rPr>
                        <a:t>0</a:t>
                      </a:r>
                      <a:endParaRPr sz="1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191973">
                <a:tc>
                  <a:txBody>
                    <a:bodyPr/>
                    <a:lstStyle/>
                    <a:p>
                      <a:pPr marL="62865">
                        <a:lnSpc>
                          <a:spcPct val="100000"/>
                        </a:lnSpc>
                      </a:pPr>
                      <a:r>
                        <a:rPr sz="1400" dirty="0">
                          <a:latin typeface="Arial"/>
                          <a:cs typeface="Arial"/>
                        </a:rPr>
                        <a:t>Very</a:t>
                      </a:r>
                      <a:r>
                        <a:rPr sz="1400" spc="5" dirty="0">
                          <a:latin typeface="Arial"/>
                          <a:cs typeface="Arial"/>
                        </a:rPr>
                        <a:t> </a:t>
                      </a:r>
                      <a:r>
                        <a:rPr sz="1400" spc="0" dirty="0">
                          <a:latin typeface="Arial"/>
                          <a:cs typeface="Arial"/>
                        </a:rPr>
                        <a:t>Sa</a:t>
                      </a:r>
                      <a:r>
                        <a:rPr sz="1400" spc="-10" dirty="0">
                          <a:latin typeface="Arial"/>
                          <a:cs typeface="Arial"/>
                        </a:rPr>
                        <a:t>t</a:t>
                      </a:r>
                      <a:r>
                        <a:rPr sz="1400" spc="0" dirty="0">
                          <a:latin typeface="Arial"/>
                          <a:cs typeface="Arial"/>
                        </a:rPr>
                        <a:t>i</a:t>
                      </a:r>
                      <a:r>
                        <a:rPr sz="1400" spc="5" dirty="0">
                          <a:latin typeface="Arial"/>
                          <a:cs typeface="Arial"/>
                        </a:rPr>
                        <a:t>s</a:t>
                      </a:r>
                      <a:r>
                        <a:rPr sz="1400" spc="-10" dirty="0">
                          <a:latin typeface="Arial"/>
                          <a:cs typeface="Arial"/>
                        </a:rPr>
                        <a:t>f</a:t>
                      </a:r>
                      <a:r>
                        <a:rPr sz="1400" spc="0" dirty="0">
                          <a:latin typeface="Arial"/>
                          <a:cs typeface="Arial"/>
                        </a:rPr>
                        <a:t>a</a:t>
                      </a:r>
                      <a:r>
                        <a:rPr sz="1400" spc="5" dirty="0">
                          <a:latin typeface="Arial"/>
                          <a:cs typeface="Arial"/>
                        </a:rPr>
                        <a:t>c</a:t>
                      </a:r>
                      <a:r>
                        <a:rPr sz="1400" spc="-10" dirty="0">
                          <a:latin typeface="Arial"/>
                          <a:cs typeface="Arial"/>
                        </a:rPr>
                        <a:t>t</a:t>
                      </a:r>
                      <a:r>
                        <a:rPr sz="1400" spc="0" dirty="0">
                          <a:latin typeface="Arial"/>
                          <a:cs typeface="Arial"/>
                        </a:rPr>
                        <a:t>ory</a:t>
                      </a:r>
                      <a:r>
                        <a:rPr sz="1400" spc="5" dirty="0">
                          <a:latin typeface="Arial"/>
                          <a:cs typeface="Arial"/>
                        </a:rPr>
                        <a:t> </a:t>
                      </a:r>
                      <a:r>
                        <a:rPr sz="1400" spc="-10" dirty="0">
                          <a:latin typeface="Arial"/>
                          <a:cs typeface="Arial"/>
                        </a:rPr>
                        <a:t>(</a:t>
                      </a:r>
                      <a:r>
                        <a:rPr sz="1400" spc="0" dirty="0">
                          <a:latin typeface="Arial"/>
                          <a:cs typeface="Arial"/>
                        </a:rPr>
                        <a:t>4)</a:t>
                      </a:r>
                      <a:endParaRPr sz="1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400" dirty="0">
                          <a:latin typeface="Arial"/>
                          <a:cs typeface="Arial"/>
                        </a:rPr>
                        <a:t>3.50</a:t>
                      </a:r>
                      <a:r>
                        <a:rPr sz="1400" spc="5" dirty="0">
                          <a:latin typeface="Arial"/>
                          <a:cs typeface="Arial"/>
                        </a:rPr>
                        <a:t>0</a:t>
                      </a:r>
                      <a:r>
                        <a:rPr sz="1400" spc="-15" dirty="0">
                          <a:latin typeface="Arial"/>
                          <a:cs typeface="Arial"/>
                        </a:rPr>
                        <a:t>-</a:t>
                      </a:r>
                      <a:r>
                        <a:rPr sz="1400" spc="0" dirty="0">
                          <a:latin typeface="Arial"/>
                          <a:cs typeface="Arial"/>
                        </a:rPr>
                        <a:t>4.4</a:t>
                      </a:r>
                      <a:r>
                        <a:rPr sz="1400" spc="-10" dirty="0">
                          <a:latin typeface="Arial"/>
                          <a:cs typeface="Arial"/>
                        </a:rPr>
                        <a:t>9</a:t>
                      </a:r>
                      <a:r>
                        <a:rPr sz="1400" spc="0" dirty="0">
                          <a:latin typeface="Arial"/>
                          <a:cs typeface="Arial"/>
                        </a:rPr>
                        <a:t>9</a:t>
                      </a:r>
                      <a:endParaRPr sz="1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r h="192024">
                <a:tc>
                  <a:txBody>
                    <a:bodyPr/>
                    <a:lstStyle/>
                    <a:p>
                      <a:pPr marL="62865">
                        <a:lnSpc>
                          <a:spcPct val="100000"/>
                        </a:lnSpc>
                      </a:pPr>
                      <a:r>
                        <a:rPr sz="1400" dirty="0">
                          <a:latin typeface="Arial"/>
                          <a:cs typeface="Arial"/>
                        </a:rPr>
                        <a:t>Sat</a:t>
                      </a:r>
                      <a:r>
                        <a:rPr sz="1400" spc="5" dirty="0">
                          <a:latin typeface="Arial"/>
                          <a:cs typeface="Arial"/>
                        </a:rPr>
                        <a:t>is</a:t>
                      </a:r>
                      <a:r>
                        <a:rPr sz="1400" spc="-10" dirty="0">
                          <a:latin typeface="Arial"/>
                          <a:cs typeface="Arial"/>
                        </a:rPr>
                        <a:t>f</a:t>
                      </a:r>
                      <a:r>
                        <a:rPr sz="1400" spc="0" dirty="0">
                          <a:latin typeface="Arial"/>
                          <a:cs typeface="Arial"/>
                        </a:rPr>
                        <a:t>a</a:t>
                      </a:r>
                      <a:r>
                        <a:rPr sz="1400" spc="5" dirty="0">
                          <a:latin typeface="Arial"/>
                          <a:cs typeface="Arial"/>
                        </a:rPr>
                        <a:t>c</a:t>
                      </a:r>
                      <a:r>
                        <a:rPr sz="1400" spc="-10" dirty="0">
                          <a:latin typeface="Arial"/>
                          <a:cs typeface="Arial"/>
                        </a:rPr>
                        <a:t>t</a:t>
                      </a:r>
                      <a:r>
                        <a:rPr sz="1400" spc="0" dirty="0">
                          <a:latin typeface="Arial"/>
                          <a:cs typeface="Arial"/>
                        </a:rPr>
                        <a:t>ory</a:t>
                      </a:r>
                      <a:r>
                        <a:rPr sz="1400" spc="5" dirty="0">
                          <a:latin typeface="Arial"/>
                          <a:cs typeface="Arial"/>
                        </a:rPr>
                        <a:t> </a:t>
                      </a:r>
                      <a:r>
                        <a:rPr sz="1400" spc="-10" dirty="0">
                          <a:latin typeface="Arial"/>
                          <a:cs typeface="Arial"/>
                        </a:rPr>
                        <a:t>(</a:t>
                      </a:r>
                      <a:r>
                        <a:rPr sz="1400" spc="0" dirty="0">
                          <a:latin typeface="Arial"/>
                          <a:cs typeface="Arial"/>
                        </a:rPr>
                        <a:t>3)</a:t>
                      </a:r>
                      <a:endParaRPr sz="1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400" dirty="0">
                          <a:latin typeface="Arial"/>
                          <a:cs typeface="Arial"/>
                        </a:rPr>
                        <a:t>2.50</a:t>
                      </a:r>
                      <a:r>
                        <a:rPr sz="1400" spc="5" dirty="0">
                          <a:latin typeface="Arial"/>
                          <a:cs typeface="Arial"/>
                        </a:rPr>
                        <a:t>0</a:t>
                      </a:r>
                      <a:r>
                        <a:rPr sz="1400" spc="-15" dirty="0">
                          <a:latin typeface="Arial"/>
                          <a:cs typeface="Arial"/>
                        </a:rPr>
                        <a:t>-</a:t>
                      </a:r>
                      <a:r>
                        <a:rPr sz="1400" spc="0" dirty="0">
                          <a:latin typeface="Arial"/>
                          <a:cs typeface="Arial"/>
                        </a:rPr>
                        <a:t>3.4</a:t>
                      </a:r>
                      <a:r>
                        <a:rPr sz="1400" spc="-10" dirty="0">
                          <a:latin typeface="Arial"/>
                          <a:cs typeface="Arial"/>
                        </a:rPr>
                        <a:t>9</a:t>
                      </a:r>
                      <a:r>
                        <a:rPr sz="1400" spc="0" dirty="0">
                          <a:latin typeface="Arial"/>
                          <a:cs typeface="Arial"/>
                        </a:rPr>
                        <a:t>9</a:t>
                      </a:r>
                      <a:endParaRPr sz="1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3"/>
                  </a:ext>
                </a:extLst>
              </a:tr>
              <a:tr h="192023">
                <a:tc>
                  <a:txBody>
                    <a:bodyPr/>
                    <a:lstStyle/>
                    <a:p>
                      <a:pPr marL="62865">
                        <a:lnSpc>
                          <a:spcPct val="100000"/>
                        </a:lnSpc>
                      </a:pPr>
                      <a:r>
                        <a:rPr sz="1400" dirty="0">
                          <a:latin typeface="Arial"/>
                          <a:cs typeface="Arial"/>
                        </a:rPr>
                        <a:t>Un</a:t>
                      </a:r>
                      <a:r>
                        <a:rPr sz="1400" spc="5" dirty="0">
                          <a:latin typeface="Arial"/>
                          <a:cs typeface="Arial"/>
                        </a:rPr>
                        <a:t>s</a:t>
                      </a:r>
                      <a:r>
                        <a:rPr sz="1400" spc="0" dirty="0">
                          <a:latin typeface="Arial"/>
                          <a:cs typeface="Arial"/>
                        </a:rPr>
                        <a:t>at</a:t>
                      </a:r>
                      <a:r>
                        <a:rPr sz="1400" spc="-10" dirty="0">
                          <a:latin typeface="Arial"/>
                          <a:cs typeface="Arial"/>
                        </a:rPr>
                        <a:t>i</a:t>
                      </a:r>
                      <a:r>
                        <a:rPr sz="1400" spc="5" dirty="0">
                          <a:latin typeface="Arial"/>
                          <a:cs typeface="Arial"/>
                        </a:rPr>
                        <a:t>s</a:t>
                      </a:r>
                      <a:r>
                        <a:rPr sz="1400" spc="0" dirty="0">
                          <a:latin typeface="Arial"/>
                          <a:cs typeface="Arial"/>
                        </a:rPr>
                        <a:t>f</a:t>
                      </a:r>
                      <a:r>
                        <a:rPr sz="1400" spc="-10" dirty="0">
                          <a:latin typeface="Arial"/>
                          <a:cs typeface="Arial"/>
                        </a:rPr>
                        <a:t>a</a:t>
                      </a:r>
                      <a:r>
                        <a:rPr sz="1400" spc="5" dirty="0">
                          <a:latin typeface="Arial"/>
                          <a:cs typeface="Arial"/>
                        </a:rPr>
                        <a:t>c</a:t>
                      </a:r>
                      <a:r>
                        <a:rPr sz="1400" spc="0" dirty="0">
                          <a:latin typeface="Arial"/>
                          <a:cs typeface="Arial"/>
                        </a:rPr>
                        <a:t>to</a:t>
                      </a:r>
                      <a:r>
                        <a:rPr sz="1400" spc="-15" dirty="0">
                          <a:latin typeface="Arial"/>
                          <a:cs typeface="Arial"/>
                        </a:rPr>
                        <a:t>r</a:t>
                      </a:r>
                      <a:r>
                        <a:rPr sz="1400" spc="0" dirty="0">
                          <a:latin typeface="Arial"/>
                          <a:cs typeface="Arial"/>
                        </a:rPr>
                        <a:t>y</a:t>
                      </a:r>
                      <a:r>
                        <a:rPr sz="1400" spc="5" dirty="0">
                          <a:latin typeface="Arial"/>
                          <a:cs typeface="Arial"/>
                        </a:rPr>
                        <a:t> </a:t>
                      </a:r>
                      <a:r>
                        <a:rPr sz="1400" spc="0" dirty="0">
                          <a:latin typeface="Arial"/>
                          <a:cs typeface="Arial"/>
                        </a:rPr>
                        <a:t>(2)</a:t>
                      </a:r>
                      <a:endParaRPr sz="1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a:lnSpc>
                          <a:spcPct val="100000"/>
                        </a:lnSpc>
                      </a:pPr>
                      <a:r>
                        <a:rPr sz="1400" dirty="0">
                          <a:latin typeface="Arial"/>
                          <a:cs typeface="Arial"/>
                        </a:rPr>
                        <a:t>1.50</a:t>
                      </a:r>
                      <a:r>
                        <a:rPr sz="1400" spc="5" dirty="0">
                          <a:latin typeface="Arial"/>
                          <a:cs typeface="Arial"/>
                        </a:rPr>
                        <a:t>0</a:t>
                      </a:r>
                      <a:r>
                        <a:rPr sz="1400" spc="-15" dirty="0">
                          <a:latin typeface="Arial"/>
                          <a:cs typeface="Arial"/>
                        </a:rPr>
                        <a:t>-</a:t>
                      </a:r>
                      <a:r>
                        <a:rPr sz="1400" spc="0" dirty="0">
                          <a:latin typeface="Arial"/>
                          <a:cs typeface="Arial"/>
                        </a:rPr>
                        <a:t>2.4</a:t>
                      </a:r>
                      <a:r>
                        <a:rPr sz="1400" spc="-10" dirty="0">
                          <a:latin typeface="Arial"/>
                          <a:cs typeface="Arial"/>
                        </a:rPr>
                        <a:t>9</a:t>
                      </a:r>
                      <a:r>
                        <a:rPr sz="1400" spc="0" dirty="0">
                          <a:latin typeface="Arial"/>
                          <a:cs typeface="Arial"/>
                        </a:rPr>
                        <a:t>9</a:t>
                      </a:r>
                      <a:endParaRPr sz="1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4"/>
                  </a:ext>
                </a:extLst>
              </a:tr>
              <a:tr h="193548">
                <a:tc>
                  <a:txBody>
                    <a:bodyPr/>
                    <a:lstStyle/>
                    <a:p>
                      <a:pPr marL="62865">
                        <a:lnSpc>
                          <a:spcPct val="100000"/>
                        </a:lnSpc>
                      </a:pPr>
                      <a:r>
                        <a:rPr sz="1400" dirty="0">
                          <a:latin typeface="Arial"/>
                          <a:cs typeface="Arial"/>
                        </a:rPr>
                        <a:t>Poor (</a:t>
                      </a:r>
                      <a:r>
                        <a:rPr sz="1400" spc="5" dirty="0">
                          <a:latin typeface="Arial"/>
                          <a:cs typeface="Arial"/>
                        </a:rPr>
                        <a:t>1</a:t>
                      </a:r>
                      <a:r>
                        <a:rPr sz="1400" spc="0" dirty="0">
                          <a:latin typeface="Arial"/>
                          <a:cs typeface="Arial"/>
                        </a:rPr>
                        <a:t>)</a:t>
                      </a:r>
                      <a:endParaRPr sz="14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tc>
                  <a:txBody>
                    <a:bodyPr/>
                    <a:lstStyle/>
                    <a:p>
                      <a:pPr marL="64769">
                        <a:lnSpc>
                          <a:spcPct val="100000"/>
                        </a:lnSpc>
                      </a:pPr>
                      <a:r>
                        <a:rPr sz="1400" dirty="0">
                          <a:latin typeface="Arial"/>
                          <a:cs typeface="Arial"/>
                        </a:rPr>
                        <a:t>1.00</a:t>
                      </a:r>
                      <a:r>
                        <a:rPr sz="1400" spc="5" dirty="0">
                          <a:latin typeface="Arial"/>
                          <a:cs typeface="Arial"/>
                        </a:rPr>
                        <a:t>0</a:t>
                      </a:r>
                      <a:r>
                        <a:rPr sz="1400" spc="-15" dirty="0">
                          <a:latin typeface="Arial"/>
                          <a:cs typeface="Arial"/>
                        </a:rPr>
                        <a:t>-</a:t>
                      </a:r>
                      <a:r>
                        <a:rPr sz="1400" spc="0" dirty="0">
                          <a:latin typeface="Arial"/>
                          <a:cs typeface="Arial"/>
                        </a:rPr>
                        <a:t>1.4</a:t>
                      </a:r>
                      <a:r>
                        <a:rPr sz="1400" spc="-10" dirty="0">
                          <a:latin typeface="Arial"/>
                          <a:cs typeface="Arial"/>
                        </a:rPr>
                        <a:t>9</a:t>
                      </a:r>
                      <a:r>
                        <a:rPr sz="1400" spc="0" dirty="0">
                          <a:latin typeface="Arial"/>
                          <a:cs typeface="Arial"/>
                        </a:rPr>
                        <a:t>9</a:t>
                      </a:r>
                      <a:endParaRPr sz="1400" dirty="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17905" y="10444887"/>
            <a:ext cx="3812412" cy="413613"/>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txBox="1"/>
          <p:nvPr/>
        </p:nvSpPr>
        <p:spPr>
          <a:xfrm>
            <a:off x="564787" y="324063"/>
            <a:ext cx="18078813" cy="761787"/>
          </a:xfrm>
          <a:prstGeom prst="rect">
            <a:avLst/>
          </a:prstGeom>
        </p:spPr>
        <p:txBody>
          <a:bodyPr vert="horz" wrap="square" lIns="0" tIns="0" rIns="0" bIns="0" rtlCol="0">
            <a:noAutofit/>
          </a:bodyPr>
          <a:lstStyle/>
          <a:p>
            <a:pPr marL="12700"/>
            <a:r>
              <a:rPr b="1" dirty="0">
                <a:latin typeface="Arial"/>
                <a:cs typeface="Arial"/>
              </a:rPr>
              <a:t>K</a:t>
            </a:r>
            <a:r>
              <a:rPr b="1" spc="-10" dirty="0">
                <a:latin typeface="Arial"/>
                <a:cs typeface="Arial"/>
              </a:rPr>
              <a:t>R</a:t>
            </a:r>
            <a:r>
              <a:rPr b="1" dirty="0">
                <a:latin typeface="Arial"/>
                <a:cs typeface="Arial"/>
              </a:rPr>
              <a:t>A 1:</a:t>
            </a:r>
            <a:r>
              <a:rPr b="1" spc="5" dirty="0">
                <a:latin typeface="Arial"/>
                <a:cs typeface="Arial"/>
              </a:rPr>
              <a:t> </a:t>
            </a:r>
            <a:r>
              <a:rPr b="1" dirty="0">
                <a:latin typeface="Arial"/>
                <a:cs typeface="Arial"/>
              </a:rPr>
              <a:t>C</a:t>
            </a:r>
            <a:r>
              <a:rPr b="1" spc="-10" dirty="0">
                <a:latin typeface="Arial"/>
                <a:cs typeface="Arial"/>
              </a:rPr>
              <a:t>o</a:t>
            </a:r>
            <a:r>
              <a:rPr b="1" spc="-5" dirty="0">
                <a:latin typeface="Arial"/>
                <a:cs typeface="Arial"/>
              </a:rPr>
              <a:t>n</a:t>
            </a:r>
            <a:r>
              <a:rPr b="1" dirty="0">
                <a:latin typeface="Arial"/>
                <a:cs typeface="Arial"/>
              </a:rPr>
              <a:t>t</a:t>
            </a:r>
            <a:r>
              <a:rPr b="1" spc="5" dirty="0">
                <a:latin typeface="Arial"/>
                <a:cs typeface="Arial"/>
              </a:rPr>
              <a:t>e</a:t>
            </a:r>
            <a:r>
              <a:rPr b="1" spc="-5" dirty="0">
                <a:latin typeface="Arial"/>
                <a:cs typeface="Arial"/>
              </a:rPr>
              <a:t>n</a:t>
            </a:r>
            <a:r>
              <a:rPr b="1" dirty="0">
                <a:latin typeface="Arial"/>
                <a:cs typeface="Arial"/>
              </a:rPr>
              <a:t>t</a:t>
            </a:r>
            <a:r>
              <a:rPr b="1" spc="-5" dirty="0">
                <a:latin typeface="Arial"/>
                <a:cs typeface="Arial"/>
              </a:rPr>
              <a:t> </a:t>
            </a:r>
            <a:r>
              <a:rPr b="1" dirty="0">
                <a:latin typeface="Arial"/>
                <a:cs typeface="Arial"/>
              </a:rPr>
              <a:t>K</a:t>
            </a:r>
            <a:r>
              <a:rPr b="1" spc="-10" dirty="0">
                <a:latin typeface="Arial"/>
                <a:cs typeface="Arial"/>
              </a:rPr>
              <a:t>n</a:t>
            </a:r>
            <a:r>
              <a:rPr b="1" spc="-5" dirty="0">
                <a:latin typeface="Arial"/>
                <a:cs typeface="Arial"/>
              </a:rPr>
              <a:t>o</a:t>
            </a:r>
            <a:r>
              <a:rPr b="1" dirty="0">
                <a:latin typeface="Arial"/>
                <a:cs typeface="Arial"/>
              </a:rPr>
              <a:t>wle</a:t>
            </a:r>
            <a:r>
              <a:rPr b="1" spc="-5" dirty="0">
                <a:latin typeface="Arial"/>
                <a:cs typeface="Arial"/>
              </a:rPr>
              <a:t>dg</a:t>
            </a:r>
            <a:r>
              <a:rPr b="1" dirty="0">
                <a:latin typeface="Arial"/>
                <a:cs typeface="Arial"/>
              </a:rPr>
              <a:t>e </a:t>
            </a:r>
            <a:r>
              <a:rPr b="1" spc="5" dirty="0">
                <a:latin typeface="Arial"/>
                <a:cs typeface="Arial"/>
              </a:rPr>
              <a:t>a</a:t>
            </a:r>
            <a:r>
              <a:rPr b="1" spc="-5" dirty="0">
                <a:latin typeface="Arial"/>
                <a:cs typeface="Arial"/>
              </a:rPr>
              <a:t>n</a:t>
            </a:r>
            <a:r>
              <a:rPr b="1" dirty="0">
                <a:latin typeface="Arial"/>
                <a:cs typeface="Arial"/>
              </a:rPr>
              <a:t>d</a:t>
            </a:r>
            <a:r>
              <a:rPr b="1" spc="-5" dirty="0">
                <a:latin typeface="Arial"/>
                <a:cs typeface="Arial"/>
              </a:rPr>
              <a:t> </a:t>
            </a:r>
            <a:r>
              <a:rPr b="1" dirty="0">
                <a:latin typeface="Arial"/>
                <a:cs typeface="Arial"/>
              </a:rPr>
              <a:t>Pe</a:t>
            </a:r>
            <a:r>
              <a:rPr b="1" spc="-5" dirty="0">
                <a:latin typeface="Arial"/>
                <a:cs typeface="Arial"/>
              </a:rPr>
              <a:t>d</a:t>
            </a:r>
            <a:r>
              <a:rPr b="1" dirty="0">
                <a:latin typeface="Arial"/>
                <a:cs typeface="Arial"/>
              </a:rPr>
              <a:t>a</a:t>
            </a:r>
            <a:r>
              <a:rPr b="1" spc="-5" dirty="0">
                <a:latin typeface="Arial"/>
                <a:cs typeface="Arial"/>
              </a:rPr>
              <a:t>gog</a:t>
            </a:r>
            <a:r>
              <a:rPr b="1" dirty="0">
                <a:latin typeface="Arial"/>
                <a:cs typeface="Arial"/>
              </a:rPr>
              <a:t>y</a:t>
            </a:r>
            <a:endParaRPr lang="en-US" b="1" dirty="0">
              <a:latin typeface="Arial"/>
              <a:cs typeface="Arial"/>
            </a:endParaRPr>
          </a:p>
          <a:p>
            <a:pPr marL="12700"/>
            <a:r>
              <a:rPr lang="en-US" sz="2800" b="1" dirty="0">
                <a:highlight>
                  <a:srgbClr val="FFFF00"/>
                </a:highlight>
                <a:latin typeface="Arial"/>
                <a:cs typeface="Arial"/>
              </a:rPr>
              <a:t>O</a:t>
            </a:r>
            <a:r>
              <a:rPr lang="en-US" sz="2800" b="1" spc="-10" dirty="0">
                <a:highlight>
                  <a:srgbClr val="FFFF00"/>
                </a:highlight>
                <a:latin typeface="Arial"/>
                <a:cs typeface="Arial"/>
              </a:rPr>
              <a:t>B</a:t>
            </a:r>
            <a:r>
              <a:rPr lang="en-US" sz="2800" b="1" spc="0" dirty="0">
                <a:highlight>
                  <a:srgbClr val="FFFF00"/>
                </a:highlight>
                <a:latin typeface="Arial"/>
                <a:cs typeface="Arial"/>
              </a:rPr>
              <a:t>J</a:t>
            </a:r>
            <a:r>
              <a:rPr lang="en-US" sz="2800" b="1" spc="-10" dirty="0">
                <a:highlight>
                  <a:srgbClr val="FFFF00"/>
                </a:highlight>
                <a:latin typeface="Arial"/>
                <a:cs typeface="Arial"/>
              </a:rPr>
              <a:t>EC</a:t>
            </a:r>
            <a:r>
              <a:rPr lang="en-US" sz="2800" b="1" spc="0" dirty="0">
                <a:highlight>
                  <a:srgbClr val="FFFF00"/>
                </a:highlight>
                <a:latin typeface="Arial"/>
                <a:cs typeface="Arial"/>
              </a:rPr>
              <a:t>TIVE </a:t>
            </a:r>
            <a:r>
              <a:rPr lang="en-US" sz="2800" b="1" dirty="0">
                <a:highlight>
                  <a:srgbClr val="FFFF00"/>
                </a:highlight>
                <a:latin typeface="Arial"/>
                <a:cs typeface="Arial"/>
              </a:rPr>
              <a:t>2.</a:t>
            </a:r>
            <a:r>
              <a:rPr lang="en-US" sz="2800" b="1" spc="5" dirty="0">
                <a:highlight>
                  <a:srgbClr val="FFFF00"/>
                </a:highlight>
                <a:latin typeface="Arial"/>
                <a:cs typeface="Arial"/>
              </a:rPr>
              <a:t> </a:t>
            </a:r>
            <a:r>
              <a:rPr lang="en-US" sz="2800" b="1" spc="-5" dirty="0">
                <a:highlight>
                  <a:srgbClr val="FFFF00"/>
                </a:highlight>
                <a:latin typeface="Arial"/>
                <a:cs typeface="Arial"/>
              </a:rPr>
              <a:t>E</a:t>
            </a:r>
            <a:r>
              <a:rPr lang="en-US" sz="2800" b="1" spc="0" dirty="0">
                <a:highlight>
                  <a:srgbClr val="FFFF00"/>
                </a:highlight>
                <a:latin typeface="Arial"/>
                <a:cs typeface="Arial"/>
              </a:rPr>
              <a:t>v</a:t>
            </a:r>
            <a:r>
              <a:rPr lang="en-US" sz="2800" b="1" spc="-5" dirty="0">
                <a:highlight>
                  <a:srgbClr val="FFFF00"/>
                </a:highlight>
                <a:latin typeface="Arial"/>
                <a:cs typeface="Arial"/>
              </a:rPr>
              <a:t>a</a:t>
            </a:r>
            <a:r>
              <a:rPr lang="en-US" sz="2800" b="1" spc="0" dirty="0">
                <a:highlight>
                  <a:srgbClr val="FFFF00"/>
                </a:highlight>
                <a:latin typeface="Arial"/>
                <a:cs typeface="Arial"/>
              </a:rPr>
              <a:t>l</a:t>
            </a:r>
            <a:r>
              <a:rPr lang="en-US" sz="2800" b="1" spc="-15" dirty="0">
                <a:highlight>
                  <a:srgbClr val="FFFF00"/>
                </a:highlight>
                <a:latin typeface="Arial"/>
                <a:cs typeface="Arial"/>
              </a:rPr>
              <a:t>u</a:t>
            </a:r>
            <a:r>
              <a:rPr lang="en-US" sz="2800" b="1" spc="0" dirty="0">
                <a:highlight>
                  <a:srgbClr val="FFFF00"/>
                </a:highlight>
                <a:latin typeface="Arial"/>
                <a:cs typeface="Arial"/>
              </a:rPr>
              <a:t>ated w</a:t>
            </a:r>
            <a:r>
              <a:rPr lang="en-US" sz="2800" b="1" spc="-10" dirty="0">
                <a:highlight>
                  <a:srgbClr val="FFFF00"/>
                </a:highlight>
                <a:latin typeface="Arial"/>
                <a:cs typeface="Arial"/>
              </a:rPr>
              <a:t>i</a:t>
            </a:r>
            <a:r>
              <a:rPr lang="en-US" sz="2800" b="1" spc="0" dirty="0">
                <a:highlight>
                  <a:srgbClr val="FFFF00"/>
                </a:highlight>
                <a:latin typeface="Arial"/>
                <a:cs typeface="Arial"/>
              </a:rPr>
              <a:t>th c</a:t>
            </a:r>
            <a:r>
              <a:rPr lang="en-US" sz="2800" b="1" spc="-5" dirty="0">
                <a:highlight>
                  <a:srgbClr val="FFFF00"/>
                </a:highlight>
                <a:latin typeface="Arial"/>
                <a:cs typeface="Arial"/>
              </a:rPr>
              <a:t>o</a:t>
            </a:r>
            <a:r>
              <a:rPr lang="en-US" sz="2800" b="1" spc="0" dirty="0">
                <a:highlight>
                  <a:srgbClr val="FFFF00"/>
                </a:highlight>
                <a:latin typeface="Arial"/>
                <a:cs typeface="Arial"/>
              </a:rPr>
              <a:t>lle</a:t>
            </a:r>
            <a:r>
              <a:rPr lang="en-US" sz="2800" b="1" spc="-5" dirty="0">
                <a:highlight>
                  <a:srgbClr val="FFFF00"/>
                </a:highlight>
                <a:latin typeface="Arial"/>
                <a:cs typeface="Arial"/>
              </a:rPr>
              <a:t>a</a:t>
            </a:r>
            <a:r>
              <a:rPr lang="en-US" sz="2800" b="1" spc="0" dirty="0">
                <a:highlight>
                  <a:srgbClr val="FFFF00"/>
                </a:highlight>
                <a:latin typeface="Arial"/>
                <a:cs typeface="Arial"/>
              </a:rPr>
              <a:t>g</a:t>
            </a:r>
            <a:r>
              <a:rPr lang="en-US" sz="2800" b="1" spc="-10" dirty="0">
                <a:highlight>
                  <a:srgbClr val="FFFF00"/>
                </a:highlight>
                <a:latin typeface="Arial"/>
                <a:cs typeface="Arial"/>
              </a:rPr>
              <a:t>u</a:t>
            </a:r>
            <a:r>
              <a:rPr lang="en-US" sz="2800" b="1" spc="0" dirty="0">
                <a:highlight>
                  <a:srgbClr val="FFFF00"/>
                </a:highlight>
                <a:latin typeface="Arial"/>
                <a:cs typeface="Arial"/>
              </a:rPr>
              <a:t>es</a:t>
            </a:r>
            <a:r>
              <a:rPr lang="en-US" sz="2800" b="1" spc="-10" dirty="0">
                <a:highlight>
                  <a:srgbClr val="FFFF00"/>
                </a:highlight>
                <a:latin typeface="Arial"/>
                <a:cs typeface="Arial"/>
              </a:rPr>
              <a:t> </a:t>
            </a:r>
            <a:r>
              <a:rPr lang="en-US" sz="2800" b="1" spc="0" dirty="0">
                <a:highlight>
                  <a:srgbClr val="FFFF00"/>
                </a:highlight>
                <a:latin typeface="Arial"/>
                <a:cs typeface="Arial"/>
              </a:rPr>
              <a:t>the ef</a:t>
            </a:r>
            <a:r>
              <a:rPr lang="en-US" sz="2800" b="1" spc="5" dirty="0">
                <a:highlight>
                  <a:srgbClr val="FFFF00"/>
                </a:highlight>
                <a:latin typeface="Arial"/>
                <a:cs typeface="Arial"/>
              </a:rPr>
              <a:t>f</a:t>
            </a:r>
            <a:r>
              <a:rPr lang="en-US" sz="2800" b="1" spc="0" dirty="0">
                <a:highlight>
                  <a:srgbClr val="FFFF00"/>
                </a:highlight>
                <a:latin typeface="Arial"/>
                <a:cs typeface="Arial"/>
              </a:rPr>
              <a:t>e</a:t>
            </a:r>
            <a:r>
              <a:rPr lang="en-US" sz="2800" b="1" spc="-5" dirty="0">
                <a:highlight>
                  <a:srgbClr val="FFFF00"/>
                </a:highlight>
                <a:latin typeface="Arial"/>
                <a:cs typeface="Arial"/>
              </a:rPr>
              <a:t>c</a:t>
            </a:r>
            <a:r>
              <a:rPr lang="en-US" sz="2800" b="1" spc="-10" dirty="0">
                <a:highlight>
                  <a:srgbClr val="FFFF00"/>
                </a:highlight>
                <a:latin typeface="Arial"/>
                <a:cs typeface="Arial"/>
              </a:rPr>
              <a:t>t</a:t>
            </a:r>
            <a:r>
              <a:rPr lang="en-US" sz="2800" b="1" spc="0" dirty="0">
                <a:highlight>
                  <a:srgbClr val="FFFF00"/>
                </a:highlight>
                <a:latin typeface="Arial"/>
                <a:cs typeface="Arial"/>
              </a:rPr>
              <a:t>iv</a:t>
            </a:r>
            <a:r>
              <a:rPr lang="en-US" sz="2800" b="1" spc="-5" dirty="0">
                <a:highlight>
                  <a:srgbClr val="FFFF00"/>
                </a:highlight>
                <a:latin typeface="Arial"/>
                <a:cs typeface="Arial"/>
              </a:rPr>
              <a:t>e</a:t>
            </a:r>
            <a:r>
              <a:rPr lang="en-US" sz="2800" b="1" spc="0" dirty="0">
                <a:highlight>
                  <a:srgbClr val="FFFF00"/>
                </a:highlight>
                <a:latin typeface="Arial"/>
                <a:cs typeface="Arial"/>
              </a:rPr>
              <a:t>n</a:t>
            </a:r>
            <a:r>
              <a:rPr lang="en-US" sz="2800" b="1" spc="-5" dirty="0">
                <a:highlight>
                  <a:srgbClr val="FFFF00"/>
                </a:highlight>
                <a:latin typeface="Arial"/>
                <a:cs typeface="Arial"/>
              </a:rPr>
              <a:t>e</a:t>
            </a:r>
            <a:r>
              <a:rPr lang="en-US" sz="2800" b="1" spc="0" dirty="0">
                <a:highlight>
                  <a:srgbClr val="FFFF00"/>
                </a:highlight>
                <a:latin typeface="Arial"/>
                <a:cs typeface="Arial"/>
              </a:rPr>
              <a:t>ss of</a:t>
            </a:r>
            <a:r>
              <a:rPr lang="en-US" sz="2800" b="1" spc="5" dirty="0">
                <a:highlight>
                  <a:srgbClr val="FFFF00"/>
                </a:highlight>
                <a:latin typeface="Arial"/>
                <a:cs typeface="Arial"/>
              </a:rPr>
              <a:t> </a:t>
            </a:r>
            <a:r>
              <a:rPr lang="en-US" sz="2800" b="1" spc="0" dirty="0">
                <a:highlight>
                  <a:srgbClr val="FFFF00"/>
                </a:highlight>
                <a:latin typeface="Arial"/>
                <a:cs typeface="Arial"/>
              </a:rPr>
              <a:t>t</a:t>
            </a:r>
            <a:r>
              <a:rPr lang="en-US" sz="2800" b="1" spc="-15" dirty="0">
                <a:highlight>
                  <a:srgbClr val="FFFF00"/>
                </a:highlight>
                <a:latin typeface="Arial"/>
                <a:cs typeface="Arial"/>
              </a:rPr>
              <a:t>e</a:t>
            </a:r>
            <a:r>
              <a:rPr lang="en-US" sz="2800" b="1" spc="0" dirty="0">
                <a:highlight>
                  <a:srgbClr val="FFFF00"/>
                </a:highlight>
                <a:latin typeface="Arial"/>
                <a:cs typeface="Arial"/>
              </a:rPr>
              <a:t>a</a:t>
            </a:r>
            <a:r>
              <a:rPr lang="en-US" sz="2800" b="1" spc="-5" dirty="0">
                <a:highlight>
                  <a:srgbClr val="FFFF00"/>
                </a:highlight>
                <a:latin typeface="Arial"/>
                <a:cs typeface="Arial"/>
              </a:rPr>
              <a:t>c</a:t>
            </a:r>
            <a:r>
              <a:rPr lang="en-US" sz="2800" b="1" spc="0" dirty="0">
                <a:highlight>
                  <a:srgbClr val="FFFF00"/>
                </a:highlight>
                <a:latin typeface="Arial"/>
                <a:cs typeface="Arial"/>
              </a:rPr>
              <a:t>hing strate</a:t>
            </a:r>
            <a:r>
              <a:rPr lang="en-US" sz="2800" b="1" spc="-15" dirty="0">
                <a:highlight>
                  <a:srgbClr val="FFFF00"/>
                </a:highlight>
                <a:latin typeface="Arial"/>
                <a:cs typeface="Arial"/>
              </a:rPr>
              <a:t>g</a:t>
            </a:r>
            <a:r>
              <a:rPr lang="en-US" sz="2800" b="1" spc="0" dirty="0">
                <a:highlight>
                  <a:srgbClr val="FFFF00"/>
                </a:highlight>
                <a:latin typeface="Arial"/>
                <a:cs typeface="Arial"/>
              </a:rPr>
              <a:t>ies</a:t>
            </a:r>
            <a:r>
              <a:rPr lang="en-US" sz="2800" b="1" spc="-10" dirty="0">
                <a:highlight>
                  <a:srgbClr val="FFFF00"/>
                </a:highlight>
                <a:latin typeface="Arial"/>
                <a:cs typeface="Arial"/>
              </a:rPr>
              <a:t> </a:t>
            </a:r>
            <a:r>
              <a:rPr lang="en-US" sz="2800" b="1" spc="0" dirty="0">
                <a:highlight>
                  <a:srgbClr val="FFFF00"/>
                </a:highlight>
                <a:latin typeface="Arial"/>
                <a:cs typeface="Arial"/>
              </a:rPr>
              <a:t>th</a:t>
            </a:r>
            <a:r>
              <a:rPr lang="en-US" sz="2800" b="1" spc="-5" dirty="0">
                <a:highlight>
                  <a:srgbClr val="FFFF00"/>
                </a:highlight>
                <a:latin typeface="Arial"/>
                <a:cs typeface="Arial"/>
              </a:rPr>
              <a:t>a</a:t>
            </a:r>
            <a:r>
              <a:rPr lang="en-US" sz="2800" b="1" spc="0" dirty="0">
                <a:highlight>
                  <a:srgbClr val="FFFF00"/>
                </a:highlight>
                <a:latin typeface="Arial"/>
                <a:cs typeface="Arial"/>
              </a:rPr>
              <a:t>t promote le</a:t>
            </a:r>
            <a:r>
              <a:rPr lang="en-US" sz="2800" b="1" spc="-5" dirty="0">
                <a:highlight>
                  <a:srgbClr val="FFFF00"/>
                </a:highlight>
                <a:latin typeface="Arial"/>
                <a:cs typeface="Arial"/>
              </a:rPr>
              <a:t>a</a:t>
            </a:r>
            <a:r>
              <a:rPr lang="en-US" sz="2800" b="1" spc="0" dirty="0">
                <a:highlight>
                  <a:srgbClr val="FFFF00"/>
                </a:highlight>
                <a:latin typeface="Arial"/>
                <a:cs typeface="Arial"/>
              </a:rPr>
              <a:t>rner a</a:t>
            </a:r>
            <a:r>
              <a:rPr lang="en-US" sz="2800" b="1" spc="-5" dirty="0">
                <a:highlight>
                  <a:srgbClr val="FFFF00"/>
                </a:highlight>
                <a:latin typeface="Arial"/>
                <a:cs typeface="Arial"/>
              </a:rPr>
              <a:t>c</a:t>
            </a:r>
            <a:r>
              <a:rPr lang="en-US" sz="2800" b="1" spc="0" dirty="0">
                <a:highlight>
                  <a:srgbClr val="FFFF00"/>
                </a:highlight>
                <a:latin typeface="Arial"/>
                <a:cs typeface="Arial"/>
              </a:rPr>
              <a:t>hieveme</a:t>
            </a:r>
            <a:r>
              <a:rPr lang="en-US" sz="2800" b="1" spc="-20" dirty="0">
                <a:highlight>
                  <a:srgbClr val="FFFF00"/>
                </a:highlight>
                <a:latin typeface="Arial"/>
                <a:cs typeface="Arial"/>
              </a:rPr>
              <a:t>n</a:t>
            </a:r>
            <a:r>
              <a:rPr lang="en-US" sz="2800" b="1" spc="0" dirty="0">
                <a:highlight>
                  <a:srgbClr val="FFFF00"/>
                </a:highlight>
                <a:latin typeface="Arial"/>
                <a:cs typeface="Arial"/>
              </a:rPr>
              <a:t>t in</a:t>
            </a:r>
            <a:r>
              <a:rPr lang="en-US" sz="2800" b="1" spc="-10" dirty="0">
                <a:highlight>
                  <a:srgbClr val="FFFF00"/>
                </a:highlight>
                <a:latin typeface="Arial"/>
                <a:cs typeface="Arial"/>
              </a:rPr>
              <a:t> </a:t>
            </a:r>
            <a:r>
              <a:rPr lang="en-US" sz="2800" b="1" spc="0" dirty="0">
                <a:highlight>
                  <a:srgbClr val="FFFF00"/>
                </a:highlight>
                <a:latin typeface="Arial"/>
                <a:cs typeface="Arial"/>
              </a:rPr>
              <a:t>l</a:t>
            </a:r>
            <a:r>
              <a:rPr lang="en-US" sz="2800" b="1" spc="-10" dirty="0">
                <a:highlight>
                  <a:srgbClr val="FFFF00"/>
                </a:highlight>
                <a:latin typeface="Arial"/>
                <a:cs typeface="Arial"/>
              </a:rPr>
              <a:t>i</a:t>
            </a:r>
            <a:r>
              <a:rPr lang="en-US" sz="2800" b="1" spc="0" dirty="0">
                <a:highlight>
                  <a:srgbClr val="FFFF00"/>
                </a:highlight>
                <a:latin typeface="Arial"/>
                <a:cs typeface="Arial"/>
              </a:rPr>
              <a:t>teracy</a:t>
            </a:r>
            <a:r>
              <a:rPr lang="en-US" sz="2800" b="1" spc="-15" dirty="0">
                <a:highlight>
                  <a:srgbClr val="FFFF00"/>
                </a:highlight>
                <a:latin typeface="Arial"/>
                <a:cs typeface="Arial"/>
              </a:rPr>
              <a:t> </a:t>
            </a:r>
            <a:r>
              <a:rPr lang="en-US" sz="2800" b="1" spc="0" dirty="0">
                <a:highlight>
                  <a:srgbClr val="FFFF00"/>
                </a:highlight>
                <a:latin typeface="Arial"/>
                <a:cs typeface="Arial"/>
              </a:rPr>
              <a:t>a</a:t>
            </a:r>
            <a:r>
              <a:rPr lang="en-US" sz="2800" b="1" spc="-5" dirty="0">
                <a:highlight>
                  <a:srgbClr val="FFFF00"/>
                </a:highlight>
                <a:latin typeface="Arial"/>
                <a:cs typeface="Arial"/>
              </a:rPr>
              <a:t>n</a:t>
            </a:r>
            <a:r>
              <a:rPr lang="en-US" sz="2800" b="1" spc="0" dirty="0">
                <a:highlight>
                  <a:srgbClr val="FFFF00"/>
                </a:highlight>
                <a:latin typeface="Arial"/>
                <a:cs typeface="Arial"/>
              </a:rPr>
              <a:t>d n</a:t>
            </a:r>
            <a:r>
              <a:rPr lang="en-US" sz="2800" b="1" spc="-10" dirty="0">
                <a:highlight>
                  <a:srgbClr val="FFFF00"/>
                </a:highlight>
                <a:latin typeface="Arial"/>
                <a:cs typeface="Arial"/>
              </a:rPr>
              <a:t>u</a:t>
            </a:r>
            <a:r>
              <a:rPr lang="en-US" sz="2800" b="1" spc="0" dirty="0">
                <a:highlight>
                  <a:srgbClr val="FFFF00"/>
                </a:highlight>
                <a:latin typeface="Arial"/>
                <a:cs typeface="Arial"/>
              </a:rPr>
              <a:t>meracy</a:t>
            </a:r>
            <a:endParaRPr lang="en-US" sz="2800" dirty="0">
              <a:highlight>
                <a:srgbClr val="FFFF00"/>
              </a:highlight>
              <a:latin typeface="Arial"/>
              <a:cs typeface="Arial"/>
            </a:endParaRPr>
          </a:p>
          <a:p>
            <a:pPr marL="12700"/>
            <a:endParaRPr lang="en-US" sz="2800" dirty="0">
              <a:highlight>
                <a:srgbClr val="FFFF00"/>
              </a:highlight>
              <a:latin typeface="Arial"/>
              <a:cs typeface="Arial"/>
            </a:endParaRPr>
          </a:p>
          <a:p>
            <a:pPr marL="12700"/>
            <a:endParaRPr dirty="0">
              <a:latin typeface="Arial"/>
              <a:cs typeface="Arial"/>
            </a:endParaRPr>
          </a:p>
        </p:txBody>
      </p:sp>
      <p:sp>
        <p:nvSpPr>
          <p:cNvPr id="9" name="object 9"/>
          <p:cNvSpPr txBox="1"/>
          <p:nvPr/>
        </p:nvSpPr>
        <p:spPr>
          <a:xfrm>
            <a:off x="549247" y="10569778"/>
            <a:ext cx="3481070" cy="163830"/>
          </a:xfrm>
          <a:prstGeom prst="rect">
            <a:avLst/>
          </a:prstGeom>
        </p:spPr>
        <p:txBody>
          <a:bodyPr vert="horz" wrap="square" lIns="0" tIns="0" rIns="0" bIns="0" rtlCol="0">
            <a:noAutofit/>
          </a:bodyPr>
          <a:lstStyle/>
          <a:p>
            <a:pPr marL="12700"/>
            <a:r>
              <a:rPr sz="1000" spc="-10" dirty="0">
                <a:latin typeface="Arial"/>
                <a:cs typeface="Arial"/>
              </a:rPr>
              <a:t>R</a:t>
            </a:r>
            <a:r>
              <a:rPr sz="1000" spc="-15" dirty="0">
                <a:latin typeface="Arial"/>
                <a:cs typeface="Arial"/>
              </a:rPr>
              <a:t>P</a:t>
            </a:r>
            <a:r>
              <a:rPr sz="1000" spc="-5" dirty="0">
                <a:latin typeface="Arial"/>
                <a:cs typeface="Arial"/>
              </a:rPr>
              <a:t>M</a:t>
            </a:r>
            <a:r>
              <a:rPr sz="1000" spc="-10" dirty="0">
                <a:latin typeface="Arial"/>
                <a:cs typeface="Arial"/>
              </a:rPr>
              <a:t>S</a:t>
            </a:r>
            <a:r>
              <a:rPr sz="1000" spc="-5" dirty="0">
                <a:latin typeface="Arial"/>
                <a:cs typeface="Arial"/>
              </a:rPr>
              <a:t> </a:t>
            </a:r>
            <a:r>
              <a:rPr sz="1000" spc="-10" dirty="0">
                <a:latin typeface="Arial"/>
                <a:cs typeface="Arial"/>
              </a:rPr>
              <a:t>T</a:t>
            </a:r>
            <a:r>
              <a:rPr sz="1000" dirty="0">
                <a:latin typeface="Arial"/>
                <a:cs typeface="Arial"/>
              </a:rPr>
              <a:t>o</a:t>
            </a:r>
            <a:r>
              <a:rPr sz="1000" spc="-5" dirty="0">
                <a:latin typeface="Arial"/>
                <a:cs typeface="Arial"/>
              </a:rPr>
              <a:t>ol</a:t>
            </a:r>
            <a:r>
              <a:rPr sz="1000" spc="-10" dirty="0">
                <a:latin typeface="Arial"/>
                <a:cs typeface="Arial"/>
              </a:rPr>
              <a:t> </a:t>
            </a:r>
            <a:r>
              <a:rPr sz="1000" dirty="0">
                <a:latin typeface="Arial"/>
                <a:cs typeface="Arial"/>
              </a:rPr>
              <a:t>f</a:t>
            </a:r>
            <a:r>
              <a:rPr sz="1000" spc="-5" dirty="0">
                <a:latin typeface="Arial"/>
                <a:cs typeface="Arial"/>
              </a:rPr>
              <a:t>or </a:t>
            </a:r>
            <a:r>
              <a:rPr sz="1000" spc="-10" dirty="0">
                <a:latin typeface="Arial"/>
                <a:cs typeface="Arial"/>
              </a:rPr>
              <a:t>S</a:t>
            </a:r>
            <a:r>
              <a:rPr sz="1000" dirty="0">
                <a:latin typeface="Arial"/>
                <a:cs typeface="Arial"/>
              </a:rPr>
              <a:t>.</a:t>
            </a:r>
            <a:r>
              <a:rPr sz="1000" spc="-15" dirty="0">
                <a:latin typeface="Arial"/>
                <a:cs typeface="Arial"/>
              </a:rPr>
              <a:t>Y</a:t>
            </a:r>
            <a:r>
              <a:rPr sz="1000" spc="-5" dirty="0">
                <a:latin typeface="Arial"/>
                <a:cs typeface="Arial"/>
              </a:rPr>
              <a:t>.</a:t>
            </a:r>
            <a:r>
              <a:rPr sz="1000" spc="5" dirty="0">
                <a:latin typeface="Arial"/>
                <a:cs typeface="Arial"/>
              </a:rPr>
              <a:t> </a:t>
            </a:r>
            <a:r>
              <a:rPr sz="1000" spc="-10" dirty="0">
                <a:latin typeface="Arial"/>
                <a:cs typeface="Arial"/>
              </a:rPr>
              <a:t>2</a:t>
            </a:r>
            <a:r>
              <a:rPr sz="1000" spc="-15" dirty="0">
                <a:latin typeface="Arial"/>
                <a:cs typeface="Arial"/>
              </a:rPr>
              <a:t>0</a:t>
            </a:r>
            <a:r>
              <a:rPr sz="1000" spc="-5" dirty="0">
                <a:latin typeface="Arial"/>
                <a:cs typeface="Arial"/>
              </a:rPr>
              <a:t>21-2</a:t>
            </a:r>
            <a:r>
              <a:rPr sz="1000" spc="-10" dirty="0">
                <a:latin typeface="Arial"/>
                <a:cs typeface="Arial"/>
              </a:rPr>
              <a:t>0</a:t>
            </a:r>
            <a:r>
              <a:rPr sz="1000" spc="-15" dirty="0">
                <a:latin typeface="Arial"/>
                <a:cs typeface="Arial"/>
              </a:rPr>
              <a:t>2</a:t>
            </a:r>
            <a:r>
              <a:rPr sz="1000" spc="-10" dirty="0">
                <a:latin typeface="Arial"/>
                <a:cs typeface="Arial"/>
              </a:rPr>
              <a:t>2</a:t>
            </a:r>
            <a:r>
              <a:rPr sz="1000" spc="5" dirty="0">
                <a:latin typeface="Arial"/>
                <a:cs typeface="Arial"/>
              </a:rPr>
              <a:t> </a:t>
            </a:r>
            <a:r>
              <a:rPr sz="1000" spc="-5" dirty="0">
                <a:latin typeface="Arial"/>
                <a:cs typeface="Arial"/>
              </a:rPr>
              <a:t>|</a:t>
            </a:r>
            <a:r>
              <a:rPr sz="1000" spc="-10" dirty="0">
                <a:latin typeface="Arial"/>
                <a:cs typeface="Arial"/>
              </a:rPr>
              <a:t> </a:t>
            </a:r>
            <a:r>
              <a:rPr sz="1000" b="1" spc="-10" dirty="0">
                <a:latin typeface="Arial"/>
                <a:cs typeface="Arial"/>
              </a:rPr>
              <a:t>High</a:t>
            </a:r>
            <a:r>
              <a:rPr sz="1000" b="1" spc="5" dirty="0">
                <a:latin typeface="Arial"/>
                <a:cs typeface="Arial"/>
              </a:rPr>
              <a:t>l</a:t>
            </a:r>
            <a:r>
              <a:rPr sz="1000" b="1" spc="-10" dirty="0">
                <a:latin typeface="Arial"/>
                <a:cs typeface="Arial"/>
              </a:rPr>
              <a:t>y</a:t>
            </a:r>
            <a:r>
              <a:rPr sz="1000" b="1" spc="-5" dirty="0">
                <a:latin typeface="Arial"/>
                <a:cs typeface="Arial"/>
              </a:rPr>
              <a:t> </a:t>
            </a:r>
            <a:r>
              <a:rPr sz="1000" b="1" spc="-10" dirty="0">
                <a:latin typeface="Arial"/>
                <a:cs typeface="Arial"/>
              </a:rPr>
              <a:t>Pr</a:t>
            </a:r>
            <a:r>
              <a:rPr sz="1000" b="1" spc="-5" dirty="0">
                <a:latin typeface="Arial"/>
                <a:cs typeface="Arial"/>
              </a:rPr>
              <a:t>ofic</a:t>
            </a:r>
            <a:r>
              <a:rPr sz="1000" b="1" dirty="0">
                <a:latin typeface="Arial"/>
                <a:cs typeface="Arial"/>
              </a:rPr>
              <a:t>i</a:t>
            </a:r>
            <a:r>
              <a:rPr sz="1000" b="1" spc="-5" dirty="0">
                <a:latin typeface="Arial"/>
                <a:cs typeface="Arial"/>
              </a:rPr>
              <a:t>ent </a:t>
            </a:r>
            <a:r>
              <a:rPr sz="1000" b="1" spc="-10" dirty="0">
                <a:latin typeface="Arial"/>
                <a:cs typeface="Arial"/>
              </a:rPr>
              <a:t>T</a:t>
            </a:r>
            <a:r>
              <a:rPr sz="1000" b="1" dirty="0">
                <a:latin typeface="Arial"/>
                <a:cs typeface="Arial"/>
              </a:rPr>
              <a:t>e</a:t>
            </a:r>
            <a:r>
              <a:rPr sz="1000" b="1" spc="-10" dirty="0">
                <a:latin typeface="Arial"/>
                <a:cs typeface="Arial"/>
              </a:rPr>
              <a:t>a</a:t>
            </a:r>
            <a:r>
              <a:rPr sz="1000" b="1" spc="-15" dirty="0">
                <a:latin typeface="Arial"/>
                <a:cs typeface="Arial"/>
              </a:rPr>
              <a:t>c</a:t>
            </a:r>
            <a:r>
              <a:rPr sz="1000" b="1" spc="-10" dirty="0">
                <a:latin typeface="Arial"/>
                <a:cs typeface="Arial"/>
              </a:rPr>
              <a:t>he</a:t>
            </a:r>
            <a:r>
              <a:rPr sz="1000" b="1" dirty="0">
                <a:latin typeface="Arial"/>
                <a:cs typeface="Arial"/>
              </a:rPr>
              <a:t>r</a:t>
            </a:r>
            <a:r>
              <a:rPr sz="1000" b="1" spc="-10" dirty="0">
                <a:latin typeface="Arial"/>
                <a:cs typeface="Arial"/>
              </a:rPr>
              <a:t>s</a:t>
            </a:r>
            <a:endParaRPr sz="1000" dirty="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66344084"/>
              </p:ext>
            </p:extLst>
          </p:nvPr>
        </p:nvGraphicFramePr>
        <p:xfrm>
          <a:off x="203200" y="1679987"/>
          <a:ext cx="18440401" cy="8046720"/>
        </p:xfrm>
        <a:graphic>
          <a:graphicData uri="http://schemas.openxmlformats.org/drawingml/2006/table">
            <a:tbl>
              <a:tblPr firstRow="1" bandRow="1">
                <a:tableStyleId>{2D5ABB26-0587-4C30-8999-92F81FD0307C}</a:tableStyleId>
              </a:tblPr>
              <a:tblGrid>
                <a:gridCol w="5893228">
                  <a:extLst>
                    <a:ext uri="{9D8B030D-6E8A-4147-A177-3AD203B41FA5}">
                      <a16:colId xmlns:a16="http://schemas.microsoft.com/office/drawing/2014/main" val="20001"/>
                    </a:ext>
                  </a:extLst>
                </a:gridCol>
                <a:gridCol w="29764">
                  <a:extLst>
                    <a:ext uri="{9D8B030D-6E8A-4147-A177-3AD203B41FA5}">
                      <a16:colId xmlns:a16="http://schemas.microsoft.com/office/drawing/2014/main" val="20002"/>
                    </a:ext>
                  </a:extLst>
                </a:gridCol>
                <a:gridCol w="2633348">
                  <a:extLst>
                    <a:ext uri="{9D8B030D-6E8A-4147-A177-3AD203B41FA5}">
                      <a16:colId xmlns:a16="http://schemas.microsoft.com/office/drawing/2014/main" val="20003"/>
                    </a:ext>
                  </a:extLst>
                </a:gridCol>
                <a:gridCol w="2565144">
                  <a:extLst>
                    <a:ext uri="{9D8B030D-6E8A-4147-A177-3AD203B41FA5}">
                      <a16:colId xmlns:a16="http://schemas.microsoft.com/office/drawing/2014/main" val="20004"/>
                    </a:ext>
                  </a:extLst>
                </a:gridCol>
                <a:gridCol w="2569328">
                  <a:extLst>
                    <a:ext uri="{9D8B030D-6E8A-4147-A177-3AD203B41FA5}">
                      <a16:colId xmlns:a16="http://schemas.microsoft.com/office/drawing/2014/main" val="20005"/>
                    </a:ext>
                  </a:extLst>
                </a:gridCol>
                <a:gridCol w="2568490">
                  <a:extLst>
                    <a:ext uri="{9D8B030D-6E8A-4147-A177-3AD203B41FA5}">
                      <a16:colId xmlns:a16="http://schemas.microsoft.com/office/drawing/2014/main" val="20006"/>
                    </a:ext>
                  </a:extLst>
                </a:gridCol>
                <a:gridCol w="2181099">
                  <a:extLst>
                    <a:ext uri="{9D8B030D-6E8A-4147-A177-3AD203B41FA5}">
                      <a16:colId xmlns:a16="http://schemas.microsoft.com/office/drawing/2014/main" val="20007"/>
                    </a:ext>
                  </a:extLst>
                </a:gridCol>
              </a:tblGrid>
              <a:tr h="261965">
                <a:tc rowSpan="2">
                  <a:txBody>
                    <a:bodyPr/>
                    <a:lstStyle/>
                    <a:p>
                      <a:pPr marL="161925">
                        <a:lnSpc>
                          <a:spcPct val="100000"/>
                        </a:lnSpc>
                      </a:pPr>
                      <a:r>
                        <a:rPr sz="2400" b="1" dirty="0">
                          <a:latin typeface="Arial"/>
                          <a:cs typeface="Arial"/>
                        </a:rPr>
                        <a:t>M</a:t>
                      </a:r>
                      <a:r>
                        <a:rPr sz="2400" b="1" spc="-5" dirty="0">
                          <a:latin typeface="Arial"/>
                          <a:cs typeface="Arial"/>
                        </a:rPr>
                        <a:t>E</a:t>
                      </a:r>
                      <a:r>
                        <a:rPr sz="2400" b="1" spc="5" dirty="0">
                          <a:latin typeface="Arial"/>
                          <a:cs typeface="Arial"/>
                        </a:rPr>
                        <a:t>A</a:t>
                      </a:r>
                      <a:r>
                        <a:rPr sz="2400" b="1" spc="-10" dirty="0">
                          <a:latin typeface="Arial"/>
                          <a:cs typeface="Arial"/>
                        </a:rPr>
                        <a:t>N</a:t>
                      </a:r>
                      <a:r>
                        <a:rPr sz="2400" b="1" spc="0" dirty="0">
                          <a:latin typeface="Arial"/>
                          <a:cs typeface="Arial"/>
                        </a:rPr>
                        <a:t>S</a:t>
                      </a:r>
                      <a:r>
                        <a:rPr sz="2400" b="1" spc="-10" dirty="0">
                          <a:latin typeface="Arial"/>
                          <a:cs typeface="Arial"/>
                        </a:rPr>
                        <a:t> </a:t>
                      </a:r>
                      <a:r>
                        <a:rPr sz="2400" b="1" spc="0" dirty="0">
                          <a:latin typeface="Arial"/>
                          <a:cs typeface="Arial"/>
                        </a:rPr>
                        <a:t>OF</a:t>
                      </a:r>
                      <a:r>
                        <a:rPr sz="2400" b="1" spc="-10" dirty="0">
                          <a:latin typeface="Arial"/>
                          <a:cs typeface="Arial"/>
                        </a:rPr>
                        <a:t> </a:t>
                      </a:r>
                      <a:r>
                        <a:rPr sz="2400" b="1" spc="-5" dirty="0">
                          <a:latin typeface="Arial"/>
                          <a:cs typeface="Arial"/>
                        </a:rPr>
                        <a:t>VE</a:t>
                      </a:r>
                      <a:r>
                        <a:rPr sz="2400" b="1" spc="-10" dirty="0">
                          <a:latin typeface="Arial"/>
                          <a:cs typeface="Arial"/>
                        </a:rPr>
                        <a:t>R</a:t>
                      </a:r>
                      <a:r>
                        <a:rPr sz="2400" b="1" spc="0" dirty="0">
                          <a:latin typeface="Arial"/>
                          <a:cs typeface="Arial"/>
                        </a:rPr>
                        <a:t>IFI</a:t>
                      </a:r>
                      <a:r>
                        <a:rPr sz="2400" b="1" spc="-15" dirty="0">
                          <a:latin typeface="Arial"/>
                          <a:cs typeface="Arial"/>
                        </a:rPr>
                        <a:t>C</a:t>
                      </a:r>
                      <a:r>
                        <a:rPr sz="2400" b="1" spc="-10" dirty="0">
                          <a:latin typeface="Arial"/>
                          <a:cs typeface="Arial"/>
                        </a:rPr>
                        <a:t>A</a:t>
                      </a:r>
                      <a:r>
                        <a:rPr sz="2400" b="1" spc="5" dirty="0">
                          <a:latin typeface="Arial"/>
                          <a:cs typeface="Arial"/>
                        </a:rPr>
                        <a:t>T</a:t>
                      </a:r>
                      <a:r>
                        <a:rPr sz="2400" b="1" spc="-10" dirty="0">
                          <a:latin typeface="Arial"/>
                          <a:cs typeface="Arial"/>
                        </a:rPr>
                        <a:t>I</a:t>
                      </a:r>
                      <a:r>
                        <a:rPr sz="2400" b="1" spc="0" dirty="0">
                          <a:latin typeface="Arial"/>
                          <a:cs typeface="Arial"/>
                        </a:rPr>
                        <a:t>ON</a:t>
                      </a:r>
                      <a:endParaRPr sz="24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rgbClr val="BCD6ED"/>
                    </a:solidFill>
                  </a:tcPr>
                </a:tc>
                <a:tc gridSpan="6">
                  <a:txBody>
                    <a:bodyPr/>
                    <a:lstStyle/>
                    <a:p>
                      <a:pPr marR="1905" algn="ctr">
                        <a:lnSpc>
                          <a:spcPct val="100000"/>
                        </a:lnSpc>
                      </a:pPr>
                      <a:r>
                        <a:rPr sz="2400" b="1" spc="-5" dirty="0">
                          <a:latin typeface="Arial"/>
                          <a:cs typeface="Arial"/>
                        </a:rPr>
                        <a:t>PE</a:t>
                      </a:r>
                      <a:r>
                        <a:rPr sz="2400" b="1" spc="-10" dirty="0">
                          <a:latin typeface="Arial"/>
                          <a:cs typeface="Arial"/>
                        </a:rPr>
                        <a:t>R</a:t>
                      </a:r>
                      <a:r>
                        <a:rPr sz="2400" b="1" spc="0" dirty="0">
                          <a:latin typeface="Arial"/>
                          <a:cs typeface="Arial"/>
                        </a:rPr>
                        <a:t>FORM</a:t>
                      </a:r>
                      <a:r>
                        <a:rPr sz="2400" b="1" spc="5" dirty="0">
                          <a:latin typeface="Arial"/>
                          <a:cs typeface="Arial"/>
                        </a:rPr>
                        <a:t>A</a:t>
                      </a:r>
                      <a:r>
                        <a:rPr sz="2400" b="1" spc="-10" dirty="0">
                          <a:latin typeface="Arial"/>
                          <a:cs typeface="Arial"/>
                        </a:rPr>
                        <a:t>NC</a:t>
                      </a:r>
                      <a:r>
                        <a:rPr sz="2400" b="1" spc="0" dirty="0">
                          <a:latin typeface="Arial"/>
                          <a:cs typeface="Arial"/>
                        </a:rPr>
                        <a:t>E</a:t>
                      </a:r>
                      <a:r>
                        <a:rPr sz="2400" b="1" spc="-10" dirty="0">
                          <a:latin typeface="Arial"/>
                          <a:cs typeface="Arial"/>
                        </a:rPr>
                        <a:t> </a:t>
                      </a:r>
                      <a:r>
                        <a:rPr sz="2400" b="1" spc="0" dirty="0">
                          <a:latin typeface="Arial"/>
                          <a:cs typeface="Arial"/>
                        </a:rPr>
                        <a:t>I</a:t>
                      </a:r>
                      <a:r>
                        <a:rPr sz="2400" b="1" spc="-10" dirty="0">
                          <a:latin typeface="Arial"/>
                          <a:cs typeface="Arial"/>
                        </a:rPr>
                        <a:t>ND</a:t>
                      </a:r>
                      <a:r>
                        <a:rPr sz="2400" b="1" spc="0" dirty="0">
                          <a:latin typeface="Arial"/>
                          <a:cs typeface="Arial"/>
                        </a:rPr>
                        <a:t>I</a:t>
                      </a:r>
                      <a:r>
                        <a:rPr sz="2400" b="1" spc="-20" dirty="0">
                          <a:latin typeface="Arial"/>
                          <a:cs typeface="Arial"/>
                        </a:rPr>
                        <a:t>C</a:t>
                      </a:r>
                      <a:r>
                        <a:rPr sz="2400" b="1" spc="-10" dirty="0">
                          <a:latin typeface="Arial"/>
                          <a:cs typeface="Arial"/>
                        </a:rPr>
                        <a:t>A</a:t>
                      </a:r>
                      <a:r>
                        <a:rPr sz="2400" b="1" spc="5" dirty="0">
                          <a:latin typeface="Arial"/>
                          <a:cs typeface="Arial"/>
                        </a:rPr>
                        <a:t>T</a:t>
                      </a:r>
                      <a:r>
                        <a:rPr sz="2400" b="1" spc="0" dirty="0">
                          <a:latin typeface="Arial"/>
                          <a:cs typeface="Arial"/>
                        </a:rPr>
                        <a:t>OR</a:t>
                      </a:r>
                      <a:endParaRPr sz="24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601933">
                <a:tc vMerge="1">
                  <a:txBody>
                    <a:bodyPr/>
                    <a:lstStyle/>
                    <a:p>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L="168275">
                        <a:lnSpc>
                          <a:spcPct val="100000"/>
                        </a:lnSpc>
                      </a:pPr>
                      <a:endParaRPr sz="24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95934" marR="168275" indent="-326390">
                        <a:lnSpc>
                          <a:spcPct val="100000"/>
                        </a:lnSpc>
                      </a:pPr>
                      <a:r>
                        <a:rPr sz="2400" b="1" dirty="0">
                          <a:latin typeface="Arial"/>
                          <a:cs typeface="Arial"/>
                        </a:rPr>
                        <a:t>Out</a:t>
                      </a:r>
                      <a:r>
                        <a:rPr sz="2400" b="1" spc="-15" dirty="0">
                          <a:latin typeface="Arial"/>
                          <a:cs typeface="Arial"/>
                        </a:rPr>
                        <a:t>s</a:t>
                      </a:r>
                      <a:r>
                        <a:rPr sz="2400" b="1" spc="0" dirty="0">
                          <a:latin typeface="Arial"/>
                          <a:cs typeface="Arial"/>
                        </a:rPr>
                        <a:t>ta</a:t>
                      </a:r>
                      <a:r>
                        <a:rPr sz="2400" b="1" spc="-5" dirty="0">
                          <a:latin typeface="Arial"/>
                          <a:cs typeface="Arial"/>
                        </a:rPr>
                        <a:t>n</a:t>
                      </a:r>
                      <a:r>
                        <a:rPr sz="2400" b="1" spc="0" dirty="0">
                          <a:latin typeface="Arial"/>
                          <a:cs typeface="Arial"/>
                        </a:rPr>
                        <a:t>ding (5)</a:t>
                      </a:r>
                      <a:endParaRPr sz="24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179070" marR="180340" indent="-1905" algn="ctr">
                        <a:lnSpc>
                          <a:spcPct val="100000"/>
                        </a:lnSpc>
                      </a:pPr>
                      <a:r>
                        <a:rPr sz="2400" b="1" spc="-5" dirty="0">
                          <a:latin typeface="Arial"/>
                          <a:cs typeface="Arial"/>
                        </a:rPr>
                        <a:t>V</a:t>
                      </a:r>
                      <a:r>
                        <a:rPr sz="2400" b="1" spc="0" dirty="0">
                          <a:latin typeface="Arial"/>
                          <a:cs typeface="Arial"/>
                        </a:rPr>
                        <a:t>ery </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(4)</a:t>
                      </a:r>
                      <a:endParaRPr sz="2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95934" marR="180975" indent="-315595">
                        <a:lnSpc>
                          <a:spcPct val="100000"/>
                        </a:lnSpc>
                      </a:pP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(3)</a:t>
                      </a:r>
                      <a:endParaRPr sz="24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95934" marR="95250" indent="-401320">
                        <a:lnSpc>
                          <a:spcPct val="100000"/>
                        </a:lnSpc>
                      </a:pPr>
                      <a:r>
                        <a:rPr sz="2400" b="1" spc="-10" dirty="0">
                          <a:latin typeface="Arial"/>
                          <a:cs typeface="Arial"/>
                        </a:rPr>
                        <a:t>U</a:t>
                      </a:r>
                      <a:r>
                        <a:rPr sz="2400" b="1" spc="0" dirty="0">
                          <a:latin typeface="Arial"/>
                          <a:cs typeface="Arial"/>
                        </a:rPr>
                        <a:t>n</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(2)</a:t>
                      </a:r>
                      <a:endParaRPr sz="2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332740" marR="335280" algn="ctr">
                        <a:lnSpc>
                          <a:spcPct val="100000"/>
                        </a:lnSpc>
                      </a:pPr>
                      <a:r>
                        <a:rPr sz="2400" b="1" spc="-5" dirty="0">
                          <a:latin typeface="Arial"/>
                          <a:cs typeface="Arial"/>
                        </a:rPr>
                        <a:t>P</a:t>
                      </a:r>
                      <a:r>
                        <a:rPr sz="2400" b="1" spc="0" dirty="0">
                          <a:latin typeface="Arial"/>
                          <a:cs typeface="Arial"/>
                        </a:rPr>
                        <a:t>o</a:t>
                      </a:r>
                      <a:r>
                        <a:rPr sz="2400" b="1" spc="-10" dirty="0">
                          <a:latin typeface="Arial"/>
                          <a:cs typeface="Arial"/>
                        </a:rPr>
                        <a:t>o</a:t>
                      </a:r>
                      <a:r>
                        <a:rPr sz="2400" b="1" spc="0" dirty="0">
                          <a:latin typeface="Arial"/>
                          <a:cs typeface="Arial"/>
                        </a:rPr>
                        <a:t>r (1)</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extLst>
                  <a:ext uri="{0D108BD9-81ED-4DB2-BD59-A6C34878D82A}">
                    <a16:rowId xmlns:a16="http://schemas.microsoft.com/office/drawing/2014/main" val="10001"/>
                  </a:ext>
                </a:extLst>
              </a:tr>
              <a:tr h="4256964">
                <a:tc>
                  <a:txBody>
                    <a:bodyPr/>
                    <a:lstStyle/>
                    <a:p>
                      <a:pPr marL="64769" marR="107314">
                        <a:lnSpc>
                          <a:spcPct val="100000"/>
                        </a:lnSpc>
                      </a:pPr>
                      <a:r>
                        <a:rPr sz="1600" b="1" dirty="0">
                          <a:latin typeface="Arial"/>
                          <a:cs typeface="Arial"/>
                        </a:rPr>
                        <a:t>A</a:t>
                      </a:r>
                      <a:r>
                        <a:rPr sz="2000" b="1" dirty="0">
                          <a:latin typeface="Arial"/>
                          <a:cs typeface="Arial"/>
                        </a:rPr>
                        <a:t>ny supp</a:t>
                      </a:r>
                      <a:r>
                        <a:rPr sz="2000" b="1" spc="-10" dirty="0">
                          <a:latin typeface="Arial"/>
                          <a:cs typeface="Arial"/>
                        </a:rPr>
                        <a:t>l</a:t>
                      </a:r>
                      <a:r>
                        <a:rPr sz="2000" b="1" spc="0" dirty="0">
                          <a:latin typeface="Arial"/>
                          <a:cs typeface="Arial"/>
                        </a:rPr>
                        <a:t>em</a:t>
                      </a:r>
                      <a:r>
                        <a:rPr sz="2000" b="1" spc="-10" dirty="0">
                          <a:latin typeface="Arial"/>
                          <a:cs typeface="Arial"/>
                        </a:rPr>
                        <a:t>e</a:t>
                      </a:r>
                      <a:r>
                        <a:rPr sz="2000" b="1" spc="0" dirty="0">
                          <a:latin typeface="Arial"/>
                          <a:cs typeface="Arial"/>
                        </a:rPr>
                        <a:t>nt</a:t>
                      </a:r>
                      <a:r>
                        <a:rPr sz="2000" b="1" spc="5" dirty="0">
                          <a:latin typeface="Arial"/>
                          <a:cs typeface="Arial"/>
                        </a:rPr>
                        <a:t>a</a:t>
                      </a:r>
                      <a:r>
                        <a:rPr sz="2000" b="1" spc="0" dirty="0">
                          <a:latin typeface="Arial"/>
                          <a:cs typeface="Arial"/>
                        </a:rPr>
                        <a:t>ry </a:t>
                      </a:r>
                      <a:r>
                        <a:rPr sz="2000" b="1" spc="-10" dirty="0">
                          <a:latin typeface="Arial"/>
                          <a:cs typeface="Arial"/>
                        </a:rPr>
                        <a:t>m</a:t>
                      </a:r>
                      <a:r>
                        <a:rPr sz="2000" b="1" spc="0" dirty="0">
                          <a:latin typeface="Arial"/>
                          <a:cs typeface="Arial"/>
                        </a:rPr>
                        <a:t>aterial</a:t>
                      </a:r>
                      <a:r>
                        <a:rPr sz="2000" b="1" spc="-10" dirty="0">
                          <a:latin typeface="Arial"/>
                          <a:cs typeface="Arial"/>
                        </a:rPr>
                        <a:t> </a:t>
                      </a:r>
                      <a:r>
                        <a:rPr sz="2000" b="1" spc="0" dirty="0">
                          <a:latin typeface="Arial"/>
                          <a:cs typeface="Arial"/>
                        </a:rPr>
                        <a:t>(in print / di</a:t>
                      </a:r>
                      <a:r>
                        <a:rPr sz="2000" b="1" spc="-10" dirty="0">
                          <a:latin typeface="Arial"/>
                          <a:cs typeface="Arial"/>
                        </a:rPr>
                        <a:t>g</a:t>
                      </a:r>
                      <a:r>
                        <a:rPr sz="2000" b="1" spc="0" dirty="0">
                          <a:latin typeface="Arial"/>
                          <a:cs typeface="Arial"/>
                        </a:rPr>
                        <a:t>ital for</a:t>
                      </a:r>
                      <a:r>
                        <a:rPr sz="2000" b="1" spc="-10" dirty="0">
                          <a:latin typeface="Arial"/>
                          <a:cs typeface="Arial"/>
                        </a:rPr>
                        <a:t>m</a:t>
                      </a:r>
                      <a:r>
                        <a:rPr sz="2000" b="1" spc="0" dirty="0">
                          <a:latin typeface="Arial"/>
                          <a:cs typeface="Arial"/>
                        </a:rPr>
                        <a:t>at) </a:t>
                      </a:r>
                      <a:r>
                        <a:rPr sz="2000" b="1" spc="-10" dirty="0">
                          <a:latin typeface="Arial"/>
                          <a:cs typeface="Arial"/>
                        </a:rPr>
                        <a:t>m</a:t>
                      </a:r>
                      <a:r>
                        <a:rPr sz="2000" b="1" spc="0" dirty="0">
                          <a:latin typeface="Arial"/>
                          <a:cs typeface="Arial"/>
                        </a:rPr>
                        <a:t>ade </a:t>
                      </a:r>
                      <a:r>
                        <a:rPr sz="2000" b="1" spc="-10" dirty="0">
                          <a:latin typeface="Arial"/>
                          <a:cs typeface="Arial"/>
                        </a:rPr>
                        <a:t>b</a:t>
                      </a:r>
                      <a:r>
                        <a:rPr sz="2000" b="1" spc="0" dirty="0">
                          <a:latin typeface="Arial"/>
                          <a:cs typeface="Arial"/>
                        </a:rPr>
                        <a:t>y the ratee*</a:t>
                      </a:r>
                      <a:r>
                        <a:rPr sz="2000" b="1" spc="-5" dirty="0">
                          <a:latin typeface="Arial"/>
                          <a:cs typeface="Arial"/>
                        </a:rPr>
                        <a:t> </a:t>
                      </a:r>
                      <a:r>
                        <a:rPr sz="2000" b="1" spc="0" dirty="0">
                          <a:latin typeface="Arial"/>
                          <a:cs typeface="Arial"/>
                        </a:rPr>
                        <a:t>and</a:t>
                      </a:r>
                      <a:r>
                        <a:rPr sz="2000" b="1" spc="-10" dirty="0">
                          <a:latin typeface="Arial"/>
                          <a:cs typeface="Arial"/>
                        </a:rPr>
                        <a:t> </a:t>
                      </a:r>
                      <a:r>
                        <a:rPr sz="2000" b="1" spc="0" dirty="0">
                          <a:latin typeface="Arial"/>
                          <a:cs typeface="Arial"/>
                        </a:rPr>
                        <a:t>used</a:t>
                      </a:r>
                      <a:r>
                        <a:rPr sz="2000" b="1" spc="-10" dirty="0">
                          <a:latin typeface="Arial"/>
                          <a:cs typeface="Arial"/>
                        </a:rPr>
                        <a:t> </a:t>
                      </a:r>
                      <a:r>
                        <a:rPr sz="2000" b="1" spc="0" dirty="0">
                          <a:latin typeface="Arial"/>
                          <a:cs typeface="Arial"/>
                        </a:rPr>
                        <a:t>in t</a:t>
                      </a:r>
                      <a:r>
                        <a:rPr sz="2000" b="1" spc="-10" dirty="0">
                          <a:latin typeface="Arial"/>
                          <a:cs typeface="Arial"/>
                        </a:rPr>
                        <a:t>h</a:t>
                      </a:r>
                      <a:r>
                        <a:rPr sz="2000" b="1" spc="0" dirty="0">
                          <a:latin typeface="Arial"/>
                          <a:cs typeface="Arial"/>
                        </a:rPr>
                        <a:t>e le</a:t>
                      </a:r>
                      <a:r>
                        <a:rPr sz="2000" b="1" spc="-10" dirty="0">
                          <a:latin typeface="Arial"/>
                          <a:cs typeface="Arial"/>
                        </a:rPr>
                        <a:t>s</a:t>
                      </a:r>
                      <a:r>
                        <a:rPr sz="2000" b="1" spc="0" dirty="0">
                          <a:latin typeface="Arial"/>
                          <a:cs typeface="Arial"/>
                        </a:rPr>
                        <a:t>s</a:t>
                      </a:r>
                      <a:r>
                        <a:rPr sz="2000" b="1" spc="-10" dirty="0">
                          <a:latin typeface="Arial"/>
                          <a:cs typeface="Arial"/>
                        </a:rPr>
                        <a:t>o</a:t>
                      </a:r>
                      <a:r>
                        <a:rPr sz="2000" b="1" spc="0" dirty="0">
                          <a:latin typeface="Arial"/>
                          <a:cs typeface="Arial"/>
                        </a:rPr>
                        <a:t>n delivery</a:t>
                      </a:r>
                      <a:r>
                        <a:rPr sz="2000" b="1" spc="-5" dirty="0">
                          <a:latin typeface="Arial"/>
                          <a:cs typeface="Arial"/>
                        </a:rPr>
                        <a:t> </a:t>
                      </a:r>
                      <a:r>
                        <a:rPr sz="2000" spc="0" dirty="0">
                          <a:latin typeface="Arial"/>
                          <a:cs typeface="Arial"/>
                        </a:rPr>
                        <a:t>th</a:t>
                      </a:r>
                      <a:r>
                        <a:rPr sz="2000" spc="-10" dirty="0">
                          <a:latin typeface="Arial"/>
                          <a:cs typeface="Arial"/>
                        </a:rPr>
                        <a:t>a</a:t>
                      </a:r>
                      <a:r>
                        <a:rPr sz="2000" spc="0" dirty="0">
                          <a:latin typeface="Arial"/>
                          <a:cs typeface="Arial"/>
                        </a:rPr>
                        <a:t>t h</a:t>
                      </a:r>
                      <a:r>
                        <a:rPr sz="2000" spc="-10" dirty="0">
                          <a:latin typeface="Arial"/>
                          <a:cs typeface="Arial"/>
                        </a:rPr>
                        <a:t>i</a:t>
                      </a:r>
                      <a:r>
                        <a:rPr sz="2000" spc="0" dirty="0">
                          <a:latin typeface="Arial"/>
                          <a:cs typeface="Arial"/>
                        </a:rPr>
                        <a:t>gh</a:t>
                      </a:r>
                      <a:r>
                        <a:rPr sz="2000" spc="-10" dirty="0">
                          <a:latin typeface="Arial"/>
                          <a:cs typeface="Arial"/>
                        </a:rPr>
                        <a:t>l</a:t>
                      </a:r>
                      <a:r>
                        <a:rPr sz="2000" spc="0" dirty="0">
                          <a:latin typeface="Arial"/>
                          <a:cs typeface="Arial"/>
                        </a:rPr>
                        <a:t>igh</a:t>
                      </a:r>
                      <a:r>
                        <a:rPr sz="2000" spc="-10" dirty="0">
                          <a:latin typeface="Arial"/>
                          <a:cs typeface="Arial"/>
                        </a:rPr>
                        <a:t>t</a:t>
                      </a:r>
                      <a:r>
                        <a:rPr sz="2000" spc="0" dirty="0">
                          <a:latin typeface="Arial"/>
                          <a:cs typeface="Arial"/>
                        </a:rPr>
                        <a:t>s</a:t>
                      </a:r>
                      <a:r>
                        <a:rPr sz="2000" spc="5" dirty="0">
                          <a:latin typeface="Arial"/>
                          <a:cs typeface="Arial"/>
                        </a:rPr>
                        <a:t> </a:t>
                      </a:r>
                      <a:r>
                        <a:rPr sz="2000" spc="0" dirty="0">
                          <a:latin typeface="Arial"/>
                          <a:cs typeface="Arial"/>
                        </a:rPr>
                        <a:t>t</a:t>
                      </a:r>
                      <a:r>
                        <a:rPr sz="2000" spc="-10" dirty="0">
                          <a:latin typeface="Arial"/>
                          <a:cs typeface="Arial"/>
                        </a:rPr>
                        <a:t>e</a:t>
                      </a:r>
                      <a:r>
                        <a:rPr sz="2000" spc="0" dirty="0">
                          <a:latin typeface="Arial"/>
                          <a:cs typeface="Arial"/>
                        </a:rPr>
                        <a:t>a</a:t>
                      </a:r>
                      <a:r>
                        <a:rPr sz="2000" spc="5" dirty="0">
                          <a:latin typeface="Arial"/>
                          <a:cs typeface="Arial"/>
                        </a:rPr>
                        <a:t>c</a:t>
                      </a:r>
                      <a:r>
                        <a:rPr sz="2000" spc="-10" dirty="0">
                          <a:latin typeface="Arial"/>
                          <a:cs typeface="Arial"/>
                        </a:rPr>
                        <a:t>hi</a:t>
                      </a:r>
                      <a:r>
                        <a:rPr sz="2000" spc="0" dirty="0">
                          <a:latin typeface="Arial"/>
                          <a:cs typeface="Arial"/>
                        </a:rPr>
                        <a:t>ng </a:t>
                      </a:r>
                      <a:r>
                        <a:rPr sz="2000" spc="5" dirty="0">
                          <a:latin typeface="Arial"/>
                          <a:cs typeface="Arial"/>
                        </a:rPr>
                        <a:t>s</a:t>
                      </a:r>
                      <a:r>
                        <a:rPr sz="2000" spc="0" dirty="0">
                          <a:latin typeface="Arial"/>
                          <a:cs typeface="Arial"/>
                        </a:rPr>
                        <a:t>trat</a:t>
                      </a:r>
                      <a:r>
                        <a:rPr sz="2000" spc="-10" dirty="0">
                          <a:latin typeface="Arial"/>
                          <a:cs typeface="Arial"/>
                        </a:rPr>
                        <a:t>e</a:t>
                      </a:r>
                      <a:r>
                        <a:rPr sz="2000" spc="0" dirty="0">
                          <a:latin typeface="Arial"/>
                          <a:cs typeface="Arial"/>
                        </a:rPr>
                        <a:t>gi</a:t>
                      </a:r>
                      <a:r>
                        <a:rPr sz="2000" spc="-10" dirty="0">
                          <a:latin typeface="Arial"/>
                          <a:cs typeface="Arial"/>
                        </a:rPr>
                        <a:t>e</a:t>
                      </a:r>
                      <a:r>
                        <a:rPr sz="2000" spc="0" dirty="0">
                          <a:latin typeface="Arial"/>
                          <a:cs typeface="Arial"/>
                        </a:rPr>
                        <a:t>s</a:t>
                      </a:r>
                      <a:r>
                        <a:rPr sz="2000" spc="5" dirty="0">
                          <a:latin typeface="Arial"/>
                          <a:cs typeface="Arial"/>
                        </a:rPr>
                        <a:t> </a:t>
                      </a:r>
                      <a:r>
                        <a:rPr sz="2000" spc="0" dirty="0">
                          <a:latin typeface="Arial"/>
                          <a:cs typeface="Arial"/>
                        </a:rPr>
                        <a:t>t</a:t>
                      </a:r>
                      <a:r>
                        <a:rPr sz="2000" spc="-10" dirty="0">
                          <a:latin typeface="Arial"/>
                          <a:cs typeface="Arial"/>
                        </a:rPr>
                        <a:t>h</a:t>
                      </a:r>
                      <a:r>
                        <a:rPr sz="2000" spc="0" dirty="0">
                          <a:latin typeface="Arial"/>
                          <a:cs typeface="Arial"/>
                        </a:rPr>
                        <a:t>at p</a:t>
                      </a:r>
                      <a:r>
                        <a:rPr sz="2000" spc="-15" dirty="0">
                          <a:latin typeface="Arial"/>
                          <a:cs typeface="Arial"/>
                        </a:rPr>
                        <a:t>r</a:t>
                      </a:r>
                      <a:r>
                        <a:rPr sz="2000" spc="0" dirty="0">
                          <a:latin typeface="Arial"/>
                          <a:cs typeface="Arial"/>
                        </a:rPr>
                        <a:t>o</a:t>
                      </a:r>
                      <a:r>
                        <a:rPr sz="2000" spc="5" dirty="0">
                          <a:latin typeface="Arial"/>
                          <a:cs typeface="Arial"/>
                        </a:rPr>
                        <a:t>m</a:t>
                      </a:r>
                      <a:r>
                        <a:rPr sz="2000" spc="-10" dirty="0">
                          <a:latin typeface="Arial"/>
                          <a:cs typeface="Arial"/>
                        </a:rPr>
                        <a:t>o</a:t>
                      </a:r>
                      <a:r>
                        <a:rPr sz="2000" spc="0" dirty="0">
                          <a:latin typeface="Arial"/>
                          <a:cs typeface="Arial"/>
                        </a:rPr>
                        <a:t>te </a:t>
                      </a:r>
                      <a:r>
                        <a:rPr sz="2000" spc="-10" dirty="0">
                          <a:latin typeface="Arial"/>
                          <a:cs typeface="Arial"/>
                        </a:rPr>
                        <a:t>l</a:t>
                      </a:r>
                      <a:r>
                        <a:rPr sz="2000" spc="0" dirty="0">
                          <a:latin typeface="Arial"/>
                          <a:cs typeface="Arial"/>
                        </a:rPr>
                        <a:t>ear</a:t>
                      </a:r>
                      <a:r>
                        <a:rPr sz="2000" spc="-10" dirty="0">
                          <a:latin typeface="Arial"/>
                          <a:cs typeface="Arial"/>
                        </a:rPr>
                        <a:t>n</a:t>
                      </a:r>
                      <a:r>
                        <a:rPr sz="2000" spc="0" dirty="0">
                          <a:latin typeface="Arial"/>
                          <a:cs typeface="Arial"/>
                        </a:rPr>
                        <a:t>er a</a:t>
                      </a:r>
                      <a:r>
                        <a:rPr sz="2000" spc="5" dirty="0">
                          <a:latin typeface="Arial"/>
                          <a:cs typeface="Arial"/>
                        </a:rPr>
                        <a:t>c</a:t>
                      </a:r>
                      <a:r>
                        <a:rPr sz="2000" spc="0" dirty="0">
                          <a:latin typeface="Arial"/>
                          <a:cs typeface="Arial"/>
                        </a:rPr>
                        <a:t>h</a:t>
                      </a:r>
                      <a:r>
                        <a:rPr sz="2000" spc="-10" dirty="0">
                          <a:latin typeface="Arial"/>
                          <a:cs typeface="Arial"/>
                        </a:rPr>
                        <a:t>i</a:t>
                      </a:r>
                      <a:r>
                        <a:rPr sz="2000" spc="0" dirty="0">
                          <a:latin typeface="Arial"/>
                          <a:cs typeface="Arial"/>
                        </a:rPr>
                        <a:t>e</a:t>
                      </a:r>
                      <a:r>
                        <a:rPr sz="2000" spc="5" dirty="0">
                          <a:latin typeface="Arial"/>
                          <a:cs typeface="Arial"/>
                        </a:rPr>
                        <a:t>v</a:t>
                      </a:r>
                      <a:r>
                        <a:rPr sz="2000" spc="-10" dirty="0">
                          <a:latin typeface="Arial"/>
                          <a:cs typeface="Arial"/>
                        </a:rPr>
                        <a:t>e</a:t>
                      </a:r>
                      <a:r>
                        <a:rPr sz="2000" spc="5" dirty="0">
                          <a:latin typeface="Arial"/>
                          <a:cs typeface="Arial"/>
                        </a:rPr>
                        <a:t>m</a:t>
                      </a:r>
                      <a:r>
                        <a:rPr sz="2000" spc="-10" dirty="0">
                          <a:latin typeface="Arial"/>
                          <a:cs typeface="Arial"/>
                        </a:rPr>
                        <a:t>e</a:t>
                      </a:r>
                      <a:r>
                        <a:rPr sz="2000" spc="0" dirty="0">
                          <a:latin typeface="Arial"/>
                          <a:cs typeface="Arial"/>
                        </a:rPr>
                        <a:t>nt </a:t>
                      </a:r>
                      <a:r>
                        <a:rPr sz="2000" spc="-10" dirty="0">
                          <a:latin typeface="Arial"/>
                          <a:cs typeface="Arial"/>
                        </a:rPr>
                        <a:t>i</a:t>
                      </a:r>
                      <a:r>
                        <a:rPr sz="2000" spc="0" dirty="0">
                          <a:latin typeface="Arial"/>
                          <a:cs typeface="Arial"/>
                        </a:rPr>
                        <a:t>n </a:t>
                      </a:r>
                      <a:r>
                        <a:rPr sz="2000" spc="5" dirty="0">
                          <a:latin typeface="Arial"/>
                          <a:cs typeface="Arial"/>
                        </a:rPr>
                        <a:t>l</a:t>
                      </a:r>
                      <a:r>
                        <a:rPr sz="2000" spc="0" dirty="0">
                          <a:latin typeface="Arial"/>
                          <a:cs typeface="Arial"/>
                        </a:rPr>
                        <a:t>i</a:t>
                      </a:r>
                      <a:r>
                        <a:rPr sz="2000" spc="-10" dirty="0">
                          <a:latin typeface="Arial"/>
                          <a:cs typeface="Arial"/>
                        </a:rPr>
                        <a:t>t</a:t>
                      </a:r>
                      <a:r>
                        <a:rPr sz="2000" spc="0" dirty="0">
                          <a:latin typeface="Arial"/>
                          <a:cs typeface="Arial"/>
                        </a:rPr>
                        <a:t>er</a:t>
                      </a:r>
                      <a:r>
                        <a:rPr sz="2000" spc="-10" dirty="0">
                          <a:latin typeface="Arial"/>
                          <a:cs typeface="Arial"/>
                        </a:rPr>
                        <a:t>a</a:t>
                      </a:r>
                      <a:r>
                        <a:rPr sz="2000" spc="5" dirty="0">
                          <a:latin typeface="Arial"/>
                          <a:cs typeface="Arial"/>
                        </a:rPr>
                        <a:t>c</a:t>
                      </a:r>
                      <a:r>
                        <a:rPr sz="2000" spc="0" dirty="0">
                          <a:latin typeface="Arial"/>
                          <a:cs typeface="Arial"/>
                        </a:rPr>
                        <a:t>y</a:t>
                      </a:r>
                      <a:r>
                        <a:rPr sz="2000" spc="-5" dirty="0">
                          <a:latin typeface="Arial"/>
                          <a:cs typeface="Arial"/>
                        </a:rPr>
                        <a:t> </a:t>
                      </a:r>
                      <a:r>
                        <a:rPr sz="2000" spc="0" dirty="0">
                          <a:latin typeface="Arial"/>
                          <a:cs typeface="Arial"/>
                        </a:rPr>
                        <a:t>and</a:t>
                      </a:r>
                      <a:r>
                        <a:rPr sz="2000" spc="-10" dirty="0">
                          <a:latin typeface="Arial"/>
                          <a:cs typeface="Arial"/>
                        </a:rPr>
                        <a:t> </a:t>
                      </a:r>
                      <a:r>
                        <a:rPr sz="2000" spc="0" dirty="0">
                          <a:latin typeface="Arial"/>
                          <a:cs typeface="Arial"/>
                        </a:rPr>
                        <a:t>n</a:t>
                      </a:r>
                      <a:r>
                        <a:rPr sz="2000" spc="-10" dirty="0">
                          <a:latin typeface="Arial"/>
                          <a:cs typeface="Arial"/>
                        </a:rPr>
                        <a:t>u</a:t>
                      </a:r>
                      <a:r>
                        <a:rPr sz="2000" spc="5" dirty="0">
                          <a:latin typeface="Arial"/>
                          <a:cs typeface="Arial"/>
                        </a:rPr>
                        <a:t>m</a:t>
                      </a:r>
                      <a:r>
                        <a:rPr sz="2000" spc="0" dirty="0">
                          <a:latin typeface="Arial"/>
                          <a:cs typeface="Arial"/>
                        </a:rPr>
                        <a:t>er</a:t>
                      </a:r>
                      <a:r>
                        <a:rPr sz="2000" spc="-10" dirty="0">
                          <a:latin typeface="Arial"/>
                          <a:cs typeface="Arial"/>
                        </a:rPr>
                        <a:t>a</a:t>
                      </a:r>
                      <a:r>
                        <a:rPr sz="2000" spc="5" dirty="0">
                          <a:latin typeface="Arial"/>
                          <a:cs typeface="Arial"/>
                        </a:rPr>
                        <a:t>c</a:t>
                      </a:r>
                      <a:r>
                        <a:rPr sz="2000" spc="0" dirty="0">
                          <a:latin typeface="Arial"/>
                          <a:cs typeface="Arial"/>
                        </a:rPr>
                        <a:t>y</a:t>
                      </a:r>
                      <a:endParaRPr sz="2000" dirty="0">
                        <a:latin typeface="Arial"/>
                        <a:cs typeface="Arial"/>
                      </a:endParaRPr>
                    </a:p>
                    <a:p>
                      <a:pPr marL="365125" indent="-228600">
                        <a:lnSpc>
                          <a:spcPct val="100000"/>
                        </a:lnSpc>
                        <a:buFont typeface="Calibri"/>
                        <a:buChar char="●"/>
                        <a:tabLst>
                          <a:tab pos="364490" algn="l"/>
                        </a:tabLst>
                      </a:pPr>
                      <a:r>
                        <a:rPr sz="2000" dirty="0">
                          <a:latin typeface="Arial"/>
                          <a:cs typeface="Arial"/>
                        </a:rPr>
                        <a:t>a</a:t>
                      </a:r>
                      <a:r>
                        <a:rPr sz="2000" spc="5" dirty="0">
                          <a:latin typeface="Arial"/>
                          <a:cs typeface="Arial"/>
                        </a:rPr>
                        <a:t>c</a:t>
                      </a:r>
                      <a:r>
                        <a:rPr sz="2000" spc="0" dirty="0">
                          <a:latin typeface="Arial"/>
                          <a:cs typeface="Arial"/>
                        </a:rPr>
                        <a:t>t</a:t>
                      </a:r>
                      <a:r>
                        <a:rPr sz="2000" spc="-10" dirty="0">
                          <a:latin typeface="Arial"/>
                          <a:cs typeface="Arial"/>
                        </a:rPr>
                        <a:t>i</a:t>
                      </a:r>
                      <a:r>
                        <a:rPr sz="2000" spc="5" dirty="0">
                          <a:latin typeface="Arial"/>
                          <a:cs typeface="Arial"/>
                        </a:rPr>
                        <a:t>v</a:t>
                      </a:r>
                      <a:r>
                        <a:rPr sz="2000" spc="0" dirty="0">
                          <a:latin typeface="Arial"/>
                          <a:cs typeface="Arial"/>
                        </a:rPr>
                        <a:t>i</a:t>
                      </a:r>
                      <a:r>
                        <a:rPr sz="2000" spc="-10" dirty="0">
                          <a:latin typeface="Arial"/>
                          <a:cs typeface="Arial"/>
                        </a:rPr>
                        <a:t>t</a:t>
                      </a:r>
                      <a:r>
                        <a:rPr sz="2000" spc="0" dirty="0">
                          <a:latin typeface="Arial"/>
                          <a:cs typeface="Arial"/>
                        </a:rPr>
                        <a:t>y</a:t>
                      </a:r>
                      <a:r>
                        <a:rPr sz="2000" spc="5" dirty="0">
                          <a:latin typeface="Arial"/>
                          <a:cs typeface="Arial"/>
                        </a:rPr>
                        <a:t> </a:t>
                      </a:r>
                      <a:r>
                        <a:rPr sz="2000" spc="-5" dirty="0">
                          <a:latin typeface="Arial"/>
                          <a:cs typeface="Arial"/>
                        </a:rPr>
                        <a:t>s</a:t>
                      </a:r>
                      <a:r>
                        <a:rPr sz="2000" spc="0" dirty="0">
                          <a:latin typeface="Arial"/>
                          <a:cs typeface="Arial"/>
                        </a:rPr>
                        <a:t>hee</a:t>
                      </a:r>
                      <a:r>
                        <a:rPr sz="2000" spc="-10" dirty="0">
                          <a:latin typeface="Arial"/>
                          <a:cs typeface="Arial"/>
                        </a:rPr>
                        <a:t>t</a:t>
                      </a:r>
                      <a:r>
                        <a:rPr sz="2000" spc="0" dirty="0">
                          <a:latin typeface="Arial"/>
                          <a:cs typeface="Arial"/>
                        </a:rPr>
                        <a:t>/s</a:t>
                      </a:r>
                      <a:endParaRPr sz="2000" dirty="0">
                        <a:latin typeface="Arial"/>
                        <a:cs typeface="Arial"/>
                      </a:endParaRPr>
                    </a:p>
                    <a:p>
                      <a:pPr marL="380365" marR="146050" indent="-228600">
                        <a:lnSpc>
                          <a:spcPct val="100000"/>
                        </a:lnSpc>
                        <a:spcBef>
                          <a:spcPts val="145"/>
                        </a:spcBef>
                        <a:buSzPct val="111111"/>
                        <a:buFont typeface="Calibri"/>
                        <a:buChar char="●"/>
                        <a:tabLst>
                          <a:tab pos="379730" algn="l"/>
                        </a:tabLst>
                      </a:pPr>
                      <a:r>
                        <a:rPr sz="2000" dirty="0">
                          <a:latin typeface="Arial"/>
                          <a:cs typeface="Arial"/>
                        </a:rPr>
                        <a:t>one </a:t>
                      </a:r>
                      <a:r>
                        <a:rPr sz="2000" spc="-10" dirty="0">
                          <a:latin typeface="Arial"/>
                          <a:cs typeface="Arial"/>
                        </a:rPr>
                        <a:t>l</a:t>
                      </a:r>
                      <a:r>
                        <a:rPr sz="2000" spc="0" dirty="0">
                          <a:latin typeface="Arial"/>
                          <a:cs typeface="Arial"/>
                        </a:rPr>
                        <a:t>e</a:t>
                      </a:r>
                      <a:r>
                        <a:rPr sz="2000" spc="-10" dirty="0">
                          <a:latin typeface="Arial"/>
                          <a:cs typeface="Arial"/>
                        </a:rPr>
                        <a:t>s</a:t>
                      </a:r>
                      <a:r>
                        <a:rPr sz="2000" spc="5" dirty="0">
                          <a:latin typeface="Arial"/>
                          <a:cs typeface="Arial"/>
                        </a:rPr>
                        <a:t>s</a:t>
                      </a:r>
                      <a:r>
                        <a:rPr sz="2000" spc="0" dirty="0">
                          <a:latin typeface="Arial"/>
                          <a:cs typeface="Arial"/>
                        </a:rPr>
                        <a:t>on</a:t>
                      </a:r>
                      <a:r>
                        <a:rPr sz="2000" spc="-10" dirty="0">
                          <a:latin typeface="Arial"/>
                          <a:cs typeface="Arial"/>
                        </a:rPr>
                        <a:t> </a:t>
                      </a:r>
                      <a:r>
                        <a:rPr sz="2000" spc="0" dirty="0">
                          <a:latin typeface="Arial"/>
                          <a:cs typeface="Arial"/>
                        </a:rPr>
                        <a:t>from</a:t>
                      </a:r>
                      <a:r>
                        <a:rPr sz="2000" spc="-10" dirty="0">
                          <a:latin typeface="Arial"/>
                          <a:cs typeface="Arial"/>
                        </a:rPr>
                        <a:t> </a:t>
                      </a:r>
                      <a:r>
                        <a:rPr sz="2000" spc="0" dirty="0">
                          <a:latin typeface="Arial"/>
                          <a:cs typeface="Arial"/>
                        </a:rPr>
                        <a:t>a </a:t>
                      </a:r>
                      <a:r>
                        <a:rPr sz="2000" spc="-5" dirty="0">
                          <a:latin typeface="Arial"/>
                          <a:cs typeface="Arial"/>
                        </a:rPr>
                        <a:t>s</a:t>
                      </a:r>
                      <a:r>
                        <a:rPr sz="2000" spc="0" dirty="0">
                          <a:latin typeface="Arial"/>
                          <a:cs typeface="Arial"/>
                        </a:rPr>
                        <a:t>el</a:t>
                      </a:r>
                      <a:r>
                        <a:rPr sz="2000" spc="10" dirty="0">
                          <a:latin typeface="Arial"/>
                          <a:cs typeface="Arial"/>
                        </a:rPr>
                        <a:t>f</a:t>
                      </a:r>
                      <a:r>
                        <a:rPr sz="2000" spc="-10" dirty="0">
                          <a:latin typeface="Arial"/>
                          <a:cs typeface="Arial"/>
                        </a:rPr>
                        <a:t>-</a:t>
                      </a:r>
                      <a:r>
                        <a:rPr sz="2000" spc="0" dirty="0">
                          <a:latin typeface="Arial"/>
                          <a:cs typeface="Arial"/>
                        </a:rPr>
                        <a:t>lear</a:t>
                      </a:r>
                      <a:r>
                        <a:rPr sz="2000" spc="-10" dirty="0">
                          <a:latin typeface="Arial"/>
                          <a:cs typeface="Arial"/>
                        </a:rPr>
                        <a:t>n</a:t>
                      </a:r>
                      <a:r>
                        <a:rPr sz="2000" spc="0" dirty="0">
                          <a:latin typeface="Arial"/>
                          <a:cs typeface="Arial"/>
                        </a:rPr>
                        <a:t>i</a:t>
                      </a:r>
                      <a:r>
                        <a:rPr sz="2000" spc="-10" dirty="0">
                          <a:latin typeface="Arial"/>
                          <a:cs typeface="Arial"/>
                        </a:rPr>
                        <a:t>n</a:t>
                      </a:r>
                      <a:r>
                        <a:rPr sz="2000" spc="0" dirty="0">
                          <a:latin typeface="Arial"/>
                          <a:cs typeface="Arial"/>
                        </a:rPr>
                        <a:t>g </a:t>
                      </a:r>
                      <a:r>
                        <a:rPr sz="2000" spc="5" dirty="0">
                          <a:latin typeface="Arial"/>
                          <a:cs typeface="Arial"/>
                        </a:rPr>
                        <a:t>m</a:t>
                      </a:r>
                      <a:r>
                        <a:rPr sz="2000" spc="0" dirty="0">
                          <a:latin typeface="Arial"/>
                          <a:cs typeface="Arial"/>
                        </a:rPr>
                        <a:t>od</a:t>
                      </a:r>
                      <a:r>
                        <a:rPr sz="2000" spc="-10" dirty="0">
                          <a:latin typeface="Arial"/>
                          <a:cs typeface="Arial"/>
                        </a:rPr>
                        <a:t>u</a:t>
                      </a:r>
                      <a:r>
                        <a:rPr sz="2000" spc="0" dirty="0">
                          <a:latin typeface="Arial"/>
                          <a:cs typeface="Arial"/>
                        </a:rPr>
                        <a:t>le (S</a:t>
                      </a:r>
                      <a:r>
                        <a:rPr sz="2000" spc="-10" dirty="0">
                          <a:latin typeface="Arial"/>
                          <a:cs typeface="Arial"/>
                        </a:rPr>
                        <a:t>L</a:t>
                      </a:r>
                      <a:r>
                        <a:rPr sz="2000" spc="5" dirty="0">
                          <a:latin typeface="Arial"/>
                          <a:cs typeface="Arial"/>
                        </a:rPr>
                        <a:t>M</a:t>
                      </a:r>
                      <a:r>
                        <a:rPr sz="2000" spc="0" dirty="0">
                          <a:latin typeface="Arial"/>
                          <a:cs typeface="Arial"/>
                        </a:rPr>
                        <a:t>)</a:t>
                      </a:r>
                      <a:endParaRPr sz="2000" dirty="0">
                        <a:latin typeface="Arial"/>
                        <a:cs typeface="Arial"/>
                      </a:endParaRPr>
                    </a:p>
                    <a:p>
                      <a:pPr marL="380365" marR="280035" indent="-228600">
                        <a:lnSpc>
                          <a:spcPct val="100000"/>
                        </a:lnSpc>
                        <a:spcBef>
                          <a:spcPts val="110"/>
                        </a:spcBef>
                        <a:buSzPct val="111111"/>
                        <a:buFont typeface="Calibri"/>
                        <a:buChar char="●"/>
                        <a:tabLst>
                          <a:tab pos="379730" algn="l"/>
                        </a:tabLst>
                      </a:pPr>
                      <a:r>
                        <a:rPr sz="2000" dirty="0">
                          <a:latin typeface="Arial"/>
                          <a:cs typeface="Arial"/>
                        </a:rPr>
                        <a:t>le</a:t>
                      </a:r>
                      <a:r>
                        <a:rPr sz="2000" spc="-10" dirty="0">
                          <a:latin typeface="Arial"/>
                          <a:cs typeface="Arial"/>
                        </a:rPr>
                        <a:t>s</a:t>
                      </a:r>
                      <a:r>
                        <a:rPr sz="2000" spc="5" dirty="0">
                          <a:latin typeface="Arial"/>
                          <a:cs typeface="Arial"/>
                        </a:rPr>
                        <a:t>s</a:t>
                      </a:r>
                      <a:r>
                        <a:rPr sz="2000" spc="0" dirty="0">
                          <a:latin typeface="Arial"/>
                          <a:cs typeface="Arial"/>
                        </a:rPr>
                        <a:t>on</a:t>
                      </a:r>
                      <a:r>
                        <a:rPr sz="2000" spc="-10" dirty="0">
                          <a:latin typeface="Arial"/>
                          <a:cs typeface="Arial"/>
                        </a:rPr>
                        <a:t> </a:t>
                      </a:r>
                      <a:r>
                        <a:rPr sz="2000" spc="0" dirty="0">
                          <a:latin typeface="Arial"/>
                          <a:cs typeface="Arial"/>
                        </a:rPr>
                        <a:t>pl</a:t>
                      </a:r>
                      <a:r>
                        <a:rPr sz="2000" spc="-10" dirty="0">
                          <a:latin typeface="Arial"/>
                          <a:cs typeface="Arial"/>
                        </a:rPr>
                        <a:t>a</a:t>
                      </a:r>
                      <a:r>
                        <a:rPr sz="2000" spc="0" dirty="0">
                          <a:latin typeface="Arial"/>
                          <a:cs typeface="Arial"/>
                        </a:rPr>
                        <a:t>n (e.</a:t>
                      </a:r>
                      <a:r>
                        <a:rPr sz="2000" spc="-10" dirty="0">
                          <a:latin typeface="Arial"/>
                          <a:cs typeface="Arial"/>
                        </a:rPr>
                        <a:t>g</a:t>
                      </a:r>
                      <a:r>
                        <a:rPr sz="2000" spc="0" dirty="0">
                          <a:latin typeface="Arial"/>
                          <a:cs typeface="Arial"/>
                        </a:rPr>
                        <a:t>., DLP, D</a:t>
                      </a:r>
                      <a:r>
                        <a:rPr sz="2000" spc="-10" dirty="0">
                          <a:latin typeface="Arial"/>
                          <a:cs typeface="Arial"/>
                        </a:rPr>
                        <a:t>L</a:t>
                      </a:r>
                      <a:r>
                        <a:rPr sz="2000" spc="0" dirty="0">
                          <a:latin typeface="Arial"/>
                          <a:cs typeface="Arial"/>
                        </a:rPr>
                        <a:t>L, WHLP, W</a:t>
                      </a:r>
                      <a:r>
                        <a:rPr sz="2000" spc="5" dirty="0">
                          <a:latin typeface="Arial"/>
                          <a:cs typeface="Arial"/>
                        </a:rPr>
                        <a:t>L</a:t>
                      </a:r>
                      <a:r>
                        <a:rPr sz="2000" spc="0" dirty="0">
                          <a:latin typeface="Arial"/>
                          <a:cs typeface="Arial"/>
                        </a:rPr>
                        <a:t>P,</a:t>
                      </a:r>
                      <a:r>
                        <a:rPr sz="2000" spc="-10" dirty="0">
                          <a:latin typeface="Arial"/>
                          <a:cs typeface="Arial"/>
                        </a:rPr>
                        <a:t> </a:t>
                      </a:r>
                      <a:r>
                        <a:rPr sz="2000" spc="0" dirty="0">
                          <a:latin typeface="Arial"/>
                          <a:cs typeface="Arial"/>
                        </a:rPr>
                        <a:t>W</a:t>
                      </a:r>
                      <a:r>
                        <a:rPr sz="2000" spc="5" dirty="0">
                          <a:latin typeface="Arial"/>
                          <a:cs typeface="Arial"/>
                        </a:rPr>
                        <a:t>L</a:t>
                      </a:r>
                      <a:r>
                        <a:rPr sz="2000" spc="0" dirty="0">
                          <a:latin typeface="Arial"/>
                          <a:cs typeface="Arial"/>
                        </a:rPr>
                        <a:t>L,</a:t>
                      </a:r>
                      <a:r>
                        <a:rPr sz="2000" spc="-10" dirty="0">
                          <a:latin typeface="Arial"/>
                          <a:cs typeface="Arial"/>
                        </a:rPr>
                        <a:t> </a:t>
                      </a:r>
                      <a:r>
                        <a:rPr sz="2000" spc="0" dirty="0">
                          <a:latin typeface="Arial"/>
                          <a:cs typeface="Arial"/>
                        </a:rPr>
                        <a:t>L</a:t>
                      </a:r>
                      <a:r>
                        <a:rPr sz="2000" spc="-10" dirty="0">
                          <a:latin typeface="Arial"/>
                          <a:cs typeface="Arial"/>
                        </a:rPr>
                        <a:t>e</a:t>
                      </a:r>
                      <a:r>
                        <a:rPr sz="2000" spc="5" dirty="0">
                          <a:latin typeface="Arial"/>
                          <a:cs typeface="Arial"/>
                        </a:rPr>
                        <a:t>ss</a:t>
                      </a:r>
                      <a:r>
                        <a:rPr sz="2000" spc="-10" dirty="0">
                          <a:latin typeface="Arial"/>
                          <a:cs typeface="Arial"/>
                        </a:rPr>
                        <a:t>o</a:t>
                      </a:r>
                      <a:r>
                        <a:rPr sz="2000" spc="0" dirty="0">
                          <a:latin typeface="Arial"/>
                          <a:cs typeface="Arial"/>
                        </a:rPr>
                        <a:t>n</a:t>
                      </a:r>
                      <a:endParaRPr sz="2000" dirty="0">
                        <a:latin typeface="Arial"/>
                        <a:cs typeface="Arial"/>
                      </a:endParaRPr>
                    </a:p>
                    <a:p>
                      <a:pPr marL="380365">
                        <a:lnSpc>
                          <a:spcPct val="100000"/>
                        </a:lnSpc>
                      </a:pPr>
                      <a:r>
                        <a:rPr sz="2000" dirty="0">
                          <a:latin typeface="Arial"/>
                          <a:cs typeface="Arial"/>
                        </a:rPr>
                        <a:t>Exe</a:t>
                      </a:r>
                      <a:r>
                        <a:rPr sz="2000" spc="-10" dirty="0">
                          <a:latin typeface="Arial"/>
                          <a:cs typeface="Arial"/>
                        </a:rPr>
                        <a:t>m</a:t>
                      </a:r>
                      <a:r>
                        <a:rPr sz="2000" spc="0" dirty="0">
                          <a:latin typeface="Arial"/>
                          <a:cs typeface="Arial"/>
                        </a:rPr>
                        <a:t>pla</a:t>
                      </a:r>
                      <a:r>
                        <a:rPr sz="2000" spc="-15" dirty="0">
                          <a:latin typeface="Arial"/>
                          <a:cs typeface="Arial"/>
                        </a:rPr>
                        <a:t>r</a:t>
                      </a:r>
                      <a:r>
                        <a:rPr sz="2000" spc="5" dirty="0">
                          <a:latin typeface="Arial"/>
                          <a:cs typeface="Arial"/>
                        </a:rPr>
                        <a:t>s</a:t>
                      </a:r>
                      <a:r>
                        <a:rPr sz="2000" spc="0" dirty="0">
                          <a:latin typeface="Arial"/>
                          <a:cs typeface="Arial"/>
                        </a:rPr>
                        <a:t>, </a:t>
                      </a:r>
                      <a:r>
                        <a:rPr sz="2000" spc="-10" dirty="0">
                          <a:latin typeface="Arial"/>
                          <a:cs typeface="Arial"/>
                        </a:rPr>
                        <a:t>a</a:t>
                      </a:r>
                      <a:r>
                        <a:rPr sz="2000" spc="0" dirty="0">
                          <a:latin typeface="Arial"/>
                          <a:cs typeface="Arial"/>
                        </a:rPr>
                        <a:t>nd t</a:t>
                      </a:r>
                      <a:r>
                        <a:rPr sz="2000" spc="-10" dirty="0">
                          <a:latin typeface="Arial"/>
                          <a:cs typeface="Arial"/>
                        </a:rPr>
                        <a:t>h</a:t>
                      </a:r>
                      <a:r>
                        <a:rPr sz="2000" spc="0" dirty="0">
                          <a:latin typeface="Arial"/>
                          <a:cs typeface="Arial"/>
                        </a:rPr>
                        <a:t>e </a:t>
                      </a:r>
                      <a:r>
                        <a:rPr sz="2000" spc="-10" dirty="0">
                          <a:latin typeface="Arial"/>
                          <a:cs typeface="Arial"/>
                        </a:rPr>
                        <a:t>l</a:t>
                      </a:r>
                      <a:r>
                        <a:rPr sz="2000" spc="0" dirty="0">
                          <a:latin typeface="Arial"/>
                          <a:cs typeface="Arial"/>
                        </a:rPr>
                        <a:t>i</a:t>
                      </a:r>
                      <a:r>
                        <a:rPr sz="2000" spc="5" dirty="0">
                          <a:latin typeface="Arial"/>
                          <a:cs typeface="Arial"/>
                        </a:rPr>
                        <a:t>k</a:t>
                      </a:r>
                      <a:r>
                        <a:rPr sz="2000" spc="-10" dirty="0">
                          <a:latin typeface="Arial"/>
                          <a:cs typeface="Arial"/>
                        </a:rPr>
                        <a:t>e</a:t>
                      </a:r>
                      <a:r>
                        <a:rPr sz="2000" spc="5" dirty="0">
                          <a:latin typeface="Arial"/>
                          <a:cs typeface="Arial"/>
                        </a:rPr>
                        <a:t>s</a:t>
                      </a:r>
                      <a:r>
                        <a:rPr sz="2000" spc="0" dirty="0">
                          <a:latin typeface="Arial"/>
                          <a:cs typeface="Arial"/>
                        </a:rPr>
                        <a:t>)</a:t>
                      </a:r>
                      <a:endParaRPr sz="2000" dirty="0">
                        <a:latin typeface="Arial"/>
                        <a:cs typeface="Arial"/>
                      </a:endParaRPr>
                    </a:p>
                    <a:p>
                      <a:pPr marL="380365" indent="-228600">
                        <a:lnSpc>
                          <a:spcPct val="100000"/>
                        </a:lnSpc>
                        <a:buSzPct val="111111"/>
                        <a:buFont typeface="Calibri"/>
                        <a:buChar char="●"/>
                        <a:tabLst>
                          <a:tab pos="379730" algn="l"/>
                        </a:tabLst>
                      </a:pPr>
                      <a:r>
                        <a:rPr sz="2000" spc="5" dirty="0">
                          <a:latin typeface="Arial"/>
                          <a:cs typeface="Arial"/>
                        </a:rPr>
                        <a:t>v</a:t>
                      </a:r>
                      <a:r>
                        <a:rPr sz="2000" spc="0" dirty="0">
                          <a:latin typeface="Arial"/>
                          <a:cs typeface="Arial"/>
                        </a:rPr>
                        <a:t>id</a:t>
                      </a:r>
                      <a:r>
                        <a:rPr sz="2000" spc="-10" dirty="0">
                          <a:latin typeface="Arial"/>
                          <a:cs typeface="Arial"/>
                        </a:rPr>
                        <a:t>e</a:t>
                      </a:r>
                      <a:r>
                        <a:rPr sz="2000" spc="0" dirty="0">
                          <a:latin typeface="Arial"/>
                          <a:cs typeface="Arial"/>
                        </a:rPr>
                        <a:t>o </a:t>
                      </a:r>
                      <a:r>
                        <a:rPr sz="2000" spc="5" dirty="0">
                          <a:latin typeface="Arial"/>
                          <a:cs typeface="Arial"/>
                        </a:rPr>
                        <a:t>l</a:t>
                      </a:r>
                      <a:r>
                        <a:rPr sz="2000" spc="-10" dirty="0">
                          <a:latin typeface="Arial"/>
                          <a:cs typeface="Arial"/>
                        </a:rPr>
                        <a:t>e</a:t>
                      </a:r>
                      <a:r>
                        <a:rPr sz="2000" spc="5" dirty="0">
                          <a:latin typeface="Arial"/>
                          <a:cs typeface="Arial"/>
                        </a:rPr>
                        <a:t>s</a:t>
                      </a:r>
                      <a:r>
                        <a:rPr sz="2000" spc="-10" dirty="0">
                          <a:latin typeface="Arial"/>
                          <a:cs typeface="Arial"/>
                        </a:rPr>
                        <a:t>s</a:t>
                      </a:r>
                      <a:r>
                        <a:rPr sz="2000" spc="0" dirty="0">
                          <a:latin typeface="Arial"/>
                          <a:cs typeface="Arial"/>
                        </a:rPr>
                        <a:t>on</a:t>
                      </a:r>
                      <a:endParaRPr sz="2000" dirty="0">
                        <a:latin typeface="Arial"/>
                        <a:cs typeface="Arial"/>
                      </a:endParaRPr>
                    </a:p>
                    <a:p>
                      <a:pPr marL="380365" indent="-228600">
                        <a:lnSpc>
                          <a:spcPct val="100000"/>
                        </a:lnSpc>
                        <a:buSzPct val="111111"/>
                        <a:buFont typeface="Calibri"/>
                        <a:buChar char="●"/>
                        <a:tabLst>
                          <a:tab pos="379730" algn="l"/>
                        </a:tabLst>
                      </a:pPr>
                      <a:r>
                        <a:rPr sz="2000" dirty="0">
                          <a:latin typeface="Arial"/>
                          <a:cs typeface="Arial"/>
                        </a:rPr>
                        <a:t>audio</a:t>
                      </a:r>
                      <a:r>
                        <a:rPr sz="2000" spc="-10" dirty="0">
                          <a:latin typeface="Arial"/>
                          <a:cs typeface="Arial"/>
                        </a:rPr>
                        <a:t> </a:t>
                      </a:r>
                      <a:r>
                        <a:rPr sz="2000" spc="5" dirty="0">
                          <a:latin typeface="Arial"/>
                          <a:cs typeface="Arial"/>
                        </a:rPr>
                        <a:t>l</a:t>
                      </a:r>
                      <a:r>
                        <a:rPr sz="2000" spc="-10" dirty="0">
                          <a:latin typeface="Arial"/>
                          <a:cs typeface="Arial"/>
                        </a:rPr>
                        <a:t>e</a:t>
                      </a:r>
                      <a:r>
                        <a:rPr sz="2000" spc="5" dirty="0">
                          <a:latin typeface="Arial"/>
                          <a:cs typeface="Arial"/>
                        </a:rPr>
                        <a:t>s</a:t>
                      </a:r>
                      <a:r>
                        <a:rPr sz="2000" spc="-10" dirty="0">
                          <a:latin typeface="Arial"/>
                          <a:cs typeface="Arial"/>
                        </a:rPr>
                        <a:t>s</a:t>
                      </a:r>
                      <a:r>
                        <a:rPr sz="2000" spc="0" dirty="0">
                          <a:latin typeface="Arial"/>
                          <a:cs typeface="Arial"/>
                        </a:rPr>
                        <a:t>on</a:t>
                      </a:r>
                      <a:endParaRPr sz="2000" dirty="0">
                        <a:latin typeface="Arial"/>
                        <a:cs typeface="Arial"/>
                      </a:endParaRPr>
                    </a:p>
                    <a:p>
                      <a:pPr marL="380365" marR="75565" indent="-228600">
                        <a:lnSpc>
                          <a:spcPct val="100000"/>
                        </a:lnSpc>
                        <a:spcBef>
                          <a:spcPts val="105"/>
                        </a:spcBef>
                        <a:buSzPct val="111111"/>
                        <a:buFont typeface="Calibri"/>
                        <a:buChar char="●"/>
                        <a:tabLst>
                          <a:tab pos="379730" algn="l"/>
                        </a:tabLst>
                      </a:pPr>
                      <a:r>
                        <a:rPr sz="2000" dirty="0">
                          <a:latin typeface="Arial"/>
                          <a:cs typeface="Arial"/>
                        </a:rPr>
                        <a:t>other</a:t>
                      </a:r>
                      <a:r>
                        <a:rPr sz="2000" spc="-10" dirty="0">
                          <a:latin typeface="Arial"/>
                          <a:cs typeface="Arial"/>
                        </a:rPr>
                        <a:t> </a:t>
                      </a:r>
                      <a:r>
                        <a:rPr sz="2000" spc="0" dirty="0">
                          <a:latin typeface="Arial"/>
                          <a:cs typeface="Arial"/>
                        </a:rPr>
                        <a:t>lear</a:t>
                      </a:r>
                      <a:r>
                        <a:rPr sz="2000" spc="-10" dirty="0">
                          <a:latin typeface="Arial"/>
                          <a:cs typeface="Arial"/>
                        </a:rPr>
                        <a:t>n</a:t>
                      </a:r>
                      <a:r>
                        <a:rPr sz="2000" spc="0" dirty="0">
                          <a:latin typeface="Arial"/>
                          <a:cs typeface="Arial"/>
                        </a:rPr>
                        <a:t>ing</a:t>
                      </a:r>
                      <a:r>
                        <a:rPr sz="2000" spc="-10" dirty="0">
                          <a:latin typeface="Arial"/>
                          <a:cs typeface="Arial"/>
                        </a:rPr>
                        <a:t> </a:t>
                      </a:r>
                      <a:r>
                        <a:rPr sz="2000" spc="5" dirty="0">
                          <a:latin typeface="Arial"/>
                          <a:cs typeface="Arial"/>
                        </a:rPr>
                        <a:t>m</a:t>
                      </a:r>
                      <a:r>
                        <a:rPr sz="2000" spc="0" dirty="0">
                          <a:latin typeface="Arial"/>
                          <a:cs typeface="Arial"/>
                        </a:rPr>
                        <a:t>a</a:t>
                      </a:r>
                      <a:r>
                        <a:rPr sz="2000" spc="-10" dirty="0">
                          <a:latin typeface="Arial"/>
                          <a:cs typeface="Arial"/>
                        </a:rPr>
                        <a:t>t</a:t>
                      </a:r>
                      <a:r>
                        <a:rPr sz="2000" spc="0" dirty="0">
                          <a:latin typeface="Arial"/>
                          <a:cs typeface="Arial"/>
                        </a:rPr>
                        <a:t>eri</a:t>
                      </a:r>
                      <a:r>
                        <a:rPr sz="2000" spc="-10" dirty="0">
                          <a:latin typeface="Arial"/>
                          <a:cs typeface="Arial"/>
                        </a:rPr>
                        <a:t>a</a:t>
                      </a:r>
                      <a:r>
                        <a:rPr sz="2000" spc="0" dirty="0">
                          <a:latin typeface="Arial"/>
                          <a:cs typeface="Arial"/>
                        </a:rPr>
                        <a:t>ls</a:t>
                      </a:r>
                      <a:r>
                        <a:rPr sz="2000" spc="-5" dirty="0">
                          <a:latin typeface="Arial"/>
                          <a:cs typeface="Arial"/>
                        </a:rPr>
                        <a:t> </a:t>
                      </a:r>
                      <a:r>
                        <a:rPr sz="2000" spc="0" dirty="0">
                          <a:latin typeface="Arial"/>
                          <a:cs typeface="Arial"/>
                        </a:rPr>
                        <a:t>in p</a:t>
                      </a:r>
                      <a:r>
                        <a:rPr sz="2000" spc="-15" dirty="0">
                          <a:latin typeface="Arial"/>
                          <a:cs typeface="Arial"/>
                        </a:rPr>
                        <a:t>r</a:t>
                      </a:r>
                      <a:r>
                        <a:rPr sz="2000" spc="0" dirty="0">
                          <a:latin typeface="Arial"/>
                          <a:cs typeface="Arial"/>
                        </a:rPr>
                        <a:t>i</a:t>
                      </a:r>
                      <a:r>
                        <a:rPr sz="2000" spc="-10" dirty="0">
                          <a:latin typeface="Arial"/>
                          <a:cs typeface="Arial"/>
                        </a:rPr>
                        <a:t>n</a:t>
                      </a:r>
                      <a:r>
                        <a:rPr sz="2000" spc="0" dirty="0">
                          <a:latin typeface="Arial"/>
                          <a:cs typeface="Arial"/>
                        </a:rPr>
                        <a:t>t</a:t>
                      </a:r>
                      <a:r>
                        <a:rPr sz="2000" spc="15" dirty="0">
                          <a:latin typeface="Arial"/>
                          <a:cs typeface="Arial"/>
                        </a:rPr>
                        <a:t> </a:t>
                      </a:r>
                      <a:r>
                        <a:rPr sz="2000" spc="0" dirty="0">
                          <a:latin typeface="Arial"/>
                          <a:cs typeface="Arial"/>
                        </a:rPr>
                        <a:t>/ digi</a:t>
                      </a:r>
                      <a:r>
                        <a:rPr sz="2000" spc="-10" dirty="0">
                          <a:latin typeface="Arial"/>
                          <a:cs typeface="Arial"/>
                        </a:rPr>
                        <a:t>t</a:t>
                      </a:r>
                      <a:r>
                        <a:rPr sz="2000" spc="0" dirty="0">
                          <a:latin typeface="Arial"/>
                          <a:cs typeface="Arial"/>
                        </a:rPr>
                        <a:t>al </a:t>
                      </a:r>
                      <a:r>
                        <a:rPr sz="2000" spc="-10" dirty="0">
                          <a:latin typeface="Arial"/>
                          <a:cs typeface="Arial"/>
                        </a:rPr>
                        <a:t>f</a:t>
                      </a:r>
                      <a:r>
                        <a:rPr sz="2000" spc="0" dirty="0">
                          <a:latin typeface="Arial"/>
                          <a:cs typeface="Arial"/>
                        </a:rPr>
                        <a:t>or</a:t>
                      </a:r>
                      <a:r>
                        <a:rPr sz="2000" spc="5" dirty="0">
                          <a:latin typeface="Arial"/>
                          <a:cs typeface="Arial"/>
                        </a:rPr>
                        <a:t>m</a:t>
                      </a:r>
                      <a:r>
                        <a:rPr sz="2000" spc="-10" dirty="0">
                          <a:latin typeface="Arial"/>
                          <a:cs typeface="Arial"/>
                        </a:rPr>
                        <a:t>a</a:t>
                      </a:r>
                      <a:r>
                        <a:rPr sz="2000" spc="0" dirty="0">
                          <a:latin typeface="Arial"/>
                          <a:cs typeface="Arial"/>
                        </a:rPr>
                        <a:t>t (p</a:t>
                      </a:r>
                      <a:r>
                        <a:rPr sz="2000" spc="-10" dirty="0">
                          <a:latin typeface="Arial"/>
                          <a:cs typeface="Arial"/>
                        </a:rPr>
                        <a:t>l</a:t>
                      </a:r>
                      <a:r>
                        <a:rPr sz="2000" spc="0" dirty="0">
                          <a:latin typeface="Arial"/>
                          <a:cs typeface="Arial"/>
                        </a:rPr>
                        <a:t>ea</a:t>
                      </a:r>
                      <a:r>
                        <a:rPr sz="2000" spc="-10" dirty="0">
                          <a:latin typeface="Arial"/>
                          <a:cs typeface="Arial"/>
                        </a:rPr>
                        <a:t>s</a:t>
                      </a:r>
                      <a:r>
                        <a:rPr sz="2000" spc="0" dirty="0">
                          <a:latin typeface="Arial"/>
                          <a:cs typeface="Arial"/>
                        </a:rPr>
                        <a:t>e </a:t>
                      </a:r>
                      <a:r>
                        <a:rPr sz="2000" spc="-5" dirty="0">
                          <a:latin typeface="Arial"/>
                          <a:cs typeface="Arial"/>
                        </a:rPr>
                        <a:t>s</a:t>
                      </a:r>
                      <a:r>
                        <a:rPr sz="2000" spc="0" dirty="0">
                          <a:latin typeface="Arial"/>
                          <a:cs typeface="Arial"/>
                        </a:rPr>
                        <a:t>p</a:t>
                      </a:r>
                      <a:r>
                        <a:rPr sz="2000" spc="-10" dirty="0">
                          <a:latin typeface="Arial"/>
                          <a:cs typeface="Arial"/>
                        </a:rPr>
                        <a:t>e</a:t>
                      </a:r>
                      <a:r>
                        <a:rPr sz="2000" spc="5" dirty="0">
                          <a:latin typeface="Arial"/>
                          <a:cs typeface="Arial"/>
                        </a:rPr>
                        <a:t>c</a:t>
                      </a:r>
                      <a:r>
                        <a:rPr sz="2000" spc="0" dirty="0">
                          <a:latin typeface="Arial"/>
                          <a:cs typeface="Arial"/>
                        </a:rPr>
                        <a:t>ify</a:t>
                      </a:r>
                      <a:endParaRPr sz="2000" dirty="0">
                        <a:latin typeface="Arial"/>
                        <a:cs typeface="Arial"/>
                      </a:endParaRPr>
                    </a:p>
                    <a:p>
                      <a:pPr marL="380365">
                        <a:lnSpc>
                          <a:spcPct val="100000"/>
                        </a:lnSpc>
                      </a:pPr>
                      <a:r>
                        <a:rPr sz="2000" dirty="0">
                          <a:latin typeface="Arial"/>
                          <a:cs typeface="Arial"/>
                        </a:rPr>
                        <a:t>and p</a:t>
                      </a:r>
                      <a:r>
                        <a:rPr sz="2000" spc="-15" dirty="0">
                          <a:latin typeface="Arial"/>
                          <a:cs typeface="Arial"/>
                        </a:rPr>
                        <a:t>r</a:t>
                      </a:r>
                      <a:r>
                        <a:rPr sz="2000" spc="0" dirty="0">
                          <a:latin typeface="Arial"/>
                          <a:cs typeface="Arial"/>
                        </a:rPr>
                        <a:t>o</a:t>
                      </a:r>
                      <a:r>
                        <a:rPr sz="2000" spc="5" dirty="0">
                          <a:latin typeface="Arial"/>
                          <a:cs typeface="Arial"/>
                        </a:rPr>
                        <a:t>v</a:t>
                      </a:r>
                      <a:r>
                        <a:rPr sz="2000" spc="-10" dirty="0">
                          <a:latin typeface="Arial"/>
                          <a:cs typeface="Arial"/>
                        </a:rPr>
                        <a:t>i</a:t>
                      </a:r>
                      <a:r>
                        <a:rPr sz="2000" spc="0" dirty="0">
                          <a:latin typeface="Arial"/>
                          <a:cs typeface="Arial"/>
                        </a:rPr>
                        <a:t>de </a:t>
                      </a:r>
                      <a:r>
                        <a:rPr sz="2000" spc="-10" dirty="0">
                          <a:latin typeface="Arial"/>
                          <a:cs typeface="Arial"/>
                        </a:rPr>
                        <a:t>a</a:t>
                      </a:r>
                      <a:r>
                        <a:rPr sz="2000" spc="0" dirty="0">
                          <a:latin typeface="Arial"/>
                          <a:cs typeface="Arial"/>
                        </a:rPr>
                        <a:t>nno</a:t>
                      </a:r>
                      <a:r>
                        <a:rPr sz="2000" spc="-10" dirty="0">
                          <a:latin typeface="Arial"/>
                          <a:cs typeface="Arial"/>
                        </a:rPr>
                        <a:t>t</a:t>
                      </a:r>
                      <a:r>
                        <a:rPr sz="2000" spc="0" dirty="0">
                          <a:latin typeface="Arial"/>
                          <a:cs typeface="Arial"/>
                        </a:rPr>
                        <a:t>at</a:t>
                      </a:r>
                      <a:r>
                        <a:rPr sz="2000" spc="-10" dirty="0">
                          <a:latin typeface="Arial"/>
                          <a:cs typeface="Arial"/>
                        </a:rPr>
                        <a:t>i</a:t>
                      </a:r>
                      <a:r>
                        <a:rPr sz="2000" spc="0" dirty="0">
                          <a:latin typeface="Arial"/>
                          <a:cs typeface="Arial"/>
                        </a:rPr>
                        <a:t>on</a:t>
                      </a:r>
                      <a:r>
                        <a:rPr sz="2000" spc="5" dirty="0">
                          <a:latin typeface="Arial"/>
                          <a:cs typeface="Arial"/>
                        </a:rPr>
                        <a:t>s</a:t>
                      </a:r>
                      <a:r>
                        <a:rPr sz="2000" spc="0" dirty="0">
                          <a:latin typeface="Arial"/>
                          <a:cs typeface="Arial"/>
                        </a:rPr>
                        <a:t>)</a:t>
                      </a:r>
                      <a:endParaRPr sz="2000" dirty="0">
                        <a:latin typeface="Arial"/>
                        <a:cs typeface="Arial"/>
                      </a:endParaRPr>
                    </a:p>
                    <a:p>
                      <a:pPr marL="64769" marR="463550">
                        <a:lnSpc>
                          <a:spcPct val="100000"/>
                        </a:lnSpc>
                        <a:spcBef>
                          <a:spcPts val="30"/>
                        </a:spcBef>
                      </a:pPr>
                      <a:r>
                        <a:rPr sz="2000" dirty="0">
                          <a:latin typeface="Arial"/>
                          <a:cs typeface="Arial"/>
                        </a:rPr>
                        <a:t>with</a:t>
                      </a:r>
                      <a:r>
                        <a:rPr sz="2000" spc="5" dirty="0">
                          <a:latin typeface="Arial"/>
                          <a:cs typeface="Arial"/>
                        </a:rPr>
                        <a:t> </a:t>
                      </a:r>
                      <a:r>
                        <a:rPr sz="2000" b="1" spc="0" dirty="0">
                          <a:latin typeface="Arial"/>
                          <a:cs typeface="Arial"/>
                        </a:rPr>
                        <a:t>mi</a:t>
                      </a:r>
                      <a:r>
                        <a:rPr sz="2000" b="1" spc="-10" dirty="0">
                          <a:latin typeface="Arial"/>
                          <a:cs typeface="Arial"/>
                        </a:rPr>
                        <a:t>n</a:t>
                      </a:r>
                      <a:r>
                        <a:rPr sz="2000" b="1" spc="0" dirty="0">
                          <a:latin typeface="Arial"/>
                          <a:cs typeface="Arial"/>
                        </a:rPr>
                        <a:t>ut</a:t>
                      </a:r>
                      <a:r>
                        <a:rPr sz="2000" b="1" spc="5" dirty="0">
                          <a:latin typeface="Arial"/>
                          <a:cs typeface="Arial"/>
                        </a:rPr>
                        <a:t>e</a:t>
                      </a:r>
                      <a:r>
                        <a:rPr sz="2000" b="1" spc="0" dirty="0">
                          <a:latin typeface="Arial"/>
                          <a:cs typeface="Arial"/>
                        </a:rPr>
                        <a:t>s</a:t>
                      </a:r>
                      <a:r>
                        <a:rPr sz="2000" b="1" spc="-10" dirty="0">
                          <a:latin typeface="Arial"/>
                          <a:cs typeface="Arial"/>
                        </a:rPr>
                        <a:t> </a:t>
                      </a:r>
                      <a:r>
                        <a:rPr sz="2000" b="1" spc="0" dirty="0">
                          <a:latin typeface="Arial"/>
                          <a:cs typeface="Arial"/>
                        </a:rPr>
                        <a:t>of fo</a:t>
                      </a:r>
                      <a:r>
                        <a:rPr sz="2000" b="1" spc="5" dirty="0">
                          <a:latin typeface="Arial"/>
                          <a:cs typeface="Arial"/>
                        </a:rPr>
                        <a:t>c</a:t>
                      </a:r>
                      <a:r>
                        <a:rPr sz="2000" b="1" spc="-10" dirty="0">
                          <a:latin typeface="Arial"/>
                          <a:cs typeface="Arial"/>
                        </a:rPr>
                        <a:t>u</a:t>
                      </a:r>
                      <a:r>
                        <a:rPr sz="2000" b="1" spc="0" dirty="0">
                          <a:latin typeface="Arial"/>
                          <a:cs typeface="Arial"/>
                        </a:rPr>
                        <a:t>s group discu</a:t>
                      </a:r>
                      <a:r>
                        <a:rPr sz="2000" b="1" spc="-10" dirty="0">
                          <a:latin typeface="Arial"/>
                          <a:cs typeface="Arial"/>
                        </a:rPr>
                        <a:t>s</a:t>
                      </a:r>
                      <a:r>
                        <a:rPr sz="2000" b="1" spc="0" dirty="0">
                          <a:latin typeface="Arial"/>
                          <a:cs typeface="Arial"/>
                        </a:rPr>
                        <a:t>sion </a:t>
                      </a:r>
                      <a:r>
                        <a:rPr sz="2000" b="1" spc="-15" dirty="0">
                          <a:latin typeface="Arial"/>
                          <a:cs typeface="Arial"/>
                        </a:rPr>
                        <a:t>(</a:t>
                      </a:r>
                      <a:r>
                        <a:rPr sz="2000" b="1" spc="0" dirty="0">
                          <a:latin typeface="Arial"/>
                          <a:cs typeface="Arial"/>
                        </a:rPr>
                        <a:t>FG</a:t>
                      </a:r>
                      <a:r>
                        <a:rPr sz="2000" b="1" spc="-5" dirty="0">
                          <a:latin typeface="Arial"/>
                          <a:cs typeface="Arial"/>
                        </a:rPr>
                        <a:t>D</a:t>
                      </a:r>
                      <a:r>
                        <a:rPr sz="2000" b="1" spc="0" dirty="0">
                          <a:latin typeface="Arial"/>
                          <a:cs typeface="Arial"/>
                        </a:rPr>
                        <a:t>) </a:t>
                      </a:r>
                      <a:r>
                        <a:rPr sz="2000" b="1" spc="5" dirty="0">
                          <a:latin typeface="Arial"/>
                          <a:cs typeface="Arial"/>
                        </a:rPr>
                        <a:t>w</a:t>
                      </a:r>
                      <a:r>
                        <a:rPr sz="2000" b="1" spc="0" dirty="0">
                          <a:latin typeface="Arial"/>
                          <a:cs typeface="Arial"/>
                        </a:rPr>
                        <a:t>ith </a:t>
                      </a:r>
                      <a:r>
                        <a:rPr sz="2000" b="1" spc="-10" dirty="0">
                          <a:latin typeface="Arial"/>
                          <a:cs typeface="Arial"/>
                        </a:rPr>
                        <a:t>f</a:t>
                      </a:r>
                      <a:r>
                        <a:rPr sz="2000" b="1" spc="0" dirty="0">
                          <a:latin typeface="Arial"/>
                          <a:cs typeface="Arial"/>
                        </a:rPr>
                        <a:t>ell</a:t>
                      </a:r>
                      <a:r>
                        <a:rPr sz="2000" b="1" spc="-10" dirty="0">
                          <a:latin typeface="Arial"/>
                          <a:cs typeface="Arial"/>
                        </a:rPr>
                        <a:t>o</a:t>
                      </a:r>
                      <a:r>
                        <a:rPr sz="2000" b="1" spc="0" dirty="0">
                          <a:latin typeface="Arial"/>
                          <a:cs typeface="Arial"/>
                        </a:rPr>
                        <a:t>w</a:t>
                      </a:r>
                      <a:endParaRPr sz="2000" dirty="0">
                        <a:latin typeface="Arial"/>
                        <a:cs typeface="Arial"/>
                      </a:endParaRPr>
                    </a:p>
                    <a:p>
                      <a:pPr marL="64769" marR="253365">
                        <a:lnSpc>
                          <a:spcPct val="100000"/>
                        </a:lnSpc>
                        <a:spcBef>
                          <a:spcPts val="15"/>
                        </a:spcBef>
                      </a:pPr>
                      <a:r>
                        <a:rPr sz="2000" b="1" dirty="0">
                          <a:latin typeface="Arial"/>
                          <a:cs typeface="Arial"/>
                        </a:rPr>
                        <a:t>mentors</a:t>
                      </a:r>
                      <a:r>
                        <a:rPr sz="2000" b="1" spc="-10" dirty="0">
                          <a:latin typeface="Arial"/>
                          <a:cs typeface="Arial"/>
                        </a:rPr>
                        <a:t> </a:t>
                      </a:r>
                      <a:r>
                        <a:rPr sz="2000" spc="0" dirty="0">
                          <a:latin typeface="Arial"/>
                          <a:cs typeface="Arial"/>
                        </a:rPr>
                        <a:t>or </a:t>
                      </a:r>
                      <a:r>
                        <a:rPr sz="2000" b="1" spc="0" dirty="0">
                          <a:latin typeface="Arial"/>
                          <a:cs typeface="Arial"/>
                        </a:rPr>
                        <a:t>mi</a:t>
                      </a:r>
                      <a:r>
                        <a:rPr sz="2000" b="1" spc="-10" dirty="0">
                          <a:latin typeface="Arial"/>
                          <a:cs typeface="Arial"/>
                        </a:rPr>
                        <a:t>n</a:t>
                      </a:r>
                      <a:r>
                        <a:rPr sz="2000" b="1" spc="0" dirty="0">
                          <a:latin typeface="Arial"/>
                          <a:cs typeface="Arial"/>
                        </a:rPr>
                        <a:t>ut</a:t>
                      </a:r>
                      <a:r>
                        <a:rPr sz="2000" b="1" spc="5" dirty="0">
                          <a:latin typeface="Arial"/>
                          <a:cs typeface="Arial"/>
                        </a:rPr>
                        <a:t>e</a:t>
                      </a:r>
                      <a:r>
                        <a:rPr sz="2000" b="1" spc="0" dirty="0">
                          <a:latin typeface="Arial"/>
                          <a:cs typeface="Arial"/>
                        </a:rPr>
                        <a:t>s </a:t>
                      </a:r>
                      <a:r>
                        <a:rPr sz="2000" b="1" spc="-10" dirty="0">
                          <a:latin typeface="Arial"/>
                          <a:cs typeface="Arial"/>
                        </a:rPr>
                        <a:t>o</a:t>
                      </a:r>
                      <a:r>
                        <a:rPr sz="2000" b="1" spc="0" dirty="0">
                          <a:latin typeface="Arial"/>
                          <a:cs typeface="Arial"/>
                        </a:rPr>
                        <a:t>f co</a:t>
                      </a:r>
                      <a:r>
                        <a:rPr sz="2000" b="1" spc="-10" dirty="0">
                          <a:latin typeface="Arial"/>
                          <a:cs typeface="Arial"/>
                        </a:rPr>
                        <a:t>a</a:t>
                      </a:r>
                      <a:r>
                        <a:rPr sz="2000" b="1" spc="0" dirty="0">
                          <a:latin typeface="Arial"/>
                          <a:cs typeface="Arial"/>
                        </a:rPr>
                        <a:t>c</a:t>
                      </a:r>
                      <a:r>
                        <a:rPr sz="2000" b="1" spc="-10" dirty="0">
                          <a:latin typeface="Arial"/>
                          <a:cs typeface="Arial"/>
                        </a:rPr>
                        <a:t>h</a:t>
                      </a:r>
                      <a:r>
                        <a:rPr sz="2000" b="1" spc="0" dirty="0">
                          <a:latin typeface="Arial"/>
                          <a:cs typeface="Arial"/>
                        </a:rPr>
                        <a:t>ing and m</a:t>
                      </a:r>
                      <a:r>
                        <a:rPr sz="2000" b="1" spc="-10" dirty="0">
                          <a:latin typeface="Arial"/>
                          <a:cs typeface="Arial"/>
                        </a:rPr>
                        <a:t>e</a:t>
                      </a:r>
                      <a:r>
                        <a:rPr sz="2000" b="1" spc="0" dirty="0">
                          <a:latin typeface="Arial"/>
                          <a:cs typeface="Arial"/>
                        </a:rPr>
                        <a:t>ntoring</a:t>
                      </a:r>
                      <a:r>
                        <a:rPr sz="2000" b="1" spc="-10" dirty="0">
                          <a:latin typeface="Arial"/>
                          <a:cs typeface="Arial"/>
                        </a:rPr>
                        <a:t> </a:t>
                      </a:r>
                      <a:r>
                        <a:rPr sz="2000" b="1" spc="0" dirty="0">
                          <a:latin typeface="Arial"/>
                          <a:cs typeface="Arial"/>
                        </a:rPr>
                        <a:t>ses</a:t>
                      </a:r>
                      <a:r>
                        <a:rPr sz="2000" b="1" spc="-10" dirty="0">
                          <a:latin typeface="Arial"/>
                          <a:cs typeface="Arial"/>
                        </a:rPr>
                        <a:t>s</a:t>
                      </a:r>
                      <a:r>
                        <a:rPr sz="2000" b="1" spc="0" dirty="0">
                          <a:latin typeface="Arial"/>
                          <a:cs typeface="Arial"/>
                        </a:rPr>
                        <a:t>ion</a:t>
                      </a:r>
                      <a:r>
                        <a:rPr sz="2000" b="1" spc="-10" dirty="0">
                          <a:latin typeface="Arial"/>
                          <a:cs typeface="Arial"/>
                        </a:rPr>
                        <a:t> </a:t>
                      </a:r>
                      <a:r>
                        <a:rPr sz="2000" b="1" spc="5" dirty="0">
                          <a:latin typeface="Arial"/>
                          <a:cs typeface="Arial"/>
                        </a:rPr>
                        <a:t>w</a:t>
                      </a:r>
                      <a:r>
                        <a:rPr sz="2000" b="1" spc="0" dirty="0">
                          <a:latin typeface="Arial"/>
                          <a:cs typeface="Arial"/>
                        </a:rPr>
                        <a:t>ith teachers</a:t>
                      </a:r>
                      <a:r>
                        <a:rPr sz="2000" b="1" spc="-5" dirty="0">
                          <a:latin typeface="Arial"/>
                          <a:cs typeface="Arial"/>
                        </a:rPr>
                        <a:t> </a:t>
                      </a:r>
                      <a:r>
                        <a:rPr sz="2000" spc="0" dirty="0">
                          <a:latin typeface="Arial"/>
                          <a:cs typeface="Arial"/>
                        </a:rPr>
                        <a:t>that</a:t>
                      </a:r>
                      <a:r>
                        <a:rPr sz="2000" spc="-10" dirty="0">
                          <a:latin typeface="Arial"/>
                          <a:cs typeface="Arial"/>
                        </a:rPr>
                        <a:t> </a:t>
                      </a:r>
                      <a:r>
                        <a:rPr sz="2000" spc="5" dirty="0">
                          <a:latin typeface="Arial"/>
                          <a:cs typeface="Arial"/>
                        </a:rPr>
                        <a:t>s</a:t>
                      </a:r>
                      <a:r>
                        <a:rPr sz="2000" spc="-10" dirty="0">
                          <a:latin typeface="Arial"/>
                          <a:cs typeface="Arial"/>
                        </a:rPr>
                        <a:t>h</a:t>
                      </a:r>
                      <a:r>
                        <a:rPr sz="2000" spc="0" dirty="0">
                          <a:latin typeface="Arial"/>
                          <a:cs typeface="Arial"/>
                        </a:rPr>
                        <a:t>ow </a:t>
                      </a:r>
                      <a:r>
                        <a:rPr sz="2000" spc="-10" dirty="0">
                          <a:latin typeface="Arial"/>
                          <a:cs typeface="Arial"/>
                        </a:rPr>
                        <a:t>e</a:t>
                      </a:r>
                      <a:r>
                        <a:rPr sz="2000" spc="5" dirty="0">
                          <a:latin typeface="Arial"/>
                          <a:cs typeface="Arial"/>
                        </a:rPr>
                        <a:t>v</a:t>
                      </a:r>
                      <a:r>
                        <a:rPr sz="2000" spc="0" dirty="0">
                          <a:latin typeface="Arial"/>
                          <a:cs typeface="Arial"/>
                        </a:rPr>
                        <a:t>al</a:t>
                      </a:r>
                      <a:r>
                        <a:rPr sz="2000" spc="-10" dirty="0">
                          <a:latin typeface="Arial"/>
                          <a:cs typeface="Arial"/>
                        </a:rPr>
                        <a:t>u</a:t>
                      </a:r>
                      <a:r>
                        <a:rPr sz="2000" spc="0" dirty="0">
                          <a:latin typeface="Arial"/>
                          <a:cs typeface="Arial"/>
                        </a:rPr>
                        <a:t>ated tea</a:t>
                      </a:r>
                      <a:r>
                        <a:rPr sz="2000" spc="-10" dirty="0">
                          <a:latin typeface="Arial"/>
                          <a:cs typeface="Arial"/>
                        </a:rPr>
                        <a:t>c</a:t>
                      </a:r>
                      <a:r>
                        <a:rPr sz="2000" spc="0" dirty="0">
                          <a:latin typeface="Arial"/>
                          <a:cs typeface="Arial"/>
                        </a:rPr>
                        <a:t>hing</a:t>
                      </a:r>
                      <a:r>
                        <a:rPr sz="2000" spc="-10" dirty="0">
                          <a:latin typeface="Arial"/>
                          <a:cs typeface="Arial"/>
                        </a:rPr>
                        <a:t> </a:t>
                      </a:r>
                      <a:r>
                        <a:rPr sz="2000" spc="5" dirty="0">
                          <a:latin typeface="Arial"/>
                          <a:cs typeface="Arial"/>
                        </a:rPr>
                        <a:t>s</a:t>
                      </a:r>
                      <a:r>
                        <a:rPr sz="2000" spc="0" dirty="0">
                          <a:latin typeface="Arial"/>
                          <a:cs typeface="Arial"/>
                        </a:rPr>
                        <a:t>t</a:t>
                      </a:r>
                      <a:r>
                        <a:rPr sz="2000" spc="-10" dirty="0">
                          <a:latin typeface="Arial"/>
                          <a:cs typeface="Arial"/>
                        </a:rPr>
                        <a:t>r</a:t>
                      </a:r>
                      <a:r>
                        <a:rPr sz="2000" spc="0" dirty="0">
                          <a:latin typeface="Arial"/>
                          <a:cs typeface="Arial"/>
                        </a:rPr>
                        <a:t>ate</a:t>
                      </a:r>
                      <a:r>
                        <a:rPr sz="2000" spc="-10" dirty="0">
                          <a:latin typeface="Arial"/>
                          <a:cs typeface="Arial"/>
                        </a:rPr>
                        <a:t>g</a:t>
                      </a:r>
                      <a:r>
                        <a:rPr sz="2000" spc="0" dirty="0">
                          <a:latin typeface="Arial"/>
                          <a:cs typeface="Arial"/>
                        </a:rPr>
                        <a:t>ies</a:t>
                      </a:r>
                      <a:r>
                        <a:rPr sz="2000" spc="-10" dirty="0">
                          <a:latin typeface="Arial"/>
                          <a:cs typeface="Arial"/>
                        </a:rPr>
                        <a:t> </a:t>
                      </a:r>
                      <a:r>
                        <a:rPr sz="2000" spc="0" dirty="0">
                          <a:latin typeface="Arial"/>
                          <a:cs typeface="Arial"/>
                        </a:rPr>
                        <a:t>that</a:t>
                      </a:r>
                      <a:r>
                        <a:rPr sz="2000" spc="-10" dirty="0">
                          <a:latin typeface="Arial"/>
                          <a:cs typeface="Arial"/>
                        </a:rPr>
                        <a:t> </a:t>
                      </a:r>
                      <a:r>
                        <a:rPr sz="2000" spc="0" dirty="0">
                          <a:latin typeface="Arial"/>
                          <a:cs typeface="Arial"/>
                        </a:rPr>
                        <a:t>pr</a:t>
                      </a:r>
                      <a:r>
                        <a:rPr sz="2000" spc="-10" dirty="0">
                          <a:latin typeface="Arial"/>
                          <a:cs typeface="Arial"/>
                        </a:rPr>
                        <a:t>o</a:t>
                      </a:r>
                      <a:r>
                        <a:rPr sz="2000" spc="5" dirty="0">
                          <a:latin typeface="Arial"/>
                          <a:cs typeface="Arial"/>
                        </a:rPr>
                        <a:t>m</a:t>
                      </a:r>
                      <a:r>
                        <a:rPr sz="2000" spc="-10" dirty="0">
                          <a:latin typeface="Arial"/>
                          <a:cs typeface="Arial"/>
                        </a:rPr>
                        <a:t>o</a:t>
                      </a:r>
                      <a:r>
                        <a:rPr sz="2000" spc="0" dirty="0">
                          <a:latin typeface="Arial"/>
                          <a:cs typeface="Arial"/>
                        </a:rPr>
                        <a:t>te learn</a:t>
                      </a:r>
                      <a:r>
                        <a:rPr sz="2000" spc="-10" dirty="0">
                          <a:latin typeface="Arial"/>
                          <a:cs typeface="Arial"/>
                        </a:rPr>
                        <a:t>e</a:t>
                      </a:r>
                      <a:r>
                        <a:rPr sz="2000" spc="0" dirty="0">
                          <a:latin typeface="Arial"/>
                          <a:cs typeface="Arial"/>
                        </a:rPr>
                        <a:t>r a</a:t>
                      </a:r>
                      <a:r>
                        <a:rPr sz="2000" spc="-10" dirty="0">
                          <a:latin typeface="Arial"/>
                          <a:cs typeface="Arial"/>
                        </a:rPr>
                        <a:t>c</a:t>
                      </a:r>
                      <a:r>
                        <a:rPr sz="2000" spc="0" dirty="0">
                          <a:latin typeface="Arial"/>
                          <a:cs typeface="Arial"/>
                        </a:rPr>
                        <a:t>hi</a:t>
                      </a:r>
                      <a:r>
                        <a:rPr sz="2000" spc="-10" dirty="0">
                          <a:latin typeface="Arial"/>
                          <a:cs typeface="Arial"/>
                        </a:rPr>
                        <a:t>e</a:t>
                      </a:r>
                      <a:r>
                        <a:rPr sz="2000" spc="5" dirty="0">
                          <a:latin typeface="Arial"/>
                          <a:cs typeface="Arial"/>
                        </a:rPr>
                        <a:t>v</a:t>
                      </a:r>
                      <a:r>
                        <a:rPr sz="2000" spc="-10" dirty="0">
                          <a:latin typeface="Arial"/>
                          <a:cs typeface="Arial"/>
                        </a:rPr>
                        <a:t>e</a:t>
                      </a:r>
                      <a:r>
                        <a:rPr sz="2000" spc="5" dirty="0">
                          <a:latin typeface="Arial"/>
                          <a:cs typeface="Arial"/>
                        </a:rPr>
                        <a:t>m</a:t>
                      </a:r>
                      <a:r>
                        <a:rPr sz="2000" spc="0" dirty="0">
                          <a:latin typeface="Arial"/>
                          <a:cs typeface="Arial"/>
                        </a:rPr>
                        <a:t>ent</a:t>
                      </a:r>
                      <a:r>
                        <a:rPr sz="2000" spc="-10" dirty="0">
                          <a:latin typeface="Arial"/>
                          <a:cs typeface="Arial"/>
                        </a:rPr>
                        <a:t> </a:t>
                      </a:r>
                      <a:r>
                        <a:rPr sz="2000" spc="5" dirty="0">
                          <a:latin typeface="Arial"/>
                          <a:cs typeface="Arial"/>
                        </a:rPr>
                        <a:t>i</a:t>
                      </a:r>
                      <a:r>
                        <a:rPr sz="2000" spc="0" dirty="0">
                          <a:latin typeface="Arial"/>
                          <a:cs typeface="Arial"/>
                        </a:rPr>
                        <a:t>n</a:t>
                      </a:r>
                      <a:r>
                        <a:rPr sz="2000" spc="-10" dirty="0">
                          <a:latin typeface="Arial"/>
                          <a:cs typeface="Arial"/>
                        </a:rPr>
                        <a:t> </a:t>
                      </a:r>
                      <a:r>
                        <a:rPr sz="2000" spc="0" dirty="0">
                          <a:latin typeface="Arial"/>
                          <a:cs typeface="Arial"/>
                        </a:rPr>
                        <a:t>lite</a:t>
                      </a:r>
                      <a:r>
                        <a:rPr sz="2000" spc="-15" dirty="0">
                          <a:latin typeface="Arial"/>
                          <a:cs typeface="Arial"/>
                        </a:rPr>
                        <a:t>r</a:t>
                      </a:r>
                      <a:r>
                        <a:rPr sz="2000" spc="0" dirty="0">
                          <a:latin typeface="Arial"/>
                          <a:cs typeface="Arial"/>
                        </a:rPr>
                        <a:t>a</a:t>
                      </a:r>
                      <a:r>
                        <a:rPr sz="2000" spc="-10" dirty="0">
                          <a:latin typeface="Arial"/>
                          <a:cs typeface="Arial"/>
                        </a:rPr>
                        <a:t>c</a:t>
                      </a:r>
                      <a:r>
                        <a:rPr sz="2000" spc="0" dirty="0">
                          <a:latin typeface="Arial"/>
                          <a:cs typeface="Arial"/>
                        </a:rPr>
                        <a:t>y</a:t>
                      </a:r>
                      <a:r>
                        <a:rPr sz="2000" spc="-10" dirty="0">
                          <a:latin typeface="Arial"/>
                          <a:cs typeface="Arial"/>
                        </a:rPr>
                        <a:t> </a:t>
                      </a:r>
                      <a:r>
                        <a:rPr sz="2000" spc="0" dirty="0">
                          <a:latin typeface="Arial"/>
                          <a:cs typeface="Arial"/>
                        </a:rPr>
                        <a:t>and</a:t>
                      </a:r>
                      <a:endParaRPr sz="2000" dirty="0">
                        <a:latin typeface="Arial"/>
                        <a:cs typeface="Arial"/>
                      </a:endParaRPr>
                    </a:p>
                    <a:p>
                      <a:pPr marL="64769">
                        <a:lnSpc>
                          <a:spcPct val="100000"/>
                        </a:lnSpc>
                      </a:pPr>
                      <a:r>
                        <a:rPr sz="2000" dirty="0">
                          <a:latin typeface="Arial"/>
                          <a:cs typeface="Arial"/>
                        </a:rPr>
                        <a:t>nu</a:t>
                      </a:r>
                      <a:r>
                        <a:rPr sz="2000" spc="5" dirty="0">
                          <a:latin typeface="Arial"/>
                          <a:cs typeface="Arial"/>
                        </a:rPr>
                        <a:t>m</a:t>
                      </a:r>
                      <a:r>
                        <a:rPr sz="2000" spc="0" dirty="0">
                          <a:latin typeface="Arial"/>
                          <a:cs typeface="Arial"/>
                        </a:rPr>
                        <a:t>e</a:t>
                      </a:r>
                      <a:r>
                        <a:rPr sz="2000" spc="-15" dirty="0">
                          <a:latin typeface="Arial"/>
                          <a:cs typeface="Arial"/>
                        </a:rPr>
                        <a:t>r</a:t>
                      </a:r>
                      <a:r>
                        <a:rPr sz="2000" spc="0" dirty="0">
                          <a:latin typeface="Arial"/>
                          <a:cs typeface="Arial"/>
                        </a:rPr>
                        <a:t>a</a:t>
                      </a:r>
                      <a:r>
                        <a:rPr sz="2000" spc="-10" dirty="0">
                          <a:latin typeface="Arial"/>
                          <a:cs typeface="Arial"/>
                        </a:rPr>
                        <a:t>c</a:t>
                      </a:r>
                      <a:r>
                        <a:rPr sz="2000" spc="0" dirty="0">
                          <a:latin typeface="Arial"/>
                          <a:cs typeface="Arial"/>
                        </a:rPr>
                        <a:t>y</a:t>
                      </a: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73660">
                        <a:lnSpc>
                          <a:spcPct val="100000"/>
                        </a:lnSpc>
                      </a:pPr>
                      <a:endParaRPr sz="24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86360">
                        <a:lnSpc>
                          <a:spcPct val="100000"/>
                        </a:lnSpc>
                      </a:pPr>
                      <a:r>
                        <a:rPr sz="2400" dirty="0">
                          <a:latin typeface="Arial"/>
                          <a:cs typeface="Arial"/>
                        </a:rPr>
                        <a:t>Mo</a:t>
                      </a:r>
                      <a:r>
                        <a:rPr sz="2400" spc="-5" dirty="0">
                          <a:latin typeface="Arial"/>
                          <a:cs typeface="Arial"/>
                        </a:rPr>
                        <a:t>d</a:t>
                      </a:r>
                      <a:r>
                        <a:rPr sz="2400" spc="0" dirty="0">
                          <a:latin typeface="Arial"/>
                          <a:cs typeface="Arial"/>
                        </a:rPr>
                        <a:t>e</a:t>
                      </a:r>
                      <a:r>
                        <a:rPr sz="2400" spc="-10" dirty="0">
                          <a:latin typeface="Arial"/>
                          <a:cs typeface="Arial"/>
                        </a:rPr>
                        <a:t>ll</a:t>
                      </a:r>
                      <a:r>
                        <a:rPr sz="2400" spc="0" dirty="0">
                          <a:latin typeface="Arial"/>
                          <a:cs typeface="Arial"/>
                        </a:rPr>
                        <a:t>ed </a:t>
                      </a:r>
                      <a:r>
                        <a:rPr sz="2400" spc="-5" dirty="0">
                          <a:latin typeface="Arial"/>
                          <a:cs typeface="Arial"/>
                        </a:rPr>
                        <a:t>and </a:t>
                      </a:r>
                      <a:r>
                        <a:rPr sz="2400" spc="0" dirty="0">
                          <a:latin typeface="Arial"/>
                          <a:cs typeface="Arial"/>
                        </a:rPr>
                        <a:t>ev</a:t>
                      </a:r>
                      <a:r>
                        <a:rPr sz="2400" spc="-5" dirty="0">
                          <a:latin typeface="Arial"/>
                          <a:cs typeface="Arial"/>
                        </a:rPr>
                        <a:t>a</a:t>
                      </a:r>
                      <a:r>
                        <a:rPr sz="2400" spc="-10" dirty="0">
                          <a:latin typeface="Arial"/>
                          <a:cs typeface="Arial"/>
                        </a:rPr>
                        <a:t>l</a:t>
                      </a:r>
                      <a:r>
                        <a:rPr sz="2400" spc="0" dirty="0">
                          <a:latin typeface="Arial"/>
                          <a:cs typeface="Arial"/>
                        </a:rPr>
                        <a:t>u</a:t>
                      </a:r>
                      <a:r>
                        <a:rPr sz="2400" spc="-5" dirty="0">
                          <a:latin typeface="Arial"/>
                          <a:cs typeface="Arial"/>
                        </a:rPr>
                        <a:t>a</a:t>
                      </a:r>
                      <a:r>
                        <a:rPr sz="2400" spc="0" dirty="0">
                          <a:latin typeface="Arial"/>
                          <a:cs typeface="Arial"/>
                        </a:rPr>
                        <a:t>ted </a:t>
                      </a:r>
                      <a:r>
                        <a:rPr sz="2400" spc="-10" dirty="0">
                          <a:latin typeface="Arial"/>
                          <a:cs typeface="Arial"/>
                        </a:rPr>
                        <a:t>wi</a:t>
                      </a:r>
                      <a:r>
                        <a:rPr sz="2400" spc="0" dirty="0">
                          <a:latin typeface="Arial"/>
                          <a:cs typeface="Arial"/>
                        </a:rPr>
                        <a:t>th c</a:t>
                      </a:r>
                      <a:r>
                        <a:rPr sz="2400" spc="-5" dirty="0">
                          <a:latin typeface="Arial"/>
                          <a:cs typeface="Arial"/>
                        </a:rPr>
                        <a:t>o</a:t>
                      </a:r>
                      <a:r>
                        <a:rPr sz="2400" spc="-10" dirty="0">
                          <a:latin typeface="Arial"/>
                          <a:cs typeface="Arial"/>
                        </a:rPr>
                        <a:t>ll</a:t>
                      </a:r>
                      <a:r>
                        <a:rPr sz="2400" spc="0" dirty="0">
                          <a:latin typeface="Arial"/>
                          <a:cs typeface="Arial"/>
                        </a:rPr>
                        <a:t>e</a:t>
                      </a:r>
                      <a:r>
                        <a:rPr sz="2400" spc="-5" dirty="0">
                          <a:latin typeface="Arial"/>
                          <a:cs typeface="Arial"/>
                        </a:rPr>
                        <a:t>a</a:t>
                      </a:r>
                      <a:r>
                        <a:rPr sz="2400" spc="0" dirty="0">
                          <a:latin typeface="Arial"/>
                          <a:cs typeface="Arial"/>
                        </a:rPr>
                        <a:t>g</a:t>
                      </a:r>
                      <a:r>
                        <a:rPr sz="2400" spc="-5" dirty="0">
                          <a:latin typeface="Arial"/>
                          <a:cs typeface="Arial"/>
                        </a:rPr>
                        <a:t>u</a:t>
                      </a:r>
                      <a:r>
                        <a:rPr sz="2400" spc="0" dirty="0">
                          <a:latin typeface="Arial"/>
                          <a:cs typeface="Arial"/>
                        </a:rPr>
                        <a:t>es ef</a:t>
                      </a:r>
                      <a:r>
                        <a:rPr sz="2400" spc="5" dirty="0">
                          <a:latin typeface="Arial"/>
                          <a:cs typeface="Arial"/>
                        </a:rPr>
                        <a:t>f</a:t>
                      </a:r>
                      <a:r>
                        <a:rPr sz="2400" spc="0" dirty="0">
                          <a:latin typeface="Arial"/>
                          <a:cs typeface="Arial"/>
                        </a:rPr>
                        <a:t>e</a:t>
                      </a:r>
                      <a:r>
                        <a:rPr sz="2400" spc="-15" dirty="0">
                          <a:latin typeface="Arial"/>
                          <a:cs typeface="Arial"/>
                        </a:rPr>
                        <a:t>c</a:t>
                      </a:r>
                      <a:r>
                        <a:rPr sz="2400" spc="0" dirty="0">
                          <a:latin typeface="Arial"/>
                          <a:cs typeface="Arial"/>
                        </a:rPr>
                        <a:t>t</a:t>
                      </a:r>
                      <a:r>
                        <a:rPr sz="2400" spc="-10" dirty="0">
                          <a:latin typeface="Arial"/>
                          <a:cs typeface="Arial"/>
                        </a:rPr>
                        <a:t>i</a:t>
                      </a:r>
                      <a:r>
                        <a:rPr sz="2400" spc="0" dirty="0">
                          <a:latin typeface="Arial"/>
                          <a:cs typeface="Arial"/>
                        </a:rPr>
                        <a:t>ve str</a:t>
                      </a:r>
                      <a:r>
                        <a:rPr sz="2400" spc="-15" dirty="0">
                          <a:latin typeface="Arial"/>
                          <a:cs typeface="Arial"/>
                        </a:rPr>
                        <a:t>a</a:t>
                      </a:r>
                      <a:r>
                        <a:rPr sz="2400" spc="0" dirty="0">
                          <a:latin typeface="Arial"/>
                          <a:cs typeface="Arial"/>
                        </a:rPr>
                        <a:t>te</a:t>
                      </a:r>
                      <a:r>
                        <a:rPr sz="2400" spc="-5" dirty="0">
                          <a:latin typeface="Arial"/>
                          <a:cs typeface="Arial"/>
                        </a:rPr>
                        <a:t>g</a:t>
                      </a:r>
                      <a:r>
                        <a:rPr sz="2400" spc="-10" dirty="0">
                          <a:latin typeface="Arial"/>
                          <a:cs typeface="Arial"/>
                        </a:rPr>
                        <a:t>i</a:t>
                      </a:r>
                      <a:r>
                        <a:rPr sz="2400" spc="0" dirty="0">
                          <a:latin typeface="Arial"/>
                          <a:cs typeface="Arial"/>
                        </a:rPr>
                        <a:t>es</a:t>
                      </a:r>
                      <a:r>
                        <a:rPr sz="2400" spc="-10" dirty="0">
                          <a:latin typeface="Arial"/>
                          <a:cs typeface="Arial"/>
                        </a:rPr>
                        <a:t> </a:t>
                      </a:r>
                      <a:r>
                        <a:rPr sz="2400" spc="0" dirty="0">
                          <a:latin typeface="Arial"/>
                          <a:cs typeface="Arial"/>
                        </a:rPr>
                        <a:t>th</a:t>
                      </a:r>
                      <a:r>
                        <a:rPr sz="2400" spc="-5" dirty="0">
                          <a:latin typeface="Arial"/>
                          <a:cs typeface="Arial"/>
                        </a:rPr>
                        <a:t>a</a:t>
                      </a:r>
                      <a:r>
                        <a:rPr sz="2400" spc="0" dirty="0">
                          <a:latin typeface="Arial"/>
                          <a:cs typeface="Arial"/>
                        </a:rPr>
                        <a:t>t refl</a:t>
                      </a:r>
                      <a:r>
                        <a:rPr sz="2400" spc="-5" dirty="0">
                          <a:latin typeface="Arial"/>
                          <a:cs typeface="Arial"/>
                        </a:rPr>
                        <a:t>e</a:t>
                      </a:r>
                      <a:r>
                        <a:rPr sz="2400" spc="0" dirty="0">
                          <a:latin typeface="Arial"/>
                          <a:cs typeface="Arial"/>
                        </a:rPr>
                        <a:t>ct </a:t>
                      </a:r>
                      <a:r>
                        <a:rPr sz="2400" b="1" spc="0" dirty="0">
                          <a:latin typeface="Arial"/>
                          <a:cs typeface="Arial"/>
                        </a:rPr>
                        <a:t>a</a:t>
                      </a:r>
                      <a:r>
                        <a:rPr sz="2400" b="1" spc="-5" dirty="0">
                          <a:latin typeface="Arial"/>
                          <a:cs typeface="Arial"/>
                        </a:rPr>
                        <a:t>d</a:t>
                      </a:r>
                      <a:r>
                        <a:rPr sz="2400" b="1" spc="0" dirty="0">
                          <a:latin typeface="Arial"/>
                          <a:cs typeface="Arial"/>
                        </a:rPr>
                        <a:t>ju</a:t>
                      </a:r>
                      <a:r>
                        <a:rPr sz="2400" b="1" spc="-5" dirty="0">
                          <a:latin typeface="Arial"/>
                          <a:cs typeface="Arial"/>
                        </a:rPr>
                        <a:t>s</a:t>
                      </a:r>
                      <a:r>
                        <a:rPr sz="2400" b="1" spc="-10" dirty="0">
                          <a:latin typeface="Arial"/>
                          <a:cs typeface="Arial"/>
                        </a:rPr>
                        <a:t>t</a:t>
                      </a:r>
                      <a:r>
                        <a:rPr sz="2400" b="1" spc="0" dirty="0">
                          <a:latin typeface="Arial"/>
                          <a:cs typeface="Arial"/>
                        </a:rPr>
                        <a:t>ments</a:t>
                      </a:r>
                      <a:r>
                        <a:rPr sz="2400" b="1" spc="-10" dirty="0">
                          <a:latin typeface="Arial"/>
                          <a:cs typeface="Arial"/>
                        </a:rPr>
                        <a:t> </a:t>
                      </a:r>
                      <a:r>
                        <a:rPr sz="2400" b="1" spc="0" dirty="0">
                          <a:latin typeface="Arial"/>
                          <a:cs typeface="Arial"/>
                        </a:rPr>
                        <a:t>or modi</a:t>
                      </a:r>
                      <a:r>
                        <a:rPr sz="2400" b="1" spc="-10" dirty="0">
                          <a:latin typeface="Arial"/>
                          <a:cs typeface="Arial"/>
                        </a:rPr>
                        <a:t>f</a:t>
                      </a:r>
                      <a:r>
                        <a:rPr sz="2400" b="1" spc="0" dirty="0">
                          <a:latin typeface="Arial"/>
                          <a:cs typeface="Arial"/>
                        </a:rPr>
                        <a:t>ic</a:t>
                      </a:r>
                      <a:r>
                        <a:rPr sz="2400" b="1" spc="-20" dirty="0">
                          <a:latin typeface="Arial"/>
                          <a:cs typeface="Arial"/>
                        </a:rPr>
                        <a:t>a</a:t>
                      </a:r>
                      <a:r>
                        <a:rPr sz="2400" b="1" spc="0" dirty="0">
                          <a:latin typeface="Arial"/>
                          <a:cs typeface="Arial"/>
                        </a:rPr>
                        <a:t>tio</a:t>
                      </a:r>
                      <a:r>
                        <a:rPr sz="2400" b="1" spc="-10" dirty="0">
                          <a:latin typeface="Arial"/>
                          <a:cs typeface="Arial"/>
                        </a:rPr>
                        <a:t>n</a:t>
                      </a:r>
                      <a:r>
                        <a:rPr sz="2400" b="1" spc="0" dirty="0">
                          <a:latin typeface="Arial"/>
                          <a:cs typeface="Arial"/>
                        </a:rPr>
                        <a:t>s in</a:t>
                      </a:r>
                      <a:r>
                        <a:rPr sz="2400" b="1" spc="-10" dirty="0">
                          <a:latin typeface="Arial"/>
                          <a:cs typeface="Arial"/>
                        </a:rPr>
                        <a:t> </a:t>
                      </a:r>
                      <a:r>
                        <a:rPr sz="2400" b="1" spc="0" dirty="0">
                          <a:latin typeface="Arial"/>
                          <a:cs typeface="Arial"/>
                        </a:rPr>
                        <a:t>te</a:t>
                      </a:r>
                      <a:r>
                        <a:rPr sz="2400" b="1" spc="-5" dirty="0">
                          <a:latin typeface="Arial"/>
                          <a:cs typeface="Arial"/>
                        </a:rPr>
                        <a:t>a</a:t>
                      </a:r>
                      <a:r>
                        <a:rPr sz="2400" b="1" spc="0" dirty="0">
                          <a:latin typeface="Arial"/>
                          <a:cs typeface="Arial"/>
                        </a:rPr>
                        <a:t>c</a:t>
                      </a:r>
                      <a:r>
                        <a:rPr sz="2400" b="1" spc="-5" dirty="0">
                          <a:latin typeface="Arial"/>
                          <a:cs typeface="Arial"/>
                        </a:rPr>
                        <a:t>h</a:t>
                      </a:r>
                      <a:r>
                        <a:rPr sz="2400" b="1" spc="0" dirty="0">
                          <a:latin typeface="Arial"/>
                          <a:cs typeface="Arial"/>
                        </a:rPr>
                        <a:t>ing pra</a:t>
                      </a:r>
                      <a:r>
                        <a:rPr sz="2400" b="1" spc="-5" dirty="0">
                          <a:latin typeface="Arial"/>
                          <a:cs typeface="Arial"/>
                        </a:rPr>
                        <a:t>c</a:t>
                      </a:r>
                      <a:r>
                        <a:rPr sz="2400" b="1" spc="0" dirty="0">
                          <a:latin typeface="Arial"/>
                          <a:cs typeface="Arial"/>
                        </a:rPr>
                        <a:t>tic</a:t>
                      </a:r>
                      <a:r>
                        <a:rPr sz="2400" b="1" spc="-5" dirty="0">
                          <a:latin typeface="Arial"/>
                          <a:cs typeface="Arial"/>
                        </a:rPr>
                        <a:t>e</a:t>
                      </a:r>
                      <a:r>
                        <a:rPr sz="2400" b="1" spc="0" dirty="0">
                          <a:latin typeface="Arial"/>
                          <a:cs typeface="Arial"/>
                        </a:rPr>
                        <a:t>s</a:t>
                      </a:r>
                      <a:r>
                        <a:rPr sz="2400" b="1" spc="-10" dirty="0">
                          <a:latin typeface="Arial"/>
                          <a:cs typeface="Arial"/>
                        </a:rPr>
                        <a:t> </a:t>
                      </a:r>
                      <a:r>
                        <a:rPr sz="2400" spc="5" dirty="0">
                          <a:latin typeface="Arial"/>
                          <a:cs typeface="Arial"/>
                        </a:rPr>
                        <a:t>t</a:t>
                      </a:r>
                      <a:r>
                        <a:rPr sz="2400" spc="0" dirty="0">
                          <a:latin typeface="Arial"/>
                          <a:cs typeface="Arial"/>
                        </a:rPr>
                        <a:t>o e</a:t>
                      </a:r>
                      <a:r>
                        <a:rPr sz="2400" spc="-5" dirty="0">
                          <a:latin typeface="Arial"/>
                          <a:cs typeface="Arial"/>
                        </a:rPr>
                        <a:t>n</a:t>
                      </a:r>
                      <a:r>
                        <a:rPr sz="2400" spc="0" dirty="0">
                          <a:latin typeface="Arial"/>
                          <a:cs typeface="Arial"/>
                        </a:rPr>
                        <a:t>h</a:t>
                      </a:r>
                      <a:r>
                        <a:rPr sz="2400" spc="-5" dirty="0">
                          <a:latin typeface="Arial"/>
                          <a:cs typeface="Arial"/>
                        </a:rPr>
                        <a:t>a</a:t>
                      </a:r>
                      <a:r>
                        <a:rPr sz="2400" spc="0" dirty="0">
                          <a:latin typeface="Arial"/>
                          <a:cs typeface="Arial"/>
                        </a:rPr>
                        <a:t>nce cr</a:t>
                      </a:r>
                      <a:r>
                        <a:rPr sz="2400" spc="-20" dirty="0">
                          <a:latin typeface="Arial"/>
                          <a:cs typeface="Arial"/>
                        </a:rPr>
                        <a:t>i</a:t>
                      </a:r>
                      <a:r>
                        <a:rPr sz="2400" spc="0" dirty="0">
                          <a:latin typeface="Arial"/>
                          <a:cs typeface="Arial"/>
                        </a:rPr>
                        <a:t>t</a:t>
                      </a:r>
                      <a:r>
                        <a:rPr sz="2400" spc="-10" dirty="0">
                          <a:latin typeface="Arial"/>
                          <a:cs typeface="Arial"/>
                        </a:rPr>
                        <a:t>i</a:t>
                      </a:r>
                      <a:r>
                        <a:rPr sz="2400" spc="0" dirty="0">
                          <a:latin typeface="Arial"/>
                          <a:cs typeface="Arial"/>
                        </a:rPr>
                        <a:t>cal </a:t>
                      </a:r>
                      <a:r>
                        <a:rPr sz="2400" spc="-10" dirty="0">
                          <a:latin typeface="Arial"/>
                          <a:cs typeface="Arial"/>
                        </a:rPr>
                        <a:t>li</a:t>
                      </a:r>
                      <a:r>
                        <a:rPr sz="2400" spc="0" dirty="0">
                          <a:latin typeface="Arial"/>
                          <a:cs typeface="Arial"/>
                        </a:rPr>
                        <a:t>teracy</a:t>
                      </a:r>
                      <a:r>
                        <a:rPr sz="2400" spc="5" dirty="0">
                          <a:latin typeface="Arial"/>
                          <a:cs typeface="Arial"/>
                        </a:rPr>
                        <a:t> </a:t>
                      </a:r>
                      <a:r>
                        <a:rPr sz="2400" spc="0" dirty="0">
                          <a:latin typeface="Arial"/>
                          <a:cs typeface="Arial"/>
                        </a:rPr>
                        <a:t>a</a:t>
                      </a:r>
                      <a:r>
                        <a:rPr sz="2400" spc="-5" dirty="0">
                          <a:latin typeface="Arial"/>
                          <a:cs typeface="Arial"/>
                        </a:rPr>
                        <a:t>n</a:t>
                      </a:r>
                      <a:r>
                        <a:rPr sz="2400" spc="-15" dirty="0">
                          <a:latin typeface="Arial"/>
                          <a:cs typeface="Arial"/>
                        </a:rPr>
                        <a:t>d</a:t>
                      </a:r>
                      <a:r>
                        <a:rPr sz="2400" spc="0" dirty="0">
                          <a:latin typeface="Arial"/>
                          <a:cs typeface="Arial"/>
                        </a:rPr>
                        <a:t>/or cr</a:t>
                      </a:r>
                      <a:r>
                        <a:rPr sz="2400" spc="-10" dirty="0">
                          <a:latin typeface="Arial"/>
                          <a:cs typeface="Arial"/>
                        </a:rPr>
                        <a:t>i</a:t>
                      </a:r>
                      <a:r>
                        <a:rPr sz="2400" spc="0" dirty="0">
                          <a:latin typeface="Arial"/>
                          <a:cs typeface="Arial"/>
                        </a:rPr>
                        <a:t>t</a:t>
                      </a:r>
                      <a:r>
                        <a:rPr sz="2400" spc="-10" dirty="0">
                          <a:latin typeface="Arial"/>
                          <a:cs typeface="Arial"/>
                        </a:rPr>
                        <a:t>i</a:t>
                      </a:r>
                      <a:r>
                        <a:rPr sz="2400" spc="0" dirty="0">
                          <a:latin typeface="Arial"/>
                          <a:cs typeface="Arial"/>
                        </a:rPr>
                        <a:t>cal n</a:t>
                      </a:r>
                      <a:r>
                        <a:rPr sz="2400" spc="-5" dirty="0">
                          <a:latin typeface="Arial"/>
                          <a:cs typeface="Arial"/>
                        </a:rPr>
                        <a:t>u</a:t>
                      </a:r>
                      <a:r>
                        <a:rPr sz="2400" spc="0" dirty="0">
                          <a:latin typeface="Arial"/>
                          <a:cs typeface="Arial"/>
                        </a:rPr>
                        <a:t>meracy</a:t>
                      </a:r>
                      <a:r>
                        <a:rPr sz="2400" spc="-10" dirty="0">
                          <a:latin typeface="Arial"/>
                          <a:cs typeface="Arial"/>
                        </a:rPr>
                        <a:t> </a:t>
                      </a:r>
                      <a:r>
                        <a:rPr sz="2400" spc="0" dirty="0">
                          <a:latin typeface="Arial"/>
                          <a:cs typeface="Arial"/>
                        </a:rPr>
                        <a:t>sk</a:t>
                      </a:r>
                      <a:r>
                        <a:rPr sz="2400" spc="-10" dirty="0">
                          <a:latin typeface="Arial"/>
                          <a:cs typeface="Arial"/>
                        </a:rPr>
                        <a:t>ill</a:t>
                      </a:r>
                      <a:r>
                        <a:rPr sz="2400" spc="0" dirty="0">
                          <a:latin typeface="Arial"/>
                          <a:cs typeface="Arial"/>
                        </a:rPr>
                        <a:t>s as ev</a:t>
                      </a:r>
                      <a:r>
                        <a:rPr sz="2400" spc="-5"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a:t>
                      </a:r>
                      <a:r>
                        <a:rPr sz="2400" spc="-5" dirty="0">
                          <a:latin typeface="Arial"/>
                          <a:cs typeface="Arial"/>
                        </a:rPr>
                        <a:t>e</a:t>
                      </a:r>
                      <a:r>
                        <a:rPr sz="2400" spc="0" dirty="0">
                          <a:latin typeface="Arial"/>
                          <a:cs typeface="Arial"/>
                        </a:rPr>
                        <a:t>d by the su</a:t>
                      </a:r>
                      <a:r>
                        <a:rPr sz="2400" spc="-20" dirty="0">
                          <a:latin typeface="Arial"/>
                          <a:cs typeface="Arial"/>
                        </a:rPr>
                        <a:t>b</a:t>
                      </a:r>
                      <a:r>
                        <a:rPr sz="2400" spc="0" dirty="0">
                          <a:latin typeface="Arial"/>
                          <a:cs typeface="Arial"/>
                        </a:rPr>
                        <a:t>m</a:t>
                      </a:r>
                      <a:r>
                        <a:rPr sz="2400" spc="-10" dirty="0">
                          <a:latin typeface="Arial"/>
                          <a:cs typeface="Arial"/>
                        </a:rPr>
                        <a:t>it</a:t>
                      </a:r>
                      <a:r>
                        <a:rPr sz="2400" spc="0" dirty="0">
                          <a:latin typeface="Arial"/>
                          <a:cs typeface="Arial"/>
                        </a:rPr>
                        <a:t>ted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10" dirty="0">
                          <a:latin typeface="Arial"/>
                          <a:cs typeface="Arial"/>
                        </a:rPr>
                        <a:t>i</a:t>
                      </a:r>
                      <a:r>
                        <a:rPr sz="2400" spc="0" dirty="0">
                          <a:latin typeface="Arial"/>
                          <a:cs typeface="Arial"/>
                        </a:rPr>
                        <a:t>ng mat</a:t>
                      </a:r>
                      <a:r>
                        <a:rPr sz="2400" spc="-15" dirty="0">
                          <a:latin typeface="Arial"/>
                          <a:cs typeface="Arial"/>
                        </a:rPr>
                        <a:t>e</a:t>
                      </a:r>
                      <a:r>
                        <a:rPr sz="2400" spc="0" dirty="0">
                          <a:latin typeface="Arial"/>
                          <a:cs typeface="Arial"/>
                        </a:rPr>
                        <a:t>r</a:t>
                      </a:r>
                      <a:r>
                        <a:rPr sz="2400" spc="-10" dirty="0">
                          <a:latin typeface="Arial"/>
                          <a:cs typeface="Arial"/>
                        </a:rPr>
                        <a:t>i</a:t>
                      </a:r>
                      <a:r>
                        <a:rPr sz="2400" spc="0" dirty="0">
                          <a:latin typeface="Arial"/>
                          <a:cs typeface="Arial"/>
                        </a:rPr>
                        <a:t>al</a:t>
                      </a:r>
                      <a:endParaRPr sz="2400" dirty="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2865" marR="64135">
                        <a:lnSpc>
                          <a:spcPct val="100000"/>
                        </a:lnSpc>
                      </a:pPr>
                      <a:r>
                        <a:rPr sz="2400" dirty="0">
                          <a:latin typeface="Arial"/>
                          <a:cs typeface="Arial"/>
                        </a:rPr>
                        <a:t>Mo</a:t>
                      </a:r>
                      <a:r>
                        <a:rPr sz="2400" spc="-5" dirty="0">
                          <a:latin typeface="Arial"/>
                          <a:cs typeface="Arial"/>
                        </a:rPr>
                        <a:t>d</a:t>
                      </a:r>
                      <a:r>
                        <a:rPr sz="2400" spc="0" dirty="0">
                          <a:latin typeface="Arial"/>
                          <a:cs typeface="Arial"/>
                        </a:rPr>
                        <a:t>e</a:t>
                      </a:r>
                      <a:r>
                        <a:rPr sz="2400" spc="-10" dirty="0">
                          <a:latin typeface="Arial"/>
                          <a:cs typeface="Arial"/>
                        </a:rPr>
                        <a:t>ll</a:t>
                      </a:r>
                      <a:r>
                        <a:rPr sz="2400" spc="0" dirty="0">
                          <a:latin typeface="Arial"/>
                          <a:cs typeface="Arial"/>
                        </a:rPr>
                        <a:t>ed a</a:t>
                      </a:r>
                      <a:r>
                        <a:rPr sz="2400" spc="-5" dirty="0">
                          <a:latin typeface="Arial"/>
                          <a:cs typeface="Arial"/>
                        </a:rPr>
                        <a:t>n</a:t>
                      </a:r>
                      <a:r>
                        <a:rPr sz="2400" spc="0" dirty="0">
                          <a:latin typeface="Arial"/>
                          <a:cs typeface="Arial"/>
                        </a:rPr>
                        <a:t>d ev</a:t>
                      </a:r>
                      <a:r>
                        <a:rPr sz="2400" spc="-5" dirty="0">
                          <a:latin typeface="Arial"/>
                          <a:cs typeface="Arial"/>
                        </a:rPr>
                        <a:t>a</a:t>
                      </a:r>
                      <a:r>
                        <a:rPr sz="2400" spc="-10" dirty="0">
                          <a:latin typeface="Arial"/>
                          <a:cs typeface="Arial"/>
                        </a:rPr>
                        <a:t>l</a:t>
                      </a:r>
                      <a:r>
                        <a:rPr sz="2400" spc="0" dirty="0">
                          <a:latin typeface="Arial"/>
                          <a:cs typeface="Arial"/>
                        </a:rPr>
                        <a:t>u</a:t>
                      </a:r>
                      <a:r>
                        <a:rPr sz="2400" spc="-5" dirty="0">
                          <a:latin typeface="Arial"/>
                          <a:cs typeface="Arial"/>
                        </a:rPr>
                        <a:t>a</a:t>
                      </a:r>
                      <a:r>
                        <a:rPr sz="2400" spc="0" dirty="0">
                          <a:latin typeface="Arial"/>
                          <a:cs typeface="Arial"/>
                        </a:rPr>
                        <a:t>ted </a:t>
                      </a:r>
                      <a:r>
                        <a:rPr sz="2400" spc="-10" dirty="0">
                          <a:latin typeface="Arial"/>
                          <a:cs typeface="Arial"/>
                        </a:rPr>
                        <a:t>wi</a:t>
                      </a:r>
                      <a:r>
                        <a:rPr sz="2400" spc="0" dirty="0">
                          <a:latin typeface="Arial"/>
                          <a:cs typeface="Arial"/>
                        </a:rPr>
                        <a:t>th co</a:t>
                      </a:r>
                      <a:r>
                        <a:rPr sz="2400" spc="-10" dirty="0">
                          <a:latin typeface="Arial"/>
                          <a:cs typeface="Arial"/>
                        </a:rPr>
                        <a:t>ll</a:t>
                      </a:r>
                      <a:r>
                        <a:rPr sz="2400" spc="0" dirty="0">
                          <a:latin typeface="Arial"/>
                          <a:cs typeface="Arial"/>
                        </a:rPr>
                        <a:t>e</a:t>
                      </a:r>
                      <a:r>
                        <a:rPr sz="2400" spc="-5" dirty="0">
                          <a:latin typeface="Arial"/>
                          <a:cs typeface="Arial"/>
                        </a:rPr>
                        <a:t>a</a:t>
                      </a:r>
                      <a:r>
                        <a:rPr sz="2400" spc="0" dirty="0">
                          <a:latin typeface="Arial"/>
                          <a:cs typeface="Arial"/>
                        </a:rPr>
                        <a:t>g</a:t>
                      </a:r>
                      <a:r>
                        <a:rPr sz="2400" spc="-5" dirty="0">
                          <a:latin typeface="Arial"/>
                          <a:cs typeface="Arial"/>
                        </a:rPr>
                        <a:t>u</a:t>
                      </a:r>
                      <a:r>
                        <a:rPr sz="2400" spc="0" dirty="0">
                          <a:latin typeface="Arial"/>
                          <a:cs typeface="Arial"/>
                        </a:rPr>
                        <a:t>es ef</a:t>
                      </a:r>
                      <a:r>
                        <a:rPr sz="2400" spc="5" dirty="0">
                          <a:latin typeface="Arial"/>
                          <a:cs typeface="Arial"/>
                        </a:rPr>
                        <a:t>f</a:t>
                      </a:r>
                      <a:r>
                        <a:rPr sz="2400" spc="0" dirty="0">
                          <a:latin typeface="Arial"/>
                          <a:cs typeface="Arial"/>
                        </a:rPr>
                        <a:t>e</a:t>
                      </a:r>
                      <a:r>
                        <a:rPr sz="2400" spc="-15" dirty="0">
                          <a:latin typeface="Arial"/>
                          <a:cs typeface="Arial"/>
                        </a:rPr>
                        <a:t>c</a:t>
                      </a:r>
                      <a:r>
                        <a:rPr sz="2400" spc="0" dirty="0">
                          <a:latin typeface="Arial"/>
                          <a:cs typeface="Arial"/>
                        </a:rPr>
                        <a:t>t</a:t>
                      </a:r>
                      <a:r>
                        <a:rPr sz="2400" spc="-10" dirty="0">
                          <a:latin typeface="Arial"/>
                          <a:cs typeface="Arial"/>
                        </a:rPr>
                        <a:t>i</a:t>
                      </a:r>
                      <a:r>
                        <a:rPr sz="2400" spc="0" dirty="0">
                          <a:latin typeface="Arial"/>
                          <a:cs typeface="Arial"/>
                        </a:rPr>
                        <a:t>ve str</a:t>
                      </a:r>
                      <a:r>
                        <a:rPr sz="2400" spc="-15" dirty="0">
                          <a:latin typeface="Arial"/>
                          <a:cs typeface="Arial"/>
                        </a:rPr>
                        <a:t>a</a:t>
                      </a:r>
                      <a:r>
                        <a:rPr sz="2400" spc="0" dirty="0">
                          <a:latin typeface="Arial"/>
                          <a:cs typeface="Arial"/>
                        </a:rPr>
                        <a:t>te</a:t>
                      </a:r>
                      <a:r>
                        <a:rPr sz="2400" spc="-5" dirty="0">
                          <a:latin typeface="Arial"/>
                          <a:cs typeface="Arial"/>
                        </a:rPr>
                        <a:t>g</a:t>
                      </a:r>
                      <a:r>
                        <a:rPr sz="2400" spc="-10" dirty="0">
                          <a:latin typeface="Arial"/>
                          <a:cs typeface="Arial"/>
                        </a:rPr>
                        <a:t>i</a:t>
                      </a:r>
                      <a:r>
                        <a:rPr sz="2400" spc="0" dirty="0">
                          <a:latin typeface="Arial"/>
                          <a:cs typeface="Arial"/>
                        </a:rPr>
                        <a:t>es</a:t>
                      </a:r>
                      <a:r>
                        <a:rPr sz="2400" spc="-10" dirty="0">
                          <a:latin typeface="Arial"/>
                          <a:cs typeface="Arial"/>
                        </a:rPr>
                        <a:t> </a:t>
                      </a:r>
                      <a:r>
                        <a:rPr sz="2400" spc="0" dirty="0">
                          <a:latin typeface="Arial"/>
                          <a:cs typeface="Arial"/>
                        </a:rPr>
                        <a:t>th</a:t>
                      </a:r>
                      <a:r>
                        <a:rPr sz="2400" spc="-5" dirty="0">
                          <a:latin typeface="Arial"/>
                          <a:cs typeface="Arial"/>
                        </a:rPr>
                        <a:t>a</a:t>
                      </a:r>
                      <a:r>
                        <a:rPr sz="2400" spc="0" dirty="0">
                          <a:latin typeface="Arial"/>
                          <a:cs typeface="Arial"/>
                        </a:rPr>
                        <a:t>t refl</a:t>
                      </a:r>
                      <a:r>
                        <a:rPr sz="2400" spc="-5" dirty="0">
                          <a:latin typeface="Arial"/>
                          <a:cs typeface="Arial"/>
                        </a:rPr>
                        <a:t>e</a:t>
                      </a:r>
                      <a:r>
                        <a:rPr sz="2400" spc="0" dirty="0">
                          <a:latin typeface="Arial"/>
                          <a:cs typeface="Arial"/>
                        </a:rPr>
                        <a:t>ct </a:t>
                      </a:r>
                      <a:r>
                        <a:rPr sz="2400" b="1" spc="0" dirty="0">
                          <a:latin typeface="Arial"/>
                          <a:cs typeface="Arial"/>
                        </a:rPr>
                        <a:t>integr</a:t>
                      </a:r>
                      <a:r>
                        <a:rPr sz="2400" b="1" spc="-15" dirty="0">
                          <a:latin typeface="Arial"/>
                          <a:cs typeface="Arial"/>
                        </a:rPr>
                        <a:t>a</a:t>
                      </a:r>
                      <a:r>
                        <a:rPr sz="2400" b="1" spc="0" dirty="0">
                          <a:latin typeface="Arial"/>
                          <a:cs typeface="Arial"/>
                        </a:rPr>
                        <a:t>tion</a:t>
                      </a:r>
                      <a:r>
                        <a:rPr sz="2400" b="1" spc="-15" dirty="0">
                          <a:latin typeface="Arial"/>
                          <a:cs typeface="Arial"/>
                        </a:rPr>
                        <a:t> </a:t>
                      </a:r>
                      <a:r>
                        <a:rPr sz="2400" b="1" spc="0" dirty="0">
                          <a:latin typeface="Arial"/>
                          <a:cs typeface="Arial"/>
                        </a:rPr>
                        <a:t>of we</a:t>
                      </a:r>
                      <a:r>
                        <a:rPr sz="2400" b="1" spc="-10" dirty="0">
                          <a:latin typeface="Arial"/>
                          <a:cs typeface="Arial"/>
                        </a:rPr>
                        <a:t>l</a:t>
                      </a:r>
                      <a:r>
                        <a:rPr sz="2400" b="1" spc="5" dirty="0">
                          <a:latin typeface="Arial"/>
                          <a:cs typeface="Arial"/>
                        </a:rPr>
                        <a:t>l</a:t>
                      </a:r>
                      <a:r>
                        <a:rPr sz="2400" b="1" spc="0" dirty="0">
                          <a:latin typeface="Arial"/>
                          <a:cs typeface="Arial"/>
                        </a:rPr>
                        <a:t>-c</a:t>
                      </a:r>
                      <a:r>
                        <a:rPr sz="2400" b="1" spc="-5" dirty="0">
                          <a:latin typeface="Arial"/>
                          <a:cs typeface="Arial"/>
                        </a:rPr>
                        <a:t>o</a:t>
                      </a:r>
                      <a:r>
                        <a:rPr sz="2400" b="1" spc="0" dirty="0">
                          <a:latin typeface="Arial"/>
                          <a:cs typeface="Arial"/>
                        </a:rPr>
                        <a:t>n</a:t>
                      </a:r>
                      <a:r>
                        <a:rPr sz="2400" b="1" spc="-10" dirty="0">
                          <a:latin typeface="Arial"/>
                          <a:cs typeface="Arial"/>
                        </a:rPr>
                        <a:t>n</a:t>
                      </a:r>
                      <a:r>
                        <a:rPr sz="2400" b="1" spc="0" dirty="0">
                          <a:latin typeface="Arial"/>
                          <a:cs typeface="Arial"/>
                        </a:rPr>
                        <a:t>e</a:t>
                      </a:r>
                      <a:r>
                        <a:rPr sz="2400" b="1" spc="-20" dirty="0">
                          <a:latin typeface="Arial"/>
                          <a:cs typeface="Arial"/>
                        </a:rPr>
                        <a:t>c</a:t>
                      </a:r>
                      <a:r>
                        <a:rPr sz="2400" b="1" spc="0" dirty="0">
                          <a:latin typeface="Arial"/>
                          <a:cs typeface="Arial"/>
                        </a:rPr>
                        <a:t>ted te</a:t>
                      </a:r>
                      <a:r>
                        <a:rPr sz="2400" b="1" spc="-5" dirty="0">
                          <a:latin typeface="Arial"/>
                          <a:cs typeface="Arial"/>
                        </a:rPr>
                        <a:t>a</a:t>
                      </a:r>
                      <a:r>
                        <a:rPr sz="2400" b="1" spc="0" dirty="0">
                          <a:latin typeface="Arial"/>
                          <a:cs typeface="Arial"/>
                        </a:rPr>
                        <a:t>c</a:t>
                      </a:r>
                      <a:r>
                        <a:rPr sz="2400" b="1" spc="-5" dirty="0">
                          <a:latin typeface="Arial"/>
                          <a:cs typeface="Arial"/>
                        </a:rPr>
                        <a:t>h</a:t>
                      </a:r>
                      <a:r>
                        <a:rPr sz="2400" b="1" spc="0" dirty="0">
                          <a:latin typeface="Arial"/>
                          <a:cs typeface="Arial"/>
                        </a:rPr>
                        <a:t>ing pra</a:t>
                      </a:r>
                      <a:r>
                        <a:rPr sz="2400" b="1" spc="-5" dirty="0">
                          <a:latin typeface="Arial"/>
                          <a:cs typeface="Arial"/>
                        </a:rPr>
                        <a:t>c</a:t>
                      </a:r>
                      <a:r>
                        <a:rPr sz="2400" b="1" spc="0" dirty="0">
                          <a:latin typeface="Arial"/>
                          <a:cs typeface="Arial"/>
                        </a:rPr>
                        <a:t>tic</a:t>
                      </a:r>
                      <a:r>
                        <a:rPr sz="2400" b="1" spc="-5" dirty="0">
                          <a:latin typeface="Arial"/>
                          <a:cs typeface="Arial"/>
                        </a:rPr>
                        <a:t>e</a:t>
                      </a:r>
                      <a:r>
                        <a:rPr sz="2400" b="1" spc="0" dirty="0">
                          <a:latin typeface="Arial"/>
                          <a:cs typeface="Arial"/>
                        </a:rPr>
                        <a:t>s</a:t>
                      </a:r>
                      <a:r>
                        <a:rPr sz="2400" b="1" spc="-10" dirty="0">
                          <a:latin typeface="Arial"/>
                          <a:cs typeface="Arial"/>
                        </a:rPr>
                        <a:t> </a:t>
                      </a:r>
                      <a:r>
                        <a:rPr sz="2400" spc="0" dirty="0">
                          <a:latin typeface="Arial"/>
                          <a:cs typeface="Arial"/>
                        </a:rPr>
                        <a:t>th</a:t>
                      </a:r>
                      <a:r>
                        <a:rPr sz="2400" spc="-20" dirty="0">
                          <a:latin typeface="Arial"/>
                          <a:cs typeface="Arial"/>
                        </a:rPr>
                        <a:t>a</a:t>
                      </a:r>
                      <a:r>
                        <a:rPr sz="2400" spc="0" dirty="0">
                          <a:latin typeface="Arial"/>
                          <a:cs typeface="Arial"/>
                        </a:rPr>
                        <a:t>t prom</a:t>
                      </a:r>
                      <a:r>
                        <a:rPr sz="2400" spc="-15" dirty="0">
                          <a:latin typeface="Arial"/>
                          <a:cs typeface="Arial"/>
                        </a:rPr>
                        <a:t>o</a:t>
                      </a:r>
                      <a:r>
                        <a:rPr sz="2400" spc="0" dirty="0">
                          <a:latin typeface="Arial"/>
                          <a:cs typeface="Arial"/>
                        </a:rPr>
                        <a:t>te </a:t>
                      </a:r>
                      <a:r>
                        <a:rPr sz="2400" spc="-10" dirty="0">
                          <a:latin typeface="Arial"/>
                          <a:cs typeface="Arial"/>
                        </a:rPr>
                        <a:t>c</a:t>
                      </a:r>
                      <a:r>
                        <a:rPr sz="2400" spc="0" dirty="0">
                          <a:latin typeface="Arial"/>
                          <a:cs typeface="Arial"/>
                        </a:rPr>
                        <a:t>r</a:t>
                      </a:r>
                      <a:r>
                        <a:rPr sz="2400" spc="-10" dirty="0">
                          <a:latin typeface="Arial"/>
                          <a:cs typeface="Arial"/>
                        </a:rPr>
                        <a:t>i</a:t>
                      </a:r>
                      <a:r>
                        <a:rPr sz="2400" spc="0" dirty="0">
                          <a:latin typeface="Arial"/>
                          <a:cs typeface="Arial"/>
                        </a:rPr>
                        <a:t>t</a:t>
                      </a:r>
                      <a:r>
                        <a:rPr sz="2400" spc="-10" dirty="0">
                          <a:latin typeface="Arial"/>
                          <a:cs typeface="Arial"/>
                        </a:rPr>
                        <a:t>i</a:t>
                      </a:r>
                      <a:r>
                        <a:rPr sz="2400" spc="0" dirty="0">
                          <a:latin typeface="Arial"/>
                          <a:cs typeface="Arial"/>
                        </a:rPr>
                        <a:t>cal </a:t>
                      </a:r>
                      <a:r>
                        <a:rPr sz="2400" spc="-10" dirty="0">
                          <a:latin typeface="Arial"/>
                          <a:cs typeface="Arial"/>
                        </a:rPr>
                        <a:t>li</a:t>
                      </a:r>
                      <a:r>
                        <a:rPr sz="2400" spc="0" dirty="0">
                          <a:latin typeface="Arial"/>
                          <a:cs typeface="Arial"/>
                        </a:rPr>
                        <a:t>teracy</a:t>
                      </a:r>
                      <a:r>
                        <a:rPr sz="2400" spc="5" dirty="0">
                          <a:latin typeface="Arial"/>
                          <a:cs typeface="Arial"/>
                        </a:rPr>
                        <a:t> </a:t>
                      </a:r>
                      <a:r>
                        <a:rPr sz="2400" spc="0" dirty="0">
                          <a:latin typeface="Arial"/>
                          <a:cs typeface="Arial"/>
                        </a:rPr>
                        <a:t>a</a:t>
                      </a:r>
                      <a:r>
                        <a:rPr sz="2400" spc="-5" dirty="0">
                          <a:latin typeface="Arial"/>
                          <a:cs typeface="Arial"/>
                        </a:rPr>
                        <a:t>n</a:t>
                      </a:r>
                      <a:r>
                        <a:rPr sz="2400" spc="-15" dirty="0">
                          <a:latin typeface="Arial"/>
                          <a:cs typeface="Arial"/>
                        </a:rPr>
                        <a:t>d</a:t>
                      </a:r>
                      <a:r>
                        <a:rPr sz="2400" spc="0" dirty="0">
                          <a:latin typeface="Arial"/>
                          <a:cs typeface="Arial"/>
                        </a:rPr>
                        <a:t>/or cr</a:t>
                      </a:r>
                      <a:r>
                        <a:rPr sz="2400" spc="-10" dirty="0">
                          <a:latin typeface="Arial"/>
                          <a:cs typeface="Arial"/>
                        </a:rPr>
                        <a:t>i</a:t>
                      </a:r>
                      <a:r>
                        <a:rPr sz="2400" spc="0" dirty="0">
                          <a:latin typeface="Arial"/>
                          <a:cs typeface="Arial"/>
                        </a:rPr>
                        <a:t>t</a:t>
                      </a:r>
                      <a:r>
                        <a:rPr sz="2400" spc="-10" dirty="0">
                          <a:latin typeface="Arial"/>
                          <a:cs typeface="Arial"/>
                        </a:rPr>
                        <a:t>i</a:t>
                      </a:r>
                      <a:r>
                        <a:rPr sz="2400" spc="0" dirty="0">
                          <a:latin typeface="Arial"/>
                          <a:cs typeface="Arial"/>
                        </a:rPr>
                        <a:t>cal n</a:t>
                      </a:r>
                      <a:r>
                        <a:rPr sz="2400" spc="-5" dirty="0">
                          <a:latin typeface="Arial"/>
                          <a:cs typeface="Arial"/>
                        </a:rPr>
                        <a:t>u</a:t>
                      </a:r>
                      <a:r>
                        <a:rPr sz="2400" spc="0" dirty="0">
                          <a:latin typeface="Arial"/>
                          <a:cs typeface="Arial"/>
                        </a:rPr>
                        <a:t>meracy</a:t>
                      </a:r>
                      <a:r>
                        <a:rPr sz="2400" spc="-10" dirty="0">
                          <a:latin typeface="Arial"/>
                          <a:cs typeface="Arial"/>
                        </a:rPr>
                        <a:t> </a:t>
                      </a:r>
                      <a:r>
                        <a:rPr sz="2400" spc="0" dirty="0">
                          <a:latin typeface="Arial"/>
                          <a:cs typeface="Arial"/>
                        </a:rPr>
                        <a:t>sk</a:t>
                      </a:r>
                      <a:r>
                        <a:rPr sz="2400" spc="-10" dirty="0">
                          <a:latin typeface="Arial"/>
                          <a:cs typeface="Arial"/>
                        </a:rPr>
                        <a:t>ill</a:t>
                      </a:r>
                      <a:r>
                        <a:rPr sz="2400" spc="0" dirty="0">
                          <a:latin typeface="Arial"/>
                          <a:cs typeface="Arial"/>
                        </a:rPr>
                        <a:t>s as ev</a:t>
                      </a:r>
                      <a:r>
                        <a:rPr sz="2400" spc="-5"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a:t>
                      </a:r>
                      <a:r>
                        <a:rPr sz="2400" spc="-5" dirty="0">
                          <a:latin typeface="Arial"/>
                          <a:cs typeface="Arial"/>
                        </a:rPr>
                        <a:t>e</a:t>
                      </a:r>
                      <a:r>
                        <a:rPr sz="2400" spc="0" dirty="0">
                          <a:latin typeface="Arial"/>
                          <a:cs typeface="Arial"/>
                        </a:rPr>
                        <a:t>d by the su</a:t>
                      </a:r>
                      <a:r>
                        <a:rPr sz="2400" spc="-20" dirty="0">
                          <a:latin typeface="Arial"/>
                          <a:cs typeface="Arial"/>
                        </a:rPr>
                        <a:t>b</a:t>
                      </a:r>
                      <a:r>
                        <a:rPr sz="2400" spc="0" dirty="0">
                          <a:latin typeface="Arial"/>
                          <a:cs typeface="Arial"/>
                        </a:rPr>
                        <a:t>m</a:t>
                      </a:r>
                      <a:r>
                        <a:rPr sz="2400" spc="-10" dirty="0">
                          <a:latin typeface="Arial"/>
                          <a:cs typeface="Arial"/>
                        </a:rPr>
                        <a:t>it</a:t>
                      </a:r>
                      <a:r>
                        <a:rPr sz="2400" spc="0" dirty="0">
                          <a:latin typeface="Arial"/>
                          <a:cs typeface="Arial"/>
                        </a:rPr>
                        <a:t>ted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10" dirty="0">
                          <a:latin typeface="Arial"/>
                          <a:cs typeface="Arial"/>
                        </a:rPr>
                        <a:t>i</a:t>
                      </a:r>
                      <a:r>
                        <a:rPr sz="2400" spc="0" dirty="0">
                          <a:latin typeface="Arial"/>
                          <a:cs typeface="Arial"/>
                        </a:rPr>
                        <a:t>ng m</a:t>
                      </a:r>
                      <a:r>
                        <a:rPr sz="2400" spc="-15" dirty="0">
                          <a:latin typeface="Arial"/>
                          <a:cs typeface="Arial"/>
                        </a:rPr>
                        <a:t>a</a:t>
                      </a:r>
                      <a:r>
                        <a:rPr sz="2400" spc="0" dirty="0">
                          <a:latin typeface="Arial"/>
                          <a:cs typeface="Arial"/>
                        </a:rPr>
                        <a:t>teri</a:t>
                      </a:r>
                      <a:r>
                        <a:rPr sz="2400" spc="-5" dirty="0">
                          <a:latin typeface="Arial"/>
                          <a:cs typeface="Arial"/>
                        </a:rPr>
                        <a:t>a</a:t>
                      </a:r>
                      <a:r>
                        <a:rPr sz="2400" spc="0" dirty="0">
                          <a:latin typeface="Arial"/>
                          <a:cs typeface="Arial"/>
                        </a:rPr>
                        <a:t>l</a:t>
                      </a:r>
                      <a:endParaRPr sz="2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64135">
                        <a:lnSpc>
                          <a:spcPct val="100000"/>
                        </a:lnSpc>
                      </a:pPr>
                      <a:r>
                        <a:rPr sz="2400" dirty="0">
                          <a:latin typeface="Arial"/>
                          <a:cs typeface="Arial"/>
                        </a:rPr>
                        <a:t>Mo</a:t>
                      </a:r>
                      <a:r>
                        <a:rPr sz="2400" spc="-5" dirty="0">
                          <a:latin typeface="Arial"/>
                          <a:cs typeface="Arial"/>
                        </a:rPr>
                        <a:t>d</a:t>
                      </a:r>
                      <a:r>
                        <a:rPr sz="2400" spc="0" dirty="0">
                          <a:latin typeface="Arial"/>
                          <a:cs typeface="Arial"/>
                        </a:rPr>
                        <a:t>e</a:t>
                      </a:r>
                      <a:r>
                        <a:rPr sz="2400" spc="-10" dirty="0">
                          <a:latin typeface="Arial"/>
                          <a:cs typeface="Arial"/>
                        </a:rPr>
                        <a:t>ll</a:t>
                      </a:r>
                      <a:r>
                        <a:rPr sz="2400" spc="0" dirty="0">
                          <a:latin typeface="Arial"/>
                          <a:cs typeface="Arial"/>
                        </a:rPr>
                        <a:t>ed </a:t>
                      </a:r>
                      <a:r>
                        <a:rPr sz="2400" spc="-5" dirty="0">
                          <a:latin typeface="Arial"/>
                          <a:cs typeface="Arial"/>
                        </a:rPr>
                        <a:t>and </a:t>
                      </a:r>
                      <a:r>
                        <a:rPr sz="2400" spc="0" dirty="0">
                          <a:latin typeface="Arial"/>
                          <a:cs typeface="Arial"/>
                        </a:rPr>
                        <a:t>ev</a:t>
                      </a:r>
                      <a:r>
                        <a:rPr sz="2400" spc="-5" dirty="0">
                          <a:latin typeface="Arial"/>
                          <a:cs typeface="Arial"/>
                        </a:rPr>
                        <a:t>a</a:t>
                      </a:r>
                      <a:r>
                        <a:rPr sz="2400" spc="-10" dirty="0">
                          <a:latin typeface="Arial"/>
                          <a:cs typeface="Arial"/>
                        </a:rPr>
                        <a:t>l</a:t>
                      </a:r>
                      <a:r>
                        <a:rPr sz="2400" spc="0" dirty="0">
                          <a:latin typeface="Arial"/>
                          <a:cs typeface="Arial"/>
                        </a:rPr>
                        <a:t>u</a:t>
                      </a:r>
                      <a:r>
                        <a:rPr sz="2400" spc="-5" dirty="0">
                          <a:latin typeface="Arial"/>
                          <a:cs typeface="Arial"/>
                        </a:rPr>
                        <a:t>a</a:t>
                      </a:r>
                      <a:r>
                        <a:rPr sz="2400" spc="0" dirty="0">
                          <a:latin typeface="Arial"/>
                          <a:cs typeface="Arial"/>
                        </a:rPr>
                        <a:t>ted </a:t>
                      </a:r>
                      <a:r>
                        <a:rPr sz="2400" spc="-10" dirty="0">
                          <a:latin typeface="Arial"/>
                          <a:cs typeface="Arial"/>
                        </a:rPr>
                        <a:t>wi</a:t>
                      </a:r>
                      <a:r>
                        <a:rPr sz="2400" spc="0" dirty="0">
                          <a:latin typeface="Arial"/>
                          <a:cs typeface="Arial"/>
                        </a:rPr>
                        <a:t>th co</a:t>
                      </a:r>
                      <a:r>
                        <a:rPr sz="2400" spc="-10" dirty="0">
                          <a:latin typeface="Arial"/>
                          <a:cs typeface="Arial"/>
                        </a:rPr>
                        <a:t>ll</a:t>
                      </a:r>
                      <a:r>
                        <a:rPr sz="2400" spc="0" dirty="0">
                          <a:latin typeface="Arial"/>
                          <a:cs typeface="Arial"/>
                        </a:rPr>
                        <a:t>e</a:t>
                      </a:r>
                      <a:r>
                        <a:rPr sz="2400" spc="-5" dirty="0">
                          <a:latin typeface="Arial"/>
                          <a:cs typeface="Arial"/>
                        </a:rPr>
                        <a:t>a</a:t>
                      </a:r>
                      <a:r>
                        <a:rPr sz="2400" spc="0" dirty="0">
                          <a:latin typeface="Arial"/>
                          <a:cs typeface="Arial"/>
                        </a:rPr>
                        <a:t>g</a:t>
                      </a:r>
                      <a:r>
                        <a:rPr sz="2400" spc="-5" dirty="0">
                          <a:latin typeface="Arial"/>
                          <a:cs typeface="Arial"/>
                        </a:rPr>
                        <a:t>u</a:t>
                      </a:r>
                      <a:r>
                        <a:rPr sz="2400" spc="0" dirty="0">
                          <a:latin typeface="Arial"/>
                          <a:cs typeface="Arial"/>
                        </a:rPr>
                        <a:t>es ef</a:t>
                      </a:r>
                      <a:r>
                        <a:rPr sz="2400" spc="5" dirty="0">
                          <a:latin typeface="Arial"/>
                          <a:cs typeface="Arial"/>
                        </a:rPr>
                        <a:t>f</a:t>
                      </a:r>
                      <a:r>
                        <a:rPr sz="2400" spc="0" dirty="0">
                          <a:latin typeface="Arial"/>
                          <a:cs typeface="Arial"/>
                        </a:rPr>
                        <a:t>e</a:t>
                      </a:r>
                      <a:r>
                        <a:rPr sz="2400" spc="-15" dirty="0">
                          <a:latin typeface="Arial"/>
                          <a:cs typeface="Arial"/>
                        </a:rPr>
                        <a:t>c</a:t>
                      </a:r>
                      <a:r>
                        <a:rPr sz="2400" spc="0" dirty="0">
                          <a:latin typeface="Arial"/>
                          <a:cs typeface="Arial"/>
                        </a:rPr>
                        <a:t>t</a:t>
                      </a:r>
                      <a:r>
                        <a:rPr sz="2400" spc="-10" dirty="0">
                          <a:latin typeface="Arial"/>
                          <a:cs typeface="Arial"/>
                        </a:rPr>
                        <a:t>i</a:t>
                      </a:r>
                      <a:r>
                        <a:rPr sz="2400" spc="0" dirty="0">
                          <a:latin typeface="Arial"/>
                          <a:cs typeface="Arial"/>
                        </a:rPr>
                        <a:t>ve str</a:t>
                      </a:r>
                      <a:r>
                        <a:rPr sz="2400" spc="-15" dirty="0">
                          <a:latin typeface="Arial"/>
                          <a:cs typeface="Arial"/>
                        </a:rPr>
                        <a:t>a</a:t>
                      </a:r>
                      <a:r>
                        <a:rPr sz="2400" spc="0" dirty="0">
                          <a:latin typeface="Arial"/>
                          <a:cs typeface="Arial"/>
                        </a:rPr>
                        <a:t>te</a:t>
                      </a:r>
                      <a:r>
                        <a:rPr sz="2400" spc="-5" dirty="0">
                          <a:latin typeface="Arial"/>
                          <a:cs typeface="Arial"/>
                        </a:rPr>
                        <a:t>g</a:t>
                      </a:r>
                      <a:r>
                        <a:rPr sz="2400" spc="-10" dirty="0">
                          <a:latin typeface="Arial"/>
                          <a:cs typeface="Arial"/>
                        </a:rPr>
                        <a:t>i</a:t>
                      </a:r>
                      <a:r>
                        <a:rPr sz="2400" spc="0" dirty="0">
                          <a:latin typeface="Arial"/>
                          <a:cs typeface="Arial"/>
                        </a:rPr>
                        <a:t>es</a:t>
                      </a:r>
                      <a:r>
                        <a:rPr sz="2400" spc="-10" dirty="0">
                          <a:latin typeface="Arial"/>
                          <a:cs typeface="Arial"/>
                        </a:rPr>
                        <a:t> </a:t>
                      </a:r>
                      <a:r>
                        <a:rPr sz="2400" spc="0" dirty="0">
                          <a:latin typeface="Arial"/>
                          <a:cs typeface="Arial"/>
                        </a:rPr>
                        <a:t>th</a:t>
                      </a:r>
                      <a:r>
                        <a:rPr sz="2400" spc="-5" dirty="0">
                          <a:latin typeface="Arial"/>
                          <a:cs typeface="Arial"/>
                        </a:rPr>
                        <a:t>a</a:t>
                      </a:r>
                      <a:r>
                        <a:rPr sz="2400" spc="0" dirty="0">
                          <a:latin typeface="Arial"/>
                          <a:cs typeface="Arial"/>
                        </a:rPr>
                        <a:t>t refl</a:t>
                      </a:r>
                      <a:r>
                        <a:rPr sz="2400" spc="-5" dirty="0">
                          <a:latin typeface="Arial"/>
                          <a:cs typeface="Arial"/>
                        </a:rPr>
                        <a:t>e</a:t>
                      </a:r>
                      <a:r>
                        <a:rPr sz="2400" spc="0" dirty="0">
                          <a:latin typeface="Arial"/>
                          <a:cs typeface="Arial"/>
                        </a:rPr>
                        <a:t>ct </a:t>
                      </a:r>
                      <a:r>
                        <a:rPr sz="2400" b="1" spc="0" dirty="0">
                          <a:latin typeface="Arial"/>
                          <a:cs typeface="Arial"/>
                        </a:rPr>
                        <a:t>c</a:t>
                      </a:r>
                      <a:r>
                        <a:rPr sz="2400" b="1" spc="-5" dirty="0">
                          <a:latin typeface="Arial"/>
                          <a:cs typeface="Arial"/>
                        </a:rPr>
                        <a:t>o</a:t>
                      </a:r>
                      <a:r>
                        <a:rPr sz="2400" b="1" spc="0" dirty="0">
                          <a:latin typeface="Arial"/>
                          <a:cs typeface="Arial"/>
                        </a:rPr>
                        <a:t>n</a:t>
                      </a:r>
                      <a:r>
                        <a:rPr sz="2400" b="1" spc="-5" dirty="0">
                          <a:latin typeface="Arial"/>
                          <a:cs typeface="Arial"/>
                        </a:rPr>
                        <a:t>s</a:t>
                      </a:r>
                      <a:r>
                        <a:rPr sz="2400" b="1" spc="0" dirty="0">
                          <a:latin typeface="Arial"/>
                          <a:cs typeface="Arial"/>
                        </a:rPr>
                        <a:t>iste</a:t>
                      </a:r>
                      <a:r>
                        <a:rPr sz="2400" b="1" spc="-15" dirty="0">
                          <a:latin typeface="Arial"/>
                          <a:cs typeface="Arial"/>
                        </a:rPr>
                        <a:t>n</a:t>
                      </a:r>
                      <a:r>
                        <a:rPr sz="2400" b="1" spc="0" dirty="0">
                          <a:latin typeface="Arial"/>
                          <a:cs typeface="Arial"/>
                        </a:rPr>
                        <a:t>t a</a:t>
                      </a:r>
                      <a:r>
                        <a:rPr sz="2400" b="1" spc="-5" dirty="0">
                          <a:latin typeface="Arial"/>
                          <a:cs typeface="Arial"/>
                        </a:rPr>
                        <a:t>p</a:t>
                      </a:r>
                      <a:r>
                        <a:rPr sz="2400" b="1" spc="0" dirty="0">
                          <a:latin typeface="Arial"/>
                          <a:cs typeface="Arial"/>
                        </a:rPr>
                        <a:t>pl</a:t>
                      </a:r>
                      <a:r>
                        <a:rPr sz="2400" b="1" spc="5" dirty="0">
                          <a:latin typeface="Arial"/>
                          <a:cs typeface="Arial"/>
                        </a:rPr>
                        <a:t>i</a:t>
                      </a:r>
                      <a:r>
                        <a:rPr sz="2400" b="1" spc="0" dirty="0">
                          <a:latin typeface="Arial"/>
                          <a:cs typeface="Arial"/>
                        </a:rPr>
                        <a:t>c</a:t>
                      </a:r>
                      <a:r>
                        <a:rPr sz="2400" b="1" spc="-20" dirty="0">
                          <a:latin typeface="Arial"/>
                          <a:cs typeface="Arial"/>
                        </a:rPr>
                        <a:t>a</a:t>
                      </a:r>
                      <a:r>
                        <a:rPr sz="2400" b="1" spc="0" dirty="0">
                          <a:latin typeface="Arial"/>
                          <a:cs typeface="Arial"/>
                        </a:rPr>
                        <a:t>tion</a:t>
                      </a:r>
                      <a:r>
                        <a:rPr sz="2400" b="1" spc="-15" dirty="0">
                          <a:latin typeface="Arial"/>
                          <a:cs typeface="Arial"/>
                        </a:rPr>
                        <a:t> </a:t>
                      </a:r>
                      <a:r>
                        <a:rPr sz="2400" b="1" spc="0" dirty="0">
                          <a:latin typeface="Arial"/>
                          <a:cs typeface="Arial"/>
                        </a:rPr>
                        <a:t>of rele</a:t>
                      </a:r>
                      <a:r>
                        <a:rPr sz="2400" b="1" spc="-5" dirty="0">
                          <a:latin typeface="Arial"/>
                          <a:cs typeface="Arial"/>
                        </a:rPr>
                        <a:t>v</a:t>
                      </a:r>
                      <a:r>
                        <a:rPr sz="2400" b="1" spc="0" dirty="0">
                          <a:latin typeface="Arial"/>
                          <a:cs typeface="Arial"/>
                        </a:rPr>
                        <a:t>a</a:t>
                      </a:r>
                      <a:r>
                        <a:rPr sz="2400" b="1" spc="-5" dirty="0">
                          <a:latin typeface="Arial"/>
                          <a:cs typeface="Arial"/>
                        </a:rPr>
                        <a:t>n</a:t>
                      </a:r>
                      <a:r>
                        <a:rPr sz="2400" b="1" spc="0" dirty="0">
                          <a:latin typeface="Arial"/>
                          <a:cs typeface="Arial"/>
                        </a:rPr>
                        <a:t>t te</a:t>
                      </a:r>
                      <a:r>
                        <a:rPr sz="2400" b="1" spc="-5" dirty="0">
                          <a:latin typeface="Arial"/>
                          <a:cs typeface="Arial"/>
                        </a:rPr>
                        <a:t>a</a:t>
                      </a:r>
                      <a:r>
                        <a:rPr sz="2400" b="1" spc="0" dirty="0">
                          <a:latin typeface="Arial"/>
                          <a:cs typeface="Arial"/>
                        </a:rPr>
                        <a:t>c</a:t>
                      </a:r>
                      <a:r>
                        <a:rPr sz="2400" b="1" spc="-5" dirty="0">
                          <a:latin typeface="Arial"/>
                          <a:cs typeface="Arial"/>
                        </a:rPr>
                        <a:t>h</a:t>
                      </a:r>
                      <a:r>
                        <a:rPr sz="2400" b="1" spc="0" dirty="0">
                          <a:latin typeface="Arial"/>
                          <a:cs typeface="Arial"/>
                        </a:rPr>
                        <a:t>ing pra</a:t>
                      </a:r>
                      <a:r>
                        <a:rPr sz="2400" b="1" spc="-5" dirty="0">
                          <a:latin typeface="Arial"/>
                          <a:cs typeface="Arial"/>
                        </a:rPr>
                        <a:t>c</a:t>
                      </a:r>
                      <a:r>
                        <a:rPr sz="2400" b="1" spc="0" dirty="0">
                          <a:latin typeface="Arial"/>
                          <a:cs typeface="Arial"/>
                        </a:rPr>
                        <a:t>tic</a:t>
                      </a:r>
                      <a:r>
                        <a:rPr sz="2400" b="1" spc="-5" dirty="0">
                          <a:latin typeface="Arial"/>
                          <a:cs typeface="Arial"/>
                        </a:rPr>
                        <a:t>e</a:t>
                      </a:r>
                      <a:r>
                        <a:rPr sz="2400" b="1" spc="0" dirty="0">
                          <a:latin typeface="Arial"/>
                          <a:cs typeface="Arial"/>
                        </a:rPr>
                        <a:t>s</a:t>
                      </a:r>
                      <a:r>
                        <a:rPr sz="2400" b="1" spc="-10" dirty="0">
                          <a:latin typeface="Arial"/>
                          <a:cs typeface="Arial"/>
                        </a:rPr>
                        <a:t> </a:t>
                      </a:r>
                      <a:r>
                        <a:rPr sz="2400" spc="0" dirty="0">
                          <a:latin typeface="Arial"/>
                          <a:cs typeface="Arial"/>
                        </a:rPr>
                        <a:t>th</a:t>
                      </a:r>
                      <a:r>
                        <a:rPr sz="2400" spc="-20" dirty="0">
                          <a:latin typeface="Arial"/>
                          <a:cs typeface="Arial"/>
                        </a:rPr>
                        <a:t>a</a:t>
                      </a:r>
                      <a:r>
                        <a:rPr sz="2400" spc="0" dirty="0">
                          <a:latin typeface="Arial"/>
                          <a:cs typeface="Arial"/>
                        </a:rPr>
                        <a:t>t prom</a:t>
                      </a:r>
                      <a:r>
                        <a:rPr sz="2400" spc="-15" dirty="0">
                          <a:latin typeface="Arial"/>
                          <a:cs typeface="Arial"/>
                        </a:rPr>
                        <a:t>o</a:t>
                      </a:r>
                      <a:r>
                        <a:rPr sz="2400" spc="0" dirty="0">
                          <a:latin typeface="Arial"/>
                          <a:cs typeface="Arial"/>
                        </a:rPr>
                        <a:t>te </a:t>
                      </a:r>
                      <a:r>
                        <a:rPr sz="2400" spc="-10" dirty="0">
                          <a:latin typeface="Arial"/>
                          <a:cs typeface="Arial"/>
                        </a:rPr>
                        <a:t>c</a:t>
                      </a:r>
                      <a:r>
                        <a:rPr sz="2400" spc="0" dirty="0">
                          <a:latin typeface="Arial"/>
                          <a:cs typeface="Arial"/>
                        </a:rPr>
                        <a:t>r</a:t>
                      </a:r>
                      <a:r>
                        <a:rPr sz="2400" spc="-10" dirty="0">
                          <a:latin typeface="Arial"/>
                          <a:cs typeface="Arial"/>
                        </a:rPr>
                        <a:t>i</a:t>
                      </a:r>
                      <a:r>
                        <a:rPr sz="2400" spc="0" dirty="0">
                          <a:latin typeface="Arial"/>
                          <a:cs typeface="Arial"/>
                        </a:rPr>
                        <a:t>t</a:t>
                      </a:r>
                      <a:r>
                        <a:rPr sz="2400" spc="-10" dirty="0">
                          <a:latin typeface="Arial"/>
                          <a:cs typeface="Arial"/>
                        </a:rPr>
                        <a:t>i</a:t>
                      </a:r>
                      <a:r>
                        <a:rPr sz="2400" spc="0" dirty="0">
                          <a:latin typeface="Arial"/>
                          <a:cs typeface="Arial"/>
                        </a:rPr>
                        <a:t>cal </a:t>
                      </a:r>
                      <a:r>
                        <a:rPr sz="2400" spc="-10" dirty="0">
                          <a:latin typeface="Arial"/>
                          <a:cs typeface="Arial"/>
                        </a:rPr>
                        <a:t>li</a:t>
                      </a:r>
                      <a:r>
                        <a:rPr sz="2400" spc="0" dirty="0">
                          <a:latin typeface="Arial"/>
                          <a:cs typeface="Arial"/>
                        </a:rPr>
                        <a:t>teracy</a:t>
                      </a:r>
                      <a:r>
                        <a:rPr sz="2400" spc="5" dirty="0">
                          <a:latin typeface="Arial"/>
                          <a:cs typeface="Arial"/>
                        </a:rPr>
                        <a:t> </a:t>
                      </a:r>
                      <a:r>
                        <a:rPr sz="2400" spc="0" dirty="0">
                          <a:latin typeface="Arial"/>
                          <a:cs typeface="Arial"/>
                        </a:rPr>
                        <a:t>a</a:t>
                      </a:r>
                      <a:r>
                        <a:rPr sz="2400" spc="-5" dirty="0">
                          <a:latin typeface="Arial"/>
                          <a:cs typeface="Arial"/>
                        </a:rPr>
                        <a:t>n</a:t>
                      </a:r>
                      <a:r>
                        <a:rPr sz="2400" spc="-15" dirty="0">
                          <a:latin typeface="Arial"/>
                          <a:cs typeface="Arial"/>
                        </a:rPr>
                        <a:t>d</a:t>
                      </a:r>
                      <a:r>
                        <a:rPr sz="2400" spc="0" dirty="0">
                          <a:latin typeface="Arial"/>
                          <a:cs typeface="Arial"/>
                        </a:rPr>
                        <a:t>/or cr</a:t>
                      </a:r>
                      <a:r>
                        <a:rPr sz="2400" spc="-10" dirty="0">
                          <a:latin typeface="Arial"/>
                          <a:cs typeface="Arial"/>
                        </a:rPr>
                        <a:t>i</a:t>
                      </a:r>
                      <a:r>
                        <a:rPr sz="2400" spc="0" dirty="0">
                          <a:latin typeface="Arial"/>
                          <a:cs typeface="Arial"/>
                        </a:rPr>
                        <a:t>t</a:t>
                      </a:r>
                      <a:r>
                        <a:rPr sz="2400" spc="-10" dirty="0">
                          <a:latin typeface="Arial"/>
                          <a:cs typeface="Arial"/>
                        </a:rPr>
                        <a:t>i</a:t>
                      </a:r>
                      <a:r>
                        <a:rPr sz="2400" spc="0" dirty="0">
                          <a:latin typeface="Arial"/>
                          <a:cs typeface="Arial"/>
                        </a:rPr>
                        <a:t>cal n</a:t>
                      </a:r>
                      <a:r>
                        <a:rPr sz="2400" spc="-5" dirty="0">
                          <a:latin typeface="Arial"/>
                          <a:cs typeface="Arial"/>
                        </a:rPr>
                        <a:t>u</a:t>
                      </a:r>
                      <a:r>
                        <a:rPr sz="2400" spc="0" dirty="0">
                          <a:latin typeface="Arial"/>
                          <a:cs typeface="Arial"/>
                        </a:rPr>
                        <a:t>meracy</a:t>
                      </a:r>
                      <a:r>
                        <a:rPr sz="2400" spc="-10" dirty="0">
                          <a:latin typeface="Arial"/>
                          <a:cs typeface="Arial"/>
                        </a:rPr>
                        <a:t> </a:t>
                      </a:r>
                      <a:r>
                        <a:rPr sz="2400" spc="0" dirty="0">
                          <a:latin typeface="Arial"/>
                          <a:cs typeface="Arial"/>
                        </a:rPr>
                        <a:t>sk</a:t>
                      </a:r>
                      <a:r>
                        <a:rPr sz="2400" spc="-10" dirty="0">
                          <a:latin typeface="Arial"/>
                          <a:cs typeface="Arial"/>
                        </a:rPr>
                        <a:t>ill</a:t>
                      </a:r>
                      <a:r>
                        <a:rPr sz="2400" spc="0" dirty="0">
                          <a:latin typeface="Arial"/>
                          <a:cs typeface="Arial"/>
                        </a:rPr>
                        <a:t>s </a:t>
                      </a:r>
                      <a:r>
                        <a:rPr sz="2400" b="1" spc="0" dirty="0">
                          <a:latin typeface="Arial"/>
                          <a:cs typeface="Arial"/>
                        </a:rPr>
                        <a:t>in </a:t>
                      </a:r>
                      <a:r>
                        <a:rPr sz="2400" b="1" spc="-15" dirty="0">
                          <a:latin typeface="Arial"/>
                          <a:cs typeface="Arial"/>
                        </a:rPr>
                        <a:t>a</a:t>
                      </a:r>
                      <a:r>
                        <a:rPr sz="2400" b="1" spc="0" dirty="0">
                          <a:latin typeface="Arial"/>
                          <a:cs typeface="Arial"/>
                        </a:rPr>
                        <a:t>ll</a:t>
                      </a:r>
                      <a:r>
                        <a:rPr sz="2400" b="1" spc="-5" dirty="0">
                          <a:latin typeface="Arial"/>
                          <a:cs typeface="Arial"/>
                        </a:rPr>
                        <a:t> </a:t>
                      </a:r>
                      <a:r>
                        <a:rPr sz="2400" b="1" spc="0" dirty="0">
                          <a:latin typeface="Arial"/>
                          <a:cs typeface="Arial"/>
                        </a:rPr>
                        <a:t>a</a:t>
                      </a:r>
                      <a:r>
                        <a:rPr sz="2400" b="1" spc="-5" dirty="0">
                          <a:latin typeface="Arial"/>
                          <a:cs typeface="Arial"/>
                        </a:rPr>
                        <a:t>s</a:t>
                      </a:r>
                      <a:r>
                        <a:rPr sz="2400" b="1" spc="0" dirty="0">
                          <a:latin typeface="Arial"/>
                          <a:cs typeface="Arial"/>
                        </a:rPr>
                        <a:t>p</a:t>
                      </a:r>
                      <a:r>
                        <a:rPr sz="2400" b="1" spc="-5" dirty="0">
                          <a:latin typeface="Arial"/>
                          <a:cs typeface="Arial"/>
                        </a:rPr>
                        <a:t>e</a:t>
                      </a:r>
                      <a:r>
                        <a:rPr sz="2400" b="1" spc="0" dirty="0">
                          <a:latin typeface="Arial"/>
                          <a:cs typeface="Arial"/>
                        </a:rPr>
                        <a:t>cts of</a:t>
                      </a:r>
                      <a:r>
                        <a:rPr sz="2400" b="1" spc="5" dirty="0">
                          <a:latin typeface="Arial"/>
                          <a:cs typeface="Arial"/>
                        </a:rPr>
                        <a:t> </a:t>
                      </a:r>
                      <a:r>
                        <a:rPr sz="2400" b="1" spc="0" dirty="0">
                          <a:latin typeface="Arial"/>
                          <a:cs typeface="Arial"/>
                        </a:rPr>
                        <a:t>the</a:t>
                      </a:r>
                      <a:r>
                        <a:rPr sz="2400" b="1" spc="-25" dirty="0">
                          <a:latin typeface="Arial"/>
                          <a:cs typeface="Arial"/>
                        </a:rPr>
                        <a:t> </a:t>
                      </a:r>
                      <a:r>
                        <a:rPr sz="2400" b="1" spc="0" dirty="0">
                          <a:latin typeface="Arial"/>
                          <a:cs typeface="Arial"/>
                        </a:rPr>
                        <a:t>le</a:t>
                      </a:r>
                      <a:r>
                        <a:rPr sz="2400" b="1" spc="-5" dirty="0">
                          <a:latin typeface="Arial"/>
                          <a:cs typeface="Arial"/>
                        </a:rPr>
                        <a:t>s</a:t>
                      </a:r>
                      <a:r>
                        <a:rPr sz="2400" b="1" spc="0" dirty="0">
                          <a:latin typeface="Arial"/>
                          <a:cs typeface="Arial"/>
                        </a:rPr>
                        <a:t>s</a:t>
                      </a:r>
                      <a:r>
                        <a:rPr sz="2400" b="1" spc="-5" dirty="0">
                          <a:latin typeface="Arial"/>
                          <a:cs typeface="Arial"/>
                        </a:rPr>
                        <a:t>o</a:t>
                      </a:r>
                      <a:r>
                        <a:rPr sz="2400" b="1" spc="0" dirty="0">
                          <a:latin typeface="Arial"/>
                          <a:cs typeface="Arial"/>
                        </a:rPr>
                        <a:t>n </a:t>
                      </a:r>
                      <a:r>
                        <a:rPr sz="2400" spc="0" dirty="0">
                          <a:latin typeface="Arial"/>
                          <a:cs typeface="Arial"/>
                        </a:rPr>
                        <a:t>as ev</a:t>
                      </a:r>
                      <a:r>
                        <a:rPr sz="2400" spc="-5"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a:t>
                      </a:r>
                      <a:r>
                        <a:rPr sz="2400" spc="-5" dirty="0">
                          <a:latin typeface="Arial"/>
                          <a:cs typeface="Arial"/>
                        </a:rPr>
                        <a:t>e</a:t>
                      </a:r>
                      <a:r>
                        <a:rPr sz="2400" spc="0" dirty="0">
                          <a:latin typeface="Arial"/>
                          <a:cs typeface="Arial"/>
                        </a:rPr>
                        <a:t>d by the su</a:t>
                      </a:r>
                      <a:r>
                        <a:rPr sz="2400" spc="-20" dirty="0">
                          <a:latin typeface="Arial"/>
                          <a:cs typeface="Arial"/>
                        </a:rPr>
                        <a:t>b</a:t>
                      </a:r>
                      <a:r>
                        <a:rPr sz="2400" spc="0" dirty="0">
                          <a:latin typeface="Arial"/>
                          <a:cs typeface="Arial"/>
                        </a:rPr>
                        <a:t>m</a:t>
                      </a:r>
                      <a:r>
                        <a:rPr sz="2400" spc="-10" dirty="0">
                          <a:latin typeface="Arial"/>
                          <a:cs typeface="Arial"/>
                        </a:rPr>
                        <a:t>it</a:t>
                      </a:r>
                      <a:r>
                        <a:rPr sz="2400" spc="0" dirty="0">
                          <a:latin typeface="Arial"/>
                          <a:cs typeface="Arial"/>
                        </a:rPr>
                        <a:t>ted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10" dirty="0">
                          <a:latin typeface="Arial"/>
                          <a:cs typeface="Arial"/>
                        </a:rPr>
                        <a:t>i</a:t>
                      </a:r>
                      <a:r>
                        <a:rPr sz="2400" spc="0" dirty="0">
                          <a:latin typeface="Arial"/>
                          <a:cs typeface="Arial"/>
                        </a:rPr>
                        <a:t>ng m</a:t>
                      </a:r>
                      <a:r>
                        <a:rPr sz="2400" spc="-15" dirty="0">
                          <a:latin typeface="Arial"/>
                          <a:cs typeface="Arial"/>
                        </a:rPr>
                        <a:t>a</a:t>
                      </a:r>
                      <a:r>
                        <a:rPr sz="2400" spc="0" dirty="0">
                          <a:latin typeface="Arial"/>
                          <a:cs typeface="Arial"/>
                        </a:rPr>
                        <a:t>terial</a:t>
                      </a:r>
                      <a:endParaRPr sz="24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64135">
                        <a:lnSpc>
                          <a:spcPct val="100000"/>
                        </a:lnSpc>
                      </a:pPr>
                      <a:r>
                        <a:rPr sz="2400" dirty="0">
                          <a:latin typeface="Arial"/>
                          <a:cs typeface="Arial"/>
                        </a:rPr>
                        <a:t>Mo</a:t>
                      </a:r>
                      <a:r>
                        <a:rPr sz="2400" spc="-5" dirty="0">
                          <a:latin typeface="Arial"/>
                          <a:cs typeface="Arial"/>
                        </a:rPr>
                        <a:t>d</a:t>
                      </a:r>
                      <a:r>
                        <a:rPr sz="2400" spc="0" dirty="0">
                          <a:latin typeface="Arial"/>
                          <a:cs typeface="Arial"/>
                        </a:rPr>
                        <a:t>e</a:t>
                      </a:r>
                      <a:r>
                        <a:rPr sz="2400" spc="-10" dirty="0">
                          <a:latin typeface="Arial"/>
                          <a:cs typeface="Arial"/>
                        </a:rPr>
                        <a:t>ll</a:t>
                      </a:r>
                      <a:r>
                        <a:rPr sz="2400" spc="0" dirty="0">
                          <a:latin typeface="Arial"/>
                          <a:cs typeface="Arial"/>
                        </a:rPr>
                        <a:t>ed a</a:t>
                      </a:r>
                      <a:r>
                        <a:rPr sz="2400" spc="-5" dirty="0">
                          <a:latin typeface="Arial"/>
                          <a:cs typeface="Arial"/>
                        </a:rPr>
                        <a:t>n</a:t>
                      </a:r>
                      <a:r>
                        <a:rPr sz="2400" spc="0" dirty="0">
                          <a:latin typeface="Arial"/>
                          <a:cs typeface="Arial"/>
                        </a:rPr>
                        <a:t>d ev</a:t>
                      </a:r>
                      <a:r>
                        <a:rPr sz="2400" spc="-5" dirty="0">
                          <a:latin typeface="Arial"/>
                          <a:cs typeface="Arial"/>
                        </a:rPr>
                        <a:t>a</a:t>
                      </a:r>
                      <a:r>
                        <a:rPr sz="2400" spc="-10" dirty="0">
                          <a:latin typeface="Arial"/>
                          <a:cs typeface="Arial"/>
                        </a:rPr>
                        <a:t>l</a:t>
                      </a:r>
                      <a:r>
                        <a:rPr sz="2400" spc="0" dirty="0">
                          <a:latin typeface="Arial"/>
                          <a:cs typeface="Arial"/>
                        </a:rPr>
                        <a:t>u</a:t>
                      </a:r>
                      <a:r>
                        <a:rPr sz="2400" spc="-5" dirty="0">
                          <a:latin typeface="Arial"/>
                          <a:cs typeface="Arial"/>
                        </a:rPr>
                        <a:t>a</a:t>
                      </a:r>
                      <a:r>
                        <a:rPr sz="2400" spc="0" dirty="0">
                          <a:latin typeface="Arial"/>
                          <a:cs typeface="Arial"/>
                        </a:rPr>
                        <a:t>ted </a:t>
                      </a:r>
                      <a:r>
                        <a:rPr sz="2400" spc="-10" dirty="0">
                          <a:latin typeface="Arial"/>
                          <a:cs typeface="Arial"/>
                        </a:rPr>
                        <a:t>wi</a:t>
                      </a:r>
                      <a:r>
                        <a:rPr sz="2400" spc="0" dirty="0">
                          <a:latin typeface="Arial"/>
                          <a:cs typeface="Arial"/>
                        </a:rPr>
                        <a:t>th co</a:t>
                      </a:r>
                      <a:r>
                        <a:rPr sz="2400" spc="-10" dirty="0">
                          <a:latin typeface="Arial"/>
                          <a:cs typeface="Arial"/>
                        </a:rPr>
                        <a:t>ll</a:t>
                      </a:r>
                      <a:r>
                        <a:rPr sz="2400" spc="0" dirty="0">
                          <a:latin typeface="Arial"/>
                          <a:cs typeface="Arial"/>
                        </a:rPr>
                        <a:t>e</a:t>
                      </a:r>
                      <a:r>
                        <a:rPr sz="2400" spc="-5" dirty="0">
                          <a:latin typeface="Arial"/>
                          <a:cs typeface="Arial"/>
                        </a:rPr>
                        <a:t>a</a:t>
                      </a:r>
                      <a:r>
                        <a:rPr sz="2400" spc="0" dirty="0">
                          <a:latin typeface="Arial"/>
                          <a:cs typeface="Arial"/>
                        </a:rPr>
                        <a:t>g</a:t>
                      </a:r>
                      <a:r>
                        <a:rPr sz="2400" spc="-5" dirty="0">
                          <a:latin typeface="Arial"/>
                          <a:cs typeface="Arial"/>
                        </a:rPr>
                        <a:t>u</a:t>
                      </a:r>
                      <a:r>
                        <a:rPr sz="2400" spc="0" dirty="0">
                          <a:latin typeface="Arial"/>
                          <a:cs typeface="Arial"/>
                        </a:rPr>
                        <a:t>es ef</a:t>
                      </a:r>
                      <a:r>
                        <a:rPr sz="2400" spc="5" dirty="0">
                          <a:latin typeface="Arial"/>
                          <a:cs typeface="Arial"/>
                        </a:rPr>
                        <a:t>f</a:t>
                      </a:r>
                      <a:r>
                        <a:rPr sz="2400" spc="0" dirty="0">
                          <a:latin typeface="Arial"/>
                          <a:cs typeface="Arial"/>
                        </a:rPr>
                        <a:t>e</a:t>
                      </a:r>
                      <a:r>
                        <a:rPr sz="2400" spc="-15" dirty="0">
                          <a:latin typeface="Arial"/>
                          <a:cs typeface="Arial"/>
                        </a:rPr>
                        <a:t>c</a:t>
                      </a:r>
                      <a:r>
                        <a:rPr sz="2400" spc="0" dirty="0">
                          <a:latin typeface="Arial"/>
                          <a:cs typeface="Arial"/>
                        </a:rPr>
                        <a:t>t</a:t>
                      </a:r>
                      <a:r>
                        <a:rPr sz="2400" spc="-10" dirty="0">
                          <a:latin typeface="Arial"/>
                          <a:cs typeface="Arial"/>
                        </a:rPr>
                        <a:t>i</a:t>
                      </a:r>
                      <a:r>
                        <a:rPr sz="2400" spc="0" dirty="0">
                          <a:latin typeface="Arial"/>
                          <a:cs typeface="Arial"/>
                        </a:rPr>
                        <a:t>ve str</a:t>
                      </a:r>
                      <a:r>
                        <a:rPr sz="2400" spc="-15" dirty="0">
                          <a:latin typeface="Arial"/>
                          <a:cs typeface="Arial"/>
                        </a:rPr>
                        <a:t>a</a:t>
                      </a:r>
                      <a:r>
                        <a:rPr sz="2400" spc="0" dirty="0">
                          <a:latin typeface="Arial"/>
                          <a:cs typeface="Arial"/>
                        </a:rPr>
                        <a:t>te</a:t>
                      </a:r>
                      <a:r>
                        <a:rPr sz="2400" spc="-5" dirty="0">
                          <a:latin typeface="Arial"/>
                          <a:cs typeface="Arial"/>
                        </a:rPr>
                        <a:t>g</a:t>
                      </a:r>
                      <a:r>
                        <a:rPr sz="2400" spc="0" dirty="0">
                          <a:latin typeface="Arial"/>
                          <a:cs typeface="Arial"/>
                        </a:rPr>
                        <a:t>y/</a:t>
                      </a:r>
                      <a:r>
                        <a:rPr sz="2400" spc="-10" dirty="0">
                          <a:latin typeface="Arial"/>
                          <a:cs typeface="Arial"/>
                        </a:rPr>
                        <a:t>i</a:t>
                      </a:r>
                      <a:r>
                        <a:rPr sz="2400" spc="0" dirty="0">
                          <a:latin typeface="Arial"/>
                          <a:cs typeface="Arial"/>
                        </a:rPr>
                        <a:t>es</a:t>
                      </a:r>
                      <a:r>
                        <a:rPr sz="2400" spc="-10" dirty="0">
                          <a:latin typeface="Arial"/>
                          <a:cs typeface="Arial"/>
                        </a:rPr>
                        <a:t> </a:t>
                      </a:r>
                      <a:r>
                        <a:rPr sz="2400" spc="0" dirty="0">
                          <a:latin typeface="Arial"/>
                          <a:cs typeface="Arial"/>
                        </a:rPr>
                        <a:t>th</a:t>
                      </a:r>
                      <a:r>
                        <a:rPr sz="2400" spc="-20" dirty="0">
                          <a:latin typeface="Arial"/>
                          <a:cs typeface="Arial"/>
                        </a:rPr>
                        <a:t>a</a:t>
                      </a:r>
                      <a:r>
                        <a:rPr sz="2400" spc="0" dirty="0">
                          <a:latin typeface="Arial"/>
                          <a:cs typeface="Arial"/>
                        </a:rPr>
                        <a:t>t refl</a:t>
                      </a:r>
                      <a:r>
                        <a:rPr sz="2400" spc="-5" dirty="0">
                          <a:latin typeface="Arial"/>
                          <a:cs typeface="Arial"/>
                        </a:rPr>
                        <a:t>e</a:t>
                      </a:r>
                      <a:r>
                        <a:rPr sz="2400" spc="0" dirty="0">
                          <a:latin typeface="Arial"/>
                          <a:cs typeface="Arial"/>
                        </a:rPr>
                        <a:t>c</a:t>
                      </a:r>
                      <a:r>
                        <a:rPr sz="2400" spc="-10" dirty="0">
                          <a:latin typeface="Arial"/>
                          <a:cs typeface="Arial"/>
                        </a:rPr>
                        <a:t>t</a:t>
                      </a:r>
                      <a:r>
                        <a:rPr sz="2400" spc="0" dirty="0">
                          <a:latin typeface="Arial"/>
                          <a:cs typeface="Arial"/>
                        </a:rPr>
                        <a:t>/s </a:t>
                      </a:r>
                      <a:r>
                        <a:rPr sz="2400" b="1" spc="0" dirty="0">
                          <a:latin typeface="Arial"/>
                          <a:cs typeface="Arial"/>
                        </a:rPr>
                        <a:t>a</a:t>
                      </a:r>
                      <a:r>
                        <a:rPr sz="2400" b="1" spc="-5" dirty="0">
                          <a:latin typeface="Arial"/>
                          <a:cs typeface="Arial"/>
                        </a:rPr>
                        <a:t>p</a:t>
                      </a:r>
                      <a:r>
                        <a:rPr sz="2400" b="1" spc="0" dirty="0">
                          <a:latin typeface="Arial"/>
                          <a:cs typeface="Arial"/>
                        </a:rPr>
                        <a:t>pl</a:t>
                      </a:r>
                      <a:r>
                        <a:rPr sz="2400" b="1" spc="5" dirty="0">
                          <a:latin typeface="Arial"/>
                          <a:cs typeface="Arial"/>
                        </a:rPr>
                        <a:t>i</a:t>
                      </a:r>
                      <a:r>
                        <a:rPr sz="2400" b="1" spc="0" dirty="0">
                          <a:latin typeface="Arial"/>
                          <a:cs typeface="Arial"/>
                        </a:rPr>
                        <a:t>c</a:t>
                      </a:r>
                      <a:r>
                        <a:rPr sz="2400" b="1" spc="-20" dirty="0">
                          <a:latin typeface="Arial"/>
                          <a:cs typeface="Arial"/>
                        </a:rPr>
                        <a:t>a</a:t>
                      </a:r>
                      <a:r>
                        <a:rPr sz="2400" b="1" spc="0" dirty="0">
                          <a:latin typeface="Arial"/>
                          <a:cs typeface="Arial"/>
                        </a:rPr>
                        <a:t>tion</a:t>
                      </a:r>
                      <a:r>
                        <a:rPr sz="2400" b="1" spc="-15" dirty="0">
                          <a:latin typeface="Arial"/>
                          <a:cs typeface="Arial"/>
                        </a:rPr>
                        <a:t> </a:t>
                      </a:r>
                      <a:r>
                        <a:rPr sz="2400" b="1" spc="0" dirty="0">
                          <a:latin typeface="Arial"/>
                          <a:cs typeface="Arial"/>
                        </a:rPr>
                        <a:t>of rele</a:t>
                      </a:r>
                      <a:r>
                        <a:rPr sz="2400" b="1" spc="-5" dirty="0">
                          <a:latin typeface="Arial"/>
                          <a:cs typeface="Arial"/>
                        </a:rPr>
                        <a:t>v</a:t>
                      </a:r>
                      <a:r>
                        <a:rPr sz="2400" b="1" spc="0" dirty="0">
                          <a:latin typeface="Arial"/>
                          <a:cs typeface="Arial"/>
                        </a:rPr>
                        <a:t>a</a:t>
                      </a:r>
                      <a:r>
                        <a:rPr sz="2400" b="1" spc="-5" dirty="0">
                          <a:latin typeface="Arial"/>
                          <a:cs typeface="Arial"/>
                        </a:rPr>
                        <a:t>n</a:t>
                      </a:r>
                      <a:r>
                        <a:rPr sz="2400" b="1" spc="0" dirty="0">
                          <a:latin typeface="Arial"/>
                          <a:cs typeface="Arial"/>
                        </a:rPr>
                        <a:t>t te</a:t>
                      </a:r>
                      <a:r>
                        <a:rPr sz="2400" b="1" spc="-5" dirty="0">
                          <a:latin typeface="Arial"/>
                          <a:cs typeface="Arial"/>
                        </a:rPr>
                        <a:t>a</a:t>
                      </a:r>
                      <a:r>
                        <a:rPr sz="2400" b="1" spc="0" dirty="0">
                          <a:latin typeface="Arial"/>
                          <a:cs typeface="Arial"/>
                        </a:rPr>
                        <a:t>c</a:t>
                      </a:r>
                      <a:r>
                        <a:rPr sz="2400" b="1" spc="-5" dirty="0">
                          <a:latin typeface="Arial"/>
                          <a:cs typeface="Arial"/>
                        </a:rPr>
                        <a:t>h</a:t>
                      </a:r>
                      <a:r>
                        <a:rPr sz="2400" b="1" spc="0" dirty="0">
                          <a:latin typeface="Arial"/>
                          <a:cs typeface="Arial"/>
                        </a:rPr>
                        <a:t>ing pra</a:t>
                      </a:r>
                      <a:r>
                        <a:rPr sz="2400" b="1" spc="-5" dirty="0">
                          <a:latin typeface="Arial"/>
                          <a:cs typeface="Arial"/>
                        </a:rPr>
                        <a:t>c</a:t>
                      </a:r>
                      <a:r>
                        <a:rPr sz="2400" b="1" spc="0" dirty="0">
                          <a:latin typeface="Arial"/>
                          <a:cs typeface="Arial"/>
                        </a:rPr>
                        <a:t>tic</a:t>
                      </a:r>
                      <a:r>
                        <a:rPr sz="2400" b="1" spc="-5" dirty="0">
                          <a:latin typeface="Arial"/>
                          <a:cs typeface="Arial"/>
                        </a:rPr>
                        <a:t>e</a:t>
                      </a:r>
                      <a:r>
                        <a:rPr sz="2400" b="1" spc="0" dirty="0">
                          <a:latin typeface="Arial"/>
                          <a:cs typeface="Arial"/>
                        </a:rPr>
                        <a:t>s</a:t>
                      </a:r>
                      <a:r>
                        <a:rPr sz="2400" b="1" spc="-10" dirty="0">
                          <a:latin typeface="Arial"/>
                          <a:cs typeface="Arial"/>
                        </a:rPr>
                        <a:t> </a:t>
                      </a:r>
                      <a:r>
                        <a:rPr sz="2400" spc="0" dirty="0">
                          <a:latin typeface="Arial"/>
                          <a:cs typeface="Arial"/>
                        </a:rPr>
                        <a:t>th</a:t>
                      </a:r>
                      <a:r>
                        <a:rPr sz="2400" spc="-20" dirty="0">
                          <a:latin typeface="Arial"/>
                          <a:cs typeface="Arial"/>
                        </a:rPr>
                        <a:t>a</a:t>
                      </a:r>
                      <a:r>
                        <a:rPr sz="2400" spc="0" dirty="0">
                          <a:latin typeface="Arial"/>
                          <a:cs typeface="Arial"/>
                        </a:rPr>
                        <a:t>t prom</a:t>
                      </a:r>
                      <a:r>
                        <a:rPr sz="2400" spc="-15" dirty="0">
                          <a:latin typeface="Arial"/>
                          <a:cs typeface="Arial"/>
                        </a:rPr>
                        <a:t>o</a:t>
                      </a:r>
                      <a:r>
                        <a:rPr sz="2400" spc="0" dirty="0">
                          <a:latin typeface="Arial"/>
                          <a:cs typeface="Arial"/>
                        </a:rPr>
                        <a:t>te </a:t>
                      </a:r>
                      <a:r>
                        <a:rPr sz="2400" spc="-10" dirty="0">
                          <a:latin typeface="Arial"/>
                          <a:cs typeface="Arial"/>
                        </a:rPr>
                        <a:t>c</a:t>
                      </a:r>
                      <a:r>
                        <a:rPr sz="2400" spc="0" dirty="0">
                          <a:latin typeface="Arial"/>
                          <a:cs typeface="Arial"/>
                        </a:rPr>
                        <a:t>r</a:t>
                      </a:r>
                      <a:r>
                        <a:rPr sz="2400" spc="-10" dirty="0">
                          <a:latin typeface="Arial"/>
                          <a:cs typeface="Arial"/>
                        </a:rPr>
                        <a:t>i</a:t>
                      </a:r>
                      <a:r>
                        <a:rPr sz="2400" spc="0" dirty="0">
                          <a:latin typeface="Arial"/>
                          <a:cs typeface="Arial"/>
                        </a:rPr>
                        <a:t>t</a:t>
                      </a:r>
                      <a:r>
                        <a:rPr sz="2400" spc="-10" dirty="0">
                          <a:latin typeface="Arial"/>
                          <a:cs typeface="Arial"/>
                        </a:rPr>
                        <a:t>i</a:t>
                      </a:r>
                      <a:r>
                        <a:rPr sz="2400" spc="0" dirty="0">
                          <a:latin typeface="Arial"/>
                          <a:cs typeface="Arial"/>
                        </a:rPr>
                        <a:t>cal </a:t>
                      </a:r>
                      <a:r>
                        <a:rPr sz="2400" spc="-10" dirty="0">
                          <a:latin typeface="Arial"/>
                          <a:cs typeface="Arial"/>
                        </a:rPr>
                        <a:t>li</a:t>
                      </a:r>
                      <a:r>
                        <a:rPr sz="2400" spc="0" dirty="0">
                          <a:latin typeface="Arial"/>
                          <a:cs typeface="Arial"/>
                        </a:rPr>
                        <a:t>teracy</a:t>
                      </a:r>
                      <a:r>
                        <a:rPr sz="2400" spc="5" dirty="0">
                          <a:latin typeface="Arial"/>
                          <a:cs typeface="Arial"/>
                        </a:rPr>
                        <a:t> </a:t>
                      </a:r>
                      <a:r>
                        <a:rPr sz="2400" spc="0" dirty="0">
                          <a:latin typeface="Arial"/>
                          <a:cs typeface="Arial"/>
                        </a:rPr>
                        <a:t>a</a:t>
                      </a:r>
                      <a:r>
                        <a:rPr sz="2400" spc="-5" dirty="0">
                          <a:latin typeface="Arial"/>
                          <a:cs typeface="Arial"/>
                        </a:rPr>
                        <a:t>n</a:t>
                      </a:r>
                      <a:r>
                        <a:rPr sz="2400" spc="-15" dirty="0">
                          <a:latin typeface="Arial"/>
                          <a:cs typeface="Arial"/>
                        </a:rPr>
                        <a:t>d</a:t>
                      </a:r>
                      <a:r>
                        <a:rPr sz="2400" spc="0" dirty="0">
                          <a:latin typeface="Arial"/>
                          <a:cs typeface="Arial"/>
                        </a:rPr>
                        <a:t>/or cr</a:t>
                      </a:r>
                      <a:r>
                        <a:rPr sz="2400" spc="-10" dirty="0">
                          <a:latin typeface="Arial"/>
                          <a:cs typeface="Arial"/>
                        </a:rPr>
                        <a:t>i</a:t>
                      </a:r>
                      <a:r>
                        <a:rPr sz="2400" spc="0" dirty="0">
                          <a:latin typeface="Arial"/>
                          <a:cs typeface="Arial"/>
                        </a:rPr>
                        <a:t>t</a:t>
                      </a:r>
                      <a:r>
                        <a:rPr sz="2400" spc="-10" dirty="0">
                          <a:latin typeface="Arial"/>
                          <a:cs typeface="Arial"/>
                        </a:rPr>
                        <a:t>i</a:t>
                      </a:r>
                      <a:r>
                        <a:rPr sz="2400" spc="0" dirty="0">
                          <a:latin typeface="Arial"/>
                          <a:cs typeface="Arial"/>
                        </a:rPr>
                        <a:t>cal n</a:t>
                      </a:r>
                      <a:r>
                        <a:rPr sz="2400" spc="-5" dirty="0">
                          <a:latin typeface="Arial"/>
                          <a:cs typeface="Arial"/>
                        </a:rPr>
                        <a:t>u</a:t>
                      </a:r>
                      <a:r>
                        <a:rPr sz="2400" spc="0" dirty="0">
                          <a:latin typeface="Arial"/>
                          <a:cs typeface="Arial"/>
                        </a:rPr>
                        <a:t>meracy</a:t>
                      </a:r>
                      <a:r>
                        <a:rPr sz="2400" spc="-10" dirty="0">
                          <a:latin typeface="Arial"/>
                          <a:cs typeface="Arial"/>
                        </a:rPr>
                        <a:t> </a:t>
                      </a:r>
                      <a:r>
                        <a:rPr sz="2400" spc="0" dirty="0">
                          <a:latin typeface="Arial"/>
                          <a:cs typeface="Arial"/>
                        </a:rPr>
                        <a:t>sk</a:t>
                      </a:r>
                      <a:r>
                        <a:rPr sz="2400" spc="-10" dirty="0">
                          <a:latin typeface="Arial"/>
                          <a:cs typeface="Arial"/>
                        </a:rPr>
                        <a:t>ill</a:t>
                      </a:r>
                      <a:r>
                        <a:rPr sz="2400" spc="0" dirty="0">
                          <a:latin typeface="Arial"/>
                          <a:cs typeface="Arial"/>
                        </a:rPr>
                        <a:t>s </a:t>
                      </a:r>
                      <a:r>
                        <a:rPr sz="2400" b="1" spc="0" dirty="0">
                          <a:latin typeface="Arial"/>
                          <a:cs typeface="Arial"/>
                        </a:rPr>
                        <a:t>in s</a:t>
                      </a:r>
                      <a:r>
                        <a:rPr sz="2400" b="1" spc="-15" dirty="0">
                          <a:latin typeface="Arial"/>
                          <a:cs typeface="Arial"/>
                        </a:rPr>
                        <a:t>o</a:t>
                      </a:r>
                      <a:r>
                        <a:rPr sz="2400" b="1" spc="0" dirty="0">
                          <a:latin typeface="Arial"/>
                          <a:cs typeface="Arial"/>
                        </a:rPr>
                        <a:t>me a</a:t>
                      </a:r>
                      <a:r>
                        <a:rPr sz="2400" b="1" spc="-5" dirty="0">
                          <a:latin typeface="Arial"/>
                          <a:cs typeface="Arial"/>
                        </a:rPr>
                        <a:t>s</a:t>
                      </a:r>
                      <a:r>
                        <a:rPr sz="2400" b="1" spc="0" dirty="0">
                          <a:latin typeface="Arial"/>
                          <a:cs typeface="Arial"/>
                        </a:rPr>
                        <a:t>p</a:t>
                      </a:r>
                      <a:r>
                        <a:rPr sz="2400" b="1" spc="-5" dirty="0">
                          <a:latin typeface="Arial"/>
                          <a:cs typeface="Arial"/>
                        </a:rPr>
                        <a:t>e</a:t>
                      </a:r>
                      <a:r>
                        <a:rPr sz="2400" b="1" spc="0" dirty="0">
                          <a:latin typeface="Arial"/>
                          <a:cs typeface="Arial"/>
                        </a:rPr>
                        <a:t>cts</a:t>
                      </a:r>
                      <a:r>
                        <a:rPr sz="2400" b="1" spc="5" dirty="0">
                          <a:latin typeface="Arial"/>
                          <a:cs typeface="Arial"/>
                        </a:rPr>
                        <a:t> </a:t>
                      </a:r>
                      <a:r>
                        <a:rPr sz="2400" b="1" spc="-15" dirty="0">
                          <a:latin typeface="Arial"/>
                          <a:cs typeface="Arial"/>
                        </a:rPr>
                        <a:t>o</a:t>
                      </a:r>
                      <a:r>
                        <a:rPr sz="2400" b="1" spc="0" dirty="0">
                          <a:latin typeface="Arial"/>
                          <a:cs typeface="Arial"/>
                        </a:rPr>
                        <a:t>f</a:t>
                      </a:r>
                      <a:r>
                        <a:rPr sz="2400" b="1" spc="-5" dirty="0">
                          <a:latin typeface="Arial"/>
                          <a:cs typeface="Arial"/>
                        </a:rPr>
                        <a:t> </a:t>
                      </a:r>
                      <a:r>
                        <a:rPr sz="2400" b="1" spc="0" dirty="0">
                          <a:latin typeface="Arial"/>
                          <a:cs typeface="Arial"/>
                        </a:rPr>
                        <a:t>the le</a:t>
                      </a:r>
                      <a:r>
                        <a:rPr sz="2400" b="1" spc="-5" dirty="0">
                          <a:latin typeface="Arial"/>
                          <a:cs typeface="Arial"/>
                        </a:rPr>
                        <a:t>s</a:t>
                      </a:r>
                      <a:r>
                        <a:rPr sz="2400" b="1" spc="0" dirty="0">
                          <a:latin typeface="Arial"/>
                          <a:cs typeface="Arial"/>
                        </a:rPr>
                        <a:t>s</a:t>
                      </a:r>
                      <a:r>
                        <a:rPr sz="2400" b="1" spc="-5" dirty="0">
                          <a:latin typeface="Arial"/>
                          <a:cs typeface="Arial"/>
                        </a:rPr>
                        <a:t>o</a:t>
                      </a:r>
                      <a:r>
                        <a:rPr sz="2400" b="1" spc="0" dirty="0">
                          <a:latin typeface="Arial"/>
                          <a:cs typeface="Arial"/>
                        </a:rPr>
                        <a:t>n </a:t>
                      </a:r>
                      <a:r>
                        <a:rPr sz="2400" spc="0" dirty="0">
                          <a:latin typeface="Arial"/>
                          <a:cs typeface="Arial"/>
                        </a:rPr>
                        <a:t>as ev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a:t>
                      </a:r>
                      <a:r>
                        <a:rPr sz="2400" spc="-5" dirty="0">
                          <a:latin typeface="Arial"/>
                          <a:cs typeface="Arial"/>
                        </a:rPr>
                        <a:t>e</a:t>
                      </a:r>
                      <a:r>
                        <a:rPr sz="2400" spc="0" dirty="0">
                          <a:latin typeface="Arial"/>
                          <a:cs typeface="Arial"/>
                        </a:rPr>
                        <a:t>d by the su</a:t>
                      </a:r>
                      <a:r>
                        <a:rPr sz="2400" spc="-20" dirty="0">
                          <a:latin typeface="Arial"/>
                          <a:cs typeface="Arial"/>
                        </a:rPr>
                        <a:t>b</a:t>
                      </a:r>
                      <a:r>
                        <a:rPr sz="2400" spc="0" dirty="0">
                          <a:latin typeface="Arial"/>
                          <a:cs typeface="Arial"/>
                        </a:rPr>
                        <a:t>m</a:t>
                      </a:r>
                      <a:r>
                        <a:rPr sz="2400" spc="-10" dirty="0">
                          <a:latin typeface="Arial"/>
                          <a:cs typeface="Arial"/>
                        </a:rPr>
                        <a:t>it</a:t>
                      </a:r>
                      <a:r>
                        <a:rPr sz="2400" spc="0" dirty="0">
                          <a:latin typeface="Arial"/>
                          <a:cs typeface="Arial"/>
                        </a:rPr>
                        <a:t>ted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10" dirty="0">
                          <a:latin typeface="Arial"/>
                          <a:cs typeface="Arial"/>
                        </a:rPr>
                        <a:t>i</a:t>
                      </a:r>
                      <a:r>
                        <a:rPr sz="2400" spc="0" dirty="0">
                          <a:latin typeface="Arial"/>
                          <a:cs typeface="Arial"/>
                        </a:rPr>
                        <a:t>ng m</a:t>
                      </a:r>
                      <a:r>
                        <a:rPr sz="2400" spc="-15" dirty="0">
                          <a:latin typeface="Arial"/>
                          <a:cs typeface="Arial"/>
                        </a:rPr>
                        <a:t>a</a:t>
                      </a:r>
                      <a:r>
                        <a:rPr sz="2400" spc="0" dirty="0">
                          <a:latin typeface="Arial"/>
                          <a:cs typeface="Arial"/>
                        </a:rPr>
                        <a:t>teri</a:t>
                      </a:r>
                      <a:r>
                        <a:rPr sz="2400" spc="-5" dirty="0">
                          <a:latin typeface="Arial"/>
                          <a:cs typeface="Arial"/>
                        </a:rPr>
                        <a:t>a</a:t>
                      </a:r>
                      <a:r>
                        <a:rPr sz="2400" spc="0" dirty="0">
                          <a:latin typeface="Arial"/>
                          <a:cs typeface="Arial"/>
                        </a:rPr>
                        <a:t>l</a:t>
                      </a:r>
                      <a:endParaRPr sz="2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73660">
                        <a:lnSpc>
                          <a:spcPct val="100000"/>
                        </a:lnSpc>
                      </a:pPr>
                      <a:r>
                        <a:rPr sz="2400" spc="-10" dirty="0">
                          <a:latin typeface="Arial"/>
                          <a:cs typeface="Arial"/>
                        </a:rPr>
                        <a:t>N</a:t>
                      </a:r>
                      <a:r>
                        <a:rPr sz="2400" spc="0" dirty="0">
                          <a:latin typeface="Arial"/>
                          <a:cs typeface="Arial"/>
                        </a:rPr>
                        <a:t>o acc</a:t>
                      </a:r>
                      <a:r>
                        <a:rPr sz="2400" spc="-5" dirty="0">
                          <a:latin typeface="Arial"/>
                          <a:cs typeface="Arial"/>
                        </a:rPr>
                        <a:t>e</a:t>
                      </a:r>
                      <a:r>
                        <a:rPr sz="2400" spc="0" dirty="0">
                          <a:latin typeface="Arial"/>
                          <a:cs typeface="Arial"/>
                        </a:rPr>
                        <a:t>ptab</a:t>
                      </a:r>
                      <a:r>
                        <a:rPr sz="2400" spc="-10" dirty="0">
                          <a:latin typeface="Arial"/>
                          <a:cs typeface="Arial"/>
                        </a:rPr>
                        <a:t>l</a:t>
                      </a:r>
                      <a:r>
                        <a:rPr sz="2400" spc="0" dirty="0">
                          <a:latin typeface="Arial"/>
                          <a:cs typeface="Arial"/>
                        </a:rPr>
                        <a:t>e ev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nce </a:t>
                      </a:r>
                      <a:r>
                        <a:rPr sz="2400" spc="-10" dirty="0">
                          <a:latin typeface="Arial"/>
                          <a:cs typeface="Arial"/>
                        </a:rPr>
                        <a:t>w</a:t>
                      </a:r>
                      <a:r>
                        <a:rPr sz="2400" spc="0" dirty="0">
                          <a:latin typeface="Arial"/>
                          <a:cs typeface="Arial"/>
                        </a:rPr>
                        <a:t>as sh</a:t>
                      </a:r>
                      <a:r>
                        <a:rPr sz="2400" spc="-5" dirty="0">
                          <a:latin typeface="Arial"/>
                          <a:cs typeface="Arial"/>
                        </a:rPr>
                        <a:t>o</a:t>
                      </a:r>
                      <a:r>
                        <a:rPr sz="2400" spc="-10" dirty="0">
                          <a:latin typeface="Arial"/>
                          <a:cs typeface="Arial"/>
                        </a:rPr>
                        <a:t>w</a:t>
                      </a:r>
                      <a:r>
                        <a:rPr sz="2400" spc="0" dirty="0">
                          <a:latin typeface="Arial"/>
                          <a:cs typeface="Arial"/>
                        </a:rPr>
                        <a:t>n</a:t>
                      </a:r>
                      <a:endParaRPr sz="24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965200" y="203537"/>
            <a:ext cx="17830800" cy="505454"/>
          </a:xfrm>
          <a:prstGeom prst="rect">
            <a:avLst/>
          </a:prstGeom>
        </p:spPr>
        <p:txBody>
          <a:bodyPr vert="horz" wrap="square" lIns="0" tIns="0" rIns="0" bIns="0" rtlCol="0">
            <a:noAutofit/>
          </a:bodyPr>
          <a:lstStyle/>
          <a:p>
            <a:pPr marL="12700"/>
            <a:r>
              <a:rPr sz="1500" b="1" dirty="0">
                <a:latin typeface="Arial"/>
                <a:cs typeface="Arial"/>
              </a:rPr>
              <a:t>K</a:t>
            </a:r>
            <a:r>
              <a:rPr sz="1500" b="1" spc="-10" dirty="0">
                <a:latin typeface="Arial"/>
                <a:cs typeface="Arial"/>
              </a:rPr>
              <a:t>R</a:t>
            </a:r>
            <a:r>
              <a:rPr sz="1500" b="1" dirty="0">
                <a:latin typeface="Arial"/>
                <a:cs typeface="Arial"/>
              </a:rPr>
              <a:t>A 1:</a:t>
            </a:r>
            <a:r>
              <a:rPr sz="1500" b="1" spc="5" dirty="0">
                <a:latin typeface="Arial"/>
                <a:cs typeface="Arial"/>
              </a:rPr>
              <a:t> </a:t>
            </a:r>
            <a:r>
              <a:rPr sz="1500" b="1" dirty="0">
                <a:latin typeface="Arial"/>
                <a:cs typeface="Arial"/>
              </a:rPr>
              <a:t>C</a:t>
            </a:r>
            <a:r>
              <a:rPr sz="1500" b="1" spc="-10" dirty="0">
                <a:latin typeface="Arial"/>
                <a:cs typeface="Arial"/>
              </a:rPr>
              <a:t>o</a:t>
            </a:r>
            <a:r>
              <a:rPr sz="1500" b="1" spc="-5" dirty="0">
                <a:latin typeface="Arial"/>
                <a:cs typeface="Arial"/>
              </a:rPr>
              <a:t>n</a:t>
            </a:r>
            <a:r>
              <a:rPr sz="1500" b="1" dirty="0">
                <a:latin typeface="Arial"/>
                <a:cs typeface="Arial"/>
              </a:rPr>
              <a:t>t</a:t>
            </a:r>
            <a:r>
              <a:rPr sz="1500" b="1" spc="5" dirty="0">
                <a:latin typeface="Arial"/>
                <a:cs typeface="Arial"/>
              </a:rPr>
              <a:t>e</a:t>
            </a:r>
            <a:r>
              <a:rPr sz="1500" b="1" spc="-5" dirty="0">
                <a:latin typeface="Arial"/>
                <a:cs typeface="Arial"/>
              </a:rPr>
              <a:t>n</a:t>
            </a:r>
            <a:r>
              <a:rPr sz="1500" b="1" dirty="0">
                <a:latin typeface="Arial"/>
                <a:cs typeface="Arial"/>
              </a:rPr>
              <a:t>t</a:t>
            </a:r>
            <a:r>
              <a:rPr sz="1500" b="1" spc="-5" dirty="0">
                <a:latin typeface="Arial"/>
                <a:cs typeface="Arial"/>
              </a:rPr>
              <a:t> </a:t>
            </a:r>
            <a:r>
              <a:rPr sz="1500" b="1" dirty="0">
                <a:latin typeface="Arial"/>
                <a:cs typeface="Arial"/>
              </a:rPr>
              <a:t>K</a:t>
            </a:r>
            <a:r>
              <a:rPr sz="1500" b="1" spc="-10" dirty="0">
                <a:latin typeface="Arial"/>
                <a:cs typeface="Arial"/>
              </a:rPr>
              <a:t>n</a:t>
            </a:r>
            <a:r>
              <a:rPr sz="1500" b="1" spc="-5" dirty="0">
                <a:latin typeface="Arial"/>
                <a:cs typeface="Arial"/>
              </a:rPr>
              <a:t>o</a:t>
            </a:r>
            <a:r>
              <a:rPr sz="1500" b="1" dirty="0">
                <a:latin typeface="Arial"/>
                <a:cs typeface="Arial"/>
              </a:rPr>
              <a:t>wle</a:t>
            </a:r>
            <a:r>
              <a:rPr sz="1500" b="1" spc="-5" dirty="0">
                <a:latin typeface="Arial"/>
                <a:cs typeface="Arial"/>
              </a:rPr>
              <a:t>dg</a:t>
            </a:r>
            <a:r>
              <a:rPr sz="1500" b="1" dirty="0">
                <a:latin typeface="Arial"/>
                <a:cs typeface="Arial"/>
              </a:rPr>
              <a:t>e </a:t>
            </a:r>
            <a:r>
              <a:rPr sz="1500" b="1" spc="5" dirty="0">
                <a:latin typeface="Arial"/>
                <a:cs typeface="Arial"/>
              </a:rPr>
              <a:t>a</a:t>
            </a:r>
            <a:r>
              <a:rPr sz="1500" b="1" spc="-5" dirty="0">
                <a:latin typeface="Arial"/>
                <a:cs typeface="Arial"/>
              </a:rPr>
              <a:t>n</a:t>
            </a:r>
            <a:r>
              <a:rPr sz="1500" b="1" dirty="0">
                <a:latin typeface="Arial"/>
                <a:cs typeface="Arial"/>
              </a:rPr>
              <a:t>d</a:t>
            </a:r>
            <a:r>
              <a:rPr sz="1500" b="1" spc="-5" dirty="0">
                <a:latin typeface="Arial"/>
                <a:cs typeface="Arial"/>
              </a:rPr>
              <a:t> </a:t>
            </a:r>
            <a:r>
              <a:rPr sz="1500" b="1" dirty="0">
                <a:latin typeface="Arial"/>
                <a:cs typeface="Arial"/>
              </a:rPr>
              <a:t>Pe</a:t>
            </a:r>
            <a:r>
              <a:rPr sz="1500" b="1" spc="-5" dirty="0">
                <a:latin typeface="Arial"/>
                <a:cs typeface="Arial"/>
              </a:rPr>
              <a:t>d</a:t>
            </a:r>
            <a:r>
              <a:rPr sz="1500" b="1" dirty="0">
                <a:latin typeface="Arial"/>
                <a:cs typeface="Arial"/>
              </a:rPr>
              <a:t>a</a:t>
            </a:r>
            <a:r>
              <a:rPr sz="1500" b="1" spc="-5" dirty="0">
                <a:latin typeface="Arial"/>
                <a:cs typeface="Arial"/>
              </a:rPr>
              <a:t>gog</a:t>
            </a:r>
            <a:r>
              <a:rPr sz="1500" b="1" dirty="0">
                <a:latin typeface="Arial"/>
                <a:cs typeface="Arial"/>
              </a:rPr>
              <a:t>y</a:t>
            </a:r>
            <a:endParaRPr lang="en-US" sz="1500" b="1" dirty="0">
              <a:latin typeface="Arial"/>
              <a:cs typeface="Arial"/>
            </a:endParaRPr>
          </a:p>
          <a:p>
            <a:pPr marL="12700"/>
            <a:r>
              <a:rPr lang="en-US" sz="2000" b="1" dirty="0">
                <a:highlight>
                  <a:srgbClr val="FFFF00"/>
                </a:highlight>
                <a:latin typeface="Arial"/>
                <a:cs typeface="Arial"/>
              </a:rPr>
              <a:t>O</a:t>
            </a:r>
            <a:r>
              <a:rPr lang="en-US" sz="2000" b="1" spc="-10" dirty="0">
                <a:highlight>
                  <a:srgbClr val="FFFF00"/>
                </a:highlight>
                <a:latin typeface="Arial"/>
                <a:cs typeface="Arial"/>
              </a:rPr>
              <a:t>B</a:t>
            </a:r>
            <a:r>
              <a:rPr lang="en-US" sz="2000" b="1" spc="0" dirty="0">
                <a:highlight>
                  <a:srgbClr val="FFFF00"/>
                </a:highlight>
                <a:latin typeface="Arial"/>
                <a:cs typeface="Arial"/>
              </a:rPr>
              <a:t>J</a:t>
            </a:r>
            <a:r>
              <a:rPr lang="en-US" sz="2000" b="1" spc="-10" dirty="0">
                <a:highlight>
                  <a:srgbClr val="FFFF00"/>
                </a:highlight>
                <a:latin typeface="Arial"/>
                <a:cs typeface="Arial"/>
              </a:rPr>
              <a:t>EC</a:t>
            </a:r>
            <a:r>
              <a:rPr lang="en-US" sz="2000" b="1" spc="0" dirty="0">
                <a:highlight>
                  <a:srgbClr val="FFFF00"/>
                </a:highlight>
                <a:latin typeface="Arial"/>
                <a:cs typeface="Arial"/>
              </a:rPr>
              <a:t>TIVE </a:t>
            </a:r>
            <a:r>
              <a:rPr lang="en-US" sz="2000" b="1" dirty="0">
                <a:highlight>
                  <a:srgbClr val="FFFF00"/>
                </a:highlight>
                <a:latin typeface="Arial"/>
                <a:cs typeface="Arial"/>
              </a:rPr>
              <a:t>3.</a:t>
            </a:r>
            <a:r>
              <a:rPr lang="en-US" sz="2000" b="1" spc="-5" dirty="0">
                <a:highlight>
                  <a:srgbClr val="FFFF00"/>
                </a:highlight>
                <a:latin typeface="Arial"/>
                <a:cs typeface="Arial"/>
              </a:rPr>
              <a:t> </a:t>
            </a:r>
            <a:r>
              <a:rPr lang="en-US" sz="2000" b="1" spc="0" dirty="0">
                <a:highlight>
                  <a:srgbClr val="FFFF00"/>
                </a:highlight>
                <a:latin typeface="Arial"/>
                <a:cs typeface="Arial"/>
              </a:rPr>
              <a:t>Mo</a:t>
            </a:r>
            <a:r>
              <a:rPr lang="en-US" sz="2000" b="1" spc="-10" dirty="0">
                <a:highlight>
                  <a:srgbClr val="FFFF00"/>
                </a:highlight>
                <a:latin typeface="Arial"/>
                <a:cs typeface="Arial"/>
              </a:rPr>
              <a:t>d</a:t>
            </a:r>
            <a:r>
              <a:rPr lang="en-US" sz="2000" b="1" spc="0" dirty="0">
                <a:highlight>
                  <a:srgbClr val="FFFF00"/>
                </a:highlight>
                <a:latin typeface="Arial"/>
                <a:cs typeface="Arial"/>
              </a:rPr>
              <a:t>e</a:t>
            </a:r>
            <a:r>
              <a:rPr lang="en-US" sz="2000" b="1" spc="-10" dirty="0">
                <a:highlight>
                  <a:srgbClr val="FFFF00"/>
                </a:highlight>
                <a:latin typeface="Arial"/>
                <a:cs typeface="Arial"/>
              </a:rPr>
              <a:t>l</a:t>
            </a:r>
            <a:r>
              <a:rPr lang="en-US" sz="2000" b="1" spc="0" dirty="0">
                <a:highlight>
                  <a:srgbClr val="FFFF00"/>
                </a:highlight>
                <a:latin typeface="Arial"/>
                <a:cs typeface="Arial"/>
              </a:rPr>
              <a:t>led a</a:t>
            </a:r>
            <a:r>
              <a:rPr lang="en-US" sz="2000" b="1" spc="-5" dirty="0">
                <a:highlight>
                  <a:srgbClr val="FFFF00"/>
                </a:highlight>
                <a:latin typeface="Arial"/>
                <a:cs typeface="Arial"/>
              </a:rPr>
              <a:t>n</a:t>
            </a:r>
            <a:r>
              <a:rPr lang="en-US" sz="2000" b="1" spc="0" dirty="0">
                <a:highlight>
                  <a:srgbClr val="FFFF00"/>
                </a:highlight>
                <a:latin typeface="Arial"/>
                <a:cs typeface="Arial"/>
              </a:rPr>
              <a:t>d su</a:t>
            </a:r>
            <a:r>
              <a:rPr lang="en-US" sz="2000" b="1" spc="-5" dirty="0">
                <a:highlight>
                  <a:srgbClr val="FFFF00"/>
                </a:highlight>
                <a:latin typeface="Arial"/>
                <a:cs typeface="Arial"/>
              </a:rPr>
              <a:t>p</a:t>
            </a:r>
            <a:r>
              <a:rPr lang="en-US" sz="2000" b="1" spc="0" dirty="0">
                <a:highlight>
                  <a:srgbClr val="FFFF00"/>
                </a:highlight>
                <a:latin typeface="Arial"/>
                <a:cs typeface="Arial"/>
              </a:rPr>
              <a:t>p</a:t>
            </a:r>
            <a:r>
              <a:rPr lang="en-US" sz="2000" b="1" spc="-10" dirty="0">
                <a:highlight>
                  <a:srgbClr val="FFFF00"/>
                </a:highlight>
                <a:latin typeface="Arial"/>
                <a:cs typeface="Arial"/>
              </a:rPr>
              <a:t>o</a:t>
            </a:r>
            <a:r>
              <a:rPr lang="en-US" sz="2000" b="1" spc="0" dirty="0">
                <a:highlight>
                  <a:srgbClr val="FFFF00"/>
                </a:highlight>
                <a:latin typeface="Arial"/>
                <a:cs typeface="Arial"/>
              </a:rPr>
              <a:t>r</a:t>
            </a:r>
            <a:r>
              <a:rPr lang="en-US" sz="2000" b="1" spc="5" dirty="0">
                <a:highlight>
                  <a:srgbClr val="FFFF00"/>
                </a:highlight>
                <a:latin typeface="Arial"/>
                <a:cs typeface="Arial"/>
              </a:rPr>
              <a:t>t</a:t>
            </a:r>
            <a:r>
              <a:rPr lang="en-US" sz="2000" b="1" spc="0" dirty="0">
                <a:highlight>
                  <a:srgbClr val="FFFF00"/>
                </a:highlight>
                <a:latin typeface="Arial"/>
                <a:cs typeface="Arial"/>
              </a:rPr>
              <a:t>ed c</a:t>
            </a:r>
            <a:r>
              <a:rPr lang="en-US" sz="2000" b="1" spc="-5" dirty="0">
                <a:highlight>
                  <a:srgbClr val="FFFF00"/>
                </a:highlight>
                <a:latin typeface="Arial"/>
                <a:cs typeface="Arial"/>
              </a:rPr>
              <a:t>o</a:t>
            </a:r>
            <a:r>
              <a:rPr lang="en-US" sz="2000" b="1" spc="0" dirty="0">
                <a:highlight>
                  <a:srgbClr val="FFFF00"/>
                </a:highlight>
                <a:latin typeface="Arial"/>
                <a:cs typeface="Arial"/>
              </a:rPr>
              <a:t>lle</a:t>
            </a:r>
            <a:r>
              <a:rPr lang="en-US" sz="2000" b="1" spc="-5" dirty="0">
                <a:highlight>
                  <a:srgbClr val="FFFF00"/>
                </a:highlight>
                <a:latin typeface="Arial"/>
                <a:cs typeface="Arial"/>
              </a:rPr>
              <a:t>a</a:t>
            </a:r>
            <a:r>
              <a:rPr lang="en-US" sz="2000" b="1" spc="0" dirty="0">
                <a:highlight>
                  <a:srgbClr val="FFFF00"/>
                </a:highlight>
                <a:latin typeface="Arial"/>
                <a:cs typeface="Arial"/>
              </a:rPr>
              <a:t>g</a:t>
            </a:r>
            <a:r>
              <a:rPr lang="en-US" sz="2000" b="1" spc="-10" dirty="0">
                <a:highlight>
                  <a:srgbClr val="FFFF00"/>
                </a:highlight>
                <a:latin typeface="Arial"/>
                <a:cs typeface="Arial"/>
              </a:rPr>
              <a:t>u</a:t>
            </a:r>
            <a:r>
              <a:rPr lang="en-US" sz="2000" b="1" spc="0" dirty="0">
                <a:highlight>
                  <a:srgbClr val="FFFF00"/>
                </a:highlight>
                <a:latin typeface="Arial"/>
                <a:cs typeface="Arial"/>
              </a:rPr>
              <a:t>es</a:t>
            </a:r>
            <a:r>
              <a:rPr lang="en-US" sz="2000" b="1" spc="-10" dirty="0">
                <a:highlight>
                  <a:srgbClr val="FFFF00"/>
                </a:highlight>
                <a:latin typeface="Arial"/>
                <a:cs typeface="Arial"/>
              </a:rPr>
              <a:t> </a:t>
            </a:r>
            <a:r>
              <a:rPr lang="en-US" sz="2000" b="1" spc="0" dirty="0">
                <a:highlight>
                  <a:srgbClr val="FFFF00"/>
                </a:highlight>
                <a:latin typeface="Arial"/>
                <a:cs typeface="Arial"/>
              </a:rPr>
              <a:t>in the pr</a:t>
            </a:r>
            <a:r>
              <a:rPr lang="en-US" sz="2000" b="1" spc="-15" dirty="0">
                <a:highlight>
                  <a:srgbClr val="FFFF00"/>
                </a:highlight>
                <a:latin typeface="Arial"/>
                <a:cs typeface="Arial"/>
              </a:rPr>
              <a:t>o</a:t>
            </a:r>
            <a:r>
              <a:rPr lang="en-US" sz="2000" b="1" spc="0" dirty="0">
                <a:highlight>
                  <a:srgbClr val="FFFF00"/>
                </a:highlight>
                <a:latin typeface="Arial"/>
                <a:cs typeface="Arial"/>
              </a:rPr>
              <a:t>fi</a:t>
            </a:r>
            <a:r>
              <a:rPr lang="en-US" sz="2000" b="1" spc="-15" dirty="0">
                <a:highlight>
                  <a:srgbClr val="FFFF00"/>
                </a:highlight>
                <a:latin typeface="Arial"/>
                <a:cs typeface="Arial"/>
              </a:rPr>
              <a:t>c</a:t>
            </a:r>
            <a:r>
              <a:rPr lang="en-US" sz="2000" b="1" spc="0" dirty="0">
                <a:highlight>
                  <a:srgbClr val="FFFF00"/>
                </a:highlight>
                <a:latin typeface="Arial"/>
                <a:cs typeface="Arial"/>
              </a:rPr>
              <a:t>ie</a:t>
            </a:r>
            <a:r>
              <a:rPr lang="en-US" sz="2000" b="1" spc="-5" dirty="0">
                <a:highlight>
                  <a:srgbClr val="FFFF00"/>
                </a:highlight>
                <a:latin typeface="Arial"/>
                <a:cs typeface="Arial"/>
              </a:rPr>
              <a:t>n</a:t>
            </a:r>
            <a:r>
              <a:rPr lang="en-US" sz="2000" b="1" spc="0" dirty="0">
                <a:highlight>
                  <a:srgbClr val="FFFF00"/>
                </a:highlight>
                <a:latin typeface="Arial"/>
                <a:cs typeface="Arial"/>
              </a:rPr>
              <a:t>t u</a:t>
            </a:r>
            <a:r>
              <a:rPr lang="en-US" sz="2000" b="1" spc="-5" dirty="0">
                <a:highlight>
                  <a:srgbClr val="FFFF00"/>
                </a:highlight>
                <a:latin typeface="Arial"/>
                <a:cs typeface="Arial"/>
              </a:rPr>
              <a:t>s</a:t>
            </a:r>
            <a:r>
              <a:rPr lang="en-US" sz="2000" b="1" spc="0" dirty="0">
                <a:highlight>
                  <a:srgbClr val="FFFF00"/>
                </a:highlight>
                <a:latin typeface="Arial"/>
                <a:cs typeface="Arial"/>
              </a:rPr>
              <a:t>e of</a:t>
            </a:r>
            <a:r>
              <a:rPr lang="en-US" sz="2000" b="1" spc="-5" dirty="0">
                <a:highlight>
                  <a:srgbClr val="FFFF00"/>
                </a:highlight>
                <a:latin typeface="Arial"/>
                <a:cs typeface="Arial"/>
              </a:rPr>
              <a:t> </a:t>
            </a:r>
            <a:r>
              <a:rPr lang="en-US" sz="2000" b="1" spc="0" dirty="0">
                <a:highlight>
                  <a:srgbClr val="FFFF00"/>
                </a:highlight>
                <a:latin typeface="Arial"/>
                <a:cs typeface="Arial"/>
              </a:rPr>
              <a:t>M</a:t>
            </a:r>
            <a:r>
              <a:rPr lang="en-US" sz="2000" b="1" spc="-15" dirty="0">
                <a:highlight>
                  <a:srgbClr val="FFFF00"/>
                </a:highlight>
                <a:latin typeface="Arial"/>
                <a:cs typeface="Arial"/>
              </a:rPr>
              <a:t>o</a:t>
            </a:r>
            <a:r>
              <a:rPr lang="en-US" sz="2000" b="1" spc="0" dirty="0">
                <a:highlight>
                  <a:srgbClr val="FFFF00"/>
                </a:highlight>
                <a:latin typeface="Arial"/>
                <a:cs typeface="Arial"/>
              </a:rPr>
              <a:t>th</a:t>
            </a:r>
            <a:r>
              <a:rPr lang="en-US" sz="2000" b="1" spc="-5" dirty="0">
                <a:highlight>
                  <a:srgbClr val="FFFF00"/>
                </a:highlight>
                <a:latin typeface="Arial"/>
                <a:cs typeface="Arial"/>
              </a:rPr>
              <a:t>e</a:t>
            </a:r>
            <a:r>
              <a:rPr lang="en-US" sz="2000" b="1" spc="0" dirty="0">
                <a:highlight>
                  <a:srgbClr val="FFFF00"/>
                </a:highlight>
                <a:latin typeface="Arial"/>
                <a:cs typeface="Arial"/>
              </a:rPr>
              <a:t>r </a:t>
            </a:r>
            <a:r>
              <a:rPr lang="en-US" sz="2000" b="1" spc="5" dirty="0">
                <a:highlight>
                  <a:srgbClr val="FFFF00"/>
                </a:highlight>
                <a:latin typeface="Arial"/>
                <a:cs typeface="Arial"/>
              </a:rPr>
              <a:t>T</a:t>
            </a:r>
            <a:r>
              <a:rPr lang="en-US" sz="2000" b="1" spc="0" dirty="0">
                <a:highlight>
                  <a:srgbClr val="FFFF00"/>
                </a:highlight>
                <a:latin typeface="Arial"/>
                <a:cs typeface="Arial"/>
              </a:rPr>
              <a:t>o</a:t>
            </a:r>
            <a:r>
              <a:rPr lang="en-US" sz="2000" b="1" spc="-10" dirty="0">
                <a:highlight>
                  <a:srgbClr val="FFFF00"/>
                </a:highlight>
                <a:latin typeface="Arial"/>
                <a:cs typeface="Arial"/>
              </a:rPr>
              <a:t>n</a:t>
            </a:r>
            <a:r>
              <a:rPr lang="en-US" sz="2000" b="1" spc="0" dirty="0">
                <a:highlight>
                  <a:srgbClr val="FFFF00"/>
                </a:highlight>
                <a:latin typeface="Arial"/>
                <a:cs typeface="Arial"/>
              </a:rPr>
              <a:t>g</a:t>
            </a:r>
            <a:r>
              <a:rPr lang="en-US" sz="2000" b="1" spc="-10" dirty="0">
                <a:highlight>
                  <a:srgbClr val="FFFF00"/>
                </a:highlight>
                <a:latin typeface="Arial"/>
                <a:cs typeface="Arial"/>
              </a:rPr>
              <a:t>u</a:t>
            </a:r>
            <a:r>
              <a:rPr lang="en-US" sz="2000" b="1" spc="-15" dirty="0">
                <a:highlight>
                  <a:srgbClr val="FFFF00"/>
                </a:highlight>
                <a:latin typeface="Arial"/>
                <a:cs typeface="Arial"/>
              </a:rPr>
              <a:t>e</a:t>
            </a:r>
            <a:r>
              <a:rPr lang="en-US" sz="2000" b="1" spc="0" dirty="0">
                <a:highlight>
                  <a:srgbClr val="FFFF00"/>
                </a:highlight>
                <a:latin typeface="Arial"/>
                <a:cs typeface="Arial"/>
              </a:rPr>
              <a:t>, Fi</a:t>
            </a:r>
            <a:r>
              <a:rPr lang="en-US" sz="2000" b="1" spc="-5" dirty="0">
                <a:highlight>
                  <a:srgbClr val="FFFF00"/>
                </a:highlight>
                <a:latin typeface="Arial"/>
                <a:cs typeface="Arial"/>
              </a:rPr>
              <a:t>l</a:t>
            </a:r>
            <a:r>
              <a:rPr lang="en-US" sz="2000" b="1" spc="0" dirty="0">
                <a:highlight>
                  <a:srgbClr val="FFFF00"/>
                </a:highlight>
                <a:latin typeface="Arial"/>
                <a:cs typeface="Arial"/>
              </a:rPr>
              <a:t>ipino</a:t>
            </a:r>
            <a:r>
              <a:rPr lang="en-US" sz="2000" b="1" spc="-10" dirty="0">
                <a:highlight>
                  <a:srgbClr val="FFFF00"/>
                </a:highlight>
                <a:latin typeface="Arial"/>
                <a:cs typeface="Arial"/>
              </a:rPr>
              <a:t> </a:t>
            </a:r>
            <a:r>
              <a:rPr lang="en-US" sz="2000" b="1" spc="0" dirty="0">
                <a:highlight>
                  <a:srgbClr val="FFFF00"/>
                </a:highlight>
                <a:latin typeface="Arial"/>
                <a:cs typeface="Arial"/>
              </a:rPr>
              <a:t>a</a:t>
            </a:r>
            <a:r>
              <a:rPr lang="en-US" sz="2000" b="1" spc="-5" dirty="0">
                <a:highlight>
                  <a:srgbClr val="FFFF00"/>
                </a:highlight>
                <a:latin typeface="Arial"/>
                <a:cs typeface="Arial"/>
              </a:rPr>
              <a:t>n</a:t>
            </a:r>
            <a:r>
              <a:rPr lang="en-US" sz="2000" b="1" spc="0" dirty="0">
                <a:highlight>
                  <a:srgbClr val="FFFF00"/>
                </a:highlight>
                <a:latin typeface="Arial"/>
                <a:cs typeface="Arial"/>
              </a:rPr>
              <a:t>d </a:t>
            </a:r>
            <a:r>
              <a:rPr lang="en-US" sz="2000" b="1" spc="-5" dirty="0">
                <a:highlight>
                  <a:srgbClr val="FFFF00"/>
                </a:highlight>
                <a:latin typeface="Arial"/>
                <a:cs typeface="Arial"/>
              </a:rPr>
              <a:t>E</a:t>
            </a:r>
            <a:r>
              <a:rPr lang="en-US" sz="2000" b="1" spc="0" dirty="0">
                <a:highlight>
                  <a:srgbClr val="FFFF00"/>
                </a:highlight>
                <a:latin typeface="Arial"/>
                <a:cs typeface="Arial"/>
              </a:rPr>
              <a:t>n</a:t>
            </a:r>
            <a:r>
              <a:rPr lang="en-US" sz="2000" b="1" spc="-10" dirty="0">
                <a:highlight>
                  <a:srgbClr val="FFFF00"/>
                </a:highlight>
                <a:latin typeface="Arial"/>
                <a:cs typeface="Arial"/>
              </a:rPr>
              <a:t>g</a:t>
            </a:r>
            <a:r>
              <a:rPr lang="en-US" sz="2000" b="1" spc="0" dirty="0">
                <a:highlight>
                  <a:srgbClr val="FFFF00"/>
                </a:highlight>
                <a:latin typeface="Arial"/>
                <a:cs typeface="Arial"/>
              </a:rPr>
              <a:t>lish</a:t>
            </a:r>
            <a:r>
              <a:rPr lang="en-US" sz="2000" b="1" spc="-10" dirty="0">
                <a:highlight>
                  <a:srgbClr val="FFFF00"/>
                </a:highlight>
                <a:latin typeface="Arial"/>
                <a:cs typeface="Arial"/>
              </a:rPr>
              <a:t> </a:t>
            </a:r>
            <a:r>
              <a:rPr lang="en-US" sz="2000" b="1" spc="0" dirty="0">
                <a:highlight>
                  <a:srgbClr val="FFFF00"/>
                </a:highlight>
                <a:latin typeface="Arial"/>
                <a:cs typeface="Arial"/>
              </a:rPr>
              <a:t>to improve te</a:t>
            </a:r>
            <a:r>
              <a:rPr lang="en-US" sz="2000" b="1" spc="-5" dirty="0">
                <a:highlight>
                  <a:srgbClr val="FFFF00"/>
                </a:highlight>
                <a:latin typeface="Arial"/>
                <a:cs typeface="Arial"/>
              </a:rPr>
              <a:t>a</a:t>
            </a:r>
            <a:r>
              <a:rPr lang="en-US" sz="2000" b="1" spc="0" dirty="0">
                <a:highlight>
                  <a:srgbClr val="FFFF00"/>
                </a:highlight>
                <a:latin typeface="Arial"/>
                <a:cs typeface="Arial"/>
              </a:rPr>
              <a:t>c</a:t>
            </a:r>
            <a:r>
              <a:rPr lang="en-US" sz="2000" b="1" spc="-5" dirty="0">
                <a:highlight>
                  <a:srgbClr val="FFFF00"/>
                </a:highlight>
                <a:latin typeface="Arial"/>
                <a:cs typeface="Arial"/>
              </a:rPr>
              <a:t>h</a:t>
            </a:r>
            <a:r>
              <a:rPr lang="en-US" sz="2000" b="1" spc="0" dirty="0">
                <a:highlight>
                  <a:srgbClr val="FFFF00"/>
                </a:highlight>
                <a:latin typeface="Arial"/>
                <a:cs typeface="Arial"/>
              </a:rPr>
              <a:t>ing</a:t>
            </a:r>
            <a:r>
              <a:rPr lang="en-US" sz="2000" b="1" spc="-15" dirty="0">
                <a:highlight>
                  <a:srgbClr val="FFFF00"/>
                </a:highlight>
                <a:latin typeface="Arial"/>
                <a:cs typeface="Arial"/>
              </a:rPr>
              <a:t> </a:t>
            </a:r>
            <a:r>
              <a:rPr lang="en-US" sz="2000" b="1" spc="0" dirty="0">
                <a:highlight>
                  <a:srgbClr val="FFFF00"/>
                </a:highlight>
                <a:latin typeface="Arial"/>
                <a:cs typeface="Arial"/>
              </a:rPr>
              <a:t>a</a:t>
            </a:r>
            <a:r>
              <a:rPr lang="en-US" sz="2000" b="1" spc="-5" dirty="0">
                <a:highlight>
                  <a:srgbClr val="FFFF00"/>
                </a:highlight>
                <a:latin typeface="Arial"/>
                <a:cs typeface="Arial"/>
              </a:rPr>
              <a:t>n</a:t>
            </a:r>
            <a:r>
              <a:rPr lang="en-US" sz="2000" b="1" spc="0" dirty="0">
                <a:highlight>
                  <a:srgbClr val="FFFF00"/>
                </a:highlight>
                <a:latin typeface="Arial"/>
                <a:cs typeface="Arial"/>
              </a:rPr>
              <a:t>d le</a:t>
            </a:r>
            <a:r>
              <a:rPr lang="en-US" sz="2000" b="1" spc="-5" dirty="0">
                <a:highlight>
                  <a:srgbClr val="FFFF00"/>
                </a:highlight>
                <a:latin typeface="Arial"/>
                <a:cs typeface="Arial"/>
              </a:rPr>
              <a:t>a</a:t>
            </a:r>
            <a:r>
              <a:rPr lang="en-US" sz="2000" b="1" spc="0" dirty="0">
                <a:highlight>
                  <a:srgbClr val="FFFF00"/>
                </a:highlight>
                <a:latin typeface="Arial"/>
                <a:cs typeface="Arial"/>
              </a:rPr>
              <a:t>rnin</a:t>
            </a:r>
            <a:r>
              <a:rPr lang="en-US" sz="2000" b="1" spc="-20" dirty="0">
                <a:highlight>
                  <a:srgbClr val="FFFF00"/>
                </a:highlight>
                <a:latin typeface="Arial"/>
                <a:cs typeface="Arial"/>
              </a:rPr>
              <a:t>g</a:t>
            </a:r>
            <a:r>
              <a:rPr lang="en-US" sz="2000" b="1" spc="0" dirty="0">
                <a:highlight>
                  <a:srgbClr val="FFFF00"/>
                </a:highlight>
                <a:latin typeface="Arial"/>
                <a:cs typeface="Arial"/>
              </a:rPr>
              <a:t>,</a:t>
            </a:r>
            <a:r>
              <a:rPr lang="en-US" sz="2000" b="1" spc="10" dirty="0">
                <a:highlight>
                  <a:srgbClr val="FFFF00"/>
                </a:highlight>
                <a:latin typeface="Arial"/>
                <a:cs typeface="Arial"/>
              </a:rPr>
              <a:t> </a:t>
            </a:r>
            <a:r>
              <a:rPr lang="en-US" sz="2000" b="1" spc="-15" dirty="0">
                <a:highlight>
                  <a:srgbClr val="FFFF00"/>
                </a:highlight>
                <a:latin typeface="Arial"/>
                <a:cs typeface="Arial"/>
              </a:rPr>
              <a:t>a</a:t>
            </a:r>
            <a:r>
              <a:rPr lang="en-US" sz="2000" b="1" spc="0" dirty="0">
                <a:highlight>
                  <a:srgbClr val="FFFF00"/>
                </a:highlight>
                <a:latin typeface="Arial"/>
                <a:cs typeface="Arial"/>
              </a:rPr>
              <a:t>s we</a:t>
            </a:r>
            <a:r>
              <a:rPr lang="en-US" sz="2000" b="1" spc="-10" dirty="0">
                <a:highlight>
                  <a:srgbClr val="FFFF00"/>
                </a:highlight>
                <a:latin typeface="Arial"/>
                <a:cs typeface="Arial"/>
              </a:rPr>
              <a:t>l</a:t>
            </a:r>
            <a:r>
              <a:rPr lang="en-US" sz="2000" b="1" spc="0" dirty="0">
                <a:highlight>
                  <a:srgbClr val="FFFF00"/>
                </a:highlight>
                <a:latin typeface="Arial"/>
                <a:cs typeface="Arial"/>
              </a:rPr>
              <a:t>l</a:t>
            </a:r>
            <a:r>
              <a:rPr lang="en-US" sz="2000" b="1" spc="10" dirty="0">
                <a:highlight>
                  <a:srgbClr val="FFFF00"/>
                </a:highlight>
                <a:latin typeface="Arial"/>
                <a:cs typeface="Arial"/>
              </a:rPr>
              <a:t> </a:t>
            </a:r>
            <a:r>
              <a:rPr lang="en-US" sz="2000" b="1" spc="0" dirty="0">
                <a:highlight>
                  <a:srgbClr val="FFFF00"/>
                </a:highlight>
                <a:latin typeface="Arial"/>
                <a:cs typeface="Arial"/>
              </a:rPr>
              <a:t>as</a:t>
            </a:r>
            <a:r>
              <a:rPr lang="en-US" sz="2000" b="1" spc="-10" dirty="0">
                <a:highlight>
                  <a:srgbClr val="FFFF00"/>
                </a:highlight>
                <a:latin typeface="Arial"/>
                <a:cs typeface="Arial"/>
              </a:rPr>
              <a:t> </a:t>
            </a:r>
            <a:r>
              <a:rPr lang="en-US" sz="2000" b="1" spc="0" dirty="0">
                <a:highlight>
                  <a:srgbClr val="FFFF00"/>
                </a:highlight>
                <a:latin typeface="Arial"/>
                <a:cs typeface="Arial"/>
              </a:rPr>
              <a:t>to d</a:t>
            </a:r>
            <a:r>
              <a:rPr lang="en-US" sz="2000" b="1" spc="-5" dirty="0">
                <a:highlight>
                  <a:srgbClr val="FFFF00"/>
                </a:highlight>
                <a:latin typeface="Arial"/>
                <a:cs typeface="Arial"/>
              </a:rPr>
              <a:t>e</a:t>
            </a:r>
            <a:r>
              <a:rPr lang="en-US" sz="2000" b="1" spc="0" dirty="0">
                <a:highlight>
                  <a:srgbClr val="FFFF00"/>
                </a:highlight>
                <a:latin typeface="Arial"/>
                <a:cs typeface="Arial"/>
              </a:rPr>
              <a:t>v</a:t>
            </a:r>
            <a:r>
              <a:rPr lang="en-US" sz="2000" b="1" spc="-5" dirty="0">
                <a:highlight>
                  <a:srgbClr val="FFFF00"/>
                </a:highlight>
                <a:latin typeface="Arial"/>
                <a:cs typeface="Arial"/>
              </a:rPr>
              <a:t>e</a:t>
            </a:r>
            <a:r>
              <a:rPr lang="en-US" sz="2000" b="1" spc="0" dirty="0">
                <a:highlight>
                  <a:srgbClr val="FFFF00"/>
                </a:highlight>
                <a:latin typeface="Arial"/>
                <a:cs typeface="Arial"/>
              </a:rPr>
              <a:t>lop le</a:t>
            </a:r>
            <a:r>
              <a:rPr lang="en-US" sz="2000" b="1" spc="-5" dirty="0">
                <a:highlight>
                  <a:srgbClr val="FFFF00"/>
                </a:highlight>
                <a:latin typeface="Arial"/>
                <a:cs typeface="Arial"/>
              </a:rPr>
              <a:t>a</a:t>
            </a:r>
            <a:r>
              <a:rPr lang="en-US" sz="2000" b="1" spc="0" dirty="0">
                <a:highlight>
                  <a:srgbClr val="FFFF00"/>
                </a:highlight>
                <a:latin typeface="Arial"/>
                <a:cs typeface="Arial"/>
              </a:rPr>
              <a:t>rner</a:t>
            </a:r>
            <a:r>
              <a:rPr lang="en-US" sz="2000" b="1" spc="-15" dirty="0">
                <a:highlight>
                  <a:srgbClr val="FFFF00"/>
                </a:highlight>
                <a:latin typeface="Arial"/>
                <a:cs typeface="Arial"/>
              </a:rPr>
              <a:t>s</a:t>
            </a:r>
            <a:r>
              <a:rPr lang="en-US" sz="2000" b="1" spc="0" dirty="0">
                <a:highlight>
                  <a:srgbClr val="FFFF00"/>
                </a:highlight>
                <a:latin typeface="Arial"/>
                <a:cs typeface="Arial"/>
              </a:rPr>
              <a:t>’</a:t>
            </a:r>
            <a:r>
              <a:rPr lang="en-US" sz="2000" b="1" spc="10" dirty="0">
                <a:highlight>
                  <a:srgbClr val="FFFF00"/>
                </a:highlight>
                <a:latin typeface="Arial"/>
                <a:cs typeface="Arial"/>
              </a:rPr>
              <a:t> </a:t>
            </a:r>
            <a:r>
              <a:rPr lang="en-US" sz="2000" b="1" spc="-15" dirty="0">
                <a:highlight>
                  <a:srgbClr val="FFFF00"/>
                </a:highlight>
                <a:latin typeface="Arial"/>
                <a:cs typeface="Arial"/>
              </a:rPr>
              <a:t>p</a:t>
            </a:r>
            <a:r>
              <a:rPr lang="en-US" sz="2000" b="1" spc="0" dirty="0">
                <a:highlight>
                  <a:srgbClr val="FFFF00"/>
                </a:highlight>
                <a:latin typeface="Arial"/>
                <a:cs typeface="Arial"/>
              </a:rPr>
              <a:t>r</a:t>
            </a:r>
            <a:r>
              <a:rPr lang="en-US" sz="2000" b="1" spc="5" dirty="0">
                <a:highlight>
                  <a:srgbClr val="FFFF00"/>
                </a:highlight>
                <a:latin typeface="Arial"/>
                <a:cs typeface="Arial"/>
              </a:rPr>
              <a:t>i</a:t>
            </a:r>
            <a:r>
              <a:rPr lang="en-US" sz="2000" b="1" spc="0" dirty="0">
                <a:highlight>
                  <a:srgbClr val="FFFF00"/>
                </a:highlight>
                <a:latin typeface="Arial"/>
                <a:cs typeface="Arial"/>
              </a:rPr>
              <a:t>de of</a:t>
            </a:r>
            <a:r>
              <a:rPr lang="en-US" sz="2000" b="1" spc="5" dirty="0">
                <a:highlight>
                  <a:srgbClr val="FFFF00"/>
                </a:highlight>
                <a:latin typeface="Arial"/>
                <a:cs typeface="Arial"/>
              </a:rPr>
              <a:t> </a:t>
            </a:r>
            <a:r>
              <a:rPr lang="en-US" sz="2000" b="1" spc="0" dirty="0">
                <a:highlight>
                  <a:srgbClr val="FFFF00"/>
                </a:highlight>
                <a:latin typeface="Arial"/>
                <a:cs typeface="Arial"/>
              </a:rPr>
              <a:t>th</a:t>
            </a:r>
            <a:r>
              <a:rPr lang="en-US" sz="2000" b="1" spc="-20" dirty="0">
                <a:highlight>
                  <a:srgbClr val="FFFF00"/>
                </a:highlight>
                <a:latin typeface="Arial"/>
                <a:cs typeface="Arial"/>
              </a:rPr>
              <a:t>e</a:t>
            </a:r>
            <a:r>
              <a:rPr lang="en-US" sz="2000" b="1" spc="0" dirty="0">
                <a:highlight>
                  <a:srgbClr val="FFFF00"/>
                </a:highlight>
                <a:latin typeface="Arial"/>
                <a:cs typeface="Arial"/>
              </a:rPr>
              <a:t>ir la</a:t>
            </a:r>
            <a:r>
              <a:rPr lang="en-US" sz="2000" b="1" spc="-5" dirty="0">
                <a:highlight>
                  <a:srgbClr val="FFFF00"/>
                </a:highlight>
                <a:latin typeface="Arial"/>
                <a:cs typeface="Arial"/>
              </a:rPr>
              <a:t>n</a:t>
            </a:r>
            <a:r>
              <a:rPr lang="en-US" sz="2000" b="1" spc="0" dirty="0">
                <a:highlight>
                  <a:srgbClr val="FFFF00"/>
                </a:highlight>
                <a:latin typeface="Arial"/>
                <a:cs typeface="Arial"/>
              </a:rPr>
              <a:t>g</a:t>
            </a:r>
            <a:r>
              <a:rPr lang="en-US" sz="2000" b="1" spc="-10" dirty="0">
                <a:highlight>
                  <a:srgbClr val="FFFF00"/>
                </a:highlight>
                <a:latin typeface="Arial"/>
                <a:cs typeface="Arial"/>
              </a:rPr>
              <a:t>u</a:t>
            </a:r>
            <a:r>
              <a:rPr lang="en-US" sz="2000" b="1" spc="0" dirty="0">
                <a:highlight>
                  <a:srgbClr val="FFFF00"/>
                </a:highlight>
                <a:latin typeface="Arial"/>
                <a:cs typeface="Arial"/>
              </a:rPr>
              <a:t>a</a:t>
            </a:r>
            <a:r>
              <a:rPr lang="en-US" sz="2000" b="1" spc="-5" dirty="0">
                <a:highlight>
                  <a:srgbClr val="FFFF00"/>
                </a:highlight>
                <a:latin typeface="Arial"/>
                <a:cs typeface="Arial"/>
              </a:rPr>
              <a:t>g</a:t>
            </a:r>
            <a:r>
              <a:rPr lang="en-US" sz="2000" b="1" spc="0" dirty="0">
                <a:highlight>
                  <a:srgbClr val="FFFF00"/>
                </a:highlight>
                <a:latin typeface="Arial"/>
                <a:cs typeface="Arial"/>
              </a:rPr>
              <a:t>e, h</a:t>
            </a:r>
            <a:r>
              <a:rPr lang="en-US" sz="2000" b="1" spc="-5" dirty="0">
                <a:highlight>
                  <a:srgbClr val="FFFF00"/>
                </a:highlight>
                <a:latin typeface="Arial"/>
                <a:cs typeface="Arial"/>
              </a:rPr>
              <a:t>e</a:t>
            </a:r>
            <a:r>
              <a:rPr lang="en-US" sz="2000" b="1" spc="0" dirty="0">
                <a:highlight>
                  <a:srgbClr val="FFFF00"/>
                </a:highlight>
                <a:latin typeface="Arial"/>
                <a:cs typeface="Arial"/>
              </a:rPr>
              <a:t>r</a:t>
            </a:r>
            <a:r>
              <a:rPr lang="en-US" sz="2000" b="1" spc="5" dirty="0">
                <a:highlight>
                  <a:srgbClr val="FFFF00"/>
                </a:highlight>
                <a:latin typeface="Arial"/>
                <a:cs typeface="Arial"/>
              </a:rPr>
              <a:t>i</a:t>
            </a:r>
            <a:r>
              <a:rPr lang="en-US" sz="2000" b="1" spc="0" dirty="0">
                <a:highlight>
                  <a:srgbClr val="FFFF00"/>
                </a:highlight>
                <a:latin typeface="Arial"/>
                <a:cs typeface="Arial"/>
              </a:rPr>
              <a:t>ta</a:t>
            </a:r>
            <a:r>
              <a:rPr lang="en-US" sz="2000" b="1" spc="-5" dirty="0">
                <a:highlight>
                  <a:srgbClr val="FFFF00"/>
                </a:highlight>
                <a:latin typeface="Arial"/>
                <a:cs typeface="Arial"/>
              </a:rPr>
              <a:t>g</a:t>
            </a:r>
            <a:r>
              <a:rPr lang="en-US" sz="2000" b="1" spc="0" dirty="0">
                <a:highlight>
                  <a:srgbClr val="FFFF00"/>
                </a:highlight>
                <a:latin typeface="Arial"/>
                <a:cs typeface="Arial"/>
              </a:rPr>
              <a:t>e</a:t>
            </a:r>
            <a:r>
              <a:rPr lang="en-US" sz="2000" b="1" spc="-10" dirty="0">
                <a:highlight>
                  <a:srgbClr val="FFFF00"/>
                </a:highlight>
                <a:latin typeface="Arial"/>
                <a:cs typeface="Arial"/>
              </a:rPr>
              <a:t> </a:t>
            </a:r>
            <a:r>
              <a:rPr lang="en-US" sz="2000" b="1" spc="0" dirty="0">
                <a:highlight>
                  <a:srgbClr val="FFFF00"/>
                </a:highlight>
                <a:latin typeface="Arial"/>
                <a:cs typeface="Arial"/>
              </a:rPr>
              <a:t>a</a:t>
            </a:r>
            <a:r>
              <a:rPr lang="en-US" sz="2000" b="1" spc="-5" dirty="0">
                <a:highlight>
                  <a:srgbClr val="FFFF00"/>
                </a:highlight>
                <a:latin typeface="Arial"/>
                <a:cs typeface="Arial"/>
              </a:rPr>
              <a:t>n</a:t>
            </a:r>
            <a:r>
              <a:rPr lang="en-US" sz="2000" b="1" spc="0" dirty="0">
                <a:highlight>
                  <a:srgbClr val="FFFF00"/>
                </a:highlight>
                <a:latin typeface="Arial"/>
                <a:cs typeface="Arial"/>
              </a:rPr>
              <a:t>d c</a:t>
            </a:r>
            <a:r>
              <a:rPr lang="en-US" sz="2000" b="1" spc="-5" dirty="0">
                <a:highlight>
                  <a:srgbClr val="FFFF00"/>
                </a:highlight>
                <a:latin typeface="Arial"/>
                <a:cs typeface="Arial"/>
              </a:rPr>
              <a:t>u</a:t>
            </a:r>
            <a:r>
              <a:rPr lang="en-US" sz="2000" b="1" spc="0" dirty="0">
                <a:highlight>
                  <a:srgbClr val="FFFF00"/>
                </a:highlight>
                <a:latin typeface="Arial"/>
                <a:cs typeface="Arial"/>
              </a:rPr>
              <a:t>ltur</a:t>
            </a:r>
            <a:r>
              <a:rPr lang="en-US" sz="2000" b="1" spc="-15" dirty="0">
                <a:highlight>
                  <a:srgbClr val="FFFF00"/>
                </a:highlight>
                <a:latin typeface="Arial"/>
                <a:cs typeface="Arial"/>
              </a:rPr>
              <a:t>e</a:t>
            </a:r>
            <a:r>
              <a:rPr lang="en-US" sz="2000" b="1" spc="0" dirty="0">
                <a:highlight>
                  <a:srgbClr val="FFFF00"/>
                </a:highlight>
                <a:latin typeface="Arial"/>
                <a:cs typeface="Arial"/>
              </a:rPr>
              <a:t>.</a:t>
            </a:r>
            <a:endParaRPr lang="en-US" sz="2000" dirty="0">
              <a:highlight>
                <a:srgbClr val="FFFF00"/>
              </a:highlight>
              <a:latin typeface="Arial"/>
              <a:cs typeface="Arial"/>
            </a:endParaRPr>
          </a:p>
          <a:p>
            <a:pPr marL="12700"/>
            <a:endParaRPr lang="en-US" sz="1600" dirty="0">
              <a:latin typeface="Arial"/>
              <a:cs typeface="Arial"/>
            </a:endParaRPr>
          </a:p>
          <a:p>
            <a:pPr marL="12700"/>
            <a:endParaRPr sz="1500" dirty="0">
              <a:latin typeface="Arial"/>
              <a:cs typeface="Arial"/>
            </a:endParaRPr>
          </a:p>
        </p:txBody>
      </p:sp>
      <p:sp>
        <p:nvSpPr>
          <p:cNvPr id="8" name="object 8"/>
          <p:cNvSpPr txBox="1">
            <a:spLocks noGrp="1"/>
          </p:cNvSpPr>
          <p:nvPr>
            <p:ph type="sldNum" sz="quarter" idx="12"/>
          </p:nvPr>
        </p:nvSpPr>
        <p:spPr>
          <a:prstGeom prst="rect">
            <a:avLst/>
          </a:prstGeom>
        </p:spPr>
        <p:txBody>
          <a:bodyPr vert="horz" wrap="square" lIns="0" tIns="0" rIns="0" bIns="0" rtlCol="0">
            <a:noAutofit/>
          </a:bodyPr>
          <a:lstStyle/>
          <a:p>
            <a:pPr marL="38735"/>
            <a:r>
              <a:rPr sz="1000" spc="-10" dirty="0">
                <a:latin typeface="Arial"/>
                <a:cs typeface="Arial"/>
              </a:rPr>
              <a:t>5</a:t>
            </a:r>
            <a:endParaRPr sz="1000">
              <a:latin typeface="Arial"/>
              <a:cs typeface="Arial"/>
            </a:endParaRPr>
          </a:p>
        </p:txBody>
      </p:sp>
      <p:sp>
        <p:nvSpPr>
          <p:cNvPr id="5" name="object 5"/>
          <p:cNvSpPr txBox="1"/>
          <p:nvPr/>
        </p:nvSpPr>
        <p:spPr>
          <a:xfrm>
            <a:off x="965200" y="7136690"/>
            <a:ext cx="17678400" cy="1569160"/>
          </a:xfrm>
          <a:prstGeom prst="rect">
            <a:avLst/>
          </a:prstGeom>
        </p:spPr>
        <p:txBody>
          <a:bodyPr vert="horz" wrap="square" lIns="0" tIns="0" rIns="0" bIns="0" rtlCol="0">
            <a:noAutofit/>
          </a:bodyPr>
          <a:lstStyle/>
          <a:p>
            <a:pPr marL="12700" marR="12700"/>
            <a:r>
              <a:rPr dirty="0">
                <a:latin typeface="Arial"/>
                <a:cs typeface="Arial"/>
              </a:rPr>
              <a:t>*For </a:t>
            </a:r>
            <a:r>
              <a:rPr spc="5" dirty="0">
                <a:latin typeface="Arial"/>
                <a:cs typeface="Arial"/>
              </a:rPr>
              <a:t>m</a:t>
            </a:r>
            <a:r>
              <a:rPr spc="-10" dirty="0">
                <a:latin typeface="Arial"/>
                <a:cs typeface="Arial"/>
              </a:rPr>
              <a:t>o</a:t>
            </a:r>
            <a:r>
              <a:rPr dirty="0">
                <a:latin typeface="Arial"/>
                <a:cs typeface="Arial"/>
              </a:rPr>
              <a:t>dular</a:t>
            </a:r>
            <a:r>
              <a:rPr spc="-15" dirty="0">
                <a:latin typeface="Arial"/>
                <a:cs typeface="Arial"/>
              </a:rPr>
              <a:t> </a:t>
            </a:r>
            <a:r>
              <a:rPr dirty="0">
                <a:latin typeface="Arial"/>
                <a:cs typeface="Arial"/>
              </a:rPr>
              <a:t>ap</a:t>
            </a:r>
            <a:r>
              <a:rPr spc="-10" dirty="0">
                <a:latin typeface="Arial"/>
                <a:cs typeface="Arial"/>
              </a:rPr>
              <a:t>p</a:t>
            </a:r>
            <a:r>
              <a:rPr dirty="0">
                <a:latin typeface="Arial"/>
                <a:cs typeface="Arial"/>
              </a:rPr>
              <a:t>ro</a:t>
            </a:r>
            <a:r>
              <a:rPr spc="-10" dirty="0">
                <a:latin typeface="Arial"/>
                <a:cs typeface="Arial"/>
              </a:rPr>
              <a:t>a</a:t>
            </a:r>
            <a:r>
              <a:rPr spc="5" dirty="0">
                <a:latin typeface="Arial"/>
                <a:cs typeface="Arial"/>
              </a:rPr>
              <a:t>c</a:t>
            </a:r>
            <a:r>
              <a:rPr dirty="0">
                <a:latin typeface="Arial"/>
                <a:cs typeface="Arial"/>
              </a:rPr>
              <a:t>h, </a:t>
            </a:r>
            <a:r>
              <a:rPr spc="-10" dirty="0">
                <a:latin typeface="Arial"/>
                <a:cs typeface="Arial"/>
              </a:rPr>
              <a:t>d</a:t>
            </a:r>
            <a:r>
              <a:rPr dirty="0">
                <a:latin typeface="Arial"/>
                <a:cs typeface="Arial"/>
              </a:rPr>
              <a:t>e</a:t>
            </a:r>
            <a:r>
              <a:rPr spc="-10" dirty="0">
                <a:latin typeface="Arial"/>
                <a:cs typeface="Arial"/>
              </a:rPr>
              <a:t>mo</a:t>
            </a:r>
            <a:r>
              <a:rPr dirty="0">
                <a:latin typeface="Arial"/>
                <a:cs typeface="Arial"/>
              </a:rPr>
              <a:t>n</a:t>
            </a:r>
            <a:r>
              <a:rPr spc="5" dirty="0">
                <a:latin typeface="Arial"/>
                <a:cs typeface="Arial"/>
              </a:rPr>
              <a:t>s</a:t>
            </a:r>
            <a:r>
              <a:rPr dirty="0">
                <a:latin typeface="Arial"/>
                <a:cs typeface="Arial"/>
              </a:rPr>
              <a:t>tra</a:t>
            </a:r>
            <a:r>
              <a:rPr spc="-10" dirty="0">
                <a:latin typeface="Arial"/>
                <a:cs typeface="Arial"/>
              </a:rPr>
              <a:t>t</a:t>
            </a:r>
            <a:r>
              <a:rPr dirty="0">
                <a:latin typeface="Arial"/>
                <a:cs typeface="Arial"/>
              </a:rPr>
              <a:t>ion</a:t>
            </a:r>
            <a:r>
              <a:rPr spc="5" dirty="0">
                <a:latin typeface="Arial"/>
                <a:cs typeface="Arial"/>
              </a:rPr>
              <a:t> </a:t>
            </a:r>
            <a:r>
              <a:rPr dirty="0">
                <a:latin typeface="Arial"/>
                <a:cs typeface="Arial"/>
              </a:rPr>
              <a:t>te</a:t>
            </a:r>
            <a:r>
              <a:rPr spc="-10" dirty="0">
                <a:latin typeface="Arial"/>
                <a:cs typeface="Arial"/>
              </a:rPr>
              <a:t>a</a:t>
            </a:r>
            <a:r>
              <a:rPr spc="5" dirty="0">
                <a:latin typeface="Arial"/>
                <a:cs typeface="Arial"/>
              </a:rPr>
              <a:t>c</a:t>
            </a:r>
            <a:r>
              <a:rPr dirty="0">
                <a:latin typeface="Arial"/>
                <a:cs typeface="Arial"/>
              </a:rPr>
              <a:t>h</a:t>
            </a:r>
            <a:r>
              <a:rPr spc="-10" dirty="0">
                <a:latin typeface="Arial"/>
                <a:cs typeface="Arial"/>
              </a:rPr>
              <a:t>i</a:t>
            </a:r>
            <a:r>
              <a:rPr dirty="0">
                <a:latin typeface="Arial"/>
                <a:cs typeface="Arial"/>
              </a:rPr>
              <a:t>ng</a:t>
            </a:r>
            <a:r>
              <a:rPr spc="-10" dirty="0">
                <a:latin typeface="Arial"/>
                <a:cs typeface="Arial"/>
              </a:rPr>
              <a:t> </a:t>
            </a:r>
            <a:r>
              <a:rPr spc="5" dirty="0">
                <a:latin typeface="Arial"/>
                <a:cs typeface="Arial"/>
              </a:rPr>
              <a:t>v</a:t>
            </a:r>
            <a:r>
              <a:rPr dirty="0">
                <a:latin typeface="Arial"/>
                <a:cs typeface="Arial"/>
              </a:rPr>
              <a:t>ia</a:t>
            </a:r>
            <a:r>
              <a:rPr spc="-10" dirty="0">
                <a:latin typeface="Arial"/>
                <a:cs typeface="Arial"/>
              </a:rPr>
              <a:t> </a:t>
            </a:r>
            <a:r>
              <a:rPr dirty="0">
                <a:latin typeface="Arial"/>
                <a:cs typeface="Arial"/>
              </a:rPr>
              <a:t>LAC </a:t>
            </a:r>
            <a:r>
              <a:rPr spc="5" dirty="0">
                <a:latin typeface="Arial"/>
                <a:cs typeface="Arial"/>
              </a:rPr>
              <a:t>m</a:t>
            </a:r>
            <a:r>
              <a:rPr spc="-10" dirty="0">
                <a:latin typeface="Arial"/>
                <a:cs typeface="Arial"/>
              </a:rPr>
              <a:t>u</a:t>
            </a:r>
            <a:r>
              <a:rPr spc="5" dirty="0">
                <a:latin typeface="Arial"/>
                <a:cs typeface="Arial"/>
              </a:rPr>
              <a:t>s</a:t>
            </a:r>
            <a:r>
              <a:rPr dirty="0">
                <a:latin typeface="Arial"/>
                <a:cs typeface="Arial"/>
              </a:rPr>
              <a:t>t re</a:t>
            </a:r>
            <a:r>
              <a:rPr spc="-10" dirty="0">
                <a:latin typeface="Arial"/>
                <a:cs typeface="Arial"/>
              </a:rPr>
              <a:t>f</a:t>
            </a:r>
            <a:r>
              <a:rPr dirty="0">
                <a:latin typeface="Arial"/>
                <a:cs typeface="Arial"/>
              </a:rPr>
              <a:t>le</a:t>
            </a:r>
            <a:r>
              <a:rPr spc="-10" dirty="0">
                <a:latin typeface="Arial"/>
                <a:cs typeface="Arial"/>
              </a:rPr>
              <a:t>c</a:t>
            </a:r>
            <a:r>
              <a:rPr dirty="0">
                <a:latin typeface="Arial"/>
                <a:cs typeface="Arial"/>
              </a:rPr>
              <a:t>t the</a:t>
            </a:r>
            <a:r>
              <a:rPr spc="-10" dirty="0">
                <a:latin typeface="Arial"/>
                <a:cs typeface="Arial"/>
              </a:rPr>
              <a:t> </a:t>
            </a:r>
            <a:r>
              <a:rPr dirty="0">
                <a:latin typeface="Arial"/>
                <a:cs typeface="Arial"/>
              </a:rPr>
              <a:t>te</a:t>
            </a:r>
            <a:r>
              <a:rPr spc="-10" dirty="0">
                <a:latin typeface="Arial"/>
                <a:cs typeface="Arial"/>
              </a:rPr>
              <a:t>a</a:t>
            </a:r>
            <a:r>
              <a:rPr spc="5" dirty="0">
                <a:latin typeface="Arial"/>
                <a:cs typeface="Arial"/>
              </a:rPr>
              <a:t>c</a:t>
            </a:r>
            <a:r>
              <a:rPr dirty="0">
                <a:latin typeface="Arial"/>
                <a:cs typeface="Arial"/>
              </a:rPr>
              <a:t>h</a:t>
            </a:r>
            <a:r>
              <a:rPr spc="-10" dirty="0">
                <a:latin typeface="Arial"/>
                <a:cs typeface="Arial"/>
              </a:rPr>
              <a:t>i</a:t>
            </a:r>
            <a:r>
              <a:rPr dirty="0">
                <a:latin typeface="Arial"/>
                <a:cs typeface="Arial"/>
              </a:rPr>
              <a:t>n</a:t>
            </a:r>
            <a:r>
              <a:rPr spc="20" dirty="0">
                <a:latin typeface="Arial"/>
                <a:cs typeface="Arial"/>
              </a:rPr>
              <a:t>g</a:t>
            </a:r>
            <a:r>
              <a:rPr dirty="0">
                <a:latin typeface="Arial"/>
                <a:cs typeface="Arial"/>
              </a:rPr>
              <a:t>-</a:t>
            </a:r>
            <a:r>
              <a:rPr spc="-10" dirty="0">
                <a:latin typeface="Arial"/>
                <a:cs typeface="Arial"/>
              </a:rPr>
              <a:t>l</a:t>
            </a:r>
            <a:r>
              <a:rPr dirty="0">
                <a:latin typeface="Arial"/>
                <a:cs typeface="Arial"/>
              </a:rPr>
              <a:t>ear</a:t>
            </a:r>
            <a:r>
              <a:rPr spc="-10" dirty="0">
                <a:latin typeface="Arial"/>
                <a:cs typeface="Arial"/>
              </a:rPr>
              <a:t>n</a:t>
            </a:r>
            <a:r>
              <a:rPr dirty="0">
                <a:latin typeface="Arial"/>
                <a:cs typeface="Arial"/>
              </a:rPr>
              <a:t>ing</a:t>
            </a:r>
            <a:r>
              <a:rPr spc="-10" dirty="0">
                <a:latin typeface="Arial"/>
                <a:cs typeface="Arial"/>
              </a:rPr>
              <a:t> </a:t>
            </a:r>
            <a:r>
              <a:rPr dirty="0">
                <a:latin typeface="Arial"/>
                <a:cs typeface="Arial"/>
              </a:rPr>
              <a:t>pro</a:t>
            </a:r>
            <a:r>
              <a:rPr spc="-10" dirty="0">
                <a:latin typeface="Arial"/>
                <a:cs typeface="Arial"/>
              </a:rPr>
              <a:t>c</a:t>
            </a:r>
            <a:r>
              <a:rPr dirty="0">
                <a:latin typeface="Arial"/>
                <a:cs typeface="Arial"/>
              </a:rPr>
              <a:t>e</a:t>
            </a:r>
            <a:r>
              <a:rPr spc="-10" dirty="0">
                <a:latin typeface="Arial"/>
                <a:cs typeface="Arial"/>
              </a:rPr>
              <a:t>s</a:t>
            </a:r>
            <a:r>
              <a:rPr dirty="0">
                <a:latin typeface="Arial"/>
                <a:cs typeface="Arial"/>
              </a:rPr>
              <a:t>s</a:t>
            </a:r>
            <a:r>
              <a:rPr spc="5" dirty="0">
                <a:latin typeface="Arial"/>
                <a:cs typeface="Arial"/>
              </a:rPr>
              <a:t> i</a:t>
            </a:r>
            <a:r>
              <a:rPr dirty="0">
                <a:latin typeface="Arial"/>
                <a:cs typeface="Arial"/>
              </a:rPr>
              <a:t>n</a:t>
            </a:r>
            <a:r>
              <a:rPr spc="-10" dirty="0">
                <a:latin typeface="Arial"/>
                <a:cs typeface="Arial"/>
              </a:rPr>
              <a:t> </a:t>
            </a:r>
            <a:r>
              <a:rPr dirty="0">
                <a:latin typeface="Arial"/>
                <a:cs typeface="Arial"/>
              </a:rPr>
              <a:t>the</a:t>
            </a:r>
            <a:r>
              <a:rPr spc="-10" dirty="0">
                <a:latin typeface="Arial"/>
                <a:cs typeface="Arial"/>
              </a:rPr>
              <a:t> </a:t>
            </a:r>
            <a:r>
              <a:rPr spc="5" dirty="0">
                <a:latin typeface="Arial"/>
                <a:cs typeface="Arial"/>
              </a:rPr>
              <a:t>s</a:t>
            </a:r>
            <a:r>
              <a:rPr dirty="0">
                <a:latin typeface="Arial"/>
                <a:cs typeface="Arial"/>
              </a:rPr>
              <a:t>a</a:t>
            </a:r>
            <a:r>
              <a:rPr spc="-10" dirty="0">
                <a:latin typeface="Arial"/>
                <a:cs typeface="Arial"/>
              </a:rPr>
              <a:t>i</a:t>
            </a:r>
            <a:r>
              <a:rPr dirty="0">
                <a:latin typeface="Arial"/>
                <a:cs typeface="Arial"/>
              </a:rPr>
              <a:t>d </a:t>
            </a:r>
            <a:r>
              <a:rPr spc="-5" dirty="0">
                <a:latin typeface="Arial"/>
                <a:cs typeface="Arial"/>
              </a:rPr>
              <a:t>m</a:t>
            </a:r>
            <a:r>
              <a:rPr dirty="0">
                <a:latin typeface="Arial"/>
                <a:cs typeface="Arial"/>
              </a:rPr>
              <a:t>od</a:t>
            </a:r>
            <a:r>
              <a:rPr spc="-10" dirty="0">
                <a:latin typeface="Arial"/>
                <a:cs typeface="Arial"/>
              </a:rPr>
              <a:t>a</a:t>
            </a:r>
            <a:r>
              <a:rPr dirty="0">
                <a:latin typeface="Arial"/>
                <a:cs typeface="Arial"/>
              </a:rPr>
              <a:t>li</a:t>
            </a:r>
            <a:r>
              <a:rPr spc="-10" dirty="0">
                <a:latin typeface="Arial"/>
                <a:cs typeface="Arial"/>
              </a:rPr>
              <a:t>t</a:t>
            </a:r>
            <a:r>
              <a:rPr spc="5" dirty="0">
                <a:latin typeface="Arial"/>
                <a:cs typeface="Arial"/>
              </a:rPr>
              <a:t>y</a:t>
            </a:r>
            <a:r>
              <a:rPr dirty="0">
                <a:latin typeface="Arial"/>
                <a:cs typeface="Arial"/>
              </a:rPr>
              <a:t>.</a:t>
            </a:r>
            <a:r>
              <a:rPr spc="-10" dirty="0">
                <a:latin typeface="Arial"/>
                <a:cs typeface="Arial"/>
              </a:rPr>
              <a:t> </a:t>
            </a:r>
            <a:r>
              <a:rPr dirty="0">
                <a:latin typeface="Arial"/>
                <a:cs typeface="Arial"/>
              </a:rPr>
              <a:t>The </a:t>
            </a:r>
            <a:r>
              <a:rPr spc="5" dirty="0">
                <a:latin typeface="Arial"/>
                <a:cs typeface="Arial"/>
              </a:rPr>
              <a:t>M</a:t>
            </a:r>
            <a:r>
              <a:rPr spc="-5" dirty="0">
                <a:latin typeface="Arial"/>
                <a:cs typeface="Arial"/>
              </a:rPr>
              <a:t>O</a:t>
            </a:r>
            <a:r>
              <a:rPr dirty="0">
                <a:latin typeface="Arial"/>
                <a:cs typeface="Arial"/>
              </a:rPr>
              <a:t>V (C</a:t>
            </a:r>
            <a:r>
              <a:rPr spc="-5" dirty="0">
                <a:latin typeface="Arial"/>
                <a:cs typeface="Arial"/>
              </a:rPr>
              <a:t>O</a:t>
            </a:r>
            <a:r>
              <a:rPr dirty="0">
                <a:latin typeface="Arial"/>
                <a:cs typeface="Arial"/>
              </a:rPr>
              <a:t>T r</a:t>
            </a:r>
            <a:r>
              <a:rPr spc="-10" dirty="0">
                <a:latin typeface="Arial"/>
                <a:cs typeface="Arial"/>
              </a:rPr>
              <a:t>a</a:t>
            </a:r>
            <a:r>
              <a:rPr dirty="0">
                <a:latin typeface="Arial"/>
                <a:cs typeface="Arial"/>
              </a:rPr>
              <a:t>t</a:t>
            </a:r>
            <a:r>
              <a:rPr spc="5" dirty="0">
                <a:latin typeface="Arial"/>
                <a:cs typeface="Arial"/>
              </a:rPr>
              <a:t>i</a:t>
            </a:r>
            <a:r>
              <a:rPr dirty="0">
                <a:latin typeface="Arial"/>
                <a:cs typeface="Arial"/>
              </a:rPr>
              <a:t>ng</a:t>
            </a:r>
            <a:r>
              <a:rPr spc="-10" dirty="0">
                <a:latin typeface="Arial"/>
                <a:cs typeface="Arial"/>
              </a:rPr>
              <a:t> </a:t>
            </a:r>
            <a:r>
              <a:rPr spc="5" dirty="0">
                <a:latin typeface="Arial"/>
                <a:cs typeface="Arial"/>
              </a:rPr>
              <a:t>s</a:t>
            </a:r>
            <a:r>
              <a:rPr spc="-10" dirty="0">
                <a:latin typeface="Arial"/>
                <a:cs typeface="Arial"/>
              </a:rPr>
              <a:t>h</a:t>
            </a:r>
            <a:r>
              <a:rPr dirty="0">
                <a:latin typeface="Arial"/>
                <a:cs typeface="Arial"/>
              </a:rPr>
              <a:t>eet</a:t>
            </a:r>
            <a:r>
              <a:rPr spc="-10" dirty="0">
                <a:latin typeface="Arial"/>
                <a:cs typeface="Arial"/>
              </a:rPr>
              <a:t> o</a:t>
            </a:r>
            <a:r>
              <a:rPr dirty="0">
                <a:latin typeface="Arial"/>
                <a:cs typeface="Arial"/>
              </a:rPr>
              <a:t>r </a:t>
            </a:r>
            <a:r>
              <a:rPr spc="5" dirty="0">
                <a:latin typeface="Arial"/>
                <a:cs typeface="Arial"/>
              </a:rPr>
              <a:t>i</a:t>
            </a:r>
            <a:r>
              <a:rPr dirty="0">
                <a:latin typeface="Arial"/>
                <a:cs typeface="Arial"/>
              </a:rPr>
              <a:t>nte</a:t>
            </a:r>
            <a:r>
              <a:rPr spc="30" dirty="0">
                <a:latin typeface="Arial"/>
                <a:cs typeface="Arial"/>
              </a:rPr>
              <a:t>r</a:t>
            </a:r>
            <a:r>
              <a:rPr spc="-15" dirty="0">
                <a:latin typeface="Arial"/>
                <a:cs typeface="Arial"/>
              </a:rPr>
              <a:t>-</a:t>
            </a:r>
            <a:r>
              <a:rPr dirty="0">
                <a:latin typeface="Arial"/>
                <a:cs typeface="Arial"/>
              </a:rPr>
              <a:t>ob</a:t>
            </a:r>
            <a:r>
              <a:rPr spc="-10" dirty="0">
                <a:latin typeface="Arial"/>
                <a:cs typeface="Arial"/>
              </a:rPr>
              <a:t>s</a:t>
            </a:r>
            <a:r>
              <a:rPr dirty="0">
                <a:latin typeface="Arial"/>
                <a:cs typeface="Arial"/>
              </a:rPr>
              <a:t>er</a:t>
            </a:r>
            <a:r>
              <a:rPr spc="5" dirty="0">
                <a:latin typeface="Arial"/>
                <a:cs typeface="Arial"/>
              </a:rPr>
              <a:t>v</a:t>
            </a:r>
            <a:r>
              <a:rPr dirty="0">
                <a:latin typeface="Arial"/>
                <a:cs typeface="Arial"/>
              </a:rPr>
              <a:t>er</a:t>
            </a:r>
            <a:r>
              <a:rPr spc="-15" dirty="0">
                <a:latin typeface="Arial"/>
                <a:cs typeface="Arial"/>
              </a:rPr>
              <a:t> </a:t>
            </a:r>
            <a:r>
              <a:rPr dirty="0">
                <a:latin typeface="Arial"/>
                <a:cs typeface="Arial"/>
              </a:rPr>
              <a:t>ag</a:t>
            </a:r>
            <a:r>
              <a:rPr spc="-15" dirty="0">
                <a:latin typeface="Arial"/>
                <a:cs typeface="Arial"/>
              </a:rPr>
              <a:t>r</a:t>
            </a:r>
            <a:r>
              <a:rPr dirty="0">
                <a:latin typeface="Arial"/>
                <a:cs typeface="Arial"/>
              </a:rPr>
              <a:t>ee</a:t>
            </a:r>
            <a:r>
              <a:rPr spc="-10" dirty="0">
                <a:latin typeface="Arial"/>
                <a:cs typeface="Arial"/>
              </a:rPr>
              <a:t>m</a:t>
            </a:r>
            <a:r>
              <a:rPr dirty="0">
                <a:latin typeface="Arial"/>
                <a:cs typeface="Arial"/>
              </a:rPr>
              <a:t>ent </a:t>
            </a:r>
            <a:r>
              <a:rPr spc="-10" dirty="0">
                <a:latin typeface="Arial"/>
                <a:cs typeface="Arial"/>
              </a:rPr>
              <a:t>f</a:t>
            </a:r>
            <a:r>
              <a:rPr dirty="0">
                <a:latin typeface="Arial"/>
                <a:cs typeface="Arial"/>
              </a:rPr>
              <a:t>o</a:t>
            </a:r>
            <a:r>
              <a:rPr spc="-15" dirty="0">
                <a:latin typeface="Arial"/>
                <a:cs typeface="Arial"/>
              </a:rPr>
              <a:t>r</a:t>
            </a:r>
            <a:r>
              <a:rPr spc="5" dirty="0">
                <a:latin typeface="Arial"/>
                <a:cs typeface="Arial"/>
              </a:rPr>
              <a:t>m</a:t>
            </a:r>
            <a:r>
              <a:rPr dirty="0">
                <a:latin typeface="Arial"/>
                <a:cs typeface="Arial"/>
              </a:rPr>
              <a:t>) </a:t>
            </a:r>
            <a:r>
              <a:rPr spc="5" dirty="0">
                <a:latin typeface="Arial"/>
                <a:cs typeface="Arial"/>
              </a:rPr>
              <a:t>s</a:t>
            </a:r>
            <a:r>
              <a:rPr spc="-10" dirty="0">
                <a:latin typeface="Arial"/>
                <a:cs typeface="Arial"/>
              </a:rPr>
              <a:t>h</a:t>
            </a:r>
            <a:r>
              <a:rPr dirty="0">
                <a:latin typeface="Arial"/>
                <a:cs typeface="Arial"/>
              </a:rPr>
              <a:t>all</a:t>
            </a:r>
            <a:r>
              <a:rPr spc="-10" dirty="0">
                <a:latin typeface="Arial"/>
                <a:cs typeface="Arial"/>
              </a:rPr>
              <a:t> </a:t>
            </a:r>
            <a:r>
              <a:rPr dirty="0">
                <a:latin typeface="Arial"/>
                <a:cs typeface="Arial"/>
              </a:rPr>
              <a:t>a</a:t>
            </a:r>
            <a:r>
              <a:rPr spc="-10" dirty="0">
                <a:latin typeface="Arial"/>
                <a:cs typeface="Arial"/>
              </a:rPr>
              <a:t>l</a:t>
            </a:r>
            <a:r>
              <a:rPr spc="5" dirty="0">
                <a:latin typeface="Arial"/>
                <a:cs typeface="Arial"/>
              </a:rPr>
              <a:t>s</a:t>
            </a:r>
            <a:r>
              <a:rPr dirty="0">
                <a:latin typeface="Arial"/>
                <a:cs typeface="Arial"/>
              </a:rPr>
              <a:t>o be </a:t>
            </a:r>
            <a:r>
              <a:rPr spc="-5" dirty="0">
                <a:latin typeface="Arial"/>
                <a:cs typeface="Arial"/>
              </a:rPr>
              <a:t>c</a:t>
            </a:r>
            <a:r>
              <a:rPr dirty="0">
                <a:latin typeface="Arial"/>
                <a:cs typeface="Arial"/>
              </a:rPr>
              <a:t>o</a:t>
            </a:r>
            <a:r>
              <a:rPr spc="5" dirty="0">
                <a:latin typeface="Arial"/>
                <a:cs typeface="Arial"/>
              </a:rPr>
              <a:t>m</a:t>
            </a:r>
            <a:r>
              <a:rPr spc="-10" dirty="0">
                <a:latin typeface="Arial"/>
                <a:cs typeface="Arial"/>
              </a:rPr>
              <a:t>p</a:t>
            </a:r>
            <a:r>
              <a:rPr dirty="0">
                <a:latin typeface="Arial"/>
                <a:cs typeface="Arial"/>
              </a:rPr>
              <a:t>le</a:t>
            </a:r>
            <a:r>
              <a:rPr spc="-10" dirty="0">
                <a:latin typeface="Arial"/>
                <a:cs typeface="Arial"/>
              </a:rPr>
              <a:t>m</a:t>
            </a:r>
            <a:r>
              <a:rPr dirty="0">
                <a:latin typeface="Arial"/>
                <a:cs typeface="Arial"/>
              </a:rPr>
              <a:t>ent</a:t>
            </a:r>
            <a:r>
              <a:rPr spc="-10" dirty="0">
                <a:latin typeface="Arial"/>
                <a:cs typeface="Arial"/>
              </a:rPr>
              <a:t>e</a:t>
            </a:r>
            <a:r>
              <a:rPr dirty="0">
                <a:latin typeface="Arial"/>
                <a:cs typeface="Arial"/>
              </a:rPr>
              <a:t>d wi</a:t>
            </a:r>
            <a:r>
              <a:rPr spc="-10" dirty="0">
                <a:latin typeface="Arial"/>
                <a:cs typeface="Arial"/>
              </a:rPr>
              <a:t>t</a:t>
            </a:r>
            <a:r>
              <a:rPr dirty="0">
                <a:latin typeface="Arial"/>
                <a:cs typeface="Arial"/>
              </a:rPr>
              <a:t>h a</a:t>
            </a:r>
            <a:r>
              <a:rPr spc="-10" dirty="0">
                <a:latin typeface="Arial"/>
                <a:cs typeface="Arial"/>
              </a:rPr>
              <a:t>n</a:t>
            </a:r>
            <a:r>
              <a:rPr dirty="0">
                <a:latin typeface="Arial"/>
                <a:cs typeface="Arial"/>
              </a:rPr>
              <a:t>y</a:t>
            </a:r>
            <a:r>
              <a:rPr spc="5" dirty="0">
                <a:latin typeface="Arial"/>
                <a:cs typeface="Arial"/>
              </a:rPr>
              <a:t> </a:t>
            </a:r>
            <a:r>
              <a:rPr dirty="0">
                <a:latin typeface="Arial"/>
                <a:cs typeface="Arial"/>
              </a:rPr>
              <a:t>a</a:t>
            </a:r>
            <a:r>
              <a:rPr spc="-10" dirty="0">
                <a:latin typeface="Arial"/>
                <a:cs typeface="Arial"/>
              </a:rPr>
              <a:t>n</a:t>
            </a:r>
            <a:r>
              <a:rPr dirty="0">
                <a:latin typeface="Arial"/>
                <a:cs typeface="Arial"/>
              </a:rPr>
              <a:t>notat</a:t>
            </a:r>
            <a:r>
              <a:rPr spc="-10" dirty="0">
                <a:latin typeface="Arial"/>
                <a:cs typeface="Arial"/>
              </a:rPr>
              <a:t>e</a:t>
            </a:r>
            <a:r>
              <a:rPr dirty="0">
                <a:latin typeface="Arial"/>
                <a:cs typeface="Arial"/>
              </a:rPr>
              <a:t>d d</a:t>
            </a:r>
            <a:r>
              <a:rPr spc="-10" dirty="0">
                <a:latin typeface="Arial"/>
                <a:cs typeface="Arial"/>
              </a:rPr>
              <a:t>o</a:t>
            </a:r>
            <a:r>
              <a:rPr spc="5" dirty="0">
                <a:latin typeface="Arial"/>
                <a:cs typeface="Arial"/>
              </a:rPr>
              <a:t>c</a:t>
            </a:r>
            <a:r>
              <a:rPr spc="-10" dirty="0">
                <a:latin typeface="Arial"/>
                <a:cs typeface="Arial"/>
              </a:rPr>
              <a:t>u</a:t>
            </a:r>
            <a:r>
              <a:rPr spc="5" dirty="0">
                <a:latin typeface="Arial"/>
                <a:cs typeface="Arial"/>
              </a:rPr>
              <a:t>m</a:t>
            </a:r>
            <a:r>
              <a:rPr dirty="0">
                <a:latin typeface="Arial"/>
                <a:cs typeface="Arial"/>
              </a:rPr>
              <a:t>e</a:t>
            </a:r>
            <a:r>
              <a:rPr spc="-10" dirty="0">
                <a:latin typeface="Arial"/>
                <a:cs typeface="Arial"/>
              </a:rPr>
              <a:t>n</a:t>
            </a:r>
            <a:r>
              <a:rPr dirty="0">
                <a:latin typeface="Arial"/>
                <a:cs typeface="Arial"/>
              </a:rPr>
              <a:t>t (e.</a:t>
            </a:r>
            <a:r>
              <a:rPr spc="-10" dirty="0">
                <a:latin typeface="Arial"/>
                <a:cs typeface="Arial"/>
              </a:rPr>
              <a:t>g</a:t>
            </a:r>
            <a:r>
              <a:rPr dirty="0">
                <a:latin typeface="Arial"/>
                <a:cs typeface="Arial"/>
              </a:rPr>
              <a:t>., </a:t>
            </a:r>
            <a:r>
              <a:rPr spc="-5" dirty="0">
                <a:latin typeface="Arial"/>
                <a:cs typeface="Arial"/>
              </a:rPr>
              <a:t>m</a:t>
            </a:r>
            <a:r>
              <a:rPr dirty="0">
                <a:latin typeface="Arial"/>
                <a:cs typeface="Arial"/>
              </a:rPr>
              <a:t>od</a:t>
            </a:r>
            <a:r>
              <a:rPr spc="-10" dirty="0">
                <a:latin typeface="Arial"/>
                <a:cs typeface="Arial"/>
              </a:rPr>
              <a:t>ul</a:t>
            </a:r>
            <a:r>
              <a:rPr dirty="0">
                <a:latin typeface="Arial"/>
                <a:cs typeface="Arial"/>
              </a:rPr>
              <a:t>e, </a:t>
            </a:r>
            <a:r>
              <a:rPr spc="-10" dirty="0">
                <a:latin typeface="Arial"/>
                <a:cs typeface="Arial"/>
              </a:rPr>
              <a:t>s</a:t>
            </a:r>
            <a:r>
              <a:rPr spc="5" dirty="0">
                <a:latin typeface="Arial"/>
                <a:cs typeface="Arial"/>
              </a:rPr>
              <a:t>c</a:t>
            </a:r>
            <a:r>
              <a:rPr dirty="0">
                <a:latin typeface="Arial"/>
                <a:cs typeface="Arial"/>
              </a:rPr>
              <a:t>ree</a:t>
            </a:r>
            <a:r>
              <a:rPr spc="-10" dirty="0">
                <a:latin typeface="Arial"/>
                <a:cs typeface="Arial"/>
              </a:rPr>
              <a:t>n</a:t>
            </a:r>
            <a:r>
              <a:rPr spc="5" dirty="0">
                <a:latin typeface="Arial"/>
                <a:cs typeface="Arial"/>
              </a:rPr>
              <a:t>s</a:t>
            </a:r>
            <a:r>
              <a:rPr spc="-10" dirty="0">
                <a:latin typeface="Arial"/>
                <a:cs typeface="Arial"/>
              </a:rPr>
              <a:t>h</a:t>
            </a:r>
            <a:r>
              <a:rPr dirty="0">
                <a:latin typeface="Arial"/>
                <a:cs typeface="Arial"/>
              </a:rPr>
              <a:t>ot of</a:t>
            </a:r>
            <a:r>
              <a:rPr spc="-10" dirty="0">
                <a:latin typeface="Arial"/>
                <a:cs typeface="Arial"/>
              </a:rPr>
              <a:t> </a:t>
            </a:r>
            <a:r>
              <a:rPr dirty="0">
                <a:latin typeface="Arial"/>
                <a:cs typeface="Arial"/>
              </a:rPr>
              <a:t>i</a:t>
            </a:r>
            <a:r>
              <a:rPr spc="-10" dirty="0">
                <a:latin typeface="Arial"/>
                <a:cs typeface="Arial"/>
              </a:rPr>
              <a:t>n</a:t>
            </a:r>
            <a:r>
              <a:rPr spc="5" dirty="0">
                <a:latin typeface="Arial"/>
                <a:cs typeface="Arial"/>
              </a:rPr>
              <a:t>s</a:t>
            </a:r>
            <a:r>
              <a:rPr dirty="0">
                <a:latin typeface="Arial"/>
                <a:cs typeface="Arial"/>
              </a:rPr>
              <a:t>tant</a:t>
            </a:r>
            <a:r>
              <a:rPr spc="-10" dirty="0">
                <a:latin typeface="Arial"/>
                <a:cs typeface="Arial"/>
              </a:rPr>
              <a:t> </a:t>
            </a:r>
            <a:r>
              <a:rPr spc="5" dirty="0">
                <a:latin typeface="Arial"/>
                <a:cs typeface="Arial"/>
              </a:rPr>
              <a:t>m</a:t>
            </a:r>
            <a:r>
              <a:rPr spc="-10" dirty="0">
                <a:latin typeface="Arial"/>
                <a:cs typeface="Arial"/>
              </a:rPr>
              <a:t>e</a:t>
            </a:r>
            <a:r>
              <a:rPr spc="5" dirty="0">
                <a:latin typeface="Arial"/>
                <a:cs typeface="Arial"/>
              </a:rPr>
              <a:t>s</a:t>
            </a:r>
            <a:r>
              <a:rPr spc="-10" dirty="0">
                <a:latin typeface="Arial"/>
                <a:cs typeface="Arial"/>
              </a:rPr>
              <a:t>sa</a:t>
            </a:r>
            <a:r>
              <a:rPr dirty="0">
                <a:latin typeface="Arial"/>
                <a:cs typeface="Arial"/>
              </a:rPr>
              <a:t>ging,</a:t>
            </a:r>
            <a:r>
              <a:rPr spc="-10" dirty="0">
                <a:latin typeface="Arial"/>
                <a:cs typeface="Arial"/>
              </a:rPr>
              <a:t> </a:t>
            </a:r>
            <a:r>
              <a:rPr dirty="0">
                <a:latin typeface="Arial"/>
                <a:cs typeface="Arial"/>
              </a:rPr>
              <a:t>no</a:t>
            </a:r>
            <a:r>
              <a:rPr spc="-10" dirty="0">
                <a:latin typeface="Arial"/>
                <a:cs typeface="Arial"/>
              </a:rPr>
              <a:t>t</a:t>
            </a:r>
            <a:r>
              <a:rPr dirty="0">
                <a:latin typeface="Arial"/>
                <a:cs typeface="Arial"/>
              </a:rPr>
              <a:t>e/s</a:t>
            </a:r>
            <a:r>
              <a:rPr spc="-5" dirty="0">
                <a:latin typeface="Arial"/>
                <a:cs typeface="Arial"/>
              </a:rPr>
              <a:t> </a:t>
            </a:r>
            <a:r>
              <a:rPr spc="5" dirty="0">
                <a:latin typeface="Arial"/>
                <a:cs typeface="Arial"/>
              </a:rPr>
              <a:t>s</a:t>
            </a:r>
            <a:r>
              <a:rPr dirty="0">
                <a:latin typeface="Arial"/>
                <a:cs typeface="Arial"/>
              </a:rPr>
              <a:t>ho</a:t>
            </a:r>
            <a:r>
              <a:rPr spc="30" dirty="0">
                <a:latin typeface="Arial"/>
                <a:cs typeface="Arial"/>
              </a:rPr>
              <a:t>w</a:t>
            </a:r>
            <a:r>
              <a:rPr dirty="0">
                <a:latin typeface="Arial"/>
                <a:cs typeface="Arial"/>
              </a:rPr>
              <a:t>ing</a:t>
            </a:r>
            <a:r>
              <a:rPr spc="-10" dirty="0">
                <a:latin typeface="Arial"/>
                <a:cs typeface="Arial"/>
              </a:rPr>
              <a:t> </a:t>
            </a:r>
            <a:r>
              <a:rPr dirty="0">
                <a:latin typeface="Arial"/>
                <a:cs typeface="Arial"/>
              </a:rPr>
              <a:t>in</a:t>
            </a:r>
            <a:r>
              <a:rPr spc="-10" dirty="0">
                <a:latin typeface="Arial"/>
                <a:cs typeface="Arial"/>
              </a:rPr>
              <a:t>s</a:t>
            </a:r>
            <a:r>
              <a:rPr dirty="0">
                <a:latin typeface="Arial"/>
                <a:cs typeface="Arial"/>
              </a:rPr>
              <a:t>tru</a:t>
            </a:r>
            <a:r>
              <a:rPr spc="-10" dirty="0">
                <a:latin typeface="Arial"/>
                <a:cs typeface="Arial"/>
              </a:rPr>
              <a:t>c</a:t>
            </a:r>
            <a:r>
              <a:rPr dirty="0">
                <a:latin typeface="Arial"/>
                <a:cs typeface="Arial"/>
              </a:rPr>
              <a:t>t</a:t>
            </a:r>
            <a:r>
              <a:rPr spc="5" dirty="0">
                <a:latin typeface="Arial"/>
                <a:cs typeface="Arial"/>
              </a:rPr>
              <a:t>i</a:t>
            </a:r>
            <a:r>
              <a:rPr spc="-10" dirty="0">
                <a:latin typeface="Arial"/>
                <a:cs typeface="Arial"/>
              </a:rPr>
              <a:t>o</a:t>
            </a:r>
            <a:r>
              <a:rPr dirty="0">
                <a:latin typeface="Arial"/>
                <a:cs typeface="Arial"/>
              </a:rPr>
              <a:t>n</a:t>
            </a:r>
            <a:r>
              <a:rPr spc="5" dirty="0">
                <a:latin typeface="Arial"/>
                <a:cs typeface="Arial"/>
              </a:rPr>
              <a:t>s</a:t>
            </a:r>
            <a:r>
              <a:rPr dirty="0">
                <a:latin typeface="Arial"/>
                <a:cs typeface="Arial"/>
              </a:rPr>
              <a:t>, </a:t>
            </a:r>
            <a:r>
              <a:rPr spc="-10" dirty="0">
                <a:latin typeface="Arial"/>
                <a:cs typeface="Arial"/>
              </a:rPr>
              <a:t>n</a:t>
            </a:r>
            <a:r>
              <a:rPr dirty="0">
                <a:latin typeface="Arial"/>
                <a:cs typeface="Arial"/>
              </a:rPr>
              <a:t>arra</a:t>
            </a:r>
            <a:r>
              <a:rPr spc="-10" dirty="0">
                <a:latin typeface="Arial"/>
                <a:cs typeface="Arial"/>
              </a:rPr>
              <a:t>t</a:t>
            </a:r>
            <a:r>
              <a:rPr dirty="0">
                <a:latin typeface="Arial"/>
                <a:cs typeface="Arial"/>
              </a:rPr>
              <a:t>i</a:t>
            </a:r>
            <a:r>
              <a:rPr spc="5" dirty="0">
                <a:latin typeface="Arial"/>
                <a:cs typeface="Arial"/>
              </a:rPr>
              <a:t>v</a:t>
            </a:r>
            <a:r>
              <a:rPr dirty="0">
                <a:latin typeface="Arial"/>
                <a:cs typeface="Arial"/>
              </a:rPr>
              <a:t>e)</a:t>
            </a:r>
            <a:r>
              <a:rPr spc="-10" dirty="0">
                <a:latin typeface="Arial"/>
                <a:cs typeface="Arial"/>
              </a:rPr>
              <a:t> </a:t>
            </a:r>
            <a:r>
              <a:rPr dirty="0">
                <a:latin typeface="Arial"/>
                <a:cs typeface="Arial"/>
              </a:rPr>
              <a:t>in</a:t>
            </a:r>
            <a:r>
              <a:rPr spc="-10" dirty="0">
                <a:latin typeface="Arial"/>
                <a:cs typeface="Arial"/>
              </a:rPr>
              <a:t>d</a:t>
            </a:r>
            <a:r>
              <a:rPr dirty="0">
                <a:latin typeface="Arial"/>
                <a:cs typeface="Arial"/>
              </a:rPr>
              <a:t>i</a:t>
            </a:r>
            <a:r>
              <a:rPr spc="5" dirty="0">
                <a:latin typeface="Arial"/>
                <a:cs typeface="Arial"/>
              </a:rPr>
              <a:t>c</a:t>
            </a:r>
            <a:r>
              <a:rPr spc="-10" dirty="0">
                <a:latin typeface="Arial"/>
                <a:cs typeface="Arial"/>
              </a:rPr>
              <a:t>a</a:t>
            </a:r>
            <a:r>
              <a:rPr dirty="0">
                <a:latin typeface="Arial"/>
                <a:cs typeface="Arial"/>
              </a:rPr>
              <a:t>t</a:t>
            </a:r>
            <a:r>
              <a:rPr spc="5" dirty="0">
                <a:latin typeface="Arial"/>
                <a:cs typeface="Arial"/>
              </a:rPr>
              <a:t>i</a:t>
            </a:r>
            <a:r>
              <a:rPr spc="-10" dirty="0">
                <a:latin typeface="Arial"/>
                <a:cs typeface="Arial"/>
              </a:rPr>
              <a:t>n</a:t>
            </a:r>
            <a:r>
              <a:rPr dirty="0">
                <a:latin typeface="Arial"/>
                <a:cs typeface="Arial"/>
              </a:rPr>
              <a:t>g </a:t>
            </a:r>
            <a:r>
              <a:rPr spc="-10" dirty="0">
                <a:latin typeface="Arial"/>
                <a:cs typeface="Arial"/>
              </a:rPr>
              <a:t>o</a:t>
            </a:r>
            <a:r>
              <a:rPr spc="5" dirty="0">
                <a:latin typeface="Arial"/>
                <a:cs typeface="Arial"/>
              </a:rPr>
              <a:t>cc</a:t>
            </a:r>
            <a:r>
              <a:rPr dirty="0">
                <a:latin typeface="Arial"/>
                <a:cs typeface="Arial"/>
              </a:rPr>
              <a:t>ur</a:t>
            </a:r>
            <a:r>
              <a:rPr spc="-15" dirty="0">
                <a:latin typeface="Arial"/>
                <a:cs typeface="Arial"/>
              </a:rPr>
              <a:t>r</a:t>
            </a:r>
            <a:r>
              <a:rPr dirty="0">
                <a:latin typeface="Arial"/>
                <a:cs typeface="Arial"/>
              </a:rPr>
              <a:t>en</a:t>
            </a:r>
            <a:r>
              <a:rPr spc="5" dirty="0">
                <a:latin typeface="Arial"/>
                <a:cs typeface="Arial"/>
              </a:rPr>
              <a:t>c</a:t>
            </a:r>
            <a:r>
              <a:rPr dirty="0">
                <a:latin typeface="Arial"/>
                <a:cs typeface="Arial"/>
              </a:rPr>
              <a:t>e</a:t>
            </a:r>
            <a:r>
              <a:rPr spc="-10" dirty="0">
                <a:latin typeface="Arial"/>
                <a:cs typeface="Arial"/>
              </a:rPr>
              <a:t> </a:t>
            </a:r>
            <a:r>
              <a:rPr dirty="0">
                <a:latin typeface="Arial"/>
                <a:cs typeface="Arial"/>
              </a:rPr>
              <a:t>of </a:t>
            </a:r>
            <a:r>
              <a:rPr spc="-10" dirty="0">
                <a:latin typeface="Arial"/>
                <a:cs typeface="Arial"/>
              </a:rPr>
              <a:t>f</a:t>
            </a:r>
            <a:r>
              <a:rPr dirty="0">
                <a:latin typeface="Arial"/>
                <a:cs typeface="Arial"/>
              </a:rPr>
              <a:t>ol</a:t>
            </a:r>
            <a:r>
              <a:rPr spc="-10" dirty="0">
                <a:latin typeface="Arial"/>
                <a:cs typeface="Arial"/>
              </a:rPr>
              <a:t>l</a:t>
            </a:r>
            <a:r>
              <a:rPr dirty="0">
                <a:latin typeface="Arial"/>
                <a:cs typeface="Arial"/>
              </a:rPr>
              <a:t>ow thr</a:t>
            </a:r>
            <a:r>
              <a:rPr spc="-10" dirty="0">
                <a:latin typeface="Arial"/>
                <a:cs typeface="Arial"/>
              </a:rPr>
              <a:t>o</a:t>
            </a:r>
            <a:r>
              <a:rPr dirty="0">
                <a:latin typeface="Arial"/>
                <a:cs typeface="Arial"/>
              </a:rPr>
              <a:t>ugh,</a:t>
            </a:r>
            <a:r>
              <a:rPr spc="-10" dirty="0">
                <a:latin typeface="Arial"/>
                <a:cs typeface="Arial"/>
              </a:rPr>
              <a:t> </a:t>
            </a:r>
            <a:r>
              <a:rPr spc="5" dirty="0">
                <a:latin typeface="Arial"/>
                <a:cs typeface="Arial"/>
              </a:rPr>
              <a:t>m</a:t>
            </a:r>
            <a:r>
              <a:rPr spc="-10" dirty="0">
                <a:latin typeface="Arial"/>
                <a:cs typeface="Arial"/>
              </a:rPr>
              <a:t>o</a:t>
            </a:r>
            <a:r>
              <a:rPr dirty="0">
                <a:latin typeface="Arial"/>
                <a:cs typeface="Arial"/>
              </a:rPr>
              <a:t>nit</a:t>
            </a:r>
            <a:r>
              <a:rPr spc="-10" dirty="0">
                <a:latin typeface="Arial"/>
                <a:cs typeface="Arial"/>
              </a:rPr>
              <a:t>o</a:t>
            </a:r>
            <a:r>
              <a:rPr dirty="0">
                <a:latin typeface="Arial"/>
                <a:cs typeface="Arial"/>
              </a:rPr>
              <a:t>ring,</a:t>
            </a:r>
            <a:r>
              <a:rPr spc="-10" dirty="0">
                <a:latin typeface="Arial"/>
                <a:cs typeface="Arial"/>
              </a:rPr>
              <a:t> </a:t>
            </a:r>
            <a:r>
              <a:rPr dirty="0">
                <a:latin typeface="Arial"/>
                <a:cs typeface="Arial"/>
              </a:rPr>
              <a:t>et</a:t>
            </a:r>
            <a:r>
              <a:rPr spc="5" dirty="0">
                <a:latin typeface="Arial"/>
                <a:cs typeface="Arial"/>
              </a:rPr>
              <a:t>c</a:t>
            </a:r>
            <a:r>
              <a:rPr dirty="0">
                <a:latin typeface="Arial"/>
                <a:cs typeface="Arial"/>
              </a:rPr>
              <a:t>.</a:t>
            </a:r>
          </a:p>
          <a:p>
            <a:pPr>
              <a:spcBef>
                <a:spcPts val="32"/>
              </a:spcBef>
            </a:pPr>
            <a:endParaRPr sz="2000" dirty="0"/>
          </a:p>
          <a:p>
            <a:pPr marL="12700" marR="450850"/>
            <a:r>
              <a:rPr dirty="0">
                <a:latin typeface="Arial"/>
                <a:cs typeface="Arial"/>
              </a:rPr>
              <a:t>Note: For</a:t>
            </a:r>
            <a:r>
              <a:rPr spc="-15" dirty="0">
                <a:latin typeface="Arial"/>
                <a:cs typeface="Arial"/>
              </a:rPr>
              <a:t> </a:t>
            </a:r>
            <a:r>
              <a:rPr dirty="0">
                <a:latin typeface="Arial"/>
                <a:cs typeface="Arial"/>
              </a:rPr>
              <a:t>th</a:t>
            </a:r>
            <a:r>
              <a:rPr spc="-10" dirty="0">
                <a:latin typeface="Arial"/>
                <a:cs typeface="Arial"/>
              </a:rPr>
              <a:t>i</a:t>
            </a:r>
            <a:r>
              <a:rPr dirty="0">
                <a:latin typeface="Arial"/>
                <a:cs typeface="Arial"/>
              </a:rPr>
              <a:t>s</a:t>
            </a:r>
            <a:r>
              <a:rPr spc="5" dirty="0">
                <a:latin typeface="Arial"/>
                <a:cs typeface="Arial"/>
              </a:rPr>
              <a:t> </a:t>
            </a:r>
            <a:r>
              <a:rPr spc="-10" dirty="0">
                <a:latin typeface="Arial"/>
                <a:cs typeface="Arial"/>
              </a:rPr>
              <a:t>o</a:t>
            </a:r>
            <a:r>
              <a:rPr dirty="0">
                <a:latin typeface="Arial"/>
                <a:cs typeface="Arial"/>
              </a:rPr>
              <a:t>bj</a:t>
            </a:r>
            <a:r>
              <a:rPr spc="-10" dirty="0">
                <a:latin typeface="Arial"/>
                <a:cs typeface="Arial"/>
              </a:rPr>
              <a:t>e</a:t>
            </a:r>
            <a:r>
              <a:rPr spc="5" dirty="0">
                <a:latin typeface="Arial"/>
                <a:cs typeface="Arial"/>
              </a:rPr>
              <a:t>c</a:t>
            </a:r>
            <a:r>
              <a:rPr dirty="0">
                <a:latin typeface="Arial"/>
                <a:cs typeface="Arial"/>
              </a:rPr>
              <a:t>t</a:t>
            </a:r>
            <a:r>
              <a:rPr spc="-10" dirty="0">
                <a:latin typeface="Arial"/>
                <a:cs typeface="Arial"/>
              </a:rPr>
              <a:t>i</a:t>
            </a:r>
            <a:r>
              <a:rPr spc="5" dirty="0">
                <a:latin typeface="Arial"/>
                <a:cs typeface="Arial"/>
              </a:rPr>
              <a:t>v</a:t>
            </a:r>
            <a:r>
              <a:rPr dirty="0">
                <a:latin typeface="Arial"/>
                <a:cs typeface="Arial"/>
              </a:rPr>
              <a:t>e, t</a:t>
            </a:r>
            <a:r>
              <a:rPr spc="-15" dirty="0">
                <a:latin typeface="Arial"/>
                <a:cs typeface="Arial"/>
              </a:rPr>
              <a:t>w</a:t>
            </a:r>
            <a:r>
              <a:rPr dirty="0">
                <a:latin typeface="Arial"/>
                <a:cs typeface="Arial"/>
              </a:rPr>
              <a:t>o </a:t>
            </a:r>
            <a:r>
              <a:rPr spc="-5" dirty="0">
                <a:latin typeface="Arial"/>
                <a:cs typeface="Arial"/>
              </a:rPr>
              <a:t>MO</a:t>
            </a:r>
            <a:r>
              <a:rPr dirty="0">
                <a:latin typeface="Arial"/>
                <a:cs typeface="Arial"/>
              </a:rPr>
              <a:t>Vs are r</a:t>
            </a:r>
            <a:r>
              <a:rPr spc="-10" dirty="0">
                <a:latin typeface="Arial"/>
                <a:cs typeface="Arial"/>
              </a:rPr>
              <a:t>e</a:t>
            </a:r>
            <a:r>
              <a:rPr dirty="0">
                <a:latin typeface="Arial"/>
                <a:cs typeface="Arial"/>
              </a:rPr>
              <a:t>qui</a:t>
            </a:r>
            <a:r>
              <a:rPr spc="-15" dirty="0">
                <a:latin typeface="Arial"/>
                <a:cs typeface="Arial"/>
              </a:rPr>
              <a:t>r</a:t>
            </a:r>
            <a:r>
              <a:rPr dirty="0">
                <a:latin typeface="Arial"/>
                <a:cs typeface="Arial"/>
              </a:rPr>
              <a:t>ed for</a:t>
            </a:r>
            <a:r>
              <a:rPr spc="-15" dirty="0">
                <a:latin typeface="Arial"/>
                <a:cs typeface="Arial"/>
              </a:rPr>
              <a:t> </a:t>
            </a:r>
            <a:r>
              <a:rPr dirty="0">
                <a:latin typeface="Arial"/>
                <a:cs typeface="Arial"/>
              </a:rPr>
              <a:t>the</a:t>
            </a:r>
            <a:r>
              <a:rPr spc="-10" dirty="0">
                <a:latin typeface="Arial"/>
                <a:cs typeface="Arial"/>
              </a:rPr>
              <a:t> </a:t>
            </a:r>
            <a:r>
              <a:rPr dirty="0">
                <a:latin typeface="Arial"/>
                <a:cs typeface="Arial"/>
              </a:rPr>
              <a:t>en</a:t>
            </a:r>
            <a:r>
              <a:rPr spc="-10" dirty="0">
                <a:latin typeface="Arial"/>
                <a:cs typeface="Arial"/>
              </a:rPr>
              <a:t>t</a:t>
            </a:r>
            <a:r>
              <a:rPr dirty="0">
                <a:latin typeface="Arial"/>
                <a:cs typeface="Arial"/>
              </a:rPr>
              <a:t>ire</a:t>
            </a:r>
            <a:r>
              <a:rPr spc="-10" dirty="0">
                <a:latin typeface="Arial"/>
                <a:cs typeface="Arial"/>
              </a:rPr>
              <a:t> </a:t>
            </a:r>
            <a:r>
              <a:rPr spc="5" dirty="0">
                <a:latin typeface="Arial"/>
                <a:cs typeface="Arial"/>
              </a:rPr>
              <a:t>sc</a:t>
            </a:r>
            <a:r>
              <a:rPr spc="-10" dirty="0">
                <a:latin typeface="Arial"/>
                <a:cs typeface="Arial"/>
              </a:rPr>
              <a:t>h</a:t>
            </a:r>
            <a:r>
              <a:rPr dirty="0">
                <a:latin typeface="Arial"/>
                <a:cs typeface="Arial"/>
              </a:rPr>
              <a:t>ool</a:t>
            </a:r>
            <a:r>
              <a:rPr spc="-10" dirty="0">
                <a:latin typeface="Arial"/>
                <a:cs typeface="Arial"/>
              </a:rPr>
              <a:t> </a:t>
            </a:r>
            <a:r>
              <a:rPr spc="5" dirty="0">
                <a:latin typeface="Arial"/>
                <a:cs typeface="Arial"/>
              </a:rPr>
              <a:t>y</a:t>
            </a:r>
            <a:r>
              <a:rPr spc="-10" dirty="0">
                <a:latin typeface="Arial"/>
                <a:cs typeface="Arial"/>
              </a:rPr>
              <a:t>e</a:t>
            </a:r>
            <a:r>
              <a:rPr dirty="0">
                <a:latin typeface="Arial"/>
                <a:cs typeface="Arial"/>
              </a:rPr>
              <a:t>ar. In</a:t>
            </a:r>
            <a:r>
              <a:rPr spc="-10" dirty="0">
                <a:latin typeface="Arial"/>
                <a:cs typeface="Arial"/>
              </a:rPr>
              <a:t> </a:t>
            </a:r>
            <a:r>
              <a:rPr spc="5" dirty="0">
                <a:latin typeface="Arial"/>
                <a:cs typeface="Arial"/>
              </a:rPr>
              <a:t>c</a:t>
            </a:r>
            <a:r>
              <a:rPr spc="-10" dirty="0">
                <a:latin typeface="Arial"/>
                <a:cs typeface="Arial"/>
              </a:rPr>
              <a:t>o</a:t>
            </a:r>
            <a:r>
              <a:rPr spc="5" dirty="0">
                <a:latin typeface="Arial"/>
                <a:cs typeface="Arial"/>
              </a:rPr>
              <a:t>m</a:t>
            </a:r>
            <a:r>
              <a:rPr dirty="0">
                <a:latin typeface="Arial"/>
                <a:cs typeface="Arial"/>
              </a:rPr>
              <a:t>p</a:t>
            </a:r>
            <a:r>
              <a:rPr spc="-10" dirty="0">
                <a:latin typeface="Arial"/>
                <a:cs typeface="Arial"/>
              </a:rPr>
              <a:t>u</a:t>
            </a:r>
            <a:r>
              <a:rPr dirty="0">
                <a:latin typeface="Arial"/>
                <a:cs typeface="Arial"/>
              </a:rPr>
              <a:t>t</a:t>
            </a:r>
            <a:r>
              <a:rPr spc="5" dirty="0">
                <a:latin typeface="Arial"/>
                <a:cs typeface="Arial"/>
              </a:rPr>
              <a:t>i</a:t>
            </a:r>
            <a:r>
              <a:rPr dirty="0">
                <a:latin typeface="Arial"/>
                <a:cs typeface="Arial"/>
              </a:rPr>
              <a:t>ng</a:t>
            </a:r>
            <a:r>
              <a:rPr spc="-10" dirty="0">
                <a:latin typeface="Arial"/>
                <a:cs typeface="Arial"/>
              </a:rPr>
              <a:t> </a:t>
            </a:r>
            <a:r>
              <a:rPr dirty="0">
                <a:latin typeface="Arial"/>
                <a:cs typeface="Arial"/>
              </a:rPr>
              <a:t>the</a:t>
            </a:r>
            <a:r>
              <a:rPr spc="-20" dirty="0">
                <a:latin typeface="Arial"/>
                <a:cs typeface="Arial"/>
              </a:rPr>
              <a:t> </a:t>
            </a:r>
            <a:r>
              <a:rPr dirty="0">
                <a:latin typeface="Arial"/>
                <a:cs typeface="Arial"/>
              </a:rPr>
              <a:t>rat</a:t>
            </a:r>
            <a:r>
              <a:rPr spc="5" dirty="0">
                <a:latin typeface="Arial"/>
                <a:cs typeface="Arial"/>
              </a:rPr>
              <a:t>i</a:t>
            </a:r>
            <a:r>
              <a:rPr dirty="0">
                <a:latin typeface="Arial"/>
                <a:cs typeface="Arial"/>
              </a:rPr>
              <a:t>ng</a:t>
            </a:r>
            <a:r>
              <a:rPr spc="-10" dirty="0">
                <a:latin typeface="Arial"/>
                <a:cs typeface="Arial"/>
              </a:rPr>
              <a:t> </a:t>
            </a:r>
            <a:r>
              <a:rPr dirty="0">
                <a:latin typeface="Arial"/>
                <a:cs typeface="Arial"/>
              </a:rPr>
              <a:t>for Qu</a:t>
            </a:r>
            <a:r>
              <a:rPr spc="-10" dirty="0">
                <a:latin typeface="Arial"/>
                <a:cs typeface="Arial"/>
              </a:rPr>
              <a:t>a</a:t>
            </a:r>
            <a:r>
              <a:rPr dirty="0">
                <a:latin typeface="Arial"/>
                <a:cs typeface="Arial"/>
              </a:rPr>
              <a:t>li</a:t>
            </a:r>
            <a:r>
              <a:rPr spc="-10" dirty="0">
                <a:latin typeface="Arial"/>
                <a:cs typeface="Arial"/>
              </a:rPr>
              <a:t>t</a:t>
            </a:r>
            <a:r>
              <a:rPr spc="5" dirty="0">
                <a:latin typeface="Arial"/>
                <a:cs typeface="Arial"/>
              </a:rPr>
              <a:t>y</a:t>
            </a:r>
            <a:r>
              <a:rPr dirty="0">
                <a:latin typeface="Arial"/>
                <a:cs typeface="Arial"/>
              </a:rPr>
              <a:t>: (i)</a:t>
            </a:r>
            <a:r>
              <a:rPr spc="-15" dirty="0">
                <a:latin typeface="Arial"/>
                <a:cs typeface="Arial"/>
              </a:rPr>
              <a:t> </a:t>
            </a:r>
            <a:r>
              <a:rPr dirty="0">
                <a:latin typeface="Arial"/>
                <a:cs typeface="Arial"/>
              </a:rPr>
              <a:t>get</a:t>
            </a:r>
            <a:r>
              <a:rPr spc="-10" dirty="0">
                <a:latin typeface="Arial"/>
                <a:cs typeface="Arial"/>
              </a:rPr>
              <a:t> </a:t>
            </a:r>
            <a:r>
              <a:rPr dirty="0">
                <a:latin typeface="Arial"/>
                <a:cs typeface="Arial"/>
              </a:rPr>
              <a:t>the</a:t>
            </a:r>
            <a:r>
              <a:rPr spc="40" dirty="0">
                <a:latin typeface="Arial"/>
                <a:cs typeface="Arial"/>
              </a:rPr>
              <a:t> </a:t>
            </a:r>
            <a:r>
              <a:rPr spc="5" dirty="0">
                <a:latin typeface="Arial"/>
                <a:cs typeface="Arial"/>
              </a:rPr>
              <a:t>c</a:t>
            </a:r>
            <a:r>
              <a:rPr spc="-10" dirty="0">
                <a:latin typeface="Arial"/>
                <a:cs typeface="Arial"/>
              </a:rPr>
              <a:t>o</a:t>
            </a:r>
            <a:r>
              <a:rPr dirty="0">
                <a:latin typeface="Arial"/>
                <a:cs typeface="Arial"/>
              </a:rPr>
              <a:t>rre</a:t>
            </a:r>
            <a:r>
              <a:rPr spc="5" dirty="0">
                <a:latin typeface="Arial"/>
                <a:cs typeface="Arial"/>
              </a:rPr>
              <a:t>s</a:t>
            </a:r>
            <a:r>
              <a:rPr dirty="0">
                <a:latin typeface="Arial"/>
                <a:cs typeface="Arial"/>
              </a:rPr>
              <a:t>p</a:t>
            </a:r>
            <a:r>
              <a:rPr spc="-10" dirty="0">
                <a:latin typeface="Arial"/>
                <a:cs typeface="Arial"/>
              </a:rPr>
              <a:t>o</a:t>
            </a:r>
            <a:r>
              <a:rPr dirty="0">
                <a:latin typeface="Arial"/>
                <a:cs typeface="Arial"/>
              </a:rPr>
              <a:t>nd</a:t>
            </a:r>
            <a:r>
              <a:rPr spc="-10" dirty="0">
                <a:latin typeface="Arial"/>
                <a:cs typeface="Arial"/>
              </a:rPr>
              <a:t>i</a:t>
            </a:r>
            <a:r>
              <a:rPr dirty="0">
                <a:latin typeface="Arial"/>
                <a:cs typeface="Arial"/>
              </a:rPr>
              <a:t>ng RP</a:t>
            </a:r>
            <a:r>
              <a:rPr spc="5" dirty="0">
                <a:latin typeface="Arial"/>
                <a:cs typeface="Arial"/>
              </a:rPr>
              <a:t>M</a:t>
            </a:r>
            <a:r>
              <a:rPr dirty="0">
                <a:latin typeface="Arial"/>
                <a:cs typeface="Arial"/>
              </a:rPr>
              <a:t>S</a:t>
            </a:r>
            <a:r>
              <a:rPr spc="-15" dirty="0">
                <a:latin typeface="Arial"/>
                <a:cs typeface="Arial"/>
              </a:rPr>
              <a:t> </a:t>
            </a:r>
            <a:r>
              <a:rPr spc="10" dirty="0">
                <a:latin typeface="Arial"/>
                <a:cs typeface="Arial"/>
              </a:rPr>
              <a:t>5</a:t>
            </a:r>
            <a:r>
              <a:rPr dirty="0">
                <a:latin typeface="Arial"/>
                <a:cs typeface="Arial"/>
              </a:rPr>
              <a:t>-p</a:t>
            </a:r>
            <a:r>
              <a:rPr spc="-10" dirty="0">
                <a:latin typeface="Arial"/>
                <a:cs typeface="Arial"/>
              </a:rPr>
              <a:t>o</a:t>
            </a:r>
            <a:r>
              <a:rPr dirty="0">
                <a:latin typeface="Arial"/>
                <a:cs typeface="Arial"/>
              </a:rPr>
              <a:t>int</a:t>
            </a:r>
            <a:r>
              <a:rPr spc="-10" dirty="0">
                <a:latin typeface="Arial"/>
                <a:cs typeface="Arial"/>
              </a:rPr>
              <a:t> </a:t>
            </a:r>
            <a:r>
              <a:rPr spc="5" dirty="0">
                <a:latin typeface="Arial"/>
                <a:cs typeface="Arial"/>
              </a:rPr>
              <a:t>s</a:t>
            </a:r>
            <a:r>
              <a:rPr spc="-10" dirty="0">
                <a:latin typeface="Arial"/>
                <a:cs typeface="Arial"/>
              </a:rPr>
              <a:t>ca</a:t>
            </a:r>
            <a:r>
              <a:rPr dirty="0">
                <a:latin typeface="Arial"/>
                <a:cs typeface="Arial"/>
              </a:rPr>
              <a:t>le ra</a:t>
            </a:r>
            <a:r>
              <a:rPr spc="-10" dirty="0">
                <a:latin typeface="Arial"/>
                <a:cs typeface="Arial"/>
              </a:rPr>
              <a:t>t</a:t>
            </a:r>
            <a:r>
              <a:rPr dirty="0">
                <a:latin typeface="Arial"/>
                <a:cs typeface="Arial"/>
              </a:rPr>
              <a:t>ing</a:t>
            </a:r>
            <a:r>
              <a:rPr spc="-10" dirty="0">
                <a:latin typeface="Arial"/>
                <a:cs typeface="Arial"/>
              </a:rPr>
              <a:t> </a:t>
            </a:r>
            <a:r>
              <a:rPr dirty="0">
                <a:latin typeface="Arial"/>
                <a:cs typeface="Arial"/>
              </a:rPr>
              <a:t>of</a:t>
            </a:r>
            <a:r>
              <a:rPr spc="10" dirty="0">
                <a:latin typeface="Arial"/>
                <a:cs typeface="Arial"/>
              </a:rPr>
              <a:t> </a:t>
            </a:r>
            <a:r>
              <a:rPr dirty="0">
                <a:latin typeface="Arial"/>
                <a:cs typeface="Arial"/>
              </a:rPr>
              <a:t>e</a:t>
            </a:r>
            <a:r>
              <a:rPr spc="-10" dirty="0">
                <a:latin typeface="Arial"/>
                <a:cs typeface="Arial"/>
              </a:rPr>
              <a:t>a</a:t>
            </a:r>
            <a:r>
              <a:rPr spc="5" dirty="0">
                <a:latin typeface="Arial"/>
                <a:cs typeface="Arial"/>
              </a:rPr>
              <a:t>c</a:t>
            </a:r>
            <a:r>
              <a:rPr dirty="0">
                <a:latin typeface="Arial"/>
                <a:cs typeface="Arial"/>
              </a:rPr>
              <a:t>h C</a:t>
            </a:r>
            <a:r>
              <a:rPr spc="-5" dirty="0">
                <a:latin typeface="Arial"/>
                <a:cs typeface="Arial"/>
              </a:rPr>
              <a:t>O</a:t>
            </a:r>
            <a:r>
              <a:rPr dirty="0">
                <a:latin typeface="Arial"/>
                <a:cs typeface="Arial"/>
              </a:rPr>
              <a:t>T </a:t>
            </a:r>
            <a:r>
              <a:rPr spc="-15" dirty="0">
                <a:latin typeface="Arial"/>
                <a:cs typeface="Arial"/>
              </a:rPr>
              <a:t>r</a:t>
            </a:r>
            <a:r>
              <a:rPr dirty="0">
                <a:latin typeface="Arial"/>
                <a:cs typeface="Arial"/>
              </a:rPr>
              <a:t>at</a:t>
            </a:r>
            <a:r>
              <a:rPr spc="5" dirty="0">
                <a:latin typeface="Arial"/>
                <a:cs typeface="Arial"/>
              </a:rPr>
              <a:t>i</a:t>
            </a:r>
            <a:r>
              <a:rPr spc="-10" dirty="0">
                <a:latin typeface="Arial"/>
                <a:cs typeface="Arial"/>
              </a:rPr>
              <a:t>n</a:t>
            </a:r>
            <a:r>
              <a:rPr dirty="0">
                <a:latin typeface="Arial"/>
                <a:cs typeface="Arial"/>
              </a:rPr>
              <a:t>g; (</a:t>
            </a:r>
            <a:r>
              <a:rPr spc="-10" dirty="0">
                <a:latin typeface="Arial"/>
                <a:cs typeface="Arial"/>
              </a:rPr>
              <a:t>ii</a:t>
            </a:r>
            <a:r>
              <a:rPr dirty="0">
                <a:latin typeface="Arial"/>
                <a:cs typeface="Arial"/>
              </a:rPr>
              <a:t>) </a:t>
            </a:r>
            <a:r>
              <a:rPr spc="5" dirty="0">
                <a:latin typeface="Arial"/>
                <a:cs typeface="Arial"/>
              </a:rPr>
              <a:t>c</a:t>
            </a:r>
            <a:r>
              <a:rPr dirty="0">
                <a:latin typeface="Arial"/>
                <a:cs typeface="Arial"/>
              </a:rPr>
              <a:t>a</a:t>
            </a:r>
            <a:r>
              <a:rPr spc="-10" dirty="0">
                <a:latin typeface="Arial"/>
                <a:cs typeface="Arial"/>
              </a:rPr>
              <a:t>l</a:t>
            </a:r>
            <a:r>
              <a:rPr spc="5" dirty="0">
                <a:latin typeface="Arial"/>
                <a:cs typeface="Arial"/>
              </a:rPr>
              <a:t>c</a:t>
            </a:r>
            <a:r>
              <a:rPr dirty="0">
                <a:latin typeface="Arial"/>
                <a:cs typeface="Arial"/>
              </a:rPr>
              <a:t>u</a:t>
            </a:r>
            <a:r>
              <a:rPr spc="-10" dirty="0">
                <a:latin typeface="Arial"/>
                <a:cs typeface="Arial"/>
              </a:rPr>
              <a:t>l</a:t>
            </a:r>
            <a:r>
              <a:rPr dirty="0">
                <a:latin typeface="Arial"/>
                <a:cs typeface="Arial"/>
              </a:rPr>
              <a:t>ate </a:t>
            </a:r>
            <a:r>
              <a:rPr spc="-10" dirty="0">
                <a:latin typeface="Arial"/>
                <a:cs typeface="Arial"/>
              </a:rPr>
              <a:t>t</a:t>
            </a:r>
            <a:r>
              <a:rPr dirty="0">
                <a:latin typeface="Arial"/>
                <a:cs typeface="Arial"/>
              </a:rPr>
              <a:t>he </a:t>
            </a:r>
            <a:r>
              <a:rPr spc="-10" dirty="0">
                <a:latin typeface="Arial"/>
                <a:cs typeface="Arial"/>
              </a:rPr>
              <a:t>a</a:t>
            </a:r>
            <a:r>
              <a:rPr spc="5" dirty="0">
                <a:latin typeface="Arial"/>
                <a:cs typeface="Arial"/>
              </a:rPr>
              <a:t>v</a:t>
            </a:r>
            <a:r>
              <a:rPr dirty="0">
                <a:latin typeface="Arial"/>
                <a:cs typeface="Arial"/>
              </a:rPr>
              <a:t>er</a:t>
            </a:r>
            <a:r>
              <a:rPr spc="-10" dirty="0">
                <a:latin typeface="Arial"/>
                <a:cs typeface="Arial"/>
              </a:rPr>
              <a:t>a</a:t>
            </a:r>
            <a:r>
              <a:rPr dirty="0">
                <a:latin typeface="Arial"/>
                <a:cs typeface="Arial"/>
              </a:rPr>
              <a:t>ge </a:t>
            </a:r>
            <a:r>
              <a:rPr spc="-10" dirty="0">
                <a:latin typeface="Arial"/>
                <a:cs typeface="Arial"/>
              </a:rPr>
              <a:t>o</a:t>
            </a:r>
            <a:r>
              <a:rPr dirty="0">
                <a:latin typeface="Arial"/>
                <a:cs typeface="Arial"/>
              </a:rPr>
              <a:t>f the</a:t>
            </a:r>
            <a:r>
              <a:rPr spc="-10" dirty="0">
                <a:latin typeface="Arial"/>
                <a:cs typeface="Arial"/>
              </a:rPr>
              <a:t> </a:t>
            </a:r>
            <a:r>
              <a:rPr dirty="0">
                <a:latin typeface="Arial"/>
                <a:cs typeface="Arial"/>
              </a:rPr>
              <a:t>RP</a:t>
            </a:r>
            <a:r>
              <a:rPr spc="5" dirty="0">
                <a:latin typeface="Arial"/>
                <a:cs typeface="Arial"/>
              </a:rPr>
              <a:t>M</a:t>
            </a:r>
            <a:r>
              <a:rPr dirty="0">
                <a:latin typeface="Arial"/>
                <a:cs typeface="Arial"/>
              </a:rPr>
              <a:t>S rat</a:t>
            </a:r>
            <a:r>
              <a:rPr spc="-10" dirty="0">
                <a:latin typeface="Arial"/>
                <a:cs typeface="Arial"/>
              </a:rPr>
              <a:t>i</a:t>
            </a:r>
            <a:r>
              <a:rPr dirty="0">
                <a:latin typeface="Arial"/>
                <a:cs typeface="Arial"/>
              </a:rPr>
              <a:t>ng</a:t>
            </a:r>
            <a:r>
              <a:rPr spc="-10" dirty="0">
                <a:latin typeface="Arial"/>
                <a:cs typeface="Arial"/>
              </a:rPr>
              <a:t>s</a:t>
            </a:r>
            <a:r>
              <a:rPr dirty="0">
                <a:latin typeface="Arial"/>
                <a:cs typeface="Arial"/>
              </a:rPr>
              <a:t>; a</a:t>
            </a:r>
            <a:r>
              <a:rPr spc="-10" dirty="0">
                <a:latin typeface="Arial"/>
                <a:cs typeface="Arial"/>
              </a:rPr>
              <a:t>n</a:t>
            </a:r>
            <a:r>
              <a:rPr dirty="0">
                <a:latin typeface="Arial"/>
                <a:cs typeface="Arial"/>
              </a:rPr>
              <a:t>d (</a:t>
            </a:r>
            <a:r>
              <a:rPr spc="-10" dirty="0">
                <a:latin typeface="Arial"/>
                <a:cs typeface="Arial"/>
              </a:rPr>
              <a:t>i</a:t>
            </a:r>
            <a:r>
              <a:rPr dirty="0">
                <a:latin typeface="Arial"/>
                <a:cs typeface="Arial"/>
              </a:rPr>
              <a:t>ii) </a:t>
            </a:r>
            <a:r>
              <a:rPr spc="-10" dirty="0">
                <a:latin typeface="Arial"/>
                <a:cs typeface="Arial"/>
              </a:rPr>
              <a:t>f</a:t>
            </a:r>
            <a:r>
              <a:rPr dirty="0">
                <a:latin typeface="Arial"/>
                <a:cs typeface="Arial"/>
              </a:rPr>
              <a:t>ind </a:t>
            </a:r>
            <a:r>
              <a:rPr spc="-10" dirty="0">
                <a:latin typeface="Arial"/>
                <a:cs typeface="Arial"/>
              </a:rPr>
              <a:t>t</a:t>
            </a:r>
            <a:r>
              <a:rPr dirty="0">
                <a:latin typeface="Arial"/>
                <a:cs typeface="Arial"/>
              </a:rPr>
              <a:t>he </a:t>
            </a:r>
            <a:r>
              <a:rPr spc="-10" dirty="0">
                <a:latin typeface="Arial"/>
                <a:cs typeface="Arial"/>
              </a:rPr>
              <a:t>t</a:t>
            </a:r>
            <a:r>
              <a:rPr dirty="0">
                <a:latin typeface="Arial"/>
                <a:cs typeface="Arial"/>
              </a:rPr>
              <a:t>ran</a:t>
            </a:r>
            <a:r>
              <a:rPr spc="-10" dirty="0">
                <a:latin typeface="Arial"/>
                <a:cs typeface="Arial"/>
              </a:rPr>
              <a:t>s</a:t>
            </a:r>
            <a:r>
              <a:rPr spc="5" dirty="0">
                <a:latin typeface="Arial"/>
                <a:cs typeface="Arial"/>
              </a:rPr>
              <a:t>m</a:t>
            </a:r>
            <a:r>
              <a:rPr dirty="0">
                <a:latin typeface="Arial"/>
                <a:cs typeface="Arial"/>
              </a:rPr>
              <a:t>ut</a:t>
            </a:r>
            <a:r>
              <a:rPr spc="-10" dirty="0">
                <a:latin typeface="Arial"/>
                <a:cs typeface="Arial"/>
              </a:rPr>
              <a:t>e</a:t>
            </a:r>
            <a:r>
              <a:rPr dirty="0">
                <a:latin typeface="Arial"/>
                <a:cs typeface="Arial"/>
              </a:rPr>
              <a:t>d RP</a:t>
            </a:r>
            <a:r>
              <a:rPr spc="5" dirty="0">
                <a:latin typeface="Arial"/>
                <a:cs typeface="Arial"/>
              </a:rPr>
              <a:t>M</a:t>
            </a:r>
            <a:r>
              <a:rPr dirty="0">
                <a:latin typeface="Arial"/>
                <a:cs typeface="Arial"/>
              </a:rPr>
              <a:t>S </a:t>
            </a:r>
            <a:r>
              <a:rPr spc="-10" dirty="0">
                <a:latin typeface="Arial"/>
                <a:cs typeface="Arial"/>
              </a:rPr>
              <a:t>r</a:t>
            </a:r>
            <a:r>
              <a:rPr dirty="0">
                <a:latin typeface="Arial"/>
                <a:cs typeface="Arial"/>
              </a:rPr>
              <a:t>at</a:t>
            </a:r>
            <a:r>
              <a:rPr spc="5" dirty="0">
                <a:latin typeface="Arial"/>
                <a:cs typeface="Arial"/>
              </a:rPr>
              <a:t>i</a:t>
            </a:r>
            <a:r>
              <a:rPr spc="-10" dirty="0">
                <a:latin typeface="Arial"/>
                <a:cs typeface="Arial"/>
              </a:rPr>
              <a:t>n</a:t>
            </a:r>
            <a:r>
              <a:rPr dirty="0">
                <a:latin typeface="Arial"/>
                <a:cs typeface="Arial"/>
              </a:rPr>
              <a:t>g.</a:t>
            </a:r>
            <a:r>
              <a:rPr spc="35" dirty="0">
                <a:latin typeface="Arial"/>
                <a:cs typeface="Arial"/>
              </a:rPr>
              <a:t> </a:t>
            </a:r>
            <a:r>
              <a:rPr b="1" dirty="0">
                <a:latin typeface="Arial"/>
                <a:cs typeface="Arial"/>
              </a:rPr>
              <a:t>See</a:t>
            </a:r>
            <a:r>
              <a:rPr b="1" spc="-20" dirty="0">
                <a:latin typeface="Arial"/>
                <a:cs typeface="Arial"/>
              </a:rPr>
              <a:t> </a:t>
            </a:r>
            <a:r>
              <a:rPr b="1" dirty="0">
                <a:latin typeface="Arial"/>
                <a:cs typeface="Arial"/>
              </a:rPr>
              <a:t>samp</a:t>
            </a:r>
            <a:r>
              <a:rPr b="1" spc="-10" dirty="0">
                <a:latin typeface="Arial"/>
                <a:cs typeface="Arial"/>
              </a:rPr>
              <a:t>l</a:t>
            </a:r>
            <a:r>
              <a:rPr b="1" dirty="0">
                <a:latin typeface="Arial"/>
                <a:cs typeface="Arial"/>
              </a:rPr>
              <a:t>e co</a:t>
            </a:r>
            <a:r>
              <a:rPr b="1" spc="-10" dirty="0">
                <a:latin typeface="Arial"/>
                <a:cs typeface="Arial"/>
              </a:rPr>
              <a:t>m</a:t>
            </a:r>
            <a:r>
              <a:rPr b="1" dirty="0">
                <a:latin typeface="Arial"/>
                <a:cs typeface="Arial"/>
              </a:rPr>
              <a:t>putati</a:t>
            </a:r>
            <a:r>
              <a:rPr b="1" spc="-10" dirty="0">
                <a:latin typeface="Arial"/>
                <a:cs typeface="Arial"/>
              </a:rPr>
              <a:t>o</a:t>
            </a:r>
            <a:r>
              <a:rPr b="1" dirty="0">
                <a:latin typeface="Arial"/>
                <a:cs typeface="Arial"/>
              </a:rPr>
              <a:t>n be</a:t>
            </a:r>
            <a:r>
              <a:rPr b="1" spc="-10" dirty="0">
                <a:latin typeface="Arial"/>
                <a:cs typeface="Arial"/>
              </a:rPr>
              <a:t>l</a:t>
            </a:r>
            <a:r>
              <a:rPr b="1" dirty="0">
                <a:latin typeface="Arial"/>
                <a:cs typeface="Arial"/>
              </a:rPr>
              <a:t>o</a:t>
            </a:r>
            <a:r>
              <a:rPr b="1" spc="5" dirty="0">
                <a:latin typeface="Arial"/>
                <a:cs typeface="Arial"/>
              </a:rPr>
              <a:t>w</a:t>
            </a:r>
            <a:r>
              <a:rPr b="1" dirty="0">
                <a:latin typeface="Arial"/>
                <a:cs typeface="Arial"/>
              </a:rPr>
              <a:t>:</a:t>
            </a:r>
            <a:endParaRPr dirty="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1305956452"/>
              </p:ext>
            </p:extLst>
          </p:nvPr>
        </p:nvGraphicFramePr>
        <p:xfrm>
          <a:off x="983916" y="1353936"/>
          <a:ext cx="17994227" cy="5255260"/>
        </p:xfrm>
        <a:graphic>
          <a:graphicData uri="http://schemas.openxmlformats.org/drawingml/2006/table">
            <a:tbl>
              <a:tblPr firstRow="1" bandRow="1">
                <a:tableStyleId>{2D5ABB26-0587-4C30-8999-92F81FD0307C}</a:tableStyleId>
              </a:tblPr>
              <a:tblGrid>
                <a:gridCol w="5229073">
                  <a:extLst>
                    <a:ext uri="{9D8B030D-6E8A-4147-A177-3AD203B41FA5}">
                      <a16:colId xmlns:a16="http://schemas.microsoft.com/office/drawing/2014/main" val="20001"/>
                    </a:ext>
                  </a:extLst>
                </a:gridCol>
                <a:gridCol w="35721">
                  <a:extLst>
                    <a:ext uri="{9D8B030D-6E8A-4147-A177-3AD203B41FA5}">
                      <a16:colId xmlns:a16="http://schemas.microsoft.com/office/drawing/2014/main" val="20002"/>
                    </a:ext>
                  </a:extLst>
                </a:gridCol>
                <a:gridCol w="2568349">
                  <a:extLst>
                    <a:ext uri="{9D8B030D-6E8A-4147-A177-3AD203B41FA5}">
                      <a16:colId xmlns:a16="http://schemas.microsoft.com/office/drawing/2014/main" val="20003"/>
                    </a:ext>
                  </a:extLst>
                </a:gridCol>
                <a:gridCol w="2071163">
                  <a:extLst>
                    <a:ext uri="{9D8B030D-6E8A-4147-A177-3AD203B41FA5}">
                      <a16:colId xmlns:a16="http://schemas.microsoft.com/office/drawing/2014/main" val="20004"/>
                    </a:ext>
                  </a:extLst>
                </a:gridCol>
                <a:gridCol w="2825399">
                  <a:extLst>
                    <a:ext uri="{9D8B030D-6E8A-4147-A177-3AD203B41FA5}">
                      <a16:colId xmlns:a16="http://schemas.microsoft.com/office/drawing/2014/main" val="20005"/>
                    </a:ext>
                  </a:extLst>
                </a:gridCol>
                <a:gridCol w="2571614">
                  <a:extLst>
                    <a:ext uri="{9D8B030D-6E8A-4147-A177-3AD203B41FA5}">
                      <a16:colId xmlns:a16="http://schemas.microsoft.com/office/drawing/2014/main" val="20006"/>
                    </a:ext>
                  </a:extLst>
                </a:gridCol>
                <a:gridCol w="2692908">
                  <a:extLst>
                    <a:ext uri="{9D8B030D-6E8A-4147-A177-3AD203B41FA5}">
                      <a16:colId xmlns:a16="http://schemas.microsoft.com/office/drawing/2014/main" val="20007"/>
                    </a:ext>
                  </a:extLst>
                </a:gridCol>
              </a:tblGrid>
              <a:tr h="183959">
                <a:tc rowSpan="2">
                  <a:txBody>
                    <a:bodyPr/>
                    <a:lstStyle/>
                    <a:p>
                      <a:pPr marL="416559" marR="415290" indent="123189">
                        <a:lnSpc>
                          <a:spcPct val="100000"/>
                        </a:lnSpc>
                      </a:pPr>
                      <a:r>
                        <a:rPr sz="2400" b="1" dirty="0">
                          <a:latin typeface="Arial"/>
                          <a:cs typeface="Arial"/>
                        </a:rPr>
                        <a:t>M</a:t>
                      </a:r>
                      <a:r>
                        <a:rPr sz="2400" b="1" spc="-5" dirty="0">
                          <a:latin typeface="Arial"/>
                          <a:cs typeface="Arial"/>
                        </a:rPr>
                        <a:t>E</a:t>
                      </a:r>
                      <a:r>
                        <a:rPr sz="2400" b="1" spc="5" dirty="0">
                          <a:latin typeface="Arial"/>
                          <a:cs typeface="Arial"/>
                        </a:rPr>
                        <a:t>A</a:t>
                      </a:r>
                      <a:r>
                        <a:rPr sz="2400" b="1" spc="-10" dirty="0">
                          <a:latin typeface="Arial"/>
                          <a:cs typeface="Arial"/>
                        </a:rPr>
                        <a:t>N</a:t>
                      </a:r>
                      <a:r>
                        <a:rPr sz="2400" b="1" spc="0" dirty="0">
                          <a:latin typeface="Arial"/>
                          <a:cs typeface="Arial"/>
                        </a:rPr>
                        <a:t>S</a:t>
                      </a:r>
                      <a:r>
                        <a:rPr sz="2400" b="1" spc="-10" dirty="0">
                          <a:latin typeface="Arial"/>
                          <a:cs typeface="Arial"/>
                        </a:rPr>
                        <a:t> </a:t>
                      </a:r>
                      <a:r>
                        <a:rPr sz="2400" b="1" spc="0" dirty="0">
                          <a:latin typeface="Arial"/>
                          <a:cs typeface="Arial"/>
                        </a:rPr>
                        <a:t>OF </a:t>
                      </a:r>
                      <a:r>
                        <a:rPr sz="2400" b="1" spc="-5" dirty="0">
                          <a:latin typeface="Arial"/>
                          <a:cs typeface="Arial"/>
                        </a:rPr>
                        <a:t>VE</a:t>
                      </a:r>
                      <a:r>
                        <a:rPr sz="2400" b="1" spc="-10" dirty="0">
                          <a:latin typeface="Arial"/>
                          <a:cs typeface="Arial"/>
                        </a:rPr>
                        <a:t>R</a:t>
                      </a:r>
                      <a:r>
                        <a:rPr sz="2400" b="1" spc="0" dirty="0">
                          <a:latin typeface="Arial"/>
                          <a:cs typeface="Arial"/>
                        </a:rPr>
                        <a:t>IFIC</a:t>
                      </a:r>
                      <a:r>
                        <a:rPr sz="2400" b="1" spc="-10" dirty="0">
                          <a:latin typeface="Arial"/>
                          <a:cs typeface="Arial"/>
                        </a:rPr>
                        <a:t>A</a:t>
                      </a:r>
                      <a:r>
                        <a:rPr sz="2400" b="1" spc="0" dirty="0">
                          <a:latin typeface="Arial"/>
                          <a:cs typeface="Arial"/>
                        </a:rPr>
                        <a:t>TI</a:t>
                      </a:r>
                      <a:r>
                        <a:rPr sz="2400" b="1" spc="5" dirty="0">
                          <a:latin typeface="Arial"/>
                          <a:cs typeface="Arial"/>
                        </a:rPr>
                        <a:t>O</a:t>
                      </a:r>
                      <a:r>
                        <a:rPr sz="2400" b="1" spc="0" dirty="0">
                          <a:latin typeface="Arial"/>
                          <a:cs typeface="Arial"/>
                        </a:rPr>
                        <a:t>N</a:t>
                      </a:r>
                      <a:endParaRPr sz="2400" dirty="0">
                        <a:latin typeface="Arial"/>
                        <a:cs typeface="Arial"/>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BCD6ED"/>
                    </a:solidFill>
                  </a:tcPr>
                </a:tc>
                <a:tc gridSpan="6">
                  <a:txBody>
                    <a:bodyPr/>
                    <a:lstStyle/>
                    <a:p>
                      <a:pPr marR="0" algn="ctr">
                        <a:lnSpc>
                          <a:spcPct val="100000"/>
                        </a:lnSpc>
                      </a:pPr>
                      <a:r>
                        <a:rPr sz="2400" b="1" spc="-5" dirty="0">
                          <a:latin typeface="Arial"/>
                          <a:cs typeface="Arial"/>
                        </a:rPr>
                        <a:t>PE</a:t>
                      </a:r>
                      <a:r>
                        <a:rPr sz="2400" b="1" spc="-10" dirty="0">
                          <a:latin typeface="Arial"/>
                          <a:cs typeface="Arial"/>
                        </a:rPr>
                        <a:t>R</a:t>
                      </a:r>
                      <a:r>
                        <a:rPr sz="2400" b="1" spc="0" dirty="0">
                          <a:latin typeface="Arial"/>
                          <a:cs typeface="Arial"/>
                        </a:rPr>
                        <a:t>FORM</a:t>
                      </a:r>
                      <a:r>
                        <a:rPr sz="2400" b="1" spc="5" dirty="0">
                          <a:latin typeface="Arial"/>
                          <a:cs typeface="Arial"/>
                        </a:rPr>
                        <a:t>A</a:t>
                      </a:r>
                      <a:r>
                        <a:rPr sz="2400" b="1" spc="-10" dirty="0">
                          <a:latin typeface="Arial"/>
                          <a:cs typeface="Arial"/>
                        </a:rPr>
                        <a:t>NC</a:t>
                      </a:r>
                      <a:r>
                        <a:rPr sz="2400" b="1" spc="0" dirty="0">
                          <a:latin typeface="Arial"/>
                          <a:cs typeface="Arial"/>
                        </a:rPr>
                        <a:t>E</a:t>
                      </a:r>
                      <a:r>
                        <a:rPr sz="2400" b="1" spc="-10" dirty="0">
                          <a:latin typeface="Arial"/>
                          <a:cs typeface="Arial"/>
                        </a:rPr>
                        <a:t> </a:t>
                      </a:r>
                      <a:r>
                        <a:rPr sz="2400" b="1" spc="0" dirty="0">
                          <a:latin typeface="Arial"/>
                          <a:cs typeface="Arial"/>
                        </a:rPr>
                        <a:t>I</a:t>
                      </a:r>
                      <a:r>
                        <a:rPr sz="2400" b="1" spc="-10" dirty="0">
                          <a:latin typeface="Arial"/>
                          <a:cs typeface="Arial"/>
                        </a:rPr>
                        <a:t>ND</a:t>
                      </a:r>
                      <a:r>
                        <a:rPr sz="2400" b="1" spc="0" dirty="0">
                          <a:latin typeface="Arial"/>
                          <a:cs typeface="Arial"/>
                        </a:rPr>
                        <a:t>I</a:t>
                      </a:r>
                      <a:r>
                        <a:rPr sz="2400" b="1" spc="-20" dirty="0">
                          <a:latin typeface="Arial"/>
                          <a:cs typeface="Arial"/>
                        </a:rPr>
                        <a:t>C</a:t>
                      </a:r>
                      <a:r>
                        <a:rPr sz="2400" b="1" spc="-10" dirty="0">
                          <a:latin typeface="Arial"/>
                          <a:cs typeface="Arial"/>
                        </a:rPr>
                        <a:t>A</a:t>
                      </a:r>
                      <a:r>
                        <a:rPr sz="2400" b="1" spc="5" dirty="0">
                          <a:latin typeface="Arial"/>
                          <a:cs typeface="Arial"/>
                        </a:rPr>
                        <a:t>T</a:t>
                      </a:r>
                      <a:r>
                        <a:rPr sz="2400" b="1" spc="0" dirty="0">
                          <a:latin typeface="Arial"/>
                          <a:cs typeface="Arial"/>
                        </a:rPr>
                        <a:t>OR</a:t>
                      </a:r>
                      <a:endParaRPr sz="2400" dirty="0">
                        <a:latin typeface="Arial"/>
                        <a:cs typeface="Arial"/>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BCD6E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89204">
                <a:tc vMerge="1">
                  <a:txBody>
                    <a:bodyPr/>
                    <a:lstStyle/>
                    <a:p>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L="167005">
                        <a:lnSpc>
                          <a:spcPct val="100000"/>
                        </a:lnSpc>
                      </a:pPr>
                      <a:endParaRPr sz="2800" dirty="0">
                        <a:latin typeface="Arial"/>
                        <a:cs typeface="Arial"/>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BCD6ED"/>
                    </a:solidFill>
                  </a:tcPr>
                </a:tc>
                <a:tc>
                  <a:txBody>
                    <a:bodyPr/>
                    <a:lstStyle/>
                    <a:p>
                      <a:pPr marL="508000" marR="184785" indent="-326390">
                        <a:lnSpc>
                          <a:spcPct val="100000"/>
                        </a:lnSpc>
                      </a:pPr>
                      <a:r>
                        <a:rPr sz="2400" b="1" dirty="0">
                          <a:latin typeface="Arial"/>
                          <a:cs typeface="Arial"/>
                        </a:rPr>
                        <a:t>Out</a:t>
                      </a:r>
                      <a:r>
                        <a:rPr sz="2400" b="1" spc="-15" dirty="0">
                          <a:latin typeface="Arial"/>
                          <a:cs typeface="Arial"/>
                        </a:rPr>
                        <a:t>s</a:t>
                      </a:r>
                      <a:r>
                        <a:rPr sz="2400" b="1" spc="0" dirty="0">
                          <a:latin typeface="Arial"/>
                          <a:cs typeface="Arial"/>
                        </a:rPr>
                        <a:t>ta</a:t>
                      </a:r>
                      <a:r>
                        <a:rPr sz="2400" b="1" spc="-5" dirty="0">
                          <a:latin typeface="Arial"/>
                          <a:cs typeface="Arial"/>
                        </a:rPr>
                        <a:t>n</a:t>
                      </a:r>
                      <a:r>
                        <a:rPr sz="2400" b="1" spc="0" dirty="0">
                          <a:latin typeface="Arial"/>
                          <a:cs typeface="Arial"/>
                        </a:rPr>
                        <a:t>ding (5)</a:t>
                      </a:r>
                      <a:endParaRPr sz="2400">
                        <a:latin typeface="Arial"/>
                        <a:cs typeface="Arial"/>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BCD6ED"/>
                    </a:solidFill>
                  </a:tcPr>
                </a:tc>
                <a:tc>
                  <a:txBody>
                    <a:bodyPr/>
                    <a:lstStyle/>
                    <a:p>
                      <a:pPr marL="167005" marR="167005" indent="-1905" algn="ctr">
                        <a:lnSpc>
                          <a:spcPct val="100000"/>
                        </a:lnSpc>
                      </a:pPr>
                      <a:r>
                        <a:rPr sz="2400" b="1" spc="-5" dirty="0">
                          <a:latin typeface="Arial"/>
                          <a:cs typeface="Arial"/>
                        </a:rPr>
                        <a:t>V</a:t>
                      </a:r>
                      <a:r>
                        <a:rPr sz="2400" b="1" spc="0" dirty="0">
                          <a:latin typeface="Arial"/>
                          <a:cs typeface="Arial"/>
                        </a:rPr>
                        <a:t>ery </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(4)</a:t>
                      </a:r>
                      <a:endParaRPr sz="2400">
                        <a:latin typeface="Arial"/>
                        <a:cs typeface="Arial"/>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BCD6ED"/>
                    </a:solidFill>
                  </a:tcPr>
                </a:tc>
                <a:tc>
                  <a:txBody>
                    <a:bodyPr/>
                    <a:lstStyle/>
                    <a:p>
                      <a:pPr marL="481965" marR="167005" indent="-315595">
                        <a:lnSpc>
                          <a:spcPct val="100000"/>
                        </a:lnSpc>
                      </a:pP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(3)</a:t>
                      </a:r>
                      <a:endParaRPr sz="2400">
                        <a:latin typeface="Arial"/>
                        <a:cs typeface="Arial"/>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BCD6ED"/>
                    </a:solidFill>
                  </a:tcPr>
                </a:tc>
                <a:tc>
                  <a:txBody>
                    <a:bodyPr/>
                    <a:lstStyle/>
                    <a:p>
                      <a:pPr marL="509905" marR="110489" indent="-399415">
                        <a:lnSpc>
                          <a:spcPct val="100000"/>
                        </a:lnSpc>
                      </a:pPr>
                      <a:r>
                        <a:rPr sz="2400" b="1" spc="-10" dirty="0">
                          <a:latin typeface="Arial"/>
                          <a:cs typeface="Arial"/>
                        </a:rPr>
                        <a:t>U</a:t>
                      </a:r>
                      <a:r>
                        <a:rPr sz="2400" b="1" spc="0" dirty="0">
                          <a:latin typeface="Arial"/>
                          <a:cs typeface="Arial"/>
                        </a:rPr>
                        <a:t>n</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(2)</a:t>
                      </a:r>
                      <a:endParaRPr sz="2400">
                        <a:latin typeface="Arial"/>
                        <a:cs typeface="Arial"/>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BCD6ED"/>
                    </a:solidFill>
                  </a:tcPr>
                </a:tc>
                <a:tc>
                  <a:txBody>
                    <a:bodyPr/>
                    <a:lstStyle/>
                    <a:p>
                      <a:pPr marL="464184" marR="467359" algn="ctr">
                        <a:lnSpc>
                          <a:spcPct val="100000"/>
                        </a:lnSpc>
                      </a:pPr>
                      <a:r>
                        <a:rPr sz="2400" b="1" spc="-5" dirty="0">
                          <a:latin typeface="Arial"/>
                          <a:cs typeface="Arial"/>
                        </a:rPr>
                        <a:t>P</a:t>
                      </a:r>
                      <a:r>
                        <a:rPr sz="2400" b="1" spc="0" dirty="0">
                          <a:latin typeface="Arial"/>
                          <a:cs typeface="Arial"/>
                        </a:rPr>
                        <a:t>o</a:t>
                      </a:r>
                      <a:r>
                        <a:rPr sz="2400" b="1" spc="-10" dirty="0">
                          <a:latin typeface="Arial"/>
                          <a:cs typeface="Arial"/>
                        </a:rPr>
                        <a:t>o</a:t>
                      </a:r>
                      <a:r>
                        <a:rPr sz="2400" b="1" spc="0" dirty="0">
                          <a:latin typeface="Arial"/>
                          <a:cs typeface="Arial"/>
                        </a:rPr>
                        <a:t>r (1)</a:t>
                      </a:r>
                      <a:endParaRPr sz="2400">
                        <a:latin typeface="Arial"/>
                        <a:cs typeface="Arial"/>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BCD6ED"/>
                    </a:solidFill>
                  </a:tcPr>
                </a:tc>
                <a:extLst>
                  <a:ext uri="{0D108BD9-81ED-4DB2-BD59-A6C34878D82A}">
                    <a16:rowId xmlns:a16="http://schemas.microsoft.com/office/drawing/2014/main" val="10001"/>
                  </a:ext>
                </a:extLst>
              </a:tr>
              <a:tr h="3390010">
                <a:tc>
                  <a:txBody>
                    <a:bodyPr/>
                    <a:lstStyle/>
                    <a:p>
                      <a:pPr marL="64769" marR="325755" algn="just">
                        <a:lnSpc>
                          <a:spcPct val="100000"/>
                        </a:lnSpc>
                      </a:pPr>
                      <a:r>
                        <a:rPr sz="1800" b="1" dirty="0">
                          <a:latin typeface="Arial"/>
                          <a:cs typeface="Arial"/>
                        </a:rPr>
                        <a:t>Cla</a:t>
                      </a:r>
                      <a:r>
                        <a:rPr sz="1800" b="1" spc="-5" dirty="0">
                          <a:latin typeface="Arial"/>
                          <a:cs typeface="Arial"/>
                        </a:rPr>
                        <a:t>s</a:t>
                      </a:r>
                      <a:r>
                        <a:rPr sz="1800" b="1" spc="5" dirty="0">
                          <a:latin typeface="Arial"/>
                          <a:cs typeface="Arial"/>
                        </a:rPr>
                        <a:t>s</a:t>
                      </a:r>
                      <a:r>
                        <a:rPr sz="1800" b="1" spc="-5" dirty="0">
                          <a:latin typeface="Arial"/>
                          <a:cs typeface="Arial"/>
                        </a:rPr>
                        <a:t>r</a:t>
                      </a:r>
                      <a:r>
                        <a:rPr sz="1800" b="1" spc="0" dirty="0">
                          <a:latin typeface="Arial"/>
                          <a:cs typeface="Arial"/>
                        </a:rPr>
                        <a:t>oom</a:t>
                      </a:r>
                      <a:r>
                        <a:rPr sz="1800" b="1" spc="-5" dirty="0">
                          <a:latin typeface="Arial"/>
                          <a:cs typeface="Arial"/>
                        </a:rPr>
                        <a:t> </a:t>
                      </a:r>
                      <a:r>
                        <a:rPr sz="1800" b="1" spc="5" dirty="0">
                          <a:latin typeface="Arial"/>
                          <a:cs typeface="Arial"/>
                        </a:rPr>
                        <a:t>O</a:t>
                      </a:r>
                      <a:r>
                        <a:rPr sz="1800" b="1" spc="0" dirty="0">
                          <a:latin typeface="Arial"/>
                          <a:cs typeface="Arial"/>
                        </a:rPr>
                        <a:t>bs</a:t>
                      </a:r>
                      <a:r>
                        <a:rPr sz="1800" b="1" spc="5" dirty="0">
                          <a:latin typeface="Arial"/>
                          <a:cs typeface="Arial"/>
                        </a:rPr>
                        <a:t>e</a:t>
                      </a:r>
                      <a:r>
                        <a:rPr sz="1800" b="1" spc="-5" dirty="0">
                          <a:latin typeface="Arial"/>
                          <a:cs typeface="Arial"/>
                        </a:rPr>
                        <a:t>r</a:t>
                      </a:r>
                      <a:r>
                        <a:rPr sz="1800" b="1" spc="0" dirty="0">
                          <a:latin typeface="Arial"/>
                          <a:cs typeface="Arial"/>
                        </a:rPr>
                        <a:t>v</a:t>
                      </a:r>
                      <a:r>
                        <a:rPr sz="1800" b="1" spc="-5" dirty="0">
                          <a:latin typeface="Arial"/>
                          <a:cs typeface="Arial"/>
                        </a:rPr>
                        <a:t>a</a:t>
                      </a:r>
                      <a:r>
                        <a:rPr sz="1800" b="1" spc="0" dirty="0">
                          <a:latin typeface="Arial"/>
                          <a:cs typeface="Arial"/>
                        </a:rPr>
                        <a:t>tion Tool</a:t>
                      </a:r>
                      <a:r>
                        <a:rPr sz="1800" b="1" spc="-5" dirty="0">
                          <a:latin typeface="Arial"/>
                          <a:cs typeface="Arial"/>
                        </a:rPr>
                        <a:t> </a:t>
                      </a:r>
                      <a:r>
                        <a:rPr sz="1800" b="1" spc="0" dirty="0">
                          <a:latin typeface="Arial"/>
                          <a:cs typeface="Arial"/>
                        </a:rPr>
                        <a:t>(COT) </a:t>
                      </a:r>
                      <a:r>
                        <a:rPr sz="1800" b="1" spc="-5" dirty="0">
                          <a:latin typeface="Arial"/>
                          <a:cs typeface="Arial"/>
                        </a:rPr>
                        <a:t>r</a:t>
                      </a:r>
                      <a:r>
                        <a:rPr sz="1800" b="1" spc="0" dirty="0">
                          <a:latin typeface="Arial"/>
                          <a:cs typeface="Arial"/>
                        </a:rPr>
                        <a:t>ating sheet </a:t>
                      </a:r>
                      <a:r>
                        <a:rPr sz="1800" spc="0" dirty="0">
                          <a:latin typeface="Arial"/>
                          <a:cs typeface="Arial"/>
                        </a:rPr>
                        <a:t>from</a:t>
                      </a:r>
                      <a:endParaRPr sz="1800" dirty="0">
                        <a:latin typeface="Arial"/>
                        <a:cs typeface="Arial"/>
                      </a:endParaRPr>
                    </a:p>
                    <a:p>
                      <a:pPr marL="293370" marR="554355" indent="-228600">
                        <a:lnSpc>
                          <a:spcPct val="100000"/>
                        </a:lnSpc>
                        <a:spcBef>
                          <a:spcPts val="30"/>
                        </a:spcBef>
                        <a:buFont typeface="Arial"/>
                        <a:buAutoNum type="arabicPeriod"/>
                        <a:tabLst>
                          <a:tab pos="293370" algn="l"/>
                        </a:tabLst>
                      </a:pPr>
                      <a:r>
                        <a:rPr sz="1800" spc="0" dirty="0">
                          <a:latin typeface="Arial"/>
                          <a:cs typeface="Arial"/>
                        </a:rPr>
                        <a:t>an</a:t>
                      </a:r>
                      <a:r>
                        <a:rPr sz="1800" spc="-5" dirty="0">
                          <a:latin typeface="Arial"/>
                          <a:cs typeface="Arial"/>
                        </a:rPr>
                        <a:t> </a:t>
                      </a:r>
                      <a:r>
                        <a:rPr sz="1800" spc="5" dirty="0">
                          <a:latin typeface="Arial"/>
                          <a:cs typeface="Arial"/>
                        </a:rPr>
                        <a:t>o</a:t>
                      </a:r>
                      <a:r>
                        <a:rPr sz="1800" spc="0" dirty="0">
                          <a:latin typeface="Arial"/>
                          <a:cs typeface="Arial"/>
                        </a:rPr>
                        <a:t>bser</a:t>
                      </a:r>
                      <a:r>
                        <a:rPr sz="1800" spc="5" dirty="0">
                          <a:latin typeface="Arial"/>
                          <a:cs typeface="Arial"/>
                        </a:rPr>
                        <a:t>v</a:t>
                      </a:r>
                      <a:r>
                        <a:rPr sz="1800" spc="0" dirty="0">
                          <a:latin typeface="Arial"/>
                          <a:cs typeface="Arial"/>
                        </a:rPr>
                        <a:t>at</a:t>
                      </a:r>
                      <a:r>
                        <a:rPr sz="1800" spc="-10" dirty="0">
                          <a:latin typeface="Arial"/>
                          <a:cs typeface="Arial"/>
                        </a:rPr>
                        <a:t>i</a:t>
                      </a:r>
                      <a:r>
                        <a:rPr sz="1800" spc="5" dirty="0">
                          <a:latin typeface="Arial"/>
                          <a:cs typeface="Arial"/>
                        </a:rPr>
                        <a:t>o</a:t>
                      </a:r>
                      <a:r>
                        <a:rPr sz="1800" spc="0" dirty="0">
                          <a:latin typeface="Arial"/>
                          <a:cs typeface="Arial"/>
                        </a:rPr>
                        <a:t>n</a:t>
                      </a:r>
                      <a:r>
                        <a:rPr sz="1800" spc="-5" dirty="0">
                          <a:latin typeface="Arial"/>
                          <a:cs typeface="Arial"/>
                        </a:rPr>
                        <a:t> o</a:t>
                      </a:r>
                      <a:r>
                        <a:rPr sz="1800" spc="0" dirty="0">
                          <a:latin typeface="Arial"/>
                          <a:cs typeface="Arial"/>
                        </a:rPr>
                        <a:t>f </a:t>
                      </a:r>
                      <a:r>
                        <a:rPr sz="1800" spc="5" dirty="0">
                          <a:latin typeface="Arial"/>
                          <a:cs typeface="Arial"/>
                        </a:rPr>
                        <a:t>sy</a:t>
                      </a:r>
                      <a:r>
                        <a:rPr sz="1800" spc="0" dirty="0">
                          <a:latin typeface="Arial"/>
                          <a:cs typeface="Arial"/>
                        </a:rPr>
                        <a:t>nchrono</a:t>
                      </a:r>
                      <a:r>
                        <a:rPr sz="1800" spc="-5" dirty="0">
                          <a:latin typeface="Arial"/>
                          <a:cs typeface="Arial"/>
                        </a:rPr>
                        <a:t>u</a:t>
                      </a:r>
                      <a:r>
                        <a:rPr sz="1800" spc="0" dirty="0">
                          <a:latin typeface="Arial"/>
                          <a:cs typeface="Arial"/>
                        </a:rPr>
                        <a:t>s</a:t>
                      </a:r>
                      <a:endParaRPr sz="1800" dirty="0">
                        <a:latin typeface="Arial"/>
                        <a:cs typeface="Arial"/>
                      </a:endParaRPr>
                    </a:p>
                    <a:p>
                      <a:pPr marL="293370" marR="136525">
                        <a:lnSpc>
                          <a:spcPct val="100000"/>
                        </a:lnSpc>
                        <a:spcBef>
                          <a:spcPts val="5"/>
                        </a:spcBef>
                      </a:pPr>
                      <a:r>
                        <a:rPr sz="1800" dirty="0">
                          <a:latin typeface="Arial"/>
                          <a:cs typeface="Arial"/>
                        </a:rPr>
                        <a:t>te</a:t>
                      </a:r>
                      <a:r>
                        <a:rPr sz="1800" spc="-5" dirty="0">
                          <a:latin typeface="Arial"/>
                          <a:cs typeface="Arial"/>
                        </a:rPr>
                        <a:t>a</a:t>
                      </a:r>
                      <a:r>
                        <a:rPr sz="1800" spc="5" dirty="0">
                          <a:latin typeface="Arial"/>
                          <a:cs typeface="Arial"/>
                        </a:rPr>
                        <a:t>c</a:t>
                      </a:r>
                      <a:r>
                        <a:rPr sz="1800" spc="0" dirty="0">
                          <a:latin typeface="Arial"/>
                          <a:cs typeface="Arial"/>
                        </a:rPr>
                        <a:t>hing</a:t>
                      </a:r>
                      <a:r>
                        <a:rPr sz="1800" spc="-5" dirty="0">
                          <a:latin typeface="Arial"/>
                          <a:cs typeface="Arial"/>
                        </a:rPr>
                        <a:t> </a:t>
                      </a:r>
                      <a:r>
                        <a:rPr sz="1800" spc="15" dirty="0">
                          <a:latin typeface="Arial"/>
                          <a:cs typeface="Arial"/>
                        </a:rPr>
                        <a:t>(</a:t>
                      </a:r>
                      <a:r>
                        <a:rPr sz="1800" spc="-5" dirty="0">
                          <a:latin typeface="Arial"/>
                          <a:cs typeface="Arial"/>
                        </a:rPr>
                        <a:t>li</a:t>
                      </a:r>
                      <a:r>
                        <a:rPr sz="1800" spc="5" dirty="0">
                          <a:latin typeface="Arial"/>
                          <a:cs typeface="Arial"/>
                        </a:rPr>
                        <a:t>m</a:t>
                      </a:r>
                      <a:r>
                        <a:rPr sz="1800" spc="-5" dirty="0">
                          <a:latin typeface="Arial"/>
                          <a:cs typeface="Arial"/>
                        </a:rPr>
                        <a:t>i</a:t>
                      </a:r>
                      <a:r>
                        <a:rPr sz="1800" spc="0" dirty="0">
                          <a:latin typeface="Arial"/>
                          <a:cs typeface="Arial"/>
                        </a:rPr>
                        <a:t>t</a:t>
                      </a:r>
                      <a:r>
                        <a:rPr sz="1800" spc="5" dirty="0">
                          <a:latin typeface="Arial"/>
                          <a:cs typeface="Arial"/>
                        </a:rPr>
                        <a:t>e</a:t>
                      </a:r>
                      <a:r>
                        <a:rPr sz="1800" spc="0" dirty="0">
                          <a:latin typeface="Arial"/>
                          <a:cs typeface="Arial"/>
                        </a:rPr>
                        <a:t>d</a:t>
                      </a:r>
                      <a:r>
                        <a:rPr sz="1800" spc="-5" dirty="0">
                          <a:latin typeface="Arial"/>
                          <a:cs typeface="Arial"/>
                        </a:rPr>
                        <a:t> f</a:t>
                      </a:r>
                      <a:r>
                        <a:rPr sz="1800" spc="0" dirty="0">
                          <a:latin typeface="Arial"/>
                          <a:cs typeface="Arial"/>
                        </a:rPr>
                        <a:t>ace-</a:t>
                      </a:r>
                      <a:r>
                        <a:rPr sz="1800" spc="10" dirty="0">
                          <a:latin typeface="Arial"/>
                          <a:cs typeface="Arial"/>
                        </a:rPr>
                        <a:t>t</a:t>
                      </a:r>
                      <a:r>
                        <a:rPr sz="1800" spc="0" dirty="0">
                          <a:latin typeface="Arial"/>
                          <a:cs typeface="Arial"/>
                        </a:rPr>
                        <a:t>o- face</a:t>
                      </a:r>
                      <a:r>
                        <a:rPr sz="1800" spc="-5" dirty="0">
                          <a:latin typeface="Arial"/>
                          <a:cs typeface="Arial"/>
                        </a:rPr>
                        <a:t> t</a:t>
                      </a:r>
                      <a:r>
                        <a:rPr sz="1800" spc="5" dirty="0">
                          <a:latin typeface="Arial"/>
                          <a:cs typeface="Arial"/>
                        </a:rPr>
                        <a:t>e</a:t>
                      </a:r>
                      <a:r>
                        <a:rPr sz="1800" spc="0" dirty="0">
                          <a:latin typeface="Arial"/>
                          <a:cs typeface="Arial"/>
                        </a:rPr>
                        <a:t>ach</a:t>
                      </a:r>
                      <a:r>
                        <a:rPr sz="1800" spc="-10" dirty="0">
                          <a:latin typeface="Arial"/>
                          <a:cs typeface="Arial"/>
                        </a:rPr>
                        <a:t>i</a:t>
                      </a:r>
                      <a:r>
                        <a:rPr sz="1800" spc="5" dirty="0">
                          <a:latin typeface="Arial"/>
                          <a:cs typeface="Arial"/>
                        </a:rPr>
                        <a:t>n</a:t>
                      </a:r>
                      <a:r>
                        <a:rPr sz="1800" spc="0" dirty="0">
                          <a:latin typeface="Arial"/>
                          <a:cs typeface="Arial"/>
                        </a:rPr>
                        <a:t>g,</a:t>
                      </a:r>
                      <a:r>
                        <a:rPr sz="1800" spc="-5" dirty="0">
                          <a:latin typeface="Arial"/>
                          <a:cs typeface="Arial"/>
                        </a:rPr>
                        <a:t> </a:t>
                      </a:r>
                      <a:r>
                        <a:rPr sz="1800" spc="5" dirty="0">
                          <a:latin typeface="Arial"/>
                          <a:cs typeface="Arial"/>
                        </a:rPr>
                        <a:t>o</a:t>
                      </a:r>
                      <a:r>
                        <a:rPr sz="1800" spc="0" dirty="0">
                          <a:latin typeface="Arial"/>
                          <a:cs typeface="Arial"/>
                        </a:rPr>
                        <a:t>nl</a:t>
                      </a:r>
                      <a:r>
                        <a:rPr sz="1800" spc="-5" dirty="0">
                          <a:latin typeface="Arial"/>
                          <a:cs typeface="Arial"/>
                        </a:rPr>
                        <a:t>i</a:t>
                      </a:r>
                      <a:r>
                        <a:rPr sz="1800" spc="5" dirty="0">
                          <a:latin typeface="Arial"/>
                          <a:cs typeface="Arial"/>
                        </a:rPr>
                        <a:t>n</a:t>
                      </a:r>
                      <a:r>
                        <a:rPr sz="1800" spc="0" dirty="0">
                          <a:latin typeface="Arial"/>
                          <a:cs typeface="Arial"/>
                        </a:rPr>
                        <a:t>e</a:t>
                      </a:r>
                      <a:endParaRPr sz="1800" dirty="0">
                        <a:latin typeface="Arial"/>
                        <a:cs typeface="Arial"/>
                      </a:endParaRPr>
                    </a:p>
                    <a:p>
                      <a:pPr marL="293370">
                        <a:lnSpc>
                          <a:spcPct val="100000"/>
                        </a:lnSpc>
                      </a:pPr>
                      <a:r>
                        <a:rPr sz="1800" dirty="0">
                          <a:latin typeface="Arial"/>
                          <a:cs typeface="Arial"/>
                        </a:rPr>
                        <a:t>te</a:t>
                      </a:r>
                      <a:r>
                        <a:rPr sz="1800" spc="-5" dirty="0">
                          <a:latin typeface="Arial"/>
                          <a:cs typeface="Arial"/>
                        </a:rPr>
                        <a:t>a</a:t>
                      </a:r>
                      <a:r>
                        <a:rPr sz="1800" spc="5" dirty="0">
                          <a:latin typeface="Arial"/>
                          <a:cs typeface="Arial"/>
                        </a:rPr>
                        <a:t>c</a:t>
                      </a:r>
                      <a:r>
                        <a:rPr sz="1800" spc="0" dirty="0">
                          <a:latin typeface="Arial"/>
                          <a:cs typeface="Arial"/>
                        </a:rPr>
                        <a:t>hin</a:t>
                      </a:r>
                      <a:r>
                        <a:rPr sz="1800" spc="-5" dirty="0">
                          <a:latin typeface="Arial"/>
                          <a:cs typeface="Arial"/>
                        </a:rPr>
                        <a:t>g</a:t>
                      </a:r>
                      <a:r>
                        <a:rPr sz="1800" spc="0" dirty="0">
                          <a:latin typeface="Arial"/>
                          <a:cs typeface="Arial"/>
                        </a:rPr>
                        <a:t>,</a:t>
                      </a:r>
                      <a:r>
                        <a:rPr sz="1800" spc="5" dirty="0">
                          <a:latin typeface="Arial"/>
                          <a:cs typeface="Arial"/>
                        </a:rPr>
                        <a:t> </a:t>
                      </a:r>
                      <a:r>
                        <a:rPr sz="1800" spc="0" dirty="0">
                          <a:latin typeface="Arial"/>
                          <a:cs typeface="Arial"/>
                        </a:rPr>
                        <a:t>or</a:t>
                      </a:r>
                      <a:r>
                        <a:rPr sz="1800" spc="-5" dirty="0">
                          <a:latin typeface="Arial"/>
                          <a:cs typeface="Arial"/>
                        </a:rPr>
                        <a:t> </a:t>
                      </a:r>
                      <a:r>
                        <a:rPr sz="1800" spc="0" dirty="0">
                          <a:latin typeface="Arial"/>
                          <a:cs typeface="Arial"/>
                        </a:rPr>
                        <a:t>two-</a:t>
                      </a:r>
                      <a:r>
                        <a:rPr sz="1800" spc="10" dirty="0">
                          <a:latin typeface="Arial"/>
                          <a:cs typeface="Arial"/>
                        </a:rPr>
                        <a:t>w</a:t>
                      </a:r>
                      <a:r>
                        <a:rPr sz="1800" spc="0" dirty="0">
                          <a:latin typeface="Arial"/>
                          <a:cs typeface="Arial"/>
                        </a:rPr>
                        <a:t>ay</a:t>
                      </a:r>
                      <a:endParaRPr sz="1800" dirty="0">
                        <a:latin typeface="Arial"/>
                        <a:cs typeface="Arial"/>
                      </a:endParaRPr>
                    </a:p>
                    <a:p>
                      <a:pPr marL="293370">
                        <a:lnSpc>
                          <a:spcPct val="100000"/>
                        </a:lnSpc>
                      </a:pPr>
                      <a:r>
                        <a:rPr sz="1800" dirty="0">
                          <a:latin typeface="Arial"/>
                          <a:cs typeface="Arial"/>
                        </a:rPr>
                        <a:t>ra</a:t>
                      </a:r>
                      <a:r>
                        <a:rPr sz="1800" spc="-5" dirty="0">
                          <a:latin typeface="Arial"/>
                          <a:cs typeface="Arial"/>
                        </a:rPr>
                        <a:t>di</a:t>
                      </a:r>
                      <a:r>
                        <a:rPr sz="1800" spc="0" dirty="0">
                          <a:latin typeface="Arial"/>
                          <a:cs typeface="Arial"/>
                        </a:rPr>
                        <a:t>o</a:t>
                      </a:r>
                      <a:r>
                        <a:rPr sz="1800" spc="5" dirty="0">
                          <a:latin typeface="Arial"/>
                          <a:cs typeface="Arial"/>
                        </a:rPr>
                        <a:t> </a:t>
                      </a:r>
                      <a:r>
                        <a:rPr sz="1800" spc="-5" dirty="0">
                          <a:latin typeface="Arial"/>
                          <a:cs typeface="Arial"/>
                        </a:rPr>
                        <a:t>i</a:t>
                      </a:r>
                      <a:r>
                        <a:rPr sz="1800" spc="0" dirty="0">
                          <a:latin typeface="Arial"/>
                          <a:cs typeface="Arial"/>
                        </a:rPr>
                        <a:t>nstruc</a:t>
                      </a:r>
                      <a:r>
                        <a:rPr sz="1800" spc="10" dirty="0">
                          <a:latin typeface="Arial"/>
                          <a:cs typeface="Arial"/>
                        </a:rPr>
                        <a:t>t</a:t>
                      </a:r>
                      <a:r>
                        <a:rPr sz="1800" spc="-5" dirty="0">
                          <a:latin typeface="Arial"/>
                          <a:cs typeface="Arial"/>
                        </a:rPr>
                        <a:t>i</a:t>
                      </a:r>
                      <a:r>
                        <a:rPr sz="1800" spc="0" dirty="0">
                          <a:latin typeface="Arial"/>
                          <a:cs typeface="Arial"/>
                        </a:rPr>
                        <a:t>o</a:t>
                      </a:r>
                      <a:r>
                        <a:rPr sz="1800" spc="-5" dirty="0">
                          <a:latin typeface="Arial"/>
                          <a:cs typeface="Arial"/>
                        </a:rPr>
                        <a:t>n</a:t>
                      </a:r>
                      <a:r>
                        <a:rPr sz="1800" spc="0" dirty="0">
                          <a:latin typeface="Arial"/>
                          <a:cs typeface="Arial"/>
                        </a:rPr>
                        <a:t>)</a:t>
                      </a:r>
                      <a:endParaRPr sz="1800" dirty="0">
                        <a:latin typeface="Arial"/>
                        <a:cs typeface="Arial"/>
                      </a:endParaRPr>
                    </a:p>
                    <a:p>
                      <a:pPr marL="262890" marR="132080" indent="-228600">
                        <a:lnSpc>
                          <a:spcPct val="100000"/>
                        </a:lnSpc>
                        <a:buFont typeface="Arial"/>
                        <a:buAutoNum type="arabicPeriod" startAt="2"/>
                        <a:tabLst>
                          <a:tab pos="262890" algn="l"/>
                        </a:tabLst>
                      </a:pPr>
                      <a:r>
                        <a:rPr sz="1800" i="1" spc="-5" dirty="0">
                          <a:latin typeface="Arial"/>
                          <a:cs typeface="Arial"/>
                        </a:rPr>
                        <a:t>i</a:t>
                      </a:r>
                      <a:r>
                        <a:rPr sz="1800" i="1" spc="0" dirty="0">
                          <a:latin typeface="Arial"/>
                          <a:cs typeface="Arial"/>
                        </a:rPr>
                        <a:t>f</a:t>
                      </a:r>
                      <a:r>
                        <a:rPr sz="1800" i="1" spc="-5" dirty="0">
                          <a:latin typeface="Arial"/>
                          <a:cs typeface="Arial"/>
                        </a:rPr>
                        <a:t> </a:t>
                      </a:r>
                      <a:r>
                        <a:rPr sz="1800" i="1" spc="5" dirty="0">
                          <a:latin typeface="Arial"/>
                          <a:cs typeface="Arial"/>
                        </a:rPr>
                        <a:t>o</a:t>
                      </a:r>
                      <a:r>
                        <a:rPr sz="1800" i="1" spc="0" dirty="0">
                          <a:latin typeface="Arial"/>
                          <a:cs typeface="Arial"/>
                        </a:rPr>
                        <a:t>ption</a:t>
                      </a:r>
                      <a:r>
                        <a:rPr sz="1800" i="1" spc="-5" dirty="0">
                          <a:latin typeface="Arial"/>
                          <a:cs typeface="Arial"/>
                        </a:rPr>
                        <a:t> </a:t>
                      </a:r>
                      <a:r>
                        <a:rPr sz="1800" i="1" spc="0" dirty="0">
                          <a:latin typeface="Arial"/>
                          <a:cs typeface="Arial"/>
                        </a:rPr>
                        <a:t>1</a:t>
                      </a:r>
                      <a:r>
                        <a:rPr sz="1800" i="1" spc="5" dirty="0">
                          <a:latin typeface="Arial"/>
                          <a:cs typeface="Arial"/>
                        </a:rPr>
                        <a:t> </a:t>
                      </a:r>
                      <a:r>
                        <a:rPr sz="1800" i="1" spc="-10" dirty="0">
                          <a:latin typeface="Arial"/>
                          <a:cs typeface="Arial"/>
                        </a:rPr>
                        <a:t>i</a:t>
                      </a:r>
                      <a:r>
                        <a:rPr sz="1800" i="1" spc="0" dirty="0">
                          <a:latin typeface="Arial"/>
                          <a:cs typeface="Arial"/>
                        </a:rPr>
                        <a:t>s </a:t>
                      </a:r>
                      <a:r>
                        <a:rPr sz="1800" i="1" spc="5" dirty="0">
                          <a:latin typeface="Arial"/>
                          <a:cs typeface="Arial"/>
                        </a:rPr>
                        <a:t>n</a:t>
                      </a:r>
                      <a:r>
                        <a:rPr sz="1800" i="1" spc="0" dirty="0">
                          <a:latin typeface="Arial"/>
                          <a:cs typeface="Arial"/>
                        </a:rPr>
                        <a:t>ot</a:t>
                      </a:r>
                      <a:r>
                        <a:rPr sz="1800" i="1" spc="-5" dirty="0">
                          <a:latin typeface="Arial"/>
                          <a:cs typeface="Arial"/>
                        </a:rPr>
                        <a:t> </a:t>
                      </a:r>
                      <a:r>
                        <a:rPr sz="1800" i="1" spc="5" dirty="0">
                          <a:latin typeface="Arial"/>
                          <a:cs typeface="Arial"/>
                        </a:rPr>
                        <a:t>p</a:t>
                      </a:r>
                      <a:r>
                        <a:rPr sz="1800" i="1" spc="0" dirty="0">
                          <a:latin typeface="Arial"/>
                          <a:cs typeface="Arial"/>
                        </a:rPr>
                        <a:t>os</a:t>
                      </a:r>
                      <a:r>
                        <a:rPr sz="1800" i="1" spc="5" dirty="0">
                          <a:latin typeface="Arial"/>
                          <a:cs typeface="Arial"/>
                        </a:rPr>
                        <a:t>s</a:t>
                      </a:r>
                      <a:r>
                        <a:rPr sz="1800" i="1" spc="-5" dirty="0">
                          <a:latin typeface="Arial"/>
                          <a:cs typeface="Arial"/>
                        </a:rPr>
                        <a:t>i</a:t>
                      </a:r>
                      <a:r>
                        <a:rPr sz="1800" i="1" spc="0" dirty="0">
                          <a:latin typeface="Arial"/>
                          <a:cs typeface="Arial"/>
                        </a:rPr>
                        <a:t>ble, </a:t>
                      </a:r>
                      <a:r>
                        <a:rPr sz="1800" spc="0" dirty="0">
                          <a:latin typeface="Arial"/>
                          <a:cs typeface="Arial"/>
                        </a:rPr>
                        <a:t>an</a:t>
                      </a:r>
                      <a:r>
                        <a:rPr sz="1800" spc="-5" dirty="0">
                          <a:latin typeface="Arial"/>
                          <a:cs typeface="Arial"/>
                        </a:rPr>
                        <a:t> </a:t>
                      </a:r>
                      <a:r>
                        <a:rPr sz="1800" spc="5" dirty="0">
                          <a:latin typeface="Arial"/>
                          <a:cs typeface="Arial"/>
                        </a:rPr>
                        <a:t>o</a:t>
                      </a:r>
                      <a:r>
                        <a:rPr sz="1800" spc="0" dirty="0">
                          <a:latin typeface="Arial"/>
                          <a:cs typeface="Arial"/>
                        </a:rPr>
                        <a:t>bser</a:t>
                      </a:r>
                      <a:r>
                        <a:rPr sz="1800" spc="5" dirty="0">
                          <a:latin typeface="Arial"/>
                          <a:cs typeface="Arial"/>
                        </a:rPr>
                        <a:t>v</a:t>
                      </a:r>
                      <a:r>
                        <a:rPr sz="1800" spc="0" dirty="0">
                          <a:latin typeface="Arial"/>
                          <a:cs typeface="Arial"/>
                        </a:rPr>
                        <a:t>at</a:t>
                      </a:r>
                      <a:r>
                        <a:rPr sz="1800" spc="-10" dirty="0">
                          <a:latin typeface="Arial"/>
                          <a:cs typeface="Arial"/>
                        </a:rPr>
                        <a:t>i</a:t>
                      </a:r>
                      <a:r>
                        <a:rPr sz="1800" spc="5" dirty="0">
                          <a:latin typeface="Arial"/>
                          <a:cs typeface="Arial"/>
                        </a:rPr>
                        <a:t>o</a:t>
                      </a:r>
                      <a:r>
                        <a:rPr sz="1800" spc="0" dirty="0">
                          <a:latin typeface="Arial"/>
                          <a:cs typeface="Arial"/>
                        </a:rPr>
                        <a:t>n</a:t>
                      </a:r>
                      <a:r>
                        <a:rPr sz="1800" spc="-5" dirty="0">
                          <a:latin typeface="Arial"/>
                          <a:cs typeface="Arial"/>
                        </a:rPr>
                        <a:t> o</a:t>
                      </a:r>
                      <a:r>
                        <a:rPr sz="1800" spc="0" dirty="0">
                          <a:latin typeface="Arial"/>
                          <a:cs typeface="Arial"/>
                        </a:rPr>
                        <a:t>f</a:t>
                      </a:r>
                      <a:r>
                        <a:rPr sz="1800" spc="5" dirty="0">
                          <a:latin typeface="Arial"/>
                          <a:cs typeface="Arial"/>
                        </a:rPr>
                        <a:t> </a:t>
                      </a:r>
                      <a:r>
                        <a:rPr sz="1800" spc="0" dirty="0">
                          <a:latin typeface="Arial"/>
                          <a:cs typeface="Arial"/>
                        </a:rPr>
                        <a:t>a recorded</a:t>
                      </a:r>
                      <a:r>
                        <a:rPr sz="1800" spc="-5" dirty="0">
                          <a:latin typeface="Arial"/>
                          <a:cs typeface="Arial"/>
                        </a:rPr>
                        <a:t> </a:t>
                      </a:r>
                      <a:r>
                        <a:rPr sz="1800" spc="5" dirty="0">
                          <a:latin typeface="Arial"/>
                          <a:cs typeface="Arial"/>
                        </a:rPr>
                        <a:t>vi</a:t>
                      </a:r>
                      <a:r>
                        <a:rPr sz="1800" spc="0" dirty="0">
                          <a:latin typeface="Arial"/>
                          <a:cs typeface="Arial"/>
                        </a:rPr>
                        <a:t>d</a:t>
                      </a:r>
                      <a:r>
                        <a:rPr sz="1800" spc="-5" dirty="0">
                          <a:latin typeface="Arial"/>
                          <a:cs typeface="Arial"/>
                        </a:rPr>
                        <a:t>e</a:t>
                      </a:r>
                      <a:r>
                        <a:rPr sz="1800" spc="0" dirty="0">
                          <a:latin typeface="Arial"/>
                          <a:cs typeface="Arial"/>
                        </a:rPr>
                        <a:t>o</a:t>
                      </a:r>
                      <a:r>
                        <a:rPr sz="1800" spc="5" dirty="0">
                          <a:latin typeface="Arial"/>
                          <a:cs typeface="Arial"/>
                        </a:rPr>
                        <a:t> </a:t>
                      </a:r>
                      <a:r>
                        <a:rPr sz="1800" spc="-5" dirty="0">
                          <a:latin typeface="Arial"/>
                          <a:cs typeface="Arial"/>
                        </a:rPr>
                        <a:t>l</a:t>
                      </a:r>
                      <a:r>
                        <a:rPr sz="1800" spc="0" dirty="0">
                          <a:latin typeface="Arial"/>
                          <a:cs typeface="Arial"/>
                        </a:rPr>
                        <a:t>es</a:t>
                      </a:r>
                      <a:r>
                        <a:rPr sz="1800" spc="5" dirty="0">
                          <a:latin typeface="Arial"/>
                          <a:cs typeface="Arial"/>
                        </a:rPr>
                        <a:t>s</a:t>
                      </a:r>
                      <a:r>
                        <a:rPr sz="1800" spc="0" dirty="0">
                          <a:latin typeface="Arial"/>
                          <a:cs typeface="Arial"/>
                        </a:rPr>
                        <a:t>on</a:t>
                      </a:r>
                      <a:r>
                        <a:rPr sz="1800" spc="5" dirty="0">
                          <a:latin typeface="Arial"/>
                          <a:cs typeface="Arial"/>
                        </a:rPr>
                        <a:t> </a:t>
                      </a:r>
                      <a:r>
                        <a:rPr sz="1800" spc="0" dirty="0">
                          <a:latin typeface="Arial"/>
                          <a:cs typeface="Arial"/>
                        </a:rPr>
                        <a:t>or a</a:t>
                      </a:r>
                      <a:r>
                        <a:rPr sz="1800" spc="-5" dirty="0">
                          <a:latin typeface="Arial"/>
                          <a:cs typeface="Arial"/>
                        </a:rPr>
                        <a:t>u</a:t>
                      </a:r>
                      <a:r>
                        <a:rPr sz="1800" spc="5" dirty="0">
                          <a:latin typeface="Arial"/>
                          <a:cs typeface="Arial"/>
                        </a:rPr>
                        <a:t>d</a:t>
                      </a:r>
                      <a:r>
                        <a:rPr sz="1800" spc="-5" dirty="0">
                          <a:latin typeface="Arial"/>
                          <a:cs typeface="Arial"/>
                        </a:rPr>
                        <a:t>i</a:t>
                      </a:r>
                      <a:r>
                        <a:rPr sz="1800" spc="0" dirty="0">
                          <a:latin typeface="Arial"/>
                          <a:cs typeface="Arial"/>
                        </a:rPr>
                        <a:t>o</a:t>
                      </a:r>
                      <a:r>
                        <a:rPr sz="1800" spc="5" dirty="0">
                          <a:latin typeface="Arial"/>
                          <a:cs typeface="Arial"/>
                        </a:rPr>
                        <a:t> </a:t>
                      </a:r>
                      <a:r>
                        <a:rPr sz="1800" spc="-5" dirty="0">
                          <a:latin typeface="Arial"/>
                          <a:cs typeface="Arial"/>
                        </a:rPr>
                        <a:t>l</a:t>
                      </a:r>
                      <a:r>
                        <a:rPr sz="1800" spc="0" dirty="0">
                          <a:latin typeface="Arial"/>
                          <a:cs typeface="Arial"/>
                        </a:rPr>
                        <a:t>es</a:t>
                      </a:r>
                      <a:r>
                        <a:rPr sz="1800" spc="5" dirty="0">
                          <a:latin typeface="Arial"/>
                          <a:cs typeface="Arial"/>
                        </a:rPr>
                        <a:t>s</a:t>
                      </a:r>
                      <a:r>
                        <a:rPr sz="1800" spc="0" dirty="0">
                          <a:latin typeface="Arial"/>
                          <a:cs typeface="Arial"/>
                        </a:rPr>
                        <a:t>on</a:t>
                      </a:r>
                      <a:r>
                        <a:rPr sz="1800" spc="-5" dirty="0">
                          <a:latin typeface="Arial"/>
                          <a:cs typeface="Arial"/>
                        </a:rPr>
                        <a:t> </a:t>
                      </a:r>
                      <a:r>
                        <a:rPr sz="1800" spc="5" dirty="0">
                          <a:latin typeface="Arial"/>
                          <a:cs typeface="Arial"/>
                        </a:rPr>
                        <a:t>t</a:t>
                      </a:r>
                      <a:r>
                        <a:rPr sz="1800" spc="0" dirty="0">
                          <a:latin typeface="Arial"/>
                          <a:cs typeface="Arial"/>
                        </a:rPr>
                        <a:t>h</a:t>
                      </a:r>
                      <a:r>
                        <a:rPr sz="1800" spc="-5" dirty="0">
                          <a:latin typeface="Arial"/>
                          <a:cs typeface="Arial"/>
                        </a:rPr>
                        <a:t>a</a:t>
                      </a:r>
                      <a:r>
                        <a:rPr sz="1800" spc="0" dirty="0">
                          <a:latin typeface="Arial"/>
                          <a:cs typeface="Arial"/>
                        </a:rPr>
                        <a:t>t</a:t>
                      </a:r>
                      <a:r>
                        <a:rPr sz="1800" spc="5" dirty="0">
                          <a:latin typeface="Arial"/>
                          <a:cs typeface="Arial"/>
                        </a:rPr>
                        <a:t> </a:t>
                      </a:r>
                      <a:r>
                        <a:rPr sz="1800" spc="-5" dirty="0">
                          <a:latin typeface="Arial"/>
                          <a:cs typeface="Arial"/>
                        </a:rPr>
                        <a:t>i</a:t>
                      </a:r>
                      <a:r>
                        <a:rPr sz="1800" spc="0" dirty="0">
                          <a:latin typeface="Arial"/>
                          <a:cs typeface="Arial"/>
                        </a:rPr>
                        <a:t>s </a:t>
                      </a:r>
                      <a:r>
                        <a:rPr sz="1800" spc="5" dirty="0">
                          <a:latin typeface="Arial"/>
                          <a:cs typeface="Arial"/>
                        </a:rPr>
                        <a:t>S</a:t>
                      </a:r>
                      <a:r>
                        <a:rPr sz="1800" spc="0" dirty="0">
                          <a:latin typeface="Arial"/>
                          <a:cs typeface="Arial"/>
                        </a:rPr>
                        <a:t>L</a:t>
                      </a:r>
                      <a:r>
                        <a:rPr sz="1800" spc="5" dirty="0">
                          <a:latin typeface="Arial"/>
                          <a:cs typeface="Arial"/>
                        </a:rPr>
                        <a:t>M</a:t>
                      </a:r>
                      <a:r>
                        <a:rPr sz="1800" spc="0" dirty="0">
                          <a:latin typeface="Arial"/>
                          <a:cs typeface="Arial"/>
                        </a:rPr>
                        <a:t>- b</a:t>
                      </a:r>
                      <a:r>
                        <a:rPr sz="1800" spc="-5" dirty="0">
                          <a:latin typeface="Arial"/>
                          <a:cs typeface="Arial"/>
                        </a:rPr>
                        <a:t>a</a:t>
                      </a:r>
                      <a:r>
                        <a:rPr sz="1800" spc="5" dirty="0">
                          <a:latin typeface="Arial"/>
                          <a:cs typeface="Arial"/>
                        </a:rPr>
                        <a:t>s</a:t>
                      </a:r>
                      <a:r>
                        <a:rPr sz="1800" spc="0" dirty="0">
                          <a:latin typeface="Arial"/>
                          <a:cs typeface="Arial"/>
                        </a:rPr>
                        <a:t>ed or</a:t>
                      </a:r>
                      <a:r>
                        <a:rPr sz="1800" spc="-5" dirty="0">
                          <a:latin typeface="Arial"/>
                          <a:cs typeface="Arial"/>
                        </a:rPr>
                        <a:t> </a:t>
                      </a:r>
                      <a:r>
                        <a:rPr sz="1800" spc="0" dirty="0">
                          <a:latin typeface="Arial"/>
                          <a:cs typeface="Arial"/>
                        </a:rPr>
                        <a:t>M</a:t>
                      </a:r>
                      <a:r>
                        <a:rPr sz="1800" spc="5" dirty="0">
                          <a:latin typeface="Arial"/>
                          <a:cs typeface="Arial"/>
                        </a:rPr>
                        <a:t>E</a:t>
                      </a:r>
                      <a:r>
                        <a:rPr sz="1800" spc="0" dirty="0">
                          <a:latin typeface="Arial"/>
                          <a:cs typeface="Arial"/>
                        </a:rPr>
                        <a:t>LC-</a:t>
                      </a:r>
                      <a:r>
                        <a:rPr sz="1800" spc="5" dirty="0">
                          <a:latin typeface="Arial"/>
                          <a:cs typeface="Arial"/>
                        </a:rPr>
                        <a:t>a</a:t>
                      </a:r>
                      <a:r>
                        <a:rPr sz="1800" spc="-5" dirty="0">
                          <a:latin typeface="Arial"/>
                          <a:cs typeface="Arial"/>
                        </a:rPr>
                        <a:t>l</a:t>
                      </a:r>
                      <a:r>
                        <a:rPr sz="1800" spc="5" dirty="0">
                          <a:latin typeface="Arial"/>
                          <a:cs typeface="Arial"/>
                        </a:rPr>
                        <a:t>i</a:t>
                      </a:r>
                      <a:r>
                        <a:rPr sz="1800" spc="0" dirty="0">
                          <a:latin typeface="Arial"/>
                          <a:cs typeface="Arial"/>
                        </a:rPr>
                        <a:t>g</a:t>
                      </a:r>
                      <a:r>
                        <a:rPr sz="1800" spc="-5" dirty="0">
                          <a:latin typeface="Arial"/>
                          <a:cs typeface="Arial"/>
                        </a:rPr>
                        <a:t>n</a:t>
                      </a:r>
                      <a:r>
                        <a:rPr sz="1800" spc="5" dirty="0">
                          <a:latin typeface="Arial"/>
                          <a:cs typeface="Arial"/>
                        </a:rPr>
                        <a:t>e</a:t>
                      </a:r>
                      <a:r>
                        <a:rPr sz="1800" spc="0" dirty="0">
                          <a:latin typeface="Arial"/>
                          <a:cs typeface="Arial"/>
                        </a:rPr>
                        <a:t>d</a:t>
                      </a:r>
                      <a:endParaRPr sz="1800" dirty="0">
                        <a:latin typeface="Arial"/>
                        <a:cs typeface="Arial"/>
                      </a:endParaRPr>
                    </a:p>
                    <a:p>
                      <a:pPr marL="262890" marR="161925" indent="-228600">
                        <a:lnSpc>
                          <a:spcPct val="100000"/>
                        </a:lnSpc>
                        <a:spcBef>
                          <a:spcPts val="30"/>
                        </a:spcBef>
                        <a:buFont typeface="Arial"/>
                        <a:buAutoNum type="arabicPeriod" startAt="2"/>
                        <a:tabLst>
                          <a:tab pos="262890" algn="l"/>
                        </a:tabLst>
                      </a:pPr>
                      <a:r>
                        <a:rPr sz="1800" i="1" spc="-5" dirty="0">
                          <a:latin typeface="Arial"/>
                          <a:cs typeface="Arial"/>
                        </a:rPr>
                        <a:t>i</a:t>
                      </a:r>
                      <a:r>
                        <a:rPr sz="1800" i="1" spc="0" dirty="0">
                          <a:latin typeface="Arial"/>
                          <a:cs typeface="Arial"/>
                        </a:rPr>
                        <a:t>f</a:t>
                      </a:r>
                      <a:r>
                        <a:rPr sz="1800" i="1" spc="-5" dirty="0">
                          <a:latin typeface="Arial"/>
                          <a:cs typeface="Arial"/>
                        </a:rPr>
                        <a:t> </a:t>
                      </a:r>
                      <a:r>
                        <a:rPr sz="1800" i="1" spc="5" dirty="0">
                          <a:latin typeface="Arial"/>
                          <a:cs typeface="Arial"/>
                        </a:rPr>
                        <a:t>o</a:t>
                      </a:r>
                      <a:r>
                        <a:rPr sz="1800" i="1" spc="0" dirty="0">
                          <a:latin typeface="Arial"/>
                          <a:cs typeface="Arial"/>
                        </a:rPr>
                        <a:t>ptio</a:t>
                      </a:r>
                      <a:r>
                        <a:rPr sz="1800" i="1" spc="-5" dirty="0">
                          <a:latin typeface="Arial"/>
                          <a:cs typeface="Arial"/>
                        </a:rPr>
                        <a:t>n</a:t>
                      </a:r>
                      <a:r>
                        <a:rPr sz="1800" i="1" spc="0" dirty="0">
                          <a:latin typeface="Arial"/>
                          <a:cs typeface="Arial"/>
                        </a:rPr>
                        <a:t>s 1</a:t>
                      </a:r>
                      <a:r>
                        <a:rPr sz="1800" i="1" spc="5" dirty="0">
                          <a:latin typeface="Arial"/>
                          <a:cs typeface="Arial"/>
                        </a:rPr>
                        <a:t> </a:t>
                      </a:r>
                      <a:r>
                        <a:rPr sz="1800" i="1" spc="0" dirty="0">
                          <a:latin typeface="Arial"/>
                          <a:cs typeface="Arial"/>
                        </a:rPr>
                        <a:t>a</a:t>
                      </a:r>
                      <a:r>
                        <a:rPr sz="1800" i="1" spc="-5" dirty="0">
                          <a:latin typeface="Arial"/>
                          <a:cs typeface="Arial"/>
                        </a:rPr>
                        <a:t>n</a:t>
                      </a:r>
                      <a:r>
                        <a:rPr sz="1800" i="1" spc="0" dirty="0">
                          <a:latin typeface="Arial"/>
                          <a:cs typeface="Arial"/>
                        </a:rPr>
                        <a:t>d</a:t>
                      </a:r>
                      <a:r>
                        <a:rPr sz="1800" i="1" spc="5" dirty="0">
                          <a:latin typeface="Arial"/>
                          <a:cs typeface="Arial"/>
                        </a:rPr>
                        <a:t> </a:t>
                      </a:r>
                      <a:r>
                        <a:rPr sz="1800" i="1" spc="0" dirty="0">
                          <a:latin typeface="Arial"/>
                          <a:cs typeface="Arial"/>
                        </a:rPr>
                        <a:t>2</a:t>
                      </a:r>
                      <a:r>
                        <a:rPr sz="1800" i="1" spc="-5" dirty="0">
                          <a:latin typeface="Arial"/>
                          <a:cs typeface="Arial"/>
                        </a:rPr>
                        <a:t> a</a:t>
                      </a:r>
                      <a:r>
                        <a:rPr sz="1800" i="1" spc="0" dirty="0">
                          <a:latin typeface="Arial"/>
                          <a:cs typeface="Arial"/>
                        </a:rPr>
                        <a:t>re</a:t>
                      </a:r>
                      <a:r>
                        <a:rPr sz="1800" i="1" spc="5" dirty="0">
                          <a:latin typeface="Arial"/>
                          <a:cs typeface="Arial"/>
                        </a:rPr>
                        <a:t> </a:t>
                      </a:r>
                      <a:r>
                        <a:rPr sz="1800" i="1" spc="0" dirty="0">
                          <a:latin typeface="Arial"/>
                          <a:cs typeface="Arial"/>
                        </a:rPr>
                        <a:t>n</a:t>
                      </a:r>
                      <a:r>
                        <a:rPr sz="1800" i="1" spc="-5" dirty="0">
                          <a:latin typeface="Arial"/>
                          <a:cs typeface="Arial"/>
                        </a:rPr>
                        <a:t>o</a:t>
                      </a:r>
                      <a:r>
                        <a:rPr sz="1800" i="1" spc="0" dirty="0">
                          <a:latin typeface="Arial"/>
                          <a:cs typeface="Arial"/>
                        </a:rPr>
                        <a:t>t p</a:t>
                      </a:r>
                      <a:r>
                        <a:rPr sz="1800" i="1" spc="-5" dirty="0">
                          <a:latin typeface="Arial"/>
                          <a:cs typeface="Arial"/>
                        </a:rPr>
                        <a:t>o</a:t>
                      </a:r>
                      <a:r>
                        <a:rPr sz="1800" i="1" spc="5" dirty="0">
                          <a:latin typeface="Arial"/>
                          <a:cs typeface="Arial"/>
                        </a:rPr>
                        <a:t>ss</a:t>
                      </a:r>
                      <a:r>
                        <a:rPr sz="1800" i="1" spc="-5" dirty="0">
                          <a:latin typeface="Arial"/>
                          <a:cs typeface="Arial"/>
                        </a:rPr>
                        <a:t>i</a:t>
                      </a:r>
                      <a:r>
                        <a:rPr sz="1800" i="1" spc="0" dirty="0">
                          <a:latin typeface="Arial"/>
                          <a:cs typeface="Arial"/>
                        </a:rPr>
                        <a:t>ble,</a:t>
                      </a:r>
                      <a:r>
                        <a:rPr sz="1800" i="1" spc="-5" dirty="0">
                          <a:latin typeface="Arial"/>
                          <a:cs typeface="Arial"/>
                        </a:rPr>
                        <a:t> </a:t>
                      </a:r>
                      <a:r>
                        <a:rPr sz="1800" spc="5" dirty="0">
                          <a:latin typeface="Arial"/>
                          <a:cs typeface="Arial"/>
                        </a:rPr>
                        <a:t>a</a:t>
                      </a:r>
                      <a:r>
                        <a:rPr sz="1800" spc="0" dirty="0">
                          <a:latin typeface="Arial"/>
                          <a:cs typeface="Arial"/>
                        </a:rPr>
                        <a:t>n</a:t>
                      </a:r>
                      <a:r>
                        <a:rPr sz="1800" spc="-5" dirty="0">
                          <a:latin typeface="Arial"/>
                          <a:cs typeface="Arial"/>
                        </a:rPr>
                        <a:t> </a:t>
                      </a:r>
                      <a:r>
                        <a:rPr sz="1800" spc="5" dirty="0">
                          <a:latin typeface="Arial"/>
                          <a:cs typeface="Arial"/>
                        </a:rPr>
                        <a:t>o</a:t>
                      </a:r>
                      <a:r>
                        <a:rPr sz="1800" spc="0" dirty="0">
                          <a:latin typeface="Arial"/>
                          <a:cs typeface="Arial"/>
                        </a:rPr>
                        <a:t>bser</a:t>
                      </a:r>
                      <a:r>
                        <a:rPr sz="1800" spc="5" dirty="0">
                          <a:latin typeface="Arial"/>
                          <a:cs typeface="Arial"/>
                        </a:rPr>
                        <a:t>v</a:t>
                      </a:r>
                      <a:r>
                        <a:rPr sz="1800" spc="0" dirty="0">
                          <a:latin typeface="Arial"/>
                          <a:cs typeface="Arial"/>
                        </a:rPr>
                        <a:t>at</a:t>
                      </a:r>
                      <a:r>
                        <a:rPr sz="1800" spc="-10" dirty="0">
                          <a:latin typeface="Arial"/>
                          <a:cs typeface="Arial"/>
                        </a:rPr>
                        <a:t>i</a:t>
                      </a:r>
                      <a:r>
                        <a:rPr sz="1800" spc="5" dirty="0">
                          <a:latin typeface="Arial"/>
                          <a:cs typeface="Arial"/>
                        </a:rPr>
                        <a:t>o</a:t>
                      </a:r>
                      <a:r>
                        <a:rPr sz="1800" spc="0" dirty="0">
                          <a:latin typeface="Arial"/>
                          <a:cs typeface="Arial"/>
                        </a:rPr>
                        <a:t>n</a:t>
                      </a:r>
                      <a:endParaRPr sz="1800" dirty="0">
                        <a:latin typeface="Arial"/>
                        <a:cs typeface="Arial"/>
                      </a:endParaRPr>
                    </a:p>
                    <a:p>
                      <a:pPr marL="262890" marR="507365">
                        <a:lnSpc>
                          <a:spcPct val="100000"/>
                        </a:lnSpc>
                        <a:spcBef>
                          <a:spcPts val="5"/>
                        </a:spcBef>
                      </a:pPr>
                      <a:r>
                        <a:rPr sz="1800" dirty="0">
                          <a:latin typeface="Arial"/>
                          <a:cs typeface="Arial"/>
                        </a:rPr>
                        <a:t>of</a:t>
                      </a:r>
                      <a:r>
                        <a:rPr sz="1800" spc="-5" dirty="0">
                          <a:latin typeface="Arial"/>
                          <a:cs typeface="Arial"/>
                        </a:rPr>
                        <a:t> </a:t>
                      </a:r>
                      <a:r>
                        <a:rPr sz="1800" spc="0" dirty="0">
                          <a:latin typeface="Arial"/>
                          <a:cs typeface="Arial"/>
                        </a:rPr>
                        <a:t>a</a:t>
                      </a:r>
                      <a:r>
                        <a:rPr sz="1800" spc="5" dirty="0">
                          <a:latin typeface="Arial"/>
                          <a:cs typeface="Arial"/>
                        </a:rPr>
                        <a:t> </a:t>
                      </a:r>
                      <a:r>
                        <a:rPr sz="1800" spc="0" dirty="0">
                          <a:latin typeface="Arial"/>
                          <a:cs typeface="Arial"/>
                        </a:rPr>
                        <a:t>d</a:t>
                      </a:r>
                      <a:r>
                        <a:rPr sz="1800" spc="-5" dirty="0">
                          <a:latin typeface="Arial"/>
                          <a:cs typeface="Arial"/>
                        </a:rPr>
                        <a:t>e</a:t>
                      </a:r>
                      <a:r>
                        <a:rPr sz="1800" spc="5" dirty="0">
                          <a:latin typeface="Arial"/>
                          <a:cs typeface="Arial"/>
                        </a:rPr>
                        <a:t>m</a:t>
                      </a:r>
                      <a:r>
                        <a:rPr sz="1800" spc="0" dirty="0">
                          <a:latin typeface="Arial"/>
                          <a:cs typeface="Arial"/>
                        </a:rPr>
                        <a:t>o</a:t>
                      </a:r>
                      <a:r>
                        <a:rPr sz="1800" spc="-5" dirty="0">
                          <a:latin typeface="Arial"/>
                          <a:cs typeface="Arial"/>
                        </a:rPr>
                        <a:t>n</a:t>
                      </a:r>
                      <a:r>
                        <a:rPr sz="1800" spc="5" dirty="0">
                          <a:latin typeface="Arial"/>
                          <a:cs typeface="Arial"/>
                        </a:rPr>
                        <a:t>s</a:t>
                      </a:r>
                      <a:r>
                        <a:rPr sz="1800" spc="0" dirty="0">
                          <a:latin typeface="Arial"/>
                          <a:cs typeface="Arial"/>
                        </a:rPr>
                        <a:t>tra</a:t>
                      </a:r>
                      <a:r>
                        <a:rPr sz="1800" spc="5" dirty="0">
                          <a:latin typeface="Arial"/>
                          <a:cs typeface="Arial"/>
                        </a:rPr>
                        <a:t>t</a:t>
                      </a:r>
                      <a:r>
                        <a:rPr sz="1800" spc="-5" dirty="0">
                          <a:latin typeface="Arial"/>
                          <a:cs typeface="Arial"/>
                        </a:rPr>
                        <a:t>i</a:t>
                      </a:r>
                      <a:r>
                        <a:rPr sz="1800" spc="0" dirty="0">
                          <a:latin typeface="Arial"/>
                          <a:cs typeface="Arial"/>
                        </a:rPr>
                        <a:t>on te</a:t>
                      </a:r>
                      <a:r>
                        <a:rPr sz="1800" spc="-5" dirty="0">
                          <a:latin typeface="Arial"/>
                          <a:cs typeface="Arial"/>
                        </a:rPr>
                        <a:t>a</a:t>
                      </a:r>
                      <a:r>
                        <a:rPr sz="1800" spc="5" dirty="0">
                          <a:latin typeface="Arial"/>
                          <a:cs typeface="Arial"/>
                        </a:rPr>
                        <a:t>c</a:t>
                      </a:r>
                      <a:r>
                        <a:rPr sz="1800" spc="0" dirty="0">
                          <a:latin typeface="Arial"/>
                          <a:cs typeface="Arial"/>
                        </a:rPr>
                        <a:t>hin</a:t>
                      </a:r>
                      <a:r>
                        <a:rPr sz="1800" spc="10" dirty="0">
                          <a:latin typeface="Arial"/>
                          <a:cs typeface="Arial"/>
                        </a:rPr>
                        <a:t>g</a:t>
                      </a:r>
                      <a:r>
                        <a:rPr sz="1800" spc="0" dirty="0">
                          <a:latin typeface="Arial"/>
                          <a:cs typeface="Arial"/>
                        </a:rPr>
                        <a:t>*</a:t>
                      </a:r>
                      <a:r>
                        <a:rPr sz="1800" spc="-10" dirty="0">
                          <a:latin typeface="Arial"/>
                          <a:cs typeface="Arial"/>
                        </a:rPr>
                        <a:t> </a:t>
                      </a:r>
                      <a:r>
                        <a:rPr sz="1800" spc="5" dirty="0">
                          <a:latin typeface="Arial"/>
                          <a:cs typeface="Arial"/>
                        </a:rPr>
                        <a:t>v</a:t>
                      </a:r>
                      <a:r>
                        <a:rPr sz="1800" spc="-5" dirty="0">
                          <a:latin typeface="Arial"/>
                          <a:cs typeface="Arial"/>
                        </a:rPr>
                        <a:t>i</a:t>
                      </a:r>
                      <a:r>
                        <a:rPr sz="1800" spc="0" dirty="0">
                          <a:latin typeface="Arial"/>
                          <a:cs typeface="Arial"/>
                        </a:rPr>
                        <a:t>a</a:t>
                      </a:r>
                      <a:r>
                        <a:rPr sz="1800" spc="5" dirty="0">
                          <a:latin typeface="Arial"/>
                          <a:cs typeface="Arial"/>
                        </a:rPr>
                        <a:t> </a:t>
                      </a:r>
                      <a:r>
                        <a:rPr sz="1800" spc="0" dirty="0">
                          <a:latin typeface="Arial"/>
                          <a:cs typeface="Arial"/>
                        </a:rPr>
                        <a:t>L</a:t>
                      </a:r>
                      <a:r>
                        <a:rPr sz="1800" spc="-10" dirty="0">
                          <a:latin typeface="Arial"/>
                          <a:cs typeface="Arial"/>
                        </a:rPr>
                        <a:t>A</a:t>
                      </a:r>
                      <a:r>
                        <a:rPr sz="1800" spc="0" dirty="0">
                          <a:latin typeface="Arial"/>
                          <a:cs typeface="Arial"/>
                        </a:rPr>
                        <a:t>C</a:t>
                      </a:r>
                      <a:endParaRPr sz="1800" dirty="0">
                        <a:latin typeface="Arial"/>
                        <a:cs typeface="Arial"/>
                      </a:endParaRPr>
                    </a:p>
                    <a:p>
                      <a:pPr marL="64769" marR="154940">
                        <a:lnSpc>
                          <a:spcPct val="100000"/>
                        </a:lnSpc>
                        <a:spcBef>
                          <a:spcPts val="10"/>
                        </a:spcBef>
                      </a:pPr>
                      <a:r>
                        <a:rPr sz="1800" dirty="0">
                          <a:latin typeface="Arial"/>
                          <a:cs typeface="Arial"/>
                        </a:rPr>
                        <a:t>w</a:t>
                      </a:r>
                      <a:r>
                        <a:rPr sz="1800" spc="-5" dirty="0">
                          <a:latin typeface="Arial"/>
                          <a:cs typeface="Arial"/>
                        </a:rPr>
                        <a:t>i</a:t>
                      </a:r>
                      <a:r>
                        <a:rPr sz="1800" spc="0" dirty="0">
                          <a:latin typeface="Arial"/>
                          <a:cs typeface="Arial"/>
                        </a:rPr>
                        <a:t>th</a:t>
                      </a:r>
                      <a:r>
                        <a:rPr sz="1800" spc="-5" dirty="0">
                          <a:latin typeface="Arial"/>
                          <a:cs typeface="Arial"/>
                        </a:rPr>
                        <a:t> </a:t>
                      </a:r>
                      <a:r>
                        <a:rPr sz="1800" b="1" spc="15" dirty="0">
                          <a:latin typeface="Arial"/>
                          <a:cs typeface="Arial"/>
                        </a:rPr>
                        <a:t>p</a:t>
                      </a:r>
                      <a:r>
                        <a:rPr sz="1800" b="1" spc="-5" dirty="0">
                          <a:latin typeface="Arial"/>
                          <a:cs typeface="Arial"/>
                        </a:rPr>
                        <a:t>r</a:t>
                      </a:r>
                      <a:r>
                        <a:rPr sz="1800" b="1" spc="0" dirty="0">
                          <a:latin typeface="Arial"/>
                          <a:cs typeface="Arial"/>
                        </a:rPr>
                        <a:t>oof of at</a:t>
                      </a:r>
                      <a:r>
                        <a:rPr sz="1800" b="1" spc="5" dirty="0">
                          <a:latin typeface="Arial"/>
                          <a:cs typeface="Arial"/>
                        </a:rPr>
                        <a:t>t</a:t>
                      </a:r>
                      <a:r>
                        <a:rPr sz="1800" b="1" spc="0" dirty="0">
                          <a:latin typeface="Arial"/>
                          <a:cs typeface="Arial"/>
                        </a:rPr>
                        <a:t>endance</a:t>
                      </a:r>
                      <a:r>
                        <a:rPr sz="1800" b="1" spc="-5" dirty="0">
                          <a:latin typeface="Arial"/>
                          <a:cs typeface="Arial"/>
                        </a:rPr>
                        <a:t> </a:t>
                      </a:r>
                      <a:r>
                        <a:rPr sz="1800" b="1" spc="10" dirty="0">
                          <a:latin typeface="Arial"/>
                          <a:cs typeface="Arial"/>
                        </a:rPr>
                        <a:t>o</a:t>
                      </a:r>
                      <a:r>
                        <a:rPr sz="1800" b="1" spc="0" dirty="0">
                          <a:latin typeface="Arial"/>
                          <a:cs typeface="Arial"/>
                        </a:rPr>
                        <a:t>f colle</a:t>
                      </a:r>
                      <a:r>
                        <a:rPr sz="1800" b="1" spc="-5" dirty="0">
                          <a:latin typeface="Arial"/>
                          <a:cs typeface="Arial"/>
                        </a:rPr>
                        <a:t>a</a:t>
                      </a:r>
                      <a:r>
                        <a:rPr sz="1800" b="1" spc="0" dirty="0">
                          <a:latin typeface="Arial"/>
                          <a:cs typeface="Arial"/>
                        </a:rPr>
                        <a:t>gu</a:t>
                      </a:r>
                      <a:r>
                        <a:rPr sz="1800" b="1" spc="5" dirty="0">
                          <a:latin typeface="Arial"/>
                          <a:cs typeface="Arial"/>
                        </a:rPr>
                        <a:t>e</a:t>
                      </a:r>
                      <a:r>
                        <a:rPr sz="1800" b="1" spc="0" dirty="0">
                          <a:latin typeface="Arial"/>
                          <a:cs typeface="Arial"/>
                        </a:rPr>
                        <a:t>/s</a:t>
                      </a:r>
                      <a:endParaRPr sz="1800" dirty="0">
                        <a:latin typeface="Arial"/>
                        <a:cs typeface="Arial"/>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73660">
                        <a:lnSpc>
                          <a:spcPct val="100000"/>
                        </a:lnSpc>
                      </a:pPr>
                      <a:endParaRPr sz="2400" dirty="0">
                        <a:latin typeface="Arial"/>
                        <a:cs typeface="Arial"/>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62865" marR="164465">
                        <a:lnSpc>
                          <a:spcPct val="100000"/>
                        </a:lnSpc>
                      </a:pPr>
                      <a:r>
                        <a:rPr sz="2400" dirty="0">
                          <a:latin typeface="Arial"/>
                          <a:cs typeface="Arial"/>
                        </a:rPr>
                        <a:t>Mo</a:t>
                      </a:r>
                      <a:r>
                        <a:rPr sz="2400" spc="-5" dirty="0">
                          <a:latin typeface="Arial"/>
                          <a:cs typeface="Arial"/>
                        </a:rPr>
                        <a:t>d</a:t>
                      </a:r>
                      <a:r>
                        <a:rPr sz="2400" spc="0" dirty="0">
                          <a:latin typeface="Arial"/>
                          <a:cs typeface="Arial"/>
                        </a:rPr>
                        <a:t>e</a:t>
                      </a:r>
                      <a:r>
                        <a:rPr sz="2400" spc="-10" dirty="0">
                          <a:latin typeface="Arial"/>
                          <a:cs typeface="Arial"/>
                        </a:rPr>
                        <a:t>ll</a:t>
                      </a:r>
                      <a:r>
                        <a:rPr sz="2400" spc="0" dirty="0">
                          <a:latin typeface="Arial"/>
                          <a:cs typeface="Arial"/>
                        </a:rPr>
                        <a:t>ed </a:t>
                      </a:r>
                      <a:r>
                        <a:rPr sz="2400" b="1" spc="0" dirty="0">
                          <a:latin typeface="Arial"/>
                          <a:cs typeface="Arial"/>
                        </a:rPr>
                        <a:t>L</a:t>
                      </a:r>
                      <a:r>
                        <a:rPr sz="2400" b="1" spc="-5" dirty="0">
                          <a:latin typeface="Arial"/>
                          <a:cs typeface="Arial"/>
                        </a:rPr>
                        <a:t>e</a:t>
                      </a:r>
                      <a:r>
                        <a:rPr sz="2400" b="1" spc="0" dirty="0">
                          <a:latin typeface="Arial"/>
                          <a:cs typeface="Arial"/>
                        </a:rPr>
                        <a:t>v</a:t>
                      </a:r>
                      <a:r>
                        <a:rPr sz="2400" b="1" spc="-5" dirty="0">
                          <a:latin typeface="Arial"/>
                          <a:cs typeface="Arial"/>
                        </a:rPr>
                        <a:t>e</a:t>
                      </a:r>
                      <a:r>
                        <a:rPr sz="2400" b="1" spc="0" dirty="0">
                          <a:latin typeface="Arial"/>
                          <a:cs typeface="Arial"/>
                        </a:rPr>
                        <a:t>l 8 </a:t>
                      </a:r>
                      <a:r>
                        <a:rPr sz="2400" spc="-10" dirty="0">
                          <a:latin typeface="Arial"/>
                          <a:cs typeface="Arial"/>
                        </a:rPr>
                        <a:t>i</a:t>
                      </a:r>
                      <a:r>
                        <a:rPr sz="2400" spc="0" dirty="0">
                          <a:latin typeface="Arial"/>
                          <a:cs typeface="Arial"/>
                        </a:rPr>
                        <a:t>n </a:t>
                      </a:r>
                      <a:r>
                        <a:rPr sz="2400" spc="5" dirty="0">
                          <a:latin typeface="Arial"/>
                          <a:cs typeface="Arial"/>
                        </a:rPr>
                        <a:t>O</a:t>
                      </a:r>
                      <a:r>
                        <a:rPr sz="2400" spc="-15" dirty="0">
                          <a:latin typeface="Arial"/>
                          <a:cs typeface="Arial"/>
                        </a:rPr>
                        <a:t>b</a:t>
                      </a:r>
                      <a:r>
                        <a:rPr sz="2400" spc="5" dirty="0">
                          <a:latin typeface="Arial"/>
                          <a:cs typeface="Arial"/>
                        </a:rPr>
                        <a:t>j</a:t>
                      </a:r>
                      <a:r>
                        <a:rPr sz="2400" spc="0" dirty="0">
                          <a:latin typeface="Arial"/>
                          <a:cs typeface="Arial"/>
                        </a:rPr>
                        <a:t>e</a:t>
                      </a:r>
                      <a:r>
                        <a:rPr sz="2400" spc="-15" dirty="0">
                          <a:latin typeface="Arial"/>
                          <a:cs typeface="Arial"/>
                        </a:rPr>
                        <a:t>c</a:t>
                      </a:r>
                      <a:r>
                        <a:rPr sz="2400" spc="0" dirty="0">
                          <a:latin typeface="Arial"/>
                          <a:cs typeface="Arial"/>
                        </a:rPr>
                        <a:t>t</a:t>
                      </a:r>
                      <a:r>
                        <a:rPr sz="2400" spc="-10" dirty="0">
                          <a:latin typeface="Arial"/>
                          <a:cs typeface="Arial"/>
                        </a:rPr>
                        <a:t>i</a:t>
                      </a:r>
                      <a:r>
                        <a:rPr sz="2400" spc="0" dirty="0">
                          <a:latin typeface="Arial"/>
                          <a:cs typeface="Arial"/>
                        </a:rPr>
                        <a:t>ve 3 as sho</a:t>
                      </a:r>
                      <a:r>
                        <a:rPr sz="2400" spc="-10" dirty="0">
                          <a:latin typeface="Arial"/>
                          <a:cs typeface="Arial"/>
                        </a:rPr>
                        <a:t>w</a:t>
                      </a:r>
                      <a:r>
                        <a:rPr sz="2400" spc="0" dirty="0">
                          <a:latin typeface="Arial"/>
                          <a:cs typeface="Arial"/>
                        </a:rPr>
                        <a:t>n in </a:t>
                      </a:r>
                      <a:r>
                        <a:rPr sz="2400" spc="-10" dirty="0">
                          <a:latin typeface="Arial"/>
                          <a:cs typeface="Arial"/>
                        </a:rPr>
                        <a:t>C</a:t>
                      </a:r>
                      <a:r>
                        <a:rPr sz="2400" spc="0" dirty="0">
                          <a:latin typeface="Arial"/>
                          <a:cs typeface="Arial"/>
                        </a:rPr>
                        <a:t>OT </a:t>
                      </a:r>
                      <a:r>
                        <a:rPr sz="2400" spc="-10" dirty="0">
                          <a:latin typeface="Arial"/>
                          <a:cs typeface="Arial"/>
                        </a:rPr>
                        <a:t>r</a:t>
                      </a:r>
                      <a:r>
                        <a:rPr sz="2400" spc="0" dirty="0">
                          <a:latin typeface="Arial"/>
                          <a:cs typeface="Arial"/>
                        </a:rPr>
                        <a:t>ati</a:t>
                      </a:r>
                      <a:r>
                        <a:rPr sz="2400" spc="-5" dirty="0">
                          <a:latin typeface="Arial"/>
                          <a:cs typeface="Arial"/>
                        </a:rPr>
                        <a:t>n</a:t>
                      </a:r>
                      <a:r>
                        <a:rPr sz="2400" spc="0" dirty="0">
                          <a:latin typeface="Arial"/>
                          <a:cs typeface="Arial"/>
                        </a:rPr>
                        <a:t>g sh</a:t>
                      </a:r>
                      <a:r>
                        <a:rPr sz="2400" spc="-5" dirty="0">
                          <a:latin typeface="Arial"/>
                          <a:cs typeface="Arial"/>
                        </a:rPr>
                        <a:t>e</a:t>
                      </a:r>
                      <a:r>
                        <a:rPr sz="2400" spc="0" dirty="0">
                          <a:latin typeface="Arial"/>
                          <a:cs typeface="Arial"/>
                        </a:rPr>
                        <a:t>ets</a:t>
                      </a:r>
                      <a:endParaRPr sz="2400" dirty="0">
                        <a:latin typeface="Arial"/>
                        <a:cs typeface="Arial"/>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64769" marR="106045">
                        <a:lnSpc>
                          <a:spcPct val="100000"/>
                        </a:lnSpc>
                      </a:pPr>
                      <a:r>
                        <a:rPr sz="2400" dirty="0">
                          <a:latin typeface="Arial"/>
                          <a:cs typeface="Arial"/>
                        </a:rPr>
                        <a:t>Mo</a:t>
                      </a:r>
                      <a:r>
                        <a:rPr sz="2400" spc="-5" dirty="0">
                          <a:latin typeface="Arial"/>
                          <a:cs typeface="Arial"/>
                        </a:rPr>
                        <a:t>d</a:t>
                      </a:r>
                      <a:r>
                        <a:rPr sz="2400" spc="0" dirty="0">
                          <a:latin typeface="Arial"/>
                          <a:cs typeface="Arial"/>
                        </a:rPr>
                        <a:t>e</a:t>
                      </a:r>
                      <a:r>
                        <a:rPr sz="2400" spc="-10" dirty="0">
                          <a:latin typeface="Arial"/>
                          <a:cs typeface="Arial"/>
                        </a:rPr>
                        <a:t>ll</a:t>
                      </a:r>
                      <a:r>
                        <a:rPr sz="2400" spc="0" dirty="0">
                          <a:latin typeface="Arial"/>
                          <a:cs typeface="Arial"/>
                        </a:rPr>
                        <a:t>ed </a:t>
                      </a:r>
                      <a:r>
                        <a:rPr sz="2400" b="1" spc="0" dirty="0">
                          <a:latin typeface="Arial"/>
                          <a:cs typeface="Arial"/>
                        </a:rPr>
                        <a:t>L</a:t>
                      </a:r>
                      <a:r>
                        <a:rPr sz="2400" b="1" spc="-5" dirty="0">
                          <a:latin typeface="Arial"/>
                          <a:cs typeface="Arial"/>
                        </a:rPr>
                        <a:t>e</a:t>
                      </a:r>
                      <a:r>
                        <a:rPr sz="2400" b="1" spc="0" dirty="0">
                          <a:latin typeface="Arial"/>
                          <a:cs typeface="Arial"/>
                        </a:rPr>
                        <a:t>v</a:t>
                      </a:r>
                      <a:r>
                        <a:rPr sz="2400" b="1" spc="-5" dirty="0">
                          <a:latin typeface="Arial"/>
                          <a:cs typeface="Arial"/>
                        </a:rPr>
                        <a:t>e</a:t>
                      </a:r>
                      <a:r>
                        <a:rPr sz="2400" b="1" spc="0" dirty="0">
                          <a:latin typeface="Arial"/>
                          <a:cs typeface="Arial"/>
                        </a:rPr>
                        <a:t>l 7 </a:t>
                      </a:r>
                      <a:r>
                        <a:rPr sz="2400" spc="-10" dirty="0">
                          <a:latin typeface="Arial"/>
                          <a:cs typeface="Arial"/>
                        </a:rPr>
                        <a:t>i</a:t>
                      </a:r>
                      <a:r>
                        <a:rPr sz="2400" spc="0" dirty="0">
                          <a:latin typeface="Arial"/>
                          <a:cs typeface="Arial"/>
                        </a:rPr>
                        <a:t>n </a:t>
                      </a:r>
                      <a:r>
                        <a:rPr sz="2400" spc="5" dirty="0">
                          <a:latin typeface="Arial"/>
                          <a:cs typeface="Arial"/>
                        </a:rPr>
                        <a:t>O</a:t>
                      </a:r>
                      <a:r>
                        <a:rPr sz="2400" spc="-15" dirty="0">
                          <a:latin typeface="Arial"/>
                          <a:cs typeface="Arial"/>
                        </a:rPr>
                        <a:t>b</a:t>
                      </a:r>
                      <a:r>
                        <a:rPr sz="2400" spc="5" dirty="0">
                          <a:latin typeface="Arial"/>
                          <a:cs typeface="Arial"/>
                        </a:rPr>
                        <a:t>j</a:t>
                      </a:r>
                      <a:r>
                        <a:rPr sz="2400" spc="0" dirty="0">
                          <a:latin typeface="Arial"/>
                          <a:cs typeface="Arial"/>
                        </a:rPr>
                        <a:t>e</a:t>
                      </a:r>
                      <a:r>
                        <a:rPr sz="2400" spc="-15" dirty="0">
                          <a:latin typeface="Arial"/>
                          <a:cs typeface="Arial"/>
                        </a:rPr>
                        <a:t>c</a:t>
                      </a:r>
                      <a:r>
                        <a:rPr sz="2400" spc="0" dirty="0">
                          <a:latin typeface="Arial"/>
                          <a:cs typeface="Arial"/>
                        </a:rPr>
                        <a:t>t</a:t>
                      </a:r>
                      <a:r>
                        <a:rPr sz="2400" spc="-10" dirty="0">
                          <a:latin typeface="Arial"/>
                          <a:cs typeface="Arial"/>
                        </a:rPr>
                        <a:t>i</a:t>
                      </a:r>
                      <a:r>
                        <a:rPr sz="2400" spc="0" dirty="0">
                          <a:latin typeface="Arial"/>
                          <a:cs typeface="Arial"/>
                        </a:rPr>
                        <a:t>ve 3 as sho</a:t>
                      </a:r>
                      <a:r>
                        <a:rPr sz="2400" spc="-10" dirty="0">
                          <a:latin typeface="Arial"/>
                          <a:cs typeface="Arial"/>
                        </a:rPr>
                        <a:t>w</a:t>
                      </a:r>
                      <a:r>
                        <a:rPr sz="2400" spc="0" dirty="0">
                          <a:latin typeface="Arial"/>
                          <a:cs typeface="Arial"/>
                        </a:rPr>
                        <a:t>n in </a:t>
                      </a:r>
                      <a:r>
                        <a:rPr sz="2400" spc="-10" dirty="0">
                          <a:latin typeface="Arial"/>
                          <a:cs typeface="Arial"/>
                        </a:rPr>
                        <a:t>C</a:t>
                      </a:r>
                      <a:r>
                        <a:rPr sz="2400" spc="0" dirty="0">
                          <a:latin typeface="Arial"/>
                          <a:cs typeface="Arial"/>
                        </a:rPr>
                        <a:t>OT </a:t>
                      </a:r>
                      <a:r>
                        <a:rPr sz="2400" spc="-10" dirty="0">
                          <a:latin typeface="Arial"/>
                          <a:cs typeface="Arial"/>
                        </a:rPr>
                        <a:t>r</a:t>
                      </a:r>
                      <a:r>
                        <a:rPr sz="2400" spc="0" dirty="0">
                          <a:latin typeface="Arial"/>
                          <a:cs typeface="Arial"/>
                        </a:rPr>
                        <a:t>ati</a:t>
                      </a:r>
                      <a:r>
                        <a:rPr sz="2400" spc="-5" dirty="0">
                          <a:latin typeface="Arial"/>
                          <a:cs typeface="Arial"/>
                        </a:rPr>
                        <a:t>n</a:t>
                      </a:r>
                      <a:r>
                        <a:rPr sz="2400" spc="0" dirty="0">
                          <a:latin typeface="Arial"/>
                          <a:cs typeface="Arial"/>
                        </a:rPr>
                        <a:t>g sh</a:t>
                      </a:r>
                      <a:r>
                        <a:rPr sz="2400" spc="-5" dirty="0">
                          <a:latin typeface="Arial"/>
                          <a:cs typeface="Arial"/>
                        </a:rPr>
                        <a:t>e</a:t>
                      </a:r>
                      <a:r>
                        <a:rPr sz="2400" spc="0" dirty="0">
                          <a:latin typeface="Arial"/>
                          <a:cs typeface="Arial"/>
                        </a:rPr>
                        <a:t>ets</a:t>
                      </a:r>
                      <a:endParaRPr sz="2400">
                        <a:latin typeface="Arial"/>
                        <a:cs typeface="Arial"/>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64769" marR="106680">
                        <a:lnSpc>
                          <a:spcPct val="100000"/>
                        </a:lnSpc>
                      </a:pPr>
                      <a:r>
                        <a:rPr sz="2400" dirty="0">
                          <a:latin typeface="Arial"/>
                          <a:cs typeface="Arial"/>
                        </a:rPr>
                        <a:t>Mo</a:t>
                      </a:r>
                      <a:r>
                        <a:rPr sz="2400" spc="-5" dirty="0">
                          <a:latin typeface="Arial"/>
                          <a:cs typeface="Arial"/>
                        </a:rPr>
                        <a:t>d</a:t>
                      </a:r>
                      <a:r>
                        <a:rPr sz="2400" spc="0" dirty="0">
                          <a:latin typeface="Arial"/>
                          <a:cs typeface="Arial"/>
                        </a:rPr>
                        <a:t>e</a:t>
                      </a:r>
                      <a:r>
                        <a:rPr sz="2400" spc="-10" dirty="0">
                          <a:latin typeface="Arial"/>
                          <a:cs typeface="Arial"/>
                        </a:rPr>
                        <a:t>ll</a:t>
                      </a:r>
                      <a:r>
                        <a:rPr sz="2400" spc="0" dirty="0">
                          <a:latin typeface="Arial"/>
                          <a:cs typeface="Arial"/>
                        </a:rPr>
                        <a:t>ed </a:t>
                      </a:r>
                      <a:r>
                        <a:rPr sz="2400" b="1" spc="0" dirty="0">
                          <a:latin typeface="Arial"/>
                          <a:cs typeface="Arial"/>
                        </a:rPr>
                        <a:t>L</a:t>
                      </a:r>
                      <a:r>
                        <a:rPr sz="2400" b="1" spc="-5" dirty="0">
                          <a:latin typeface="Arial"/>
                          <a:cs typeface="Arial"/>
                        </a:rPr>
                        <a:t>e</a:t>
                      </a:r>
                      <a:r>
                        <a:rPr sz="2400" b="1" spc="0" dirty="0">
                          <a:latin typeface="Arial"/>
                          <a:cs typeface="Arial"/>
                        </a:rPr>
                        <a:t>v</a:t>
                      </a:r>
                      <a:r>
                        <a:rPr sz="2400" b="1" spc="-5" dirty="0">
                          <a:latin typeface="Arial"/>
                          <a:cs typeface="Arial"/>
                        </a:rPr>
                        <a:t>e</a:t>
                      </a:r>
                      <a:r>
                        <a:rPr sz="2400" b="1" spc="0" dirty="0">
                          <a:latin typeface="Arial"/>
                          <a:cs typeface="Arial"/>
                        </a:rPr>
                        <a:t>l 6 </a:t>
                      </a:r>
                      <a:r>
                        <a:rPr sz="2400" spc="-10" dirty="0">
                          <a:latin typeface="Arial"/>
                          <a:cs typeface="Arial"/>
                        </a:rPr>
                        <a:t>i</a:t>
                      </a:r>
                      <a:r>
                        <a:rPr sz="2400" spc="0" dirty="0">
                          <a:latin typeface="Arial"/>
                          <a:cs typeface="Arial"/>
                        </a:rPr>
                        <a:t>n </a:t>
                      </a:r>
                      <a:r>
                        <a:rPr sz="2400" spc="5" dirty="0">
                          <a:latin typeface="Arial"/>
                          <a:cs typeface="Arial"/>
                        </a:rPr>
                        <a:t>O</a:t>
                      </a:r>
                      <a:r>
                        <a:rPr sz="2400" spc="-15" dirty="0">
                          <a:latin typeface="Arial"/>
                          <a:cs typeface="Arial"/>
                        </a:rPr>
                        <a:t>b</a:t>
                      </a:r>
                      <a:r>
                        <a:rPr sz="2400" spc="5" dirty="0">
                          <a:latin typeface="Arial"/>
                          <a:cs typeface="Arial"/>
                        </a:rPr>
                        <a:t>j</a:t>
                      </a:r>
                      <a:r>
                        <a:rPr sz="2400" spc="0" dirty="0">
                          <a:latin typeface="Arial"/>
                          <a:cs typeface="Arial"/>
                        </a:rPr>
                        <a:t>e</a:t>
                      </a:r>
                      <a:r>
                        <a:rPr sz="2400" spc="-15" dirty="0">
                          <a:latin typeface="Arial"/>
                          <a:cs typeface="Arial"/>
                        </a:rPr>
                        <a:t>c</a:t>
                      </a:r>
                      <a:r>
                        <a:rPr sz="2400" spc="0" dirty="0">
                          <a:latin typeface="Arial"/>
                          <a:cs typeface="Arial"/>
                        </a:rPr>
                        <a:t>t</a:t>
                      </a:r>
                      <a:r>
                        <a:rPr sz="2400" spc="-10" dirty="0">
                          <a:latin typeface="Arial"/>
                          <a:cs typeface="Arial"/>
                        </a:rPr>
                        <a:t>i</a:t>
                      </a:r>
                      <a:r>
                        <a:rPr sz="2400" spc="0" dirty="0">
                          <a:latin typeface="Arial"/>
                          <a:cs typeface="Arial"/>
                        </a:rPr>
                        <a:t>ve 3 as sho</a:t>
                      </a:r>
                      <a:r>
                        <a:rPr sz="2400" spc="-10" dirty="0">
                          <a:latin typeface="Arial"/>
                          <a:cs typeface="Arial"/>
                        </a:rPr>
                        <a:t>w</a:t>
                      </a:r>
                      <a:r>
                        <a:rPr sz="2400" spc="0" dirty="0">
                          <a:latin typeface="Arial"/>
                          <a:cs typeface="Arial"/>
                        </a:rPr>
                        <a:t>n in </a:t>
                      </a:r>
                      <a:r>
                        <a:rPr sz="2400" spc="-10" dirty="0">
                          <a:latin typeface="Arial"/>
                          <a:cs typeface="Arial"/>
                        </a:rPr>
                        <a:t>C</a:t>
                      </a:r>
                      <a:r>
                        <a:rPr sz="2400" spc="0" dirty="0">
                          <a:latin typeface="Arial"/>
                          <a:cs typeface="Arial"/>
                        </a:rPr>
                        <a:t>OT </a:t>
                      </a:r>
                      <a:r>
                        <a:rPr sz="2400" spc="-10" dirty="0">
                          <a:latin typeface="Arial"/>
                          <a:cs typeface="Arial"/>
                        </a:rPr>
                        <a:t>r</a:t>
                      </a:r>
                      <a:r>
                        <a:rPr sz="2400" spc="0" dirty="0">
                          <a:latin typeface="Arial"/>
                          <a:cs typeface="Arial"/>
                        </a:rPr>
                        <a:t>ati</a:t>
                      </a:r>
                      <a:r>
                        <a:rPr sz="2400" spc="-5" dirty="0">
                          <a:latin typeface="Arial"/>
                          <a:cs typeface="Arial"/>
                        </a:rPr>
                        <a:t>n</a:t>
                      </a:r>
                      <a:r>
                        <a:rPr sz="2400" spc="0" dirty="0">
                          <a:latin typeface="Arial"/>
                          <a:cs typeface="Arial"/>
                        </a:rPr>
                        <a:t>g sh</a:t>
                      </a:r>
                      <a:r>
                        <a:rPr sz="2400" spc="-5" dirty="0">
                          <a:latin typeface="Arial"/>
                          <a:cs typeface="Arial"/>
                        </a:rPr>
                        <a:t>e</a:t>
                      </a:r>
                      <a:r>
                        <a:rPr sz="2400" spc="0" dirty="0">
                          <a:latin typeface="Arial"/>
                          <a:cs typeface="Arial"/>
                        </a:rPr>
                        <a:t>ets</a:t>
                      </a:r>
                      <a:endParaRPr sz="2400">
                        <a:latin typeface="Arial"/>
                        <a:cs typeface="Arial"/>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64769" marR="164465">
                        <a:lnSpc>
                          <a:spcPct val="100000"/>
                        </a:lnSpc>
                      </a:pPr>
                      <a:r>
                        <a:rPr sz="2400" dirty="0">
                          <a:latin typeface="Arial"/>
                          <a:cs typeface="Arial"/>
                        </a:rPr>
                        <a:t>Mo</a:t>
                      </a:r>
                      <a:r>
                        <a:rPr sz="2400" spc="-5" dirty="0">
                          <a:latin typeface="Arial"/>
                          <a:cs typeface="Arial"/>
                        </a:rPr>
                        <a:t>d</a:t>
                      </a:r>
                      <a:r>
                        <a:rPr sz="2400" spc="0" dirty="0">
                          <a:latin typeface="Arial"/>
                          <a:cs typeface="Arial"/>
                        </a:rPr>
                        <a:t>e</a:t>
                      </a:r>
                      <a:r>
                        <a:rPr sz="2400" spc="-10" dirty="0">
                          <a:latin typeface="Arial"/>
                          <a:cs typeface="Arial"/>
                        </a:rPr>
                        <a:t>ll</a:t>
                      </a:r>
                      <a:r>
                        <a:rPr sz="2400" spc="0" dirty="0">
                          <a:latin typeface="Arial"/>
                          <a:cs typeface="Arial"/>
                        </a:rPr>
                        <a:t>ed </a:t>
                      </a:r>
                      <a:r>
                        <a:rPr sz="2400" b="1" spc="0" dirty="0">
                          <a:latin typeface="Arial"/>
                          <a:cs typeface="Arial"/>
                        </a:rPr>
                        <a:t>L</a:t>
                      </a:r>
                      <a:r>
                        <a:rPr sz="2400" b="1" spc="-5" dirty="0">
                          <a:latin typeface="Arial"/>
                          <a:cs typeface="Arial"/>
                        </a:rPr>
                        <a:t>e</a:t>
                      </a:r>
                      <a:r>
                        <a:rPr sz="2400" b="1" spc="0" dirty="0">
                          <a:latin typeface="Arial"/>
                          <a:cs typeface="Arial"/>
                        </a:rPr>
                        <a:t>v</a:t>
                      </a:r>
                      <a:r>
                        <a:rPr sz="2400" b="1" spc="-5" dirty="0">
                          <a:latin typeface="Arial"/>
                          <a:cs typeface="Arial"/>
                        </a:rPr>
                        <a:t>e</a:t>
                      </a:r>
                      <a:r>
                        <a:rPr sz="2400" b="1" spc="0" dirty="0">
                          <a:latin typeface="Arial"/>
                          <a:cs typeface="Arial"/>
                        </a:rPr>
                        <a:t>l 5 </a:t>
                      </a:r>
                      <a:r>
                        <a:rPr sz="2400" spc="-10" dirty="0">
                          <a:latin typeface="Arial"/>
                          <a:cs typeface="Arial"/>
                        </a:rPr>
                        <a:t>i</a:t>
                      </a:r>
                      <a:r>
                        <a:rPr sz="2400" spc="0" dirty="0">
                          <a:latin typeface="Arial"/>
                          <a:cs typeface="Arial"/>
                        </a:rPr>
                        <a:t>n </a:t>
                      </a:r>
                      <a:r>
                        <a:rPr sz="2400" spc="5" dirty="0">
                          <a:latin typeface="Arial"/>
                          <a:cs typeface="Arial"/>
                        </a:rPr>
                        <a:t>O</a:t>
                      </a:r>
                      <a:r>
                        <a:rPr sz="2400" spc="-15" dirty="0">
                          <a:latin typeface="Arial"/>
                          <a:cs typeface="Arial"/>
                        </a:rPr>
                        <a:t>b</a:t>
                      </a:r>
                      <a:r>
                        <a:rPr sz="2400" spc="5" dirty="0">
                          <a:latin typeface="Arial"/>
                          <a:cs typeface="Arial"/>
                        </a:rPr>
                        <a:t>j</a:t>
                      </a:r>
                      <a:r>
                        <a:rPr sz="2400" spc="0" dirty="0">
                          <a:latin typeface="Arial"/>
                          <a:cs typeface="Arial"/>
                        </a:rPr>
                        <a:t>e</a:t>
                      </a:r>
                      <a:r>
                        <a:rPr sz="2400" spc="-15" dirty="0">
                          <a:latin typeface="Arial"/>
                          <a:cs typeface="Arial"/>
                        </a:rPr>
                        <a:t>c</a:t>
                      </a:r>
                      <a:r>
                        <a:rPr sz="2400" spc="0" dirty="0">
                          <a:latin typeface="Arial"/>
                          <a:cs typeface="Arial"/>
                        </a:rPr>
                        <a:t>t</a:t>
                      </a:r>
                      <a:r>
                        <a:rPr sz="2400" spc="-10" dirty="0">
                          <a:latin typeface="Arial"/>
                          <a:cs typeface="Arial"/>
                        </a:rPr>
                        <a:t>i</a:t>
                      </a:r>
                      <a:r>
                        <a:rPr sz="2400" spc="0" dirty="0">
                          <a:latin typeface="Arial"/>
                          <a:cs typeface="Arial"/>
                        </a:rPr>
                        <a:t>ve 3 as sho</a:t>
                      </a:r>
                      <a:r>
                        <a:rPr sz="2400" spc="-10" dirty="0">
                          <a:latin typeface="Arial"/>
                          <a:cs typeface="Arial"/>
                        </a:rPr>
                        <a:t>w</a:t>
                      </a:r>
                      <a:r>
                        <a:rPr sz="2400" spc="0" dirty="0">
                          <a:latin typeface="Arial"/>
                          <a:cs typeface="Arial"/>
                        </a:rPr>
                        <a:t>n in </a:t>
                      </a:r>
                      <a:r>
                        <a:rPr sz="2400" spc="-10" dirty="0">
                          <a:latin typeface="Arial"/>
                          <a:cs typeface="Arial"/>
                        </a:rPr>
                        <a:t>C</a:t>
                      </a:r>
                      <a:r>
                        <a:rPr sz="2400" spc="0" dirty="0">
                          <a:latin typeface="Arial"/>
                          <a:cs typeface="Arial"/>
                        </a:rPr>
                        <a:t>OT </a:t>
                      </a:r>
                      <a:r>
                        <a:rPr sz="2400" spc="-10" dirty="0">
                          <a:latin typeface="Arial"/>
                          <a:cs typeface="Arial"/>
                        </a:rPr>
                        <a:t>r</a:t>
                      </a:r>
                      <a:r>
                        <a:rPr sz="2400" spc="0" dirty="0">
                          <a:latin typeface="Arial"/>
                          <a:cs typeface="Arial"/>
                        </a:rPr>
                        <a:t>ati</a:t>
                      </a:r>
                      <a:r>
                        <a:rPr sz="2400" spc="-5" dirty="0">
                          <a:latin typeface="Arial"/>
                          <a:cs typeface="Arial"/>
                        </a:rPr>
                        <a:t>n</a:t>
                      </a:r>
                      <a:r>
                        <a:rPr sz="2400" spc="0" dirty="0">
                          <a:latin typeface="Arial"/>
                          <a:cs typeface="Arial"/>
                        </a:rPr>
                        <a:t>g sh</a:t>
                      </a:r>
                      <a:r>
                        <a:rPr sz="2400" spc="-5" dirty="0">
                          <a:latin typeface="Arial"/>
                          <a:cs typeface="Arial"/>
                        </a:rPr>
                        <a:t>e</a:t>
                      </a:r>
                      <a:r>
                        <a:rPr sz="2400" spc="0" dirty="0">
                          <a:latin typeface="Arial"/>
                          <a:cs typeface="Arial"/>
                        </a:rPr>
                        <a:t>ets</a:t>
                      </a:r>
                      <a:endParaRPr sz="2400">
                        <a:latin typeface="Arial"/>
                        <a:cs typeface="Arial"/>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62865" marR="106045">
                        <a:lnSpc>
                          <a:spcPct val="100000"/>
                        </a:lnSpc>
                      </a:pPr>
                      <a:r>
                        <a:rPr sz="2400" dirty="0">
                          <a:latin typeface="Arial"/>
                          <a:cs typeface="Arial"/>
                        </a:rPr>
                        <a:t>Mo</a:t>
                      </a:r>
                      <a:r>
                        <a:rPr sz="2400" spc="-5" dirty="0">
                          <a:latin typeface="Arial"/>
                          <a:cs typeface="Arial"/>
                        </a:rPr>
                        <a:t>d</a:t>
                      </a:r>
                      <a:r>
                        <a:rPr sz="2400" spc="0" dirty="0">
                          <a:latin typeface="Arial"/>
                          <a:cs typeface="Arial"/>
                        </a:rPr>
                        <a:t>e</a:t>
                      </a:r>
                      <a:r>
                        <a:rPr sz="2400" spc="-10" dirty="0">
                          <a:latin typeface="Arial"/>
                          <a:cs typeface="Arial"/>
                        </a:rPr>
                        <a:t>ll</a:t>
                      </a:r>
                      <a:r>
                        <a:rPr sz="2400" spc="0" dirty="0">
                          <a:latin typeface="Arial"/>
                          <a:cs typeface="Arial"/>
                        </a:rPr>
                        <a:t>ed </a:t>
                      </a:r>
                      <a:r>
                        <a:rPr sz="2400" b="1" spc="0" dirty="0">
                          <a:latin typeface="Arial"/>
                          <a:cs typeface="Arial"/>
                        </a:rPr>
                        <a:t>L</a:t>
                      </a:r>
                      <a:r>
                        <a:rPr sz="2400" b="1" spc="-5" dirty="0">
                          <a:latin typeface="Arial"/>
                          <a:cs typeface="Arial"/>
                        </a:rPr>
                        <a:t>e</a:t>
                      </a:r>
                      <a:r>
                        <a:rPr sz="2400" b="1" spc="0" dirty="0">
                          <a:latin typeface="Arial"/>
                          <a:cs typeface="Arial"/>
                        </a:rPr>
                        <a:t>v</a:t>
                      </a:r>
                      <a:r>
                        <a:rPr sz="2400" b="1" spc="-5" dirty="0">
                          <a:latin typeface="Arial"/>
                          <a:cs typeface="Arial"/>
                        </a:rPr>
                        <a:t>e</a:t>
                      </a:r>
                      <a:r>
                        <a:rPr sz="2400" b="1" spc="0" dirty="0">
                          <a:latin typeface="Arial"/>
                          <a:cs typeface="Arial"/>
                        </a:rPr>
                        <a:t>l</a:t>
                      </a:r>
                      <a:r>
                        <a:rPr sz="2400" b="1" spc="-5" dirty="0">
                          <a:latin typeface="Arial"/>
                          <a:cs typeface="Arial"/>
                        </a:rPr>
                        <a:t> </a:t>
                      </a:r>
                      <a:r>
                        <a:rPr sz="2400" b="1" spc="0" dirty="0">
                          <a:latin typeface="Arial"/>
                          <a:cs typeface="Arial"/>
                        </a:rPr>
                        <a:t>4 </a:t>
                      </a:r>
                      <a:r>
                        <a:rPr sz="2400" spc="-10" dirty="0">
                          <a:latin typeface="Arial"/>
                          <a:cs typeface="Arial"/>
                        </a:rPr>
                        <a:t>i</a:t>
                      </a:r>
                      <a:r>
                        <a:rPr sz="2400" spc="0" dirty="0">
                          <a:latin typeface="Arial"/>
                          <a:cs typeface="Arial"/>
                        </a:rPr>
                        <a:t>n </a:t>
                      </a:r>
                      <a:r>
                        <a:rPr sz="2400" spc="5" dirty="0">
                          <a:latin typeface="Arial"/>
                          <a:cs typeface="Arial"/>
                        </a:rPr>
                        <a:t>O</a:t>
                      </a:r>
                      <a:r>
                        <a:rPr sz="2400" spc="-15" dirty="0">
                          <a:latin typeface="Arial"/>
                          <a:cs typeface="Arial"/>
                        </a:rPr>
                        <a:t>b</a:t>
                      </a:r>
                      <a:r>
                        <a:rPr sz="2400" spc="5" dirty="0">
                          <a:latin typeface="Arial"/>
                          <a:cs typeface="Arial"/>
                        </a:rPr>
                        <a:t>j</a:t>
                      </a:r>
                      <a:r>
                        <a:rPr sz="2400" spc="0" dirty="0">
                          <a:latin typeface="Arial"/>
                          <a:cs typeface="Arial"/>
                        </a:rPr>
                        <a:t>ective</a:t>
                      </a:r>
                      <a:r>
                        <a:rPr sz="2400" spc="-10" dirty="0">
                          <a:latin typeface="Arial"/>
                          <a:cs typeface="Arial"/>
                        </a:rPr>
                        <a:t> </a:t>
                      </a:r>
                      <a:r>
                        <a:rPr sz="2400" spc="0" dirty="0">
                          <a:latin typeface="Arial"/>
                          <a:cs typeface="Arial"/>
                        </a:rPr>
                        <a:t>3 as sh</a:t>
                      </a:r>
                      <a:r>
                        <a:rPr sz="2400" spc="-5" dirty="0">
                          <a:latin typeface="Arial"/>
                          <a:cs typeface="Arial"/>
                        </a:rPr>
                        <a:t>o</a:t>
                      </a:r>
                      <a:r>
                        <a:rPr sz="2400" spc="-10" dirty="0">
                          <a:latin typeface="Arial"/>
                          <a:cs typeface="Arial"/>
                        </a:rPr>
                        <a:t>w</a:t>
                      </a:r>
                      <a:r>
                        <a:rPr sz="2400" spc="0" dirty="0">
                          <a:latin typeface="Arial"/>
                          <a:cs typeface="Arial"/>
                        </a:rPr>
                        <a:t>n in </a:t>
                      </a:r>
                      <a:r>
                        <a:rPr sz="2400" spc="-10" dirty="0">
                          <a:latin typeface="Arial"/>
                          <a:cs typeface="Arial"/>
                        </a:rPr>
                        <a:t>C</a:t>
                      </a:r>
                      <a:r>
                        <a:rPr sz="2400" spc="0" dirty="0">
                          <a:latin typeface="Arial"/>
                          <a:cs typeface="Arial"/>
                        </a:rPr>
                        <a:t>OT rati</a:t>
                      </a:r>
                      <a:r>
                        <a:rPr sz="2400" spc="-5" dirty="0">
                          <a:latin typeface="Arial"/>
                          <a:cs typeface="Arial"/>
                        </a:rPr>
                        <a:t>n</a:t>
                      </a:r>
                      <a:r>
                        <a:rPr sz="2400" spc="0" dirty="0">
                          <a:latin typeface="Arial"/>
                          <a:cs typeface="Arial"/>
                        </a:rPr>
                        <a:t>g she</a:t>
                      </a:r>
                      <a:r>
                        <a:rPr sz="2400" spc="-15" dirty="0">
                          <a:latin typeface="Arial"/>
                          <a:cs typeface="Arial"/>
                        </a:rPr>
                        <a:t>e</a:t>
                      </a:r>
                      <a:r>
                        <a:rPr sz="2400" spc="0" dirty="0">
                          <a:latin typeface="Arial"/>
                          <a:cs typeface="Arial"/>
                        </a:rPr>
                        <a:t>ts</a:t>
                      </a:r>
                      <a:endParaRPr sz="2400" dirty="0">
                        <a:latin typeface="Arial"/>
                        <a:cs typeface="Arial"/>
                      </a:endParaRPr>
                    </a:p>
                    <a:p>
                      <a:pPr>
                        <a:lnSpc>
                          <a:spcPct val="100000"/>
                        </a:lnSpc>
                        <a:spcBef>
                          <a:spcPts val="15"/>
                        </a:spcBef>
                      </a:pPr>
                      <a:endParaRPr sz="2800" dirty="0"/>
                    </a:p>
                    <a:p>
                      <a:pPr marR="5080" algn="ctr">
                        <a:lnSpc>
                          <a:spcPct val="100000"/>
                        </a:lnSpc>
                      </a:pPr>
                      <a:r>
                        <a:rPr sz="2400" b="1" spc="-5" dirty="0">
                          <a:latin typeface="Arial"/>
                          <a:cs typeface="Arial"/>
                        </a:rPr>
                        <a:t>or</a:t>
                      </a:r>
                      <a:endParaRPr sz="2400" dirty="0">
                        <a:latin typeface="Arial"/>
                        <a:cs typeface="Arial"/>
                      </a:endParaRPr>
                    </a:p>
                    <a:p>
                      <a:pPr>
                        <a:lnSpc>
                          <a:spcPct val="100000"/>
                        </a:lnSpc>
                        <a:spcBef>
                          <a:spcPts val="66"/>
                        </a:spcBef>
                      </a:pPr>
                      <a:endParaRPr sz="2800" dirty="0"/>
                    </a:p>
                    <a:p>
                      <a:pPr marL="62865" marR="291465">
                        <a:lnSpc>
                          <a:spcPct val="100000"/>
                        </a:lnSpc>
                      </a:pPr>
                      <a:r>
                        <a:rPr sz="2400" spc="-10" dirty="0">
                          <a:latin typeface="Arial"/>
                          <a:cs typeface="Arial"/>
                        </a:rPr>
                        <a:t>N</a:t>
                      </a:r>
                      <a:r>
                        <a:rPr sz="2400" spc="0" dirty="0">
                          <a:latin typeface="Arial"/>
                          <a:cs typeface="Arial"/>
                        </a:rPr>
                        <a:t>o acceptab</a:t>
                      </a:r>
                      <a:r>
                        <a:rPr sz="2400" spc="-10" dirty="0">
                          <a:latin typeface="Arial"/>
                          <a:cs typeface="Arial"/>
                        </a:rPr>
                        <a:t>l</a:t>
                      </a:r>
                      <a:r>
                        <a:rPr sz="2400" spc="0" dirty="0">
                          <a:latin typeface="Arial"/>
                          <a:cs typeface="Arial"/>
                        </a:rPr>
                        <a:t>e ev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nce </a:t>
                      </a:r>
                      <a:r>
                        <a:rPr sz="2400" spc="-10" dirty="0">
                          <a:latin typeface="Arial"/>
                          <a:cs typeface="Arial"/>
                        </a:rPr>
                        <a:t>w</a:t>
                      </a:r>
                      <a:r>
                        <a:rPr sz="2400" spc="0" dirty="0">
                          <a:latin typeface="Arial"/>
                          <a:cs typeface="Arial"/>
                        </a:rPr>
                        <a:t>as sh</a:t>
                      </a:r>
                      <a:r>
                        <a:rPr sz="2400" spc="-5" dirty="0">
                          <a:latin typeface="Arial"/>
                          <a:cs typeface="Arial"/>
                        </a:rPr>
                        <a:t>o</a:t>
                      </a:r>
                      <a:r>
                        <a:rPr sz="2400" spc="-10" dirty="0">
                          <a:latin typeface="Arial"/>
                          <a:cs typeface="Arial"/>
                        </a:rPr>
                        <a:t>w</a:t>
                      </a:r>
                      <a:r>
                        <a:rPr sz="2400" spc="0" dirty="0">
                          <a:latin typeface="Arial"/>
                          <a:cs typeface="Arial"/>
                        </a:rPr>
                        <a:t>n</a:t>
                      </a:r>
                      <a:endParaRPr sz="2400" dirty="0">
                        <a:latin typeface="Arial"/>
                        <a:cs typeface="Arial"/>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6" name="object 6"/>
          <p:cNvGraphicFramePr>
            <a:graphicFrameLocks noGrp="1"/>
          </p:cNvGraphicFramePr>
          <p:nvPr>
            <p:extLst>
              <p:ext uri="{D42A27DB-BD31-4B8C-83A1-F6EECF244321}">
                <p14:modId xmlns:p14="http://schemas.microsoft.com/office/powerpoint/2010/main" val="2855868495"/>
              </p:ext>
            </p:extLst>
          </p:nvPr>
        </p:nvGraphicFramePr>
        <p:xfrm>
          <a:off x="4927600" y="9233344"/>
          <a:ext cx="4648200" cy="1178624"/>
        </p:xfrm>
        <a:graphic>
          <a:graphicData uri="http://schemas.openxmlformats.org/drawingml/2006/table">
            <a:tbl>
              <a:tblPr firstRow="1" bandRow="1">
                <a:tableStyleId>{2D5ABB26-0587-4C30-8999-92F81FD0307C}</a:tableStyleId>
              </a:tblPr>
              <a:tblGrid>
                <a:gridCol w="1288034">
                  <a:extLst>
                    <a:ext uri="{9D8B030D-6E8A-4147-A177-3AD203B41FA5}">
                      <a16:colId xmlns:a16="http://schemas.microsoft.com/office/drawing/2014/main" val="20000"/>
                    </a:ext>
                  </a:extLst>
                </a:gridCol>
                <a:gridCol w="595884">
                  <a:extLst>
                    <a:ext uri="{9D8B030D-6E8A-4147-A177-3AD203B41FA5}">
                      <a16:colId xmlns:a16="http://schemas.microsoft.com/office/drawing/2014/main" val="20001"/>
                    </a:ext>
                  </a:extLst>
                </a:gridCol>
                <a:gridCol w="971168">
                  <a:extLst>
                    <a:ext uri="{9D8B030D-6E8A-4147-A177-3AD203B41FA5}">
                      <a16:colId xmlns:a16="http://schemas.microsoft.com/office/drawing/2014/main" val="20002"/>
                    </a:ext>
                  </a:extLst>
                </a:gridCol>
                <a:gridCol w="685800">
                  <a:extLst>
                    <a:ext uri="{9D8B030D-6E8A-4147-A177-3AD203B41FA5}">
                      <a16:colId xmlns:a16="http://schemas.microsoft.com/office/drawing/2014/main" val="20003"/>
                    </a:ext>
                  </a:extLst>
                </a:gridCol>
                <a:gridCol w="1107314">
                  <a:extLst>
                    <a:ext uri="{9D8B030D-6E8A-4147-A177-3AD203B41FA5}">
                      <a16:colId xmlns:a16="http://schemas.microsoft.com/office/drawing/2014/main" val="20004"/>
                    </a:ext>
                  </a:extLst>
                </a:gridCol>
              </a:tblGrid>
              <a:tr h="119235">
                <a:tc>
                  <a:txBody>
                    <a:bodyPr/>
                    <a:lstStyle/>
                    <a:p>
                      <a:pPr marL="64769">
                        <a:lnSpc>
                          <a:spcPct val="100000"/>
                        </a:lnSpc>
                      </a:pPr>
                      <a:r>
                        <a:rPr sz="1100" b="1" spc="5" dirty="0">
                          <a:latin typeface="Arial"/>
                          <a:cs typeface="Arial"/>
                        </a:rPr>
                        <a:t>M</a:t>
                      </a:r>
                      <a:r>
                        <a:rPr sz="1100" b="1" spc="0" dirty="0">
                          <a:latin typeface="Arial"/>
                          <a:cs typeface="Arial"/>
                        </a:rPr>
                        <a:t>ea</a:t>
                      </a:r>
                      <a:r>
                        <a:rPr sz="1100" b="1" spc="-10" dirty="0">
                          <a:latin typeface="Arial"/>
                          <a:cs typeface="Arial"/>
                        </a:rPr>
                        <a:t>n</a:t>
                      </a:r>
                      <a:r>
                        <a:rPr sz="1100" b="1" spc="0" dirty="0">
                          <a:latin typeface="Arial"/>
                          <a:cs typeface="Arial"/>
                        </a:rPr>
                        <a:t>s of Verif</a:t>
                      </a:r>
                      <a:r>
                        <a:rPr sz="1100" b="1" spc="-10" dirty="0">
                          <a:latin typeface="Arial"/>
                          <a:cs typeface="Arial"/>
                        </a:rPr>
                        <a:t>i</a:t>
                      </a:r>
                      <a:r>
                        <a:rPr sz="1100" b="1" spc="0" dirty="0">
                          <a:latin typeface="Arial"/>
                          <a:cs typeface="Arial"/>
                        </a:rPr>
                        <a:t>cati</a:t>
                      </a:r>
                      <a:r>
                        <a:rPr sz="1100" b="1" spc="-10" dirty="0">
                          <a:latin typeface="Arial"/>
                          <a:cs typeface="Arial"/>
                        </a:rPr>
                        <a:t>o</a:t>
                      </a:r>
                      <a:r>
                        <a:rPr sz="1100" b="1" spc="0" dirty="0">
                          <a:latin typeface="Arial"/>
                          <a:cs typeface="Arial"/>
                        </a:rPr>
                        <a:t>n</a:t>
                      </a:r>
                      <a:endParaRPr sz="110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5">
                      <a:solidFill>
                        <a:srgbClr val="000000"/>
                      </a:solidFill>
                      <a:prstDash val="solid"/>
                    </a:lnB>
                  </a:tcPr>
                </a:tc>
                <a:tc>
                  <a:txBody>
                    <a:bodyPr/>
                    <a:lstStyle/>
                    <a:p>
                      <a:pPr marL="172720">
                        <a:lnSpc>
                          <a:spcPct val="100000"/>
                        </a:lnSpc>
                      </a:pPr>
                      <a:r>
                        <a:rPr sz="1100" b="1" dirty="0">
                          <a:latin typeface="Arial"/>
                          <a:cs typeface="Arial"/>
                        </a:rPr>
                        <a:t>C</a:t>
                      </a:r>
                      <a:r>
                        <a:rPr sz="1100" b="1" spc="-10" dirty="0">
                          <a:latin typeface="Arial"/>
                          <a:cs typeface="Arial"/>
                        </a:rPr>
                        <a:t>O</a:t>
                      </a:r>
                      <a:r>
                        <a:rPr sz="1100" b="1" spc="0" dirty="0">
                          <a:latin typeface="Arial"/>
                          <a:cs typeface="Arial"/>
                        </a:rPr>
                        <a:t>T</a:t>
                      </a:r>
                      <a:endParaRPr sz="1100">
                        <a:latin typeface="Arial"/>
                        <a:cs typeface="Arial"/>
                      </a:endParaRPr>
                    </a:p>
                    <a:p>
                      <a:pPr marL="116205">
                        <a:lnSpc>
                          <a:spcPts val="1030"/>
                        </a:lnSpc>
                      </a:pPr>
                      <a:r>
                        <a:rPr sz="1100" b="1" dirty="0">
                          <a:latin typeface="Arial"/>
                          <a:cs typeface="Arial"/>
                        </a:rPr>
                        <a:t>Rating</a:t>
                      </a:r>
                      <a:endParaRPr sz="1100">
                        <a:latin typeface="Arial"/>
                        <a:cs typeface="Arial"/>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5">
                      <a:solidFill>
                        <a:srgbClr val="000000"/>
                      </a:solidFill>
                      <a:prstDash val="solid"/>
                    </a:lnB>
                  </a:tcPr>
                </a:tc>
                <a:tc>
                  <a:txBody>
                    <a:bodyPr/>
                    <a:lstStyle/>
                    <a:p>
                      <a:pPr marL="136525" marR="111125" indent="-29209">
                        <a:lnSpc>
                          <a:spcPts val="1030"/>
                        </a:lnSpc>
                      </a:pPr>
                      <a:r>
                        <a:rPr sz="1100" b="1" dirty="0">
                          <a:latin typeface="Arial"/>
                          <a:cs typeface="Arial"/>
                        </a:rPr>
                        <a:t>RPMS </a:t>
                      </a:r>
                      <a:r>
                        <a:rPr sz="1100" b="1" spc="5" dirty="0">
                          <a:latin typeface="Arial"/>
                          <a:cs typeface="Arial"/>
                        </a:rPr>
                        <a:t>5</a:t>
                      </a:r>
                      <a:r>
                        <a:rPr sz="1100" b="1" spc="0" dirty="0">
                          <a:latin typeface="Arial"/>
                          <a:cs typeface="Arial"/>
                        </a:rPr>
                        <a:t>-point Scale Rat</a:t>
                      </a:r>
                      <a:r>
                        <a:rPr sz="1100" b="1" spc="-10" dirty="0">
                          <a:latin typeface="Arial"/>
                          <a:cs typeface="Arial"/>
                        </a:rPr>
                        <a:t>i</a:t>
                      </a:r>
                      <a:r>
                        <a:rPr sz="1100" b="1" spc="0" dirty="0">
                          <a:latin typeface="Arial"/>
                          <a:cs typeface="Arial"/>
                        </a:rPr>
                        <a:t>ng</a:t>
                      </a:r>
                      <a:endParaRPr sz="11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tc>
                  <a:txBody>
                    <a:bodyPr/>
                    <a:lstStyle/>
                    <a:p>
                      <a:pPr marL="113664">
                        <a:lnSpc>
                          <a:spcPct val="100000"/>
                        </a:lnSpc>
                      </a:pPr>
                      <a:r>
                        <a:rPr sz="1100" b="1" dirty="0">
                          <a:latin typeface="Arial"/>
                          <a:cs typeface="Arial"/>
                        </a:rPr>
                        <a:t>Average</a:t>
                      </a:r>
                      <a:endParaRPr sz="11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tc>
                  <a:txBody>
                    <a:bodyPr/>
                    <a:lstStyle/>
                    <a:p>
                      <a:pPr marL="344805" marR="89535" indent="-259079">
                        <a:lnSpc>
                          <a:spcPts val="1030"/>
                        </a:lnSpc>
                      </a:pPr>
                      <a:r>
                        <a:rPr sz="1100" b="1" dirty="0">
                          <a:latin typeface="Arial"/>
                          <a:cs typeface="Arial"/>
                        </a:rPr>
                        <a:t>RPMS Rating for </a:t>
                      </a:r>
                      <a:r>
                        <a:rPr sz="1100" b="1" spc="-5" dirty="0">
                          <a:latin typeface="Arial"/>
                          <a:cs typeface="Arial"/>
                        </a:rPr>
                        <a:t>Q</a:t>
                      </a:r>
                      <a:r>
                        <a:rPr sz="1100" b="1" spc="0" dirty="0">
                          <a:latin typeface="Arial"/>
                          <a:cs typeface="Arial"/>
                        </a:rPr>
                        <a:t>uality</a:t>
                      </a:r>
                      <a:endParaRPr sz="11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extLst>
                  <a:ext uri="{0D108BD9-81ED-4DB2-BD59-A6C34878D82A}">
                    <a16:rowId xmlns:a16="http://schemas.microsoft.com/office/drawing/2014/main" val="10000"/>
                  </a:ext>
                </a:extLst>
              </a:tr>
              <a:tr h="193547">
                <a:tc>
                  <a:txBody>
                    <a:bodyPr/>
                    <a:lstStyle/>
                    <a:p>
                      <a:pPr marL="64769">
                        <a:lnSpc>
                          <a:spcPct val="100000"/>
                        </a:lnSpc>
                      </a:pPr>
                      <a:r>
                        <a:rPr sz="1100" dirty="0">
                          <a:latin typeface="Arial"/>
                          <a:cs typeface="Arial"/>
                        </a:rPr>
                        <a:t>C</a:t>
                      </a:r>
                      <a:r>
                        <a:rPr sz="1100" spc="-10" dirty="0">
                          <a:latin typeface="Arial"/>
                          <a:cs typeface="Arial"/>
                        </a:rPr>
                        <a:t>O</a:t>
                      </a:r>
                      <a:r>
                        <a:rPr sz="1100" spc="0" dirty="0">
                          <a:latin typeface="Arial"/>
                          <a:cs typeface="Arial"/>
                        </a:rPr>
                        <a:t>T Rating S</a:t>
                      </a:r>
                      <a:r>
                        <a:rPr sz="1100" spc="-10" dirty="0">
                          <a:latin typeface="Arial"/>
                          <a:cs typeface="Arial"/>
                        </a:rPr>
                        <a:t>h</a:t>
                      </a:r>
                      <a:r>
                        <a:rPr sz="1100" spc="0" dirty="0">
                          <a:latin typeface="Arial"/>
                          <a:cs typeface="Arial"/>
                        </a:rPr>
                        <a:t>eet</a:t>
                      </a:r>
                      <a:r>
                        <a:rPr sz="1100" spc="-10" dirty="0">
                          <a:latin typeface="Arial"/>
                          <a:cs typeface="Arial"/>
                        </a:rPr>
                        <a:t> </a:t>
                      </a:r>
                      <a:r>
                        <a:rPr sz="1100" spc="0" dirty="0">
                          <a:latin typeface="Arial"/>
                          <a:cs typeface="Arial"/>
                        </a:rPr>
                        <a:t>1</a:t>
                      </a:r>
                      <a:endParaRPr sz="110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tcPr>
                </a:tc>
                <a:tc>
                  <a:txBody>
                    <a:bodyPr/>
                    <a:lstStyle/>
                    <a:p>
                      <a:pPr marL="0" algn="ctr">
                        <a:lnSpc>
                          <a:spcPct val="100000"/>
                        </a:lnSpc>
                      </a:pPr>
                      <a:r>
                        <a:rPr sz="1050" dirty="0">
                          <a:latin typeface="Arial"/>
                          <a:cs typeface="Arial"/>
                        </a:rPr>
                        <a:t>7</a:t>
                      </a:r>
                      <a:endParaRPr sz="1050">
                        <a:latin typeface="Arial"/>
                        <a:cs typeface="Arial"/>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tcPr>
                </a:tc>
                <a:tc>
                  <a:txBody>
                    <a:bodyPr/>
                    <a:lstStyle/>
                    <a:p>
                      <a:pPr marR="5080" algn="ctr">
                        <a:lnSpc>
                          <a:spcPct val="100000"/>
                        </a:lnSpc>
                      </a:pPr>
                      <a:r>
                        <a:rPr sz="1100" dirty="0">
                          <a:latin typeface="Arial"/>
                          <a:cs typeface="Arial"/>
                        </a:rPr>
                        <a:t>4</a:t>
                      </a:r>
                      <a:endParaRPr sz="11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tc rowSpan="2">
                  <a:txBody>
                    <a:bodyPr/>
                    <a:lstStyle/>
                    <a:p>
                      <a:pPr marL="179070">
                        <a:lnSpc>
                          <a:spcPct val="100000"/>
                        </a:lnSpc>
                      </a:pPr>
                      <a:r>
                        <a:rPr sz="1100" dirty="0">
                          <a:latin typeface="Arial"/>
                          <a:cs typeface="Arial"/>
                        </a:rPr>
                        <a:t>3.500</a:t>
                      </a:r>
                      <a:endParaRPr sz="11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tc rowSpan="2">
                  <a:txBody>
                    <a:bodyPr/>
                    <a:lstStyle/>
                    <a:p>
                      <a:pPr marR="1905" algn="ctr">
                        <a:lnSpc>
                          <a:spcPct val="100000"/>
                        </a:lnSpc>
                      </a:pPr>
                      <a:r>
                        <a:rPr sz="1100" dirty="0">
                          <a:latin typeface="Arial"/>
                          <a:cs typeface="Arial"/>
                        </a:rPr>
                        <a:t>4</a:t>
                      </a:r>
                      <a:endParaRPr sz="1100">
                        <a:latin typeface="Arial"/>
                        <a:cs typeface="Arial"/>
                      </a:endParaRPr>
                    </a:p>
                    <a:p>
                      <a:pPr marR="1905" algn="ctr">
                        <a:lnSpc>
                          <a:spcPts val="1045"/>
                        </a:lnSpc>
                      </a:pPr>
                      <a:r>
                        <a:rPr sz="1100" dirty="0">
                          <a:latin typeface="Arial"/>
                          <a:cs typeface="Arial"/>
                        </a:rPr>
                        <a:t>(Very</a:t>
                      </a:r>
                      <a:r>
                        <a:rPr sz="1100" spc="5" dirty="0">
                          <a:latin typeface="Arial"/>
                          <a:cs typeface="Arial"/>
                        </a:rPr>
                        <a:t> </a:t>
                      </a:r>
                      <a:r>
                        <a:rPr sz="1100" spc="0" dirty="0">
                          <a:latin typeface="Arial"/>
                          <a:cs typeface="Arial"/>
                        </a:rPr>
                        <a:t>Sa</a:t>
                      </a:r>
                      <a:r>
                        <a:rPr sz="1100" spc="-10" dirty="0">
                          <a:latin typeface="Arial"/>
                          <a:cs typeface="Arial"/>
                        </a:rPr>
                        <a:t>t</a:t>
                      </a:r>
                      <a:r>
                        <a:rPr sz="1100" spc="0" dirty="0">
                          <a:latin typeface="Arial"/>
                          <a:cs typeface="Arial"/>
                        </a:rPr>
                        <a:t>i</a:t>
                      </a:r>
                      <a:r>
                        <a:rPr sz="1100" spc="5" dirty="0">
                          <a:latin typeface="Arial"/>
                          <a:cs typeface="Arial"/>
                        </a:rPr>
                        <a:t>s</a:t>
                      </a:r>
                      <a:r>
                        <a:rPr sz="1100" spc="-10" dirty="0">
                          <a:latin typeface="Arial"/>
                          <a:cs typeface="Arial"/>
                        </a:rPr>
                        <a:t>f</a:t>
                      </a:r>
                      <a:r>
                        <a:rPr sz="1100" spc="0" dirty="0">
                          <a:latin typeface="Arial"/>
                          <a:cs typeface="Arial"/>
                        </a:rPr>
                        <a:t>a</a:t>
                      </a:r>
                      <a:r>
                        <a:rPr sz="1100" spc="5" dirty="0">
                          <a:latin typeface="Arial"/>
                          <a:cs typeface="Arial"/>
                        </a:rPr>
                        <a:t>c</a:t>
                      </a:r>
                      <a:r>
                        <a:rPr sz="1100" spc="-10" dirty="0">
                          <a:latin typeface="Arial"/>
                          <a:cs typeface="Arial"/>
                        </a:rPr>
                        <a:t>t</a:t>
                      </a:r>
                      <a:r>
                        <a:rPr sz="1100" spc="0" dirty="0">
                          <a:latin typeface="Arial"/>
                          <a:cs typeface="Arial"/>
                        </a:rPr>
                        <a:t>or</a:t>
                      </a:r>
                      <a:r>
                        <a:rPr sz="1100" spc="5" dirty="0">
                          <a:latin typeface="Arial"/>
                          <a:cs typeface="Arial"/>
                        </a:rPr>
                        <a:t>y</a:t>
                      </a:r>
                      <a:r>
                        <a:rPr sz="1100" spc="0" dirty="0">
                          <a:latin typeface="Arial"/>
                          <a:cs typeface="Arial"/>
                        </a:rPr>
                        <a:t>)</a:t>
                      </a:r>
                      <a:endParaRPr sz="11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191973">
                <a:tc>
                  <a:txBody>
                    <a:bodyPr/>
                    <a:lstStyle/>
                    <a:p>
                      <a:pPr marL="64769">
                        <a:lnSpc>
                          <a:spcPct val="100000"/>
                        </a:lnSpc>
                      </a:pPr>
                      <a:r>
                        <a:rPr sz="1100" dirty="0">
                          <a:latin typeface="Arial"/>
                          <a:cs typeface="Arial"/>
                        </a:rPr>
                        <a:t>C</a:t>
                      </a:r>
                      <a:r>
                        <a:rPr sz="1100" spc="-10" dirty="0">
                          <a:latin typeface="Arial"/>
                          <a:cs typeface="Arial"/>
                        </a:rPr>
                        <a:t>O</a:t>
                      </a:r>
                      <a:r>
                        <a:rPr sz="1100" spc="0" dirty="0">
                          <a:latin typeface="Arial"/>
                          <a:cs typeface="Arial"/>
                        </a:rPr>
                        <a:t>T Rating S</a:t>
                      </a:r>
                      <a:r>
                        <a:rPr sz="1100" spc="-10" dirty="0">
                          <a:latin typeface="Arial"/>
                          <a:cs typeface="Arial"/>
                        </a:rPr>
                        <a:t>h</a:t>
                      </a:r>
                      <a:r>
                        <a:rPr sz="1100" spc="0" dirty="0">
                          <a:latin typeface="Arial"/>
                          <a:cs typeface="Arial"/>
                        </a:rPr>
                        <a:t>eet</a:t>
                      </a:r>
                      <a:r>
                        <a:rPr sz="1100" spc="-10" dirty="0">
                          <a:latin typeface="Arial"/>
                          <a:cs typeface="Arial"/>
                        </a:rPr>
                        <a:t> </a:t>
                      </a:r>
                      <a:r>
                        <a:rPr sz="1100" spc="0" dirty="0">
                          <a:latin typeface="Arial"/>
                          <a:cs typeface="Arial"/>
                        </a:rPr>
                        <a:t>2</a:t>
                      </a:r>
                      <a:endParaRPr sz="11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0" algn="ctr">
                        <a:lnSpc>
                          <a:spcPct val="100000"/>
                        </a:lnSpc>
                      </a:pPr>
                      <a:r>
                        <a:rPr sz="1050" dirty="0">
                          <a:latin typeface="Arial"/>
                          <a:cs typeface="Arial"/>
                        </a:rPr>
                        <a:t>6</a:t>
                      </a:r>
                      <a:endParaRPr sz="105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5080" algn="ctr">
                        <a:lnSpc>
                          <a:spcPct val="100000"/>
                        </a:lnSpc>
                      </a:pPr>
                      <a:r>
                        <a:rPr sz="1100" dirty="0">
                          <a:latin typeface="Arial"/>
                          <a:cs typeface="Arial"/>
                        </a:rPr>
                        <a:t>3</a:t>
                      </a: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vMerge="1">
                  <a:txBody>
                    <a:bodyPr/>
                    <a:lstStyle/>
                    <a:p>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tc vMerge="1">
                  <a:txBody>
                    <a:bodyPr/>
                    <a:lstStyle/>
                    <a:p>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bl>
          </a:graphicData>
        </a:graphic>
      </p:graphicFrame>
      <p:graphicFrame>
        <p:nvGraphicFramePr>
          <p:cNvPr id="7" name="object 7"/>
          <p:cNvGraphicFramePr>
            <a:graphicFrameLocks noGrp="1"/>
          </p:cNvGraphicFramePr>
          <p:nvPr>
            <p:extLst>
              <p:ext uri="{D42A27DB-BD31-4B8C-83A1-F6EECF244321}">
                <p14:modId xmlns:p14="http://schemas.microsoft.com/office/powerpoint/2010/main" val="1354733866"/>
              </p:ext>
            </p:extLst>
          </p:nvPr>
        </p:nvGraphicFramePr>
        <p:xfrm>
          <a:off x="10185400" y="9180630"/>
          <a:ext cx="3200400" cy="1231338"/>
        </p:xfrm>
        <a:graphic>
          <a:graphicData uri="http://schemas.openxmlformats.org/drawingml/2006/table">
            <a:tbl>
              <a:tblPr firstRow="1" bandRow="1">
                <a:tableStyleId>{2D5ABB26-0587-4C30-8999-92F81FD0307C}</a:tableStyleId>
              </a:tblPr>
              <a:tblGrid>
                <a:gridCol w="1988643">
                  <a:extLst>
                    <a:ext uri="{9D8B030D-6E8A-4147-A177-3AD203B41FA5}">
                      <a16:colId xmlns:a16="http://schemas.microsoft.com/office/drawing/2014/main" val="20000"/>
                    </a:ext>
                  </a:extLst>
                </a:gridCol>
                <a:gridCol w="1211757">
                  <a:extLst>
                    <a:ext uri="{9D8B030D-6E8A-4147-A177-3AD203B41FA5}">
                      <a16:colId xmlns:a16="http://schemas.microsoft.com/office/drawing/2014/main" val="20001"/>
                    </a:ext>
                  </a:extLst>
                </a:gridCol>
              </a:tblGrid>
              <a:tr h="268224">
                <a:tc gridSpan="2">
                  <a:txBody>
                    <a:bodyPr/>
                    <a:lstStyle/>
                    <a:p>
                      <a:pPr marL="488315" marR="493395" indent="203835">
                        <a:lnSpc>
                          <a:spcPts val="1030"/>
                        </a:lnSpc>
                      </a:pPr>
                      <a:r>
                        <a:rPr sz="1100" b="1" dirty="0">
                          <a:latin typeface="Arial"/>
                          <a:cs typeface="Arial"/>
                        </a:rPr>
                        <a:t>RPMS Rating Transmu</a:t>
                      </a:r>
                      <a:r>
                        <a:rPr sz="1100" b="1" spc="-10" dirty="0">
                          <a:latin typeface="Arial"/>
                          <a:cs typeface="Arial"/>
                        </a:rPr>
                        <a:t>t</a:t>
                      </a:r>
                      <a:r>
                        <a:rPr sz="1100" b="1" spc="0" dirty="0">
                          <a:latin typeface="Arial"/>
                          <a:cs typeface="Arial"/>
                        </a:rPr>
                        <a:t>ation </a:t>
                      </a:r>
                      <a:r>
                        <a:rPr sz="1100" b="1" spc="-10" dirty="0">
                          <a:latin typeface="Arial"/>
                          <a:cs typeface="Arial"/>
                        </a:rPr>
                        <a:t>T</a:t>
                      </a:r>
                      <a:r>
                        <a:rPr sz="1100" b="1" spc="0" dirty="0">
                          <a:latin typeface="Arial"/>
                          <a:cs typeface="Arial"/>
                        </a:rPr>
                        <a:t>able</a:t>
                      </a:r>
                      <a:endParaRPr sz="11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0"/>
                  </a:ext>
                </a:extLst>
              </a:tr>
              <a:tr h="193547">
                <a:tc>
                  <a:txBody>
                    <a:bodyPr/>
                    <a:lstStyle/>
                    <a:p>
                      <a:pPr marL="62865">
                        <a:lnSpc>
                          <a:spcPct val="100000"/>
                        </a:lnSpc>
                      </a:pPr>
                      <a:r>
                        <a:rPr sz="1100" spc="-5" dirty="0">
                          <a:latin typeface="Arial"/>
                          <a:cs typeface="Arial"/>
                        </a:rPr>
                        <a:t>O</a:t>
                      </a:r>
                      <a:r>
                        <a:rPr sz="1100" spc="0" dirty="0">
                          <a:latin typeface="Arial"/>
                          <a:cs typeface="Arial"/>
                        </a:rPr>
                        <a:t>ut</a:t>
                      </a:r>
                      <a:r>
                        <a:rPr sz="1100" spc="5" dirty="0">
                          <a:latin typeface="Arial"/>
                          <a:cs typeface="Arial"/>
                        </a:rPr>
                        <a:t>s</a:t>
                      </a:r>
                      <a:r>
                        <a:rPr sz="1100" spc="0" dirty="0">
                          <a:latin typeface="Arial"/>
                          <a:cs typeface="Arial"/>
                        </a:rPr>
                        <a:t>ta</a:t>
                      </a:r>
                      <a:r>
                        <a:rPr sz="1100" spc="-10" dirty="0">
                          <a:latin typeface="Arial"/>
                          <a:cs typeface="Arial"/>
                        </a:rPr>
                        <a:t>n</a:t>
                      </a:r>
                      <a:r>
                        <a:rPr sz="1100" spc="0" dirty="0">
                          <a:latin typeface="Arial"/>
                          <a:cs typeface="Arial"/>
                        </a:rPr>
                        <a:t>di</a:t>
                      </a:r>
                      <a:r>
                        <a:rPr sz="1100" spc="-10" dirty="0">
                          <a:latin typeface="Arial"/>
                          <a:cs typeface="Arial"/>
                        </a:rPr>
                        <a:t>n</a:t>
                      </a:r>
                      <a:r>
                        <a:rPr sz="1100" spc="0" dirty="0">
                          <a:latin typeface="Arial"/>
                          <a:cs typeface="Arial"/>
                        </a:rPr>
                        <a:t>g (5)</a:t>
                      </a:r>
                      <a:endParaRPr sz="11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tc>
                  <a:txBody>
                    <a:bodyPr/>
                    <a:lstStyle/>
                    <a:p>
                      <a:pPr marL="64769">
                        <a:lnSpc>
                          <a:spcPct val="100000"/>
                        </a:lnSpc>
                      </a:pPr>
                      <a:r>
                        <a:rPr sz="1100" dirty="0">
                          <a:latin typeface="Arial"/>
                          <a:cs typeface="Arial"/>
                        </a:rPr>
                        <a:t>4.50</a:t>
                      </a:r>
                      <a:r>
                        <a:rPr sz="1100" spc="5" dirty="0">
                          <a:latin typeface="Arial"/>
                          <a:cs typeface="Arial"/>
                        </a:rPr>
                        <a:t>0</a:t>
                      </a:r>
                      <a:r>
                        <a:rPr sz="1100" spc="-15" dirty="0">
                          <a:latin typeface="Arial"/>
                          <a:cs typeface="Arial"/>
                        </a:rPr>
                        <a:t>-</a:t>
                      </a:r>
                      <a:r>
                        <a:rPr sz="1100" spc="0" dirty="0">
                          <a:latin typeface="Arial"/>
                          <a:cs typeface="Arial"/>
                        </a:rPr>
                        <a:t>5.0</a:t>
                      </a:r>
                      <a:r>
                        <a:rPr sz="1100" spc="-10" dirty="0">
                          <a:latin typeface="Arial"/>
                          <a:cs typeface="Arial"/>
                        </a:rPr>
                        <a:t>0</a:t>
                      </a:r>
                      <a:r>
                        <a:rPr sz="1100" spc="0" dirty="0">
                          <a:latin typeface="Arial"/>
                          <a:cs typeface="Arial"/>
                        </a:rPr>
                        <a:t>0</a:t>
                      </a:r>
                      <a:endParaRPr sz="11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191973">
                <a:tc>
                  <a:txBody>
                    <a:bodyPr/>
                    <a:lstStyle/>
                    <a:p>
                      <a:pPr marL="62865">
                        <a:lnSpc>
                          <a:spcPct val="100000"/>
                        </a:lnSpc>
                      </a:pPr>
                      <a:r>
                        <a:rPr sz="1100" dirty="0">
                          <a:latin typeface="Arial"/>
                          <a:cs typeface="Arial"/>
                        </a:rPr>
                        <a:t>Very</a:t>
                      </a:r>
                      <a:r>
                        <a:rPr sz="1100" spc="5" dirty="0">
                          <a:latin typeface="Arial"/>
                          <a:cs typeface="Arial"/>
                        </a:rPr>
                        <a:t> </a:t>
                      </a:r>
                      <a:r>
                        <a:rPr sz="1100" spc="0" dirty="0">
                          <a:latin typeface="Arial"/>
                          <a:cs typeface="Arial"/>
                        </a:rPr>
                        <a:t>Sa</a:t>
                      </a:r>
                      <a:r>
                        <a:rPr sz="1100" spc="-10" dirty="0">
                          <a:latin typeface="Arial"/>
                          <a:cs typeface="Arial"/>
                        </a:rPr>
                        <a:t>t</a:t>
                      </a:r>
                      <a:r>
                        <a:rPr sz="1100" spc="0" dirty="0">
                          <a:latin typeface="Arial"/>
                          <a:cs typeface="Arial"/>
                        </a:rPr>
                        <a:t>i</a:t>
                      </a:r>
                      <a:r>
                        <a:rPr sz="1100" spc="5" dirty="0">
                          <a:latin typeface="Arial"/>
                          <a:cs typeface="Arial"/>
                        </a:rPr>
                        <a:t>s</a:t>
                      </a:r>
                      <a:r>
                        <a:rPr sz="1100" spc="-10" dirty="0">
                          <a:latin typeface="Arial"/>
                          <a:cs typeface="Arial"/>
                        </a:rPr>
                        <a:t>f</a:t>
                      </a:r>
                      <a:r>
                        <a:rPr sz="1100" spc="0" dirty="0">
                          <a:latin typeface="Arial"/>
                          <a:cs typeface="Arial"/>
                        </a:rPr>
                        <a:t>a</a:t>
                      </a:r>
                      <a:r>
                        <a:rPr sz="1100" spc="5" dirty="0">
                          <a:latin typeface="Arial"/>
                          <a:cs typeface="Arial"/>
                        </a:rPr>
                        <a:t>c</a:t>
                      </a:r>
                      <a:r>
                        <a:rPr sz="1100" spc="-10" dirty="0">
                          <a:latin typeface="Arial"/>
                          <a:cs typeface="Arial"/>
                        </a:rPr>
                        <a:t>t</a:t>
                      </a:r>
                      <a:r>
                        <a:rPr sz="1100" spc="0" dirty="0">
                          <a:latin typeface="Arial"/>
                          <a:cs typeface="Arial"/>
                        </a:rPr>
                        <a:t>ory</a:t>
                      </a:r>
                      <a:r>
                        <a:rPr sz="1100" spc="5" dirty="0">
                          <a:latin typeface="Arial"/>
                          <a:cs typeface="Arial"/>
                        </a:rPr>
                        <a:t> </a:t>
                      </a:r>
                      <a:r>
                        <a:rPr sz="1100" spc="-10" dirty="0">
                          <a:latin typeface="Arial"/>
                          <a:cs typeface="Arial"/>
                        </a:rPr>
                        <a:t>(</a:t>
                      </a:r>
                      <a:r>
                        <a:rPr sz="1100" spc="0" dirty="0">
                          <a:latin typeface="Arial"/>
                          <a:cs typeface="Arial"/>
                        </a:rPr>
                        <a:t>4)</a:t>
                      </a:r>
                      <a:endParaRPr sz="11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100" dirty="0">
                          <a:latin typeface="Arial"/>
                          <a:cs typeface="Arial"/>
                        </a:rPr>
                        <a:t>3.50</a:t>
                      </a:r>
                      <a:r>
                        <a:rPr sz="1100" spc="5" dirty="0">
                          <a:latin typeface="Arial"/>
                          <a:cs typeface="Arial"/>
                        </a:rPr>
                        <a:t>0</a:t>
                      </a:r>
                      <a:r>
                        <a:rPr sz="1100" spc="-15" dirty="0">
                          <a:latin typeface="Arial"/>
                          <a:cs typeface="Arial"/>
                        </a:rPr>
                        <a:t>-</a:t>
                      </a:r>
                      <a:r>
                        <a:rPr sz="1100" spc="0" dirty="0">
                          <a:latin typeface="Arial"/>
                          <a:cs typeface="Arial"/>
                        </a:rPr>
                        <a:t>4.4</a:t>
                      </a:r>
                      <a:r>
                        <a:rPr sz="1100" spc="-10" dirty="0">
                          <a:latin typeface="Arial"/>
                          <a:cs typeface="Arial"/>
                        </a:rPr>
                        <a:t>9</a:t>
                      </a:r>
                      <a:r>
                        <a:rPr sz="1100" spc="0" dirty="0">
                          <a:latin typeface="Arial"/>
                          <a:cs typeface="Arial"/>
                        </a:rPr>
                        <a:t>9</a:t>
                      </a:r>
                      <a:endParaRPr sz="11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r h="192023">
                <a:tc>
                  <a:txBody>
                    <a:bodyPr/>
                    <a:lstStyle/>
                    <a:p>
                      <a:pPr marL="62865">
                        <a:lnSpc>
                          <a:spcPct val="100000"/>
                        </a:lnSpc>
                      </a:pPr>
                      <a:r>
                        <a:rPr sz="1100" dirty="0">
                          <a:latin typeface="Arial"/>
                          <a:cs typeface="Arial"/>
                        </a:rPr>
                        <a:t>Sat</a:t>
                      </a:r>
                      <a:r>
                        <a:rPr sz="1100" spc="5" dirty="0">
                          <a:latin typeface="Arial"/>
                          <a:cs typeface="Arial"/>
                        </a:rPr>
                        <a:t>is</a:t>
                      </a:r>
                      <a:r>
                        <a:rPr sz="1100" spc="-10" dirty="0">
                          <a:latin typeface="Arial"/>
                          <a:cs typeface="Arial"/>
                        </a:rPr>
                        <a:t>f</a:t>
                      </a:r>
                      <a:r>
                        <a:rPr sz="1100" spc="0" dirty="0">
                          <a:latin typeface="Arial"/>
                          <a:cs typeface="Arial"/>
                        </a:rPr>
                        <a:t>a</a:t>
                      </a:r>
                      <a:r>
                        <a:rPr sz="1100" spc="5" dirty="0">
                          <a:latin typeface="Arial"/>
                          <a:cs typeface="Arial"/>
                        </a:rPr>
                        <a:t>c</a:t>
                      </a:r>
                      <a:r>
                        <a:rPr sz="1100" spc="-10" dirty="0">
                          <a:latin typeface="Arial"/>
                          <a:cs typeface="Arial"/>
                        </a:rPr>
                        <a:t>t</a:t>
                      </a:r>
                      <a:r>
                        <a:rPr sz="1100" spc="0" dirty="0">
                          <a:latin typeface="Arial"/>
                          <a:cs typeface="Arial"/>
                        </a:rPr>
                        <a:t>ory</a:t>
                      </a:r>
                      <a:r>
                        <a:rPr sz="1100" spc="5" dirty="0">
                          <a:latin typeface="Arial"/>
                          <a:cs typeface="Arial"/>
                        </a:rPr>
                        <a:t> </a:t>
                      </a:r>
                      <a:r>
                        <a:rPr sz="1100" spc="-10" dirty="0">
                          <a:latin typeface="Arial"/>
                          <a:cs typeface="Arial"/>
                        </a:rPr>
                        <a:t>(</a:t>
                      </a:r>
                      <a:r>
                        <a:rPr sz="1100" spc="0" dirty="0">
                          <a:latin typeface="Arial"/>
                          <a:cs typeface="Arial"/>
                        </a:rPr>
                        <a:t>3)</a:t>
                      </a:r>
                      <a:endParaRPr sz="11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100" dirty="0">
                          <a:latin typeface="Arial"/>
                          <a:cs typeface="Arial"/>
                        </a:rPr>
                        <a:t>2.50</a:t>
                      </a:r>
                      <a:r>
                        <a:rPr sz="1100" spc="5" dirty="0">
                          <a:latin typeface="Arial"/>
                          <a:cs typeface="Arial"/>
                        </a:rPr>
                        <a:t>0</a:t>
                      </a:r>
                      <a:r>
                        <a:rPr sz="1100" spc="-15" dirty="0">
                          <a:latin typeface="Arial"/>
                          <a:cs typeface="Arial"/>
                        </a:rPr>
                        <a:t>-</a:t>
                      </a:r>
                      <a:r>
                        <a:rPr sz="1100" spc="0" dirty="0">
                          <a:latin typeface="Arial"/>
                          <a:cs typeface="Arial"/>
                        </a:rPr>
                        <a:t>3.4</a:t>
                      </a:r>
                      <a:r>
                        <a:rPr sz="1100" spc="-10" dirty="0">
                          <a:latin typeface="Arial"/>
                          <a:cs typeface="Arial"/>
                        </a:rPr>
                        <a:t>9</a:t>
                      </a:r>
                      <a:r>
                        <a:rPr sz="1100" spc="0" dirty="0">
                          <a:latin typeface="Arial"/>
                          <a:cs typeface="Arial"/>
                        </a:rPr>
                        <a:t>9</a:t>
                      </a:r>
                      <a:endParaRPr sz="11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3"/>
                  </a:ext>
                </a:extLst>
              </a:tr>
              <a:tr h="192023">
                <a:tc>
                  <a:txBody>
                    <a:bodyPr/>
                    <a:lstStyle/>
                    <a:p>
                      <a:pPr marL="62865">
                        <a:lnSpc>
                          <a:spcPct val="100000"/>
                        </a:lnSpc>
                      </a:pPr>
                      <a:r>
                        <a:rPr sz="1100" dirty="0">
                          <a:latin typeface="Arial"/>
                          <a:cs typeface="Arial"/>
                        </a:rPr>
                        <a:t>Un</a:t>
                      </a:r>
                      <a:r>
                        <a:rPr sz="1100" spc="5" dirty="0">
                          <a:latin typeface="Arial"/>
                          <a:cs typeface="Arial"/>
                        </a:rPr>
                        <a:t>s</a:t>
                      </a:r>
                      <a:r>
                        <a:rPr sz="1100" spc="0" dirty="0">
                          <a:latin typeface="Arial"/>
                          <a:cs typeface="Arial"/>
                        </a:rPr>
                        <a:t>at</a:t>
                      </a:r>
                      <a:r>
                        <a:rPr sz="1100" spc="-10" dirty="0">
                          <a:latin typeface="Arial"/>
                          <a:cs typeface="Arial"/>
                        </a:rPr>
                        <a:t>i</a:t>
                      </a:r>
                      <a:r>
                        <a:rPr sz="1100" spc="5" dirty="0">
                          <a:latin typeface="Arial"/>
                          <a:cs typeface="Arial"/>
                        </a:rPr>
                        <a:t>s</a:t>
                      </a:r>
                      <a:r>
                        <a:rPr sz="1100" spc="0" dirty="0">
                          <a:latin typeface="Arial"/>
                          <a:cs typeface="Arial"/>
                        </a:rPr>
                        <a:t>f</a:t>
                      </a:r>
                      <a:r>
                        <a:rPr sz="1100" spc="-10" dirty="0">
                          <a:latin typeface="Arial"/>
                          <a:cs typeface="Arial"/>
                        </a:rPr>
                        <a:t>a</a:t>
                      </a:r>
                      <a:r>
                        <a:rPr sz="1100" spc="5" dirty="0">
                          <a:latin typeface="Arial"/>
                          <a:cs typeface="Arial"/>
                        </a:rPr>
                        <a:t>c</a:t>
                      </a:r>
                      <a:r>
                        <a:rPr sz="1100" spc="0" dirty="0">
                          <a:latin typeface="Arial"/>
                          <a:cs typeface="Arial"/>
                        </a:rPr>
                        <a:t>to</a:t>
                      </a:r>
                      <a:r>
                        <a:rPr sz="1100" spc="-15" dirty="0">
                          <a:latin typeface="Arial"/>
                          <a:cs typeface="Arial"/>
                        </a:rPr>
                        <a:t>r</a:t>
                      </a:r>
                      <a:r>
                        <a:rPr sz="1100" spc="0" dirty="0">
                          <a:latin typeface="Arial"/>
                          <a:cs typeface="Arial"/>
                        </a:rPr>
                        <a:t>y</a:t>
                      </a:r>
                      <a:r>
                        <a:rPr sz="1100" spc="5" dirty="0">
                          <a:latin typeface="Arial"/>
                          <a:cs typeface="Arial"/>
                        </a:rPr>
                        <a:t> </a:t>
                      </a:r>
                      <a:r>
                        <a:rPr sz="1100" spc="0" dirty="0">
                          <a:latin typeface="Arial"/>
                          <a:cs typeface="Arial"/>
                        </a:rPr>
                        <a:t>(2)</a:t>
                      </a:r>
                      <a:endParaRPr sz="11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100" dirty="0">
                          <a:latin typeface="Arial"/>
                          <a:cs typeface="Arial"/>
                        </a:rPr>
                        <a:t>1.50</a:t>
                      </a:r>
                      <a:r>
                        <a:rPr sz="1100" spc="5" dirty="0">
                          <a:latin typeface="Arial"/>
                          <a:cs typeface="Arial"/>
                        </a:rPr>
                        <a:t>0</a:t>
                      </a:r>
                      <a:r>
                        <a:rPr sz="1100" spc="-15" dirty="0">
                          <a:latin typeface="Arial"/>
                          <a:cs typeface="Arial"/>
                        </a:rPr>
                        <a:t>-</a:t>
                      </a:r>
                      <a:r>
                        <a:rPr sz="1100" spc="0" dirty="0">
                          <a:latin typeface="Arial"/>
                          <a:cs typeface="Arial"/>
                        </a:rPr>
                        <a:t>2.4</a:t>
                      </a:r>
                      <a:r>
                        <a:rPr sz="1100" spc="-10" dirty="0">
                          <a:latin typeface="Arial"/>
                          <a:cs typeface="Arial"/>
                        </a:rPr>
                        <a:t>9</a:t>
                      </a:r>
                      <a:r>
                        <a:rPr sz="1100" spc="0" dirty="0">
                          <a:latin typeface="Arial"/>
                          <a:cs typeface="Arial"/>
                        </a:rPr>
                        <a:t>9</a:t>
                      </a:r>
                      <a:endParaRPr sz="11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4"/>
                  </a:ext>
                </a:extLst>
              </a:tr>
              <a:tr h="193548">
                <a:tc>
                  <a:txBody>
                    <a:bodyPr/>
                    <a:lstStyle/>
                    <a:p>
                      <a:pPr marL="62865">
                        <a:lnSpc>
                          <a:spcPct val="100000"/>
                        </a:lnSpc>
                      </a:pPr>
                      <a:r>
                        <a:rPr sz="1100" dirty="0">
                          <a:latin typeface="Arial"/>
                          <a:cs typeface="Arial"/>
                        </a:rPr>
                        <a:t>Poor (</a:t>
                      </a:r>
                      <a:r>
                        <a:rPr sz="1100" spc="5" dirty="0">
                          <a:latin typeface="Arial"/>
                          <a:cs typeface="Arial"/>
                        </a:rPr>
                        <a:t>1</a:t>
                      </a:r>
                      <a:r>
                        <a:rPr sz="1100" spc="0" dirty="0">
                          <a:latin typeface="Arial"/>
                          <a:cs typeface="Arial"/>
                        </a:rPr>
                        <a:t>)</a:t>
                      </a:r>
                      <a:endParaRPr sz="11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100" dirty="0">
                          <a:latin typeface="Arial"/>
                          <a:cs typeface="Arial"/>
                        </a:rPr>
                        <a:t>1.00</a:t>
                      </a:r>
                      <a:r>
                        <a:rPr sz="1100" spc="5" dirty="0">
                          <a:latin typeface="Arial"/>
                          <a:cs typeface="Arial"/>
                        </a:rPr>
                        <a:t>0</a:t>
                      </a:r>
                      <a:r>
                        <a:rPr sz="1100" spc="-15" dirty="0">
                          <a:latin typeface="Arial"/>
                          <a:cs typeface="Arial"/>
                        </a:rPr>
                        <a:t>-</a:t>
                      </a:r>
                      <a:r>
                        <a:rPr sz="1100" spc="0" dirty="0">
                          <a:latin typeface="Arial"/>
                          <a:cs typeface="Arial"/>
                        </a:rPr>
                        <a:t>1.4</a:t>
                      </a:r>
                      <a:r>
                        <a:rPr sz="1100" spc="-10" dirty="0">
                          <a:latin typeface="Arial"/>
                          <a:cs typeface="Arial"/>
                        </a:rPr>
                        <a:t>9</a:t>
                      </a:r>
                      <a:r>
                        <a:rPr sz="1100" spc="0" dirty="0">
                          <a:latin typeface="Arial"/>
                          <a:cs typeface="Arial"/>
                        </a:rPr>
                        <a:t>9</a:t>
                      </a:r>
                      <a:endParaRPr sz="11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117600" y="433895"/>
            <a:ext cx="17145000" cy="578115"/>
          </a:xfrm>
          <a:prstGeom prst="rect">
            <a:avLst/>
          </a:prstGeom>
        </p:spPr>
        <p:txBody>
          <a:bodyPr vert="horz" wrap="square" lIns="0" tIns="0" rIns="0" bIns="0" rtlCol="0">
            <a:noAutofit/>
          </a:bodyPr>
          <a:lstStyle/>
          <a:p>
            <a:pPr marL="12700"/>
            <a:r>
              <a:rPr sz="2000" b="1" dirty="0">
                <a:latin typeface="Arial"/>
                <a:cs typeface="Arial"/>
              </a:rPr>
              <a:t>K</a:t>
            </a:r>
            <a:r>
              <a:rPr sz="2000" b="1" spc="-10" dirty="0">
                <a:latin typeface="Arial"/>
                <a:cs typeface="Arial"/>
              </a:rPr>
              <a:t>R</a:t>
            </a:r>
            <a:r>
              <a:rPr sz="2000" b="1" dirty="0">
                <a:latin typeface="Arial"/>
                <a:cs typeface="Arial"/>
              </a:rPr>
              <a:t>A 1:</a:t>
            </a:r>
            <a:r>
              <a:rPr sz="2000" b="1" spc="5" dirty="0">
                <a:latin typeface="Arial"/>
                <a:cs typeface="Arial"/>
              </a:rPr>
              <a:t> </a:t>
            </a:r>
            <a:r>
              <a:rPr sz="2000" b="1" dirty="0">
                <a:latin typeface="Arial"/>
                <a:cs typeface="Arial"/>
              </a:rPr>
              <a:t>C</a:t>
            </a:r>
            <a:r>
              <a:rPr sz="2000" b="1" spc="-10" dirty="0">
                <a:latin typeface="Arial"/>
                <a:cs typeface="Arial"/>
              </a:rPr>
              <a:t>o</a:t>
            </a:r>
            <a:r>
              <a:rPr sz="2000" b="1" spc="-5" dirty="0">
                <a:latin typeface="Arial"/>
                <a:cs typeface="Arial"/>
              </a:rPr>
              <a:t>n</a:t>
            </a:r>
            <a:r>
              <a:rPr sz="2000" b="1" dirty="0">
                <a:latin typeface="Arial"/>
                <a:cs typeface="Arial"/>
              </a:rPr>
              <a:t>t</a:t>
            </a:r>
            <a:r>
              <a:rPr sz="2000" b="1" spc="5" dirty="0">
                <a:latin typeface="Arial"/>
                <a:cs typeface="Arial"/>
              </a:rPr>
              <a:t>e</a:t>
            </a:r>
            <a:r>
              <a:rPr sz="2000" b="1" spc="-5" dirty="0">
                <a:latin typeface="Arial"/>
                <a:cs typeface="Arial"/>
              </a:rPr>
              <a:t>n</a:t>
            </a:r>
            <a:r>
              <a:rPr sz="2000" b="1" dirty="0">
                <a:latin typeface="Arial"/>
                <a:cs typeface="Arial"/>
              </a:rPr>
              <a:t>t</a:t>
            </a:r>
            <a:r>
              <a:rPr sz="2000" b="1" spc="-5" dirty="0">
                <a:latin typeface="Arial"/>
                <a:cs typeface="Arial"/>
              </a:rPr>
              <a:t> </a:t>
            </a:r>
            <a:r>
              <a:rPr sz="2000" b="1" dirty="0">
                <a:latin typeface="Arial"/>
                <a:cs typeface="Arial"/>
              </a:rPr>
              <a:t>K</a:t>
            </a:r>
            <a:r>
              <a:rPr sz="2000" b="1" spc="-10" dirty="0">
                <a:latin typeface="Arial"/>
                <a:cs typeface="Arial"/>
              </a:rPr>
              <a:t>n</a:t>
            </a:r>
            <a:r>
              <a:rPr sz="2000" b="1" spc="-5" dirty="0">
                <a:latin typeface="Arial"/>
                <a:cs typeface="Arial"/>
              </a:rPr>
              <a:t>o</a:t>
            </a:r>
            <a:r>
              <a:rPr sz="2000" b="1" dirty="0">
                <a:latin typeface="Arial"/>
                <a:cs typeface="Arial"/>
              </a:rPr>
              <a:t>wle</a:t>
            </a:r>
            <a:r>
              <a:rPr sz="2000" b="1" spc="-5" dirty="0">
                <a:latin typeface="Arial"/>
                <a:cs typeface="Arial"/>
              </a:rPr>
              <a:t>dg</a:t>
            </a:r>
            <a:r>
              <a:rPr sz="2000" b="1" dirty="0">
                <a:latin typeface="Arial"/>
                <a:cs typeface="Arial"/>
              </a:rPr>
              <a:t>e </a:t>
            </a:r>
            <a:r>
              <a:rPr sz="2000" b="1" spc="5" dirty="0">
                <a:latin typeface="Arial"/>
                <a:cs typeface="Arial"/>
              </a:rPr>
              <a:t>a</a:t>
            </a:r>
            <a:r>
              <a:rPr sz="2000" b="1" spc="-5" dirty="0">
                <a:latin typeface="Arial"/>
                <a:cs typeface="Arial"/>
              </a:rPr>
              <a:t>n</a:t>
            </a:r>
            <a:r>
              <a:rPr sz="2000" b="1" dirty="0">
                <a:latin typeface="Arial"/>
                <a:cs typeface="Arial"/>
              </a:rPr>
              <a:t>d</a:t>
            </a:r>
            <a:r>
              <a:rPr sz="2000" b="1" spc="-5" dirty="0">
                <a:latin typeface="Arial"/>
                <a:cs typeface="Arial"/>
              </a:rPr>
              <a:t> </a:t>
            </a:r>
            <a:r>
              <a:rPr sz="2000" b="1" dirty="0">
                <a:latin typeface="Arial"/>
                <a:cs typeface="Arial"/>
              </a:rPr>
              <a:t>Pe</a:t>
            </a:r>
            <a:r>
              <a:rPr sz="2000" b="1" spc="-5" dirty="0">
                <a:latin typeface="Arial"/>
                <a:cs typeface="Arial"/>
              </a:rPr>
              <a:t>d</a:t>
            </a:r>
            <a:r>
              <a:rPr sz="2000" b="1" dirty="0">
                <a:latin typeface="Arial"/>
                <a:cs typeface="Arial"/>
              </a:rPr>
              <a:t>a</a:t>
            </a:r>
            <a:r>
              <a:rPr sz="2000" b="1" spc="-5" dirty="0">
                <a:latin typeface="Arial"/>
                <a:cs typeface="Arial"/>
              </a:rPr>
              <a:t>gog</a:t>
            </a:r>
            <a:r>
              <a:rPr sz="2000" b="1" dirty="0">
                <a:latin typeface="Arial"/>
                <a:cs typeface="Arial"/>
              </a:rPr>
              <a:t>y</a:t>
            </a:r>
            <a:endParaRPr lang="en-US" sz="2000" b="1" dirty="0">
              <a:latin typeface="Arial"/>
              <a:cs typeface="Arial"/>
            </a:endParaRPr>
          </a:p>
          <a:p>
            <a:pPr marL="12700"/>
            <a:r>
              <a:rPr lang="en-US" sz="2800" b="1" dirty="0">
                <a:highlight>
                  <a:srgbClr val="FFFF00"/>
                </a:highlight>
                <a:latin typeface="Arial"/>
                <a:cs typeface="Arial"/>
              </a:rPr>
              <a:t>O</a:t>
            </a:r>
            <a:r>
              <a:rPr lang="en-US" sz="2800" b="1" spc="-10" dirty="0">
                <a:highlight>
                  <a:srgbClr val="FFFF00"/>
                </a:highlight>
                <a:latin typeface="Arial"/>
                <a:cs typeface="Arial"/>
              </a:rPr>
              <a:t>B</a:t>
            </a:r>
            <a:r>
              <a:rPr lang="en-US" sz="2800" b="1" spc="0" dirty="0">
                <a:highlight>
                  <a:srgbClr val="FFFF00"/>
                </a:highlight>
                <a:latin typeface="Arial"/>
                <a:cs typeface="Arial"/>
              </a:rPr>
              <a:t>J</a:t>
            </a:r>
            <a:r>
              <a:rPr lang="en-US" sz="2800" b="1" spc="-10" dirty="0">
                <a:highlight>
                  <a:srgbClr val="FFFF00"/>
                </a:highlight>
                <a:latin typeface="Arial"/>
                <a:cs typeface="Arial"/>
              </a:rPr>
              <a:t>EC</a:t>
            </a:r>
            <a:r>
              <a:rPr lang="en-US" sz="2800" b="1" spc="0" dirty="0">
                <a:highlight>
                  <a:srgbClr val="FFFF00"/>
                </a:highlight>
                <a:latin typeface="Arial"/>
                <a:cs typeface="Arial"/>
              </a:rPr>
              <a:t>TIVE </a:t>
            </a:r>
            <a:r>
              <a:rPr lang="en-US" sz="2800" b="1" dirty="0">
                <a:highlight>
                  <a:srgbClr val="FFFF00"/>
                </a:highlight>
                <a:latin typeface="Arial"/>
                <a:cs typeface="Arial"/>
              </a:rPr>
              <a:t>4.</a:t>
            </a:r>
            <a:r>
              <a:rPr lang="en-US" sz="2800" b="1" spc="5" dirty="0">
                <a:highlight>
                  <a:srgbClr val="FFFF00"/>
                </a:highlight>
                <a:latin typeface="Arial"/>
                <a:cs typeface="Arial"/>
              </a:rPr>
              <a:t> </a:t>
            </a:r>
            <a:r>
              <a:rPr lang="en-US" sz="2800" b="1" spc="-10" dirty="0">
                <a:highlight>
                  <a:srgbClr val="FFFF00"/>
                </a:highlight>
                <a:latin typeface="Arial"/>
                <a:cs typeface="Arial"/>
              </a:rPr>
              <a:t>D</a:t>
            </a:r>
            <a:r>
              <a:rPr lang="en-US" sz="2800" b="1" spc="0" dirty="0">
                <a:highlight>
                  <a:srgbClr val="FFFF00"/>
                </a:highlight>
                <a:latin typeface="Arial"/>
                <a:cs typeface="Arial"/>
              </a:rPr>
              <a:t>is</a:t>
            </a:r>
            <a:r>
              <a:rPr lang="en-US" sz="2800" b="1" spc="-20" dirty="0">
                <a:highlight>
                  <a:srgbClr val="FFFF00"/>
                </a:highlight>
                <a:latin typeface="Arial"/>
                <a:cs typeface="Arial"/>
              </a:rPr>
              <a:t>p</a:t>
            </a:r>
            <a:r>
              <a:rPr lang="en-US" sz="2800" b="1" spc="0" dirty="0">
                <a:highlight>
                  <a:srgbClr val="FFFF00"/>
                </a:highlight>
                <a:latin typeface="Arial"/>
                <a:cs typeface="Arial"/>
              </a:rPr>
              <a:t>la</a:t>
            </a:r>
            <a:r>
              <a:rPr lang="en-US" sz="2800" b="1" spc="-5" dirty="0">
                <a:highlight>
                  <a:srgbClr val="FFFF00"/>
                </a:highlight>
                <a:latin typeface="Arial"/>
                <a:cs typeface="Arial"/>
              </a:rPr>
              <a:t>y</a:t>
            </a:r>
            <a:r>
              <a:rPr lang="en-US" sz="2800" b="1" spc="0" dirty="0">
                <a:highlight>
                  <a:srgbClr val="FFFF00"/>
                </a:highlight>
                <a:latin typeface="Arial"/>
                <a:cs typeface="Arial"/>
              </a:rPr>
              <a:t>ed</a:t>
            </a:r>
            <a:r>
              <a:rPr lang="en-US" sz="2800" b="1" spc="-15" dirty="0">
                <a:highlight>
                  <a:srgbClr val="FFFF00"/>
                </a:highlight>
                <a:latin typeface="Arial"/>
                <a:cs typeface="Arial"/>
              </a:rPr>
              <a:t> </a:t>
            </a:r>
            <a:r>
              <a:rPr lang="en-US" sz="2800" b="1" spc="0" dirty="0">
                <a:highlight>
                  <a:srgbClr val="FFFF00"/>
                </a:highlight>
                <a:latin typeface="Arial"/>
                <a:cs typeface="Arial"/>
              </a:rPr>
              <a:t>a wide</a:t>
            </a:r>
            <a:r>
              <a:rPr lang="en-US" sz="2800" b="1" spc="-15" dirty="0">
                <a:highlight>
                  <a:srgbClr val="FFFF00"/>
                </a:highlight>
                <a:latin typeface="Arial"/>
                <a:cs typeface="Arial"/>
              </a:rPr>
              <a:t> </a:t>
            </a:r>
            <a:r>
              <a:rPr lang="en-US" sz="2800" b="1" spc="0" dirty="0">
                <a:highlight>
                  <a:srgbClr val="FFFF00"/>
                </a:highlight>
                <a:latin typeface="Arial"/>
                <a:cs typeface="Arial"/>
              </a:rPr>
              <a:t>ran</a:t>
            </a:r>
            <a:r>
              <a:rPr lang="en-US" sz="2800" b="1" spc="-5" dirty="0">
                <a:highlight>
                  <a:srgbClr val="FFFF00"/>
                </a:highlight>
                <a:latin typeface="Arial"/>
                <a:cs typeface="Arial"/>
              </a:rPr>
              <a:t>g</a:t>
            </a:r>
            <a:r>
              <a:rPr lang="en-US" sz="2800" b="1" spc="0" dirty="0">
                <a:highlight>
                  <a:srgbClr val="FFFF00"/>
                </a:highlight>
                <a:latin typeface="Arial"/>
                <a:cs typeface="Arial"/>
              </a:rPr>
              <a:t>e</a:t>
            </a:r>
            <a:r>
              <a:rPr lang="en-US" sz="2800" b="1" spc="-10" dirty="0">
                <a:highlight>
                  <a:srgbClr val="FFFF00"/>
                </a:highlight>
                <a:latin typeface="Arial"/>
                <a:cs typeface="Arial"/>
              </a:rPr>
              <a:t> </a:t>
            </a:r>
            <a:r>
              <a:rPr lang="en-US" sz="2800" b="1" spc="0" dirty="0">
                <a:highlight>
                  <a:srgbClr val="FFFF00"/>
                </a:highlight>
                <a:latin typeface="Arial"/>
                <a:cs typeface="Arial"/>
              </a:rPr>
              <a:t>of ef</a:t>
            </a:r>
            <a:r>
              <a:rPr lang="en-US" sz="2800" b="1" spc="5" dirty="0">
                <a:highlight>
                  <a:srgbClr val="FFFF00"/>
                </a:highlight>
                <a:latin typeface="Arial"/>
                <a:cs typeface="Arial"/>
              </a:rPr>
              <a:t>f</a:t>
            </a:r>
            <a:r>
              <a:rPr lang="en-US" sz="2800" b="1" spc="0" dirty="0">
                <a:highlight>
                  <a:srgbClr val="FFFF00"/>
                </a:highlight>
                <a:latin typeface="Arial"/>
                <a:cs typeface="Arial"/>
              </a:rPr>
              <a:t>e</a:t>
            </a:r>
            <a:r>
              <a:rPr lang="en-US" sz="2800" b="1" spc="-5" dirty="0">
                <a:highlight>
                  <a:srgbClr val="FFFF00"/>
                </a:highlight>
                <a:latin typeface="Arial"/>
                <a:cs typeface="Arial"/>
              </a:rPr>
              <a:t>c</a:t>
            </a:r>
            <a:r>
              <a:rPr lang="en-US" sz="2800" b="1" spc="-10" dirty="0">
                <a:highlight>
                  <a:srgbClr val="FFFF00"/>
                </a:highlight>
                <a:latin typeface="Arial"/>
                <a:cs typeface="Arial"/>
              </a:rPr>
              <a:t>t</a:t>
            </a:r>
            <a:r>
              <a:rPr lang="en-US" sz="2800" b="1" spc="0" dirty="0">
                <a:highlight>
                  <a:srgbClr val="FFFF00"/>
                </a:highlight>
                <a:latin typeface="Arial"/>
                <a:cs typeface="Arial"/>
              </a:rPr>
              <a:t>ive</a:t>
            </a:r>
            <a:r>
              <a:rPr lang="en-US" sz="2800" b="1" spc="-10" dirty="0">
                <a:highlight>
                  <a:srgbClr val="FFFF00"/>
                </a:highlight>
                <a:latin typeface="Arial"/>
                <a:cs typeface="Arial"/>
              </a:rPr>
              <a:t> </a:t>
            </a:r>
            <a:r>
              <a:rPr lang="en-US" sz="2800" b="1" spc="0" dirty="0">
                <a:highlight>
                  <a:srgbClr val="FFFF00"/>
                </a:highlight>
                <a:latin typeface="Arial"/>
                <a:cs typeface="Arial"/>
              </a:rPr>
              <a:t>v</a:t>
            </a:r>
            <a:r>
              <a:rPr lang="en-US" sz="2800" b="1" spc="-5" dirty="0">
                <a:highlight>
                  <a:srgbClr val="FFFF00"/>
                </a:highlight>
                <a:latin typeface="Arial"/>
                <a:cs typeface="Arial"/>
              </a:rPr>
              <a:t>e</a:t>
            </a:r>
            <a:r>
              <a:rPr lang="en-US" sz="2800" b="1" spc="0" dirty="0">
                <a:highlight>
                  <a:srgbClr val="FFFF00"/>
                </a:highlight>
                <a:latin typeface="Arial"/>
                <a:cs typeface="Arial"/>
              </a:rPr>
              <a:t>rbal </a:t>
            </a:r>
            <a:r>
              <a:rPr lang="en-US" sz="2800" b="1" spc="-5" dirty="0">
                <a:highlight>
                  <a:srgbClr val="FFFF00"/>
                </a:highlight>
                <a:latin typeface="Arial"/>
                <a:cs typeface="Arial"/>
              </a:rPr>
              <a:t>an</a:t>
            </a:r>
            <a:r>
              <a:rPr lang="en-US" sz="2800" b="1" spc="0" dirty="0">
                <a:highlight>
                  <a:srgbClr val="FFFF00"/>
                </a:highlight>
                <a:latin typeface="Arial"/>
                <a:cs typeface="Arial"/>
              </a:rPr>
              <a:t>d </a:t>
            </a:r>
            <a:r>
              <a:rPr lang="en-US" sz="2800" b="1" spc="-5" dirty="0">
                <a:highlight>
                  <a:srgbClr val="FFFF00"/>
                </a:highlight>
                <a:latin typeface="Arial"/>
                <a:cs typeface="Arial"/>
              </a:rPr>
              <a:t>non</a:t>
            </a:r>
            <a:r>
              <a:rPr lang="en-US" sz="2800" b="1" spc="0" dirty="0">
                <a:highlight>
                  <a:srgbClr val="FFFF00"/>
                </a:highlight>
                <a:latin typeface="Arial"/>
                <a:cs typeface="Arial"/>
              </a:rPr>
              <a:t>-v</a:t>
            </a:r>
            <a:r>
              <a:rPr lang="en-US" sz="2800" b="1" spc="-5" dirty="0">
                <a:highlight>
                  <a:srgbClr val="FFFF00"/>
                </a:highlight>
                <a:latin typeface="Arial"/>
                <a:cs typeface="Arial"/>
              </a:rPr>
              <a:t>e</a:t>
            </a:r>
            <a:r>
              <a:rPr lang="en-US" sz="2800" b="1" spc="0" dirty="0">
                <a:highlight>
                  <a:srgbClr val="FFFF00"/>
                </a:highlight>
                <a:latin typeface="Arial"/>
                <a:cs typeface="Arial"/>
              </a:rPr>
              <a:t>rb</a:t>
            </a:r>
            <a:r>
              <a:rPr lang="en-US" sz="2800" b="1" spc="-15" dirty="0">
                <a:highlight>
                  <a:srgbClr val="FFFF00"/>
                </a:highlight>
                <a:latin typeface="Arial"/>
                <a:cs typeface="Arial"/>
              </a:rPr>
              <a:t>a</a:t>
            </a:r>
            <a:r>
              <a:rPr lang="en-US" sz="2800" b="1" spc="0" dirty="0">
                <a:highlight>
                  <a:srgbClr val="FFFF00"/>
                </a:highlight>
                <a:latin typeface="Arial"/>
                <a:cs typeface="Arial"/>
              </a:rPr>
              <a:t>l classro</a:t>
            </a:r>
            <a:r>
              <a:rPr lang="en-US" sz="2800" b="1" spc="-5" dirty="0">
                <a:highlight>
                  <a:srgbClr val="FFFF00"/>
                </a:highlight>
                <a:latin typeface="Arial"/>
                <a:cs typeface="Arial"/>
              </a:rPr>
              <a:t>o</a:t>
            </a:r>
            <a:r>
              <a:rPr lang="en-US" sz="2800" b="1" spc="0" dirty="0">
                <a:highlight>
                  <a:srgbClr val="FFFF00"/>
                </a:highlight>
                <a:latin typeface="Arial"/>
                <a:cs typeface="Arial"/>
              </a:rPr>
              <a:t>m c</a:t>
            </a:r>
            <a:r>
              <a:rPr lang="en-US" sz="2800" b="1" spc="-5" dirty="0">
                <a:highlight>
                  <a:srgbClr val="FFFF00"/>
                </a:highlight>
                <a:latin typeface="Arial"/>
                <a:cs typeface="Arial"/>
              </a:rPr>
              <a:t>o</a:t>
            </a:r>
            <a:r>
              <a:rPr lang="en-US" sz="2800" b="1" spc="0" dirty="0">
                <a:highlight>
                  <a:srgbClr val="FFFF00"/>
                </a:highlight>
                <a:latin typeface="Arial"/>
                <a:cs typeface="Arial"/>
              </a:rPr>
              <a:t>mmu</a:t>
            </a:r>
            <a:r>
              <a:rPr lang="en-US" sz="2800" b="1" spc="-20" dirty="0">
                <a:highlight>
                  <a:srgbClr val="FFFF00"/>
                </a:highlight>
                <a:latin typeface="Arial"/>
                <a:cs typeface="Arial"/>
              </a:rPr>
              <a:t>n</a:t>
            </a:r>
            <a:r>
              <a:rPr lang="en-US" sz="2800" b="1" spc="0" dirty="0">
                <a:highlight>
                  <a:srgbClr val="FFFF00"/>
                </a:highlight>
                <a:latin typeface="Arial"/>
                <a:cs typeface="Arial"/>
              </a:rPr>
              <a:t>ic</a:t>
            </a:r>
            <a:r>
              <a:rPr lang="en-US" sz="2800" b="1" spc="-5" dirty="0">
                <a:highlight>
                  <a:srgbClr val="FFFF00"/>
                </a:highlight>
                <a:latin typeface="Arial"/>
                <a:cs typeface="Arial"/>
              </a:rPr>
              <a:t>a</a:t>
            </a:r>
            <a:r>
              <a:rPr lang="en-US" sz="2800" b="1" spc="-10" dirty="0">
                <a:highlight>
                  <a:srgbClr val="FFFF00"/>
                </a:highlight>
                <a:latin typeface="Arial"/>
                <a:cs typeface="Arial"/>
              </a:rPr>
              <a:t>t</a:t>
            </a:r>
            <a:r>
              <a:rPr lang="en-US" sz="2800" b="1" spc="0" dirty="0">
                <a:highlight>
                  <a:srgbClr val="FFFF00"/>
                </a:highlight>
                <a:latin typeface="Arial"/>
                <a:cs typeface="Arial"/>
              </a:rPr>
              <a:t>ion str</a:t>
            </a:r>
            <a:r>
              <a:rPr lang="en-US" sz="2800" b="1" spc="-15" dirty="0">
                <a:highlight>
                  <a:srgbClr val="FFFF00"/>
                </a:highlight>
                <a:latin typeface="Arial"/>
                <a:cs typeface="Arial"/>
              </a:rPr>
              <a:t>a</a:t>
            </a:r>
            <a:r>
              <a:rPr lang="en-US" sz="2800" b="1" spc="0" dirty="0">
                <a:highlight>
                  <a:srgbClr val="FFFF00"/>
                </a:highlight>
                <a:latin typeface="Arial"/>
                <a:cs typeface="Arial"/>
              </a:rPr>
              <a:t>te</a:t>
            </a:r>
            <a:r>
              <a:rPr lang="en-US" sz="2800" b="1" spc="-5" dirty="0">
                <a:highlight>
                  <a:srgbClr val="FFFF00"/>
                </a:highlight>
                <a:latin typeface="Arial"/>
                <a:cs typeface="Arial"/>
              </a:rPr>
              <a:t>g</a:t>
            </a:r>
            <a:r>
              <a:rPr lang="en-US" sz="2800" b="1" spc="0" dirty="0">
                <a:highlight>
                  <a:srgbClr val="FFFF00"/>
                </a:highlight>
                <a:latin typeface="Arial"/>
                <a:cs typeface="Arial"/>
              </a:rPr>
              <a:t>ies</a:t>
            </a:r>
            <a:r>
              <a:rPr lang="en-US" sz="2800" b="1" spc="-10" dirty="0">
                <a:highlight>
                  <a:srgbClr val="FFFF00"/>
                </a:highlight>
                <a:latin typeface="Arial"/>
                <a:cs typeface="Arial"/>
              </a:rPr>
              <a:t> </a:t>
            </a:r>
            <a:r>
              <a:rPr lang="en-US" sz="2800" b="1" spc="0" dirty="0">
                <a:highlight>
                  <a:srgbClr val="FFFF00"/>
                </a:highlight>
                <a:latin typeface="Arial"/>
                <a:cs typeface="Arial"/>
              </a:rPr>
              <a:t>to s</a:t>
            </a:r>
            <a:r>
              <a:rPr lang="en-US" sz="2800" b="1" spc="-5" dirty="0">
                <a:highlight>
                  <a:srgbClr val="FFFF00"/>
                </a:highlight>
                <a:latin typeface="Arial"/>
                <a:cs typeface="Arial"/>
              </a:rPr>
              <a:t>u</a:t>
            </a:r>
            <a:r>
              <a:rPr lang="en-US" sz="2800" b="1" spc="0" dirty="0">
                <a:highlight>
                  <a:srgbClr val="FFFF00"/>
                </a:highlight>
                <a:latin typeface="Arial"/>
                <a:cs typeface="Arial"/>
              </a:rPr>
              <a:t>p</a:t>
            </a:r>
            <a:r>
              <a:rPr lang="en-US" sz="2800" b="1" spc="-10" dirty="0">
                <a:highlight>
                  <a:srgbClr val="FFFF00"/>
                </a:highlight>
                <a:latin typeface="Arial"/>
                <a:cs typeface="Arial"/>
              </a:rPr>
              <a:t>p</a:t>
            </a:r>
            <a:r>
              <a:rPr lang="en-US" sz="2800" b="1" spc="0" dirty="0">
                <a:highlight>
                  <a:srgbClr val="FFFF00"/>
                </a:highlight>
                <a:latin typeface="Arial"/>
                <a:cs typeface="Arial"/>
              </a:rPr>
              <a:t>ort</a:t>
            </a:r>
            <a:r>
              <a:rPr lang="en-US" sz="2800" b="1" spc="-5" dirty="0">
                <a:highlight>
                  <a:srgbClr val="FFFF00"/>
                </a:highlight>
                <a:latin typeface="Arial"/>
                <a:cs typeface="Arial"/>
              </a:rPr>
              <a:t> </a:t>
            </a:r>
            <a:r>
              <a:rPr lang="en-US" sz="2800" b="1" spc="0" dirty="0">
                <a:highlight>
                  <a:srgbClr val="FFFF00"/>
                </a:highlight>
                <a:latin typeface="Arial"/>
                <a:cs typeface="Arial"/>
              </a:rPr>
              <a:t>le</a:t>
            </a:r>
            <a:r>
              <a:rPr lang="en-US" sz="2800" b="1" spc="-5" dirty="0">
                <a:highlight>
                  <a:srgbClr val="FFFF00"/>
                </a:highlight>
                <a:latin typeface="Arial"/>
                <a:cs typeface="Arial"/>
              </a:rPr>
              <a:t>a</a:t>
            </a:r>
            <a:r>
              <a:rPr lang="en-US" sz="2800" b="1" spc="0" dirty="0">
                <a:highlight>
                  <a:srgbClr val="FFFF00"/>
                </a:highlight>
                <a:latin typeface="Arial"/>
                <a:cs typeface="Arial"/>
              </a:rPr>
              <a:t>rn</a:t>
            </a:r>
            <a:r>
              <a:rPr lang="en-US" sz="2800" b="1" spc="-15" dirty="0">
                <a:highlight>
                  <a:srgbClr val="FFFF00"/>
                </a:highlight>
                <a:latin typeface="Arial"/>
                <a:cs typeface="Arial"/>
              </a:rPr>
              <a:t>e</a:t>
            </a:r>
            <a:r>
              <a:rPr lang="en-US" sz="2800" b="1" spc="0" dirty="0">
                <a:highlight>
                  <a:srgbClr val="FFFF00"/>
                </a:highlight>
                <a:latin typeface="Arial"/>
                <a:cs typeface="Arial"/>
              </a:rPr>
              <a:t>r u</a:t>
            </a:r>
            <a:r>
              <a:rPr lang="en-US" sz="2800" b="1" spc="-10" dirty="0">
                <a:highlight>
                  <a:srgbClr val="FFFF00"/>
                </a:highlight>
                <a:latin typeface="Arial"/>
                <a:cs typeface="Arial"/>
              </a:rPr>
              <a:t>n</a:t>
            </a:r>
            <a:r>
              <a:rPr lang="en-US" sz="2800" b="1" spc="0" dirty="0">
                <a:highlight>
                  <a:srgbClr val="FFFF00"/>
                </a:highlight>
                <a:latin typeface="Arial"/>
                <a:cs typeface="Arial"/>
              </a:rPr>
              <a:t>d</a:t>
            </a:r>
            <a:r>
              <a:rPr lang="en-US" sz="2800" b="1" spc="-5" dirty="0">
                <a:highlight>
                  <a:srgbClr val="FFFF00"/>
                </a:highlight>
                <a:latin typeface="Arial"/>
                <a:cs typeface="Arial"/>
              </a:rPr>
              <a:t>e</a:t>
            </a:r>
            <a:r>
              <a:rPr lang="en-US" sz="2800" b="1" spc="0" dirty="0">
                <a:highlight>
                  <a:srgbClr val="FFFF00"/>
                </a:highlight>
                <a:latin typeface="Arial"/>
                <a:cs typeface="Arial"/>
              </a:rPr>
              <a:t>rsta</a:t>
            </a:r>
            <a:r>
              <a:rPr lang="en-US" sz="2800" b="1" spc="-5" dirty="0">
                <a:highlight>
                  <a:srgbClr val="FFFF00"/>
                </a:highlight>
                <a:latin typeface="Arial"/>
                <a:cs typeface="Arial"/>
              </a:rPr>
              <a:t>n</a:t>
            </a:r>
            <a:r>
              <a:rPr lang="en-US" sz="2800" b="1" spc="0" dirty="0">
                <a:highlight>
                  <a:srgbClr val="FFFF00"/>
                </a:highlight>
                <a:latin typeface="Arial"/>
                <a:cs typeface="Arial"/>
              </a:rPr>
              <a:t>din</a:t>
            </a:r>
            <a:r>
              <a:rPr lang="en-US" sz="2800" b="1" spc="-15" dirty="0">
                <a:highlight>
                  <a:srgbClr val="FFFF00"/>
                </a:highlight>
                <a:latin typeface="Arial"/>
                <a:cs typeface="Arial"/>
              </a:rPr>
              <a:t>g</a:t>
            </a:r>
            <a:r>
              <a:rPr lang="en-US" sz="2800" b="1" spc="0" dirty="0">
                <a:highlight>
                  <a:srgbClr val="FFFF00"/>
                </a:highlight>
                <a:latin typeface="Arial"/>
                <a:cs typeface="Arial"/>
              </a:rPr>
              <a:t>, p</a:t>
            </a:r>
            <a:r>
              <a:rPr lang="en-US" sz="2800" b="1" spc="-5" dirty="0">
                <a:highlight>
                  <a:srgbClr val="FFFF00"/>
                </a:highlight>
                <a:latin typeface="Arial"/>
                <a:cs typeface="Arial"/>
              </a:rPr>
              <a:t>a</a:t>
            </a:r>
            <a:r>
              <a:rPr lang="en-US" sz="2800" b="1" spc="0" dirty="0">
                <a:highlight>
                  <a:srgbClr val="FFFF00"/>
                </a:highlight>
                <a:latin typeface="Arial"/>
                <a:cs typeface="Arial"/>
              </a:rPr>
              <a:t>r</a:t>
            </a:r>
            <a:r>
              <a:rPr lang="en-US" sz="2800" b="1" spc="5" dirty="0">
                <a:highlight>
                  <a:srgbClr val="FFFF00"/>
                </a:highlight>
                <a:latin typeface="Arial"/>
                <a:cs typeface="Arial"/>
              </a:rPr>
              <a:t>t</a:t>
            </a:r>
            <a:r>
              <a:rPr lang="en-US" sz="2800" b="1" spc="0" dirty="0">
                <a:highlight>
                  <a:srgbClr val="FFFF00"/>
                </a:highlight>
                <a:latin typeface="Arial"/>
                <a:cs typeface="Arial"/>
              </a:rPr>
              <a:t>i</a:t>
            </a:r>
            <a:r>
              <a:rPr lang="en-US" sz="2800" b="1" spc="-15" dirty="0">
                <a:highlight>
                  <a:srgbClr val="FFFF00"/>
                </a:highlight>
                <a:latin typeface="Arial"/>
                <a:cs typeface="Arial"/>
              </a:rPr>
              <a:t>c</a:t>
            </a:r>
            <a:r>
              <a:rPr lang="en-US" sz="2800" b="1" spc="0" dirty="0">
                <a:highlight>
                  <a:srgbClr val="FFFF00"/>
                </a:highlight>
                <a:latin typeface="Arial"/>
                <a:cs typeface="Arial"/>
              </a:rPr>
              <a:t>ip</a:t>
            </a:r>
            <a:r>
              <a:rPr lang="en-US" sz="2800" b="1" spc="-5" dirty="0">
                <a:highlight>
                  <a:srgbClr val="FFFF00"/>
                </a:highlight>
                <a:latin typeface="Arial"/>
                <a:cs typeface="Arial"/>
              </a:rPr>
              <a:t>a</a:t>
            </a:r>
            <a:r>
              <a:rPr lang="en-US" sz="2800" b="1" spc="-10" dirty="0">
                <a:highlight>
                  <a:srgbClr val="FFFF00"/>
                </a:highlight>
                <a:latin typeface="Arial"/>
                <a:cs typeface="Arial"/>
              </a:rPr>
              <a:t>t</a:t>
            </a:r>
            <a:r>
              <a:rPr lang="en-US" sz="2800" b="1" spc="0" dirty="0">
                <a:highlight>
                  <a:srgbClr val="FFFF00"/>
                </a:highlight>
                <a:latin typeface="Arial"/>
                <a:cs typeface="Arial"/>
              </a:rPr>
              <a:t>io</a:t>
            </a:r>
            <a:r>
              <a:rPr lang="en-US" sz="2800" b="1" spc="-10" dirty="0">
                <a:highlight>
                  <a:srgbClr val="FFFF00"/>
                </a:highlight>
                <a:latin typeface="Arial"/>
                <a:cs typeface="Arial"/>
              </a:rPr>
              <a:t>n</a:t>
            </a:r>
            <a:r>
              <a:rPr lang="en-US" sz="2800" b="1" spc="0" dirty="0">
                <a:highlight>
                  <a:srgbClr val="FFFF00"/>
                </a:highlight>
                <a:latin typeface="Arial"/>
                <a:cs typeface="Arial"/>
              </a:rPr>
              <a:t>, e</a:t>
            </a:r>
            <a:r>
              <a:rPr lang="en-US" sz="2800" b="1" spc="-5" dirty="0">
                <a:highlight>
                  <a:srgbClr val="FFFF00"/>
                </a:highlight>
                <a:latin typeface="Arial"/>
                <a:cs typeface="Arial"/>
              </a:rPr>
              <a:t>n</a:t>
            </a:r>
            <a:r>
              <a:rPr lang="en-US" sz="2800" b="1" spc="0" dirty="0">
                <a:highlight>
                  <a:srgbClr val="FFFF00"/>
                </a:highlight>
                <a:latin typeface="Arial"/>
                <a:cs typeface="Arial"/>
              </a:rPr>
              <a:t>g</a:t>
            </a:r>
            <a:r>
              <a:rPr lang="en-US" sz="2800" b="1" spc="-5" dirty="0">
                <a:highlight>
                  <a:srgbClr val="FFFF00"/>
                </a:highlight>
                <a:latin typeface="Arial"/>
                <a:cs typeface="Arial"/>
              </a:rPr>
              <a:t>a</a:t>
            </a:r>
            <a:r>
              <a:rPr lang="en-US" sz="2800" b="1" spc="0" dirty="0">
                <a:highlight>
                  <a:srgbClr val="FFFF00"/>
                </a:highlight>
                <a:latin typeface="Arial"/>
                <a:cs typeface="Arial"/>
              </a:rPr>
              <a:t>g</a:t>
            </a:r>
            <a:r>
              <a:rPr lang="en-US" sz="2800" b="1" spc="-5" dirty="0">
                <a:highlight>
                  <a:srgbClr val="FFFF00"/>
                </a:highlight>
                <a:latin typeface="Arial"/>
                <a:cs typeface="Arial"/>
              </a:rPr>
              <a:t>e</a:t>
            </a:r>
            <a:r>
              <a:rPr lang="en-US" sz="2800" b="1" spc="0" dirty="0">
                <a:highlight>
                  <a:srgbClr val="FFFF00"/>
                </a:highlight>
                <a:latin typeface="Arial"/>
                <a:cs typeface="Arial"/>
              </a:rPr>
              <a:t>ment </a:t>
            </a:r>
            <a:r>
              <a:rPr lang="en-US" sz="2800" b="1" spc="-5" dirty="0">
                <a:highlight>
                  <a:srgbClr val="FFFF00"/>
                </a:highlight>
                <a:latin typeface="Arial"/>
                <a:cs typeface="Arial"/>
              </a:rPr>
              <a:t>and </a:t>
            </a:r>
            <a:r>
              <a:rPr lang="en-US" sz="2800" b="1" spc="0" dirty="0">
                <a:highlight>
                  <a:srgbClr val="FFFF00"/>
                </a:highlight>
                <a:latin typeface="Arial"/>
                <a:cs typeface="Arial"/>
              </a:rPr>
              <a:t>a</a:t>
            </a:r>
            <a:r>
              <a:rPr lang="en-US" sz="2800" b="1" spc="-5" dirty="0">
                <a:highlight>
                  <a:srgbClr val="FFFF00"/>
                </a:highlight>
                <a:latin typeface="Arial"/>
                <a:cs typeface="Arial"/>
              </a:rPr>
              <a:t>c</a:t>
            </a:r>
            <a:r>
              <a:rPr lang="en-US" sz="2800" b="1" spc="0" dirty="0">
                <a:highlight>
                  <a:srgbClr val="FFFF00"/>
                </a:highlight>
                <a:latin typeface="Arial"/>
                <a:cs typeface="Arial"/>
              </a:rPr>
              <a:t>hieveme</a:t>
            </a:r>
            <a:r>
              <a:rPr lang="en-US" sz="2800" b="1" spc="-20" dirty="0">
                <a:highlight>
                  <a:srgbClr val="FFFF00"/>
                </a:highlight>
                <a:latin typeface="Arial"/>
                <a:cs typeface="Arial"/>
              </a:rPr>
              <a:t>n</a:t>
            </a:r>
            <a:r>
              <a:rPr lang="en-US" sz="2800" b="1" spc="0" dirty="0">
                <a:highlight>
                  <a:srgbClr val="FFFF00"/>
                </a:highlight>
                <a:latin typeface="Arial"/>
                <a:cs typeface="Arial"/>
              </a:rPr>
              <a:t>t</a:t>
            </a:r>
            <a:endParaRPr lang="en-US" sz="2800" dirty="0">
              <a:highlight>
                <a:srgbClr val="FFFF00"/>
              </a:highlight>
              <a:latin typeface="Arial"/>
              <a:cs typeface="Arial"/>
            </a:endParaRPr>
          </a:p>
          <a:p>
            <a:pPr marL="12700"/>
            <a:endParaRPr lang="en-US" sz="2000" dirty="0">
              <a:latin typeface="Arial"/>
              <a:cs typeface="Arial"/>
            </a:endParaRPr>
          </a:p>
          <a:p>
            <a:pPr marL="12700"/>
            <a:endParaRPr sz="2000" dirty="0">
              <a:latin typeface="Arial"/>
              <a:cs typeface="Arial"/>
            </a:endParaRPr>
          </a:p>
        </p:txBody>
      </p:sp>
      <p:sp>
        <p:nvSpPr>
          <p:cNvPr id="8" name="object 8"/>
          <p:cNvSpPr txBox="1">
            <a:spLocks noGrp="1"/>
          </p:cNvSpPr>
          <p:nvPr>
            <p:ph type="sldNum" sz="quarter" idx="12"/>
          </p:nvPr>
        </p:nvSpPr>
        <p:spPr>
          <a:prstGeom prst="rect">
            <a:avLst/>
          </a:prstGeom>
        </p:spPr>
        <p:txBody>
          <a:bodyPr vert="horz" wrap="square" lIns="0" tIns="0" rIns="0" bIns="0" rtlCol="0">
            <a:noAutofit/>
          </a:bodyPr>
          <a:lstStyle/>
          <a:p>
            <a:pPr marL="38735"/>
            <a:r>
              <a:rPr sz="1000" spc="-10" dirty="0">
                <a:latin typeface="Arial"/>
                <a:cs typeface="Arial"/>
              </a:rPr>
              <a:t>6</a:t>
            </a:r>
            <a:endParaRPr sz="100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1185353973"/>
              </p:ext>
            </p:extLst>
          </p:nvPr>
        </p:nvGraphicFramePr>
        <p:xfrm>
          <a:off x="708603" y="1847850"/>
          <a:ext cx="17934997" cy="8242300"/>
        </p:xfrm>
        <a:graphic>
          <a:graphicData uri="http://schemas.openxmlformats.org/drawingml/2006/table">
            <a:tbl>
              <a:tblPr firstRow="1" bandRow="1">
                <a:tableStyleId>{2D5ABB26-0587-4C30-8999-92F81FD0307C}</a:tableStyleId>
              </a:tblPr>
              <a:tblGrid>
                <a:gridCol w="5180509">
                  <a:extLst>
                    <a:ext uri="{9D8B030D-6E8A-4147-A177-3AD203B41FA5}">
                      <a16:colId xmlns:a16="http://schemas.microsoft.com/office/drawing/2014/main" val="20001"/>
                    </a:ext>
                  </a:extLst>
                </a:gridCol>
                <a:gridCol w="25400">
                  <a:extLst>
                    <a:ext uri="{9D8B030D-6E8A-4147-A177-3AD203B41FA5}">
                      <a16:colId xmlns:a16="http://schemas.microsoft.com/office/drawing/2014/main" val="20002"/>
                    </a:ext>
                  </a:extLst>
                </a:gridCol>
                <a:gridCol w="2568280">
                  <a:extLst>
                    <a:ext uri="{9D8B030D-6E8A-4147-A177-3AD203B41FA5}">
                      <a16:colId xmlns:a16="http://schemas.microsoft.com/office/drawing/2014/main" val="20003"/>
                    </a:ext>
                  </a:extLst>
                </a:gridCol>
                <a:gridCol w="2448081">
                  <a:extLst>
                    <a:ext uri="{9D8B030D-6E8A-4147-A177-3AD203B41FA5}">
                      <a16:colId xmlns:a16="http://schemas.microsoft.com/office/drawing/2014/main" val="20004"/>
                    </a:ext>
                  </a:extLst>
                </a:gridCol>
                <a:gridCol w="2448350">
                  <a:extLst>
                    <a:ext uri="{9D8B030D-6E8A-4147-A177-3AD203B41FA5}">
                      <a16:colId xmlns:a16="http://schemas.microsoft.com/office/drawing/2014/main" val="20005"/>
                    </a:ext>
                  </a:extLst>
                </a:gridCol>
                <a:gridCol w="2571543">
                  <a:extLst>
                    <a:ext uri="{9D8B030D-6E8A-4147-A177-3AD203B41FA5}">
                      <a16:colId xmlns:a16="http://schemas.microsoft.com/office/drawing/2014/main" val="20006"/>
                    </a:ext>
                  </a:extLst>
                </a:gridCol>
                <a:gridCol w="2692834">
                  <a:extLst>
                    <a:ext uri="{9D8B030D-6E8A-4147-A177-3AD203B41FA5}">
                      <a16:colId xmlns:a16="http://schemas.microsoft.com/office/drawing/2014/main" val="20007"/>
                    </a:ext>
                  </a:extLst>
                </a:gridCol>
              </a:tblGrid>
              <a:tr h="258994">
                <a:tc rowSpan="2">
                  <a:txBody>
                    <a:bodyPr/>
                    <a:lstStyle/>
                    <a:p>
                      <a:pPr marL="403225" marR="401320" indent="123189">
                        <a:lnSpc>
                          <a:spcPct val="100000"/>
                        </a:lnSpc>
                      </a:pPr>
                      <a:r>
                        <a:rPr sz="3200" b="1" dirty="0">
                          <a:latin typeface="Arial"/>
                          <a:cs typeface="Arial"/>
                        </a:rPr>
                        <a:t>M</a:t>
                      </a:r>
                      <a:r>
                        <a:rPr sz="3200" b="1" spc="-5" dirty="0">
                          <a:latin typeface="Arial"/>
                          <a:cs typeface="Arial"/>
                        </a:rPr>
                        <a:t>E</a:t>
                      </a:r>
                      <a:r>
                        <a:rPr sz="3200" b="1" spc="5" dirty="0">
                          <a:latin typeface="Arial"/>
                          <a:cs typeface="Arial"/>
                        </a:rPr>
                        <a:t>A</a:t>
                      </a:r>
                      <a:r>
                        <a:rPr sz="3200" b="1" spc="-10" dirty="0">
                          <a:latin typeface="Arial"/>
                          <a:cs typeface="Arial"/>
                        </a:rPr>
                        <a:t>N</a:t>
                      </a:r>
                      <a:r>
                        <a:rPr sz="3200" b="1" spc="0" dirty="0">
                          <a:latin typeface="Arial"/>
                          <a:cs typeface="Arial"/>
                        </a:rPr>
                        <a:t>S</a:t>
                      </a:r>
                      <a:r>
                        <a:rPr sz="3200" b="1" spc="-10" dirty="0">
                          <a:latin typeface="Arial"/>
                          <a:cs typeface="Arial"/>
                        </a:rPr>
                        <a:t> </a:t>
                      </a:r>
                      <a:r>
                        <a:rPr sz="3200" b="1" spc="0" dirty="0">
                          <a:latin typeface="Arial"/>
                          <a:cs typeface="Arial"/>
                        </a:rPr>
                        <a:t>OF </a:t>
                      </a:r>
                      <a:r>
                        <a:rPr sz="3200" b="1" spc="-5" dirty="0">
                          <a:latin typeface="Arial"/>
                          <a:cs typeface="Arial"/>
                        </a:rPr>
                        <a:t>VE</a:t>
                      </a:r>
                      <a:r>
                        <a:rPr sz="3200" b="1" spc="-10" dirty="0">
                          <a:latin typeface="Arial"/>
                          <a:cs typeface="Arial"/>
                        </a:rPr>
                        <a:t>R</a:t>
                      </a:r>
                      <a:r>
                        <a:rPr sz="3200" b="1" spc="0" dirty="0">
                          <a:latin typeface="Arial"/>
                          <a:cs typeface="Arial"/>
                        </a:rPr>
                        <a:t>IFIC</a:t>
                      </a:r>
                      <a:r>
                        <a:rPr sz="3200" b="1" spc="-10" dirty="0">
                          <a:latin typeface="Arial"/>
                          <a:cs typeface="Arial"/>
                        </a:rPr>
                        <a:t>A</a:t>
                      </a:r>
                      <a:r>
                        <a:rPr sz="3200" b="1" spc="0" dirty="0">
                          <a:latin typeface="Arial"/>
                          <a:cs typeface="Arial"/>
                        </a:rPr>
                        <a:t>TI</a:t>
                      </a:r>
                      <a:r>
                        <a:rPr sz="3200" b="1" spc="5" dirty="0">
                          <a:latin typeface="Arial"/>
                          <a:cs typeface="Arial"/>
                        </a:rPr>
                        <a:t>O</a:t>
                      </a:r>
                      <a:r>
                        <a:rPr sz="3200" b="1" spc="0" dirty="0">
                          <a:latin typeface="Arial"/>
                          <a:cs typeface="Arial"/>
                        </a:rPr>
                        <a:t>N</a:t>
                      </a:r>
                      <a:endParaRPr sz="320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rgbClr val="BCD6ED"/>
                    </a:solidFill>
                  </a:tcPr>
                </a:tc>
                <a:tc gridSpan="6">
                  <a:txBody>
                    <a:bodyPr/>
                    <a:lstStyle/>
                    <a:p>
                      <a:pPr marR="0" algn="ctr">
                        <a:lnSpc>
                          <a:spcPct val="100000"/>
                        </a:lnSpc>
                      </a:pPr>
                      <a:r>
                        <a:rPr sz="3200" b="1" spc="-5" dirty="0">
                          <a:latin typeface="Arial"/>
                          <a:cs typeface="Arial"/>
                        </a:rPr>
                        <a:t>PE</a:t>
                      </a:r>
                      <a:r>
                        <a:rPr sz="3200" b="1" spc="-10" dirty="0">
                          <a:latin typeface="Arial"/>
                          <a:cs typeface="Arial"/>
                        </a:rPr>
                        <a:t>R</a:t>
                      </a:r>
                      <a:r>
                        <a:rPr sz="3200" b="1" spc="0" dirty="0">
                          <a:latin typeface="Arial"/>
                          <a:cs typeface="Arial"/>
                        </a:rPr>
                        <a:t>FORM</a:t>
                      </a:r>
                      <a:r>
                        <a:rPr sz="3200" b="1" spc="5" dirty="0">
                          <a:latin typeface="Arial"/>
                          <a:cs typeface="Arial"/>
                        </a:rPr>
                        <a:t>A</a:t>
                      </a:r>
                      <a:r>
                        <a:rPr sz="3200" b="1" spc="-10" dirty="0">
                          <a:latin typeface="Arial"/>
                          <a:cs typeface="Arial"/>
                        </a:rPr>
                        <a:t>NC</a:t>
                      </a:r>
                      <a:r>
                        <a:rPr sz="3200" b="1" spc="0" dirty="0">
                          <a:latin typeface="Arial"/>
                          <a:cs typeface="Arial"/>
                        </a:rPr>
                        <a:t>E</a:t>
                      </a:r>
                      <a:r>
                        <a:rPr sz="3200" b="1" spc="-10" dirty="0">
                          <a:latin typeface="Arial"/>
                          <a:cs typeface="Arial"/>
                        </a:rPr>
                        <a:t> </a:t>
                      </a:r>
                      <a:r>
                        <a:rPr sz="3200" b="1" spc="0" dirty="0">
                          <a:latin typeface="Arial"/>
                          <a:cs typeface="Arial"/>
                        </a:rPr>
                        <a:t>I</a:t>
                      </a:r>
                      <a:r>
                        <a:rPr sz="3200" b="1" spc="-10" dirty="0">
                          <a:latin typeface="Arial"/>
                          <a:cs typeface="Arial"/>
                        </a:rPr>
                        <a:t>ND</a:t>
                      </a:r>
                      <a:r>
                        <a:rPr sz="3200" b="1" spc="0" dirty="0">
                          <a:latin typeface="Arial"/>
                          <a:cs typeface="Arial"/>
                        </a:rPr>
                        <a:t>I</a:t>
                      </a:r>
                      <a:r>
                        <a:rPr sz="3200" b="1" spc="-20" dirty="0">
                          <a:latin typeface="Arial"/>
                          <a:cs typeface="Arial"/>
                        </a:rPr>
                        <a:t>C</a:t>
                      </a:r>
                      <a:r>
                        <a:rPr sz="3200" b="1" spc="-10" dirty="0">
                          <a:latin typeface="Arial"/>
                          <a:cs typeface="Arial"/>
                        </a:rPr>
                        <a:t>A</a:t>
                      </a:r>
                      <a:r>
                        <a:rPr sz="3200" b="1" spc="5" dirty="0">
                          <a:latin typeface="Arial"/>
                          <a:cs typeface="Arial"/>
                        </a:rPr>
                        <a:t>T</a:t>
                      </a:r>
                      <a:r>
                        <a:rPr sz="3200" b="1" spc="0" dirty="0">
                          <a:latin typeface="Arial"/>
                          <a:cs typeface="Arial"/>
                        </a:rPr>
                        <a:t>OR</a:t>
                      </a:r>
                      <a:endParaRPr sz="32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93837">
                <a:tc vMerge="1">
                  <a:txBody>
                    <a:bodyPr/>
                    <a:lstStyle/>
                    <a:p>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L="167005">
                        <a:lnSpc>
                          <a:spcPct val="100000"/>
                        </a:lnSpc>
                      </a:pPr>
                      <a:endParaRPr sz="32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508000" marR="184785" indent="-326390">
                        <a:lnSpc>
                          <a:spcPct val="100000"/>
                        </a:lnSpc>
                      </a:pPr>
                      <a:r>
                        <a:rPr sz="2800" b="1" dirty="0">
                          <a:latin typeface="Arial"/>
                          <a:cs typeface="Arial"/>
                        </a:rPr>
                        <a:t>Out</a:t>
                      </a:r>
                      <a:r>
                        <a:rPr sz="2800" b="1" spc="-15" dirty="0">
                          <a:latin typeface="Arial"/>
                          <a:cs typeface="Arial"/>
                        </a:rPr>
                        <a:t>s</a:t>
                      </a:r>
                      <a:r>
                        <a:rPr sz="2800" b="1" spc="0" dirty="0">
                          <a:latin typeface="Arial"/>
                          <a:cs typeface="Arial"/>
                        </a:rPr>
                        <a:t>ta</a:t>
                      </a:r>
                      <a:r>
                        <a:rPr sz="2800" b="1" spc="-5" dirty="0">
                          <a:latin typeface="Arial"/>
                          <a:cs typeface="Arial"/>
                        </a:rPr>
                        <a:t>n</a:t>
                      </a:r>
                      <a:r>
                        <a:rPr sz="2800" b="1" spc="0" dirty="0">
                          <a:latin typeface="Arial"/>
                          <a:cs typeface="Arial"/>
                        </a:rPr>
                        <a:t>ding (5)</a:t>
                      </a:r>
                      <a:endParaRPr sz="2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167005" marR="167005" indent="-1905" algn="ctr">
                        <a:lnSpc>
                          <a:spcPct val="100000"/>
                        </a:lnSpc>
                      </a:pPr>
                      <a:r>
                        <a:rPr sz="2800" b="1" spc="-5" dirty="0">
                          <a:latin typeface="Arial"/>
                          <a:cs typeface="Arial"/>
                        </a:rPr>
                        <a:t>V</a:t>
                      </a:r>
                      <a:r>
                        <a:rPr sz="2800" b="1" spc="0" dirty="0">
                          <a:latin typeface="Arial"/>
                          <a:cs typeface="Arial"/>
                        </a:rPr>
                        <a:t>ery </a:t>
                      </a: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(4)</a:t>
                      </a:r>
                      <a:endParaRPr sz="28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1965" marR="167005" indent="-315595">
                        <a:lnSpc>
                          <a:spcPct val="100000"/>
                        </a:lnSpc>
                      </a:pP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(3)</a:t>
                      </a:r>
                      <a:endParaRPr sz="28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509905" marR="110489" indent="-399415">
                        <a:lnSpc>
                          <a:spcPct val="100000"/>
                        </a:lnSpc>
                      </a:pPr>
                      <a:r>
                        <a:rPr sz="2800" b="1" spc="-10" dirty="0">
                          <a:latin typeface="Arial"/>
                          <a:cs typeface="Arial"/>
                        </a:rPr>
                        <a:t>U</a:t>
                      </a:r>
                      <a:r>
                        <a:rPr sz="2800" b="1" spc="0" dirty="0">
                          <a:latin typeface="Arial"/>
                          <a:cs typeface="Arial"/>
                        </a:rPr>
                        <a:t>n</a:t>
                      </a: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(2)</a:t>
                      </a:r>
                      <a:endParaRPr sz="2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64184" marR="467359" algn="ctr">
                        <a:lnSpc>
                          <a:spcPct val="100000"/>
                        </a:lnSpc>
                      </a:pPr>
                      <a:r>
                        <a:rPr sz="2800" b="1" spc="-5" dirty="0">
                          <a:latin typeface="Arial"/>
                          <a:cs typeface="Arial"/>
                        </a:rPr>
                        <a:t>P</a:t>
                      </a:r>
                      <a:r>
                        <a:rPr sz="2800" b="1" spc="0" dirty="0">
                          <a:latin typeface="Arial"/>
                          <a:cs typeface="Arial"/>
                        </a:rPr>
                        <a:t>o</a:t>
                      </a:r>
                      <a:r>
                        <a:rPr sz="2800" b="1" spc="-10" dirty="0">
                          <a:latin typeface="Arial"/>
                          <a:cs typeface="Arial"/>
                        </a:rPr>
                        <a:t>o</a:t>
                      </a:r>
                      <a:r>
                        <a:rPr sz="2800" b="1" spc="0" dirty="0">
                          <a:latin typeface="Arial"/>
                          <a:cs typeface="Arial"/>
                        </a:rPr>
                        <a:t>r (1)</a:t>
                      </a:r>
                      <a:endParaRPr sz="2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extLst>
                  <a:ext uri="{0D108BD9-81ED-4DB2-BD59-A6C34878D82A}">
                    <a16:rowId xmlns:a16="http://schemas.microsoft.com/office/drawing/2014/main" val="10001"/>
                  </a:ext>
                </a:extLst>
              </a:tr>
              <a:tr h="0">
                <a:tc>
                  <a:txBody>
                    <a:bodyPr/>
                    <a:lstStyle/>
                    <a:p>
                      <a:pPr marL="64769" marR="298450" algn="just">
                        <a:lnSpc>
                          <a:spcPct val="100000"/>
                        </a:lnSpc>
                      </a:pPr>
                      <a:r>
                        <a:rPr sz="2300" b="1" dirty="0">
                          <a:latin typeface="Arial"/>
                          <a:cs typeface="Arial"/>
                        </a:rPr>
                        <a:t>Cla</a:t>
                      </a:r>
                      <a:r>
                        <a:rPr sz="2300" b="1" spc="-5" dirty="0">
                          <a:latin typeface="Arial"/>
                          <a:cs typeface="Arial"/>
                        </a:rPr>
                        <a:t>s</a:t>
                      </a:r>
                      <a:r>
                        <a:rPr sz="2300" b="1" spc="5" dirty="0">
                          <a:latin typeface="Arial"/>
                          <a:cs typeface="Arial"/>
                        </a:rPr>
                        <a:t>s</a:t>
                      </a:r>
                      <a:r>
                        <a:rPr sz="2300" b="1" spc="-5" dirty="0">
                          <a:latin typeface="Arial"/>
                          <a:cs typeface="Arial"/>
                        </a:rPr>
                        <a:t>r</a:t>
                      </a:r>
                      <a:r>
                        <a:rPr sz="2300" b="1" spc="0" dirty="0">
                          <a:latin typeface="Arial"/>
                          <a:cs typeface="Arial"/>
                        </a:rPr>
                        <a:t>oom</a:t>
                      </a:r>
                      <a:r>
                        <a:rPr sz="2300" b="1" spc="-5" dirty="0">
                          <a:latin typeface="Arial"/>
                          <a:cs typeface="Arial"/>
                        </a:rPr>
                        <a:t> </a:t>
                      </a:r>
                      <a:r>
                        <a:rPr sz="2300" b="1" spc="5" dirty="0">
                          <a:latin typeface="Arial"/>
                          <a:cs typeface="Arial"/>
                        </a:rPr>
                        <a:t>O</a:t>
                      </a:r>
                      <a:r>
                        <a:rPr sz="2300" b="1" spc="0" dirty="0">
                          <a:latin typeface="Arial"/>
                          <a:cs typeface="Arial"/>
                        </a:rPr>
                        <a:t>bs</a:t>
                      </a:r>
                      <a:r>
                        <a:rPr sz="2300" b="1" spc="5" dirty="0">
                          <a:latin typeface="Arial"/>
                          <a:cs typeface="Arial"/>
                        </a:rPr>
                        <a:t>e</a:t>
                      </a:r>
                      <a:r>
                        <a:rPr sz="2300" b="1" spc="-5" dirty="0">
                          <a:latin typeface="Arial"/>
                          <a:cs typeface="Arial"/>
                        </a:rPr>
                        <a:t>r</a:t>
                      </a:r>
                      <a:r>
                        <a:rPr sz="2300" b="1" spc="0" dirty="0">
                          <a:latin typeface="Arial"/>
                          <a:cs typeface="Arial"/>
                        </a:rPr>
                        <a:t>v</a:t>
                      </a:r>
                      <a:r>
                        <a:rPr sz="2300" b="1" spc="-5" dirty="0">
                          <a:latin typeface="Arial"/>
                          <a:cs typeface="Arial"/>
                        </a:rPr>
                        <a:t>a</a:t>
                      </a:r>
                      <a:r>
                        <a:rPr sz="2300" b="1" spc="0" dirty="0">
                          <a:latin typeface="Arial"/>
                          <a:cs typeface="Arial"/>
                        </a:rPr>
                        <a:t>tion Tool</a:t>
                      </a:r>
                      <a:r>
                        <a:rPr sz="2300" b="1" spc="-5" dirty="0">
                          <a:latin typeface="Arial"/>
                          <a:cs typeface="Arial"/>
                        </a:rPr>
                        <a:t> </a:t>
                      </a:r>
                      <a:r>
                        <a:rPr sz="2300" b="1" spc="0" dirty="0">
                          <a:latin typeface="Arial"/>
                          <a:cs typeface="Arial"/>
                        </a:rPr>
                        <a:t>(COT) </a:t>
                      </a:r>
                      <a:r>
                        <a:rPr sz="2300" b="1" spc="-5" dirty="0">
                          <a:latin typeface="Arial"/>
                          <a:cs typeface="Arial"/>
                        </a:rPr>
                        <a:t>r</a:t>
                      </a:r>
                      <a:r>
                        <a:rPr sz="2300" b="1" spc="0" dirty="0">
                          <a:latin typeface="Arial"/>
                          <a:cs typeface="Arial"/>
                        </a:rPr>
                        <a:t>ating sheet </a:t>
                      </a:r>
                      <a:r>
                        <a:rPr sz="2300" spc="0" dirty="0">
                          <a:latin typeface="Arial"/>
                          <a:cs typeface="Arial"/>
                        </a:rPr>
                        <a:t>from</a:t>
                      </a:r>
                      <a:endParaRPr sz="2300" dirty="0">
                        <a:latin typeface="Arial"/>
                        <a:cs typeface="Arial"/>
                      </a:endParaRPr>
                    </a:p>
                    <a:p>
                      <a:pPr marL="293370" marR="527050" indent="-228600">
                        <a:lnSpc>
                          <a:spcPct val="100000"/>
                        </a:lnSpc>
                        <a:spcBef>
                          <a:spcPts val="30"/>
                        </a:spcBef>
                        <a:buFont typeface="Arial"/>
                        <a:buAutoNum type="arabicPeriod"/>
                        <a:tabLst>
                          <a:tab pos="293370" algn="l"/>
                        </a:tabLst>
                      </a:pPr>
                      <a:r>
                        <a:rPr sz="2300" spc="0" dirty="0">
                          <a:latin typeface="Arial"/>
                          <a:cs typeface="Arial"/>
                        </a:rPr>
                        <a:t>an</a:t>
                      </a:r>
                      <a:r>
                        <a:rPr sz="2300" spc="-5" dirty="0">
                          <a:latin typeface="Arial"/>
                          <a:cs typeface="Arial"/>
                        </a:rPr>
                        <a:t> </a:t>
                      </a:r>
                      <a:r>
                        <a:rPr sz="2300" spc="5" dirty="0">
                          <a:latin typeface="Arial"/>
                          <a:cs typeface="Arial"/>
                        </a:rPr>
                        <a:t>o</a:t>
                      </a:r>
                      <a:r>
                        <a:rPr sz="2300" spc="0" dirty="0">
                          <a:latin typeface="Arial"/>
                          <a:cs typeface="Arial"/>
                        </a:rPr>
                        <a:t>bser</a:t>
                      </a:r>
                      <a:r>
                        <a:rPr sz="2300" spc="5" dirty="0">
                          <a:latin typeface="Arial"/>
                          <a:cs typeface="Arial"/>
                        </a:rPr>
                        <a:t>v</a:t>
                      </a:r>
                      <a:r>
                        <a:rPr sz="2300" spc="0" dirty="0">
                          <a:latin typeface="Arial"/>
                          <a:cs typeface="Arial"/>
                        </a:rPr>
                        <a:t>at</a:t>
                      </a:r>
                      <a:r>
                        <a:rPr sz="2300" spc="-10" dirty="0">
                          <a:latin typeface="Arial"/>
                          <a:cs typeface="Arial"/>
                        </a:rPr>
                        <a:t>i</a:t>
                      </a:r>
                      <a:r>
                        <a:rPr sz="2300" spc="5" dirty="0">
                          <a:latin typeface="Arial"/>
                          <a:cs typeface="Arial"/>
                        </a:rPr>
                        <a:t>o</a:t>
                      </a:r>
                      <a:r>
                        <a:rPr sz="2300" spc="0" dirty="0">
                          <a:latin typeface="Arial"/>
                          <a:cs typeface="Arial"/>
                        </a:rPr>
                        <a:t>n</a:t>
                      </a:r>
                      <a:r>
                        <a:rPr sz="2300" spc="-5" dirty="0">
                          <a:latin typeface="Arial"/>
                          <a:cs typeface="Arial"/>
                        </a:rPr>
                        <a:t> o</a:t>
                      </a:r>
                      <a:r>
                        <a:rPr sz="2300" spc="0" dirty="0">
                          <a:latin typeface="Arial"/>
                          <a:cs typeface="Arial"/>
                        </a:rPr>
                        <a:t>f </a:t>
                      </a:r>
                      <a:r>
                        <a:rPr sz="2300" spc="5" dirty="0">
                          <a:latin typeface="Arial"/>
                          <a:cs typeface="Arial"/>
                        </a:rPr>
                        <a:t>sy</a:t>
                      </a:r>
                      <a:r>
                        <a:rPr sz="2300" spc="0" dirty="0">
                          <a:latin typeface="Arial"/>
                          <a:cs typeface="Arial"/>
                        </a:rPr>
                        <a:t>nchrono</a:t>
                      </a:r>
                      <a:r>
                        <a:rPr sz="2300" spc="-5" dirty="0">
                          <a:latin typeface="Arial"/>
                          <a:cs typeface="Arial"/>
                        </a:rPr>
                        <a:t>u</a:t>
                      </a:r>
                      <a:r>
                        <a:rPr sz="2300" spc="0" dirty="0">
                          <a:latin typeface="Arial"/>
                          <a:cs typeface="Arial"/>
                        </a:rPr>
                        <a:t>s</a:t>
                      </a:r>
                      <a:endParaRPr sz="2300" dirty="0">
                        <a:latin typeface="Arial"/>
                        <a:cs typeface="Arial"/>
                      </a:endParaRPr>
                    </a:p>
                    <a:p>
                      <a:pPr marL="293370" marR="109220">
                        <a:lnSpc>
                          <a:spcPct val="100000"/>
                        </a:lnSpc>
                        <a:spcBef>
                          <a:spcPts val="5"/>
                        </a:spcBef>
                      </a:pPr>
                      <a:r>
                        <a:rPr sz="2300" dirty="0">
                          <a:latin typeface="Arial"/>
                          <a:cs typeface="Arial"/>
                        </a:rPr>
                        <a:t>te</a:t>
                      </a:r>
                      <a:r>
                        <a:rPr sz="2300" spc="-5" dirty="0">
                          <a:latin typeface="Arial"/>
                          <a:cs typeface="Arial"/>
                        </a:rPr>
                        <a:t>a</a:t>
                      </a:r>
                      <a:r>
                        <a:rPr sz="2300" spc="5" dirty="0">
                          <a:latin typeface="Arial"/>
                          <a:cs typeface="Arial"/>
                        </a:rPr>
                        <a:t>c</a:t>
                      </a:r>
                      <a:r>
                        <a:rPr sz="2300" spc="0" dirty="0">
                          <a:latin typeface="Arial"/>
                          <a:cs typeface="Arial"/>
                        </a:rPr>
                        <a:t>hing</a:t>
                      </a:r>
                      <a:r>
                        <a:rPr sz="2300" spc="-5" dirty="0">
                          <a:latin typeface="Arial"/>
                          <a:cs typeface="Arial"/>
                        </a:rPr>
                        <a:t> </a:t>
                      </a:r>
                      <a:r>
                        <a:rPr sz="2300" spc="15" dirty="0">
                          <a:latin typeface="Arial"/>
                          <a:cs typeface="Arial"/>
                        </a:rPr>
                        <a:t>(</a:t>
                      </a:r>
                      <a:r>
                        <a:rPr sz="2300" spc="-5" dirty="0">
                          <a:latin typeface="Arial"/>
                          <a:cs typeface="Arial"/>
                        </a:rPr>
                        <a:t>li</a:t>
                      </a:r>
                      <a:r>
                        <a:rPr sz="2300" spc="5" dirty="0">
                          <a:latin typeface="Arial"/>
                          <a:cs typeface="Arial"/>
                        </a:rPr>
                        <a:t>m</a:t>
                      </a:r>
                      <a:r>
                        <a:rPr sz="2300" spc="-5" dirty="0">
                          <a:latin typeface="Arial"/>
                          <a:cs typeface="Arial"/>
                        </a:rPr>
                        <a:t>i</a:t>
                      </a:r>
                      <a:r>
                        <a:rPr sz="2300" spc="0" dirty="0">
                          <a:latin typeface="Arial"/>
                          <a:cs typeface="Arial"/>
                        </a:rPr>
                        <a:t>t</a:t>
                      </a:r>
                      <a:r>
                        <a:rPr sz="2300" spc="5" dirty="0">
                          <a:latin typeface="Arial"/>
                          <a:cs typeface="Arial"/>
                        </a:rPr>
                        <a:t>e</a:t>
                      </a:r>
                      <a:r>
                        <a:rPr sz="2300" spc="0" dirty="0">
                          <a:latin typeface="Arial"/>
                          <a:cs typeface="Arial"/>
                        </a:rPr>
                        <a:t>d</a:t>
                      </a:r>
                      <a:r>
                        <a:rPr sz="2300" spc="-5" dirty="0">
                          <a:latin typeface="Arial"/>
                          <a:cs typeface="Arial"/>
                        </a:rPr>
                        <a:t> f</a:t>
                      </a:r>
                      <a:r>
                        <a:rPr sz="2300" spc="0" dirty="0">
                          <a:latin typeface="Arial"/>
                          <a:cs typeface="Arial"/>
                        </a:rPr>
                        <a:t>ace</a:t>
                      </a:r>
                      <a:r>
                        <a:rPr sz="2300" spc="5" dirty="0">
                          <a:latin typeface="Arial"/>
                          <a:cs typeface="Arial"/>
                        </a:rPr>
                        <a:t>-</a:t>
                      </a:r>
                      <a:r>
                        <a:rPr sz="2300" spc="10" dirty="0">
                          <a:latin typeface="Arial"/>
                          <a:cs typeface="Arial"/>
                        </a:rPr>
                        <a:t>t</a:t>
                      </a:r>
                      <a:r>
                        <a:rPr sz="2300" spc="-5" dirty="0">
                          <a:latin typeface="Arial"/>
                          <a:cs typeface="Arial"/>
                        </a:rPr>
                        <a:t>o</a:t>
                      </a:r>
                      <a:r>
                        <a:rPr sz="2300" spc="0" dirty="0">
                          <a:latin typeface="Arial"/>
                          <a:cs typeface="Arial"/>
                        </a:rPr>
                        <a:t>- face</a:t>
                      </a:r>
                      <a:r>
                        <a:rPr sz="2300" spc="-5" dirty="0">
                          <a:latin typeface="Arial"/>
                          <a:cs typeface="Arial"/>
                        </a:rPr>
                        <a:t> t</a:t>
                      </a:r>
                      <a:r>
                        <a:rPr sz="2300" spc="5" dirty="0">
                          <a:latin typeface="Arial"/>
                          <a:cs typeface="Arial"/>
                        </a:rPr>
                        <a:t>e</a:t>
                      </a:r>
                      <a:r>
                        <a:rPr sz="2300" spc="0" dirty="0">
                          <a:latin typeface="Arial"/>
                          <a:cs typeface="Arial"/>
                        </a:rPr>
                        <a:t>ach</a:t>
                      </a:r>
                      <a:r>
                        <a:rPr sz="2300" spc="-10" dirty="0">
                          <a:latin typeface="Arial"/>
                          <a:cs typeface="Arial"/>
                        </a:rPr>
                        <a:t>i</a:t>
                      </a:r>
                      <a:r>
                        <a:rPr sz="2300" spc="5" dirty="0">
                          <a:latin typeface="Arial"/>
                          <a:cs typeface="Arial"/>
                        </a:rPr>
                        <a:t>n</a:t>
                      </a:r>
                      <a:r>
                        <a:rPr sz="2300" spc="0" dirty="0">
                          <a:latin typeface="Arial"/>
                          <a:cs typeface="Arial"/>
                        </a:rPr>
                        <a:t>g,</a:t>
                      </a:r>
                      <a:r>
                        <a:rPr sz="2300" spc="-5" dirty="0">
                          <a:latin typeface="Arial"/>
                          <a:cs typeface="Arial"/>
                        </a:rPr>
                        <a:t> </a:t>
                      </a:r>
                      <a:r>
                        <a:rPr sz="2300" spc="5" dirty="0">
                          <a:latin typeface="Arial"/>
                          <a:cs typeface="Arial"/>
                        </a:rPr>
                        <a:t>o</a:t>
                      </a:r>
                      <a:r>
                        <a:rPr sz="2300" spc="0" dirty="0">
                          <a:latin typeface="Arial"/>
                          <a:cs typeface="Arial"/>
                        </a:rPr>
                        <a:t>nl</a:t>
                      </a:r>
                      <a:r>
                        <a:rPr sz="2300" spc="-5" dirty="0">
                          <a:latin typeface="Arial"/>
                          <a:cs typeface="Arial"/>
                        </a:rPr>
                        <a:t>i</a:t>
                      </a:r>
                      <a:r>
                        <a:rPr sz="2300" spc="5" dirty="0">
                          <a:latin typeface="Arial"/>
                          <a:cs typeface="Arial"/>
                        </a:rPr>
                        <a:t>n</a:t>
                      </a:r>
                      <a:r>
                        <a:rPr sz="2300" spc="0" dirty="0">
                          <a:latin typeface="Arial"/>
                          <a:cs typeface="Arial"/>
                        </a:rPr>
                        <a:t>e</a:t>
                      </a:r>
                      <a:endParaRPr sz="2300" dirty="0">
                        <a:latin typeface="Arial"/>
                        <a:cs typeface="Arial"/>
                      </a:endParaRPr>
                    </a:p>
                    <a:p>
                      <a:pPr marL="293370">
                        <a:lnSpc>
                          <a:spcPct val="100000"/>
                        </a:lnSpc>
                      </a:pPr>
                      <a:r>
                        <a:rPr sz="2300" dirty="0">
                          <a:latin typeface="Arial"/>
                          <a:cs typeface="Arial"/>
                        </a:rPr>
                        <a:t>te</a:t>
                      </a:r>
                      <a:r>
                        <a:rPr sz="2300" spc="-5" dirty="0">
                          <a:latin typeface="Arial"/>
                          <a:cs typeface="Arial"/>
                        </a:rPr>
                        <a:t>a</a:t>
                      </a:r>
                      <a:r>
                        <a:rPr sz="2300" spc="5" dirty="0">
                          <a:latin typeface="Arial"/>
                          <a:cs typeface="Arial"/>
                        </a:rPr>
                        <a:t>c</a:t>
                      </a:r>
                      <a:r>
                        <a:rPr sz="2300" spc="-5" dirty="0">
                          <a:latin typeface="Arial"/>
                          <a:cs typeface="Arial"/>
                        </a:rPr>
                        <a:t>h</a:t>
                      </a:r>
                      <a:r>
                        <a:rPr sz="2300" spc="5" dirty="0">
                          <a:latin typeface="Arial"/>
                          <a:cs typeface="Arial"/>
                        </a:rPr>
                        <a:t>i</a:t>
                      </a:r>
                      <a:r>
                        <a:rPr sz="2300" spc="0" dirty="0">
                          <a:latin typeface="Arial"/>
                          <a:cs typeface="Arial"/>
                        </a:rPr>
                        <a:t>n</a:t>
                      </a:r>
                      <a:r>
                        <a:rPr sz="2300" spc="-5" dirty="0">
                          <a:latin typeface="Arial"/>
                          <a:cs typeface="Arial"/>
                        </a:rPr>
                        <a:t>g</a:t>
                      </a:r>
                      <a:r>
                        <a:rPr sz="2300" spc="0" dirty="0">
                          <a:latin typeface="Arial"/>
                          <a:cs typeface="Arial"/>
                        </a:rPr>
                        <a:t>,</a:t>
                      </a:r>
                      <a:r>
                        <a:rPr sz="2300" spc="5" dirty="0">
                          <a:latin typeface="Arial"/>
                          <a:cs typeface="Arial"/>
                        </a:rPr>
                        <a:t> </a:t>
                      </a:r>
                      <a:r>
                        <a:rPr sz="2300" spc="0" dirty="0">
                          <a:latin typeface="Arial"/>
                          <a:cs typeface="Arial"/>
                        </a:rPr>
                        <a:t>or</a:t>
                      </a:r>
                      <a:r>
                        <a:rPr sz="2300" spc="-5" dirty="0">
                          <a:latin typeface="Arial"/>
                          <a:cs typeface="Arial"/>
                        </a:rPr>
                        <a:t> </a:t>
                      </a:r>
                      <a:r>
                        <a:rPr sz="2300" spc="0" dirty="0">
                          <a:latin typeface="Arial"/>
                          <a:cs typeface="Arial"/>
                        </a:rPr>
                        <a:t>two-</a:t>
                      </a:r>
                      <a:r>
                        <a:rPr sz="2300" spc="10" dirty="0">
                          <a:latin typeface="Arial"/>
                          <a:cs typeface="Arial"/>
                        </a:rPr>
                        <a:t>w</a:t>
                      </a:r>
                      <a:r>
                        <a:rPr sz="2300" spc="0" dirty="0">
                          <a:latin typeface="Arial"/>
                          <a:cs typeface="Arial"/>
                        </a:rPr>
                        <a:t>ay</a:t>
                      </a:r>
                      <a:endParaRPr sz="2300" dirty="0">
                        <a:latin typeface="Arial"/>
                        <a:cs typeface="Arial"/>
                      </a:endParaRPr>
                    </a:p>
                    <a:p>
                      <a:pPr marL="293370">
                        <a:lnSpc>
                          <a:spcPct val="100000"/>
                        </a:lnSpc>
                      </a:pPr>
                      <a:r>
                        <a:rPr sz="2300" dirty="0">
                          <a:latin typeface="Arial"/>
                          <a:cs typeface="Arial"/>
                        </a:rPr>
                        <a:t>ra</a:t>
                      </a:r>
                      <a:r>
                        <a:rPr sz="2300" spc="-5" dirty="0">
                          <a:latin typeface="Arial"/>
                          <a:cs typeface="Arial"/>
                        </a:rPr>
                        <a:t>di</a:t>
                      </a:r>
                      <a:r>
                        <a:rPr sz="2300" spc="0" dirty="0">
                          <a:latin typeface="Arial"/>
                          <a:cs typeface="Arial"/>
                        </a:rPr>
                        <a:t>o</a:t>
                      </a:r>
                      <a:r>
                        <a:rPr sz="2300" spc="5" dirty="0">
                          <a:latin typeface="Arial"/>
                          <a:cs typeface="Arial"/>
                        </a:rPr>
                        <a:t> </a:t>
                      </a:r>
                      <a:r>
                        <a:rPr sz="2300" spc="-5" dirty="0">
                          <a:latin typeface="Arial"/>
                          <a:cs typeface="Arial"/>
                        </a:rPr>
                        <a:t>i</a:t>
                      </a:r>
                      <a:r>
                        <a:rPr sz="2300" spc="0" dirty="0">
                          <a:latin typeface="Arial"/>
                          <a:cs typeface="Arial"/>
                        </a:rPr>
                        <a:t>nstruc</a:t>
                      </a:r>
                      <a:r>
                        <a:rPr sz="2300" spc="10" dirty="0">
                          <a:latin typeface="Arial"/>
                          <a:cs typeface="Arial"/>
                        </a:rPr>
                        <a:t>t</a:t>
                      </a:r>
                      <a:r>
                        <a:rPr sz="2300" spc="-5" dirty="0">
                          <a:latin typeface="Arial"/>
                          <a:cs typeface="Arial"/>
                        </a:rPr>
                        <a:t>i</a:t>
                      </a:r>
                      <a:r>
                        <a:rPr sz="2300" spc="0" dirty="0">
                          <a:latin typeface="Arial"/>
                          <a:cs typeface="Arial"/>
                        </a:rPr>
                        <a:t>o</a:t>
                      </a:r>
                      <a:r>
                        <a:rPr sz="2300" spc="-5" dirty="0">
                          <a:latin typeface="Arial"/>
                          <a:cs typeface="Arial"/>
                        </a:rPr>
                        <a:t>n</a:t>
                      </a:r>
                      <a:r>
                        <a:rPr sz="2300" spc="0" dirty="0">
                          <a:latin typeface="Arial"/>
                          <a:cs typeface="Arial"/>
                        </a:rPr>
                        <a:t>)</a:t>
                      </a:r>
                      <a:endParaRPr sz="2300" dirty="0">
                        <a:latin typeface="Arial"/>
                        <a:cs typeface="Arial"/>
                      </a:endParaRPr>
                    </a:p>
                    <a:p>
                      <a:pPr marL="262890" marR="104775" indent="-228600">
                        <a:lnSpc>
                          <a:spcPct val="100000"/>
                        </a:lnSpc>
                        <a:buFont typeface="Arial"/>
                        <a:buAutoNum type="arabicPeriod" startAt="2"/>
                        <a:tabLst>
                          <a:tab pos="262890" algn="l"/>
                        </a:tabLst>
                      </a:pPr>
                      <a:r>
                        <a:rPr sz="2300" i="1" spc="-5" dirty="0">
                          <a:latin typeface="Arial"/>
                          <a:cs typeface="Arial"/>
                        </a:rPr>
                        <a:t>i</a:t>
                      </a:r>
                      <a:r>
                        <a:rPr sz="2300" i="1" spc="0" dirty="0">
                          <a:latin typeface="Arial"/>
                          <a:cs typeface="Arial"/>
                        </a:rPr>
                        <a:t>f</a:t>
                      </a:r>
                      <a:r>
                        <a:rPr sz="2300" i="1" spc="-5" dirty="0">
                          <a:latin typeface="Arial"/>
                          <a:cs typeface="Arial"/>
                        </a:rPr>
                        <a:t> </a:t>
                      </a:r>
                      <a:r>
                        <a:rPr sz="2300" i="1" spc="5" dirty="0">
                          <a:latin typeface="Arial"/>
                          <a:cs typeface="Arial"/>
                        </a:rPr>
                        <a:t>o</a:t>
                      </a:r>
                      <a:r>
                        <a:rPr sz="2300" i="1" spc="0" dirty="0">
                          <a:latin typeface="Arial"/>
                          <a:cs typeface="Arial"/>
                        </a:rPr>
                        <a:t>ption</a:t>
                      </a:r>
                      <a:r>
                        <a:rPr sz="2300" i="1" spc="-5" dirty="0">
                          <a:latin typeface="Arial"/>
                          <a:cs typeface="Arial"/>
                        </a:rPr>
                        <a:t> </a:t>
                      </a:r>
                      <a:r>
                        <a:rPr sz="2300" i="1" spc="0" dirty="0">
                          <a:latin typeface="Arial"/>
                          <a:cs typeface="Arial"/>
                        </a:rPr>
                        <a:t>1</a:t>
                      </a:r>
                      <a:r>
                        <a:rPr sz="2300" i="1" spc="5" dirty="0">
                          <a:latin typeface="Arial"/>
                          <a:cs typeface="Arial"/>
                        </a:rPr>
                        <a:t> </a:t>
                      </a:r>
                      <a:r>
                        <a:rPr sz="2300" i="1" spc="-10" dirty="0">
                          <a:latin typeface="Arial"/>
                          <a:cs typeface="Arial"/>
                        </a:rPr>
                        <a:t>i</a:t>
                      </a:r>
                      <a:r>
                        <a:rPr sz="2300" i="1" spc="0" dirty="0">
                          <a:latin typeface="Arial"/>
                          <a:cs typeface="Arial"/>
                        </a:rPr>
                        <a:t>s </a:t>
                      </a:r>
                      <a:r>
                        <a:rPr sz="2300" i="1" spc="5" dirty="0">
                          <a:latin typeface="Arial"/>
                          <a:cs typeface="Arial"/>
                        </a:rPr>
                        <a:t>n</a:t>
                      </a:r>
                      <a:r>
                        <a:rPr sz="2300" i="1" spc="0" dirty="0">
                          <a:latin typeface="Arial"/>
                          <a:cs typeface="Arial"/>
                        </a:rPr>
                        <a:t>ot</a:t>
                      </a:r>
                      <a:r>
                        <a:rPr sz="2300" i="1" spc="-5" dirty="0">
                          <a:latin typeface="Arial"/>
                          <a:cs typeface="Arial"/>
                        </a:rPr>
                        <a:t> </a:t>
                      </a:r>
                      <a:r>
                        <a:rPr sz="2300" i="1" spc="5" dirty="0">
                          <a:latin typeface="Arial"/>
                          <a:cs typeface="Arial"/>
                        </a:rPr>
                        <a:t>p</a:t>
                      </a:r>
                      <a:r>
                        <a:rPr sz="2300" i="1" spc="0" dirty="0">
                          <a:latin typeface="Arial"/>
                          <a:cs typeface="Arial"/>
                        </a:rPr>
                        <a:t>os</a:t>
                      </a:r>
                      <a:r>
                        <a:rPr sz="2300" i="1" spc="5" dirty="0">
                          <a:latin typeface="Arial"/>
                          <a:cs typeface="Arial"/>
                        </a:rPr>
                        <a:t>s</a:t>
                      </a:r>
                      <a:r>
                        <a:rPr sz="2300" i="1" spc="-5" dirty="0">
                          <a:latin typeface="Arial"/>
                          <a:cs typeface="Arial"/>
                        </a:rPr>
                        <a:t>i</a:t>
                      </a:r>
                      <a:r>
                        <a:rPr sz="2300" i="1" spc="0" dirty="0">
                          <a:latin typeface="Arial"/>
                          <a:cs typeface="Arial"/>
                        </a:rPr>
                        <a:t>ble, </a:t>
                      </a:r>
                      <a:r>
                        <a:rPr sz="2300" spc="0" dirty="0">
                          <a:latin typeface="Arial"/>
                          <a:cs typeface="Arial"/>
                        </a:rPr>
                        <a:t>an</a:t>
                      </a:r>
                      <a:r>
                        <a:rPr sz="2300" spc="-5" dirty="0">
                          <a:latin typeface="Arial"/>
                          <a:cs typeface="Arial"/>
                        </a:rPr>
                        <a:t> </a:t>
                      </a:r>
                      <a:r>
                        <a:rPr sz="2300" spc="5" dirty="0">
                          <a:latin typeface="Arial"/>
                          <a:cs typeface="Arial"/>
                        </a:rPr>
                        <a:t>o</a:t>
                      </a:r>
                      <a:r>
                        <a:rPr sz="2300" spc="0" dirty="0">
                          <a:latin typeface="Arial"/>
                          <a:cs typeface="Arial"/>
                        </a:rPr>
                        <a:t>bser</a:t>
                      </a:r>
                      <a:r>
                        <a:rPr sz="2300" spc="5" dirty="0">
                          <a:latin typeface="Arial"/>
                          <a:cs typeface="Arial"/>
                        </a:rPr>
                        <a:t>v</a:t>
                      </a:r>
                      <a:r>
                        <a:rPr sz="2300" spc="0" dirty="0">
                          <a:latin typeface="Arial"/>
                          <a:cs typeface="Arial"/>
                        </a:rPr>
                        <a:t>at</a:t>
                      </a:r>
                      <a:r>
                        <a:rPr sz="2300" spc="-10" dirty="0">
                          <a:latin typeface="Arial"/>
                          <a:cs typeface="Arial"/>
                        </a:rPr>
                        <a:t>i</a:t>
                      </a:r>
                      <a:r>
                        <a:rPr sz="2300" spc="5" dirty="0">
                          <a:latin typeface="Arial"/>
                          <a:cs typeface="Arial"/>
                        </a:rPr>
                        <a:t>o</a:t>
                      </a:r>
                      <a:r>
                        <a:rPr sz="2300" spc="0" dirty="0">
                          <a:latin typeface="Arial"/>
                          <a:cs typeface="Arial"/>
                        </a:rPr>
                        <a:t>n</a:t>
                      </a:r>
                      <a:r>
                        <a:rPr sz="2300" spc="-5" dirty="0">
                          <a:latin typeface="Arial"/>
                          <a:cs typeface="Arial"/>
                        </a:rPr>
                        <a:t> o</a:t>
                      </a:r>
                      <a:r>
                        <a:rPr sz="2300" spc="0" dirty="0">
                          <a:latin typeface="Arial"/>
                          <a:cs typeface="Arial"/>
                        </a:rPr>
                        <a:t>f</a:t>
                      </a:r>
                      <a:r>
                        <a:rPr sz="2300" spc="5" dirty="0">
                          <a:latin typeface="Arial"/>
                          <a:cs typeface="Arial"/>
                        </a:rPr>
                        <a:t> </a:t>
                      </a:r>
                      <a:r>
                        <a:rPr sz="2300" spc="0" dirty="0">
                          <a:latin typeface="Arial"/>
                          <a:cs typeface="Arial"/>
                        </a:rPr>
                        <a:t>a recorded</a:t>
                      </a:r>
                      <a:r>
                        <a:rPr sz="2300" spc="-5" dirty="0">
                          <a:latin typeface="Arial"/>
                          <a:cs typeface="Arial"/>
                        </a:rPr>
                        <a:t> </a:t>
                      </a:r>
                      <a:r>
                        <a:rPr sz="2300" spc="5" dirty="0">
                          <a:latin typeface="Arial"/>
                          <a:cs typeface="Arial"/>
                        </a:rPr>
                        <a:t>vi</a:t>
                      </a:r>
                      <a:r>
                        <a:rPr sz="2300" spc="0" dirty="0">
                          <a:latin typeface="Arial"/>
                          <a:cs typeface="Arial"/>
                        </a:rPr>
                        <a:t>d</a:t>
                      </a:r>
                      <a:r>
                        <a:rPr sz="2300" spc="-5" dirty="0">
                          <a:latin typeface="Arial"/>
                          <a:cs typeface="Arial"/>
                        </a:rPr>
                        <a:t>e</a:t>
                      </a:r>
                      <a:r>
                        <a:rPr sz="2300" spc="0" dirty="0">
                          <a:latin typeface="Arial"/>
                          <a:cs typeface="Arial"/>
                        </a:rPr>
                        <a:t>o</a:t>
                      </a:r>
                      <a:r>
                        <a:rPr sz="2300" spc="5" dirty="0">
                          <a:latin typeface="Arial"/>
                          <a:cs typeface="Arial"/>
                        </a:rPr>
                        <a:t> </a:t>
                      </a:r>
                      <a:r>
                        <a:rPr sz="2300" spc="-5" dirty="0">
                          <a:latin typeface="Arial"/>
                          <a:cs typeface="Arial"/>
                        </a:rPr>
                        <a:t>l</a:t>
                      </a:r>
                      <a:r>
                        <a:rPr sz="2300" spc="0" dirty="0">
                          <a:latin typeface="Arial"/>
                          <a:cs typeface="Arial"/>
                        </a:rPr>
                        <a:t>es</a:t>
                      </a:r>
                      <a:r>
                        <a:rPr sz="2300" spc="5" dirty="0">
                          <a:latin typeface="Arial"/>
                          <a:cs typeface="Arial"/>
                        </a:rPr>
                        <a:t>s</a:t>
                      </a:r>
                      <a:r>
                        <a:rPr sz="2300" spc="0" dirty="0">
                          <a:latin typeface="Arial"/>
                          <a:cs typeface="Arial"/>
                        </a:rPr>
                        <a:t>on</a:t>
                      </a:r>
                      <a:r>
                        <a:rPr sz="2300" spc="5" dirty="0">
                          <a:latin typeface="Arial"/>
                          <a:cs typeface="Arial"/>
                        </a:rPr>
                        <a:t> </a:t>
                      </a:r>
                      <a:r>
                        <a:rPr sz="2300" spc="0" dirty="0">
                          <a:latin typeface="Arial"/>
                          <a:cs typeface="Arial"/>
                        </a:rPr>
                        <a:t>or a</a:t>
                      </a:r>
                      <a:r>
                        <a:rPr sz="2300" spc="-5" dirty="0">
                          <a:latin typeface="Arial"/>
                          <a:cs typeface="Arial"/>
                        </a:rPr>
                        <a:t>u</a:t>
                      </a:r>
                      <a:r>
                        <a:rPr sz="2300" spc="5" dirty="0">
                          <a:latin typeface="Arial"/>
                          <a:cs typeface="Arial"/>
                        </a:rPr>
                        <a:t>d</a:t>
                      </a:r>
                      <a:r>
                        <a:rPr sz="2300" spc="-5" dirty="0">
                          <a:latin typeface="Arial"/>
                          <a:cs typeface="Arial"/>
                        </a:rPr>
                        <a:t>i</a:t>
                      </a:r>
                      <a:r>
                        <a:rPr sz="2300" spc="0" dirty="0">
                          <a:latin typeface="Arial"/>
                          <a:cs typeface="Arial"/>
                        </a:rPr>
                        <a:t>o</a:t>
                      </a:r>
                      <a:r>
                        <a:rPr sz="2300" spc="5" dirty="0">
                          <a:latin typeface="Arial"/>
                          <a:cs typeface="Arial"/>
                        </a:rPr>
                        <a:t> </a:t>
                      </a:r>
                      <a:r>
                        <a:rPr sz="2300" spc="-5" dirty="0">
                          <a:latin typeface="Arial"/>
                          <a:cs typeface="Arial"/>
                        </a:rPr>
                        <a:t>l</a:t>
                      </a:r>
                      <a:r>
                        <a:rPr sz="2300" spc="0" dirty="0">
                          <a:latin typeface="Arial"/>
                          <a:cs typeface="Arial"/>
                        </a:rPr>
                        <a:t>es</a:t>
                      </a:r>
                      <a:r>
                        <a:rPr sz="2300" spc="5" dirty="0">
                          <a:latin typeface="Arial"/>
                          <a:cs typeface="Arial"/>
                        </a:rPr>
                        <a:t>s</a:t>
                      </a:r>
                      <a:r>
                        <a:rPr sz="2300" spc="0" dirty="0">
                          <a:latin typeface="Arial"/>
                          <a:cs typeface="Arial"/>
                        </a:rPr>
                        <a:t>on</a:t>
                      </a:r>
                      <a:r>
                        <a:rPr sz="2300" spc="-5" dirty="0">
                          <a:latin typeface="Arial"/>
                          <a:cs typeface="Arial"/>
                        </a:rPr>
                        <a:t> </a:t>
                      </a:r>
                      <a:r>
                        <a:rPr sz="2300" spc="5" dirty="0">
                          <a:latin typeface="Arial"/>
                          <a:cs typeface="Arial"/>
                        </a:rPr>
                        <a:t>t</a:t>
                      </a:r>
                      <a:r>
                        <a:rPr sz="2300" spc="0" dirty="0">
                          <a:latin typeface="Arial"/>
                          <a:cs typeface="Arial"/>
                        </a:rPr>
                        <a:t>h</a:t>
                      </a:r>
                      <a:r>
                        <a:rPr sz="2300" spc="-5" dirty="0">
                          <a:latin typeface="Arial"/>
                          <a:cs typeface="Arial"/>
                        </a:rPr>
                        <a:t>a</a:t>
                      </a:r>
                      <a:r>
                        <a:rPr sz="2300" spc="0" dirty="0">
                          <a:latin typeface="Arial"/>
                          <a:cs typeface="Arial"/>
                        </a:rPr>
                        <a:t>t</a:t>
                      </a:r>
                      <a:r>
                        <a:rPr sz="2300" spc="5" dirty="0">
                          <a:latin typeface="Arial"/>
                          <a:cs typeface="Arial"/>
                        </a:rPr>
                        <a:t> </a:t>
                      </a:r>
                      <a:r>
                        <a:rPr sz="2300" spc="-5" dirty="0">
                          <a:latin typeface="Arial"/>
                          <a:cs typeface="Arial"/>
                        </a:rPr>
                        <a:t>i</a:t>
                      </a:r>
                      <a:r>
                        <a:rPr sz="2300" spc="0" dirty="0">
                          <a:latin typeface="Arial"/>
                          <a:cs typeface="Arial"/>
                        </a:rPr>
                        <a:t>s </a:t>
                      </a:r>
                      <a:r>
                        <a:rPr sz="2300" spc="5" dirty="0">
                          <a:latin typeface="Arial"/>
                          <a:cs typeface="Arial"/>
                        </a:rPr>
                        <a:t>S</a:t>
                      </a:r>
                      <a:r>
                        <a:rPr sz="2300" spc="0" dirty="0">
                          <a:latin typeface="Arial"/>
                          <a:cs typeface="Arial"/>
                        </a:rPr>
                        <a:t>L</a:t>
                      </a:r>
                      <a:r>
                        <a:rPr sz="2300" spc="5" dirty="0">
                          <a:latin typeface="Arial"/>
                          <a:cs typeface="Arial"/>
                        </a:rPr>
                        <a:t>M</a:t>
                      </a:r>
                      <a:r>
                        <a:rPr sz="2300" spc="0" dirty="0">
                          <a:latin typeface="Arial"/>
                          <a:cs typeface="Arial"/>
                        </a:rPr>
                        <a:t>- b</a:t>
                      </a:r>
                      <a:r>
                        <a:rPr sz="2300" spc="-5" dirty="0">
                          <a:latin typeface="Arial"/>
                          <a:cs typeface="Arial"/>
                        </a:rPr>
                        <a:t>a</a:t>
                      </a:r>
                      <a:r>
                        <a:rPr sz="2300" spc="5" dirty="0">
                          <a:latin typeface="Arial"/>
                          <a:cs typeface="Arial"/>
                        </a:rPr>
                        <a:t>s</a:t>
                      </a:r>
                      <a:r>
                        <a:rPr sz="2300" spc="0" dirty="0">
                          <a:latin typeface="Arial"/>
                          <a:cs typeface="Arial"/>
                        </a:rPr>
                        <a:t>ed or</a:t>
                      </a:r>
                      <a:r>
                        <a:rPr sz="2300" spc="-5" dirty="0">
                          <a:latin typeface="Arial"/>
                          <a:cs typeface="Arial"/>
                        </a:rPr>
                        <a:t> </a:t>
                      </a:r>
                      <a:r>
                        <a:rPr sz="2300" spc="0" dirty="0">
                          <a:latin typeface="Arial"/>
                          <a:cs typeface="Arial"/>
                        </a:rPr>
                        <a:t>M</a:t>
                      </a:r>
                      <a:r>
                        <a:rPr sz="2300" spc="5" dirty="0">
                          <a:latin typeface="Arial"/>
                          <a:cs typeface="Arial"/>
                        </a:rPr>
                        <a:t>E</a:t>
                      </a:r>
                      <a:r>
                        <a:rPr sz="2300" spc="0" dirty="0">
                          <a:latin typeface="Arial"/>
                          <a:cs typeface="Arial"/>
                        </a:rPr>
                        <a:t>LC-</a:t>
                      </a:r>
                      <a:r>
                        <a:rPr sz="2300" spc="5" dirty="0">
                          <a:latin typeface="Arial"/>
                          <a:cs typeface="Arial"/>
                        </a:rPr>
                        <a:t>a</a:t>
                      </a:r>
                      <a:r>
                        <a:rPr sz="2300" spc="-5" dirty="0">
                          <a:latin typeface="Arial"/>
                          <a:cs typeface="Arial"/>
                        </a:rPr>
                        <a:t>l</a:t>
                      </a:r>
                      <a:r>
                        <a:rPr sz="2300" spc="5" dirty="0">
                          <a:latin typeface="Arial"/>
                          <a:cs typeface="Arial"/>
                        </a:rPr>
                        <a:t>i</a:t>
                      </a:r>
                      <a:r>
                        <a:rPr sz="2300" spc="0" dirty="0">
                          <a:latin typeface="Arial"/>
                          <a:cs typeface="Arial"/>
                        </a:rPr>
                        <a:t>g</a:t>
                      </a:r>
                      <a:r>
                        <a:rPr sz="2300" spc="-5" dirty="0">
                          <a:latin typeface="Arial"/>
                          <a:cs typeface="Arial"/>
                        </a:rPr>
                        <a:t>n</a:t>
                      </a:r>
                      <a:r>
                        <a:rPr sz="2300" spc="5" dirty="0">
                          <a:latin typeface="Arial"/>
                          <a:cs typeface="Arial"/>
                        </a:rPr>
                        <a:t>e</a:t>
                      </a:r>
                      <a:r>
                        <a:rPr sz="2300" spc="0" dirty="0">
                          <a:latin typeface="Arial"/>
                          <a:cs typeface="Arial"/>
                        </a:rPr>
                        <a:t>d</a:t>
                      </a:r>
                      <a:endParaRPr sz="2300" dirty="0">
                        <a:latin typeface="Arial"/>
                        <a:cs typeface="Arial"/>
                      </a:endParaRPr>
                    </a:p>
                    <a:p>
                      <a:pPr marL="262890" marR="134620" indent="-228600">
                        <a:lnSpc>
                          <a:spcPct val="100000"/>
                        </a:lnSpc>
                        <a:spcBef>
                          <a:spcPts val="30"/>
                        </a:spcBef>
                        <a:buFont typeface="Arial"/>
                        <a:buAutoNum type="arabicPeriod" startAt="2"/>
                        <a:tabLst>
                          <a:tab pos="262890" algn="l"/>
                        </a:tabLst>
                      </a:pPr>
                      <a:r>
                        <a:rPr sz="2300" i="1" spc="-5" dirty="0">
                          <a:latin typeface="Arial"/>
                          <a:cs typeface="Arial"/>
                        </a:rPr>
                        <a:t>i</a:t>
                      </a:r>
                      <a:r>
                        <a:rPr sz="2300" i="1" spc="0" dirty="0">
                          <a:latin typeface="Arial"/>
                          <a:cs typeface="Arial"/>
                        </a:rPr>
                        <a:t>f</a:t>
                      </a:r>
                      <a:r>
                        <a:rPr sz="2300" i="1" spc="-5" dirty="0">
                          <a:latin typeface="Arial"/>
                          <a:cs typeface="Arial"/>
                        </a:rPr>
                        <a:t> </a:t>
                      </a:r>
                      <a:r>
                        <a:rPr sz="2300" i="1" spc="5" dirty="0">
                          <a:latin typeface="Arial"/>
                          <a:cs typeface="Arial"/>
                        </a:rPr>
                        <a:t>o</a:t>
                      </a:r>
                      <a:r>
                        <a:rPr sz="2300" i="1" spc="0" dirty="0">
                          <a:latin typeface="Arial"/>
                          <a:cs typeface="Arial"/>
                        </a:rPr>
                        <a:t>ptio</a:t>
                      </a:r>
                      <a:r>
                        <a:rPr sz="2300" i="1" spc="-5" dirty="0">
                          <a:latin typeface="Arial"/>
                          <a:cs typeface="Arial"/>
                        </a:rPr>
                        <a:t>n</a:t>
                      </a:r>
                      <a:r>
                        <a:rPr sz="2300" i="1" spc="0" dirty="0">
                          <a:latin typeface="Arial"/>
                          <a:cs typeface="Arial"/>
                        </a:rPr>
                        <a:t>s 1</a:t>
                      </a:r>
                      <a:r>
                        <a:rPr sz="2300" i="1" spc="5" dirty="0">
                          <a:latin typeface="Arial"/>
                          <a:cs typeface="Arial"/>
                        </a:rPr>
                        <a:t> </a:t>
                      </a:r>
                      <a:r>
                        <a:rPr sz="2300" i="1" spc="0" dirty="0">
                          <a:latin typeface="Arial"/>
                          <a:cs typeface="Arial"/>
                        </a:rPr>
                        <a:t>a</a:t>
                      </a:r>
                      <a:r>
                        <a:rPr sz="2300" i="1" spc="-5" dirty="0">
                          <a:latin typeface="Arial"/>
                          <a:cs typeface="Arial"/>
                        </a:rPr>
                        <a:t>n</a:t>
                      </a:r>
                      <a:r>
                        <a:rPr sz="2300" i="1" spc="0" dirty="0">
                          <a:latin typeface="Arial"/>
                          <a:cs typeface="Arial"/>
                        </a:rPr>
                        <a:t>d</a:t>
                      </a:r>
                      <a:r>
                        <a:rPr sz="2300" i="1" spc="5" dirty="0">
                          <a:latin typeface="Arial"/>
                          <a:cs typeface="Arial"/>
                        </a:rPr>
                        <a:t> </a:t>
                      </a:r>
                      <a:r>
                        <a:rPr sz="2300" i="1" spc="0" dirty="0">
                          <a:latin typeface="Arial"/>
                          <a:cs typeface="Arial"/>
                        </a:rPr>
                        <a:t>2</a:t>
                      </a:r>
                      <a:r>
                        <a:rPr sz="2300" i="1" spc="-5" dirty="0">
                          <a:latin typeface="Arial"/>
                          <a:cs typeface="Arial"/>
                        </a:rPr>
                        <a:t> a</a:t>
                      </a:r>
                      <a:r>
                        <a:rPr sz="2300" i="1" spc="0" dirty="0">
                          <a:latin typeface="Arial"/>
                          <a:cs typeface="Arial"/>
                        </a:rPr>
                        <a:t>re</a:t>
                      </a:r>
                      <a:r>
                        <a:rPr sz="2300" i="1" spc="5" dirty="0">
                          <a:latin typeface="Arial"/>
                          <a:cs typeface="Arial"/>
                        </a:rPr>
                        <a:t> </a:t>
                      </a:r>
                      <a:r>
                        <a:rPr sz="2300" i="1" spc="0" dirty="0">
                          <a:latin typeface="Arial"/>
                          <a:cs typeface="Arial"/>
                        </a:rPr>
                        <a:t>n</a:t>
                      </a:r>
                      <a:r>
                        <a:rPr sz="2300" i="1" spc="-5" dirty="0">
                          <a:latin typeface="Arial"/>
                          <a:cs typeface="Arial"/>
                        </a:rPr>
                        <a:t>o</a:t>
                      </a:r>
                      <a:r>
                        <a:rPr sz="2300" i="1" spc="0" dirty="0">
                          <a:latin typeface="Arial"/>
                          <a:cs typeface="Arial"/>
                        </a:rPr>
                        <a:t>t p</a:t>
                      </a:r>
                      <a:r>
                        <a:rPr sz="2300" i="1" spc="-5" dirty="0">
                          <a:latin typeface="Arial"/>
                          <a:cs typeface="Arial"/>
                        </a:rPr>
                        <a:t>o</a:t>
                      </a:r>
                      <a:r>
                        <a:rPr sz="2300" i="1" spc="5" dirty="0">
                          <a:latin typeface="Arial"/>
                          <a:cs typeface="Arial"/>
                        </a:rPr>
                        <a:t>ss</a:t>
                      </a:r>
                      <a:r>
                        <a:rPr sz="2300" i="1" spc="-5" dirty="0">
                          <a:latin typeface="Arial"/>
                          <a:cs typeface="Arial"/>
                        </a:rPr>
                        <a:t>i</a:t>
                      </a:r>
                      <a:r>
                        <a:rPr sz="2300" i="1" spc="0" dirty="0">
                          <a:latin typeface="Arial"/>
                          <a:cs typeface="Arial"/>
                        </a:rPr>
                        <a:t>ble,</a:t>
                      </a:r>
                      <a:r>
                        <a:rPr sz="2300" i="1" spc="-5" dirty="0">
                          <a:latin typeface="Arial"/>
                          <a:cs typeface="Arial"/>
                        </a:rPr>
                        <a:t> </a:t>
                      </a:r>
                      <a:r>
                        <a:rPr sz="2300" spc="5" dirty="0">
                          <a:latin typeface="Arial"/>
                          <a:cs typeface="Arial"/>
                        </a:rPr>
                        <a:t>a</a:t>
                      </a:r>
                      <a:r>
                        <a:rPr sz="2300" spc="0" dirty="0">
                          <a:latin typeface="Arial"/>
                          <a:cs typeface="Arial"/>
                        </a:rPr>
                        <a:t>n</a:t>
                      </a:r>
                      <a:r>
                        <a:rPr sz="2300" spc="-5" dirty="0">
                          <a:latin typeface="Arial"/>
                          <a:cs typeface="Arial"/>
                        </a:rPr>
                        <a:t> </a:t>
                      </a:r>
                      <a:r>
                        <a:rPr sz="2300" spc="5" dirty="0">
                          <a:latin typeface="Arial"/>
                          <a:cs typeface="Arial"/>
                        </a:rPr>
                        <a:t>o</a:t>
                      </a:r>
                      <a:r>
                        <a:rPr sz="2300" spc="0" dirty="0">
                          <a:latin typeface="Arial"/>
                          <a:cs typeface="Arial"/>
                        </a:rPr>
                        <a:t>bser</a:t>
                      </a:r>
                      <a:r>
                        <a:rPr sz="2300" spc="5" dirty="0">
                          <a:latin typeface="Arial"/>
                          <a:cs typeface="Arial"/>
                        </a:rPr>
                        <a:t>v</a:t>
                      </a:r>
                      <a:r>
                        <a:rPr sz="2300" spc="0" dirty="0">
                          <a:latin typeface="Arial"/>
                          <a:cs typeface="Arial"/>
                        </a:rPr>
                        <a:t>at</a:t>
                      </a:r>
                      <a:r>
                        <a:rPr sz="2300" spc="-10" dirty="0">
                          <a:latin typeface="Arial"/>
                          <a:cs typeface="Arial"/>
                        </a:rPr>
                        <a:t>i</a:t>
                      </a:r>
                      <a:r>
                        <a:rPr sz="2300" spc="5" dirty="0">
                          <a:latin typeface="Arial"/>
                          <a:cs typeface="Arial"/>
                        </a:rPr>
                        <a:t>o</a:t>
                      </a:r>
                      <a:r>
                        <a:rPr sz="2300" spc="0" dirty="0">
                          <a:latin typeface="Arial"/>
                          <a:cs typeface="Arial"/>
                        </a:rPr>
                        <a:t>n</a:t>
                      </a:r>
                      <a:endParaRPr sz="2300" dirty="0">
                        <a:latin typeface="Arial"/>
                        <a:cs typeface="Arial"/>
                      </a:endParaRPr>
                    </a:p>
                    <a:p>
                      <a:pPr marL="262890" marR="480059">
                        <a:lnSpc>
                          <a:spcPct val="100000"/>
                        </a:lnSpc>
                        <a:spcBef>
                          <a:spcPts val="5"/>
                        </a:spcBef>
                      </a:pPr>
                      <a:r>
                        <a:rPr sz="2300" dirty="0">
                          <a:latin typeface="Arial"/>
                          <a:cs typeface="Arial"/>
                        </a:rPr>
                        <a:t>of</a:t>
                      </a:r>
                      <a:r>
                        <a:rPr sz="2300" spc="-5" dirty="0">
                          <a:latin typeface="Arial"/>
                          <a:cs typeface="Arial"/>
                        </a:rPr>
                        <a:t> </a:t>
                      </a:r>
                      <a:r>
                        <a:rPr sz="2300" spc="0" dirty="0">
                          <a:latin typeface="Arial"/>
                          <a:cs typeface="Arial"/>
                        </a:rPr>
                        <a:t>a</a:t>
                      </a:r>
                      <a:r>
                        <a:rPr sz="2300" spc="5" dirty="0">
                          <a:latin typeface="Arial"/>
                          <a:cs typeface="Arial"/>
                        </a:rPr>
                        <a:t> </a:t>
                      </a:r>
                      <a:r>
                        <a:rPr sz="2300" spc="0" dirty="0">
                          <a:latin typeface="Arial"/>
                          <a:cs typeface="Arial"/>
                        </a:rPr>
                        <a:t>d</a:t>
                      </a:r>
                      <a:r>
                        <a:rPr sz="2300" spc="-5" dirty="0">
                          <a:latin typeface="Arial"/>
                          <a:cs typeface="Arial"/>
                        </a:rPr>
                        <a:t>e</a:t>
                      </a:r>
                      <a:r>
                        <a:rPr sz="2300" spc="5" dirty="0">
                          <a:latin typeface="Arial"/>
                          <a:cs typeface="Arial"/>
                        </a:rPr>
                        <a:t>m</a:t>
                      </a:r>
                      <a:r>
                        <a:rPr sz="2300" spc="0" dirty="0">
                          <a:latin typeface="Arial"/>
                          <a:cs typeface="Arial"/>
                        </a:rPr>
                        <a:t>o</a:t>
                      </a:r>
                      <a:r>
                        <a:rPr sz="2300" spc="-5" dirty="0">
                          <a:latin typeface="Arial"/>
                          <a:cs typeface="Arial"/>
                        </a:rPr>
                        <a:t>n</a:t>
                      </a:r>
                      <a:r>
                        <a:rPr sz="2300" spc="5" dirty="0">
                          <a:latin typeface="Arial"/>
                          <a:cs typeface="Arial"/>
                        </a:rPr>
                        <a:t>s</a:t>
                      </a:r>
                      <a:r>
                        <a:rPr sz="2300" spc="0" dirty="0">
                          <a:latin typeface="Arial"/>
                          <a:cs typeface="Arial"/>
                        </a:rPr>
                        <a:t>tra</a:t>
                      </a:r>
                      <a:r>
                        <a:rPr sz="2300" spc="5" dirty="0">
                          <a:latin typeface="Arial"/>
                          <a:cs typeface="Arial"/>
                        </a:rPr>
                        <a:t>t</a:t>
                      </a:r>
                      <a:r>
                        <a:rPr sz="2300" spc="-5" dirty="0">
                          <a:latin typeface="Arial"/>
                          <a:cs typeface="Arial"/>
                        </a:rPr>
                        <a:t>i</a:t>
                      </a:r>
                      <a:r>
                        <a:rPr sz="2300" spc="0" dirty="0">
                          <a:latin typeface="Arial"/>
                          <a:cs typeface="Arial"/>
                        </a:rPr>
                        <a:t>on te</a:t>
                      </a:r>
                      <a:r>
                        <a:rPr sz="2300" spc="-5" dirty="0">
                          <a:latin typeface="Arial"/>
                          <a:cs typeface="Arial"/>
                        </a:rPr>
                        <a:t>a</a:t>
                      </a:r>
                      <a:r>
                        <a:rPr sz="2300" spc="5" dirty="0">
                          <a:latin typeface="Arial"/>
                          <a:cs typeface="Arial"/>
                        </a:rPr>
                        <a:t>c</a:t>
                      </a:r>
                      <a:r>
                        <a:rPr sz="2300" spc="0" dirty="0">
                          <a:latin typeface="Arial"/>
                          <a:cs typeface="Arial"/>
                        </a:rPr>
                        <a:t>hin</a:t>
                      </a:r>
                      <a:r>
                        <a:rPr sz="2300" spc="10" dirty="0">
                          <a:latin typeface="Arial"/>
                          <a:cs typeface="Arial"/>
                        </a:rPr>
                        <a:t>g</a:t>
                      </a:r>
                      <a:r>
                        <a:rPr sz="2300" spc="0" dirty="0">
                          <a:latin typeface="Arial"/>
                          <a:cs typeface="Arial"/>
                        </a:rPr>
                        <a:t>*</a:t>
                      </a:r>
                      <a:r>
                        <a:rPr sz="2300" spc="-10" dirty="0">
                          <a:latin typeface="Arial"/>
                          <a:cs typeface="Arial"/>
                        </a:rPr>
                        <a:t> </a:t>
                      </a:r>
                      <a:r>
                        <a:rPr sz="2300" spc="5" dirty="0">
                          <a:latin typeface="Arial"/>
                          <a:cs typeface="Arial"/>
                        </a:rPr>
                        <a:t>v</a:t>
                      </a:r>
                      <a:r>
                        <a:rPr sz="2300" spc="-5" dirty="0">
                          <a:latin typeface="Arial"/>
                          <a:cs typeface="Arial"/>
                        </a:rPr>
                        <a:t>i</a:t>
                      </a:r>
                      <a:r>
                        <a:rPr sz="2300" spc="0" dirty="0">
                          <a:latin typeface="Arial"/>
                          <a:cs typeface="Arial"/>
                        </a:rPr>
                        <a:t>a</a:t>
                      </a:r>
                      <a:r>
                        <a:rPr sz="2300" spc="5" dirty="0">
                          <a:latin typeface="Arial"/>
                          <a:cs typeface="Arial"/>
                        </a:rPr>
                        <a:t> </a:t>
                      </a:r>
                      <a:r>
                        <a:rPr sz="2300" spc="0" dirty="0">
                          <a:latin typeface="Arial"/>
                          <a:cs typeface="Arial"/>
                        </a:rPr>
                        <a:t>L</a:t>
                      </a:r>
                      <a:r>
                        <a:rPr sz="2300" spc="-10" dirty="0">
                          <a:latin typeface="Arial"/>
                          <a:cs typeface="Arial"/>
                        </a:rPr>
                        <a:t>A</a:t>
                      </a:r>
                      <a:r>
                        <a:rPr sz="2300" spc="0" dirty="0">
                          <a:latin typeface="Arial"/>
                          <a:cs typeface="Arial"/>
                        </a:rPr>
                        <a:t>C</a:t>
                      </a:r>
                      <a:r>
                        <a:rPr lang="en-US" sz="2300" spc="0" dirty="0">
                          <a:latin typeface="Arial"/>
                          <a:cs typeface="Arial"/>
                        </a:rPr>
                        <a:t> </a:t>
                      </a:r>
                      <a:r>
                        <a:rPr sz="2300" dirty="0">
                          <a:latin typeface="Arial"/>
                          <a:cs typeface="Arial"/>
                        </a:rPr>
                        <a:t>w</a:t>
                      </a:r>
                      <a:r>
                        <a:rPr sz="2300" spc="-5" dirty="0">
                          <a:latin typeface="Arial"/>
                          <a:cs typeface="Arial"/>
                        </a:rPr>
                        <a:t>i</a:t>
                      </a:r>
                      <a:r>
                        <a:rPr sz="2300" spc="0" dirty="0">
                          <a:latin typeface="Arial"/>
                          <a:cs typeface="Arial"/>
                        </a:rPr>
                        <a:t>th</a:t>
                      </a:r>
                      <a:r>
                        <a:rPr sz="2300" spc="-5" dirty="0">
                          <a:latin typeface="Arial"/>
                          <a:cs typeface="Arial"/>
                        </a:rPr>
                        <a:t> </a:t>
                      </a:r>
                      <a:r>
                        <a:rPr sz="2300" b="1" spc="15" dirty="0">
                          <a:latin typeface="Arial"/>
                          <a:cs typeface="Arial"/>
                        </a:rPr>
                        <a:t>p</a:t>
                      </a:r>
                      <a:r>
                        <a:rPr sz="2300" b="1" spc="-5" dirty="0">
                          <a:latin typeface="Arial"/>
                          <a:cs typeface="Arial"/>
                        </a:rPr>
                        <a:t>r</a:t>
                      </a:r>
                      <a:r>
                        <a:rPr sz="2300" b="1" spc="0" dirty="0">
                          <a:latin typeface="Arial"/>
                          <a:cs typeface="Arial"/>
                        </a:rPr>
                        <a:t>oof of at</a:t>
                      </a:r>
                      <a:r>
                        <a:rPr sz="2300" b="1" spc="5" dirty="0">
                          <a:latin typeface="Arial"/>
                          <a:cs typeface="Arial"/>
                        </a:rPr>
                        <a:t>t</a:t>
                      </a:r>
                      <a:r>
                        <a:rPr sz="2300" b="1" spc="0" dirty="0">
                          <a:latin typeface="Arial"/>
                          <a:cs typeface="Arial"/>
                        </a:rPr>
                        <a:t>endance</a:t>
                      </a:r>
                      <a:r>
                        <a:rPr sz="2300" b="1" spc="-5" dirty="0">
                          <a:latin typeface="Arial"/>
                          <a:cs typeface="Arial"/>
                        </a:rPr>
                        <a:t> </a:t>
                      </a:r>
                      <a:r>
                        <a:rPr sz="2300" b="1" spc="10" dirty="0">
                          <a:latin typeface="Arial"/>
                          <a:cs typeface="Arial"/>
                        </a:rPr>
                        <a:t>o</a:t>
                      </a:r>
                      <a:r>
                        <a:rPr sz="2300" b="1" spc="0" dirty="0">
                          <a:latin typeface="Arial"/>
                          <a:cs typeface="Arial"/>
                        </a:rPr>
                        <a:t>f colle</a:t>
                      </a:r>
                      <a:r>
                        <a:rPr sz="2300" b="1" spc="-5" dirty="0">
                          <a:latin typeface="Arial"/>
                          <a:cs typeface="Arial"/>
                        </a:rPr>
                        <a:t>a</a:t>
                      </a:r>
                      <a:r>
                        <a:rPr sz="2300" b="1" spc="0" dirty="0">
                          <a:latin typeface="Arial"/>
                          <a:cs typeface="Arial"/>
                        </a:rPr>
                        <a:t>gu</a:t>
                      </a:r>
                      <a:r>
                        <a:rPr sz="2300" b="1" spc="5" dirty="0">
                          <a:latin typeface="Arial"/>
                          <a:cs typeface="Arial"/>
                        </a:rPr>
                        <a:t>e</a:t>
                      </a:r>
                      <a:r>
                        <a:rPr sz="2300" b="1" spc="0" dirty="0">
                          <a:latin typeface="Arial"/>
                          <a:cs typeface="Arial"/>
                        </a:rPr>
                        <a:t>/s</a:t>
                      </a:r>
                      <a:endParaRPr sz="2300" dirty="0">
                        <a:latin typeface="Arial"/>
                        <a:cs typeface="Arial"/>
                      </a:endParaRPr>
                    </a:p>
                  </a:txBody>
                  <a:tcPr marL="0" marR="0" marT="0" marB="0">
                    <a:lnL w="7365">
                      <a:solidFill>
                        <a:srgbClr val="000000"/>
                      </a:solidFill>
                      <a:prstDash val="solid"/>
                    </a:lnL>
                    <a:lnR w="7366">
                      <a:solidFill>
                        <a:srgbClr val="000000"/>
                      </a:solidFill>
                      <a:prstDash val="soli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73660">
                        <a:lnSpc>
                          <a:spcPct val="100000"/>
                        </a:lnSpc>
                      </a:pPr>
                      <a:endParaRPr sz="32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2865" marR="164465">
                        <a:lnSpc>
                          <a:spcPct val="100000"/>
                        </a:lnSpc>
                      </a:pPr>
                      <a:r>
                        <a:rPr sz="3200" dirty="0">
                          <a:latin typeface="Arial"/>
                          <a:cs typeface="Arial"/>
                        </a:rPr>
                        <a:t>Mo</a:t>
                      </a:r>
                      <a:r>
                        <a:rPr sz="3200" spc="-5" dirty="0">
                          <a:latin typeface="Arial"/>
                          <a:cs typeface="Arial"/>
                        </a:rPr>
                        <a:t>d</a:t>
                      </a:r>
                      <a:r>
                        <a:rPr sz="3200" spc="0" dirty="0">
                          <a:latin typeface="Arial"/>
                          <a:cs typeface="Arial"/>
                        </a:rPr>
                        <a:t>e</a:t>
                      </a:r>
                      <a:r>
                        <a:rPr sz="3200" spc="-10" dirty="0">
                          <a:latin typeface="Arial"/>
                          <a:cs typeface="Arial"/>
                        </a:rPr>
                        <a:t>ll</a:t>
                      </a:r>
                      <a:r>
                        <a:rPr sz="3200" spc="0" dirty="0">
                          <a:latin typeface="Arial"/>
                          <a:cs typeface="Arial"/>
                        </a:rPr>
                        <a:t>ed </a:t>
                      </a:r>
                      <a:r>
                        <a:rPr sz="3200" b="1" spc="0" dirty="0">
                          <a:latin typeface="Arial"/>
                          <a:cs typeface="Arial"/>
                        </a:rPr>
                        <a:t>L</a:t>
                      </a:r>
                      <a:r>
                        <a:rPr sz="3200" b="1" spc="-5" dirty="0">
                          <a:latin typeface="Arial"/>
                          <a:cs typeface="Arial"/>
                        </a:rPr>
                        <a:t>e</a:t>
                      </a:r>
                      <a:r>
                        <a:rPr sz="3200" b="1" spc="0" dirty="0">
                          <a:latin typeface="Arial"/>
                          <a:cs typeface="Arial"/>
                        </a:rPr>
                        <a:t>v</a:t>
                      </a:r>
                      <a:r>
                        <a:rPr sz="3200" b="1" spc="-5" dirty="0">
                          <a:latin typeface="Arial"/>
                          <a:cs typeface="Arial"/>
                        </a:rPr>
                        <a:t>e</a:t>
                      </a:r>
                      <a:r>
                        <a:rPr sz="3200" b="1" spc="0" dirty="0">
                          <a:latin typeface="Arial"/>
                          <a:cs typeface="Arial"/>
                        </a:rPr>
                        <a:t>l 8 </a:t>
                      </a:r>
                      <a:r>
                        <a:rPr sz="3200" spc="-10" dirty="0">
                          <a:latin typeface="Arial"/>
                          <a:cs typeface="Arial"/>
                        </a:rPr>
                        <a:t>i</a:t>
                      </a:r>
                      <a:r>
                        <a:rPr sz="3200" spc="0" dirty="0">
                          <a:latin typeface="Arial"/>
                          <a:cs typeface="Arial"/>
                        </a:rPr>
                        <a:t>n </a:t>
                      </a:r>
                      <a:r>
                        <a:rPr sz="3200" spc="5" dirty="0">
                          <a:latin typeface="Arial"/>
                          <a:cs typeface="Arial"/>
                        </a:rPr>
                        <a:t>O</a:t>
                      </a:r>
                      <a:r>
                        <a:rPr sz="3200" spc="-15" dirty="0">
                          <a:latin typeface="Arial"/>
                          <a:cs typeface="Arial"/>
                        </a:rPr>
                        <a:t>b</a:t>
                      </a:r>
                      <a:r>
                        <a:rPr sz="3200" spc="5" dirty="0">
                          <a:latin typeface="Arial"/>
                          <a:cs typeface="Arial"/>
                        </a:rPr>
                        <a:t>j</a:t>
                      </a:r>
                      <a:r>
                        <a:rPr sz="3200" spc="0" dirty="0">
                          <a:latin typeface="Arial"/>
                          <a:cs typeface="Arial"/>
                        </a:rPr>
                        <a:t>e</a:t>
                      </a:r>
                      <a:r>
                        <a:rPr sz="3200" spc="-15" dirty="0">
                          <a:latin typeface="Arial"/>
                          <a:cs typeface="Arial"/>
                        </a:rPr>
                        <a:t>c</a:t>
                      </a:r>
                      <a:r>
                        <a:rPr sz="3200" spc="0" dirty="0">
                          <a:latin typeface="Arial"/>
                          <a:cs typeface="Arial"/>
                        </a:rPr>
                        <a:t>t</a:t>
                      </a:r>
                      <a:r>
                        <a:rPr sz="3200" spc="-10" dirty="0">
                          <a:latin typeface="Arial"/>
                          <a:cs typeface="Arial"/>
                        </a:rPr>
                        <a:t>i</a:t>
                      </a:r>
                      <a:r>
                        <a:rPr sz="3200" spc="0" dirty="0">
                          <a:latin typeface="Arial"/>
                          <a:cs typeface="Arial"/>
                        </a:rPr>
                        <a:t>ve 4 as sho</a:t>
                      </a:r>
                      <a:r>
                        <a:rPr sz="3200" spc="-10" dirty="0">
                          <a:latin typeface="Arial"/>
                          <a:cs typeface="Arial"/>
                        </a:rPr>
                        <a:t>w</a:t>
                      </a:r>
                      <a:r>
                        <a:rPr sz="3200" spc="0" dirty="0">
                          <a:latin typeface="Arial"/>
                          <a:cs typeface="Arial"/>
                        </a:rPr>
                        <a:t>n in </a:t>
                      </a:r>
                      <a:r>
                        <a:rPr sz="3200" spc="-10" dirty="0">
                          <a:latin typeface="Arial"/>
                          <a:cs typeface="Arial"/>
                        </a:rPr>
                        <a:t>C</a:t>
                      </a:r>
                      <a:r>
                        <a:rPr sz="3200" spc="0" dirty="0">
                          <a:latin typeface="Arial"/>
                          <a:cs typeface="Arial"/>
                        </a:rPr>
                        <a:t>OT </a:t>
                      </a:r>
                      <a:r>
                        <a:rPr sz="3200" spc="-10" dirty="0">
                          <a:latin typeface="Arial"/>
                          <a:cs typeface="Arial"/>
                        </a:rPr>
                        <a:t>r</a:t>
                      </a:r>
                      <a:r>
                        <a:rPr sz="3200" spc="0" dirty="0">
                          <a:latin typeface="Arial"/>
                          <a:cs typeface="Arial"/>
                        </a:rPr>
                        <a:t>ati</a:t>
                      </a:r>
                      <a:r>
                        <a:rPr sz="3200" spc="-5" dirty="0">
                          <a:latin typeface="Arial"/>
                          <a:cs typeface="Arial"/>
                        </a:rPr>
                        <a:t>n</a:t>
                      </a:r>
                      <a:r>
                        <a:rPr sz="3200" spc="0" dirty="0">
                          <a:latin typeface="Arial"/>
                          <a:cs typeface="Arial"/>
                        </a:rPr>
                        <a:t>g sh</a:t>
                      </a:r>
                      <a:r>
                        <a:rPr sz="3200" spc="-5" dirty="0">
                          <a:latin typeface="Arial"/>
                          <a:cs typeface="Arial"/>
                        </a:rPr>
                        <a:t>e</a:t>
                      </a:r>
                      <a:r>
                        <a:rPr sz="3200" spc="0" dirty="0">
                          <a:latin typeface="Arial"/>
                          <a:cs typeface="Arial"/>
                        </a:rPr>
                        <a:t>ets</a:t>
                      </a:r>
                      <a:endParaRPr sz="32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06045">
                        <a:lnSpc>
                          <a:spcPct val="100000"/>
                        </a:lnSpc>
                      </a:pPr>
                      <a:r>
                        <a:rPr sz="3200" dirty="0">
                          <a:latin typeface="Arial"/>
                          <a:cs typeface="Arial"/>
                        </a:rPr>
                        <a:t>Mo</a:t>
                      </a:r>
                      <a:r>
                        <a:rPr sz="3200" spc="-5" dirty="0">
                          <a:latin typeface="Arial"/>
                          <a:cs typeface="Arial"/>
                        </a:rPr>
                        <a:t>d</a:t>
                      </a:r>
                      <a:r>
                        <a:rPr sz="3200" spc="0" dirty="0">
                          <a:latin typeface="Arial"/>
                          <a:cs typeface="Arial"/>
                        </a:rPr>
                        <a:t>e</a:t>
                      </a:r>
                      <a:r>
                        <a:rPr sz="3200" spc="-10" dirty="0">
                          <a:latin typeface="Arial"/>
                          <a:cs typeface="Arial"/>
                        </a:rPr>
                        <a:t>ll</a:t>
                      </a:r>
                      <a:r>
                        <a:rPr sz="3200" spc="0" dirty="0">
                          <a:latin typeface="Arial"/>
                          <a:cs typeface="Arial"/>
                        </a:rPr>
                        <a:t>ed </a:t>
                      </a:r>
                      <a:r>
                        <a:rPr sz="3200" b="1" spc="0" dirty="0">
                          <a:latin typeface="Arial"/>
                          <a:cs typeface="Arial"/>
                        </a:rPr>
                        <a:t>L</a:t>
                      </a:r>
                      <a:r>
                        <a:rPr sz="3200" b="1" spc="-5" dirty="0">
                          <a:latin typeface="Arial"/>
                          <a:cs typeface="Arial"/>
                        </a:rPr>
                        <a:t>e</a:t>
                      </a:r>
                      <a:r>
                        <a:rPr sz="3200" b="1" spc="0" dirty="0">
                          <a:latin typeface="Arial"/>
                          <a:cs typeface="Arial"/>
                        </a:rPr>
                        <a:t>v</a:t>
                      </a:r>
                      <a:r>
                        <a:rPr sz="3200" b="1" spc="-5" dirty="0">
                          <a:latin typeface="Arial"/>
                          <a:cs typeface="Arial"/>
                        </a:rPr>
                        <a:t>e</a:t>
                      </a:r>
                      <a:r>
                        <a:rPr sz="3200" b="1" spc="0" dirty="0">
                          <a:latin typeface="Arial"/>
                          <a:cs typeface="Arial"/>
                        </a:rPr>
                        <a:t>l 7 </a:t>
                      </a:r>
                      <a:r>
                        <a:rPr sz="3200" spc="-10" dirty="0">
                          <a:latin typeface="Arial"/>
                          <a:cs typeface="Arial"/>
                        </a:rPr>
                        <a:t>i</a:t>
                      </a:r>
                      <a:r>
                        <a:rPr sz="3200" spc="0" dirty="0">
                          <a:latin typeface="Arial"/>
                          <a:cs typeface="Arial"/>
                        </a:rPr>
                        <a:t>n </a:t>
                      </a:r>
                      <a:r>
                        <a:rPr sz="3200" spc="5" dirty="0">
                          <a:latin typeface="Arial"/>
                          <a:cs typeface="Arial"/>
                        </a:rPr>
                        <a:t>O</a:t>
                      </a:r>
                      <a:r>
                        <a:rPr sz="3200" spc="-15" dirty="0">
                          <a:latin typeface="Arial"/>
                          <a:cs typeface="Arial"/>
                        </a:rPr>
                        <a:t>b</a:t>
                      </a:r>
                      <a:r>
                        <a:rPr sz="3200" spc="5" dirty="0">
                          <a:latin typeface="Arial"/>
                          <a:cs typeface="Arial"/>
                        </a:rPr>
                        <a:t>j</a:t>
                      </a:r>
                      <a:r>
                        <a:rPr sz="3200" spc="0" dirty="0">
                          <a:latin typeface="Arial"/>
                          <a:cs typeface="Arial"/>
                        </a:rPr>
                        <a:t>e</a:t>
                      </a:r>
                      <a:r>
                        <a:rPr sz="3200" spc="-15" dirty="0">
                          <a:latin typeface="Arial"/>
                          <a:cs typeface="Arial"/>
                        </a:rPr>
                        <a:t>c</a:t>
                      </a:r>
                      <a:r>
                        <a:rPr sz="3200" spc="0" dirty="0">
                          <a:latin typeface="Arial"/>
                          <a:cs typeface="Arial"/>
                        </a:rPr>
                        <a:t>t</a:t>
                      </a:r>
                      <a:r>
                        <a:rPr sz="3200" spc="-10" dirty="0">
                          <a:latin typeface="Arial"/>
                          <a:cs typeface="Arial"/>
                        </a:rPr>
                        <a:t>i</a:t>
                      </a:r>
                      <a:r>
                        <a:rPr sz="3200" spc="0" dirty="0">
                          <a:latin typeface="Arial"/>
                          <a:cs typeface="Arial"/>
                        </a:rPr>
                        <a:t>ve 4 as sho</a:t>
                      </a:r>
                      <a:r>
                        <a:rPr sz="3200" spc="-10" dirty="0">
                          <a:latin typeface="Arial"/>
                          <a:cs typeface="Arial"/>
                        </a:rPr>
                        <a:t>w</a:t>
                      </a:r>
                      <a:r>
                        <a:rPr sz="3200" spc="0" dirty="0">
                          <a:latin typeface="Arial"/>
                          <a:cs typeface="Arial"/>
                        </a:rPr>
                        <a:t>n in </a:t>
                      </a:r>
                      <a:r>
                        <a:rPr sz="3200" spc="-10" dirty="0">
                          <a:latin typeface="Arial"/>
                          <a:cs typeface="Arial"/>
                        </a:rPr>
                        <a:t>C</a:t>
                      </a:r>
                      <a:r>
                        <a:rPr sz="3200" spc="0" dirty="0">
                          <a:latin typeface="Arial"/>
                          <a:cs typeface="Arial"/>
                        </a:rPr>
                        <a:t>OT </a:t>
                      </a:r>
                      <a:r>
                        <a:rPr sz="3200" spc="-10" dirty="0">
                          <a:latin typeface="Arial"/>
                          <a:cs typeface="Arial"/>
                        </a:rPr>
                        <a:t>r</a:t>
                      </a:r>
                      <a:r>
                        <a:rPr sz="3200" spc="0" dirty="0">
                          <a:latin typeface="Arial"/>
                          <a:cs typeface="Arial"/>
                        </a:rPr>
                        <a:t>ati</a:t>
                      </a:r>
                      <a:r>
                        <a:rPr sz="3200" spc="-5" dirty="0">
                          <a:latin typeface="Arial"/>
                          <a:cs typeface="Arial"/>
                        </a:rPr>
                        <a:t>n</a:t>
                      </a:r>
                      <a:r>
                        <a:rPr sz="3200" spc="0" dirty="0">
                          <a:latin typeface="Arial"/>
                          <a:cs typeface="Arial"/>
                        </a:rPr>
                        <a:t>g sh</a:t>
                      </a:r>
                      <a:r>
                        <a:rPr sz="3200" spc="-5" dirty="0">
                          <a:latin typeface="Arial"/>
                          <a:cs typeface="Arial"/>
                        </a:rPr>
                        <a:t>e</a:t>
                      </a:r>
                      <a:r>
                        <a:rPr sz="3200" spc="0" dirty="0">
                          <a:latin typeface="Arial"/>
                          <a:cs typeface="Arial"/>
                        </a:rPr>
                        <a:t>ets</a:t>
                      </a:r>
                      <a:endParaRPr sz="32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06680">
                        <a:lnSpc>
                          <a:spcPct val="100000"/>
                        </a:lnSpc>
                      </a:pPr>
                      <a:r>
                        <a:rPr sz="3200" dirty="0">
                          <a:latin typeface="Arial"/>
                          <a:cs typeface="Arial"/>
                        </a:rPr>
                        <a:t>Mo</a:t>
                      </a:r>
                      <a:r>
                        <a:rPr sz="3200" spc="-5" dirty="0">
                          <a:latin typeface="Arial"/>
                          <a:cs typeface="Arial"/>
                        </a:rPr>
                        <a:t>d</a:t>
                      </a:r>
                      <a:r>
                        <a:rPr sz="3200" spc="0" dirty="0">
                          <a:latin typeface="Arial"/>
                          <a:cs typeface="Arial"/>
                        </a:rPr>
                        <a:t>e</a:t>
                      </a:r>
                      <a:r>
                        <a:rPr sz="3200" spc="-10" dirty="0">
                          <a:latin typeface="Arial"/>
                          <a:cs typeface="Arial"/>
                        </a:rPr>
                        <a:t>ll</a:t>
                      </a:r>
                      <a:r>
                        <a:rPr sz="3200" spc="0" dirty="0">
                          <a:latin typeface="Arial"/>
                          <a:cs typeface="Arial"/>
                        </a:rPr>
                        <a:t>ed </a:t>
                      </a:r>
                      <a:r>
                        <a:rPr sz="3200" b="1" spc="0" dirty="0">
                          <a:latin typeface="Arial"/>
                          <a:cs typeface="Arial"/>
                        </a:rPr>
                        <a:t>L</a:t>
                      </a:r>
                      <a:r>
                        <a:rPr sz="3200" b="1" spc="-5" dirty="0">
                          <a:latin typeface="Arial"/>
                          <a:cs typeface="Arial"/>
                        </a:rPr>
                        <a:t>e</a:t>
                      </a:r>
                      <a:r>
                        <a:rPr sz="3200" b="1" spc="0" dirty="0">
                          <a:latin typeface="Arial"/>
                          <a:cs typeface="Arial"/>
                        </a:rPr>
                        <a:t>v</a:t>
                      </a:r>
                      <a:r>
                        <a:rPr sz="3200" b="1" spc="-5" dirty="0">
                          <a:latin typeface="Arial"/>
                          <a:cs typeface="Arial"/>
                        </a:rPr>
                        <a:t>e</a:t>
                      </a:r>
                      <a:r>
                        <a:rPr sz="3200" b="1" spc="0" dirty="0">
                          <a:latin typeface="Arial"/>
                          <a:cs typeface="Arial"/>
                        </a:rPr>
                        <a:t>l 6 </a:t>
                      </a:r>
                      <a:r>
                        <a:rPr sz="3200" spc="-10" dirty="0">
                          <a:latin typeface="Arial"/>
                          <a:cs typeface="Arial"/>
                        </a:rPr>
                        <a:t>i</a:t>
                      </a:r>
                      <a:r>
                        <a:rPr sz="3200" spc="0" dirty="0">
                          <a:latin typeface="Arial"/>
                          <a:cs typeface="Arial"/>
                        </a:rPr>
                        <a:t>n </a:t>
                      </a:r>
                      <a:r>
                        <a:rPr sz="3200" spc="5" dirty="0">
                          <a:latin typeface="Arial"/>
                          <a:cs typeface="Arial"/>
                        </a:rPr>
                        <a:t>O</a:t>
                      </a:r>
                      <a:r>
                        <a:rPr sz="3200" spc="-15" dirty="0">
                          <a:latin typeface="Arial"/>
                          <a:cs typeface="Arial"/>
                        </a:rPr>
                        <a:t>b</a:t>
                      </a:r>
                      <a:r>
                        <a:rPr sz="3200" spc="5" dirty="0">
                          <a:latin typeface="Arial"/>
                          <a:cs typeface="Arial"/>
                        </a:rPr>
                        <a:t>j</a:t>
                      </a:r>
                      <a:r>
                        <a:rPr sz="3200" spc="0" dirty="0">
                          <a:latin typeface="Arial"/>
                          <a:cs typeface="Arial"/>
                        </a:rPr>
                        <a:t>e</a:t>
                      </a:r>
                      <a:r>
                        <a:rPr sz="3200" spc="-15" dirty="0">
                          <a:latin typeface="Arial"/>
                          <a:cs typeface="Arial"/>
                        </a:rPr>
                        <a:t>c</a:t>
                      </a:r>
                      <a:r>
                        <a:rPr sz="3200" spc="0" dirty="0">
                          <a:latin typeface="Arial"/>
                          <a:cs typeface="Arial"/>
                        </a:rPr>
                        <a:t>t</a:t>
                      </a:r>
                      <a:r>
                        <a:rPr sz="3200" spc="-10" dirty="0">
                          <a:latin typeface="Arial"/>
                          <a:cs typeface="Arial"/>
                        </a:rPr>
                        <a:t>i</a:t>
                      </a:r>
                      <a:r>
                        <a:rPr sz="3200" spc="0" dirty="0">
                          <a:latin typeface="Arial"/>
                          <a:cs typeface="Arial"/>
                        </a:rPr>
                        <a:t>ve 4 as sho</a:t>
                      </a:r>
                      <a:r>
                        <a:rPr sz="3200" spc="-10" dirty="0">
                          <a:latin typeface="Arial"/>
                          <a:cs typeface="Arial"/>
                        </a:rPr>
                        <a:t>w</a:t>
                      </a:r>
                      <a:r>
                        <a:rPr sz="3200" spc="0" dirty="0">
                          <a:latin typeface="Arial"/>
                          <a:cs typeface="Arial"/>
                        </a:rPr>
                        <a:t>n in </a:t>
                      </a:r>
                      <a:r>
                        <a:rPr sz="3200" spc="-10" dirty="0">
                          <a:latin typeface="Arial"/>
                          <a:cs typeface="Arial"/>
                        </a:rPr>
                        <a:t>C</a:t>
                      </a:r>
                      <a:r>
                        <a:rPr sz="3200" spc="0" dirty="0">
                          <a:latin typeface="Arial"/>
                          <a:cs typeface="Arial"/>
                        </a:rPr>
                        <a:t>OT </a:t>
                      </a:r>
                      <a:r>
                        <a:rPr sz="3200" spc="-10" dirty="0">
                          <a:latin typeface="Arial"/>
                          <a:cs typeface="Arial"/>
                        </a:rPr>
                        <a:t>r</a:t>
                      </a:r>
                      <a:r>
                        <a:rPr sz="3200" spc="0" dirty="0">
                          <a:latin typeface="Arial"/>
                          <a:cs typeface="Arial"/>
                        </a:rPr>
                        <a:t>ati</a:t>
                      </a:r>
                      <a:r>
                        <a:rPr sz="3200" spc="-5" dirty="0">
                          <a:latin typeface="Arial"/>
                          <a:cs typeface="Arial"/>
                        </a:rPr>
                        <a:t>n</a:t>
                      </a:r>
                      <a:r>
                        <a:rPr sz="3200" spc="0" dirty="0">
                          <a:latin typeface="Arial"/>
                          <a:cs typeface="Arial"/>
                        </a:rPr>
                        <a:t>g sh</a:t>
                      </a:r>
                      <a:r>
                        <a:rPr sz="3200" spc="-5" dirty="0">
                          <a:latin typeface="Arial"/>
                          <a:cs typeface="Arial"/>
                        </a:rPr>
                        <a:t>e</a:t>
                      </a:r>
                      <a:r>
                        <a:rPr sz="3200" spc="0" dirty="0">
                          <a:latin typeface="Arial"/>
                          <a:cs typeface="Arial"/>
                        </a:rPr>
                        <a:t>ets</a:t>
                      </a:r>
                      <a:endParaRPr sz="32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64465">
                        <a:lnSpc>
                          <a:spcPct val="100000"/>
                        </a:lnSpc>
                      </a:pPr>
                      <a:r>
                        <a:rPr sz="3200" dirty="0">
                          <a:latin typeface="Arial"/>
                          <a:cs typeface="Arial"/>
                        </a:rPr>
                        <a:t>Mo</a:t>
                      </a:r>
                      <a:r>
                        <a:rPr sz="3200" spc="-5" dirty="0">
                          <a:latin typeface="Arial"/>
                          <a:cs typeface="Arial"/>
                        </a:rPr>
                        <a:t>d</a:t>
                      </a:r>
                      <a:r>
                        <a:rPr sz="3200" spc="0" dirty="0">
                          <a:latin typeface="Arial"/>
                          <a:cs typeface="Arial"/>
                        </a:rPr>
                        <a:t>e</a:t>
                      </a:r>
                      <a:r>
                        <a:rPr sz="3200" spc="-10" dirty="0">
                          <a:latin typeface="Arial"/>
                          <a:cs typeface="Arial"/>
                        </a:rPr>
                        <a:t>ll</a:t>
                      </a:r>
                      <a:r>
                        <a:rPr sz="3200" spc="0" dirty="0">
                          <a:latin typeface="Arial"/>
                          <a:cs typeface="Arial"/>
                        </a:rPr>
                        <a:t>ed </a:t>
                      </a:r>
                      <a:r>
                        <a:rPr sz="3200" b="1" spc="0" dirty="0">
                          <a:latin typeface="Arial"/>
                          <a:cs typeface="Arial"/>
                        </a:rPr>
                        <a:t>L</a:t>
                      </a:r>
                      <a:r>
                        <a:rPr sz="3200" b="1" spc="-5" dirty="0">
                          <a:latin typeface="Arial"/>
                          <a:cs typeface="Arial"/>
                        </a:rPr>
                        <a:t>e</a:t>
                      </a:r>
                      <a:r>
                        <a:rPr sz="3200" b="1" spc="0" dirty="0">
                          <a:latin typeface="Arial"/>
                          <a:cs typeface="Arial"/>
                        </a:rPr>
                        <a:t>v</a:t>
                      </a:r>
                      <a:r>
                        <a:rPr sz="3200" b="1" spc="-5" dirty="0">
                          <a:latin typeface="Arial"/>
                          <a:cs typeface="Arial"/>
                        </a:rPr>
                        <a:t>e</a:t>
                      </a:r>
                      <a:r>
                        <a:rPr sz="3200" b="1" spc="0" dirty="0">
                          <a:latin typeface="Arial"/>
                          <a:cs typeface="Arial"/>
                        </a:rPr>
                        <a:t>l 5 </a:t>
                      </a:r>
                      <a:r>
                        <a:rPr sz="3200" spc="-10" dirty="0">
                          <a:latin typeface="Arial"/>
                          <a:cs typeface="Arial"/>
                        </a:rPr>
                        <a:t>i</a:t>
                      </a:r>
                      <a:r>
                        <a:rPr sz="3200" spc="0" dirty="0">
                          <a:latin typeface="Arial"/>
                          <a:cs typeface="Arial"/>
                        </a:rPr>
                        <a:t>n </a:t>
                      </a:r>
                      <a:r>
                        <a:rPr sz="3200" spc="5" dirty="0">
                          <a:latin typeface="Arial"/>
                          <a:cs typeface="Arial"/>
                        </a:rPr>
                        <a:t>O</a:t>
                      </a:r>
                      <a:r>
                        <a:rPr sz="3200" spc="-15" dirty="0">
                          <a:latin typeface="Arial"/>
                          <a:cs typeface="Arial"/>
                        </a:rPr>
                        <a:t>b</a:t>
                      </a:r>
                      <a:r>
                        <a:rPr sz="3200" spc="5" dirty="0">
                          <a:latin typeface="Arial"/>
                          <a:cs typeface="Arial"/>
                        </a:rPr>
                        <a:t>j</a:t>
                      </a:r>
                      <a:r>
                        <a:rPr sz="3200" spc="0" dirty="0">
                          <a:latin typeface="Arial"/>
                          <a:cs typeface="Arial"/>
                        </a:rPr>
                        <a:t>e</a:t>
                      </a:r>
                      <a:r>
                        <a:rPr sz="3200" spc="-15" dirty="0">
                          <a:latin typeface="Arial"/>
                          <a:cs typeface="Arial"/>
                        </a:rPr>
                        <a:t>c</a:t>
                      </a:r>
                      <a:r>
                        <a:rPr sz="3200" spc="0" dirty="0">
                          <a:latin typeface="Arial"/>
                          <a:cs typeface="Arial"/>
                        </a:rPr>
                        <a:t>t</a:t>
                      </a:r>
                      <a:r>
                        <a:rPr sz="3200" spc="-10" dirty="0">
                          <a:latin typeface="Arial"/>
                          <a:cs typeface="Arial"/>
                        </a:rPr>
                        <a:t>i</a:t>
                      </a:r>
                      <a:r>
                        <a:rPr sz="3200" spc="0" dirty="0">
                          <a:latin typeface="Arial"/>
                          <a:cs typeface="Arial"/>
                        </a:rPr>
                        <a:t>ve 4 as sho</a:t>
                      </a:r>
                      <a:r>
                        <a:rPr sz="3200" spc="-10" dirty="0">
                          <a:latin typeface="Arial"/>
                          <a:cs typeface="Arial"/>
                        </a:rPr>
                        <a:t>w</a:t>
                      </a:r>
                      <a:r>
                        <a:rPr sz="3200" spc="0" dirty="0">
                          <a:latin typeface="Arial"/>
                          <a:cs typeface="Arial"/>
                        </a:rPr>
                        <a:t>n in </a:t>
                      </a:r>
                      <a:r>
                        <a:rPr sz="3200" spc="-10" dirty="0">
                          <a:latin typeface="Arial"/>
                          <a:cs typeface="Arial"/>
                        </a:rPr>
                        <a:t>C</a:t>
                      </a:r>
                      <a:r>
                        <a:rPr sz="3200" spc="0" dirty="0">
                          <a:latin typeface="Arial"/>
                          <a:cs typeface="Arial"/>
                        </a:rPr>
                        <a:t>OT </a:t>
                      </a:r>
                      <a:r>
                        <a:rPr sz="3200" spc="-10" dirty="0">
                          <a:latin typeface="Arial"/>
                          <a:cs typeface="Arial"/>
                        </a:rPr>
                        <a:t>r</a:t>
                      </a:r>
                      <a:r>
                        <a:rPr sz="3200" spc="0" dirty="0">
                          <a:latin typeface="Arial"/>
                          <a:cs typeface="Arial"/>
                        </a:rPr>
                        <a:t>ati</a:t>
                      </a:r>
                      <a:r>
                        <a:rPr sz="3200" spc="-5" dirty="0">
                          <a:latin typeface="Arial"/>
                          <a:cs typeface="Arial"/>
                        </a:rPr>
                        <a:t>n</a:t>
                      </a:r>
                      <a:r>
                        <a:rPr sz="3200" spc="0" dirty="0">
                          <a:latin typeface="Arial"/>
                          <a:cs typeface="Arial"/>
                        </a:rPr>
                        <a:t>g sh</a:t>
                      </a:r>
                      <a:r>
                        <a:rPr sz="3200" spc="-5" dirty="0">
                          <a:latin typeface="Arial"/>
                          <a:cs typeface="Arial"/>
                        </a:rPr>
                        <a:t>e</a:t>
                      </a:r>
                      <a:r>
                        <a:rPr sz="3200" spc="0" dirty="0">
                          <a:latin typeface="Arial"/>
                          <a:cs typeface="Arial"/>
                        </a:rPr>
                        <a:t>ets</a:t>
                      </a:r>
                      <a:endParaRPr sz="32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2865" marR="106045">
                        <a:lnSpc>
                          <a:spcPct val="100000"/>
                        </a:lnSpc>
                      </a:pPr>
                      <a:r>
                        <a:rPr sz="3200" dirty="0">
                          <a:latin typeface="Arial"/>
                          <a:cs typeface="Arial"/>
                        </a:rPr>
                        <a:t>Mo</a:t>
                      </a:r>
                      <a:r>
                        <a:rPr sz="3200" spc="-5" dirty="0">
                          <a:latin typeface="Arial"/>
                          <a:cs typeface="Arial"/>
                        </a:rPr>
                        <a:t>d</a:t>
                      </a:r>
                      <a:r>
                        <a:rPr sz="3200" spc="0" dirty="0">
                          <a:latin typeface="Arial"/>
                          <a:cs typeface="Arial"/>
                        </a:rPr>
                        <a:t>e</a:t>
                      </a:r>
                      <a:r>
                        <a:rPr sz="3200" spc="-10" dirty="0">
                          <a:latin typeface="Arial"/>
                          <a:cs typeface="Arial"/>
                        </a:rPr>
                        <a:t>ll</a:t>
                      </a:r>
                      <a:r>
                        <a:rPr sz="3200" spc="0" dirty="0">
                          <a:latin typeface="Arial"/>
                          <a:cs typeface="Arial"/>
                        </a:rPr>
                        <a:t>ed </a:t>
                      </a:r>
                      <a:r>
                        <a:rPr sz="3200" b="1" spc="0" dirty="0">
                          <a:latin typeface="Arial"/>
                          <a:cs typeface="Arial"/>
                        </a:rPr>
                        <a:t>L</a:t>
                      </a:r>
                      <a:r>
                        <a:rPr sz="3200" b="1" spc="-5" dirty="0">
                          <a:latin typeface="Arial"/>
                          <a:cs typeface="Arial"/>
                        </a:rPr>
                        <a:t>e</a:t>
                      </a:r>
                      <a:r>
                        <a:rPr sz="3200" b="1" spc="0" dirty="0">
                          <a:latin typeface="Arial"/>
                          <a:cs typeface="Arial"/>
                        </a:rPr>
                        <a:t>v</a:t>
                      </a:r>
                      <a:r>
                        <a:rPr sz="3200" b="1" spc="-5" dirty="0">
                          <a:latin typeface="Arial"/>
                          <a:cs typeface="Arial"/>
                        </a:rPr>
                        <a:t>e</a:t>
                      </a:r>
                      <a:r>
                        <a:rPr sz="3200" b="1" spc="0" dirty="0">
                          <a:latin typeface="Arial"/>
                          <a:cs typeface="Arial"/>
                        </a:rPr>
                        <a:t>l</a:t>
                      </a:r>
                      <a:r>
                        <a:rPr sz="3200" b="1" spc="-5" dirty="0">
                          <a:latin typeface="Arial"/>
                          <a:cs typeface="Arial"/>
                        </a:rPr>
                        <a:t> </a:t>
                      </a:r>
                      <a:r>
                        <a:rPr sz="3200" b="1" spc="0" dirty="0">
                          <a:latin typeface="Arial"/>
                          <a:cs typeface="Arial"/>
                        </a:rPr>
                        <a:t>4 </a:t>
                      </a:r>
                      <a:r>
                        <a:rPr sz="3200" spc="-10" dirty="0">
                          <a:latin typeface="Arial"/>
                          <a:cs typeface="Arial"/>
                        </a:rPr>
                        <a:t>i</a:t>
                      </a:r>
                      <a:r>
                        <a:rPr sz="3200" spc="0" dirty="0">
                          <a:latin typeface="Arial"/>
                          <a:cs typeface="Arial"/>
                        </a:rPr>
                        <a:t>n </a:t>
                      </a:r>
                      <a:r>
                        <a:rPr sz="3200" spc="5" dirty="0">
                          <a:latin typeface="Arial"/>
                          <a:cs typeface="Arial"/>
                        </a:rPr>
                        <a:t>O</a:t>
                      </a:r>
                      <a:r>
                        <a:rPr sz="3200" spc="-15" dirty="0">
                          <a:latin typeface="Arial"/>
                          <a:cs typeface="Arial"/>
                        </a:rPr>
                        <a:t>b</a:t>
                      </a:r>
                      <a:r>
                        <a:rPr sz="3200" spc="5" dirty="0">
                          <a:latin typeface="Arial"/>
                          <a:cs typeface="Arial"/>
                        </a:rPr>
                        <a:t>j</a:t>
                      </a:r>
                      <a:r>
                        <a:rPr sz="3200" spc="0" dirty="0">
                          <a:latin typeface="Arial"/>
                          <a:cs typeface="Arial"/>
                        </a:rPr>
                        <a:t>ective</a:t>
                      </a:r>
                      <a:r>
                        <a:rPr sz="3200" spc="-10" dirty="0">
                          <a:latin typeface="Arial"/>
                          <a:cs typeface="Arial"/>
                        </a:rPr>
                        <a:t> </a:t>
                      </a:r>
                      <a:r>
                        <a:rPr sz="3200" spc="0" dirty="0">
                          <a:latin typeface="Arial"/>
                          <a:cs typeface="Arial"/>
                        </a:rPr>
                        <a:t>4 as sh</a:t>
                      </a:r>
                      <a:r>
                        <a:rPr sz="3200" spc="-5" dirty="0">
                          <a:latin typeface="Arial"/>
                          <a:cs typeface="Arial"/>
                        </a:rPr>
                        <a:t>o</a:t>
                      </a:r>
                      <a:r>
                        <a:rPr sz="3200" spc="-10" dirty="0">
                          <a:latin typeface="Arial"/>
                          <a:cs typeface="Arial"/>
                        </a:rPr>
                        <a:t>w</a:t>
                      </a:r>
                      <a:r>
                        <a:rPr sz="3200" spc="0" dirty="0">
                          <a:latin typeface="Arial"/>
                          <a:cs typeface="Arial"/>
                        </a:rPr>
                        <a:t>n in </a:t>
                      </a:r>
                      <a:r>
                        <a:rPr sz="3200" spc="-10" dirty="0">
                          <a:latin typeface="Arial"/>
                          <a:cs typeface="Arial"/>
                        </a:rPr>
                        <a:t>C</a:t>
                      </a:r>
                      <a:r>
                        <a:rPr sz="3200" spc="0" dirty="0">
                          <a:latin typeface="Arial"/>
                          <a:cs typeface="Arial"/>
                        </a:rPr>
                        <a:t>OT rati</a:t>
                      </a:r>
                      <a:r>
                        <a:rPr sz="3200" spc="-5" dirty="0">
                          <a:latin typeface="Arial"/>
                          <a:cs typeface="Arial"/>
                        </a:rPr>
                        <a:t>n</a:t>
                      </a:r>
                      <a:r>
                        <a:rPr sz="3200" spc="0" dirty="0">
                          <a:latin typeface="Arial"/>
                          <a:cs typeface="Arial"/>
                        </a:rPr>
                        <a:t>g she</a:t>
                      </a:r>
                      <a:r>
                        <a:rPr sz="3200" spc="-15" dirty="0">
                          <a:latin typeface="Arial"/>
                          <a:cs typeface="Arial"/>
                        </a:rPr>
                        <a:t>e</a:t>
                      </a:r>
                      <a:r>
                        <a:rPr sz="3200" spc="5" dirty="0">
                          <a:latin typeface="Arial"/>
                          <a:cs typeface="Arial"/>
                        </a:rPr>
                        <a:t>t</a:t>
                      </a:r>
                      <a:r>
                        <a:rPr sz="3200" spc="0" dirty="0">
                          <a:latin typeface="Arial"/>
                          <a:cs typeface="Arial"/>
                        </a:rPr>
                        <a:t>s</a:t>
                      </a:r>
                      <a:endParaRPr sz="3200" dirty="0">
                        <a:latin typeface="Arial"/>
                        <a:cs typeface="Arial"/>
                      </a:endParaRPr>
                    </a:p>
                    <a:p>
                      <a:pPr>
                        <a:lnSpc>
                          <a:spcPct val="100000"/>
                        </a:lnSpc>
                        <a:spcBef>
                          <a:spcPts val="15"/>
                        </a:spcBef>
                      </a:pPr>
                      <a:endParaRPr sz="3600" dirty="0"/>
                    </a:p>
                    <a:p>
                      <a:pPr marR="5080" algn="ctr">
                        <a:lnSpc>
                          <a:spcPct val="100000"/>
                        </a:lnSpc>
                      </a:pPr>
                      <a:r>
                        <a:rPr sz="3200" b="1" spc="-5" dirty="0">
                          <a:latin typeface="Arial"/>
                          <a:cs typeface="Arial"/>
                        </a:rPr>
                        <a:t>or</a:t>
                      </a:r>
                      <a:endParaRPr sz="3200" dirty="0">
                        <a:latin typeface="Arial"/>
                        <a:cs typeface="Arial"/>
                      </a:endParaRPr>
                    </a:p>
                    <a:p>
                      <a:pPr>
                        <a:lnSpc>
                          <a:spcPct val="100000"/>
                        </a:lnSpc>
                        <a:spcBef>
                          <a:spcPts val="66"/>
                        </a:spcBef>
                      </a:pPr>
                      <a:endParaRPr sz="3600" dirty="0"/>
                    </a:p>
                    <a:p>
                      <a:pPr marL="62865" marR="291465">
                        <a:lnSpc>
                          <a:spcPct val="100000"/>
                        </a:lnSpc>
                      </a:pPr>
                      <a:r>
                        <a:rPr sz="3200" spc="-10" dirty="0">
                          <a:latin typeface="Arial"/>
                          <a:cs typeface="Arial"/>
                        </a:rPr>
                        <a:t>N</a:t>
                      </a:r>
                      <a:r>
                        <a:rPr sz="3200" spc="0" dirty="0">
                          <a:latin typeface="Arial"/>
                          <a:cs typeface="Arial"/>
                        </a:rPr>
                        <a:t>o acceptab</a:t>
                      </a:r>
                      <a:r>
                        <a:rPr sz="3200" spc="-10" dirty="0">
                          <a:latin typeface="Arial"/>
                          <a:cs typeface="Arial"/>
                        </a:rPr>
                        <a:t>l</a:t>
                      </a:r>
                      <a:r>
                        <a:rPr sz="3200" spc="0" dirty="0">
                          <a:latin typeface="Arial"/>
                          <a:cs typeface="Arial"/>
                        </a:rPr>
                        <a:t>e ev</a:t>
                      </a:r>
                      <a:r>
                        <a:rPr sz="3200" spc="-10" dirty="0">
                          <a:latin typeface="Arial"/>
                          <a:cs typeface="Arial"/>
                        </a:rPr>
                        <a:t>i</a:t>
                      </a:r>
                      <a:r>
                        <a:rPr sz="3200" spc="0" dirty="0">
                          <a:latin typeface="Arial"/>
                          <a:cs typeface="Arial"/>
                        </a:rPr>
                        <a:t>d</a:t>
                      </a:r>
                      <a:r>
                        <a:rPr sz="3200" spc="-5" dirty="0">
                          <a:latin typeface="Arial"/>
                          <a:cs typeface="Arial"/>
                        </a:rPr>
                        <a:t>e</a:t>
                      </a:r>
                      <a:r>
                        <a:rPr sz="3200" spc="0" dirty="0">
                          <a:latin typeface="Arial"/>
                          <a:cs typeface="Arial"/>
                        </a:rPr>
                        <a:t>nce </a:t>
                      </a:r>
                      <a:r>
                        <a:rPr sz="3200" spc="-10" dirty="0">
                          <a:latin typeface="Arial"/>
                          <a:cs typeface="Arial"/>
                        </a:rPr>
                        <a:t>w</a:t>
                      </a:r>
                      <a:r>
                        <a:rPr sz="3200" spc="0" dirty="0">
                          <a:latin typeface="Arial"/>
                          <a:cs typeface="Arial"/>
                        </a:rPr>
                        <a:t>as sh</a:t>
                      </a:r>
                      <a:r>
                        <a:rPr sz="3200" spc="-5" dirty="0">
                          <a:latin typeface="Arial"/>
                          <a:cs typeface="Arial"/>
                        </a:rPr>
                        <a:t>o</a:t>
                      </a:r>
                      <a:r>
                        <a:rPr sz="3200" spc="-10" dirty="0">
                          <a:latin typeface="Arial"/>
                          <a:cs typeface="Arial"/>
                        </a:rPr>
                        <a:t>w</a:t>
                      </a:r>
                      <a:r>
                        <a:rPr sz="3200" spc="0" dirty="0">
                          <a:latin typeface="Arial"/>
                          <a:cs typeface="Arial"/>
                        </a:rPr>
                        <a:t>n</a:t>
                      </a:r>
                      <a:endParaRPr sz="32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812800" y="323850"/>
            <a:ext cx="18059400" cy="990600"/>
          </a:xfrm>
          <a:prstGeom prst="rect">
            <a:avLst/>
          </a:prstGeom>
        </p:spPr>
        <p:txBody>
          <a:bodyPr vert="horz" wrap="square" lIns="0" tIns="0" rIns="0" bIns="0" rtlCol="0">
            <a:noAutofit/>
          </a:bodyPr>
          <a:lstStyle/>
          <a:p>
            <a:pPr marL="12700"/>
            <a:r>
              <a:rPr b="1" dirty="0">
                <a:latin typeface="Arial"/>
                <a:cs typeface="Arial"/>
              </a:rPr>
              <a:t>K</a:t>
            </a:r>
            <a:r>
              <a:rPr b="1" spc="-10" dirty="0">
                <a:latin typeface="Arial"/>
                <a:cs typeface="Arial"/>
              </a:rPr>
              <a:t>R</a:t>
            </a:r>
            <a:r>
              <a:rPr b="1" dirty="0">
                <a:latin typeface="Arial"/>
                <a:cs typeface="Arial"/>
              </a:rPr>
              <a:t>A 2:</a:t>
            </a:r>
            <a:r>
              <a:rPr b="1" spc="10" dirty="0">
                <a:latin typeface="Arial"/>
                <a:cs typeface="Arial"/>
              </a:rPr>
              <a:t> </a:t>
            </a:r>
            <a:r>
              <a:rPr b="1" spc="-5" dirty="0">
                <a:latin typeface="Arial"/>
                <a:cs typeface="Arial"/>
              </a:rPr>
              <a:t>L</a:t>
            </a:r>
            <a:r>
              <a:rPr b="1" dirty="0">
                <a:latin typeface="Arial"/>
                <a:cs typeface="Arial"/>
              </a:rPr>
              <a:t>earning</a:t>
            </a:r>
            <a:r>
              <a:rPr b="1" spc="-15" dirty="0">
                <a:latin typeface="Arial"/>
                <a:cs typeface="Arial"/>
              </a:rPr>
              <a:t> </a:t>
            </a:r>
            <a:r>
              <a:rPr b="1" spc="-5" dirty="0">
                <a:latin typeface="Arial"/>
                <a:cs typeface="Arial"/>
              </a:rPr>
              <a:t>En</a:t>
            </a:r>
            <a:r>
              <a:rPr b="1" dirty="0">
                <a:latin typeface="Arial"/>
                <a:cs typeface="Arial"/>
              </a:rPr>
              <a:t>vi</a:t>
            </a:r>
            <a:r>
              <a:rPr b="1" spc="5" dirty="0">
                <a:latin typeface="Arial"/>
                <a:cs typeface="Arial"/>
              </a:rPr>
              <a:t>r</a:t>
            </a:r>
            <a:r>
              <a:rPr b="1" spc="-5" dirty="0">
                <a:latin typeface="Arial"/>
                <a:cs typeface="Arial"/>
              </a:rPr>
              <a:t>on</a:t>
            </a:r>
            <a:r>
              <a:rPr b="1" dirty="0">
                <a:latin typeface="Arial"/>
                <a:cs typeface="Arial"/>
              </a:rPr>
              <a:t>me</a:t>
            </a:r>
            <a:r>
              <a:rPr b="1" spc="-5" dirty="0">
                <a:latin typeface="Arial"/>
                <a:cs typeface="Arial"/>
              </a:rPr>
              <a:t>n</a:t>
            </a:r>
            <a:r>
              <a:rPr b="1" dirty="0">
                <a:latin typeface="Arial"/>
                <a:cs typeface="Arial"/>
              </a:rPr>
              <a:t>t</a:t>
            </a:r>
            <a:endParaRPr lang="en-US" b="1" dirty="0">
              <a:latin typeface="Arial"/>
              <a:cs typeface="Arial"/>
            </a:endParaRPr>
          </a:p>
          <a:p>
            <a:pPr marL="12700"/>
            <a:r>
              <a:rPr lang="en-US" sz="2400" b="1" dirty="0">
                <a:highlight>
                  <a:srgbClr val="FFFF00"/>
                </a:highlight>
                <a:latin typeface="Arial"/>
                <a:cs typeface="Arial"/>
              </a:rPr>
              <a:t>O</a:t>
            </a:r>
            <a:r>
              <a:rPr lang="en-US" sz="2400" b="1" spc="-10" dirty="0">
                <a:highlight>
                  <a:srgbClr val="FFFF00"/>
                </a:highlight>
                <a:latin typeface="Arial"/>
                <a:cs typeface="Arial"/>
              </a:rPr>
              <a:t>B</a:t>
            </a:r>
            <a:r>
              <a:rPr lang="en-US" sz="2400" b="1" spc="0" dirty="0">
                <a:highlight>
                  <a:srgbClr val="FFFF00"/>
                </a:highlight>
                <a:latin typeface="Arial"/>
                <a:cs typeface="Arial"/>
              </a:rPr>
              <a:t>J</a:t>
            </a:r>
            <a:r>
              <a:rPr lang="en-US" sz="2400" b="1" spc="-10" dirty="0">
                <a:highlight>
                  <a:srgbClr val="FFFF00"/>
                </a:highlight>
                <a:latin typeface="Arial"/>
                <a:cs typeface="Arial"/>
              </a:rPr>
              <a:t>EC</a:t>
            </a:r>
            <a:r>
              <a:rPr lang="en-US" sz="2400" b="1" spc="0" dirty="0">
                <a:highlight>
                  <a:srgbClr val="FFFF00"/>
                </a:highlight>
                <a:latin typeface="Arial"/>
                <a:cs typeface="Arial"/>
              </a:rPr>
              <a:t>TIVE </a:t>
            </a:r>
            <a:r>
              <a:rPr lang="en-US" sz="2400" b="1" dirty="0">
                <a:highlight>
                  <a:srgbClr val="FFFF00"/>
                </a:highlight>
                <a:latin typeface="Arial"/>
                <a:cs typeface="Arial"/>
              </a:rPr>
              <a:t>5.</a:t>
            </a:r>
            <a:r>
              <a:rPr lang="en-US" sz="2400" b="1" spc="5" dirty="0">
                <a:highlight>
                  <a:srgbClr val="FFFF00"/>
                </a:highlight>
                <a:latin typeface="Arial"/>
                <a:cs typeface="Arial"/>
              </a:rPr>
              <a:t> </a:t>
            </a:r>
            <a:r>
              <a:rPr lang="en-US" sz="2400" b="1" spc="-5" dirty="0">
                <a:highlight>
                  <a:srgbClr val="FFFF00"/>
                </a:highlight>
                <a:latin typeface="Arial"/>
                <a:cs typeface="Arial"/>
              </a:rPr>
              <a:t>E</a:t>
            </a:r>
            <a:r>
              <a:rPr lang="en-US" sz="2400" b="1" spc="0" dirty="0">
                <a:highlight>
                  <a:srgbClr val="FFFF00"/>
                </a:highlight>
                <a:latin typeface="Arial"/>
                <a:cs typeface="Arial"/>
              </a:rPr>
              <a:t>x</a:t>
            </a:r>
            <a:r>
              <a:rPr lang="en-US" sz="2400" b="1" spc="-5" dirty="0">
                <a:highlight>
                  <a:srgbClr val="FFFF00"/>
                </a:highlight>
                <a:latin typeface="Arial"/>
                <a:cs typeface="Arial"/>
              </a:rPr>
              <a:t>h</a:t>
            </a:r>
            <a:r>
              <a:rPr lang="en-US" sz="2400" b="1" spc="0" dirty="0">
                <a:highlight>
                  <a:srgbClr val="FFFF00"/>
                </a:highlight>
                <a:latin typeface="Arial"/>
                <a:cs typeface="Arial"/>
              </a:rPr>
              <a:t>i</a:t>
            </a:r>
            <a:r>
              <a:rPr lang="en-US" sz="2400" b="1" spc="-15" dirty="0">
                <a:highlight>
                  <a:srgbClr val="FFFF00"/>
                </a:highlight>
                <a:latin typeface="Arial"/>
                <a:cs typeface="Arial"/>
              </a:rPr>
              <a:t>b</a:t>
            </a:r>
            <a:r>
              <a:rPr lang="en-US" sz="2400" b="1" spc="0" dirty="0">
                <a:highlight>
                  <a:srgbClr val="FFFF00"/>
                </a:highlight>
                <a:latin typeface="Arial"/>
                <a:cs typeface="Arial"/>
              </a:rPr>
              <a:t>ited ef</a:t>
            </a:r>
            <a:r>
              <a:rPr lang="en-US" sz="2400" b="1" spc="5" dirty="0">
                <a:highlight>
                  <a:srgbClr val="FFFF00"/>
                </a:highlight>
                <a:latin typeface="Arial"/>
                <a:cs typeface="Arial"/>
              </a:rPr>
              <a:t>f</a:t>
            </a:r>
            <a:r>
              <a:rPr lang="en-US" sz="2400" b="1" spc="0" dirty="0">
                <a:highlight>
                  <a:srgbClr val="FFFF00"/>
                </a:highlight>
                <a:latin typeface="Arial"/>
                <a:cs typeface="Arial"/>
              </a:rPr>
              <a:t>e</a:t>
            </a:r>
            <a:r>
              <a:rPr lang="en-US" sz="2400" b="1" spc="-5" dirty="0">
                <a:highlight>
                  <a:srgbClr val="FFFF00"/>
                </a:highlight>
                <a:latin typeface="Arial"/>
                <a:cs typeface="Arial"/>
              </a:rPr>
              <a:t>c</a:t>
            </a:r>
            <a:r>
              <a:rPr lang="en-US" sz="2400" b="1" spc="-10" dirty="0">
                <a:highlight>
                  <a:srgbClr val="FFFF00"/>
                </a:highlight>
                <a:latin typeface="Arial"/>
                <a:cs typeface="Arial"/>
              </a:rPr>
              <a:t>t</a:t>
            </a:r>
            <a:r>
              <a:rPr lang="en-US" sz="2400" b="1" spc="0" dirty="0">
                <a:highlight>
                  <a:srgbClr val="FFFF00"/>
                </a:highlight>
                <a:latin typeface="Arial"/>
                <a:cs typeface="Arial"/>
              </a:rPr>
              <a:t>ive strate</a:t>
            </a:r>
            <a:r>
              <a:rPr lang="en-US" sz="2400" b="1" spc="-15" dirty="0">
                <a:highlight>
                  <a:srgbClr val="FFFF00"/>
                </a:highlight>
                <a:latin typeface="Arial"/>
                <a:cs typeface="Arial"/>
              </a:rPr>
              <a:t>g</a:t>
            </a:r>
            <a:r>
              <a:rPr lang="en-US" sz="2400" b="1" spc="0" dirty="0">
                <a:highlight>
                  <a:srgbClr val="FFFF00"/>
                </a:highlight>
                <a:latin typeface="Arial"/>
                <a:cs typeface="Arial"/>
              </a:rPr>
              <a:t>ies</a:t>
            </a:r>
            <a:r>
              <a:rPr lang="en-US" sz="2400" b="1" spc="-10" dirty="0">
                <a:highlight>
                  <a:srgbClr val="FFFF00"/>
                </a:highlight>
                <a:latin typeface="Arial"/>
                <a:cs typeface="Arial"/>
              </a:rPr>
              <a:t> </a:t>
            </a:r>
            <a:r>
              <a:rPr lang="en-US" sz="2400" b="1" spc="0" dirty="0">
                <a:highlight>
                  <a:srgbClr val="FFFF00"/>
                </a:highlight>
                <a:latin typeface="Arial"/>
                <a:cs typeface="Arial"/>
              </a:rPr>
              <a:t>th</a:t>
            </a:r>
            <a:r>
              <a:rPr lang="en-US" sz="2400" b="1" spc="-5" dirty="0">
                <a:highlight>
                  <a:srgbClr val="FFFF00"/>
                </a:highlight>
                <a:latin typeface="Arial"/>
                <a:cs typeface="Arial"/>
              </a:rPr>
              <a:t>a</a:t>
            </a:r>
            <a:r>
              <a:rPr lang="en-US" sz="2400" b="1" spc="0" dirty="0">
                <a:highlight>
                  <a:srgbClr val="FFFF00"/>
                </a:highlight>
                <a:latin typeface="Arial"/>
                <a:cs typeface="Arial"/>
              </a:rPr>
              <a:t>t e</a:t>
            </a:r>
            <a:r>
              <a:rPr lang="en-US" sz="2400" b="1" spc="-5" dirty="0">
                <a:highlight>
                  <a:srgbClr val="FFFF00"/>
                </a:highlight>
                <a:latin typeface="Arial"/>
                <a:cs typeface="Arial"/>
              </a:rPr>
              <a:t>n</a:t>
            </a:r>
            <a:r>
              <a:rPr lang="en-US" sz="2400" b="1" spc="0" dirty="0">
                <a:highlight>
                  <a:srgbClr val="FFFF00"/>
                </a:highlight>
                <a:latin typeface="Arial"/>
                <a:cs typeface="Arial"/>
              </a:rPr>
              <a:t>s</a:t>
            </a:r>
            <a:r>
              <a:rPr lang="en-US" sz="2400" b="1" spc="-5" dirty="0">
                <a:highlight>
                  <a:srgbClr val="FFFF00"/>
                </a:highlight>
                <a:latin typeface="Arial"/>
                <a:cs typeface="Arial"/>
              </a:rPr>
              <a:t>u</a:t>
            </a:r>
            <a:r>
              <a:rPr lang="en-US" sz="2400" b="1" spc="0" dirty="0">
                <a:highlight>
                  <a:srgbClr val="FFFF00"/>
                </a:highlight>
                <a:latin typeface="Arial"/>
                <a:cs typeface="Arial"/>
              </a:rPr>
              <a:t>re</a:t>
            </a:r>
            <a:r>
              <a:rPr lang="en-US" sz="2400" b="1" spc="5" dirty="0">
                <a:highlight>
                  <a:srgbClr val="FFFF00"/>
                </a:highlight>
                <a:latin typeface="Arial"/>
                <a:cs typeface="Arial"/>
              </a:rPr>
              <a:t> </a:t>
            </a:r>
            <a:r>
              <a:rPr lang="en-US" sz="2400" b="1" spc="0" dirty="0">
                <a:highlight>
                  <a:srgbClr val="FFFF00"/>
                </a:highlight>
                <a:latin typeface="Arial"/>
                <a:cs typeface="Arial"/>
              </a:rPr>
              <a:t>s</a:t>
            </a:r>
            <a:r>
              <a:rPr lang="en-US" sz="2400" b="1" spc="-5" dirty="0">
                <a:highlight>
                  <a:srgbClr val="FFFF00"/>
                </a:highlight>
                <a:latin typeface="Arial"/>
                <a:cs typeface="Arial"/>
              </a:rPr>
              <a:t>a</a:t>
            </a:r>
            <a:r>
              <a:rPr lang="en-US" sz="2400" b="1" spc="0" dirty="0">
                <a:highlight>
                  <a:srgbClr val="FFFF00"/>
                </a:highlight>
                <a:latin typeface="Arial"/>
                <a:cs typeface="Arial"/>
              </a:rPr>
              <a:t>fe</a:t>
            </a:r>
            <a:r>
              <a:rPr lang="en-US" sz="2400" b="1" spc="-10" dirty="0">
                <a:highlight>
                  <a:srgbClr val="FFFF00"/>
                </a:highlight>
                <a:latin typeface="Arial"/>
                <a:cs typeface="Arial"/>
              </a:rPr>
              <a:t> </a:t>
            </a:r>
            <a:r>
              <a:rPr lang="en-US" sz="2400" b="1" spc="0" dirty="0">
                <a:highlight>
                  <a:srgbClr val="FFFF00"/>
                </a:highlight>
                <a:latin typeface="Arial"/>
                <a:cs typeface="Arial"/>
              </a:rPr>
              <a:t>a</a:t>
            </a:r>
            <a:r>
              <a:rPr lang="en-US" sz="2400" b="1" spc="-5" dirty="0">
                <a:highlight>
                  <a:srgbClr val="FFFF00"/>
                </a:highlight>
                <a:latin typeface="Arial"/>
                <a:cs typeface="Arial"/>
              </a:rPr>
              <a:t>n</a:t>
            </a:r>
            <a:r>
              <a:rPr lang="en-US" sz="2400" b="1" spc="0" dirty="0">
                <a:highlight>
                  <a:srgbClr val="FFFF00"/>
                </a:highlight>
                <a:latin typeface="Arial"/>
                <a:cs typeface="Arial"/>
              </a:rPr>
              <a:t>d s</a:t>
            </a:r>
            <a:r>
              <a:rPr lang="en-US" sz="2400" b="1" spc="-5" dirty="0">
                <a:highlight>
                  <a:srgbClr val="FFFF00"/>
                </a:highlight>
                <a:latin typeface="Arial"/>
                <a:cs typeface="Arial"/>
              </a:rPr>
              <a:t>e</a:t>
            </a:r>
            <a:r>
              <a:rPr lang="en-US" sz="2400" b="1" spc="0" dirty="0">
                <a:highlight>
                  <a:srgbClr val="FFFF00"/>
                </a:highlight>
                <a:latin typeface="Arial"/>
                <a:cs typeface="Arial"/>
              </a:rPr>
              <a:t>c</a:t>
            </a:r>
            <a:r>
              <a:rPr lang="en-US" sz="2400" b="1" spc="-5" dirty="0">
                <a:highlight>
                  <a:srgbClr val="FFFF00"/>
                </a:highlight>
                <a:latin typeface="Arial"/>
                <a:cs typeface="Arial"/>
              </a:rPr>
              <a:t>u</a:t>
            </a:r>
            <a:r>
              <a:rPr lang="en-US" sz="2400" b="1" spc="0" dirty="0">
                <a:highlight>
                  <a:srgbClr val="FFFF00"/>
                </a:highlight>
                <a:latin typeface="Arial"/>
                <a:cs typeface="Arial"/>
              </a:rPr>
              <a:t>re</a:t>
            </a:r>
            <a:r>
              <a:rPr lang="en-US" sz="2400" b="1" spc="5" dirty="0">
                <a:highlight>
                  <a:srgbClr val="FFFF00"/>
                </a:highlight>
                <a:latin typeface="Arial"/>
                <a:cs typeface="Arial"/>
              </a:rPr>
              <a:t> </a:t>
            </a:r>
            <a:r>
              <a:rPr lang="en-US" sz="2400" b="1" spc="0" dirty="0">
                <a:highlight>
                  <a:srgbClr val="FFFF00"/>
                </a:highlight>
                <a:latin typeface="Arial"/>
                <a:cs typeface="Arial"/>
              </a:rPr>
              <a:t>le</a:t>
            </a:r>
            <a:r>
              <a:rPr lang="en-US" sz="2400" b="1" spc="-20" dirty="0">
                <a:highlight>
                  <a:srgbClr val="FFFF00"/>
                </a:highlight>
                <a:latin typeface="Arial"/>
                <a:cs typeface="Arial"/>
              </a:rPr>
              <a:t>a</a:t>
            </a:r>
            <a:r>
              <a:rPr lang="en-US" sz="2400" b="1" spc="0" dirty="0">
                <a:highlight>
                  <a:srgbClr val="FFFF00"/>
                </a:highlight>
                <a:latin typeface="Arial"/>
                <a:cs typeface="Arial"/>
              </a:rPr>
              <a:t>rning e</a:t>
            </a:r>
            <a:r>
              <a:rPr lang="en-US" sz="2400" b="1" spc="-5" dirty="0">
                <a:highlight>
                  <a:srgbClr val="FFFF00"/>
                </a:highlight>
                <a:latin typeface="Arial"/>
                <a:cs typeface="Arial"/>
              </a:rPr>
              <a:t>n</a:t>
            </a:r>
            <a:r>
              <a:rPr lang="en-US" sz="2400" b="1" spc="0" dirty="0">
                <a:highlight>
                  <a:srgbClr val="FFFF00"/>
                </a:highlight>
                <a:latin typeface="Arial"/>
                <a:cs typeface="Arial"/>
              </a:rPr>
              <a:t>viro</a:t>
            </a:r>
            <a:r>
              <a:rPr lang="en-US" sz="2400" b="1" spc="-10" dirty="0">
                <a:highlight>
                  <a:srgbClr val="FFFF00"/>
                </a:highlight>
                <a:latin typeface="Arial"/>
                <a:cs typeface="Arial"/>
              </a:rPr>
              <a:t>n</a:t>
            </a:r>
            <a:r>
              <a:rPr lang="en-US" sz="2400" b="1" spc="0" dirty="0">
                <a:highlight>
                  <a:srgbClr val="FFFF00"/>
                </a:highlight>
                <a:latin typeface="Arial"/>
                <a:cs typeface="Arial"/>
              </a:rPr>
              <a:t>me</a:t>
            </a:r>
            <a:r>
              <a:rPr lang="en-US" sz="2400" b="1" spc="-15" dirty="0">
                <a:highlight>
                  <a:srgbClr val="FFFF00"/>
                </a:highlight>
                <a:latin typeface="Arial"/>
                <a:cs typeface="Arial"/>
              </a:rPr>
              <a:t>n</a:t>
            </a:r>
            <a:r>
              <a:rPr lang="en-US" sz="2400" b="1" spc="0" dirty="0">
                <a:highlight>
                  <a:srgbClr val="FFFF00"/>
                </a:highlight>
                <a:latin typeface="Arial"/>
                <a:cs typeface="Arial"/>
              </a:rPr>
              <a:t>ts</a:t>
            </a:r>
            <a:r>
              <a:rPr lang="en-US" sz="2400" b="1" spc="-10" dirty="0">
                <a:highlight>
                  <a:srgbClr val="FFFF00"/>
                </a:highlight>
                <a:latin typeface="Arial"/>
                <a:cs typeface="Arial"/>
              </a:rPr>
              <a:t> </a:t>
            </a:r>
            <a:r>
              <a:rPr lang="en-US" sz="2400" b="1" spc="0" dirty="0">
                <a:highlight>
                  <a:srgbClr val="FFFF00"/>
                </a:highlight>
                <a:latin typeface="Arial"/>
                <a:cs typeface="Arial"/>
              </a:rPr>
              <a:t>to </a:t>
            </a:r>
            <a:r>
              <a:rPr lang="en-US" sz="2400" b="1" spc="-5" dirty="0">
                <a:highlight>
                  <a:srgbClr val="FFFF00"/>
                </a:highlight>
                <a:latin typeface="Arial"/>
                <a:cs typeface="Arial"/>
              </a:rPr>
              <a:t>enhance </a:t>
            </a:r>
            <a:r>
              <a:rPr lang="en-US" sz="2400" b="1" spc="0" dirty="0">
                <a:highlight>
                  <a:srgbClr val="FFFF00"/>
                </a:highlight>
                <a:latin typeface="Arial"/>
                <a:cs typeface="Arial"/>
              </a:rPr>
              <a:t>le</a:t>
            </a:r>
            <a:r>
              <a:rPr lang="en-US" sz="2400" b="1" spc="-5" dirty="0">
                <a:highlight>
                  <a:srgbClr val="FFFF00"/>
                </a:highlight>
                <a:latin typeface="Arial"/>
                <a:cs typeface="Arial"/>
              </a:rPr>
              <a:t>a</a:t>
            </a:r>
            <a:r>
              <a:rPr lang="en-US" sz="2400" b="1" spc="0" dirty="0">
                <a:highlight>
                  <a:srgbClr val="FFFF00"/>
                </a:highlight>
                <a:latin typeface="Arial"/>
                <a:cs typeface="Arial"/>
              </a:rPr>
              <a:t>rning</a:t>
            </a:r>
            <a:r>
              <a:rPr lang="en-US" sz="2400" b="1" spc="-15" dirty="0">
                <a:highlight>
                  <a:srgbClr val="FFFF00"/>
                </a:highlight>
                <a:latin typeface="Arial"/>
                <a:cs typeface="Arial"/>
              </a:rPr>
              <a:t> </a:t>
            </a:r>
            <a:r>
              <a:rPr lang="en-US" sz="2400" b="1" spc="0" dirty="0">
                <a:highlight>
                  <a:srgbClr val="FFFF00"/>
                </a:highlight>
                <a:latin typeface="Arial"/>
                <a:cs typeface="Arial"/>
              </a:rPr>
              <a:t>t</a:t>
            </a:r>
            <a:r>
              <a:rPr lang="en-US" sz="2400" b="1" spc="-15" dirty="0">
                <a:highlight>
                  <a:srgbClr val="FFFF00"/>
                </a:highlight>
                <a:latin typeface="Arial"/>
                <a:cs typeface="Arial"/>
              </a:rPr>
              <a:t>h</a:t>
            </a:r>
            <a:r>
              <a:rPr lang="en-US" sz="2400" b="1" spc="0" dirty="0">
                <a:highlight>
                  <a:srgbClr val="FFFF00"/>
                </a:highlight>
                <a:latin typeface="Arial"/>
                <a:cs typeface="Arial"/>
              </a:rPr>
              <a:t>rou</a:t>
            </a:r>
            <a:r>
              <a:rPr lang="en-US" sz="2400" b="1" spc="-10" dirty="0">
                <a:highlight>
                  <a:srgbClr val="FFFF00"/>
                </a:highlight>
                <a:latin typeface="Arial"/>
                <a:cs typeface="Arial"/>
              </a:rPr>
              <a:t>g</a:t>
            </a:r>
            <a:r>
              <a:rPr lang="en-US" sz="2400" b="1" spc="0" dirty="0">
                <a:highlight>
                  <a:srgbClr val="FFFF00"/>
                </a:highlight>
                <a:latin typeface="Arial"/>
                <a:cs typeface="Arial"/>
              </a:rPr>
              <a:t>h the c</a:t>
            </a:r>
            <a:r>
              <a:rPr lang="en-US" sz="2400" b="1" spc="-5" dirty="0">
                <a:highlight>
                  <a:srgbClr val="FFFF00"/>
                </a:highlight>
                <a:latin typeface="Arial"/>
                <a:cs typeface="Arial"/>
              </a:rPr>
              <a:t>o</a:t>
            </a:r>
            <a:r>
              <a:rPr lang="en-US" sz="2400" b="1" spc="0" dirty="0">
                <a:highlight>
                  <a:srgbClr val="FFFF00"/>
                </a:highlight>
                <a:latin typeface="Arial"/>
                <a:cs typeface="Arial"/>
              </a:rPr>
              <a:t>n</a:t>
            </a:r>
            <a:r>
              <a:rPr lang="en-US" sz="2400" b="1" spc="-20" dirty="0">
                <a:highlight>
                  <a:srgbClr val="FFFF00"/>
                </a:highlight>
                <a:latin typeface="Arial"/>
                <a:cs typeface="Arial"/>
              </a:rPr>
              <a:t>s</a:t>
            </a:r>
            <a:r>
              <a:rPr lang="en-US" sz="2400" b="1" spc="0" dirty="0">
                <a:highlight>
                  <a:srgbClr val="FFFF00"/>
                </a:highlight>
                <a:latin typeface="Arial"/>
                <a:cs typeface="Arial"/>
              </a:rPr>
              <a:t>iste</a:t>
            </a:r>
            <a:r>
              <a:rPr lang="en-US" sz="2400" b="1" spc="-15" dirty="0">
                <a:highlight>
                  <a:srgbClr val="FFFF00"/>
                </a:highlight>
                <a:latin typeface="Arial"/>
                <a:cs typeface="Arial"/>
              </a:rPr>
              <a:t>n</a:t>
            </a:r>
            <a:r>
              <a:rPr lang="en-US" sz="2400" b="1" spc="0" dirty="0">
                <a:highlight>
                  <a:srgbClr val="FFFF00"/>
                </a:highlight>
                <a:latin typeface="Arial"/>
                <a:cs typeface="Arial"/>
              </a:rPr>
              <a:t>t im</a:t>
            </a:r>
            <a:r>
              <a:rPr lang="en-US" sz="2400" b="1" spc="-15" dirty="0">
                <a:highlight>
                  <a:srgbClr val="FFFF00"/>
                </a:highlight>
                <a:latin typeface="Arial"/>
                <a:cs typeface="Arial"/>
              </a:rPr>
              <a:t>p</a:t>
            </a:r>
            <a:r>
              <a:rPr lang="en-US" sz="2400" b="1" spc="0" dirty="0">
                <a:highlight>
                  <a:srgbClr val="FFFF00"/>
                </a:highlight>
                <a:latin typeface="Arial"/>
                <a:cs typeface="Arial"/>
              </a:rPr>
              <a:t>leme</a:t>
            </a:r>
            <a:r>
              <a:rPr lang="en-US" sz="2400" b="1" spc="-20" dirty="0">
                <a:highlight>
                  <a:srgbClr val="FFFF00"/>
                </a:highlight>
                <a:latin typeface="Arial"/>
                <a:cs typeface="Arial"/>
              </a:rPr>
              <a:t>n</a:t>
            </a:r>
            <a:r>
              <a:rPr lang="en-US" sz="2400" b="1" spc="0" dirty="0">
                <a:highlight>
                  <a:srgbClr val="FFFF00"/>
                </a:highlight>
                <a:latin typeface="Arial"/>
                <a:cs typeface="Arial"/>
              </a:rPr>
              <a:t>ta</a:t>
            </a:r>
            <a:r>
              <a:rPr lang="en-US" sz="2400" b="1" spc="-10" dirty="0">
                <a:highlight>
                  <a:srgbClr val="FFFF00"/>
                </a:highlight>
                <a:latin typeface="Arial"/>
                <a:cs typeface="Arial"/>
              </a:rPr>
              <a:t>t</a:t>
            </a:r>
            <a:r>
              <a:rPr lang="en-US" sz="2400" b="1" spc="0" dirty="0">
                <a:highlight>
                  <a:srgbClr val="FFFF00"/>
                </a:highlight>
                <a:latin typeface="Arial"/>
                <a:cs typeface="Arial"/>
              </a:rPr>
              <a:t>ion of</a:t>
            </a:r>
            <a:r>
              <a:rPr lang="en-US" sz="2400" b="1" spc="5" dirty="0">
                <a:highlight>
                  <a:srgbClr val="FFFF00"/>
                </a:highlight>
                <a:latin typeface="Arial"/>
                <a:cs typeface="Arial"/>
              </a:rPr>
              <a:t> </a:t>
            </a:r>
            <a:r>
              <a:rPr lang="en-US" sz="2400" b="1" spc="0" dirty="0">
                <a:highlight>
                  <a:srgbClr val="FFFF00"/>
                </a:highlight>
                <a:latin typeface="Arial"/>
                <a:cs typeface="Arial"/>
              </a:rPr>
              <a:t>p</a:t>
            </a:r>
            <a:r>
              <a:rPr lang="en-US" sz="2400" b="1" spc="-20" dirty="0">
                <a:highlight>
                  <a:srgbClr val="FFFF00"/>
                </a:highlight>
                <a:latin typeface="Arial"/>
                <a:cs typeface="Arial"/>
              </a:rPr>
              <a:t>o</a:t>
            </a:r>
            <a:r>
              <a:rPr lang="en-US" sz="2400" b="1" spc="0" dirty="0">
                <a:highlight>
                  <a:srgbClr val="FFFF00"/>
                </a:highlight>
                <a:latin typeface="Arial"/>
                <a:cs typeface="Arial"/>
              </a:rPr>
              <a:t>li</a:t>
            </a:r>
            <a:r>
              <a:rPr lang="en-US" sz="2400" b="1" spc="-15" dirty="0">
                <a:highlight>
                  <a:srgbClr val="FFFF00"/>
                </a:highlight>
                <a:latin typeface="Arial"/>
                <a:cs typeface="Arial"/>
              </a:rPr>
              <a:t>c</a:t>
            </a:r>
            <a:r>
              <a:rPr lang="en-US" sz="2400" b="1" spc="0" dirty="0">
                <a:highlight>
                  <a:srgbClr val="FFFF00"/>
                </a:highlight>
                <a:latin typeface="Arial"/>
                <a:cs typeface="Arial"/>
              </a:rPr>
              <a:t>ie</a:t>
            </a:r>
            <a:r>
              <a:rPr lang="en-US" sz="2400" b="1" spc="-5" dirty="0">
                <a:highlight>
                  <a:srgbClr val="FFFF00"/>
                </a:highlight>
                <a:latin typeface="Arial"/>
                <a:cs typeface="Arial"/>
              </a:rPr>
              <a:t>s</a:t>
            </a:r>
            <a:r>
              <a:rPr lang="en-US" sz="2400" b="1" spc="0" dirty="0">
                <a:highlight>
                  <a:srgbClr val="FFFF00"/>
                </a:highlight>
                <a:latin typeface="Arial"/>
                <a:cs typeface="Arial"/>
              </a:rPr>
              <a:t>, g</a:t>
            </a:r>
            <a:r>
              <a:rPr lang="en-US" sz="2400" b="1" spc="-10" dirty="0">
                <a:highlight>
                  <a:srgbClr val="FFFF00"/>
                </a:highlight>
                <a:latin typeface="Arial"/>
                <a:cs typeface="Arial"/>
              </a:rPr>
              <a:t>u</a:t>
            </a:r>
            <a:r>
              <a:rPr lang="en-US" sz="2400" b="1" spc="0" dirty="0">
                <a:highlight>
                  <a:srgbClr val="FFFF00"/>
                </a:highlight>
                <a:latin typeface="Arial"/>
                <a:cs typeface="Arial"/>
              </a:rPr>
              <a:t>id</a:t>
            </a:r>
            <a:r>
              <a:rPr lang="en-US" sz="2400" b="1" spc="-5" dirty="0">
                <a:highlight>
                  <a:srgbClr val="FFFF00"/>
                </a:highlight>
                <a:latin typeface="Arial"/>
                <a:cs typeface="Arial"/>
              </a:rPr>
              <a:t>e</a:t>
            </a:r>
            <a:r>
              <a:rPr lang="en-US" sz="2400" b="1" spc="-10" dirty="0">
                <a:highlight>
                  <a:srgbClr val="FFFF00"/>
                </a:highlight>
                <a:latin typeface="Arial"/>
                <a:cs typeface="Arial"/>
              </a:rPr>
              <a:t>l</a:t>
            </a:r>
            <a:r>
              <a:rPr lang="en-US" sz="2400" b="1" spc="0" dirty="0">
                <a:highlight>
                  <a:srgbClr val="FFFF00"/>
                </a:highlight>
                <a:latin typeface="Arial"/>
                <a:cs typeface="Arial"/>
              </a:rPr>
              <a:t>in</a:t>
            </a:r>
            <a:r>
              <a:rPr lang="en-US" sz="2400" b="1" spc="-5" dirty="0">
                <a:highlight>
                  <a:srgbClr val="FFFF00"/>
                </a:highlight>
                <a:latin typeface="Arial"/>
                <a:cs typeface="Arial"/>
              </a:rPr>
              <a:t>e</a:t>
            </a:r>
            <a:r>
              <a:rPr lang="en-US" sz="2400" b="1" spc="0" dirty="0">
                <a:highlight>
                  <a:srgbClr val="FFFF00"/>
                </a:highlight>
                <a:latin typeface="Arial"/>
                <a:cs typeface="Arial"/>
              </a:rPr>
              <a:t>s and pro</a:t>
            </a:r>
            <a:r>
              <a:rPr lang="en-US" sz="2400" b="1" spc="-5" dirty="0">
                <a:highlight>
                  <a:srgbClr val="FFFF00"/>
                </a:highlight>
                <a:latin typeface="Arial"/>
                <a:cs typeface="Arial"/>
              </a:rPr>
              <a:t>c</a:t>
            </a:r>
            <a:r>
              <a:rPr lang="en-US" sz="2400" b="1" spc="0" dirty="0">
                <a:highlight>
                  <a:srgbClr val="FFFF00"/>
                </a:highlight>
                <a:latin typeface="Arial"/>
                <a:cs typeface="Arial"/>
              </a:rPr>
              <a:t>e</a:t>
            </a:r>
            <a:r>
              <a:rPr lang="en-US" sz="2400" b="1" spc="-5" dirty="0">
                <a:highlight>
                  <a:srgbClr val="FFFF00"/>
                </a:highlight>
                <a:latin typeface="Arial"/>
                <a:cs typeface="Arial"/>
              </a:rPr>
              <a:t>d</a:t>
            </a:r>
            <a:r>
              <a:rPr lang="en-US" sz="2400" b="1" spc="0" dirty="0">
                <a:highlight>
                  <a:srgbClr val="FFFF00"/>
                </a:highlight>
                <a:latin typeface="Arial"/>
                <a:cs typeface="Arial"/>
              </a:rPr>
              <a:t>ures</a:t>
            </a:r>
            <a:endParaRPr lang="en-US" sz="2400" dirty="0">
              <a:highlight>
                <a:srgbClr val="FFFF00"/>
              </a:highlight>
              <a:latin typeface="Arial"/>
              <a:cs typeface="Arial"/>
            </a:endParaRPr>
          </a:p>
          <a:p>
            <a:pPr marL="12700"/>
            <a:endParaRPr lang="en-US" sz="1800" dirty="0">
              <a:latin typeface="Arial"/>
              <a:cs typeface="Arial"/>
            </a:endParaRPr>
          </a:p>
          <a:p>
            <a:pPr marL="12700"/>
            <a:endParaRPr dirty="0">
              <a:latin typeface="Arial"/>
              <a:cs typeface="Arial"/>
            </a:endParaRPr>
          </a:p>
        </p:txBody>
      </p:sp>
      <p:sp>
        <p:nvSpPr>
          <p:cNvPr id="8" name="object 8"/>
          <p:cNvSpPr txBox="1">
            <a:spLocks noGrp="1"/>
          </p:cNvSpPr>
          <p:nvPr>
            <p:ph type="sldNum" sz="quarter" idx="12"/>
          </p:nvPr>
        </p:nvSpPr>
        <p:spPr>
          <a:prstGeom prst="rect">
            <a:avLst/>
          </a:prstGeom>
        </p:spPr>
        <p:txBody>
          <a:bodyPr vert="horz" wrap="square" lIns="0" tIns="0" rIns="0" bIns="0" rtlCol="0">
            <a:noAutofit/>
          </a:bodyPr>
          <a:lstStyle/>
          <a:p>
            <a:pPr marL="38735"/>
            <a:r>
              <a:rPr sz="1000" spc="-10" dirty="0">
                <a:latin typeface="Arial"/>
                <a:cs typeface="Arial"/>
              </a:rPr>
              <a:t>7</a:t>
            </a:r>
            <a:endParaRPr sz="100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3828020575"/>
              </p:ext>
            </p:extLst>
          </p:nvPr>
        </p:nvGraphicFramePr>
        <p:xfrm>
          <a:off x="622299" y="1620256"/>
          <a:ext cx="18059401" cy="9022080"/>
        </p:xfrm>
        <a:graphic>
          <a:graphicData uri="http://schemas.openxmlformats.org/drawingml/2006/table">
            <a:tbl>
              <a:tblPr firstRow="1" bandRow="1">
                <a:tableStyleId>{2D5ABB26-0587-4C30-8999-92F81FD0307C}</a:tableStyleId>
              </a:tblPr>
              <a:tblGrid>
                <a:gridCol w="4123031">
                  <a:extLst>
                    <a:ext uri="{9D8B030D-6E8A-4147-A177-3AD203B41FA5}">
                      <a16:colId xmlns:a16="http://schemas.microsoft.com/office/drawing/2014/main" val="20001"/>
                    </a:ext>
                  </a:extLst>
                </a:gridCol>
                <a:gridCol w="1371850">
                  <a:extLst>
                    <a:ext uri="{9D8B030D-6E8A-4147-A177-3AD203B41FA5}">
                      <a16:colId xmlns:a16="http://schemas.microsoft.com/office/drawing/2014/main" val="20002"/>
                    </a:ext>
                  </a:extLst>
                </a:gridCol>
                <a:gridCol w="2511742">
                  <a:extLst>
                    <a:ext uri="{9D8B030D-6E8A-4147-A177-3AD203B41FA5}">
                      <a16:colId xmlns:a16="http://schemas.microsoft.com/office/drawing/2014/main" val="20003"/>
                    </a:ext>
                  </a:extLst>
                </a:gridCol>
                <a:gridCol w="2511187">
                  <a:extLst>
                    <a:ext uri="{9D8B030D-6E8A-4147-A177-3AD203B41FA5}">
                      <a16:colId xmlns:a16="http://schemas.microsoft.com/office/drawing/2014/main" val="20004"/>
                    </a:ext>
                  </a:extLst>
                </a:gridCol>
                <a:gridCol w="2515341">
                  <a:extLst>
                    <a:ext uri="{9D8B030D-6E8A-4147-A177-3AD203B41FA5}">
                      <a16:colId xmlns:a16="http://schemas.microsoft.com/office/drawing/2014/main" val="20005"/>
                    </a:ext>
                  </a:extLst>
                </a:gridCol>
                <a:gridCol w="2511189">
                  <a:extLst>
                    <a:ext uri="{9D8B030D-6E8A-4147-A177-3AD203B41FA5}">
                      <a16:colId xmlns:a16="http://schemas.microsoft.com/office/drawing/2014/main" val="20006"/>
                    </a:ext>
                  </a:extLst>
                </a:gridCol>
                <a:gridCol w="2515061">
                  <a:extLst>
                    <a:ext uri="{9D8B030D-6E8A-4147-A177-3AD203B41FA5}">
                      <a16:colId xmlns:a16="http://schemas.microsoft.com/office/drawing/2014/main" val="20007"/>
                    </a:ext>
                  </a:extLst>
                </a:gridCol>
              </a:tblGrid>
              <a:tr h="276340">
                <a:tc rowSpan="2">
                  <a:txBody>
                    <a:bodyPr/>
                    <a:lstStyle/>
                    <a:p>
                      <a:pPr marL="447040" marR="448945" indent="124460">
                        <a:lnSpc>
                          <a:spcPct val="100000"/>
                        </a:lnSpc>
                      </a:pPr>
                      <a:r>
                        <a:rPr sz="2800" b="1" dirty="0">
                          <a:latin typeface="Arial"/>
                          <a:cs typeface="Arial"/>
                        </a:rPr>
                        <a:t>M</a:t>
                      </a:r>
                      <a:r>
                        <a:rPr sz="2800" b="1" spc="-5" dirty="0">
                          <a:latin typeface="Arial"/>
                          <a:cs typeface="Arial"/>
                        </a:rPr>
                        <a:t>E</a:t>
                      </a:r>
                      <a:r>
                        <a:rPr sz="2800" b="1" spc="5" dirty="0">
                          <a:latin typeface="Arial"/>
                          <a:cs typeface="Arial"/>
                        </a:rPr>
                        <a:t>A</a:t>
                      </a:r>
                      <a:r>
                        <a:rPr sz="2800" b="1" spc="-10" dirty="0">
                          <a:latin typeface="Arial"/>
                          <a:cs typeface="Arial"/>
                        </a:rPr>
                        <a:t>N</a:t>
                      </a:r>
                      <a:r>
                        <a:rPr sz="2800" b="1" spc="0" dirty="0">
                          <a:latin typeface="Arial"/>
                          <a:cs typeface="Arial"/>
                        </a:rPr>
                        <a:t>S</a:t>
                      </a:r>
                      <a:r>
                        <a:rPr sz="2800" b="1" spc="-10" dirty="0">
                          <a:latin typeface="Arial"/>
                          <a:cs typeface="Arial"/>
                        </a:rPr>
                        <a:t> </a:t>
                      </a:r>
                      <a:r>
                        <a:rPr sz="2800" b="1" spc="0" dirty="0">
                          <a:latin typeface="Arial"/>
                          <a:cs typeface="Arial"/>
                        </a:rPr>
                        <a:t>OF </a:t>
                      </a:r>
                      <a:r>
                        <a:rPr sz="2800" b="1" spc="-5" dirty="0">
                          <a:latin typeface="Arial"/>
                          <a:cs typeface="Arial"/>
                        </a:rPr>
                        <a:t>VE</a:t>
                      </a:r>
                      <a:r>
                        <a:rPr sz="2800" b="1" spc="-10" dirty="0">
                          <a:latin typeface="Arial"/>
                          <a:cs typeface="Arial"/>
                        </a:rPr>
                        <a:t>R</a:t>
                      </a:r>
                      <a:r>
                        <a:rPr sz="2800" b="1" spc="0" dirty="0">
                          <a:latin typeface="Arial"/>
                          <a:cs typeface="Arial"/>
                        </a:rPr>
                        <a:t>IFIC</a:t>
                      </a:r>
                      <a:r>
                        <a:rPr sz="2800" b="1" spc="-10" dirty="0">
                          <a:latin typeface="Arial"/>
                          <a:cs typeface="Arial"/>
                        </a:rPr>
                        <a:t>A</a:t>
                      </a:r>
                      <a:r>
                        <a:rPr sz="2800" b="1" spc="0" dirty="0">
                          <a:latin typeface="Arial"/>
                          <a:cs typeface="Arial"/>
                        </a:rPr>
                        <a:t>TI</a:t>
                      </a:r>
                      <a:r>
                        <a:rPr sz="2800" b="1" spc="5" dirty="0">
                          <a:latin typeface="Arial"/>
                          <a:cs typeface="Arial"/>
                        </a:rPr>
                        <a:t>O</a:t>
                      </a:r>
                      <a:r>
                        <a:rPr sz="2800" b="1" spc="0" dirty="0">
                          <a:latin typeface="Arial"/>
                          <a:cs typeface="Arial"/>
                        </a:rPr>
                        <a:t>N</a:t>
                      </a:r>
                      <a:endParaRPr sz="2800" dirty="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rgbClr val="BCD6ED"/>
                    </a:solidFill>
                  </a:tcPr>
                </a:tc>
                <a:tc gridSpan="6">
                  <a:txBody>
                    <a:bodyPr/>
                    <a:lstStyle/>
                    <a:p>
                      <a:pPr marL="635" algn="ctr">
                        <a:lnSpc>
                          <a:spcPct val="100000"/>
                        </a:lnSpc>
                      </a:pPr>
                      <a:r>
                        <a:rPr sz="2800" b="1" spc="-5" dirty="0">
                          <a:latin typeface="Arial"/>
                          <a:cs typeface="Arial"/>
                        </a:rPr>
                        <a:t>PE</a:t>
                      </a:r>
                      <a:r>
                        <a:rPr sz="2800" b="1" spc="-10" dirty="0">
                          <a:latin typeface="Arial"/>
                          <a:cs typeface="Arial"/>
                        </a:rPr>
                        <a:t>R</a:t>
                      </a:r>
                      <a:r>
                        <a:rPr sz="2800" b="1" spc="0" dirty="0">
                          <a:latin typeface="Arial"/>
                          <a:cs typeface="Arial"/>
                        </a:rPr>
                        <a:t>FORM</a:t>
                      </a:r>
                      <a:r>
                        <a:rPr sz="2800" b="1" spc="5" dirty="0">
                          <a:latin typeface="Arial"/>
                          <a:cs typeface="Arial"/>
                        </a:rPr>
                        <a:t>A</a:t>
                      </a:r>
                      <a:r>
                        <a:rPr sz="2800" b="1" spc="-10" dirty="0">
                          <a:latin typeface="Arial"/>
                          <a:cs typeface="Arial"/>
                        </a:rPr>
                        <a:t>NC</a:t>
                      </a:r>
                      <a:r>
                        <a:rPr sz="2800" b="1" spc="0" dirty="0">
                          <a:latin typeface="Arial"/>
                          <a:cs typeface="Arial"/>
                        </a:rPr>
                        <a:t>E</a:t>
                      </a:r>
                      <a:r>
                        <a:rPr sz="2800" b="1" spc="-10" dirty="0">
                          <a:latin typeface="Arial"/>
                          <a:cs typeface="Arial"/>
                        </a:rPr>
                        <a:t> </a:t>
                      </a:r>
                      <a:r>
                        <a:rPr sz="2800" b="1" spc="0" dirty="0">
                          <a:latin typeface="Arial"/>
                          <a:cs typeface="Arial"/>
                        </a:rPr>
                        <a:t>I</a:t>
                      </a:r>
                      <a:r>
                        <a:rPr sz="2800" b="1" spc="-10" dirty="0">
                          <a:latin typeface="Arial"/>
                          <a:cs typeface="Arial"/>
                        </a:rPr>
                        <a:t>ND</a:t>
                      </a:r>
                      <a:r>
                        <a:rPr sz="2800" b="1" spc="0" dirty="0">
                          <a:latin typeface="Arial"/>
                          <a:cs typeface="Arial"/>
                        </a:rPr>
                        <a:t>I</a:t>
                      </a:r>
                      <a:r>
                        <a:rPr sz="2800" b="1" spc="-20" dirty="0">
                          <a:latin typeface="Arial"/>
                          <a:cs typeface="Arial"/>
                        </a:rPr>
                        <a:t>C</a:t>
                      </a:r>
                      <a:r>
                        <a:rPr sz="2800" b="1" spc="-10" dirty="0">
                          <a:latin typeface="Arial"/>
                          <a:cs typeface="Arial"/>
                        </a:rPr>
                        <a:t>A</a:t>
                      </a:r>
                      <a:r>
                        <a:rPr sz="2800" b="1" spc="5" dirty="0">
                          <a:latin typeface="Arial"/>
                          <a:cs typeface="Arial"/>
                        </a:rPr>
                        <a:t>T</a:t>
                      </a:r>
                      <a:r>
                        <a:rPr sz="2800" b="1" spc="0" dirty="0">
                          <a:latin typeface="Arial"/>
                          <a:cs typeface="Arial"/>
                        </a:rPr>
                        <a:t>OR</a:t>
                      </a:r>
                      <a:endParaRPr sz="28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829019">
                <a:tc vMerge="1">
                  <a:txBody>
                    <a:bodyPr/>
                    <a:lstStyle/>
                    <a:p>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L="167005">
                        <a:lnSpc>
                          <a:spcPct val="100000"/>
                        </a:lnSpc>
                      </a:pPr>
                      <a:r>
                        <a:rPr sz="2800" b="1" dirty="0">
                          <a:latin typeface="Arial"/>
                          <a:cs typeface="Arial"/>
                        </a:rPr>
                        <a:t>Q</a:t>
                      </a:r>
                      <a:r>
                        <a:rPr sz="2800" b="1" spc="-20" dirty="0">
                          <a:latin typeface="Arial"/>
                          <a:cs typeface="Arial"/>
                        </a:rPr>
                        <a:t>E</a:t>
                      </a:r>
                      <a:r>
                        <a:rPr sz="2800" b="1" spc="0" dirty="0">
                          <a:latin typeface="Arial"/>
                          <a:cs typeface="Arial"/>
                        </a:rPr>
                        <a:t>T</a:t>
                      </a:r>
                      <a:endParaRPr sz="2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7045" marR="159385" indent="-326390">
                        <a:lnSpc>
                          <a:spcPct val="100000"/>
                        </a:lnSpc>
                      </a:pPr>
                      <a:r>
                        <a:rPr sz="2800" b="1" dirty="0">
                          <a:latin typeface="Arial"/>
                          <a:cs typeface="Arial"/>
                        </a:rPr>
                        <a:t>Out</a:t>
                      </a:r>
                      <a:r>
                        <a:rPr sz="2800" b="1" spc="-15" dirty="0">
                          <a:latin typeface="Arial"/>
                          <a:cs typeface="Arial"/>
                        </a:rPr>
                        <a:t>s</a:t>
                      </a:r>
                      <a:r>
                        <a:rPr sz="2800" b="1" spc="0" dirty="0">
                          <a:latin typeface="Arial"/>
                          <a:cs typeface="Arial"/>
                        </a:rPr>
                        <a:t>ta</a:t>
                      </a:r>
                      <a:r>
                        <a:rPr sz="2800" b="1" spc="-5" dirty="0">
                          <a:latin typeface="Arial"/>
                          <a:cs typeface="Arial"/>
                        </a:rPr>
                        <a:t>n</a:t>
                      </a:r>
                      <a:r>
                        <a:rPr sz="2800" b="1" spc="0" dirty="0">
                          <a:latin typeface="Arial"/>
                          <a:cs typeface="Arial"/>
                        </a:rPr>
                        <a:t>ding (5)</a:t>
                      </a:r>
                      <a:endParaRPr sz="28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171450" marR="171450" indent="-1905" algn="ctr">
                        <a:lnSpc>
                          <a:spcPct val="100000"/>
                        </a:lnSpc>
                      </a:pPr>
                      <a:r>
                        <a:rPr sz="2800" b="1" spc="-5" dirty="0">
                          <a:latin typeface="Arial"/>
                          <a:cs typeface="Arial"/>
                        </a:rPr>
                        <a:t>V</a:t>
                      </a:r>
                      <a:r>
                        <a:rPr sz="2800" b="1" spc="0" dirty="0">
                          <a:latin typeface="Arial"/>
                          <a:cs typeface="Arial"/>
                        </a:rPr>
                        <a:t>ery </a:t>
                      </a: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(4)</a:t>
                      </a:r>
                      <a:endParaRPr sz="2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7045" marR="173355" indent="-315595">
                        <a:lnSpc>
                          <a:spcPct val="100000"/>
                        </a:lnSpc>
                      </a:pP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(3)</a:t>
                      </a:r>
                      <a:endParaRPr sz="2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7045" marR="85725" indent="-401320">
                        <a:lnSpc>
                          <a:spcPct val="100000"/>
                        </a:lnSpc>
                      </a:pPr>
                      <a:r>
                        <a:rPr sz="2800" b="1" spc="-10" dirty="0">
                          <a:latin typeface="Arial"/>
                          <a:cs typeface="Arial"/>
                        </a:rPr>
                        <a:t>U</a:t>
                      </a:r>
                      <a:r>
                        <a:rPr sz="2800" b="1" spc="0" dirty="0">
                          <a:latin typeface="Arial"/>
                          <a:cs typeface="Arial"/>
                        </a:rPr>
                        <a:t>n</a:t>
                      </a: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(2)</a:t>
                      </a:r>
                      <a:endParaRPr sz="28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13384" marR="414020" algn="ctr">
                        <a:lnSpc>
                          <a:spcPct val="100000"/>
                        </a:lnSpc>
                      </a:pPr>
                      <a:r>
                        <a:rPr sz="2800" b="1" spc="-5" dirty="0">
                          <a:latin typeface="Arial"/>
                          <a:cs typeface="Arial"/>
                        </a:rPr>
                        <a:t>P</a:t>
                      </a:r>
                      <a:r>
                        <a:rPr sz="2800" b="1" spc="0" dirty="0">
                          <a:latin typeface="Arial"/>
                          <a:cs typeface="Arial"/>
                        </a:rPr>
                        <a:t>o</a:t>
                      </a:r>
                      <a:r>
                        <a:rPr sz="2800" b="1" spc="-10" dirty="0">
                          <a:latin typeface="Arial"/>
                          <a:cs typeface="Arial"/>
                        </a:rPr>
                        <a:t>o</a:t>
                      </a:r>
                      <a:r>
                        <a:rPr sz="2800" b="1" spc="0" dirty="0">
                          <a:latin typeface="Arial"/>
                          <a:cs typeface="Arial"/>
                        </a:rPr>
                        <a:t>r (1)</a:t>
                      </a:r>
                      <a:endParaRPr sz="28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extLst>
                  <a:ext uri="{0D108BD9-81ED-4DB2-BD59-A6C34878D82A}">
                    <a16:rowId xmlns:a16="http://schemas.microsoft.com/office/drawing/2014/main" val="10001"/>
                  </a:ext>
                </a:extLst>
              </a:tr>
              <a:tr h="5447841">
                <a:tc>
                  <a:txBody>
                    <a:bodyPr/>
                    <a:lstStyle/>
                    <a:p>
                      <a:pPr marL="64769" marR="313690" algn="just">
                        <a:lnSpc>
                          <a:spcPct val="100000"/>
                        </a:lnSpc>
                      </a:pPr>
                      <a:r>
                        <a:rPr sz="2400" b="1" dirty="0">
                          <a:latin typeface="Arial"/>
                          <a:cs typeface="Arial"/>
                        </a:rPr>
                        <a:t>C</a:t>
                      </a:r>
                      <a:r>
                        <a:rPr sz="2400" b="1" spc="-10" dirty="0">
                          <a:latin typeface="Arial"/>
                          <a:cs typeface="Arial"/>
                        </a:rPr>
                        <a:t>l</a:t>
                      </a:r>
                      <a:r>
                        <a:rPr sz="2400" b="1" spc="0" dirty="0">
                          <a:latin typeface="Arial"/>
                          <a:cs typeface="Arial"/>
                        </a:rPr>
                        <a:t>ass</a:t>
                      </a:r>
                      <a:r>
                        <a:rPr sz="2400" b="1" spc="-15" dirty="0">
                          <a:latin typeface="Arial"/>
                          <a:cs typeface="Arial"/>
                        </a:rPr>
                        <a:t>r</a:t>
                      </a:r>
                      <a:r>
                        <a:rPr sz="2400" b="1" spc="-10" dirty="0">
                          <a:latin typeface="Arial"/>
                          <a:cs typeface="Arial"/>
                        </a:rPr>
                        <a:t>o</a:t>
                      </a:r>
                      <a:r>
                        <a:rPr sz="2400" b="1" spc="0" dirty="0">
                          <a:latin typeface="Arial"/>
                          <a:cs typeface="Arial"/>
                        </a:rPr>
                        <a:t>om</a:t>
                      </a:r>
                      <a:r>
                        <a:rPr sz="2400" b="1" spc="-5" dirty="0">
                          <a:latin typeface="Arial"/>
                          <a:cs typeface="Arial"/>
                        </a:rPr>
                        <a:t> </a:t>
                      </a:r>
                      <a:r>
                        <a:rPr sz="2400" b="1" spc="-10" dirty="0">
                          <a:latin typeface="Arial"/>
                          <a:cs typeface="Arial"/>
                        </a:rPr>
                        <a:t>O</a:t>
                      </a:r>
                      <a:r>
                        <a:rPr sz="2400" b="1" spc="0" dirty="0">
                          <a:latin typeface="Arial"/>
                          <a:cs typeface="Arial"/>
                        </a:rPr>
                        <a:t>b</a:t>
                      </a:r>
                      <a:r>
                        <a:rPr sz="2400" b="1" spc="-10" dirty="0">
                          <a:latin typeface="Arial"/>
                          <a:cs typeface="Arial"/>
                        </a:rPr>
                        <a:t>s</a:t>
                      </a:r>
                      <a:r>
                        <a:rPr sz="2400" b="1" spc="0" dirty="0">
                          <a:latin typeface="Arial"/>
                          <a:cs typeface="Arial"/>
                        </a:rPr>
                        <a:t>erva</a:t>
                      </a:r>
                      <a:r>
                        <a:rPr sz="2400" b="1" spc="-5" dirty="0">
                          <a:latin typeface="Arial"/>
                          <a:cs typeface="Arial"/>
                        </a:rPr>
                        <a:t>t</a:t>
                      </a:r>
                      <a:r>
                        <a:rPr sz="2400" b="1" spc="-10" dirty="0">
                          <a:latin typeface="Arial"/>
                          <a:cs typeface="Arial"/>
                        </a:rPr>
                        <a:t>io</a:t>
                      </a:r>
                      <a:r>
                        <a:rPr sz="2400" b="1" spc="0" dirty="0">
                          <a:latin typeface="Arial"/>
                          <a:cs typeface="Arial"/>
                        </a:rPr>
                        <a:t>n T</a:t>
                      </a:r>
                      <a:r>
                        <a:rPr sz="2400" b="1" spc="-10" dirty="0">
                          <a:latin typeface="Arial"/>
                          <a:cs typeface="Arial"/>
                        </a:rPr>
                        <a:t>o</a:t>
                      </a:r>
                      <a:r>
                        <a:rPr sz="2400" b="1" spc="0" dirty="0">
                          <a:latin typeface="Arial"/>
                          <a:cs typeface="Arial"/>
                        </a:rPr>
                        <a:t>ol</a:t>
                      </a:r>
                      <a:r>
                        <a:rPr sz="2400" b="1" spc="-10" dirty="0">
                          <a:latin typeface="Arial"/>
                          <a:cs typeface="Arial"/>
                        </a:rPr>
                        <a:t> </a:t>
                      </a:r>
                      <a:r>
                        <a:rPr sz="2400" b="1" spc="-5" dirty="0">
                          <a:latin typeface="Arial"/>
                          <a:cs typeface="Arial"/>
                        </a:rPr>
                        <a:t>(</a:t>
                      </a:r>
                      <a:r>
                        <a:rPr sz="2400" b="1" spc="0" dirty="0">
                          <a:latin typeface="Arial"/>
                          <a:cs typeface="Arial"/>
                        </a:rPr>
                        <a:t>C</a:t>
                      </a:r>
                      <a:r>
                        <a:rPr sz="2400" b="1" spc="-20" dirty="0">
                          <a:latin typeface="Arial"/>
                          <a:cs typeface="Arial"/>
                        </a:rPr>
                        <a:t>O</a:t>
                      </a:r>
                      <a:r>
                        <a:rPr sz="2400" b="1" spc="10" dirty="0">
                          <a:latin typeface="Arial"/>
                          <a:cs typeface="Arial"/>
                        </a:rPr>
                        <a:t>T</a:t>
                      </a:r>
                      <a:r>
                        <a:rPr sz="2400" b="1" spc="0" dirty="0">
                          <a:latin typeface="Arial"/>
                          <a:cs typeface="Arial"/>
                        </a:rPr>
                        <a:t>)</a:t>
                      </a:r>
                      <a:r>
                        <a:rPr sz="2400" b="1" spc="-10" dirty="0">
                          <a:latin typeface="Arial"/>
                          <a:cs typeface="Arial"/>
                        </a:rPr>
                        <a:t> </a:t>
                      </a:r>
                      <a:r>
                        <a:rPr sz="2400" b="1" spc="0" dirty="0">
                          <a:latin typeface="Arial"/>
                          <a:cs typeface="Arial"/>
                        </a:rPr>
                        <a:t>ra</a:t>
                      </a:r>
                      <a:r>
                        <a:rPr sz="2400" b="1" spc="-10" dirty="0">
                          <a:latin typeface="Arial"/>
                          <a:cs typeface="Arial"/>
                        </a:rPr>
                        <a:t>tin</a:t>
                      </a:r>
                      <a:r>
                        <a:rPr sz="2400" b="1" spc="0" dirty="0">
                          <a:latin typeface="Arial"/>
                          <a:cs typeface="Arial"/>
                        </a:rPr>
                        <a:t>g s</a:t>
                      </a:r>
                      <a:r>
                        <a:rPr sz="2400" b="1" spc="-15" dirty="0">
                          <a:latin typeface="Arial"/>
                          <a:cs typeface="Arial"/>
                        </a:rPr>
                        <a:t>h</a:t>
                      </a:r>
                      <a:r>
                        <a:rPr sz="2400" b="1" spc="0" dirty="0">
                          <a:latin typeface="Arial"/>
                          <a:cs typeface="Arial"/>
                        </a:rPr>
                        <a:t>eet </a:t>
                      </a:r>
                      <a:r>
                        <a:rPr sz="2400" spc="-10" dirty="0">
                          <a:latin typeface="Arial"/>
                          <a:cs typeface="Arial"/>
                        </a:rPr>
                        <a:t>f</a:t>
                      </a:r>
                      <a:r>
                        <a:rPr sz="2400" spc="-5" dirty="0">
                          <a:latin typeface="Arial"/>
                          <a:cs typeface="Arial"/>
                        </a:rPr>
                        <a:t>r</a:t>
                      </a:r>
                      <a:r>
                        <a:rPr sz="2400" spc="0" dirty="0">
                          <a:latin typeface="Arial"/>
                          <a:cs typeface="Arial"/>
                        </a:rPr>
                        <a:t>om</a:t>
                      </a:r>
                      <a:endParaRPr sz="2400" dirty="0">
                        <a:latin typeface="Arial"/>
                        <a:cs typeface="Arial"/>
                      </a:endParaRPr>
                    </a:p>
                    <a:p>
                      <a:pPr marL="293370" indent="-228600">
                        <a:lnSpc>
                          <a:spcPct val="100000"/>
                        </a:lnSpc>
                        <a:buFont typeface="Arial"/>
                        <a:buAutoNum type="arabicPeriod"/>
                        <a:tabLst>
                          <a:tab pos="293370" algn="l"/>
                        </a:tabLst>
                      </a:pPr>
                      <a:r>
                        <a:rPr sz="2400" spc="0" dirty="0">
                          <a:latin typeface="Arial"/>
                          <a:cs typeface="Arial"/>
                        </a:rPr>
                        <a:t>an</a:t>
                      </a:r>
                      <a:r>
                        <a:rPr sz="2400" spc="-5" dirty="0">
                          <a:latin typeface="Arial"/>
                          <a:cs typeface="Arial"/>
                        </a:rPr>
                        <a:t> </a:t>
                      </a:r>
                      <a:r>
                        <a:rPr sz="2400" spc="0" dirty="0">
                          <a:latin typeface="Arial"/>
                          <a:cs typeface="Arial"/>
                        </a:rPr>
                        <a:t>ob</a:t>
                      </a:r>
                      <a:r>
                        <a:rPr sz="2400" spc="-15" dirty="0">
                          <a:latin typeface="Arial"/>
                          <a:cs typeface="Arial"/>
                        </a:rPr>
                        <a:t>s</a:t>
                      </a:r>
                      <a:r>
                        <a:rPr sz="2400" spc="0" dirty="0">
                          <a:latin typeface="Arial"/>
                          <a:cs typeface="Arial"/>
                        </a:rPr>
                        <a:t>erva</a:t>
                      </a:r>
                      <a:r>
                        <a:rPr sz="2400" spc="-10" dirty="0">
                          <a:latin typeface="Arial"/>
                          <a:cs typeface="Arial"/>
                        </a:rPr>
                        <a:t>ti</a:t>
                      </a:r>
                      <a:r>
                        <a:rPr sz="2400" spc="0" dirty="0">
                          <a:latin typeface="Arial"/>
                          <a:cs typeface="Arial"/>
                        </a:rPr>
                        <a:t>on</a:t>
                      </a:r>
                      <a:r>
                        <a:rPr sz="2400" spc="-5" dirty="0">
                          <a:latin typeface="Arial"/>
                          <a:cs typeface="Arial"/>
                        </a:rPr>
                        <a:t> </a:t>
                      </a:r>
                      <a:r>
                        <a:rPr sz="2400" spc="0" dirty="0">
                          <a:latin typeface="Arial"/>
                          <a:cs typeface="Arial"/>
                        </a:rPr>
                        <a:t>of</a:t>
                      </a:r>
                      <a:endParaRPr sz="2400" dirty="0">
                        <a:latin typeface="Arial"/>
                        <a:cs typeface="Arial"/>
                      </a:endParaRPr>
                    </a:p>
                    <a:p>
                      <a:pPr marL="293370">
                        <a:lnSpc>
                          <a:spcPct val="100000"/>
                        </a:lnSpc>
                      </a:pPr>
                      <a:r>
                        <a:rPr sz="2400" dirty="0">
                          <a:latin typeface="Arial"/>
                          <a:cs typeface="Arial"/>
                        </a:rPr>
                        <a:t>synch</a:t>
                      </a:r>
                      <a:r>
                        <a:rPr sz="2400" spc="-15" dirty="0">
                          <a:latin typeface="Arial"/>
                          <a:cs typeface="Arial"/>
                        </a:rPr>
                        <a:t>r</a:t>
                      </a:r>
                      <a:r>
                        <a:rPr sz="2400" spc="0" dirty="0">
                          <a:latin typeface="Arial"/>
                          <a:cs typeface="Arial"/>
                        </a:rPr>
                        <a:t>on</a:t>
                      </a:r>
                      <a:r>
                        <a:rPr sz="2400" spc="-10" dirty="0">
                          <a:latin typeface="Arial"/>
                          <a:cs typeface="Arial"/>
                        </a:rPr>
                        <a:t>o</a:t>
                      </a:r>
                      <a:r>
                        <a:rPr sz="2400" spc="0" dirty="0">
                          <a:latin typeface="Arial"/>
                          <a:cs typeface="Arial"/>
                        </a:rPr>
                        <a:t>us</a:t>
                      </a:r>
                      <a:endParaRPr sz="2400" dirty="0">
                        <a:latin typeface="Arial"/>
                        <a:cs typeface="Arial"/>
                      </a:endParaRPr>
                    </a:p>
                    <a:p>
                      <a:pPr marL="293370" marR="128270">
                        <a:lnSpc>
                          <a:spcPct val="100000"/>
                        </a:lnSpc>
                        <a:spcBef>
                          <a:spcPts val="10"/>
                        </a:spcBef>
                      </a:pPr>
                      <a:r>
                        <a:rPr sz="2400" spc="-10" dirty="0">
                          <a:latin typeface="Arial"/>
                          <a:cs typeface="Arial"/>
                        </a:rPr>
                        <a:t>t</a:t>
                      </a:r>
                      <a:r>
                        <a:rPr sz="2400" spc="0" dirty="0">
                          <a:latin typeface="Arial"/>
                          <a:cs typeface="Arial"/>
                        </a:rPr>
                        <a:t>each</a:t>
                      </a:r>
                      <a:r>
                        <a:rPr sz="2400" spc="-5" dirty="0">
                          <a:latin typeface="Arial"/>
                          <a:cs typeface="Arial"/>
                        </a:rPr>
                        <a:t>i</a:t>
                      </a:r>
                      <a:r>
                        <a:rPr sz="2400" spc="0" dirty="0">
                          <a:latin typeface="Arial"/>
                          <a:cs typeface="Arial"/>
                        </a:rPr>
                        <a:t>ng</a:t>
                      </a:r>
                      <a:r>
                        <a:rPr sz="2400" spc="-5" dirty="0">
                          <a:latin typeface="Arial"/>
                          <a:cs typeface="Arial"/>
                        </a:rPr>
                        <a:t> (</a:t>
                      </a:r>
                      <a:r>
                        <a:rPr sz="2400" spc="-10" dirty="0">
                          <a:latin typeface="Arial"/>
                          <a:cs typeface="Arial"/>
                        </a:rPr>
                        <a:t>li</a:t>
                      </a:r>
                      <a:r>
                        <a:rPr sz="2400" spc="5" dirty="0">
                          <a:latin typeface="Arial"/>
                          <a:cs typeface="Arial"/>
                        </a:rPr>
                        <a:t>m</a:t>
                      </a:r>
                      <a:r>
                        <a:rPr sz="2400" spc="0" dirty="0">
                          <a:latin typeface="Arial"/>
                          <a:cs typeface="Arial"/>
                        </a:rPr>
                        <a:t>i</a:t>
                      </a:r>
                      <a:r>
                        <a:rPr sz="2400" spc="-20" dirty="0">
                          <a:latin typeface="Arial"/>
                          <a:cs typeface="Arial"/>
                        </a:rPr>
                        <a:t>t</a:t>
                      </a:r>
                      <a:r>
                        <a:rPr sz="2400" spc="0" dirty="0">
                          <a:latin typeface="Arial"/>
                          <a:cs typeface="Arial"/>
                        </a:rPr>
                        <a:t>ed</a:t>
                      </a:r>
                      <a:r>
                        <a:rPr sz="2400" spc="-5" dirty="0">
                          <a:latin typeface="Arial"/>
                          <a:cs typeface="Arial"/>
                        </a:rPr>
                        <a:t> </a:t>
                      </a:r>
                      <a:r>
                        <a:rPr sz="2400" spc="-10" dirty="0">
                          <a:latin typeface="Arial"/>
                          <a:cs typeface="Arial"/>
                        </a:rPr>
                        <a:t>f</a:t>
                      </a:r>
                      <a:r>
                        <a:rPr sz="2400" spc="0" dirty="0">
                          <a:latin typeface="Arial"/>
                          <a:cs typeface="Arial"/>
                        </a:rPr>
                        <a:t>ac</a:t>
                      </a:r>
                      <a:r>
                        <a:rPr sz="2400" spc="5" dirty="0">
                          <a:latin typeface="Arial"/>
                          <a:cs typeface="Arial"/>
                        </a:rPr>
                        <a:t>e</a:t>
                      </a:r>
                      <a:r>
                        <a:rPr sz="2400" spc="-5" dirty="0">
                          <a:latin typeface="Arial"/>
                          <a:cs typeface="Arial"/>
                        </a:rPr>
                        <a:t>-</a:t>
                      </a:r>
                      <a:r>
                        <a:rPr sz="2400" spc="-10" dirty="0">
                          <a:latin typeface="Arial"/>
                          <a:cs typeface="Arial"/>
                        </a:rPr>
                        <a:t>t</a:t>
                      </a:r>
                      <a:r>
                        <a:rPr sz="2400" spc="0" dirty="0">
                          <a:latin typeface="Arial"/>
                          <a:cs typeface="Arial"/>
                        </a:rPr>
                        <a:t>o- </a:t>
                      </a:r>
                      <a:r>
                        <a:rPr sz="2400" spc="-10" dirty="0">
                          <a:latin typeface="Arial"/>
                          <a:cs typeface="Arial"/>
                        </a:rPr>
                        <a:t>f</a:t>
                      </a:r>
                      <a:r>
                        <a:rPr sz="2400" spc="0" dirty="0">
                          <a:latin typeface="Arial"/>
                          <a:cs typeface="Arial"/>
                        </a:rPr>
                        <a:t>ace</a:t>
                      </a:r>
                      <a:r>
                        <a:rPr sz="2400" spc="-5" dirty="0">
                          <a:latin typeface="Arial"/>
                          <a:cs typeface="Arial"/>
                        </a:rPr>
                        <a:t> </a:t>
                      </a:r>
                      <a:r>
                        <a:rPr sz="2400" spc="-10" dirty="0">
                          <a:latin typeface="Arial"/>
                          <a:cs typeface="Arial"/>
                        </a:rPr>
                        <a:t>t</a:t>
                      </a:r>
                      <a:r>
                        <a:rPr sz="2400" spc="0" dirty="0">
                          <a:latin typeface="Arial"/>
                          <a:cs typeface="Arial"/>
                        </a:rPr>
                        <a:t>eac</a:t>
                      </a:r>
                      <a:r>
                        <a:rPr sz="2400" spc="-10" dirty="0">
                          <a:latin typeface="Arial"/>
                          <a:cs typeface="Arial"/>
                        </a:rPr>
                        <a:t>h</a:t>
                      </a:r>
                      <a:r>
                        <a:rPr sz="2400" spc="0" dirty="0">
                          <a:latin typeface="Arial"/>
                          <a:cs typeface="Arial"/>
                        </a:rPr>
                        <a:t>ing,</a:t>
                      </a:r>
                      <a:r>
                        <a:rPr sz="2400" spc="-10" dirty="0">
                          <a:latin typeface="Arial"/>
                          <a:cs typeface="Arial"/>
                        </a:rPr>
                        <a:t> </a:t>
                      </a:r>
                      <a:r>
                        <a:rPr sz="2400" spc="0" dirty="0">
                          <a:latin typeface="Arial"/>
                          <a:cs typeface="Arial"/>
                        </a:rPr>
                        <a:t>o</a:t>
                      </a:r>
                      <a:r>
                        <a:rPr sz="2400" spc="-15" dirty="0">
                          <a:latin typeface="Arial"/>
                          <a:cs typeface="Arial"/>
                        </a:rPr>
                        <a:t>n</a:t>
                      </a:r>
                      <a:r>
                        <a:rPr sz="2400" spc="-10" dirty="0">
                          <a:latin typeface="Arial"/>
                          <a:cs typeface="Arial"/>
                        </a:rPr>
                        <a:t>l</a:t>
                      </a:r>
                      <a:r>
                        <a:rPr sz="2400" spc="0" dirty="0">
                          <a:latin typeface="Arial"/>
                          <a:cs typeface="Arial"/>
                        </a:rPr>
                        <a:t>ine </a:t>
                      </a:r>
                      <a:r>
                        <a:rPr sz="2400" spc="-10" dirty="0">
                          <a:latin typeface="Arial"/>
                          <a:cs typeface="Arial"/>
                        </a:rPr>
                        <a:t>t</a:t>
                      </a:r>
                      <a:r>
                        <a:rPr sz="2400" spc="0" dirty="0">
                          <a:latin typeface="Arial"/>
                          <a:cs typeface="Arial"/>
                        </a:rPr>
                        <a:t>each</a:t>
                      </a:r>
                      <a:r>
                        <a:rPr sz="2400" spc="-5" dirty="0">
                          <a:latin typeface="Arial"/>
                          <a:cs typeface="Arial"/>
                        </a:rPr>
                        <a:t>i</a:t>
                      </a:r>
                      <a:r>
                        <a:rPr sz="2400" spc="0" dirty="0">
                          <a:latin typeface="Arial"/>
                          <a:cs typeface="Arial"/>
                        </a:rPr>
                        <a:t>ng,</a:t>
                      </a:r>
                      <a:r>
                        <a:rPr sz="2400" spc="-10" dirty="0">
                          <a:latin typeface="Arial"/>
                          <a:cs typeface="Arial"/>
                        </a:rPr>
                        <a:t> </a:t>
                      </a:r>
                      <a:r>
                        <a:rPr sz="2400" spc="0" dirty="0">
                          <a:latin typeface="Arial"/>
                          <a:cs typeface="Arial"/>
                        </a:rPr>
                        <a:t>or</a:t>
                      </a:r>
                      <a:r>
                        <a:rPr sz="2400" spc="-10" dirty="0">
                          <a:latin typeface="Arial"/>
                          <a:cs typeface="Arial"/>
                        </a:rPr>
                        <a:t> t</a:t>
                      </a:r>
                      <a:r>
                        <a:rPr sz="2400" spc="0" dirty="0">
                          <a:latin typeface="Arial"/>
                          <a:cs typeface="Arial"/>
                        </a:rPr>
                        <a:t>wo</a:t>
                      </a:r>
                      <a:r>
                        <a:rPr sz="2400" spc="-20" dirty="0">
                          <a:latin typeface="Arial"/>
                          <a:cs typeface="Arial"/>
                        </a:rPr>
                        <a:t>-</a:t>
                      </a:r>
                      <a:r>
                        <a:rPr sz="2400" spc="0" dirty="0">
                          <a:latin typeface="Arial"/>
                          <a:cs typeface="Arial"/>
                        </a:rPr>
                        <a:t>way </a:t>
                      </a:r>
                      <a:r>
                        <a:rPr sz="2400" spc="-5" dirty="0">
                          <a:latin typeface="Arial"/>
                          <a:cs typeface="Arial"/>
                        </a:rPr>
                        <a:t>r</a:t>
                      </a:r>
                      <a:r>
                        <a:rPr sz="2400" spc="0" dirty="0">
                          <a:latin typeface="Arial"/>
                          <a:cs typeface="Arial"/>
                        </a:rPr>
                        <a:t>ad</a:t>
                      </a:r>
                      <a:r>
                        <a:rPr sz="2400" spc="5" dirty="0">
                          <a:latin typeface="Arial"/>
                          <a:cs typeface="Arial"/>
                        </a:rPr>
                        <a:t>i</a:t>
                      </a:r>
                      <a:r>
                        <a:rPr sz="2400" spc="0" dirty="0">
                          <a:latin typeface="Arial"/>
                          <a:cs typeface="Arial"/>
                        </a:rPr>
                        <a:t>o</a:t>
                      </a:r>
                      <a:r>
                        <a:rPr sz="2400" spc="-20" dirty="0">
                          <a:latin typeface="Arial"/>
                          <a:cs typeface="Arial"/>
                        </a:rPr>
                        <a:t> </a:t>
                      </a:r>
                      <a:r>
                        <a:rPr sz="2400" spc="0" dirty="0">
                          <a:latin typeface="Arial"/>
                          <a:cs typeface="Arial"/>
                        </a:rPr>
                        <a:t>ins</a:t>
                      </a:r>
                      <a:r>
                        <a:rPr sz="2400" spc="-5" dirty="0">
                          <a:latin typeface="Arial"/>
                          <a:cs typeface="Arial"/>
                        </a:rPr>
                        <a:t>tr</a:t>
                      </a:r>
                      <a:r>
                        <a:rPr sz="2400" spc="0" dirty="0">
                          <a:latin typeface="Arial"/>
                          <a:cs typeface="Arial"/>
                        </a:rPr>
                        <a:t>uc</a:t>
                      </a:r>
                      <a:r>
                        <a:rPr sz="2400" spc="-20" dirty="0">
                          <a:latin typeface="Arial"/>
                          <a:cs typeface="Arial"/>
                        </a:rPr>
                        <a:t>t</a:t>
                      </a:r>
                      <a:r>
                        <a:rPr sz="2400" spc="0" dirty="0">
                          <a:latin typeface="Arial"/>
                          <a:cs typeface="Arial"/>
                        </a:rPr>
                        <a:t>ion)</a:t>
                      </a:r>
                      <a:endParaRPr sz="2400" dirty="0">
                        <a:latin typeface="Arial"/>
                        <a:cs typeface="Arial"/>
                      </a:endParaRPr>
                    </a:p>
                    <a:p>
                      <a:pPr marL="293370" marR="91440" indent="-228600">
                        <a:lnSpc>
                          <a:spcPct val="100000"/>
                        </a:lnSpc>
                        <a:spcBef>
                          <a:spcPts val="5"/>
                        </a:spcBef>
                        <a:buFont typeface="Arial"/>
                        <a:buAutoNum type="arabicPeriod" startAt="2"/>
                        <a:tabLst>
                          <a:tab pos="293370" algn="l"/>
                        </a:tabLst>
                      </a:pPr>
                      <a:r>
                        <a:rPr sz="2400" i="1" spc="0" dirty="0">
                          <a:latin typeface="Arial"/>
                          <a:cs typeface="Arial"/>
                        </a:rPr>
                        <a:t>if</a:t>
                      </a:r>
                      <a:r>
                        <a:rPr sz="2400" i="1" spc="-10" dirty="0">
                          <a:latin typeface="Arial"/>
                          <a:cs typeface="Arial"/>
                        </a:rPr>
                        <a:t> </a:t>
                      </a:r>
                      <a:r>
                        <a:rPr sz="2400" i="1" spc="0" dirty="0">
                          <a:latin typeface="Arial"/>
                          <a:cs typeface="Arial"/>
                        </a:rPr>
                        <a:t>op</a:t>
                      </a:r>
                      <a:r>
                        <a:rPr sz="2400" i="1" spc="-5" dirty="0">
                          <a:latin typeface="Arial"/>
                          <a:cs typeface="Arial"/>
                        </a:rPr>
                        <a:t>t</a:t>
                      </a:r>
                      <a:r>
                        <a:rPr sz="2400" i="1" spc="0" dirty="0">
                          <a:latin typeface="Arial"/>
                          <a:cs typeface="Arial"/>
                        </a:rPr>
                        <a:t>i</a:t>
                      </a:r>
                      <a:r>
                        <a:rPr sz="2400" i="1" spc="-15" dirty="0">
                          <a:latin typeface="Arial"/>
                          <a:cs typeface="Arial"/>
                        </a:rPr>
                        <a:t>o</a:t>
                      </a:r>
                      <a:r>
                        <a:rPr sz="2400" i="1" spc="0" dirty="0">
                          <a:latin typeface="Arial"/>
                          <a:cs typeface="Arial"/>
                        </a:rPr>
                        <a:t>n</a:t>
                      </a:r>
                      <a:r>
                        <a:rPr sz="2400" i="1" spc="-5" dirty="0">
                          <a:latin typeface="Arial"/>
                          <a:cs typeface="Arial"/>
                        </a:rPr>
                        <a:t> </a:t>
                      </a:r>
                      <a:r>
                        <a:rPr sz="2400" i="1" spc="0" dirty="0">
                          <a:latin typeface="Arial"/>
                          <a:cs typeface="Arial"/>
                        </a:rPr>
                        <a:t>1</a:t>
                      </a:r>
                      <a:r>
                        <a:rPr sz="2400" i="1" spc="-5" dirty="0">
                          <a:latin typeface="Arial"/>
                          <a:cs typeface="Arial"/>
                        </a:rPr>
                        <a:t> </a:t>
                      </a:r>
                      <a:r>
                        <a:rPr sz="2400" i="1" spc="0" dirty="0">
                          <a:latin typeface="Arial"/>
                          <a:cs typeface="Arial"/>
                        </a:rPr>
                        <a:t>is</a:t>
                      </a:r>
                      <a:r>
                        <a:rPr sz="2400" i="1" spc="-5" dirty="0">
                          <a:latin typeface="Arial"/>
                          <a:cs typeface="Arial"/>
                        </a:rPr>
                        <a:t> </a:t>
                      </a:r>
                      <a:r>
                        <a:rPr sz="2400" i="1" spc="0" dirty="0">
                          <a:latin typeface="Arial"/>
                          <a:cs typeface="Arial"/>
                        </a:rPr>
                        <a:t>not</a:t>
                      </a:r>
                      <a:r>
                        <a:rPr sz="2400" i="1" spc="-10" dirty="0">
                          <a:latin typeface="Arial"/>
                          <a:cs typeface="Arial"/>
                        </a:rPr>
                        <a:t> </a:t>
                      </a:r>
                      <a:r>
                        <a:rPr sz="2400" i="1" spc="0" dirty="0">
                          <a:latin typeface="Arial"/>
                          <a:cs typeface="Arial"/>
                        </a:rPr>
                        <a:t>p</a:t>
                      </a:r>
                      <a:r>
                        <a:rPr sz="2400" i="1" spc="-15" dirty="0">
                          <a:latin typeface="Arial"/>
                          <a:cs typeface="Arial"/>
                        </a:rPr>
                        <a:t>o</a:t>
                      </a:r>
                      <a:r>
                        <a:rPr sz="2400" i="1" spc="0" dirty="0">
                          <a:latin typeface="Arial"/>
                          <a:cs typeface="Arial"/>
                        </a:rPr>
                        <a:t>ss</a:t>
                      </a:r>
                      <a:r>
                        <a:rPr sz="2400" i="1" spc="-10" dirty="0">
                          <a:latin typeface="Arial"/>
                          <a:cs typeface="Arial"/>
                        </a:rPr>
                        <a:t>i</a:t>
                      </a:r>
                      <a:r>
                        <a:rPr sz="2400" i="1" spc="0" dirty="0">
                          <a:latin typeface="Arial"/>
                          <a:cs typeface="Arial"/>
                        </a:rPr>
                        <a:t>b</a:t>
                      </a:r>
                      <a:r>
                        <a:rPr sz="2400" i="1" spc="-10" dirty="0">
                          <a:latin typeface="Arial"/>
                          <a:cs typeface="Arial"/>
                        </a:rPr>
                        <a:t>l</a:t>
                      </a:r>
                      <a:r>
                        <a:rPr sz="2400" i="1" spc="0" dirty="0">
                          <a:latin typeface="Arial"/>
                          <a:cs typeface="Arial"/>
                        </a:rPr>
                        <a:t>e, </a:t>
                      </a:r>
                      <a:r>
                        <a:rPr sz="2400" spc="0" dirty="0">
                          <a:latin typeface="Arial"/>
                          <a:cs typeface="Arial"/>
                        </a:rPr>
                        <a:t>an</a:t>
                      </a:r>
                      <a:r>
                        <a:rPr sz="2400" spc="-5" dirty="0">
                          <a:latin typeface="Arial"/>
                          <a:cs typeface="Arial"/>
                        </a:rPr>
                        <a:t> </a:t>
                      </a:r>
                      <a:r>
                        <a:rPr sz="2400" spc="0" dirty="0">
                          <a:latin typeface="Arial"/>
                          <a:cs typeface="Arial"/>
                        </a:rPr>
                        <a:t>ob</a:t>
                      </a:r>
                      <a:r>
                        <a:rPr sz="2400" spc="-15" dirty="0">
                          <a:latin typeface="Arial"/>
                          <a:cs typeface="Arial"/>
                        </a:rPr>
                        <a:t>s</a:t>
                      </a:r>
                      <a:r>
                        <a:rPr sz="2400" spc="0" dirty="0">
                          <a:latin typeface="Arial"/>
                          <a:cs typeface="Arial"/>
                        </a:rPr>
                        <a:t>erva</a:t>
                      </a:r>
                      <a:r>
                        <a:rPr sz="2400" spc="-10" dirty="0">
                          <a:latin typeface="Arial"/>
                          <a:cs typeface="Arial"/>
                        </a:rPr>
                        <a:t>ti</a:t>
                      </a:r>
                      <a:r>
                        <a:rPr sz="2400" spc="0" dirty="0">
                          <a:latin typeface="Arial"/>
                          <a:cs typeface="Arial"/>
                        </a:rPr>
                        <a:t>on</a:t>
                      </a:r>
                      <a:r>
                        <a:rPr sz="2400" spc="-5" dirty="0">
                          <a:latin typeface="Arial"/>
                          <a:cs typeface="Arial"/>
                        </a:rPr>
                        <a:t> </a:t>
                      </a:r>
                      <a:r>
                        <a:rPr sz="2400" spc="0" dirty="0">
                          <a:latin typeface="Arial"/>
                          <a:cs typeface="Arial"/>
                        </a:rPr>
                        <a:t>of</a:t>
                      </a:r>
                      <a:r>
                        <a:rPr sz="2400" spc="-10" dirty="0">
                          <a:latin typeface="Arial"/>
                          <a:cs typeface="Arial"/>
                        </a:rPr>
                        <a:t> </a:t>
                      </a:r>
                      <a:r>
                        <a:rPr sz="2400" spc="0" dirty="0">
                          <a:latin typeface="Arial"/>
                          <a:cs typeface="Arial"/>
                        </a:rPr>
                        <a:t>a </a:t>
                      </a:r>
                      <a:r>
                        <a:rPr sz="2400" spc="-5" dirty="0">
                          <a:latin typeface="Arial"/>
                          <a:cs typeface="Arial"/>
                        </a:rPr>
                        <a:t>r</a:t>
                      </a:r>
                      <a:r>
                        <a:rPr sz="2400" spc="0" dirty="0">
                          <a:latin typeface="Arial"/>
                          <a:cs typeface="Arial"/>
                        </a:rPr>
                        <a:t>ecord</a:t>
                      </a:r>
                      <a:r>
                        <a:rPr sz="2400" spc="-15" dirty="0">
                          <a:latin typeface="Arial"/>
                          <a:cs typeface="Arial"/>
                        </a:rPr>
                        <a:t>e</a:t>
                      </a:r>
                      <a:r>
                        <a:rPr sz="2400" spc="0" dirty="0">
                          <a:latin typeface="Arial"/>
                          <a:cs typeface="Arial"/>
                        </a:rPr>
                        <a:t>d</a:t>
                      </a:r>
                      <a:r>
                        <a:rPr sz="2400" spc="-5" dirty="0">
                          <a:latin typeface="Arial"/>
                          <a:cs typeface="Arial"/>
                        </a:rPr>
                        <a:t> </a:t>
                      </a:r>
                      <a:r>
                        <a:rPr sz="2400" spc="0" dirty="0">
                          <a:latin typeface="Arial"/>
                          <a:cs typeface="Arial"/>
                        </a:rPr>
                        <a:t>vi</a:t>
                      </a:r>
                      <a:r>
                        <a:rPr sz="2400" spc="-15" dirty="0">
                          <a:latin typeface="Arial"/>
                          <a:cs typeface="Arial"/>
                        </a:rPr>
                        <a:t>d</a:t>
                      </a:r>
                      <a:r>
                        <a:rPr sz="2400" spc="0" dirty="0">
                          <a:latin typeface="Arial"/>
                          <a:cs typeface="Arial"/>
                        </a:rPr>
                        <a:t>eo</a:t>
                      </a:r>
                      <a:r>
                        <a:rPr sz="2400" spc="-5" dirty="0">
                          <a:latin typeface="Arial"/>
                          <a:cs typeface="Arial"/>
                        </a:rPr>
                        <a:t> </a:t>
                      </a:r>
                      <a:r>
                        <a:rPr sz="2400" spc="-10" dirty="0">
                          <a:latin typeface="Arial"/>
                          <a:cs typeface="Arial"/>
                        </a:rPr>
                        <a:t>l</a:t>
                      </a:r>
                      <a:r>
                        <a:rPr sz="2400" spc="0" dirty="0">
                          <a:latin typeface="Arial"/>
                          <a:cs typeface="Arial"/>
                        </a:rPr>
                        <a:t>es</a:t>
                      </a:r>
                      <a:r>
                        <a:rPr sz="2400" spc="-15" dirty="0">
                          <a:latin typeface="Arial"/>
                          <a:cs typeface="Arial"/>
                        </a:rPr>
                        <a:t>s</a:t>
                      </a:r>
                      <a:r>
                        <a:rPr sz="2400" spc="0" dirty="0">
                          <a:latin typeface="Arial"/>
                          <a:cs typeface="Arial"/>
                        </a:rPr>
                        <a:t>on</a:t>
                      </a:r>
                      <a:r>
                        <a:rPr sz="2400" spc="-5" dirty="0">
                          <a:latin typeface="Arial"/>
                          <a:cs typeface="Arial"/>
                        </a:rPr>
                        <a:t> </a:t>
                      </a:r>
                      <a:r>
                        <a:rPr sz="2400" spc="0" dirty="0">
                          <a:latin typeface="Arial"/>
                          <a:cs typeface="Arial"/>
                        </a:rPr>
                        <a:t>or au</a:t>
                      </a:r>
                      <a:r>
                        <a:rPr sz="2400" spc="-10" dirty="0">
                          <a:latin typeface="Arial"/>
                          <a:cs typeface="Arial"/>
                        </a:rPr>
                        <a:t>d</a:t>
                      </a:r>
                      <a:r>
                        <a:rPr sz="2400" spc="0" dirty="0">
                          <a:latin typeface="Arial"/>
                          <a:cs typeface="Arial"/>
                        </a:rPr>
                        <a:t>io</a:t>
                      </a:r>
                      <a:r>
                        <a:rPr sz="2400" spc="-5" dirty="0">
                          <a:latin typeface="Arial"/>
                          <a:cs typeface="Arial"/>
                        </a:rPr>
                        <a:t> </a:t>
                      </a:r>
                      <a:r>
                        <a:rPr sz="2400" spc="0" dirty="0">
                          <a:latin typeface="Arial"/>
                          <a:cs typeface="Arial"/>
                        </a:rPr>
                        <a:t>l</a:t>
                      </a:r>
                      <a:r>
                        <a:rPr sz="2400" spc="-15" dirty="0">
                          <a:latin typeface="Arial"/>
                          <a:cs typeface="Arial"/>
                        </a:rPr>
                        <a:t>e</a:t>
                      </a:r>
                      <a:r>
                        <a:rPr sz="2400" spc="0" dirty="0">
                          <a:latin typeface="Arial"/>
                          <a:cs typeface="Arial"/>
                        </a:rPr>
                        <a:t>ss</a:t>
                      </a:r>
                      <a:r>
                        <a:rPr sz="2400" spc="-15" dirty="0">
                          <a:latin typeface="Arial"/>
                          <a:cs typeface="Arial"/>
                        </a:rPr>
                        <a:t>o</a:t>
                      </a:r>
                      <a:r>
                        <a:rPr sz="2400" spc="0" dirty="0">
                          <a:latin typeface="Arial"/>
                          <a:cs typeface="Arial"/>
                        </a:rPr>
                        <a:t>n</a:t>
                      </a:r>
                      <a:r>
                        <a:rPr sz="2400" spc="-5" dirty="0">
                          <a:latin typeface="Arial"/>
                          <a:cs typeface="Arial"/>
                        </a:rPr>
                        <a:t> </a:t>
                      </a:r>
                      <a:r>
                        <a:rPr sz="2400" spc="-10" dirty="0">
                          <a:latin typeface="Arial"/>
                          <a:cs typeface="Arial"/>
                        </a:rPr>
                        <a:t>t</a:t>
                      </a:r>
                      <a:r>
                        <a:rPr sz="2400" spc="0" dirty="0">
                          <a:latin typeface="Arial"/>
                          <a:cs typeface="Arial"/>
                        </a:rPr>
                        <a:t>hat</a:t>
                      </a:r>
                      <a:r>
                        <a:rPr sz="2400" spc="-10" dirty="0">
                          <a:latin typeface="Arial"/>
                          <a:cs typeface="Arial"/>
                        </a:rPr>
                        <a:t> </a:t>
                      </a:r>
                      <a:r>
                        <a:rPr sz="2400" spc="0" dirty="0">
                          <a:latin typeface="Arial"/>
                          <a:cs typeface="Arial"/>
                        </a:rPr>
                        <a:t>is</a:t>
                      </a:r>
                      <a:r>
                        <a:rPr sz="2400" spc="-5" dirty="0">
                          <a:latin typeface="Arial"/>
                          <a:cs typeface="Arial"/>
                        </a:rPr>
                        <a:t> </a:t>
                      </a:r>
                      <a:r>
                        <a:rPr sz="2400" spc="-10" dirty="0">
                          <a:latin typeface="Arial"/>
                          <a:cs typeface="Arial"/>
                        </a:rPr>
                        <a:t>S</a:t>
                      </a:r>
                      <a:r>
                        <a:rPr sz="2400" spc="0" dirty="0">
                          <a:latin typeface="Arial"/>
                          <a:cs typeface="Arial"/>
                        </a:rPr>
                        <a:t>LM- bas</a:t>
                      </a:r>
                      <a:r>
                        <a:rPr sz="2400" spc="-10" dirty="0">
                          <a:latin typeface="Arial"/>
                          <a:cs typeface="Arial"/>
                        </a:rPr>
                        <a:t>e</a:t>
                      </a:r>
                      <a:r>
                        <a:rPr sz="2400" spc="0" dirty="0">
                          <a:latin typeface="Arial"/>
                          <a:cs typeface="Arial"/>
                        </a:rPr>
                        <a:t>d</a:t>
                      </a:r>
                      <a:r>
                        <a:rPr sz="2400" spc="-5" dirty="0">
                          <a:latin typeface="Arial"/>
                          <a:cs typeface="Arial"/>
                        </a:rPr>
                        <a:t> </a:t>
                      </a:r>
                      <a:r>
                        <a:rPr sz="2400" spc="0" dirty="0">
                          <a:latin typeface="Arial"/>
                          <a:cs typeface="Arial"/>
                        </a:rPr>
                        <a:t>or</a:t>
                      </a:r>
                      <a:r>
                        <a:rPr sz="2400" spc="-10" dirty="0">
                          <a:latin typeface="Arial"/>
                          <a:cs typeface="Arial"/>
                        </a:rPr>
                        <a:t> </a:t>
                      </a:r>
                      <a:r>
                        <a:rPr sz="2400" spc="-5" dirty="0">
                          <a:latin typeface="Arial"/>
                          <a:cs typeface="Arial"/>
                        </a:rPr>
                        <a:t>M</a:t>
                      </a:r>
                      <a:r>
                        <a:rPr sz="2400" spc="0" dirty="0">
                          <a:latin typeface="Arial"/>
                          <a:cs typeface="Arial"/>
                        </a:rPr>
                        <a:t>E</a:t>
                      </a:r>
                      <a:r>
                        <a:rPr sz="2400" spc="-15" dirty="0">
                          <a:latin typeface="Arial"/>
                          <a:cs typeface="Arial"/>
                        </a:rPr>
                        <a:t>L</a:t>
                      </a:r>
                      <a:r>
                        <a:rPr sz="2400" spc="5" dirty="0">
                          <a:latin typeface="Arial"/>
                          <a:cs typeface="Arial"/>
                        </a:rPr>
                        <a:t>C</a:t>
                      </a:r>
                      <a:r>
                        <a:rPr sz="2400" spc="-5" dirty="0">
                          <a:latin typeface="Arial"/>
                          <a:cs typeface="Arial"/>
                        </a:rPr>
                        <a:t>-</a:t>
                      </a:r>
                      <a:r>
                        <a:rPr sz="2400" spc="-15" dirty="0">
                          <a:latin typeface="Arial"/>
                          <a:cs typeface="Arial"/>
                        </a:rPr>
                        <a:t>a</a:t>
                      </a:r>
                      <a:r>
                        <a:rPr sz="2400" spc="0" dirty="0">
                          <a:latin typeface="Arial"/>
                          <a:cs typeface="Arial"/>
                        </a:rPr>
                        <a:t>l</a:t>
                      </a:r>
                      <a:r>
                        <a:rPr sz="2400" spc="-10" dirty="0">
                          <a:latin typeface="Arial"/>
                          <a:cs typeface="Arial"/>
                        </a:rPr>
                        <a:t>i</a:t>
                      </a:r>
                      <a:r>
                        <a:rPr sz="2400" spc="0" dirty="0">
                          <a:latin typeface="Arial"/>
                          <a:cs typeface="Arial"/>
                        </a:rPr>
                        <a:t>gn</a:t>
                      </a:r>
                      <a:r>
                        <a:rPr sz="2400" spc="-10" dirty="0">
                          <a:latin typeface="Arial"/>
                          <a:cs typeface="Arial"/>
                        </a:rPr>
                        <a:t>e</a:t>
                      </a:r>
                      <a:r>
                        <a:rPr sz="2400" spc="0" dirty="0">
                          <a:latin typeface="Arial"/>
                          <a:cs typeface="Arial"/>
                        </a:rPr>
                        <a:t>d</a:t>
                      </a:r>
                      <a:endParaRPr sz="2400" dirty="0">
                        <a:latin typeface="Arial"/>
                        <a:cs typeface="Arial"/>
                      </a:endParaRPr>
                    </a:p>
                    <a:p>
                      <a:pPr marL="293370" marR="121285" indent="-228600">
                        <a:lnSpc>
                          <a:spcPct val="100000"/>
                        </a:lnSpc>
                        <a:buFont typeface="Arial"/>
                        <a:buAutoNum type="arabicPeriod" startAt="2"/>
                        <a:tabLst>
                          <a:tab pos="293370" algn="l"/>
                        </a:tabLst>
                      </a:pPr>
                      <a:r>
                        <a:rPr sz="2400" i="1" spc="0" dirty="0">
                          <a:latin typeface="Arial"/>
                          <a:cs typeface="Arial"/>
                        </a:rPr>
                        <a:t>if</a:t>
                      </a:r>
                      <a:r>
                        <a:rPr sz="2400" i="1" spc="-10" dirty="0">
                          <a:latin typeface="Arial"/>
                          <a:cs typeface="Arial"/>
                        </a:rPr>
                        <a:t> </a:t>
                      </a:r>
                      <a:r>
                        <a:rPr sz="2400" i="1" spc="0" dirty="0">
                          <a:latin typeface="Arial"/>
                          <a:cs typeface="Arial"/>
                        </a:rPr>
                        <a:t>op</a:t>
                      </a:r>
                      <a:r>
                        <a:rPr sz="2400" i="1" spc="-5" dirty="0">
                          <a:latin typeface="Arial"/>
                          <a:cs typeface="Arial"/>
                        </a:rPr>
                        <a:t>t</a:t>
                      </a:r>
                      <a:r>
                        <a:rPr sz="2400" i="1" spc="0" dirty="0">
                          <a:latin typeface="Arial"/>
                          <a:cs typeface="Arial"/>
                        </a:rPr>
                        <a:t>i</a:t>
                      </a:r>
                      <a:r>
                        <a:rPr sz="2400" i="1" spc="-15" dirty="0">
                          <a:latin typeface="Arial"/>
                          <a:cs typeface="Arial"/>
                        </a:rPr>
                        <a:t>o</a:t>
                      </a:r>
                      <a:r>
                        <a:rPr sz="2400" i="1" spc="0" dirty="0">
                          <a:latin typeface="Arial"/>
                          <a:cs typeface="Arial"/>
                        </a:rPr>
                        <a:t>ns</a:t>
                      </a:r>
                      <a:r>
                        <a:rPr sz="2400" i="1" spc="-5" dirty="0">
                          <a:latin typeface="Arial"/>
                          <a:cs typeface="Arial"/>
                        </a:rPr>
                        <a:t> </a:t>
                      </a:r>
                      <a:r>
                        <a:rPr sz="2400" i="1" spc="0" dirty="0">
                          <a:latin typeface="Arial"/>
                          <a:cs typeface="Arial"/>
                        </a:rPr>
                        <a:t>1</a:t>
                      </a:r>
                      <a:r>
                        <a:rPr sz="2400" i="1" spc="-5" dirty="0">
                          <a:latin typeface="Arial"/>
                          <a:cs typeface="Arial"/>
                        </a:rPr>
                        <a:t> </a:t>
                      </a:r>
                      <a:r>
                        <a:rPr sz="2400" i="1" spc="0" dirty="0">
                          <a:latin typeface="Arial"/>
                          <a:cs typeface="Arial"/>
                        </a:rPr>
                        <a:t>and 2</a:t>
                      </a:r>
                      <a:r>
                        <a:rPr sz="2400" i="1" spc="-20" dirty="0">
                          <a:latin typeface="Arial"/>
                          <a:cs typeface="Arial"/>
                        </a:rPr>
                        <a:t> </a:t>
                      </a:r>
                      <a:r>
                        <a:rPr sz="2400" i="1" spc="0" dirty="0">
                          <a:latin typeface="Arial"/>
                          <a:cs typeface="Arial"/>
                        </a:rPr>
                        <a:t>are</a:t>
                      </a:r>
                      <a:r>
                        <a:rPr sz="2400" i="1" spc="-10" dirty="0">
                          <a:latin typeface="Arial"/>
                          <a:cs typeface="Arial"/>
                        </a:rPr>
                        <a:t> </a:t>
                      </a:r>
                      <a:r>
                        <a:rPr sz="2400" i="1" spc="0" dirty="0">
                          <a:latin typeface="Arial"/>
                          <a:cs typeface="Arial"/>
                        </a:rPr>
                        <a:t>not pos</a:t>
                      </a:r>
                      <a:r>
                        <a:rPr sz="2400" i="1" spc="-15" dirty="0">
                          <a:latin typeface="Arial"/>
                          <a:cs typeface="Arial"/>
                        </a:rPr>
                        <a:t>s</a:t>
                      </a:r>
                      <a:r>
                        <a:rPr sz="2400" i="1" spc="0" dirty="0">
                          <a:latin typeface="Arial"/>
                          <a:cs typeface="Arial"/>
                        </a:rPr>
                        <a:t>i</a:t>
                      </a:r>
                      <a:r>
                        <a:rPr sz="2400" i="1" spc="-15" dirty="0">
                          <a:latin typeface="Arial"/>
                          <a:cs typeface="Arial"/>
                        </a:rPr>
                        <a:t>b</a:t>
                      </a:r>
                      <a:r>
                        <a:rPr sz="2400" i="1" spc="0" dirty="0">
                          <a:latin typeface="Arial"/>
                          <a:cs typeface="Arial"/>
                        </a:rPr>
                        <a:t>le,</a:t>
                      </a:r>
                      <a:r>
                        <a:rPr sz="2400" i="1" spc="-10" dirty="0">
                          <a:latin typeface="Arial"/>
                          <a:cs typeface="Arial"/>
                        </a:rPr>
                        <a:t> </a:t>
                      </a:r>
                      <a:r>
                        <a:rPr sz="2400" spc="0" dirty="0">
                          <a:latin typeface="Arial"/>
                          <a:cs typeface="Arial"/>
                        </a:rPr>
                        <a:t>an</a:t>
                      </a:r>
                      <a:r>
                        <a:rPr sz="2400" spc="-5" dirty="0">
                          <a:latin typeface="Arial"/>
                          <a:cs typeface="Arial"/>
                        </a:rPr>
                        <a:t> </a:t>
                      </a:r>
                      <a:r>
                        <a:rPr sz="2400" spc="0" dirty="0">
                          <a:latin typeface="Arial"/>
                          <a:cs typeface="Arial"/>
                        </a:rPr>
                        <a:t>o</a:t>
                      </a:r>
                      <a:r>
                        <a:rPr sz="2400" spc="-15" dirty="0">
                          <a:latin typeface="Arial"/>
                          <a:cs typeface="Arial"/>
                        </a:rPr>
                        <a:t>b</a:t>
                      </a:r>
                      <a:r>
                        <a:rPr sz="2400" spc="0" dirty="0">
                          <a:latin typeface="Arial"/>
                          <a:cs typeface="Arial"/>
                        </a:rPr>
                        <a:t>serva</a:t>
                      </a:r>
                      <a:r>
                        <a:rPr sz="2400" spc="-20" dirty="0">
                          <a:latin typeface="Arial"/>
                          <a:cs typeface="Arial"/>
                        </a:rPr>
                        <a:t>t</a:t>
                      </a:r>
                      <a:r>
                        <a:rPr sz="2400" spc="0" dirty="0">
                          <a:latin typeface="Arial"/>
                          <a:cs typeface="Arial"/>
                        </a:rPr>
                        <a:t>ion of</a:t>
                      </a:r>
                      <a:r>
                        <a:rPr sz="2400" spc="-10" dirty="0">
                          <a:latin typeface="Arial"/>
                          <a:cs typeface="Arial"/>
                        </a:rPr>
                        <a:t> </a:t>
                      </a:r>
                      <a:r>
                        <a:rPr sz="2400" spc="0" dirty="0">
                          <a:latin typeface="Arial"/>
                          <a:cs typeface="Arial"/>
                        </a:rPr>
                        <a:t>a</a:t>
                      </a:r>
                      <a:r>
                        <a:rPr sz="2400" spc="-5" dirty="0">
                          <a:latin typeface="Arial"/>
                          <a:cs typeface="Arial"/>
                        </a:rPr>
                        <a:t> </a:t>
                      </a:r>
                      <a:r>
                        <a:rPr sz="2400" spc="0" dirty="0">
                          <a:latin typeface="Arial"/>
                          <a:cs typeface="Arial"/>
                        </a:rPr>
                        <a:t>d</a:t>
                      </a:r>
                      <a:r>
                        <a:rPr sz="2400" spc="-15" dirty="0">
                          <a:latin typeface="Arial"/>
                          <a:cs typeface="Arial"/>
                        </a:rPr>
                        <a:t>e</a:t>
                      </a:r>
                      <a:r>
                        <a:rPr sz="2400" spc="5" dirty="0">
                          <a:latin typeface="Arial"/>
                          <a:cs typeface="Arial"/>
                        </a:rPr>
                        <a:t>m</a:t>
                      </a:r>
                      <a:r>
                        <a:rPr sz="2400" spc="0" dirty="0">
                          <a:latin typeface="Arial"/>
                          <a:cs typeface="Arial"/>
                        </a:rPr>
                        <a:t>ons</a:t>
                      </a:r>
                      <a:r>
                        <a:rPr sz="2400" spc="-5" dirty="0">
                          <a:latin typeface="Arial"/>
                          <a:cs typeface="Arial"/>
                        </a:rPr>
                        <a:t>tr</a:t>
                      </a:r>
                      <a:r>
                        <a:rPr sz="2400" spc="0" dirty="0">
                          <a:latin typeface="Arial"/>
                          <a:cs typeface="Arial"/>
                        </a:rPr>
                        <a:t>a</a:t>
                      </a:r>
                      <a:r>
                        <a:rPr sz="2400" spc="-20" dirty="0">
                          <a:latin typeface="Arial"/>
                          <a:cs typeface="Arial"/>
                        </a:rPr>
                        <a:t>t</a:t>
                      </a:r>
                      <a:r>
                        <a:rPr sz="2400" spc="0" dirty="0">
                          <a:latin typeface="Arial"/>
                          <a:cs typeface="Arial"/>
                        </a:rPr>
                        <a:t>ion </a:t>
                      </a:r>
                      <a:r>
                        <a:rPr sz="2400" spc="-10" dirty="0">
                          <a:latin typeface="Arial"/>
                          <a:cs typeface="Arial"/>
                        </a:rPr>
                        <a:t>t</a:t>
                      </a:r>
                      <a:r>
                        <a:rPr sz="2400" spc="0" dirty="0">
                          <a:latin typeface="Arial"/>
                          <a:cs typeface="Arial"/>
                        </a:rPr>
                        <a:t>each</a:t>
                      </a:r>
                      <a:r>
                        <a:rPr sz="2400" spc="-5" dirty="0">
                          <a:latin typeface="Arial"/>
                          <a:cs typeface="Arial"/>
                        </a:rPr>
                        <a:t>i</a:t>
                      </a:r>
                      <a:r>
                        <a:rPr sz="2400" spc="0" dirty="0">
                          <a:latin typeface="Arial"/>
                          <a:cs typeface="Arial"/>
                        </a:rPr>
                        <a:t>ng*</a:t>
                      </a:r>
                      <a:r>
                        <a:rPr sz="2400" spc="-10" dirty="0">
                          <a:latin typeface="Arial"/>
                          <a:cs typeface="Arial"/>
                        </a:rPr>
                        <a:t> </a:t>
                      </a:r>
                      <a:r>
                        <a:rPr sz="2400" spc="-15" dirty="0">
                          <a:latin typeface="Arial"/>
                          <a:cs typeface="Arial"/>
                        </a:rPr>
                        <a:t>v</a:t>
                      </a:r>
                      <a:r>
                        <a:rPr sz="2400" spc="0" dirty="0">
                          <a:latin typeface="Arial"/>
                          <a:cs typeface="Arial"/>
                        </a:rPr>
                        <a:t>ia</a:t>
                      </a:r>
                      <a:r>
                        <a:rPr sz="2400" spc="-5" dirty="0">
                          <a:latin typeface="Arial"/>
                          <a:cs typeface="Arial"/>
                        </a:rPr>
                        <a:t> </a:t>
                      </a:r>
                      <a:r>
                        <a:rPr sz="2400" spc="-15" dirty="0">
                          <a:latin typeface="Arial"/>
                          <a:cs typeface="Arial"/>
                        </a:rPr>
                        <a:t>L</a:t>
                      </a:r>
                      <a:r>
                        <a:rPr sz="2400" spc="0" dirty="0">
                          <a:latin typeface="Arial"/>
                          <a:cs typeface="Arial"/>
                        </a:rPr>
                        <a:t>AC</a:t>
                      </a:r>
                      <a:endParaRPr sz="2400" dirty="0">
                        <a:latin typeface="Arial"/>
                        <a:cs typeface="Arial"/>
                      </a:endParaRPr>
                    </a:p>
                    <a:p>
                      <a:pPr marL="64769" marR="136525">
                        <a:lnSpc>
                          <a:spcPct val="100000"/>
                        </a:lnSpc>
                        <a:spcBef>
                          <a:spcPts val="40"/>
                        </a:spcBef>
                      </a:pPr>
                      <a:r>
                        <a:rPr sz="2400" dirty="0">
                          <a:latin typeface="Arial"/>
                          <a:cs typeface="Arial"/>
                        </a:rPr>
                        <a:t>wi</a:t>
                      </a:r>
                      <a:r>
                        <a:rPr sz="2400" spc="-10" dirty="0">
                          <a:latin typeface="Arial"/>
                          <a:cs typeface="Arial"/>
                        </a:rPr>
                        <a:t>t</a:t>
                      </a:r>
                      <a:r>
                        <a:rPr sz="2400" spc="0" dirty="0">
                          <a:latin typeface="Arial"/>
                          <a:cs typeface="Arial"/>
                        </a:rPr>
                        <a:t>h</a:t>
                      </a:r>
                      <a:r>
                        <a:rPr sz="2400" spc="-15" dirty="0">
                          <a:latin typeface="Arial"/>
                          <a:cs typeface="Arial"/>
                        </a:rPr>
                        <a:t> </a:t>
                      </a:r>
                      <a:r>
                        <a:rPr sz="2400" b="1" spc="0" dirty="0">
                          <a:latin typeface="Arial"/>
                          <a:cs typeface="Arial"/>
                        </a:rPr>
                        <a:t>pr</a:t>
                      </a:r>
                      <a:r>
                        <a:rPr sz="2400" b="1" spc="-10" dirty="0">
                          <a:latin typeface="Arial"/>
                          <a:cs typeface="Arial"/>
                        </a:rPr>
                        <a:t>o</a:t>
                      </a:r>
                      <a:r>
                        <a:rPr sz="2400" b="1" spc="0" dirty="0">
                          <a:latin typeface="Arial"/>
                          <a:cs typeface="Arial"/>
                        </a:rPr>
                        <a:t>of</a:t>
                      </a:r>
                      <a:r>
                        <a:rPr sz="2400" b="1" spc="-5" dirty="0">
                          <a:latin typeface="Arial"/>
                          <a:cs typeface="Arial"/>
                        </a:rPr>
                        <a:t> </a:t>
                      </a:r>
                      <a:r>
                        <a:rPr sz="2400" b="1" spc="0" dirty="0">
                          <a:latin typeface="Arial"/>
                          <a:cs typeface="Arial"/>
                        </a:rPr>
                        <a:t>of</a:t>
                      </a:r>
                      <a:r>
                        <a:rPr sz="2400" b="1" spc="-5" dirty="0">
                          <a:latin typeface="Arial"/>
                          <a:cs typeface="Arial"/>
                        </a:rPr>
                        <a:t> </a:t>
                      </a:r>
                      <a:r>
                        <a:rPr sz="2400" b="1" spc="0" dirty="0">
                          <a:latin typeface="Arial"/>
                          <a:cs typeface="Arial"/>
                        </a:rPr>
                        <a:t>at</a:t>
                      </a:r>
                      <a:r>
                        <a:rPr sz="2400" b="1" spc="-10" dirty="0">
                          <a:latin typeface="Arial"/>
                          <a:cs typeface="Arial"/>
                        </a:rPr>
                        <a:t>t</a:t>
                      </a:r>
                      <a:r>
                        <a:rPr sz="2400" b="1" spc="0" dirty="0">
                          <a:latin typeface="Arial"/>
                          <a:cs typeface="Arial"/>
                        </a:rPr>
                        <a:t>e</a:t>
                      </a:r>
                      <a:r>
                        <a:rPr sz="2400" b="1" spc="-10" dirty="0">
                          <a:latin typeface="Arial"/>
                          <a:cs typeface="Arial"/>
                        </a:rPr>
                        <a:t>n</a:t>
                      </a:r>
                      <a:r>
                        <a:rPr sz="2400" b="1" spc="0" dirty="0">
                          <a:latin typeface="Arial"/>
                          <a:cs typeface="Arial"/>
                        </a:rPr>
                        <a:t>d</a:t>
                      </a:r>
                      <a:r>
                        <a:rPr sz="2400" b="1" spc="-10" dirty="0">
                          <a:latin typeface="Arial"/>
                          <a:cs typeface="Arial"/>
                        </a:rPr>
                        <a:t>a</a:t>
                      </a:r>
                      <a:r>
                        <a:rPr sz="2400" b="1" spc="0" dirty="0">
                          <a:latin typeface="Arial"/>
                          <a:cs typeface="Arial"/>
                        </a:rPr>
                        <a:t>nce</a:t>
                      </a:r>
                      <a:r>
                        <a:rPr sz="2400" b="1" spc="-20" dirty="0">
                          <a:latin typeface="Arial"/>
                          <a:cs typeface="Arial"/>
                        </a:rPr>
                        <a:t> </a:t>
                      </a:r>
                      <a:r>
                        <a:rPr sz="2400" b="1" spc="0" dirty="0">
                          <a:latin typeface="Arial"/>
                          <a:cs typeface="Arial"/>
                        </a:rPr>
                        <a:t>of co</a:t>
                      </a:r>
                      <a:r>
                        <a:rPr sz="2400" b="1" spc="-10" dirty="0">
                          <a:latin typeface="Arial"/>
                          <a:cs typeface="Arial"/>
                        </a:rPr>
                        <a:t>ll</a:t>
                      </a:r>
                      <a:r>
                        <a:rPr sz="2400" b="1" spc="0" dirty="0">
                          <a:latin typeface="Arial"/>
                          <a:cs typeface="Arial"/>
                        </a:rPr>
                        <a:t>ea</a:t>
                      </a:r>
                      <a:r>
                        <a:rPr sz="2400" b="1" spc="-10" dirty="0">
                          <a:latin typeface="Arial"/>
                          <a:cs typeface="Arial"/>
                        </a:rPr>
                        <a:t>g</a:t>
                      </a:r>
                      <a:r>
                        <a:rPr sz="2400" b="1" spc="0" dirty="0">
                          <a:latin typeface="Arial"/>
                          <a:cs typeface="Arial"/>
                        </a:rPr>
                        <a:t>ue</a:t>
                      </a:r>
                      <a:r>
                        <a:rPr sz="2400" b="1" spc="-10" dirty="0">
                          <a:latin typeface="Arial"/>
                          <a:cs typeface="Arial"/>
                        </a:rPr>
                        <a:t>/</a:t>
                      </a:r>
                      <a:r>
                        <a:rPr sz="2400" b="1" spc="0" dirty="0">
                          <a:latin typeface="Arial"/>
                          <a:cs typeface="Arial"/>
                        </a:rPr>
                        <a:t>s</a:t>
                      </a:r>
                      <a:endParaRPr sz="2400" dirty="0">
                        <a:latin typeface="Arial"/>
                        <a:cs typeface="Arial"/>
                      </a:endParaRPr>
                    </a:p>
                  </a:txBody>
                  <a:tcPr marL="0" marR="0" marT="0" marB="0">
                    <a:lnL w="7365">
                      <a:solidFill>
                        <a:srgbClr val="000000"/>
                      </a:solidFill>
                      <a:prstDash val="solid"/>
                    </a:lnL>
                    <a:lnR w="7365">
                      <a:solidFill>
                        <a:srgbClr val="000000"/>
                      </a:solidFill>
                      <a:prstDash val="soli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95250">
                        <a:lnSpc>
                          <a:spcPct val="100000"/>
                        </a:lnSpc>
                      </a:pPr>
                      <a:r>
                        <a:rPr sz="2000" b="1" dirty="0">
                          <a:latin typeface="Arial"/>
                          <a:cs typeface="Arial"/>
                        </a:rPr>
                        <a:t>Qual</a:t>
                      </a:r>
                      <a:r>
                        <a:rPr sz="2000" b="1" spc="-5" dirty="0">
                          <a:latin typeface="Arial"/>
                          <a:cs typeface="Arial"/>
                        </a:rPr>
                        <a:t>i</a:t>
                      </a:r>
                      <a:r>
                        <a:rPr sz="2000" b="1" spc="0" dirty="0">
                          <a:latin typeface="Arial"/>
                          <a:cs typeface="Arial"/>
                        </a:rPr>
                        <a:t>ty</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15570">
                        <a:lnSpc>
                          <a:spcPct val="100000"/>
                        </a:lnSpc>
                      </a:pPr>
                      <a:r>
                        <a:rPr sz="2800" dirty="0">
                          <a:latin typeface="Arial"/>
                          <a:cs typeface="Arial"/>
                        </a:rPr>
                        <a:t>Mo</a:t>
                      </a:r>
                      <a:r>
                        <a:rPr sz="2800" spc="-5" dirty="0">
                          <a:latin typeface="Arial"/>
                          <a:cs typeface="Arial"/>
                        </a:rPr>
                        <a:t>d</a:t>
                      </a:r>
                      <a:r>
                        <a:rPr sz="2800" spc="0" dirty="0">
                          <a:latin typeface="Arial"/>
                          <a:cs typeface="Arial"/>
                        </a:rPr>
                        <a:t>e</a:t>
                      </a:r>
                      <a:r>
                        <a:rPr sz="2800" spc="-10" dirty="0">
                          <a:latin typeface="Arial"/>
                          <a:cs typeface="Arial"/>
                        </a:rPr>
                        <a:t>ll</a:t>
                      </a:r>
                      <a:r>
                        <a:rPr sz="2800" spc="0" dirty="0">
                          <a:latin typeface="Arial"/>
                          <a:cs typeface="Arial"/>
                        </a:rPr>
                        <a:t>ed </a:t>
                      </a:r>
                      <a:r>
                        <a:rPr sz="2800" b="1" spc="0" dirty="0">
                          <a:latin typeface="Arial"/>
                          <a:cs typeface="Arial"/>
                        </a:rPr>
                        <a:t>L</a:t>
                      </a:r>
                      <a:r>
                        <a:rPr sz="2800" b="1" spc="-5" dirty="0">
                          <a:latin typeface="Arial"/>
                          <a:cs typeface="Arial"/>
                        </a:rPr>
                        <a:t>e</a:t>
                      </a:r>
                      <a:r>
                        <a:rPr sz="2800" b="1" spc="0" dirty="0">
                          <a:latin typeface="Arial"/>
                          <a:cs typeface="Arial"/>
                        </a:rPr>
                        <a:t>v</a:t>
                      </a:r>
                      <a:r>
                        <a:rPr sz="2800" b="1" spc="-5" dirty="0">
                          <a:latin typeface="Arial"/>
                          <a:cs typeface="Arial"/>
                        </a:rPr>
                        <a:t>e</a:t>
                      </a:r>
                      <a:r>
                        <a:rPr sz="2800" b="1" spc="0" dirty="0">
                          <a:latin typeface="Arial"/>
                          <a:cs typeface="Arial"/>
                        </a:rPr>
                        <a:t>l 8 </a:t>
                      </a:r>
                      <a:r>
                        <a:rPr sz="2800" spc="-10" dirty="0">
                          <a:latin typeface="Arial"/>
                          <a:cs typeface="Arial"/>
                        </a:rPr>
                        <a:t>i</a:t>
                      </a:r>
                      <a:r>
                        <a:rPr sz="2800" spc="0" dirty="0">
                          <a:latin typeface="Arial"/>
                          <a:cs typeface="Arial"/>
                        </a:rPr>
                        <a:t>n </a:t>
                      </a:r>
                      <a:r>
                        <a:rPr sz="2800" spc="5" dirty="0">
                          <a:latin typeface="Arial"/>
                          <a:cs typeface="Arial"/>
                        </a:rPr>
                        <a:t>O</a:t>
                      </a:r>
                      <a:r>
                        <a:rPr sz="2800" spc="-15" dirty="0">
                          <a:latin typeface="Arial"/>
                          <a:cs typeface="Arial"/>
                        </a:rPr>
                        <a:t>b</a:t>
                      </a:r>
                      <a:r>
                        <a:rPr sz="2800" spc="5" dirty="0">
                          <a:latin typeface="Arial"/>
                          <a:cs typeface="Arial"/>
                        </a:rPr>
                        <a:t>j</a:t>
                      </a:r>
                      <a:r>
                        <a:rPr sz="2800" spc="0" dirty="0">
                          <a:latin typeface="Arial"/>
                          <a:cs typeface="Arial"/>
                        </a:rPr>
                        <a:t>e</a:t>
                      </a:r>
                      <a:r>
                        <a:rPr sz="2800" spc="-15" dirty="0">
                          <a:latin typeface="Arial"/>
                          <a:cs typeface="Arial"/>
                        </a:rPr>
                        <a:t>c</a:t>
                      </a:r>
                      <a:r>
                        <a:rPr sz="2800" spc="0" dirty="0">
                          <a:latin typeface="Arial"/>
                          <a:cs typeface="Arial"/>
                        </a:rPr>
                        <a:t>t</a:t>
                      </a:r>
                      <a:r>
                        <a:rPr sz="2800" spc="-10" dirty="0">
                          <a:latin typeface="Arial"/>
                          <a:cs typeface="Arial"/>
                        </a:rPr>
                        <a:t>i</a:t>
                      </a:r>
                      <a:r>
                        <a:rPr sz="2800" spc="0" dirty="0">
                          <a:latin typeface="Arial"/>
                          <a:cs typeface="Arial"/>
                        </a:rPr>
                        <a:t>ve 5 as sho</a:t>
                      </a:r>
                      <a:r>
                        <a:rPr sz="2800" spc="-10" dirty="0">
                          <a:latin typeface="Arial"/>
                          <a:cs typeface="Arial"/>
                        </a:rPr>
                        <a:t>w</a:t>
                      </a:r>
                      <a:r>
                        <a:rPr sz="2800" spc="0" dirty="0">
                          <a:latin typeface="Arial"/>
                          <a:cs typeface="Arial"/>
                        </a:rPr>
                        <a:t>n in </a:t>
                      </a:r>
                      <a:r>
                        <a:rPr sz="2800" spc="-10" dirty="0">
                          <a:latin typeface="Arial"/>
                          <a:cs typeface="Arial"/>
                        </a:rPr>
                        <a:t>C</a:t>
                      </a:r>
                      <a:r>
                        <a:rPr sz="2800" spc="0" dirty="0">
                          <a:latin typeface="Arial"/>
                          <a:cs typeface="Arial"/>
                        </a:rPr>
                        <a:t>OT </a:t>
                      </a:r>
                      <a:r>
                        <a:rPr sz="2800" spc="-10" dirty="0">
                          <a:latin typeface="Arial"/>
                          <a:cs typeface="Arial"/>
                        </a:rPr>
                        <a:t>r</a:t>
                      </a:r>
                      <a:r>
                        <a:rPr sz="2800" spc="0" dirty="0">
                          <a:latin typeface="Arial"/>
                          <a:cs typeface="Arial"/>
                        </a:rPr>
                        <a:t>ati</a:t>
                      </a:r>
                      <a:r>
                        <a:rPr sz="2800" spc="-5" dirty="0">
                          <a:latin typeface="Arial"/>
                          <a:cs typeface="Arial"/>
                        </a:rPr>
                        <a:t>n</a:t>
                      </a:r>
                      <a:r>
                        <a:rPr sz="2800" spc="0" dirty="0">
                          <a:latin typeface="Arial"/>
                          <a:cs typeface="Arial"/>
                        </a:rPr>
                        <a:t>g sh</a:t>
                      </a:r>
                      <a:r>
                        <a:rPr sz="2800" spc="-5" dirty="0">
                          <a:latin typeface="Arial"/>
                          <a:cs typeface="Arial"/>
                        </a:rPr>
                        <a:t>e</a:t>
                      </a:r>
                      <a:r>
                        <a:rPr sz="2800" spc="0" dirty="0">
                          <a:latin typeface="Arial"/>
                          <a:cs typeface="Arial"/>
                        </a:rPr>
                        <a:t>ets</a:t>
                      </a:r>
                      <a:endParaRPr sz="28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15570">
                        <a:lnSpc>
                          <a:spcPct val="100000"/>
                        </a:lnSpc>
                      </a:pPr>
                      <a:r>
                        <a:rPr sz="2800" dirty="0">
                          <a:latin typeface="Arial"/>
                          <a:cs typeface="Arial"/>
                        </a:rPr>
                        <a:t>Mo</a:t>
                      </a:r>
                      <a:r>
                        <a:rPr sz="2800" spc="-5" dirty="0">
                          <a:latin typeface="Arial"/>
                          <a:cs typeface="Arial"/>
                        </a:rPr>
                        <a:t>d</a:t>
                      </a:r>
                      <a:r>
                        <a:rPr sz="2800" spc="0" dirty="0">
                          <a:latin typeface="Arial"/>
                          <a:cs typeface="Arial"/>
                        </a:rPr>
                        <a:t>e</a:t>
                      </a:r>
                      <a:r>
                        <a:rPr sz="2800" spc="-10" dirty="0">
                          <a:latin typeface="Arial"/>
                          <a:cs typeface="Arial"/>
                        </a:rPr>
                        <a:t>ll</a:t>
                      </a:r>
                      <a:r>
                        <a:rPr sz="2800" spc="0" dirty="0">
                          <a:latin typeface="Arial"/>
                          <a:cs typeface="Arial"/>
                        </a:rPr>
                        <a:t>ed </a:t>
                      </a:r>
                      <a:r>
                        <a:rPr sz="2800" b="1" spc="0" dirty="0">
                          <a:latin typeface="Arial"/>
                          <a:cs typeface="Arial"/>
                        </a:rPr>
                        <a:t>L</a:t>
                      </a:r>
                      <a:r>
                        <a:rPr sz="2800" b="1" spc="-5" dirty="0">
                          <a:latin typeface="Arial"/>
                          <a:cs typeface="Arial"/>
                        </a:rPr>
                        <a:t>e</a:t>
                      </a:r>
                      <a:r>
                        <a:rPr sz="2800" b="1" spc="0" dirty="0">
                          <a:latin typeface="Arial"/>
                          <a:cs typeface="Arial"/>
                        </a:rPr>
                        <a:t>v</a:t>
                      </a:r>
                      <a:r>
                        <a:rPr sz="2800" b="1" spc="-5" dirty="0">
                          <a:latin typeface="Arial"/>
                          <a:cs typeface="Arial"/>
                        </a:rPr>
                        <a:t>e</a:t>
                      </a:r>
                      <a:r>
                        <a:rPr sz="2800" b="1" spc="0" dirty="0">
                          <a:latin typeface="Arial"/>
                          <a:cs typeface="Arial"/>
                        </a:rPr>
                        <a:t>l 7 </a:t>
                      </a:r>
                      <a:r>
                        <a:rPr sz="2800" spc="-10" dirty="0">
                          <a:latin typeface="Arial"/>
                          <a:cs typeface="Arial"/>
                        </a:rPr>
                        <a:t>i</a:t>
                      </a:r>
                      <a:r>
                        <a:rPr sz="2800" spc="0" dirty="0">
                          <a:latin typeface="Arial"/>
                          <a:cs typeface="Arial"/>
                        </a:rPr>
                        <a:t>n </a:t>
                      </a:r>
                      <a:r>
                        <a:rPr sz="2800" spc="5" dirty="0">
                          <a:latin typeface="Arial"/>
                          <a:cs typeface="Arial"/>
                        </a:rPr>
                        <a:t>O</a:t>
                      </a:r>
                      <a:r>
                        <a:rPr sz="2800" spc="-15" dirty="0">
                          <a:latin typeface="Arial"/>
                          <a:cs typeface="Arial"/>
                        </a:rPr>
                        <a:t>b</a:t>
                      </a:r>
                      <a:r>
                        <a:rPr sz="2800" spc="5" dirty="0">
                          <a:latin typeface="Arial"/>
                          <a:cs typeface="Arial"/>
                        </a:rPr>
                        <a:t>j</a:t>
                      </a:r>
                      <a:r>
                        <a:rPr sz="2800" spc="0" dirty="0">
                          <a:latin typeface="Arial"/>
                          <a:cs typeface="Arial"/>
                        </a:rPr>
                        <a:t>e</a:t>
                      </a:r>
                      <a:r>
                        <a:rPr sz="2800" spc="-15" dirty="0">
                          <a:latin typeface="Arial"/>
                          <a:cs typeface="Arial"/>
                        </a:rPr>
                        <a:t>c</a:t>
                      </a:r>
                      <a:r>
                        <a:rPr sz="2800" spc="0" dirty="0">
                          <a:latin typeface="Arial"/>
                          <a:cs typeface="Arial"/>
                        </a:rPr>
                        <a:t>t</a:t>
                      </a:r>
                      <a:r>
                        <a:rPr sz="2800" spc="-10" dirty="0">
                          <a:latin typeface="Arial"/>
                          <a:cs typeface="Arial"/>
                        </a:rPr>
                        <a:t>i</a:t>
                      </a:r>
                      <a:r>
                        <a:rPr sz="2800" spc="0" dirty="0">
                          <a:latin typeface="Arial"/>
                          <a:cs typeface="Arial"/>
                        </a:rPr>
                        <a:t>ve 5 as sho</a:t>
                      </a:r>
                      <a:r>
                        <a:rPr sz="2800" spc="-10" dirty="0">
                          <a:latin typeface="Arial"/>
                          <a:cs typeface="Arial"/>
                        </a:rPr>
                        <a:t>w</a:t>
                      </a:r>
                      <a:r>
                        <a:rPr sz="2800" spc="0" dirty="0">
                          <a:latin typeface="Arial"/>
                          <a:cs typeface="Arial"/>
                        </a:rPr>
                        <a:t>n in </a:t>
                      </a:r>
                      <a:r>
                        <a:rPr sz="2800" spc="-10" dirty="0">
                          <a:latin typeface="Arial"/>
                          <a:cs typeface="Arial"/>
                        </a:rPr>
                        <a:t>C</a:t>
                      </a:r>
                      <a:r>
                        <a:rPr sz="2800" spc="0" dirty="0">
                          <a:latin typeface="Arial"/>
                          <a:cs typeface="Arial"/>
                        </a:rPr>
                        <a:t>OT </a:t>
                      </a:r>
                      <a:r>
                        <a:rPr sz="2800" spc="-10" dirty="0">
                          <a:latin typeface="Arial"/>
                          <a:cs typeface="Arial"/>
                        </a:rPr>
                        <a:t>r</a:t>
                      </a:r>
                      <a:r>
                        <a:rPr sz="2800" spc="0" dirty="0">
                          <a:latin typeface="Arial"/>
                          <a:cs typeface="Arial"/>
                        </a:rPr>
                        <a:t>ati</a:t>
                      </a:r>
                      <a:r>
                        <a:rPr sz="2800" spc="-5" dirty="0">
                          <a:latin typeface="Arial"/>
                          <a:cs typeface="Arial"/>
                        </a:rPr>
                        <a:t>n</a:t>
                      </a:r>
                      <a:r>
                        <a:rPr sz="2800" spc="0" dirty="0">
                          <a:latin typeface="Arial"/>
                          <a:cs typeface="Arial"/>
                        </a:rPr>
                        <a:t>g sh</a:t>
                      </a:r>
                      <a:r>
                        <a:rPr sz="2800" spc="-5" dirty="0">
                          <a:latin typeface="Arial"/>
                          <a:cs typeface="Arial"/>
                        </a:rPr>
                        <a:t>e</a:t>
                      </a:r>
                      <a:r>
                        <a:rPr sz="2800" spc="0" dirty="0">
                          <a:latin typeface="Arial"/>
                          <a:cs typeface="Arial"/>
                        </a:rPr>
                        <a:t>ets</a:t>
                      </a:r>
                      <a:endParaRPr sz="2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17475">
                        <a:lnSpc>
                          <a:spcPct val="100000"/>
                        </a:lnSpc>
                      </a:pPr>
                      <a:r>
                        <a:rPr sz="2800" dirty="0">
                          <a:latin typeface="Arial"/>
                          <a:cs typeface="Arial"/>
                        </a:rPr>
                        <a:t>Mo</a:t>
                      </a:r>
                      <a:r>
                        <a:rPr sz="2800" spc="-5" dirty="0">
                          <a:latin typeface="Arial"/>
                          <a:cs typeface="Arial"/>
                        </a:rPr>
                        <a:t>d</a:t>
                      </a:r>
                      <a:r>
                        <a:rPr sz="2800" spc="0" dirty="0">
                          <a:latin typeface="Arial"/>
                          <a:cs typeface="Arial"/>
                        </a:rPr>
                        <a:t>e</a:t>
                      </a:r>
                      <a:r>
                        <a:rPr sz="2800" spc="-10" dirty="0">
                          <a:latin typeface="Arial"/>
                          <a:cs typeface="Arial"/>
                        </a:rPr>
                        <a:t>ll</a:t>
                      </a:r>
                      <a:r>
                        <a:rPr sz="2800" spc="0" dirty="0">
                          <a:latin typeface="Arial"/>
                          <a:cs typeface="Arial"/>
                        </a:rPr>
                        <a:t>ed </a:t>
                      </a:r>
                      <a:r>
                        <a:rPr sz="2800" b="1" spc="0" dirty="0">
                          <a:latin typeface="Arial"/>
                          <a:cs typeface="Arial"/>
                        </a:rPr>
                        <a:t>L</a:t>
                      </a:r>
                      <a:r>
                        <a:rPr sz="2800" b="1" spc="-5" dirty="0">
                          <a:latin typeface="Arial"/>
                          <a:cs typeface="Arial"/>
                        </a:rPr>
                        <a:t>e</a:t>
                      </a:r>
                      <a:r>
                        <a:rPr sz="2800" b="1" spc="0" dirty="0">
                          <a:latin typeface="Arial"/>
                          <a:cs typeface="Arial"/>
                        </a:rPr>
                        <a:t>v</a:t>
                      </a:r>
                      <a:r>
                        <a:rPr sz="2800" b="1" spc="-5" dirty="0">
                          <a:latin typeface="Arial"/>
                          <a:cs typeface="Arial"/>
                        </a:rPr>
                        <a:t>e</a:t>
                      </a:r>
                      <a:r>
                        <a:rPr sz="2800" b="1" spc="0" dirty="0">
                          <a:latin typeface="Arial"/>
                          <a:cs typeface="Arial"/>
                        </a:rPr>
                        <a:t>l 6 </a:t>
                      </a:r>
                      <a:r>
                        <a:rPr sz="2800" spc="-10" dirty="0">
                          <a:latin typeface="Arial"/>
                          <a:cs typeface="Arial"/>
                        </a:rPr>
                        <a:t>i</a:t>
                      </a:r>
                      <a:r>
                        <a:rPr sz="2800" spc="0" dirty="0">
                          <a:latin typeface="Arial"/>
                          <a:cs typeface="Arial"/>
                        </a:rPr>
                        <a:t>n </a:t>
                      </a:r>
                      <a:r>
                        <a:rPr sz="2800" spc="5" dirty="0">
                          <a:latin typeface="Arial"/>
                          <a:cs typeface="Arial"/>
                        </a:rPr>
                        <a:t>O</a:t>
                      </a:r>
                      <a:r>
                        <a:rPr sz="2800" spc="-15" dirty="0">
                          <a:latin typeface="Arial"/>
                          <a:cs typeface="Arial"/>
                        </a:rPr>
                        <a:t>b</a:t>
                      </a:r>
                      <a:r>
                        <a:rPr sz="2800" spc="5" dirty="0">
                          <a:latin typeface="Arial"/>
                          <a:cs typeface="Arial"/>
                        </a:rPr>
                        <a:t>j</a:t>
                      </a:r>
                      <a:r>
                        <a:rPr sz="2800" spc="0" dirty="0">
                          <a:latin typeface="Arial"/>
                          <a:cs typeface="Arial"/>
                        </a:rPr>
                        <a:t>e</a:t>
                      </a:r>
                      <a:r>
                        <a:rPr sz="2800" spc="-15" dirty="0">
                          <a:latin typeface="Arial"/>
                          <a:cs typeface="Arial"/>
                        </a:rPr>
                        <a:t>c</a:t>
                      </a:r>
                      <a:r>
                        <a:rPr sz="2800" spc="0" dirty="0">
                          <a:latin typeface="Arial"/>
                          <a:cs typeface="Arial"/>
                        </a:rPr>
                        <a:t>t</a:t>
                      </a:r>
                      <a:r>
                        <a:rPr sz="2800" spc="-10" dirty="0">
                          <a:latin typeface="Arial"/>
                          <a:cs typeface="Arial"/>
                        </a:rPr>
                        <a:t>i</a:t>
                      </a:r>
                      <a:r>
                        <a:rPr sz="2800" spc="0" dirty="0">
                          <a:latin typeface="Arial"/>
                          <a:cs typeface="Arial"/>
                        </a:rPr>
                        <a:t>ve 5 as sho</a:t>
                      </a:r>
                      <a:r>
                        <a:rPr sz="2800" spc="-10" dirty="0">
                          <a:latin typeface="Arial"/>
                          <a:cs typeface="Arial"/>
                        </a:rPr>
                        <a:t>w</a:t>
                      </a:r>
                      <a:r>
                        <a:rPr sz="2800" spc="0" dirty="0">
                          <a:latin typeface="Arial"/>
                          <a:cs typeface="Arial"/>
                        </a:rPr>
                        <a:t>n in </a:t>
                      </a:r>
                      <a:r>
                        <a:rPr sz="2800" spc="-10" dirty="0">
                          <a:latin typeface="Arial"/>
                          <a:cs typeface="Arial"/>
                        </a:rPr>
                        <a:t>C</a:t>
                      </a:r>
                      <a:r>
                        <a:rPr sz="2800" spc="0" dirty="0">
                          <a:latin typeface="Arial"/>
                          <a:cs typeface="Arial"/>
                        </a:rPr>
                        <a:t>OT </a:t>
                      </a:r>
                      <a:r>
                        <a:rPr sz="2800" spc="-10" dirty="0">
                          <a:latin typeface="Arial"/>
                          <a:cs typeface="Arial"/>
                        </a:rPr>
                        <a:t>r</a:t>
                      </a:r>
                      <a:r>
                        <a:rPr sz="2800" spc="0" dirty="0">
                          <a:latin typeface="Arial"/>
                          <a:cs typeface="Arial"/>
                        </a:rPr>
                        <a:t>ati</a:t>
                      </a:r>
                      <a:r>
                        <a:rPr sz="2800" spc="-5" dirty="0">
                          <a:latin typeface="Arial"/>
                          <a:cs typeface="Arial"/>
                        </a:rPr>
                        <a:t>n</a:t>
                      </a:r>
                      <a:r>
                        <a:rPr sz="2800" spc="0" dirty="0">
                          <a:latin typeface="Arial"/>
                          <a:cs typeface="Arial"/>
                        </a:rPr>
                        <a:t>g sh</a:t>
                      </a:r>
                      <a:r>
                        <a:rPr sz="2800" spc="-5" dirty="0">
                          <a:latin typeface="Arial"/>
                          <a:cs typeface="Arial"/>
                        </a:rPr>
                        <a:t>e</a:t>
                      </a:r>
                      <a:r>
                        <a:rPr sz="2800" spc="0" dirty="0">
                          <a:latin typeface="Arial"/>
                          <a:cs typeface="Arial"/>
                        </a:rPr>
                        <a:t>ets</a:t>
                      </a:r>
                      <a:endParaRPr sz="2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15570">
                        <a:lnSpc>
                          <a:spcPct val="100000"/>
                        </a:lnSpc>
                      </a:pPr>
                      <a:r>
                        <a:rPr sz="2800" dirty="0">
                          <a:latin typeface="Arial"/>
                          <a:cs typeface="Arial"/>
                        </a:rPr>
                        <a:t>Mo</a:t>
                      </a:r>
                      <a:r>
                        <a:rPr sz="2800" spc="-5" dirty="0">
                          <a:latin typeface="Arial"/>
                          <a:cs typeface="Arial"/>
                        </a:rPr>
                        <a:t>d</a:t>
                      </a:r>
                      <a:r>
                        <a:rPr sz="2800" spc="0" dirty="0">
                          <a:latin typeface="Arial"/>
                          <a:cs typeface="Arial"/>
                        </a:rPr>
                        <a:t>e</a:t>
                      </a:r>
                      <a:r>
                        <a:rPr sz="2800" spc="-10" dirty="0">
                          <a:latin typeface="Arial"/>
                          <a:cs typeface="Arial"/>
                        </a:rPr>
                        <a:t>ll</a:t>
                      </a:r>
                      <a:r>
                        <a:rPr sz="2800" spc="0" dirty="0">
                          <a:latin typeface="Arial"/>
                          <a:cs typeface="Arial"/>
                        </a:rPr>
                        <a:t>ed </a:t>
                      </a:r>
                      <a:r>
                        <a:rPr sz="2800" b="1" spc="0" dirty="0">
                          <a:latin typeface="Arial"/>
                          <a:cs typeface="Arial"/>
                        </a:rPr>
                        <a:t>L</a:t>
                      </a:r>
                      <a:r>
                        <a:rPr sz="2800" b="1" spc="-5" dirty="0">
                          <a:latin typeface="Arial"/>
                          <a:cs typeface="Arial"/>
                        </a:rPr>
                        <a:t>e</a:t>
                      </a:r>
                      <a:r>
                        <a:rPr sz="2800" b="1" spc="0" dirty="0">
                          <a:latin typeface="Arial"/>
                          <a:cs typeface="Arial"/>
                        </a:rPr>
                        <a:t>v</a:t>
                      </a:r>
                      <a:r>
                        <a:rPr sz="2800" b="1" spc="-5" dirty="0">
                          <a:latin typeface="Arial"/>
                          <a:cs typeface="Arial"/>
                        </a:rPr>
                        <a:t>e</a:t>
                      </a:r>
                      <a:r>
                        <a:rPr sz="2800" b="1" spc="0" dirty="0">
                          <a:latin typeface="Arial"/>
                          <a:cs typeface="Arial"/>
                        </a:rPr>
                        <a:t>l 5 </a:t>
                      </a:r>
                      <a:r>
                        <a:rPr sz="2800" spc="-10" dirty="0">
                          <a:latin typeface="Arial"/>
                          <a:cs typeface="Arial"/>
                        </a:rPr>
                        <a:t>i</a:t>
                      </a:r>
                      <a:r>
                        <a:rPr sz="2800" spc="0" dirty="0">
                          <a:latin typeface="Arial"/>
                          <a:cs typeface="Arial"/>
                        </a:rPr>
                        <a:t>n </a:t>
                      </a:r>
                      <a:r>
                        <a:rPr sz="2800" spc="5" dirty="0">
                          <a:latin typeface="Arial"/>
                          <a:cs typeface="Arial"/>
                        </a:rPr>
                        <a:t>O</a:t>
                      </a:r>
                      <a:r>
                        <a:rPr sz="2800" spc="-15" dirty="0">
                          <a:latin typeface="Arial"/>
                          <a:cs typeface="Arial"/>
                        </a:rPr>
                        <a:t>b</a:t>
                      </a:r>
                      <a:r>
                        <a:rPr sz="2800" spc="5" dirty="0">
                          <a:latin typeface="Arial"/>
                          <a:cs typeface="Arial"/>
                        </a:rPr>
                        <a:t>j</a:t>
                      </a:r>
                      <a:r>
                        <a:rPr sz="2800" spc="0" dirty="0">
                          <a:latin typeface="Arial"/>
                          <a:cs typeface="Arial"/>
                        </a:rPr>
                        <a:t>e</a:t>
                      </a:r>
                      <a:r>
                        <a:rPr sz="2800" spc="-15" dirty="0">
                          <a:latin typeface="Arial"/>
                          <a:cs typeface="Arial"/>
                        </a:rPr>
                        <a:t>c</a:t>
                      </a:r>
                      <a:r>
                        <a:rPr sz="2800" spc="0" dirty="0">
                          <a:latin typeface="Arial"/>
                          <a:cs typeface="Arial"/>
                        </a:rPr>
                        <a:t>t</a:t>
                      </a:r>
                      <a:r>
                        <a:rPr sz="2800" spc="-10" dirty="0">
                          <a:latin typeface="Arial"/>
                          <a:cs typeface="Arial"/>
                        </a:rPr>
                        <a:t>i</a:t>
                      </a:r>
                      <a:r>
                        <a:rPr sz="2800" spc="0" dirty="0">
                          <a:latin typeface="Arial"/>
                          <a:cs typeface="Arial"/>
                        </a:rPr>
                        <a:t>ve 5 as sho</a:t>
                      </a:r>
                      <a:r>
                        <a:rPr sz="2800" spc="-10" dirty="0">
                          <a:latin typeface="Arial"/>
                          <a:cs typeface="Arial"/>
                        </a:rPr>
                        <a:t>w</a:t>
                      </a:r>
                      <a:r>
                        <a:rPr sz="2800" spc="0" dirty="0">
                          <a:latin typeface="Arial"/>
                          <a:cs typeface="Arial"/>
                        </a:rPr>
                        <a:t>n in </a:t>
                      </a:r>
                      <a:r>
                        <a:rPr sz="2800" spc="-10" dirty="0">
                          <a:latin typeface="Arial"/>
                          <a:cs typeface="Arial"/>
                        </a:rPr>
                        <a:t>C</a:t>
                      </a:r>
                      <a:r>
                        <a:rPr sz="2800" spc="0" dirty="0">
                          <a:latin typeface="Arial"/>
                          <a:cs typeface="Arial"/>
                        </a:rPr>
                        <a:t>OT </a:t>
                      </a:r>
                      <a:r>
                        <a:rPr sz="2800" spc="-10" dirty="0">
                          <a:latin typeface="Arial"/>
                          <a:cs typeface="Arial"/>
                        </a:rPr>
                        <a:t>r</a:t>
                      </a:r>
                      <a:r>
                        <a:rPr sz="2800" spc="0" dirty="0">
                          <a:latin typeface="Arial"/>
                          <a:cs typeface="Arial"/>
                        </a:rPr>
                        <a:t>ati</a:t>
                      </a:r>
                      <a:r>
                        <a:rPr sz="2800" spc="-5" dirty="0">
                          <a:latin typeface="Arial"/>
                          <a:cs typeface="Arial"/>
                        </a:rPr>
                        <a:t>n</a:t>
                      </a:r>
                      <a:r>
                        <a:rPr sz="2800" spc="0" dirty="0">
                          <a:latin typeface="Arial"/>
                          <a:cs typeface="Arial"/>
                        </a:rPr>
                        <a:t>g sh</a:t>
                      </a:r>
                      <a:r>
                        <a:rPr sz="2800" spc="-5" dirty="0">
                          <a:latin typeface="Arial"/>
                          <a:cs typeface="Arial"/>
                        </a:rPr>
                        <a:t>e</a:t>
                      </a:r>
                      <a:r>
                        <a:rPr sz="2800" spc="0" dirty="0">
                          <a:latin typeface="Arial"/>
                          <a:cs typeface="Arial"/>
                        </a:rPr>
                        <a:t>ets</a:t>
                      </a:r>
                      <a:endParaRPr sz="28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17475">
                        <a:lnSpc>
                          <a:spcPct val="100000"/>
                        </a:lnSpc>
                      </a:pPr>
                      <a:r>
                        <a:rPr sz="2800" dirty="0">
                          <a:latin typeface="Arial"/>
                          <a:cs typeface="Arial"/>
                        </a:rPr>
                        <a:t>Mo</a:t>
                      </a:r>
                      <a:r>
                        <a:rPr sz="2800" spc="-5" dirty="0">
                          <a:latin typeface="Arial"/>
                          <a:cs typeface="Arial"/>
                        </a:rPr>
                        <a:t>d</a:t>
                      </a:r>
                      <a:r>
                        <a:rPr sz="2800" spc="0" dirty="0">
                          <a:latin typeface="Arial"/>
                          <a:cs typeface="Arial"/>
                        </a:rPr>
                        <a:t>e</a:t>
                      </a:r>
                      <a:r>
                        <a:rPr sz="2800" spc="-10" dirty="0">
                          <a:latin typeface="Arial"/>
                          <a:cs typeface="Arial"/>
                        </a:rPr>
                        <a:t>ll</a:t>
                      </a:r>
                      <a:r>
                        <a:rPr sz="2800" spc="0" dirty="0">
                          <a:latin typeface="Arial"/>
                          <a:cs typeface="Arial"/>
                        </a:rPr>
                        <a:t>ed </a:t>
                      </a:r>
                      <a:r>
                        <a:rPr sz="2800" b="1" spc="0" dirty="0">
                          <a:latin typeface="Arial"/>
                          <a:cs typeface="Arial"/>
                        </a:rPr>
                        <a:t>L</a:t>
                      </a:r>
                      <a:r>
                        <a:rPr sz="2800" b="1" spc="-5" dirty="0">
                          <a:latin typeface="Arial"/>
                          <a:cs typeface="Arial"/>
                        </a:rPr>
                        <a:t>e</a:t>
                      </a:r>
                      <a:r>
                        <a:rPr sz="2800" b="1" spc="0" dirty="0">
                          <a:latin typeface="Arial"/>
                          <a:cs typeface="Arial"/>
                        </a:rPr>
                        <a:t>v</a:t>
                      </a:r>
                      <a:r>
                        <a:rPr sz="2800" b="1" spc="-5" dirty="0">
                          <a:latin typeface="Arial"/>
                          <a:cs typeface="Arial"/>
                        </a:rPr>
                        <a:t>e</a:t>
                      </a:r>
                      <a:r>
                        <a:rPr sz="2800" b="1" spc="0" dirty="0">
                          <a:latin typeface="Arial"/>
                          <a:cs typeface="Arial"/>
                        </a:rPr>
                        <a:t>l 4 </a:t>
                      </a:r>
                      <a:r>
                        <a:rPr sz="2800" spc="-10" dirty="0">
                          <a:latin typeface="Arial"/>
                          <a:cs typeface="Arial"/>
                        </a:rPr>
                        <a:t>i</a:t>
                      </a:r>
                      <a:r>
                        <a:rPr sz="2800" spc="0" dirty="0">
                          <a:latin typeface="Arial"/>
                          <a:cs typeface="Arial"/>
                        </a:rPr>
                        <a:t>n </a:t>
                      </a:r>
                      <a:r>
                        <a:rPr sz="2800" spc="5" dirty="0">
                          <a:latin typeface="Arial"/>
                          <a:cs typeface="Arial"/>
                        </a:rPr>
                        <a:t>O</a:t>
                      </a:r>
                      <a:r>
                        <a:rPr sz="2800" spc="-15" dirty="0">
                          <a:latin typeface="Arial"/>
                          <a:cs typeface="Arial"/>
                        </a:rPr>
                        <a:t>b</a:t>
                      </a:r>
                      <a:r>
                        <a:rPr sz="2800" spc="5" dirty="0">
                          <a:latin typeface="Arial"/>
                          <a:cs typeface="Arial"/>
                        </a:rPr>
                        <a:t>j</a:t>
                      </a:r>
                      <a:r>
                        <a:rPr sz="2800" spc="0" dirty="0">
                          <a:latin typeface="Arial"/>
                          <a:cs typeface="Arial"/>
                        </a:rPr>
                        <a:t>e</a:t>
                      </a:r>
                      <a:r>
                        <a:rPr sz="2800" spc="-15" dirty="0">
                          <a:latin typeface="Arial"/>
                          <a:cs typeface="Arial"/>
                        </a:rPr>
                        <a:t>c</a:t>
                      </a:r>
                      <a:r>
                        <a:rPr sz="2800" spc="0" dirty="0">
                          <a:latin typeface="Arial"/>
                          <a:cs typeface="Arial"/>
                        </a:rPr>
                        <a:t>t</a:t>
                      </a:r>
                      <a:r>
                        <a:rPr sz="2800" spc="-10" dirty="0">
                          <a:latin typeface="Arial"/>
                          <a:cs typeface="Arial"/>
                        </a:rPr>
                        <a:t>i</a:t>
                      </a:r>
                      <a:r>
                        <a:rPr sz="2800" spc="0" dirty="0">
                          <a:latin typeface="Arial"/>
                          <a:cs typeface="Arial"/>
                        </a:rPr>
                        <a:t>ve 5 as sho</a:t>
                      </a:r>
                      <a:r>
                        <a:rPr sz="2800" spc="-10" dirty="0">
                          <a:latin typeface="Arial"/>
                          <a:cs typeface="Arial"/>
                        </a:rPr>
                        <a:t>w</a:t>
                      </a:r>
                      <a:r>
                        <a:rPr sz="2800" spc="0" dirty="0">
                          <a:latin typeface="Arial"/>
                          <a:cs typeface="Arial"/>
                        </a:rPr>
                        <a:t>n in </a:t>
                      </a:r>
                      <a:r>
                        <a:rPr sz="2800" spc="-10" dirty="0">
                          <a:latin typeface="Arial"/>
                          <a:cs typeface="Arial"/>
                        </a:rPr>
                        <a:t>C</a:t>
                      </a:r>
                      <a:r>
                        <a:rPr sz="2800" spc="0" dirty="0">
                          <a:latin typeface="Arial"/>
                          <a:cs typeface="Arial"/>
                        </a:rPr>
                        <a:t>OT </a:t>
                      </a:r>
                      <a:r>
                        <a:rPr sz="2800" spc="-10" dirty="0">
                          <a:latin typeface="Arial"/>
                          <a:cs typeface="Arial"/>
                        </a:rPr>
                        <a:t>r</a:t>
                      </a:r>
                      <a:r>
                        <a:rPr sz="2800" spc="0" dirty="0">
                          <a:latin typeface="Arial"/>
                          <a:cs typeface="Arial"/>
                        </a:rPr>
                        <a:t>ati</a:t>
                      </a:r>
                      <a:r>
                        <a:rPr sz="2800" spc="-5" dirty="0">
                          <a:latin typeface="Arial"/>
                          <a:cs typeface="Arial"/>
                        </a:rPr>
                        <a:t>n</a:t>
                      </a:r>
                      <a:r>
                        <a:rPr sz="2800" spc="0" dirty="0">
                          <a:latin typeface="Arial"/>
                          <a:cs typeface="Arial"/>
                        </a:rPr>
                        <a:t>g sh</a:t>
                      </a:r>
                      <a:r>
                        <a:rPr sz="2800" spc="-5" dirty="0">
                          <a:latin typeface="Arial"/>
                          <a:cs typeface="Arial"/>
                        </a:rPr>
                        <a:t>e</a:t>
                      </a:r>
                      <a:r>
                        <a:rPr sz="2800" spc="0" dirty="0">
                          <a:latin typeface="Arial"/>
                          <a:cs typeface="Arial"/>
                        </a:rPr>
                        <a:t>ets</a:t>
                      </a:r>
                      <a:endParaRPr sz="2800" dirty="0">
                        <a:latin typeface="Arial"/>
                        <a:cs typeface="Arial"/>
                      </a:endParaRPr>
                    </a:p>
                    <a:p>
                      <a:pPr>
                        <a:lnSpc>
                          <a:spcPct val="100000"/>
                        </a:lnSpc>
                        <a:spcBef>
                          <a:spcPts val="15"/>
                        </a:spcBef>
                      </a:pPr>
                      <a:endParaRPr sz="3200" dirty="0"/>
                    </a:p>
                    <a:p>
                      <a:pPr marR="1905" algn="ctr">
                        <a:lnSpc>
                          <a:spcPct val="100000"/>
                        </a:lnSpc>
                      </a:pPr>
                      <a:r>
                        <a:rPr sz="2800" b="1" spc="-5" dirty="0">
                          <a:latin typeface="Arial"/>
                          <a:cs typeface="Arial"/>
                        </a:rPr>
                        <a:t>or</a:t>
                      </a:r>
                      <a:endParaRPr sz="2800" dirty="0">
                        <a:latin typeface="Arial"/>
                        <a:cs typeface="Arial"/>
                      </a:endParaRPr>
                    </a:p>
                    <a:p>
                      <a:pPr>
                        <a:lnSpc>
                          <a:spcPct val="100000"/>
                        </a:lnSpc>
                        <a:spcBef>
                          <a:spcPts val="66"/>
                        </a:spcBef>
                      </a:pPr>
                      <a:endParaRPr sz="3200" dirty="0"/>
                    </a:p>
                    <a:p>
                      <a:pPr marL="64769" marR="186690">
                        <a:lnSpc>
                          <a:spcPct val="100000"/>
                        </a:lnSpc>
                      </a:pPr>
                      <a:r>
                        <a:rPr sz="2800" spc="-10" dirty="0">
                          <a:latin typeface="Arial"/>
                          <a:cs typeface="Arial"/>
                        </a:rPr>
                        <a:t>N</a:t>
                      </a:r>
                      <a:r>
                        <a:rPr sz="2800" spc="0" dirty="0">
                          <a:latin typeface="Arial"/>
                          <a:cs typeface="Arial"/>
                        </a:rPr>
                        <a:t>o acceptab</a:t>
                      </a:r>
                      <a:r>
                        <a:rPr sz="2800" spc="-10" dirty="0">
                          <a:latin typeface="Arial"/>
                          <a:cs typeface="Arial"/>
                        </a:rPr>
                        <a:t>l</a:t>
                      </a:r>
                      <a:r>
                        <a:rPr sz="2800" spc="0" dirty="0">
                          <a:latin typeface="Arial"/>
                          <a:cs typeface="Arial"/>
                        </a:rPr>
                        <a:t>e ev</a:t>
                      </a:r>
                      <a:r>
                        <a:rPr sz="2800" spc="-10"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nce </a:t>
                      </a:r>
                      <a:r>
                        <a:rPr sz="2800" spc="-10" dirty="0">
                          <a:latin typeface="Arial"/>
                          <a:cs typeface="Arial"/>
                        </a:rPr>
                        <a:t>w</a:t>
                      </a:r>
                      <a:r>
                        <a:rPr sz="2800" spc="0" dirty="0">
                          <a:latin typeface="Arial"/>
                          <a:cs typeface="Arial"/>
                        </a:rPr>
                        <a:t>as sh</a:t>
                      </a:r>
                      <a:r>
                        <a:rPr sz="2800" spc="-5" dirty="0">
                          <a:latin typeface="Arial"/>
                          <a:cs typeface="Arial"/>
                        </a:rPr>
                        <a:t>o</a:t>
                      </a:r>
                      <a:r>
                        <a:rPr sz="2800" spc="-10" dirty="0">
                          <a:latin typeface="Arial"/>
                          <a:cs typeface="Arial"/>
                        </a:rPr>
                        <a:t>w</a:t>
                      </a:r>
                      <a:r>
                        <a:rPr sz="2800" spc="0" dirty="0">
                          <a:latin typeface="Arial"/>
                          <a:cs typeface="Arial"/>
                        </a:rPr>
                        <a:t>n</a:t>
                      </a:r>
                      <a:endParaRPr sz="28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046394" y="552450"/>
            <a:ext cx="17444806" cy="875141"/>
          </a:xfrm>
          <a:prstGeom prst="rect">
            <a:avLst/>
          </a:prstGeom>
        </p:spPr>
        <p:txBody>
          <a:bodyPr vert="horz" wrap="square" lIns="0" tIns="0" rIns="0" bIns="0" rtlCol="0">
            <a:noAutofit/>
          </a:bodyPr>
          <a:lstStyle/>
          <a:p>
            <a:pPr marL="12700"/>
            <a:r>
              <a:rPr b="1" dirty="0">
                <a:latin typeface="Arial"/>
                <a:cs typeface="Arial"/>
              </a:rPr>
              <a:t>K</a:t>
            </a:r>
            <a:r>
              <a:rPr b="1" spc="-10" dirty="0">
                <a:latin typeface="Arial"/>
                <a:cs typeface="Arial"/>
              </a:rPr>
              <a:t>R</a:t>
            </a:r>
            <a:r>
              <a:rPr b="1" dirty="0">
                <a:latin typeface="Arial"/>
                <a:cs typeface="Arial"/>
              </a:rPr>
              <a:t>A 2:</a:t>
            </a:r>
            <a:r>
              <a:rPr b="1" spc="5" dirty="0">
                <a:latin typeface="Arial"/>
                <a:cs typeface="Arial"/>
              </a:rPr>
              <a:t> </a:t>
            </a:r>
            <a:r>
              <a:rPr b="1" spc="-5" dirty="0">
                <a:latin typeface="Arial"/>
                <a:cs typeface="Arial"/>
              </a:rPr>
              <a:t>L</a:t>
            </a:r>
            <a:r>
              <a:rPr b="1" dirty="0">
                <a:latin typeface="Arial"/>
                <a:cs typeface="Arial"/>
              </a:rPr>
              <a:t>earning</a:t>
            </a:r>
            <a:r>
              <a:rPr b="1" spc="-15" dirty="0">
                <a:latin typeface="Arial"/>
                <a:cs typeface="Arial"/>
              </a:rPr>
              <a:t> </a:t>
            </a:r>
            <a:r>
              <a:rPr b="1" spc="-5" dirty="0">
                <a:latin typeface="Arial"/>
                <a:cs typeface="Arial"/>
              </a:rPr>
              <a:t>En</a:t>
            </a:r>
            <a:r>
              <a:rPr b="1" dirty="0">
                <a:latin typeface="Arial"/>
                <a:cs typeface="Arial"/>
              </a:rPr>
              <a:t>vi</a:t>
            </a:r>
            <a:r>
              <a:rPr b="1" spc="5" dirty="0">
                <a:latin typeface="Arial"/>
                <a:cs typeface="Arial"/>
              </a:rPr>
              <a:t>r</a:t>
            </a:r>
            <a:r>
              <a:rPr b="1" spc="-5" dirty="0">
                <a:latin typeface="Arial"/>
                <a:cs typeface="Arial"/>
              </a:rPr>
              <a:t>on</a:t>
            </a:r>
            <a:r>
              <a:rPr b="1" dirty="0">
                <a:latin typeface="Arial"/>
                <a:cs typeface="Arial"/>
              </a:rPr>
              <a:t>me</a:t>
            </a:r>
            <a:r>
              <a:rPr b="1" spc="-5" dirty="0">
                <a:latin typeface="Arial"/>
                <a:cs typeface="Arial"/>
              </a:rPr>
              <a:t>n</a:t>
            </a:r>
            <a:r>
              <a:rPr b="1" dirty="0">
                <a:latin typeface="Arial"/>
                <a:cs typeface="Arial"/>
              </a:rPr>
              <a:t>t</a:t>
            </a:r>
            <a:endParaRPr lang="en-US" b="1" dirty="0">
              <a:latin typeface="Arial"/>
              <a:cs typeface="Arial"/>
            </a:endParaRPr>
          </a:p>
          <a:p>
            <a:pPr marL="12700"/>
            <a:r>
              <a:rPr lang="en-US" sz="2400" b="1" dirty="0">
                <a:highlight>
                  <a:srgbClr val="FFFF00"/>
                </a:highlight>
                <a:latin typeface="Arial"/>
                <a:cs typeface="Arial"/>
              </a:rPr>
              <a:t>O</a:t>
            </a:r>
            <a:r>
              <a:rPr lang="en-US" sz="2400" b="1" spc="-10" dirty="0">
                <a:highlight>
                  <a:srgbClr val="FFFF00"/>
                </a:highlight>
                <a:latin typeface="Arial"/>
                <a:cs typeface="Arial"/>
              </a:rPr>
              <a:t>B</a:t>
            </a:r>
            <a:r>
              <a:rPr lang="en-US" sz="2400" b="1" spc="0" dirty="0">
                <a:highlight>
                  <a:srgbClr val="FFFF00"/>
                </a:highlight>
                <a:latin typeface="Arial"/>
                <a:cs typeface="Arial"/>
              </a:rPr>
              <a:t>J</a:t>
            </a:r>
            <a:r>
              <a:rPr lang="en-US" sz="2400" b="1" spc="-10" dirty="0">
                <a:highlight>
                  <a:srgbClr val="FFFF00"/>
                </a:highlight>
                <a:latin typeface="Arial"/>
                <a:cs typeface="Arial"/>
              </a:rPr>
              <a:t>EC</a:t>
            </a:r>
            <a:r>
              <a:rPr lang="en-US" sz="2400" b="1" spc="0" dirty="0">
                <a:highlight>
                  <a:srgbClr val="FFFF00"/>
                </a:highlight>
                <a:latin typeface="Arial"/>
                <a:cs typeface="Arial"/>
              </a:rPr>
              <a:t>TIVE </a:t>
            </a:r>
            <a:r>
              <a:rPr lang="en-US" sz="2400" b="1" dirty="0">
                <a:highlight>
                  <a:srgbClr val="FFFF00"/>
                </a:highlight>
                <a:latin typeface="Arial"/>
                <a:cs typeface="Arial"/>
              </a:rPr>
              <a:t>6.</a:t>
            </a:r>
            <a:r>
              <a:rPr lang="en-US" sz="2400" b="1" spc="5" dirty="0">
                <a:highlight>
                  <a:srgbClr val="FFFF00"/>
                </a:highlight>
                <a:latin typeface="Arial"/>
                <a:cs typeface="Arial"/>
              </a:rPr>
              <a:t> </a:t>
            </a:r>
            <a:r>
              <a:rPr lang="en-US" sz="2400" b="1" spc="-5" dirty="0">
                <a:highlight>
                  <a:srgbClr val="FFFF00"/>
                </a:highlight>
                <a:latin typeface="Arial"/>
                <a:cs typeface="Arial"/>
              </a:rPr>
              <a:t>E</a:t>
            </a:r>
            <a:r>
              <a:rPr lang="en-US" sz="2400" b="1" spc="0" dirty="0">
                <a:highlight>
                  <a:srgbClr val="FFFF00"/>
                </a:highlight>
                <a:latin typeface="Arial"/>
                <a:cs typeface="Arial"/>
              </a:rPr>
              <a:t>x</a:t>
            </a:r>
            <a:r>
              <a:rPr lang="en-US" sz="2400" b="1" spc="-5" dirty="0">
                <a:highlight>
                  <a:srgbClr val="FFFF00"/>
                </a:highlight>
                <a:latin typeface="Arial"/>
                <a:cs typeface="Arial"/>
              </a:rPr>
              <a:t>h</a:t>
            </a:r>
            <a:r>
              <a:rPr lang="en-US" sz="2400" b="1" spc="0" dirty="0">
                <a:highlight>
                  <a:srgbClr val="FFFF00"/>
                </a:highlight>
                <a:latin typeface="Arial"/>
                <a:cs typeface="Arial"/>
              </a:rPr>
              <a:t>i</a:t>
            </a:r>
            <a:r>
              <a:rPr lang="en-US" sz="2400" b="1" spc="-15" dirty="0">
                <a:highlight>
                  <a:srgbClr val="FFFF00"/>
                </a:highlight>
                <a:latin typeface="Arial"/>
                <a:cs typeface="Arial"/>
              </a:rPr>
              <a:t>b</a:t>
            </a:r>
            <a:r>
              <a:rPr lang="en-US" sz="2400" b="1" spc="0" dirty="0">
                <a:highlight>
                  <a:srgbClr val="FFFF00"/>
                </a:highlight>
                <a:latin typeface="Arial"/>
                <a:cs typeface="Arial"/>
              </a:rPr>
              <a:t>ited ef</a:t>
            </a:r>
            <a:r>
              <a:rPr lang="en-US" sz="2400" b="1" spc="5" dirty="0">
                <a:highlight>
                  <a:srgbClr val="FFFF00"/>
                </a:highlight>
                <a:latin typeface="Arial"/>
                <a:cs typeface="Arial"/>
              </a:rPr>
              <a:t>f</a:t>
            </a:r>
            <a:r>
              <a:rPr lang="en-US" sz="2400" b="1" spc="0" dirty="0">
                <a:highlight>
                  <a:srgbClr val="FFFF00"/>
                </a:highlight>
                <a:latin typeface="Arial"/>
                <a:cs typeface="Arial"/>
              </a:rPr>
              <a:t>e</a:t>
            </a:r>
            <a:r>
              <a:rPr lang="en-US" sz="2400" b="1" spc="-5" dirty="0">
                <a:highlight>
                  <a:srgbClr val="FFFF00"/>
                </a:highlight>
                <a:latin typeface="Arial"/>
                <a:cs typeface="Arial"/>
              </a:rPr>
              <a:t>c</a:t>
            </a:r>
            <a:r>
              <a:rPr lang="en-US" sz="2400" b="1" spc="-10" dirty="0">
                <a:highlight>
                  <a:srgbClr val="FFFF00"/>
                </a:highlight>
                <a:latin typeface="Arial"/>
                <a:cs typeface="Arial"/>
              </a:rPr>
              <a:t>t</a:t>
            </a:r>
            <a:r>
              <a:rPr lang="en-US" sz="2400" b="1" spc="0" dirty="0">
                <a:highlight>
                  <a:srgbClr val="FFFF00"/>
                </a:highlight>
                <a:latin typeface="Arial"/>
                <a:cs typeface="Arial"/>
              </a:rPr>
              <a:t>ive pra</a:t>
            </a:r>
            <a:r>
              <a:rPr lang="en-US" sz="2400" b="1" spc="-5" dirty="0">
                <a:highlight>
                  <a:srgbClr val="FFFF00"/>
                </a:highlight>
                <a:latin typeface="Arial"/>
                <a:cs typeface="Arial"/>
              </a:rPr>
              <a:t>c</a:t>
            </a:r>
            <a:r>
              <a:rPr lang="en-US" sz="2400" b="1" spc="0" dirty="0">
                <a:highlight>
                  <a:srgbClr val="FFFF00"/>
                </a:highlight>
                <a:latin typeface="Arial"/>
                <a:cs typeface="Arial"/>
              </a:rPr>
              <a:t>tic</a:t>
            </a:r>
            <a:r>
              <a:rPr lang="en-US" sz="2400" b="1" spc="-5" dirty="0">
                <a:highlight>
                  <a:srgbClr val="FFFF00"/>
                </a:highlight>
                <a:latin typeface="Arial"/>
                <a:cs typeface="Arial"/>
              </a:rPr>
              <a:t>e</a:t>
            </a:r>
            <a:r>
              <a:rPr lang="en-US" sz="2400" b="1" spc="0" dirty="0">
                <a:highlight>
                  <a:srgbClr val="FFFF00"/>
                </a:highlight>
                <a:latin typeface="Arial"/>
                <a:cs typeface="Arial"/>
              </a:rPr>
              <a:t>s</a:t>
            </a:r>
            <a:r>
              <a:rPr lang="en-US" sz="2400" b="1" spc="-10" dirty="0">
                <a:highlight>
                  <a:srgbClr val="FFFF00"/>
                </a:highlight>
                <a:latin typeface="Arial"/>
                <a:cs typeface="Arial"/>
              </a:rPr>
              <a:t> </a:t>
            </a:r>
            <a:r>
              <a:rPr lang="en-US" sz="2400" b="1" spc="0" dirty="0">
                <a:highlight>
                  <a:srgbClr val="FFFF00"/>
                </a:highlight>
                <a:latin typeface="Arial"/>
                <a:cs typeface="Arial"/>
              </a:rPr>
              <a:t>to fo</a:t>
            </a:r>
            <a:r>
              <a:rPr lang="en-US" sz="2400" b="1" spc="-5" dirty="0">
                <a:highlight>
                  <a:srgbClr val="FFFF00"/>
                </a:highlight>
                <a:latin typeface="Arial"/>
                <a:cs typeface="Arial"/>
              </a:rPr>
              <a:t>s</a:t>
            </a:r>
            <a:r>
              <a:rPr lang="en-US" sz="2400" b="1" spc="0" dirty="0">
                <a:highlight>
                  <a:srgbClr val="FFFF00"/>
                </a:highlight>
                <a:latin typeface="Arial"/>
                <a:cs typeface="Arial"/>
              </a:rPr>
              <a:t>ter</a:t>
            </a:r>
            <a:r>
              <a:rPr lang="en-US" sz="2400" b="1" spc="-10" dirty="0">
                <a:highlight>
                  <a:srgbClr val="FFFF00"/>
                </a:highlight>
                <a:latin typeface="Arial"/>
                <a:cs typeface="Arial"/>
              </a:rPr>
              <a:t> </a:t>
            </a:r>
            <a:r>
              <a:rPr lang="en-US" sz="2400" b="1" spc="0" dirty="0">
                <a:highlight>
                  <a:srgbClr val="FFFF00"/>
                </a:highlight>
                <a:latin typeface="Arial"/>
                <a:cs typeface="Arial"/>
              </a:rPr>
              <a:t>le</a:t>
            </a:r>
            <a:r>
              <a:rPr lang="en-US" sz="2400" b="1" spc="-20" dirty="0">
                <a:highlight>
                  <a:srgbClr val="FFFF00"/>
                </a:highlight>
                <a:latin typeface="Arial"/>
                <a:cs typeface="Arial"/>
              </a:rPr>
              <a:t>a</a:t>
            </a:r>
            <a:r>
              <a:rPr lang="en-US" sz="2400" b="1" spc="0" dirty="0">
                <a:highlight>
                  <a:srgbClr val="FFFF00"/>
                </a:highlight>
                <a:latin typeface="Arial"/>
                <a:cs typeface="Arial"/>
              </a:rPr>
              <a:t>rning e</a:t>
            </a:r>
            <a:r>
              <a:rPr lang="en-US" sz="2400" b="1" spc="-5" dirty="0">
                <a:highlight>
                  <a:srgbClr val="FFFF00"/>
                </a:highlight>
                <a:latin typeface="Arial"/>
                <a:cs typeface="Arial"/>
              </a:rPr>
              <a:t>n</a:t>
            </a:r>
            <a:r>
              <a:rPr lang="en-US" sz="2400" b="1" spc="0" dirty="0">
                <a:highlight>
                  <a:srgbClr val="FFFF00"/>
                </a:highlight>
                <a:latin typeface="Arial"/>
                <a:cs typeface="Arial"/>
              </a:rPr>
              <a:t>viro</a:t>
            </a:r>
            <a:r>
              <a:rPr lang="en-US" sz="2400" b="1" spc="-10" dirty="0">
                <a:highlight>
                  <a:srgbClr val="FFFF00"/>
                </a:highlight>
                <a:latin typeface="Arial"/>
                <a:cs typeface="Arial"/>
              </a:rPr>
              <a:t>n</a:t>
            </a:r>
            <a:r>
              <a:rPr lang="en-US" sz="2400" b="1" spc="0" dirty="0">
                <a:highlight>
                  <a:srgbClr val="FFFF00"/>
                </a:highlight>
                <a:latin typeface="Arial"/>
                <a:cs typeface="Arial"/>
              </a:rPr>
              <a:t>me</a:t>
            </a:r>
            <a:r>
              <a:rPr lang="en-US" sz="2400" b="1" spc="-15" dirty="0">
                <a:highlight>
                  <a:srgbClr val="FFFF00"/>
                </a:highlight>
                <a:latin typeface="Arial"/>
                <a:cs typeface="Arial"/>
              </a:rPr>
              <a:t>n</a:t>
            </a:r>
            <a:r>
              <a:rPr lang="en-US" sz="2400" b="1" spc="0" dirty="0">
                <a:highlight>
                  <a:srgbClr val="FFFF00"/>
                </a:highlight>
                <a:latin typeface="Arial"/>
                <a:cs typeface="Arial"/>
              </a:rPr>
              <a:t>ts th</a:t>
            </a:r>
            <a:r>
              <a:rPr lang="en-US" sz="2400" b="1" spc="-5" dirty="0">
                <a:highlight>
                  <a:srgbClr val="FFFF00"/>
                </a:highlight>
                <a:latin typeface="Arial"/>
                <a:cs typeface="Arial"/>
              </a:rPr>
              <a:t>a</a:t>
            </a:r>
            <a:r>
              <a:rPr lang="en-US" sz="2400" b="1" spc="0" dirty="0">
                <a:highlight>
                  <a:srgbClr val="FFFF00"/>
                </a:highlight>
                <a:latin typeface="Arial"/>
                <a:cs typeface="Arial"/>
              </a:rPr>
              <a:t>t</a:t>
            </a:r>
            <a:r>
              <a:rPr lang="en-US" sz="2400" b="1" spc="5" dirty="0">
                <a:highlight>
                  <a:srgbClr val="FFFF00"/>
                </a:highlight>
                <a:latin typeface="Arial"/>
                <a:cs typeface="Arial"/>
              </a:rPr>
              <a:t> </a:t>
            </a:r>
            <a:r>
              <a:rPr lang="en-US" sz="2400" b="1" spc="-15" dirty="0">
                <a:highlight>
                  <a:srgbClr val="FFFF00"/>
                </a:highlight>
                <a:latin typeface="Arial"/>
                <a:cs typeface="Arial"/>
              </a:rPr>
              <a:t>p</a:t>
            </a:r>
            <a:r>
              <a:rPr lang="en-US" sz="2400" b="1" spc="0" dirty="0">
                <a:highlight>
                  <a:srgbClr val="FFFF00"/>
                </a:highlight>
                <a:latin typeface="Arial"/>
                <a:cs typeface="Arial"/>
              </a:rPr>
              <a:t>rom</a:t>
            </a:r>
            <a:r>
              <a:rPr lang="en-US" sz="2400" b="1" spc="-15" dirty="0">
                <a:highlight>
                  <a:srgbClr val="FFFF00"/>
                </a:highlight>
                <a:latin typeface="Arial"/>
                <a:cs typeface="Arial"/>
              </a:rPr>
              <a:t>o</a:t>
            </a:r>
            <a:r>
              <a:rPr lang="en-US" sz="2400" b="1" spc="0" dirty="0">
                <a:highlight>
                  <a:srgbClr val="FFFF00"/>
                </a:highlight>
                <a:latin typeface="Arial"/>
                <a:cs typeface="Arial"/>
              </a:rPr>
              <a:t>te fairn</a:t>
            </a:r>
            <a:r>
              <a:rPr lang="en-US" sz="2400" b="1" spc="-5" dirty="0">
                <a:highlight>
                  <a:srgbClr val="FFFF00"/>
                </a:highlight>
                <a:latin typeface="Arial"/>
                <a:cs typeface="Arial"/>
              </a:rPr>
              <a:t>e</a:t>
            </a:r>
            <a:r>
              <a:rPr lang="en-US" sz="2400" b="1" spc="0" dirty="0">
                <a:highlight>
                  <a:srgbClr val="FFFF00"/>
                </a:highlight>
                <a:latin typeface="Arial"/>
                <a:cs typeface="Arial"/>
              </a:rPr>
              <a:t>s</a:t>
            </a:r>
            <a:r>
              <a:rPr lang="en-US" sz="2400" b="1" spc="-20" dirty="0">
                <a:highlight>
                  <a:srgbClr val="FFFF00"/>
                </a:highlight>
                <a:latin typeface="Arial"/>
                <a:cs typeface="Arial"/>
              </a:rPr>
              <a:t>s</a:t>
            </a:r>
            <a:r>
              <a:rPr lang="en-US" sz="2400" b="1" spc="0" dirty="0">
                <a:highlight>
                  <a:srgbClr val="FFFF00"/>
                </a:highlight>
                <a:latin typeface="Arial"/>
                <a:cs typeface="Arial"/>
              </a:rPr>
              <a:t>,</a:t>
            </a:r>
            <a:r>
              <a:rPr lang="en-US" sz="2400" b="1" spc="-5" dirty="0">
                <a:highlight>
                  <a:srgbClr val="FFFF00"/>
                </a:highlight>
                <a:latin typeface="Arial"/>
                <a:cs typeface="Arial"/>
              </a:rPr>
              <a:t> </a:t>
            </a:r>
            <a:r>
              <a:rPr lang="en-US" sz="2400" b="1" spc="0" dirty="0">
                <a:highlight>
                  <a:srgbClr val="FFFF00"/>
                </a:highlight>
                <a:latin typeface="Arial"/>
                <a:cs typeface="Arial"/>
              </a:rPr>
              <a:t>res</a:t>
            </a:r>
            <a:r>
              <a:rPr lang="en-US" sz="2400" b="1" spc="-5" dirty="0">
                <a:highlight>
                  <a:srgbClr val="FFFF00"/>
                </a:highlight>
                <a:latin typeface="Arial"/>
                <a:cs typeface="Arial"/>
              </a:rPr>
              <a:t>p</a:t>
            </a:r>
            <a:r>
              <a:rPr lang="en-US" sz="2400" b="1" spc="0" dirty="0">
                <a:highlight>
                  <a:srgbClr val="FFFF00"/>
                </a:highlight>
                <a:latin typeface="Arial"/>
                <a:cs typeface="Arial"/>
              </a:rPr>
              <a:t>e</a:t>
            </a:r>
            <a:r>
              <a:rPr lang="en-US" sz="2400" b="1" spc="-5" dirty="0">
                <a:highlight>
                  <a:srgbClr val="FFFF00"/>
                </a:highlight>
                <a:latin typeface="Arial"/>
                <a:cs typeface="Arial"/>
              </a:rPr>
              <a:t>c</a:t>
            </a:r>
            <a:r>
              <a:rPr lang="en-US" sz="2400" b="1" spc="0" dirty="0">
                <a:highlight>
                  <a:srgbClr val="FFFF00"/>
                </a:highlight>
                <a:latin typeface="Arial"/>
                <a:cs typeface="Arial"/>
              </a:rPr>
              <a:t>t a</a:t>
            </a:r>
            <a:r>
              <a:rPr lang="en-US" sz="2400" b="1" spc="-5" dirty="0">
                <a:highlight>
                  <a:srgbClr val="FFFF00"/>
                </a:highlight>
                <a:latin typeface="Arial"/>
                <a:cs typeface="Arial"/>
              </a:rPr>
              <a:t>n</a:t>
            </a:r>
            <a:r>
              <a:rPr lang="en-US" sz="2400" b="1" spc="0" dirty="0">
                <a:highlight>
                  <a:srgbClr val="FFFF00"/>
                </a:highlight>
                <a:latin typeface="Arial"/>
                <a:cs typeface="Arial"/>
              </a:rPr>
              <a:t>d care</a:t>
            </a:r>
            <a:r>
              <a:rPr lang="en-US" sz="2400" b="1" spc="-10" dirty="0">
                <a:highlight>
                  <a:srgbClr val="FFFF00"/>
                </a:highlight>
                <a:latin typeface="Arial"/>
                <a:cs typeface="Arial"/>
              </a:rPr>
              <a:t> </a:t>
            </a:r>
            <a:r>
              <a:rPr lang="en-US" sz="2400" b="1" spc="0" dirty="0">
                <a:highlight>
                  <a:srgbClr val="FFFF00"/>
                </a:highlight>
                <a:latin typeface="Arial"/>
                <a:cs typeface="Arial"/>
              </a:rPr>
              <a:t>to e</a:t>
            </a:r>
            <a:r>
              <a:rPr lang="en-US" sz="2400" b="1" spc="-5" dirty="0">
                <a:highlight>
                  <a:srgbClr val="FFFF00"/>
                </a:highlight>
                <a:latin typeface="Arial"/>
                <a:cs typeface="Arial"/>
              </a:rPr>
              <a:t>n</a:t>
            </a:r>
            <a:r>
              <a:rPr lang="en-US" sz="2400" b="1" spc="0" dirty="0">
                <a:highlight>
                  <a:srgbClr val="FFFF00"/>
                </a:highlight>
                <a:latin typeface="Arial"/>
                <a:cs typeface="Arial"/>
              </a:rPr>
              <a:t>c</a:t>
            </a:r>
            <a:r>
              <a:rPr lang="en-US" sz="2400" b="1" spc="-5" dirty="0">
                <a:highlight>
                  <a:srgbClr val="FFFF00"/>
                </a:highlight>
                <a:latin typeface="Arial"/>
                <a:cs typeface="Arial"/>
              </a:rPr>
              <a:t>o</a:t>
            </a:r>
            <a:r>
              <a:rPr lang="en-US" sz="2400" b="1" spc="0" dirty="0">
                <a:highlight>
                  <a:srgbClr val="FFFF00"/>
                </a:highlight>
                <a:latin typeface="Arial"/>
                <a:cs typeface="Arial"/>
              </a:rPr>
              <a:t>ura</a:t>
            </a:r>
            <a:r>
              <a:rPr lang="en-US" sz="2400" b="1" spc="-5" dirty="0">
                <a:highlight>
                  <a:srgbClr val="FFFF00"/>
                </a:highlight>
                <a:latin typeface="Arial"/>
                <a:cs typeface="Arial"/>
              </a:rPr>
              <a:t>g</a:t>
            </a:r>
            <a:r>
              <a:rPr lang="en-US" sz="2400" b="1" spc="0" dirty="0">
                <a:highlight>
                  <a:srgbClr val="FFFF00"/>
                </a:highlight>
                <a:latin typeface="Arial"/>
                <a:cs typeface="Arial"/>
              </a:rPr>
              <a:t>e le</a:t>
            </a:r>
            <a:r>
              <a:rPr lang="en-US" sz="2400" b="1" spc="-5" dirty="0">
                <a:highlight>
                  <a:srgbClr val="FFFF00"/>
                </a:highlight>
                <a:latin typeface="Arial"/>
                <a:cs typeface="Arial"/>
              </a:rPr>
              <a:t>a</a:t>
            </a:r>
            <a:r>
              <a:rPr lang="en-US" sz="2400" b="1" spc="0" dirty="0">
                <a:highlight>
                  <a:srgbClr val="FFFF00"/>
                </a:highlight>
                <a:latin typeface="Arial"/>
                <a:cs typeface="Arial"/>
              </a:rPr>
              <a:t>rning</a:t>
            </a:r>
            <a:endParaRPr lang="en-US" sz="2400" dirty="0">
              <a:highlight>
                <a:srgbClr val="FFFF00"/>
              </a:highlight>
              <a:latin typeface="Arial"/>
              <a:cs typeface="Arial"/>
            </a:endParaRPr>
          </a:p>
          <a:p>
            <a:pPr marL="12700"/>
            <a:endParaRPr lang="en-US" sz="2400" dirty="0">
              <a:highlight>
                <a:srgbClr val="FFFF00"/>
              </a:highlight>
              <a:latin typeface="Arial"/>
              <a:cs typeface="Arial"/>
            </a:endParaRPr>
          </a:p>
          <a:p>
            <a:pPr marL="12700"/>
            <a:endParaRPr dirty="0">
              <a:latin typeface="Arial"/>
              <a:cs typeface="Arial"/>
            </a:endParaRPr>
          </a:p>
        </p:txBody>
      </p:sp>
      <p:sp>
        <p:nvSpPr>
          <p:cNvPr id="8" name="object 8"/>
          <p:cNvSpPr txBox="1">
            <a:spLocks noGrp="1"/>
          </p:cNvSpPr>
          <p:nvPr>
            <p:ph type="sldNum" sz="quarter" idx="12"/>
          </p:nvPr>
        </p:nvSpPr>
        <p:spPr>
          <a:prstGeom prst="rect">
            <a:avLst/>
          </a:prstGeom>
        </p:spPr>
        <p:txBody>
          <a:bodyPr vert="horz" wrap="square" lIns="0" tIns="0" rIns="0" bIns="0" rtlCol="0">
            <a:noAutofit/>
          </a:bodyPr>
          <a:lstStyle/>
          <a:p>
            <a:pPr marL="38735"/>
            <a:r>
              <a:rPr sz="1000" spc="-10" dirty="0">
                <a:latin typeface="Arial"/>
                <a:cs typeface="Arial"/>
              </a:rPr>
              <a:t>8</a:t>
            </a:r>
            <a:endParaRPr sz="100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3762778353"/>
              </p:ext>
            </p:extLst>
          </p:nvPr>
        </p:nvGraphicFramePr>
        <p:xfrm>
          <a:off x="967697" y="2152650"/>
          <a:ext cx="17602200" cy="7711440"/>
        </p:xfrm>
        <a:graphic>
          <a:graphicData uri="http://schemas.openxmlformats.org/drawingml/2006/table">
            <a:tbl>
              <a:tblPr firstRow="1" bandRow="1">
                <a:tableStyleId>{2D5ABB26-0587-4C30-8999-92F81FD0307C}</a:tableStyleId>
              </a:tblPr>
              <a:tblGrid>
                <a:gridCol w="4477785">
                  <a:extLst>
                    <a:ext uri="{9D8B030D-6E8A-4147-A177-3AD203B41FA5}">
                      <a16:colId xmlns:a16="http://schemas.microsoft.com/office/drawing/2014/main" val="20001"/>
                    </a:ext>
                  </a:extLst>
                </a:gridCol>
                <a:gridCol w="25400">
                  <a:extLst>
                    <a:ext uri="{9D8B030D-6E8A-4147-A177-3AD203B41FA5}">
                      <a16:colId xmlns:a16="http://schemas.microsoft.com/office/drawing/2014/main" val="20002"/>
                    </a:ext>
                  </a:extLst>
                </a:gridCol>
                <a:gridCol w="2642918">
                  <a:extLst>
                    <a:ext uri="{9D8B030D-6E8A-4147-A177-3AD203B41FA5}">
                      <a16:colId xmlns:a16="http://schemas.microsoft.com/office/drawing/2014/main" val="20003"/>
                    </a:ext>
                  </a:extLst>
                </a:gridCol>
                <a:gridCol w="2519225">
                  <a:extLst>
                    <a:ext uri="{9D8B030D-6E8A-4147-A177-3AD203B41FA5}">
                      <a16:colId xmlns:a16="http://schemas.microsoft.com/office/drawing/2014/main" val="20004"/>
                    </a:ext>
                  </a:extLst>
                </a:gridCol>
                <a:gridCol w="2519502">
                  <a:extLst>
                    <a:ext uri="{9D8B030D-6E8A-4147-A177-3AD203B41FA5}">
                      <a16:colId xmlns:a16="http://schemas.microsoft.com/office/drawing/2014/main" val="20005"/>
                    </a:ext>
                  </a:extLst>
                </a:gridCol>
                <a:gridCol w="2646277">
                  <a:extLst>
                    <a:ext uri="{9D8B030D-6E8A-4147-A177-3AD203B41FA5}">
                      <a16:colId xmlns:a16="http://schemas.microsoft.com/office/drawing/2014/main" val="20006"/>
                    </a:ext>
                  </a:extLst>
                </a:gridCol>
                <a:gridCol w="2771093">
                  <a:extLst>
                    <a:ext uri="{9D8B030D-6E8A-4147-A177-3AD203B41FA5}">
                      <a16:colId xmlns:a16="http://schemas.microsoft.com/office/drawing/2014/main" val="20007"/>
                    </a:ext>
                  </a:extLst>
                </a:gridCol>
              </a:tblGrid>
              <a:tr h="187409">
                <a:tc rowSpan="2">
                  <a:txBody>
                    <a:bodyPr/>
                    <a:lstStyle/>
                    <a:p>
                      <a:pPr marL="357505" marR="357505" indent="124460">
                        <a:lnSpc>
                          <a:spcPct val="100000"/>
                        </a:lnSpc>
                      </a:pPr>
                      <a:r>
                        <a:rPr sz="2300" b="1" dirty="0">
                          <a:latin typeface="Arial"/>
                          <a:cs typeface="Arial"/>
                        </a:rPr>
                        <a:t>M</a:t>
                      </a:r>
                      <a:r>
                        <a:rPr sz="2300" b="1" spc="-5" dirty="0">
                          <a:latin typeface="Arial"/>
                          <a:cs typeface="Arial"/>
                        </a:rPr>
                        <a:t>E</a:t>
                      </a:r>
                      <a:r>
                        <a:rPr sz="2300" b="1" spc="5" dirty="0">
                          <a:latin typeface="Arial"/>
                          <a:cs typeface="Arial"/>
                        </a:rPr>
                        <a:t>A</a:t>
                      </a:r>
                      <a:r>
                        <a:rPr sz="2300" b="1" spc="-10" dirty="0">
                          <a:latin typeface="Arial"/>
                          <a:cs typeface="Arial"/>
                        </a:rPr>
                        <a:t>N</a:t>
                      </a:r>
                      <a:r>
                        <a:rPr sz="2300" b="1" spc="0" dirty="0">
                          <a:latin typeface="Arial"/>
                          <a:cs typeface="Arial"/>
                        </a:rPr>
                        <a:t>S</a:t>
                      </a:r>
                      <a:r>
                        <a:rPr sz="2300" b="1" spc="-10" dirty="0">
                          <a:latin typeface="Arial"/>
                          <a:cs typeface="Arial"/>
                        </a:rPr>
                        <a:t> </a:t>
                      </a:r>
                      <a:r>
                        <a:rPr sz="2300" b="1" spc="0" dirty="0">
                          <a:latin typeface="Arial"/>
                          <a:cs typeface="Arial"/>
                        </a:rPr>
                        <a:t>OF </a:t>
                      </a:r>
                      <a:r>
                        <a:rPr sz="2300" b="1" spc="-5" dirty="0">
                          <a:latin typeface="Arial"/>
                          <a:cs typeface="Arial"/>
                        </a:rPr>
                        <a:t>VE</a:t>
                      </a:r>
                      <a:r>
                        <a:rPr sz="2300" b="1" spc="-10" dirty="0">
                          <a:latin typeface="Arial"/>
                          <a:cs typeface="Arial"/>
                        </a:rPr>
                        <a:t>R</a:t>
                      </a:r>
                      <a:r>
                        <a:rPr sz="2300" b="1" spc="0" dirty="0">
                          <a:latin typeface="Arial"/>
                          <a:cs typeface="Arial"/>
                        </a:rPr>
                        <a:t>IFIC</a:t>
                      </a:r>
                      <a:r>
                        <a:rPr sz="2300" b="1" spc="-10" dirty="0">
                          <a:latin typeface="Arial"/>
                          <a:cs typeface="Arial"/>
                        </a:rPr>
                        <a:t>A</a:t>
                      </a:r>
                      <a:r>
                        <a:rPr sz="2300" b="1" spc="0" dirty="0">
                          <a:latin typeface="Arial"/>
                          <a:cs typeface="Arial"/>
                        </a:rPr>
                        <a:t>TI</a:t>
                      </a:r>
                      <a:r>
                        <a:rPr sz="2300" b="1" spc="5" dirty="0">
                          <a:latin typeface="Arial"/>
                          <a:cs typeface="Arial"/>
                        </a:rPr>
                        <a:t>O</a:t>
                      </a:r>
                      <a:r>
                        <a:rPr sz="2300" b="1" spc="0" dirty="0">
                          <a:latin typeface="Arial"/>
                          <a:cs typeface="Arial"/>
                        </a:rPr>
                        <a:t>N</a:t>
                      </a:r>
                      <a:endParaRPr sz="230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rgbClr val="BCD6ED"/>
                    </a:solidFill>
                  </a:tcPr>
                </a:tc>
                <a:tc gridSpan="6">
                  <a:txBody>
                    <a:bodyPr/>
                    <a:lstStyle/>
                    <a:p>
                      <a:pPr marR="0" algn="ctr">
                        <a:lnSpc>
                          <a:spcPct val="100000"/>
                        </a:lnSpc>
                      </a:pPr>
                      <a:r>
                        <a:rPr sz="2300" b="1" spc="-5" dirty="0">
                          <a:latin typeface="Arial"/>
                          <a:cs typeface="Arial"/>
                        </a:rPr>
                        <a:t>PE</a:t>
                      </a:r>
                      <a:r>
                        <a:rPr sz="2300" b="1" spc="-10" dirty="0">
                          <a:latin typeface="Arial"/>
                          <a:cs typeface="Arial"/>
                        </a:rPr>
                        <a:t>R</a:t>
                      </a:r>
                      <a:r>
                        <a:rPr sz="2300" b="1" spc="0" dirty="0">
                          <a:latin typeface="Arial"/>
                          <a:cs typeface="Arial"/>
                        </a:rPr>
                        <a:t>FORM</a:t>
                      </a:r>
                      <a:r>
                        <a:rPr sz="2300" b="1" spc="5" dirty="0">
                          <a:latin typeface="Arial"/>
                          <a:cs typeface="Arial"/>
                        </a:rPr>
                        <a:t>A</a:t>
                      </a:r>
                      <a:r>
                        <a:rPr sz="2300" b="1" spc="-10" dirty="0">
                          <a:latin typeface="Arial"/>
                          <a:cs typeface="Arial"/>
                        </a:rPr>
                        <a:t>NC</a:t>
                      </a:r>
                      <a:r>
                        <a:rPr sz="2300" b="1" spc="0" dirty="0">
                          <a:latin typeface="Arial"/>
                          <a:cs typeface="Arial"/>
                        </a:rPr>
                        <a:t>E</a:t>
                      </a:r>
                      <a:r>
                        <a:rPr sz="2300" b="1" spc="-10" dirty="0">
                          <a:latin typeface="Arial"/>
                          <a:cs typeface="Arial"/>
                        </a:rPr>
                        <a:t> </a:t>
                      </a:r>
                      <a:r>
                        <a:rPr sz="2300" b="1" spc="0" dirty="0">
                          <a:latin typeface="Arial"/>
                          <a:cs typeface="Arial"/>
                        </a:rPr>
                        <a:t>I</a:t>
                      </a:r>
                      <a:r>
                        <a:rPr sz="2300" b="1" spc="-10" dirty="0">
                          <a:latin typeface="Arial"/>
                          <a:cs typeface="Arial"/>
                        </a:rPr>
                        <a:t>ND</a:t>
                      </a:r>
                      <a:r>
                        <a:rPr sz="2300" b="1" spc="0" dirty="0">
                          <a:latin typeface="Arial"/>
                          <a:cs typeface="Arial"/>
                        </a:rPr>
                        <a:t>I</a:t>
                      </a:r>
                      <a:r>
                        <a:rPr sz="2300" b="1" spc="-20" dirty="0">
                          <a:latin typeface="Arial"/>
                          <a:cs typeface="Arial"/>
                        </a:rPr>
                        <a:t>C</a:t>
                      </a:r>
                      <a:r>
                        <a:rPr sz="2300" b="1" spc="-10" dirty="0">
                          <a:latin typeface="Arial"/>
                          <a:cs typeface="Arial"/>
                        </a:rPr>
                        <a:t>A</a:t>
                      </a:r>
                      <a:r>
                        <a:rPr sz="2300" b="1" spc="5" dirty="0">
                          <a:latin typeface="Arial"/>
                          <a:cs typeface="Arial"/>
                        </a:rPr>
                        <a:t>T</a:t>
                      </a:r>
                      <a:r>
                        <a:rPr sz="2300" b="1" spc="0" dirty="0">
                          <a:latin typeface="Arial"/>
                          <a:cs typeface="Arial"/>
                        </a:rPr>
                        <a:t>OR</a:t>
                      </a:r>
                      <a:endParaRPr sz="23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98378">
                <a:tc vMerge="1">
                  <a:txBody>
                    <a:bodyPr/>
                    <a:lstStyle/>
                    <a:p>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L="167005">
                        <a:lnSpc>
                          <a:spcPct val="100000"/>
                        </a:lnSpc>
                      </a:pPr>
                      <a:endParaRPr sz="23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508000" marR="184785" indent="-326390">
                        <a:lnSpc>
                          <a:spcPct val="100000"/>
                        </a:lnSpc>
                      </a:pPr>
                      <a:r>
                        <a:rPr sz="2300" b="1" dirty="0">
                          <a:latin typeface="Arial"/>
                          <a:cs typeface="Arial"/>
                        </a:rPr>
                        <a:t>Out</a:t>
                      </a:r>
                      <a:r>
                        <a:rPr sz="2300" b="1" spc="-15" dirty="0">
                          <a:latin typeface="Arial"/>
                          <a:cs typeface="Arial"/>
                        </a:rPr>
                        <a:t>s</a:t>
                      </a:r>
                      <a:r>
                        <a:rPr sz="2300" b="1" spc="0" dirty="0">
                          <a:latin typeface="Arial"/>
                          <a:cs typeface="Arial"/>
                        </a:rPr>
                        <a:t>ta</a:t>
                      </a:r>
                      <a:r>
                        <a:rPr sz="2300" b="1" spc="-5" dirty="0">
                          <a:latin typeface="Arial"/>
                          <a:cs typeface="Arial"/>
                        </a:rPr>
                        <a:t>n</a:t>
                      </a:r>
                      <a:r>
                        <a:rPr sz="2300" b="1" spc="0" dirty="0">
                          <a:latin typeface="Arial"/>
                          <a:cs typeface="Arial"/>
                        </a:rPr>
                        <a:t>ding (5)</a:t>
                      </a:r>
                      <a:endParaRPr sz="23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167005" marR="167005" indent="-1905" algn="ctr">
                        <a:lnSpc>
                          <a:spcPct val="100000"/>
                        </a:lnSpc>
                      </a:pPr>
                      <a:r>
                        <a:rPr sz="2300" b="1" spc="-5" dirty="0">
                          <a:latin typeface="Arial"/>
                          <a:cs typeface="Arial"/>
                        </a:rPr>
                        <a:t>V</a:t>
                      </a:r>
                      <a:r>
                        <a:rPr sz="2300" b="1" spc="0" dirty="0">
                          <a:latin typeface="Arial"/>
                          <a:cs typeface="Arial"/>
                        </a:rPr>
                        <a:t>ery </a:t>
                      </a:r>
                      <a:r>
                        <a:rPr sz="2300" b="1" spc="-5" dirty="0">
                          <a:latin typeface="Arial"/>
                          <a:cs typeface="Arial"/>
                        </a:rPr>
                        <a:t>S</a:t>
                      </a:r>
                      <a:r>
                        <a:rPr sz="2300" b="1" spc="0" dirty="0">
                          <a:latin typeface="Arial"/>
                          <a:cs typeface="Arial"/>
                        </a:rPr>
                        <a:t>at</a:t>
                      </a:r>
                      <a:r>
                        <a:rPr sz="2300" b="1" spc="5" dirty="0">
                          <a:latin typeface="Arial"/>
                          <a:cs typeface="Arial"/>
                        </a:rPr>
                        <a:t>i</a:t>
                      </a:r>
                      <a:r>
                        <a:rPr sz="2300" b="1" spc="0" dirty="0">
                          <a:latin typeface="Arial"/>
                          <a:cs typeface="Arial"/>
                        </a:rPr>
                        <a:t>sfa</a:t>
                      </a:r>
                      <a:r>
                        <a:rPr sz="2300" b="1" spc="-15" dirty="0">
                          <a:latin typeface="Arial"/>
                          <a:cs typeface="Arial"/>
                        </a:rPr>
                        <a:t>c</a:t>
                      </a:r>
                      <a:r>
                        <a:rPr sz="2300" b="1" spc="0" dirty="0">
                          <a:latin typeface="Arial"/>
                          <a:cs typeface="Arial"/>
                        </a:rPr>
                        <a:t>tory (4)</a:t>
                      </a:r>
                      <a:endParaRPr sz="23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1965" marR="167005" indent="-315595">
                        <a:lnSpc>
                          <a:spcPct val="100000"/>
                        </a:lnSpc>
                      </a:pPr>
                      <a:r>
                        <a:rPr sz="2300" b="1" spc="-5" dirty="0">
                          <a:latin typeface="Arial"/>
                          <a:cs typeface="Arial"/>
                        </a:rPr>
                        <a:t>S</a:t>
                      </a:r>
                      <a:r>
                        <a:rPr sz="2300" b="1" spc="0" dirty="0">
                          <a:latin typeface="Arial"/>
                          <a:cs typeface="Arial"/>
                        </a:rPr>
                        <a:t>at</a:t>
                      </a:r>
                      <a:r>
                        <a:rPr sz="2300" b="1" spc="5" dirty="0">
                          <a:latin typeface="Arial"/>
                          <a:cs typeface="Arial"/>
                        </a:rPr>
                        <a:t>i</a:t>
                      </a:r>
                      <a:r>
                        <a:rPr sz="2300" b="1" spc="0" dirty="0">
                          <a:latin typeface="Arial"/>
                          <a:cs typeface="Arial"/>
                        </a:rPr>
                        <a:t>sfa</a:t>
                      </a:r>
                      <a:r>
                        <a:rPr sz="2300" b="1" spc="-15" dirty="0">
                          <a:latin typeface="Arial"/>
                          <a:cs typeface="Arial"/>
                        </a:rPr>
                        <a:t>c</a:t>
                      </a:r>
                      <a:r>
                        <a:rPr sz="2300" b="1" spc="0" dirty="0">
                          <a:latin typeface="Arial"/>
                          <a:cs typeface="Arial"/>
                        </a:rPr>
                        <a:t>tory (3)</a:t>
                      </a:r>
                      <a:endParaRPr sz="23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509905" marR="110489" indent="-399415">
                        <a:lnSpc>
                          <a:spcPct val="100000"/>
                        </a:lnSpc>
                      </a:pPr>
                      <a:r>
                        <a:rPr sz="2300" b="1" spc="-10" dirty="0">
                          <a:latin typeface="Arial"/>
                          <a:cs typeface="Arial"/>
                        </a:rPr>
                        <a:t>U</a:t>
                      </a:r>
                      <a:r>
                        <a:rPr sz="2300" b="1" spc="0" dirty="0">
                          <a:latin typeface="Arial"/>
                          <a:cs typeface="Arial"/>
                        </a:rPr>
                        <a:t>n</a:t>
                      </a:r>
                      <a:r>
                        <a:rPr sz="2300" b="1" spc="-5" dirty="0">
                          <a:latin typeface="Arial"/>
                          <a:cs typeface="Arial"/>
                        </a:rPr>
                        <a:t>s</a:t>
                      </a:r>
                      <a:r>
                        <a:rPr sz="2300" b="1" spc="0" dirty="0">
                          <a:latin typeface="Arial"/>
                          <a:cs typeface="Arial"/>
                        </a:rPr>
                        <a:t>at</a:t>
                      </a:r>
                      <a:r>
                        <a:rPr sz="2300" b="1" spc="5" dirty="0">
                          <a:latin typeface="Arial"/>
                          <a:cs typeface="Arial"/>
                        </a:rPr>
                        <a:t>i</a:t>
                      </a:r>
                      <a:r>
                        <a:rPr sz="2300" b="1" spc="0" dirty="0">
                          <a:latin typeface="Arial"/>
                          <a:cs typeface="Arial"/>
                        </a:rPr>
                        <a:t>sfa</a:t>
                      </a:r>
                      <a:r>
                        <a:rPr sz="2300" b="1" spc="-15" dirty="0">
                          <a:latin typeface="Arial"/>
                          <a:cs typeface="Arial"/>
                        </a:rPr>
                        <a:t>c</a:t>
                      </a:r>
                      <a:r>
                        <a:rPr sz="2300" b="1" spc="0" dirty="0">
                          <a:latin typeface="Arial"/>
                          <a:cs typeface="Arial"/>
                        </a:rPr>
                        <a:t>tory (2)</a:t>
                      </a:r>
                      <a:endParaRPr sz="23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64184" marR="467359" algn="ctr">
                        <a:lnSpc>
                          <a:spcPct val="100000"/>
                        </a:lnSpc>
                      </a:pPr>
                      <a:r>
                        <a:rPr sz="2300" b="1" spc="-5" dirty="0">
                          <a:latin typeface="Arial"/>
                          <a:cs typeface="Arial"/>
                        </a:rPr>
                        <a:t>P</a:t>
                      </a:r>
                      <a:r>
                        <a:rPr sz="2300" b="1" spc="0" dirty="0">
                          <a:latin typeface="Arial"/>
                          <a:cs typeface="Arial"/>
                        </a:rPr>
                        <a:t>o</a:t>
                      </a:r>
                      <a:r>
                        <a:rPr sz="2300" b="1" spc="-10" dirty="0">
                          <a:latin typeface="Arial"/>
                          <a:cs typeface="Arial"/>
                        </a:rPr>
                        <a:t>o</a:t>
                      </a:r>
                      <a:r>
                        <a:rPr sz="2300" b="1" spc="0" dirty="0">
                          <a:latin typeface="Arial"/>
                          <a:cs typeface="Arial"/>
                        </a:rPr>
                        <a:t>r (1)</a:t>
                      </a:r>
                      <a:endParaRPr sz="23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extLst>
                  <a:ext uri="{0D108BD9-81ED-4DB2-BD59-A6C34878D82A}">
                    <a16:rowId xmlns:a16="http://schemas.microsoft.com/office/drawing/2014/main" val="10001"/>
                  </a:ext>
                </a:extLst>
              </a:tr>
              <a:tr h="3453586">
                <a:tc>
                  <a:txBody>
                    <a:bodyPr/>
                    <a:lstStyle/>
                    <a:p>
                      <a:pPr marL="64769" marR="208915" algn="just">
                        <a:lnSpc>
                          <a:spcPct val="100000"/>
                        </a:lnSpc>
                      </a:pPr>
                      <a:r>
                        <a:rPr sz="2300" b="1" dirty="0">
                          <a:latin typeface="Arial"/>
                          <a:cs typeface="Arial"/>
                        </a:rPr>
                        <a:t>Cla</a:t>
                      </a:r>
                      <a:r>
                        <a:rPr sz="2300" b="1" spc="-5" dirty="0">
                          <a:latin typeface="Arial"/>
                          <a:cs typeface="Arial"/>
                        </a:rPr>
                        <a:t>s</a:t>
                      </a:r>
                      <a:r>
                        <a:rPr sz="2300" b="1" spc="5" dirty="0">
                          <a:latin typeface="Arial"/>
                          <a:cs typeface="Arial"/>
                        </a:rPr>
                        <a:t>s</a:t>
                      </a:r>
                      <a:r>
                        <a:rPr sz="2300" b="1" spc="-5" dirty="0">
                          <a:latin typeface="Arial"/>
                          <a:cs typeface="Arial"/>
                        </a:rPr>
                        <a:t>r</a:t>
                      </a:r>
                      <a:r>
                        <a:rPr sz="2300" b="1" spc="0" dirty="0">
                          <a:latin typeface="Arial"/>
                          <a:cs typeface="Arial"/>
                        </a:rPr>
                        <a:t>oom</a:t>
                      </a:r>
                      <a:r>
                        <a:rPr sz="2300" b="1" spc="-5" dirty="0">
                          <a:latin typeface="Arial"/>
                          <a:cs typeface="Arial"/>
                        </a:rPr>
                        <a:t> </a:t>
                      </a:r>
                      <a:r>
                        <a:rPr sz="2300" b="1" spc="5" dirty="0">
                          <a:latin typeface="Arial"/>
                          <a:cs typeface="Arial"/>
                        </a:rPr>
                        <a:t>O</a:t>
                      </a:r>
                      <a:r>
                        <a:rPr sz="2300" b="1" spc="0" dirty="0">
                          <a:latin typeface="Arial"/>
                          <a:cs typeface="Arial"/>
                        </a:rPr>
                        <a:t>bs</a:t>
                      </a:r>
                      <a:r>
                        <a:rPr sz="2300" b="1" spc="5" dirty="0">
                          <a:latin typeface="Arial"/>
                          <a:cs typeface="Arial"/>
                        </a:rPr>
                        <a:t>e</a:t>
                      </a:r>
                      <a:r>
                        <a:rPr sz="2300" b="1" spc="-5" dirty="0">
                          <a:latin typeface="Arial"/>
                          <a:cs typeface="Arial"/>
                        </a:rPr>
                        <a:t>r</a:t>
                      </a:r>
                      <a:r>
                        <a:rPr sz="2300" b="1" spc="0" dirty="0">
                          <a:latin typeface="Arial"/>
                          <a:cs typeface="Arial"/>
                        </a:rPr>
                        <a:t>v</a:t>
                      </a:r>
                      <a:r>
                        <a:rPr sz="2300" b="1" spc="-5" dirty="0">
                          <a:latin typeface="Arial"/>
                          <a:cs typeface="Arial"/>
                        </a:rPr>
                        <a:t>a</a:t>
                      </a:r>
                      <a:r>
                        <a:rPr sz="2300" b="1" spc="0" dirty="0">
                          <a:latin typeface="Arial"/>
                          <a:cs typeface="Arial"/>
                        </a:rPr>
                        <a:t>tion Tool</a:t>
                      </a:r>
                      <a:r>
                        <a:rPr sz="2300" b="1" spc="-5" dirty="0">
                          <a:latin typeface="Arial"/>
                          <a:cs typeface="Arial"/>
                        </a:rPr>
                        <a:t> </a:t>
                      </a:r>
                      <a:r>
                        <a:rPr sz="2300" b="1" spc="0" dirty="0">
                          <a:latin typeface="Arial"/>
                          <a:cs typeface="Arial"/>
                        </a:rPr>
                        <a:t>(COT) </a:t>
                      </a:r>
                      <a:r>
                        <a:rPr sz="2300" b="1" spc="-5" dirty="0">
                          <a:latin typeface="Arial"/>
                          <a:cs typeface="Arial"/>
                        </a:rPr>
                        <a:t>r</a:t>
                      </a:r>
                      <a:r>
                        <a:rPr sz="2300" b="1" spc="0" dirty="0">
                          <a:latin typeface="Arial"/>
                          <a:cs typeface="Arial"/>
                        </a:rPr>
                        <a:t>ating sheet </a:t>
                      </a:r>
                      <a:r>
                        <a:rPr sz="2300" spc="0" dirty="0">
                          <a:latin typeface="Arial"/>
                          <a:cs typeface="Arial"/>
                        </a:rPr>
                        <a:t>from</a:t>
                      </a:r>
                      <a:endParaRPr sz="2300" dirty="0">
                        <a:latin typeface="Arial"/>
                        <a:cs typeface="Arial"/>
                      </a:endParaRPr>
                    </a:p>
                    <a:p>
                      <a:pPr marL="293370" marR="437515" indent="-228600">
                        <a:lnSpc>
                          <a:spcPct val="100000"/>
                        </a:lnSpc>
                        <a:spcBef>
                          <a:spcPts val="30"/>
                        </a:spcBef>
                        <a:buFont typeface="Arial"/>
                        <a:buAutoNum type="arabicPeriod"/>
                        <a:tabLst>
                          <a:tab pos="293370" algn="l"/>
                        </a:tabLst>
                      </a:pPr>
                      <a:r>
                        <a:rPr sz="2300" spc="0" dirty="0">
                          <a:latin typeface="Arial"/>
                          <a:cs typeface="Arial"/>
                        </a:rPr>
                        <a:t>an</a:t>
                      </a:r>
                      <a:r>
                        <a:rPr sz="2300" spc="-5" dirty="0">
                          <a:latin typeface="Arial"/>
                          <a:cs typeface="Arial"/>
                        </a:rPr>
                        <a:t> </a:t>
                      </a:r>
                      <a:r>
                        <a:rPr sz="2300" spc="5" dirty="0">
                          <a:latin typeface="Arial"/>
                          <a:cs typeface="Arial"/>
                        </a:rPr>
                        <a:t>o</a:t>
                      </a:r>
                      <a:r>
                        <a:rPr sz="2300" spc="0" dirty="0">
                          <a:latin typeface="Arial"/>
                          <a:cs typeface="Arial"/>
                        </a:rPr>
                        <a:t>bser</a:t>
                      </a:r>
                      <a:r>
                        <a:rPr sz="2300" spc="5" dirty="0">
                          <a:latin typeface="Arial"/>
                          <a:cs typeface="Arial"/>
                        </a:rPr>
                        <a:t>v</a:t>
                      </a:r>
                      <a:r>
                        <a:rPr sz="2300" spc="0" dirty="0">
                          <a:latin typeface="Arial"/>
                          <a:cs typeface="Arial"/>
                        </a:rPr>
                        <a:t>at</a:t>
                      </a:r>
                      <a:r>
                        <a:rPr sz="2300" spc="-10" dirty="0">
                          <a:latin typeface="Arial"/>
                          <a:cs typeface="Arial"/>
                        </a:rPr>
                        <a:t>i</a:t>
                      </a:r>
                      <a:r>
                        <a:rPr sz="2300" spc="5" dirty="0">
                          <a:latin typeface="Arial"/>
                          <a:cs typeface="Arial"/>
                        </a:rPr>
                        <a:t>o</a:t>
                      </a:r>
                      <a:r>
                        <a:rPr sz="2300" spc="0" dirty="0">
                          <a:latin typeface="Arial"/>
                          <a:cs typeface="Arial"/>
                        </a:rPr>
                        <a:t>n</a:t>
                      </a:r>
                      <a:r>
                        <a:rPr sz="2300" spc="-5" dirty="0">
                          <a:latin typeface="Arial"/>
                          <a:cs typeface="Arial"/>
                        </a:rPr>
                        <a:t> o</a:t>
                      </a:r>
                      <a:r>
                        <a:rPr sz="2300" spc="0" dirty="0">
                          <a:latin typeface="Arial"/>
                          <a:cs typeface="Arial"/>
                        </a:rPr>
                        <a:t>f </a:t>
                      </a:r>
                      <a:r>
                        <a:rPr sz="2300" spc="5" dirty="0">
                          <a:latin typeface="Arial"/>
                          <a:cs typeface="Arial"/>
                        </a:rPr>
                        <a:t>sy</a:t>
                      </a:r>
                      <a:r>
                        <a:rPr sz="2300" spc="0" dirty="0">
                          <a:latin typeface="Arial"/>
                          <a:cs typeface="Arial"/>
                        </a:rPr>
                        <a:t>nchrono</a:t>
                      </a:r>
                      <a:r>
                        <a:rPr sz="2300" spc="-5" dirty="0">
                          <a:latin typeface="Arial"/>
                          <a:cs typeface="Arial"/>
                        </a:rPr>
                        <a:t>u</a:t>
                      </a:r>
                      <a:r>
                        <a:rPr sz="2300" spc="0" dirty="0">
                          <a:latin typeface="Arial"/>
                          <a:cs typeface="Arial"/>
                        </a:rPr>
                        <a:t>s</a:t>
                      </a:r>
                      <a:endParaRPr sz="2300" dirty="0">
                        <a:latin typeface="Arial"/>
                        <a:cs typeface="Arial"/>
                      </a:endParaRPr>
                    </a:p>
                    <a:p>
                      <a:pPr marL="293370" marR="97790">
                        <a:lnSpc>
                          <a:spcPct val="100000"/>
                        </a:lnSpc>
                        <a:spcBef>
                          <a:spcPts val="5"/>
                        </a:spcBef>
                      </a:pPr>
                      <a:r>
                        <a:rPr sz="2300" dirty="0">
                          <a:latin typeface="Arial"/>
                          <a:cs typeface="Arial"/>
                        </a:rPr>
                        <a:t>te</a:t>
                      </a:r>
                      <a:r>
                        <a:rPr sz="2300" spc="-5" dirty="0">
                          <a:latin typeface="Arial"/>
                          <a:cs typeface="Arial"/>
                        </a:rPr>
                        <a:t>a</a:t>
                      </a:r>
                      <a:r>
                        <a:rPr sz="2300" spc="5" dirty="0">
                          <a:latin typeface="Arial"/>
                          <a:cs typeface="Arial"/>
                        </a:rPr>
                        <a:t>c</a:t>
                      </a:r>
                      <a:r>
                        <a:rPr sz="2300" spc="0" dirty="0">
                          <a:latin typeface="Arial"/>
                          <a:cs typeface="Arial"/>
                        </a:rPr>
                        <a:t>hing</a:t>
                      </a:r>
                      <a:r>
                        <a:rPr sz="2300" spc="-5" dirty="0">
                          <a:latin typeface="Arial"/>
                          <a:cs typeface="Arial"/>
                        </a:rPr>
                        <a:t> </a:t>
                      </a:r>
                      <a:r>
                        <a:rPr sz="2300" spc="15" dirty="0">
                          <a:latin typeface="Arial"/>
                          <a:cs typeface="Arial"/>
                        </a:rPr>
                        <a:t>(</a:t>
                      </a:r>
                      <a:r>
                        <a:rPr sz="2300" spc="-5" dirty="0">
                          <a:latin typeface="Arial"/>
                          <a:cs typeface="Arial"/>
                        </a:rPr>
                        <a:t>li</a:t>
                      </a:r>
                      <a:r>
                        <a:rPr sz="2300" spc="5" dirty="0">
                          <a:latin typeface="Arial"/>
                          <a:cs typeface="Arial"/>
                        </a:rPr>
                        <a:t>m</a:t>
                      </a:r>
                      <a:r>
                        <a:rPr sz="2300" spc="-5" dirty="0">
                          <a:latin typeface="Arial"/>
                          <a:cs typeface="Arial"/>
                        </a:rPr>
                        <a:t>i</a:t>
                      </a:r>
                      <a:r>
                        <a:rPr sz="2300" spc="0" dirty="0">
                          <a:latin typeface="Arial"/>
                          <a:cs typeface="Arial"/>
                        </a:rPr>
                        <a:t>t</a:t>
                      </a:r>
                      <a:r>
                        <a:rPr sz="2300" spc="5" dirty="0">
                          <a:latin typeface="Arial"/>
                          <a:cs typeface="Arial"/>
                        </a:rPr>
                        <a:t>e</a:t>
                      </a:r>
                      <a:r>
                        <a:rPr sz="2300" spc="0" dirty="0">
                          <a:latin typeface="Arial"/>
                          <a:cs typeface="Arial"/>
                        </a:rPr>
                        <a:t>d</a:t>
                      </a:r>
                      <a:r>
                        <a:rPr sz="2300" spc="-5" dirty="0">
                          <a:latin typeface="Arial"/>
                          <a:cs typeface="Arial"/>
                        </a:rPr>
                        <a:t> f</a:t>
                      </a:r>
                      <a:r>
                        <a:rPr sz="2300" spc="0" dirty="0">
                          <a:latin typeface="Arial"/>
                          <a:cs typeface="Arial"/>
                        </a:rPr>
                        <a:t>ac</a:t>
                      </a:r>
                      <a:r>
                        <a:rPr sz="2300" spc="5" dirty="0">
                          <a:latin typeface="Arial"/>
                          <a:cs typeface="Arial"/>
                        </a:rPr>
                        <a:t>e</a:t>
                      </a:r>
                      <a:r>
                        <a:rPr sz="2300" spc="0" dirty="0">
                          <a:latin typeface="Arial"/>
                          <a:cs typeface="Arial"/>
                        </a:rPr>
                        <a:t>- </a:t>
                      </a:r>
                      <a:r>
                        <a:rPr sz="2300" spc="-5" dirty="0">
                          <a:latin typeface="Arial"/>
                          <a:cs typeface="Arial"/>
                        </a:rPr>
                        <a:t>to</a:t>
                      </a:r>
                      <a:r>
                        <a:rPr sz="2300" spc="0" dirty="0">
                          <a:latin typeface="Arial"/>
                          <a:cs typeface="Arial"/>
                        </a:rPr>
                        <a:t>-face</a:t>
                      </a:r>
                      <a:r>
                        <a:rPr sz="2300" spc="-5" dirty="0">
                          <a:latin typeface="Arial"/>
                          <a:cs typeface="Arial"/>
                        </a:rPr>
                        <a:t> t</a:t>
                      </a:r>
                      <a:r>
                        <a:rPr sz="2300" spc="5" dirty="0">
                          <a:latin typeface="Arial"/>
                          <a:cs typeface="Arial"/>
                        </a:rPr>
                        <a:t>e</a:t>
                      </a:r>
                      <a:r>
                        <a:rPr sz="2300" spc="0" dirty="0">
                          <a:latin typeface="Arial"/>
                          <a:cs typeface="Arial"/>
                        </a:rPr>
                        <a:t>achin</a:t>
                      </a:r>
                      <a:r>
                        <a:rPr sz="2300" spc="-5" dirty="0">
                          <a:latin typeface="Arial"/>
                          <a:cs typeface="Arial"/>
                        </a:rPr>
                        <a:t>g</a:t>
                      </a:r>
                      <a:r>
                        <a:rPr sz="2300" spc="0" dirty="0">
                          <a:latin typeface="Arial"/>
                          <a:cs typeface="Arial"/>
                        </a:rPr>
                        <a:t>,</a:t>
                      </a:r>
                      <a:r>
                        <a:rPr sz="2300" spc="5" dirty="0">
                          <a:latin typeface="Arial"/>
                          <a:cs typeface="Arial"/>
                        </a:rPr>
                        <a:t> </a:t>
                      </a:r>
                      <a:r>
                        <a:rPr sz="2300" spc="0" dirty="0">
                          <a:latin typeface="Arial"/>
                          <a:cs typeface="Arial"/>
                        </a:rPr>
                        <a:t>o</a:t>
                      </a:r>
                      <a:r>
                        <a:rPr sz="2300" spc="5" dirty="0">
                          <a:latin typeface="Arial"/>
                          <a:cs typeface="Arial"/>
                        </a:rPr>
                        <a:t>n</a:t>
                      </a:r>
                      <a:r>
                        <a:rPr sz="2300" spc="-5" dirty="0">
                          <a:latin typeface="Arial"/>
                          <a:cs typeface="Arial"/>
                        </a:rPr>
                        <a:t>li</a:t>
                      </a:r>
                      <a:r>
                        <a:rPr sz="2300" spc="5" dirty="0">
                          <a:latin typeface="Arial"/>
                          <a:cs typeface="Arial"/>
                        </a:rPr>
                        <a:t>n</a:t>
                      </a:r>
                      <a:r>
                        <a:rPr sz="2300" spc="0" dirty="0">
                          <a:latin typeface="Arial"/>
                          <a:cs typeface="Arial"/>
                        </a:rPr>
                        <a:t>e</a:t>
                      </a:r>
                      <a:endParaRPr sz="2300" dirty="0">
                        <a:latin typeface="Arial"/>
                        <a:cs typeface="Arial"/>
                      </a:endParaRPr>
                    </a:p>
                    <a:p>
                      <a:pPr marL="293370">
                        <a:lnSpc>
                          <a:spcPct val="100000"/>
                        </a:lnSpc>
                      </a:pPr>
                      <a:r>
                        <a:rPr sz="2300" dirty="0">
                          <a:latin typeface="Arial"/>
                          <a:cs typeface="Arial"/>
                        </a:rPr>
                        <a:t>te</a:t>
                      </a:r>
                      <a:r>
                        <a:rPr sz="2300" spc="-5" dirty="0">
                          <a:latin typeface="Arial"/>
                          <a:cs typeface="Arial"/>
                        </a:rPr>
                        <a:t>a</a:t>
                      </a:r>
                      <a:r>
                        <a:rPr sz="2300" spc="5" dirty="0">
                          <a:latin typeface="Arial"/>
                          <a:cs typeface="Arial"/>
                        </a:rPr>
                        <a:t>c</a:t>
                      </a:r>
                      <a:r>
                        <a:rPr sz="2300" spc="0" dirty="0">
                          <a:latin typeface="Arial"/>
                          <a:cs typeface="Arial"/>
                        </a:rPr>
                        <a:t>hin</a:t>
                      </a:r>
                      <a:r>
                        <a:rPr sz="2300" spc="-5" dirty="0">
                          <a:latin typeface="Arial"/>
                          <a:cs typeface="Arial"/>
                        </a:rPr>
                        <a:t>g</a:t>
                      </a:r>
                      <a:r>
                        <a:rPr sz="2300" spc="0" dirty="0">
                          <a:latin typeface="Arial"/>
                          <a:cs typeface="Arial"/>
                        </a:rPr>
                        <a:t>,</a:t>
                      </a:r>
                      <a:r>
                        <a:rPr sz="2300" spc="5" dirty="0">
                          <a:latin typeface="Arial"/>
                          <a:cs typeface="Arial"/>
                        </a:rPr>
                        <a:t> </a:t>
                      </a:r>
                      <a:r>
                        <a:rPr sz="2300" spc="0" dirty="0">
                          <a:latin typeface="Arial"/>
                          <a:cs typeface="Arial"/>
                        </a:rPr>
                        <a:t>or</a:t>
                      </a:r>
                      <a:r>
                        <a:rPr sz="2300" spc="-5" dirty="0">
                          <a:latin typeface="Arial"/>
                          <a:cs typeface="Arial"/>
                        </a:rPr>
                        <a:t> </a:t>
                      </a:r>
                      <a:r>
                        <a:rPr sz="2300" spc="0" dirty="0">
                          <a:latin typeface="Arial"/>
                          <a:cs typeface="Arial"/>
                        </a:rPr>
                        <a:t>two-</a:t>
                      </a:r>
                      <a:r>
                        <a:rPr sz="2300" spc="10" dirty="0">
                          <a:latin typeface="Arial"/>
                          <a:cs typeface="Arial"/>
                        </a:rPr>
                        <a:t>w</a:t>
                      </a:r>
                      <a:r>
                        <a:rPr sz="2300" spc="0" dirty="0">
                          <a:latin typeface="Arial"/>
                          <a:cs typeface="Arial"/>
                        </a:rPr>
                        <a:t>ay</a:t>
                      </a:r>
                      <a:endParaRPr sz="2300" dirty="0">
                        <a:latin typeface="Arial"/>
                        <a:cs typeface="Arial"/>
                      </a:endParaRPr>
                    </a:p>
                    <a:p>
                      <a:pPr marL="293370">
                        <a:lnSpc>
                          <a:spcPct val="100000"/>
                        </a:lnSpc>
                      </a:pPr>
                      <a:r>
                        <a:rPr sz="2300" dirty="0">
                          <a:latin typeface="Arial"/>
                          <a:cs typeface="Arial"/>
                        </a:rPr>
                        <a:t>ra</a:t>
                      </a:r>
                      <a:r>
                        <a:rPr sz="2300" spc="-5" dirty="0">
                          <a:latin typeface="Arial"/>
                          <a:cs typeface="Arial"/>
                        </a:rPr>
                        <a:t>di</a:t>
                      </a:r>
                      <a:r>
                        <a:rPr sz="2300" spc="0" dirty="0">
                          <a:latin typeface="Arial"/>
                          <a:cs typeface="Arial"/>
                        </a:rPr>
                        <a:t>o</a:t>
                      </a:r>
                      <a:r>
                        <a:rPr sz="2300" spc="5" dirty="0">
                          <a:latin typeface="Arial"/>
                          <a:cs typeface="Arial"/>
                        </a:rPr>
                        <a:t> </a:t>
                      </a:r>
                      <a:r>
                        <a:rPr sz="2300" spc="-5" dirty="0">
                          <a:latin typeface="Arial"/>
                          <a:cs typeface="Arial"/>
                        </a:rPr>
                        <a:t>i</a:t>
                      </a:r>
                      <a:r>
                        <a:rPr sz="2300" spc="0" dirty="0">
                          <a:latin typeface="Arial"/>
                          <a:cs typeface="Arial"/>
                        </a:rPr>
                        <a:t>nstruc</a:t>
                      </a:r>
                      <a:r>
                        <a:rPr sz="2300" spc="10" dirty="0">
                          <a:latin typeface="Arial"/>
                          <a:cs typeface="Arial"/>
                        </a:rPr>
                        <a:t>t</a:t>
                      </a:r>
                      <a:r>
                        <a:rPr sz="2300" spc="-5" dirty="0">
                          <a:latin typeface="Arial"/>
                          <a:cs typeface="Arial"/>
                        </a:rPr>
                        <a:t>i</a:t>
                      </a:r>
                      <a:r>
                        <a:rPr sz="2300" spc="0" dirty="0">
                          <a:latin typeface="Arial"/>
                          <a:cs typeface="Arial"/>
                        </a:rPr>
                        <a:t>o</a:t>
                      </a:r>
                      <a:r>
                        <a:rPr sz="2300" spc="-5" dirty="0">
                          <a:latin typeface="Arial"/>
                          <a:cs typeface="Arial"/>
                        </a:rPr>
                        <a:t>n</a:t>
                      </a:r>
                      <a:r>
                        <a:rPr sz="2300" spc="0" dirty="0">
                          <a:latin typeface="Arial"/>
                          <a:cs typeface="Arial"/>
                        </a:rPr>
                        <a:t>)</a:t>
                      </a:r>
                      <a:endParaRPr sz="2300" dirty="0">
                        <a:latin typeface="Arial"/>
                        <a:cs typeface="Arial"/>
                      </a:endParaRPr>
                    </a:p>
                    <a:p>
                      <a:pPr marL="262890" marR="71755" indent="-228600">
                        <a:lnSpc>
                          <a:spcPct val="100000"/>
                        </a:lnSpc>
                        <a:buFont typeface="Arial"/>
                        <a:buAutoNum type="arabicPeriod" startAt="2"/>
                        <a:tabLst>
                          <a:tab pos="262890" algn="l"/>
                        </a:tabLst>
                      </a:pPr>
                      <a:r>
                        <a:rPr sz="2300" i="1" spc="-5" dirty="0">
                          <a:latin typeface="Arial"/>
                          <a:cs typeface="Arial"/>
                        </a:rPr>
                        <a:t>i</a:t>
                      </a:r>
                      <a:r>
                        <a:rPr sz="2300" i="1" spc="0" dirty="0">
                          <a:latin typeface="Arial"/>
                          <a:cs typeface="Arial"/>
                        </a:rPr>
                        <a:t>f</a:t>
                      </a:r>
                      <a:r>
                        <a:rPr sz="2300" i="1" spc="-5" dirty="0">
                          <a:latin typeface="Arial"/>
                          <a:cs typeface="Arial"/>
                        </a:rPr>
                        <a:t> </a:t>
                      </a:r>
                      <a:r>
                        <a:rPr sz="2300" i="1" spc="5" dirty="0">
                          <a:latin typeface="Arial"/>
                          <a:cs typeface="Arial"/>
                        </a:rPr>
                        <a:t>o</a:t>
                      </a:r>
                      <a:r>
                        <a:rPr sz="2300" i="1" spc="0" dirty="0">
                          <a:latin typeface="Arial"/>
                          <a:cs typeface="Arial"/>
                        </a:rPr>
                        <a:t>ption</a:t>
                      </a:r>
                      <a:r>
                        <a:rPr sz="2300" i="1" spc="-5" dirty="0">
                          <a:latin typeface="Arial"/>
                          <a:cs typeface="Arial"/>
                        </a:rPr>
                        <a:t> </a:t>
                      </a:r>
                      <a:r>
                        <a:rPr sz="2300" i="1" spc="0" dirty="0">
                          <a:latin typeface="Arial"/>
                          <a:cs typeface="Arial"/>
                        </a:rPr>
                        <a:t>1</a:t>
                      </a:r>
                      <a:r>
                        <a:rPr sz="2300" i="1" spc="5" dirty="0">
                          <a:latin typeface="Arial"/>
                          <a:cs typeface="Arial"/>
                        </a:rPr>
                        <a:t> </a:t>
                      </a:r>
                      <a:r>
                        <a:rPr sz="2300" i="1" spc="-10" dirty="0">
                          <a:latin typeface="Arial"/>
                          <a:cs typeface="Arial"/>
                        </a:rPr>
                        <a:t>i</a:t>
                      </a:r>
                      <a:r>
                        <a:rPr sz="2300" i="1" spc="0" dirty="0">
                          <a:latin typeface="Arial"/>
                          <a:cs typeface="Arial"/>
                        </a:rPr>
                        <a:t>s </a:t>
                      </a:r>
                      <a:r>
                        <a:rPr sz="2300" i="1" spc="5" dirty="0">
                          <a:latin typeface="Arial"/>
                          <a:cs typeface="Arial"/>
                        </a:rPr>
                        <a:t>n</a:t>
                      </a:r>
                      <a:r>
                        <a:rPr sz="2300" i="1" spc="0" dirty="0">
                          <a:latin typeface="Arial"/>
                          <a:cs typeface="Arial"/>
                        </a:rPr>
                        <a:t>ot p</a:t>
                      </a:r>
                      <a:r>
                        <a:rPr sz="2300" i="1" spc="-5" dirty="0">
                          <a:latin typeface="Arial"/>
                          <a:cs typeface="Arial"/>
                        </a:rPr>
                        <a:t>o</a:t>
                      </a:r>
                      <a:r>
                        <a:rPr sz="2300" i="1" spc="5" dirty="0">
                          <a:latin typeface="Arial"/>
                          <a:cs typeface="Arial"/>
                        </a:rPr>
                        <a:t>ss</a:t>
                      </a:r>
                      <a:r>
                        <a:rPr sz="2300" i="1" spc="-5" dirty="0">
                          <a:latin typeface="Arial"/>
                          <a:cs typeface="Arial"/>
                        </a:rPr>
                        <a:t>i</a:t>
                      </a:r>
                      <a:r>
                        <a:rPr sz="2300" i="1" spc="0" dirty="0">
                          <a:latin typeface="Arial"/>
                          <a:cs typeface="Arial"/>
                        </a:rPr>
                        <a:t>ble,</a:t>
                      </a:r>
                      <a:r>
                        <a:rPr sz="2300" i="1" spc="-5" dirty="0">
                          <a:latin typeface="Arial"/>
                          <a:cs typeface="Arial"/>
                        </a:rPr>
                        <a:t> </a:t>
                      </a:r>
                      <a:r>
                        <a:rPr sz="2300" spc="5" dirty="0">
                          <a:latin typeface="Arial"/>
                          <a:cs typeface="Arial"/>
                        </a:rPr>
                        <a:t>a</a:t>
                      </a:r>
                      <a:r>
                        <a:rPr sz="2300" spc="0" dirty="0">
                          <a:latin typeface="Arial"/>
                          <a:cs typeface="Arial"/>
                        </a:rPr>
                        <a:t>n</a:t>
                      </a:r>
                      <a:r>
                        <a:rPr sz="2300" spc="-5" dirty="0">
                          <a:latin typeface="Arial"/>
                          <a:cs typeface="Arial"/>
                        </a:rPr>
                        <a:t> </a:t>
                      </a:r>
                      <a:r>
                        <a:rPr sz="2300" spc="5" dirty="0">
                          <a:latin typeface="Arial"/>
                          <a:cs typeface="Arial"/>
                        </a:rPr>
                        <a:t>o</a:t>
                      </a:r>
                      <a:r>
                        <a:rPr sz="2300" spc="0" dirty="0">
                          <a:latin typeface="Arial"/>
                          <a:cs typeface="Arial"/>
                        </a:rPr>
                        <a:t>bser</a:t>
                      </a:r>
                      <a:r>
                        <a:rPr sz="2300" spc="5" dirty="0">
                          <a:latin typeface="Arial"/>
                          <a:cs typeface="Arial"/>
                        </a:rPr>
                        <a:t>v</a:t>
                      </a:r>
                      <a:r>
                        <a:rPr sz="2300" spc="0" dirty="0">
                          <a:latin typeface="Arial"/>
                          <a:cs typeface="Arial"/>
                        </a:rPr>
                        <a:t>at</a:t>
                      </a:r>
                      <a:r>
                        <a:rPr sz="2300" spc="-10" dirty="0">
                          <a:latin typeface="Arial"/>
                          <a:cs typeface="Arial"/>
                        </a:rPr>
                        <a:t>i</a:t>
                      </a:r>
                      <a:r>
                        <a:rPr sz="2300" spc="5" dirty="0">
                          <a:latin typeface="Arial"/>
                          <a:cs typeface="Arial"/>
                        </a:rPr>
                        <a:t>o</a:t>
                      </a:r>
                      <a:r>
                        <a:rPr sz="2300" spc="0" dirty="0">
                          <a:latin typeface="Arial"/>
                          <a:cs typeface="Arial"/>
                        </a:rPr>
                        <a:t>n of</a:t>
                      </a:r>
                      <a:r>
                        <a:rPr sz="2300" spc="-5" dirty="0">
                          <a:latin typeface="Arial"/>
                          <a:cs typeface="Arial"/>
                        </a:rPr>
                        <a:t> </a:t>
                      </a:r>
                      <a:r>
                        <a:rPr sz="2300" spc="0" dirty="0">
                          <a:latin typeface="Arial"/>
                          <a:cs typeface="Arial"/>
                        </a:rPr>
                        <a:t>a</a:t>
                      </a:r>
                      <a:r>
                        <a:rPr sz="2300" spc="-5" dirty="0">
                          <a:latin typeface="Arial"/>
                          <a:cs typeface="Arial"/>
                        </a:rPr>
                        <a:t> </a:t>
                      </a:r>
                      <a:r>
                        <a:rPr sz="2300" spc="0" dirty="0">
                          <a:latin typeface="Arial"/>
                          <a:cs typeface="Arial"/>
                        </a:rPr>
                        <a:t>re</a:t>
                      </a:r>
                      <a:r>
                        <a:rPr sz="2300" spc="5" dirty="0">
                          <a:latin typeface="Arial"/>
                          <a:cs typeface="Arial"/>
                        </a:rPr>
                        <a:t>c</a:t>
                      </a:r>
                      <a:r>
                        <a:rPr sz="2300" spc="0" dirty="0">
                          <a:latin typeface="Arial"/>
                          <a:cs typeface="Arial"/>
                        </a:rPr>
                        <a:t>or</a:t>
                      </a:r>
                      <a:r>
                        <a:rPr sz="2300" spc="10" dirty="0">
                          <a:latin typeface="Arial"/>
                          <a:cs typeface="Arial"/>
                        </a:rPr>
                        <a:t>d</a:t>
                      </a:r>
                      <a:r>
                        <a:rPr sz="2300" spc="0" dirty="0">
                          <a:latin typeface="Arial"/>
                          <a:cs typeface="Arial"/>
                        </a:rPr>
                        <a:t>ed</a:t>
                      </a:r>
                      <a:r>
                        <a:rPr sz="2300" spc="-5" dirty="0">
                          <a:latin typeface="Arial"/>
                          <a:cs typeface="Arial"/>
                        </a:rPr>
                        <a:t> </a:t>
                      </a:r>
                      <a:r>
                        <a:rPr sz="2300" spc="0" dirty="0">
                          <a:latin typeface="Arial"/>
                          <a:cs typeface="Arial"/>
                        </a:rPr>
                        <a:t>v</a:t>
                      </a:r>
                      <a:r>
                        <a:rPr sz="2300" spc="5" dirty="0">
                          <a:latin typeface="Arial"/>
                          <a:cs typeface="Arial"/>
                        </a:rPr>
                        <a:t>i</a:t>
                      </a:r>
                      <a:r>
                        <a:rPr sz="2300" spc="0" dirty="0">
                          <a:latin typeface="Arial"/>
                          <a:cs typeface="Arial"/>
                        </a:rPr>
                        <a:t>d</a:t>
                      </a:r>
                      <a:r>
                        <a:rPr sz="2300" spc="-5" dirty="0">
                          <a:latin typeface="Arial"/>
                          <a:cs typeface="Arial"/>
                        </a:rPr>
                        <a:t>e</a:t>
                      </a:r>
                      <a:r>
                        <a:rPr sz="2300" spc="0" dirty="0">
                          <a:latin typeface="Arial"/>
                          <a:cs typeface="Arial"/>
                        </a:rPr>
                        <a:t>o </a:t>
                      </a:r>
                      <a:r>
                        <a:rPr sz="2300" spc="-5" dirty="0">
                          <a:latin typeface="Arial"/>
                          <a:cs typeface="Arial"/>
                        </a:rPr>
                        <a:t>l</a:t>
                      </a:r>
                      <a:r>
                        <a:rPr sz="2300" spc="0" dirty="0">
                          <a:latin typeface="Arial"/>
                          <a:cs typeface="Arial"/>
                        </a:rPr>
                        <a:t>es</a:t>
                      </a:r>
                      <a:r>
                        <a:rPr sz="2300" spc="5" dirty="0">
                          <a:latin typeface="Arial"/>
                          <a:cs typeface="Arial"/>
                        </a:rPr>
                        <a:t>s</a:t>
                      </a:r>
                      <a:r>
                        <a:rPr sz="2300" spc="0" dirty="0">
                          <a:latin typeface="Arial"/>
                          <a:cs typeface="Arial"/>
                        </a:rPr>
                        <a:t>on</a:t>
                      </a:r>
                      <a:r>
                        <a:rPr sz="2300" spc="-5" dirty="0">
                          <a:latin typeface="Arial"/>
                          <a:cs typeface="Arial"/>
                        </a:rPr>
                        <a:t> </a:t>
                      </a:r>
                      <a:r>
                        <a:rPr sz="2300" spc="0" dirty="0">
                          <a:latin typeface="Arial"/>
                          <a:cs typeface="Arial"/>
                        </a:rPr>
                        <a:t>or</a:t>
                      </a:r>
                      <a:r>
                        <a:rPr sz="2300" spc="10" dirty="0">
                          <a:latin typeface="Arial"/>
                          <a:cs typeface="Arial"/>
                        </a:rPr>
                        <a:t> </a:t>
                      </a:r>
                      <a:r>
                        <a:rPr sz="2300" spc="0" dirty="0">
                          <a:latin typeface="Arial"/>
                          <a:cs typeface="Arial"/>
                        </a:rPr>
                        <a:t>a</a:t>
                      </a:r>
                      <a:r>
                        <a:rPr sz="2300" spc="-5" dirty="0">
                          <a:latin typeface="Arial"/>
                          <a:cs typeface="Arial"/>
                        </a:rPr>
                        <a:t>u</a:t>
                      </a:r>
                      <a:r>
                        <a:rPr sz="2300" spc="5" dirty="0">
                          <a:latin typeface="Arial"/>
                          <a:cs typeface="Arial"/>
                        </a:rPr>
                        <a:t>d</a:t>
                      </a:r>
                      <a:r>
                        <a:rPr sz="2300" spc="-5" dirty="0">
                          <a:latin typeface="Arial"/>
                          <a:cs typeface="Arial"/>
                        </a:rPr>
                        <a:t>i</a:t>
                      </a:r>
                      <a:r>
                        <a:rPr sz="2300" spc="0" dirty="0">
                          <a:latin typeface="Arial"/>
                          <a:cs typeface="Arial"/>
                        </a:rPr>
                        <a:t>o</a:t>
                      </a:r>
                      <a:r>
                        <a:rPr sz="2300" spc="5" dirty="0">
                          <a:latin typeface="Arial"/>
                          <a:cs typeface="Arial"/>
                        </a:rPr>
                        <a:t> </a:t>
                      </a:r>
                      <a:r>
                        <a:rPr sz="2300" spc="-5" dirty="0">
                          <a:latin typeface="Arial"/>
                          <a:cs typeface="Arial"/>
                        </a:rPr>
                        <a:t>l</a:t>
                      </a:r>
                      <a:r>
                        <a:rPr sz="2300" spc="0" dirty="0">
                          <a:latin typeface="Arial"/>
                          <a:cs typeface="Arial"/>
                        </a:rPr>
                        <a:t>es</a:t>
                      </a:r>
                      <a:r>
                        <a:rPr sz="2300" spc="5" dirty="0">
                          <a:latin typeface="Arial"/>
                          <a:cs typeface="Arial"/>
                        </a:rPr>
                        <a:t>s</a:t>
                      </a:r>
                      <a:r>
                        <a:rPr sz="2300" spc="0" dirty="0">
                          <a:latin typeface="Arial"/>
                          <a:cs typeface="Arial"/>
                        </a:rPr>
                        <a:t>on th</a:t>
                      </a:r>
                      <a:r>
                        <a:rPr sz="2300" spc="-5" dirty="0">
                          <a:latin typeface="Arial"/>
                          <a:cs typeface="Arial"/>
                        </a:rPr>
                        <a:t>a</a:t>
                      </a:r>
                      <a:r>
                        <a:rPr sz="2300" spc="0" dirty="0">
                          <a:latin typeface="Arial"/>
                          <a:cs typeface="Arial"/>
                        </a:rPr>
                        <a:t>t</a:t>
                      </a:r>
                      <a:r>
                        <a:rPr sz="2300" spc="5" dirty="0">
                          <a:latin typeface="Arial"/>
                          <a:cs typeface="Arial"/>
                        </a:rPr>
                        <a:t> </a:t>
                      </a:r>
                      <a:r>
                        <a:rPr sz="2300" spc="-5" dirty="0">
                          <a:latin typeface="Arial"/>
                          <a:cs typeface="Arial"/>
                        </a:rPr>
                        <a:t>i</a:t>
                      </a:r>
                      <a:r>
                        <a:rPr sz="2300" spc="0" dirty="0">
                          <a:latin typeface="Arial"/>
                          <a:cs typeface="Arial"/>
                        </a:rPr>
                        <a:t>s </a:t>
                      </a:r>
                      <a:r>
                        <a:rPr sz="2300" spc="-5" dirty="0">
                          <a:latin typeface="Arial"/>
                          <a:cs typeface="Arial"/>
                        </a:rPr>
                        <a:t>S</a:t>
                      </a:r>
                      <a:r>
                        <a:rPr sz="2300" spc="5" dirty="0">
                          <a:latin typeface="Arial"/>
                          <a:cs typeface="Arial"/>
                        </a:rPr>
                        <a:t>L</a:t>
                      </a:r>
                      <a:r>
                        <a:rPr sz="2300" spc="0" dirty="0">
                          <a:latin typeface="Arial"/>
                          <a:cs typeface="Arial"/>
                        </a:rPr>
                        <a:t>M-b</a:t>
                      </a:r>
                      <a:r>
                        <a:rPr sz="2300" spc="-5" dirty="0">
                          <a:latin typeface="Arial"/>
                          <a:cs typeface="Arial"/>
                        </a:rPr>
                        <a:t>a</a:t>
                      </a:r>
                      <a:r>
                        <a:rPr sz="2300" spc="5" dirty="0">
                          <a:latin typeface="Arial"/>
                          <a:cs typeface="Arial"/>
                        </a:rPr>
                        <a:t>se</a:t>
                      </a:r>
                      <a:r>
                        <a:rPr sz="2300" spc="0" dirty="0">
                          <a:latin typeface="Arial"/>
                          <a:cs typeface="Arial"/>
                        </a:rPr>
                        <a:t>d</a:t>
                      </a:r>
                      <a:r>
                        <a:rPr sz="2300" spc="-5" dirty="0">
                          <a:latin typeface="Arial"/>
                          <a:cs typeface="Arial"/>
                        </a:rPr>
                        <a:t> o</a:t>
                      </a:r>
                      <a:r>
                        <a:rPr sz="2300" spc="0" dirty="0">
                          <a:latin typeface="Arial"/>
                          <a:cs typeface="Arial"/>
                        </a:rPr>
                        <a:t>r M</a:t>
                      </a:r>
                      <a:r>
                        <a:rPr sz="2300" spc="-10" dirty="0">
                          <a:latin typeface="Arial"/>
                          <a:cs typeface="Arial"/>
                        </a:rPr>
                        <a:t>E</a:t>
                      </a:r>
                      <a:r>
                        <a:rPr sz="2300" spc="5" dirty="0">
                          <a:latin typeface="Arial"/>
                          <a:cs typeface="Arial"/>
                        </a:rPr>
                        <a:t>L</a:t>
                      </a:r>
                      <a:r>
                        <a:rPr sz="2300" spc="0" dirty="0">
                          <a:latin typeface="Arial"/>
                          <a:cs typeface="Arial"/>
                        </a:rPr>
                        <a:t>C-al</a:t>
                      </a:r>
                      <a:r>
                        <a:rPr sz="2300" spc="-5" dirty="0">
                          <a:latin typeface="Arial"/>
                          <a:cs typeface="Arial"/>
                        </a:rPr>
                        <a:t>i</a:t>
                      </a:r>
                      <a:r>
                        <a:rPr sz="2300" spc="0" dirty="0">
                          <a:latin typeface="Arial"/>
                          <a:cs typeface="Arial"/>
                        </a:rPr>
                        <a:t>g</a:t>
                      </a:r>
                      <a:r>
                        <a:rPr sz="2300" spc="5" dirty="0">
                          <a:latin typeface="Arial"/>
                          <a:cs typeface="Arial"/>
                        </a:rPr>
                        <a:t>n</a:t>
                      </a:r>
                      <a:r>
                        <a:rPr sz="2300" spc="0" dirty="0">
                          <a:latin typeface="Arial"/>
                          <a:cs typeface="Arial"/>
                        </a:rPr>
                        <a:t>ed</a:t>
                      </a:r>
                      <a:endParaRPr sz="2300" dirty="0">
                        <a:latin typeface="Arial"/>
                        <a:cs typeface="Arial"/>
                      </a:endParaRPr>
                    </a:p>
                    <a:p>
                      <a:pPr marL="262890" marR="256540" indent="-228600">
                        <a:lnSpc>
                          <a:spcPct val="100000"/>
                        </a:lnSpc>
                        <a:spcBef>
                          <a:spcPts val="30"/>
                        </a:spcBef>
                        <a:buFont typeface="Arial"/>
                        <a:buAutoNum type="arabicPeriod" startAt="2"/>
                        <a:tabLst>
                          <a:tab pos="262890" algn="l"/>
                        </a:tabLst>
                      </a:pPr>
                      <a:r>
                        <a:rPr sz="2300" i="1" spc="-5" dirty="0">
                          <a:latin typeface="Arial"/>
                          <a:cs typeface="Arial"/>
                        </a:rPr>
                        <a:t>i</a:t>
                      </a:r>
                      <a:r>
                        <a:rPr sz="2300" i="1" spc="0" dirty="0">
                          <a:latin typeface="Arial"/>
                          <a:cs typeface="Arial"/>
                        </a:rPr>
                        <a:t>f</a:t>
                      </a:r>
                      <a:r>
                        <a:rPr sz="2300" i="1" spc="-5" dirty="0">
                          <a:latin typeface="Arial"/>
                          <a:cs typeface="Arial"/>
                        </a:rPr>
                        <a:t> </a:t>
                      </a:r>
                      <a:r>
                        <a:rPr sz="2300" i="1" spc="5" dirty="0">
                          <a:latin typeface="Arial"/>
                          <a:cs typeface="Arial"/>
                        </a:rPr>
                        <a:t>o</a:t>
                      </a:r>
                      <a:r>
                        <a:rPr sz="2300" i="1" spc="0" dirty="0">
                          <a:latin typeface="Arial"/>
                          <a:cs typeface="Arial"/>
                        </a:rPr>
                        <a:t>ptio</a:t>
                      </a:r>
                      <a:r>
                        <a:rPr sz="2300" i="1" spc="-5" dirty="0">
                          <a:latin typeface="Arial"/>
                          <a:cs typeface="Arial"/>
                        </a:rPr>
                        <a:t>n</a:t>
                      </a:r>
                      <a:r>
                        <a:rPr sz="2300" i="1" spc="0" dirty="0">
                          <a:latin typeface="Arial"/>
                          <a:cs typeface="Arial"/>
                        </a:rPr>
                        <a:t>s 1</a:t>
                      </a:r>
                      <a:r>
                        <a:rPr sz="2300" i="1" spc="5" dirty="0">
                          <a:latin typeface="Arial"/>
                          <a:cs typeface="Arial"/>
                        </a:rPr>
                        <a:t> </a:t>
                      </a:r>
                      <a:r>
                        <a:rPr sz="2300" i="1" spc="0" dirty="0">
                          <a:latin typeface="Arial"/>
                          <a:cs typeface="Arial"/>
                        </a:rPr>
                        <a:t>a</a:t>
                      </a:r>
                      <a:r>
                        <a:rPr sz="2300" i="1" spc="-5" dirty="0">
                          <a:latin typeface="Arial"/>
                          <a:cs typeface="Arial"/>
                        </a:rPr>
                        <a:t>n</a:t>
                      </a:r>
                      <a:r>
                        <a:rPr sz="2300" i="1" spc="0" dirty="0">
                          <a:latin typeface="Arial"/>
                          <a:cs typeface="Arial"/>
                        </a:rPr>
                        <a:t>d</a:t>
                      </a:r>
                      <a:r>
                        <a:rPr sz="2300" i="1" spc="5" dirty="0">
                          <a:latin typeface="Arial"/>
                          <a:cs typeface="Arial"/>
                        </a:rPr>
                        <a:t> </a:t>
                      </a:r>
                      <a:r>
                        <a:rPr sz="2300" i="1" spc="0" dirty="0">
                          <a:latin typeface="Arial"/>
                          <a:cs typeface="Arial"/>
                        </a:rPr>
                        <a:t>2</a:t>
                      </a:r>
                      <a:r>
                        <a:rPr sz="2300" i="1" spc="-5" dirty="0">
                          <a:latin typeface="Arial"/>
                          <a:cs typeface="Arial"/>
                        </a:rPr>
                        <a:t> a</a:t>
                      </a:r>
                      <a:r>
                        <a:rPr sz="2300" i="1" spc="0" dirty="0">
                          <a:latin typeface="Arial"/>
                          <a:cs typeface="Arial"/>
                        </a:rPr>
                        <a:t>re n</a:t>
                      </a:r>
                      <a:r>
                        <a:rPr sz="2300" i="1" spc="-5" dirty="0">
                          <a:latin typeface="Arial"/>
                          <a:cs typeface="Arial"/>
                        </a:rPr>
                        <a:t>o</a:t>
                      </a:r>
                      <a:r>
                        <a:rPr sz="2300" i="1" spc="0" dirty="0">
                          <a:latin typeface="Arial"/>
                          <a:cs typeface="Arial"/>
                        </a:rPr>
                        <a:t>t</a:t>
                      </a:r>
                      <a:r>
                        <a:rPr sz="2300" i="1" spc="-5" dirty="0">
                          <a:latin typeface="Arial"/>
                          <a:cs typeface="Arial"/>
                        </a:rPr>
                        <a:t> </a:t>
                      </a:r>
                      <a:r>
                        <a:rPr sz="2300" i="1" spc="5" dirty="0">
                          <a:latin typeface="Arial"/>
                          <a:cs typeface="Arial"/>
                        </a:rPr>
                        <a:t>p</a:t>
                      </a:r>
                      <a:r>
                        <a:rPr sz="2300" i="1" spc="0" dirty="0">
                          <a:latin typeface="Arial"/>
                          <a:cs typeface="Arial"/>
                        </a:rPr>
                        <a:t>os</a:t>
                      </a:r>
                      <a:r>
                        <a:rPr sz="2300" i="1" spc="5" dirty="0">
                          <a:latin typeface="Arial"/>
                          <a:cs typeface="Arial"/>
                        </a:rPr>
                        <a:t>s</a:t>
                      </a:r>
                      <a:r>
                        <a:rPr sz="2300" i="1" spc="-5" dirty="0">
                          <a:latin typeface="Arial"/>
                          <a:cs typeface="Arial"/>
                        </a:rPr>
                        <a:t>i</a:t>
                      </a:r>
                      <a:r>
                        <a:rPr sz="2300" i="1" spc="0" dirty="0">
                          <a:latin typeface="Arial"/>
                          <a:cs typeface="Arial"/>
                        </a:rPr>
                        <a:t>ble, </a:t>
                      </a:r>
                      <a:r>
                        <a:rPr sz="2300" spc="5" dirty="0">
                          <a:latin typeface="Arial"/>
                          <a:cs typeface="Arial"/>
                        </a:rPr>
                        <a:t>a</a:t>
                      </a:r>
                      <a:r>
                        <a:rPr sz="2300" spc="0" dirty="0">
                          <a:latin typeface="Arial"/>
                          <a:cs typeface="Arial"/>
                        </a:rPr>
                        <a:t>n</a:t>
                      </a:r>
                      <a:endParaRPr sz="2300" dirty="0">
                        <a:latin typeface="Arial"/>
                        <a:cs typeface="Arial"/>
                      </a:endParaRPr>
                    </a:p>
                    <a:p>
                      <a:pPr marL="262890" marR="70485">
                        <a:lnSpc>
                          <a:spcPct val="100000"/>
                        </a:lnSpc>
                      </a:pPr>
                      <a:r>
                        <a:rPr sz="2300" dirty="0">
                          <a:latin typeface="Arial"/>
                          <a:cs typeface="Arial"/>
                        </a:rPr>
                        <a:t>o</a:t>
                      </a:r>
                      <a:r>
                        <a:rPr sz="2300" spc="-5" dirty="0">
                          <a:latin typeface="Arial"/>
                          <a:cs typeface="Arial"/>
                        </a:rPr>
                        <a:t>b</a:t>
                      </a:r>
                      <a:r>
                        <a:rPr sz="2300" spc="5" dirty="0">
                          <a:latin typeface="Arial"/>
                          <a:cs typeface="Arial"/>
                        </a:rPr>
                        <a:t>s</a:t>
                      </a:r>
                      <a:r>
                        <a:rPr sz="2300" spc="0" dirty="0">
                          <a:latin typeface="Arial"/>
                          <a:cs typeface="Arial"/>
                        </a:rPr>
                        <a:t>er</a:t>
                      </a:r>
                      <a:r>
                        <a:rPr sz="2300" spc="5" dirty="0">
                          <a:latin typeface="Arial"/>
                          <a:cs typeface="Arial"/>
                        </a:rPr>
                        <a:t>v</a:t>
                      </a:r>
                      <a:r>
                        <a:rPr sz="2300" spc="0" dirty="0">
                          <a:latin typeface="Arial"/>
                          <a:cs typeface="Arial"/>
                        </a:rPr>
                        <a:t>ation</a:t>
                      </a:r>
                      <a:r>
                        <a:rPr sz="2300" spc="-5" dirty="0">
                          <a:latin typeface="Arial"/>
                          <a:cs typeface="Arial"/>
                        </a:rPr>
                        <a:t> </a:t>
                      </a:r>
                      <a:r>
                        <a:rPr sz="2300" spc="5" dirty="0">
                          <a:latin typeface="Arial"/>
                          <a:cs typeface="Arial"/>
                        </a:rPr>
                        <a:t>o</a:t>
                      </a:r>
                      <a:r>
                        <a:rPr sz="2300" spc="0" dirty="0">
                          <a:latin typeface="Arial"/>
                          <a:cs typeface="Arial"/>
                        </a:rPr>
                        <a:t>f</a:t>
                      </a:r>
                      <a:r>
                        <a:rPr sz="2300" spc="-5" dirty="0">
                          <a:latin typeface="Arial"/>
                          <a:cs typeface="Arial"/>
                        </a:rPr>
                        <a:t> </a:t>
                      </a:r>
                      <a:r>
                        <a:rPr sz="2300" spc="0" dirty="0">
                          <a:latin typeface="Arial"/>
                          <a:cs typeface="Arial"/>
                        </a:rPr>
                        <a:t>a d</a:t>
                      </a:r>
                      <a:r>
                        <a:rPr sz="2300" spc="-5" dirty="0">
                          <a:latin typeface="Arial"/>
                          <a:cs typeface="Arial"/>
                        </a:rPr>
                        <a:t>e</a:t>
                      </a:r>
                      <a:r>
                        <a:rPr sz="2300" spc="0" dirty="0">
                          <a:latin typeface="Arial"/>
                          <a:cs typeface="Arial"/>
                        </a:rPr>
                        <a:t>m</a:t>
                      </a:r>
                      <a:r>
                        <a:rPr sz="2300" spc="5" dirty="0">
                          <a:latin typeface="Arial"/>
                          <a:cs typeface="Arial"/>
                        </a:rPr>
                        <a:t>o</a:t>
                      </a:r>
                      <a:r>
                        <a:rPr sz="2300" spc="0" dirty="0">
                          <a:latin typeface="Arial"/>
                          <a:cs typeface="Arial"/>
                        </a:rPr>
                        <a:t>nstration</a:t>
                      </a:r>
                      <a:r>
                        <a:rPr sz="2300" spc="-5" dirty="0">
                          <a:latin typeface="Arial"/>
                          <a:cs typeface="Arial"/>
                        </a:rPr>
                        <a:t> </a:t>
                      </a:r>
                      <a:r>
                        <a:rPr sz="2300" spc="5" dirty="0">
                          <a:latin typeface="Arial"/>
                          <a:cs typeface="Arial"/>
                        </a:rPr>
                        <a:t>t</a:t>
                      </a:r>
                      <a:r>
                        <a:rPr sz="2300" spc="0" dirty="0">
                          <a:latin typeface="Arial"/>
                          <a:cs typeface="Arial"/>
                        </a:rPr>
                        <a:t>e</a:t>
                      </a:r>
                      <a:r>
                        <a:rPr sz="2300" spc="-5" dirty="0">
                          <a:latin typeface="Arial"/>
                          <a:cs typeface="Arial"/>
                        </a:rPr>
                        <a:t>a</a:t>
                      </a:r>
                      <a:r>
                        <a:rPr sz="2300" spc="5" dirty="0">
                          <a:latin typeface="Arial"/>
                          <a:cs typeface="Arial"/>
                        </a:rPr>
                        <a:t>ch</a:t>
                      </a:r>
                      <a:r>
                        <a:rPr sz="2300" spc="-5" dirty="0">
                          <a:latin typeface="Arial"/>
                          <a:cs typeface="Arial"/>
                        </a:rPr>
                        <a:t>i</a:t>
                      </a:r>
                      <a:r>
                        <a:rPr sz="2300" spc="0" dirty="0">
                          <a:latin typeface="Arial"/>
                          <a:cs typeface="Arial"/>
                        </a:rPr>
                        <a:t>n</a:t>
                      </a:r>
                      <a:r>
                        <a:rPr sz="2300" spc="20" dirty="0">
                          <a:latin typeface="Arial"/>
                          <a:cs typeface="Arial"/>
                        </a:rPr>
                        <a:t>g</a:t>
                      </a:r>
                      <a:r>
                        <a:rPr sz="2300" spc="0" dirty="0">
                          <a:latin typeface="Arial"/>
                          <a:cs typeface="Arial"/>
                        </a:rPr>
                        <a:t>*</a:t>
                      </a:r>
                      <a:endParaRPr sz="2300" dirty="0">
                        <a:latin typeface="Arial"/>
                        <a:cs typeface="Arial"/>
                      </a:endParaRPr>
                    </a:p>
                    <a:p>
                      <a:pPr marL="262890">
                        <a:lnSpc>
                          <a:spcPct val="100000"/>
                        </a:lnSpc>
                      </a:pPr>
                      <a:r>
                        <a:rPr sz="2300" spc="5" dirty="0">
                          <a:latin typeface="Arial"/>
                          <a:cs typeface="Arial"/>
                        </a:rPr>
                        <a:t>v</a:t>
                      </a:r>
                      <a:r>
                        <a:rPr sz="2300" spc="-5" dirty="0">
                          <a:latin typeface="Arial"/>
                          <a:cs typeface="Arial"/>
                        </a:rPr>
                        <a:t>i</a:t>
                      </a:r>
                      <a:r>
                        <a:rPr sz="2300" spc="0" dirty="0">
                          <a:latin typeface="Arial"/>
                          <a:cs typeface="Arial"/>
                        </a:rPr>
                        <a:t>a</a:t>
                      </a:r>
                      <a:r>
                        <a:rPr sz="2300" spc="-5" dirty="0">
                          <a:latin typeface="Arial"/>
                          <a:cs typeface="Arial"/>
                        </a:rPr>
                        <a:t> </a:t>
                      </a:r>
                      <a:r>
                        <a:rPr sz="2300" spc="5" dirty="0">
                          <a:latin typeface="Arial"/>
                          <a:cs typeface="Arial"/>
                        </a:rPr>
                        <a:t>L</a:t>
                      </a:r>
                      <a:r>
                        <a:rPr sz="2300" spc="-5" dirty="0">
                          <a:latin typeface="Arial"/>
                          <a:cs typeface="Arial"/>
                        </a:rPr>
                        <a:t>A</a:t>
                      </a:r>
                      <a:r>
                        <a:rPr sz="2300" spc="0" dirty="0">
                          <a:latin typeface="Arial"/>
                          <a:cs typeface="Arial"/>
                        </a:rPr>
                        <a:t>C</a:t>
                      </a:r>
                      <a:endParaRPr sz="2300" dirty="0">
                        <a:latin typeface="Arial"/>
                        <a:cs typeface="Arial"/>
                      </a:endParaRPr>
                    </a:p>
                    <a:p>
                      <a:pPr marL="64769" marR="193675" algn="just">
                        <a:lnSpc>
                          <a:spcPct val="100000"/>
                        </a:lnSpc>
                        <a:spcBef>
                          <a:spcPts val="30"/>
                        </a:spcBef>
                      </a:pPr>
                      <a:r>
                        <a:rPr sz="2300" dirty="0">
                          <a:latin typeface="Arial"/>
                          <a:cs typeface="Arial"/>
                        </a:rPr>
                        <a:t>w</a:t>
                      </a:r>
                      <a:r>
                        <a:rPr sz="2300" spc="-5" dirty="0">
                          <a:latin typeface="Arial"/>
                          <a:cs typeface="Arial"/>
                        </a:rPr>
                        <a:t>i</a:t>
                      </a:r>
                      <a:r>
                        <a:rPr sz="2300" spc="0" dirty="0">
                          <a:latin typeface="Arial"/>
                          <a:cs typeface="Arial"/>
                        </a:rPr>
                        <a:t>th</a:t>
                      </a:r>
                      <a:r>
                        <a:rPr sz="2300" spc="-5" dirty="0">
                          <a:latin typeface="Arial"/>
                          <a:cs typeface="Arial"/>
                        </a:rPr>
                        <a:t> </a:t>
                      </a:r>
                      <a:r>
                        <a:rPr sz="2300" b="1" spc="15" dirty="0">
                          <a:latin typeface="Arial"/>
                          <a:cs typeface="Arial"/>
                        </a:rPr>
                        <a:t>p</a:t>
                      </a:r>
                      <a:r>
                        <a:rPr sz="2300" b="1" spc="-5" dirty="0">
                          <a:latin typeface="Arial"/>
                          <a:cs typeface="Arial"/>
                        </a:rPr>
                        <a:t>r</a:t>
                      </a:r>
                      <a:r>
                        <a:rPr sz="2300" b="1" spc="0" dirty="0">
                          <a:latin typeface="Arial"/>
                          <a:cs typeface="Arial"/>
                        </a:rPr>
                        <a:t>oof of at</a:t>
                      </a:r>
                      <a:r>
                        <a:rPr sz="2300" b="1" spc="5" dirty="0">
                          <a:latin typeface="Arial"/>
                          <a:cs typeface="Arial"/>
                        </a:rPr>
                        <a:t>t</a:t>
                      </a:r>
                      <a:r>
                        <a:rPr sz="2300" b="1" spc="0" dirty="0">
                          <a:latin typeface="Arial"/>
                          <a:cs typeface="Arial"/>
                        </a:rPr>
                        <a:t>endance of colle</a:t>
                      </a:r>
                      <a:r>
                        <a:rPr sz="2300" b="1" spc="-5" dirty="0">
                          <a:latin typeface="Arial"/>
                          <a:cs typeface="Arial"/>
                        </a:rPr>
                        <a:t>a</a:t>
                      </a:r>
                      <a:r>
                        <a:rPr sz="2300" b="1" spc="0" dirty="0">
                          <a:latin typeface="Arial"/>
                          <a:cs typeface="Arial"/>
                        </a:rPr>
                        <a:t>gue</a:t>
                      </a:r>
                      <a:r>
                        <a:rPr sz="2300" b="1" spc="5" dirty="0">
                          <a:latin typeface="Arial"/>
                          <a:cs typeface="Arial"/>
                        </a:rPr>
                        <a:t>/</a:t>
                      </a:r>
                      <a:r>
                        <a:rPr sz="2300" b="1" spc="0" dirty="0">
                          <a:latin typeface="Arial"/>
                          <a:cs typeface="Arial"/>
                        </a:rPr>
                        <a:t>s</a:t>
                      </a:r>
                      <a:endParaRPr sz="2300" dirty="0">
                        <a:latin typeface="Arial"/>
                        <a:cs typeface="Arial"/>
                      </a:endParaRPr>
                    </a:p>
                  </a:txBody>
                  <a:tcPr marL="0" marR="0" marT="0" marB="0">
                    <a:lnL w="7365">
                      <a:solidFill>
                        <a:srgbClr val="000000"/>
                      </a:solidFill>
                      <a:prstDash val="solid"/>
                    </a:lnL>
                    <a:lnR w="7366">
                      <a:solidFill>
                        <a:srgbClr val="000000"/>
                      </a:solidFill>
                      <a:prstDash val="soli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73660">
                        <a:lnSpc>
                          <a:spcPct val="100000"/>
                        </a:lnSpc>
                      </a:pPr>
                      <a:endParaRPr sz="23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2865" marR="163830">
                        <a:lnSpc>
                          <a:spcPct val="100000"/>
                        </a:lnSpc>
                      </a:pPr>
                      <a:r>
                        <a:rPr sz="2300" dirty="0">
                          <a:latin typeface="Arial"/>
                          <a:cs typeface="Arial"/>
                        </a:rPr>
                        <a:t>Mo</a:t>
                      </a:r>
                      <a:r>
                        <a:rPr sz="2300" spc="-5" dirty="0">
                          <a:latin typeface="Arial"/>
                          <a:cs typeface="Arial"/>
                        </a:rPr>
                        <a:t>d</a:t>
                      </a:r>
                      <a:r>
                        <a:rPr sz="2300" spc="0" dirty="0">
                          <a:latin typeface="Arial"/>
                          <a:cs typeface="Arial"/>
                        </a:rPr>
                        <a:t>e</a:t>
                      </a:r>
                      <a:r>
                        <a:rPr sz="2300" spc="-10" dirty="0">
                          <a:latin typeface="Arial"/>
                          <a:cs typeface="Arial"/>
                        </a:rPr>
                        <a:t>ll</a:t>
                      </a:r>
                      <a:r>
                        <a:rPr sz="2300" spc="0" dirty="0">
                          <a:latin typeface="Arial"/>
                          <a:cs typeface="Arial"/>
                        </a:rPr>
                        <a:t>ed </a:t>
                      </a:r>
                      <a:r>
                        <a:rPr sz="2300" b="1" spc="0" dirty="0">
                          <a:latin typeface="Arial"/>
                          <a:cs typeface="Arial"/>
                        </a:rPr>
                        <a:t>L</a:t>
                      </a:r>
                      <a:r>
                        <a:rPr sz="2300" b="1" spc="-5" dirty="0">
                          <a:latin typeface="Arial"/>
                          <a:cs typeface="Arial"/>
                        </a:rPr>
                        <a:t>e</a:t>
                      </a:r>
                      <a:r>
                        <a:rPr sz="2300" b="1" spc="0" dirty="0">
                          <a:latin typeface="Arial"/>
                          <a:cs typeface="Arial"/>
                        </a:rPr>
                        <a:t>v</a:t>
                      </a:r>
                      <a:r>
                        <a:rPr sz="2300" b="1" spc="-5" dirty="0">
                          <a:latin typeface="Arial"/>
                          <a:cs typeface="Arial"/>
                        </a:rPr>
                        <a:t>e</a:t>
                      </a:r>
                      <a:r>
                        <a:rPr sz="2300" b="1" spc="0" dirty="0">
                          <a:latin typeface="Arial"/>
                          <a:cs typeface="Arial"/>
                        </a:rPr>
                        <a:t>l 8 </a:t>
                      </a:r>
                      <a:r>
                        <a:rPr sz="2300" spc="-10" dirty="0">
                          <a:latin typeface="Arial"/>
                          <a:cs typeface="Arial"/>
                        </a:rPr>
                        <a:t>i</a:t>
                      </a:r>
                      <a:r>
                        <a:rPr sz="2300" spc="0" dirty="0">
                          <a:latin typeface="Arial"/>
                          <a:cs typeface="Arial"/>
                        </a:rPr>
                        <a:t>n </a:t>
                      </a:r>
                      <a:r>
                        <a:rPr sz="2300" spc="5" dirty="0">
                          <a:latin typeface="Arial"/>
                          <a:cs typeface="Arial"/>
                        </a:rPr>
                        <a:t>O</a:t>
                      </a:r>
                      <a:r>
                        <a:rPr sz="2300" spc="-15" dirty="0">
                          <a:latin typeface="Arial"/>
                          <a:cs typeface="Arial"/>
                        </a:rPr>
                        <a:t>b</a:t>
                      </a:r>
                      <a:r>
                        <a:rPr sz="2300" spc="5" dirty="0">
                          <a:latin typeface="Arial"/>
                          <a:cs typeface="Arial"/>
                        </a:rPr>
                        <a:t>j</a:t>
                      </a:r>
                      <a:r>
                        <a:rPr sz="2300" spc="0" dirty="0">
                          <a:latin typeface="Arial"/>
                          <a:cs typeface="Arial"/>
                        </a:rPr>
                        <a:t>e</a:t>
                      </a:r>
                      <a:r>
                        <a:rPr sz="2300" spc="-15" dirty="0">
                          <a:latin typeface="Arial"/>
                          <a:cs typeface="Arial"/>
                        </a:rPr>
                        <a:t>c</a:t>
                      </a:r>
                      <a:r>
                        <a:rPr sz="2300" spc="0" dirty="0">
                          <a:latin typeface="Arial"/>
                          <a:cs typeface="Arial"/>
                        </a:rPr>
                        <a:t>t</a:t>
                      </a:r>
                      <a:r>
                        <a:rPr sz="2300" spc="-10" dirty="0">
                          <a:latin typeface="Arial"/>
                          <a:cs typeface="Arial"/>
                        </a:rPr>
                        <a:t>i</a:t>
                      </a:r>
                      <a:r>
                        <a:rPr sz="2300" spc="0" dirty="0">
                          <a:latin typeface="Arial"/>
                          <a:cs typeface="Arial"/>
                        </a:rPr>
                        <a:t>ve 6 as sho</a:t>
                      </a:r>
                      <a:r>
                        <a:rPr sz="2300" spc="-10" dirty="0">
                          <a:latin typeface="Arial"/>
                          <a:cs typeface="Arial"/>
                        </a:rPr>
                        <a:t>w</a:t>
                      </a:r>
                      <a:r>
                        <a:rPr sz="2300" spc="0" dirty="0">
                          <a:latin typeface="Arial"/>
                          <a:cs typeface="Arial"/>
                        </a:rPr>
                        <a:t>n in </a:t>
                      </a:r>
                      <a:r>
                        <a:rPr sz="2300" spc="-10" dirty="0">
                          <a:latin typeface="Arial"/>
                          <a:cs typeface="Arial"/>
                        </a:rPr>
                        <a:t>C</a:t>
                      </a:r>
                      <a:r>
                        <a:rPr sz="2300" spc="0" dirty="0">
                          <a:latin typeface="Arial"/>
                          <a:cs typeface="Arial"/>
                        </a:rPr>
                        <a:t>OT </a:t>
                      </a:r>
                      <a:r>
                        <a:rPr sz="2300" spc="-10" dirty="0">
                          <a:latin typeface="Arial"/>
                          <a:cs typeface="Arial"/>
                        </a:rPr>
                        <a:t>r</a:t>
                      </a:r>
                      <a:r>
                        <a:rPr sz="2300" spc="0" dirty="0">
                          <a:latin typeface="Arial"/>
                          <a:cs typeface="Arial"/>
                        </a:rPr>
                        <a:t>ati</a:t>
                      </a:r>
                      <a:r>
                        <a:rPr sz="2300" spc="-5" dirty="0">
                          <a:latin typeface="Arial"/>
                          <a:cs typeface="Arial"/>
                        </a:rPr>
                        <a:t>n</a:t>
                      </a:r>
                      <a:r>
                        <a:rPr sz="2300" spc="0" dirty="0">
                          <a:latin typeface="Arial"/>
                          <a:cs typeface="Arial"/>
                        </a:rPr>
                        <a:t>g sh</a:t>
                      </a:r>
                      <a:r>
                        <a:rPr sz="2300" spc="-5" dirty="0">
                          <a:latin typeface="Arial"/>
                          <a:cs typeface="Arial"/>
                        </a:rPr>
                        <a:t>e</a:t>
                      </a:r>
                      <a:r>
                        <a:rPr sz="2300" spc="0" dirty="0">
                          <a:latin typeface="Arial"/>
                          <a:cs typeface="Arial"/>
                        </a:rPr>
                        <a:t>ets</a:t>
                      </a:r>
                      <a:endParaRPr sz="23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06045">
                        <a:lnSpc>
                          <a:spcPct val="100000"/>
                        </a:lnSpc>
                      </a:pPr>
                      <a:r>
                        <a:rPr sz="2300" dirty="0">
                          <a:latin typeface="Arial"/>
                          <a:cs typeface="Arial"/>
                        </a:rPr>
                        <a:t>Mo</a:t>
                      </a:r>
                      <a:r>
                        <a:rPr sz="2300" spc="-5" dirty="0">
                          <a:latin typeface="Arial"/>
                          <a:cs typeface="Arial"/>
                        </a:rPr>
                        <a:t>d</a:t>
                      </a:r>
                      <a:r>
                        <a:rPr sz="2300" spc="0" dirty="0">
                          <a:latin typeface="Arial"/>
                          <a:cs typeface="Arial"/>
                        </a:rPr>
                        <a:t>e</a:t>
                      </a:r>
                      <a:r>
                        <a:rPr sz="2300" spc="-10" dirty="0">
                          <a:latin typeface="Arial"/>
                          <a:cs typeface="Arial"/>
                        </a:rPr>
                        <a:t>ll</a:t>
                      </a:r>
                      <a:r>
                        <a:rPr sz="2300" spc="0" dirty="0">
                          <a:latin typeface="Arial"/>
                          <a:cs typeface="Arial"/>
                        </a:rPr>
                        <a:t>ed </a:t>
                      </a:r>
                      <a:r>
                        <a:rPr sz="2300" b="1" spc="0" dirty="0">
                          <a:latin typeface="Arial"/>
                          <a:cs typeface="Arial"/>
                        </a:rPr>
                        <a:t>L</a:t>
                      </a:r>
                      <a:r>
                        <a:rPr sz="2300" b="1" spc="-5" dirty="0">
                          <a:latin typeface="Arial"/>
                          <a:cs typeface="Arial"/>
                        </a:rPr>
                        <a:t>e</a:t>
                      </a:r>
                      <a:r>
                        <a:rPr sz="2300" b="1" spc="0" dirty="0">
                          <a:latin typeface="Arial"/>
                          <a:cs typeface="Arial"/>
                        </a:rPr>
                        <a:t>v</a:t>
                      </a:r>
                      <a:r>
                        <a:rPr sz="2300" b="1" spc="-5" dirty="0">
                          <a:latin typeface="Arial"/>
                          <a:cs typeface="Arial"/>
                        </a:rPr>
                        <a:t>e</a:t>
                      </a:r>
                      <a:r>
                        <a:rPr sz="2300" b="1" spc="0" dirty="0">
                          <a:latin typeface="Arial"/>
                          <a:cs typeface="Arial"/>
                        </a:rPr>
                        <a:t>l 7 </a:t>
                      </a:r>
                      <a:r>
                        <a:rPr sz="2300" spc="-10" dirty="0">
                          <a:latin typeface="Arial"/>
                          <a:cs typeface="Arial"/>
                        </a:rPr>
                        <a:t>i</a:t>
                      </a:r>
                      <a:r>
                        <a:rPr sz="2300" spc="0" dirty="0">
                          <a:latin typeface="Arial"/>
                          <a:cs typeface="Arial"/>
                        </a:rPr>
                        <a:t>n </a:t>
                      </a:r>
                      <a:r>
                        <a:rPr sz="2300" spc="5" dirty="0">
                          <a:latin typeface="Arial"/>
                          <a:cs typeface="Arial"/>
                        </a:rPr>
                        <a:t>O</a:t>
                      </a:r>
                      <a:r>
                        <a:rPr sz="2300" spc="-15" dirty="0">
                          <a:latin typeface="Arial"/>
                          <a:cs typeface="Arial"/>
                        </a:rPr>
                        <a:t>b</a:t>
                      </a:r>
                      <a:r>
                        <a:rPr sz="2300" spc="5" dirty="0">
                          <a:latin typeface="Arial"/>
                          <a:cs typeface="Arial"/>
                        </a:rPr>
                        <a:t>j</a:t>
                      </a:r>
                      <a:r>
                        <a:rPr sz="2300" spc="0" dirty="0">
                          <a:latin typeface="Arial"/>
                          <a:cs typeface="Arial"/>
                        </a:rPr>
                        <a:t>e</a:t>
                      </a:r>
                      <a:r>
                        <a:rPr sz="2300" spc="-15" dirty="0">
                          <a:latin typeface="Arial"/>
                          <a:cs typeface="Arial"/>
                        </a:rPr>
                        <a:t>c</a:t>
                      </a:r>
                      <a:r>
                        <a:rPr sz="2300" spc="0" dirty="0">
                          <a:latin typeface="Arial"/>
                          <a:cs typeface="Arial"/>
                        </a:rPr>
                        <a:t>t</a:t>
                      </a:r>
                      <a:r>
                        <a:rPr sz="2300" spc="-10" dirty="0">
                          <a:latin typeface="Arial"/>
                          <a:cs typeface="Arial"/>
                        </a:rPr>
                        <a:t>i</a:t>
                      </a:r>
                      <a:r>
                        <a:rPr sz="2300" spc="0" dirty="0">
                          <a:latin typeface="Arial"/>
                          <a:cs typeface="Arial"/>
                        </a:rPr>
                        <a:t>ve 6 as sho</a:t>
                      </a:r>
                      <a:r>
                        <a:rPr sz="2300" spc="-10" dirty="0">
                          <a:latin typeface="Arial"/>
                          <a:cs typeface="Arial"/>
                        </a:rPr>
                        <a:t>w</a:t>
                      </a:r>
                      <a:r>
                        <a:rPr sz="2300" spc="0" dirty="0">
                          <a:latin typeface="Arial"/>
                          <a:cs typeface="Arial"/>
                        </a:rPr>
                        <a:t>n in </a:t>
                      </a:r>
                      <a:r>
                        <a:rPr sz="2300" spc="-10" dirty="0">
                          <a:latin typeface="Arial"/>
                          <a:cs typeface="Arial"/>
                        </a:rPr>
                        <a:t>C</a:t>
                      </a:r>
                      <a:r>
                        <a:rPr sz="2300" spc="0" dirty="0">
                          <a:latin typeface="Arial"/>
                          <a:cs typeface="Arial"/>
                        </a:rPr>
                        <a:t>OT </a:t>
                      </a:r>
                      <a:r>
                        <a:rPr sz="2300" spc="-10" dirty="0">
                          <a:latin typeface="Arial"/>
                          <a:cs typeface="Arial"/>
                        </a:rPr>
                        <a:t>r</a:t>
                      </a:r>
                      <a:r>
                        <a:rPr sz="2300" spc="0" dirty="0">
                          <a:latin typeface="Arial"/>
                          <a:cs typeface="Arial"/>
                        </a:rPr>
                        <a:t>ati</a:t>
                      </a:r>
                      <a:r>
                        <a:rPr sz="2300" spc="-5" dirty="0">
                          <a:latin typeface="Arial"/>
                          <a:cs typeface="Arial"/>
                        </a:rPr>
                        <a:t>n</a:t>
                      </a:r>
                      <a:r>
                        <a:rPr sz="2300" spc="0" dirty="0">
                          <a:latin typeface="Arial"/>
                          <a:cs typeface="Arial"/>
                        </a:rPr>
                        <a:t>g sh</a:t>
                      </a:r>
                      <a:r>
                        <a:rPr sz="2300" spc="-5" dirty="0">
                          <a:latin typeface="Arial"/>
                          <a:cs typeface="Arial"/>
                        </a:rPr>
                        <a:t>e</a:t>
                      </a:r>
                      <a:r>
                        <a:rPr sz="2300" spc="0" dirty="0">
                          <a:latin typeface="Arial"/>
                          <a:cs typeface="Arial"/>
                        </a:rPr>
                        <a:t>ets</a:t>
                      </a:r>
                      <a:endParaRPr sz="23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06680">
                        <a:lnSpc>
                          <a:spcPct val="100000"/>
                        </a:lnSpc>
                      </a:pPr>
                      <a:r>
                        <a:rPr sz="2300" dirty="0">
                          <a:latin typeface="Arial"/>
                          <a:cs typeface="Arial"/>
                        </a:rPr>
                        <a:t>Mo</a:t>
                      </a:r>
                      <a:r>
                        <a:rPr sz="2300" spc="-5" dirty="0">
                          <a:latin typeface="Arial"/>
                          <a:cs typeface="Arial"/>
                        </a:rPr>
                        <a:t>d</a:t>
                      </a:r>
                      <a:r>
                        <a:rPr sz="2300" spc="0" dirty="0">
                          <a:latin typeface="Arial"/>
                          <a:cs typeface="Arial"/>
                        </a:rPr>
                        <a:t>e</a:t>
                      </a:r>
                      <a:r>
                        <a:rPr sz="2300" spc="-10" dirty="0">
                          <a:latin typeface="Arial"/>
                          <a:cs typeface="Arial"/>
                        </a:rPr>
                        <a:t>ll</a:t>
                      </a:r>
                      <a:r>
                        <a:rPr sz="2300" spc="0" dirty="0">
                          <a:latin typeface="Arial"/>
                          <a:cs typeface="Arial"/>
                        </a:rPr>
                        <a:t>ed </a:t>
                      </a:r>
                      <a:r>
                        <a:rPr sz="2300" b="1" spc="0" dirty="0">
                          <a:latin typeface="Arial"/>
                          <a:cs typeface="Arial"/>
                        </a:rPr>
                        <a:t>L</a:t>
                      </a:r>
                      <a:r>
                        <a:rPr sz="2300" b="1" spc="-5" dirty="0">
                          <a:latin typeface="Arial"/>
                          <a:cs typeface="Arial"/>
                        </a:rPr>
                        <a:t>e</a:t>
                      </a:r>
                      <a:r>
                        <a:rPr sz="2300" b="1" spc="0" dirty="0">
                          <a:latin typeface="Arial"/>
                          <a:cs typeface="Arial"/>
                        </a:rPr>
                        <a:t>v</a:t>
                      </a:r>
                      <a:r>
                        <a:rPr sz="2300" b="1" spc="-5" dirty="0">
                          <a:latin typeface="Arial"/>
                          <a:cs typeface="Arial"/>
                        </a:rPr>
                        <a:t>e</a:t>
                      </a:r>
                      <a:r>
                        <a:rPr sz="2300" b="1" spc="0" dirty="0">
                          <a:latin typeface="Arial"/>
                          <a:cs typeface="Arial"/>
                        </a:rPr>
                        <a:t>l 6 </a:t>
                      </a:r>
                      <a:r>
                        <a:rPr sz="2300" spc="-10" dirty="0">
                          <a:latin typeface="Arial"/>
                          <a:cs typeface="Arial"/>
                        </a:rPr>
                        <a:t>i</a:t>
                      </a:r>
                      <a:r>
                        <a:rPr sz="2300" spc="0" dirty="0">
                          <a:latin typeface="Arial"/>
                          <a:cs typeface="Arial"/>
                        </a:rPr>
                        <a:t>n </a:t>
                      </a:r>
                      <a:r>
                        <a:rPr sz="2300" spc="5" dirty="0">
                          <a:latin typeface="Arial"/>
                          <a:cs typeface="Arial"/>
                        </a:rPr>
                        <a:t>O</a:t>
                      </a:r>
                      <a:r>
                        <a:rPr sz="2300" spc="-15" dirty="0">
                          <a:latin typeface="Arial"/>
                          <a:cs typeface="Arial"/>
                        </a:rPr>
                        <a:t>b</a:t>
                      </a:r>
                      <a:r>
                        <a:rPr sz="2300" spc="5" dirty="0">
                          <a:latin typeface="Arial"/>
                          <a:cs typeface="Arial"/>
                        </a:rPr>
                        <a:t>j</a:t>
                      </a:r>
                      <a:r>
                        <a:rPr sz="2300" spc="0" dirty="0">
                          <a:latin typeface="Arial"/>
                          <a:cs typeface="Arial"/>
                        </a:rPr>
                        <a:t>e</a:t>
                      </a:r>
                      <a:r>
                        <a:rPr sz="2300" spc="-15" dirty="0">
                          <a:latin typeface="Arial"/>
                          <a:cs typeface="Arial"/>
                        </a:rPr>
                        <a:t>c</a:t>
                      </a:r>
                      <a:r>
                        <a:rPr sz="2300" spc="0" dirty="0">
                          <a:latin typeface="Arial"/>
                          <a:cs typeface="Arial"/>
                        </a:rPr>
                        <a:t>t</a:t>
                      </a:r>
                      <a:r>
                        <a:rPr sz="2300" spc="-10" dirty="0">
                          <a:latin typeface="Arial"/>
                          <a:cs typeface="Arial"/>
                        </a:rPr>
                        <a:t>i</a:t>
                      </a:r>
                      <a:r>
                        <a:rPr sz="2300" spc="0" dirty="0">
                          <a:latin typeface="Arial"/>
                          <a:cs typeface="Arial"/>
                        </a:rPr>
                        <a:t>ve 6 as sho</a:t>
                      </a:r>
                      <a:r>
                        <a:rPr sz="2300" spc="-10" dirty="0">
                          <a:latin typeface="Arial"/>
                          <a:cs typeface="Arial"/>
                        </a:rPr>
                        <a:t>w</a:t>
                      </a:r>
                      <a:r>
                        <a:rPr sz="2300" spc="0" dirty="0">
                          <a:latin typeface="Arial"/>
                          <a:cs typeface="Arial"/>
                        </a:rPr>
                        <a:t>n in </a:t>
                      </a:r>
                      <a:r>
                        <a:rPr sz="2300" spc="-10" dirty="0">
                          <a:latin typeface="Arial"/>
                          <a:cs typeface="Arial"/>
                        </a:rPr>
                        <a:t>C</a:t>
                      </a:r>
                      <a:r>
                        <a:rPr sz="2300" spc="0" dirty="0">
                          <a:latin typeface="Arial"/>
                          <a:cs typeface="Arial"/>
                        </a:rPr>
                        <a:t>OT </a:t>
                      </a:r>
                      <a:r>
                        <a:rPr sz="2300" spc="-10" dirty="0">
                          <a:latin typeface="Arial"/>
                          <a:cs typeface="Arial"/>
                        </a:rPr>
                        <a:t>r</a:t>
                      </a:r>
                      <a:r>
                        <a:rPr sz="2300" spc="0" dirty="0">
                          <a:latin typeface="Arial"/>
                          <a:cs typeface="Arial"/>
                        </a:rPr>
                        <a:t>ati</a:t>
                      </a:r>
                      <a:r>
                        <a:rPr sz="2300" spc="-5" dirty="0">
                          <a:latin typeface="Arial"/>
                          <a:cs typeface="Arial"/>
                        </a:rPr>
                        <a:t>n</a:t>
                      </a:r>
                      <a:r>
                        <a:rPr sz="2300" spc="0" dirty="0">
                          <a:latin typeface="Arial"/>
                          <a:cs typeface="Arial"/>
                        </a:rPr>
                        <a:t>g sh</a:t>
                      </a:r>
                      <a:r>
                        <a:rPr sz="2300" spc="-5" dirty="0">
                          <a:latin typeface="Arial"/>
                          <a:cs typeface="Arial"/>
                        </a:rPr>
                        <a:t>e</a:t>
                      </a:r>
                      <a:r>
                        <a:rPr sz="2300" spc="0" dirty="0">
                          <a:latin typeface="Arial"/>
                          <a:cs typeface="Arial"/>
                        </a:rPr>
                        <a:t>ets</a:t>
                      </a:r>
                      <a:endParaRPr sz="23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64465">
                        <a:lnSpc>
                          <a:spcPct val="100000"/>
                        </a:lnSpc>
                      </a:pPr>
                      <a:r>
                        <a:rPr sz="2300" dirty="0">
                          <a:latin typeface="Arial"/>
                          <a:cs typeface="Arial"/>
                        </a:rPr>
                        <a:t>Mo</a:t>
                      </a:r>
                      <a:r>
                        <a:rPr sz="2300" spc="-5" dirty="0">
                          <a:latin typeface="Arial"/>
                          <a:cs typeface="Arial"/>
                        </a:rPr>
                        <a:t>d</a:t>
                      </a:r>
                      <a:r>
                        <a:rPr sz="2300" spc="0" dirty="0">
                          <a:latin typeface="Arial"/>
                          <a:cs typeface="Arial"/>
                        </a:rPr>
                        <a:t>e</a:t>
                      </a:r>
                      <a:r>
                        <a:rPr sz="2300" spc="-10" dirty="0">
                          <a:latin typeface="Arial"/>
                          <a:cs typeface="Arial"/>
                        </a:rPr>
                        <a:t>ll</a:t>
                      </a:r>
                      <a:r>
                        <a:rPr sz="2300" spc="0" dirty="0">
                          <a:latin typeface="Arial"/>
                          <a:cs typeface="Arial"/>
                        </a:rPr>
                        <a:t>ed </a:t>
                      </a:r>
                      <a:r>
                        <a:rPr sz="2300" b="1" spc="0" dirty="0">
                          <a:latin typeface="Arial"/>
                          <a:cs typeface="Arial"/>
                        </a:rPr>
                        <a:t>L</a:t>
                      </a:r>
                      <a:r>
                        <a:rPr sz="2300" b="1" spc="-5" dirty="0">
                          <a:latin typeface="Arial"/>
                          <a:cs typeface="Arial"/>
                        </a:rPr>
                        <a:t>e</a:t>
                      </a:r>
                      <a:r>
                        <a:rPr sz="2300" b="1" spc="0" dirty="0">
                          <a:latin typeface="Arial"/>
                          <a:cs typeface="Arial"/>
                        </a:rPr>
                        <a:t>v</a:t>
                      </a:r>
                      <a:r>
                        <a:rPr sz="2300" b="1" spc="-5" dirty="0">
                          <a:latin typeface="Arial"/>
                          <a:cs typeface="Arial"/>
                        </a:rPr>
                        <a:t>e</a:t>
                      </a:r>
                      <a:r>
                        <a:rPr sz="2300" b="1" spc="0" dirty="0">
                          <a:latin typeface="Arial"/>
                          <a:cs typeface="Arial"/>
                        </a:rPr>
                        <a:t>l 5 </a:t>
                      </a:r>
                      <a:r>
                        <a:rPr sz="2300" spc="-10" dirty="0">
                          <a:latin typeface="Arial"/>
                          <a:cs typeface="Arial"/>
                        </a:rPr>
                        <a:t>i</a:t>
                      </a:r>
                      <a:r>
                        <a:rPr sz="2300" spc="0" dirty="0">
                          <a:latin typeface="Arial"/>
                          <a:cs typeface="Arial"/>
                        </a:rPr>
                        <a:t>n </a:t>
                      </a:r>
                      <a:r>
                        <a:rPr sz="2300" spc="5" dirty="0">
                          <a:latin typeface="Arial"/>
                          <a:cs typeface="Arial"/>
                        </a:rPr>
                        <a:t>O</a:t>
                      </a:r>
                      <a:r>
                        <a:rPr sz="2300" spc="-15" dirty="0">
                          <a:latin typeface="Arial"/>
                          <a:cs typeface="Arial"/>
                        </a:rPr>
                        <a:t>b</a:t>
                      </a:r>
                      <a:r>
                        <a:rPr sz="2300" spc="5" dirty="0">
                          <a:latin typeface="Arial"/>
                          <a:cs typeface="Arial"/>
                        </a:rPr>
                        <a:t>j</a:t>
                      </a:r>
                      <a:r>
                        <a:rPr sz="2300" spc="0" dirty="0">
                          <a:latin typeface="Arial"/>
                          <a:cs typeface="Arial"/>
                        </a:rPr>
                        <a:t>e</a:t>
                      </a:r>
                      <a:r>
                        <a:rPr sz="2300" spc="-15" dirty="0">
                          <a:latin typeface="Arial"/>
                          <a:cs typeface="Arial"/>
                        </a:rPr>
                        <a:t>c</a:t>
                      </a:r>
                      <a:r>
                        <a:rPr sz="2300" spc="0" dirty="0">
                          <a:latin typeface="Arial"/>
                          <a:cs typeface="Arial"/>
                        </a:rPr>
                        <a:t>t</a:t>
                      </a:r>
                      <a:r>
                        <a:rPr sz="2300" spc="-10" dirty="0">
                          <a:latin typeface="Arial"/>
                          <a:cs typeface="Arial"/>
                        </a:rPr>
                        <a:t>i</a:t>
                      </a:r>
                      <a:r>
                        <a:rPr sz="2300" spc="0" dirty="0">
                          <a:latin typeface="Arial"/>
                          <a:cs typeface="Arial"/>
                        </a:rPr>
                        <a:t>ve 6 as sho</a:t>
                      </a:r>
                      <a:r>
                        <a:rPr sz="2300" spc="-10" dirty="0">
                          <a:latin typeface="Arial"/>
                          <a:cs typeface="Arial"/>
                        </a:rPr>
                        <a:t>w</a:t>
                      </a:r>
                      <a:r>
                        <a:rPr sz="2300" spc="0" dirty="0">
                          <a:latin typeface="Arial"/>
                          <a:cs typeface="Arial"/>
                        </a:rPr>
                        <a:t>n in </a:t>
                      </a:r>
                      <a:r>
                        <a:rPr sz="2300" spc="-10" dirty="0">
                          <a:latin typeface="Arial"/>
                          <a:cs typeface="Arial"/>
                        </a:rPr>
                        <a:t>C</a:t>
                      </a:r>
                      <a:r>
                        <a:rPr sz="2300" spc="0" dirty="0">
                          <a:latin typeface="Arial"/>
                          <a:cs typeface="Arial"/>
                        </a:rPr>
                        <a:t>OT </a:t>
                      </a:r>
                      <a:r>
                        <a:rPr sz="2300" spc="-10" dirty="0">
                          <a:latin typeface="Arial"/>
                          <a:cs typeface="Arial"/>
                        </a:rPr>
                        <a:t>r</a:t>
                      </a:r>
                      <a:r>
                        <a:rPr sz="2300" spc="0" dirty="0">
                          <a:latin typeface="Arial"/>
                          <a:cs typeface="Arial"/>
                        </a:rPr>
                        <a:t>ati</a:t>
                      </a:r>
                      <a:r>
                        <a:rPr sz="2300" spc="-5" dirty="0">
                          <a:latin typeface="Arial"/>
                          <a:cs typeface="Arial"/>
                        </a:rPr>
                        <a:t>n</a:t>
                      </a:r>
                      <a:r>
                        <a:rPr sz="2300" spc="0" dirty="0">
                          <a:latin typeface="Arial"/>
                          <a:cs typeface="Arial"/>
                        </a:rPr>
                        <a:t>g sh</a:t>
                      </a:r>
                      <a:r>
                        <a:rPr sz="2300" spc="-5" dirty="0">
                          <a:latin typeface="Arial"/>
                          <a:cs typeface="Arial"/>
                        </a:rPr>
                        <a:t>e</a:t>
                      </a:r>
                      <a:r>
                        <a:rPr sz="2300" spc="0" dirty="0">
                          <a:latin typeface="Arial"/>
                          <a:cs typeface="Arial"/>
                        </a:rPr>
                        <a:t>ets</a:t>
                      </a:r>
                      <a:endParaRPr sz="23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2865" marR="106045">
                        <a:lnSpc>
                          <a:spcPct val="100000"/>
                        </a:lnSpc>
                      </a:pPr>
                      <a:r>
                        <a:rPr sz="2300" dirty="0">
                          <a:latin typeface="Arial"/>
                          <a:cs typeface="Arial"/>
                        </a:rPr>
                        <a:t>Mo</a:t>
                      </a:r>
                      <a:r>
                        <a:rPr sz="2300" spc="-5" dirty="0">
                          <a:latin typeface="Arial"/>
                          <a:cs typeface="Arial"/>
                        </a:rPr>
                        <a:t>d</a:t>
                      </a:r>
                      <a:r>
                        <a:rPr sz="2300" spc="0" dirty="0">
                          <a:latin typeface="Arial"/>
                          <a:cs typeface="Arial"/>
                        </a:rPr>
                        <a:t>e</a:t>
                      </a:r>
                      <a:r>
                        <a:rPr sz="2300" spc="-10" dirty="0">
                          <a:latin typeface="Arial"/>
                          <a:cs typeface="Arial"/>
                        </a:rPr>
                        <a:t>ll</a:t>
                      </a:r>
                      <a:r>
                        <a:rPr sz="2300" spc="0" dirty="0">
                          <a:latin typeface="Arial"/>
                          <a:cs typeface="Arial"/>
                        </a:rPr>
                        <a:t>ed </a:t>
                      </a:r>
                      <a:r>
                        <a:rPr sz="2300" b="1" spc="0" dirty="0">
                          <a:latin typeface="Arial"/>
                          <a:cs typeface="Arial"/>
                        </a:rPr>
                        <a:t>L</a:t>
                      </a:r>
                      <a:r>
                        <a:rPr sz="2300" b="1" spc="-5" dirty="0">
                          <a:latin typeface="Arial"/>
                          <a:cs typeface="Arial"/>
                        </a:rPr>
                        <a:t>e</a:t>
                      </a:r>
                      <a:r>
                        <a:rPr sz="2300" b="1" spc="0" dirty="0">
                          <a:latin typeface="Arial"/>
                          <a:cs typeface="Arial"/>
                        </a:rPr>
                        <a:t>v</a:t>
                      </a:r>
                      <a:r>
                        <a:rPr sz="2300" b="1" spc="-5" dirty="0">
                          <a:latin typeface="Arial"/>
                          <a:cs typeface="Arial"/>
                        </a:rPr>
                        <a:t>e</a:t>
                      </a:r>
                      <a:r>
                        <a:rPr sz="2300" b="1" spc="0" dirty="0">
                          <a:latin typeface="Arial"/>
                          <a:cs typeface="Arial"/>
                        </a:rPr>
                        <a:t>l</a:t>
                      </a:r>
                      <a:r>
                        <a:rPr sz="2300" b="1" spc="-5" dirty="0">
                          <a:latin typeface="Arial"/>
                          <a:cs typeface="Arial"/>
                        </a:rPr>
                        <a:t> </a:t>
                      </a:r>
                      <a:r>
                        <a:rPr sz="2300" b="1" spc="0" dirty="0">
                          <a:latin typeface="Arial"/>
                          <a:cs typeface="Arial"/>
                        </a:rPr>
                        <a:t>4 </a:t>
                      </a:r>
                      <a:r>
                        <a:rPr sz="2300" spc="-10" dirty="0">
                          <a:latin typeface="Arial"/>
                          <a:cs typeface="Arial"/>
                        </a:rPr>
                        <a:t>i</a:t>
                      </a:r>
                      <a:r>
                        <a:rPr sz="2300" spc="0" dirty="0">
                          <a:latin typeface="Arial"/>
                          <a:cs typeface="Arial"/>
                        </a:rPr>
                        <a:t>n </a:t>
                      </a:r>
                      <a:r>
                        <a:rPr sz="2300" spc="5" dirty="0">
                          <a:latin typeface="Arial"/>
                          <a:cs typeface="Arial"/>
                        </a:rPr>
                        <a:t>O</a:t>
                      </a:r>
                      <a:r>
                        <a:rPr sz="2300" spc="-15" dirty="0">
                          <a:latin typeface="Arial"/>
                          <a:cs typeface="Arial"/>
                        </a:rPr>
                        <a:t>b</a:t>
                      </a:r>
                      <a:r>
                        <a:rPr sz="2300" spc="5" dirty="0">
                          <a:latin typeface="Arial"/>
                          <a:cs typeface="Arial"/>
                        </a:rPr>
                        <a:t>j</a:t>
                      </a:r>
                      <a:r>
                        <a:rPr sz="2300" spc="0" dirty="0">
                          <a:latin typeface="Arial"/>
                          <a:cs typeface="Arial"/>
                        </a:rPr>
                        <a:t>ective</a:t>
                      </a:r>
                      <a:r>
                        <a:rPr sz="2300" spc="-10" dirty="0">
                          <a:latin typeface="Arial"/>
                          <a:cs typeface="Arial"/>
                        </a:rPr>
                        <a:t> </a:t>
                      </a:r>
                      <a:r>
                        <a:rPr sz="2300" spc="0" dirty="0">
                          <a:latin typeface="Arial"/>
                          <a:cs typeface="Arial"/>
                        </a:rPr>
                        <a:t>6 as sh</a:t>
                      </a:r>
                      <a:r>
                        <a:rPr sz="2300" spc="-5" dirty="0">
                          <a:latin typeface="Arial"/>
                          <a:cs typeface="Arial"/>
                        </a:rPr>
                        <a:t>o</a:t>
                      </a:r>
                      <a:r>
                        <a:rPr sz="2300" spc="-10" dirty="0">
                          <a:latin typeface="Arial"/>
                          <a:cs typeface="Arial"/>
                        </a:rPr>
                        <a:t>w</a:t>
                      </a:r>
                      <a:r>
                        <a:rPr sz="2300" spc="0" dirty="0">
                          <a:latin typeface="Arial"/>
                          <a:cs typeface="Arial"/>
                        </a:rPr>
                        <a:t>n in </a:t>
                      </a:r>
                      <a:r>
                        <a:rPr sz="2300" spc="-10" dirty="0">
                          <a:latin typeface="Arial"/>
                          <a:cs typeface="Arial"/>
                        </a:rPr>
                        <a:t>C</a:t>
                      </a:r>
                      <a:r>
                        <a:rPr sz="2300" spc="0" dirty="0">
                          <a:latin typeface="Arial"/>
                          <a:cs typeface="Arial"/>
                        </a:rPr>
                        <a:t>OT rati</a:t>
                      </a:r>
                      <a:r>
                        <a:rPr sz="2300" spc="-5" dirty="0">
                          <a:latin typeface="Arial"/>
                          <a:cs typeface="Arial"/>
                        </a:rPr>
                        <a:t>n</a:t>
                      </a:r>
                      <a:r>
                        <a:rPr sz="2300" spc="0" dirty="0">
                          <a:latin typeface="Arial"/>
                          <a:cs typeface="Arial"/>
                        </a:rPr>
                        <a:t>g she</a:t>
                      </a:r>
                      <a:r>
                        <a:rPr sz="2300" spc="-15" dirty="0">
                          <a:latin typeface="Arial"/>
                          <a:cs typeface="Arial"/>
                        </a:rPr>
                        <a:t>e</a:t>
                      </a:r>
                      <a:r>
                        <a:rPr sz="2300" spc="0" dirty="0">
                          <a:latin typeface="Arial"/>
                          <a:cs typeface="Arial"/>
                        </a:rPr>
                        <a:t>ts</a:t>
                      </a:r>
                      <a:endParaRPr sz="2300" dirty="0">
                        <a:latin typeface="Arial"/>
                        <a:cs typeface="Arial"/>
                      </a:endParaRPr>
                    </a:p>
                    <a:p>
                      <a:pPr>
                        <a:lnSpc>
                          <a:spcPct val="100000"/>
                        </a:lnSpc>
                        <a:spcBef>
                          <a:spcPts val="15"/>
                        </a:spcBef>
                      </a:pPr>
                      <a:endParaRPr sz="2300" dirty="0"/>
                    </a:p>
                    <a:p>
                      <a:pPr marR="5080" algn="ctr">
                        <a:lnSpc>
                          <a:spcPct val="100000"/>
                        </a:lnSpc>
                      </a:pPr>
                      <a:r>
                        <a:rPr sz="2300" b="1" spc="-5" dirty="0">
                          <a:latin typeface="Arial"/>
                          <a:cs typeface="Arial"/>
                        </a:rPr>
                        <a:t>or</a:t>
                      </a:r>
                      <a:endParaRPr sz="2300" dirty="0">
                        <a:latin typeface="Arial"/>
                        <a:cs typeface="Arial"/>
                      </a:endParaRPr>
                    </a:p>
                    <a:p>
                      <a:pPr>
                        <a:lnSpc>
                          <a:spcPct val="100000"/>
                        </a:lnSpc>
                        <a:spcBef>
                          <a:spcPts val="66"/>
                        </a:spcBef>
                      </a:pPr>
                      <a:endParaRPr sz="2300" dirty="0"/>
                    </a:p>
                    <a:p>
                      <a:pPr marL="62865" marR="291465">
                        <a:lnSpc>
                          <a:spcPct val="100000"/>
                        </a:lnSpc>
                      </a:pPr>
                      <a:r>
                        <a:rPr sz="2300" spc="-10" dirty="0">
                          <a:latin typeface="Arial"/>
                          <a:cs typeface="Arial"/>
                        </a:rPr>
                        <a:t>N</a:t>
                      </a:r>
                      <a:r>
                        <a:rPr sz="2300" spc="0" dirty="0">
                          <a:latin typeface="Arial"/>
                          <a:cs typeface="Arial"/>
                        </a:rPr>
                        <a:t>o acceptab</a:t>
                      </a:r>
                      <a:r>
                        <a:rPr sz="2300" spc="-10" dirty="0">
                          <a:latin typeface="Arial"/>
                          <a:cs typeface="Arial"/>
                        </a:rPr>
                        <a:t>l</a:t>
                      </a:r>
                      <a:r>
                        <a:rPr sz="2300" spc="0" dirty="0">
                          <a:latin typeface="Arial"/>
                          <a:cs typeface="Arial"/>
                        </a:rPr>
                        <a:t>e ev</a:t>
                      </a:r>
                      <a:r>
                        <a:rPr sz="2300" spc="-10" dirty="0">
                          <a:latin typeface="Arial"/>
                          <a:cs typeface="Arial"/>
                        </a:rPr>
                        <a:t>i</a:t>
                      </a:r>
                      <a:r>
                        <a:rPr sz="2300" spc="0" dirty="0">
                          <a:latin typeface="Arial"/>
                          <a:cs typeface="Arial"/>
                        </a:rPr>
                        <a:t>d</a:t>
                      </a:r>
                      <a:r>
                        <a:rPr sz="2300" spc="-5" dirty="0">
                          <a:latin typeface="Arial"/>
                          <a:cs typeface="Arial"/>
                        </a:rPr>
                        <a:t>e</a:t>
                      </a:r>
                      <a:r>
                        <a:rPr sz="2300" spc="0" dirty="0">
                          <a:latin typeface="Arial"/>
                          <a:cs typeface="Arial"/>
                        </a:rPr>
                        <a:t>nce </a:t>
                      </a:r>
                      <a:r>
                        <a:rPr sz="2300" spc="-10" dirty="0">
                          <a:latin typeface="Arial"/>
                          <a:cs typeface="Arial"/>
                        </a:rPr>
                        <a:t>w</a:t>
                      </a:r>
                      <a:r>
                        <a:rPr sz="2300" spc="0" dirty="0">
                          <a:latin typeface="Arial"/>
                          <a:cs typeface="Arial"/>
                        </a:rPr>
                        <a:t>as sh</a:t>
                      </a:r>
                      <a:r>
                        <a:rPr sz="2300" spc="-5" dirty="0">
                          <a:latin typeface="Arial"/>
                          <a:cs typeface="Arial"/>
                        </a:rPr>
                        <a:t>o</a:t>
                      </a:r>
                      <a:r>
                        <a:rPr sz="2300" spc="-10" dirty="0">
                          <a:latin typeface="Arial"/>
                          <a:cs typeface="Arial"/>
                        </a:rPr>
                        <a:t>w</a:t>
                      </a:r>
                      <a:r>
                        <a:rPr sz="2300" spc="0" dirty="0">
                          <a:latin typeface="Arial"/>
                          <a:cs typeface="Arial"/>
                        </a:rPr>
                        <a:t>n</a:t>
                      </a:r>
                      <a:endParaRPr sz="23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812801" y="446535"/>
            <a:ext cx="16611600" cy="944115"/>
          </a:xfrm>
          <a:prstGeom prst="rect">
            <a:avLst/>
          </a:prstGeom>
        </p:spPr>
        <p:txBody>
          <a:bodyPr vert="horz" wrap="square" lIns="0" tIns="0" rIns="0" bIns="0" rtlCol="0">
            <a:noAutofit/>
          </a:bodyPr>
          <a:lstStyle/>
          <a:p>
            <a:pPr marL="12700"/>
            <a:r>
              <a:rPr b="1" dirty="0">
                <a:latin typeface="Arial"/>
                <a:cs typeface="Arial"/>
              </a:rPr>
              <a:t>K</a:t>
            </a:r>
            <a:r>
              <a:rPr b="1" spc="-10" dirty="0">
                <a:latin typeface="Arial"/>
                <a:cs typeface="Arial"/>
              </a:rPr>
              <a:t>R</a:t>
            </a:r>
            <a:r>
              <a:rPr b="1" dirty="0">
                <a:latin typeface="Arial"/>
                <a:cs typeface="Arial"/>
              </a:rPr>
              <a:t>A 2:</a:t>
            </a:r>
            <a:r>
              <a:rPr b="1" spc="5" dirty="0">
                <a:latin typeface="Arial"/>
                <a:cs typeface="Arial"/>
              </a:rPr>
              <a:t> </a:t>
            </a:r>
            <a:r>
              <a:rPr b="1" spc="-5" dirty="0">
                <a:latin typeface="Arial"/>
                <a:cs typeface="Arial"/>
              </a:rPr>
              <a:t>L</a:t>
            </a:r>
            <a:r>
              <a:rPr b="1" dirty="0">
                <a:latin typeface="Arial"/>
                <a:cs typeface="Arial"/>
              </a:rPr>
              <a:t>earning</a:t>
            </a:r>
            <a:r>
              <a:rPr b="1" spc="-15" dirty="0">
                <a:latin typeface="Arial"/>
                <a:cs typeface="Arial"/>
              </a:rPr>
              <a:t> </a:t>
            </a:r>
            <a:r>
              <a:rPr b="1" spc="-5" dirty="0">
                <a:latin typeface="Arial"/>
                <a:cs typeface="Arial"/>
              </a:rPr>
              <a:t>En</a:t>
            </a:r>
            <a:r>
              <a:rPr b="1" dirty="0">
                <a:latin typeface="Arial"/>
                <a:cs typeface="Arial"/>
              </a:rPr>
              <a:t>vi</a:t>
            </a:r>
            <a:r>
              <a:rPr b="1" spc="5" dirty="0">
                <a:latin typeface="Arial"/>
                <a:cs typeface="Arial"/>
              </a:rPr>
              <a:t>r</a:t>
            </a:r>
            <a:r>
              <a:rPr b="1" spc="-5" dirty="0">
                <a:latin typeface="Arial"/>
                <a:cs typeface="Arial"/>
              </a:rPr>
              <a:t>on</a:t>
            </a:r>
            <a:r>
              <a:rPr b="1" dirty="0">
                <a:latin typeface="Arial"/>
                <a:cs typeface="Arial"/>
              </a:rPr>
              <a:t>me</a:t>
            </a:r>
            <a:r>
              <a:rPr b="1" spc="-5" dirty="0">
                <a:latin typeface="Arial"/>
                <a:cs typeface="Arial"/>
              </a:rPr>
              <a:t>n</a:t>
            </a:r>
            <a:r>
              <a:rPr b="1" dirty="0">
                <a:latin typeface="Arial"/>
                <a:cs typeface="Arial"/>
              </a:rPr>
              <a:t>t</a:t>
            </a:r>
            <a:endParaRPr lang="en-US" b="1" dirty="0">
              <a:latin typeface="Arial"/>
              <a:cs typeface="Arial"/>
            </a:endParaRPr>
          </a:p>
          <a:p>
            <a:pPr marL="12700"/>
            <a:r>
              <a:rPr lang="en-US" sz="2400" b="1" dirty="0">
                <a:highlight>
                  <a:srgbClr val="FFFF00"/>
                </a:highlight>
                <a:latin typeface="Arial"/>
                <a:cs typeface="Arial"/>
              </a:rPr>
              <a:t>O</a:t>
            </a:r>
            <a:r>
              <a:rPr lang="en-US" sz="2400" b="1" spc="-10" dirty="0">
                <a:highlight>
                  <a:srgbClr val="FFFF00"/>
                </a:highlight>
                <a:latin typeface="Arial"/>
                <a:cs typeface="Arial"/>
              </a:rPr>
              <a:t>B</a:t>
            </a:r>
            <a:r>
              <a:rPr lang="en-US" sz="2400" b="1" spc="0" dirty="0">
                <a:highlight>
                  <a:srgbClr val="FFFF00"/>
                </a:highlight>
                <a:latin typeface="Arial"/>
                <a:cs typeface="Arial"/>
              </a:rPr>
              <a:t>J</a:t>
            </a:r>
            <a:r>
              <a:rPr lang="en-US" sz="2400" b="1" spc="-10" dirty="0">
                <a:highlight>
                  <a:srgbClr val="FFFF00"/>
                </a:highlight>
                <a:latin typeface="Arial"/>
                <a:cs typeface="Arial"/>
              </a:rPr>
              <a:t>EC</a:t>
            </a:r>
            <a:r>
              <a:rPr lang="en-US" sz="2400" b="1" spc="0" dirty="0">
                <a:highlight>
                  <a:srgbClr val="FFFF00"/>
                </a:highlight>
                <a:latin typeface="Arial"/>
                <a:cs typeface="Arial"/>
              </a:rPr>
              <a:t>TIVE </a:t>
            </a:r>
            <a:r>
              <a:rPr lang="en-US" sz="2400" b="1" dirty="0">
                <a:highlight>
                  <a:srgbClr val="FFFF00"/>
                </a:highlight>
                <a:latin typeface="Arial"/>
                <a:cs typeface="Arial"/>
              </a:rPr>
              <a:t>7.</a:t>
            </a:r>
            <a:r>
              <a:rPr lang="en-US" sz="2400" b="1" spc="-5" dirty="0">
                <a:highlight>
                  <a:srgbClr val="FFFF00"/>
                </a:highlight>
                <a:latin typeface="Arial"/>
                <a:cs typeface="Arial"/>
              </a:rPr>
              <a:t> </a:t>
            </a:r>
            <a:r>
              <a:rPr lang="en-US" sz="2400" b="1" spc="0" dirty="0">
                <a:highlight>
                  <a:srgbClr val="FFFF00"/>
                </a:highlight>
                <a:latin typeface="Arial"/>
                <a:cs typeface="Arial"/>
              </a:rPr>
              <a:t>Worked</a:t>
            </a:r>
            <a:r>
              <a:rPr lang="en-US" sz="2400" b="1" spc="-10" dirty="0">
                <a:highlight>
                  <a:srgbClr val="FFFF00"/>
                </a:highlight>
                <a:latin typeface="Arial"/>
                <a:cs typeface="Arial"/>
              </a:rPr>
              <a:t> w</a:t>
            </a:r>
            <a:r>
              <a:rPr lang="en-US" sz="2400" b="1" spc="0" dirty="0">
                <a:highlight>
                  <a:srgbClr val="FFFF00"/>
                </a:highlight>
                <a:latin typeface="Arial"/>
                <a:cs typeface="Arial"/>
              </a:rPr>
              <a:t>ith c</a:t>
            </a:r>
            <a:r>
              <a:rPr lang="en-US" sz="2400" b="1" spc="-5" dirty="0">
                <a:highlight>
                  <a:srgbClr val="FFFF00"/>
                </a:highlight>
                <a:latin typeface="Arial"/>
                <a:cs typeface="Arial"/>
              </a:rPr>
              <a:t>o</a:t>
            </a:r>
            <a:r>
              <a:rPr lang="en-US" sz="2400" b="1" spc="0" dirty="0">
                <a:highlight>
                  <a:srgbClr val="FFFF00"/>
                </a:highlight>
                <a:latin typeface="Arial"/>
                <a:cs typeface="Arial"/>
              </a:rPr>
              <a:t>lle</a:t>
            </a:r>
            <a:r>
              <a:rPr lang="en-US" sz="2400" b="1" spc="-5" dirty="0">
                <a:highlight>
                  <a:srgbClr val="FFFF00"/>
                </a:highlight>
                <a:latin typeface="Arial"/>
                <a:cs typeface="Arial"/>
              </a:rPr>
              <a:t>a</a:t>
            </a:r>
            <a:r>
              <a:rPr lang="en-US" sz="2400" b="1" spc="0" dirty="0">
                <a:highlight>
                  <a:srgbClr val="FFFF00"/>
                </a:highlight>
                <a:latin typeface="Arial"/>
                <a:cs typeface="Arial"/>
              </a:rPr>
              <a:t>g</a:t>
            </a:r>
            <a:r>
              <a:rPr lang="en-US" sz="2400" b="1" spc="-10" dirty="0">
                <a:highlight>
                  <a:srgbClr val="FFFF00"/>
                </a:highlight>
                <a:latin typeface="Arial"/>
                <a:cs typeface="Arial"/>
              </a:rPr>
              <a:t>u</a:t>
            </a:r>
            <a:r>
              <a:rPr lang="en-US" sz="2400" b="1" spc="0" dirty="0">
                <a:highlight>
                  <a:srgbClr val="FFFF00"/>
                </a:highlight>
                <a:latin typeface="Arial"/>
                <a:cs typeface="Arial"/>
              </a:rPr>
              <a:t>es</a:t>
            </a:r>
            <a:r>
              <a:rPr lang="en-US" sz="2400" b="1" spc="-10" dirty="0">
                <a:highlight>
                  <a:srgbClr val="FFFF00"/>
                </a:highlight>
                <a:latin typeface="Arial"/>
                <a:cs typeface="Arial"/>
              </a:rPr>
              <a:t> </a:t>
            </a:r>
            <a:r>
              <a:rPr lang="en-US" sz="2400" b="1" spc="0" dirty="0">
                <a:highlight>
                  <a:srgbClr val="FFFF00"/>
                </a:highlight>
                <a:latin typeface="Arial"/>
                <a:cs typeface="Arial"/>
              </a:rPr>
              <a:t>to s</a:t>
            </a:r>
            <a:r>
              <a:rPr lang="en-US" sz="2400" b="1" spc="-5" dirty="0">
                <a:highlight>
                  <a:srgbClr val="FFFF00"/>
                </a:highlight>
                <a:latin typeface="Arial"/>
                <a:cs typeface="Arial"/>
              </a:rPr>
              <a:t>h</a:t>
            </a:r>
            <a:r>
              <a:rPr lang="en-US" sz="2400" b="1" spc="0" dirty="0">
                <a:highlight>
                  <a:srgbClr val="FFFF00"/>
                </a:highlight>
                <a:latin typeface="Arial"/>
                <a:cs typeface="Arial"/>
              </a:rPr>
              <a:t>are </a:t>
            </a:r>
            <a:r>
              <a:rPr lang="en-US" sz="2400" b="1" spc="-5" dirty="0">
                <a:highlight>
                  <a:srgbClr val="FFFF00"/>
                </a:highlight>
                <a:latin typeface="Arial"/>
                <a:cs typeface="Arial"/>
              </a:rPr>
              <a:t>success</a:t>
            </a:r>
            <a:r>
              <a:rPr lang="en-US" sz="2400" b="1" spc="0" dirty="0">
                <a:highlight>
                  <a:srgbClr val="FFFF00"/>
                </a:highlight>
                <a:latin typeface="Arial"/>
                <a:cs typeface="Arial"/>
              </a:rPr>
              <a:t>f</a:t>
            </a:r>
            <a:r>
              <a:rPr lang="en-US" sz="2400" b="1" spc="-5" dirty="0">
                <a:highlight>
                  <a:srgbClr val="FFFF00"/>
                </a:highlight>
                <a:latin typeface="Arial"/>
                <a:cs typeface="Arial"/>
              </a:rPr>
              <a:t>ul </a:t>
            </a:r>
            <a:r>
              <a:rPr lang="en-US" sz="2400" b="1" spc="0" dirty="0">
                <a:highlight>
                  <a:srgbClr val="FFFF00"/>
                </a:highlight>
                <a:latin typeface="Arial"/>
                <a:cs typeface="Arial"/>
              </a:rPr>
              <a:t>strate</a:t>
            </a:r>
            <a:r>
              <a:rPr lang="en-US" sz="2400" b="1" spc="-15" dirty="0">
                <a:highlight>
                  <a:srgbClr val="FFFF00"/>
                </a:highlight>
                <a:latin typeface="Arial"/>
                <a:cs typeface="Arial"/>
              </a:rPr>
              <a:t>g</a:t>
            </a:r>
            <a:r>
              <a:rPr lang="en-US" sz="2400" b="1" spc="0" dirty="0">
                <a:highlight>
                  <a:srgbClr val="FFFF00"/>
                </a:highlight>
                <a:latin typeface="Arial"/>
                <a:cs typeface="Arial"/>
              </a:rPr>
              <a:t>ies</a:t>
            </a:r>
            <a:r>
              <a:rPr lang="en-US" sz="2400" b="1" spc="-10" dirty="0">
                <a:highlight>
                  <a:srgbClr val="FFFF00"/>
                </a:highlight>
                <a:latin typeface="Arial"/>
                <a:cs typeface="Arial"/>
              </a:rPr>
              <a:t> </a:t>
            </a:r>
            <a:r>
              <a:rPr lang="en-US" sz="2400" b="1" spc="0" dirty="0">
                <a:highlight>
                  <a:srgbClr val="FFFF00"/>
                </a:highlight>
                <a:latin typeface="Arial"/>
                <a:cs typeface="Arial"/>
              </a:rPr>
              <a:t>th</a:t>
            </a:r>
            <a:r>
              <a:rPr lang="en-US" sz="2400" b="1" spc="-5" dirty="0">
                <a:highlight>
                  <a:srgbClr val="FFFF00"/>
                </a:highlight>
                <a:latin typeface="Arial"/>
                <a:cs typeface="Arial"/>
              </a:rPr>
              <a:t>a</a:t>
            </a:r>
            <a:r>
              <a:rPr lang="en-US" sz="2400" b="1" spc="0" dirty="0">
                <a:highlight>
                  <a:srgbClr val="FFFF00"/>
                </a:highlight>
                <a:latin typeface="Arial"/>
                <a:cs typeface="Arial"/>
              </a:rPr>
              <a:t>t s</a:t>
            </a:r>
            <a:r>
              <a:rPr lang="en-US" sz="2400" b="1" spc="-5" dirty="0">
                <a:highlight>
                  <a:srgbClr val="FFFF00"/>
                </a:highlight>
                <a:latin typeface="Arial"/>
                <a:cs typeface="Arial"/>
              </a:rPr>
              <a:t>u</a:t>
            </a:r>
            <a:r>
              <a:rPr lang="en-US" sz="2400" b="1" spc="0" dirty="0">
                <a:highlight>
                  <a:srgbClr val="FFFF00"/>
                </a:highlight>
                <a:latin typeface="Arial"/>
                <a:cs typeface="Arial"/>
              </a:rPr>
              <a:t>stain s</a:t>
            </a:r>
            <a:r>
              <a:rPr lang="en-US" sz="2400" b="1" spc="-5" dirty="0">
                <a:highlight>
                  <a:srgbClr val="FFFF00"/>
                </a:highlight>
                <a:latin typeface="Arial"/>
                <a:cs typeface="Arial"/>
              </a:rPr>
              <a:t>u</a:t>
            </a:r>
            <a:r>
              <a:rPr lang="en-US" sz="2400" b="1" spc="0" dirty="0">
                <a:highlight>
                  <a:srgbClr val="FFFF00"/>
                </a:highlight>
                <a:latin typeface="Arial"/>
                <a:cs typeface="Arial"/>
              </a:rPr>
              <a:t>p</a:t>
            </a:r>
            <a:r>
              <a:rPr lang="en-US" sz="2400" b="1" spc="-10" dirty="0">
                <a:highlight>
                  <a:srgbClr val="FFFF00"/>
                </a:highlight>
                <a:latin typeface="Arial"/>
                <a:cs typeface="Arial"/>
              </a:rPr>
              <a:t>p</a:t>
            </a:r>
            <a:r>
              <a:rPr lang="en-US" sz="2400" b="1" spc="0" dirty="0">
                <a:highlight>
                  <a:srgbClr val="FFFF00"/>
                </a:highlight>
                <a:latin typeface="Arial"/>
                <a:cs typeface="Arial"/>
              </a:rPr>
              <a:t>ortive le</a:t>
            </a:r>
            <a:r>
              <a:rPr lang="en-US" sz="2400" b="1" spc="-5" dirty="0">
                <a:highlight>
                  <a:srgbClr val="FFFF00"/>
                </a:highlight>
                <a:latin typeface="Arial"/>
                <a:cs typeface="Arial"/>
              </a:rPr>
              <a:t>a</a:t>
            </a:r>
            <a:r>
              <a:rPr lang="en-US" sz="2400" b="1" spc="0" dirty="0">
                <a:highlight>
                  <a:srgbClr val="FFFF00"/>
                </a:highlight>
                <a:latin typeface="Arial"/>
                <a:cs typeface="Arial"/>
              </a:rPr>
              <a:t>rning e</a:t>
            </a:r>
            <a:r>
              <a:rPr lang="en-US" sz="2400" b="1" spc="-5" dirty="0">
                <a:highlight>
                  <a:srgbClr val="FFFF00"/>
                </a:highlight>
                <a:latin typeface="Arial"/>
                <a:cs typeface="Arial"/>
              </a:rPr>
              <a:t>n</a:t>
            </a:r>
            <a:r>
              <a:rPr lang="en-US" sz="2400" b="1" spc="0" dirty="0">
                <a:highlight>
                  <a:srgbClr val="FFFF00"/>
                </a:highlight>
                <a:latin typeface="Arial"/>
                <a:cs typeface="Arial"/>
              </a:rPr>
              <a:t>viro</a:t>
            </a:r>
            <a:r>
              <a:rPr lang="en-US" sz="2400" b="1" spc="-10" dirty="0">
                <a:highlight>
                  <a:srgbClr val="FFFF00"/>
                </a:highlight>
                <a:latin typeface="Arial"/>
                <a:cs typeface="Arial"/>
              </a:rPr>
              <a:t>n</a:t>
            </a:r>
            <a:r>
              <a:rPr lang="en-US" sz="2400" b="1" spc="0" dirty="0">
                <a:highlight>
                  <a:srgbClr val="FFFF00"/>
                </a:highlight>
                <a:latin typeface="Arial"/>
                <a:cs typeface="Arial"/>
              </a:rPr>
              <a:t>me</a:t>
            </a:r>
            <a:r>
              <a:rPr lang="en-US" sz="2400" b="1" spc="-15" dirty="0">
                <a:highlight>
                  <a:srgbClr val="FFFF00"/>
                </a:highlight>
                <a:latin typeface="Arial"/>
                <a:cs typeface="Arial"/>
              </a:rPr>
              <a:t>n</a:t>
            </a:r>
            <a:r>
              <a:rPr lang="en-US" sz="2400" b="1" spc="0" dirty="0">
                <a:highlight>
                  <a:srgbClr val="FFFF00"/>
                </a:highlight>
                <a:latin typeface="Arial"/>
                <a:cs typeface="Arial"/>
              </a:rPr>
              <a:t>ts th</a:t>
            </a:r>
            <a:r>
              <a:rPr lang="en-US" sz="2400" b="1" spc="-5" dirty="0">
                <a:highlight>
                  <a:srgbClr val="FFFF00"/>
                </a:highlight>
                <a:latin typeface="Arial"/>
                <a:cs typeface="Arial"/>
              </a:rPr>
              <a:t>a</a:t>
            </a:r>
            <a:r>
              <a:rPr lang="en-US" sz="2400" b="1" spc="0" dirty="0">
                <a:highlight>
                  <a:srgbClr val="FFFF00"/>
                </a:highlight>
                <a:latin typeface="Arial"/>
                <a:cs typeface="Arial"/>
              </a:rPr>
              <a:t>t</a:t>
            </a:r>
            <a:r>
              <a:rPr lang="en-US" sz="2400" b="1" spc="5" dirty="0">
                <a:highlight>
                  <a:srgbClr val="FFFF00"/>
                </a:highlight>
                <a:latin typeface="Arial"/>
                <a:cs typeface="Arial"/>
              </a:rPr>
              <a:t> </a:t>
            </a:r>
            <a:r>
              <a:rPr lang="en-US" sz="2400" b="1" spc="0" dirty="0">
                <a:highlight>
                  <a:srgbClr val="FFFF00"/>
                </a:highlight>
                <a:latin typeface="Arial"/>
                <a:cs typeface="Arial"/>
              </a:rPr>
              <a:t>n</a:t>
            </a:r>
            <a:r>
              <a:rPr lang="en-US" sz="2400" b="1" spc="-20" dirty="0">
                <a:highlight>
                  <a:srgbClr val="FFFF00"/>
                </a:highlight>
                <a:latin typeface="Arial"/>
                <a:cs typeface="Arial"/>
              </a:rPr>
              <a:t>u</a:t>
            </a:r>
            <a:r>
              <a:rPr lang="en-US" sz="2400" b="1" spc="0" dirty="0">
                <a:highlight>
                  <a:srgbClr val="FFFF00"/>
                </a:highlight>
                <a:latin typeface="Arial"/>
                <a:cs typeface="Arial"/>
              </a:rPr>
              <a:t>r</a:t>
            </a:r>
            <a:r>
              <a:rPr lang="en-US" sz="2400" b="1" spc="5" dirty="0">
                <a:highlight>
                  <a:srgbClr val="FFFF00"/>
                </a:highlight>
                <a:latin typeface="Arial"/>
                <a:cs typeface="Arial"/>
              </a:rPr>
              <a:t>t</a:t>
            </a:r>
            <a:r>
              <a:rPr lang="en-US" sz="2400" b="1" spc="-15" dirty="0">
                <a:highlight>
                  <a:srgbClr val="FFFF00"/>
                </a:highlight>
                <a:latin typeface="Arial"/>
                <a:cs typeface="Arial"/>
              </a:rPr>
              <a:t>u</a:t>
            </a:r>
            <a:r>
              <a:rPr lang="en-US" sz="2400" b="1" spc="0" dirty="0">
                <a:highlight>
                  <a:srgbClr val="FFFF00"/>
                </a:highlight>
                <a:latin typeface="Arial"/>
                <a:cs typeface="Arial"/>
              </a:rPr>
              <a:t>re a</a:t>
            </a:r>
            <a:r>
              <a:rPr lang="en-US" sz="2400" b="1" spc="-5" dirty="0">
                <a:highlight>
                  <a:srgbClr val="FFFF00"/>
                </a:highlight>
                <a:latin typeface="Arial"/>
                <a:cs typeface="Arial"/>
              </a:rPr>
              <a:t>n</a:t>
            </a:r>
            <a:r>
              <a:rPr lang="en-US" sz="2400" b="1" spc="0" dirty="0">
                <a:highlight>
                  <a:srgbClr val="FFFF00"/>
                </a:highlight>
                <a:latin typeface="Arial"/>
                <a:cs typeface="Arial"/>
              </a:rPr>
              <a:t>d </a:t>
            </a:r>
            <a:r>
              <a:rPr lang="en-US" sz="2400" b="1" spc="5" dirty="0">
                <a:highlight>
                  <a:srgbClr val="FFFF00"/>
                </a:highlight>
                <a:latin typeface="Arial"/>
                <a:cs typeface="Arial"/>
              </a:rPr>
              <a:t>i</a:t>
            </a:r>
            <a:r>
              <a:rPr lang="en-US" sz="2400" b="1" spc="0" dirty="0">
                <a:highlight>
                  <a:srgbClr val="FFFF00"/>
                </a:highlight>
                <a:latin typeface="Arial"/>
                <a:cs typeface="Arial"/>
              </a:rPr>
              <a:t>n</a:t>
            </a:r>
            <a:r>
              <a:rPr lang="en-US" sz="2400" b="1" spc="-5" dirty="0">
                <a:highlight>
                  <a:srgbClr val="FFFF00"/>
                </a:highlight>
                <a:latin typeface="Arial"/>
                <a:cs typeface="Arial"/>
              </a:rPr>
              <a:t>s</a:t>
            </a:r>
            <a:r>
              <a:rPr lang="en-US" sz="2400" b="1" spc="-15" dirty="0">
                <a:highlight>
                  <a:srgbClr val="FFFF00"/>
                </a:highlight>
                <a:latin typeface="Arial"/>
                <a:cs typeface="Arial"/>
              </a:rPr>
              <a:t>p</a:t>
            </a:r>
            <a:r>
              <a:rPr lang="en-US" sz="2400" b="1" spc="0" dirty="0">
                <a:highlight>
                  <a:srgbClr val="FFFF00"/>
                </a:highlight>
                <a:latin typeface="Arial"/>
                <a:cs typeface="Arial"/>
              </a:rPr>
              <a:t>ire le</a:t>
            </a:r>
            <a:r>
              <a:rPr lang="en-US" sz="2400" b="1" spc="-5" dirty="0">
                <a:highlight>
                  <a:srgbClr val="FFFF00"/>
                </a:highlight>
                <a:latin typeface="Arial"/>
                <a:cs typeface="Arial"/>
              </a:rPr>
              <a:t>a</a:t>
            </a:r>
            <a:r>
              <a:rPr lang="en-US" sz="2400" b="1" spc="0" dirty="0">
                <a:highlight>
                  <a:srgbClr val="FFFF00"/>
                </a:highlight>
                <a:latin typeface="Arial"/>
                <a:cs typeface="Arial"/>
              </a:rPr>
              <a:t>rners</a:t>
            </a:r>
            <a:r>
              <a:rPr lang="en-US" sz="2400" b="1" spc="-10" dirty="0">
                <a:highlight>
                  <a:srgbClr val="FFFF00"/>
                </a:highlight>
                <a:latin typeface="Arial"/>
                <a:cs typeface="Arial"/>
              </a:rPr>
              <a:t> </a:t>
            </a:r>
            <a:r>
              <a:rPr lang="en-US" sz="2400" b="1" spc="0" dirty="0">
                <a:highlight>
                  <a:srgbClr val="FFFF00"/>
                </a:highlight>
                <a:latin typeface="Arial"/>
                <a:cs typeface="Arial"/>
              </a:rPr>
              <a:t>to p</a:t>
            </a:r>
            <a:r>
              <a:rPr lang="en-US" sz="2400" b="1" spc="-5" dirty="0">
                <a:highlight>
                  <a:srgbClr val="FFFF00"/>
                </a:highlight>
                <a:latin typeface="Arial"/>
                <a:cs typeface="Arial"/>
              </a:rPr>
              <a:t>a</a:t>
            </a:r>
            <a:r>
              <a:rPr lang="en-US" sz="2400" b="1" spc="0" dirty="0">
                <a:highlight>
                  <a:srgbClr val="FFFF00"/>
                </a:highlight>
                <a:latin typeface="Arial"/>
                <a:cs typeface="Arial"/>
              </a:rPr>
              <a:t>r</a:t>
            </a:r>
            <a:r>
              <a:rPr lang="en-US" sz="2400" b="1" spc="5" dirty="0">
                <a:highlight>
                  <a:srgbClr val="FFFF00"/>
                </a:highlight>
                <a:latin typeface="Arial"/>
                <a:cs typeface="Arial"/>
              </a:rPr>
              <a:t>t</a:t>
            </a:r>
            <a:r>
              <a:rPr lang="en-US" sz="2400" b="1" spc="0" dirty="0">
                <a:highlight>
                  <a:srgbClr val="FFFF00"/>
                </a:highlight>
                <a:latin typeface="Arial"/>
                <a:cs typeface="Arial"/>
              </a:rPr>
              <a:t>i</a:t>
            </a:r>
            <a:r>
              <a:rPr lang="en-US" sz="2400" b="1" spc="-15" dirty="0">
                <a:highlight>
                  <a:srgbClr val="FFFF00"/>
                </a:highlight>
                <a:latin typeface="Arial"/>
                <a:cs typeface="Arial"/>
              </a:rPr>
              <a:t>c</a:t>
            </a:r>
            <a:r>
              <a:rPr lang="en-US" sz="2400" b="1" spc="0" dirty="0">
                <a:highlight>
                  <a:srgbClr val="FFFF00"/>
                </a:highlight>
                <a:latin typeface="Arial"/>
                <a:cs typeface="Arial"/>
              </a:rPr>
              <a:t>ip</a:t>
            </a:r>
            <a:r>
              <a:rPr lang="en-US" sz="2400" b="1" spc="-5" dirty="0">
                <a:highlight>
                  <a:srgbClr val="FFFF00"/>
                </a:highlight>
                <a:latin typeface="Arial"/>
                <a:cs typeface="Arial"/>
              </a:rPr>
              <a:t>a</a:t>
            </a:r>
            <a:r>
              <a:rPr lang="en-US" sz="2400" b="1" spc="0" dirty="0">
                <a:highlight>
                  <a:srgbClr val="FFFF00"/>
                </a:highlight>
                <a:latin typeface="Arial"/>
                <a:cs typeface="Arial"/>
              </a:rPr>
              <a:t>t</a:t>
            </a:r>
            <a:r>
              <a:rPr lang="en-US" sz="2400" b="1" spc="-15" dirty="0">
                <a:highlight>
                  <a:srgbClr val="FFFF00"/>
                </a:highlight>
                <a:latin typeface="Arial"/>
                <a:cs typeface="Arial"/>
              </a:rPr>
              <a:t>e</a:t>
            </a:r>
            <a:r>
              <a:rPr lang="en-US" sz="2400" b="1" spc="0" dirty="0">
                <a:highlight>
                  <a:srgbClr val="FFFF00"/>
                </a:highlight>
                <a:latin typeface="Arial"/>
                <a:cs typeface="Arial"/>
              </a:rPr>
              <a:t>, c</a:t>
            </a:r>
            <a:r>
              <a:rPr lang="en-US" sz="2400" b="1" spc="-5" dirty="0">
                <a:highlight>
                  <a:srgbClr val="FFFF00"/>
                </a:highlight>
                <a:latin typeface="Arial"/>
                <a:cs typeface="Arial"/>
              </a:rPr>
              <a:t>o</a:t>
            </a:r>
            <a:r>
              <a:rPr lang="en-US" sz="2400" b="1" spc="0" dirty="0">
                <a:highlight>
                  <a:srgbClr val="FFFF00"/>
                </a:highlight>
                <a:latin typeface="Arial"/>
                <a:cs typeface="Arial"/>
              </a:rPr>
              <a:t>o</a:t>
            </a:r>
            <a:r>
              <a:rPr lang="en-US" sz="2400" b="1" spc="-10" dirty="0">
                <a:highlight>
                  <a:srgbClr val="FFFF00"/>
                </a:highlight>
                <a:latin typeface="Arial"/>
                <a:cs typeface="Arial"/>
              </a:rPr>
              <a:t>p</a:t>
            </a:r>
            <a:r>
              <a:rPr lang="en-US" sz="2400" b="1" spc="0" dirty="0">
                <a:highlight>
                  <a:srgbClr val="FFFF00"/>
                </a:highlight>
                <a:latin typeface="Arial"/>
                <a:cs typeface="Arial"/>
              </a:rPr>
              <a:t>erate</a:t>
            </a:r>
            <a:r>
              <a:rPr lang="en-US" sz="2400" b="1" spc="5" dirty="0">
                <a:highlight>
                  <a:srgbClr val="FFFF00"/>
                </a:highlight>
                <a:latin typeface="Arial"/>
                <a:cs typeface="Arial"/>
              </a:rPr>
              <a:t> </a:t>
            </a:r>
            <a:r>
              <a:rPr lang="en-US" sz="2400" b="1" spc="0" dirty="0">
                <a:highlight>
                  <a:srgbClr val="FFFF00"/>
                </a:highlight>
                <a:latin typeface="Arial"/>
                <a:cs typeface="Arial"/>
              </a:rPr>
              <a:t>a</a:t>
            </a:r>
            <a:r>
              <a:rPr lang="en-US" sz="2400" b="1" spc="-5" dirty="0">
                <a:highlight>
                  <a:srgbClr val="FFFF00"/>
                </a:highlight>
                <a:latin typeface="Arial"/>
                <a:cs typeface="Arial"/>
              </a:rPr>
              <a:t>n</a:t>
            </a:r>
            <a:r>
              <a:rPr lang="en-US" sz="2400" b="1" spc="0" dirty="0">
                <a:highlight>
                  <a:srgbClr val="FFFF00"/>
                </a:highlight>
                <a:latin typeface="Arial"/>
                <a:cs typeface="Arial"/>
              </a:rPr>
              <a:t>d c</a:t>
            </a:r>
            <a:r>
              <a:rPr lang="en-US" sz="2400" b="1" spc="-5" dirty="0">
                <a:highlight>
                  <a:srgbClr val="FFFF00"/>
                </a:highlight>
                <a:latin typeface="Arial"/>
                <a:cs typeface="Arial"/>
              </a:rPr>
              <a:t>o</a:t>
            </a:r>
            <a:r>
              <a:rPr lang="en-US" sz="2400" b="1" spc="0" dirty="0">
                <a:highlight>
                  <a:srgbClr val="FFFF00"/>
                </a:highlight>
                <a:latin typeface="Arial"/>
                <a:cs typeface="Arial"/>
              </a:rPr>
              <a:t>lla</a:t>
            </a:r>
            <a:r>
              <a:rPr lang="en-US" sz="2400" b="1" spc="-5" dirty="0">
                <a:highlight>
                  <a:srgbClr val="FFFF00"/>
                </a:highlight>
                <a:latin typeface="Arial"/>
                <a:cs typeface="Arial"/>
              </a:rPr>
              <a:t>b</a:t>
            </a:r>
            <a:r>
              <a:rPr lang="en-US" sz="2400" b="1" spc="0" dirty="0">
                <a:highlight>
                  <a:srgbClr val="FFFF00"/>
                </a:highlight>
                <a:latin typeface="Arial"/>
                <a:cs typeface="Arial"/>
              </a:rPr>
              <a:t>or</a:t>
            </a:r>
            <a:r>
              <a:rPr lang="en-US" sz="2400" b="1" spc="-15" dirty="0">
                <a:highlight>
                  <a:srgbClr val="FFFF00"/>
                </a:highlight>
                <a:latin typeface="Arial"/>
                <a:cs typeface="Arial"/>
              </a:rPr>
              <a:t>a</a:t>
            </a:r>
            <a:r>
              <a:rPr lang="en-US" sz="2400" b="1" spc="0" dirty="0">
                <a:highlight>
                  <a:srgbClr val="FFFF00"/>
                </a:highlight>
                <a:latin typeface="Arial"/>
                <a:cs typeface="Arial"/>
              </a:rPr>
              <a:t>te</a:t>
            </a:r>
            <a:r>
              <a:rPr lang="en-US" sz="2400" b="1" spc="-10" dirty="0">
                <a:highlight>
                  <a:srgbClr val="FFFF00"/>
                </a:highlight>
                <a:latin typeface="Arial"/>
                <a:cs typeface="Arial"/>
              </a:rPr>
              <a:t> </a:t>
            </a:r>
            <a:r>
              <a:rPr lang="en-US" sz="2400" b="1" spc="0" dirty="0">
                <a:highlight>
                  <a:srgbClr val="FFFF00"/>
                </a:highlight>
                <a:latin typeface="Arial"/>
                <a:cs typeface="Arial"/>
              </a:rPr>
              <a:t>in c</a:t>
            </a:r>
            <a:r>
              <a:rPr lang="en-US" sz="2400" b="1" spc="-5" dirty="0">
                <a:highlight>
                  <a:srgbClr val="FFFF00"/>
                </a:highlight>
                <a:latin typeface="Arial"/>
                <a:cs typeface="Arial"/>
              </a:rPr>
              <a:t>o</a:t>
            </a:r>
            <a:r>
              <a:rPr lang="en-US" sz="2400" b="1" spc="0" dirty="0">
                <a:highlight>
                  <a:srgbClr val="FFFF00"/>
                </a:highlight>
                <a:latin typeface="Arial"/>
                <a:cs typeface="Arial"/>
              </a:rPr>
              <a:t>nt</a:t>
            </a:r>
            <a:r>
              <a:rPr lang="en-US" sz="2400" b="1" spc="5" dirty="0">
                <a:highlight>
                  <a:srgbClr val="FFFF00"/>
                </a:highlight>
                <a:latin typeface="Arial"/>
                <a:cs typeface="Arial"/>
              </a:rPr>
              <a:t>i</a:t>
            </a:r>
            <a:r>
              <a:rPr lang="en-US" sz="2400" b="1" spc="0" dirty="0">
                <a:highlight>
                  <a:srgbClr val="FFFF00"/>
                </a:highlight>
                <a:latin typeface="Arial"/>
                <a:cs typeface="Arial"/>
              </a:rPr>
              <a:t>n</a:t>
            </a:r>
            <a:r>
              <a:rPr lang="en-US" sz="2400" b="1" spc="-10" dirty="0">
                <a:highlight>
                  <a:srgbClr val="FFFF00"/>
                </a:highlight>
                <a:latin typeface="Arial"/>
                <a:cs typeface="Arial"/>
              </a:rPr>
              <a:t>u</a:t>
            </a:r>
            <a:r>
              <a:rPr lang="en-US" sz="2400" b="1" spc="0" dirty="0">
                <a:highlight>
                  <a:srgbClr val="FFFF00"/>
                </a:highlight>
                <a:latin typeface="Arial"/>
                <a:cs typeface="Arial"/>
              </a:rPr>
              <a:t>ed </a:t>
            </a:r>
            <a:r>
              <a:rPr lang="en-US" sz="2400" b="1" spc="5" dirty="0">
                <a:highlight>
                  <a:srgbClr val="FFFF00"/>
                </a:highlight>
                <a:latin typeface="Arial"/>
                <a:cs typeface="Arial"/>
              </a:rPr>
              <a:t>l</a:t>
            </a:r>
            <a:r>
              <a:rPr lang="en-US" sz="2400" b="1" spc="0" dirty="0">
                <a:highlight>
                  <a:srgbClr val="FFFF00"/>
                </a:highlight>
                <a:latin typeface="Arial"/>
                <a:cs typeface="Arial"/>
              </a:rPr>
              <a:t>e</a:t>
            </a:r>
            <a:r>
              <a:rPr lang="en-US" sz="2400" b="1" spc="-5" dirty="0">
                <a:highlight>
                  <a:srgbClr val="FFFF00"/>
                </a:highlight>
                <a:latin typeface="Arial"/>
                <a:cs typeface="Arial"/>
              </a:rPr>
              <a:t>a</a:t>
            </a:r>
            <a:r>
              <a:rPr lang="en-US" sz="2400" b="1" spc="0" dirty="0">
                <a:highlight>
                  <a:srgbClr val="FFFF00"/>
                </a:highlight>
                <a:latin typeface="Arial"/>
                <a:cs typeface="Arial"/>
              </a:rPr>
              <a:t>rning</a:t>
            </a:r>
            <a:endParaRPr lang="en-US" sz="2400" dirty="0">
              <a:highlight>
                <a:srgbClr val="FFFF00"/>
              </a:highlight>
              <a:latin typeface="Arial"/>
              <a:cs typeface="Arial"/>
            </a:endParaRPr>
          </a:p>
          <a:p>
            <a:pPr marL="12700"/>
            <a:endParaRPr lang="en-US" sz="1800" dirty="0">
              <a:latin typeface="Arial"/>
              <a:cs typeface="Arial"/>
            </a:endParaRPr>
          </a:p>
          <a:p>
            <a:pPr marL="12700"/>
            <a:endParaRPr lang="en-US" b="1" dirty="0">
              <a:latin typeface="Arial"/>
              <a:cs typeface="Arial"/>
            </a:endParaRPr>
          </a:p>
          <a:p>
            <a:pPr marL="12700"/>
            <a:endParaRPr dirty="0">
              <a:latin typeface="Arial"/>
              <a:cs typeface="Arial"/>
            </a:endParaRPr>
          </a:p>
        </p:txBody>
      </p:sp>
      <p:sp>
        <p:nvSpPr>
          <p:cNvPr id="5" name="object 5"/>
          <p:cNvSpPr txBox="1"/>
          <p:nvPr/>
        </p:nvSpPr>
        <p:spPr>
          <a:xfrm>
            <a:off x="794085" y="7967866"/>
            <a:ext cx="17628070" cy="805815"/>
          </a:xfrm>
          <a:prstGeom prst="rect">
            <a:avLst/>
          </a:prstGeom>
        </p:spPr>
        <p:txBody>
          <a:bodyPr vert="horz" wrap="square" lIns="0" tIns="0" rIns="0" bIns="0" rtlCol="0">
            <a:noAutofit/>
          </a:bodyPr>
          <a:lstStyle/>
          <a:p>
            <a:pPr marL="12700"/>
            <a:r>
              <a:rPr b="1" u="sng" spc="-5" dirty="0">
                <a:solidFill>
                  <a:srgbClr val="FF0000"/>
                </a:solidFill>
                <a:latin typeface="Arial"/>
                <a:cs typeface="Arial"/>
              </a:rPr>
              <a:t>E</a:t>
            </a:r>
            <a:r>
              <a:rPr b="1" u="sng" dirty="0">
                <a:solidFill>
                  <a:srgbClr val="FF0000"/>
                </a:solidFill>
                <a:latin typeface="Arial"/>
                <a:cs typeface="Arial"/>
              </a:rPr>
              <a:t>le</a:t>
            </a:r>
            <a:r>
              <a:rPr b="1" u="sng" spc="5" dirty="0">
                <a:solidFill>
                  <a:srgbClr val="FF0000"/>
                </a:solidFill>
                <a:latin typeface="Arial"/>
                <a:cs typeface="Arial"/>
              </a:rPr>
              <a:t>m</a:t>
            </a:r>
            <a:r>
              <a:rPr b="1" u="sng" spc="-10" dirty="0">
                <a:solidFill>
                  <a:srgbClr val="FF0000"/>
                </a:solidFill>
                <a:latin typeface="Arial"/>
                <a:cs typeface="Arial"/>
              </a:rPr>
              <a:t>e</a:t>
            </a:r>
            <a:r>
              <a:rPr b="1" u="sng" dirty="0">
                <a:solidFill>
                  <a:srgbClr val="FF0000"/>
                </a:solidFill>
                <a:latin typeface="Arial"/>
                <a:cs typeface="Arial"/>
              </a:rPr>
              <a:t>nts</a:t>
            </a:r>
            <a:r>
              <a:rPr b="1" u="sng" spc="-5" dirty="0">
                <a:solidFill>
                  <a:srgbClr val="FF0000"/>
                </a:solidFill>
                <a:latin typeface="Arial"/>
                <a:cs typeface="Arial"/>
              </a:rPr>
              <a:t> </a:t>
            </a:r>
            <a:r>
              <a:rPr b="1" u="sng" dirty="0">
                <a:solidFill>
                  <a:srgbClr val="FF0000"/>
                </a:solidFill>
                <a:latin typeface="Arial"/>
                <a:cs typeface="Arial"/>
              </a:rPr>
              <a:t>of</a:t>
            </a:r>
            <a:r>
              <a:rPr b="1" u="sng" spc="-10" dirty="0">
                <a:solidFill>
                  <a:srgbClr val="FF0000"/>
                </a:solidFill>
                <a:latin typeface="Arial"/>
                <a:cs typeface="Arial"/>
              </a:rPr>
              <a:t> </a:t>
            </a:r>
            <a:r>
              <a:rPr b="1" u="sng" spc="5" dirty="0">
                <a:solidFill>
                  <a:srgbClr val="FF0000"/>
                </a:solidFill>
                <a:latin typeface="Arial"/>
                <a:cs typeface="Arial"/>
              </a:rPr>
              <a:t>c</a:t>
            </a:r>
            <a:r>
              <a:rPr b="1" u="sng" dirty="0">
                <a:solidFill>
                  <a:srgbClr val="FF0000"/>
                </a:solidFill>
                <a:latin typeface="Arial"/>
                <a:cs typeface="Arial"/>
              </a:rPr>
              <a:t>o</a:t>
            </a:r>
            <a:r>
              <a:rPr b="1" u="sng" spc="-10" dirty="0">
                <a:solidFill>
                  <a:srgbClr val="FF0000"/>
                </a:solidFill>
                <a:latin typeface="Arial"/>
                <a:cs typeface="Arial"/>
              </a:rPr>
              <a:t>l</a:t>
            </a:r>
            <a:r>
              <a:rPr b="1" u="sng" dirty="0">
                <a:solidFill>
                  <a:srgbClr val="FF0000"/>
                </a:solidFill>
                <a:latin typeface="Arial"/>
                <a:cs typeface="Arial"/>
              </a:rPr>
              <a:t>labo</a:t>
            </a:r>
            <a:r>
              <a:rPr b="1" u="sng" spc="-15" dirty="0">
                <a:solidFill>
                  <a:srgbClr val="FF0000"/>
                </a:solidFill>
                <a:latin typeface="Arial"/>
                <a:cs typeface="Arial"/>
              </a:rPr>
              <a:t>r</a:t>
            </a:r>
            <a:r>
              <a:rPr b="1" u="sng" dirty="0">
                <a:solidFill>
                  <a:srgbClr val="FF0000"/>
                </a:solidFill>
                <a:latin typeface="Arial"/>
                <a:cs typeface="Arial"/>
              </a:rPr>
              <a:t>at</a:t>
            </a:r>
            <a:r>
              <a:rPr b="1" u="sng" spc="-10" dirty="0">
                <a:solidFill>
                  <a:srgbClr val="FF0000"/>
                </a:solidFill>
                <a:latin typeface="Arial"/>
                <a:cs typeface="Arial"/>
              </a:rPr>
              <a:t>i</a:t>
            </a:r>
            <a:r>
              <a:rPr b="1" u="sng" spc="5" dirty="0">
                <a:solidFill>
                  <a:srgbClr val="FF0000"/>
                </a:solidFill>
                <a:latin typeface="Arial"/>
                <a:cs typeface="Arial"/>
              </a:rPr>
              <a:t>v</a:t>
            </a:r>
            <a:r>
              <a:rPr b="1" u="sng" dirty="0">
                <a:solidFill>
                  <a:srgbClr val="FF0000"/>
                </a:solidFill>
                <a:latin typeface="Arial"/>
                <a:cs typeface="Arial"/>
              </a:rPr>
              <a:t>e</a:t>
            </a:r>
            <a:r>
              <a:rPr b="1" u="sng" spc="-10" dirty="0">
                <a:solidFill>
                  <a:srgbClr val="FF0000"/>
                </a:solidFill>
                <a:latin typeface="Arial"/>
                <a:cs typeface="Arial"/>
              </a:rPr>
              <a:t> </a:t>
            </a:r>
            <a:r>
              <a:rPr b="1" u="sng" dirty="0">
                <a:solidFill>
                  <a:srgbClr val="FF0000"/>
                </a:solidFill>
                <a:latin typeface="Arial"/>
                <a:cs typeface="Arial"/>
              </a:rPr>
              <a:t>lea</a:t>
            </a:r>
            <a:r>
              <a:rPr b="1" u="sng" spc="-15" dirty="0">
                <a:solidFill>
                  <a:srgbClr val="FF0000"/>
                </a:solidFill>
                <a:latin typeface="Arial"/>
                <a:cs typeface="Arial"/>
              </a:rPr>
              <a:t>r</a:t>
            </a:r>
            <a:r>
              <a:rPr b="1" u="sng" dirty="0">
                <a:solidFill>
                  <a:srgbClr val="FF0000"/>
                </a:solidFill>
                <a:latin typeface="Arial"/>
                <a:cs typeface="Arial"/>
              </a:rPr>
              <a:t>nin</a:t>
            </a:r>
            <a:r>
              <a:rPr dirty="0">
                <a:latin typeface="Arial"/>
                <a:cs typeface="Arial"/>
              </a:rPr>
              <a:t>g</a:t>
            </a:r>
            <a:r>
              <a:rPr spc="10" dirty="0">
                <a:latin typeface="Arial"/>
                <a:cs typeface="Arial"/>
              </a:rPr>
              <a:t> </a:t>
            </a:r>
            <a:r>
              <a:rPr dirty="0">
                <a:latin typeface="Arial"/>
                <a:cs typeface="Arial"/>
              </a:rPr>
              <a:t>–</a:t>
            </a:r>
            <a:r>
              <a:rPr spc="5" dirty="0">
                <a:latin typeface="Arial"/>
                <a:cs typeface="Arial"/>
              </a:rPr>
              <a:t> </a:t>
            </a:r>
            <a:r>
              <a:rPr dirty="0">
                <a:latin typeface="Arial"/>
                <a:cs typeface="Arial"/>
              </a:rPr>
              <a:t>p</a:t>
            </a:r>
            <a:r>
              <a:rPr spc="-10" dirty="0">
                <a:latin typeface="Arial"/>
                <a:cs typeface="Arial"/>
              </a:rPr>
              <a:t>o</a:t>
            </a:r>
            <a:r>
              <a:rPr spc="5" dirty="0">
                <a:latin typeface="Arial"/>
                <a:cs typeface="Arial"/>
              </a:rPr>
              <a:t>s</a:t>
            </a:r>
            <a:r>
              <a:rPr dirty="0">
                <a:latin typeface="Arial"/>
                <a:cs typeface="Arial"/>
              </a:rPr>
              <a:t>i</a:t>
            </a:r>
            <a:r>
              <a:rPr spc="-10" dirty="0">
                <a:latin typeface="Arial"/>
                <a:cs typeface="Arial"/>
              </a:rPr>
              <a:t>t</a:t>
            </a:r>
            <a:r>
              <a:rPr dirty="0">
                <a:latin typeface="Arial"/>
                <a:cs typeface="Arial"/>
              </a:rPr>
              <a:t>i</a:t>
            </a:r>
            <a:r>
              <a:rPr spc="5" dirty="0">
                <a:latin typeface="Arial"/>
                <a:cs typeface="Arial"/>
              </a:rPr>
              <a:t>v</a:t>
            </a:r>
            <a:r>
              <a:rPr dirty="0">
                <a:latin typeface="Arial"/>
                <a:cs typeface="Arial"/>
              </a:rPr>
              <a:t>e</a:t>
            </a:r>
            <a:r>
              <a:rPr spc="-10" dirty="0">
                <a:latin typeface="Arial"/>
                <a:cs typeface="Arial"/>
              </a:rPr>
              <a:t> </a:t>
            </a:r>
            <a:r>
              <a:rPr spc="5" dirty="0">
                <a:latin typeface="Arial"/>
                <a:cs typeface="Arial"/>
              </a:rPr>
              <a:t>i</a:t>
            </a:r>
            <a:r>
              <a:rPr dirty="0">
                <a:latin typeface="Arial"/>
                <a:cs typeface="Arial"/>
              </a:rPr>
              <a:t>n</a:t>
            </a:r>
            <a:r>
              <a:rPr spc="-10" dirty="0">
                <a:latin typeface="Arial"/>
                <a:cs typeface="Arial"/>
              </a:rPr>
              <a:t>t</a:t>
            </a:r>
            <a:r>
              <a:rPr dirty="0">
                <a:latin typeface="Arial"/>
                <a:cs typeface="Arial"/>
              </a:rPr>
              <a:t>erd</a:t>
            </a:r>
            <a:r>
              <a:rPr spc="-10" dirty="0">
                <a:latin typeface="Arial"/>
                <a:cs typeface="Arial"/>
              </a:rPr>
              <a:t>e</a:t>
            </a:r>
            <a:r>
              <a:rPr dirty="0">
                <a:latin typeface="Arial"/>
                <a:cs typeface="Arial"/>
              </a:rPr>
              <a:t>pen</a:t>
            </a:r>
            <a:r>
              <a:rPr spc="-10" dirty="0">
                <a:latin typeface="Arial"/>
                <a:cs typeface="Arial"/>
              </a:rPr>
              <a:t>d</a:t>
            </a:r>
            <a:r>
              <a:rPr dirty="0">
                <a:latin typeface="Arial"/>
                <a:cs typeface="Arial"/>
              </a:rPr>
              <a:t>e</a:t>
            </a:r>
            <a:r>
              <a:rPr spc="-10" dirty="0">
                <a:latin typeface="Arial"/>
                <a:cs typeface="Arial"/>
              </a:rPr>
              <a:t>nc</a:t>
            </a:r>
            <a:r>
              <a:rPr dirty="0">
                <a:latin typeface="Arial"/>
                <a:cs typeface="Arial"/>
              </a:rPr>
              <a:t>e, i</a:t>
            </a:r>
            <a:r>
              <a:rPr spc="-10" dirty="0">
                <a:latin typeface="Arial"/>
                <a:cs typeface="Arial"/>
              </a:rPr>
              <a:t>n</a:t>
            </a:r>
            <a:r>
              <a:rPr dirty="0">
                <a:latin typeface="Arial"/>
                <a:cs typeface="Arial"/>
              </a:rPr>
              <a:t>di</a:t>
            </a:r>
            <a:r>
              <a:rPr spc="-10" dirty="0">
                <a:latin typeface="Arial"/>
                <a:cs typeface="Arial"/>
              </a:rPr>
              <a:t>v</a:t>
            </a:r>
            <a:r>
              <a:rPr dirty="0">
                <a:latin typeface="Arial"/>
                <a:cs typeface="Arial"/>
              </a:rPr>
              <a:t>id</a:t>
            </a:r>
            <a:r>
              <a:rPr spc="-10" dirty="0">
                <a:latin typeface="Arial"/>
                <a:cs typeface="Arial"/>
              </a:rPr>
              <a:t>u</a:t>
            </a:r>
            <a:r>
              <a:rPr dirty="0">
                <a:latin typeface="Arial"/>
                <a:cs typeface="Arial"/>
              </a:rPr>
              <a:t>al</a:t>
            </a:r>
            <a:r>
              <a:rPr spc="20" dirty="0">
                <a:latin typeface="Arial"/>
                <a:cs typeface="Arial"/>
              </a:rPr>
              <a:t> </a:t>
            </a:r>
            <a:r>
              <a:rPr spc="-10" dirty="0">
                <a:latin typeface="Arial"/>
                <a:cs typeface="Arial"/>
              </a:rPr>
              <a:t>a</a:t>
            </a:r>
            <a:r>
              <a:rPr spc="5" dirty="0">
                <a:latin typeface="Arial"/>
                <a:cs typeface="Arial"/>
              </a:rPr>
              <a:t>c</a:t>
            </a:r>
            <a:r>
              <a:rPr spc="-10" dirty="0">
                <a:latin typeface="Arial"/>
                <a:cs typeface="Arial"/>
              </a:rPr>
              <a:t>c</a:t>
            </a:r>
            <a:r>
              <a:rPr dirty="0">
                <a:latin typeface="Arial"/>
                <a:cs typeface="Arial"/>
              </a:rPr>
              <a:t>oun</a:t>
            </a:r>
            <a:r>
              <a:rPr spc="-10" dirty="0">
                <a:latin typeface="Arial"/>
                <a:cs typeface="Arial"/>
              </a:rPr>
              <a:t>t</a:t>
            </a:r>
            <a:r>
              <a:rPr dirty="0">
                <a:latin typeface="Arial"/>
                <a:cs typeface="Arial"/>
              </a:rPr>
              <a:t>ab</a:t>
            </a:r>
            <a:r>
              <a:rPr spc="-10" dirty="0">
                <a:latin typeface="Arial"/>
                <a:cs typeface="Arial"/>
              </a:rPr>
              <a:t>i</a:t>
            </a:r>
            <a:r>
              <a:rPr dirty="0">
                <a:latin typeface="Arial"/>
                <a:cs typeface="Arial"/>
              </a:rPr>
              <a:t>li</a:t>
            </a:r>
            <a:r>
              <a:rPr spc="-10" dirty="0">
                <a:latin typeface="Arial"/>
                <a:cs typeface="Arial"/>
              </a:rPr>
              <a:t>t</a:t>
            </a:r>
            <a:r>
              <a:rPr spc="5" dirty="0">
                <a:latin typeface="Arial"/>
                <a:cs typeface="Arial"/>
              </a:rPr>
              <a:t>y</a:t>
            </a:r>
            <a:r>
              <a:rPr dirty="0">
                <a:latin typeface="Arial"/>
                <a:cs typeface="Arial"/>
              </a:rPr>
              <a:t>, a</a:t>
            </a:r>
            <a:r>
              <a:rPr spc="-10" dirty="0">
                <a:latin typeface="Arial"/>
                <a:cs typeface="Arial"/>
              </a:rPr>
              <a:t>n</a:t>
            </a:r>
            <a:r>
              <a:rPr dirty="0">
                <a:latin typeface="Arial"/>
                <a:cs typeface="Arial"/>
              </a:rPr>
              <a:t>d </a:t>
            </a:r>
            <a:r>
              <a:rPr spc="5" dirty="0">
                <a:latin typeface="Arial"/>
                <a:cs typeface="Arial"/>
              </a:rPr>
              <a:t>s</a:t>
            </a:r>
            <a:r>
              <a:rPr spc="-10" dirty="0">
                <a:latin typeface="Arial"/>
                <a:cs typeface="Arial"/>
              </a:rPr>
              <a:t>h</a:t>
            </a:r>
            <a:r>
              <a:rPr dirty="0">
                <a:latin typeface="Arial"/>
                <a:cs typeface="Arial"/>
              </a:rPr>
              <a:t>ared</a:t>
            </a:r>
            <a:r>
              <a:rPr spc="-10" dirty="0">
                <a:latin typeface="Arial"/>
                <a:cs typeface="Arial"/>
              </a:rPr>
              <a:t> </a:t>
            </a:r>
            <a:r>
              <a:rPr dirty="0">
                <a:latin typeface="Arial"/>
                <a:cs typeface="Arial"/>
              </a:rPr>
              <a:t>aut</a:t>
            </a:r>
            <a:r>
              <a:rPr spc="-10" dirty="0">
                <a:latin typeface="Arial"/>
                <a:cs typeface="Arial"/>
              </a:rPr>
              <a:t>h</a:t>
            </a:r>
            <a:r>
              <a:rPr dirty="0">
                <a:latin typeface="Arial"/>
                <a:cs typeface="Arial"/>
              </a:rPr>
              <a:t>ori</a:t>
            </a:r>
            <a:r>
              <a:rPr spc="-10" dirty="0">
                <a:latin typeface="Arial"/>
                <a:cs typeface="Arial"/>
              </a:rPr>
              <a:t>t</a:t>
            </a:r>
            <a:r>
              <a:rPr dirty="0">
                <a:latin typeface="Arial"/>
                <a:cs typeface="Arial"/>
              </a:rPr>
              <a:t>y</a:t>
            </a:r>
            <a:r>
              <a:rPr spc="5" dirty="0">
                <a:latin typeface="Arial"/>
                <a:cs typeface="Arial"/>
              </a:rPr>
              <a:t> i</a:t>
            </a:r>
            <a:r>
              <a:rPr dirty="0">
                <a:latin typeface="Arial"/>
                <a:cs typeface="Arial"/>
              </a:rPr>
              <a:t>n</a:t>
            </a:r>
            <a:r>
              <a:rPr spc="-10" dirty="0">
                <a:latin typeface="Arial"/>
                <a:cs typeface="Arial"/>
              </a:rPr>
              <a:t> </a:t>
            </a:r>
            <a:r>
              <a:rPr dirty="0">
                <a:latin typeface="Arial"/>
                <a:cs typeface="Arial"/>
              </a:rPr>
              <a:t>a</a:t>
            </a:r>
            <a:r>
              <a:rPr spc="-10" dirty="0">
                <a:latin typeface="Arial"/>
                <a:cs typeface="Arial"/>
              </a:rPr>
              <a:t>s</a:t>
            </a:r>
            <a:r>
              <a:rPr spc="5" dirty="0">
                <a:latin typeface="Arial"/>
                <a:cs typeface="Arial"/>
              </a:rPr>
              <a:t>s</a:t>
            </a:r>
            <a:r>
              <a:rPr spc="-10" dirty="0">
                <a:latin typeface="Arial"/>
                <a:cs typeface="Arial"/>
              </a:rPr>
              <a:t>e</a:t>
            </a:r>
            <a:r>
              <a:rPr spc="5" dirty="0">
                <a:latin typeface="Arial"/>
                <a:cs typeface="Arial"/>
              </a:rPr>
              <a:t>ss</a:t>
            </a:r>
            <a:r>
              <a:rPr spc="-10" dirty="0">
                <a:latin typeface="Arial"/>
                <a:cs typeface="Arial"/>
              </a:rPr>
              <a:t>in</a:t>
            </a:r>
            <a:r>
              <a:rPr dirty="0">
                <a:latin typeface="Arial"/>
                <a:cs typeface="Arial"/>
              </a:rPr>
              <a:t>g and</a:t>
            </a:r>
            <a:r>
              <a:rPr spc="-10" dirty="0">
                <a:latin typeface="Arial"/>
                <a:cs typeface="Arial"/>
              </a:rPr>
              <a:t> </a:t>
            </a:r>
            <a:r>
              <a:rPr dirty="0">
                <a:latin typeface="Arial"/>
                <a:cs typeface="Arial"/>
              </a:rPr>
              <a:t>fa</a:t>
            </a:r>
            <a:r>
              <a:rPr spc="-10" dirty="0">
                <a:latin typeface="Arial"/>
                <a:cs typeface="Arial"/>
              </a:rPr>
              <a:t>c</a:t>
            </a:r>
            <a:r>
              <a:rPr dirty="0">
                <a:latin typeface="Arial"/>
                <a:cs typeface="Arial"/>
              </a:rPr>
              <a:t>il</a:t>
            </a:r>
            <a:r>
              <a:rPr spc="-10" dirty="0">
                <a:latin typeface="Arial"/>
                <a:cs typeface="Arial"/>
              </a:rPr>
              <a:t>i</a:t>
            </a:r>
            <a:r>
              <a:rPr dirty="0">
                <a:latin typeface="Arial"/>
                <a:cs typeface="Arial"/>
              </a:rPr>
              <a:t>tat</a:t>
            </a:r>
            <a:r>
              <a:rPr spc="-10" dirty="0">
                <a:latin typeface="Arial"/>
                <a:cs typeface="Arial"/>
              </a:rPr>
              <a:t>i</a:t>
            </a:r>
            <a:r>
              <a:rPr dirty="0">
                <a:latin typeface="Arial"/>
                <a:cs typeface="Arial"/>
              </a:rPr>
              <a:t>ng </a:t>
            </a:r>
            <a:r>
              <a:rPr spc="-10" dirty="0">
                <a:latin typeface="Arial"/>
                <a:cs typeface="Arial"/>
              </a:rPr>
              <a:t>o</a:t>
            </a:r>
            <a:r>
              <a:rPr dirty="0">
                <a:latin typeface="Arial"/>
                <a:cs typeface="Arial"/>
              </a:rPr>
              <a:t>ne</a:t>
            </a:r>
            <a:r>
              <a:rPr spc="-10" dirty="0">
                <a:latin typeface="Arial"/>
                <a:cs typeface="Arial"/>
              </a:rPr>
              <a:t>’</a:t>
            </a:r>
            <a:r>
              <a:rPr dirty="0">
                <a:latin typeface="Arial"/>
                <a:cs typeface="Arial"/>
              </a:rPr>
              <a:t>s</a:t>
            </a:r>
            <a:r>
              <a:rPr spc="5" dirty="0">
                <a:latin typeface="Arial"/>
                <a:cs typeface="Arial"/>
              </a:rPr>
              <a:t> </a:t>
            </a:r>
            <a:r>
              <a:rPr spc="-10" dirty="0">
                <a:latin typeface="Arial"/>
                <a:cs typeface="Arial"/>
              </a:rPr>
              <a:t>l</a:t>
            </a:r>
            <a:r>
              <a:rPr dirty="0">
                <a:latin typeface="Arial"/>
                <a:cs typeface="Arial"/>
              </a:rPr>
              <a:t>earn</a:t>
            </a:r>
            <a:r>
              <a:rPr spc="-10" dirty="0">
                <a:latin typeface="Arial"/>
                <a:cs typeface="Arial"/>
              </a:rPr>
              <a:t>in</a:t>
            </a:r>
            <a:r>
              <a:rPr dirty="0">
                <a:latin typeface="Arial"/>
                <a:cs typeface="Arial"/>
              </a:rPr>
              <a:t>g.</a:t>
            </a:r>
          </a:p>
          <a:p>
            <a:pPr marL="12700" marR="12700">
              <a:spcBef>
                <a:spcPts val="219"/>
              </a:spcBef>
            </a:pPr>
            <a:r>
              <a:rPr dirty="0">
                <a:latin typeface="Arial"/>
                <a:cs typeface="Arial"/>
              </a:rPr>
              <a:t>*If the</a:t>
            </a:r>
            <a:r>
              <a:rPr spc="-10" dirty="0">
                <a:latin typeface="Arial"/>
                <a:cs typeface="Arial"/>
              </a:rPr>
              <a:t> </a:t>
            </a:r>
            <a:r>
              <a:rPr spc="5" dirty="0">
                <a:latin typeface="Arial"/>
                <a:cs typeface="Arial"/>
              </a:rPr>
              <a:t>s</a:t>
            </a:r>
            <a:r>
              <a:rPr dirty="0">
                <a:latin typeface="Arial"/>
                <a:cs typeface="Arial"/>
              </a:rPr>
              <a:t>u</a:t>
            </a:r>
            <a:r>
              <a:rPr spc="-10" dirty="0">
                <a:latin typeface="Arial"/>
                <a:cs typeface="Arial"/>
              </a:rPr>
              <a:t>p</a:t>
            </a:r>
            <a:r>
              <a:rPr dirty="0">
                <a:latin typeface="Arial"/>
                <a:cs typeface="Arial"/>
              </a:rPr>
              <a:t>pl</a:t>
            </a:r>
            <a:r>
              <a:rPr spc="-10" dirty="0">
                <a:latin typeface="Arial"/>
                <a:cs typeface="Arial"/>
              </a:rPr>
              <a:t>e</a:t>
            </a:r>
            <a:r>
              <a:rPr spc="5" dirty="0">
                <a:latin typeface="Arial"/>
                <a:cs typeface="Arial"/>
              </a:rPr>
              <a:t>m</a:t>
            </a:r>
            <a:r>
              <a:rPr dirty="0">
                <a:latin typeface="Arial"/>
                <a:cs typeface="Arial"/>
              </a:rPr>
              <a:t>en</a:t>
            </a:r>
            <a:r>
              <a:rPr spc="-10" dirty="0">
                <a:latin typeface="Arial"/>
                <a:cs typeface="Arial"/>
              </a:rPr>
              <a:t>t</a:t>
            </a:r>
            <a:r>
              <a:rPr dirty="0">
                <a:latin typeface="Arial"/>
                <a:cs typeface="Arial"/>
              </a:rPr>
              <a:t>ary</a:t>
            </a:r>
            <a:r>
              <a:rPr spc="-5" dirty="0">
                <a:latin typeface="Arial"/>
                <a:cs typeface="Arial"/>
              </a:rPr>
              <a:t> </a:t>
            </a:r>
            <a:r>
              <a:rPr spc="5" dirty="0">
                <a:latin typeface="Arial"/>
                <a:cs typeface="Arial"/>
              </a:rPr>
              <a:t>m</a:t>
            </a:r>
            <a:r>
              <a:rPr dirty="0">
                <a:latin typeface="Arial"/>
                <a:cs typeface="Arial"/>
              </a:rPr>
              <a:t>a</a:t>
            </a:r>
            <a:r>
              <a:rPr spc="-10" dirty="0">
                <a:latin typeface="Arial"/>
                <a:cs typeface="Arial"/>
              </a:rPr>
              <a:t>t</a:t>
            </a:r>
            <a:r>
              <a:rPr dirty="0">
                <a:latin typeface="Arial"/>
                <a:cs typeface="Arial"/>
              </a:rPr>
              <a:t>eri</a:t>
            </a:r>
            <a:r>
              <a:rPr spc="-10" dirty="0">
                <a:latin typeface="Arial"/>
                <a:cs typeface="Arial"/>
              </a:rPr>
              <a:t>a</a:t>
            </a:r>
            <a:r>
              <a:rPr dirty="0">
                <a:latin typeface="Arial"/>
                <a:cs typeface="Arial"/>
              </a:rPr>
              <a:t>l</a:t>
            </a:r>
            <a:r>
              <a:rPr spc="-10" dirty="0">
                <a:latin typeface="Arial"/>
                <a:cs typeface="Arial"/>
              </a:rPr>
              <a:t> </a:t>
            </a:r>
            <a:r>
              <a:rPr dirty="0">
                <a:latin typeface="Arial"/>
                <a:cs typeface="Arial"/>
              </a:rPr>
              <a:t>is</a:t>
            </a:r>
            <a:r>
              <a:rPr spc="5" dirty="0">
                <a:latin typeface="Arial"/>
                <a:cs typeface="Arial"/>
              </a:rPr>
              <a:t> </a:t>
            </a:r>
            <a:r>
              <a:rPr dirty="0">
                <a:latin typeface="Arial"/>
                <a:cs typeface="Arial"/>
              </a:rPr>
              <a:t>a</a:t>
            </a:r>
            <a:r>
              <a:rPr spc="-10" dirty="0">
                <a:latin typeface="Arial"/>
                <a:cs typeface="Arial"/>
              </a:rPr>
              <a:t> </a:t>
            </a:r>
            <a:r>
              <a:rPr dirty="0">
                <a:latin typeface="Arial"/>
                <a:cs typeface="Arial"/>
              </a:rPr>
              <a:t>pro</a:t>
            </a:r>
            <a:r>
              <a:rPr spc="-10" dirty="0">
                <a:latin typeface="Arial"/>
                <a:cs typeface="Arial"/>
              </a:rPr>
              <a:t>d</a:t>
            </a:r>
            <a:r>
              <a:rPr dirty="0">
                <a:latin typeface="Arial"/>
                <a:cs typeface="Arial"/>
              </a:rPr>
              <a:t>u</a:t>
            </a:r>
            <a:r>
              <a:rPr spc="5" dirty="0">
                <a:latin typeface="Arial"/>
                <a:cs typeface="Arial"/>
              </a:rPr>
              <a:t>c</a:t>
            </a:r>
            <a:r>
              <a:rPr dirty="0">
                <a:latin typeface="Arial"/>
                <a:cs typeface="Arial"/>
              </a:rPr>
              <a:t>t</a:t>
            </a:r>
            <a:r>
              <a:rPr spc="-10" dirty="0">
                <a:latin typeface="Arial"/>
                <a:cs typeface="Arial"/>
              </a:rPr>
              <a:t> </a:t>
            </a:r>
            <a:r>
              <a:rPr dirty="0">
                <a:latin typeface="Arial"/>
                <a:cs typeface="Arial"/>
              </a:rPr>
              <a:t>of a</a:t>
            </a:r>
            <a:r>
              <a:rPr spc="-10" dirty="0">
                <a:latin typeface="Arial"/>
                <a:cs typeface="Arial"/>
              </a:rPr>
              <a:t> </a:t>
            </a:r>
            <a:r>
              <a:rPr dirty="0">
                <a:latin typeface="Arial"/>
                <a:cs typeface="Arial"/>
              </a:rPr>
              <a:t>gro</a:t>
            </a:r>
            <a:r>
              <a:rPr spc="-10" dirty="0">
                <a:latin typeface="Arial"/>
                <a:cs typeface="Arial"/>
              </a:rPr>
              <a:t>u</a:t>
            </a:r>
            <a:r>
              <a:rPr dirty="0">
                <a:latin typeface="Arial"/>
                <a:cs typeface="Arial"/>
              </a:rPr>
              <a:t>p work</a:t>
            </a:r>
            <a:r>
              <a:rPr spc="-10" dirty="0">
                <a:latin typeface="Arial"/>
                <a:cs typeface="Arial"/>
              </a:rPr>
              <a:t> </a:t>
            </a:r>
            <a:r>
              <a:rPr dirty="0">
                <a:latin typeface="Arial"/>
                <a:cs typeface="Arial"/>
              </a:rPr>
              <a:t>/</a:t>
            </a:r>
            <a:r>
              <a:rPr spc="-10" dirty="0">
                <a:latin typeface="Arial"/>
                <a:cs typeface="Arial"/>
              </a:rPr>
              <a:t> </a:t>
            </a:r>
            <a:r>
              <a:rPr spc="5" dirty="0">
                <a:latin typeface="Arial"/>
                <a:cs typeface="Arial"/>
              </a:rPr>
              <a:t>c</a:t>
            </a:r>
            <a:r>
              <a:rPr dirty="0">
                <a:latin typeface="Arial"/>
                <a:cs typeface="Arial"/>
              </a:rPr>
              <a:t>ol</a:t>
            </a:r>
            <a:r>
              <a:rPr spc="-10" dirty="0">
                <a:latin typeface="Arial"/>
                <a:cs typeface="Arial"/>
              </a:rPr>
              <a:t>l</a:t>
            </a:r>
            <a:r>
              <a:rPr dirty="0">
                <a:latin typeface="Arial"/>
                <a:cs typeface="Arial"/>
              </a:rPr>
              <a:t>abo</a:t>
            </a:r>
            <a:r>
              <a:rPr spc="-15" dirty="0">
                <a:latin typeface="Arial"/>
                <a:cs typeface="Arial"/>
              </a:rPr>
              <a:t>r</a:t>
            </a:r>
            <a:r>
              <a:rPr dirty="0">
                <a:latin typeface="Arial"/>
                <a:cs typeface="Arial"/>
              </a:rPr>
              <a:t>at</a:t>
            </a:r>
            <a:r>
              <a:rPr spc="-10" dirty="0">
                <a:latin typeface="Arial"/>
                <a:cs typeface="Arial"/>
              </a:rPr>
              <a:t>i</a:t>
            </a:r>
            <a:r>
              <a:rPr spc="5" dirty="0">
                <a:latin typeface="Arial"/>
                <a:cs typeface="Arial"/>
              </a:rPr>
              <a:t>v</a:t>
            </a:r>
            <a:r>
              <a:rPr dirty="0">
                <a:latin typeface="Arial"/>
                <a:cs typeface="Arial"/>
              </a:rPr>
              <a:t>e </a:t>
            </a:r>
            <a:r>
              <a:rPr spc="-10" dirty="0">
                <a:latin typeface="Arial"/>
                <a:cs typeface="Arial"/>
              </a:rPr>
              <a:t>e</a:t>
            </a:r>
            <a:r>
              <a:rPr dirty="0">
                <a:latin typeface="Arial"/>
                <a:cs typeface="Arial"/>
              </a:rPr>
              <a:t>ffort</a:t>
            </a:r>
            <a:r>
              <a:rPr spc="-10" dirty="0">
                <a:latin typeface="Arial"/>
                <a:cs typeface="Arial"/>
              </a:rPr>
              <a:t> </a:t>
            </a:r>
            <a:r>
              <a:rPr dirty="0">
                <a:latin typeface="Arial"/>
                <a:cs typeface="Arial"/>
              </a:rPr>
              <a:t>of two </a:t>
            </a:r>
            <a:r>
              <a:rPr spc="-10" dirty="0">
                <a:latin typeface="Arial"/>
                <a:cs typeface="Arial"/>
              </a:rPr>
              <a:t>(</a:t>
            </a:r>
            <a:r>
              <a:rPr dirty="0">
                <a:latin typeface="Arial"/>
                <a:cs typeface="Arial"/>
              </a:rPr>
              <a:t>2) </a:t>
            </a:r>
            <a:r>
              <a:rPr spc="-10" dirty="0">
                <a:latin typeface="Arial"/>
                <a:cs typeface="Arial"/>
              </a:rPr>
              <a:t>o</a:t>
            </a:r>
            <a:r>
              <a:rPr dirty="0">
                <a:latin typeface="Arial"/>
                <a:cs typeface="Arial"/>
              </a:rPr>
              <a:t>r </a:t>
            </a:r>
            <a:r>
              <a:rPr spc="5" dirty="0">
                <a:latin typeface="Arial"/>
                <a:cs typeface="Arial"/>
              </a:rPr>
              <a:t>m</a:t>
            </a:r>
            <a:r>
              <a:rPr dirty="0">
                <a:latin typeface="Arial"/>
                <a:cs typeface="Arial"/>
              </a:rPr>
              <a:t>ore</a:t>
            </a:r>
            <a:r>
              <a:rPr spc="-10" dirty="0">
                <a:latin typeface="Arial"/>
                <a:cs typeface="Arial"/>
              </a:rPr>
              <a:t> </a:t>
            </a:r>
            <a:r>
              <a:rPr dirty="0">
                <a:latin typeface="Arial"/>
                <a:cs typeface="Arial"/>
              </a:rPr>
              <a:t>te</a:t>
            </a:r>
            <a:r>
              <a:rPr spc="-10" dirty="0">
                <a:latin typeface="Arial"/>
                <a:cs typeface="Arial"/>
              </a:rPr>
              <a:t>a</a:t>
            </a:r>
            <a:r>
              <a:rPr spc="5" dirty="0">
                <a:latin typeface="Arial"/>
                <a:cs typeface="Arial"/>
              </a:rPr>
              <a:t>c</a:t>
            </a:r>
            <a:r>
              <a:rPr dirty="0">
                <a:latin typeface="Arial"/>
                <a:cs typeface="Arial"/>
              </a:rPr>
              <a:t>he</a:t>
            </a:r>
            <a:r>
              <a:rPr spc="-15" dirty="0">
                <a:latin typeface="Arial"/>
                <a:cs typeface="Arial"/>
              </a:rPr>
              <a:t>r</a:t>
            </a:r>
            <a:r>
              <a:rPr spc="5" dirty="0">
                <a:latin typeface="Arial"/>
                <a:cs typeface="Arial"/>
              </a:rPr>
              <a:t>s</a:t>
            </a:r>
            <a:r>
              <a:rPr dirty="0">
                <a:latin typeface="Arial"/>
                <a:cs typeface="Arial"/>
              </a:rPr>
              <a:t>, r</a:t>
            </a:r>
            <a:r>
              <a:rPr spc="-10" dirty="0">
                <a:latin typeface="Arial"/>
                <a:cs typeface="Arial"/>
              </a:rPr>
              <a:t>a</a:t>
            </a:r>
            <a:r>
              <a:rPr dirty="0">
                <a:latin typeface="Arial"/>
                <a:cs typeface="Arial"/>
              </a:rPr>
              <a:t>tee</a:t>
            </a:r>
            <a:r>
              <a:rPr spc="-10" dirty="0">
                <a:latin typeface="Arial"/>
                <a:cs typeface="Arial"/>
              </a:rPr>
              <a:t> </a:t>
            </a:r>
            <a:r>
              <a:rPr spc="5" dirty="0">
                <a:latin typeface="Arial"/>
                <a:cs typeface="Arial"/>
              </a:rPr>
              <a:t>s</a:t>
            </a:r>
            <a:r>
              <a:rPr dirty="0">
                <a:latin typeface="Arial"/>
                <a:cs typeface="Arial"/>
              </a:rPr>
              <a:t>h</a:t>
            </a:r>
            <a:r>
              <a:rPr spc="-10" dirty="0">
                <a:latin typeface="Arial"/>
                <a:cs typeface="Arial"/>
              </a:rPr>
              <a:t>o</a:t>
            </a:r>
            <a:r>
              <a:rPr dirty="0">
                <a:latin typeface="Arial"/>
                <a:cs typeface="Arial"/>
              </a:rPr>
              <a:t>uld</a:t>
            </a:r>
            <a:r>
              <a:rPr spc="45" dirty="0">
                <a:latin typeface="Arial"/>
                <a:cs typeface="Arial"/>
              </a:rPr>
              <a:t> </a:t>
            </a:r>
            <a:r>
              <a:rPr spc="5" dirty="0">
                <a:latin typeface="Arial"/>
                <a:cs typeface="Arial"/>
              </a:rPr>
              <a:t>s</a:t>
            </a:r>
            <a:r>
              <a:rPr dirty="0">
                <a:latin typeface="Arial"/>
                <a:cs typeface="Arial"/>
              </a:rPr>
              <a:t>p</a:t>
            </a:r>
            <a:r>
              <a:rPr spc="-10" dirty="0">
                <a:latin typeface="Arial"/>
                <a:cs typeface="Arial"/>
              </a:rPr>
              <a:t>e</a:t>
            </a:r>
            <a:r>
              <a:rPr spc="5" dirty="0">
                <a:latin typeface="Arial"/>
                <a:cs typeface="Arial"/>
              </a:rPr>
              <a:t>c</a:t>
            </a:r>
            <a:r>
              <a:rPr dirty="0">
                <a:latin typeface="Arial"/>
                <a:cs typeface="Arial"/>
              </a:rPr>
              <a:t>i</a:t>
            </a:r>
            <a:r>
              <a:rPr spc="-10" dirty="0">
                <a:latin typeface="Arial"/>
                <a:cs typeface="Arial"/>
              </a:rPr>
              <a:t>f</a:t>
            </a:r>
            <a:r>
              <a:rPr dirty="0">
                <a:latin typeface="Arial"/>
                <a:cs typeface="Arial"/>
              </a:rPr>
              <a:t>y</a:t>
            </a:r>
            <a:r>
              <a:rPr spc="5" dirty="0">
                <a:latin typeface="Arial"/>
                <a:cs typeface="Arial"/>
              </a:rPr>
              <a:t> </a:t>
            </a:r>
            <a:r>
              <a:rPr dirty="0">
                <a:latin typeface="Arial"/>
                <a:cs typeface="Arial"/>
              </a:rPr>
              <a:t>a</a:t>
            </a:r>
            <a:r>
              <a:rPr spc="-10" dirty="0">
                <a:latin typeface="Arial"/>
                <a:cs typeface="Arial"/>
              </a:rPr>
              <a:t>n</a:t>
            </a:r>
            <a:r>
              <a:rPr dirty="0">
                <a:latin typeface="Arial"/>
                <a:cs typeface="Arial"/>
              </a:rPr>
              <a:t>d pr</a:t>
            </a:r>
            <a:r>
              <a:rPr spc="-10" dirty="0">
                <a:latin typeface="Arial"/>
                <a:cs typeface="Arial"/>
              </a:rPr>
              <a:t>o</a:t>
            </a:r>
            <a:r>
              <a:rPr spc="5" dirty="0">
                <a:latin typeface="Arial"/>
                <a:cs typeface="Arial"/>
              </a:rPr>
              <a:t>v</a:t>
            </a:r>
            <a:r>
              <a:rPr dirty="0">
                <a:latin typeface="Arial"/>
                <a:cs typeface="Arial"/>
              </a:rPr>
              <a:t>i</a:t>
            </a:r>
            <a:r>
              <a:rPr spc="-10" dirty="0">
                <a:latin typeface="Arial"/>
                <a:cs typeface="Arial"/>
              </a:rPr>
              <a:t>d</a:t>
            </a:r>
            <a:r>
              <a:rPr dirty="0">
                <a:latin typeface="Arial"/>
                <a:cs typeface="Arial"/>
              </a:rPr>
              <a:t>e a</a:t>
            </a:r>
            <a:r>
              <a:rPr spc="-10" dirty="0">
                <a:latin typeface="Arial"/>
                <a:cs typeface="Arial"/>
              </a:rPr>
              <a:t>n</a:t>
            </a:r>
            <a:r>
              <a:rPr dirty="0">
                <a:latin typeface="Arial"/>
                <a:cs typeface="Arial"/>
              </a:rPr>
              <a:t>not</a:t>
            </a:r>
            <a:r>
              <a:rPr spc="-10" dirty="0">
                <a:latin typeface="Arial"/>
                <a:cs typeface="Arial"/>
              </a:rPr>
              <a:t>a</a:t>
            </a:r>
            <a:r>
              <a:rPr dirty="0">
                <a:latin typeface="Arial"/>
                <a:cs typeface="Arial"/>
              </a:rPr>
              <a:t>t</a:t>
            </a:r>
            <a:r>
              <a:rPr spc="5" dirty="0">
                <a:latin typeface="Arial"/>
                <a:cs typeface="Arial"/>
              </a:rPr>
              <a:t>i</a:t>
            </a:r>
            <a:r>
              <a:rPr spc="-10" dirty="0">
                <a:latin typeface="Arial"/>
                <a:cs typeface="Arial"/>
              </a:rPr>
              <a:t>on</a:t>
            </a:r>
            <a:r>
              <a:rPr dirty="0">
                <a:latin typeface="Arial"/>
                <a:cs typeface="Arial"/>
              </a:rPr>
              <a:t>s</a:t>
            </a:r>
            <a:r>
              <a:rPr spc="5" dirty="0">
                <a:latin typeface="Arial"/>
                <a:cs typeface="Arial"/>
              </a:rPr>
              <a:t> </a:t>
            </a:r>
            <a:r>
              <a:rPr dirty="0">
                <a:latin typeface="Arial"/>
                <a:cs typeface="Arial"/>
              </a:rPr>
              <a:t>of</a:t>
            </a:r>
            <a:r>
              <a:rPr spc="-10" dirty="0">
                <a:latin typeface="Arial"/>
                <a:cs typeface="Arial"/>
              </a:rPr>
              <a:t> </a:t>
            </a:r>
            <a:r>
              <a:rPr dirty="0">
                <a:latin typeface="Arial"/>
                <a:cs typeface="Arial"/>
              </a:rPr>
              <a:t>one</a:t>
            </a:r>
            <a:r>
              <a:rPr spc="-10" dirty="0">
                <a:latin typeface="Arial"/>
                <a:cs typeface="Arial"/>
              </a:rPr>
              <a:t>’</a:t>
            </a:r>
            <a:r>
              <a:rPr dirty="0">
                <a:latin typeface="Arial"/>
                <a:cs typeface="Arial"/>
              </a:rPr>
              <a:t>s</a:t>
            </a:r>
            <a:r>
              <a:rPr spc="-5" dirty="0">
                <a:latin typeface="Arial"/>
                <a:cs typeface="Arial"/>
              </a:rPr>
              <a:t> </a:t>
            </a:r>
            <a:r>
              <a:rPr spc="5" dirty="0">
                <a:latin typeface="Arial"/>
                <a:cs typeface="Arial"/>
              </a:rPr>
              <a:t>c</a:t>
            </a:r>
            <a:r>
              <a:rPr dirty="0">
                <a:latin typeface="Arial"/>
                <a:cs typeface="Arial"/>
              </a:rPr>
              <a:t>ont</a:t>
            </a:r>
            <a:r>
              <a:rPr spc="-10" dirty="0">
                <a:latin typeface="Arial"/>
                <a:cs typeface="Arial"/>
              </a:rPr>
              <a:t>r</a:t>
            </a:r>
            <a:r>
              <a:rPr spc="20" dirty="0">
                <a:latin typeface="Arial"/>
                <a:cs typeface="Arial"/>
              </a:rPr>
              <a:t>i</a:t>
            </a:r>
            <a:r>
              <a:rPr dirty="0">
                <a:latin typeface="Arial"/>
                <a:cs typeface="Arial"/>
              </a:rPr>
              <a:t>bu</a:t>
            </a:r>
            <a:r>
              <a:rPr spc="-10" dirty="0">
                <a:latin typeface="Arial"/>
                <a:cs typeface="Arial"/>
              </a:rPr>
              <a:t>t</a:t>
            </a:r>
            <a:r>
              <a:rPr dirty="0">
                <a:latin typeface="Arial"/>
                <a:cs typeface="Arial"/>
              </a:rPr>
              <a:t>ion</a:t>
            </a:r>
            <a:r>
              <a:rPr spc="-10" dirty="0">
                <a:latin typeface="Arial"/>
                <a:cs typeface="Arial"/>
              </a:rPr>
              <a:t> </a:t>
            </a:r>
            <a:r>
              <a:rPr dirty="0">
                <a:latin typeface="Arial"/>
                <a:cs typeface="Arial"/>
              </a:rPr>
              <a:t>to a</a:t>
            </a:r>
            <a:r>
              <a:rPr spc="-10" dirty="0">
                <a:latin typeface="Arial"/>
                <a:cs typeface="Arial"/>
              </a:rPr>
              <a:t> </a:t>
            </a:r>
            <a:r>
              <a:rPr spc="5" dirty="0">
                <a:latin typeface="Arial"/>
                <a:cs typeface="Arial"/>
              </a:rPr>
              <a:t>m</a:t>
            </a:r>
            <a:r>
              <a:rPr spc="-10" dirty="0">
                <a:latin typeface="Arial"/>
                <a:cs typeface="Arial"/>
              </a:rPr>
              <a:t>at</a:t>
            </a:r>
            <a:r>
              <a:rPr dirty="0">
                <a:latin typeface="Arial"/>
                <a:cs typeface="Arial"/>
              </a:rPr>
              <a:t>erial. Note: For</a:t>
            </a:r>
            <a:r>
              <a:rPr spc="-15" dirty="0">
                <a:latin typeface="Arial"/>
                <a:cs typeface="Arial"/>
              </a:rPr>
              <a:t> </a:t>
            </a:r>
            <a:r>
              <a:rPr dirty="0">
                <a:latin typeface="Arial"/>
                <a:cs typeface="Arial"/>
              </a:rPr>
              <a:t>th</a:t>
            </a:r>
            <a:r>
              <a:rPr spc="-10" dirty="0">
                <a:latin typeface="Arial"/>
                <a:cs typeface="Arial"/>
              </a:rPr>
              <a:t>i</a:t>
            </a:r>
            <a:r>
              <a:rPr dirty="0">
                <a:latin typeface="Arial"/>
                <a:cs typeface="Arial"/>
              </a:rPr>
              <a:t>s</a:t>
            </a:r>
            <a:r>
              <a:rPr spc="5" dirty="0">
                <a:latin typeface="Arial"/>
                <a:cs typeface="Arial"/>
              </a:rPr>
              <a:t> </a:t>
            </a:r>
            <a:r>
              <a:rPr spc="-10" dirty="0">
                <a:latin typeface="Arial"/>
                <a:cs typeface="Arial"/>
              </a:rPr>
              <a:t>o</a:t>
            </a:r>
            <a:r>
              <a:rPr dirty="0">
                <a:latin typeface="Arial"/>
                <a:cs typeface="Arial"/>
              </a:rPr>
              <a:t>bj</a:t>
            </a:r>
            <a:r>
              <a:rPr spc="-10" dirty="0">
                <a:latin typeface="Arial"/>
                <a:cs typeface="Arial"/>
              </a:rPr>
              <a:t>e</a:t>
            </a:r>
            <a:r>
              <a:rPr spc="5" dirty="0">
                <a:latin typeface="Arial"/>
                <a:cs typeface="Arial"/>
              </a:rPr>
              <a:t>c</a:t>
            </a:r>
            <a:r>
              <a:rPr dirty="0">
                <a:latin typeface="Arial"/>
                <a:cs typeface="Arial"/>
              </a:rPr>
              <a:t>t</a:t>
            </a:r>
            <a:r>
              <a:rPr spc="-10" dirty="0">
                <a:latin typeface="Arial"/>
                <a:cs typeface="Arial"/>
              </a:rPr>
              <a:t>i</a:t>
            </a:r>
            <a:r>
              <a:rPr spc="5" dirty="0">
                <a:latin typeface="Arial"/>
                <a:cs typeface="Arial"/>
              </a:rPr>
              <a:t>v</a:t>
            </a:r>
            <a:r>
              <a:rPr dirty="0">
                <a:latin typeface="Arial"/>
                <a:cs typeface="Arial"/>
              </a:rPr>
              <a:t>e, t</a:t>
            </a:r>
            <a:r>
              <a:rPr spc="-15" dirty="0">
                <a:latin typeface="Arial"/>
                <a:cs typeface="Arial"/>
              </a:rPr>
              <a:t>w</a:t>
            </a:r>
            <a:r>
              <a:rPr dirty="0">
                <a:latin typeface="Arial"/>
                <a:cs typeface="Arial"/>
              </a:rPr>
              <a:t>o </a:t>
            </a:r>
            <a:r>
              <a:rPr spc="-5" dirty="0">
                <a:latin typeface="Arial"/>
                <a:cs typeface="Arial"/>
              </a:rPr>
              <a:t>MO</a:t>
            </a:r>
            <a:r>
              <a:rPr dirty="0">
                <a:latin typeface="Arial"/>
                <a:cs typeface="Arial"/>
              </a:rPr>
              <a:t>Vs are r</a:t>
            </a:r>
            <a:r>
              <a:rPr spc="-10" dirty="0">
                <a:latin typeface="Arial"/>
                <a:cs typeface="Arial"/>
              </a:rPr>
              <a:t>e</a:t>
            </a:r>
            <a:r>
              <a:rPr dirty="0">
                <a:latin typeface="Arial"/>
                <a:cs typeface="Arial"/>
              </a:rPr>
              <a:t>qui</a:t>
            </a:r>
            <a:r>
              <a:rPr spc="-15" dirty="0">
                <a:latin typeface="Arial"/>
                <a:cs typeface="Arial"/>
              </a:rPr>
              <a:t>r</a:t>
            </a:r>
            <a:r>
              <a:rPr dirty="0">
                <a:latin typeface="Arial"/>
                <a:cs typeface="Arial"/>
              </a:rPr>
              <a:t>ed for</a:t>
            </a:r>
            <a:r>
              <a:rPr spc="-15" dirty="0">
                <a:latin typeface="Arial"/>
                <a:cs typeface="Arial"/>
              </a:rPr>
              <a:t> </a:t>
            </a:r>
            <a:r>
              <a:rPr dirty="0">
                <a:latin typeface="Arial"/>
                <a:cs typeface="Arial"/>
              </a:rPr>
              <a:t>the</a:t>
            </a:r>
            <a:r>
              <a:rPr spc="-10" dirty="0">
                <a:latin typeface="Arial"/>
                <a:cs typeface="Arial"/>
              </a:rPr>
              <a:t> </a:t>
            </a:r>
            <a:r>
              <a:rPr dirty="0">
                <a:latin typeface="Arial"/>
                <a:cs typeface="Arial"/>
              </a:rPr>
              <a:t>en</a:t>
            </a:r>
            <a:r>
              <a:rPr spc="-10" dirty="0">
                <a:latin typeface="Arial"/>
                <a:cs typeface="Arial"/>
              </a:rPr>
              <a:t>t</a:t>
            </a:r>
            <a:r>
              <a:rPr dirty="0">
                <a:latin typeface="Arial"/>
                <a:cs typeface="Arial"/>
              </a:rPr>
              <a:t>ire</a:t>
            </a:r>
            <a:r>
              <a:rPr spc="-10" dirty="0">
                <a:latin typeface="Arial"/>
                <a:cs typeface="Arial"/>
              </a:rPr>
              <a:t> </a:t>
            </a:r>
            <a:r>
              <a:rPr spc="5" dirty="0">
                <a:latin typeface="Arial"/>
                <a:cs typeface="Arial"/>
              </a:rPr>
              <a:t>sc</a:t>
            </a:r>
            <a:r>
              <a:rPr spc="-10" dirty="0">
                <a:latin typeface="Arial"/>
                <a:cs typeface="Arial"/>
              </a:rPr>
              <a:t>h</a:t>
            </a:r>
            <a:r>
              <a:rPr dirty="0">
                <a:latin typeface="Arial"/>
                <a:cs typeface="Arial"/>
              </a:rPr>
              <a:t>ool</a:t>
            </a:r>
            <a:r>
              <a:rPr spc="-10" dirty="0">
                <a:latin typeface="Arial"/>
                <a:cs typeface="Arial"/>
              </a:rPr>
              <a:t> </a:t>
            </a:r>
            <a:r>
              <a:rPr spc="5" dirty="0">
                <a:latin typeface="Arial"/>
                <a:cs typeface="Arial"/>
              </a:rPr>
              <a:t>y</a:t>
            </a:r>
            <a:r>
              <a:rPr spc="-10" dirty="0">
                <a:latin typeface="Arial"/>
                <a:cs typeface="Arial"/>
              </a:rPr>
              <a:t>e</a:t>
            </a:r>
            <a:r>
              <a:rPr dirty="0">
                <a:latin typeface="Arial"/>
                <a:cs typeface="Arial"/>
              </a:rPr>
              <a:t>ar. In</a:t>
            </a:r>
            <a:r>
              <a:rPr spc="-10" dirty="0">
                <a:latin typeface="Arial"/>
                <a:cs typeface="Arial"/>
              </a:rPr>
              <a:t> </a:t>
            </a:r>
            <a:r>
              <a:rPr spc="5" dirty="0">
                <a:latin typeface="Arial"/>
                <a:cs typeface="Arial"/>
              </a:rPr>
              <a:t>c</a:t>
            </a:r>
            <a:r>
              <a:rPr spc="-10" dirty="0">
                <a:latin typeface="Arial"/>
                <a:cs typeface="Arial"/>
              </a:rPr>
              <a:t>o</a:t>
            </a:r>
            <a:r>
              <a:rPr spc="5" dirty="0">
                <a:latin typeface="Arial"/>
                <a:cs typeface="Arial"/>
              </a:rPr>
              <a:t>m</a:t>
            </a:r>
            <a:r>
              <a:rPr dirty="0">
                <a:latin typeface="Arial"/>
                <a:cs typeface="Arial"/>
              </a:rPr>
              <a:t>p</a:t>
            </a:r>
            <a:r>
              <a:rPr spc="-10" dirty="0">
                <a:latin typeface="Arial"/>
                <a:cs typeface="Arial"/>
              </a:rPr>
              <a:t>u</a:t>
            </a:r>
            <a:r>
              <a:rPr dirty="0">
                <a:latin typeface="Arial"/>
                <a:cs typeface="Arial"/>
              </a:rPr>
              <a:t>t</a:t>
            </a:r>
            <a:r>
              <a:rPr spc="5" dirty="0">
                <a:latin typeface="Arial"/>
                <a:cs typeface="Arial"/>
              </a:rPr>
              <a:t>i</a:t>
            </a:r>
            <a:r>
              <a:rPr dirty="0">
                <a:latin typeface="Arial"/>
                <a:cs typeface="Arial"/>
              </a:rPr>
              <a:t>ng</a:t>
            </a:r>
            <a:r>
              <a:rPr spc="-10" dirty="0">
                <a:latin typeface="Arial"/>
                <a:cs typeface="Arial"/>
              </a:rPr>
              <a:t> </a:t>
            </a:r>
            <a:r>
              <a:rPr dirty="0">
                <a:latin typeface="Arial"/>
                <a:cs typeface="Arial"/>
              </a:rPr>
              <a:t>the</a:t>
            </a:r>
            <a:r>
              <a:rPr spc="-20" dirty="0">
                <a:latin typeface="Arial"/>
                <a:cs typeface="Arial"/>
              </a:rPr>
              <a:t> </a:t>
            </a:r>
            <a:r>
              <a:rPr dirty="0">
                <a:latin typeface="Arial"/>
                <a:cs typeface="Arial"/>
              </a:rPr>
              <a:t>rat</a:t>
            </a:r>
            <a:r>
              <a:rPr spc="5" dirty="0">
                <a:latin typeface="Arial"/>
                <a:cs typeface="Arial"/>
              </a:rPr>
              <a:t>i</a:t>
            </a:r>
            <a:r>
              <a:rPr dirty="0">
                <a:latin typeface="Arial"/>
                <a:cs typeface="Arial"/>
              </a:rPr>
              <a:t>ng</a:t>
            </a:r>
            <a:r>
              <a:rPr spc="-10" dirty="0">
                <a:latin typeface="Arial"/>
                <a:cs typeface="Arial"/>
              </a:rPr>
              <a:t> </a:t>
            </a:r>
            <a:r>
              <a:rPr dirty="0">
                <a:latin typeface="Arial"/>
                <a:cs typeface="Arial"/>
              </a:rPr>
              <a:t>for Qu</a:t>
            </a:r>
            <a:r>
              <a:rPr spc="-10" dirty="0">
                <a:latin typeface="Arial"/>
                <a:cs typeface="Arial"/>
              </a:rPr>
              <a:t>a</a:t>
            </a:r>
            <a:r>
              <a:rPr dirty="0">
                <a:latin typeface="Arial"/>
                <a:cs typeface="Arial"/>
              </a:rPr>
              <a:t>li</a:t>
            </a:r>
            <a:r>
              <a:rPr spc="-10" dirty="0">
                <a:latin typeface="Arial"/>
                <a:cs typeface="Arial"/>
              </a:rPr>
              <a:t>t</a:t>
            </a:r>
            <a:r>
              <a:rPr spc="5" dirty="0">
                <a:latin typeface="Arial"/>
                <a:cs typeface="Arial"/>
              </a:rPr>
              <a:t>y</a:t>
            </a:r>
            <a:r>
              <a:rPr dirty="0">
                <a:latin typeface="Arial"/>
                <a:cs typeface="Arial"/>
              </a:rPr>
              <a:t>,</a:t>
            </a:r>
            <a:r>
              <a:rPr spc="-10" dirty="0">
                <a:latin typeface="Arial"/>
                <a:cs typeface="Arial"/>
              </a:rPr>
              <a:t> </a:t>
            </a:r>
            <a:r>
              <a:rPr spc="5" dirty="0">
                <a:latin typeface="Arial"/>
                <a:cs typeface="Arial"/>
              </a:rPr>
              <a:t>c</a:t>
            </a:r>
            <a:r>
              <a:rPr dirty="0">
                <a:latin typeface="Arial"/>
                <a:cs typeface="Arial"/>
              </a:rPr>
              <a:t>a</a:t>
            </a:r>
            <a:r>
              <a:rPr spc="-10" dirty="0">
                <a:latin typeface="Arial"/>
                <a:cs typeface="Arial"/>
              </a:rPr>
              <a:t>l</a:t>
            </a:r>
            <a:r>
              <a:rPr spc="5" dirty="0">
                <a:latin typeface="Arial"/>
                <a:cs typeface="Arial"/>
              </a:rPr>
              <a:t>c</a:t>
            </a:r>
            <a:r>
              <a:rPr dirty="0">
                <a:latin typeface="Arial"/>
                <a:cs typeface="Arial"/>
              </a:rPr>
              <a:t>u</a:t>
            </a:r>
            <a:r>
              <a:rPr spc="-10" dirty="0">
                <a:latin typeface="Arial"/>
                <a:cs typeface="Arial"/>
              </a:rPr>
              <a:t>l</a:t>
            </a:r>
            <a:r>
              <a:rPr dirty="0">
                <a:latin typeface="Arial"/>
                <a:cs typeface="Arial"/>
              </a:rPr>
              <a:t>ate </a:t>
            </a:r>
            <a:r>
              <a:rPr spc="-10" dirty="0">
                <a:latin typeface="Arial"/>
                <a:cs typeface="Arial"/>
              </a:rPr>
              <a:t>t</a:t>
            </a:r>
            <a:r>
              <a:rPr spc="55" dirty="0">
                <a:latin typeface="Arial"/>
                <a:cs typeface="Arial"/>
              </a:rPr>
              <a:t>h</a:t>
            </a:r>
            <a:r>
              <a:rPr dirty="0">
                <a:latin typeface="Arial"/>
                <a:cs typeface="Arial"/>
              </a:rPr>
              <a:t>e</a:t>
            </a:r>
            <a:r>
              <a:rPr spc="-10" dirty="0">
                <a:latin typeface="Arial"/>
                <a:cs typeface="Arial"/>
              </a:rPr>
              <a:t> </a:t>
            </a:r>
            <a:r>
              <a:rPr dirty="0">
                <a:latin typeface="Arial"/>
                <a:cs typeface="Arial"/>
              </a:rPr>
              <a:t>a</a:t>
            </a:r>
            <a:r>
              <a:rPr spc="5" dirty="0">
                <a:latin typeface="Arial"/>
                <a:cs typeface="Arial"/>
              </a:rPr>
              <a:t>v</a:t>
            </a:r>
            <a:r>
              <a:rPr dirty="0">
                <a:latin typeface="Arial"/>
                <a:cs typeface="Arial"/>
              </a:rPr>
              <a:t>e</a:t>
            </a:r>
            <a:r>
              <a:rPr spc="-15" dirty="0">
                <a:latin typeface="Arial"/>
                <a:cs typeface="Arial"/>
              </a:rPr>
              <a:t>r</a:t>
            </a:r>
            <a:r>
              <a:rPr dirty="0">
                <a:latin typeface="Arial"/>
                <a:cs typeface="Arial"/>
              </a:rPr>
              <a:t>age </a:t>
            </a:r>
            <a:r>
              <a:rPr spc="-10" dirty="0">
                <a:latin typeface="Arial"/>
                <a:cs typeface="Arial"/>
              </a:rPr>
              <a:t>r</a:t>
            </a:r>
            <a:r>
              <a:rPr dirty="0">
                <a:latin typeface="Arial"/>
                <a:cs typeface="Arial"/>
              </a:rPr>
              <a:t>at</a:t>
            </a:r>
            <a:r>
              <a:rPr spc="5" dirty="0">
                <a:latin typeface="Arial"/>
                <a:cs typeface="Arial"/>
              </a:rPr>
              <a:t>i</a:t>
            </a:r>
            <a:r>
              <a:rPr spc="-10" dirty="0">
                <a:latin typeface="Arial"/>
                <a:cs typeface="Arial"/>
              </a:rPr>
              <a:t>n</a:t>
            </a:r>
            <a:r>
              <a:rPr dirty="0">
                <a:latin typeface="Arial"/>
                <a:cs typeface="Arial"/>
              </a:rPr>
              <a:t>g of</a:t>
            </a:r>
            <a:r>
              <a:rPr spc="-10" dirty="0">
                <a:latin typeface="Arial"/>
                <a:cs typeface="Arial"/>
              </a:rPr>
              <a:t> </a:t>
            </a:r>
            <a:r>
              <a:rPr dirty="0">
                <a:latin typeface="Arial"/>
                <a:cs typeface="Arial"/>
              </a:rPr>
              <a:t>the t</a:t>
            </a:r>
            <a:r>
              <a:rPr spc="-15" dirty="0">
                <a:latin typeface="Arial"/>
                <a:cs typeface="Arial"/>
              </a:rPr>
              <a:t>w</a:t>
            </a:r>
            <a:r>
              <a:rPr dirty="0">
                <a:latin typeface="Arial"/>
                <a:cs typeface="Arial"/>
              </a:rPr>
              <a:t>o </a:t>
            </a:r>
            <a:r>
              <a:rPr spc="5" dirty="0">
                <a:latin typeface="Arial"/>
                <a:cs typeface="Arial"/>
              </a:rPr>
              <a:t>M</a:t>
            </a:r>
            <a:r>
              <a:rPr spc="-20" dirty="0">
                <a:latin typeface="Arial"/>
                <a:cs typeface="Arial"/>
              </a:rPr>
              <a:t>O</a:t>
            </a:r>
            <a:r>
              <a:rPr dirty="0">
                <a:latin typeface="Arial"/>
                <a:cs typeface="Arial"/>
              </a:rPr>
              <a:t>V and </a:t>
            </a:r>
            <a:r>
              <a:rPr spc="-10" dirty="0">
                <a:latin typeface="Arial"/>
                <a:cs typeface="Arial"/>
              </a:rPr>
              <a:t>f</a:t>
            </a:r>
            <a:r>
              <a:rPr dirty="0">
                <a:latin typeface="Arial"/>
                <a:cs typeface="Arial"/>
              </a:rPr>
              <a:t>ind</a:t>
            </a:r>
            <a:r>
              <a:rPr spc="-10" dirty="0">
                <a:latin typeface="Arial"/>
                <a:cs typeface="Arial"/>
              </a:rPr>
              <a:t> </a:t>
            </a:r>
            <a:r>
              <a:rPr dirty="0">
                <a:latin typeface="Arial"/>
                <a:cs typeface="Arial"/>
              </a:rPr>
              <a:t>the t</a:t>
            </a:r>
            <a:r>
              <a:rPr spc="-15" dirty="0">
                <a:latin typeface="Arial"/>
                <a:cs typeface="Arial"/>
              </a:rPr>
              <a:t>r</a:t>
            </a:r>
            <a:r>
              <a:rPr dirty="0">
                <a:latin typeface="Arial"/>
                <a:cs typeface="Arial"/>
              </a:rPr>
              <a:t>a</a:t>
            </a:r>
            <a:r>
              <a:rPr spc="-10" dirty="0">
                <a:latin typeface="Arial"/>
                <a:cs typeface="Arial"/>
              </a:rPr>
              <a:t>n</a:t>
            </a:r>
            <a:r>
              <a:rPr spc="5" dirty="0">
                <a:latin typeface="Arial"/>
                <a:cs typeface="Arial"/>
              </a:rPr>
              <a:t>sm</a:t>
            </a:r>
            <a:r>
              <a:rPr dirty="0">
                <a:latin typeface="Arial"/>
                <a:cs typeface="Arial"/>
              </a:rPr>
              <a:t>u</a:t>
            </a:r>
            <a:r>
              <a:rPr spc="-10" dirty="0">
                <a:latin typeface="Arial"/>
                <a:cs typeface="Arial"/>
              </a:rPr>
              <a:t>t</a:t>
            </a:r>
            <a:r>
              <a:rPr dirty="0">
                <a:latin typeface="Arial"/>
                <a:cs typeface="Arial"/>
              </a:rPr>
              <a:t>ed R</a:t>
            </a:r>
            <a:r>
              <a:rPr spc="-15" dirty="0">
                <a:latin typeface="Arial"/>
                <a:cs typeface="Arial"/>
              </a:rPr>
              <a:t>P</a:t>
            </a:r>
            <a:r>
              <a:rPr spc="5" dirty="0">
                <a:latin typeface="Arial"/>
                <a:cs typeface="Arial"/>
              </a:rPr>
              <a:t>M</a:t>
            </a:r>
            <a:r>
              <a:rPr dirty="0">
                <a:latin typeface="Arial"/>
                <a:cs typeface="Arial"/>
              </a:rPr>
              <a:t>S rat</a:t>
            </a:r>
            <a:r>
              <a:rPr spc="-10" dirty="0">
                <a:latin typeface="Arial"/>
                <a:cs typeface="Arial"/>
              </a:rPr>
              <a:t>i</a:t>
            </a:r>
            <a:r>
              <a:rPr dirty="0">
                <a:latin typeface="Arial"/>
                <a:cs typeface="Arial"/>
              </a:rPr>
              <a:t>ng.</a:t>
            </a:r>
          </a:p>
          <a:p>
            <a:pPr marL="12700"/>
            <a:r>
              <a:rPr b="1" dirty="0">
                <a:latin typeface="Arial"/>
                <a:cs typeface="Arial"/>
              </a:rPr>
              <a:t>See s</a:t>
            </a:r>
            <a:r>
              <a:rPr b="1" spc="-10" dirty="0">
                <a:latin typeface="Arial"/>
                <a:cs typeface="Arial"/>
              </a:rPr>
              <a:t>a</a:t>
            </a:r>
            <a:r>
              <a:rPr b="1" dirty="0">
                <a:latin typeface="Arial"/>
                <a:cs typeface="Arial"/>
              </a:rPr>
              <a:t>mple</a:t>
            </a:r>
            <a:r>
              <a:rPr b="1" spc="-10" dirty="0">
                <a:latin typeface="Arial"/>
                <a:cs typeface="Arial"/>
              </a:rPr>
              <a:t> </a:t>
            </a:r>
            <a:r>
              <a:rPr b="1" dirty="0">
                <a:latin typeface="Arial"/>
                <a:cs typeface="Arial"/>
              </a:rPr>
              <a:t>co</a:t>
            </a:r>
            <a:r>
              <a:rPr b="1" spc="5" dirty="0">
                <a:latin typeface="Arial"/>
                <a:cs typeface="Arial"/>
              </a:rPr>
              <a:t>m</a:t>
            </a:r>
            <a:r>
              <a:rPr b="1" spc="-10" dirty="0">
                <a:latin typeface="Arial"/>
                <a:cs typeface="Arial"/>
              </a:rPr>
              <a:t>p</a:t>
            </a:r>
            <a:r>
              <a:rPr b="1" dirty="0">
                <a:latin typeface="Arial"/>
                <a:cs typeface="Arial"/>
              </a:rPr>
              <a:t>ut</a:t>
            </a:r>
            <a:r>
              <a:rPr b="1" spc="5" dirty="0">
                <a:latin typeface="Arial"/>
                <a:cs typeface="Arial"/>
              </a:rPr>
              <a:t>a</a:t>
            </a:r>
            <a:r>
              <a:rPr b="1" dirty="0">
                <a:latin typeface="Arial"/>
                <a:cs typeface="Arial"/>
              </a:rPr>
              <a:t>tion</a:t>
            </a:r>
            <a:r>
              <a:rPr b="1" spc="-10" dirty="0">
                <a:latin typeface="Arial"/>
                <a:cs typeface="Arial"/>
              </a:rPr>
              <a:t> </a:t>
            </a:r>
            <a:r>
              <a:rPr b="1" dirty="0">
                <a:latin typeface="Arial"/>
                <a:cs typeface="Arial"/>
              </a:rPr>
              <a:t>be</a:t>
            </a:r>
            <a:r>
              <a:rPr b="1" spc="-10" dirty="0">
                <a:latin typeface="Arial"/>
                <a:cs typeface="Arial"/>
              </a:rPr>
              <a:t>l</a:t>
            </a:r>
            <a:r>
              <a:rPr b="1" dirty="0">
                <a:latin typeface="Arial"/>
                <a:cs typeface="Arial"/>
              </a:rPr>
              <a:t>o</a:t>
            </a:r>
            <a:r>
              <a:rPr b="1" spc="5" dirty="0">
                <a:latin typeface="Arial"/>
                <a:cs typeface="Arial"/>
              </a:rPr>
              <a:t>w</a:t>
            </a:r>
            <a:r>
              <a:rPr b="1" dirty="0">
                <a:latin typeface="Arial"/>
                <a:cs typeface="Arial"/>
              </a:rPr>
              <a:t>:</a:t>
            </a:r>
            <a:endParaRPr dirty="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3912236612"/>
              </p:ext>
            </p:extLst>
          </p:nvPr>
        </p:nvGraphicFramePr>
        <p:xfrm>
          <a:off x="775369" y="1924050"/>
          <a:ext cx="17665502" cy="6011673"/>
        </p:xfrm>
        <a:graphic>
          <a:graphicData uri="http://schemas.openxmlformats.org/drawingml/2006/table">
            <a:tbl>
              <a:tblPr firstRow="1" bandRow="1">
                <a:tableStyleId>{2D5ABB26-0587-4C30-8999-92F81FD0307C}</a:tableStyleId>
              </a:tblPr>
              <a:tblGrid>
                <a:gridCol w="5143734">
                  <a:extLst>
                    <a:ext uri="{9D8B030D-6E8A-4147-A177-3AD203B41FA5}">
                      <a16:colId xmlns:a16="http://schemas.microsoft.com/office/drawing/2014/main" val="20001"/>
                    </a:ext>
                  </a:extLst>
                </a:gridCol>
                <a:gridCol w="30170">
                  <a:extLst>
                    <a:ext uri="{9D8B030D-6E8A-4147-A177-3AD203B41FA5}">
                      <a16:colId xmlns:a16="http://schemas.microsoft.com/office/drawing/2014/main" val="20002"/>
                    </a:ext>
                  </a:extLst>
                </a:gridCol>
                <a:gridCol w="2945989">
                  <a:extLst>
                    <a:ext uri="{9D8B030D-6E8A-4147-A177-3AD203B41FA5}">
                      <a16:colId xmlns:a16="http://schemas.microsoft.com/office/drawing/2014/main" val="20003"/>
                    </a:ext>
                  </a:extLst>
                </a:gridCol>
                <a:gridCol w="2386869">
                  <a:extLst>
                    <a:ext uri="{9D8B030D-6E8A-4147-A177-3AD203B41FA5}">
                      <a16:colId xmlns:a16="http://schemas.microsoft.com/office/drawing/2014/main" val="20004"/>
                    </a:ext>
                  </a:extLst>
                </a:gridCol>
                <a:gridCol w="2384466">
                  <a:extLst>
                    <a:ext uri="{9D8B030D-6E8A-4147-A177-3AD203B41FA5}">
                      <a16:colId xmlns:a16="http://schemas.microsoft.com/office/drawing/2014/main" val="20005"/>
                    </a:ext>
                  </a:extLst>
                </a:gridCol>
                <a:gridCol w="2386870">
                  <a:extLst>
                    <a:ext uri="{9D8B030D-6E8A-4147-A177-3AD203B41FA5}">
                      <a16:colId xmlns:a16="http://schemas.microsoft.com/office/drawing/2014/main" val="20006"/>
                    </a:ext>
                  </a:extLst>
                </a:gridCol>
                <a:gridCol w="2387404">
                  <a:extLst>
                    <a:ext uri="{9D8B030D-6E8A-4147-A177-3AD203B41FA5}">
                      <a16:colId xmlns:a16="http://schemas.microsoft.com/office/drawing/2014/main" val="20007"/>
                    </a:ext>
                  </a:extLst>
                </a:gridCol>
              </a:tblGrid>
              <a:tr h="676423">
                <a:tc rowSpan="2">
                  <a:txBody>
                    <a:bodyPr/>
                    <a:lstStyle/>
                    <a:p>
                      <a:pPr marL="118110">
                        <a:lnSpc>
                          <a:spcPct val="100000"/>
                        </a:lnSpc>
                      </a:pPr>
                      <a:r>
                        <a:rPr sz="2000" b="1" dirty="0">
                          <a:latin typeface="Arial"/>
                          <a:cs typeface="Arial"/>
                        </a:rPr>
                        <a:t>M</a:t>
                      </a:r>
                      <a:r>
                        <a:rPr sz="2000" b="1" spc="-5" dirty="0">
                          <a:latin typeface="Arial"/>
                          <a:cs typeface="Arial"/>
                        </a:rPr>
                        <a:t>E</a:t>
                      </a:r>
                      <a:r>
                        <a:rPr sz="2000" b="1" spc="5" dirty="0">
                          <a:latin typeface="Arial"/>
                          <a:cs typeface="Arial"/>
                        </a:rPr>
                        <a:t>A</a:t>
                      </a:r>
                      <a:r>
                        <a:rPr sz="2000" b="1" spc="-10" dirty="0">
                          <a:latin typeface="Arial"/>
                          <a:cs typeface="Arial"/>
                        </a:rPr>
                        <a:t>N</a:t>
                      </a:r>
                      <a:r>
                        <a:rPr sz="2000" b="1" spc="0" dirty="0">
                          <a:latin typeface="Arial"/>
                          <a:cs typeface="Arial"/>
                        </a:rPr>
                        <a:t>S</a:t>
                      </a:r>
                      <a:r>
                        <a:rPr sz="2000" b="1" spc="-10" dirty="0">
                          <a:latin typeface="Arial"/>
                          <a:cs typeface="Arial"/>
                        </a:rPr>
                        <a:t> </a:t>
                      </a:r>
                      <a:r>
                        <a:rPr sz="2000" b="1" spc="0" dirty="0">
                          <a:latin typeface="Arial"/>
                          <a:cs typeface="Arial"/>
                        </a:rPr>
                        <a:t>OF</a:t>
                      </a:r>
                      <a:r>
                        <a:rPr sz="2000" b="1" spc="-10" dirty="0">
                          <a:latin typeface="Arial"/>
                          <a:cs typeface="Arial"/>
                        </a:rPr>
                        <a:t> </a:t>
                      </a:r>
                      <a:r>
                        <a:rPr sz="2000" b="1" spc="-5" dirty="0">
                          <a:latin typeface="Arial"/>
                          <a:cs typeface="Arial"/>
                        </a:rPr>
                        <a:t>VE</a:t>
                      </a:r>
                      <a:r>
                        <a:rPr sz="2000" b="1" spc="-10" dirty="0">
                          <a:latin typeface="Arial"/>
                          <a:cs typeface="Arial"/>
                        </a:rPr>
                        <a:t>R</a:t>
                      </a:r>
                      <a:r>
                        <a:rPr sz="2000" b="1" spc="0" dirty="0">
                          <a:latin typeface="Arial"/>
                          <a:cs typeface="Arial"/>
                        </a:rPr>
                        <a:t>IFI</a:t>
                      </a:r>
                      <a:r>
                        <a:rPr sz="2000" b="1" spc="-15" dirty="0">
                          <a:latin typeface="Arial"/>
                          <a:cs typeface="Arial"/>
                        </a:rPr>
                        <a:t>C</a:t>
                      </a:r>
                      <a:r>
                        <a:rPr sz="2000" b="1" spc="-10" dirty="0">
                          <a:latin typeface="Arial"/>
                          <a:cs typeface="Arial"/>
                        </a:rPr>
                        <a:t>A</a:t>
                      </a:r>
                      <a:r>
                        <a:rPr sz="2000" b="1" spc="5" dirty="0">
                          <a:latin typeface="Arial"/>
                          <a:cs typeface="Arial"/>
                        </a:rPr>
                        <a:t>T</a:t>
                      </a:r>
                      <a:r>
                        <a:rPr sz="2000" b="1" spc="-10" dirty="0">
                          <a:latin typeface="Arial"/>
                          <a:cs typeface="Arial"/>
                        </a:rPr>
                        <a:t>I</a:t>
                      </a:r>
                      <a:r>
                        <a:rPr sz="2000" b="1" spc="0" dirty="0">
                          <a:latin typeface="Arial"/>
                          <a:cs typeface="Arial"/>
                        </a:rPr>
                        <a:t>ON</a:t>
                      </a: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rgbClr val="BCD6ED"/>
                    </a:solidFill>
                  </a:tcPr>
                </a:tc>
                <a:tc gridSpan="6">
                  <a:txBody>
                    <a:bodyPr/>
                    <a:lstStyle/>
                    <a:p>
                      <a:pPr marL="635" algn="ctr">
                        <a:lnSpc>
                          <a:spcPct val="100000"/>
                        </a:lnSpc>
                      </a:pPr>
                      <a:r>
                        <a:rPr sz="2000" b="1" spc="-5" dirty="0">
                          <a:latin typeface="Arial"/>
                          <a:cs typeface="Arial"/>
                        </a:rPr>
                        <a:t>PE</a:t>
                      </a:r>
                      <a:r>
                        <a:rPr sz="2000" b="1" spc="-10" dirty="0">
                          <a:latin typeface="Arial"/>
                          <a:cs typeface="Arial"/>
                        </a:rPr>
                        <a:t>R</a:t>
                      </a:r>
                      <a:r>
                        <a:rPr sz="2000" b="1" spc="0" dirty="0">
                          <a:latin typeface="Arial"/>
                          <a:cs typeface="Arial"/>
                        </a:rPr>
                        <a:t>FORM</a:t>
                      </a:r>
                      <a:r>
                        <a:rPr sz="2000" b="1" spc="5" dirty="0">
                          <a:latin typeface="Arial"/>
                          <a:cs typeface="Arial"/>
                        </a:rPr>
                        <a:t>A</a:t>
                      </a:r>
                      <a:r>
                        <a:rPr sz="2000" b="1" spc="-10" dirty="0">
                          <a:latin typeface="Arial"/>
                          <a:cs typeface="Arial"/>
                        </a:rPr>
                        <a:t>NC</a:t>
                      </a:r>
                      <a:r>
                        <a:rPr sz="2000" b="1" spc="0" dirty="0">
                          <a:latin typeface="Arial"/>
                          <a:cs typeface="Arial"/>
                        </a:rPr>
                        <a:t>E</a:t>
                      </a:r>
                      <a:r>
                        <a:rPr sz="2000" b="1" spc="-10" dirty="0">
                          <a:latin typeface="Arial"/>
                          <a:cs typeface="Arial"/>
                        </a:rPr>
                        <a:t> </a:t>
                      </a:r>
                      <a:r>
                        <a:rPr sz="2000" b="1" spc="0" dirty="0">
                          <a:latin typeface="Arial"/>
                          <a:cs typeface="Arial"/>
                        </a:rPr>
                        <a:t>I</a:t>
                      </a:r>
                      <a:r>
                        <a:rPr sz="2000" b="1" spc="-10" dirty="0">
                          <a:latin typeface="Arial"/>
                          <a:cs typeface="Arial"/>
                        </a:rPr>
                        <a:t>ND</a:t>
                      </a:r>
                      <a:r>
                        <a:rPr sz="2000" b="1" spc="0" dirty="0">
                          <a:latin typeface="Arial"/>
                          <a:cs typeface="Arial"/>
                        </a:rPr>
                        <a:t>I</a:t>
                      </a:r>
                      <a:r>
                        <a:rPr sz="2000" b="1" spc="-20" dirty="0">
                          <a:latin typeface="Arial"/>
                          <a:cs typeface="Arial"/>
                        </a:rPr>
                        <a:t>C</a:t>
                      </a:r>
                      <a:r>
                        <a:rPr sz="2000" b="1" spc="-10" dirty="0">
                          <a:latin typeface="Arial"/>
                          <a:cs typeface="Arial"/>
                        </a:rPr>
                        <a:t>A</a:t>
                      </a:r>
                      <a:r>
                        <a:rPr sz="2000" b="1" spc="5" dirty="0">
                          <a:latin typeface="Arial"/>
                          <a:cs typeface="Arial"/>
                        </a:rPr>
                        <a:t>T</a:t>
                      </a:r>
                      <a:r>
                        <a:rPr sz="2000" b="1" spc="0" dirty="0">
                          <a:latin typeface="Arial"/>
                          <a:cs typeface="Arial"/>
                        </a:rPr>
                        <a:t>OR</a:t>
                      </a:r>
                      <a:endParaRPr sz="20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702290">
                <a:tc vMerge="1">
                  <a:txBody>
                    <a:bodyPr/>
                    <a:lstStyle/>
                    <a:p>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L="212725">
                        <a:lnSpc>
                          <a:spcPct val="100000"/>
                        </a:lnSpc>
                      </a:pPr>
                      <a:endParaRPr sz="2000" dirty="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L="477520" marR="149860" indent="-326390">
                        <a:lnSpc>
                          <a:spcPct val="100000"/>
                        </a:lnSpc>
                      </a:pPr>
                      <a:r>
                        <a:rPr sz="2000" b="1" dirty="0">
                          <a:latin typeface="Arial"/>
                          <a:cs typeface="Arial"/>
                        </a:rPr>
                        <a:t>Out</a:t>
                      </a:r>
                      <a:r>
                        <a:rPr sz="2000" b="1" spc="-15" dirty="0">
                          <a:latin typeface="Arial"/>
                          <a:cs typeface="Arial"/>
                        </a:rPr>
                        <a:t>s</a:t>
                      </a:r>
                      <a:r>
                        <a:rPr sz="2000" b="1" spc="0" dirty="0">
                          <a:latin typeface="Arial"/>
                          <a:cs typeface="Arial"/>
                        </a:rPr>
                        <a:t>ta</a:t>
                      </a:r>
                      <a:r>
                        <a:rPr sz="2000" b="1" spc="-5" dirty="0">
                          <a:latin typeface="Arial"/>
                          <a:cs typeface="Arial"/>
                        </a:rPr>
                        <a:t>n</a:t>
                      </a:r>
                      <a:r>
                        <a:rPr sz="2000" b="1" spc="0" dirty="0">
                          <a:latin typeface="Arial"/>
                          <a:cs typeface="Arial"/>
                        </a:rPr>
                        <a:t>ding (5)</a:t>
                      </a:r>
                      <a:endParaRPr sz="20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L="163830" marR="161925" indent="-1905" algn="ctr">
                        <a:lnSpc>
                          <a:spcPct val="100000"/>
                        </a:lnSpc>
                      </a:pPr>
                      <a:r>
                        <a:rPr sz="2000" b="1" spc="-5" dirty="0">
                          <a:latin typeface="Arial"/>
                          <a:cs typeface="Arial"/>
                        </a:rPr>
                        <a:t>V</a:t>
                      </a:r>
                      <a:r>
                        <a:rPr sz="2000" b="1" spc="0" dirty="0">
                          <a:latin typeface="Arial"/>
                          <a:cs typeface="Arial"/>
                        </a:rPr>
                        <a:t>ery </a:t>
                      </a:r>
                      <a:r>
                        <a:rPr sz="2000" b="1" spc="-5" dirty="0">
                          <a:latin typeface="Arial"/>
                          <a:cs typeface="Arial"/>
                        </a:rPr>
                        <a:t>S</a:t>
                      </a:r>
                      <a:r>
                        <a:rPr sz="2000" b="1" spc="0" dirty="0">
                          <a:latin typeface="Arial"/>
                          <a:cs typeface="Arial"/>
                        </a:rPr>
                        <a:t>at</a:t>
                      </a:r>
                      <a:r>
                        <a:rPr sz="2000" b="1" spc="5" dirty="0">
                          <a:latin typeface="Arial"/>
                          <a:cs typeface="Arial"/>
                        </a:rPr>
                        <a:t>i</a:t>
                      </a:r>
                      <a:r>
                        <a:rPr sz="2000" b="1" spc="0" dirty="0">
                          <a:latin typeface="Arial"/>
                          <a:cs typeface="Arial"/>
                        </a:rPr>
                        <a:t>sfa</a:t>
                      </a:r>
                      <a:r>
                        <a:rPr sz="2000" b="1" spc="-15" dirty="0">
                          <a:latin typeface="Arial"/>
                          <a:cs typeface="Arial"/>
                        </a:rPr>
                        <a:t>c</a:t>
                      </a:r>
                      <a:r>
                        <a:rPr sz="2000" b="1" spc="0" dirty="0">
                          <a:latin typeface="Arial"/>
                          <a:cs typeface="Arial"/>
                        </a:rPr>
                        <a:t>tory (4)</a:t>
                      </a:r>
                      <a:endParaRPr sz="20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L="477520" marR="161290" indent="-314325">
                        <a:lnSpc>
                          <a:spcPct val="100000"/>
                        </a:lnSpc>
                      </a:pPr>
                      <a:r>
                        <a:rPr sz="2000" b="1" spc="-5" dirty="0">
                          <a:latin typeface="Arial"/>
                          <a:cs typeface="Arial"/>
                        </a:rPr>
                        <a:t>S</a:t>
                      </a:r>
                      <a:r>
                        <a:rPr sz="2000" b="1" spc="0" dirty="0">
                          <a:latin typeface="Arial"/>
                          <a:cs typeface="Arial"/>
                        </a:rPr>
                        <a:t>at</a:t>
                      </a:r>
                      <a:r>
                        <a:rPr sz="2000" b="1" spc="5" dirty="0">
                          <a:latin typeface="Arial"/>
                          <a:cs typeface="Arial"/>
                        </a:rPr>
                        <a:t>i</a:t>
                      </a:r>
                      <a:r>
                        <a:rPr sz="2000" b="1" spc="0" dirty="0">
                          <a:latin typeface="Arial"/>
                          <a:cs typeface="Arial"/>
                        </a:rPr>
                        <a:t>sfa</a:t>
                      </a:r>
                      <a:r>
                        <a:rPr sz="2000" b="1" spc="-15" dirty="0">
                          <a:latin typeface="Arial"/>
                          <a:cs typeface="Arial"/>
                        </a:rPr>
                        <a:t>c</a:t>
                      </a:r>
                      <a:r>
                        <a:rPr sz="2000" b="1" spc="0" dirty="0">
                          <a:latin typeface="Arial"/>
                          <a:cs typeface="Arial"/>
                        </a:rPr>
                        <a:t>tory (3)</a:t>
                      </a:r>
                      <a:endParaRPr sz="20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L="477520" marR="76835" indent="-399415">
                        <a:lnSpc>
                          <a:spcPct val="100000"/>
                        </a:lnSpc>
                      </a:pPr>
                      <a:r>
                        <a:rPr sz="2000" b="1" spc="-10" dirty="0">
                          <a:latin typeface="Arial"/>
                          <a:cs typeface="Arial"/>
                        </a:rPr>
                        <a:t>U</a:t>
                      </a:r>
                      <a:r>
                        <a:rPr sz="2000" b="1" spc="0" dirty="0">
                          <a:latin typeface="Arial"/>
                          <a:cs typeface="Arial"/>
                        </a:rPr>
                        <a:t>n</a:t>
                      </a:r>
                      <a:r>
                        <a:rPr sz="2000" b="1" spc="-5" dirty="0">
                          <a:latin typeface="Arial"/>
                          <a:cs typeface="Arial"/>
                        </a:rPr>
                        <a:t>s</a:t>
                      </a:r>
                      <a:r>
                        <a:rPr sz="2000" b="1" spc="0" dirty="0">
                          <a:latin typeface="Arial"/>
                          <a:cs typeface="Arial"/>
                        </a:rPr>
                        <a:t>at</a:t>
                      </a:r>
                      <a:r>
                        <a:rPr sz="2000" b="1" spc="5" dirty="0">
                          <a:latin typeface="Arial"/>
                          <a:cs typeface="Arial"/>
                        </a:rPr>
                        <a:t>i</a:t>
                      </a:r>
                      <a:r>
                        <a:rPr sz="2000" b="1" spc="0" dirty="0">
                          <a:latin typeface="Arial"/>
                          <a:cs typeface="Arial"/>
                        </a:rPr>
                        <a:t>sfa</a:t>
                      </a:r>
                      <a:r>
                        <a:rPr sz="2000" b="1" spc="-15" dirty="0">
                          <a:latin typeface="Arial"/>
                          <a:cs typeface="Arial"/>
                        </a:rPr>
                        <a:t>c</a:t>
                      </a:r>
                      <a:r>
                        <a:rPr sz="2000" b="1" spc="0" dirty="0">
                          <a:latin typeface="Arial"/>
                          <a:cs typeface="Arial"/>
                        </a:rPr>
                        <a:t>tory (2)</a:t>
                      </a:r>
                      <a:endParaRPr sz="200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L="404495" marR="405130" algn="ctr">
                        <a:lnSpc>
                          <a:spcPct val="100000"/>
                        </a:lnSpc>
                      </a:pPr>
                      <a:r>
                        <a:rPr sz="2000" b="1" spc="-5" dirty="0">
                          <a:latin typeface="Arial"/>
                          <a:cs typeface="Arial"/>
                        </a:rPr>
                        <a:t>P</a:t>
                      </a:r>
                      <a:r>
                        <a:rPr sz="2000" b="1" spc="0" dirty="0">
                          <a:latin typeface="Arial"/>
                          <a:cs typeface="Arial"/>
                        </a:rPr>
                        <a:t>o</a:t>
                      </a:r>
                      <a:r>
                        <a:rPr sz="2000" b="1" spc="-10" dirty="0">
                          <a:latin typeface="Arial"/>
                          <a:cs typeface="Arial"/>
                        </a:rPr>
                        <a:t>o</a:t>
                      </a:r>
                      <a:r>
                        <a:rPr sz="2000" b="1" spc="0" dirty="0">
                          <a:latin typeface="Arial"/>
                          <a:cs typeface="Arial"/>
                        </a:rPr>
                        <a:t>r (1)</a:t>
                      </a:r>
                      <a:endParaRPr sz="20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BCD6ED"/>
                    </a:solidFill>
                  </a:tcPr>
                </a:tc>
                <a:extLst>
                  <a:ext uri="{0D108BD9-81ED-4DB2-BD59-A6C34878D82A}">
                    <a16:rowId xmlns:a16="http://schemas.microsoft.com/office/drawing/2014/main" val="10001"/>
                  </a:ext>
                </a:extLst>
              </a:tr>
              <a:tr h="4564887">
                <a:tc>
                  <a:txBody>
                    <a:bodyPr/>
                    <a:lstStyle/>
                    <a:p>
                      <a:pPr marL="64769" marR="89535">
                        <a:lnSpc>
                          <a:spcPct val="100000"/>
                        </a:lnSpc>
                      </a:pPr>
                      <a:r>
                        <a:rPr sz="1600" b="1" spc="-5" dirty="0">
                          <a:latin typeface="Arial"/>
                          <a:cs typeface="Arial"/>
                        </a:rPr>
                        <a:t>A</a:t>
                      </a:r>
                      <a:r>
                        <a:rPr sz="1600" b="1" spc="0" dirty="0">
                          <a:latin typeface="Arial"/>
                          <a:cs typeface="Arial"/>
                        </a:rPr>
                        <a:t>ny sup</a:t>
                      </a:r>
                      <a:r>
                        <a:rPr sz="1600" b="1" spc="-15" dirty="0">
                          <a:latin typeface="Arial"/>
                          <a:cs typeface="Arial"/>
                        </a:rPr>
                        <a:t>p</a:t>
                      </a:r>
                      <a:r>
                        <a:rPr sz="1600" b="1" spc="0" dirty="0">
                          <a:latin typeface="Arial"/>
                          <a:cs typeface="Arial"/>
                        </a:rPr>
                        <a:t>l</a:t>
                      </a:r>
                      <a:r>
                        <a:rPr sz="1600" b="1" spc="-5" dirty="0">
                          <a:latin typeface="Arial"/>
                          <a:cs typeface="Arial"/>
                        </a:rPr>
                        <a:t>e</a:t>
                      </a:r>
                      <a:r>
                        <a:rPr sz="1600" b="1" spc="0" dirty="0">
                          <a:latin typeface="Arial"/>
                          <a:cs typeface="Arial"/>
                        </a:rPr>
                        <a:t>m</a:t>
                      </a:r>
                      <a:r>
                        <a:rPr sz="1600" b="1" spc="-20" dirty="0">
                          <a:latin typeface="Arial"/>
                          <a:cs typeface="Arial"/>
                        </a:rPr>
                        <a:t>e</a:t>
                      </a:r>
                      <a:r>
                        <a:rPr sz="1600" b="1" spc="0" dirty="0">
                          <a:latin typeface="Arial"/>
                          <a:cs typeface="Arial"/>
                        </a:rPr>
                        <a:t>n</a:t>
                      </a:r>
                      <a:r>
                        <a:rPr sz="1600" b="1" spc="-5" dirty="0">
                          <a:latin typeface="Arial"/>
                          <a:cs typeface="Arial"/>
                        </a:rPr>
                        <a:t>ta</a:t>
                      </a:r>
                      <a:r>
                        <a:rPr sz="1600" b="1" spc="0" dirty="0">
                          <a:latin typeface="Arial"/>
                          <a:cs typeface="Arial"/>
                        </a:rPr>
                        <a:t>ry m</a:t>
                      </a:r>
                      <a:r>
                        <a:rPr sz="1600" b="1" spc="-5" dirty="0">
                          <a:latin typeface="Arial"/>
                          <a:cs typeface="Arial"/>
                        </a:rPr>
                        <a:t>ate</a:t>
                      </a:r>
                      <a:r>
                        <a:rPr sz="1600" b="1" spc="-15" dirty="0">
                          <a:latin typeface="Arial"/>
                          <a:cs typeface="Arial"/>
                        </a:rPr>
                        <a:t>r</a:t>
                      </a:r>
                      <a:r>
                        <a:rPr sz="1600" b="1" spc="0" dirty="0">
                          <a:latin typeface="Arial"/>
                          <a:cs typeface="Arial"/>
                        </a:rPr>
                        <a:t>i</a:t>
                      </a:r>
                      <a:r>
                        <a:rPr sz="1600" b="1" spc="-5" dirty="0">
                          <a:latin typeface="Arial"/>
                          <a:cs typeface="Arial"/>
                        </a:rPr>
                        <a:t>a</a:t>
                      </a:r>
                      <a:r>
                        <a:rPr sz="1600" b="1" spc="0" dirty="0">
                          <a:latin typeface="Arial"/>
                          <a:cs typeface="Arial"/>
                        </a:rPr>
                        <a:t>l</a:t>
                      </a:r>
                      <a:r>
                        <a:rPr sz="1600" b="1" spc="-5" dirty="0">
                          <a:latin typeface="Arial"/>
                          <a:cs typeface="Arial"/>
                        </a:rPr>
                        <a:t> (</a:t>
                      </a:r>
                      <a:r>
                        <a:rPr sz="1600" b="1" spc="0" dirty="0">
                          <a:latin typeface="Arial"/>
                          <a:cs typeface="Arial"/>
                        </a:rPr>
                        <a:t>in</a:t>
                      </a:r>
                      <a:r>
                        <a:rPr sz="1600" b="1" spc="-20" dirty="0">
                          <a:latin typeface="Arial"/>
                          <a:cs typeface="Arial"/>
                        </a:rPr>
                        <a:t> </a:t>
                      </a:r>
                      <a:r>
                        <a:rPr sz="1600" b="1" spc="0" dirty="0">
                          <a:latin typeface="Arial"/>
                          <a:cs typeface="Arial"/>
                        </a:rPr>
                        <a:t>print</a:t>
                      </a:r>
                      <a:r>
                        <a:rPr sz="1600" b="1" spc="-5" dirty="0">
                          <a:latin typeface="Arial"/>
                          <a:cs typeface="Arial"/>
                        </a:rPr>
                        <a:t> </a:t>
                      </a:r>
                      <a:r>
                        <a:rPr sz="1600" b="1" spc="0" dirty="0">
                          <a:latin typeface="Arial"/>
                          <a:cs typeface="Arial"/>
                        </a:rPr>
                        <a:t>/ di</a:t>
                      </a:r>
                      <a:r>
                        <a:rPr sz="1600" b="1" spc="-15" dirty="0">
                          <a:latin typeface="Arial"/>
                          <a:cs typeface="Arial"/>
                        </a:rPr>
                        <a:t>g</a:t>
                      </a:r>
                      <a:r>
                        <a:rPr sz="1600" b="1" spc="0" dirty="0">
                          <a:latin typeface="Arial"/>
                          <a:cs typeface="Arial"/>
                        </a:rPr>
                        <a:t>i</a:t>
                      </a:r>
                      <a:r>
                        <a:rPr sz="1600" b="1" spc="-5" dirty="0">
                          <a:latin typeface="Arial"/>
                          <a:cs typeface="Arial"/>
                        </a:rPr>
                        <a:t>ta</a:t>
                      </a:r>
                      <a:r>
                        <a:rPr sz="1600" b="1" spc="0" dirty="0">
                          <a:latin typeface="Arial"/>
                          <a:cs typeface="Arial"/>
                        </a:rPr>
                        <a:t>l</a:t>
                      </a:r>
                      <a:r>
                        <a:rPr sz="1600" b="1" spc="5" dirty="0">
                          <a:latin typeface="Arial"/>
                          <a:cs typeface="Arial"/>
                        </a:rPr>
                        <a:t> </a:t>
                      </a:r>
                      <a:r>
                        <a:rPr sz="1600" b="1" spc="-5" dirty="0">
                          <a:latin typeface="Arial"/>
                          <a:cs typeface="Arial"/>
                        </a:rPr>
                        <a:t>f</a:t>
                      </a:r>
                      <a:r>
                        <a:rPr sz="1600" b="1" spc="0" dirty="0">
                          <a:latin typeface="Arial"/>
                          <a:cs typeface="Arial"/>
                        </a:rPr>
                        <a:t>o</a:t>
                      </a:r>
                      <a:r>
                        <a:rPr sz="1600" b="1" spc="-15" dirty="0">
                          <a:latin typeface="Arial"/>
                          <a:cs typeface="Arial"/>
                        </a:rPr>
                        <a:t>r</a:t>
                      </a:r>
                      <a:r>
                        <a:rPr sz="1600" b="1" spc="0" dirty="0">
                          <a:latin typeface="Arial"/>
                          <a:cs typeface="Arial"/>
                        </a:rPr>
                        <a:t>m</a:t>
                      </a:r>
                      <a:r>
                        <a:rPr sz="1600" b="1" spc="-5" dirty="0">
                          <a:latin typeface="Arial"/>
                          <a:cs typeface="Arial"/>
                        </a:rPr>
                        <a:t>at</a:t>
                      </a:r>
                      <a:r>
                        <a:rPr sz="1600" b="1" spc="0" dirty="0">
                          <a:latin typeface="Arial"/>
                          <a:cs typeface="Arial"/>
                        </a:rPr>
                        <a:t>)</a:t>
                      </a:r>
                      <a:r>
                        <a:rPr sz="1600" b="1" spc="-15" dirty="0">
                          <a:latin typeface="Arial"/>
                          <a:cs typeface="Arial"/>
                        </a:rPr>
                        <a:t> </a:t>
                      </a:r>
                      <a:r>
                        <a:rPr sz="1600" b="1" spc="0" dirty="0">
                          <a:latin typeface="Arial"/>
                          <a:cs typeface="Arial"/>
                        </a:rPr>
                        <a:t>m</a:t>
                      </a:r>
                      <a:r>
                        <a:rPr sz="1600" b="1" spc="-5" dirty="0">
                          <a:latin typeface="Arial"/>
                          <a:cs typeface="Arial"/>
                        </a:rPr>
                        <a:t>a</a:t>
                      </a:r>
                      <a:r>
                        <a:rPr sz="1600" b="1" spc="0" dirty="0">
                          <a:latin typeface="Arial"/>
                          <a:cs typeface="Arial"/>
                        </a:rPr>
                        <a:t>de</a:t>
                      </a:r>
                      <a:r>
                        <a:rPr sz="1600" b="1" spc="-10" dirty="0">
                          <a:latin typeface="Arial"/>
                          <a:cs typeface="Arial"/>
                        </a:rPr>
                        <a:t> </a:t>
                      </a:r>
                      <a:r>
                        <a:rPr sz="1600" b="1" spc="0" dirty="0">
                          <a:latin typeface="Arial"/>
                          <a:cs typeface="Arial"/>
                        </a:rPr>
                        <a:t>by the</a:t>
                      </a:r>
                      <a:r>
                        <a:rPr sz="1600" b="1" spc="-15" dirty="0">
                          <a:latin typeface="Arial"/>
                          <a:cs typeface="Arial"/>
                        </a:rPr>
                        <a:t> </a:t>
                      </a:r>
                      <a:r>
                        <a:rPr sz="1600" b="1" spc="0" dirty="0">
                          <a:latin typeface="Arial"/>
                          <a:cs typeface="Arial"/>
                        </a:rPr>
                        <a:t>r</a:t>
                      </a:r>
                      <a:r>
                        <a:rPr sz="1600" b="1" spc="-5" dirty="0">
                          <a:latin typeface="Arial"/>
                          <a:cs typeface="Arial"/>
                        </a:rPr>
                        <a:t>ate</a:t>
                      </a:r>
                      <a:r>
                        <a:rPr sz="1600" b="1" spc="0" dirty="0">
                          <a:latin typeface="Arial"/>
                          <a:cs typeface="Arial"/>
                        </a:rPr>
                        <a:t>e* </a:t>
                      </a:r>
                      <a:r>
                        <a:rPr sz="1600" b="1" spc="-5" dirty="0">
                          <a:latin typeface="Arial"/>
                          <a:cs typeface="Arial"/>
                        </a:rPr>
                        <a:t>a</a:t>
                      </a:r>
                      <a:r>
                        <a:rPr sz="1600" b="1" spc="0" dirty="0">
                          <a:latin typeface="Arial"/>
                          <a:cs typeface="Arial"/>
                        </a:rPr>
                        <a:t>nd us</a:t>
                      </a:r>
                      <a:r>
                        <a:rPr sz="1600" b="1" spc="-10" dirty="0">
                          <a:latin typeface="Arial"/>
                          <a:cs typeface="Arial"/>
                        </a:rPr>
                        <a:t>e</a:t>
                      </a:r>
                      <a:r>
                        <a:rPr sz="1600" b="1" spc="0" dirty="0">
                          <a:latin typeface="Arial"/>
                          <a:cs typeface="Arial"/>
                        </a:rPr>
                        <a:t>d</a:t>
                      </a:r>
                      <a:r>
                        <a:rPr sz="1600" b="1" spc="5" dirty="0">
                          <a:latin typeface="Arial"/>
                          <a:cs typeface="Arial"/>
                        </a:rPr>
                        <a:t> </a:t>
                      </a:r>
                      <a:r>
                        <a:rPr sz="1600" b="1" spc="-10" dirty="0">
                          <a:latin typeface="Arial"/>
                          <a:cs typeface="Arial"/>
                        </a:rPr>
                        <a:t>i</a:t>
                      </a:r>
                      <a:r>
                        <a:rPr sz="1600" b="1" spc="0" dirty="0">
                          <a:latin typeface="Arial"/>
                          <a:cs typeface="Arial"/>
                        </a:rPr>
                        <a:t>n</a:t>
                      </a:r>
                      <a:r>
                        <a:rPr sz="1600" b="1" spc="5" dirty="0">
                          <a:latin typeface="Arial"/>
                          <a:cs typeface="Arial"/>
                        </a:rPr>
                        <a:t> </a:t>
                      </a:r>
                      <a:r>
                        <a:rPr sz="1600" b="1" spc="-5" dirty="0">
                          <a:latin typeface="Arial"/>
                          <a:cs typeface="Arial"/>
                        </a:rPr>
                        <a:t>t</a:t>
                      </a:r>
                      <a:r>
                        <a:rPr sz="1600" b="1" spc="0" dirty="0">
                          <a:latin typeface="Arial"/>
                          <a:cs typeface="Arial"/>
                        </a:rPr>
                        <a:t>he</a:t>
                      </a:r>
                      <a:r>
                        <a:rPr sz="1600" b="1" spc="-10" dirty="0">
                          <a:latin typeface="Arial"/>
                          <a:cs typeface="Arial"/>
                        </a:rPr>
                        <a:t> </a:t>
                      </a:r>
                      <a:r>
                        <a:rPr sz="1600" b="1" spc="0" dirty="0">
                          <a:latin typeface="Arial"/>
                          <a:cs typeface="Arial"/>
                        </a:rPr>
                        <a:t>l</a:t>
                      </a:r>
                      <a:r>
                        <a:rPr sz="1600" b="1" spc="-5" dirty="0">
                          <a:latin typeface="Arial"/>
                          <a:cs typeface="Arial"/>
                        </a:rPr>
                        <a:t>ess</a:t>
                      </a:r>
                      <a:r>
                        <a:rPr sz="1600" b="1" spc="0" dirty="0">
                          <a:latin typeface="Arial"/>
                          <a:cs typeface="Arial"/>
                        </a:rPr>
                        <a:t>on</a:t>
                      </a:r>
                      <a:r>
                        <a:rPr sz="1600" b="1" spc="-10" dirty="0">
                          <a:latin typeface="Arial"/>
                          <a:cs typeface="Arial"/>
                        </a:rPr>
                        <a:t> </a:t>
                      </a:r>
                      <a:r>
                        <a:rPr sz="1600" b="1" spc="0" dirty="0">
                          <a:latin typeface="Arial"/>
                          <a:cs typeface="Arial"/>
                        </a:rPr>
                        <a:t>de</a:t>
                      </a:r>
                      <a:r>
                        <a:rPr sz="1600" b="1" spc="-10" dirty="0">
                          <a:latin typeface="Arial"/>
                          <a:cs typeface="Arial"/>
                        </a:rPr>
                        <a:t>l</a:t>
                      </a:r>
                      <a:r>
                        <a:rPr sz="1600" b="1" spc="0" dirty="0">
                          <a:latin typeface="Arial"/>
                          <a:cs typeface="Arial"/>
                        </a:rPr>
                        <a:t>i</a:t>
                      </a:r>
                      <a:r>
                        <a:rPr sz="1600" b="1" spc="-5" dirty="0">
                          <a:latin typeface="Arial"/>
                          <a:cs typeface="Arial"/>
                        </a:rPr>
                        <a:t>ve</a:t>
                      </a:r>
                      <a:r>
                        <a:rPr sz="1600" b="1" spc="0" dirty="0">
                          <a:latin typeface="Arial"/>
                          <a:cs typeface="Arial"/>
                        </a:rPr>
                        <a:t>ry</a:t>
                      </a:r>
                      <a:r>
                        <a:rPr sz="1600" b="1" spc="-10" dirty="0">
                          <a:latin typeface="Arial"/>
                          <a:cs typeface="Arial"/>
                        </a:rPr>
                        <a:t> </a:t>
                      </a:r>
                      <a:r>
                        <a:rPr sz="1600" spc="0" dirty="0">
                          <a:latin typeface="Arial"/>
                          <a:cs typeface="Arial"/>
                        </a:rPr>
                        <a:t>t</a:t>
                      </a:r>
                      <a:r>
                        <a:rPr sz="1600" spc="-5" dirty="0">
                          <a:latin typeface="Arial"/>
                          <a:cs typeface="Arial"/>
                        </a:rPr>
                        <a:t>ha</a:t>
                      </a:r>
                      <a:r>
                        <a:rPr sz="1600" spc="0" dirty="0">
                          <a:latin typeface="Arial"/>
                          <a:cs typeface="Arial"/>
                        </a:rPr>
                        <a:t>t </a:t>
                      </a:r>
                      <a:r>
                        <a:rPr sz="1600" spc="-5" dirty="0">
                          <a:latin typeface="Arial"/>
                          <a:cs typeface="Arial"/>
                        </a:rPr>
                        <a:t>h</a:t>
                      </a:r>
                      <a:r>
                        <a:rPr sz="1600" spc="0" dirty="0">
                          <a:latin typeface="Arial"/>
                          <a:cs typeface="Arial"/>
                        </a:rPr>
                        <a:t>ig</a:t>
                      </a:r>
                      <a:r>
                        <a:rPr sz="1600" spc="-5" dirty="0">
                          <a:latin typeface="Arial"/>
                          <a:cs typeface="Arial"/>
                        </a:rPr>
                        <a:t>h</a:t>
                      </a:r>
                      <a:r>
                        <a:rPr sz="1600" spc="0" dirty="0">
                          <a:latin typeface="Arial"/>
                          <a:cs typeface="Arial"/>
                        </a:rPr>
                        <a:t>li</a:t>
                      </a:r>
                      <a:r>
                        <a:rPr sz="1600" spc="-5" dirty="0">
                          <a:latin typeface="Arial"/>
                          <a:cs typeface="Arial"/>
                        </a:rPr>
                        <a:t>gh</a:t>
                      </a:r>
                      <a:r>
                        <a:rPr sz="1600" spc="0" dirty="0">
                          <a:latin typeface="Arial"/>
                          <a:cs typeface="Arial"/>
                        </a:rPr>
                        <a:t>ts s</a:t>
                      </a:r>
                      <a:r>
                        <a:rPr sz="1600" spc="-20" dirty="0">
                          <a:latin typeface="Arial"/>
                          <a:cs typeface="Arial"/>
                        </a:rPr>
                        <a:t>u</a:t>
                      </a:r>
                      <a:r>
                        <a:rPr sz="1600" spc="-10" dirty="0">
                          <a:latin typeface="Arial"/>
                          <a:cs typeface="Arial"/>
                        </a:rPr>
                        <a:t>c</a:t>
                      </a:r>
                      <a:r>
                        <a:rPr sz="1600" spc="0" dirty="0">
                          <a:latin typeface="Arial"/>
                          <a:cs typeface="Arial"/>
                        </a:rPr>
                        <a:t>c</a:t>
                      </a:r>
                      <a:r>
                        <a:rPr sz="1600" spc="-5" dirty="0">
                          <a:latin typeface="Arial"/>
                          <a:cs typeface="Arial"/>
                        </a:rPr>
                        <a:t>e</a:t>
                      </a:r>
                      <a:r>
                        <a:rPr sz="1600" spc="-10" dirty="0">
                          <a:latin typeface="Arial"/>
                          <a:cs typeface="Arial"/>
                        </a:rPr>
                        <a:t>s</a:t>
                      </a:r>
                      <a:r>
                        <a:rPr sz="1600" spc="0" dirty="0">
                          <a:latin typeface="Arial"/>
                          <a:cs typeface="Arial"/>
                        </a:rPr>
                        <a:t>sf</a:t>
                      </a:r>
                      <a:r>
                        <a:rPr sz="1600" spc="-20" dirty="0">
                          <a:latin typeface="Arial"/>
                          <a:cs typeface="Arial"/>
                        </a:rPr>
                        <a:t>u</a:t>
                      </a:r>
                      <a:r>
                        <a:rPr sz="1600" spc="0" dirty="0">
                          <a:latin typeface="Arial"/>
                          <a:cs typeface="Arial"/>
                        </a:rPr>
                        <a:t>l</a:t>
                      </a:r>
                      <a:r>
                        <a:rPr sz="1600" spc="-5" dirty="0">
                          <a:latin typeface="Arial"/>
                          <a:cs typeface="Arial"/>
                        </a:rPr>
                        <a:t> </a:t>
                      </a:r>
                      <a:r>
                        <a:rPr sz="1600" spc="0" dirty="0">
                          <a:latin typeface="Arial"/>
                          <a:cs typeface="Arial"/>
                        </a:rPr>
                        <a:t>st</a:t>
                      </a:r>
                      <a:r>
                        <a:rPr sz="1600" spc="-5" dirty="0">
                          <a:latin typeface="Arial"/>
                          <a:cs typeface="Arial"/>
                        </a:rPr>
                        <a:t>ra</a:t>
                      </a:r>
                      <a:r>
                        <a:rPr sz="1600" spc="0" dirty="0">
                          <a:latin typeface="Arial"/>
                          <a:cs typeface="Arial"/>
                        </a:rPr>
                        <a:t>t</a:t>
                      </a:r>
                      <a:r>
                        <a:rPr sz="1600" spc="-5" dirty="0">
                          <a:latin typeface="Arial"/>
                          <a:cs typeface="Arial"/>
                        </a:rPr>
                        <a:t>eg</a:t>
                      </a:r>
                      <a:r>
                        <a:rPr sz="1600" spc="0" dirty="0">
                          <a:latin typeface="Arial"/>
                          <a:cs typeface="Arial"/>
                        </a:rPr>
                        <a:t>i</a:t>
                      </a:r>
                      <a:r>
                        <a:rPr sz="1600" spc="-15" dirty="0">
                          <a:latin typeface="Arial"/>
                          <a:cs typeface="Arial"/>
                        </a:rPr>
                        <a:t>e</a:t>
                      </a:r>
                      <a:r>
                        <a:rPr sz="1600" spc="0" dirty="0">
                          <a:latin typeface="Arial"/>
                          <a:cs typeface="Arial"/>
                        </a:rPr>
                        <a:t>s</a:t>
                      </a:r>
                      <a:r>
                        <a:rPr sz="1600" spc="5" dirty="0">
                          <a:latin typeface="Arial"/>
                          <a:cs typeface="Arial"/>
                        </a:rPr>
                        <a:t> </a:t>
                      </a:r>
                      <a:r>
                        <a:rPr sz="1600" spc="0" dirty="0">
                          <a:latin typeface="Arial"/>
                          <a:cs typeface="Arial"/>
                        </a:rPr>
                        <a:t>t</a:t>
                      </a:r>
                      <a:r>
                        <a:rPr sz="1600" spc="-20" dirty="0">
                          <a:latin typeface="Arial"/>
                          <a:cs typeface="Arial"/>
                        </a:rPr>
                        <a:t>h</a:t>
                      </a:r>
                      <a:r>
                        <a:rPr sz="1600" spc="-5" dirty="0">
                          <a:latin typeface="Arial"/>
                          <a:cs typeface="Arial"/>
                        </a:rPr>
                        <a:t>a</a:t>
                      </a:r>
                      <a:r>
                        <a:rPr sz="1600" spc="0" dirty="0">
                          <a:latin typeface="Arial"/>
                          <a:cs typeface="Arial"/>
                        </a:rPr>
                        <a:t>t s</a:t>
                      </a:r>
                      <a:r>
                        <a:rPr sz="1600" spc="-5" dirty="0">
                          <a:latin typeface="Arial"/>
                          <a:cs typeface="Arial"/>
                        </a:rPr>
                        <a:t>u</a:t>
                      </a:r>
                      <a:r>
                        <a:rPr sz="1600" spc="-10" dirty="0">
                          <a:latin typeface="Arial"/>
                          <a:cs typeface="Arial"/>
                        </a:rPr>
                        <a:t>s</a:t>
                      </a:r>
                      <a:r>
                        <a:rPr sz="1600" spc="0" dirty="0">
                          <a:latin typeface="Arial"/>
                          <a:cs typeface="Arial"/>
                        </a:rPr>
                        <a:t>t</a:t>
                      </a:r>
                      <a:r>
                        <a:rPr sz="1600" spc="-5" dirty="0">
                          <a:latin typeface="Arial"/>
                          <a:cs typeface="Arial"/>
                        </a:rPr>
                        <a:t>a</a:t>
                      </a:r>
                      <a:r>
                        <a:rPr sz="1600" spc="0" dirty="0">
                          <a:latin typeface="Arial"/>
                          <a:cs typeface="Arial"/>
                        </a:rPr>
                        <a:t>in</a:t>
                      </a:r>
                      <a:r>
                        <a:rPr sz="1600" spc="-10" dirty="0">
                          <a:latin typeface="Arial"/>
                          <a:cs typeface="Arial"/>
                        </a:rPr>
                        <a:t> </a:t>
                      </a:r>
                      <a:r>
                        <a:rPr sz="1600" spc="0" dirty="0">
                          <a:latin typeface="Arial"/>
                          <a:cs typeface="Arial"/>
                        </a:rPr>
                        <a:t>s</a:t>
                      </a:r>
                      <a:r>
                        <a:rPr sz="1600" spc="-5" dirty="0">
                          <a:latin typeface="Arial"/>
                          <a:cs typeface="Arial"/>
                        </a:rPr>
                        <a:t>uppor</a:t>
                      </a:r>
                      <a:r>
                        <a:rPr sz="1600" spc="0" dirty="0">
                          <a:latin typeface="Arial"/>
                          <a:cs typeface="Arial"/>
                        </a:rPr>
                        <a:t>t</a:t>
                      </a:r>
                      <a:r>
                        <a:rPr sz="1600" spc="-15" dirty="0">
                          <a:latin typeface="Arial"/>
                          <a:cs typeface="Arial"/>
                        </a:rPr>
                        <a:t>i</a:t>
                      </a:r>
                      <a:r>
                        <a:rPr sz="1600" spc="0" dirty="0">
                          <a:latin typeface="Arial"/>
                          <a:cs typeface="Arial"/>
                        </a:rPr>
                        <a:t>ve le</a:t>
                      </a:r>
                      <a:r>
                        <a:rPr sz="1600" spc="-5" dirty="0">
                          <a:latin typeface="Arial"/>
                          <a:cs typeface="Arial"/>
                        </a:rPr>
                        <a:t>arn</a:t>
                      </a:r>
                      <a:r>
                        <a:rPr sz="1600" spc="0" dirty="0">
                          <a:latin typeface="Arial"/>
                          <a:cs typeface="Arial"/>
                        </a:rPr>
                        <a:t>ing </a:t>
                      </a:r>
                      <a:r>
                        <a:rPr sz="1600" spc="-5" dirty="0">
                          <a:latin typeface="Arial"/>
                          <a:cs typeface="Arial"/>
                        </a:rPr>
                        <a:t>e</a:t>
                      </a:r>
                      <a:r>
                        <a:rPr sz="1600" spc="-20" dirty="0">
                          <a:latin typeface="Arial"/>
                          <a:cs typeface="Arial"/>
                        </a:rPr>
                        <a:t>n</a:t>
                      </a:r>
                      <a:r>
                        <a:rPr sz="1600" spc="0" dirty="0">
                          <a:latin typeface="Arial"/>
                          <a:cs typeface="Arial"/>
                        </a:rPr>
                        <a:t>vir</a:t>
                      </a:r>
                      <a:r>
                        <a:rPr sz="1600" spc="-20" dirty="0">
                          <a:latin typeface="Arial"/>
                          <a:cs typeface="Arial"/>
                        </a:rPr>
                        <a:t>o</a:t>
                      </a:r>
                      <a:r>
                        <a:rPr sz="1600" spc="-5" dirty="0">
                          <a:latin typeface="Arial"/>
                          <a:cs typeface="Arial"/>
                        </a:rPr>
                        <a:t>n</a:t>
                      </a:r>
                      <a:r>
                        <a:rPr sz="1600" spc="0" dirty="0">
                          <a:latin typeface="Arial"/>
                          <a:cs typeface="Arial"/>
                        </a:rPr>
                        <a:t>me</a:t>
                      </a:r>
                      <a:r>
                        <a:rPr sz="1600" spc="-5" dirty="0">
                          <a:latin typeface="Arial"/>
                          <a:cs typeface="Arial"/>
                        </a:rPr>
                        <a:t>n</a:t>
                      </a:r>
                      <a:r>
                        <a:rPr sz="1600" spc="0" dirty="0">
                          <a:latin typeface="Arial"/>
                          <a:cs typeface="Arial"/>
                        </a:rPr>
                        <a:t>ts t</a:t>
                      </a:r>
                      <a:r>
                        <a:rPr sz="1600" spc="-5" dirty="0">
                          <a:latin typeface="Arial"/>
                          <a:cs typeface="Arial"/>
                        </a:rPr>
                        <a:t>ha</a:t>
                      </a:r>
                      <a:r>
                        <a:rPr sz="1600" spc="0" dirty="0">
                          <a:latin typeface="Arial"/>
                          <a:cs typeface="Arial"/>
                        </a:rPr>
                        <a:t>t</a:t>
                      </a:r>
                      <a:r>
                        <a:rPr sz="1600" spc="5" dirty="0">
                          <a:latin typeface="Arial"/>
                          <a:cs typeface="Arial"/>
                        </a:rPr>
                        <a:t> </a:t>
                      </a:r>
                      <a:r>
                        <a:rPr sz="1600" spc="-5" dirty="0">
                          <a:latin typeface="Arial"/>
                          <a:cs typeface="Arial"/>
                        </a:rPr>
                        <a:t>nur</a:t>
                      </a:r>
                      <a:r>
                        <a:rPr sz="1600" spc="0" dirty="0">
                          <a:latin typeface="Arial"/>
                          <a:cs typeface="Arial"/>
                        </a:rPr>
                        <a:t>t</a:t>
                      </a:r>
                      <a:r>
                        <a:rPr sz="1600" spc="-5" dirty="0">
                          <a:latin typeface="Arial"/>
                          <a:cs typeface="Arial"/>
                        </a:rPr>
                        <a:t>ur</a:t>
                      </a:r>
                      <a:r>
                        <a:rPr sz="1600" spc="0" dirty="0">
                          <a:latin typeface="Arial"/>
                          <a:cs typeface="Arial"/>
                        </a:rPr>
                        <a:t>e </a:t>
                      </a:r>
                      <a:r>
                        <a:rPr sz="1600" spc="-5" dirty="0">
                          <a:latin typeface="Arial"/>
                          <a:cs typeface="Arial"/>
                        </a:rPr>
                        <a:t>an</a:t>
                      </a:r>
                      <a:r>
                        <a:rPr sz="1600" spc="0" dirty="0">
                          <a:latin typeface="Arial"/>
                          <a:cs typeface="Arial"/>
                        </a:rPr>
                        <a:t>d</a:t>
                      </a:r>
                      <a:r>
                        <a:rPr sz="1600" spc="-15" dirty="0">
                          <a:latin typeface="Arial"/>
                          <a:cs typeface="Arial"/>
                        </a:rPr>
                        <a:t> </a:t>
                      </a:r>
                      <a:r>
                        <a:rPr sz="1600" spc="0" dirty="0">
                          <a:latin typeface="Arial"/>
                          <a:cs typeface="Arial"/>
                        </a:rPr>
                        <a:t>i</a:t>
                      </a:r>
                      <a:r>
                        <a:rPr sz="1600" spc="-15" dirty="0">
                          <a:latin typeface="Arial"/>
                          <a:cs typeface="Arial"/>
                        </a:rPr>
                        <a:t>n</a:t>
                      </a:r>
                      <a:r>
                        <a:rPr sz="1600" spc="0" dirty="0">
                          <a:latin typeface="Arial"/>
                          <a:cs typeface="Arial"/>
                        </a:rPr>
                        <a:t>s</a:t>
                      </a:r>
                      <a:r>
                        <a:rPr sz="1600" spc="-5" dirty="0">
                          <a:latin typeface="Arial"/>
                          <a:cs typeface="Arial"/>
                        </a:rPr>
                        <a:t>p</a:t>
                      </a:r>
                      <a:r>
                        <a:rPr sz="1600" spc="0" dirty="0">
                          <a:latin typeface="Arial"/>
                          <a:cs typeface="Arial"/>
                        </a:rPr>
                        <a:t>ire</a:t>
                      </a:r>
                      <a:r>
                        <a:rPr sz="1600" spc="-5" dirty="0">
                          <a:latin typeface="Arial"/>
                          <a:cs typeface="Arial"/>
                        </a:rPr>
                        <a:t> </a:t>
                      </a:r>
                      <a:r>
                        <a:rPr sz="1600" spc="0" dirty="0">
                          <a:latin typeface="Arial"/>
                          <a:cs typeface="Arial"/>
                        </a:rPr>
                        <a:t>le</a:t>
                      </a:r>
                      <a:r>
                        <a:rPr sz="1600" spc="-5" dirty="0">
                          <a:latin typeface="Arial"/>
                          <a:cs typeface="Arial"/>
                        </a:rPr>
                        <a:t>arner</a:t>
                      </a:r>
                      <a:r>
                        <a:rPr sz="1600" spc="0" dirty="0">
                          <a:latin typeface="Arial"/>
                          <a:cs typeface="Arial"/>
                        </a:rPr>
                        <a:t>s</a:t>
                      </a:r>
                      <a:r>
                        <a:rPr sz="1600" spc="-5" dirty="0">
                          <a:latin typeface="Arial"/>
                          <a:cs typeface="Arial"/>
                        </a:rPr>
                        <a:t> </a:t>
                      </a:r>
                      <a:r>
                        <a:rPr sz="1600" spc="0" dirty="0">
                          <a:latin typeface="Arial"/>
                          <a:cs typeface="Arial"/>
                        </a:rPr>
                        <a:t>to </a:t>
                      </a:r>
                      <a:r>
                        <a:rPr sz="1600" spc="-5" dirty="0">
                          <a:latin typeface="Arial"/>
                          <a:cs typeface="Arial"/>
                        </a:rPr>
                        <a:t>par</a:t>
                      </a:r>
                      <a:r>
                        <a:rPr sz="1600" spc="0" dirty="0">
                          <a:latin typeface="Arial"/>
                          <a:cs typeface="Arial"/>
                        </a:rPr>
                        <a:t>ti</a:t>
                      </a:r>
                      <a:r>
                        <a:rPr sz="1600" spc="5" dirty="0">
                          <a:latin typeface="Arial"/>
                          <a:cs typeface="Arial"/>
                        </a:rPr>
                        <a:t>c</a:t>
                      </a:r>
                      <a:r>
                        <a:rPr sz="1600" spc="0" dirty="0">
                          <a:latin typeface="Arial"/>
                          <a:cs typeface="Arial"/>
                        </a:rPr>
                        <a:t>ip</a:t>
                      </a:r>
                      <a:r>
                        <a:rPr sz="1600" spc="-5" dirty="0">
                          <a:latin typeface="Arial"/>
                          <a:cs typeface="Arial"/>
                        </a:rPr>
                        <a:t>a</a:t>
                      </a:r>
                      <a:r>
                        <a:rPr sz="1600" spc="0" dirty="0">
                          <a:latin typeface="Arial"/>
                          <a:cs typeface="Arial"/>
                        </a:rPr>
                        <a:t>t</a:t>
                      </a:r>
                      <a:r>
                        <a:rPr sz="1600" spc="-20" dirty="0">
                          <a:latin typeface="Arial"/>
                          <a:cs typeface="Arial"/>
                        </a:rPr>
                        <a:t>e</a:t>
                      </a:r>
                      <a:r>
                        <a:rPr sz="1600" spc="0" dirty="0">
                          <a:latin typeface="Arial"/>
                          <a:cs typeface="Arial"/>
                        </a:rPr>
                        <a:t>,</a:t>
                      </a:r>
                      <a:r>
                        <a:rPr sz="1600" spc="-5" dirty="0">
                          <a:latin typeface="Arial"/>
                          <a:cs typeface="Arial"/>
                        </a:rPr>
                        <a:t> </a:t>
                      </a:r>
                      <a:r>
                        <a:rPr sz="1600" spc="0" dirty="0">
                          <a:latin typeface="Arial"/>
                          <a:cs typeface="Arial"/>
                        </a:rPr>
                        <a:t>c</a:t>
                      </a:r>
                      <a:r>
                        <a:rPr sz="1600" spc="-5" dirty="0">
                          <a:latin typeface="Arial"/>
                          <a:cs typeface="Arial"/>
                        </a:rPr>
                        <a:t>oopera</a:t>
                      </a:r>
                      <a:r>
                        <a:rPr sz="1600" spc="0" dirty="0">
                          <a:latin typeface="Arial"/>
                          <a:cs typeface="Arial"/>
                        </a:rPr>
                        <a:t>te </a:t>
                      </a:r>
                      <a:r>
                        <a:rPr sz="1600" spc="-5" dirty="0">
                          <a:latin typeface="Arial"/>
                          <a:cs typeface="Arial"/>
                        </a:rPr>
                        <a:t>an</a:t>
                      </a:r>
                      <a:r>
                        <a:rPr sz="1600" spc="0" dirty="0">
                          <a:latin typeface="Arial"/>
                          <a:cs typeface="Arial"/>
                        </a:rPr>
                        <a:t>d</a:t>
                      </a:r>
                      <a:r>
                        <a:rPr sz="1600" spc="-15" dirty="0">
                          <a:latin typeface="Arial"/>
                          <a:cs typeface="Arial"/>
                        </a:rPr>
                        <a:t> </a:t>
                      </a:r>
                      <a:r>
                        <a:rPr sz="1600" spc="0" dirty="0">
                          <a:latin typeface="Arial"/>
                          <a:cs typeface="Arial"/>
                        </a:rPr>
                        <a:t>c</a:t>
                      </a:r>
                      <a:r>
                        <a:rPr sz="1600" spc="-5" dirty="0">
                          <a:latin typeface="Arial"/>
                          <a:cs typeface="Arial"/>
                        </a:rPr>
                        <a:t>o</a:t>
                      </a:r>
                      <a:r>
                        <a:rPr sz="1600" spc="0" dirty="0">
                          <a:latin typeface="Arial"/>
                          <a:cs typeface="Arial"/>
                        </a:rPr>
                        <a:t>ll</a:t>
                      </a:r>
                      <a:r>
                        <a:rPr sz="1600" spc="-5" dirty="0">
                          <a:latin typeface="Arial"/>
                          <a:cs typeface="Arial"/>
                        </a:rPr>
                        <a:t>abo</a:t>
                      </a:r>
                      <a:r>
                        <a:rPr sz="1600" spc="-20" dirty="0">
                          <a:latin typeface="Arial"/>
                          <a:cs typeface="Arial"/>
                        </a:rPr>
                        <a:t>r</a:t>
                      </a:r>
                      <a:r>
                        <a:rPr sz="1600" spc="-5" dirty="0">
                          <a:latin typeface="Arial"/>
                          <a:cs typeface="Arial"/>
                        </a:rPr>
                        <a:t>a</a:t>
                      </a:r>
                      <a:r>
                        <a:rPr sz="1600" spc="0" dirty="0">
                          <a:latin typeface="Arial"/>
                          <a:cs typeface="Arial"/>
                        </a:rPr>
                        <a:t>te in c</a:t>
                      </a:r>
                      <a:r>
                        <a:rPr sz="1600" spc="-5" dirty="0">
                          <a:latin typeface="Arial"/>
                          <a:cs typeface="Arial"/>
                        </a:rPr>
                        <a:t>on</a:t>
                      </a:r>
                      <a:r>
                        <a:rPr sz="1600" spc="0" dirty="0">
                          <a:latin typeface="Arial"/>
                          <a:cs typeface="Arial"/>
                        </a:rPr>
                        <a:t>tin</a:t>
                      </a:r>
                      <a:r>
                        <a:rPr sz="1600" spc="-5" dirty="0">
                          <a:latin typeface="Arial"/>
                          <a:cs typeface="Arial"/>
                        </a:rPr>
                        <a:t>ue</a:t>
                      </a:r>
                      <a:r>
                        <a:rPr sz="1600" spc="0" dirty="0">
                          <a:latin typeface="Arial"/>
                          <a:cs typeface="Arial"/>
                        </a:rPr>
                        <a:t>d</a:t>
                      </a:r>
                      <a:r>
                        <a:rPr sz="1600" spc="-10" dirty="0">
                          <a:latin typeface="Arial"/>
                          <a:cs typeface="Arial"/>
                        </a:rPr>
                        <a:t> </a:t>
                      </a:r>
                      <a:r>
                        <a:rPr sz="1600" spc="0" dirty="0">
                          <a:latin typeface="Arial"/>
                          <a:cs typeface="Arial"/>
                        </a:rPr>
                        <a:t>le</a:t>
                      </a:r>
                      <a:r>
                        <a:rPr sz="1600" spc="-5" dirty="0">
                          <a:latin typeface="Arial"/>
                          <a:cs typeface="Arial"/>
                        </a:rPr>
                        <a:t>arn</a:t>
                      </a:r>
                      <a:r>
                        <a:rPr sz="1600" spc="0" dirty="0">
                          <a:latin typeface="Arial"/>
                          <a:cs typeface="Arial"/>
                        </a:rPr>
                        <a:t>ing</a:t>
                      </a:r>
                      <a:endParaRPr sz="1600" dirty="0">
                        <a:latin typeface="Arial"/>
                        <a:cs typeface="Arial"/>
                      </a:endParaRPr>
                    </a:p>
                    <a:p>
                      <a:pPr marL="276225" indent="-181610">
                        <a:lnSpc>
                          <a:spcPct val="100000"/>
                        </a:lnSpc>
                        <a:buFont typeface="Calibri"/>
                        <a:buChar char="●"/>
                        <a:tabLst>
                          <a:tab pos="276225" algn="l"/>
                        </a:tabLst>
                      </a:pPr>
                      <a:r>
                        <a:rPr sz="1600" spc="-5" dirty="0">
                          <a:latin typeface="Arial"/>
                          <a:cs typeface="Arial"/>
                        </a:rPr>
                        <a:t>a</a:t>
                      </a:r>
                      <a:r>
                        <a:rPr sz="1600" spc="0" dirty="0">
                          <a:latin typeface="Arial"/>
                          <a:cs typeface="Arial"/>
                        </a:rPr>
                        <a:t>ct</a:t>
                      </a:r>
                      <a:r>
                        <a:rPr sz="1600" spc="-15" dirty="0">
                          <a:latin typeface="Arial"/>
                          <a:cs typeface="Arial"/>
                        </a:rPr>
                        <a:t>i</a:t>
                      </a:r>
                      <a:r>
                        <a:rPr sz="1600" spc="0" dirty="0">
                          <a:latin typeface="Arial"/>
                          <a:cs typeface="Arial"/>
                        </a:rPr>
                        <a:t>v</a:t>
                      </a:r>
                      <a:r>
                        <a:rPr sz="1600" spc="-15" dirty="0">
                          <a:latin typeface="Arial"/>
                          <a:cs typeface="Arial"/>
                        </a:rPr>
                        <a:t>i</a:t>
                      </a:r>
                      <a:r>
                        <a:rPr sz="1600" spc="0" dirty="0">
                          <a:latin typeface="Arial"/>
                          <a:cs typeface="Arial"/>
                        </a:rPr>
                        <a:t>ty</a:t>
                      </a:r>
                      <a:r>
                        <a:rPr sz="1600" spc="-5" dirty="0">
                          <a:latin typeface="Arial"/>
                          <a:cs typeface="Arial"/>
                        </a:rPr>
                        <a:t> </a:t>
                      </a:r>
                      <a:r>
                        <a:rPr sz="1600" spc="0" dirty="0">
                          <a:latin typeface="Arial"/>
                          <a:cs typeface="Arial"/>
                        </a:rPr>
                        <a:t>s</a:t>
                      </a:r>
                      <a:r>
                        <a:rPr sz="1600" spc="-5" dirty="0">
                          <a:latin typeface="Arial"/>
                          <a:cs typeface="Arial"/>
                        </a:rPr>
                        <a:t>he</a:t>
                      </a:r>
                      <a:r>
                        <a:rPr sz="1600" spc="-20" dirty="0">
                          <a:latin typeface="Arial"/>
                          <a:cs typeface="Arial"/>
                        </a:rPr>
                        <a:t>e</a:t>
                      </a:r>
                      <a:r>
                        <a:rPr sz="1600" spc="0" dirty="0">
                          <a:latin typeface="Arial"/>
                          <a:cs typeface="Arial"/>
                        </a:rPr>
                        <a:t>t</a:t>
                      </a:r>
                      <a:r>
                        <a:rPr sz="1600" spc="-10" dirty="0">
                          <a:latin typeface="Arial"/>
                          <a:cs typeface="Arial"/>
                        </a:rPr>
                        <a:t>/</a:t>
                      </a:r>
                      <a:r>
                        <a:rPr sz="1600" spc="0" dirty="0">
                          <a:latin typeface="Arial"/>
                          <a:cs typeface="Arial"/>
                        </a:rPr>
                        <a:t>s</a:t>
                      </a:r>
                      <a:endParaRPr sz="1600" dirty="0">
                        <a:latin typeface="Arial"/>
                        <a:cs typeface="Arial"/>
                      </a:endParaRPr>
                    </a:p>
                    <a:p>
                      <a:pPr marL="276225" marR="334010" indent="-181610">
                        <a:lnSpc>
                          <a:spcPct val="100000"/>
                        </a:lnSpc>
                        <a:spcBef>
                          <a:spcPts val="25"/>
                        </a:spcBef>
                        <a:buFont typeface="Calibri"/>
                        <a:buChar char="●"/>
                        <a:tabLst>
                          <a:tab pos="276225" algn="l"/>
                        </a:tabLst>
                      </a:pPr>
                      <a:r>
                        <a:rPr sz="1600" spc="-5" dirty="0">
                          <a:latin typeface="Arial"/>
                          <a:cs typeface="Arial"/>
                        </a:rPr>
                        <a:t>on</a:t>
                      </a:r>
                      <a:r>
                        <a:rPr sz="1600" spc="0" dirty="0">
                          <a:latin typeface="Arial"/>
                          <a:cs typeface="Arial"/>
                        </a:rPr>
                        <a:t>e le</a:t>
                      </a:r>
                      <a:r>
                        <a:rPr sz="1600" spc="-10" dirty="0">
                          <a:latin typeface="Arial"/>
                          <a:cs typeface="Arial"/>
                        </a:rPr>
                        <a:t>s</a:t>
                      </a:r>
                      <a:r>
                        <a:rPr sz="1600" spc="0" dirty="0">
                          <a:latin typeface="Arial"/>
                          <a:cs typeface="Arial"/>
                        </a:rPr>
                        <a:t>s</a:t>
                      </a:r>
                      <a:r>
                        <a:rPr sz="1600" spc="-5" dirty="0">
                          <a:latin typeface="Arial"/>
                          <a:cs typeface="Arial"/>
                        </a:rPr>
                        <a:t>o</a:t>
                      </a:r>
                      <a:r>
                        <a:rPr sz="1600" spc="0" dirty="0">
                          <a:latin typeface="Arial"/>
                          <a:cs typeface="Arial"/>
                        </a:rPr>
                        <a:t>n f</a:t>
                      </a:r>
                      <a:r>
                        <a:rPr sz="1600" spc="-5" dirty="0">
                          <a:latin typeface="Arial"/>
                          <a:cs typeface="Arial"/>
                        </a:rPr>
                        <a:t>r</a:t>
                      </a:r>
                      <a:r>
                        <a:rPr sz="1600" spc="-20" dirty="0">
                          <a:latin typeface="Arial"/>
                          <a:cs typeface="Arial"/>
                        </a:rPr>
                        <a:t>o</a:t>
                      </a:r>
                      <a:r>
                        <a:rPr sz="1600" spc="0" dirty="0">
                          <a:latin typeface="Arial"/>
                          <a:cs typeface="Arial"/>
                        </a:rPr>
                        <a:t>m</a:t>
                      </a:r>
                      <a:r>
                        <a:rPr sz="1600" spc="5" dirty="0">
                          <a:latin typeface="Arial"/>
                          <a:cs typeface="Arial"/>
                        </a:rPr>
                        <a:t> </a:t>
                      </a:r>
                      <a:r>
                        <a:rPr sz="1600" spc="0" dirty="0">
                          <a:latin typeface="Arial"/>
                          <a:cs typeface="Arial"/>
                        </a:rPr>
                        <a:t>a</a:t>
                      </a:r>
                      <a:r>
                        <a:rPr sz="1600" spc="-15" dirty="0">
                          <a:latin typeface="Arial"/>
                          <a:cs typeface="Arial"/>
                        </a:rPr>
                        <a:t> </a:t>
                      </a:r>
                      <a:r>
                        <a:rPr sz="1600" spc="0" dirty="0">
                          <a:latin typeface="Arial"/>
                          <a:cs typeface="Arial"/>
                        </a:rPr>
                        <a:t>s</a:t>
                      </a:r>
                      <a:r>
                        <a:rPr sz="1600" spc="-5" dirty="0">
                          <a:latin typeface="Arial"/>
                          <a:cs typeface="Arial"/>
                        </a:rPr>
                        <a:t>e</a:t>
                      </a:r>
                      <a:r>
                        <a:rPr sz="1600" spc="-15" dirty="0">
                          <a:latin typeface="Arial"/>
                          <a:cs typeface="Arial"/>
                        </a:rPr>
                        <a:t>l</a:t>
                      </a:r>
                      <a:r>
                        <a:rPr sz="1600" spc="10" dirty="0">
                          <a:latin typeface="Arial"/>
                          <a:cs typeface="Arial"/>
                        </a:rPr>
                        <a:t>f</a:t>
                      </a:r>
                      <a:r>
                        <a:rPr sz="1600" spc="-5" dirty="0">
                          <a:latin typeface="Arial"/>
                          <a:cs typeface="Arial"/>
                        </a:rPr>
                        <a:t>-</a:t>
                      </a:r>
                      <a:r>
                        <a:rPr sz="1600" spc="0" dirty="0">
                          <a:latin typeface="Arial"/>
                          <a:cs typeface="Arial"/>
                        </a:rPr>
                        <a:t>le</a:t>
                      </a:r>
                      <a:r>
                        <a:rPr sz="1600" spc="-5" dirty="0">
                          <a:latin typeface="Arial"/>
                          <a:cs typeface="Arial"/>
                        </a:rPr>
                        <a:t>arn</a:t>
                      </a:r>
                      <a:r>
                        <a:rPr sz="1600" spc="0" dirty="0">
                          <a:latin typeface="Arial"/>
                          <a:cs typeface="Arial"/>
                        </a:rPr>
                        <a:t>ing mo</a:t>
                      </a:r>
                      <a:r>
                        <a:rPr sz="1600" spc="-5" dirty="0">
                          <a:latin typeface="Arial"/>
                          <a:cs typeface="Arial"/>
                        </a:rPr>
                        <a:t>du</a:t>
                      </a:r>
                      <a:r>
                        <a:rPr sz="1600" spc="0" dirty="0">
                          <a:latin typeface="Arial"/>
                          <a:cs typeface="Arial"/>
                        </a:rPr>
                        <a:t>le </a:t>
                      </a:r>
                      <a:r>
                        <a:rPr sz="1600" spc="-5" dirty="0">
                          <a:latin typeface="Arial"/>
                          <a:cs typeface="Arial"/>
                        </a:rPr>
                        <a:t>(</a:t>
                      </a:r>
                      <a:r>
                        <a:rPr sz="1600" spc="0" dirty="0">
                          <a:latin typeface="Arial"/>
                          <a:cs typeface="Arial"/>
                        </a:rPr>
                        <a:t>S</a:t>
                      </a:r>
                      <a:r>
                        <a:rPr sz="1600" spc="-20" dirty="0">
                          <a:latin typeface="Arial"/>
                          <a:cs typeface="Arial"/>
                        </a:rPr>
                        <a:t>L</a:t>
                      </a:r>
                      <a:r>
                        <a:rPr sz="1600" spc="0" dirty="0">
                          <a:latin typeface="Arial"/>
                          <a:cs typeface="Arial"/>
                        </a:rPr>
                        <a:t>M)</a:t>
                      </a:r>
                      <a:endParaRPr sz="1600" dirty="0">
                        <a:latin typeface="Arial"/>
                        <a:cs typeface="Arial"/>
                      </a:endParaRPr>
                    </a:p>
                    <a:p>
                      <a:pPr marL="276225" marR="69850" indent="-181610">
                        <a:lnSpc>
                          <a:spcPct val="100000"/>
                        </a:lnSpc>
                        <a:spcBef>
                          <a:spcPts val="25"/>
                        </a:spcBef>
                        <a:buFont typeface="Calibri"/>
                        <a:buChar char="●"/>
                        <a:tabLst>
                          <a:tab pos="276225" algn="l"/>
                        </a:tabLst>
                      </a:pPr>
                      <a:r>
                        <a:rPr sz="1600" spc="-5" dirty="0">
                          <a:latin typeface="Arial"/>
                          <a:cs typeface="Arial"/>
                        </a:rPr>
                        <a:t>Le</a:t>
                      </a:r>
                      <a:r>
                        <a:rPr sz="1600" spc="0" dirty="0">
                          <a:latin typeface="Arial"/>
                          <a:cs typeface="Arial"/>
                        </a:rPr>
                        <a:t>ss</a:t>
                      </a:r>
                      <a:r>
                        <a:rPr sz="1600" spc="-5" dirty="0">
                          <a:latin typeface="Arial"/>
                          <a:cs typeface="Arial"/>
                        </a:rPr>
                        <a:t>o</a:t>
                      </a:r>
                      <a:r>
                        <a:rPr sz="1600" spc="0" dirty="0">
                          <a:latin typeface="Arial"/>
                          <a:cs typeface="Arial"/>
                        </a:rPr>
                        <a:t>n </a:t>
                      </a:r>
                      <a:r>
                        <a:rPr sz="1600" spc="-20" dirty="0">
                          <a:latin typeface="Arial"/>
                          <a:cs typeface="Arial"/>
                        </a:rPr>
                        <a:t>p</a:t>
                      </a:r>
                      <a:r>
                        <a:rPr sz="1600" spc="0" dirty="0">
                          <a:latin typeface="Arial"/>
                          <a:cs typeface="Arial"/>
                        </a:rPr>
                        <a:t>lan </a:t>
                      </a:r>
                      <a:r>
                        <a:rPr sz="1600" spc="-5" dirty="0">
                          <a:latin typeface="Arial"/>
                          <a:cs typeface="Arial"/>
                        </a:rPr>
                        <a:t>(e</a:t>
                      </a:r>
                      <a:r>
                        <a:rPr sz="1600" spc="0" dirty="0">
                          <a:latin typeface="Arial"/>
                          <a:cs typeface="Arial"/>
                        </a:rPr>
                        <a:t>.</a:t>
                      </a:r>
                      <a:r>
                        <a:rPr sz="1600" spc="-20" dirty="0">
                          <a:latin typeface="Arial"/>
                          <a:cs typeface="Arial"/>
                        </a:rPr>
                        <a:t>g</a:t>
                      </a:r>
                      <a:r>
                        <a:rPr sz="1600" spc="0" dirty="0">
                          <a:latin typeface="Arial"/>
                          <a:cs typeface="Arial"/>
                        </a:rPr>
                        <a:t>.,</a:t>
                      </a:r>
                      <a:r>
                        <a:rPr sz="1600" spc="5" dirty="0">
                          <a:latin typeface="Arial"/>
                          <a:cs typeface="Arial"/>
                        </a:rPr>
                        <a:t> </a:t>
                      </a:r>
                      <a:r>
                        <a:rPr sz="1600" spc="-5" dirty="0">
                          <a:latin typeface="Arial"/>
                          <a:cs typeface="Arial"/>
                        </a:rPr>
                        <a:t>D</a:t>
                      </a:r>
                      <a:r>
                        <a:rPr sz="1600" spc="-20" dirty="0">
                          <a:latin typeface="Arial"/>
                          <a:cs typeface="Arial"/>
                        </a:rPr>
                        <a:t>L</a:t>
                      </a:r>
                      <a:r>
                        <a:rPr sz="1600" spc="0" dirty="0">
                          <a:latin typeface="Arial"/>
                          <a:cs typeface="Arial"/>
                        </a:rPr>
                        <a:t>P,</a:t>
                      </a:r>
                      <a:r>
                        <a:rPr sz="1600" spc="-5" dirty="0">
                          <a:latin typeface="Arial"/>
                          <a:cs typeface="Arial"/>
                        </a:rPr>
                        <a:t> DLL</a:t>
                      </a:r>
                      <a:r>
                        <a:rPr sz="1600" spc="0" dirty="0">
                          <a:latin typeface="Arial"/>
                          <a:cs typeface="Arial"/>
                        </a:rPr>
                        <a:t>,</a:t>
                      </a:r>
                      <a:r>
                        <a:rPr sz="1600" spc="5" dirty="0">
                          <a:latin typeface="Arial"/>
                          <a:cs typeface="Arial"/>
                        </a:rPr>
                        <a:t> </a:t>
                      </a:r>
                      <a:r>
                        <a:rPr sz="1600" spc="-5" dirty="0">
                          <a:latin typeface="Arial"/>
                          <a:cs typeface="Arial"/>
                        </a:rPr>
                        <a:t>WH</a:t>
                      </a:r>
                      <a:r>
                        <a:rPr sz="1600" spc="-20" dirty="0">
                          <a:latin typeface="Arial"/>
                          <a:cs typeface="Arial"/>
                        </a:rPr>
                        <a:t>L</a:t>
                      </a:r>
                      <a:r>
                        <a:rPr sz="1600" spc="0" dirty="0">
                          <a:latin typeface="Arial"/>
                          <a:cs typeface="Arial"/>
                        </a:rPr>
                        <a:t>P, </a:t>
                      </a:r>
                      <a:r>
                        <a:rPr sz="1600" spc="-5" dirty="0">
                          <a:latin typeface="Arial"/>
                          <a:cs typeface="Arial"/>
                        </a:rPr>
                        <a:t>WL</a:t>
                      </a:r>
                      <a:r>
                        <a:rPr sz="1600" spc="0" dirty="0">
                          <a:latin typeface="Arial"/>
                          <a:cs typeface="Arial"/>
                        </a:rPr>
                        <a:t>P,</a:t>
                      </a:r>
                      <a:r>
                        <a:rPr sz="1600" spc="-5" dirty="0">
                          <a:latin typeface="Arial"/>
                          <a:cs typeface="Arial"/>
                        </a:rPr>
                        <a:t> WLL</a:t>
                      </a:r>
                      <a:r>
                        <a:rPr sz="1600" spc="0" dirty="0">
                          <a:latin typeface="Arial"/>
                          <a:cs typeface="Arial"/>
                        </a:rPr>
                        <a:t>,</a:t>
                      </a:r>
                      <a:r>
                        <a:rPr sz="1600" spc="5" dirty="0">
                          <a:latin typeface="Arial"/>
                          <a:cs typeface="Arial"/>
                        </a:rPr>
                        <a:t> </a:t>
                      </a:r>
                      <a:r>
                        <a:rPr sz="1600" spc="-5" dirty="0">
                          <a:latin typeface="Arial"/>
                          <a:cs typeface="Arial"/>
                        </a:rPr>
                        <a:t>L</a:t>
                      </a:r>
                      <a:r>
                        <a:rPr sz="1600" spc="-20" dirty="0">
                          <a:latin typeface="Arial"/>
                          <a:cs typeface="Arial"/>
                        </a:rPr>
                        <a:t>e</a:t>
                      </a:r>
                      <a:r>
                        <a:rPr sz="1600" spc="-10" dirty="0">
                          <a:latin typeface="Arial"/>
                          <a:cs typeface="Arial"/>
                        </a:rPr>
                        <a:t>s</a:t>
                      </a:r>
                      <a:r>
                        <a:rPr sz="1600" spc="0" dirty="0">
                          <a:latin typeface="Arial"/>
                          <a:cs typeface="Arial"/>
                        </a:rPr>
                        <a:t>s</a:t>
                      </a:r>
                      <a:r>
                        <a:rPr sz="1600" spc="-5" dirty="0">
                          <a:latin typeface="Arial"/>
                          <a:cs typeface="Arial"/>
                        </a:rPr>
                        <a:t>o</a:t>
                      </a:r>
                      <a:r>
                        <a:rPr sz="1600" spc="0" dirty="0">
                          <a:latin typeface="Arial"/>
                          <a:cs typeface="Arial"/>
                        </a:rPr>
                        <a:t>n </a:t>
                      </a:r>
                      <a:r>
                        <a:rPr sz="1600" spc="-10" dirty="0">
                          <a:latin typeface="Arial"/>
                          <a:cs typeface="Arial"/>
                        </a:rPr>
                        <a:t>E</a:t>
                      </a:r>
                      <a:r>
                        <a:rPr sz="1600" spc="0" dirty="0">
                          <a:latin typeface="Arial"/>
                          <a:cs typeface="Arial"/>
                        </a:rPr>
                        <a:t>x</a:t>
                      </a:r>
                      <a:r>
                        <a:rPr sz="1600" spc="-5" dirty="0">
                          <a:latin typeface="Arial"/>
                          <a:cs typeface="Arial"/>
                        </a:rPr>
                        <a:t>e</a:t>
                      </a:r>
                      <a:r>
                        <a:rPr sz="1600" spc="0" dirty="0">
                          <a:latin typeface="Arial"/>
                          <a:cs typeface="Arial"/>
                        </a:rPr>
                        <a:t>m</a:t>
                      </a:r>
                      <a:r>
                        <a:rPr sz="1600" spc="-15" dirty="0">
                          <a:latin typeface="Arial"/>
                          <a:cs typeface="Arial"/>
                        </a:rPr>
                        <a:t>p</a:t>
                      </a:r>
                      <a:r>
                        <a:rPr sz="1600" spc="0" dirty="0">
                          <a:latin typeface="Arial"/>
                          <a:cs typeface="Arial"/>
                        </a:rPr>
                        <a:t>la</a:t>
                      </a:r>
                      <a:r>
                        <a:rPr sz="1600" spc="-10" dirty="0">
                          <a:latin typeface="Arial"/>
                          <a:cs typeface="Arial"/>
                        </a:rPr>
                        <a:t>r</a:t>
                      </a:r>
                      <a:r>
                        <a:rPr sz="1600" spc="0" dirty="0">
                          <a:latin typeface="Arial"/>
                          <a:cs typeface="Arial"/>
                        </a:rPr>
                        <a:t>s,</a:t>
                      </a:r>
                      <a:r>
                        <a:rPr sz="1600" spc="-5" dirty="0">
                          <a:latin typeface="Arial"/>
                          <a:cs typeface="Arial"/>
                        </a:rPr>
                        <a:t> a</a:t>
                      </a:r>
                      <a:r>
                        <a:rPr sz="1600" spc="-20" dirty="0">
                          <a:latin typeface="Arial"/>
                          <a:cs typeface="Arial"/>
                        </a:rPr>
                        <a:t>n</a:t>
                      </a:r>
                      <a:r>
                        <a:rPr sz="1600" spc="0" dirty="0">
                          <a:latin typeface="Arial"/>
                          <a:cs typeface="Arial"/>
                        </a:rPr>
                        <a:t>d</a:t>
                      </a:r>
                      <a:r>
                        <a:rPr lang="en-US" sz="1600" spc="0" dirty="0">
                          <a:latin typeface="Arial"/>
                          <a:cs typeface="Arial"/>
                        </a:rPr>
                        <a:t> </a:t>
                      </a:r>
                      <a:r>
                        <a:rPr sz="1600" dirty="0">
                          <a:latin typeface="Arial"/>
                          <a:cs typeface="Arial"/>
                        </a:rPr>
                        <a:t>t</a:t>
                      </a:r>
                      <a:r>
                        <a:rPr sz="1600" spc="-5" dirty="0">
                          <a:latin typeface="Arial"/>
                          <a:cs typeface="Arial"/>
                        </a:rPr>
                        <a:t>h</a:t>
                      </a:r>
                      <a:r>
                        <a:rPr sz="1600" spc="0" dirty="0">
                          <a:latin typeface="Arial"/>
                          <a:cs typeface="Arial"/>
                        </a:rPr>
                        <a:t>e l</a:t>
                      </a:r>
                      <a:r>
                        <a:rPr sz="1600" spc="-10" dirty="0">
                          <a:latin typeface="Arial"/>
                          <a:cs typeface="Arial"/>
                        </a:rPr>
                        <a:t>i</a:t>
                      </a:r>
                      <a:r>
                        <a:rPr sz="1600" spc="0" dirty="0">
                          <a:latin typeface="Arial"/>
                          <a:cs typeface="Arial"/>
                        </a:rPr>
                        <a:t>k</a:t>
                      </a:r>
                      <a:r>
                        <a:rPr sz="1600" spc="-5" dirty="0">
                          <a:latin typeface="Arial"/>
                          <a:cs typeface="Arial"/>
                        </a:rPr>
                        <a:t>e</a:t>
                      </a:r>
                      <a:r>
                        <a:rPr sz="1600" spc="0" dirty="0">
                          <a:latin typeface="Arial"/>
                          <a:cs typeface="Arial"/>
                        </a:rPr>
                        <a:t>s)</a:t>
                      </a:r>
                      <a:endParaRPr sz="1600" dirty="0">
                        <a:latin typeface="Arial"/>
                        <a:cs typeface="Arial"/>
                      </a:endParaRPr>
                    </a:p>
                    <a:p>
                      <a:pPr marL="276225" indent="-181610">
                        <a:lnSpc>
                          <a:spcPct val="100000"/>
                        </a:lnSpc>
                        <a:buFont typeface="Calibri"/>
                        <a:buChar char="●"/>
                        <a:tabLst>
                          <a:tab pos="276225" algn="l"/>
                        </a:tabLst>
                      </a:pPr>
                      <a:r>
                        <a:rPr sz="1600" spc="5" dirty="0">
                          <a:latin typeface="Arial"/>
                          <a:cs typeface="Arial"/>
                        </a:rPr>
                        <a:t>v</a:t>
                      </a:r>
                      <a:r>
                        <a:rPr sz="1600" spc="0" dirty="0">
                          <a:latin typeface="Arial"/>
                          <a:cs typeface="Arial"/>
                        </a:rPr>
                        <a:t>id</a:t>
                      </a:r>
                      <a:r>
                        <a:rPr sz="1600" spc="-5" dirty="0">
                          <a:latin typeface="Arial"/>
                          <a:cs typeface="Arial"/>
                        </a:rPr>
                        <a:t>e</a:t>
                      </a:r>
                      <a:r>
                        <a:rPr sz="1600" spc="0" dirty="0">
                          <a:latin typeface="Arial"/>
                          <a:cs typeface="Arial"/>
                        </a:rPr>
                        <a:t>o l</a:t>
                      </a:r>
                      <a:r>
                        <a:rPr sz="1600" spc="-15" dirty="0">
                          <a:latin typeface="Arial"/>
                          <a:cs typeface="Arial"/>
                        </a:rPr>
                        <a:t>e</a:t>
                      </a:r>
                      <a:r>
                        <a:rPr sz="1600" spc="-10" dirty="0">
                          <a:latin typeface="Arial"/>
                          <a:cs typeface="Arial"/>
                        </a:rPr>
                        <a:t>s</a:t>
                      </a:r>
                      <a:r>
                        <a:rPr sz="1600" spc="0" dirty="0">
                          <a:latin typeface="Arial"/>
                          <a:cs typeface="Arial"/>
                        </a:rPr>
                        <a:t>s</a:t>
                      </a:r>
                      <a:r>
                        <a:rPr sz="1600" spc="-5" dirty="0">
                          <a:latin typeface="Arial"/>
                          <a:cs typeface="Arial"/>
                        </a:rPr>
                        <a:t>o</a:t>
                      </a:r>
                      <a:r>
                        <a:rPr sz="1600" spc="0" dirty="0">
                          <a:latin typeface="Arial"/>
                          <a:cs typeface="Arial"/>
                        </a:rPr>
                        <a:t>n</a:t>
                      </a:r>
                      <a:endParaRPr sz="1600" dirty="0">
                        <a:latin typeface="Arial"/>
                        <a:cs typeface="Arial"/>
                      </a:endParaRPr>
                    </a:p>
                    <a:p>
                      <a:pPr marL="276225" indent="-181610">
                        <a:lnSpc>
                          <a:spcPct val="100000"/>
                        </a:lnSpc>
                        <a:buFont typeface="Calibri"/>
                        <a:buChar char="●"/>
                        <a:tabLst>
                          <a:tab pos="276225" algn="l"/>
                        </a:tabLst>
                      </a:pPr>
                      <a:r>
                        <a:rPr sz="1600" spc="-5" dirty="0">
                          <a:latin typeface="Arial"/>
                          <a:cs typeface="Arial"/>
                        </a:rPr>
                        <a:t>aud</a:t>
                      </a:r>
                      <a:r>
                        <a:rPr sz="1600" spc="0" dirty="0">
                          <a:latin typeface="Arial"/>
                          <a:cs typeface="Arial"/>
                        </a:rPr>
                        <a:t>io le</a:t>
                      </a:r>
                      <a:r>
                        <a:rPr sz="1600" spc="-10" dirty="0">
                          <a:latin typeface="Arial"/>
                          <a:cs typeface="Arial"/>
                        </a:rPr>
                        <a:t>s</a:t>
                      </a:r>
                      <a:r>
                        <a:rPr sz="1600" spc="0" dirty="0">
                          <a:latin typeface="Arial"/>
                          <a:cs typeface="Arial"/>
                        </a:rPr>
                        <a:t>s</a:t>
                      </a:r>
                      <a:r>
                        <a:rPr sz="1600" spc="-5" dirty="0">
                          <a:latin typeface="Arial"/>
                          <a:cs typeface="Arial"/>
                        </a:rPr>
                        <a:t>o</a:t>
                      </a:r>
                      <a:r>
                        <a:rPr sz="1600" spc="0" dirty="0">
                          <a:latin typeface="Arial"/>
                          <a:cs typeface="Arial"/>
                        </a:rPr>
                        <a:t>n</a:t>
                      </a:r>
                      <a:endParaRPr sz="1600" dirty="0">
                        <a:latin typeface="Arial"/>
                        <a:cs typeface="Arial"/>
                      </a:endParaRPr>
                    </a:p>
                    <a:p>
                      <a:pPr marL="276225" marR="239395" indent="-181610">
                        <a:lnSpc>
                          <a:spcPct val="100000"/>
                        </a:lnSpc>
                        <a:spcBef>
                          <a:spcPts val="15"/>
                        </a:spcBef>
                        <a:buFont typeface="Calibri"/>
                        <a:buChar char="●"/>
                        <a:tabLst>
                          <a:tab pos="276225" algn="l"/>
                        </a:tabLst>
                      </a:pPr>
                      <a:r>
                        <a:rPr sz="1600" spc="-5" dirty="0">
                          <a:latin typeface="Arial"/>
                          <a:cs typeface="Arial"/>
                        </a:rPr>
                        <a:t>o</a:t>
                      </a:r>
                      <a:r>
                        <a:rPr sz="1600" spc="0" dirty="0">
                          <a:latin typeface="Arial"/>
                          <a:cs typeface="Arial"/>
                        </a:rPr>
                        <a:t>t</a:t>
                      </a:r>
                      <a:r>
                        <a:rPr sz="1600" spc="-5" dirty="0">
                          <a:latin typeface="Arial"/>
                          <a:cs typeface="Arial"/>
                        </a:rPr>
                        <a:t>he</a:t>
                      </a:r>
                      <a:r>
                        <a:rPr sz="1600" spc="0" dirty="0">
                          <a:latin typeface="Arial"/>
                          <a:cs typeface="Arial"/>
                        </a:rPr>
                        <a:t>r le</a:t>
                      </a:r>
                      <a:r>
                        <a:rPr sz="1600" spc="-5" dirty="0">
                          <a:latin typeface="Arial"/>
                          <a:cs typeface="Arial"/>
                        </a:rPr>
                        <a:t>arn</a:t>
                      </a:r>
                      <a:r>
                        <a:rPr sz="1600" spc="0" dirty="0">
                          <a:latin typeface="Arial"/>
                          <a:cs typeface="Arial"/>
                        </a:rPr>
                        <a:t>ing m</a:t>
                      </a:r>
                      <a:r>
                        <a:rPr sz="1600" spc="-15" dirty="0">
                          <a:latin typeface="Arial"/>
                          <a:cs typeface="Arial"/>
                        </a:rPr>
                        <a:t>a</a:t>
                      </a:r>
                      <a:r>
                        <a:rPr sz="1600" spc="0" dirty="0">
                          <a:latin typeface="Arial"/>
                          <a:cs typeface="Arial"/>
                        </a:rPr>
                        <a:t>t</a:t>
                      </a:r>
                      <a:r>
                        <a:rPr sz="1600" spc="-5" dirty="0">
                          <a:latin typeface="Arial"/>
                          <a:cs typeface="Arial"/>
                        </a:rPr>
                        <a:t>er</a:t>
                      </a:r>
                      <a:r>
                        <a:rPr sz="1600" spc="0" dirty="0">
                          <a:latin typeface="Arial"/>
                          <a:cs typeface="Arial"/>
                        </a:rPr>
                        <a:t>ials</a:t>
                      </a:r>
                      <a:r>
                        <a:rPr sz="1600" spc="-5" dirty="0">
                          <a:latin typeface="Arial"/>
                          <a:cs typeface="Arial"/>
                        </a:rPr>
                        <a:t> </a:t>
                      </a:r>
                      <a:r>
                        <a:rPr sz="1600" spc="0" dirty="0">
                          <a:latin typeface="Arial"/>
                          <a:cs typeface="Arial"/>
                        </a:rPr>
                        <a:t>in p</a:t>
                      </a:r>
                      <a:r>
                        <a:rPr sz="1600" spc="-5" dirty="0">
                          <a:latin typeface="Arial"/>
                          <a:cs typeface="Arial"/>
                        </a:rPr>
                        <a:t>r</a:t>
                      </a:r>
                      <a:r>
                        <a:rPr sz="1600" spc="0" dirty="0">
                          <a:latin typeface="Arial"/>
                          <a:cs typeface="Arial"/>
                        </a:rPr>
                        <a:t>i</a:t>
                      </a:r>
                      <a:r>
                        <a:rPr sz="1600" spc="-15" dirty="0">
                          <a:latin typeface="Arial"/>
                          <a:cs typeface="Arial"/>
                        </a:rPr>
                        <a:t>n</a:t>
                      </a:r>
                      <a:r>
                        <a:rPr sz="1600" spc="0" dirty="0">
                          <a:latin typeface="Arial"/>
                          <a:cs typeface="Arial"/>
                        </a:rPr>
                        <a:t>t / </a:t>
                      </a:r>
                      <a:r>
                        <a:rPr sz="1600" spc="-5" dirty="0">
                          <a:latin typeface="Arial"/>
                          <a:cs typeface="Arial"/>
                        </a:rPr>
                        <a:t>d</a:t>
                      </a:r>
                      <a:r>
                        <a:rPr sz="1600" spc="0" dirty="0">
                          <a:latin typeface="Arial"/>
                          <a:cs typeface="Arial"/>
                        </a:rPr>
                        <a:t>igit</a:t>
                      </a:r>
                      <a:r>
                        <a:rPr sz="1600" spc="-5" dirty="0">
                          <a:latin typeface="Arial"/>
                          <a:cs typeface="Arial"/>
                        </a:rPr>
                        <a:t>a</a:t>
                      </a:r>
                      <a:r>
                        <a:rPr sz="1600" spc="0" dirty="0">
                          <a:latin typeface="Arial"/>
                          <a:cs typeface="Arial"/>
                        </a:rPr>
                        <a:t>l</a:t>
                      </a:r>
                      <a:r>
                        <a:rPr sz="1600" spc="-5" dirty="0">
                          <a:latin typeface="Arial"/>
                          <a:cs typeface="Arial"/>
                        </a:rPr>
                        <a:t> </a:t>
                      </a:r>
                      <a:r>
                        <a:rPr sz="1600" spc="0" dirty="0">
                          <a:latin typeface="Arial"/>
                          <a:cs typeface="Arial"/>
                        </a:rPr>
                        <a:t>f</a:t>
                      </a:r>
                      <a:r>
                        <a:rPr sz="1600" spc="-5" dirty="0">
                          <a:latin typeface="Arial"/>
                          <a:cs typeface="Arial"/>
                        </a:rPr>
                        <a:t>or</a:t>
                      </a:r>
                      <a:r>
                        <a:rPr sz="1600" spc="0" dirty="0">
                          <a:latin typeface="Arial"/>
                          <a:cs typeface="Arial"/>
                        </a:rPr>
                        <a:t>mat</a:t>
                      </a:r>
                      <a:r>
                        <a:rPr sz="1600" spc="-5" dirty="0">
                          <a:latin typeface="Arial"/>
                          <a:cs typeface="Arial"/>
                        </a:rPr>
                        <a:t> (p</a:t>
                      </a:r>
                      <a:r>
                        <a:rPr sz="1600" spc="0" dirty="0">
                          <a:latin typeface="Arial"/>
                          <a:cs typeface="Arial"/>
                        </a:rPr>
                        <a:t>le</a:t>
                      </a:r>
                      <a:r>
                        <a:rPr sz="1600" spc="-5" dirty="0">
                          <a:latin typeface="Arial"/>
                          <a:cs typeface="Arial"/>
                        </a:rPr>
                        <a:t>a</a:t>
                      </a:r>
                      <a:r>
                        <a:rPr sz="1600" spc="0" dirty="0">
                          <a:latin typeface="Arial"/>
                          <a:cs typeface="Arial"/>
                        </a:rPr>
                        <a:t>se</a:t>
                      </a:r>
                      <a:r>
                        <a:rPr sz="1600" spc="-15" dirty="0">
                          <a:latin typeface="Arial"/>
                          <a:cs typeface="Arial"/>
                        </a:rPr>
                        <a:t> </a:t>
                      </a:r>
                      <a:r>
                        <a:rPr sz="1600" spc="0" dirty="0">
                          <a:latin typeface="Arial"/>
                          <a:cs typeface="Arial"/>
                        </a:rPr>
                        <a:t>s</a:t>
                      </a:r>
                      <a:r>
                        <a:rPr sz="1600" spc="-5" dirty="0">
                          <a:latin typeface="Arial"/>
                          <a:cs typeface="Arial"/>
                        </a:rPr>
                        <a:t>p</a:t>
                      </a:r>
                      <a:r>
                        <a:rPr sz="1600" spc="-20" dirty="0">
                          <a:latin typeface="Arial"/>
                          <a:cs typeface="Arial"/>
                        </a:rPr>
                        <a:t>e</a:t>
                      </a:r>
                      <a:r>
                        <a:rPr sz="1600" spc="0" dirty="0">
                          <a:latin typeface="Arial"/>
                          <a:cs typeface="Arial"/>
                        </a:rPr>
                        <a:t>ci</a:t>
                      </a:r>
                      <a:r>
                        <a:rPr sz="1600" spc="-10" dirty="0">
                          <a:latin typeface="Arial"/>
                          <a:cs typeface="Arial"/>
                        </a:rPr>
                        <a:t>f</a:t>
                      </a:r>
                      <a:r>
                        <a:rPr sz="1600" spc="0" dirty="0">
                          <a:latin typeface="Arial"/>
                          <a:cs typeface="Arial"/>
                        </a:rPr>
                        <a:t>y</a:t>
                      </a:r>
                      <a:r>
                        <a:rPr sz="1600" spc="-5" dirty="0">
                          <a:latin typeface="Arial"/>
                          <a:cs typeface="Arial"/>
                        </a:rPr>
                        <a:t> an</a:t>
                      </a:r>
                      <a:r>
                        <a:rPr sz="1600" spc="0" dirty="0">
                          <a:latin typeface="Arial"/>
                          <a:cs typeface="Arial"/>
                        </a:rPr>
                        <a:t>d </a:t>
                      </a:r>
                      <a:r>
                        <a:rPr sz="1600" spc="-5" dirty="0">
                          <a:latin typeface="Arial"/>
                          <a:cs typeface="Arial"/>
                        </a:rPr>
                        <a:t>pro</a:t>
                      </a:r>
                      <a:r>
                        <a:rPr sz="1600" spc="0" dirty="0">
                          <a:latin typeface="Arial"/>
                          <a:cs typeface="Arial"/>
                        </a:rPr>
                        <a:t>vide </a:t>
                      </a:r>
                      <a:r>
                        <a:rPr sz="1600" spc="-5" dirty="0">
                          <a:latin typeface="Arial"/>
                          <a:cs typeface="Arial"/>
                        </a:rPr>
                        <a:t>anno</a:t>
                      </a:r>
                      <a:r>
                        <a:rPr sz="1600" spc="0" dirty="0">
                          <a:latin typeface="Arial"/>
                          <a:cs typeface="Arial"/>
                        </a:rPr>
                        <a:t>t</a:t>
                      </a:r>
                      <a:r>
                        <a:rPr sz="1600" spc="-5" dirty="0">
                          <a:latin typeface="Arial"/>
                          <a:cs typeface="Arial"/>
                        </a:rPr>
                        <a:t>a</a:t>
                      </a:r>
                      <a:r>
                        <a:rPr sz="1600" spc="-10" dirty="0">
                          <a:latin typeface="Arial"/>
                          <a:cs typeface="Arial"/>
                        </a:rPr>
                        <a:t>t</a:t>
                      </a:r>
                      <a:r>
                        <a:rPr sz="1600" spc="0" dirty="0">
                          <a:latin typeface="Arial"/>
                          <a:cs typeface="Arial"/>
                        </a:rPr>
                        <a:t>io</a:t>
                      </a:r>
                      <a:r>
                        <a:rPr sz="1600" spc="-5" dirty="0">
                          <a:latin typeface="Arial"/>
                          <a:cs typeface="Arial"/>
                        </a:rPr>
                        <a:t>n</a:t>
                      </a:r>
                      <a:r>
                        <a:rPr sz="1600" spc="0" dirty="0">
                          <a:latin typeface="Arial"/>
                          <a:cs typeface="Arial"/>
                        </a:rPr>
                        <a:t>s)</a:t>
                      </a:r>
                      <a:endParaRPr sz="1600" dirty="0">
                        <a:latin typeface="Arial"/>
                        <a:cs typeface="Arial"/>
                      </a:endParaRPr>
                    </a:p>
                    <a:p>
                      <a:pPr marL="64769" marR="94615">
                        <a:lnSpc>
                          <a:spcPct val="100000"/>
                        </a:lnSpc>
                      </a:pPr>
                      <a:r>
                        <a:rPr sz="1600" spc="-5" dirty="0">
                          <a:latin typeface="Arial"/>
                          <a:cs typeface="Arial"/>
                        </a:rPr>
                        <a:t>w</a:t>
                      </a:r>
                      <a:r>
                        <a:rPr sz="1600" spc="0" dirty="0">
                          <a:latin typeface="Arial"/>
                          <a:cs typeface="Arial"/>
                        </a:rPr>
                        <a:t>ith</a:t>
                      </a:r>
                      <a:r>
                        <a:rPr sz="1600" spc="-10" dirty="0">
                          <a:latin typeface="Arial"/>
                          <a:cs typeface="Arial"/>
                        </a:rPr>
                        <a:t> </a:t>
                      </a:r>
                      <a:r>
                        <a:rPr sz="1600" b="1" spc="0" dirty="0">
                          <a:latin typeface="Arial"/>
                          <a:cs typeface="Arial"/>
                        </a:rPr>
                        <a:t>mi</a:t>
                      </a:r>
                      <a:r>
                        <a:rPr sz="1600" b="1" spc="-15" dirty="0">
                          <a:latin typeface="Arial"/>
                          <a:cs typeface="Arial"/>
                        </a:rPr>
                        <a:t>n</a:t>
                      </a:r>
                      <a:r>
                        <a:rPr sz="1600" b="1" spc="0" dirty="0">
                          <a:latin typeface="Arial"/>
                          <a:cs typeface="Arial"/>
                        </a:rPr>
                        <a:t>u</a:t>
                      </a:r>
                      <a:r>
                        <a:rPr sz="1600" b="1" spc="-5" dirty="0">
                          <a:latin typeface="Arial"/>
                          <a:cs typeface="Arial"/>
                        </a:rPr>
                        <a:t>te</a:t>
                      </a:r>
                      <a:r>
                        <a:rPr sz="1600" b="1" spc="0" dirty="0">
                          <a:latin typeface="Arial"/>
                          <a:cs typeface="Arial"/>
                        </a:rPr>
                        <a:t>s of </a:t>
                      </a:r>
                      <a:r>
                        <a:rPr sz="1600" b="1" spc="-5" dirty="0">
                          <a:latin typeface="Arial"/>
                          <a:cs typeface="Arial"/>
                        </a:rPr>
                        <a:t>f</a:t>
                      </a:r>
                      <a:r>
                        <a:rPr sz="1600" b="1" spc="0" dirty="0">
                          <a:latin typeface="Arial"/>
                          <a:cs typeface="Arial"/>
                        </a:rPr>
                        <a:t>o</a:t>
                      </a:r>
                      <a:r>
                        <a:rPr sz="1600" b="1" spc="-15" dirty="0">
                          <a:latin typeface="Arial"/>
                          <a:cs typeface="Arial"/>
                        </a:rPr>
                        <a:t>c</a:t>
                      </a:r>
                      <a:r>
                        <a:rPr sz="1600" b="1" spc="0" dirty="0">
                          <a:latin typeface="Arial"/>
                          <a:cs typeface="Arial"/>
                        </a:rPr>
                        <a:t>us g</a:t>
                      </a:r>
                      <a:r>
                        <a:rPr sz="1600" b="1" spc="-15" dirty="0">
                          <a:latin typeface="Arial"/>
                          <a:cs typeface="Arial"/>
                        </a:rPr>
                        <a:t>r</a:t>
                      </a:r>
                      <a:r>
                        <a:rPr sz="1600" b="1" spc="0" dirty="0">
                          <a:latin typeface="Arial"/>
                          <a:cs typeface="Arial"/>
                        </a:rPr>
                        <a:t>oup di</a:t>
                      </a:r>
                      <a:r>
                        <a:rPr sz="1600" b="1" spc="-5" dirty="0">
                          <a:latin typeface="Arial"/>
                          <a:cs typeface="Arial"/>
                        </a:rPr>
                        <a:t>sc</a:t>
                      </a:r>
                      <a:r>
                        <a:rPr sz="1600" b="1" spc="0" dirty="0">
                          <a:latin typeface="Arial"/>
                          <a:cs typeface="Arial"/>
                        </a:rPr>
                        <a:t>us</a:t>
                      </a:r>
                      <a:r>
                        <a:rPr sz="1600" b="1" spc="-10" dirty="0">
                          <a:latin typeface="Arial"/>
                          <a:cs typeface="Arial"/>
                        </a:rPr>
                        <a:t>s</a:t>
                      </a:r>
                      <a:r>
                        <a:rPr sz="1600" b="1" spc="0" dirty="0">
                          <a:latin typeface="Arial"/>
                          <a:cs typeface="Arial"/>
                        </a:rPr>
                        <a:t>i</a:t>
                      </a:r>
                      <a:r>
                        <a:rPr sz="1600" b="1" spc="-15" dirty="0">
                          <a:latin typeface="Arial"/>
                          <a:cs typeface="Arial"/>
                        </a:rPr>
                        <a:t>o</a:t>
                      </a:r>
                      <a:r>
                        <a:rPr sz="1600" b="1" spc="0" dirty="0">
                          <a:latin typeface="Arial"/>
                          <a:cs typeface="Arial"/>
                        </a:rPr>
                        <a:t>n</a:t>
                      </a:r>
                      <a:r>
                        <a:rPr sz="1600" b="1" spc="5" dirty="0">
                          <a:latin typeface="Arial"/>
                          <a:cs typeface="Arial"/>
                        </a:rPr>
                        <a:t> </a:t>
                      </a:r>
                      <a:r>
                        <a:rPr sz="1600" b="1" spc="-5" dirty="0">
                          <a:latin typeface="Arial"/>
                          <a:cs typeface="Arial"/>
                        </a:rPr>
                        <a:t>(</a:t>
                      </a:r>
                      <a:r>
                        <a:rPr sz="1600" b="1" spc="0" dirty="0">
                          <a:latin typeface="Arial"/>
                          <a:cs typeface="Arial"/>
                        </a:rPr>
                        <a:t>FG</a:t>
                      </a:r>
                      <a:r>
                        <a:rPr sz="1600" b="1" spc="-10" dirty="0">
                          <a:latin typeface="Arial"/>
                          <a:cs typeface="Arial"/>
                        </a:rPr>
                        <a:t>D</a:t>
                      </a:r>
                      <a:r>
                        <a:rPr sz="1600" b="1" spc="0" dirty="0">
                          <a:latin typeface="Arial"/>
                          <a:cs typeface="Arial"/>
                        </a:rPr>
                        <a:t>)</a:t>
                      </a:r>
                      <a:r>
                        <a:rPr sz="1600" b="1" spc="-15" dirty="0">
                          <a:latin typeface="Arial"/>
                          <a:cs typeface="Arial"/>
                        </a:rPr>
                        <a:t> </a:t>
                      </a:r>
                      <a:r>
                        <a:rPr sz="1600" b="1" spc="0" dirty="0">
                          <a:latin typeface="Arial"/>
                          <a:cs typeface="Arial"/>
                        </a:rPr>
                        <a:t>wi</a:t>
                      </a:r>
                      <a:r>
                        <a:rPr sz="1600" b="1" spc="-5" dirty="0">
                          <a:latin typeface="Arial"/>
                          <a:cs typeface="Arial"/>
                        </a:rPr>
                        <a:t>t</a:t>
                      </a:r>
                      <a:r>
                        <a:rPr sz="1600" b="1" spc="0" dirty="0">
                          <a:latin typeface="Arial"/>
                          <a:cs typeface="Arial"/>
                        </a:rPr>
                        <a:t>h</a:t>
                      </a:r>
                      <a:r>
                        <a:rPr sz="1600" b="1" spc="-10" dirty="0">
                          <a:latin typeface="Arial"/>
                          <a:cs typeface="Arial"/>
                        </a:rPr>
                        <a:t> </a:t>
                      </a:r>
                      <a:r>
                        <a:rPr sz="1600" b="1" spc="-5" dirty="0">
                          <a:latin typeface="Arial"/>
                          <a:cs typeface="Arial"/>
                        </a:rPr>
                        <a:t>fe</a:t>
                      </a:r>
                      <a:r>
                        <a:rPr sz="1600" b="1" spc="0" dirty="0">
                          <a:latin typeface="Arial"/>
                          <a:cs typeface="Arial"/>
                        </a:rPr>
                        <a:t>l</a:t>
                      </a:r>
                      <a:r>
                        <a:rPr sz="1600" b="1" spc="-10" dirty="0">
                          <a:latin typeface="Arial"/>
                          <a:cs typeface="Arial"/>
                        </a:rPr>
                        <a:t>l</a:t>
                      </a:r>
                      <a:r>
                        <a:rPr sz="1600" b="1" spc="0" dirty="0">
                          <a:latin typeface="Arial"/>
                          <a:cs typeface="Arial"/>
                        </a:rPr>
                        <a:t>ow</a:t>
                      </a:r>
                      <a:r>
                        <a:rPr sz="1600" b="1" spc="-10" dirty="0">
                          <a:latin typeface="Arial"/>
                          <a:cs typeface="Arial"/>
                        </a:rPr>
                        <a:t> m</a:t>
                      </a:r>
                      <a:r>
                        <a:rPr sz="1600" b="1" spc="-5" dirty="0">
                          <a:latin typeface="Arial"/>
                          <a:cs typeface="Arial"/>
                        </a:rPr>
                        <a:t>e</a:t>
                      </a:r>
                      <a:r>
                        <a:rPr sz="1600" b="1" spc="0" dirty="0">
                          <a:latin typeface="Arial"/>
                          <a:cs typeface="Arial"/>
                        </a:rPr>
                        <a:t>n</a:t>
                      </a:r>
                      <a:r>
                        <a:rPr sz="1600" b="1" spc="-5" dirty="0">
                          <a:latin typeface="Arial"/>
                          <a:cs typeface="Arial"/>
                        </a:rPr>
                        <a:t>t</a:t>
                      </a:r>
                      <a:r>
                        <a:rPr sz="1600" b="1" spc="0" dirty="0">
                          <a:latin typeface="Arial"/>
                          <a:cs typeface="Arial"/>
                        </a:rPr>
                        <a:t>ors </a:t>
                      </a:r>
                      <a:r>
                        <a:rPr sz="1600" spc="-5" dirty="0">
                          <a:latin typeface="Arial"/>
                          <a:cs typeface="Arial"/>
                        </a:rPr>
                        <a:t>o</a:t>
                      </a:r>
                      <a:r>
                        <a:rPr sz="1600" spc="0" dirty="0">
                          <a:latin typeface="Arial"/>
                          <a:cs typeface="Arial"/>
                        </a:rPr>
                        <a:t>r </a:t>
                      </a:r>
                      <a:r>
                        <a:rPr sz="1600" b="1" spc="0" dirty="0">
                          <a:latin typeface="Arial"/>
                          <a:cs typeface="Arial"/>
                        </a:rPr>
                        <a:t>m</a:t>
                      </a:r>
                      <a:r>
                        <a:rPr sz="1600" b="1" spc="-10" dirty="0">
                          <a:latin typeface="Arial"/>
                          <a:cs typeface="Arial"/>
                        </a:rPr>
                        <a:t>i</a:t>
                      </a:r>
                      <a:r>
                        <a:rPr sz="1600" b="1" spc="0" dirty="0">
                          <a:latin typeface="Arial"/>
                          <a:cs typeface="Arial"/>
                        </a:rPr>
                        <a:t>nut</a:t>
                      </a:r>
                      <a:r>
                        <a:rPr sz="1600" b="1" spc="-10" dirty="0">
                          <a:latin typeface="Arial"/>
                          <a:cs typeface="Arial"/>
                        </a:rPr>
                        <a:t>e</a:t>
                      </a:r>
                      <a:r>
                        <a:rPr sz="1600" b="1" spc="0" dirty="0">
                          <a:latin typeface="Arial"/>
                          <a:cs typeface="Arial"/>
                        </a:rPr>
                        <a:t>s of</a:t>
                      </a:r>
                      <a:r>
                        <a:rPr sz="1600" b="1" spc="-15" dirty="0">
                          <a:latin typeface="Arial"/>
                          <a:cs typeface="Arial"/>
                        </a:rPr>
                        <a:t> </a:t>
                      </a:r>
                      <a:r>
                        <a:rPr sz="1600" b="1" spc="-5" dirty="0">
                          <a:latin typeface="Arial"/>
                          <a:cs typeface="Arial"/>
                        </a:rPr>
                        <a:t>c</a:t>
                      </a:r>
                      <a:r>
                        <a:rPr sz="1600" b="1" spc="0" dirty="0">
                          <a:latin typeface="Arial"/>
                          <a:cs typeface="Arial"/>
                        </a:rPr>
                        <a:t>oa</a:t>
                      </a:r>
                      <a:r>
                        <a:rPr sz="1600" b="1" spc="-10" dirty="0">
                          <a:latin typeface="Arial"/>
                          <a:cs typeface="Arial"/>
                        </a:rPr>
                        <a:t>c</a:t>
                      </a:r>
                      <a:r>
                        <a:rPr sz="1600" b="1" spc="0" dirty="0">
                          <a:latin typeface="Arial"/>
                          <a:cs typeface="Arial"/>
                        </a:rPr>
                        <a:t>h</a:t>
                      </a:r>
                      <a:r>
                        <a:rPr sz="1600" b="1" spc="-10" dirty="0">
                          <a:latin typeface="Arial"/>
                          <a:cs typeface="Arial"/>
                        </a:rPr>
                        <a:t>i</a:t>
                      </a:r>
                      <a:r>
                        <a:rPr sz="1600" b="1" spc="0" dirty="0">
                          <a:latin typeface="Arial"/>
                          <a:cs typeface="Arial"/>
                        </a:rPr>
                        <a:t>ng</a:t>
                      </a:r>
                      <a:r>
                        <a:rPr sz="1600" b="1" spc="5" dirty="0">
                          <a:latin typeface="Arial"/>
                          <a:cs typeface="Arial"/>
                        </a:rPr>
                        <a:t> </a:t>
                      </a:r>
                      <a:r>
                        <a:rPr sz="1600" b="1" spc="-20" dirty="0">
                          <a:latin typeface="Arial"/>
                          <a:cs typeface="Arial"/>
                        </a:rPr>
                        <a:t>a</a:t>
                      </a:r>
                      <a:r>
                        <a:rPr sz="1600" b="1" spc="0" dirty="0">
                          <a:latin typeface="Arial"/>
                          <a:cs typeface="Arial"/>
                        </a:rPr>
                        <a:t>nd</a:t>
                      </a:r>
                      <a:r>
                        <a:rPr sz="1600" b="1" spc="-5" dirty="0">
                          <a:latin typeface="Arial"/>
                          <a:cs typeface="Arial"/>
                        </a:rPr>
                        <a:t> </a:t>
                      </a:r>
                      <a:r>
                        <a:rPr sz="1600" b="1" spc="0" dirty="0">
                          <a:latin typeface="Arial"/>
                          <a:cs typeface="Arial"/>
                        </a:rPr>
                        <a:t>m</a:t>
                      </a:r>
                      <a:r>
                        <a:rPr sz="1600" b="1" spc="-5" dirty="0">
                          <a:latin typeface="Arial"/>
                          <a:cs typeface="Arial"/>
                        </a:rPr>
                        <a:t>e</a:t>
                      </a:r>
                      <a:r>
                        <a:rPr sz="1600" b="1" spc="-15" dirty="0">
                          <a:latin typeface="Arial"/>
                          <a:cs typeface="Arial"/>
                        </a:rPr>
                        <a:t>n</a:t>
                      </a:r>
                      <a:r>
                        <a:rPr sz="1600" b="1" spc="-5" dirty="0">
                          <a:latin typeface="Arial"/>
                          <a:cs typeface="Arial"/>
                        </a:rPr>
                        <a:t>t</a:t>
                      </a:r>
                      <a:r>
                        <a:rPr sz="1600" b="1" spc="0" dirty="0">
                          <a:latin typeface="Arial"/>
                          <a:cs typeface="Arial"/>
                        </a:rPr>
                        <a:t>oring </a:t>
                      </a:r>
                      <a:r>
                        <a:rPr sz="1600" b="1" spc="-5" dirty="0">
                          <a:latin typeface="Arial"/>
                          <a:cs typeface="Arial"/>
                        </a:rPr>
                        <a:t>sess</a:t>
                      </a:r>
                      <a:r>
                        <a:rPr sz="1600" b="1" spc="0" dirty="0">
                          <a:latin typeface="Arial"/>
                          <a:cs typeface="Arial"/>
                        </a:rPr>
                        <a:t>ion</a:t>
                      </a:r>
                      <a:r>
                        <a:rPr sz="1600" b="1" spc="5" dirty="0">
                          <a:latin typeface="Arial"/>
                          <a:cs typeface="Arial"/>
                        </a:rPr>
                        <a:t> </a:t>
                      </a:r>
                      <a:r>
                        <a:rPr sz="1600" b="1" spc="-15" dirty="0">
                          <a:latin typeface="Arial"/>
                          <a:cs typeface="Arial"/>
                        </a:rPr>
                        <a:t>w</a:t>
                      </a:r>
                      <a:r>
                        <a:rPr sz="1600" b="1" spc="0" dirty="0">
                          <a:latin typeface="Arial"/>
                          <a:cs typeface="Arial"/>
                        </a:rPr>
                        <a:t>i</a:t>
                      </a:r>
                      <a:r>
                        <a:rPr sz="1600" b="1" spc="-5" dirty="0">
                          <a:latin typeface="Arial"/>
                          <a:cs typeface="Arial"/>
                        </a:rPr>
                        <a:t>t</a:t>
                      </a:r>
                      <a:r>
                        <a:rPr sz="1600" b="1" spc="0" dirty="0">
                          <a:latin typeface="Arial"/>
                          <a:cs typeface="Arial"/>
                        </a:rPr>
                        <a:t>h</a:t>
                      </a:r>
                      <a:r>
                        <a:rPr sz="1600" b="1" spc="5" dirty="0">
                          <a:latin typeface="Arial"/>
                          <a:cs typeface="Arial"/>
                        </a:rPr>
                        <a:t> </a:t>
                      </a:r>
                      <a:r>
                        <a:rPr sz="1600" b="1" spc="-5" dirty="0">
                          <a:latin typeface="Arial"/>
                          <a:cs typeface="Arial"/>
                        </a:rPr>
                        <a:t>teac</a:t>
                      </a:r>
                      <a:r>
                        <a:rPr sz="1600" b="1" spc="0" dirty="0">
                          <a:latin typeface="Arial"/>
                          <a:cs typeface="Arial"/>
                        </a:rPr>
                        <a:t>he</a:t>
                      </a:r>
                      <a:r>
                        <a:rPr sz="1600" b="1" spc="-5" dirty="0">
                          <a:latin typeface="Arial"/>
                          <a:cs typeface="Arial"/>
                        </a:rPr>
                        <a:t>r</a:t>
                      </a:r>
                      <a:r>
                        <a:rPr sz="1600" b="1" spc="0" dirty="0">
                          <a:latin typeface="Arial"/>
                          <a:cs typeface="Arial"/>
                        </a:rPr>
                        <a:t>s</a:t>
                      </a:r>
                      <a:r>
                        <a:rPr sz="1600" b="1" spc="-5" dirty="0">
                          <a:latin typeface="Arial"/>
                          <a:cs typeface="Arial"/>
                        </a:rPr>
                        <a:t> </a:t>
                      </a:r>
                      <a:r>
                        <a:rPr sz="1600" spc="0" dirty="0">
                          <a:latin typeface="Arial"/>
                          <a:cs typeface="Arial"/>
                        </a:rPr>
                        <a:t>t</a:t>
                      </a:r>
                      <a:r>
                        <a:rPr sz="1600" spc="-5" dirty="0">
                          <a:latin typeface="Arial"/>
                          <a:cs typeface="Arial"/>
                        </a:rPr>
                        <a:t>ha</a:t>
                      </a:r>
                      <a:r>
                        <a:rPr sz="1600" spc="0" dirty="0">
                          <a:latin typeface="Arial"/>
                          <a:cs typeface="Arial"/>
                        </a:rPr>
                        <a:t>t</a:t>
                      </a:r>
                      <a:r>
                        <a:rPr sz="1600" spc="-5" dirty="0">
                          <a:latin typeface="Arial"/>
                          <a:cs typeface="Arial"/>
                        </a:rPr>
                        <a:t> </a:t>
                      </a:r>
                      <a:r>
                        <a:rPr sz="1600" spc="0" dirty="0">
                          <a:latin typeface="Arial"/>
                          <a:cs typeface="Arial"/>
                        </a:rPr>
                        <a:t>s</a:t>
                      </a:r>
                      <a:r>
                        <a:rPr sz="1600" spc="-5" dirty="0">
                          <a:latin typeface="Arial"/>
                          <a:cs typeface="Arial"/>
                        </a:rPr>
                        <a:t>ho</a:t>
                      </a:r>
                      <a:r>
                        <a:rPr sz="1600" spc="0" dirty="0">
                          <a:latin typeface="Arial"/>
                          <a:cs typeface="Arial"/>
                        </a:rPr>
                        <a:t>w s</a:t>
                      </a:r>
                      <a:r>
                        <a:rPr sz="1600" spc="-5" dirty="0">
                          <a:latin typeface="Arial"/>
                          <a:cs typeface="Arial"/>
                        </a:rPr>
                        <a:t>har</a:t>
                      </a:r>
                      <a:r>
                        <a:rPr sz="1600" spc="0" dirty="0">
                          <a:latin typeface="Arial"/>
                          <a:cs typeface="Arial"/>
                        </a:rPr>
                        <a:t>ing </a:t>
                      </a:r>
                      <a:r>
                        <a:rPr sz="1600" spc="-5" dirty="0">
                          <a:latin typeface="Arial"/>
                          <a:cs typeface="Arial"/>
                        </a:rPr>
                        <a:t>o</a:t>
                      </a:r>
                      <a:r>
                        <a:rPr sz="1600" spc="0" dirty="0">
                          <a:latin typeface="Arial"/>
                          <a:cs typeface="Arial"/>
                        </a:rPr>
                        <a:t>f</a:t>
                      </a:r>
                      <a:r>
                        <a:rPr sz="1600" spc="-5" dirty="0">
                          <a:latin typeface="Arial"/>
                          <a:cs typeface="Arial"/>
                        </a:rPr>
                        <a:t> </a:t>
                      </a:r>
                      <a:r>
                        <a:rPr sz="1600" spc="-10" dirty="0">
                          <a:latin typeface="Arial"/>
                          <a:cs typeface="Arial"/>
                        </a:rPr>
                        <a:t>s</a:t>
                      </a:r>
                      <a:r>
                        <a:rPr sz="1600" spc="0" dirty="0">
                          <a:latin typeface="Arial"/>
                          <a:cs typeface="Arial"/>
                        </a:rPr>
                        <a:t>t</a:t>
                      </a:r>
                      <a:r>
                        <a:rPr sz="1600" spc="-5" dirty="0">
                          <a:latin typeface="Arial"/>
                          <a:cs typeface="Arial"/>
                        </a:rPr>
                        <a:t>ra</a:t>
                      </a:r>
                      <a:r>
                        <a:rPr sz="1600" spc="0" dirty="0">
                          <a:latin typeface="Arial"/>
                          <a:cs typeface="Arial"/>
                        </a:rPr>
                        <a:t>t</a:t>
                      </a:r>
                      <a:r>
                        <a:rPr sz="1600" spc="-5" dirty="0">
                          <a:latin typeface="Arial"/>
                          <a:cs typeface="Arial"/>
                        </a:rPr>
                        <a:t>eg</a:t>
                      </a:r>
                      <a:r>
                        <a:rPr sz="1600" spc="0" dirty="0">
                          <a:latin typeface="Arial"/>
                          <a:cs typeface="Arial"/>
                        </a:rPr>
                        <a:t>i</a:t>
                      </a:r>
                      <a:r>
                        <a:rPr sz="1600" spc="-15" dirty="0">
                          <a:latin typeface="Arial"/>
                          <a:cs typeface="Arial"/>
                        </a:rPr>
                        <a:t>e</a:t>
                      </a:r>
                      <a:r>
                        <a:rPr sz="1600" spc="0" dirty="0">
                          <a:latin typeface="Arial"/>
                          <a:cs typeface="Arial"/>
                        </a:rPr>
                        <a:t>s f</a:t>
                      </a:r>
                      <a:r>
                        <a:rPr sz="1600" spc="-5" dirty="0">
                          <a:latin typeface="Arial"/>
                          <a:cs typeface="Arial"/>
                        </a:rPr>
                        <a:t>o</a:t>
                      </a:r>
                      <a:r>
                        <a:rPr sz="1600" spc="0" dirty="0">
                          <a:latin typeface="Arial"/>
                          <a:cs typeface="Arial"/>
                        </a:rPr>
                        <a:t>r i</a:t>
                      </a:r>
                      <a:r>
                        <a:rPr sz="1600" spc="-15" dirty="0">
                          <a:latin typeface="Arial"/>
                          <a:cs typeface="Arial"/>
                        </a:rPr>
                        <a:t>n</a:t>
                      </a:r>
                      <a:r>
                        <a:rPr sz="1600" spc="0" dirty="0">
                          <a:latin typeface="Arial"/>
                          <a:cs typeface="Arial"/>
                        </a:rPr>
                        <a:t>c</a:t>
                      </a:r>
                      <a:r>
                        <a:rPr sz="1600" spc="-5" dirty="0">
                          <a:latin typeface="Arial"/>
                          <a:cs typeface="Arial"/>
                        </a:rPr>
                        <a:t>rea</a:t>
                      </a:r>
                      <a:r>
                        <a:rPr sz="1600" spc="0" dirty="0">
                          <a:latin typeface="Arial"/>
                          <a:cs typeface="Arial"/>
                        </a:rPr>
                        <a:t>s</a:t>
                      </a:r>
                      <a:r>
                        <a:rPr sz="1600" spc="-5" dirty="0">
                          <a:latin typeface="Arial"/>
                          <a:cs typeface="Arial"/>
                        </a:rPr>
                        <a:t>e</a:t>
                      </a:r>
                      <a:r>
                        <a:rPr sz="1600" spc="0" dirty="0">
                          <a:latin typeface="Arial"/>
                          <a:cs typeface="Arial"/>
                        </a:rPr>
                        <a:t>d le</a:t>
                      </a:r>
                      <a:r>
                        <a:rPr sz="1600" spc="-5" dirty="0">
                          <a:latin typeface="Arial"/>
                          <a:cs typeface="Arial"/>
                        </a:rPr>
                        <a:t>arne</a:t>
                      </a:r>
                      <a:r>
                        <a:rPr sz="1600" spc="0" dirty="0">
                          <a:latin typeface="Arial"/>
                          <a:cs typeface="Arial"/>
                        </a:rPr>
                        <a:t>r </a:t>
                      </a:r>
                      <a:r>
                        <a:rPr sz="1600" spc="-5" dirty="0">
                          <a:latin typeface="Arial"/>
                          <a:cs typeface="Arial"/>
                        </a:rPr>
                        <a:t>par</a:t>
                      </a:r>
                      <a:r>
                        <a:rPr sz="1600" spc="0" dirty="0">
                          <a:latin typeface="Arial"/>
                          <a:cs typeface="Arial"/>
                        </a:rPr>
                        <a:t>ti</a:t>
                      </a:r>
                      <a:r>
                        <a:rPr sz="1600" spc="5" dirty="0">
                          <a:latin typeface="Arial"/>
                          <a:cs typeface="Arial"/>
                        </a:rPr>
                        <a:t>c</a:t>
                      </a:r>
                      <a:r>
                        <a:rPr sz="1600" spc="0" dirty="0">
                          <a:latin typeface="Arial"/>
                          <a:cs typeface="Arial"/>
                        </a:rPr>
                        <a:t>ip</a:t>
                      </a:r>
                      <a:r>
                        <a:rPr sz="1600" spc="-5" dirty="0">
                          <a:latin typeface="Arial"/>
                          <a:cs typeface="Arial"/>
                        </a:rPr>
                        <a:t>a</a:t>
                      </a:r>
                      <a:r>
                        <a:rPr sz="1600" spc="-10" dirty="0">
                          <a:latin typeface="Arial"/>
                          <a:cs typeface="Arial"/>
                        </a:rPr>
                        <a:t>t</a:t>
                      </a:r>
                      <a:r>
                        <a:rPr sz="1600" spc="0" dirty="0">
                          <a:latin typeface="Arial"/>
                          <a:cs typeface="Arial"/>
                        </a:rPr>
                        <a:t>io</a:t>
                      </a:r>
                      <a:r>
                        <a:rPr sz="1600" spc="-5" dirty="0">
                          <a:latin typeface="Arial"/>
                          <a:cs typeface="Arial"/>
                        </a:rPr>
                        <a:t>n</a:t>
                      </a:r>
                      <a:r>
                        <a:rPr sz="1600" spc="0" dirty="0">
                          <a:latin typeface="Arial"/>
                          <a:cs typeface="Arial"/>
                        </a:rPr>
                        <a:t>,</a:t>
                      </a:r>
                      <a:r>
                        <a:rPr sz="1600" spc="-5" dirty="0">
                          <a:latin typeface="Arial"/>
                          <a:cs typeface="Arial"/>
                        </a:rPr>
                        <a:t> </a:t>
                      </a:r>
                      <a:r>
                        <a:rPr sz="1600" spc="0" dirty="0">
                          <a:latin typeface="Arial"/>
                          <a:cs typeface="Arial"/>
                        </a:rPr>
                        <a:t>c</a:t>
                      </a:r>
                      <a:r>
                        <a:rPr sz="1600" spc="-5" dirty="0">
                          <a:latin typeface="Arial"/>
                          <a:cs typeface="Arial"/>
                        </a:rPr>
                        <a:t>oopera</a:t>
                      </a:r>
                      <a:r>
                        <a:rPr sz="1600" spc="0" dirty="0">
                          <a:latin typeface="Arial"/>
                          <a:cs typeface="Arial"/>
                        </a:rPr>
                        <a:t>tio</a:t>
                      </a:r>
                      <a:r>
                        <a:rPr sz="1600" spc="-5" dirty="0">
                          <a:latin typeface="Arial"/>
                          <a:cs typeface="Arial"/>
                        </a:rPr>
                        <a:t>n</a:t>
                      </a:r>
                      <a:r>
                        <a:rPr sz="1600" spc="0" dirty="0">
                          <a:latin typeface="Arial"/>
                          <a:cs typeface="Arial"/>
                        </a:rPr>
                        <a:t>,</a:t>
                      </a:r>
                      <a:r>
                        <a:rPr sz="1600" spc="-15" dirty="0">
                          <a:latin typeface="Arial"/>
                          <a:cs typeface="Arial"/>
                        </a:rPr>
                        <a:t> </a:t>
                      </a:r>
                      <a:r>
                        <a:rPr sz="1600" spc="-5" dirty="0">
                          <a:latin typeface="Arial"/>
                          <a:cs typeface="Arial"/>
                        </a:rPr>
                        <a:t>an</a:t>
                      </a:r>
                      <a:r>
                        <a:rPr sz="1600" spc="0" dirty="0">
                          <a:latin typeface="Arial"/>
                          <a:cs typeface="Arial"/>
                        </a:rPr>
                        <a:t>d c</a:t>
                      </a:r>
                      <a:r>
                        <a:rPr sz="1600" spc="-5" dirty="0">
                          <a:latin typeface="Arial"/>
                          <a:cs typeface="Arial"/>
                        </a:rPr>
                        <a:t>o</a:t>
                      </a:r>
                      <a:r>
                        <a:rPr sz="1600" spc="0" dirty="0">
                          <a:latin typeface="Arial"/>
                          <a:cs typeface="Arial"/>
                        </a:rPr>
                        <a:t>ll</a:t>
                      </a:r>
                      <a:r>
                        <a:rPr sz="1600" spc="-5" dirty="0">
                          <a:latin typeface="Arial"/>
                          <a:cs typeface="Arial"/>
                        </a:rPr>
                        <a:t>abora</a:t>
                      </a:r>
                      <a:r>
                        <a:rPr sz="1600" spc="0" dirty="0">
                          <a:latin typeface="Arial"/>
                          <a:cs typeface="Arial"/>
                        </a:rPr>
                        <a:t>tion</a:t>
                      </a:r>
                      <a:endParaRPr sz="1600" dirty="0">
                        <a:latin typeface="Arial"/>
                        <a:cs typeface="Arial"/>
                      </a:endParaRPr>
                    </a:p>
                  </a:txBody>
                  <a:tcPr marL="0" marR="0" marT="0" marB="0">
                    <a:lnL w="7365">
                      <a:solidFill>
                        <a:srgbClr val="000000"/>
                      </a:solidFill>
                      <a:prstDash val="solid"/>
                    </a:lnL>
                    <a:lnR w="7365">
                      <a:solidFill>
                        <a:srgbClr val="000000"/>
                      </a:solidFill>
                      <a:prstDash val="soli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118110">
                        <a:lnSpc>
                          <a:spcPct val="100000"/>
                        </a:lnSpc>
                      </a:pPr>
                      <a:endParaRPr sz="20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74930">
                        <a:lnSpc>
                          <a:spcPct val="100000"/>
                        </a:lnSpc>
                      </a:pPr>
                      <a:r>
                        <a:rPr sz="2000" dirty="0">
                          <a:latin typeface="Arial"/>
                          <a:cs typeface="Arial"/>
                        </a:rPr>
                        <a:t>Mo</a:t>
                      </a:r>
                      <a:r>
                        <a:rPr sz="2000" spc="-5" dirty="0">
                          <a:latin typeface="Arial"/>
                          <a:cs typeface="Arial"/>
                        </a:rPr>
                        <a:t>d</a:t>
                      </a:r>
                      <a:r>
                        <a:rPr sz="2000" spc="0" dirty="0">
                          <a:latin typeface="Arial"/>
                          <a:cs typeface="Arial"/>
                        </a:rPr>
                        <a:t>e</a:t>
                      </a:r>
                      <a:r>
                        <a:rPr sz="2000" spc="-10" dirty="0">
                          <a:latin typeface="Arial"/>
                          <a:cs typeface="Arial"/>
                        </a:rPr>
                        <a:t>ll</a:t>
                      </a:r>
                      <a:r>
                        <a:rPr sz="2000" spc="0" dirty="0">
                          <a:latin typeface="Arial"/>
                          <a:cs typeface="Arial"/>
                        </a:rPr>
                        <a:t>ed varyi</a:t>
                      </a:r>
                      <a:r>
                        <a:rPr sz="2000" spc="-5" dirty="0">
                          <a:latin typeface="Arial"/>
                          <a:cs typeface="Arial"/>
                        </a:rPr>
                        <a:t>n</a:t>
                      </a:r>
                      <a:r>
                        <a:rPr sz="2000" spc="0" dirty="0">
                          <a:latin typeface="Arial"/>
                          <a:cs typeface="Arial"/>
                        </a:rPr>
                        <a:t>g str</a:t>
                      </a:r>
                      <a:r>
                        <a:rPr sz="2000" spc="-15" dirty="0">
                          <a:latin typeface="Arial"/>
                          <a:cs typeface="Arial"/>
                        </a:rPr>
                        <a:t>a</a:t>
                      </a:r>
                      <a:r>
                        <a:rPr sz="2000" spc="0" dirty="0">
                          <a:latin typeface="Arial"/>
                          <a:cs typeface="Arial"/>
                        </a:rPr>
                        <a:t>te</a:t>
                      </a:r>
                      <a:r>
                        <a:rPr sz="2000" spc="-5" dirty="0">
                          <a:latin typeface="Arial"/>
                          <a:cs typeface="Arial"/>
                        </a:rPr>
                        <a:t>g</a:t>
                      </a:r>
                      <a:r>
                        <a:rPr sz="2000" spc="-10" dirty="0">
                          <a:latin typeface="Arial"/>
                          <a:cs typeface="Arial"/>
                        </a:rPr>
                        <a:t>i</a:t>
                      </a:r>
                      <a:r>
                        <a:rPr sz="2000" spc="0" dirty="0">
                          <a:latin typeface="Arial"/>
                          <a:cs typeface="Arial"/>
                        </a:rPr>
                        <a:t>es</a:t>
                      </a:r>
                      <a:r>
                        <a:rPr sz="2000" spc="-10" dirty="0">
                          <a:latin typeface="Arial"/>
                          <a:cs typeface="Arial"/>
                        </a:rPr>
                        <a:t> </a:t>
                      </a:r>
                      <a:r>
                        <a:rPr sz="2000" spc="0" dirty="0">
                          <a:latin typeface="Arial"/>
                          <a:cs typeface="Arial"/>
                        </a:rPr>
                        <a:t>th</a:t>
                      </a:r>
                      <a:r>
                        <a:rPr sz="2000" spc="-5" dirty="0">
                          <a:latin typeface="Arial"/>
                          <a:cs typeface="Arial"/>
                        </a:rPr>
                        <a:t>a</a:t>
                      </a:r>
                      <a:r>
                        <a:rPr sz="2000" spc="0" dirty="0">
                          <a:latin typeface="Arial"/>
                          <a:cs typeface="Arial"/>
                        </a:rPr>
                        <a:t>t susta</a:t>
                      </a:r>
                      <a:r>
                        <a:rPr sz="2000" spc="-5" dirty="0">
                          <a:latin typeface="Arial"/>
                          <a:cs typeface="Arial"/>
                        </a:rPr>
                        <a:t>i</a:t>
                      </a:r>
                      <a:r>
                        <a:rPr sz="2000" spc="0" dirty="0">
                          <a:latin typeface="Arial"/>
                          <a:cs typeface="Arial"/>
                        </a:rPr>
                        <a:t>n a su</a:t>
                      </a:r>
                      <a:r>
                        <a:rPr sz="2000" spc="-5" dirty="0">
                          <a:latin typeface="Arial"/>
                          <a:cs typeface="Arial"/>
                        </a:rPr>
                        <a:t>p</a:t>
                      </a:r>
                      <a:r>
                        <a:rPr sz="2000" spc="0" dirty="0">
                          <a:latin typeface="Arial"/>
                          <a:cs typeface="Arial"/>
                        </a:rPr>
                        <a:t>p</a:t>
                      </a:r>
                      <a:r>
                        <a:rPr sz="2000" spc="-5" dirty="0">
                          <a:latin typeface="Arial"/>
                          <a:cs typeface="Arial"/>
                        </a:rPr>
                        <a:t>o</a:t>
                      </a:r>
                      <a:r>
                        <a:rPr sz="2000" spc="0" dirty="0">
                          <a:latin typeface="Arial"/>
                          <a:cs typeface="Arial"/>
                        </a:rPr>
                        <a:t>rt</a:t>
                      </a:r>
                      <a:r>
                        <a:rPr sz="2000" spc="-10" dirty="0">
                          <a:latin typeface="Arial"/>
                          <a:cs typeface="Arial"/>
                        </a:rPr>
                        <a:t>i</a:t>
                      </a:r>
                      <a:r>
                        <a:rPr sz="2000" spc="0" dirty="0">
                          <a:latin typeface="Arial"/>
                          <a:cs typeface="Arial"/>
                        </a:rPr>
                        <a:t>ve </a:t>
                      </a:r>
                      <a:r>
                        <a:rPr sz="2000" spc="-10"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rn</a:t>
                      </a:r>
                      <a:r>
                        <a:rPr sz="2000" spc="-10" dirty="0">
                          <a:latin typeface="Arial"/>
                          <a:cs typeface="Arial"/>
                        </a:rPr>
                        <a:t>i</a:t>
                      </a:r>
                      <a:r>
                        <a:rPr sz="2000" spc="0" dirty="0">
                          <a:latin typeface="Arial"/>
                          <a:cs typeface="Arial"/>
                        </a:rPr>
                        <a:t>ng e</a:t>
                      </a:r>
                      <a:r>
                        <a:rPr sz="2000" spc="-5" dirty="0">
                          <a:latin typeface="Arial"/>
                          <a:cs typeface="Arial"/>
                        </a:rPr>
                        <a:t>n</a:t>
                      </a:r>
                      <a:r>
                        <a:rPr sz="2000" spc="0" dirty="0">
                          <a:latin typeface="Arial"/>
                          <a:cs typeface="Arial"/>
                        </a:rPr>
                        <a:t>v</a:t>
                      </a:r>
                      <a:r>
                        <a:rPr sz="2000" spc="-10" dirty="0">
                          <a:latin typeface="Arial"/>
                          <a:cs typeface="Arial"/>
                        </a:rPr>
                        <a:t>i</a:t>
                      </a:r>
                      <a:r>
                        <a:rPr sz="2000" spc="0" dirty="0">
                          <a:latin typeface="Arial"/>
                          <a:cs typeface="Arial"/>
                        </a:rPr>
                        <a:t>ro</a:t>
                      </a:r>
                      <a:r>
                        <a:rPr sz="2000" spc="-5" dirty="0">
                          <a:latin typeface="Arial"/>
                          <a:cs typeface="Arial"/>
                        </a:rPr>
                        <a:t>n</a:t>
                      </a:r>
                      <a:r>
                        <a:rPr sz="2000" spc="0" dirty="0">
                          <a:latin typeface="Arial"/>
                          <a:cs typeface="Arial"/>
                        </a:rPr>
                        <a:t>me</a:t>
                      </a:r>
                      <a:r>
                        <a:rPr sz="2000" spc="-20" dirty="0">
                          <a:latin typeface="Arial"/>
                          <a:cs typeface="Arial"/>
                        </a:rPr>
                        <a:t>n</a:t>
                      </a:r>
                      <a:r>
                        <a:rPr sz="2000" spc="0" dirty="0">
                          <a:latin typeface="Arial"/>
                          <a:cs typeface="Arial"/>
                        </a:rPr>
                        <a:t>t</a:t>
                      </a:r>
                      <a:r>
                        <a:rPr sz="2000" spc="-5" dirty="0">
                          <a:latin typeface="Arial"/>
                          <a:cs typeface="Arial"/>
                        </a:rPr>
                        <a:t> </a:t>
                      </a:r>
                      <a:r>
                        <a:rPr sz="2000" spc="0" dirty="0">
                          <a:latin typeface="Arial"/>
                          <a:cs typeface="Arial"/>
                        </a:rPr>
                        <a:t>for </a:t>
                      </a:r>
                      <a:r>
                        <a:rPr sz="2000" spc="-10"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rn</a:t>
                      </a:r>
                      <a:r>
                        <a:rPr sz="2000" spc="-5" dirty="0">
                          <a:latin typeface="Arial"/>
                          <a:cs typeface="Arial"/>
                        </a:rPr>
                        <a:t>e</a:t>
                      </a:r>
                      <a:r>
                        <a:rPr sz="2000" spc="0" dirty="0">
                          <a:latin typeface="Arial"/>
                          <a:cs typeface="Arial"/>
                        </a:rPr>
                        <a:t>rs</a:t>
                      </a:r>
                      <a:r>
                        <a:rPr sz="2000" spc="-5" dirty="0">
                          <a:latin typeface="Arial"/>
                          <a:cs typeface="Arial"/>
                        </a:rPr>
                        <a:t> </a:t>
                      </a:r>
                      <a:r>
                        <a:rPr sz="2000" b="1" spc="0" dirty="0">
                          <a:latin typeface="Arial"/>
                          <a:cs typeface="Arial"/>
                        </a:rPr>
                        <a:t>to rec</a:t>
                      </a:r>
                      <a:r>
                        <a:rPr sz="2000" b="1" spc="-5" dirty="0">
                          <a:latin typeface="Arial"/>
                          <a:cs typeface="Arial"/>
                        </a:rPr>
                        <a:t>o</a:t>
                      </a:r>
                      <a:r>
                        <a:rPr sz="2000" b="1" spc="0" dirty="0">
                          <a:latin typeface="Arial"/>
                          <a:cs typeface="Arial"/>
                        </a:rPr>
                        <a:t>g</a:t>
                      </a:r>
                      <a:r>
                        <a:rPr sz="2000" b="1" spc="-10" dirty="0">
                          <a:latin typeface="Arial"/>
                          <a:cs typeface="Arial"/>
                        </a:rPr>
                        <a:t>n</a:t>
                      </a:r>
                      <a:r>
                        <a:rPr sz="2000" b="1" spc="0" dirty="0">
                          <a:latin typeface="Arial"/>
                          <a:cs typeface="Arial"/>
                        </a:rPr>
                        <a:t>ize e</a:t>
                      </a:r>
                      <a:r>
                        <a:rPr sz="2000" b="1" spc="-5" dirty="0">
                          <a:latin typeface="Arial"/>
                          <a:cs typeface="Arial"/>
                        </a:rPr>
                        <a:t>a</a:t>
                      </a:r>
                      <a:r>
                        <a:rPr sz="2000" b="1" spc="0" dirty="0">
                          <a:latin typeface="Arial"/>
                          <a:cs typeface="Arial"/>
                        </a:rPr>
                        <a:t>ch othe</a:t>
                      </a:r>
                      <a:r>
                        <a:rPr sz="2000" b="1" spc="-15" dirty="0">
                          <a:latin typeface="Arial"/>
                          <a:cs typeface="Arial"/>
                        </a:rPr>
                        <a:t>r</a:t>
                      </a:r>
                      <a:r>
                        <a:rPr sz="2000" b="1" spc="0" dirty="0">
                          <a:latin typeface="Arial"/>
                          <a:cs typeface="Arial"/>
                        </a:rPr>
                        <a:t>’s le</a:t>
                      </a:r>
                      <a:r>
                        <a:rPr sz="2000" b="1" spc="-5" dirty="0">
                          <a:latin typeface="Arial"/>
                          <a:cs typeface="Arial"/>
                        </a:rPr>
                        <a:t>a</a:t>
                      </a:r>
                      <a:r>
                        <a:rPr sz="2000" b="1" spc="0" dirty="0">
                          <a:latin typeface="Arial"/>
                          <a:cs typeface="Arial"/>
                        </a:rPr>
                        <a:t>rning stre</a:t>
                      </a:r>
                      <a:r>
                        <a:rPr sz="2000" b="1" spc="-5" dirty="0">
                          <a:latin typeface="Arial"/>
                          <a:cs typeface="Arial"/>
                        </a:rPr>
                        <a:t>n</a:t>
                      </a:r>
                      <a:r>
                        <a:rPr sz="2000" b="1" spc="0" dirty="0">
                          <a:latin typeface="Arial"/>
                          <a:cs typeface="Arial"/>
                        </a:rPr>
                        <a:t>gths</a:t>
                      </a:r>
                      <a:r>
                        <a:rPr sz="2000" b="1" spc="-10" dirty="0">
                          <a:latin typeface="Arial"/>
                          <a:cs typeface="Arial"/>
                        </a:rPr>
                        <a:t> </a:t>
                      </a:r>
                      <a:r>
                        <a:rPr sz="2000" b="1" spc="0" dirty="0">
                          <a:latin typeface="Arial"/>
                          <a:cs typeface="Arial"/>
                        </a:rPr>
                        <a:t>a</a:t>
                      </a:r>
                      <a:r>
                        <a:rPr sz="2000" b="1" spc="-5" dirty="0">
                          <a:latin typeface="Arial"/>
                          <a:cs typeface="Arial"/>
                        </a:rPr>
                        <a:t>n</a:t>
                      </a:r>
                      <a:r>
                        <a:rPr sz="2000" b="1" spc="0" dirty="0">
                          <a:latin typeface="Arial"/>
                          <a:cs typeface="Arial"/>
                        </a:rPr>
                        <a:t>d v</a:t>
                      </a:r>
                      <a:r>
                        <a:rPr sz="2000" b="1" spc="-5" dirty="0">
                          <a:latin typeface="Arial"/>
                          <a:cs typeface="Arial"/>
                        </a:rPr>
                        <a:t>a</a:t>
                      </a:r>
                      <a:r>
                        <a:rPr sz="2000" b="1" spc="0" dirty="0">
                          <a:latin typeface="Arial"/>
                          <a:cs typeface="Arial"/>
                        </a:rPr>
                        <a:t>lue</a:t>
                      </a:r>
                      <a:r>
                        <a:rPr sz="2000" b="1" spc="-10" dirty="0">
                          <a:latin typeface="Arial"/>
                          <a:cs typeface="Arial"/>
                        </a:rPr>
                        <a:t> </a:t>
                      </a:r>
                      <a:r>
                        <a:rPr sz="2000" b="1" spc="0" dirty="0">
                          <a:latin typeface="Arial"/>
                          <a:cs typeface="Arial"/>
                        </a:rPr>
                        <a:t>the c</a:t>
                      </a:r>
                      <a:r>
                        <a:rPr sz="2000" b="1" spc="-5" dirty="0">
                          <a:latin typeface="Arial"/>
                          <a:cs typeface="Arial"/>
                        </a:rPr>
                        <a:t>o</a:t>
                      </a:r>
                      <a:r>
                        <a:rPr sz="2000" b="1" spc="0" dirty="0">
                          <a:latin typeface="Arial"/>
                          <a:cs typeface="Arial"/>
                        </a:rPr>
                        <a:t>ntrib</a:t>
                      </a:r>
                      <a:r>
                        <a:rPr sz="2000" b="1" spc="-20" dirty="0">
                          <a:latin typeface="Arial"/>
                          <a:cs typeface="Arial"/>
                        </a:rPr>
                        <a:t>u</a:t>
                      </a:r>
                      <a:r>
                        <a:rPr sz="2000" b="1" spc="0" dirty="0">
                          <a:latin typeface="Arial"/>
                          <a:cs typeface="Arial"/>
                        </a:rPr>
                        <a:t>tion</a:t>
                      </a:r>
                      <a:r>
                        <a:rPr sz="2000" b="1" spc="-15" dirty="0">
                          <a:latin typeface="Arial"/>
                          <a:cs typeface="Arial"/>
                        </a:rPr>
                        <a:t> </a:t>
                      </a:r>
                      <a:r>
                        <a:rPr sz="2000" b="1" spc="0" dirty="0">
                          <a:latin typeface="Arial"/>
                          <a:cs typeface="Arial"/>
                        </a:rPr>
                        <a:t>of others </a:t>
                      </a:r>
                      <a:r>
                        <a:rPr sz="2000" spc="-15" dirty="0">
                          <a:latin typeface="Arial"/>
                          <a:cs typeface="Arial"/>
                        </a:rPr>
                        <a:t>a</a:t>
                      </a:r>
                      <a:r>
                        <a:rPr sz="2000" spc="0" dirty="0">
                          <a:latin typeface="Arial"/>
                          <a:cs typeface="Arial"/>
                        </a:rPr>
                        <a:t>s ev</a:t>
                      </a:r>
                      <a:r>
                        <a:rPr sz="2000" spc="-10"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nc</a:t>
                      </a:r>
                      <a:r>
                        <a:rPr sz="2000" spc="-5" dirty="0">
                          <a:latin typeface="Arial"/>
                          <a:cs typeface="Arial"/>
                        </a:rPr>
                        <a:t>e</a:t>
                      </a:r>
                      <a:r>
                        <a:rPr sz="2000" spc="0" dirty="0">
                          <a:latin typeface="Arial"/>
                          <a:cs typeface="Arial"/>
                        </a:rPr>
                        <a:t>d by the su</a:t>
                      </a:r>
                      <a:r>
                        <a:rPr sz="2000" spc="-20" dirty="0">
                          <a:latin typeface="Arial"/>
                          <a:cs typeface="Arial"/>
                        </a:rPr>
                        <a:t>b</a:t>
                      </a:r>
                      <a:r>
                        <a:rPr sz="2000" spc="0" dirty="0">
                          <a:latin typeface="Arial"/>
                          <a:cs typeface="Arial"/>
                        </a:rPr>
                        <a:t>m</a:t>
                      </a:r>
                      <a:r>
                        <a:rPr sz="2000" spc="-10" dirty="0">
                          <a:latin typeface="Arial"/>
                          <a:cs typeface="Arial"/>
                        </a:rPr>
                        <a:t>it</a:t>
                      </a:r>
                      <a:r>
                        <a:rPr sz="2000" spc="0" dirty="0">
                          <a:latin typeface="Arial"/>
                          <a:cs typeface="Arial"/>
                        </a:rPr>
                        <a:t>ted </a:t>
                      </a:r>
                      <a:r>
                        <a:rPr sz="2000" spc="-5" dirty="0">
                          <a:latin typeface="Arial"/>
                          <a:cs typeface="Arial"/>
                        </a:rPr>
                        <a:t>le</a:t>
                      </a:r>
                      <a:r>
                        <a:rPr sz="2000" spc="0" dirty="0">
                          <a:latin typeface="Arial"/>
                          <a:cs typeface="Arial"/>
                        </a:rPr>
                        <a:t>arn</a:t>
                      </a:r>
                      <a:r>
                        <a:rPr sz="2000" spc="-5" dirty="0">
                          <a:latin typeface="Arial"/>
                          <a:cs typeface="Arial"/>
                        </a:rPr>
                        <a:t>i</a:t>
                      </a:r>
                      <a:r>
                        <a:rPr sz="2000" spc="0" dirty="0">
                          <a:latin typeface="Arial"/>
                          <a:cs typeface="Arial"/>
                        </a:rPr>
                        <a:t>ng mat</a:t>
                      </a:r>
                      <a:r>
                        <a:rPr sz="2000" spc="-15" dirty="0">
                          <a:latin typeface="Arial"/>
                          <a:cs typeface="Arial"/>
                        </a:rPr>
                        <a:t>e</a:t>
                      </a:r>
                      <a:r>
                        <a:rPr sz="2000" spc="0" dirty="0">
                          <a:latin typeface="Arial"/>
                          <a:cs typeface="Arial"/>
                        </a:rPr>
                        <a:t>r</a:t>
                      </a:r>
                      <a:r>
                        <a:rPr sz="2000" spc="-10" dirty="0">
                          <a:latin typeface="Arial"/>
                          <a:cs typeface="Arial"/>
                        </a:rPr>
                        <a:t>i</a:t>
                      </a:r>
                      <a:r>
                        <a:rPr sz="2000" spc="0" dirty="0">
                          <a:latin typeface="Arial"/>
                          <a:cs typeface="Arial"/>
                        </a:rPr>
                        <a:t>al</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29539">
                        <a:lnSpc>
                          <a:spcPct val="100000"/>
                        </a:lnSpc>
                      </a:pPr>
                      <a:r>
                        <a:rPr sz="2000" dirty="0">
                          <a:latin typeface="Arial"/>
                          <a:cs typeface="Arial"/>
                        </a:rPr>
                        <a:t>Mo</a:t>
                      </a:r>
                      <a:r>
                        <a:rPr sz="2000" spc="-5" dirty="0">
                          <a:latin typeface="Arial"/>
                          <a:cs typeface="Arial"/>
                        </a:rPr>
                        <a:t>d</a:t>
                      </a:r>
                      <a:r>
                        <a:rPr sz="2000" spc="0" dirty="0">
                          <a:latin typeface="Arial"/>
                          <a:cs typeface="Arial"/>
                        </a:rPr>
                        <a:t>e</a:t>
                      </a:r>
                      <a:r>
                        <a:rPr sz="2000" spc="-10" dirty="0">
                          <a:latin typeface="Arial"/>
                          <a:cs typeface="Arial"/>
                        </a:rPr>
                        <a:t>ll</a:t>
                      </a:r>
                      <a:r>
                        <a:rPr sz="2000" spc="0" dirty="0">
                          <a:latin typeface="Arial"/>
                          <a:cs typeface="Arial"/>
                        </a:rPr>
                        <a:t>ed varyi</a:t>
                      </a:r>
                      <a:r>
                        <a:rPr sz="2000" spc="-5" dirty="0">
                          <a:latin typeface="Arial"/>
                          <a:cs typeface="Arial"/>
                        </a:rPr>
                        <a:t>n</a:t>
                      </a:r>
                      <a:r>
                        <a:rPr sz="2000" spc="0" dirty="0">
                          <a:latin typeface="Arial"/>
                          <a:cs typeface="Arial"/>
                        </a:rPr>
                        <a:t>g str</a:t>
                      </a:r>
                      <a:r>
                        <a:rPr sz="2000" spc="-15" dirty="0">
                          <a:latin typeface="Arial"/>
                          <a:cs typeface="Arial"/>
                        </a:rPr>
                        <a:t>a</a:t>
                      </a:r>
                      <a:r>
                        <a:rPr sz="2000" spc="0" dirty="0">
                          <a:latin typeface="Arial"/>
                          <a:cs typeface="Arial"/>
                        </a:rPr>
                        <a:t>te</a:t>
                      </a:r>
                      <a:r>
                        <a:rPr sz="2000" spc="-5" dirty="0">
                          <a:latin typeface="Arial"/>
                          <a:cs typeface="Arial"/>
                        </a:rPr>
                        <a:t>g</a:t>
                      </a:r>
                      <a:r>
                        <a:rPr sz="2000" spc="-10" dirty="0">
                          <a:latin typeface="Arial"/>
                          <a:cs typeface="Arial"/>
                        </a:rPr>
                        <a:t>i</a:t>
                      </a:r>
                      <a:r>
                        <a:rPr sz="2000" spc="0" dirty="0">
                          <a:latin typeface="Arial"/>
                          <a:cs typeface="Arial"/>
                        </a:rPr>
                        <a:t>es</a:t>
                      </a:r>
                      <a:r>
                        <a:rPr sz="2000" spc="-10" dirty="0">
                          <a:latin typeface="Arial"/>
                          <a:cs typeface="Arial"/>
                        </a:rPr>
                        <a:t> </a:t>
                      </a:r>
                      <a:r>
                        <a:rPr sz="2000" spc="0" dirty="0">
                          <a:latin typeface="Arial"/>
                          <a:cs typeface="Arial"/>
                        </a:rPr>
                        <a:t>th</a:t>
                      </a:r>
                      <a:r>
                        <a:rPr sz="2000" spc="-5" dirty="0">
                          <a:latin typeface="Arial"/>
                          <a:cs typeface="Arial"/>
                        </a:rPr>
                        <a:t>a</a:t>
                      </a:r>
                      <a:r>
                        <a:rPr sz="2000" spc="0" dirty="0">
                          <a:latin typeface="Arial"/>
                          <a:cs typeface="Arial"/>
                        </a:rPr>
                        <a:t>t susta</a:t>
                      </a:r>
                      <a:r>
                        <a:rPr sz="2000" spc="-5" dirty="0">
                          <a:latin typeface="Arial"/>
                          <a:cs typeface="Arial"/>
                        </a:rPr>
                        <a:t>i</a:t>
                      </a:r>
                      <a:r>
                        <a:rPr sz="2000" spc="0" dirty="0">
                          <a:latin typeface="Arial"/>
                          <a:cs typeface="Arial"/>
                        </a:rPr>
                        <a:t>n a su</a:t>
                      </a:r>
                      <a:r>
                        <a:rPr sz="2000" spc="-5" dirty="0">
                          <a:latin typeface="Arial"/>
                          <a:cs typeface="Arial"/>
                        </a:rPr>
                        <a:t>p</a:t>
                      </a:r>
                      <a:r>
                        <a:rPr sz="2000" spc="0" dirty="0">
                          <a:latin typeface="Arial"/>
                          <a:cs typeface="Arial"/>
                        </a:rPr>
                        <a:t>p</a:t>
                      </a:r>
                      <a:r>
                        <a:rPr sz="2000" spc="-5" dirty="0">
                          <a:latin typeface="Arial"/>
                          <a:cs typeface="Arial"/>
                        </a:rPr>
                        <a:t>o</a:t>
                      </a:r>
                      <a:r>
                        <a:rPr sz="2000" spc="0" dirty="0">
                          <a:latin typeface="Arial"/>
                          <a:cs typeface="Arial"/>
                        </a:rPr>
                        <a:t>rt</a:t>
                      </a:r>
                      <a:r>
                        <a:rPr sz="2000" spc="-10" dirty="0">
                          <a:latin typeface="Arial"/>
                          <a:cs typeface="Arial"/>
                        </a:rPr>
                        <a:t>i</a:t>
                      </a:r>
                      <a:r>
                        <a:rPr sz="2000" spc="0" dirty="0">
                          <a:latin typeface="Arial"/>
                          <a:cs typeface="Arial"/>
                        </a:rPr>
                        <a:t>ng </a:t>
                      </a:r>
                      <a:r>
                        <a:rPr sz="2000" spc="-10"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rn</a:t>
                      </a:r>
                      <a:r>
                        <a:rPr sz="2000" spc="-10" dirty="0">
                          <a:latin typeface="Arial"/>
                          <a:cs typeface="Arial"/>
                        </a:rPr>
                        <a:t>i</a:t>
                      </a:r>
                      <a:r>
                        <a:rPr sz="2000" spc="0" dirty="0">
                          <a:latin typeface="Arial"/>
                          <a:cs typeface="Arial"/>
                        </a:rPr>
                        <a:t>ng e</a:t>
                      </a:r>
                      <a:r>
                        <a:rPr sz="2000" spc="-5" dirty="0">
                          <a:latin typeface="Arial"/>
                          <a:cs typeface="Arial"/>
                        </a:rPr>
                        <a:t>n</a:t>
                      </a:r>
                      <a:r>
                        <a:rPr sz="2000" spc="0" dirty="0">
                          <a:latin typeface="Arial"/>
                          <a:cs typeface="Arial"/>
                        </a:rPr>
                        <a:t>v</a:t>
                      </a:r>
                      <a:r>
                        <a:rPr sz="2000" spc="-10" dirty="0">
                          <a:latin typeface="Arial"/>
                          <a:cs typeface="Arial"/>
                        </a:rPr>
                        <a:t>i</a:t>
                      </a:r>
                      <a:r>
                        <a:rPr sz="2000" spc="0" dirty="0">
                          <a:latin typeface="Arial"/>
                          <a:cs typeface="Arial"/>
                        </a:rPr>
                        <a:t>ro</a:t>
                      </a:r>
                      <a:r>
                        <a:rPr sz="2000" spc="-5" dirty="0">
                          <a:latin typeface="Arial"/>
                          <a:cs typeface="Arial"/>
                        </a:rPr>
                        <a:t>n</a:t>
                      </a:r>
                      <a:r>
                        <a:rPr sz="2000" spc="0" dirty="0">
                          <a:latin typeface="Arial"/>
                          <a:cs typeface="Arial"/>
                        </a:rPr>
                        <a:t>me</a:t>
                      </a:r>
                      <a:r>
                        <a:rPr sz="2000" spc="-20" dirty="0">
                          <a:latin typeface="Arial"/>
                          <a:cs typeface="Arial"/>
                        </a:rPr>
                        <a:t>n</a:t>
                      </a:r>
                      <a:r>
                        <a:rPr sz="2000" spc="0" dirty="0">
                          <a:latin typeface="Arial"/>
                          <a:cs typeface="Arial"/>
                        </a:rPr>
                        <a:t>t </a:t>
                      </a:r>
                      <a:r>
                        <a:rPr sz="2000" spc="-5" dirty="0">
                          <a:latin typeface="Arial"/>
                          <a:cs typeface="Arial"/>
                        </a:rPr>
                        <a:t>an</a:t>
                      </a:r>
                      <a:r>
                        <a:rPr sz="2000" spc="0" dirty="0">
                          <a:latin typeface="Arial"/>
                          <a:cs typeface="Arial"/>
                        </a:rPr>
                        <a:t>d </a:t>
                      </a:r>
                      <a:r>
                        <a:rPr sz="2000" b="1" spc="0" dirty="0">
                          <a:latin typeface="Arial"/>
                          <a:cs typeface="Arial"/>
                        </a:rPr>
                        <a:t>fe</a:t>
                      </a:r>
                      <a:r>
                        <a:rPr sz="2000" b="1" spc="-20" dirty="0">
                          <a:latin typeface="Arial"/>
                          <a:cs typeface="Arial"/>
                        </a:rPr>
                        <a:t>a</a:t>
                      </a:r>
                      <a:r>
                        <a:rPr sz="2000" b="1" spc="0" dirty="0">
                          <a:latin typeface="Arial"/>
                          <a:cs typeface="Arial"/>
                        </a:rPr>
                        <a:t>ture </a:t>
                      </a:r>
                      <a:r>
                        <a:rPr sz="2000" b="1" spc="-15" dirty="0">
                          <a:latin typeface="Arial"/>
                          <a:cs typeface="Arial"/>
                        </a:rPr>
                        <a:t>a</a:t>
                      </a:r>
                      <a:r>
                        <a:rPr sz="2000" b="1" spc="0" dirty="0">
                          <a:latin typeface="Arial"/>
                          <a:cs typeface="Arial"/>
                        </a:rPr>
                        <a:t>ll eleme</a:t>
                      </a:r>
                      <a:r>
                        <a:rPr sz="2000" b="1" spc="-20" dirty="0">
                          <a:latin typeface="Arial"/>
                          <a:cs typeface="Arial"/>
                        </a:rPr>
                        <a:t>n</a:t>
                      </a:r>
                      <a:r>
                        <a:rPr sz="2000" b="1" spc="0" dirty="0">
                          <a:latin typeface="Arial"/>
                          <a:cs typeface="Arial"/>
                        </a:rPr>
                        <a:t>ts </a:t>
                      </a:r>
                      <a:r>
                        <a:rPr sz="2000" b="1" spc="-15" dirty="0">
                          <a:latin typeface="Arial"/>
                          <a:cs typeface="Arial"/>
                        </a:rPr>
                        <a:t>o</a:t>
                      </a:r>
                      <a:r>
                        <a:rPr sz="2000" b="1" spc="0" dirty="0">
                          <a:latin typeface="Arial"/>
                          <a:cs typeface="Arial"/>
                        </a:rPr>
                        <a:t>f c</a:t>
                      </a:r>
                      <a:r>
                        <a:rPr sz="2000" b="1" spc="-5" dirty="0">
                          <a:latin typeface="Arial"/>
                          <a:cs typeface="Arial"/>
                        </a:rPr>
                        <a:t>o</a:t>
                      </a:r>
                      <a:r>
                        <a:rPr sz="2000" b="1" spc="0" dirty="0">
                          <a:latin typeface="Arial"/>
                          <a:cs typeface="Arial"/>
                        </a:rPr>
                        <a:t>lla</a:t>
                      </a:r>
                      <a:r>
                        <a:rPr sz="2000" b="1" spc="-5" dirty="0">
                          <a:latin typeface="Arial"/>
                          <a:cs typeface="Arial"/>
                        </a:rPr>
                        <a:t>b</a:t>
                      </a:r>
                      <a:r>
                        <a:rPr sz="2000" b="1" spc="0" dirty="0">
                          <a:latin typeface="Arial"/>
                          <a:cs typeface="Arial"/>
                        </a:rPr>
                        <a:t>or</a:t>
                      </a:r>
                      <a:r>
                        <a:rPr sz="2000" b="1" spc="-15" dirty="0">
                          <a:latin typeface="Arial"/>
                          <a:cs typeface="Arial"/>
                        </a:rPr>
                        <a:t>a</a:t>
                      </a:r>
                      <a:r>
                        <a:rPr sz="2000" b="1" spc="0" dirty="0">
                          <a:latin typeface="Arial"/>
                          <a:cs typeface="Arial"/>
                        </a:rPr>
                        <a:t>tive le</a:t>
                      </a:r>
                      <a:r>
                        <a:rPr sz="2000" b="1" spc="-5" dirty="0">
                          <a:latin typeface="Arial"/>
                          <a:cs typeface="Arial"/>
                        </a:rPr>
                        <a:t>a</a:t>
                      </a:r>
                      <a:r>
                        <a:rPr sz="2000" b="1" spc="0" dirty="0">
                          <a:latin typeface="Arial"/>
                          <a:cs typeface="Arial"/>
                        </a:rPr>
                        <a:t>rning</a:t>
                      </a:r>
                      <a:r>
                        <a:rPr sz="2000" b="1" spc="-10" dirty="0">
                          <a:latin typeface="Arial"/>
                          <a:cs typeface="Arial"/>
                        </a:rPr>
                        <a:t> </a:t>
                      </a:r>
                      <a:r>
                        <a:rPr sz="2000" spc="0" dirty="0">
                          <a:latin typeface="Arial"/>
                          <a:cs typeface="Arial"/>
                        </a:rPr>
                        <a:t>as sh</a:t>
                      </a:r>
                      <a:r>
                        <a:rPr sz="2000" spc="-5" dirty="0">
                          <a:latin typeface="Arial"/>
                          <a:cs typeface="Arial"/>
                        </a:rPr>
                        <a:t>o</a:t>
                      </a:r>
                      <a:r>
                        <a:rPr sz="2000" spc="-10" dirty="0">
                          <a:latin typeface="Arial"/>
                          <a:cs typeface="Arial"/>
                        </a:rPr>
                        <a:t>w</a:t>
                      </a:r>
                      <a:r>
                        <a:rPr sz="2000" spc="0" dirty="0">
                          <a:latin typeface="Arial"/>
                          <a:cs typeface="Arial"/>
                        </a:rPr>
                        <a:t>n in the su</a:t>
                      </a:r>
                      <a:r>
                        <a:rPr sz="2000" spc="-5" dirty="0">
                          <a:latin typeface="Arial"/>
                          <a:cs typeface="Arial"/>
                        </a:rPr>
                        <a:t>b</a:t>
                      </a:r>
                      <a:r>
                        <a:rPr sz="2000" spc="0" dirty="0">
                          <a:latin typeface="Arial"/>
                          <a:cs typeface="Arial"/>
                        </a:rPr>
                        <a:t>m</a:t>
                      </a:r>
                      <a:r>
                        <a:rPr sz="2000" spc="-10" dirty="0">
                          <a:latin typeface="Arial"/>
                          <a:cs typeface="Arial"/>
                        </a:rPr>
                        <a:t>it</a:t>
                      </a:r>
                      <a:r>
                        <a:rPr sz="2000" spc="0" dirty="0">
                          <a:latin typeface="Arial"/>
                          <a:cs typeface="Arial"/>
                        </a:rPr>
                        <a:t>ted </a:t>
                      </a:r>
                      <a:r>
                        <a:rPr sz="2000" spc="-10"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rn</a:t>
                      </a:r>
                      <a:r>
                        <a:rPr sz="2000" spc="-10" dirty="0">
                          <a:latin typeface="Arial"/>
                          <a:cs typeface="Arial"/>
                        </a:rPr>
                        <a:t>i</a:t>
                      </a:r>
                      <a:r>
                        <a:rPr sz="2000" spc="0" dirty="0">
                          <a:latin typeface="Arial"/>
                          <a:cs typeface="Arial"/>
                        </a:rPr>
                        <a:t>ng mat</a:t>
                      </a:r>
                      <a:r>
                        <a:rPr sz="2000" spc="-15" dirty="0">
                          <a:latin typeface="Arial"/>
                          <a:cs typeface="Arial"/>
                        </a:rPr>
                        <a:t>e</a:t>
                      </a:r>
                      <a:r>
                        <a:rPr sz="2000" spc="0" dirty="0">
                          <a:latin typeface="Arial"/>
                          <a:cs typeface="Arial"/>
                        </a:rPr>
                        <a:t>r</a:t>
                      </a:r>
                      <a:r>
                        <a:rPr sz="2000" spc="-10" dirty="0">
                          <a:latin typeface="Arial"/>
                          <a:cs typeface="Arial"/>
                        </a:rPr>
                        <a:t>i</a:t>
                      </a:r>
                      <a:r>
                        <a:rPr sz="2000" spc="0" dirty="0">
                          <a:latin typeface="Arial"/>
                          <a:cs typeface="Arial"/>
                        </a:rPr>
                        <a:t>al</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51765">
                        <a:lnSpc>
                          <a:spcPct val="100000"/>
                        </a:lnSpc>
                      </a:pPr>
                      <a:r>
                        <a:rPr sz="2000" dirty="0">
                          <a:latin typeface="Arial"/>
                          <a:cs typeface="Arial"/>
                        </a:rPr>
                        <a:t>Mo</a:t>
                      </a:r>
                      <a:r>
                        <a:rPr sz="2000" spc="-5" dirty="0">
                          <a:latin typeface="Arial"/>
                          <a:cs typeface="Arial"/>
                        </a:rPr>
                        <a:t>d</a:t>
                      </a:r>
                      <a:r>
                        <a:rPr sz="2000" spc="0" dirty="0">
                          <a:latin typeface="Arial"/>
                          <a:cs typeface="Arial"/>
                        </a:rPr>
                        <a:t>e</a:t>
                      </a:r>
                      <a:r>
                        <a:rPr sz="2000" spc="-10" dirty="0">
                          <a:latin typeface="Arial"/>
                          <a:cs typeface="Arial"/>
                        </a:rPr>
                        <a:t>ll</a:t>
                      </a:r>
                      <a:r>
                        <a:rPr sz="2000" spc="0" dirty="0">
                          <a:latin typeface="Arial"/>
                          <a:cs typeface="Arial"/>
                        </a:rPr>
                        <a:t>ed ef</a:t>
                      </a:r>
                      <a:r>
                        <a:rPr sz="2000" spc="5" dirty="0">
                          <a:latin typeface="Arial"/>
                          <a:cs typeface="Arial"/>
                        </a:rPr>
                        <a:t>f</a:t>
                      </a:r>
                      <a:r>
                        <a:rPr sz="2000" spc="0" dirty="0">
                          <a:latin typeface="Arial"/>
                          <a:cs typeface="Arial"/>
                        </a:rPr>
                        <a:t>e</a:t>
                      </a:r>
                      <a:r>
                        <a:rPr sz="2000" spc="-15" dirty="0">
                          <a:latin typeface="Arial"/>
                          <a:cs typeface="Arial"/>
                        </a:rPr>
                        <a:t>c</a:t>
                      </a:r>
                      <a:r>
                        <a:rPr sz="2000" spc="0" dirty="0">
                          <a:latin typeface="Arial"/>
                          <a:cs typeface="Arial"/>
                        </a:rPr>
                        <a:t>t</a:t>
                      </a:r>
                      <a:r>
                        <a:rPr sz="2000" spc="-10" dirty="0">
                          <a:latin typeface="Arial"/>
                          <a:cs typeface="Arial"/>
                        </a:rPr>
                        <a:t>i</a:t>
                      </a:r>
                      <a:r>
                        <a:rPr sz="2000" spc="0" dirty="0">
                          <a:latin typeface="Arial"/>
                          <a:cs typeface="Arial"/>
                        </a:rPr>
                        <a:t>ve str</a:t>
                      </a:r>
                      <a:r>
                        <a:rPr sz="2000" spc="-15" dirty="0">
                          <a:latin typeface="Arial"/>
                          <a:cs typeface="Arial"/>
                        </a:rPr>
                        <a:t>a</a:t>
                      </a:r>
                      <a:r>
                        <a:rPr sz="2000" spc="0" dirty="0">
                          <a:latin typeface="Arial"/>
                          <a:cs typeface="Arial"/>
                        </a:rPr>
                        <a:t>te</a:t>
                      </a:r>
                      <a:r>
                        <a:rPr sz="2000" spc="-5" dirty="0">
                          <a:latin typeface="Arial"/>
                          <a:cs typeface="Arial"/>
                        </a:rPr>
                        <a:t>g</a:t>
                      </a:r>
                      <a:r>
                        <a:rPr sz="2000" spc="-10" dirty="0">
                          <a:latin typeface="Arial"/>
                          <a:cs typeface="Arial"/>
                        </a:rPr>
                        <a:t>i</a:t>
                      </a:r>
                      <a:r>
                        <a:rPr sz="2000" spc="0" dirty="0">
                          <a:latin typeface="Arial"/>
                          <a:cs typeface="Arial"/>
                        </a:rPr>
                        <a:t>es</a:t>
                      </a:r>
                      <a:r>
                        <a:rPr sz="2000" spc="-10" dirty="0">
                          <a:latin typeface="Arial"/>
                          <a:cs typeface="Arial"/>
                        </a:rPr>
                        <a:t> </a:t>
                      </a:r>
                      <a:r>
                        <a:rPr sz="2000" spc="0" dirty="0">
                          <a:latin typeface="Arial"/>
                          <a:cs typeface="Arial"/>
                        </a:rPr>
                        <a:t>th</a:t>
                      </a:r>
                      <a:r>
                        <a:rPr sz="2000" spc="-5" dirty="0">
                          <a:latin typeface="Arial"/>
                          <a:cs typeface="Arial"/>
                        </a:rPr>
                        <a:t>a</a:t>
                      </a:r>
                      <a:r>
                        <a:rPr sz="2000" spc="0" dirty="0">
                          <a:latin typeface="Arial"/>
                          <a:cs typeface="Arial"/>
                        </a:rPr>
                        <a:t>t prom</a:t>
                      </a:r>
                      <a:r>
                        <a:rPr sz="2000" spc="-15" dirty="0">
                          <a:latin typeface="Arial"/>
                          <a:cs typeface="Arial"/>
                        </a:rPr>
                        <a:t>o</a:t>
                      </a:r>
                      <a:r>
                        <a:rPr sz="2000" spc="0" dirty="0">
                          <a:latin typeface="Arial"/>
                          <a:cs typeface="Arial"/>
                        </a:rPr>
                        <a:t>te a su</a:t>
                      </a:r>
                      <a:r>
                        <a:rPr sz="2000" spc="-5" dirty="0">
                          <a:latin typeface="Arial"/>
                          <a:cs typeface="Arial"/>
                        </a:rPr>
                        <a:t>p</a:t>
                      </a:r>
                      <a:r>
                        <a:rPr sz="2000" spc="0" dirty="0">
                          <a:latin typeface="Arial"/>
                          <a:cs typeface="Arial"/>
                        </a:rPr>
                        <a:t>p</a:t>
                      </a:r>
                      <a:r>
                        <a:rPr sz="2000" spc="-5" dirty="0">
                          <a:latin typeface="Arial"/>
                          <a:cs typeface="Arial"/>
                        </a:rPr>
                        <a:t>o</a:t>
                      </a:r>
                      <a:r>
                        <a:rPr sz="2000" spc="0" dirty="0">
                          <a:latin typeface="Arial"/>
                          <a:cs typeface="Arial"/>
                        </a:rPr>
                        <a:t>rt</a:t>
                      </a:r>
                      <a:r>
                        <a:rPr sz="2000" spc="-10" dirty="0">
                          <a:latin typeface="Arial"/>
                          <a:cs typeface="Arial"/>
                        </a:rPr>
                        <a:t>i</a:t>
                      </a:r>
                      <a:r>
                        <a:rPr sz="2000" spc="0" dirty="0">
                          <a:latin typeface="Arial"/>
                          <a:cs typeface="Arial"/>
                        </a:rPr>
                        <a:t>ve </a:t>
                      </a:r>
                      <a:r>
                        <a:rPr sz="2000" spc="-10"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rn</a:t>
                      </a:r>
                      <a:r>
                        <a:rPr sz="2000" spc="-10" dirty="0">
                          <a:latin typeface="Arial"/>
                          <a:cs typeface="Arial"/>
                        </a:rPr>
                        <a:t>i</a:t>
                      </a:r>
                      <a:r>
                        <a:rPr sz="2000" spc="0" dirty="0">
                          <a:latin typeface="Arial"/>
                          <a:cs typeface="Arial"/>
                        </a:rPr>
                        <a:t>ng e</a:t>
                      </a:r>
                      <a:r>
                        <a:rPr sz="2000" spc="-5" dirty="0">
                          <a:latin typeface="Arial"/>
                          <a:cs typeface="Arial"/>
                        </a:rPr>
                        <a:t>n</a:t>
                      </a:r>
                      <a:r>
                        <a:rPr sz="2000" spc="0" dirty="0">
                          <a:latin typeface="Arial"/>
                          <a:cs typeface="Arial"/>
                        </a:rPr>
                        <a:t>v</a:t>
                      </a:r>
                      <a:r>
                        <a:rPr sz="2000" spc="-10" dirty="0">
                          <a:latin typeface="Arial"/>
                          <a:cs typeface="Arial"/>
                        </a:rPr>
                        <a:t>i</a:t>
                      </a:r>
                      <a:r>
                        <a:rPr sz="2000" spc="0" dirty="0">
                          <a:latin typeface="Arial"/>
                          <a:cs typeface="Arial"/>
                        </a:rPr>
                        <a:t>ro</a:t>
                      </a:r>
                      <a:r>
                        <a:rPr sz="2000" spc="-5" dirty="0">
                          <a:latin typeface="Arial"/>
                          <a:cs typeface="Arial"/>
                        </a:rPr>
                        <a:t>n</a:t>
                      </a:r>
                      <a:r>
                        <a:rPr sz="2000" spc="0" dirty="0">
                          <a:latin typeface="Arial"/>
                          <a:cs typeface="Arial"/>
                        </a:rPr>
                        <a:t>me</a:t>
                      </a:r>
                      <a:r>
                        <a:rPr sz="2000" spc="-20" dirty="0">
                          <a:latin typeface="Arial"/>
                          <a:cs typeface="Arial"/>
                        </a:rPr>
                        <a:t>n</a:t>
                      </a:r>
                      <a:r>
                        <a:rPr sz="2000" spc="0" dirty="0">
                          <a:latin typeface="Arial"/>
                          <a:cs typeface="Arial"/>
                        </a:rPr>
                        <a:t>t </a:t>
                      </a:r>
                      <a:r>
                        <a:rPr sz="2000" spc="-5" dirty="0">
                          <a:latin typeface="Arial"/>
                          <a:cs typeface="Arial"/>
                        </a:rPr>
                        <a:t>an</a:t>
                      </a:r>
                      <a:r>
                        <a:rPr sz="2000" spc="0" dirty="0">
                          <a:latin typeface="Arial"/>
                          <a:cs typeface="Arial"/>
                        </a:rPr>
                        <a:t>d </a:t>
                      </a:r>
                      <a:r>
                        <a:rPr sz="2000" b="1" spc="-5" dirty="0">
                          <a:latin typeface="Arial"/>
                          <a:cs typeface="Arial"/>
                        </a:rPr>
                        <a:t>engage </a:t>
                      </a:r>
                      <a:r>
                        <a:rPr sz="2000" b="1" spc="0" dirty="0">
                          <a:latin typeface="Arial"/>
                          <a:cs typeface="Arial"/>
                        </a:rPr>
                        <a:t>le</a:t>
                      </a:r>
                      <a:r>
                        <a:rPr sz="2000" b="1" spc="-5" dirty="0">
                          <a:latin typeface="Arial"/>
                          <a:cs typeface="Arial"/>
                        </a:rPr>
                        <a:t>a</a:t>
                      </a:r>
                      <a:r>
                        <a:rPr sz="2000" b="1" spc="0" dirty="0">
                          <a:latin typeface="Arial"/>
                          <a:cs typeface="Arial"/>
                        </a:rPr>
                        <a:t>rners</a:t>
                      </a:r>
                      <a:r>
                        <a:rPr sz="2000" b="1" spc="-10" dirty="0">
                          <a:latin typeface="Arial"/>
                          <a:cs typeface="Arial"/>
                        </a:rPr>
                        <a:t> </a:t>
                      </a:r>
                      <a:r>
                        <a:rPr sz="2000" b="1" spc="0" dirty="0">
                          <a:latin typeface="Arial"/>
                          <a:cs typeface="Arial"/>
                        </a:rPr>
                        <a:t>to p</a:t>
                      </a:r>
                      <a:r>
                        <a:rPr sz="2000" b="1" spc="-5" dirty="0">
                          <a:latin typeface="Arial"/>
                          <a:cs typeface="Arial"/>
                        </a:rPr>
                        <a:t>a</a:t>
                      </a:r>
                      <a:r>
                        <a:rPr sz="2000" b="1" spc="0" dirty="0">
                          <a:latin typeface="Arial"/>
                          <a:cs typeface="Arial"/>
                        </a:rPr>
                        <a:t>r</a:t>
                      </a:r>
                      <a:r>
                        <a:rPr sz="2000" b="1" spc="5" dirty="0">
                          <a:latin typeface="Arial"/>
                          <a:cs typeface="Arial"/>
                        </a:rPr>
                        <a:t>t</a:t>
                      </a:r>
                      <a:r>
                        <a:rPr sz="2000" b="1" spc="0" dirty="0">
                          <a:latin typeface="Arial"/>
                          <a:cs typeface="Arial"/>
                        </a:rPr>
                        <a:t>i</a:t>
                      </a:r>
                      <a:r>
                        <a:rPr sz="2000" b="1" spc="-15" dirty="0">
                          <a:latin typeface="Arial"/>
                          <a:cs typeface="Arial"/>
                        </a:rPr>
                        <a:t>c</a:t>
                      </a:r>
                      <a:r>
                        <a:rPr sz="2000" b="1" spc="0" dirty="0">
                          <a:latin typeface="Arial"/>
                          <a:cs typeface="Arial"/>
                        </a:rPr>
                        <a:t>ip</a:t>
                      </a:r>
                      <a:r>
                        <a:rPr sz="2000" b="1" spc="-5" dirty="0">
                          <a:latin typeface="Arial"/>
                          <a:cs typeface="Arial"/>
                        </a:rPr>
                        <a:t>a</a:t>
                      </a:r>
                      <a:r>
                        <a:rPr sz="2000" b="1" spc="0" dirty="0">
                          <a:latin typeface="Arial"/>
                          <a:cs typeface="Arial"/>
                        </a:rPr>
                        <a:t>t</a:t>
                      </a:r>
                      <a:r>
                        <a:rPr sz="2000" b="1" spc="-15" dirty="0">
                          <a:latin typeface="Arial"/>
                          <a:cs typeface="Arial"/>
                        </a:rPr>
                        <a:t>e</a:t>
                      </a:r>
                      <a:r>
                        <a:rPr sz="2000" b="1" spc="0" dirty="0">
                          <a:latin typeface="Arial"/>
                          <a:cs typeface="Arial"/>
                        </a:rPr>
                        <a:t>, c</a:t>
                      </a:r>
                      <a:r>
                        <a:rPr sz="2000" b="1" spc="-5" dirty="0">
                          <a:latin typeface="Arial"/>
                          <a:cs typeface="Arial"/>
                        </a:rPr>
                        <a:t>o</a:t>
                      </a:r>
                      <a:r>
                        <a:rPr sz="2000" b="1" spc="0" dirty="0">
                          <a:latin typeface="Arial"/>
                          <a:cs typeface="Arial"/>
                        </a:rPr>
                        <a:t>o</a:t>
                      </a:r>
                      <a:r>
                        <a:rPr sz="2000" b="1" spc="-10" dirty="0">
                          <a:latin typeface="Arial"/>
                          <a:cs typeface="Arial"/>
                        </a:rPr>
                        <a:t>p</a:t>
                      </a:r>
                      <a:r>
                        <a:rPr sz="2000" b="1" spc="0" dirty="0">
                          <a:latin typeface="Arial"/>
                          <a:cs typeface="Arial"/>
                        </a:rPr>
                        <a:t>erate, a</a:t>
                      </a:r>
                      <a:r>
                        <a:rPr sz="2000" b="1" spc="-5" dirty="0">
                          <a:latin typeface="Arial"/>
                          <a:cs typeface="Arial"/>
                        </a:rPr>
                        <a:t>n</a:t>
                      </a:r>
                      <a:r>
                        <a:rPr sz="2000" b="1" spc="0" dirty="0">
                          <a:latin typeface="Arial"/>
                          <a:cs typeface="Arial"/>
                        </a:rPr>
                        <a:t>d/or c</a:t>
                      </a:r>
                      <a:r>
                        <a:rPr sz="2000" b="1" spc="-5" dirty="0">
                          <a:latin typeface="Arial"/>
                          <a:cs typeface="Arial"/>
                        </a:rPr>
                        <a:t>o</a:t>
                      </a:r>
                      <a:r>
                        <a:rPr sz="2000" b="1" spc="0" dirty="0">
                          <a:latin typeface="Arial"/>
                          <a:cs typeface="Arial"/>
                        </a:rPr>
                        <a:t>lla</a:t>
                      </a:r>
                      <a:r>
                        <a:rPr sz="2000" b="1" spc="-5" dirty="0">
                          <a:latin typeface="Arial"/>
                          <a:cs typeface="Arial"/>
                        </a:rPr>
                        <a:t>b</a:t>
                      </a:r>
                      <a:r>
                        <a:rPr sz="2000" b="1" spc="0" dirty="0">
                          <a:latin typeface="Arial"/>
                          <a:cs typeface="Arial"/>
                        </a:rPr>
                        <a:t>or</a:t>
                      </a:r>
                      <a:r>
                        <a:rPr sz="2000" b="1" spc="-15" dirty="0">
                          <a:latin typeface="Arial"/>
                          <a:cs typeface="Arial"/>
                        </a:rPr>
                        <a:t>a</a:t>
                      </a:r>
                      <a:r>
                        <a:rPr sz="2000" b="1" spc="0" dirty="0">
                          <a:latin typeface="Arial"/>
                          <a:cs typeface="Arial"/>
                        </a:rPr>
                        <a:t>te</a:t>
                      </a:r>
                      <a:r>
                        <a:rPr sz="2000" b="1" spc="-10" dirty="0">
                          <a:latin typeface="Arial"/>
                          <a:cs typeface="Arial"/>
                        </a:rPr>
                        <a:t> </a:t>
                      </a:r>
                      <a:r>
                        <a:rPr sz="2000" b="1" spc="0" dirty="0">
                          <a:latin typeface="Arial"/>
                          <a:cs typeface="Arial"/>
                        </a:rPr>
                        <a:t>in c</a:t>
                      </a:r>
                      <a:r>
                        <a:rPr sz="2000" b="1" spc="-5" dirty="0">
                          <a:latin typeface="Arial"/>
                          <a:cs typeface="Arial"/>
                        </a:rPr>
                        <a:t>o</a:t>
                      </a:r>
                      <a:r>
                        <a:rPr sz="2000" b="1" spc="0" dirty="0">
                          <a:latin typeface="Arial"/>
                          <a:cs typeface="Arial"/>
                        </a:rPr>
                        <a:t>nt</a:t>
                      </a:r>
                      <a:r>
                        <a:rPr sz="2000" b="1" spc="5" dirty="0">
                          <a:latin typeface="Arial"/>
                          <a:cs typeface="Arial"/>
                        </a:rPr>
                        <a:t>i</a:t>
                      </a:r>
                      <a:r>
                        <a:rPr sz="2000" b="1" spc="0" dirty="0">
                          <a:latin typeface="Arial"/>
                          <a:cs typeface="Arial"/>
                        </a:rPr>
                        <a:t>n</a:t>
                      </a:r>
                      <a:r>
                        <a:rPr sz="2000" b="1" spc="-10" dirty="0">
                          <a:latin typeface="Arial"/>
                          <a:cs typeface="Arial"/>
                        </a:rPr>
                        <a:t>u</a:t>
                      </a:r>
                      <a:r>
                        <a:rPr sz="2000" b="1" spc="0" dirty="0">
                          <a:latin typeface="Arial"/>
                          <a:cs typeface="Arial"/>
                        </a:rPr>
                        <a:t>ed le</a:t>
                      </a:r>
                      <a:r>
                        <a:rPr sz="2000" b="1" spc="-5" dirty="0">
                          <a:latin typeface="Arial"/>
                          <a:cs typeface="Arial"/>
                        </a:rPr>
                        <a:t>a</a:t>
                      </a:r>
                      <a:r>
                        <a:rPr sz="2000" b="1" spc="0" dirty="0">
                          <a:latin typeface="Arial"/>
                          <a:cs typeface="Arial"/>
                        </a:rPr>
                        <a:t>rning</a:t>
                      </a:r>
                      <a:r>
                        <a:rPr sz="2000" b="1" spc="-10" dirty="0">
                          <a:latin typeface="Arial"/>
                          <a:cs typeface="Arial"/>
                        </a:rPr>
                        <a:t> </a:t>
                      </a:r>
                      <a:r>
                        <a:rPr sz="2000" spc="0" dirty="0">
                          <a:latin typeface="Arial"/>
                          <a:cs typeface="Arial"/>
                        </a:rPr>
                        <a:t>as sh</a:t>
                      </a:r>
                      <a:r>
                        <a:rPr sz="2000" spc="-5" dirty="0">
                          <a:latin typeface="Arial"/>
                          <a:cs typeface="Arial"/>
                        </a:rPr>
                        <a:t>o</a:t>
                      </a:r>
                      <a:r>
                        <a:rPr sz="2000" spc="-10" dirty="0">
                          <a:latin typeface="Arial"/>
                          <a:cs typeface="Arial"/>
                        </a:rPr>
                        <a:t>w</a:t>
                      </a:r>
                      <a:r>
                        <a:rPr sz="2000" spc="0" dirty="0">
                          <a:latin typeface="Arial"/>
                          <a:cs typeface="Arial"/>
                        </a:rPr>
                        <a:t>n in the su</a:t>
                      </a:r>
                      <a:r>
                        <a:rPr sz="2000" spc="-5" dirty="0">
                          <a:latin typeface="Arial"/>
                          <a:cs typeface="Arial"/>
                        </a:rPr>
                        <a:t>b</a:t>
                      </a:r>
                      <a:r>
                        <a:rPr sz="2000" spc="0" dirty="0">
                          <a:latin typeface="Arial"/>
                          <a:cs typeface="Arial"/>
                        </a:rPr>
                        <a:t>m</a:t>
                      </a:r>
                      <a:r>
                        <a:rPr sz="2000" spc="-10" dirty="0">
                          <a:latin typeface="Arial"/>
                          <a:cs typeface="Arial"/>
                        </a:rPr>
                        <a:t>it</a:t>
                      </a:r>
                      <a:r>
                        <a:rPr sz="2000" spc="0" dirty="0">
                          <a:latin typeface="Arial"/>
                          <a:cs typeface="Arial"/>
                        </a:rPr>
                        <a:t>ted </a:t>
                      </a:r>
                      <a:r>
                        <a:rPr sz="2000" spc="-10"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rn</a:t>
                      </a:r>
                      <a:r>
                        <a:rPr sz="2000" spc="-10" dirty="0">
                          <a:latin typeface="Arial"/>
                          <a:cs typeface="Arial"/>
                        </a:rPr>
                        <a:t>i</a:t>
                      </a:r>
                      <a:r>
                        <a:rPr sz="2000" spc="0" dirty="0">
                          <a:latin typeface="Arial"/>
                          <a:cs typeface="Arial"/>
                        </a:rPr>
                        <a:t>ng mat</a:t>
                      </a:r>
                      <a:r>
                        <a:rPr sz="2000" spc="-15" dirty="0">
                          <a:latin typeface="Arial"/>
                          <a:cs typeface="Arial"/>
                        </a:rPr>
                        <a:t>e</a:t>
                      </a:r>
                      <a:r>
                        <a:rPr sz="2000" spc="0" dirty="0">
                          <a:latin typeface="Arial"/>
                          <a:cs typeface="Arial"/>
                        </a:rPr>
                        <a:t>r</a:t>
                      </a:r>
                      <a:r>
                        <a:rPr sz="2000" spc="-10" dirty="0">
                          <a:latin typeface="Arial"/>
                          <a:cs typeface="Arial"/>
                        </a:rPr>
                        <a:t>i</a:t>
                      </a:r>
                      <a:r>
                        <a:rPr sz="2000" spc="0" dirty="0">
                          <a:latin typeface="Arial"/>
                          <a:cs typeface="Arial"/>
                        </a:rPr>
                        <a:t>a</a:t>
                      </a:r>
                      <a:r>
                        <a:rPr sz="2000" spc="-10" dirty="0">
                          <a:latin typeface="Arial"/>
                          <a:cs typeface="Arial"/>
                        </a:rPr>
                        <a:t>l</a:t>
                      </a:r>
                      <a:r>
                        <a:rPr sz="2000" spc="0" dirty="0">
                          <a:latin typeface="Arial"/>
                          <a:cs typeface="Arial"/>
                        </a:rPr>
                        <a:t>s</a:t>
                      </a: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67310">
                        <a:lnSpc>
                          <a:spcPct val="100000"/>
                        </a:lnSpc>
                      </a:pPr>
                      <a:r>
                        <a:rPr sz="2000" dirty="0">
                          <a:latin typeface="Arial"/>
                          <a:cs typeface="Arial"/>
                        </a:rPr>
                        <a:t>Mo</a:t>
                      </a:r>
                      <a:r>
                        <a:rPr sz="2000" spc="-5" dirty="0">
                          <a:latin typeface="Arial"/>
                          <a:cs typeface="Arial"/>
                        </a:rPr>
                        <a:t>d</a:t>
                      </a:r>
                      <a:r>
                        <a:rPr sz="2000" spc="0" dirty="0">
                          <a:latin typeface="Arial"/>
                          <a:cs typeface="Arial"/>
                        </a:rPr>
                        <a:t>e</a:t>
                      </a:r>
                      <a:r>
                        <a:rPr sz="2000" spc="-10" dirty="0">
                          <a:latin typeface="Arial"/>
                          <a:cs typeface="Arial"/>
                        </a:rPr>
                        <a:t>ll</a:t>
                      </a:r>
                      <a:r>
                        <a:rPr sz="2000" spc="0" dirty="0">
                          <a:latin typeface="Arial"/>
                          <a:cs typeface="Arial"/>
                        </a:rPr>
                        <a:t>ed an ef</a:t>
                      </a:r>
                      <a:r>
                        <a:rPr sz="2000" spc="5" dirty="0">
                          <a:latin typeface="Arial"/>
                          <a:cs typeface="Arial"/>
                        </a:rPr>
                        <a:t>f</a:t>
                      </a:r>
                      <a:r>
                        <a:rPr sz="2000" spc="0" dirty="0">
                          <a:latin typeface="Arial"/>
                          <a:cs typeface="Arial"/>
                        </a:rPr>
                        <a:t>e</a:t>
                      </a:r>
                      <a:r>
                        <a:rPr sz="2000" spc="-15" dirty="0">
                          <a:latin typeface="Arial"/>
                          <a:cs typeface="Arial"/>
                        </a:rPr>
                        <a:t>c</a:t>
                      </a:r>
                      <a:r>
                        <a:rPr sz="2000" spc="0" dirty="0">
                          <a:latin typeface="Arial"/>
                          <a:cs typeface="Arial"/>
                        </a:rPr>
                        <a:t>t</a:t>
                      </a:r>
                      <a:r>
                        <a:rPr sz="2000" spc="-10" dirty="0">
                          <a:latin typeface="Arial"/>
                          <a:cs typeface="Arial"/>
                        </a:rPr>
                        <a:t>i</a:t>
                      </a:r>
                      <a:r>
                        <a:rPr sz="2000" spc="0" dirty="0">
                          <a:latin typeface="Arial"/>
                          <a:cs typeface="Arial"/>
                        </a:rPr>
                        <a:t>ve str</a:t>
                      </a:r>
                      <a:r>
                        <a:rPr sz="2000" spc="-15" dirty="0">
                          <a:latin typeface="Arial"/>
                          <a:cs typeface="Arial"/>
                        </a:rPr>
                        <a:t>a</a:t>
                      </a:r>
                      <a:r>
                        <a:rPr sz="2000" spc="0" dirty="0">
                          <a:latin typeface="Arial"/>
                          <a:cs typeface="Arial"/>
                        </a:rPr>
                        <a:t>te</a:t>
                      </a:r>
                      <a:r>
                        <a:rPr sz="2000" spc="-5" dirty="0">
                          <a:latin typeface="Arial"/>
                          <a:cs typeface="Arial"/>
                        </a:rPr>
                        <a:t>g</a:t>
                      </a:r>
                      <a:r>
                        <a:rPr sz="2000" spc="0" dirty="0">
                          <a:latin typeface="Arial"/>
                          <a:cs typeface="Arial"/>
                        </a:rPr>
                        <a:t>y</a:t>
                      </a:r>
                      <a:r>
                        <a:rPr sz="2000" spc="-10" dirty="0">
                          <a:latin typeface="Arial"/>
                          <a:cs typeface="Arial"/>
                        </a:rPr>
                        <a:t> </a:t>
                      </a:r>
                      <a:r>
                        <a:rPr sz="2000" spc="0" dirty="0">
                          <a:latin typeface="Arial"/>
                          <a:cs typeface="Arial"/>
                        </a:rPr>
                        <a:t>th</a:t>
                      </a:r>
                      <a:r>
                        <a:rPr sz="2000" spc="-20" dirty="0">
                          <a:latin typeface="Arial"/>
                          <a:cs typeface="Arial"/>
                        </a:rPr>
                        <a:t>a</a:t>
                      </a:r>
                      <a:r>
                        <a:rPr sz="2000" spc="0" dirty="0">
                          <a:latin typeface="Arial"/>
                          <a:cs typeface="Arial"/>
                        </a:rPr>
                        <a:t>t prom</a:t>
                      </a:r>
                      <a:r>
                        <a:rPr sz="2000" spc="-15" dirty="0">
                          <a:latin typeface="Arial"/>
                          <a:cs typeface="Arial"/>
                        </a:rPr>
                        <a:t>o</a:t>
                      </a:r>
                      <a:r>
                        <a:rPr sz="2000" spc="0" dirty="0">
                          <a:latin typeface="Arial"/>
                          <a:cs typeface="Arial"/>
                        </a:rPr>
                        <a:t>te a su</a:t>
                      </a:r>
                      <a:r>
                        <a:rPr sz="2000" spc="-5" dirty="0">
                          <a:latin typeface="Arial"/>
                          <a:cs typeface="Arial"/>
                        </a:rPr>
                        <a:t>p</a:t>
                      </a:r>
                      <a:r>
                        <a:rPr sz="2000" spc="0" dirty="0">
                          <a:latin typeface="Arial"/>
                          <a:cs typeface="Arial"/>
                        </a:rPr>
                        <a:t>p</a:t>
                      </a:r>
                      <a:r>
                        <a:rPr sz="2000" spc="-5" dirty="0">
                          <a:latin typeface="Arial"/>
                          <a:cs typeface="Arial"/>
                        </a:rPr>
                        <a:t>o</a:t>
                      </a:r>
                      <a:r>
                        <a:rPr sz="2000" spc="0" dirty="0">
                          <a:latin typeface="Arial"/>
                          <a:cs typeface="Arial"/>
                        </a:rPr>
                        <a:t>rt</a:t>
                      </a:r>
                      <a:r>
                        <a:rPr sz="2000" spc="-10" dirty="0">
                          <a:latin typeface="Arial"/>
                          <a:cs typeface="Arial"/>
                        </a:rPr>
                        <a:t>i</a:t>
                      </a:r>
                      <a:r>
                        <a:rPr sz="2000" spc="0" dirty="0">
                          <a:latin typeface="Arial"/>
                          <a:cs typeface="Arial"/>
                        </a:rPr>
                        <a:t>ve </a:t>
                      </a:r>
                      <a:r>
                        <a:rPr sz="2000" spc="-10"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rn</a:t>
                      </a:r>
                      <a:r>
                        <a:rPr sz="2000" spc="-10" dirty="0">
                          <a:latin typeface="Arial"/>
                          <a:cs typeface="Arial"/>
                        </a:rPr>
                        <a:t>i</a:t>
                      </a:r>
                      <a:r>
                        <a:rPr sz="2000" spc="0" dirty="0">
                          <a:latin typeface="Arial"/>
                          <a:cs typeface="Arial"/>
                        </a:rPr>
                        <a:t>ng e</a:t>
                      </a:r>
                      <a:r>
                        <a:rPr sz="2000" spc="-5" dirty="0">
                          <a:latin typeface="Arial"/>
                          <a:cs typeface="Arial"/>
                        </a:rPr>
                        <a:t>n</a:t>
                      </a:r>
                      <a:r>
                        <a:rPr sz="2000" spc="0" dirty="0">
                          <a:latin typeface="Arial"/>
                          <a:cs typeface="Arial"/>
                        </a:rPr>
                        <a:t>v</a:t>
                      </a:r>
                      <a:r>
                        <a:rPr sz="2000" spc="-10" dirty="0">
                          <a:latin typeface="Arial"/>
                          <a:cs typeface="Arial"/>
                        </a:rPr>
                        <a:t>i</a:t>
                      </a:r>
                      <a:r>
                        <a:rPr sz="2000" spc="0" dirty="0">
                          <a:latin typeface="Arial"/>
                          <a:cs typeface="Arial"/>
                        </a:rPr>
                        <a:t>ro</a:t>
                      </a:r>
                      <a:r>
                        <a:rPr sz="2000" spc="-5" dirty="0">
                          <a:latin typeface="Arial"/>
                          <a:cs typeface="Arial"/>
                        </a:rPr>
                        <a:t>n</a:t>
                      </a:r>
                      <a:r>
                        <a:rPr sz="2000" spc="0" dirty="0">
                          <a:latin typeface="Arial"/>
                          <a:cs typeface="Arial"/>
                        </a:rPr>
                        <a:t>me</a:t>
                      </a:r>
                      <a:r>
                        <a:rPr sz="2000" spc="-20" dirty="0">
                          <a:latin typeface="Arial"/>
                          <a:cs typeface="Arial"/>
                        </a:rPr>
                        <a:t>n</a:t>
                      </a:r>
                      <a:r>
                        <a:rPr sz="2000" spc="0" dirty="0">
                          <a:latin typeface="Arial"/>
                          <a:cs typeface="Arial"/>
                        </a:rPr>
                        <a:t>t </a:t>
                      </a:r>
                      <a:r>
                        <a:rPr sz="2000" spc="-5" dirty="0">
                          <a:latin typeface="Arial"/>
                          <a:cs typeface="Arial"/>
                        </a:rPr>
                        <a:t>an</a:t>
                      </a:r>
                      <a:r>
                        <a:rPr sz="2000" spc="0" dirty="0">
                          <a:latin typeface="Arial"/>
                          <a:cs typeface="Arial"/>
                        </a:rPr>
                        <a:t>d </a:t>
                      </a:r>
                      <a:r>
                        <a:rPr sz="2000" b="1" spc="-5" dirty="0">
                          <a:latin typeface="Arial"/>
                          <a:cs typeface="Arial"/>
                        </a:rPr>
                        <a:t>engage </a:t>
                      </a:r>
                      <a:r>
                        <a:rPr sz="2000" b="1" spc="0" dirty="0">
                          <a:latin typeface="Arial"/>
                          <a:cs typeface="Arial"/>
                        </a:rPr>
                        <a:t>le</a:t>
                      </a:r>
                      <a:r>
                        <a:rPr sz="2000" b="1" spc="-5" dirty="0">
                          <a:latin typeface="Arial"/>
                          <a:cs typeface="Arial"/>
                        </a:rPr>
                        <a:t>a</a:t>
                      </a:r>
                      <a:r>
                        <a:rPr sz="2000" b="1" spc="0" dirty="0">
                          <a:latin typeface="Arial"/>
                          <a:cs typeface="Arial"/>
                        </a:rPr>
                        <a:t>rners</a:t>
                      </a:r>
                      <a:r>
                        <a:rPr sz="2000" b="1" spc="-10" dirty="0">
                          <a:latin typeface="Arial"/>
                          <a:cs typeface="Arial"/>
                        </a:rPr>
                        <a:t> </a:t>
                      </a:r>
                      <a:r>
                        <a:rPr sz="2000" b="1" spc="0" dirty="0">
                          <a:latin typeface="Arial"/>
                          <a:cs typeface="Arial"/>
                        </a:rPr>
                        <a:t>to p</a:t>
                      </a:r>
                      <a:r>
                        <a:rPr sz="2000" b="1" spc="-5" dirty="0">
                          <a:latin typeface="Arial"/>
                          <a:cs typeface="Arial"/>
                        </a:rPr>
                        <a:t>a</a:t>
                      </a:r>
                      <a:r>
                        <a:rPr sz="2000" b="1" spc="0" dirty="0">
                          <a:latin typeface="Arial"/>
                          <a:cs typeface="Arial"/>
                        </a:rPr>
                        <a:t>r</a:t>
                      </a:r>
                      <a:r>
                        <a:rPr sz="2000" b="1" spc="5" dirty="0">
                          <a:latin typeface="Arial"/>
                          <a:cs typeface="Arial"/>
                        </a:rPr>
                        <a:t>t</a:t>
                      </a:r>
                      <a:r>
                        <a:rPr sz="2000" b="1" spc="0" dirty="0">
                          <a:latin typeface="Arial"/>
                          <a:cs typeface="Arial"/>
                        </a:rPr>
                        <a:t>i</a:t>
                      </a:r>
                      <a:r>
                        <a:rPr sz="2000" b="1" spc="-15" dirty="0">
                          <a:latin typeface="Arial"/>
                          <a:cs typeface="Arial"/>
                        </a:rPr>
                        <a:t>c</a:t>
                      </a:r>
                      <a:r>
                        <a:rPr sz="2000" b="1" spc="0" dirty="0">
                          <a:latin typeface="Arial"/>
                          <a:cs typeface="Arial"/>
                        </a:rPr>
                        <a:t>ip</a:t>
                      </a:r>
                      <a:r>
                        <a:rPr sz="2000" b="1" spc="-5" dirty="0">
                          <a:latin typeface="Arial"/>
                          <a:cs typeface="Arial"/>
                        </a:rPr>
                        <a:t>a</a:t>
                      </a:r>
                      <a:r>
                        <a:rPr sz="2000" b="1" spc="0" dirty="0">
                          <a:latin typeface="Arial"/>
                          <a:cs typeface="Arial"/>
                        </a:rPr>
                        <a:t>t</a:t>
                      </a:r>
                      <a:r>
                        <a:rPr sz="2000" b="1" spc="-15" dirty="0">
                          <a:latin typeface="Arial"/>
                          <a:cs typeface="Arial"/>
                        </a:rPr>
                        <a:t>e</a:t>
                      </a:r>
                      <a:r>
                        <a:rPr sz="2000" b="1" spc="0" dirty="0">
                          <a:latin typeface="Arial"/>
                          <a:cs typeface="Arial"/>
                        </a:rPr>
                        <a:t>, c</a:t>
                      </a:r>
                      <a:r>
                        <a:rPr sz="2000" b="1" spc="-5" dirty="0">
                          <a:latin typeface="Arial"/>
                          <a:cs typeface="Arial"/>
                        </a:rPr>
                        <a:t>o</a:t>
                      </a:r>
                      <a:r>
                        <a:rPr sz="2000" b="1" spc="0" dirty="0">
                          <a:latin typeface="Arial"/>
                          <a:cs typeface="Arial"/>
                        </a:rPr>
                        <a:t>o</a:t>
                      </a:r>
                      <a:r>
                        <a:rPr sz="2000" b="1" spc="-10" dirty="0">
                          <a:latin typeface="Arial"/>
                          <a:cs typeface="Arial"/>
                        </a:rPr>
                        <a:t>p</a:t>
                      </a:r>
                      <a:r>
                        <a:rPr sz="2000" b="1" spc="0" dirty="0">
                          <a:latin typeface="Arial"/>
                          <a:cs typeface="Arial"/>
                        </a:rPr>
                        <a:t>erate, a</a:t>
                      </a:r>
                      <a:r>
                        <a:rPr sz="2000" b="1" spc="-5" dirty="0">
                          <a:latin typeface="Arial"/>
                          <a:cs typeface="Arial"/>
                        </a:rPr>
                        <a:t>n</a:t>
                      </a:r>
                      <a:r>
                        <a:rPr sz="2000" b="1" spc="0" dirty="0">
                          <a:latin typeface="Arial"/>
                          <a:cs typeface="Arial"/>
                        </a:rPr>
                        <a:t>d/or c</a:t>
                      </a:r>
                      <a:r>
                        <a:rPr sz="2000" b="1" spc="-5" dirty="0">
                          <a:latin typeface="Arial"/>
                          <a:cs typeface="Arial"/>
                        </a:rPr>
                        <a:t>o</a:t>
                      </a:r>
                      <a:r>
                        <a:rPr sz="2000" b="1" spc="0" dirty="0">
                          <a:latin typeface="Arial"/>
                          <a:cs typeface="Arial"/>
                        </a:rPr>
                        <a:t>lla</a:t>
                      </a:r>
                      <a:r>
                        <a:rPr sz="2000" b="1" spc="-5" dirty="0">
                          <a:latin typeface="Arial"/>
                          <a:cs typeface="Arial"/>
                        </a:rPr>
                        <a:t>b</a:t>
                      </a:r>
                      <a:r>
                        <a:rPr sz="2000" b="1" spc="0" dirty="0">
                          <a:latin typeface="Arial"/>
                          <a:cs typeface="Arial"/>
                        </a:rPr>
                        <a:t>or</a:t>
                      </a:r>
                      <a:r>
                        <a:rPr sz="2000" b="1" spc="-15" dirty="0">
                          <a:latin typeface="Arial"/>
                          <a:cs typeface="Arial"/>
                        </a:rPr>
                        <a:t>a</a:t>
                      </a:r>
                      <a:r>
                        <a:rPr sz="2000" b="1" spc="0" dirty="0">
                          <a:latin typeface="Arial"/>
                          <a:cs typeface="Arial"/>
                        </a:rPr>
                        <a:t>te</a:t>
                      </a:r>
                      <a:r>
                        <a:rPr sz="2000" b="1" spc="-10" dirty="0">
                          <a:latin typeface="Arial"/>
                          <a:cs typeface="Arial"/>
                        </a:rPr>
                        <a:t> </a:t>
                      </a:r>
                      <a:r>
                        <a:rPr sz="2000" b="1" spc="0" dirty="0">
                          <a:latin typeface="Arial"/>
                          <a:cs typeface="Arial"/>
                        </a:rPr>
                        <a:t>in class disc</a:t>
                      </a:r>
                      <a:r>
                        <a:rPr sz="2000" b="1" spc="-5" dirty="0">
                          <a:latin typeface="Arial"/>
                          <a:cs typeface="Arial"/>
                        </a:rPr>
                        <a:t>u</a:t>
                      </a:r>
                      <a:r>
                        <a:rPr sz="2000" b="1" spc="0" dirty="0">
                          <a:latin typeface="Arial"/>
                          <a:cs typeface="Arial"/>
                        </a:rPr>
                        <a:t>s</a:t>
                      </a:r>
                      <a:r>
                        <a:rPr sz="2000" b="1" spc="-5" dirty="0">
                          <a:latin typeface="Arial"/>
                          <a:cs typeface="Arial"/>
                        </a:rPr>
                        <a:t>s</a:t>
                      </a:r>
                      <a:r>
                        <a:rPr sz="2000" b="1" spc="0" dirty="0">
                          <a:latin typeface="Arial"/>
                          <a:cs typeface="Arial"/>
                        </a:rPr>
                        <a:t>io</a:t>
                      </a:r>
                      <a:r>
                        <a:rPr sz="2000" b="1" spc="-10" dirty="0">
                          <a:latin typeface="Arial"/>
                          <a:cs typeface="Arial"/>
                        </a:rPr>
                        <a:t>n</a:t>
                      </a:r>
                      <a:r>
                        <a:rPr sz="2000" b="1" spc="0" dirty="0">
                          <a:latin typeface="Arial"/>
                          <a:cs typeface="Arial"/>
                        </a:rPr>
                        <a:t>s</a:t>
                      </a:r>
                      <a:r>
                        <a:rPr sz="2000" b="1" spc="-10" dirty="0">
                          <a:latin typeface="Arial"/>
                          <a:cs typeface="Arial"/>
                        </a:rPr>
                        <a:t> </a:t>
                      </a:r>
                      <a:r>
                        <a:rPr sz="2000" spc="0" dirty="0">
                          <a:latin typeface="Arial"/>
                          <a:cs typeface="Arial"/>
                        </a:rPr>
                        <a:t>as sh</a:t>
                      </a:r>
                      <a:r>
                        <a:rPr sz="2000" spc="-5" dirty="0">
                          <a:latin typeface="Arial"/>
                          <a:cs typeface="Arial"/>
                        </a:rPr>
                        <a:t>o</a:t>
                      </a:r>
                      <a:r>
                        <a:rPr sz="2000" spc="-10" dirty="0">
                          <a:latin typeface="Arial"/>
                          <a:cs typeface="Arial"/>
                        </a:rPr>
                        <a:t>w</a:t>
                      </a:r>
                      <a:r>
                        <a:rPr sz="2000" spc="0" dirty="0">
                          <a:latin typeface="Arial"/>
                          <a:cs typeface="Arial"/>
                        </a:rPr>
                        <a:t>n in the su</a:t>
                      </a:r>
                      <a:r>
                        <a:rPr sz="2000" spc="-5" dirty="0">
                          <a:latin typeface="Arial"/>
                          <a:cs typeface="Arial"/>
                        </a:rPr>
                        <a:t>b</a:t>
                      </a:r>
                      <a:r>
                        <a:rPr sz="2000" spc="0" dirty="0">
                          <a:latin typeface="Arial"/>
                          <a:cs typeface="Arial"/>
                        </a:rPr>
                        <a:t>m</a:t>
                      </a:r>
                      <a:r>
                        <a:rPr sz="2000" spc="-10" dirty="0">
                          <a:latin typeface="Arial"/>
                          <a:cs typeface="Arial"/>
                        </a:rPr>
                        <a:t>it</a:t>
                      </a:r>
                      <a:r>
                        <a:rPr sz="2000" spc="0" dirty="0">
                          <a:latin typeface="Arial"/>
                          <a:cs typeface="Arial"/>
                        </a:rPr>
                        <a:t>ted </a:t>
                      </a:r>
                      <a:r>
                        <a:rPr sz="2000" spc="-10"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rn</a:t>
                      </a:r>
                      <a:r>
                        <a:rPr sz="2000" spc="-10" dirty="0">
                          <a:latin typeface="Arial"/>
                          <a:cs typeface="Arial"/>
                        </a:rPr>
                        <a:t>i</a:t>
                      </a:r>
                      <a:r>
                        <a:rPr sz="2000" spc="0" dirty="0">
                          <a:latin typeface="Arial"/>
                          <a:cs typeface="Arial"/>
                        </a:rPr>
                        <a:t>ng mat</a:t>
                      </a:r>
                      <a:r>
                        <a:rPr sz="2000" spc="-15" dirty="0">
                          <a:latin typeface="Arial"/>
                          <a:cs typeface="Arial"/>
                        </a:rPr>
                        <a:t>e</a:t>
                      </a:r>
                      <a:r>
                        <a:rPr sz="2000" spc="0" dirty="0">
                          <a:latin typeface="Arial"/>
                          <a:cs typeface="Arial"/>
                        </a:rPr>
                        <a:t>r</a:t>
                      </a:r>
                      <a:r>
                        <a:rPr sz="2000" spc="-10" dirty="0">
                          <a:latin typeface="Arial"/>
                          <a:cs typeface="Arial"/>
                        </a:rPr>
                        <a:t>i</a:t>
                      </a:r>
                      <a:r>
                        <a:rPr sz="2000" spc="0" dirty="0">
                          <a:latin typeface="Arial"/>
                          <a:cs typeface="Arial"/>
                        </a:rPr>
                        <a:t>a</a:t>
                      </a:r>
                      <a:r>
                        <a:rPr sz="2000" spc="-10" dirty="0">
                          <a:latin typeface="Arial"/>
                          <a:cs typeface="Arial"/>
                        </a:rPr>
                        <a:t>l</a:t>
                      </a:r>
                      <a:r>
                        <a:rPr sz="2000" spc="0" dirty="0">
                          <a:latin typeface="Arial"/>
                          <a:cs typeface="Arial"/>
                        </a:rPr>
                        <a:t>s</a:t>
                      </a:r>
                      <a:endParaRPr sz="20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68275">
                        <a:lnSpc>
                          <a:spcPct val="100000"/>
                        </a:lnSpc>
                      </a:pPr>
                      <a:r>
                        <a:rPr sz="2000" spc="-10" dirty="0">
                          <a:latin typeface="Arial"/>
                          <a:cs typeface="Arial"/>
                        </a:rPr>
                        <a:t>N</a:t>
                      </a:r>
                      <a:r>
                        <a:rPr sz="2000" spc="0" dirty="0">
                          <a:latin typeface="Arial"/>
                          <a:cs typeface="Arial"/>
                        </a:rPr>
                        <a:t>o acceptab</a:t>
                      </a:r>
                      <a:r>
                        <a:rPr sz="2000" spc="-10" dirty="0">
                          <a:latin typeface="Arial"/>
                          <a:cs typeface="Arial"/>
                        </a:rPr>
                        <a:t>l</a:t>
                      </a:r>
                      <a:r>
                        <a:rPr sz="2000" spc="0" dirty="0">
                          <a:latin typeface="Arial"/>
                          <a:cs typeface="Arial"/>
                        </a:rPr>
                        <a:t>e ev</a:t>
                      </a:r>
                      <a:r>
                        <a:rPr sz="2000" spc="-10"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nce </a:t>
                      </a:r>
                      <a:r>
                        <a:rPr sz="2000" spc="-10" dirty="0">
                          <a:latin typeface="Arial"/>
                          <a:cs typeface="Arial"/>
                        </a:rPr>
                        <a:t>w</a:t>
                      </a:r>
                      <a:r>
                        <a:rPr sz="2000" spc="0" dirty="0">
                          <a:latin typeface="Arial"/>
                          <a:cs typeface="Arial"/>
                        </a:rPr>
                        <a:t>as sh</a:t>
                      </a:r>
                      <a:r>
                        <a:rPr sz="2000" spc="-5" dirty="0">
                          <a:latin typeface="Arial"/>
                          <a:cs typeface="Arial"/>
                        </a:rPr>
                        <a:t>o</a:t>
                      </a:r>
                      <a:r>
                        <a:rPr sz="2000" spc="-10" dirty="0">
                          <a:latin typeface="Arial"/>
                          <a:cs typeface="Arial"/>
                        </a:rPr>
                        <a:t>w</a:t>
                      </a:r>
                      <a:r>
                        <a:rPr sz="2000" spc="0" dirty="0">
                          <a:latin typeface="Arial"/>
                          <a:cs typeface="Arial"/>
                        </a:rPr>
                        <a:t>n</a:t>
                      </a:r>
                      <a:endParaRPr sz="20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graphicFrame>
        <p:nvGraphicFramePr>
          <p:cNvPr id="6" name="object 6"/>
          <p:cNvGraphicFramePr>
            <a:graphicFrameLocks noGrp="1"/>
          </p:cNvGraphicFramePr>
          <p:nvPr>
            <p:extLst>
              <p:ext uri="{D42A27DB-BD31-4B8C-83A1-F6EECF244321}">
                <p14:modId xmlns:p14="http://schemas.microsoft.com/office/powerpoint/2010/main" val="1404625548"/>
              </p:ext>
            </p:extLst>
          </p:nvPr>
        </p:nvGraphicFramePr>
        <p:xfrm>
          <a:off x="775369" y="9620250"/>
          <a:ext cx="8495631" cy="1066800"/>
        </p:xfrm>
        <a:graphic>
          <a:graphicData uri="http://schemas.openxmlformats.org/drawingml/2006/table">
            <a:tbl>
              <a:tblPr firstRow="1" bandRow="1">
                <a:tableStyleId>{2D5ABB26-0587-4C30-8999-92F81FD0307C}</a:tableStyleId>
              </a:tblPr>
              <a:tblGrid>
                <a:gridCol w="4501662">
                  <a:extLst>
                    <a:ext uri="{9D8B030D-6E8A-4147-A177-3AD203B41FA5}">
                      <a16:colId xmlns:a16="http://schemas.microsoft.com/office/drawing/2014/main" val="20000"/>
                    </a:ext>
                  </a:extLst>
                </a:gridCol>
                <a:gridCol w="1447209">
                  <a:extLst>
                    <a:ext uri="{9D8B030D-6E8A-4147-A177-3AD203B41FA5}">
                      <a16:colId xmlns:a16="http://schemas.microsoft.com/office/drawing/2014/main" val="20001"/>
                    </a:ext>
                  </a:extLst>
                </a:gridCol>
                <a:gridCol w="1035892">
                  <a:extLst>
                    <a:ext uri="{9D8B030D-6E8A-4147-A177-3AD203B41FA5}">
                      <a16:colId xmlns:a16="http://schemas.microsoft.com/office/drawing/2014/main" val="20002"/>
                    </a:ext>
                  </a:extLst>
                </a:gridCol>
                <a:gridCol w="1510868">
                  <a:extLst>
                    <a:ext uri="{9D8B030D-6E8A-4147-A177-3AD203B41FA5}">
                      <a16:colId xmlns:a16="http://schemas.microsoft.com/office/drawing/2014/main" val="20003"/>
                    </a:ext>
                  </a:extLst>
                </a:gridCol>
              </a:tblGrid>
              <a:tr h="269747">
                <a:tc>
                  <a:txBody>
                    <a:bodyPr/>
                    <a:lstStyle/>
                    <a:p>
                      <a:pPr marL="1036955">
                        <a:lnSpc>
                          <a:spcPct val="100000"/>
                        </a:lnSpc>
                      </a:pPr>
                      <a:r>
                        <a:rPr sz="1400" b="1" spc="5" dirty="0">
                          <a:latin typeface="Arial"/>
                          <a:cs typeface="Arial"/>
                        </a:rPr>
                        <a:t>M</a:t>
                      </a:r>
                      <a:r>
                        <a:rPr sz="1400" b="1" spc="0" dirty="0">
                          <a:latin typeface="Arial"/>
                          <a:cs typeface="Arial"/>
                        </a:rPr>
                        <a:t>ea</a:t>
                      </a:r>
                      <a:r>
                        <a:rPr sz="1400" b="1" spc="-10" dirty="0">
                          <a:latin typeface="Arial"/>
                          <a:cs typeface="Arial"/>
                        </a:rPr>
                        <a:t>n</a:t>
                      </a:r>
                      <a:r>
                        <a:rPr sz="1400" b="1" spc="0" dirty="0">
                          <a:latin typeface="Arial"/>
                          <a:cs typeface="Arial"/>
                        </a:rPr>
                        <a:t>s of Verif</a:t>
                      </a:r>
                      <a:r>
                        <a:rPr sz="1400" b="1" spc="-10" dirty="0">
                          <a:latin typeface="Arial"/>
                          <a:cs typeface="Arial"/>
                        </a:rPr>
                        <a:t>i</a:t>
                      </a:r>
                      <a:r>
                        <a:rPr sz="1400" b="1" spc="0" dirty="0">
                          <a:latin typeface="Arial"/>
                          <a:cs typeface="Arial"/>
                        </a:rPr>
                        <a:t>cati</a:t>
                      </a:r>
                      <a:r>
                        <a:rPr sz="1400" b="1" spc="-10" dirty="0">
                          <a:latin typeface="Arial"/>
                          <a:cs typeface="Arial"/>
                        </a:rPr>
                        <a:t>o</a:t>
                      </a:r>
                      <a:r>
                        <a:rPr sz="1400" b="1" spc="0" dirty="0">
                          <a:latin typeface="Arial"/>
                          <a:cs typeface="Arial"/>
                        </a:rPr>
                        <a:t>n</a:t>
                      </a:r>
                      <a:endParaRPr sz="140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tcPr>
                </a:tc>
                <a:tc>
                  <a:txBody>
                    <a:bodyPr/>
                    <a:lstStyle/>
                    <a:p>
                      <a:pPr marL="171450" marR="144145" indent="-29209">
                        <a:lnSpc>
                          <a:spcPct val="100000"/>
                        </a:lnSpc>
                      </a:pPr>
                      <a:r>
                        <a:rPr sz="1400" b="1" dirty="0">
                          <a:latin typeface="Arial"/>
                          <a:cs typeface="Arial"/>
                        </a:rPr>
                        <a:t>RPMS </a:t>
                      </a:r>
                      <a:r>
                        <a:rPr sz="1400" b="1" spc="5" dirty="0">
                          <a:latin typeface="Arial"/>
                          <a:cs typeface="Arial"/>
                        </a:rPr>
                        <a:t>5</a:t>
                      </a:r>
                      <a:r>
                        <a:rPr sz="1400" b="1" spc="0" dirty="0">
                          <a:latin typeface="Arial"/>
                          <a:cs typeface="Arial"/>
                        </a:rPr>
                        <a:t>-point Scale Rat</a:t>
                      </a:r>
                      <a:r>
                        <a:rPr sz="1400" b="1" spc="-10" dirty="0">
                          <a:latin typeface="Arial"/>
                          <a:cs typeface="Arial"/>
                        </a:rPr>
                        <a:t>i</a:t>
                      </a:r>
                      <a:r>
                        <a:rPr sz="1400" b="1" spc="0" dirty="0">
                          <a:latin typeface="Arial"/>
                          <a:cs typeface="Arial"/>
                        </a:rPr>
                        <a:t>ng</a:t>
                      </a:r>
                      <a:endParaRPr sz="1400">
                        <a:latin typeface="Arial"/>
                        <a:cs typeface="Arial"/>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tcPr>
                </a:tc>
                <a:tc>
                  <a:txBody>
                    <a:bodyPr/>
                    <a:lstStyle/>
                    <a:p>
                      <a:pPr marL="140970">
                        <a:lnSpc>
                          <a:spcPct val="100000"/>
                        </a:lnSpc>
                      </a:pPr>
                      <a:r>
                        <a:rPr sz="1400" b="1" dirty="0">
                          <a:latin typeface="Arial"/>
                          <a:cs typeface="Arial"/>
                        </a:rPr>
                        <a:t>Average</a:t>
                      </a:r>
                      <a:endParaRPr sz="1400">
                        <a:latin typeface="Arial"/>
                        <a:cs typeface="Arial"/>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tcPr>
                </a:tc>
                <a:tc>
                  <a:txBody>
                    <a:bodyPr/>
                    <a:lstStyle/>
                    <a:p>
                      <a:pPr marL="344805" marR="87630" indent="-259079">
                        <a:lnSpc>
                          <a:spcPct val="100000"/>
                        </a:lnSpc>
                      </a:pPr>
                      <a:r>
                        <a:rPr sz="1400" b="1" dirty="0">
                          <a:latin typeface="Arial"/>
                          <a:cs typeface="Arial"/>
                        </a:rPr>
                        <a:t>RPMS Rating for </a:t>
                      </a:r>
                      <a:r>
                        <a:rPr sz="1400" b="1" spc="-5" dirty="0">
                          <a:latin typeface="Arial"/>
                          <a:cs typeface="Arial"/>
                        </a:rPr>
                        <a:t>Q</a:t>
                      </a:r>
                      <a:r>
                        <a:rPr sz="1400" b="1" spc="0" dirty="0">
                          <a:latin typeface="Arial"/>
                          <a:cs typeface="Arial"/>
                        </a:rPr>
                        <a:t>uality</a:t>
                      </a:r>
                      <a:endParaRPr sz="14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tcPr>
                </a:tc>
                <a:extLst>
                  <a:ext uri="{0D108BD9-81ED-4DB2-BD59-A6C34878D82A}">
                    <a16:rowId xmlns:a16="http://schemas.microsoft.com/office/drawing/2014/main" val="10000"/>
                  </a:ext>
                </a:extLst>
              </a:tr>
              <a:tr h="192024">
                <a:tc>
                  <a:txBody>
                    <a:bodyPr/>
                    <a:lstStyle/>
                    <a:p>
                      <a:pPr marL="64769">
                        <a:lnSpc>
                          <a:spcPct val="100000"/>
                        </a:lnSpc>
                      </a:pPr>
                      <a:r>
                        <a:rPr sz="1400" spc="5" dirty="0">
                          <a:latin typeface="Arial"/>
                          <a:cs typeface="Arial"/>
                        </a:rPr>
                        <a:t>M</a:t>
                      </a:r>
                      <a:r>
                        <a:rPr sz="1400" spc="-5" dirty="0">
                          <a:latin typeface="Arial"/>
                          <a:cs typeface="Arial"/>
                        </a:rPr>
                        <a:t>O</a:t>
                      </a:r>
                      <a:r>
                        <a:rPr sz="1400" spc="0" dirty="0">
                          <a:latin typeface="Arial"/>
                          <a:cs typeface="Arial"/>
                        </a:rPr>
                        <a:t>V 1: A</a:t>
                      </a:r>
                      <a:r>
                        <a:rPr sz="1400" spc="-10" dirty="0">
                          <a:latin typeface="Arial"/>
                          <a:cs typeface="Arial"/>
                        </a:rPr>
                        <a:t>c</a:t>
                      </a:r>
                      <a:r>
                        <a:rPr sz="1400" spc="0" dirty="0">
                          <a:latin typeface="Arial"/>
                          <a:cs typeface="Arial"/>
                        </a:rPr>
                        <a:t>t</a:t>
                      </a:r>
                      <a:r>
                        <a:rPr sz="1400" spc="5" dirty="0">
                          <a:latin typeface="Arial"/>
                          <a:cs typeface="Arial"/>
                        </a:rPr>
                        <a:t>i</a:t>
                      </a:r>
                      <a:r>
                        <a:rPr sz="1400" spc="-10" dirty="0">
                          <a:latin typeface="Arial"/>
                          <a:cs typeface="Arial"/>
                        </a:rPr>
                        <a:t>v</a:t>
                      </a:r>
                      <a:r>
                        <a:rPr sz="1400" spc="0" dirty="0">
                          <a:latin typeface="Arial"/>
                          <a:cs typeface="Arial"/>
                        </a:rPr>
                        <a:t>ity</a:t>
                      </a:r>
                      <a:r>
                        <a:rPr sz="1400" spc="-5" dirty="0">
                          <a:latin typeface="Arial"/>
                          <a:cs typeface="Arial"/>
                        </a:rPr>
                        <a:t> </a:t>
                      </a:r>
                      <a:r>
                        <a:rPr sz="1400" spc="0" dirty="0">
                          <a:latin typeface="Arial"/>
                          <a:cs typeface="Arial"/>
                        </a:rPr>
                        <a:t>She</a:t>
                      </a:r>
                      <a:r>
                        <a:rPr sz="1400" spc="-10" dirty="0">
                          <a:latin typeface="Arial"/>
                          <a:cs typeface="Arial"/>
                        </a:rPr>
                        <a:t>e</a:t>
                      </a:r>
                      <a:r>
                        <a:rPr sz="1400" spc="0" dirty="0">
                          <a:latin typeface="Arial"/>
                          <a:cs typeface="Arial"/>
                        </a:rPr>
                        <a:t>t with</a:t>
                      </a:r>
                      <a:r>
                        <a:rPr sz="1400" spc="-10" dirty="0">
                          <a:latin typeface="Arial"/>
                          <a:cs typeface="Arial"/>
                        </a:rPr>
                        <a:t> </a:t>
                      </a:r>
                      <a:r>
                        <a:rPr sz="1400" spc="5" dirty="0">
                          <a:latin typeface="Arial"/>
                          <a:cs typeface="Arial"/>
                        </a:rPr>
                        <a:t>m</a:t>
                      </a:r>
                      <a:r>
                        <a:rPr sz="1400" spc="-10" dirty="0">
                          <a:latin typeface="Arial"/>
                          <a:cs typeface="Arial"/>
                        </a:rPr>
                        <a:t>i</a:t>
                      </a:r>
                      <a:r>
                        <a:rPr sz="1400" spc="0" dirty="0">
                          <a:latin typeface="Arial"/>
                          <a:cs typeface="Arial"/>
                        </a:rPr>
                        <a:t>nut</a:t>
                      </a:r>
                      <a:r>
                        <a:rPr sz="1400" spc="-10" dirty="0">
                          <a:latin typeface="Arial"/>
                          <a:cs typeface="Arial"/>
                        </a:rPr>
                        <a:t>e</a:t>
                      </a:r>
                      <a:r>
                        <a:rPr sz="1400" spc="0" dirty="0">
                          <a:latin typeface="Arial"/>
                          <a:cs typeface="Arial"/>
                        </a:rPr>
                        <a:t>s</a:t>
                      </a:r>
                      <a:r>
                        <a:rPr sz="1400" spc="5" dirty="0">
                          <a:latin typeface="Arial"/>
                          <a:cs typeface="Arial"/>
                        </a:rPr>
                        <a:t> </a:t>
                      </a:r>
                      <a:r>
                        <a:rPr sz="1400" spc="0" dirty="0">
                          <a:latin typeface="Arial"/>
                          <a:cs typeface="Arial"/>
                        </a:rPr>
                        <a:t>of FGD</a:t>
                      </a:r>
                      <a:endParaRPr sz="14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3175" algn="ctr">
                        <a:lnSpc>
                          <a:spcPct val="100000"/>
                        </a:lnSpc>
                      </a:pPr>
                      <a:r>
                        <a:rPr sz="1400" dirty="0">
                          <a:latin typeface="Arial"/>
                          <a:cs typeface="Arial"/>
                        </a:rPr>
                        <a:t>3</a:t>
                      </a:r>
                      <a:endParaRPr sz="14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rowSpan="2">
                  <a:txBody>
                    <a:bodyPr/>
                    <a:lstStyle/>
                    <a:p>
                      <a:pPr marL="222885">
                        <a:lnSpc>
                          <a:spcPct val="100000"/>
                        </a:lnSpc>
                      </a:pPr>
                      <a:r>
                        <a:rPr sz="1400" dirty="0">
                          <a:latin typeface="Arial"/>
                          <a:cs typeface="Arial"/>
                        </a:rPr>
                        <a:t>3.500</a:t>
                      </a: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rowSpan="2">
                  <a:txBody>
                    <a:bodyPr/>
                    <a:lstStyle/>
                    <a:p>
                      <a:pPr marR="0" algn="ctr">
                        <a:lnSpc>
                          <a:spcPct val="100000"/>
                        </a:lnSpc>
                      </a:pPr>
                      <a:r>
                        <a:rPr sz="1400" dirty="0">
                          <a:latin typeface="Arial"/>
                          <a:cs typeface="Arial"/>
                        </a:rPr>
                        <a:t>4</a:t>
                      </a:r>
                    </a:p>
                    <a:p>
                      <a:pPr marR="635" algn="ctr">
                        <a:lnSpc>
                          <a:spcPct val="100000"/>
                        </a:lnSpc>
                      </a:pPr>
                      <a:r>
                        <a:rPr sz="1400" dirty="0">
                          <a:latin typeface="Arial"/>
                          <a:cs typeface="Arial"/>
                        </a:rPr>
                        <a:t>(Very</a:t>
                      </a:r>
                      <a:r>
                        <a:rPr sz="1400" spc="5" dirty="0">
                          <a:latin typeface="Arial"/>
                          <a:cs typeface="Arial"/>
                        </a:rPr>
                        <a:t> </a:t>
                      </a:r>
                      <a:r>
                        <a:rPr sz="1400" spc="0" dirty="0">
                          <a:latin typeface="Arial"/>
                          <a:cs typeface="Arial"/>
                        </a:rPr>
                        <a:t>Sa</a:t>
                      </a:r>
                      <a:r>
                        <a:rPr sz="1400" spc="-10" dirty="0">
                          <a:latin typeface="Arial"/>
                          <a:cs typeface="Arial"/>
                        </a:rPr>
                        <a:t>t</a:t>
                      </a:r>
                      <a:r>
                        <a:rPr sz="1400" spc="0" dirty="0">
                          <a:latin typeface="Arial"/>
                          <a:cs typeface="Arial"/>
                        </a:rPr>
                        <a:t>i</a:t>
                      </a:r>
                      <a:r>
                        <a:rPr sz="1400" spc="5" dirty="0">
                          <a:latin typeface="Arial"/>
                          <a:cs typeface="Arial"/>
                        </a:rPr>
                        <a:t>s</a:t>
                      </a:r>
                      <a:r>
                        <a:rPr sz="1400" spc="-10" dirty="0">
                          <a:latin typeface="Arial"/>
                          <a:cs typeface="Arial"/>
                        </a:rPr>
                        <a:t>f</a:t>
                      </a:r>
                      <a:r>
                        <a:rPr sz="1400" spc="0" dirty="0">
                          <a:latin typeface="Arial"/>
                          <a:cs typeface="Arial"/>
                        </a:rPr>
                        <a:t>a</a:t>
                      </a:r>
                      <a:r>
                        <a:rPr sz="1400" spc="5" dirty="0">
                          <a:latin typeface="Arial"/>
                          <a:cs typeface="Arial"/>
                        </a:rPr>
                        <a:t>c</a:t>
                      </a:r>
                      <a:r>
                        <a:rPr sz="1400" spc="-10" dirty="0">
                          <a:latin typeface="Arial"/>
                          <a:cs typeface="Arial"/>
                        </a:rPr>
                        <a:t>t</a:t>
                      </a:r>
                      <a:r>
                        <a:rPr sz="1400" spc="0" dirty="0">
                          <a:latin typeface="Arial"/>
                          <a:cs typeface="Arial"/>
                        </a:rPr>
                        <a:t>or</a:t>
                      </a:r>
                      <a:r>
                        <a:rPr sz="1400" spc="5" dirty="0">
                          <a:latin typeface="Arial"/>
                          <a:cs typeface="Arial"/>
                        </a:rPr>
                        <a:t>y</a:t>
                      </a:r>
                      <a:r>
                        <a:rPr sz="1400" spc="0" dirty="0">
                          <a:latin typeface="Arial"/>
                          <a:cs typeface="Arial"/>
                        </a:rPr>
                        <a:t>)</a:t>
                      </a:r>
                      <a:endParaRPr sz="14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1"/>
                  </a:ext>
                </a:extLst>
              </a:tr>
              <a:tr h="191973">
                <a:tc>
                  <a:txBody>
                    <a:bodyPr/>
                    <a:lstStyle/>
                    <a:p>
                      <a:pPr marL="64769">
                        <a:lnSpc>
                          <a:spcPct val="100000"/>
                        </a:lnSpc>
                      </a:pPr>
                      <a:r>
                        <a:rPr sz="1400" spc="5" dirty="0">
                          <a:latin typeface="Arial"/>
                          <a:cs typeface="Arial"/>
                        </a:rPr>
                        <a:t>M</a:t>
                      </a:r>
                      <a:r>
                        <a:rPr sz="1400" spc="-5" dirty="0">
                          <a:latin typeface="Arial"/>
                          <a:cs typeface="Arial"/>
                        </a:rPr>
                        <a:t>O</a:t>
                      </a:r>
                      <a:r>
                        <a:rPr sz="1400" spc="0" dirty="0">
                          <a:latin typeface="Arial"/>
                          <a:cs typeface="Arial"/>
                        </a:rPr>
                        <a:t>V 2: L</a:t>
                      </a:r>
                      <a:r>
                        <a:rPr sz="1400" spc="-10" dirty="0">
                          <a:latin typeface="Arial"/>
                          <a:cs typeface="Arial"/>
                        </a:rPr>
                        <a:t>e</a:t>
                      </a:r>
                      <a:r>
                        <a:rPr sz="1400" spc="5" dirty="0">
                          <a:latin typeface="Arial"/>
                          <a:cs typeface="Arial"/>
                        </a:rPr>
                        <a:t>s</a:t>
                      </a:r>
                      <a:r>
                        <a:rPr sz="1400" spc="-10" dirty="0">
                          <a:latin typeface="Arial"/>
                          <a:cs typeface="Arial"/>
                        </a:rPr>
                        <a:t>s</a:t>
                      </a:r>
                      <a:r>
                        <a:rPr sz="1400" spc="0" dirty="0">
                          <a:latin typeface="Arial"/>
                          <a:cs typeface="Arial"/>
                        </a:rPr>
                        <a:t>on </a:t>
                      </a:r>
                      <a:r>
                        <a:rPr sz="1400" spc="-15" dirty="0">
                          <a:latin typeface="Arial"/>
                          <a:cs typeface="Arial"/>
                        </a:rPr>
                        <a:t>P</a:t>
                      </a:r>
                      <a:r>
                        <a:rPr sz="1400" spc="0" dirty="0">
                          <a:latin typeface="Arial"/>
                          <a:cs typeface="Arial"/>
                        </a:rPr>
                        <a:t>lan w</a:t>
                      </a:r>
                      <a:r>
                        <a:rPr sz="1400" spc="-10" dirty="0">
                          <a:latin typeface="Arial"/>
                          <a:cs typeface="Arial"/>
                        </a:rPr>
                        <a:t>i</a:t>
                      </a:r>
                      <a:r>
                        <a:rPr sz="1400" spc="0" dirty="0">
                          <a:latin typeface="Arial"/>
                          <a:cs typeface="Arial"/>
                        </a:rPr>
                        <a:t>th</a:t>
                      </a:r>
                      <a:r>
                        <a:rPr sz="1400" spc="-10" dirty="0">
                          <a:latin typeface="Arial"/>
                          <a:cs typeface="Arial"/>
                        </a:rPr>
                        <a:t> </a:t>
                      </a:r>
                      <a:r>
                        <a:rPr sz="1400" spc="5" dirty="0">
                          <a:latin typeface="Arial"/>
                          <a:cs typeface="Arial"/>
                        </a:rPr>
                        <a:t>m</a:t>
                      </a:r>
                      <a:r>
                        <a:rPr sz="1400" spc="0" dirty="0">
                          <a:latin typeface="Arial"/>
                          <a:cs typeface="Arial"/>
                        </a:rPr>
                        <a:t>i</a:t>
                      </a:r>
                      <a:r>
                        <a:rPr sz="1400" spc="-10" dirty="0">
                          <a:latin typeface="Arial"/>
                          <a:cs typeface="Arial"/>
                        </a:rPr>
                        <a:t>n</a:t>
                      </a:r>
                      <a:r>
                        <a:rPr sz="1400" spc="0" dirty="0">
                          <a:latin typeface="Arial"/>
                          <a:cs typeface="Arial"/>
                        </a:rPr>
                        <a:t>utes</a:t>
                      </a:r>
                      <a:r>
                        <a:rPr sz="1400" spc="-5" dirty="0">
                          <a:latin typeface="Arial"/>
                          <a:cs typeface="Arial"/>
                        </a:rPr>
                        <a:t> </a:t>
                      </a:r>
                      <a:r>
                        <a:rPr sz="1400" spc="0" dirty="0">
                          <a:latin typeface="Arial"/>
                          <a:cs typeface="Arial"/>
                        </a:rPr>
                        <a:t>of </a:t>
                      </a:r>
                      <a:r>
                        <a:rPr sz="1400" spc="-10" dirty="0">
                          <a:latin typeface="Arial"/>
                          <a:cs typeface="Arial"/>
                        </a:rPr>
                        <a:t>c</a:t>
                      </a:r>
                      <a:r>
                        <a:rPr sz="1400" spc="0" dirty="0">
                          <a:latin typeface="Arial"/>
                          <a:cs typeface="Arial"/>
                        </a:rPr>
                        <a:t>o</a:t>
                      </a:r>
                      <a:r>
                        <a:rPr sz="1400" spc="-10" dirty="0">
                          <a:latin typeface="Arial"/>
                          <a:cs typeface="Arial"/>
                        </a:rPr>
                        <a:t>a</a:t>
                      </a:r>
                      <a:r>
                        <a:rPr sz="1400" spc="5" dirty="0">
                          <a:latin typeface="Arial"/>
                          <a:cs typeface="Arial"/>
                        </a:rPr>
                        <a:t>c</a:t>
                      </a:r>
                      <a:r>
                        <a:rPr sz="1400" spc="0" dirty="0">
                          <a:latin typeface="Arial"/>
                          <a:cs typeface="Arial"/>
                        </a:rPr>
                        <a:t>hi</a:t>
                      </a:r>
                      <a:r>
                        <a:rPr sz="1400" spc="-10" dirty="0">
                          <a:latin typeface="Arial"/>
                          <a:cs typeface="Arial"/>
                        </a:rPr>
                        <a:t>n</a:t>
                      </a:r>
                      <a:r>
                        <a:rPr sz="1400" spc="0" dirty="0">
                          <a:latin typeface="Arial"/>
                          <a:cs typeface="Arial"/>
                        </a:rPr>
                        <a:t>g a</a:t>
                      </a:r>
                      <a:r>
                        <a:rPr sz="1400" spc="-10" dirty="0">
                          <a:latin typeface="Arial"/>
                          <a:cs typeface="Arial"/>
                        </a:rPr>
                        <a:t>n</a:t>
                      </a:r>
                      <a:r>
                        <a:rPr sz="1400" spc="0" dirty="0">
                          <a:latin typeface="Arial"/>
                          <a:cs typeface="Arial"/>
                        </a:rPr>
                        <a:t>d </a:t>
                      </a:r>
                      <a:r>
                        <a:rPr sz="1400" spc="-5" dirty="0">
                          <a:latin typeface="Arial"/>
                          <a:cs typeface="Arial"/>
                        </a:rPr>
                        <a:t>m</a:t>
                      </a:r>
                      <a:r>
                        <a:rPr sz="1400" spc="0" dirty="0">
                          <a:latin typeface="Arial"/>
                          <a:cs typeface="Arial"/>
                        </a:rPr>
                        <a:t>ento</a:t>
                      </a:r>
                      <a:r>
                        <a:rPr sz="1400" spc="-15" dirty="0">
                          <a:latin typeface="Arial"/>
                          <a:cs typeface="Arial"/>
                        </a:rPr>
                        <a:t>r</a:t>
                      </a:r>
                      <a:r>
                        <a:rPr sz="1400" spc="0" dirty="0">
                          <a:latin typeface="Arial"/>
                          <a:cs typeface="Arial"/>
                        </a:rPr>
                        <a:t>i</a:t>
                      </a:r>
                      <a:r>
                        <a:rPr sz="1400" spc="-10" dirty="0">
                          <a:latin typeface="Arial"/>
                          <a:cs typeface="Arial"/>
                        </a:rPr>
                        <a:t>n</a:t>
                      </a:r>
                      <a:r>
                        <a:rPr sz="1400" spc="0" dirty="0">
                          <a:latin typeface="Arial"/>
                          <a:cs typeface="Arial"/>
                        </a:rPr>
                        <a:t>g</a:t>
                      </a:r>
                      <a:endParaRPr sz="14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R="3175" algn="ctr">
                        <a:lnSpc>
                          <a:spcPct val="100000"/>
                        </a:lnSpc>
                      </a:pPr>
                      <a:r>
                        <a:rPr sz="1400" dirty="0">
                          <a:latin typeface="Arial"/>
                          <a:cs typeface="Arial"/>
                        </a:rPr>
                        <a:t>4</a:t>
                      </a: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vMerge="1">
                  <a:txBody>
                    <a:bodyPr/>
                    <a:lstStyle/>
                    <a:p>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vMerge="1">
                  <a:txBody>
                    <a:bodyPr/>
                    <a:lstStyle/>
                    <a:p>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graphicFrame>
        <p:nvGraphicFramePr>
          <p:cNvPr id="7" name="object 7"/>
          <p:cNvGraphicFramePr>
            <a:graphicFrameLocks noGrp="1"/>
          </p:cNvGraphicFramePr>
          <p:nvPr>
            <p:extLst>
              <p:ext uri="{D42A27DB-BD31-4B8C-83A1-F6EECF244321}">
                <p14:modId xmlns:p14="http://schemas.microsoft.com/office/powerpoint/2010/main" val="3576136867"/>
              </p:ext>
            </p:extLst>
          </p:nvPr>
        </p:nvGraphicFramePr>
        <p:xfrm>
          <a:off x="10033002" y="9396876"/>
          <a:ext cx="4114797" cy="1336547"/>
        </p:xfrm>
        <a:graphic>
          <a:graphicData uri="http://schemas.openxmlformats.org/drawingml/2006/table">
            <a:tbl>
              <a:tblPr firstRow="1" bandRow="1">
                <a:tableStyleId>{2D5ABB26-0587-4C30-8999-92F81FD0307C}</a:tableStyleId>
              </a:tblPr>
              <a:tblGrid>
                <a:gridCol w="2402139">
                  <a:extLst>
                    <a:ext uri="{9D8B030D-6E8A-4147-A177-3AD203B41FA5}">
                      <a16:colId xmlns:a16="http://schemas.microsoft.com/office/drawing/2014/main" val="20000"/>
                    </a:ext>
                  </a:extLst>
                </a:gridCol>
                <a:gridCol w="1712658">
                  <a:extLst>
                    <a:ext uri="{9D8B030D-6E8A-4147-A177-3AD203B41FA5}">
                      <a16:colId xmlns:a16="http://schemas.microsoft.com/office/drawing/2014/main" val="20001"/>
                    </a:ext>
                  </a:extLst>
                </a:gridCol>
              </a:tblGrid>
              <a:tr h="269747">
                <a:tc gridSpan="2">
                  <a:txBody>
                    <a:bodyPr/>
                    <a:lstStyle/>
                    <a:p>
                      <a:pPr marL="462280" marR="462915" indent="187325">
                        <a:lnSpc>
                          <a:spcPct val="100000"/>
                        </a:lnSpc>
                      </a:pPr>
                      <a:r>
                        <a:rPr sz="1400" b="1" dirty="0">
                          <a:latin typeface="Arial"/>
                          <a:cs typeface="Arial"/>
                        </a:rPr>
                        <a:t>RPMS Rating Transmu</a:t>
                      </a:r>
                      <a:r>
                        <a:rPr sz="1400" b="1" spc="-10" dirty="0">
                          <a:latin typeface="Arial"/>
                          <a:cs typeface="Arial"/>
                        </a:rPr>
                        <a:t>t</a:t>
                      </a:r>
                      <a:r>
                        <a:rPr sz="1400" b="1" spc="0" dirty="0">
                          <a:latin typeface="Arial"/>
                          <a:cs typeface="Arial"/>
                        </a:rPr>
                        <a:t>ation </a:t>
                      </a:r>
                      <a:r>
                        <a:rPr sz="1400" b="1" spc="-10" dirty="0">
                          <a:latin typeface="Arial"/>
                          <a:cs typeface="Arial"/>
                        </a:rPr>
                        <a:t>T</a:t>
                      </a:r>
                      <a:r>
                        <a:rPr sz="1400" b="1" spc="0" dirty="0">
                          <a:latin typeface="Arial"/>
                          <a:cs typeface="Arial"/>
                        </a:rPr>
                        <a:t>able</a:t>
                      </a:r>
                      <a:endParaRPr sz="1400" dirty="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0"/>
                  </a:ext>
                </a:extLst>
              </a:tr>
              <a:tr h="192024">
                <a:tc>
                  <a:txBody>
                    <a:bodyPr/>
                    <a:lstStyle/>
                    <a:p>
                      <a:pPr marL="64769">
                        <a:lnSpc>
                          <a:spcPct val="100000"/>
                        </a:lnSpc>
                      </a:pPr>
                      <a:r>
                        <a:rPr sz="1400" spc="-5" dirty="0">
                          <a:latin typeface="Arial"/>
                          <a:cs typeface="Arial"/>
                        </a:rPr>
                        <a:t>O</a:t>
                      </a:r>
                      <a:r>
                        <a:rPr sz="1400" spc="0" dirty="0">
                          <a:latin typeface="Arial"/>
                          <a:cs typeface="Arial"/>
                        </a:rPr>
                        <a:t>ut</a:t>
                      </a:r>
                      <a:r>
                        <a:rPr sz="1400" spc="5" dirty="0">
                          <a:latin typeface="Arial"/>
                          <a:cs typeface="Arial"/>
                        </a:rPr>
                        <a:t>s</a:t>
                      </a:r>
                      <a:r>
                        <a:rPr sz="1400" spc="0" dirty="0">
                          <a:latin typeface="Arial"/>
                          <a:cs typeface="Arial"/>
                        </a:rPr>
                        <a:t>ta</a:t>
                      </a:r>
                      <a:r>
                        <a:rPr sz="1400" spc="-10" dirty="0">
                          <a:latin typeface="Arial"/>
                          <a:cs typeface="Arial"/>
                        </a:rPr>
                        <a:t>n</a:t>
                      </a:r>
                      <a:r>
                        <a:rPr sz="1400" spc="0" dirty="0">
                          <a:latin typeface="Arial"/>
                          <a:cs typeface="Arial"/>
                        </a:rPr>
                        <a:t>di</a:t>
                      </a:r>
                      <a:r>
                        <a:rPr sz="1400" spc="-10" dirty="0">
                          <a:latin typeface="Arial"/>
                          <a:cs typeface="Arial"/>
                        </a:rPr>
                        <a:t>n</a:t>
                      </a:r>
                      <a:r>
                        <a:rPr sz="1400" spc="0" dirty="0">
                          <a:latin typeface="Arial"/>
                          <a:cs typeface="Arial"/>
                        </a:rPr>
                        <a:t>g (5)</a:t>
                      </a:r>
                      <a:endParaRPr sz="14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400" dirty="0">
                          <a:latin typeface="Arial"/>
                          <a:cs typeface="Arial"/>
                        </a:rPr>
                        <a:t>4.50</a:t>
                      </a:r>
                      <a:r>
                        <a:rPr sz="1400" spc="5" dirty="0">
                          <a:latin typeface="Arial"/>
                          <a:cs typeface="Arial"/>
                        </a:rPr>
                        <a:t>0</a:t>
                      </a:r>
                      <a:r>
                        <a:rPr sz="1400" spc="-15" dirty="0">
                          <a:latin typeface="Arial"/>
                          <a:cs typeface="Arial"/>
                        </a:rPr>
                        <a:t>-</a:t>
                      </a:r>
                      <a:r>
                        <a:rPr sz="1400" spc="0" dirty="0">
                          <a:latin typeface="Arial"/>
                          <a:cs typeface="Arial"/>
                        </a:rPr>
                        <a:t>5.0</a:t>
                      </a:r>
                      <a:r>
                        <a:rPr sz="1400" spc="-10" dirty="0">
                          <a:latin typeface="Arial"/>
                          <a:cs typeface="Arial"/>
                        </a:rPr>
                        <a:t>0</a:t>
                      </a:r>
                      <a:r>
                        <a:rPr sz="1400" spc="0" dirty="0">
                          <a:latin typeface="Arial"/>
                          <a:cs typeface="Arial"/>
                        </a:rPr>
                        <a:t>0</a:t>
                      </a:r>
                      <a:endParaRPr sz="14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191973">
                <a:tc>
                  <a:txBody>
                    <a:bodyPr/>
                    <a:lstStyle/>
                    <a:p>
                      <a:pPr marL="64769">
                        <a:lnSpc>
                          <a:spcPct val="100000"/>
                        </a:lnSpc>
                      </a:pPr>
                      <a:r>
                        <a:rPr sz="1400" dirty="0">
                          <a:latin typeface="Arial"/>
                          <a:cs typeface="Arial"/>
                        </a:rPr>
                        <a:t>Very</a:t>
                      </a:r>
                      <a:r>
                        <a:rPr sz="1400" spc="5" dirty="0">
                          <a:latin typeface="Arial"/>
                          <a:cs typeface="Arial"/>
                        </a:rPr>
                        <a:t> </a:t>
                      </a:r>
                      <a:r>
                        <a:rPr sz="1400" spc="0" dirty="0">
                          <a:latin typeface="Arial"/>
                          <a:cs typeface="Arial"/>
                        </a:rPr>
                        <a:t>Sa</a:t>
                      </a:r>
                      <a:r>
                        <a:rPr sz="1400" spc="-10" dirty="0">
                          <a:latin typeface="Arial"/>
                          <a:cs typeface="Arial"/>
                        </a:rPr>
                        <a:t>t</a:t>
                      </a:r>
                      <a:r>
                        <a:rPr sz="1400" spc="0" dirty="0">
                          <a:latin typeface="Arial"/>
                          <a:cs typeface="Arial"/>
                        </a:rPr>
                        <a:t>i</a:t>
                      </a:r>
                      <a:r>
                        <a:rPr sz="1400" spc="5" dirty="0">
                          <a:latin typeface="Arial"/>
                          <a:cs typeface="Arial"/>
                        </a:rPr>
                        <a:t>s</a:t>
                      </a:r>
                      <a:r>
                        <a:rPr sz="1400" spc="-10" dirty="0">
                          <a:latin typeface="Arial"/>
                          <a:cs typeface="Arial"/>
                        </a:rPr>
                        <a:t>f</a:t>
                      </a:r>
                      <a:r>
                        <a:rPr sz="1400" spc="0" dirty="0">
                          <a:latin typeface="Arial"/>
                          <a:cs typeface="Arial"/>
                        </a:rPr>
                        <a:t>a</a:t>
                      </a:r>
                      <a:r>
                        <a:rPr sz="1400" spc="5" dirty="0">
                          <a:latin typeface="Arial"/>
                          <a:cs typeface="Arial"/>
                        </a:rPr>
                        <a:t>c</a:t>
                      </a:r>
                      <a:r>
                        <a:rPr sz="1400" spc="-10" dirty="0">
                          <a:latin typeface="Arial"/>
                          <a:cs typeface="Arial"/>
                        </a:rPr>
                        <a:t>t</a:t>
                      </a:r>
                      <a:r>
                        <a:rPr sz="1400" spc="0" dirty="0">
                          <a:latin typeface="Arial"/>
                          <a:cs typeface="Arial"/>
                        </a:rPr>
                        <a:t>ory</a:t>
                      </a:r>
                      <a:r>
                        <a:rPr sz="1400" spc="5" dirty="0">
                          <a:latin typeface="Arial"/>
                          <a:cs typeface="Arial"/>
                        </a:rPr>
                        <a:t> </a:t>
                      </a:r>
                      <a:r>
                        <a:rPr sz="1400" spc="-10" dirty="0">
                          <a:latin typeface="Arial"/>
                          <a:cs typeface="Arial"/>
                        </a:rPr>
                        <a:t>(</a:t>
                      </a:r>
                      <a:r>
                        <a:rPr sz="1400" spc="0" dirty="0">
                          <a:latin typeface="Arial"/>
                          <a:cs typeface="Arial"/>
                        </a:rPr>
                        <a:t>4)</a:t>
                      </a:r>
                      <a:endParaRPr sz="14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a:lnSpc>
                          <a:spcPct val="100000"/>
                        </a:lnSpc>
                      </a:pPr>
                      <a:r>
                        <a:rPr sz="1400" dirty="0">
                          <a:latin typeface="Arial"/>
                          <a:cs typeface="Arial"/>
                        </a:rPr>
                        <a:t>3.50</a:t>
                      </a:r>
                      <a:r>
                        <a:rPr sz="1400" spc="5" dirty="0">
                          <a:latin typeface="Arial"/>
                          <a:cs typeface="Arial"/>
                        </a:rPr>
                        <a:t>0</a:t>
                      </a:r>
                      <a:r>
                        <a:rPr sz="1400" spc="-15" dirty="0">
                          <a:latin typeface="Arial"/>
                          <a:cs typeface="Arial"/>
                        </a:rPr>
                        <a:t>-</a:t>
                      </a:r>
                      <a:r>
                        <a:rPr sz="1400" spc="0" dirty="0">
                          <a:latin typeface="Arial"/>
                          <a:cs typeface="Arial"/>
                        </a:rPr>
                        <a:t>4.4</a:t>
                      </a:r>
                      <a:r>
                        <a:rPr sz="1400" spc="-10" dirty="0">
                          <a:latin typeface="Arial"/>
                          <a:cs typeface="Arial"/>
                        </a:rPr>
                        <a:t>9</a:t>
                      </a:r>
                      <a:r>
                        <a:rPr sz="1400" spc="0" dirty="0">
                          <a:latin typeface="Arial"/>
                          <a:cs typeface="Arial"/>
                        </a:rPr>
                        <a:t>9</a:t>
                      </a:r>
                      <a:endParaRPr sz="14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r h="192023">
                <a:tc>
                  <a:txBody>
                    <a:bodyPr/>
                    <a:lstStyle/>
                    <a:p>
                      <a:pPr marL="64769">
                        <a:lnSpc>
                          <a:spcPct val="100000"/>
                        </a:lnSpc>
                      </a:pPr>
                      <a:r>
                        <a:rPr sz="1400" dirty="0">
                          <a:latin typeface="Arial"/>
                          <a:cs typeface="Arial"/>
                        </a:rPr>
                        <a:t>Sat</a:t>
                      </a:r>
                      <a:r>
                        <a:rPr sz="1400" spc="5" dirty="0">
                          <a:latin typeface="Arial"/>
                          <a:cs typeface="Arial"/>
                        </a:rPr>
                        <a:t>is</a:t>
                      </a:r>
                      <a:r>
                        <a:rPr sz="1400" spc="-10" dirty="0">
                          <a:latin typeface="Arial"/>
                          <a:cs typeface="Arial"/>
                        </a:rPr>
                        <a:t>f</a:t>
                      </a:r>
                      <a:r>
                        <a:rPr sz="1400" spc="0" dirty="0">
                          <a:latin typeface="Arial"/>
                          <a:cs typeface="Arial"/>
                        </a:rPr>
                        <a:t>a</a:t>
                      </a:r>
                      <a:r>
                        <a:rPr sz="1400" spc="5" dirty="0">
                          <a:latin typeface="Arial"/>
                          <a:cs typeface="Arial"/>
                        </a:rPr>
                        <a:t>c</a:t>
                      </a:r>
                      <a:r>
                        <a:rPr sz="1400" spc="-10" dirty="0">
                          <a:latin typeface="Arial"/>
                          <a:cs typeface="Arial"/>
                        </a:rPr>
                        <a:t>t</a:t>
                      </a:r>
                      <a:r>
                        <a:rPr sz="1400" spc="0" dirty="0">
                          <a:latin typeface="Arial"/>
                          <a:cs typeface="Arial"/>
                        </a:rPr>
                        <a:t>ory</a:t>
                      </a:r>
                      <a:r>
                        <a:rPr sz="1400" spc="5" dirty="0">
                          <a:latin typeface="Arial"/>
                          <a:cs typeface="Arial"/>
                        </a:rPr>
                        <a:t> </a:t>
                      </a:r>
                      <a:r>
                        <a:rPr sz="1400" spc="-10" dirty="0">
                          <a:latin typeface="Arial"/>
                          <a:cs typeface="Arial"/>
                        </a:rPr>
                        <a:t>(</a:t>
                      </a:r>
                      <a:r>
                        <a:rPr sz="1400" spc="0" dirty="0">
                          <a:latin typeface="Arial"/>
                          <a:cs typeface="Arial"/>
                        </a:rPr>
                        <a:t>3)</a:t>
                      </a:r>
                      <a:endParaRPr sz="140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tcPr>
                </a:tc>
                <a:tc>
                  <a:txBody>
                    <a:bodyPr/>
                    <a:lstStyle/>
                    <a:p>
                      <a:pPr marL="64769">
                        <a:lnSpc>
                          <a:spcPct val="100000"/>
                        </a:lnSpc>
                      </a:pPr>
                      <a:r>
                        <a:rPr sz="1400" dirty="0">
                          <a:latin typeface="Arial"/>
                          <a:cs typeface="Arial"/>
                        </a:rPr>
                        <a:t>2.50</a:t>
                      </a:r>
                      <a:r>
                        <a:rPr sz="1400" spc="5" dirty="0">
                          <a:latin typeface="Arial"/>
                          <a:cs typeface="Arial"/>
                        </a:rPr>
                        <a:t>0</a:t>
                      </a:r>
                      <a:r>
                        <a:rPr sz="1400" spc="-15" dirty="0">
                          <a:latin typeface="Arial"/>
                          <a:cs typeface="Arial"/>
                        </a:rPr>
                        <a:t>-</a:t>
                      </a:r>
                      <a:r>
                        <a:rPr sz="1400" spc="0" dirty="0">
                          <a:latin typeface="Arial"/>
                          <a:cs typeface="Arial"/>
                        </a:rPr>
                        <a:t>3.4</a:t>
                      </a:r>
                      <a:r>
                        <a:rPr sz="1400" spc="-10" dirty="0">
                          <a:latin typeface="Arial"/>
                          <a:cs typeface="Arial"/>
                        </a:rPr>
                        <a:t>9</a:t>
                      </a:r>
                      <a:r>
                        <a:rPr sz="1400" spc="0" dirty="0">
                          <a:latin typeface="Arial"/>
                          <a:cs typeface="Arial"/>
                        </a:rPr>
                        <a:t>9</a:t>
                      </a:r>
                      <a:endParaRPr sz="1400">
                        <a:latin typeface="Arial"/>
                        <a:cs typeface="Arial"/>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tcPr>
                </a:tc>
                <a:extLst>
                  <a:ext uri="{0D108BD9-81ED-4DB2-BD59-A6C34878D82A}">
                    <a16:rowId xmlns:a16="http://schemas.microsoft.com/office/drawing/2014/main" val="10003"/>
                  </a:ext>
                </a:extLst>
              </a:tr>
              <a:tr h="193547">
                <a:tc>
                  <a:txBody>
                    <a:bodyPr/>
                    <a:lstStyle/>
                    <a:p>
                      <a:pPr marL="64769">
                        <a:lnSpc>
                          <a:spcPct val="100000"/>
                        </a:lnSpc>
                      </a:pPr>
                      <a:r>
                        <a:rPr sz="1400" dirty="0">
                          <a:latin typeface="Arial"/>
                          <a:cs typeface="Arial"/>
                        </a:rPr>
                        <a:t>Un</a:t>
                      </a:r>
                      <a:r>
                        <a:rPr sz="1400" spc="5" dirty="0">
                          <a:latin typeface="Arial"/>
                          <a:cs typeface="Arial"/>
                        </a:rPr>
                        <a:t>s</a:t>
                      </a:r>
                      <a:r>
                        <a:rPr sz="1400" spc="0" dirty="0">
                          <a:latin typeface="Arial"/>
                          <a:cs typeface="Arial"/>
                        </a:rPr>
                        <a:t>at</a:t>
                      </a:r>
                      <a:r>
                        <a:rPr sz="1400" spc="-10" dirty="0">
                          <a:latin typeface="Arial"/>
                          <a:cs typeface="Arial"/>
                        </a:rPr>
                        <a:t>i</a:t>
                      </a:r>
                      <a:r>
                        <a:rPr sz="1400" spc="5" dirty="0">
                          <a:latin typeface="Arial"/>
                          <a:cs typeface="Arial"/>
                        </a:rPr>
                        <a:t>s</a:t>
                      </a:r>
                      <a:r>
                        <a:rPr sz="1400" spc="0" dirty="0">
                          <a:latin typeface="Arial"/>
                          <a:cs typeface="Arial"/>
                        </a:rPr>
                        <a:t>f</a:t>
                      </a:r>
                      <a:r>
                        <a:rPr sz="1400" spc="-10" dirty="0">
                          <a:latin typeface="Arial"/>
                          <a:cs typeface="Arial"/>
                        </a:rPr>
                        <a:t>a</a:t>
                      </a:r>
                      <a:r>
                        <a:rPr sz="1400" spc="5" dirty="0">
                          <a:latin typeface="Arial"/>
                          <a:cs typeface="Arial"/>
                        </a:rPr>
                        <a:t>c</a:t>
                      </a:r>
                      <a:r>
                        <a:rPr sz="1400" spc="0" dirty="0">
                          <a:latin typeface="Arial"/>
                          <a:cs typeface="Arial"/>
                        </a:rPr>
                        <a:t>to</a:t>
                      </a:r>
                      <a:r>
                        <a:rPr sz="1400" spc="-15" dirty="0">
                          <a:latin typeface="Arial"/>
                          <a:cs typeface="Arial"/>
                        </a:rPr>
                        <a:t>r</a:t>
                      </a:r>
                      <a:r>
                        <a:rPr sz="1400" spc="0" dirty="0">
                          <a:latin typeface="Arial"/>
                          <a:cs typeface="Arial"/>
                        </a:rPr>
                        <a:t>y</a:t>
                      </a:r>
                      <a:r>
                        <a:rPr sz="1400" spc="5" dirty="0">
                          <a:latin typeface="Arial"/>
                          <a:cs typeface="Arial"/>
                        </a:rPr>
                        <a:t> </a:t>
                      </a:r>
                      <a:r>
                        <a:rPr sz="1400" spc="0" dirty="0">
                          <a:latin typeface="Arial"/>
                          <a:cs typeface="Arial"/>
                        </a:rPr>
                        <a:t>(2)</a:t>
                      </a:r>
                      <a:endParaRPr sz="14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400" dirty="0">
                          <a:latin typeface="Arial"/>
                          <a:cs typeface="Arial"/>
                        </a:rPr>
                        <a:t>1.50</a:t>
                      </a:r>
                      <a:r>
                        <a:rPr sz="1400" spc="5" dirty="0">
                          <a:latin typeface="Arial"/>
                          <a:cs typeface="Arial"/>
                        </a:rPr>
                        <a:t>0</a:t>
                      </a:r>
                      <a:r>
                        <a:rPr sz="1400" spc="-15" dirty="0">
                          <a:latin typeface="Arial"/>
                          <a:cs typeface="Arial"/>
                        </a:rPr>
                        <a:t>-</a:t>
                      </a:r>
                      <a:r>
                        <a:rPr sz="1400" spc="0" dirty="0">
                          <a:latin typeface="Arial"/>
                          <a:cs typeface="Arial"/>
                        </a:rPr>
                        <a:t>2.4</a:t>
                      </a:r>
                      <a:r>
                        <a:rPr sz="1400" spc="-10" dirty="0">
                          <a:latin typeface="Arial"/>
                          <a:cs typeface="Arial"/>
                        </a:rPr>
                        <a:t>9</a:t>
                      </a:r>
                      <a:r>
                        <a:rPr sz="1400" spc="0" dirty="0">
                          <a:latin typeface="Arial"/>
                          <a:cs typeface="Arial"/>
                        </a:rPr>
                        <a:t>9</a:t>
                      </a:r>
                      <a:endParaRPr sz="14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4"/>
                  </a:ext>
                </a:extLst>
              </a:tr>
              <a:tr h="192024">
                <a:tc>
                  <a:txBody>
                    <a:bodyPr/>
                    <a:lstStyle/>
                    <a:p>
                      <a:pPr marL="64769">
                        <a:lnSpc>
                          <a:spcPct val="100000"/>
                        </a:lnSpc>
                      </a:pPr>
                      <a:r>
                        <a:rPr sz="1400" dirty="0">
                          <a:latin typeface="Arial"/>
                          <a:cs typeface="Arial"/>
                        </a:rPr>
                        <a:t>Poor (</a:t>
                      </a:r>
                      <a:r>
                        <a:rPr sz="1400" spc="5" dirty="0">
                          <a:latin typeface="Arial"/>
                          <a:cs typeface="Arial"/>
                        </a:rPr>
                        <a:t>1</a:t>
                      </a:r>
                      <a:r>
                        <a:rPr sz="1400" spc="0" dirty="0">
                          <a:latin typeface="Arial"/>
                          <a:cs typeface="Arial"/>
                        </a:rPr>
                        <a:t>)</a:t>
                      </a:r>
                      <a:endParaRPr sz="14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a:lnSpc>
                          <a:spcPct val="100000"/>
                        </a:lnSpc>
                      </a:pPr>
                      <a:r>
                        <a:rPr sz="1400" dirty="0">
                          <a:latin typeface="Arial"/>
                          <a:cs typeface="Arial"/>
                        </a:rPr>
                        <a:t>1.00</a:t>
                      </a:r>
                      <a:r>
                        <a:rPr sz="1400" spc="5" dirty="0">
                          <a:latin typeface="Arial"/>
                          <a:cs typeface="Arial"/>
                        </a:rPr>
                        <a:t>0</a:t>
                      </a:r>
                      <a:r>
                        <a:rPr sz="1400" spc="-15" dirty="0">
                          <a:latin typeface="Arial"/>
                          <a:cs typeface="Arial"/>
                        </a:rPr>
                        <a:t>-</a:t>
                      </a:r>
                      <a:r>
                        <a:rPr sz="1400" spc="0" dirty="0">
                          <a:latin typeface="Arial"/>
                          <a:cs typeface="Arial"/>
                        </a:rPr>
                        <a:t>1.4</a:t>
                      </a:r>
                      <a:r>
                        <a:rPr sz="1400" spc="-10" dirty="0">
                          <a:latin typeface="Arial"/>
                          <a:cs typeface="Arial"/>
                        </a:rPr>
                        <a:t>9</a:t>
                      </a:r>
                      <a:r>
                        <a:rPr sz="1400" spc="0" dirty="0">
                          <a:latin typeface="Arial"/>
                          <a:cs typeface="Arial"/>
                        </a:rPr>
                        <a:t>9</a:t>
                      </a:r>
                      <a:endParaRPr sz="1400" dirty="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346201" y="216165"/>
            <a:ext cx="17221200" cy="635370"/>
          </a:xfrm>
          <a:prstGeom prst="rect">
            <a:avLst/>
          </a:prstGeom>
        </p:spPr>
        <p:txBody>
          <a:bodyPr vert="horz" wrap="square" lIns="0" tIns="0" rIns="0" bIns="0" rtlCol="0">
            <a:noAutofit/>
          </a:bodyPr>
          <a:lstStyle/>
          <a:p>
            <a:pPr marL="12700"/>
            <a:r>
              <a:rPr b="1" dirty="0">
                <a:latin typeface="Arial"/>
                <a:cs typeface="Arial"/>
              </a:rPr>
              <a:t>K</a:t>
            </a:r>
            <a:r>
              <a:rPr b="1" spc="-10" dirty="0">
                <a:latin typeface="Arial"/>
                <a:cs typeface="Arial"/>
              </a:rPr>
              <a:t>R</a:t>
            </a:r>
            <a:r>
              <a:rPr b="1" dirty="0">
                <a:latin typeface="Arial"/>
                <a:cs typeface="Arial"/>
              </a:rPr>
              <a:t>A 2:</a:t>
            </a:r>
            <a:r>
              <a:rPr b="1" spc="5" dirty="0">
                <a:latin typeface="Arial"/>
                <a:cs typeface="Arial"/>
              </a:rPr>
              <a:t> </a:t>
            </a:r>
            <a:r>
              <a:rPr b="1" spc="-5" dirty="0">
                <a:latin typeface="Arial"/>
                <a:cs typeface="Arial"/>
              </a:rPr>
              <a:t>L</a:t>
            </a:r>
            <a:r>
              <a:rPr b="1" dirty="0">
                <a:latin typeface="Arial"/>
                <a:cs typeface="Arial"/>
              </a:rPr>
              <a:t>earning</a:t>
            </a:r>
            <a:r>
              <a:rPr b="1" spc="-15" dirty="0">
                <a:latin typeface="Arial"/>
                <a:cs typeface="Arial"/>
              </a:rPr>
              <a:t> </a:t>
            </a:r>
            <a:r>
              <a:rPr b="1" spc="-5" dirty="0">
                <a:latin typeface="Arial"/>
                <a:cs typeface="Arial"/>
              </a:rPr>
              <a:t>En</a:t>
            </a:r>
            <a:r>
              <a:rPr b="1" dirty="0">
                <a:latin typeface="Arial"/>
                <a:cs typeface="Arial"/>
              </a:rPr>
              <a:t>vi</a:t>
            </a:r>
            <a:r>
              <a:rPr b="1" spc="5" dirty="0">
                <a:latin typeface="Arial"/>
                <a:cs typeface="Arial"/>
              </a:rPr>
              <a:t>r</a:t>
            </a:r>
            <a:r>
              <a:rPr b="1" spc="-5" dirty="0">
                <a:latin typeface="Arial"/>
                <a:cs typeface="Arial"/>
              </a:rPr>
              <a:t>on</a:t>
            </a:r>
            <a:r>
              <a:rPr b="1" dirty="0">
                <a:latin typeface="Arial"/>
                <a:cs typeface="Arial"/>
              </a:rPr>
              <a:t>me</a:t>
            </a:r>
            <a:r>
              <a:rPr b="1" spc="-5" dirty="0">
                <a:latin typeface="Arial"/>
                <a:cs typeface="Arial"/>
              </a:rPr>
              <a:t>n</a:t>
            </a:r>
            <a:r>
              <a:rPr b="1" dirty="0">
                <a:latin typeface="Arial"/>
                <a:cs typeface="Arial"/>
              </a:rPr>
              <a:t>t</a:t>
            </a:r>
            <a:endParaRPr lang="en-US" b="1" dirty="0">
              <a:latin typeface="Arial"/>
              <a:cs typeface="Arial"/>
            </a:endParaRPr>
          </a:p>
          <a:p>
            <a:pPr marL="12700"/>
            <a:r>
              <a:rPr lang="en-US" sz="2400" b="1" dirty="0">
                <a:highlight>
                  <a:srgbClr val="FFFF00"/>
                </a:highlight>
                <a:latin typeface="Arial"/>
                <a:cs typeface="Arial"/>
              </a:rPr>
              <a:t>O</a:t>
            </a:r>
            <a:r>
              <a:rPr lang="en-US" sz="2400" b="1" spc="-10" dirty="0">
                <a:highlight>
                  <a:srgbClr val="FFFF00"/>
                </a:highlight>
                <a:latin typeface="Arial"/>
                <a:cs typeface="Arial"/>
              </a:rPr>
              <a:t>B</a:t>
            </a:r>
            <a:r>
              <a:rPr lang="en-US" sz="2400" b="1" spc="0" dirty="0">
                <a:highlight>
                  <a:srgbClr val="FFFF00"/>
                </a:highlight>
                <a:latin typeface="Arial"/>
                <a:cs typeface="Arial"/>
              </a:rPr>
              <a:t>J</a:t>
            </a:r>
            <a:r>
              <a:rPr lang="en-US" sz="2400" b="1" spc="-10" dirty="0">
                <a:highlight>
                  <a:srgbClr val="FFFF00"/>
                </a:highlight>
                <a:latin typeface="Arial"/>
                <a:cs typeface="Arial"/>
              </a:rPr>
              <a:t>EC</a:t>
            </a:r>
            <a:r>
              <a:rPr lang="en-US" sz="2400" b="1" spc="0" dirty="0">
                <a:highlight>
                  <a:srgbClr val="FFFF00"/>
                </a:highlight>
                <a:latin typeface="Arial"/>
                <a:cs typeface="Arial"/>
              </a:rPr>
              <a:t>TIVE </a:t>
            </a:r>
            <a:r>
              <a:rPr lang="en-US" sz="2400" b="1" dirty="0">
                <a:highlight>
                  <a:srgbClr val="FFFF00"/>
                </a:highlight>
                <a:latin typeface="Arial"/>
                <a:cs typeface="Arial"/>
              </a:rPr>
              <a:t>8.</a:t>
            </a:r>
            <a:r>
              <a:rPr lang="en-US" sz="2400" b="1" spc="-5" dirty="0">
                <a:highlight>
                  <a:srgbClr val="FFFF00"/>
                </a:highlight>
                <a:latin typeface="Arial"/>
                <a:cs typeface="Arial"/>
              </a:rPr>
              <a:t> </a:t>
            </a:r>
            <a:r>
              <a:rPr lang="en-US" sz="2400" b="1" spc="0" dirty="0">
                <a:highlight>
                  <a:srgbClr val="FFFF00"/>
                </a:highlight>
                <a:latin typeface="Arial"/>
                <a:cs typeface="Arial"/>
              </a:rPr>
              <a:t>Mo</a:t>
            </a:r>
            <a:r>
              <a:rPr lang="en-US" sz="2400" b="1" spc="-10" dirty="0">
                <a:highlight>
                  <a:srgbClr val="FFFF00"/>
                </a:highlight>
                <a:latin typeface="Arial"/>
                <a:cs typeface="Arial"/>
              </a:rPr>
              <a:t>d</a:t>
            </a:r>
            <a:r>
              <a:rPr lang="en-US" sz="2400" b="1" spc="0" dirty="0">
                <a:highlight>
                  <a:srgbClr val="FFFF00"/>
                </a:highlight>
                <a:latin typeface="Arial"/>
                <a:cs typeface="Arial"/>
              </a:rPr>
              <a:t>e</a:t>
            </a:r>
            <a:r>
              <a:rPr lang="en-US" sz="2400" b="1" spc="-10" dirty="0">
                <a:highlight>
                  <a:srgbClr val="FFFF00"/>
                </a:highlight>
                <a:latin typeface="Arial"/>
                <a:cs typeface="Arial"/>
              </a:rPr>
              <a:t>l</a:t>
            </a:r>
            <a:r>
              <a:rPr lang="en-US" sz="2400" b="1" spc="0" dirty="0">
                <a:highlight>
                  <a:srgbClr val="FFFF00"/>
                </a:highlight>
                <a:latin typeface="Arial"/>
                <a:cs typeface="Arial"/>
              </a:rPr>
              <a:t>led </a:t>
            </a:r>
            <a:r>
              <a:rPr lang="en-US" sz="2400" b="1" spc="-5" dirty="0">
                <a:highlight>
                  <a:srgbClr val="FFFF00"/>
                </a:highlight>
                <a:latin typeface="Arial"/>
                <a:cs typeface="Arial"/>
              </a:rPr>
              <a:t>success</a:t>
            </a:r>
            <a:r>
              <a:rPr lang="en-US" sz="2400" b="1" spc="0" dirty="0">
                <a:highlight>
                  <a:srgbClr val="FFFF00"/>
                </a:highlight>
                <a:latin typeface="Arial"/>
                <a:cs typeface="Arial"/>
              </a:rPr>
              <a:t>f</a:t>
            </a:r>
            <a:r>
              <a:rPr lang="en-US" sz="2400" b="1" spc="-5" dirty="0">
                <a:highlight>
                  <a:srgbClr val="FFFF00"/>
                </a:highlight>
                <a:latin typeface="Arial"/>
                <a:cs typeface="Arial"/>
              </a:rPr>
              <a:t>ul </a:t>
            </a:r>
            <a:r>
              <a:rPr lang="en-US" sz="2400" b="1" spc="0" dirty="0">
                <a:highlight>
                  <a:srgbClr val="FFFF00"/>
                </a:highlight>
                <a:latin typeface="Arial"/>
                <a:cs typeface="Arial"/>
              </a:rPr>
              <a:t>strate</a:t>
            </a:r>
            <a:r>
              <a:rPr lang="en-US" sz="2400" b="1" spc="-15" dirty="0">
                <a:highlight>
                  <a:srgbClr val="FFFF00"/>
                </a:highlight>
                <a:latin typeface="Arial"/>
                <a:cs typeface="Arial"/>
              </a:rPr>
              <a:t>g</a:t>
            </a:r>
            <a:r>
              <a:rPr lang="en-US" sz="2400" b="1" spc="0" dirty="0">
                <a:highlight>
                  <a:srgbClr val="FFFF00"/>
                </a:highlight>
                <a:latin typeface="Arial"/>
                <a:cs typeface="Arial"/>
              </a:rPr>
              <a:t>ies a</a:t>
            </a:r>
            <a:r>
              <a:rPr lang="en-US" sz="2400" b="1" spc="-5" dirty="0">
                <a:highlight>
                  <a:srgbClr val="FFFF00"/>
                </a:highlight>
                <a:latin typeface="Arial"/>
                <a:cs typeface="Arial"/>
              </a:rPr>
              <a:t>n</a:t>
            </a:r>
            <a:r>
              <a:rPr lang="en-US" sz="2400" b="1" spc="0" dirty="0">
                <a:highlight>
                  <a:srgbClr val="FFFF00"/>
                </a:highlight>
                <a:latin typeface="Arial"/>
                <a:cs typeface="Arial"/>
              </a:rPr>
              <a:t>d s</a:t>
            </a:r>
            <a:r>
              <a:rPr lang="en-US" sz="2400" b="1" spc="-5" dirty="0">
                <a:highlight>
                  <a:srgbClr val="FFFF00"/>
                </a:highlight>
                <a:latin typeface="Arial"/>
                <a:cs typeface="Arial"/>
              </a:rPr>
              <a:t>u</a:t>
            </a:r>
            <a:r>
              <a:rPr lang="en-US" sz="2400" b="1" spc="0" dirty="0">
                <a:highlight>
                  <a:srgbClr val="FFFF00"/>
                </a:highlight>
                <a:latin typeface="Arial"/>
                <a:cs typeface="Arial"/>
              </a:rPr>
              <a:t>p</a:t>
            </a:r>
            <a:r>
              <a:rPr lang="en-US" sz="2400" b="1" spc="-10" dirty="0">
                <a:highlight>
                  <a:srgbClr val="FFFF00"/>
                </a:highlight>
                <a:latin typeface="Arial"/>
                <a:cs typeface="Arial"/>
              </a:rPr>
              <a:t>p</a:t>
            </a:r>
            <a:r>
              <a:rPr lang="en-US" sz="2400" b="1" spc="0" dirty="0">
                <a:highlight>
                  <a:srgbClr val="FFFF00"/>
                </a:highlight>
                <a:latin typeface="Arial"/>
                <a:cs typeface="Arial"/>
              </a:rPr>
              <a:t>or</a:t>
            </a:r>
            <a:r>
              <a:rPr lang="en-US" sz="2400" b="1" spc="5" dirty="0">
                <a:highlight>
                  <a:srgbClr val="FFFF00"/>
                </a:highlight>
                <a:latin typeface="Arial"/>
                <a:cs typeface="Arial"/>
              </a:rPr>
              <a:t>t</a:t>
            </a:r>
            <a:r>
              <a:rPr lang="en-US" sz="2400" b="1" spc="-5" dirty="0">
                <a:highlight>
                  <a:srgbClr val="FFFF00"/>
                </a:highlight>
                <a:latin typeface="Arial"/>
                <a:cs typeface="Arial"/>
              </a:rPr>
              <a:t>ed </a:t>
            </a:r>
            <a:r>
              <a:rPr lang="en-US" sz="2400" b="1" spc="0" dirty="0">
                <a:highlight>
                  <a:srgbClr val="FFFF00"/>
                </a:highlight>
                <a:latin typeface="Arial"/>
                <a:cs typeface="Arial"/>
              </a:rPr>
              <a:t>c</a:t>
            </a:r>
            <a:r>
              <a:rPr lang="en-US" sz="2400" b="1" spc="-5" dirty="0">
                <a:highlight>
                  <a:srgbClr val="FFFF00"/>
                </a:highlight>
                <a:latin typeface="Arial"/>
                <a:cs typeface="Arial"/>
              </a:rPr>
              <a:t>o</a:t>
            </a:r>
            <a:r>
              <a:rPr lang="en-US" sz="2400" b="1" spc="0" dirty="0">
                <a:highlight>
                  <a:srgbClr val="FFFF00"/>
                </a:highlight>
                <a:latin typeface="Arial"/>
                <a:cs typeface="Arial"/>
              </a:rPr>
              <a:t>lle</a:t>
            </a:r>
            <a:r>
              <a:rPr lang="en-US" sz="2400" b="1" spc="-5" dirty="0">
                <a:highlight>
                  <a:srgbClr val="FFFF00"/>
                </a:highlight>
                <a:latin typeface="Arial"/>
                <a:cs typeface="Arial"/>
              </a:rPr>
              <a:t>a</a:t>
            </a:r>
            <a:r>
              <a:rPr lang="en-US" sz="2400" b="1" spc="0" dirty="0">
                <a:highlight>
                  <a:srgbClr val="FFFF00"/>
                </a:highlight>
                <a:latin typeface="Arial"/>
                <a:cs typeface="Arial"/>
              </a:rPr>
              <a:t>g</a:t>
            </a:r>
            <a:r>
              <a:rPr lang="en-US" sz="2400" b="1" spc="-10" dirty="0">
                <a:highlight>
                  <a:srgbClr val="FFFF00"/>
                </a:highlight>
                <a:latin typeface="Arial"/>
                <a:cs typeface="Arial"/>
              </a:rPr>
              <a:t>u</a:t>
            </a:r>
            <a:r>
              <a:rPr lang="en-US" sz="2400" b="1" spc="0" dirty="0">
                <a:highlight>
                  <a:srgbClr val="FFFF00"/>
                </a:highlight>
                <a:latin typeface="Arial"/>
                <a:cs typeface="Arial"/>
              </a:rPr>
              <a:t>es</a:t>
            </a:r>
            <a:r>
              <a:rPr lang="en-US" sz="2400" b="1" spc="-10" dirty="0">
                <a:highlight>
                  <a:srgbClr val="FFFF00"/>
                </a:highlight>
                <a:latin typeface="Arial"/>
                <a:cs typeface="Arial"/>
              </a:rPr>
              <a:t> </a:t>
            </a:r>
            <a:r>
              <a:rPr lang="en-US" sz="2400" b="1" spc="0" dirty="0">
                <a:highlight>
                  <a:srgbClr val="FFFF00"/>
                </a:highlight>
                <a:latin typeface="Arial"/>
                <a:cs typeface="Arial"/>
              </a:rPr>
              <a:t>in promo</a:t>
            </a:r>
            <a:r>
              <a:rPr lang="en-US" sz="2400" b="1" spc="-10" dirty="0">
                <a:highlight>
                  <a:srgbClr val="FFFF00"/>
                </a:highlight>
                <a:latin typeface="Arial"/>
                <a:cs typeface="Arial"/>
              </a:rPr>
              <a:t>t</a:t>
            </a:r>
            <a:r>
              <a:rPr lang="en-US" sz="2400" b="1" spc="0" dirty="0">
                <a:highlight>
                  <a:srgbClr val="FFFF00"/>
                </a:highlight>
                <a:latin typeface="Arial"/>
                <a:cs typeface="Arial"/>
              </a:rPr>
              <a:t>ing le</a:t>
            </a:r>
            <a:r>
              <a:rPr lang="en-US" sz="2400" b="1" spc="-5" dirty="0">
                <a:highlight>
                  <a:srgbClr val="FFFF00"/>
                </a:highlight>
                <a:latin typeface="Arial"/>
                <a:cs typeface="Arial"/>
              </a:rPr>
              <a:t>a</a:t>
            </a:r>
            <a:r>
              <a:rPr lang="en-US" sz="2400" b="1" spc="0" dirty="0">
                <a:highlight>
                  <a:srgbClr val="FFFF00"/>
                </a:highlight>
                <a:latin typeface="Arial"/>
                <a:cs typeface="Arial"/>
              </a:rPr>
              <a:t>rning e</a:t>
            </a:r>
            <a:r>
              <a:rPr lang="en-US" sz="2400" b="1" spc="-5" dirty="0">
                <a:highlight>
                  <a:srgbClr val="FFFF00"/>
                </a:highlight>
                <a:latin typeface="Arial"/>
                <a:cs typeface="Arial"/>
              </a:rPr>
              <a:t>n</a:t>
            </a:r>
            <a:r>
              <a:rPr lang="en-US" sz="2400" b="1" spc="0" dirty="0">
                <a:highlight>
                  <a:srgbClr val="FFFF00"/>
                </a:highlight>
                <a:latin typeface="Arial"/>
                <a:cs typeface="Arial"/>
              </a:rPr>
              <a:t>viro</a:t>
            </a:r>
            <a:r>
              <a:rPr lang="en-US" sz="2400" b="1" spc="-10" dirty="0">
                <a:highlight>
                  <a:srgbClr val="FFFF00"/>
                </a:highlight>
                <a:latin typeface="Arial"/>
                <a:cs typeface="Arial"/>
              </a:rPr>
              <a:t>n</a:t>
            </a:r>
            <a:r>
              <a:rPr lang="en-US" sz="2400" b="1" spc="0" dirty="0">
                <a:highlight>
                  <a:srgbClr val="FFFF00"/>
                </a:highlight>
                <a:latin typeface="Arial"/>
                <a:cs typeface="Arial"/>
              </a:rPr>
              <a:t>me</a:t>
            </a:r>
            <a:r>
              <a:rPr lang="en-US" sz="2400" b="1" spc="-15" dirty="0">
                <a:highlight>
                  <a:srgbClr val="FFFF00"/>
                </a:highlight>
                <a:latin typeface="Arial"/>
                <a:cs typeface="Arial"/>
              </a:rPr>
              <a:t>n</a:t>
            </a:r>
            <a:r>
              <a:rPr lang="en-US" sz="2400" b="1" spc="0" dirty="0">
                <a:highlight>
                  <a:srgbClr val="FFFF00"/>
                </a:highlight>
                <a:latin typeface="Arial"/>
                <a:cs typeface="Arial"/>
              </a:rPr>
              <a:t>ts th</a:t>
            </a:r>
            <a:r>
              <a:rPr lang="en-US" sz="2400" b="1" spc="-5" dirty="0">
                <a:highlight>
                  <a:srgbClr val="FFFF00"/>
                </a:highlight>
                <a:latin typeface="Arial"/>
                <a:cs typeface="Arial"/>
              </a:rPr>
              <a:t>a</a:t>
            </a:r>
            <a:r>
              <a:rPr lang="en-US" sz="2400" b="1" spc="0" dirty="0">
                <a:highlight>
                  <a:srgbClr val="FFFF00"/>
                </a:highlight>
                <a:latin typeface="Arial"/>
                <a:cs typeface="Arial"/>
              </a:rPr>
              <a:t>t</a:t>
            </a:r>
            <a:r>
              <a:rPr lang="en-US" sz="2400" b="1" spc="-5" dirty="0">
                <a:highlight>
                  <a:srgbClr val="FFFF00"/>
                </a:highlight>
                <a:latin typeface="Arial"/>
                <a:cs typeface="Arial"/>
              </a:rPr>
              <a:t> </a:t>
            </a:r>
            <a:r>
              <a:rPr lang="en-US" sz="2400" b="1" spc="0" dirty="0">
                <a:highlight>
                  <a:srgbClr val="FFFF00"/>
                </a:highlight>
                <a:latin typeface="Arial"/>
                <a:cs typeface="Arial"/>
              </a:rPr>
              <a:t>ef</a:t>
            </a:r>
            <a:r>
              <a:rPr lang="en-US" sz="2400" b="1" spc="5" dirty="0">
                <a:highlight>
                  <a:srgbClr val="FFFF00"/>
                </a:highlight>
                <a:latin typeface="Arial"/>
                <a:cs typeface="Arial"/>
              </a:rPr>
              <a:t>f</a:t>
            </a:r>
            <a:r>
              <a:rPr lang="en-US" sz="2400" b="1" spc="0" dirty="0">
                <a:highlight>
                  <a:srgbClr val="FFFF00"/>
                </a:highlight>
                <a:latin typeface="Arial"/>
                <a:cs typeface="Arial"/>
              </a:rPr>
              <a:t>e</a:t>
            </a:r>
            <a:r>
              <a:rPr lang="en-US" sz="2400" b="1" spc="-20" dirty="0">
                <a:highlight>
                  <a:srgbClr val="FFFF00"/>
                </a:highlight>
                <a:latin typeface="Arial"/>
                <a:cs typeface="Arial"/>
              </a:rPr>
              <a:t>c</a:t>
            </a:r>
            <a:r>
              <a:rPr lang="en-US" sz="2400" b="1" spc="0" dirty="0">
                <a:highlight>
                  <a:srgbClr val="FFFF00"/>
                </a:highlight>
                <a:latin typeface="Arial"/>
                <a:cs typeface="Arial"/>
              </a:rPr>
              <a:t>ti</a:t>
            </a:r>
            <a:r>
              <a:rPr lang="en-US" sz="2400" b="1" spc="-15" dirty="0">
                <a:highlight>
                  <a:srgbClr val="FFFF00"/>
                </a:highlight>
                <a:latin typeface="Arial"/>
                <a:cs typeface="Arial"/>
              </a:rPr>
              <a:t>v</a:t>
            </a:r>
            <a:r>
              <a:rPr lang="en-US" sz="2400" b="1" spc="0" dirty="0">
                <a:highlight>
                  <a:srgbClr val="FFFF00"/>
                </a:highlight>
                <a:latin typeface="Arial"/>
                <a:cs typeface="Arial"/>
              </a:rPr>
              <a:t>ely mot</a:t>
            </a:r>
            <a:r>
              <a:rPr lang="en-US" sz="2400" b="1" spc="-10" dirty="0">
                <a:highlight>
                  <a:srgbClr val="FFFF00"/>
                </a:highlight>
                <a:latin typeface="Arial"/>
                <a:cs typeface="Arial"/>
              </a:rPr>
              <a:t>i</a:t>
            </a:r>
            <a:r>
              <a:rPr lang="en-US" sz="2400" b="1" spc="0" dirty="0">
                <a:highlight>
                  <a:srgbClr val="FFFF00"/>
                </a:highlight>
                <a:latin typeface="Arial"/>
                <a:cs typeface="Arial"/>
              </a:rPr>
              <a:t>v</a:t>
            </a:r>
            <a:r>
              <a:rPr lang="en-US" sz="2400" b="1" spc="-5" dirty="0">
                <a:highlight>
                  <a:srgbClr val="FFFF00"/>
                </a:highlight>
                <a:latin typeface="Arial"/>
                <a:cs typeface="Arial"/>
              </a:rPr>
              <a:t>a</a:t>
            </a:r>
            <a:r>
              <a:rPr lang="en-US" sz="2400" b="1" spc="0" dirty="0">
                <a:highlight>
                  <a:srgbClr val="FFFF00"/>
                </a:highlight>
                <a:latin typeface="Arial"/>
                <a:cs typeface="Arial"/>
              </a:rPr>
              <a:t>te le</a:t>
            </a:r>
            <a:r>
              <a:rPr lang="en-US" sz="2400" b="1" spc="-5" dirty="0">
                <a:highlight>
                  <a:srgbClr val="FFFF00"/>
                </a:highlight>
                <a:latin typeface="Arial"/>
                <a:cs typeface="Arial"/>
              </a:rPr>
              <a:t>a</a:t>
            </a:r>
            <a:r>
              <a:rPr lang="en-US" sz="2400" b="1" spc="0" dirty="0">
                <a:highlight>
                  <a:srgbClr val="FFFF00"/>
                </a:highlight>
                <a:latin typeface="Arial"/>
                <a:cs typeface="Arial"/>
              </a:rPr>
              <a:t>rners</a:t>
            </a:r>
            <a:r>
              <a:rPr lang="en-US" sz="2400" b="1" spc="-10" dirty="0">
                <a:highlight>
                  <a:srgbClr val="FFFF00"/>
                </a:highlight>
                <a:latin typeface="Arial"/>
                <a:cs typeface="Arial"/>
              </a:rPr>
              <a:t> </a:t>
            </a:r>
            <a:r>
              <a:rPr lang="en-US" sz="2400" b="1" spc="0" dirty="0">
                <a:highlight>
                  <a:srgbClr val="FFFF00"/>
                </a:highlight>
                <a:latin typeface="Arial"/>
                <a:cs typeface="Arial"/>
              </a:rPr>
              <a:t>to work pro</a:t>
            </a:r>
            <a:r>
              <a:rPr lang="en-US" sz="2400" b="1" spc="-10" dirty="0">
                <a:highlight>
                  <a:srgbClr val="FFFF00"/>
                </a:highlight>
                <a:latin typeface="Arial"/>
                <a:cs typeface="Arial"/>
              </a:rPr>
              <a:t>d</a:t>
            </a:r>
            <a:r>
              <a:rPr lang="en-US" sz="2400" b="1" spc="0" dirty="0">
                <a:highlight>
                  <a:srgbClr val="FFFF00"/>
                </a:highlight>
                <a:latin typeface="Arial"/>
                <a:cs typeface="Arial"/>
              </a:rPr>
              <a:t>u</a:t>
            </a:r>
            <a:r>
              <a:rPr lang="en-US" sz="2400" b="1" spc="-5" dirty="0">
                <a:highlight>
                  <a:srgbClr val="FFFF00"/>
                </a:highlight>
                <a:latin typeface="Arial"/>
                <a:cs typeface="Arial"/>
              </a:rPr>
              <a:t>c</a:t>
            </a:r>
            <a:r>
              <a:rPr lang="en-US" sz="2400" b="1" spc="0" dirty="0">
                <a:highlight>
                  <a:srgbClr val="FFFF00"/>
                </a:highlight>
                <a:latin typeface="Arial"/>
                <a:cs typeface="Arial"/>
              </a:rPr>
              <a:t>tiv</a:t>
            </a:r>
            <a:r>
              <a:rPr lang="en-US" sz="2400" b="1" spc="-20" dirty="0">
                <a:highlight>
                  <a:srgbClr val="FFFF00"/>
                </a:highlight>
                <a:latin typeface="Arial"/>
                <a:cs typeface="Arial"/>
              </a:rPr>
              <a:t>e</a:t>
            </a:r>
            <a:r>
              <a:rPr lang="en-US" sz="2400" b="1" spc="0" dirty="0">
                <a:highlight>
                  <a:srgbClr val="FFFF00"/>
                </a:highlight>
                <a:latin typeface="Arial"/>
                <a:cs typeface="Arial"/>
              </a:rPr>
              <a:t>ly by a</a:t>
            </a:r>
            <a:r>
              <a:rPr lang="en-US" sz="2400" b="1" spc="-5" dirty="0">
                <a:highlight>
                  <a:srgbClr val="FFFF00"/>
                </a:highlight>
                <a:latin typeface="Arial"/>
                <a:cs typeface="Arial"/>
              </a:rPr>
              <a:t>s</a:t>
            </a:r>
            <a:r>
              <a:rPr lang="en-US" sz="2400" b="1" spc="0" dirty="0">
                <a:highlight>
                  <a:srgbClr val="FFFF00"/>
                </a:highlight>
                <a:latin typeface="Arial"/>
                <a:cs typeface="Arial"/>
              </a:rPr>
              <a:t>s</a:t>
            </a:r>
            <a:r>
              <a:rPr lang="en-US" sz="2400" b="1" spc="-5" dirty="0">
                <a:highlight>
                  <a:srgbClr val="FFFF00"/>
                </a:highlight>
                <a:latin typeface="Arial"/>
                <a:cs typeface="Arial"/>
              </a:rPr>
              <a:t>u</a:t>
            </a:r>
            <a:r>
              <a:rPr lang="en-US" sz="2400" b="1" spc="-10" dirty="0">
                <a:highlight>
                  <a:srgbClr val="FFFF00"/>
                </a:highlight>
                <a:latin typeface="Arial"/>
                <a:cs typeface="Arial"/>
              </a:rPr>
              <a:t>m</a:t>
            </a:r>
            <a:r>
              <a:rPr lang="en-US" sz="2400" b="1" spc="0" dirty="0">
                <a:highlight>
                  <a:srgbClr val="FFFF00"/>
                </a:highlight>
                <a:latin typeface="Arial"/>
                <a:cs typeface="Arial"/>
              </a:rPr>
              <a:t>ing res</a:t>
            </a:r>
            <a:r>
              <a:rPr lang="en-US" sz="2400" b="1" spc="-5" dirty="0">
                <a:highlight>
                  <a:srgbClr val="FFFF00"/>
                </a:highlight>
                <a:latin typeface="Arial"/>
                <a:cs typeface="Arial"/>
              </a:rPr>
              <a:t>p</a:t>
            </a:r>
            <a:r>
              <a:rPr lang="en-US" sz="2400" b="1" spc="0" dirty="0">
                <a:highlight>
                  <a:srgbClr val="FFFF00"/>
                </a:highlight>
                <a:latin typeface="Arial"/>
                <a:cs typeface="Arial"/>
              </a:rPr>
              <a:t>o</a:t>
            </a:r>
            <a:r>
              <a:rPr lang="en-US" sz="2400" b="1" spc="-10" dirty="0">
                <a:highlight>
                  <a:srgbClr val="FFFF00"/>
                </a:highlight>
                <a:latin typeface="Arial"/>
                <a:cs typeface="Arial"/>
              </a:rPr>
              <a:t>n</a:t>
            </a:r>
            <a:r>
              <a:rPr lang="en-US" sz="2400" b="1" spc="0" dirty="0">
                <a:highlight>
                  <a:srgbClr val="FFFF00"/>
                </a:highlight>
                <a:latin typeface="Arial"/>
                <a:cs typeface="Arial"/>
              </a:rPr>
              <a:t>sib</a:t>
            </a:r>
            <a:r>
              <a:rPr lang="en-US" sz="2400" b="1" spc="-10" dirty="0">
                <a:highlight>
                  <a:srgbClr val="FFFF00"/>
                </a:highlight>
                <a:latin typeface="Arial"/>
                <a:cs typeface="Arial"/>
              </a:rPr>
              <a:t>i</a:t>
            </a:r>
            <a:r>
              <a:rPr lang="en-US" sz="2400" b="1" spc="0" dirty="0">
                <a:highlight>
                  <a:srgbClr val="FFFF00"/>
                </a:highlight>
                <a:latin typeface="Arial"/>
                <a:cs typeface="Arial"/>
              </a:rPr>
              <a:t>l</a:t>
            </a:r>
            <a:r>
              <a:rPr lang="en-US" sz="2400" b="1" spc="-10" dirty="0">
                <a:highlight>
                  <a:srgbClr val="FFFF00"/>
                </a:highlight>
                <a:latin typeface="Arial"/>
                <a:cs typeface="Arial"/>
              </a:rPr>
              <a:t>i</a:t>
            </a:r>
            <a:r>
              <a:rPr lang="en-US" sz="2400" b="1" spc="0" dirty="0">
                <a:highlight>
                  <a:srgbClr val="FFFF00"/>
                </a:highlight>
                <a:latin typeface="Arial"/>
                <a:cs typeface="Arial"/>
              </a:rPr>
              <a:t>ty for</a:t>
            </a:r>
            <a:r>
              <a:rPr lang="en-US" sz="2400" b="1" spc="-10" dirty="0">
                <a:highlight>
                  <a:srgbClr val="FFFF00"/>
                </a:highlight>
                <a:latin typeface="Arial"/>
                <a:cs typeface="Arial"/>
              </a:rPr>
              <a:t> </a:t>
            </a:r>
            <a:r>
              <a:rPr lang="en-US" sz="2400" b="1" spc="0" dirty="0">
                <a:highlight>
                  <a:srgbClr val="FFFF00"/>
                </a:highlight>
                <a:latin typeface="Arial"/>
                <a:cs typeface="Arial"/>
              </a:rPr>
              <a:t>th</a:t>
            </a:r>
            <a:r>
              <a:rPr lang="en-US" sz="2400" b="1" spc="-5" dirty="0">
                <a:highlight>
                  <a:srgbClr val="FFFF00"/>
                </a:highlight>
                <a:latin typeface="Arial"/>
                <a:cs typeface="Arial"/>
              </a:rPr>
              <a:t>e</a:t>
            </a:r>
            <a:r>
              <a:rPr lang="en-US" sz="2400" b="1" spc="-10" dirty="0">
                <a:highlight>
                  <a:srgbClr val="FFFF00"/>
                </a:highlight>
                <a:latin typeface="Arial"/>
                <a:cs typeface="Arial"/>
              </a:rPr>
              <a:t>i</a:t>
            </a:r>
            <a:r>
              <a:rPr lang="en-US" sz="2400" b="1" spc="0" dirty="0">
                <a:highlight>
                  <a:srgbClr val="FFFF00"/>
                </a:highlight>
                <a:latin typeface="Arial"/>
                <a:cs typeface="Arial"/>
              </a:rPr>
              <a:t>r</a:t>
            </a:r>
            <a:r>
              <a:rPr lang="en-US" sz="2400" b="1" spc="5" dirty="0">
                <a:highlight>
                  <a:srgbClr val="FFFF00"/>
                </a:highlight>
                <a:latin typeface="Arial"/>
                <a:cs typeface="Arial"/>
              </a:rPr>
              <a:t> </a:t>
            </a:r>
            <a:r>
              <a:rPr lang="en-US" sz="2400" b="1" spc="-15" dirty="0">
                <a:highlight>
                  <a:srgbClr val="FFFF00"/>
                </a:highlight>
                <a:latin typeface="Arial"/>
                <a:cs typeface="Arial"/>
              </a:rPr>
              <a:t>o</a:t>
            </a:r>
            <a:r>
              <a:rPr lang="en-US" sz="2400" b="1" spc="0" dirty="0">
                <a:highlight>
                  <a:srgbClr val="FFFF00"/>
                </a:highlight>
                <a:latin typeface="Arial"/>
                <a:cs typeface="Arial"/>
              </a:rPr>
              <a:t>wn le</a:t>
            </a:r>
            <a:r>
              <a:rPr lang="en-US" sz="2400" b="1" spc="-5" dirty="0">
                <a:highlight>
                  <a:srgbClr val="FFFF00"/>
                </a:highlight>
                <a:latin typeface="Arial"/>
                <a:cs typeface="Arial"/>
              </a:rPr>
              <a:t>a</a:t>
            </a:r>
            <a:r>
              <a:rPr lang="en-US" sz="2400" b="1" spc="0" dirty="0">
                <a:highlight>
                  <a:srgbClr val="FFFF00"/>
                </a:highlight>
                <a:latin typeface="Arial"/>
                <a:cs typeface="Arial"/>
              </a:rPr>
              <a:t>rning</a:t>
            </a:r>
            <a:endParaRPr lang="en-US" sz="2400" dirty="0">
              <a:highlight>
                <a:srgbClr val="FFFF00"/>
              </a:highlight>
              <a:latin typeface="Arial"/>
              <a:cs typeface="Arial"/>
            </a:endParaRPr>
          </a:p>
          <a:p>
            <a:pPr marL="12700"/>
            <a:endParaRPr lang="en-US" sz="1800" dirty="0">
              <a:latin typeface="Arial"/>
              <a:cs typeface="Arial"/>
            </a:endParaRPr>
          </a:p>
          <a:p>
            <a:pPr marL="12700"/>
            <a:endParaRPr dirty="0">
              <a:latin typeface="Arial"/>
              <a:cs typeface="Arial"/>
            </a:endParaRPr>
          </a:p>
        </p:txBody>
      </p:sp>
      <p:sp>
        <p:nvSpPr>
          <p:cNvPr id="8" name="object 8"/>
          <p:cNvSpPr txBox="1">
            <a:spLocks noGrp="1"/>
          </p:cNvSpPr>
          <p:nvPr>
            <p:ph type="sldNum" sz="quarter" idx="12"/>
          </p:nvPr>
        </p:nvSpPr>
        <p:spPr>
          <a:prstGeom prst="rect">
            <a:avLst/>
          </a:prstGeom>
        </p:spPr>
        <p:txBody>
          <a:bodyPr vert="horz" wrap="square" lIns="0" tIns="0" rIns="0" bIns="0" rtlCol="0">
            <a:noAutofit/>
          </a:bodyPr>
          <a:lstStyle/>
          <a:p>
            <a:pPr marL="38735"/>
            <a:r>
              <a:rPr sz="1000" spc="-10" dirty="0">
                <a:latin typeface="Arial"/>
                <a:cs typeface="Arial"/>
              </a:rPr>
              <a:t>10</a:t>
            </a:r>
            <a:endParaRPr sz="100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2758131175"/>
              </p:ext>
            </p:extLst>
          </p:nvPr>
        </p:nvGraphicFramePr>
        <p:xfrm>
          <a:off x="889000" y="1771650"/>
          <a:ext cx="18135601" cy="7680960"/>
        </p:xfrm>
        <a:graphic>
          <a:graphicData uri="http://schemas.openxmlformats.org/drawingml/2006/table">
            <a:tbl>
              <a:tblPr firstRow="1" bandRow="1">
                <a:tableStyleId>{2D5ABB26-0587-4C30-8999-92F81FD0307C}</a:tableStyleId>
              </a:tblPr>
              <a:tblGrid>
                <a:gridCol w="5468071">
                  <a:extLst>
                    <a:ext uri="{9D8B030D-6E8A-4147-A177-3AD203B41FA5}">
                      <a16:colId xmlns:a16="http://schemas.microsoft.com/office/drawing/2014/main" val="20001"/>
                    </a:ext>
                  </a:extLst>
                </a:gridCol>
                <a:gridCol w="32144">
                  <a:extLst>
                    <a:ext uri="{9D8B030D-6E8A-4147-A177-3AD203B41FA5}">
                      <a16:colId xmlns:a16="http://schemas.microsoft.com/office/drawing/2014/main" val="20002"/>
                    </a:ext>
                  </a:extLst>
                </a:gridCol>
                <a:gridCol w="2526585">
                  <a:extLst>
                    <a:ext uri="{9D8B030D-6E8A-4147-A177-3AD203B41FA5}">
                      <a16:colId xmlns:a16="http://schemas.microsoft.com/office/drawing/2014/main" val="20003"/>
                    </a:ext>
                  </a:extLst>
                </a:gridCol>
                <a:gridCol w="2526036">
                  <a:extLst>
                    <a:ext uri="{9D8B030D-6E8A-4147-A177-3AD203B41FA5}">
                      <a16:colId xmlns:a16="http://schemas.microsoft.com/office/drawing/2014/main" val="20004"/>
                    </a:ext>
                  </a:extLst>
                </a:gridCol>
                <a:gridCol w="2526856">
                  <a:extLst>
                    <a:ext uri="{9D8B030D-6E8A-4147-A177-3AD203B41FA5}">
                      <a16:colId xmlns:a16="http://schemas.microsoft.com/office/drawing/2014/main" val="20005"/>
                    </a:ext>
                  </a:extLst>
                </a:gridCol>
                <a:gridCol w="2526036">
                  <a:extLst>
                    <a:ext uri="{9D8B030D-6E8A-4147-A177-3AD203B41FA5}">
                      <a16:colId xmlns:a16="http://schemas.microsoft.com/office/drawing/2014/main" val="20006"/>
                    </a:ext>
                  </a:extLst>
                </a:gridCol>
                <a:gridCol w="2529873">
                  <a:extLst>
                    <a:ext uri="{9D8B030D-6E8A-4147-A177-3AD203B41FA5}">
                      <a16:colId xmlns:a16="http://schemas.microsoft.com/office/drawing/2014/main" val="20007"/>
                    </a:ext>
                  </a:extLst>
                </a:gridCol>
              </a:tblGrid>
              <a:tr h="357746">
                <a:tc rowSpan="2">
                  <a:txBody>
                    <a:bodyPr/>
                    <a:lstStyle/>
                    <a:p>
                      <a:pPr marL="72390">
                        <a:lnSpc>
                          <a:spcPct val="100000"/>
                        </a:lnSpc>
                      </a:pPr>
                      <a:r>
                        <a:rPr sz="2400" b="1" dirty="0">
                          <a:latin typeface="Arial"/>
                          <a:cs typeface="Arial"/>
                        </a:rPr>
                        <a:t>M</a:t>
                      </a:r>
                      <a:r>
                        <a:rPr sz="2400" b="1" spc="-5" dirty="0">
                          <a:latin typeface="Arial"/>
                          <a:cs typeface="Arial"/>
                        </a:rPr>
                        <a:t>E</a:t>
                      </a:r>
                      <a:r>
                        <a:rPr sz="2400" b="1" spc="5" dirty="0">
                          <a:latin typeface="Arial"/>
                          <a:cs typeface="Arial"/>
                        </a:rPr>
                        <a:t>A</a:t>
                      </a:r>
                      <a:r>
                        <a:rPr sz="2400" b="1" spc="-10" dirty="0">
                          <a:latin typeface="Arial"/>
                          <a:cs typeface="Arial"/>
                        </a:rPr>
                        <a:t>N</a:t>
                      </a:r>
                      <a:r>
                        <a:rPr sz="2400" b="1" spc="0" dirty="0">
                          <a:latin typeface="Arial"/>
                          <a:cs typeface="Arial"/>
                        </a:rPr>
                        <a:t>S</a:t>
                      </a:r>
                      <a:r>
                        <a:rPr sz="2400" b="1" spc="-10" dirty="0">
                          <a:latin typeface="Arial"/>
                          <a:cs typeface="Arial"/>
                        </a:rPr>
                        <a:t> </a:t>
                      </a:r>
                      <a:r>
                        <a:rPr sz="2400" b="1" spc="0" dirty="0">
                          <a:latin typeface="Arial"/>
                          <a:cs typeface="Arial"/>
                        </a:rPr>
                        <a:t>OF</a:t>
                      </a:r>
                      <a:r>
                        <a:rPr sz="2400" b="1" spc="-10" dirty="0">
                          <a:latin typeface="Arial"/>
                          <a:cs typeface="Arial"/>
                        </a:rPr>
                        <a:t> </a:t>
                      </a:r>
                      <a:r>
                        <a:rPr sz="2400" b="1" spc="-5" dirty="0">
                          <a:latin typeface="Arial"/>
                          <a:cs typeface="Arial"/>
                        </a:rPr>
                        <a:t>VE</a:t>
                      </a:r>
                      <a:r>
                        <a:rPr sz="2400" b="1" spc="-10" dirty="0">
                          <a:latin typeface="Arial"/>
                          <a:cs typeface="Arial"/>
                        </a:rPr>
                        <a:t>R</a:t>
                      </a:r>
                      <a:r>
                        <a:rPr sz="2400" b="1" spc="0" dirty="0">
                          <a:latin typeface="Arial"/>
                          <a:cs typeface="Arial"/>
                        </a:rPr>
                        <a:t>IFI</a:t>
                      </a:r>
                      <a:r>
                        <a:rPr sz="2400" b="1" spc="-15" dirty="0">
                          <a:latin typeface="Arial"/>
                          <a:cs typeface="Arial"/>
                        </a:rPr>
                        <a:t>C</a:t>
                      </a:r>
                      <a:r>
                        <a:rPr sz="2400" b="1" spc="-10" dirty="0">
                          <a:latin typeface="Arial"/>
                          <a:cs typeface="Arial"/>
                        </a:rPr>
                        <a:t>A</a:t>
                      </a:r>
                      <a:r>
                        <a:rPr sz="2400" b="1" spc="5" dirty="0">
                          <a:latin typeface="Arial"/>
                          <a:cs typeface="Arial"/>
                        </a:rPr>
                        <a:t>T</a:t>
                      </a:r>
                      <a:r>
                        <a:rPr sz="2400" b="1" spc="-10" dirty="0">
                          <a:latin typeface="Arial"/>
                          <a:cs typeface="Arial"/>
                        </a:rPr>
                        <a:t>I</a:t>
                      </a:r>
                      <a:r>
                        <a:rPr sz="2400" b="1" spc="0" dirty="0">
                          <a:latin typeface="Arial"/>
                          <a:cs typeface="Arial"/>
                        </a:rPr>
                        <a:t>ON</a:t>
                      </a:r>
                      <a:endParaRPr sz="240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rgbClr val="BCD6ED"/>
                    </a:solidFill>
                  </a:tcPr>
                </a:tc>
                <a:tc gridSpan="6">
                  <a:txBody>
                    <a:bodyPr/>
                    <a:lstStyle/>
                    <a:p>
                      <a:pPr marR="1905" algn="ctr">
                        <a:lnSpc>
                          <a:spcPct val="100000"/>
                        </a:lnSpc>
                      </a:pPr>
                      <a:r>
                        <a:rPr sz="2400" b="1" spc="-5" dirty="0">
                          <a:latin typeface="Arial"/>
                          <a:cs typeface="Arial"/>
                        </a:rPr>
                        <a:t>PE</a:t>
                      </a:r>
                      <a:r>
                        <a:rPr sz="2400" b="1" spc="-10" dirty="0">
                          <a:latin typeface="Arial"/>
                          <a:cs typeface="Arial"/>
                        </a:rPr>
                        <a:t>R</a:t>
                      </a:r>
                      <a:r>
                        <a:rPr sz="2400" b="1" spc="0" dirty="0">
                          <a:latin typeface="Arial"/>
                          <a:cs typeface="Arial"/>
                        </a:rPr>
                        <a:t>FORM</a:t>
                      </a:r>
                      <a:r>
                        <a:rPr sz="2400" b="1" spc="5" dirty="0">
                          <a:latin typeface="Arial"/>
                          <a:cs typeface="Arial"/>
                        </a:rPr>
                        <a:t>A</a:t>
                      </a:r>
                      <a:r>
                        <a:rPr sz="2400" b="1" spc="-10" dirty="0">
                          <a:latin typeface="Arial"/>
                          <a:cs typeface="Arial"/>
                        </a:rPr>
                        <a:t>NC</a:t>
                      </a:r>
                      <a:r>
                        <a:rPr sz="2400" b="1" spc="0" dirty="0">
                          <a:latin typeface="Arial"/>
                          <a:cs typeface="Arial"/>
                        </a:rPr>
                        <a:t>E</a:t>
                      </a:r>
                      <a:r>
                        <a:rPr sz="2400" b="1" spc="-10" dirty="0">
                          <a:latin typeface="Arial"/>
                          <a:cs typeface="Arial"/>
                        </a:rPr>
                        <a:t> </a:t>
                      </a:r>
                      <a:r>
                        <a:rPr sz="2400" b="1" spc="0" dirty="0">
                          <a:latin typeface="Arial"/>
                          <a:cs typeface="Arial"/>
                        </a:rPr>
                        <a:t>I</a:t>
                      </a:r>
                      <a:r>
                        <a:rPr sz="2400" b="1" spc="-10" dirty="0">
                          <a:latin typeface="Arial"/>
                          <a:cs typeface="Arial"/>
                        </a:rPr>
                        <a:t>ND</a:t>
                      </a:r>
                      <a:r>
                        <a:rPr sz="2400" b="1" spc="0" dirty="0">
                          <a:latin typeface="Arial"/>
                          <a:cs typeface="Arial"/>
                        </a:rPr>
                        <a:t>I</a:t>
                      </a:r>
                      <a:r>
                        <a:rPr sz="2400" b="1" spc="-20" dirty="0">
                          <a:latin typeface="Arial"/>
                          <a:cs typeface="Arial"/>
                        </a:rPr>
                        <a:t>C</a:t>
                      </a:r>
                      <a:r>
                        <a:rPr sz="2400" b="1" spc="-10" dirty="0">
                          <a:latin typeface="Arial"/>
                          <a:cs typeface="Arial"/>
                        </a:rPr>
                        <a:t>A</a:t>
                      </a:r>
                      <a:r>
                        <a:rPr sz="2400" b="1" spc="5" dirty="0">
                          <a:latin typeface="Arial"/>
                          <a:cs typeface="Arial"/>
                        </a:rPr>
                        <a:t>T</a:t>
                      </a:r>
                      <a:r>
                        <a:rPr sz="2400" b="1" spc="0" dirty="0">
                          <a:latin typeface="Arial"/>
                          <a:cs typeface="Arial"/>
                        </a:rPr>
                        <a:t>OR</a:t>
                      </a:r>
                      <a:endParaRPr sz="24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5">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20820">
                <a:tc vMerge="1">
                  <a:txBody>
                    <a:bodyPr/>
                    <a:lstStyle/>
                    <a:p>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L="167005">
                        <a:lnSpc>
                          <a:spcPct val="100000"/>
                        </a:lnSpc>
                      </a:pPr>
                      <a:endParaRPr sz="2400" dirty="0">
                        <a:latin typeface="Arial"/>
                        <a:cs typeface="Arial"/>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L="495934" marR="168275" indent="-326390">
                        <a:lnSpc>
                          <a:spcPct val="100000"/>
                        </a:lnSpc>
                      </a:pPr>
                      <a:r>
                        <a:rPr sz="2400" b="1" dirty="0">
                          <a:latin typeface="Arial"/>
                          <a:cs typeface="Arial"/>
                        </a:rPr>
                        <a:t>Out</a:t>
                      </a:r>
                      <a:r>
                        <a:rPr sz="2400" b="1" spc="-15" dirty="0">
                          <a:latin typeface="Arial"/>
                          <a:cs typeface="Arial"/>
                        </a:rPr>
                        <a:t>s</a:t>
                      </a:r>
                      <a:r>
                        <a:rPr sz="2400" b="1" spc="0" dirty="0">
                          <a:latin typeface="Arial"/>
                          <a:cs typeface="Arial"/>
                        </a:rPr>
                        <a:t>ta</a:t>
                      </a:r>
                      <a:r>
                        <a:rPr sz="2400" b="1" spc="-5" dirty="0">
                          <a:latin typeface="Arial"/>
                          <a:cs typeface="Arial"/>
                        </a:rPr>
                        <a:t>n</a:t>
                      </a:r>
                      <a:r>
                        <a:rPr sz="2400" b="1" spc="0" dirty="0">
                          <a:latin typeface="Arial"/>
                          <a:cs typeface="Arial"/>
                        </a:rPr>
                        <a:t>ding (5)</a:t>
                      </a:r>
                      <a:endParaRPr sz="2400">
                        <a:latin typeface="Arial"/>
                        <a:cs typeface="Arial"/>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L="180340" marR="180340" indent="-1905" algn="ctr">
                        <a:lnSpc>
                          <a:spcPct val="100000"/>
                        </a:lnSpc>
                      </a:pPr>
                      <a:r>
                        <a:rPr sz="2400" b="1" spc="-5" dirty="0">
                          <a:latin typeface="Arial"/>
                          <a:cs typeface="Arial"/>
                        </a:rPr>
                        <a:t>V</a:t>
                      </a:r>
                      <a:r>
                        <a:rPr sz="2400" b="1" spc="0" dirty="0">
                          <a:latin typeface="Arial"/>
                          <a:cs typeface="Arial"/>
                        </a:rPr>
                        <a:t>ery </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(4)</a:t>
                      </a:r>
                      <a:endParaRPr sz="2400">
                        <a:latin typeface="Arial"/>
                        <a:cs typeface="Arial"/>
                      </a:endParaRPr>
                    </a:p>
                  </a:txBody>
                  <a:tcPr marL="0" marR="0" marT="0" marB="0">
                    <a:lnL w="7366">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L="495934" marR="180975" indent="-315595">
                        <a:lnSpc>
                          <a:spcPct val="100000"/>
                        </a:lnSpc>
                      </a:pP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(3)</a:t>
                      </a:r>
                      <a:endParaRPr sz="24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L="495934" marR="95250" indent="-401320">
                        <a:lnSpc>
                          <a:spcPct val="100000"/>
                        </a:lnSpc>
                      </a:pPr>
                      <a:r>
                        <a:rPr sz="2400" b="1" spc="-10" dirty="0">
                          <a:latin typeface="Arial"/>
                          <a:cs typeface="Arial"/>
                        </a:rPr>
                        <a:t>U</a:t>
                      </a:r>
                      <a:r>
                        <a:rPr sz="2400" b="1" spc="0" dirty="0">
                          <a:latin typeface="Arial"/>
                          <a:cs typeface="Arial"/>
                        </a:rPr>
                        <a:t>n</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(2)</a:t>
                      </a:r>
                      <a:endParaRPr sz="240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L="421005" marR="424815" algn="ctr">
                        <a:lnSpc>
                          <a:spcPct val="100000"/>
                        </a:lnSpc>
                      </a:pPr>
                      <a:r>
                        <a:rPr sz="2400" b="1" spc="-5" dirty="0">
                          <a:latin typeface="Arial"/>
                          <a:cs typeface="Arial"/>
                        </a:rPr>
                        <a:t>P</a:t>
                      </a:r>
                      <a:r>
                        <a:rPr sz="2400" b="1" spc="0" dirty="0">
                          <a:latin typeface="Arial"/>
                          <a:cs typeface="Arial"/>
                        </a:rPr>
                        <a:t>o</a:t>
                      </a:r>
                      <a:r>
                        <a:rPr sz="2400" b="1" spc="-10" dirty="0">
                          <a:latin typeface="Arial"/>
                          <a:cs typeface="Arial"/>
                        </a:rPr>
                        <a:t>o</a:t>
                      </a:r>
                      <a:r>
                        <a:rPr sz="2400" b="1" spc="0" dirty="0">
                          <a:latin typeface="Arial"/>
                          <a:cs typeface="Arial"/>
                        </a:rPr>
                        <a:t>r (1)</a:t>
                      </a:r>
                      <a:endParaRPr sz="24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BCD6ED"/>
                    </a:solidFill>
                  </a:tcPr>
                </a:tc>
                <a:extLst>
                  <a:ext uri="{0D108BD9-81ED-4DB2-BD59-A6C34878D82A}">
                    <a16:rowId xmlns:a16="http://schemas.microsoft.com/office/drawing/2014/main" val="10001"/>
                  </a:ext>
                </a:extLst>
              </a:tr>
              <a:tr h="4988834">
                <a:tc>
                  <a:txBody>
                    <a:bodyPr/>
                    <a:lstStyle/>
                    <a:p>
                      <a:pPr marL="64769">
                        <a:lnSpc>
                          <a:spcPct val="100000"/>
                        </a:lnSpc>
                      </a:pPr>
                      <a:r>
                        <a:rPr sz="1800" b="1" spc="-5" dirty="0">
                          <a:latin typeface="Arial"/>
                          <a:cs typeface="Arial"/>
                        </a:rPr>
                        <a:t>A</a:t>
                      </a:r>
                      <a:r>
                        <a:rPr sz="1800" b="1" spc="0" dirty="0">
                          <a:latin typeface="Arial"/>
                          <a:cs typeface="Arial"/>
                        </a:rPr>
                        <a:t>ny sup</a:t>
                      </a:r>
                      <a:r>
                        <a:rPr sz="1800" b="1" spc="-15" dirty="0">
                          <a:latin typeface="Arial"/>
                          <a:cs typeface="Arial"/>
                        </a:rPr>
                        <a:t>p</a:t>
                      </a:r>
                      <a:r>
                        <a:rPr sz="1800" b="1" spc="0" dirty="0">
                          <a:latin typeface="Arial"/>
                          <a:cs typeface="Arial"/>
                        </a:rPr>
                        <a:t>l</a:t>
                      </a:r>
                      <a:r>
                        <a:rPr sz="1800" b="1" spc="-5" dirty="0">
                          <a:latin typeface="Arial"/>
                          <a:cs typeface="Arial"/>
                        </a:rPr>
                        <a:t>e</a:t>
                      </a:r>
                      <a:r>
                        <a:rPr sz="1800" b="1" spc="0" dirty="0">
                          <a:latin typeface="Arial"/>
                          <a:cs typeface="Arial"/>
                        </a:rPr>
                        <a:t>m</a:t>
                      </a:r>
                      <a:r>
                        <a:rPr sz="1800" b="1" spc="-20" dirty="0">
                          <a:latin typeface="Arial"/>
                          <a:cs typeface="Arial"/>
                        </a:rPr>
                        <a:t>e</a:t>
                      </a:r>
                      <a:r>
                        <a:rPr sz="1800" b="1" spc="0" dirty="0">
                          <a:latin typeface="Arial"/>
                          <a:cs typeface="Arial"/>
                        </a:rPr>
                        <a:t>n</a:t>
                      </a:r>
                      <a:r>
                        <a:rPr sz="1800" b="1" spc="-5" dirty="0">
                          <a:latin typeface="Arial"/>
                          <a:cs typeface="Arial"/>
                        </a:rPr>
                        <a:t>ta</a:t>
                      </a:r>
                      <a:r>
                        <a:rPr sz="1800" b="1" spc="0" dirty="0">
                          <a:latin typeface="Arial"/>
                          <a:cs typeface="Arial"/>
                        </a:rPr>
                        <a:t>ry m</a:t>
                      </a:r>
                      <a:r>
                        <a:rPr sz="1800" b="1" spc="-5" dirty="0">
                          <a:latin typeface="Arial"/>
                          <a:cs typeface="Arial"/>
                        </a:rPr>
                        <a:t>ate</a:t>
                      </a:r>
                      <a:r>
                        <a:rPr sz="1800" b="1" spc="-15" dirty="0">
                          <a:latin typeface="Arial"/>
                          <a:cs typeface="Arial"/>
                        </a:rPr>
                        <a:t>r</a:t>
                      </a:r>
                      <a:r>
                        <a:rPr sz="1800" b="1" spc="0" dirty="0">
                          <a:latin typeface="Arial"/>
                          <a:cs typeface="Arial"/>
                        </a:rPr>
                        <a:t>i</a:t>
                      </a:r>
                      <a:r>
                        <a:rPr sz="1800" b="1" spc="-5" dirty="0">
                          <a:latin typeface="Arial"/>
                          <a:cs typeface="Arial"/>
                        </a:rPr>
                        <a:t>a</a:t>
                      </a:r>
                      <a:r>
                        <a:rPr sz="1800" b="1" spc="0" dirty="0">
                          <a:latin typeface="Arial"/>
                          <a:cs typeface="Arial"/>
                        </a:rPr>
                        <a:t>l</a:t>
                      </a:r>
                      <a:r>
                        <a:rPr sz="1800" b="1" spc="-5" dirty="0">
                          <a:latin typeface="Arial"/>
                          <a:cs typeface="Arial"/>
                        </a:rPr>
                        <a:t> (</a:t>
                      </a:r>
                      <a:r>
                        <a:rPr sz="1800" b="1" spc="0" dirty="0">
                          <a:latin typeface="Arial"/>
                          <a:cs typeface="Arial"/>
                        </a:rPr>
                        <a:t>in</a:t>
                      </a:r>
                      <a:r>
                        <a:rPr sz="1800" b="1" spc="-20" dirty="0">
                          <a:latin typeface="Arial"/>
                          <a:cs typeface="Arial"/>
                        </a:rPr>
                        <a:t> </a:t>
                      </a:r>
                      <a:r>
                        <a:rPr sz="1800" b="1" spc="0" dirty="0">
                          <a:latin typeface="Arial"/>
                          <a:cs typeface="Arial"/>
                        </a:rPr>
                        <a:t>print</a:t>
                      </a:r>
                      <a:endParaRPr sz="1800" dirty="0">
                        <a:latin typeface="Arial"/>
                        <a:cs typeface="Arial"/>
                      </a:endParaRPr>
                    </a:p>
                    <a:p>
                      <a:pPr marL="64769" marR="138430">
                        <a:lnSpc>
                          <a:spcPct val="100000"/>
                        </a:lnSpc>
                        <a:spcBef>
                          <a:spcPts val="15"/>
                        </a:spcBef>
                      </a:pPr>
                      <a:r>
                        <a:rPr sz="1800" b="1" dirty="0">
                          <a:latin typeface="Arial"/>
                          <a:cs typeface="Arial"/>
                        </a:rPr>
                        <a:t>/</a:t>
                      </a:r>
                      <a:r>
                        <a:rPr sz="1800" b="1" spc="10" dirty="0">
                          <a:latin typeface="Arial"/>
                          <a:cs typeface="Arial"/>
                        </a:rPr>
                        <a:t> </a:t>
                      </a:r>
                      <a:r>
                        <a:rPr sz="1800" b="1" spc="-15" dirty="0">
                          <a:latin typeface="Arial"/>
                          <a:cs typeface="Arial"/>
                        </a:rPr>
                        <a:t>d</a:t>
                      </a:r>
                      <a:r>
                        <a:rPr sz="1800" b="1" spc="0" dirty="0">
                          <a:latin typeface="Arial"/>
                          <a:cs typeface="Arial"/>
                        </a:rPr>
                        <a:t>igi</a:t>
                      </a:r>
                      <a:r>
                        <a:rPr sz="1800" b="1" spc="-5" dirty="0">
                          <a:latin typeface="Arial"/>
                          <a:cs typeface="Arial"/>
                        </a:rPr>
                        <a:t>t</a:t>
                      </a:r>
                      <a:r>
                        <a:rPr sz="1800" b="1" spc="-20" dirty="0">
                          <a:latin typeface="Arial"/>
                          <a:cs typeface="Arial"/>
                        </a:rPr>
                        <a:t>a</a:t>
                      </a:r>
                      <a:r>
                        <a:rPr sz="1800" b="1" spc="0" dirty="0">
                          <a:latin typeface="Arial"/>
                          <a:cs typeface="Arial"/>
                        </a:rPr>
                        <a:t>l</a:t>
                      </a:r>
                      <a:r>
                        <a:rPr sz="1800" b="1" spc="5" dirty="0">
                          <a:latin typeface="Arial"/>
                          <a:cs typeface="Arial"/>
                        </a:rPr>
                        <a:t> </a:t>
                      </a:r>
                      <a:r>
                        <a:rPr sz="1800" b="1" spc="-5" dirty="0">
                          <a:latin typeface="Arial"/>
                          <a:cs typeface="Arial"/>
                        </a:rPr>
                        <a:t>f</a:t>
                      </a:r>
                      <a:r>
                        <a:rPr sz="1800" b="1" spc="0" dirty="0">
                          <a:latin typeface="Arial"/>
                          <a:cs typeface="Arial"/>
                        </a:rPr>
                        <a:t>o</a:t>
                      </a:r>
                      <a:r>
                        <a:rPr sz="1800" b="1" spc="-15" dirty="0">
                          <a:latin typeface="Arial"/>
                          <a:cs typeface="Arial"/>
                        </a:rPr>
                        <a:t>r</a:t>
                      </a:r>
                      <a:r>
                        <a:rPr sz="1800" b="1" spc="0" dirty="0">
                          <a:latin typeface="Arial"/>
                          <a:cs typeface="Arial"/>
                        </a:rPr>
                        <a:t>m</a:t>
                      </a:r>
                      <a:r>
                        <a:rPr sz="1800" b="1" spc="-5" dirty="0">
                          <a:latin typeface="Arial"/>
                          <a:cs typeface="Arial"/>
                        </a:rPr>
                        <a:t>at</a:t>
                      </a:r>
                      <a:r>
                        <a:rPr sz="1800" b="1" spc="0" dirty="0">
                          <a:latin typeface="Arial"/>
                          <a:cs typeface="Arial"/>
                        </a:rPr>
                        <a:t>)</a:t>
                      </a:r>
                      <a:r>
                        <a:rPr sz="1800" b="1" spc="-15" dirty="0">
                          <a:latin typeface="Arial"/>
                          <a:cs typeface="Arial"/>
                        </a:rPr>
                        <a:t> </a:t>
                      </a:r>
                      <a:r>
                        <a:rPr sz="1800" b="1" spc="0" dirty="0">
                          <a:latin typeface="Arial"/>
                          <a:cs typeface="Arial"/>
                        </a:rPr>
                        <a:t>m</a:t>
                      </a:r>
                      <a:r>
                        <a:rPr sz="1800" b="1" spc="-5" dirty="0">
                          <a:latin typeface="Arial"/>
                          <a:cs typeface="Arial"/>
                        </a:rPr>
                        <a:t>a</a:t>
                      </a:r>
                      <a:r>
                        <a:rPr sz="1800" b="1" spc="0" dirty="0">
                          <a:latin typeface="Arial"/>
                          <a:cs typeface="Arial"/>
                        </a:rPr>
                        <a:t>de</a:t>
                      </a:r>
                      <a:r>
                        <a:rPr sz="1800" b="1" spc="-10" dirty="0">
                          <a:latin typeface="Arial"/>
                          <a:cs typeface="Arial"/>
                        </a:rPr>
                        <a:t> </a:t>
                      </a:r>
                      <a:r>
                        <a:rPr sz="1800" b="1" spc="0" dirty="0">
                          <a:latin typeface="Arial"/>
                          <a:cs typeface="Arial"/>
                        </a:rPr>
                        <a:t>by the r</a:t>
                      </a:r>
                      <a:r>
                        <a:rPr sz="1800" b="1" spc="-5" dirty="0">
                          <a:latin typeface="Arial"/>
                          <a:cs typeface="Arial"/>
                        </a:rPr>
                        <a:t>a</a:t>
                      </a:r>
                      <a:r>
                        <a:rPr sz="1800" b="1" spc="-20" dirty="0">
                          <a:latin typeface="Arial"/>
                          <a:cs typeface="Arial"/>
                        </a:rPr>
                        <a:t>t</a:t>
                      </a:r>
                      <a:r>
                        <a:rPr sz="1800" b="1" spc="-5" dirty="0">
                          <a:latin typeface="Arial"/>
                          <a:cs typeface="Arial"/>
                        </a:rPr>
                        <a:t>e</a:t>
                      </a:r>
                      <a:r>
                        <a:rPr sz="1800" b="1" spc="5" dirty="0">
                          <a:latin typeface="Arial"/>
                          <a:cs typeface="Arial"/>
                        </a:rPr>
                        <a:t>e</a:t>
                      </a:r>
                      <a:r>
                        <a:rPr sz="1800" b="1" spc="0" dirty="0">
                          <a:latin typeface="Arial"/>
                          <a:cs typeface="Arial"/>
                        </a:rPr>
                        <a:t>* </a:t>
                      </a:r>
                      <a:r>
                        <a:rPr sz="1800" b="1" spc="-5" dirty="0">
                          <a:latin typeface="Arial"/>
                          <a:cs typeface="Arial"/>
                        </a:rPr>
                        <a:t>a</a:t>
                      </a:r>
                      <a:r>
                        <a:rPr sz="1800" b="1" spc="0" dirty="0">
                          <a:latin typeface="Arial"/>
                          <a:cs typeface="Arial"/>
                        </a:rPr>
                        <a:t>nd</a:t>
                      </a:r>
                      <a:r>
                        <a:rPr sz="1800" b="1" spc="5" dirty="0">
                          <a:latin typeface="Arial"/>
                          <a:cs typeface="Arial"/>
                        </a:rPr>
                        <a:t> </a:t>
                      </a:r>
                      <a:r>
                        <a:rPr sz="1800" b="1" spc="0" dirty="0">
                          <a:latin typeface="Arial"/>
                          <a:cs typeface="Arial"/>
                        </a:rPr>
                        <a:t>us</a:t>
                      </a:r>
                      <a:r>
                        <a:rPr sz="1800" b="1" spc="-10" dirty="0">
                          <a:latin typeface="Arial"/>
                          <a:cs typeface="Arial"/>
                        </a:rPr>
                        <a:t>e</a:t>
                      </a:r>
                      <a:r>
                        <a:rPr sz="1800" b="1" spc="0" dirty="0">
                          <a:latin typeface="Arial"/>
                          <a:cs typeface="Arial"/>
                        </a:rPr>
                        <a:t>d</a:t>
                      </a:r>
                      <a:r>
                        <a:rPr sz="1800" b="1" spc="-10" dirty="0">
                          <a:latin typeface="Arial"/>
                          <a:cs typeface="Arial"/>
                        </a:rPr>
                        <a:t> i</a:t>
                      </a:r>
                      <a:r>
                        <a:rPr sz="1800" b="1" spc="0" dirty="0">
                          <a:latin typeface="Arial"/>
                          <a:cs typeface="Arial"/>
                        </a:rPr>
                        <a:t>n</a:t>
                      </a:r>
                      <a:r>
                        <a:rPr sz="1800" b="1" spc="5" dirty="0">
                          <a:latin typeface="Arial"/>
                          <a:cs typeface="Arial"/>
                        </a:rPr>
                        <a:t> </a:t>
                      </a:r>
                      <a:r>
                        <a:rPr sz="1800" b="1" spc="-5" dirty="0">
                          <a:latin typeface="Arial"/>
                          <a:cs typeface="Arial"/>
                        </a:rPr>
                        <a:t>t</a:t>
                      </a:r>
                      <a:r>
                        <a:rPr sz="1800" b="1" spc="0" dirty="0">
                          <a:latin typeface="Arial"/>
                          <a:cs typeface="Arial"/>
                        </a:rPr>
                        <a:t>he</a:t>
                      </a:r>
                      <a:r>
                        <a:rPr sz="1800" b="1" spc="-10" dirty="0">
                          <a:latin typeface="Arial"/>
                          <a:cs typeface="Arial"/>
                        </a:rPr>
                        <a:t> </a:t>
                      </a:r>
                      <a:r>
                        <a:rPr sz="1800" b="1" spc="0" dirty="0">
                          <a:latin typeface="Arial"/>
                          <a:cs typeface="Arial"/>
                        </a:rPr>
                        <a:t>l</a:t>
                      </a:r>
                      <a:r>
                        <a:rPr sz="1800" b="1" spc="-5" dirty="0">
                          <a:latin typeface="Arial"/>
                          <a:cs typeface="Arial"/>
                        </a:rPr>
                        <a:t>ess</a:t>
                      </a:r>
                      <a:r>
                        <a:rPr sz="1800" b="1" spc="0" dirty="0">
                          <a:latin typeface="Arial"/>
                          <a:cs typeface="Arial"/>
                        </a:rPr>
                        <a:t>on</a:t>
                      </a:r>
                      <a:r>
                        <a:rPr sz="1800" b="1" spc="-10" dirty="0">
                          <a:latin typeface="Arial"/>
                          <a:cs typeface="Arial"/>
                        </a:rPr>
                        <a:t> </a:t>
                      </a:r>
                      <a:r>
                        <a:rPr sz="1800" b="1" spc="0" dirty="0">
                          <a:latin typeface="Arial"/>
                          <a:cs typeface="Arial"/>
                        </a:rPr>
                        <a:t>de</a:t>
                      </a:r>
                      <a:r>
                        <a:rPr sz="1800" b="1" spc="-10" dirty="0">
                          <a:latin typeface="Arial"/>
                          <a:cs typeface="Arial"/>
                        </a:rPr>
                        <a:t>l</a:t>
                      </a:r>
                      <a:r>
                        <a:rPr sz="1800" b="1" spc="0" dirty="0">
                          <a:latin typeface="Arial"/>
                          <a:cs typeface="Arial"/>
                        </a:rPr>
                        <a:t>i</a:t>
                      </a:r>
                      <a:r>
                        <a:rPr sz="1800" b="1" spc="-5" dirty="0">
                          <a:latin typeface="Arial"/>
                          <a:cs typeface="Arial"/>
                        </a:rPr>
                        <a:t>ve</a:t>
                      </a:r>
                      <a:r>
                        <a:rPr sz="1800" b="1" spc="0" dirty="0">
                          <a:latin typeface="Arial"/>
                          <a:cs typeface="Arial"/>
                        </a:rPr>
                        <a:t>ry</a:t>
                      </a:r>
                      <a:r>
                        <a:rPr sz="1800" b="1" spc="-5" dirty="0">
                          <a:latin typeface="Arial"/>
                          <a:cs typeface="Arial"/>
                        </a:rPr>
                        <a:t> </a:t>
                      </a:r>
                      <a:r>
                        <a:rPr sz="1800" spc="0" dirty="0">
                          <a:latin typeface="Arial"/>
                          <a:cs typeface="Arial"/>
                        </a:rPr>
                        <a:t>t</a:t>
                      </a:r>
                      <a:r>
                        <a:rPr sz="1800" spc="-5" dirty="0">
                          <a:latin typeface="Arial"/>
                          <a:cs typeface="Arial"/>
                        </a:rPr>
                        <a:t>ha</a:t>
                      </a:r>
                      <a:r>
                        <a:rPr sz="1800" spc="0" dirty="0">
                          <a:latin typeface="Arial"/>
                          <a:cs typeface="Arial"/>
                        </a:rPr>
                        <a:t>t </a:t>
                      </a:r>
                      <a:r>
                        <a:rPr sz="1800" spc="-5" dirty="0">
                          <a:latin typeface="Arial"/>
                          <a:cs typeface="Arial"/>
                        </a:rPr>
                        <a:t>h</a:t>
                      </a:r>
                      <a:r>
                        <a:rPr sz="1800" spc="0" dirty="0">
                          <a:latin typeface="Arial"/>
                          <a:cs typeface="Arial"/>
                        </a:rPr>
                        <a:t>ig</a:t>
                      </a:r>
                      <a:r>
                        <a:rPr sz="1800" spc="-5" dirty="0">
                          <a:latin typeface="Arial"/>
                          <a:cs typeface="Arial"/>
                        </a:rPr>
                        <a:t>h</a:t>
                      </a:r>
                      <a:r>
                        <a:rPr sz="1800" spc="0" dirty="0">
                          <a:latin typeface="Arial"/>
                          <a:cs typeface="Arial"/>
                        </a:rPr>
                        <a:t>li</a:t>
                      </a:r>
                      <a:r>
                        <a:rPr sz="1800" spc="-5" dirty="0">
                          <a:latin typeface="Arial"/>
                          <a:cs typeface="Arial"/>
                        </a:rPr>
                        <a:t>gh</a:t>
                      </a:r>
                      <a:r>
                        <a:rPr sz="1800" spc="0" dirty="0">
                          <a:latin typeface="Arial"/>
                          <a:cs typeface="Arial"/>
                        </a:rPr>
                        <a:t>ts s</a:t>
                      </a:r>
                      <a:r>
                        <a:rPr sz="1800" spc="-20" dirty="0">
                          <a:latin typeface="Arial"/>
                          <a:cs typeface="Arial"/>
                        </a:rPr>
                        <a:t>u</a:t>
                      </a:r>
                      <a:r>
                        <a:rPr sz="1800" spc="-10" dirty="0">
                          <a:latin typeface="Arial"/>
                          <a:cs typeface="Arial"/>
                        </a:rPr>
                        <a:t>c</a:t>
                      </a:r>
                      <a:r>
                        <a:rPr sz="1800" spc="0" dirty="0">
                          <a:latin typeface="Arial"/>
                          <a:cs typeface="Arial"/>
                        </a:rPr>
                        <a:t>c</a:t>
                      </a:r>
                      <a:r>
                        <a:rPr sz="1800" spc="-5" dirty="0">
                          <a:latin typeface="Arial"/>
                          <a:cs typeface="Arial"/>
                        </a:rPr>
                        <a:t>e</a:t>
                      </a:r>
                      <a:r>
                        <a:rPr sz="1800" spc="-10" dirty="0">
                          <a:latin typeface="Arial"/>
                          <a:cs typeface="Arial"/>
                        </a:rPr>
                        <a:t>s</a:t>
                      </a:r>
                      <a:r>
                        <a:rPr sz="1800" spc="0" dirty="0">
                          <a:latin typeface="Arial"/>
                          <a:cs typeface="Arial"/>
                        </a:rPr>
                        <a:t>sf</a:t>
                      </a:r>
                      <a:r>
                        <a:rPr sz="1800" spc="-20" dirty="0">
                          <a:latin typeface="Arial"/>
                          <a:cs typeface="Arial"/>
                        </a:rPr>
                        <a:t>u</a:t>
                      </a:r>
                      <a:r>
                        <a:rPr sz="1800" spc="0" dirty="0">
                          <a:latin typeface="Arial"/>
                          <a:cs typeface="Arial"/>
                        </a:rPr>
                        <a:t>l</a:t>
                      </a:r>
                      <a:r>
                        <a:rPr sz="1800" spc="-5" dirty="0">
                          <a:latin typeface="Arial"/>
                          <a:cs typeface="Arial"/>
                        </a:rPr>
                        <a:t> </a:t>
                      </a:r>
                      <a:r>
                        <a:rPr sz="1800" spc="0" dirty="0">
                          <a:latin typeface="Arial"/>
                          <a:cs typeface="Arial"/>
                        </a:rPr>
                        <a:t>st</a:t>
                      </a:r>
                      <a:r>
                        <a:rPr sz="1800" spc="-5" dirty="0">
                          <a:latin typeface="Arial"/>
                          <a:cs typeface="Arial"/>
                        </a:rPr>
                        <a:t>ra</a:t>
                      </a:r>
                      <a:r>
                        <a:rPr sz="1800" spc="0" dirty="0">
                          <a:latin typeface="Arial"/>
                          <a:cs typeface="Arial"/>
                        </a:rPr>
                        <a:t>t</a:t>
                      </a:r>
                      <a:r>
                        <a:rPr sz="1800" spc="-5" dirty="0">
                          <a:latin typeface="Arial"/>
                          <a:cs typeface="Arial"/>
                        </a:rPr>
                        <a:t>eg</a:t>
                      </a:r>
                      <a:r>
                        <a:rPr sz="1800" spc="0" dirty="0">
                          <a:latin typeface="Arial"/>
                          <a:cs typeface="Arial"/>
                        </a:rPr>
                        <a:t>i</a:t>
                      </a:r>
                      <a:r>
                        <a:rPr sz="1800" spc="-15" dirty="0">
                          <a:latin typeface="Arial"/>
                          <a:cs typeface="Arial"/>
                        </a:rPr>
                        <a:t>e</a:t>
                      </a:r>
                      <a:r>
                        <a:rPr sz="1800" spc="0" dirty="0">
                          <a:latin typeface="Arial"/>
                          <a:cs typeface="Arial"/>
                        </a:rPr>
                        <a:t>s</a:t>
                      </a:r>
                      <a:r>
                        <a:rPr sz="1800" spc="5" dirty="0">
                          <a:latin typeface="Arial"/>
                          <a:cs typeface="Arial"/>
                        </a:rPr>
                        <a:t> </a:t>
                      </a:r>
                      <a:r>
                        <a:rPr sz="1800" b="1" spc="0" dirty="0">
                          <a:latin typeface="Arial"/>
                          <a:cs typeface="Arial"/>
                        </a:rPr>
                        <a:t>in</a:t>
                      </a:r>
                      <a:endParaRPr sz="1800" dirty="0">
                        <a:latin typeface="Arial"/>
                        <a:cs typeface="Arial"/>
                      </a:endParaRPr>
                    </a:p>
                    <a:p>
                      <a:pPr marL="64769">
                        <a:lnSpc>
                          <a:spcPct val="100000"/>
                        </a:lnSpc>
                      </a:pPr>
                      <a:r>
                        <a:rPr sz="1800" b="1" dirty="0">
                          <a:latin typeface="Arial"/>
                          <a:cs typeface="Arial"/>
                        </a:rPr>
                        <a:t>pro</a:t>
                      </a:r>
                      <a:r>
                        <a:rPr sz="1800" b="1" spc="-10" dirty="0">
                          <a:latin typeface="Arial"/>
                          <a:cs typeface="Arial"/>
                        </a:rPr>
                        <a:t>m</a:t>
                      </a:r>
                      <a:r>
                        <a:rPr sz="1800" b="1" spc="0" dirty="0">
                          <a:latin typeface="Arial"/>
                          <a:cs typeface="Arial"/>
                        </a:rPr>
                        <a:t>o</a:t>
                      </a:r>
                      <a:r>
                        <a:rPr sz="1800" b="1" spc="-5" dirty="0">
                          <a:latin typeface="Arial"/>
                          <a:cs typeface="Arial"/>
                        </a:rPr>
                        <a:t>t</a:t>
                      </a:r>
                      <a:r>
                        <a:rPr sz="1800" b="1" spc="0" dirty="0">
                          <a:latin typeface="Arial"/>
                          <a:cs typeface="Arial"/>
                        </a:rPr>
                        <a:t>ing</a:t>
                      </a:r>
                      <a:r>
                        <a:rPr sz="1800" b="1" spc="-10" dirty="0">
                          <a:latin typeface="Arial"/>
                          <a:cs typeface="Arial"/>
                        </a:rPr>
                        <a:t> </a:t>
                      </a:r>
                      <a:r>
                        <a:rPr sz="1800" b="1" spc="0" dirty="0">
                          <a:latin typeface="Arial"/>
                          <a:cs typeface="Arial"/>
                        </a:rPr>
                        <a:t>l</a:t>
                      </a:r>
                      <a:r>
                        <a:rPr sz="1800" b="1" spc="-5" dirty="0">
                          <a:latin typeface="Arial"/>
                          <a:cs typeface="Arial"/>
                        </a:rPr>
                        <a:t>ea</a:t>
                      </a:r>
                      <a:r>
                        <a:rPr sz="1800" b="1" spc="-15" dirty="0">
                          <a:latin typeface="Arial"/>
                          <a:cs typeface="Arial"/>
                        </a:rPr>
                        <a:t>r</a:t>
                      </a:r>
                      <a:r>
                        <a:rPr sz="1800" b="1" spc="0" dirty="0">
                          <a:latin typeface="Arial"/>
                          <a:cs typeface="Arial"/>
                        </a:rPr>
                        <a:t>ni</a:t>
                      </a:r>
                      <a:r>
                        <a:rPr sz="1800" b="1" spc="-15" dirty="0">
                          <a:latin typeface="Arial"/>
                          <a:cs typeface="Arial"/>
                        </a:rPr>
                        <a:t>n</a:t>
                      </a:r>
                      <a:r>
                        <a:rPr sz="1800" b="1" spc="0" dirty="0">
                          <a:latin typeface="Arial"/>
                          <a:cs typeface="Arial"/>
                        </a:rPr>
                        <a:t>g</a:t>
                      </a:r>
                      <a:r>
                        <a:rPr sz="1800" b="1" spc="5" dirty="0">
                          <a:latin typeface="Arial"/>
                          <a:cs typeface="Arial"/>
                        </a:rPr>
                        <a:t> </a:t>
                      </a:r>
                      <a:r>
                        <a:rPr sz="1800" b="1" spc="-5" dirty="0">
                          <a:latin typeface="Arial"/>
                          <a:cs typeface="Arial"/>
                        </a:rPr>
                        <a:t>e</a:t>
                      </a:r>
                      <a:r>
                        <a:rPr sz="1800" b="1" spc="0" dirty="0">
                          <a:latin typeface="Arial"/>
                          <a:cs typeface="Arial"/>
                        </a:rPr>
                        <a:t>n</a:t>
                      </a:r>
                      <a:r>
                        <a:rPr sz="1800" b="1" spc="-15" dirty="0">
                          <a:latin typeface="Arial"/>
                          <a:cs typeface="Arial"/>
                        </a:rPr>
                        <a:t>v</a:t>
                      </a:r>
                      <a:r>
                        <a:rPr sz="1800" b="1" spc="0" dirty="0">
                          <a:latin typeface="Arial"/>
                          <a:cs typeface="Arial"/>
                        </a:rPr>
                        <a:t>iro</a:t>
                      </a:r>
                      <a:r>
                        <a:rPr sz="1800" b="1" spc="-15" dirty="0">
                          <a:latin typeface="Arial"/>
                          <a:cs typeface="Arial"/>
                        </a:rPr>
                        <a:t>n</a:t>
                      </a:r>
                      <a:r>
                        <a:rPr sz="1800" b="1" spc="0" dirty="0">
                          <a:latin typeface="Arial"/>
                          <a:cs typeface="Arial"/>
                        </a:rPr>
                        <a:t>m</a:t>
                      </a:r>
                      <a:r>
                        <a:rPr sz="1800" b="1" spc="-5" dirty="0">
                          <a:latin typeface="Arial"/>
                          <a:cs typeface="Arial"/>
                        </a:rPr>
                        <a:t>e</a:t>
                      </a:r>
                      <a:r>
                        <a:rPr sz="1800" b="1" spc="-15" dirty="0">
                          <a:latin typeface="Arial"/>
                          <a:cs typeface="Arial"/>
                        </a:rPr>
                        <a:t>n</a:t>
                      </a:r>
                      <a:r>
                        <a:rPr sz="1800" b="1" spc="-5" dirty="0">
                          <a:latin typeface="Arial"/>
                          <a:cs typeface="Arial"/>
                        </a:rPr>
                        <a:t>t</a:t>
                      </a:r>
                      <a:r>
                        <a:rPr sz="1800" b="1" spc="0" dirty="0">
                          <a:latin typeface="Arial"/>
                          <a:cs typeface="Arial"/>
                        </a:rPr>
                        <a:t>s</a:t>
                      </a:r>
                      <a:endParaRPr sz="1800" dirty="0">
                        <a:latin typeface="Arial"/>
                        <a:cs typeface="Arial"/>
                      </a:endParaRPr>
                    </a:p>
                    <a:p>
                      <a:pPr marL="64769" marR="116205">
                        <a:lnSpc>
                          <a:spcPct val="100000"/>
                        </a:lnSpc>
                        <a:spcBef>
                          <a:spcPts val="5"/>
                        </a:spcBef>
                      </a:pPr>
                      <a:r>
                        <a:rPr sz="1800" b="1" spc="-5" dirty="0">
                          <a:latin typeface="Arial"/>
                          <a:cs typeface="Arial"/>
                        </a:rPr>
                        <a:t>t</a:t>
                      </a:r>
                      <a:r>
                        <a:rPr sz="1800" b="1" spc="0" dirty="0">
                          <a:latin typeface="Arial"/>
                          <a:cs typeface="Arial"/>
                        </a:rPr>
                        <a:t>hat</a:t>
                      </a:r>
                      <a:r>
                        <a:rPr sz="1800" b="1" spc="-5" dirty="0">
                          <a:latin typeface="Arial"/>
                          <a:cs typeface="Arial"/>
                        </a:rPr>
                        <a:t> effect</a:t>
                      </a:r>
                      <a:r>
                        <a:rPr sz="1800" b="1" spc="0" dirty="0">
                          <a:latin typeface="Arial"/>
                          <a:cs typeface="Arial"/>
                        </a:rPr>
                        <a:t>i</a:t>
                      </a:r>
                      <a:r>
                        <a:rPr sz="1800" b="1" spc="-5" dirty="0">
                          <a:latin typeface="Arial"/>
                          <a:cs typeface="Arial"/>
                        </a:rPr>
                        <a:t>ve</a:t>
                      </a:r>
                      <a:r>
                        <a:rPr sz="1800" b="1" spc="0" dirty="0">
                          <a:latin typeface="Arial"/>
                          <a:cs typeface="Arial"/>
                        </a:rPr>
                        <a:t>ly </a:t>
                      </a:r>
                      <a:r>
                        <a:rPr sz="1800" b="1" spc="-10" dirty="0">
                          <a:latin typeface="Arial"/>
                          <a:cs typeface="Arial"/>
                        </a:rPr>
                        <a:t>m</a:t>
                      </a:r>
                      <a:r>
                        <a:rPr sz="1800" b="1" spc="0" dirty="0">
                          <a:latin typeface="Arial"/>
                          <a:cs typeface="Arial"/>
                        </a:rPr>
                        <a:t>o</a:t>
                      </a:r>
                      <a:r>
                        <a:rPr sz="1800" b="1" spc="-5" dirty="0">
                          <a:latin typeface="Arial"/>
                          <a:cs typeface="Arial"/>
                        </a:rPr>
                        <a:t>t</a:t>
                      </a:r>
                      <a:r>
                        <a:rPr sz="1800" b="1" spc="0" dirty="0">
                          <a:latin typeface="Arial"/>
                          <a:cs typeface="Arial"/>
                        </a:rPr>
                        <a:t>i</a:t>
                      </a:r>
                      <a:r>
                        <a:rPr sz="1800" b="1" spc="-5" dirty="0">
                          <a:latin typeface="Arial"/>
                          <a:cs typeface="Arial"/>
                        </a:rPr>
                        <a:t>vat</a:t>
                      </a:r>
                      <a:r>
                        <a:rPr sz="1800" b="1" spc="0" dirty="0">
                          <a:latin typeface="Arial"/>
                          <a:cs typeface="Arial"/>
                        </a:rPr>
                        <a:t>e l</a:t>
                      </a:r>
                      <a:r>
                        <a:rPr sz="1800" b="1" spc="-5" dirty="0">
                          <a:latin typeface="Arial"/>
                          <a:cs typeface="Arial"/>
                        </a:rPr>
                        <a:t>ea</a:t>
                      </a:r>
                      <a:r>
                        <a:rPr sz="1800" b="1" spc="-15" dirty="0">
                          <a:latin typeface="Arial"/>
                          <a:cs typeface="Arial"/>
                        </a:rPr>
                        <a:t>r</a:t>
                      </a:r>
                      <a:r>
                        <a:rPr sz="1800" b="1" spc="0" dirty="0">
                          <a:latin typeface="Arial"/>
                          <a:cs typeface="Arial"/>
                        </a:rPr>
                        <a:t>ne</a:t>
                      </a:r>
                      <a:r>
                        <a:rPr sz="1800" b="1" spc="-20" dirty="0">
                          <a:latin typeface="Arial"/>
                          <a:cs typeface="Arial"/>
                        </a:rPr>
                        <a:t>r</a:t>
                      </a:r>
                      <a:r>
                        <a:rPr sz="1800" b="1" spc="0" dirty="0">
                          <a:latin typeface="Arial"/>
                          <a:cs typeface="Arial"/>
                        </a:rPr>
                        <a:t>s </a:t>
                      </a:r>
                      <a:r>
                        <a:rPr sz="1800" b="1" spc="-5" dirty="0">
                          <a:latin typeface="Arial"/>
                          <a:cs typeface="Arial"/>
                        </a:rPr>
                        <a:t>t</a:t>
                      </a:r>
                      <a:r>
                        <a:rPr sz="1800" b="1" spc="0" dirty="0">
                          <a:latin typeface="Arial"/>
                          <a:cs typeface="Arial"/>
                        </a:rPr>
                        <a:t>o work pr</a:t>
                      </a:r>
                      <a:r>
                        <a:rPr sz="1800" b="1" spc="-15" dirty="0">
                          <a:latin typeface="Arial"/>
                          <a:cs typeface="Arial"/>
                        </a:rPr>
                        <a:t>o</a:t>
                      </a:r>
                      <a:r>
                        <a:rPr sz="1800" b="1" spc="0" dirty="0">
                          <a:latin typeface="Arial"/>
                          <a:cs typeface="Arial"/>
                        </a:rPr>
                        <a:t>duc</a:t>
                      </a:r>
                      <a:r>
                        <a:rPr sz="1800" b="1" spc="-10" dirty="0">
                          <a:latin typeface="Arial"/>
                          <a:cs typeface="Arial"/>
                        </a:rPr>
                        <a:t>t</a:t>
                      </a:r>
                      <a:r>
                        <a:rPr sz="1800" b="1" spc="0" dirty="0">
                          <a:latin typeface="Arial"/>
                          <a:cs typeface="Arial"/>
                        </a:rPr>
                        <a:t>i</a:t>
                      </a:r>
                      <a:r>
                        <a:rPr sz="1800" b="1" spc="-5" dirty="0">
                          <a:latin typeface="Arial"/>
                          <a:cs typeface="Arial"/>
                        </a:rPr>
                        <a:t>v</a:t>
                      </a:r>
                      <a:r>
                        <a:rPr sz="1800" b="1" spc="-20" dirty="0">
                          <a:latin typeface="Arial"/>
                          <a:cs typeface="Arial"/>
                        </a:rPr>
                        <a:t>e</a:t>
                      </a:r>
                      <a:r>
                        <a:rPr sz="1800" b="1" spc="0" dirty="0">
                          <a:latin typeface="Arial"/>
                          <a:cs typeface="Arial"/>
                        </a:rPr>
                        <a:t>ly by</a:t>
                      </a:r>
                      <a:r>
                        <a:rPr sz="1800" b="1" spc="-10" dirty="0">
                          <a:latin typeface="Arial"/>
                          <a:cs typeface="Arial"/>
                        </a:rPr>
                        <a:t> </a:t>
                      </a:r>
                      <a:r>
                        <a:rPr sz="1800" b="1" spc="-5" dirty="0">
                          <a:latin typeface="Arial"/>
                          <a:cs typeface="Arial"/>
                        </a:rPr>
                        <a:t>ass</a:t>
                      </a:r>
                      <a:r>
                        <a:rPr sz="1800" b="1" spc="0" dirty="0">
                          <a:latin typeface="Arial"/>
                          <a:cs typeface="Arial"/>
                        </a:rPr>
                        <a:t>u</a:t>
                      </a:r>
                      <a:r>
                        <a:rPr sz="1800" b="1" spc="-10" dirty="0">
                          <a:latin typeface="Arial"/>
                          <a:cs typeface="Arial"/>
                        </a:rPr>
                        <a:t>m</a:t>
                      </a:r>
                      <a:r>
                        <a:rPr sz="1800" b="1" spc="0" dirty="0">
                          <a:latin typeface="Arial"/>
                          <a:cs typeface="Arial"/>
                        </a:rPr>
                        <a:t>ing r</a:t>
                      </a:r>
                      <a:r>
                        <a:rPr sz="1800" b="1" spc="-5" dirty="0">
                          <a:latin typeface="Arial"/>
                          <a:cs typeface="Arial"/>
                        </a:rPr>
                        <a:t>es</a:t>
                      </a:r>
                      <a:r>
                        <a:rPr sz="1800" b="1" spc="0" dirty="0">
                          <a:latin typeface="Arial"/>
                          <a:cs typeface="Arial"/>
                        </a:rPr>
                        <a:t>ponsi</a:t>
                      </a:r>
                      <a:r>
                        <a:rPr sz="1800" b="1" spc="-15" dirty="0">
                          <a:latin typeface="Arial"/>
                          <a:cs typeface="Arial"/>
                        </a:rPr>
                        <a:t>b</a:t>
                      </a:r>
                      <a:r>
                        <a:rPr sz="1800" b="1" spc="0" dirty="0">
                          <a:latin typeface="Arial"/>
                          <a:cs typeface="Arial"/>
                        </a:rPr>
                        <a:t>i</a:t>
                      </a:r>
                      <a:r>
                        <a:rPr sz="1800" b="1" spc="-10" dirty="0">
                          <a:latin typeface="Arial"/>
                          <a:cs typeface="Arial"/>
                        </a:rPr>
                        <a:t>l</a:t>
                      </a:r>
                      <a:r>
                        <a:rPr sz="1800" b="1" spc="0" dirty="0">
                          <a:latin typeface="Arial"/>
                          <a:cs typeface="Arial"/>
                        </a:rPr>
                        <a:t>i</a:t>
                      </a:r>
                      <a:r>
                        <a:rPr sz="1800" b="1" spc="-5" dirty="0">
                          <a:latin typeface="Arial"/>
                          <a:cs typeface="Arial"/>
                        </a:rPr>
                        <a:t>t</a:t>
                      </a:r>
                      <a:r>
                        <a:rPr sz="1800" b="1" spc="0" dirty="0">
                          <a:latin typeface="Arial"/>
                          <a:cs typeface="Arial"/>
                        </a:rPr>
                        <a:t>y </a:t>
                      </a:r>
                      <a:r>
                        <a:rPr sz="1800" b="1" spc="-5" dirty="0">
                          <a:latin typeface="Arial"/>
                          <a:cs typeface="Arial"/>
                        </a:rPr>
                        <a:t>f</a:t>
                      </a:r>
                      <a:r>
                        <a:rPr sz="1800" b="1" spc="0" dirty="0">
                          <a:latin typeface="Arial"/>
                          <a:cs typeface="Arial"/>
                        </a:rPr>
                        <a:t>or</a:t>
                      </a:r>
                      <a:r>
                        <a:rPr sz="1800" b="1" spc="-10" dirty="0">
                          <a:latin typeface="Arial"/>
                          <a:cs typeface="Arial"/>
                        </a:rPr>
                        <a:t> </a:t>
                      </a:r>
                      <a:r>
                        <a:rPr sz="1800" b="1" spc="-5" dirty="0">
                          <a:latin typeface="Arial"/>
                          <a:cs typeface="Arial"/>
                        </a:rPr>
                        <a:t>t</a:t>
                      </a:r>
                      <a:r>
                        <a:rPr sz="1800" b="1" spc="0" dirty="0">
                          <a:latin typeface="Arial"/>
                          <a:cs typeface="Arial"/>
                        </a:rPr>
                        <a:t>heir</a:t>
                      </a:r>
                      <a:r>
                        <a:rPr sz="1800" b="1" spc="-10" dirty="0">
                          <a:latin typeface="Arial"/>
                          <a:cs typeface="Arial"/>
                        </a:rPr>
                        <a:t> </a:t>
                      </a:r>
                      <a:r>
                        <a:rPr sz="1800" b="1" spc="0" dirty="0">
                          <a:latin typeface="Arial"/>
                          <a:cs typeface="Arial"/>
                        </a:rPr>
                        <a:t>own</a:t>
                      </a:r>
                      <a:r>
                        <a:rPr sz="1800" b="1" spc="-10" dirty="0">
                          <a:latin typeface="Arial"/>
                          <a:cs typeface="Arial"/>
                        </a:rPr>
                        <a:t> </a:t>
                      </a:r>
                      <a:r>
                        <a:rPr sz="1800" b="1" spc="0" dirty="0">
                          <a:latin typeface="Arial"/>
                          <a:cs typeface="Arial"/>
                        </a:rPr>
                        <a:t>l</a:t>
                      </a:r>
                      <a:r>
                        <a:rPr sz="1800" b="1" spc="-5" dirty="0">
                          <a:latin typeface="Arial"/>
                          <a:cs typeface="Arial"/>
                        </a:rPr>
                        <a:t>ea</a:t>
                      </a:r>
                      <a:r>
                        <a:rPr sz="1800" b="1" spc="-15" dirty="0">
                          <a:latin typeface="Arial"/>
                          <a:cs typeface="Arial"/>
                        </a:rPr>
                        <a:t>r</a:t>
                      </a:r>
                      <a:r>
                        <a:rPr sz="1800" b="1" spc="0" dirty="0">
                          <a:latin typeface="Arial"/>
                          <a:cs typeface="Arial"/>
                        </a:rPr>
                        <a:t>ning</a:t>
                      </a:r>
                      <a:endParaRPr sz="1800" dirty="0">
                        <a:latin typeface="Arial"/>
                        <a:cs typeface="Arial"/>
                      </a:endParaRPr>
                    </a:p>
                    <a:p>
                      <a:pPr marL="276225" indent="-181610">
                        <a:lnSpc>
                          <a:spcPct val="100000"/>
                        </a:lnSpc>
                        <a:buFont typeface="Calibri"/>
                        <a:buChar char="●"/>
                        <a:tabLst>
                          <a:tab pos="276225" algn="l"/>
                        </a:tabLst>
                      </a:pPr>
                      <a:r>
                        <a:rPr sz="1800" spc="-5" dirty="0">
                          <a:latin typeface="Arial"/>
                          <a:cs typeface="Arial"/>
                        </a:rPr>
                        <a:t>a</a:t>
                      </a:r>
                      <a:r>
                        <a:rPr sz="1800" spc="0" dirty="0">
                          <a:latin typeface="Arial"/>
                          <a:cs typeface="Arial"/>
                        </a:rPr>
                        <a:t>ct</a:t>
                      </a:r>
                      <a:r>
                        <a:rPr sz="1800" spc="-15" dirty="0">
                          <a:latin typeface="Arial"/>
                          <a:cs typeface="Arial"/>
                        </a:rPr>
                        <a:t>i</a:t>
                      </a:r>
                      <a:r>
                        <a:rPr sz="1800" spc="0" dirty="0">
                          <a:latin typeface="Arial"/>
                          <a:cs typeface="Arial"/>
                        </a:rPr>
                        <a:t>v</a:t>
                      </a:r>
                      <a:r>
                        <a:rPr sz="1800" spc="-15" dirty="0">
                          <a:latin typeface="Arial"/>
                          <a:cs typeface="Arial"/>
                        </a:rPr>
                        <a:t>i</a:t>
                      </a:r>
                      <a:r>
                        <a:rPr sz="1800" spc="0" dirty="0">
                          <a:latin typeface="Arial"/>
                          <a:cs typeface="Arial"/>
                        </a:rPr>
                        <a:t>ty</a:t>
                      </a:r>
                      <a:r>
                        <a:rPr sz="1800" spc="-5" dirty="0">
                          <a:latin typeface="Arial"/>
                          <a:cs typeface="Arial"/>
                        </a:rPr>
                        <a:t> </a:t>
                      </a:r>
                      <a:r>
                        <a:rPr sz="1800" spc="0" dirty="0">
                          <a:latin typeface="Arial"/>
                          <a:cs typeface="Arial"/>
                        </a:rPr>
                        <a:t>s</a:t>
                      </a:r>
                      <a:r>
                        <a:rPr sz="1800" spc="-5" dirty="0">
                          <a:latin typeface="Arial"/>
                          <a:cs typeface="Arial"/>
                        </a:rPr>
                        <a:t>he</a:t>
                      </a:r>
                      <a:r>
                        <a:rPr sz="1800" spc="-20" dirty="0">
                          <a:latin typeface="Arial"/>
                          <a:cs typeface="Arial"/>
                        </a:rPr>
                        <a:t>e</a:t>
                      </a:r>
                      <a:r>
                        <a:rPr sz="1800" spc="0" dirty="0">
                          <a:latin typeface="Arial"/>
                          <a:cs typeface="Arial"/>
                        </a:rPr>
                        <a:t>t</a:t>
                      </a:r>
                      <a:r>
                        <a:rPr sz="1800" spc="-10" dirty="0">
                          <a:latin typeface="Arial"/>
                          <a:cs typeface="Arial"/>
                        </a:rPr>
                        <a:t>/</a:t>
                      </a:r>
                      <a:r>
                        <a:rPr sz="1800" spc="0" dirty="0">
                          <a:latin typeface="Arial"/>
                          <a:cs typeface="Arial"/>
                        </a:rPr>
                        <a:t>s</a:t>
                      </a:r>
                      <a:endParaRPr sz="1800" dirty="0">
                        <a:latin typeface="Arial"/>
                        <a:cs typeface="Arial"/>
                      </a:endParaRPr>
                    </a:p>
                    <a:p>
                      <a:pPr marL="276225" marR="242570" indent="-181610">
                        <a:lnSpc>
                          <a:spcPct val="100000"/>
                        </a:lnSpc>
                        <a:spcBef>
                          <a:spcPts val="25"/>
                        </a:spcBef>
                        <a:buFont typeface="Calibri"/>
                        <a:buChar char="●"/>
                        <a:tabLst>
                          <a:tab pos="276225" algn="l"/>
                        </a:tabLst>
                      </a:pPr>
                      <a:r>
                        <a:rPr sz="1800" spc="-5" dirty="0">
                          <a:latin typeface="Arial"/>
                          <a:cs typeface="Arial"/>
                        </a:rPr>
                        <a:t>on</a:t>
                      </a:r>
                      <a:r>
                        <a:rPr sz="1800" spc="0" dirty="0">
                          <a:latin typeface="Arial"/>
                          <a:cs typeface="Arial"/>
                        </a:rPr>
                        <a:t>e le</a:t>
                      </a:r>
                      <a:r>
                        <a:rPr sz="1800" spc="-10" dirty="0">
                          <a:latin typeface="Arial"/>
                          <a:cs typeface="Arial"/>
                        </a:rPr>
                        <a:t>s</a:t>
                      </a:r>
                      <a:r>
                        <a:rPr sz="1800" spc="0" dirty="0">
                          <a:latin typeface="Arial"/>
                          <a:cs typeface="Arial"/>
                        </a:rPr>
                        <a:t>s</a:t>
                      </a:r>
                      <a:r>
                        <a:rPr sz="1800" spc="-5" dirty="0">
                          <a:latin typeface="Arial"/>
                          <a:cs typeface="Arial"/>
                        </a:rPr>
                        <a:t>o</a:t>
                      </a:r>
                      <a:r>
                        <a:rPr sz="1800" spc="0" dirty="0">
                          <a:latin typeface="Arial"/>
                          <a:cs typeface="Arial"/>
                        </a:rPr>
                        <a:t>n f</a:t>
                      </a:r>
                      <a:r>
                        <a:rPr sz="1800" spc="-5" dirty="0">
                          <a:latin typeface="Arial"/>
                          <a:cs typeface="Arial"/>
                        </a:rPr>
                        <a:t>r</a:t>
                      </a:r>
                      <a:r>
                        <a:rPr sz="1800" spc="-20" dirty="0">
                          <a:latin typeface="Arial"/>
                          <a:cs typeface="Arial"/>
                        </a:rPr>
                        <a:t>o</a:t>
                      </a:r>
                      <a:r>
                        <a:rPr sz="1800" spc="0" dirty="0">
                          <a:latin typeface="Arial"/>
                          <a:cs typeface="Arial"/>
                        </a:rPr>
                        <a:t>m</a:t>
                      </a:r>
                      <a:r>
                        <a:rPr sz="1800" spc="5" dirty="0">
                          <a:latin typeface="Arial"/>
                          <a:cs typeface="Arial"/>
                        </a:rPr>
                        <a:t> </a:t>
                      </a:r>
                      <a:r>
                        <a:rPr sz="1800" spc="0" dirty="0">
                          <a:latin typeface="Arial"/>
                          <a:cs typeface="Arial"/>
                        </a:rPr>
                        <a:t>a</a:t>
                      </a:r>
                      <a:r>
                        <a:rPr sz="1800" spc="-5" dirty="0">
                          <a:latin typeface="Arial"/>
                          <a:cs typeface="Arial"/>
                        </a:rPr>
                        <a:t> </a:t>
                      </a:r>
                      <a:r>
                        <a:rPr sz="1800" spc="0" dirty="0">
                          <a:latin typeface="Arial"/>
                          <a:cs typeface="Arial"/>
                        </a:rPr>
                        <a:t>s</a:t>
                      </a:r>
                      <a:r>
                        <a:rPr sz="1800" spc="-5" dirty="0">
                          <a:latin typeface="Arial"/>
                          <a:cs typeface="Arial"/>
                        </a:rPr>
                        <a:t>e</a:t>
                      </a:r>
                      <a:r>
                        <a:rPr sz="1800" spc="-15" dirty="0">
                          <a:latin typeface="Arial"/>
                          <a:cs typeface="Arial"/>
                        </a:rPr>
                        <a:t>l</a:t>
                      </a:r>
                      <a:r>
                        <a:rPr sz="1800" spc="5" dirty="0">
                          <a:latin typeface="Arial"/>
                          <a:cs typeface="Arial"/>
                        </a:rPr>
                        <a:t>f</a:t>
                      </a:r>
                      <a:r>
                        <a:rPr sz="1800" spc="-5" dirty="0">
                          <a:latin typeface="Arial"/>
                          <a:cs typeface="Arial"/>
                        </a:rPr>
                        <a:t>-</a:t>
                      </a:r>
                      <a:r>
                        <a:rPr sz="1800" spc="0" dirty="0">
                          <a:latin typeface="Arial"/>
                          <a:cs typeface="Arial"/>
                        </a:rPr>
                        <a:t>le</a:t>
                      </a:r>
                      <a:r>
                        <a:rPr sz="1800" spc="-5" dirty="0">
                          <a:latin typeface="Arial"/>
                          <a:cs typeface="Arial"/>
                        </a:rPr>
                        <a:t>arn</a:t>
                      </a:r>
                      <a:r>
                        <a:rPr sz="1800" spc="0" dirty="0">
                          <a:latin typeface="Arial"/>
                          <a:cs typeface="Arial"/>
                        </a:rPr>
                        <a:t>ing mo</a:t>
                      </a:r>
                      <a:r>
                        <a:rPr sz="1800" spc="-5" dirty="0">
                          <a:latin typeface="Arial"/>
                          <a:cs typeface="Arial"/>
                        </a:rPr>
                        <a:t>du</a:t>
                      </a:r>
                      <a:r>
                        <a:rPr sz="1800" spc="0" dirty="0">
                          <a:latin typeface="Arial"/>
                          <a:cs typeface="Arial"/>
                        </a:rPr>
                        <a:t>le </a:t>
                      </a:r>
                      <a:r>
                        <a:rPr sz="1800" spc="-5" dirty="0">
                          <a:latin typeface="Arial"/>
                          <a:cs typeface="Arial"/>
                        </a:rPr>
                        <a:t>(</a:t>
                      </a:r>
                      <a:r>
                        <a:rPr sz="1800" spc="0" dirty="0">
                          <a:latin typeface="Arial"/>
                          <a:cs typeface="Arial"/>
                        </a:rPr>
                        <a:t>S</a:t>
                      </a:r>
                      <a:r>
                        <a:rPr sz="1800" spc="-20" dirty="0">
                          <a:latin typeface="Arial"/>
                          <a:cs typeface="Arial"/>
                        </a:rPr>
                        <a:t>L</a:t>
                      </a:r>
                      <a:r>
                        <a:rPr sz="1800" spc="0" dirty="0">
                          <a:latin typeface="Arial"/>
                          <a:cs typeface="Arial"/>
                        </a:rPr>
                        <a:t>M)</a:t>
                      </a:r>
                      <a:endParaRPr sz="1800" dirty="0">
                        <a:latin typeface="Arial"/>
                        <a:cs typeface="Arial"/>
                      </a:endParaRPr>
                    </a:p>
                    <a:p>
                      <a:pPr marL="276225" marR="361950" indent="-181610">
                        <a:lnSpc>
                          <a:spcPct val="100000"/>
                        </a:lnSpc>
                        <a:spcBef>
                          <a:spcPts val="25"/>
                        </a:spcBef>
                        <a:buFont typeface="Calibri"/>
                        <a:buChar char="●"/>
                        <a:tabLst>
                          <a:tab pos="276225" algn="l"/>
                        </a:tabLst>
                      </a:pPr>
                      <a:r>
                        <a:rPr sz="1800" spc="0" dirty="0">
                          <a:latin typeface="Arial"/>
                          <a:cs typeface="Arial"/>
                        </a:rPr>
                        <a:t>l</a:t>
                      </a:r>
                      <a:r>
                        <a:rPr sz="1800" spc="-5" dirty="0">
                          <a:latin typeface="Arial"/>
                          <a:cs typeface="Arial"/>
                        </a:rPr>
                        <a:t>e</a:t>
                      </a:r>
                      <a:r>
                        <a:rPr sz="1800" spc="0" dirty="0">
                          <a:latin typeface="Arial"/>
                          <a:cs typeface="Arial"/>
                        </a:rPr>
                        <a:t>ss</a:t>
                      </a:r>
                      <a:r>
                        <a:rPr sz="1800" spc="-5" dirty="0">
                          <a:latin typeface="Arial"/>
                          <a:cs typeface="Arial"/>
                        </a:rPr>
                        <a:t>o</a:t>
                      </a:r>
                      <a:r>
                        <a:rPr sz="1800" spc="0" dirty="0">
                          <a:latin typeface="Arial"/>
                          <a:cs typeface="Arial"/>
                        </a:rPr>
                        <a:t>n</a:t>
                      </a:r>
                      <a:r>
                        <a:rPr sz="1800" spc="-15" dirty="0">
                          <a:latin typeface="Arial"/>
                          <a:cs typeface="Arial"/>
                        </a:rPr>
                        <a:t> </a:t>
                      </a:r>
                      <a:r>
                        <a:rPr sz="1800" spc="-5" dirty="0">
                          <a:latin typeface="Arial"/>
                          <a:cs typeface="Arial"/>
                        </a:rPr>
                        <a:t>p</a:t>
                      </a:r>
                      <a:r>
                        <a:rPr sz="1800" spc="0" dirty="0">
                          <a:latin typeface="Arial"/>
                          <a:cs typeface="Arial"/>
                        </a:rPr>
                        <a:t>lan </a:t>
                      </a:r>
                      <a:r>
                        <a:rPr sz="1800" spc="-5" dirty="0">
                          <a:latin typeface="Arial"/>
                          <a:cs typeface="Arial"/>
                        </a:rPr>
                        <a:t>(e</a:t>
                      </a:r>
                      <a:r>
                        <a:rPr sz="1800" spc="0" dirty="0">
                          <a:latin typeface="Arial"/>
                          <a:cs typeface="Arial"/>
                        </a:rPr>
                        <a:t>.</a:t>
                      </a:r>
                      <a:r>
                        <a:rPr sz="1800" spc="-20" dirty="0">
                          <a:latin typeface="Arial"/>
                          <a:cs typeface="Arial"/>
                        </a:rPr>
                        <a:t>g</a:t>
                      </a:r>
                      <a:r>
                        <a:rPr sz="1800" spc="0" dirty="0">
                          <a:latin typeface="Arial"/>
                          <a:cs typeface="Arial"/>
                        </a:rPr>
                        <a:t>.,</a:t>
                      </a:r>
                      <a:r>
                        <a:rPr sz="1800" spc="-5" dirty="0">
                          <a:latin typeface="Arial"/>
                          <a:cs typeface="Arial"/>
                        </a:rPr>
                        <a:t> DL</a:t>
                      </a:r>
                      <a:r>
                        <a:rPr sz="1800" spc="-10" dirty="0">
                          <a:latin typeface="Arial"/>
                          <a:cs typeface="Arial"/>
                        </a:rPr>
                        <a:t>P</a:t>
                      </a:r>
                      <a:r>
                        <a:rPr sz="1800" spc="0" dirty="0">
                          <a:latin typeface="Arial"/>
                          <a:cs typeface="Arial"/>
                        </a:rPr>
                        <a:t>,</a:t>
                      </a:r>
                      <a:r>
                        <a:rPr sz="1800" spc="5" dirty="0">
                          <a:latin typeface="Arial"/>
                          <a:cs typeface="Arial"/>
                        </a:rPr>
                        <a:t> </a:t>
                      </a:r>
                      <a:r>
                        <a:rPr sz="1800" spc="-5" dirty="0">
                          <a:latin typeface="Arial"/>
                          <a:cs typeface="Arial"/>
                        </a:rPr>
                        <a:t>DLL</a:t>
                      </a:r>
                      <a:r>
                        <a:rPr sz="1800" spc="0" dirty="0">
                          <a:latin typeface="Arial"/>
                          <a:cs typeface="Arial"/>
                        </a:rPr>
                        <a:t>, </a:t>
                      </a:r>
                      <a:r>
                        <a:rPr sz="1800" spc="-5" dirty="0">
                          <a:latin typeface="Arial"/>
                          <a:cs typeface="Arial"/>
                        </a:rPr>
                        <a:t>WHL</a:t>
                      </a:r>
                      <a:r>
                        <a:rPr sz="1800" spc="0" dirty="0">
                          <a:latin typeface="Arial"/>
                          <a:cs typeface="Arial"/>
                        </a:rPr>
                        <a:t>P,</a:t>
                      </a:r>
                      <a:r>
                        <a:rPr sz="1800" spc="5" dirty="0">
                          <a:latin typeface="Arial"/>
                          <a:cs typeface="Arial"/>
                        </a:rPr>
                        <a:t> </a:t>
                      </a:r>
                      <a:r>
                        <a:rPr sz="1800" spc="-5" dirty="0">
                          <a:latin typeface="Arial"/>
                          <a:cs typeface="Arial"/>
                        </a:rPr>
                        <a:t>W</a:t>
                      </a:r>
                      <a:r>
                        <a:rPr sz="1800" spc="-20" dirty="0">
                          <a:latin typeface="Arial"/>
                          <a:cs typeface="Arial"/>
                        </a:rPr>
                        <a:t>L</a:t>
                      </a:r>
                      <a:r>
                        <a:rPr sz="1800" spc="0" dirty="0">
                          <a:latin typeface="Arial"/>
                          <a:cs typeface="Arial"/>
                        </a:rPr>
                        <a:t>P,</a:t>
                      </a:r>
                      <a:r>
                        <a:rPr sz="1800" spc="-5" dirty="0">
                          <a:latin typeface="Arial"/>
                          <a:cs typeface="Arial"/>
                        </a:rPr>
                        <a:t> WLL</a:t>
                      </a:r>
                      <a:r>
                        <a:rPr sz="1800" spc="0" dirty="0">
                          <a:latin typeface="Arial"/>
                          <a:cs typeface="Arial"/>
                        </a:rPr>
                        <a:t>,</a:t>
                      </a:r>
                      <a:r>
                        <a:rPr sz="1800" spc="-5" dirty="0">
                          <a:latin typeface="Arial"/>
                          <a:cs typeface="Arial"/>
                        </a:rPr>
                        <a:t> Le</a:t>
                      </a:r>
                      <a:r>
                        <a:rPr sz="1800" spc="-10" dirty="0">
                          <a:latin typeface="Arial"/>
                          <a:cs typeface="Arial"/>
                        </a:rPr>
                        <a:t>s</a:t>
                      </a:r>
                      <a:r>
                        <a:rPr sz="1800" spc="0" dirty="0">
                          <a:latin typeface="Arial"/>
                          <a:cs typeface="Arial"/>
                        </a:rPr>
                        <a:t>s</a:t>
                      </a:r>
                      <a:r>
                        <a:rPr sz="1800" spc="-5" dirty="0">
                          <a:latin typeface="Arial"/>
                          <a:cs typeface="Arial"/>
                        </a:rPr>
                        <a:t>o</a:t>
                      </a:r>
                      <a:r>
                        <a:rPr sz="1800" spc="0" dirty="0">
                          <a:latin typeface="Arial"/>
                          <a:cs typeface="Arial"/>
                        </a:rPr>
                        <a:t>n</a:t>
                      </a:r>
                      <a:endParaRPr sz="1800" dirty="0">
                        <a:latin typeface="Arial"/>
                        <a:cs typeface="Arial"/>
                      </a:endParaRPr>
                    </a:p>
                    <a:p>
                      <a:pPr marR="215265" algn="ctr">
                        <a:lnSpc>
                          <a:spcPct val="100000"/>
                        </a:lnSpc>
                      </a:pPr>
                      <a:r>
                        <a:rPr sz="1800" dirty="0">
                          <a:latin typeface="Arial"/>
                          <a:cs typeface="Arial"/>
                        </a:rPr>
                        <a:t>Ex</a:t>
                      </a:r>
                      <a:r>
                        <a:rPr sz="1800" spc="-20" dirty="0">
                          <a:latin typeface="Arial"/>
                          <a:cs typeface="Arial"/>
                        </a:rPr>
                        <a:t>e</a:t>
                      </a:r>
                      <a:r>
                        <a:rPr sz="1800" spc="0" dirty="0">
                          <a:latin typeface="Arial"/>
                          <a:cs typeface="Arial"/>
                        </a:rPr>
                        <a:t>mpla</a:t>
                      </a:r>
                      <a:r>
                        <a:rPr sz="1800" spc="-10" dirty="0">
                          <a:latin typeface="Arial"/>
                          <a:cs typeface="Arial"/>
                        </a:rPr>
                        <a:t>rs</a:t>
                      </a:r>
                      <a:r>
                        <a:rPr sz="1800" spc="0" dirty="0">
                          <a:latin typeface="Arial"/>
                          <a:cs typeface="Arial"/>
                        </a:rPr>
                        <a:t>,</a:t>
                      </a:r>
                      <a:r>
                        <a:rPr sz="1800" spc="5" dirty="0">
                          <a:latin typeface="Arial"/>
                          <a:cs typeface="Arial"/>
                        </a:rPr>
                        <a:t> </a:t>
                      </a:r>
                      <a:r>
                        <a:rPr sz="1800" spc="-5" dirty="0">
                          <a:latin typeface="Arial"/>
                          <a:cs typeface="Arial"/>
                        </a:rPr>
                        <a:t>an</a:t>
                      </a:r>
                      <a:r>
                        <a:rPr sz="1800" spc="0" dirty="0">
                          <a:latin typeface="Arial"/>
                          <a:cs typeface="Arial"/>
                        </a:rPr>
                        <a:t>d</a:t>
                      </a:r>
                      <a:r>
                        <a:rPr sz="1800" spc="-10" dirty="0">
                          <a:latin typeface="Arial"/>
                          <a:cs typeface="Arial"/>
                        </a:rPr>
                        <a:t> </a:t>
                      </a:r>
                      <a:r>
                        <a:rPr sz="1800" spc="0" dirty="0">
                          <a:latin typeface="Arial"/>
                          <a:cs typeface="Arial"/>
                        </a:rPr>
                        <a:t>t</a:t>
                      </a:r>
                      <a:r>
                        <a:rPr sz="1800" spc="-5" dirty="0">
                          <a:latin typeface="Arial"/>
                          <a:cs typeface="Arial"/>
                        </a:rPr>
                        <a:t>h</a:t>
                      </a:r>
                      <a:r>
                        <a:rPr sz="1800" spc="0" dirty="0">
                          <a:latin typeface="Arial"/>
                          <a:cs typeface="Arial"/>
                        </a:rPr>
                        <a:t>e l</a:t>
                      </a:r>
                      <a:r>
                        <a:rPr sz="1800" spc="-10" dirty="0">
                          <a:latin typeface="Arial"/>
                          <a:cs typeface="Arial"/>
                        </a:rPr>
                        <a:t>i</a:t>
                      </a:r>
                      <a:r>
                        <a:rPr sz="1800" spc="0" dirty="0">
                          <a:latin typeface="Arial"/>
                          <a:cs typeface="Arial"/>
                        </a:rPr>
                        <a:t>k</a:t>
                      </a:r>
                      <a:r>
                        <a:rPr sz="1800" spc="-20" dirty="0">
                          <a:latin typeface="Arial"/>
                          <a:cs typeface="Arial"/>
                        </a:rPr>
                        <a:t>e</a:t>
                      </a:r>
                      <a:r>
                        <a:rPr sz="1800" spc="0" dirty="0">
                          <a:latin typeface="Arial"/>
                          <a:cs typeface="Arial"/>
                        </a:rPr>
                        <a:t>s)</a:t>
                      </a:r>
                      <a:endParaRPr sz="1800" dirty="0">
                        <a:latin typeface="Arial"/>
                        <a:cs typeface="Arial"/>
                      </a:endParaRPr>
                    </a:p>
                    <a:p>
                      <a:pPr marL="276225" indent="-181610">
                        <a:lnSpc>
                          <a:spcPct val="100000"/>
                        </a:lnSpc>
                        <a:buFont typeface="Calibri"/>
                        <a:buChar char="●"/>
                        <a:tabLst>
                          <a:tab pos="276225" algn="l"/>
                        </a:tabLst>
                      </a:pPr>
                      <a:r>
                        <a:rPr sz="1800" spc="5" dirty="0">
                          <a:latin typeface="Arial"/>
                          <a:cs typeface="Arial"/>
                        </a:rPr>
                        <a:t>v</a:t>
                      </a:r>
                      <a:r>
                        <a:rPr sz="1800" spc="0" dirty="0">
                          <a:latin typeface="Arial"/>
                          <a:cs typeface="Arial"/>
                        </a:rPr>
                        <a:t>id</a:t>
                      </a:r>
                      <a:r>
                        <a:rPr sz="1800" spc="-5" dirty="0">
                          <a:latin typeface="Arial"/>
                          <a:cs typeface="Arial"/>
                        </a:rPr>
                        <a:t>e</a:t>
                      </a:r>
                      <a:r>
                        <a:rPr sz="1800" spc="0" dirty="0">
                          <a:latin typeface="Arial"/>
                          <a:cs typeface="Arial"/>
                        </a:rPr>
                        <a:t>o l</a:t>
                      </a:r>
                      <a:r>
                        <a:rPr sz="1800" spc="-15" dirty="0">
                          <a:latin typeface="Arial"/>
                          <a:cs typeface="Arial"/>
                        </a:rPr>
                        <a:t>e</a:t>
                      </a:r>
                      <a:r>
                        <a:rPr sz="1800" spc="-10" dirty="0">
                          <a:latin typeface="Arial"/>
                          <a:cs typeface="Arial"/>
                        </a:rPr>
                        <a:t>s</a:t>
                      </a:r>
                      <a:r>
                        <a:rPr sz="1800" spc="0" dirty="0">
                          <a:latin typeface="Arial"/>
                          <a:cs typeface="Arial"/>
                        </a:rPr>
                        <a:t>s</a:t>
                      </a:r>
                      <a:r>
                        <a:rPr sz="1800" spc="-5" dirty="0">
                          <a:latin typeface="Arial"/>
                          <a:cs typeface="Arial"/>
                        </a:rPr>
                        <a:t>o</a:t>
                      </a:r>
                      <a:r>
                        <a:rPr sz="1800" spc="0" dirty="0">
                          <a:latin typeface="Arial"/>
                          <a:cs typeface="Arial"/>
                        </a:rPr>
                        <a:t>n</a:t>
                      </a:r>
                      <a:endParaRPr sz="1800" dirty="0">
                        <a:latin typeface="Arial"/>
                        <a:cs typeface="Arial"/>
                      </a:endParaRPr>
                    </a:p>
                    <a:p>
                      <a:pPr marL="276225" indent="-181610">
                        <a:lnSpc>
                          <a:spcPct val="100000"/>
                        </a:lnSpc>
                        <a:buFont typeface="Calibri"/>
                        <a:buChar char="●"/>
                        <a:tabLst>
                          <a:tab pos="276225" algn="l"/>
                        </a:tabLst>
                      </a:pPr>
                      <a:r>
                        <a:rPr sz="1800" spc="-5" dirty="0">
                          <a:latin typeface="Arial"/>
                          <a:cs typeface="Arial"/>
                        </a:rPr>
                        <a:t>aud</a:t>
                      </a:r>
                      <a:r>
                        <a:rPr sz="1800" spc="0" dirty="0">
                          <a:latin typeface="Arial"/>
                          <a:cs typeface="Arial"/>
                        </a:rPr>
                        <a:t>io le</a:t>
                      </a:r>
                      <a:r>
                        <a:rPr sz="1800" spc="-10" dirty="0">
                          <a:latin typeface="Arial"/>
                          <a:cs typeface="Arial"/>
                        </a:rPr>
                        <a:t>s</a:t>
                      </a:r>
                      <a:r>
                        <a:rPr sz="1800" spc="0" dirty="0">
                          <a:latin typeface="Arial"/>
                          <a:cs typeface="Arial"/>
                        </a:rPr>
                        <a:t>s</a:t>
                      </a:r>
                      <a:r>
                        <a:rPr sz="1800" spc="-5" dirty="0">
                          <a:latin typeface="Arial"/>
                          <a:cs typeface="Arial"/>
                        </a:rPr>
                        <a:t>o</a:t>
                      </a:r>
                      <a:r>
                        <a:rPr sz="1800" spc="0" dirty="0">
                          <a:latin typeface="Arial"/>
                          <a:cs typeface="Arial"/>
                        </a:rPr>
                        <a:t>n</a:t>
                      </a:r>
                      <a:endParaRPr sz="1800" dirty="0">
                        <a:latin typeface="Arial"/>
                        <a:cs typeface="Arial"/>
                      </a:endParaRPr>
                    </a:p>
                    <a:p>
                      <a:pPr marL="276225" marR="147955" indent="-181610">
                        <a:lnSpc>
                          <a:spcPct val="100000"/>
                        </a:lnSpc>
                        <a:spcBef>
                          <a:spcPts val="15"/>
                        </a:spcBef>
                        <a:buFont typeface="Calibri"/>
                        <a:buChar char="●"/>
                        <a:tabLst>
                          <a:tab pos="276225" algn="l"/>
                        </a:tabLst>
                      </a:pPr>
                      <a:r>
                        <a:rPr sz="1800" spc="-5" dirty="0">
                          <a:latin typeface="Arial"/>
                          <a:cs typeface="Arial"/>
                        </a:rPr>
                        <a:t>o</a:t>
                      </a:r>
                      <a:r>
                        <a:rPr sz="1800" spc="0" dirty="0">
                          <a:latin typeface="Arial"/>
                          <a:cs typeface="Arial"/>
                        </a:rPr>
                        <a:t>t</a:t>
                      </a:r>
                      <a:r>
                        <a:rPr sz="1800" spc="-5" dirty="0">
                          <a:latin typeface="Arial"/>
                          <a:cs typeface="Arial"/>
                        </a:rPr>
                        <a:t>he</a:t>
                      </a:r>
                      <a:r>
                        <a:rPr sz="1800" spc="0" dirty="0">
                          <a:latin typeface="Arial"/>
                          <a:cs typeface="Arial"/>
                        </a:rPr>
                        <a:t>r le</a:t>
                      </a:r>
                      <a:r>
                        <a:rPr sz="1800" spc="-5" dirty="0">
                          <a:latin typeface="Arial"/>
                          <a:cs typeface="Arial"/>
                        </a:rPr>
                        <a:t>arn</a:t>
                      </a:r>
                      <a:r>
                        <a:rPr sz="1800" spc="0" dirty="0">
                          <a:latin typeface="Arial"/>
                          <a:cs typeface="Arial"/>
                        </a:rPr>
                        <a:t>ing m</a:t>
                      </a:r>
                      <a:r>
                        <a:rPr sz="1800" spc="-15" dirty="0">
                          <a:latin typeface="Arial"/>
                          <a:cs typeface="Arial"/>
                        </a:rPr>
                        <a:t>a</a:t>
                      </a:r>
                      <a:r>
                        <a:rPr sz="1800" spc="0" dirty="0">
                          <a:latin typeface="Arial"/>
                          <a:cs typeface="Arial"/>
                        </a:rPr>
                        <a:t>t</a:t>
                      </a:r>
                      <a:r>
                        <a:rPr sz="1800" spc="-5" dirty="0">
                          <a:latin typeface="Arial"/>
                          <a:cs typeface="Arial"/>
                        </a:rPr>
                        <a:t>er</a:t>
                      </a:r>
                      <a:r>
                        <a:rPr sz="1800" spc="0" dirty="0">
                          <a:latin typeface="Arial"/>
                          <a:cs typeface="Arial"/>
                        </a:rPr>
                        <a:t>ials</a:t>
                      </a:r>
                      <a:r>
                        <a:rPr sz="1800" spc="-5" dirty="0">
                          <a:latin typeface="Arial"/>
                          <a:cs typeface="Arial"/>
                        </a:rPr>
                        <a:t> </a:t>
                      </a:r>
                      <a:r>
                        <a:rPr sz="1800" spc="0" dirty="0">
                          <a:latin typeface="Arial"/>
                          <a:cs typeface="Arial"/>
                        </a:rPr>
                        <a:t>in </a:t>
                      </a:r>
                      <a:r>
                        <a:rPr sz="1800" spc="-5" dirty="0">
                          <a:latin typeface="Arial"/>
                          <a:cs typeface="Arial"/>
                        </a:rPr>
                        <a:t>pr</a:t>
                      </a:r>
                      <a:r>
                        <a:rPr sz="1800" spc="0" dirty="0">
                          <a:latin typeface="Arial"/>
                          <a:cs typeface="Arial"/>
                        </a:rPr>
                        <a:t>i</a:t>
                      </a:r>
                      <a:r>
                        <a:rPr sz="1800" spc="-15" dirty="0">
                          <a:latin typeface="Arial"/>
                          <a:cs typeface="Arial"/>
                        </a:rPr>
                        <a:t>n</a:t>
                      </a:r>
                      <a:r>
                        <a:rPr sz="1800" spc="0" dirty="0">
                          <a:latin typeface="Arial"/>
                          <a:cs typeface="Arial"/>
                        </a:rPr>
                        <a:t>t</a:t>
                      </a:r>
                      <a:r>
                        <a:rPr sz="1800" spc="5" dirty="0">
                          <a:latin typeface="Arial"/>
                          <a:cs typeface="Arial"/>
                        </a:rPr>
                        <a:t> </a:t>
                      </a:r>
                      <a:r>
                        <a:rPr sz="1800" spc="0" dirty="0">
                          <a:latin typeface="Arial"/>
                          <a:cs typeface="Arial"/>
                        </a:rPr>
                        <a:t>/ </a:t>
                      </a:r>
                      <a:r>
                        <a:rPr sz="1800" spc="-5" dirty="0">
                          <a:latin typeface="Arial"/>
                          <a:cs typeface="Arial"/>
                        </a:rPr>
                        <a:t>d</a:t>
                      </a:r>
                      <a:r>
                        <a:rPr sz="1800" spc="0" dirty="0">
                          <a:latin typeface="Arial"/>
                          <a:cs typeface="Arial"/>
                        </a:rPr>
                        <a:t>igit</a:t>
                      </a:r>
                      <a:r>
                        <a:rPr sz="1800" spc="-5" dirty="0">
                          <a:latin typeface="Arial"/>
                          <a:cs typeface="Arial"/>
                        </a:rPr>
                        <a:t>a</a:t>
                      </a:r>
                      <a:r>
                        <a:rPr sz="1800" spc="0" dirty="0">
                          <a:latin typeface="Arial"/>
                          <a:cs typeface="Arial"/>
                        </a:rPr>
                        <a:t>l</a:t>
                      </a:r>
                      <a:r>
                        <a:rPr sz="1800" spc="-5" dirty="0">
                          <a:latin typeface="Arial"/>
                          <a:cs typeface="Arial"/>
                        </a:rPr>
                        <a:t> </a:t>
                      </a:r>
                      <a:r>
                        <a:rPr sz="1800" spc="0" dirty="0">
                          <a:latin typeface="Arial"/>
                          <a:cs typeface="Arial"/>
                        </a:rPr>
                        <a:t>f</a:t>
                      </a:r>
                      <a:r>
                        <a:rPr sz="1800" spc="-5" dirty="0">
                          <a:latin typeface="Arial"/>
                          <a:cs typeface="Arial"/>
                        </a:rPr>
                        <a:t>or</a:t>
                      </a:r>
                      <a:r>
                        <a:rPr sz="1800" spc="0" dirty="0">
                          <a:latin typeface="Arial"/>
                          <a:cs typeface="Arial"/>
                        </a:rPr>
                        <a:t>mat</a:t>
                      </a:r>
                      <a:r>
                        <a:rPr sz="1800" spc="-5" dirty="0">
                          <a:latin typeface="Arial"/>
                          <a:cs typeface="Arial"/>
                        </a:rPr>
                        <a:t> (p</a:t>
                      </a:r>
                      <a:r>
                        <a:rPr sz="1800" spc="0" dirty="0">
                          <a:latin typeface="Arial"/>
                          <a:cs typeface="Arial"/>
                        </a:rPr>
                        <a:t>le</a:t>
                      </a:r>
                      <a:r>
                        <a:rPr sz="1800" spc="-5" dirty="0">
                          <a:latin typeface="Arial"/>
                          <a:cs typeface="Arial"/>
                        </a:rPr>
                        <a:t>a</a:t>
                      </a:r>
                      <a:r>
                        <a:rPr sz="1800" spc="0" dirty="0">
                          <a:latin typeface="Arial"/>
                          <a:cs typeface="Arial"/>
                        </a:rPr>
                        <a:t>se</a:t>
                      </a:r>
                      <a:r>
                        <a:rPr sz="1800" spc="-15" dirty="0">
                          <a:latin typeface="Arial"/>
                          <a:cs typeface="Arial"/>
                        </a:rPr>
                        <a:t> </a:t>
                      </a:r>
                      <a:r>
                        <a:rPr sz="1800" spc="0" dirty="0">
                          <a:latin typeface="Arial"/>
                          <a:cs typeface="Arial"/>
                        </a:rPr>
                        <a:t>s</a:t>
                      </a:r>
                      <a:r>
                        <a:rPr sz="1800" spc="-5" dirty="0">
                          <a:latin typeface="Arial"/>
                          <a:cs typeface="Arial"/>
                        </a:rPr>
                        <a:t>p</a:t>
                      </a:r>
                      <a:r>
                        <a:rPr sz="1800" spc="-20" dirty="0">
                          <a:latin typeface="Arial"/>
                          <a:cs typeface="Arial"/>
                        </a:rPr>
                        <a:t>e</a:t>
                      </a:r>
                      <a:r>
                        <a:rPr sz="1800" spc="0" dirty="0">
                          <a:latin typeface="Arial"/>
                          <a:cs typeface="Arial"/>
                        </a:rPr>
                        <a:t>ci</a:t>
                      </a:r>
                      <a:r>
                        <a:rPr sz="1800" spc="-10" dirty="0">
                          <a:latin typeface="Arial"/>
                          <a:cs typeface="Arial"/>
                        </a:rPr>
                        <a:t>f</a:t>
                      </a:r>
                      <a:r>
                        <a:rPr sz="1800" spc="0" dirty="0">
                          <a:latin typeface="Arial"/>
                          <a:cs typeface="Arial"/>
                        </a:rPr>
                        <a:t>y</a:t>
                      </a:r>
                      <a:r>
                        <a:rPr sz="1800" spc="-5" dirty="0">
                          <a:latin typeface="Arial"/>
                          <a:cs typeface="Arial"/>
                        </a:rPr>
                        <a:t> an</a:t>
                      </a:r>
                      <a:r>
                        <a:rPr sz="1800" spc="0" dirty="0">
                          <a:latin typeface="Arial"/>
                          <a:cs typeface="Arial"/>
                        </a:rPr>
                        <a:t>d </a:t>
                      </a:r>
                      <a:r>
                        <a:rPr sz="1800" spc="-5" dirty="0">
                          <a:latin typeface="Arial"/>
                          <a:cs typeface="Arial"/>
                        </a:rPr>
                        <a:t>pro</a:t>
                      </a:r>
                      <a:r>
                        <a:rPr sz="1800" spc="0" dirty="0">
                          <a:latin typeface="Arial"/>
                          <a:cs typeface="Arial"/>
                        </a:rPr>
                        <a:t>vide </a:t>
                      </a:r>
                      <a:r>
                        <a:rPr sz="1800" spc="-5" dirty="0">
                          <a:latin typeface="Arial"/>
                          <a:cs typeface="Arial"/>
                        </a:rPr>
                        <a:t>anno</a:t>
                      </a:r>
                      <a:r>
                        <a:rPr sz="1800" spc="0" dirty="0">
                          <a:latin typeface="Arial"/>
                          <a:cs typeface="Arial"/>
                        </a:rPr>
                        <a:t>t</a:t>
                      </a:r>
                      <a:r>
                        <a:rPr sz="1800" spc="-5" dirty="0">
                          <a:latin typeface="Arial"/>
                          <a:cs typeface="Arial"/>
                        </a:rPr>
                        <a:t>a</a:t>
                      </a:r>
                      <a:r>
                        <a:rPr sz="1800" spc="-10" dirty="0">
                          <a:latin typeface="Arial"/>
                          <a:cs typeface="Arial"/>
                        </a:rPr>
                        <a:t>t</a:t>
                      </a:r>
                      <a:r>
                        <a:rPr sz="1800" spc="0" dirty="0">
                          <a:latin typeface="Arial"/>
                          <a:cs typeface="Arial"/>
                        </a:rPr>
                        <a:t>io</a:t>
                      </a:r>
                      <a:r>
                        <a:rPr sz="1800" spc="-5" dirty="0">
                          <a:latin typeface="Arial"/>
                          <a:cs typeface="Arial"/>
                        </a:rPr>
                        <a:t>n</a:t>
                      </a:r>
                      <a:r>
                        <a:rPr sz="1800" spc="0" dirty="0">
                          <a:latin typeface="Arial"/>
                          <a:cs typeface="Arial"/>
                        </a:rPr>
                        <a:t>s)</a:t>
                      </a:r>
                      <a:endParaRPr sz="1800" dirty="0">
                        <a:latin typeface="Arial"/>
                        <a:cs typeface="Arial"/>
                      </a:endParaRPr>
                    </a:p>
                    <a:p>
                      <a:pPr marL="64769" marR="65405">
                        <a:lnSpc>
                          <a:spcPct val="100000"/>
                        </a:lnSpc>
                        <a:spcBef>
                          <a:spcPts val="5"/>
                        </a:spcBef>
                      </a:pPr>
                      <a:r>
                        <a:rPr sz="1800" spc="-5" dirty="0">
                          <a:latin typeface="Arial"/>
                          <a:cs typeface="Arial"/>
                        </a:rPr>
                        <a:t>w</a:t>
                      </a:r>
                      <a:r>
                        <a:rPr sz="1800" spc="0" dirty="0">
                          <a:latin typeface="Arial"/>
                          <a:cs typeface="Arial"/>
                        </a:rPr>
                        <a:t>ith</a:t>
                      </a:r>
                      <a:r>
                        <a:rPr sz="1800" spc="-10" dirty="0">
                          <a:latin typeface="Arial"/>
                          <a:cs typeface="Arial"/>
                        </a:rPr>
                        <a:t> </a:t>
                      </a:r>
                      <a:r>
                        <a:rPr sz="1800" b="1" spc="0" dirty="0">
                          <a:latin typeface="Arial"/>
                          <a:cs typeface="Arial"/>
                        </a:rPr>
                        <a:t>mi</a:t>
                      </a:r>
                      <a:r>
                        <a:rPr sz="1800" b="1" spc="-15" dirty="0">
                          <a:latin typeface="Arial"/>
                          <a:cs typeface="Arial"/>
                        </a:rPr>
                        <a:t>n</a:t>
                      </a:r>
                      <a:r>
                        <a:rPr sz="1800" b="1" spc="0" dirty="0">
                          <a:latin typeface="Arial"/>
                          <a:cs typeface="Arial"/>
                        </a:rPr>
                        <a:t>u</a:t>
                      </a:r>
                      <a:r>
                        <a:rPr sz="1800" b="1" spc="-5" dirty="0">
                          <a:latin typeface="Arial"/>
                          <a:cs typeface="Arial"/>
                        </a:rPr>
                        <a:t>te</a:t>
                      </a:r>
                      <a:r>
                        <a:rPr sz="1800" b="1" spc="0" dirty="0">
                          <a:latin typeface="Arial"/>
                          <a:cs typeface="Arial"/>
                        </a:rPr>
                        <a:t>s of </a:t>
                      </a:r>
                      <a:r>
                        <a:rPr sz="1800" b="1" spc="-5" dirty="0">
                          <a:latin typeface="Arial"/>
                          <a:cs typeface="Arial"/>
                        </a:rPr>
                        <a:t>f</a:t>
                      </a:r>
                      <a:r>
                        <a:rPr sz="1800" b="1" spc="0" dirty="0">
                          <a:latin typeface="Arial"/>
                          <a:cs typeface="Arial"/>
                        </a:rPr>
                        <a:t>o</a:t>
                      </a:r>
                      <a:r>
                        <a:rPr sz="1800" b="1" spc="-15" dirty="0">
                          <a:latin typeface="Arial"/>
                          <a:cs typeface="Arial"/>
                        </a:rPr>
                        <a:t>c</a:t>
                      </a:r>
                      <a:r>
                        <a:rPr sz="1800" b="1" spc="0" dirty="0">
                          <a:latin typeface="Arial"/>
                          <a:cs typeface="Arial"/>
                        </a:rPr>
                        <a:t>us g</a:t>
                      </a:r>
                      <a:r>
                        <a:rPr sz="1800" b="1" spc="-15" dirty="0">
                          <a:latin typeface="Arial"/>
                          <a:cs typeface="Arial"/>
                        </a:rPr>
                        <a:t>r</a:t>
                      </a:r>
                      <a:r>
                        <a:rPr sz="1800" b="1" spc="0" dirty="0">
                          <a:latin typeface="Arial"/>
                          <a:cs typeface="Arial"/>
                        </a:rPr>
                        <a:t>oup di</a:t>
                      </a:r>
                      <a:r>
                        <a:rPr sz="1800" b="1" spc="-5" dirty="0">
                          <a:latin typeface="Arial"/>
                          <a:cs typeface="Arial"/>
                        </a:rPr>
                        <a:t>sc</a:t>
                      </a:r>
                      <a:r>
                        <a:rPr sz="1800" b="1" spc="0" dirty="0">
                          <a:latin typeface="Arial"/>
                          <a:cs typeface="Arial"/>
                        </a:rPr>
                        <a:t>u</a:t>
                      </a:r>
                      <a:r>
                        <a:rPr sz="1800" b="1" spc="-5" dirty="0">
                          <a:latin typeface="Arial"/>
                          <a:cs typeface="Arial"/>
                        </a:rPr>
                        <a:t>ss</a:t>
                      </a:r>
                      <a:r>
                        <a:rPr sz="1800" b="1" spc="0" dirty="0">
                          <a:latin typeface="Arial"/>
                          <a:cs typeface="Arial"/>
                        </a:rPr>
                        <a:t>i</a:t>
                      </a:r>
                      <a:r>
                        <a:rPr sz="1800" b="1" spc="-15" dirty="0">
                          <a:latin typeface="Arial"/>
                          <a:cs typeface="Arial"/>
                        </a:rPr>
                        <a:t>o</a:t>
                      </a:r>
                      <a:r>
                        <a:rPr sz="1800" b="1" spc="0" dirty="0">
                          <a:latin typeface="Arial"/>
                          <a:cs typeface="Arial"/>
                        </a:rPr>
                        <a:t>n</a:t>
                      </a:r>
                      <a:r>
                        <a:rPr sz="1800" b="1" spc="5" dirty="0">
                          <a:latin typeface="Arial"/>
                          <a:cs typeface="Arial"/>
                        </a:rPr>
                        <a:t> </a:t>
                      </a:r>
                      <a:r>
                        <a:rPr sz="1800" b="1" spc="-5" dirty="0">
                          <a:latin typeface="Arial"/>
                          <a:cs typeface="Arial"/>
                        </a:rPr>
                        <a:t>(</a:t>
                      </a:r>
                      <a:r>
                        <a:rPr sz="1800" b="1" spc="0" dirty="0">
                          <a:latin typeface="Arial"/>
                          <a:cs typeface="Arial"/>
                        </a:rPr>
                        <a:t>FG</a:t>
                      </a:r>
                      <a:r>
                        <a:rPr sz="1800" b="1" spc="-10" dirty="0">
                          <a:latin typeface="Arial"/>
                          <a:cs typeface="Arial"/>
                        </a:rPr>
                        <a:t>D</a:t>
                      </a:r>
                      <a:r>
                        <a:rPr sz="1800" b="1" spc="0" dirty="0">
                          <a:latin typeface="Arial"/>
                          <a:cs typeface="Arial"/>
                        </a:rPr>
                        <a:t>)</a:t>
                      </a:r>
                      <a:r>
                        <a:rPr sz="1800" b="1" spc="-15" dirty="0">
                          <a:latin typeface="Arial"/>
                          <a:cs typeface="Arial"/>
                        </a:rPr>
                        <a:t> </a:t>
                      </a:r>
                      <a:r>
                        <a:rPr sz="1800" b="1" spc="0" dirty="0">
                          <a:latin typeface="Arial"/>
                          <a:cs typeface="Arial"/>
                        </a:rPr>
                        <a:t>wi</a:t>
                      </a:r>
                      <a:r>
                        <a:rPr sz="1800" b="1" spc="-5" dirty="0">
                          <a:latin typeface="Arial"/>
                          <a:cs typeface="Arial"/>
                        </a:rPr>
                        <a:t>t</a:t>
                      </a:r>
                      <a:r>
                        <a:rPr sz="1800" b="1" spc="0" dirty="0">
                          <a:latin typeface="Arial"/>
                          <a:cs typeface="Arial"/>
                        </a:rPr>
                        <a:t>h</a:t>
                      </a:r>
                      <a:r>
                        <a:rPr sz="1800" b="1" spc="-10" dirty="0">
                          <a:latin typeface="Arial"/>
                          <a:cs typeface="Arial"/>
                        </a:rPr>
                        <a:t> </a:t>
                      </a:r>
                      <a:r>
                        <a:rPr sz="1800" b="1" spc="-5" dirty="0">
                          <a:latin typeface="Arial"/>
                          <a:cs typeface="Arial"/>
                        </a:rPr>
                        <a:t>fe</a:t>
                      </a:r>
                      <a:r>
                        <a:rPr sz="1800" b="1" spc="0" dirty="0">
                          <a:latin typeface="Arial"/>
                          <a:cs typeface="Arial"/>
                        </a:rPr>
                        <a:t>l</a:t>
                      </a:r>
                      <a:r>
                        <a:rPr sz="1800" b="1" spc="-10" dirty="0">
                          <a:latin typeface="Arial"/>
                          <a:cs typeface="Arial"/>
                        </a:rPr>
                        <a:t>l</a:t>
                      </a:r>
                      <a:r>
                        <a:rPr sz="1800" b="1" spc="0" dirty="0">
                          <a:latin typeface="Arial"/>
                          <a:cs typeface="Arial"/>
                        </a:rPr>
                        <a:t>ow m</a:t>
                      </a:r>
                      <a:r>
                        <a:rPr sz="1800" b="1" spc="-5" dirty="0">
                          <a:latin typeface="Arial"/>
                          <a:cs typeface="Arial"/>
                        </a:rPr>
                        <a:t>e</a:t>
                      </a:r>
                      <a:r>
                        <a:rPr sz="1800" b="1" spc="0" dirty="0">
                          <a:latin typeface="Arial"/>
                          <a:cs typeface="Arial"/>
                        </a:rPr>
                        <a:t>n</a:t>
                      </a:r>
                      <a:r>
                        <a:rPr sz="1800" b="1" spc="-5" dirty="0">
                          <a:latin typeface="Arial"/>
                          <a:cs typeface="Arial"/>
                        </a:rPr>
                        <a:t>t</a:t>
                      </a:r>
                      <a:r>
                        <a:rPr sz="1800" b="1" spc="0" dirty="0">
                          <a:latin typeface="Arial"/>
                          <a:cs typeface="Arial"/>
                        </a:rPr>
                        <a:t>ors </a:t>
                      </a:r>
                      <a:r>
                        <a:rPr sz="1800" spc="-5" dirty="0">
                          <a:latin typeface="Arial"/>
                          <a:cs typeface="Arial"/>
                        </a:rPr>
                        <a:t>o</a:t>
                      </a:r>
                      <a:r>
                        <a:rPr sz="1800" spc="0" dirty="0">
                          <a:latin typeface="Arial"/>
                          <a:cs typeface="Arial"/>
                        </a:rPr>
                        <a:t>r</a:t>
                      </a:r>
                      <a:r>
                        <a:rPr sz="1800" spc="-10" dirty="0">
                          <a:latin typeface="Arial"/>
                          <a:cs typeface="Arial"/>
                        </a:rPr>
                        <a:t> </a:t>
                      </a:r>
                      <a:r>
                        <a:rPr sz="1800" b="1" spc="-10" dirty="0">
                          <a:latin typeface="Arial"/>
                          <a:cs typeface="Arial"/>
                        </a:rPr>
                        <a:t>m</a:t>
                      </a:r>
                      <a:r>
                        <a:rPr sz="1800" b="1" spc="0" dirty="0">
                          <a:latin typeface="Arial"/>
                          <a:cs typeface="Arial"/>
                        </a:rPr>
                        <a:t>inut</a:t>
                      </a:r>
                      <a:r>
                        <a:rPr sz="1800" b="1" spc="-10" dirty="0">
                          <a:latin typeface="Arial"/>
                          <a:cs typeface="Arial"/>
                        </a:rPr>
                        <a:t>e</a:t>
                      </a:r>
                      <a:r>
                        <a:rPr sz="1800" b="1" spc="0" dirty="0">
                          <a:latin typeface="Arial"/>
                          <a:cs typeface="Arial"/>
                        </a:rPr>
                        <a:t>s</a:t>
                      </a:r>
                      <a:r>
                        <a:rPr sz="1800" b="1" spc="-10" dirty="0">
                          <a:latin typeface="Arial"/>
                          <a:cs typeface="Arial"/>
                        </a:rPr>
                        <a:t> </a:t>
                      </a:r>
                      <a:r>
                        <a:rPr sz="1800" b="1" spc="0" dirty="0">
                          <a:latin typeface="Arial"/>
                          <a:cs typeface="Arial"/>
                        </a:rPr>
                        <a:t>of </a:t>
                      </a:r>
                      <a:r>
                        <a:rPr sz="1800" b="1" spc="-5" dirty="0">
                          <a:latin typeface="Arial"/>
                          <a:cs typeface="Arial"/>
                        </a:rPr>
                        <a:t>c</a:t>
                      </a:r>
                      <a:r>
                        <a:rPr sz="1800" b="1" spc="0" dirty="0">
                          <a:latin typeface="Arial"/>
                          <a:cs typeface="Arial"/>
                        </a:rPr>
                        <a:t>oa</a:t>
                      </a:r>
                      <a:r>
                        <a:rPr sz="1800" b="1" spc="-10" dirty="0">
                          <a:latin typeface="Arial"/>
                          <a:cs typeface="Arial"/>
                        </a:rPr>
                        <a:t>c</a:t>
                      </a:r>
                      <a:r>
                        <a:rPr sz="1800" b="1" spc="-15" dirty="0">
                          <a:latin typeface="Arial"/>
                          <a:cs typeface="Arial"/>
                        </a:rPr>
                        <a:t>h</a:t>
                      </a:r>
                      <a:r>
                        <a:rPr sz="1800" b="1" spc="0" dirty="0">
                          <a:latin typeface="Arial"/>
                          <a:cs typeface="Arial"/>
                        </a:rPr>
                        <a:t>ing</a:t>
                      </a:r>
                      <a:r>
                        <a:rPr sz="1800" b="1" spc="-10" dirty="0">
                          <a:latin typeface="Arial"/>
                          <a:cs typeface="Arial"/>
                        </a:rPr>
                        <a:t> </a:t>
                      </a:r>
                      <a:r>
                        <a:rPr sz="1800" b="1" spc="-5" dirty="0">
                          <a:latin typeface="Arial"/>
                          <a:cs typeface="Arial"/>
                        </a:rPr>
                        <a:t>a</a:t>
                      </a:r>
                      <a:r>
                        <a:rPr sz="1800" b="1" spc="0" dirty="0">
                          <a:latin typeface="Arial"/>
                          <a:cs typeface="Arial"/>
                        </a:rPr>
                        <a:t>nd m</a:t>
                      </a:r>
                      <a:r>
                        <a:rPr sz="1800" b="1" spc="-5" dirty="0">
                          <a:latin typeface="Arial"/>
                          <a:cs typeface="Arial"/>
                        </a:rPr>
                        <a:t>e</a:t>
                      </a:r>
                      <a:r>
                        <a:rPr sz="1800" b="1" spc="0" dirty="0">
                          <a:latin typeface="Arial"/>
                          <a:cs typeface="Arial"/>
                        </a:rPr>
                        <a:t>n</a:t>
                      </a:r>
                      <a:r>
                        <a:rPr sz="1800" b="1" spc="-5" dirty="0">
                          <a:latin typeface="Arial"/>
                          <a:cs typeface="Arial"/>
                        </a:rPr>
                        <a:t>t</a:t>
                      </a:r>
                      <a:r>
                        <a:rPr sz="1800" b="1" spc="0" dirty="0">
                          <a:latin typeface="Arial"/>
                          <a:cs typeface="Arial"/>
                        </a:rPr>
                        <a:t>o</a:t>
                      </a:r>
                      <a:r>
                        <a:rPr sz="1800" b="1" spc="-15" dirty="0">
                          <a:latin typeface="Arial"/>
                          <a:cs typeface="Arial"/>
                        </a:rPr>
                        <a:t>r</a:t>
                      </a:r>
                      <a:r>
                        <a:rPr sz="1800" b="1" spc="0" dirty="0">
                          <a:latin typeface="Arial"/>
                          <a:cs typeface="Arial"/>
                        </a:rPr>
                        <a:t>ing</a:t>
                      </a:r>
                      <a:r>
                        <a:rPr sz="1800" b="1" spc="-10" dirty="0">
                          <a:latin typeface="Arial"/>
                          <a:cs typeface="Arial"/>
                        </a:rPr>
                        <a:t> </a:t>
                      </a:r>
                      <a:r>
                        <a:rPr sz="1800" b="1" spc="-5" dirty="0">
                          <a:latin typeface="Arial"/>
                          <a:cs typeface="Arial"/>
                        </a:rPr>
                        <a:t>sess</a:t>
                      </a:r>
                      <a:r>
                        <a:rPr sz="1800" b="1" spc="0" dirty="0">
                          <a:latin typeface="Arial"/>
                          <a:cs typeface="Arial"/>
                        </a:rPr>
                        <a:t>ion</a:t>
                      </a:r>
                      <a:r>
                        <a:rPr sz="1800" b="1" spc="-10" dirty="0">
                          <a:latin typeface="Arial"/>
                          <a:cs typeface="Arial"/>
                        </a:rPr>
                        <a:t> </a:t>
                      </a:r>
                      <a:r>
                        <a:rPr sz="1800" b="1" spc="0" dirty="0">
                          <a:latin typeface="Arial"/>
                          <a:cs typeface="Arial"/>
                        </a:rPr>
                        <a:t>wi</a:t>
                      </a:r>
                      <a:r>
                        <a:rPr sz="1800" b="1" spc="-5" dirty="0">
                          <a:latin typeface="Arial"/>
                          <a:cs typeface="Arial"/>
                        </a:rPr>
                        <a:t>t</a:t>
                      </a:r>
                      <a:r>
                        <a:rPr sz="1800" b="1" spc="0" dirty="0">
                          <a:latin typeface="Arial"/>
                          <a:cs typeface="Arial"/>
                        </a:rPr>
                        <a:t>h</a:t>
                      </a:r>
                      <a:r>
                        <a:rPr sz="1800" b="1" spc="-10" dirty="0">
                          <a:latin typeface="Arial"/>
                          <a:cs typeface="Arial"/>
                        </a:rPr>
                        <a:t> </a:t>
                      </a:r>
                      <a:r>
                        <a:rPr sz="1800" b="1" spc="-5" dirty="0">
                          <a:latin typeface="Arial"/>
                          <a:cs typeface="Arial"/>
                        </a:rPr>
                        <a:t>teac</a:t>
                      </a:r>
                      <a:r>
                        <a:rPr sz="1800" b="1" spc="0" dirty="0">
                          <a:latin typeface="Arial"/>
                          <a:cs typeface="Arial"/>
                        </a:rPr>
                        <a:t>he</a:t>
                      </a:r>
                      <a:r>
                        <a:rPr sz="1800" b="1" spc="-20" dirty="0">
                          <a:latin typeface="Arial"/>
                          <a:cs typeface="Arial"/>
                        </a:rPr>
                        <a:t>r</a:t>
                      </a:r>
                      <a:r>
                        <a:rPr sz="1800" b="1" spc="0" dirty="0">
                          <a:latin typeface="Arial"/>
                          <a:cs typeface="Arial"/>
                        </a:rPr>
                        <a:t>s</a:t>
                      </a:r>
                      <a:r>
                        <a:rPr sz="1800" b="1" spc="10" dirty="0">
                          <a:latin typeface="Arial"/>
                          <a:cs typeface="Arial"/>
                        </a:rPr>
                        <a:t> </a:t>
                      </a:r>
                      <a:r>
                        <a:rPr sz="1800" spc="0" dirty="0">
                          <a:latin typeface="Arial"/>
                          <a:cs typeface="Arial"/>
                        </a:rPr>
                        <a:t>t</a:t>
                      </a:r>
                      <a:r>
                        <a:rPr sz="1800" spc="-5" dirty="0">
                          <a:latin typeface="Arial"/>
                          <a:cs typeface="Arial"/>
                        </a:rPr>
                        <a:t>ha</a:t>
                      </a:r>
                      <a:r>
                        <a:rPr sz="1800" spc="0" dirty="0">
                          <a:latin typeface="Arial"/>
                          <a:cs typeface="Arial"/>
                        </a:rPr>
                        <a:t>t </a:t>
                      </a:r>
                      <a:r>
                        <a:rPr sz="1800" spc="-5" dirty="0">
                          <a:latin typeface="Arial"/>
                          <a:cs typeface="Arial"/>
                        </a:rPr>
                        <a:t>de</a:t>
                      </a:r>
                      <a:r>
                        <a:rPr sz="1800" spc="0" dirty="0">
                          <a:latin typeface="Arial"/>
                          <a:cs typeface="Arial"/>
                        </a:rPr>
                        <a:t>t</a:t>
                      </a:r>
                      <a:r>
                        <a:rPr sz="1800" spc="-5" dirty="0">
                          <a:latin typeface="Arial"/>
                          <a:cs typeface="Arial"/>
                        </a:rPr>
                        <a:t>a</a:t>
                      </a:r>
                      <a:r>
                        <a:rPr sz="1800" spc="0" dirty="0">
                          <a:latin typeface="Arial"/>
                          <a:cs typeface="Arial"/>
                        </a:rPr>
                        <a:t>ils</a:t>
                      </a:r>
                      <a:r>
                        <a:rPr sz="1800" spc="-5" dirty="0">
                          <a:latin typeface="Arial"/>
                          <a:cs typeface="Arial"/>
                        </a:rPr>
                        <a:t> </a:t>
                      </a:r>
                      <a:r>
                        <a:rPr sz="1800" spc="0" dirty="0">
                          <a:latin typeface="Arial"/>
                          <a:cs typeface="Arial"/>
                        </a:rPr>
                        <a:t>s</a:t>
                      </a:r>
                      <a:r>
                        <a:rPr sz="1800" spc="-5" dirty="0">
                          <a:latin typeface="Arial"/>
                          <a:cs typeface="Arial"/>
                        </a:rPr>
                        <a:t>uppor</a:t>
                      </a:r>
                      <a:r>
                        <a:rPr sz="1800" spc="0" dirty="0">
                          <a:latin typeface="Arial"/>
                          <a:cs typeface="Arial"/>
                        </a:rPr>
                        <a:t>t</a:t>
                      </a:r>
                      <a:r>
                        <a:rPr sz="1800" spc="-5" dirty="0">
                          <a:latin typeface="Arial"/>
                          <a:cs typeface="Arial"/>
                        </a:rPr>
                        <a:t> g</a:t>
                      </a:r>
                      <a:r>
                        <a:rPr sz="1800" spc="-15" dirty="0">
                          <a:latin typeface="Arial"/>
                          <a:cs typeface="Arial"/>
                        </a:rPr>
                        <a:t>i</a:t>
                      </a:r>
                      <a:r>
                        <a:rPr sz="1800" spc="0" dirty="0">
                          <a:latin typeface="Arial"/>
                          <a:cs typeface="Arial"/>
                        </a:rPr>
                        <a:t>v</a:t>
                      </a:r>
                      <a:r>
                        <a:rPr sz="1800" spc="-5" dirty="0">
                          <a:latin typeface="Arial"/>
                          <a:cs typeface="Arial"/>
                        </a:rPr>
                        <a:t>e</a:t>
                      </a:r>
                      <a:r>
                        <a:rPr sz="1800" spc="0" dirty="0">
                          <a:latin typeface="Arial"/>
                          <a:cs typeface="Arial"/>
                        </a:rPr>
                        <a:t>n to</a:t>
                      </a:r>
                      <a:r>
                        <a:rPr sz="1800" spc="-15" dirty="0">
                          <a:latin typeface="Arial"/>
                          <a:cs typeface="Arial"/>
                        </a:rPr>
                        <a:t> </a:t>
                      </a:r>
                      <a:r>
                        <a:rPr sz="1800" spc="0" dirty="0">
                          <a:latin typeface="Arial"/>
                          <a:cs typeface="Arial"/>
                        </a:rPr>
                        <a:t>t</a:t>
                      </a:r>
                      <a:r>
                        <a:rPr sz="1800" spc="-5" dirty="0">
                          <a:latin typeface="Arial"/>
                          <a:cs typeface="Arial"/>
                        </a:rPr>
                        <a:t>h</a:t>
                      </a:r>
                      <a:r>
                        <a:rPr sz="1800" spc="-20" dirty="0">
                          <a:latin typeface="Arial"/>
                          <a:cs typeface="Arial"/>
                        </a:rPr>
                        <a:t>e</a:t>
                      </a:r>
                      <a:r>
                        <a:rPr sz="1800" spc="0" dirty="0">
                          <a:latin typeface="Arial"/>
                          <a:cs typeface="Arial"/>
                        </a:rPr>
                        <a:t>m</a:t>
                      </a:r>
                      <a:r>
                        <a:rPr sz="1800" spc="5" dirty="0">
                          <a:latin typeface="Arial"/>
                          <a:cs typeface="Arial"/>
                        </a:rPr>
                        <a:t> </a:t>
                      </a:r>
                      <a:r>
                        <a:rPr sz="1800" spc="0" dirty="0">
                          <a:latin typeface="Arial"/>
                          <a:cs typeface="Arial"/>
                        </a:rPr>
                        <a:t>in mot</a:t>
                      </a:r>
                      <a:r>
                        <a:rPr sz="1800" spc="-15" dirty="0">
                          <a:latin typeface="Arial"/>
                          <a:cs typeface="Arial"/>
                        </a:rPr>
                        <a:t>i</a:t>
                      </a:r>
                      <a:r>
                        <a:rPr sz="1800" spc="0" dirty="0">
                          <a:latin typeface="Arial"/>
                          <a:cs typeface="Arial"/>
                        </a:rPr>
                        <a:t>v</a:t>
                      </a:r>
                      <a:r>
                        <a:rPr sz="1800" spc="-5" dirty="0">
                          <a:latin typeface="Arial"/>
                          <a:cs typeface="Arial"/>
                        </a:rPr>
                        <a:t>a</a:t>
                      </a:r>
                      <a:r>
                        <a:rPr sz="1800" spc="0" dirty="0">
                          <a:latin typeface="Arial"/>
                          <a:cs typeface="Arial"/>
                        </a:rPr>
                        <a:t>ting</a:t>
                      </a:r>
                      <a:r>
                        <a:rPr sz="1800" spc="-15" dirty="0">
                          <a:latin typeface="Arial"/>
                          <a:cs typeface="Arial"/>
                        </a:rPr>
                        <a:t> </a:t>
                      </a:r>
                      <a:r>
                        <a:rPr sz="1800" spc="0" dirty="0">
                          <a:latin typeface="Arial"/>
                          <a:cs typeface="Arial"/>
                        </a:rPr>
                        <a:t>le</a:t>
                      </a:r>
                      <a:r>
                        <a:rPr sz="1800" spc="-5" dirty="0">
                          <a:latin typeface="Arial"/>
                          <a:cs typeface="Arial"/>
                        </a:rPr>
                        <a:t>arner</a:t>
                      </a:r>
                      <a:r>
                        <a:rPr sz="1800" spc="0" dirty="0">
                          <a:latin typeface="Arial"/>
                          <a:cs typeface="Arial"/>
                        </a:rPr>
                        <a:t>s to </a:t>
                      </a:r>
                      <a:r>
                        <a:rPr sz="1800" spc="-5" dirty="0">
                          <a:latin typeface="Arial"/>
                          <a:cs typeface="Arial"/>
                        </a:rPr>
                        <a:t>wor</a:t>
                      </a:r>
                      <a:r>
                        <a:rPr sz="1800" spc="0" dirty="0">
                          <a:latin typeface="Arial"/>
                          <a:cs typeface="Arial"/>
                        </a:rPr>
                        <a:t>k  </a:t>
                      </a:r>
                      <a:r>
                        <a:rPr sz="1800" spc="-5" dirty="0">
                          <a:latin typeface="Arial"/>
                          <a:cs typeface="Arial"/>
                        </a:rPr>
                        <a:t>produ</a:t>
                      </a:r>
                      <a:r>
                        <a:rPr sz="1800" spc="0" dirty="0">
                          <a:latin typeface="Arial"/>
                          <a:cs typeface="Arial"/>
                        </a:rPr>
                        <a:t>cti</a:t>
                      </a:r>
                      <a:r>
                        <a:rPr sz="1800" spc="5" dirty="0">
                          <a:latin typeface="Arial"/>
                          <a:cs typeface="Arial"/>
                        </a:rPr>
                        <a:t>v</a:t>
                      </a:r>
                      <a:r>
                        <a:rPr sz="1800" spc="-20" dirty="0">
                          <a:latin typeface="Arial"/>
                          <a:cs typeface="Arial"/>
                        </a:rPr>
                        <a:t>e</a:t>
                      </a:r>
                      <a:r>
                        <a:rPr sz="1800" spc="0" dirty="0">
                          <a:latin typeface="Arial"/>
                          <a:cs typeface="Arial"/>
                        </a:rPr>
                        <a:t>ly </a:t>
                      </a:r>
                      <a:r>
                        <a:rPr sz="1800" spc="-5" dirty="0">
                          <a:latin typeface="Arial"/>
                          <a:cs typeface="Arial"/>
                        </a:rPr>
                        <a:t>b</a:t>
                      </a:r>
                      <a:r>
                        <a:rPr sz="1800" spc="0" dirty="0">
                          <a:latin typeface="Arial"/>
                          <a:cs typeface="Arial"/>
                        </a:rPr>
                        <a:t>y</a:t>
                      </a:r>
                      <a:r>
                        <a:rPr sz="1800" spc="-5" dirty="0">
                          <a:latin typeface="Arial"/>
                          <a:cs typeface="Arial"/>
                        </a:rPr>
                        <a:t> a</a:t>
                      </a:r>
                      <a:r>
                        <a:rPr sz="1800" spc="-10" dirty="0">
                          <a:latin typeface="Arial"/>
                          <a:cs typeface="Arial"/>
                        </a:rPr>
                        <a:t>s</a:t>
                      </a:r>
                      <a:r>
                        <a:rPr sz="1800" spc="0" dirty="0">
                          <a:latin typeface="Arial"/>
                          <a:cs typeface="Arial"/>
                        </a:rPr>
                        <a:t>s</a:t>
                      </a:r>
                      <a:r>
                        <a:rPr sz="1800" spc="-5" dirty="0">
                          <a:latin typeface="Arial"/>
                          <a:cs typeface="Arial"/>
                        </a:rPr>
                        <a:t>u</a:t>
                      </a:r>
                      <a:r>
                        <a:rPr sz="1800" spc="-10" dirty="0">
                          <a:latin typeface="Arial"/>
                          <a:cs typeface="Arial"/>
                        </a:rPr>
                        <a:t>m</a:t>
                      </a:r>
                      <a:r>
                        <a:rPr sz="1800" spc="0" dirty="0">
                          <a:latin typeface="Arial"/>
                          <a:cs typeface="Arial"/>
                        </a:rPr>
                        <a:t>ing f</a:t>
                      </a:r>
                      <a:r>
                        <a:rPr sz="1800" spc="-5" dirty="0">
                          <a:latin typeface="Arial"/>
                          <a:cs typeface="Arial"/>
                        </a:rPr>
                        <a:t>o</a:t>
                      </a:r>
                      <a:r>
                        <a:rPr sz="1800" spc="0" dirty="0">
                          <a:latin typeface="Arial"/>
                          <a:cs typeface="Arial"/>
                        </a:rPr>
                        <a:t>r</a:t>
                      </a:r>
                      <a:r>
                        <a:rPr sz="1800" spc="-15" dirty="0">
                          <a:latin typeface="Arial"/>
                          <a:cs typeface="Arial"/>
                        </a:rPr>
                        <a:t> </a:t>
                      </a:r>
                      <a:r>
                        <a:rPr sz="1800" spc="0" dirty="0">
                          <a:latin typeface="Arial"/>
                          <a:cs typeface="Arial"/>
                        </a:rPr>
                        <a:t>t</a:t>
                      </a:r>
                      <a:r>
                        <a:rPr sz="1800" spc="-5" dirty="0">
                          <a:latin typeface="Arial"/>
                          <a:cs typeface="Arial"/>
                        </a:rPr>
                        <a:t>he</a:t>
                      </a:r>
                      <a:r>
                        <a:rPr sz="1800" spc="0" dirty="0">
                          <a:latin typeface="Arial"/>
                          <a:cs typeface="Arial"/>
                        </a:rPr>
                        <a:t>ir</a:t>
                      </a:r>
                      <a:r>
                        <a:rPr sz="1800" spc="-10" dirty="0">
                          <a:latin typeface="Arial"/>
                          <a:cs typeface="Arial"/>
                        </a:rPr>
                        <a:t> </a:t>
                      </a:r>
                      <a:r>
                        <a:rPr sz="1800" spc="-5" dirty="0">
                          <a:latin typeface="Arial"/>
                          <a:cs typeface="Arial"/>
                        </a:rPr>
                        <a:t>ow</a:t>
                      </a:r>
                      <a:r>
                        <a:rPr sz="1800" spc="0" dirty="0">
                          <a:latin typeface="Arial"/>
                          <a:cs typeface="Arial"/>
                        </a:rPr>
                        <a:t>n le</a:t>
                      </a:r>
                      <a:r>
                        <a:rPr sz="1800" spc="-5" dirty="0">
                          <a:latin typeface="Arial"/>
                          <a:cs typeface="Arial"/>
                        </a:rPr>
                        <a:t>arn</a:t>
                      </a:r>
                      <a:r>
                        <a:rPr sz="1800" spc="0" dirty="0">
                          <a:latin typeface="Arial"/>
                          <a:cs typeface="Arial"/>
                        </a:rPr>
                        <a:t>ing</a:t>
                      </a:r>
                      <a:endParaRPr sz="1800" dirty="0">
                        <a:latin typeface="Arial"/>
                        <a:cs typeface="Arial"/>
                      </a:endParaRPr>
                    </a:p>
                  </a:txBody>
                  <a:tcPr marL="0" marR="0" marT="0" marB="0">
                    <a:lnL w="7365">
                      <a:solidFill>
                        <a:srgbClr val="000000"/>
                      </a:solidFill>
                      <a:prstDash val="solid"/>
                    </a:lnL>
                    <a:lnR w="7366">
                      <a:solidFill>
                        <a:srgbClr val="000000"/>
                      </a:solidFill>
                      <a:prstDash val="soli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73660">
                        <a:lnSpc>
                          <a:spcPct val="100000"/>
                        </a:lnSpc>
                      </a:pPr>
                      <a:endParaRPr sz="2400" dirty="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64135">
                        <a:lnSpc>
                          <a:spcPct val="100000"/>
                        </a:lnSpc>
                      </a:pPr>
                      <a:r>
                        <a:rPr sz="2400" dirty="0">
                          <a:latin typeface="Arial"/>
                          <a:cs typeface="Arial"/>
                        </a:rPr>
                        <a:t>Mo</a:t>
                      </a:r>
                      <a:r>
                        <a:rPr sz="2400" spc="-5" dirty="0">
                          <a:latin typeface="Arial"/>
                          <a:cs typeface="Arial"/>
                        </a:rPr>
                        <a:t>d</a:t>
                      </a:r>
                      <a:r>
                        <a:rPr sz="2400" spc="0" dirty="0">
                          <a:latin typeface="Arial"/>
                          <a:cs typeface="Arial"/>
                        </a:rPr>
                        <a:t>e</a:t>
                      </a:r>
                      <a:r>
                        <a:rPr sz="2400" spc="-10" dirty="0">
                          <a:latin typeface="Arial"/>
                          <a:cs typeface="Arial"/>
                        </a:rPr>
                        <a:t>ll</a:t>
                      </a:r>
                      <a:r>
                        <a:rPr sz="2400" spc="0" dirty="0">
                          <a:latin typeface="Arial"/>
                          <a:cs typeface="Arial"/>
                        </a:rPr>
                        <a:t>ed a</a:t>
                      </a:r>
                      <a:r>
                        <a:rPr sz="2400" spc="-5" dirty="0">
                          <a:latin typeface="Arial"/>
                          <a:cs typeface="Arial"/>
                        </a:rPr>
                        <a:t>n</a:t>
                      </a:r>
                      <a:r>
                        <a:rPr sz="2400" spc="0" dirty="0">
                          <a:latin typeface="Arial"/>
                          <a:cs typeface="Arial"/>
                        </a:rPr>
                        <a:t>d d</a:t>
                      </a:r>
                      <a:r>
                        <a:rPr sz="2400" spc="-10" dirty="0">
                          <a:latin typeface="Arial"/>
                          <a:cs typeface="Arial"/>
                        </a:rPr>
                        <a:t>i</a:t>
                      </a:r>
                      <a:r>
                        <a:rPr sz="2400" spc="0" dirty="0">
                          <a:latin typeface="Arial"/>
                          <a:cs typeface="Arial"/>
                        </a:rPr>
                        <a:t>scuss</a:t>
                      </a:r>
                      <a:r>
                        <a:rPr sz="2400" spc="-5" dirty="0">
                          <a:latin typeface="Arial"/>
                          <a:cs typeface="Arial"/>
                        </a:rPr>
                        <a:t>e</a:t>
                      </a:r>
                      <a:r>
                        <a:rPr sz="2400" spc="0" dirty="0">
                          <a:latin typeface="Arial"/>
                          <a:cs typeface="Arial"/>
                        </a:rPr>
                        <a:t>d w</a:t>
                      </a:r>
                      <a:r>
                        <a:rPr sz="2400" spc="-10" dirty="0">
                          <a:latin typeface="Arial"/>
                          <a:cs typeface="Arial"/>
                        </a:rPr>
                        <a:t>i</a:t>
                      </a:r>
                      <a:r>
                        <a:rPr sz="2400" spc="0" dirty="0">
                          <a:latin typeface="Arial"/>
                          <a:cs typeface="Arial"/>
                        </a:rPr>
                        <a:t>th co</a:t>
                      </a:r>
                      <a:r>
                        <a:rPr sz="2400" spc="-10" dirty="0">
                          <a:latin typeface="Arial"/>
                          <a:cs typeface="Arial"/>
                        </a:rPr>
                        <a:t>ll</a:t>
                      </a:r>
                      <a:r>
                        <a:rPr sz="2400" spc="0" dirty="0">
                          <a:latin typeface="Arial"/>
                          <a:cs typeface="Arial"/>
                        </a:rPr>
                        <a:t>e</a:t>
                      </a:r>
                      <a:r>
                        <a:rPr sz="2400" spc="-5" dirty="0">
                          <a:latin typeface="Arial"/>
                          <a:cs typeface="Arial"/>
                        </a:rPr>
                        <a:t>a</a:t>
                      </a:r>
                      <a:r>
                        <a:rPr sz="2400" spc="0" dirty="0">
                          <a:latin typeface="Arial"/>
                          <a:cs typeface="Arial"/>
                        </a:rPr>
                        <a:t>g</a:t>
                      </a:r>
                      <a:r>
                        <a:rPr sz="2400" spc="-5" dirty="0">
                          <a:latin typeface="Arial"/>
                          <a:cs typeface="Arial"/>
                        </a:rPr>
                        <a:t>u</a:t>
                      </a:r>
                      <a:r>
                        <a:rPr sz="2400" spc="0" dirty="0">
                          <a:latin typeface="Arial"/>
                          <a:cs typeface="Arial"/>
                        </a:rPr>
                        <a:t>es </a:t>
                      </a:r>
                      <a:r>
                        <a:rPr sz="2400" b="1" spc="0" dirty="0">
                          <a:latin typeface="Arial"/>
                          <a:cs typeface="Arial"/>
                        </a:rPr>
                        <a:t>ef</a:t>
                      </a:r>
                      <a:r>
                        <a:rPr sz="2400" b="1" spc="5" dirty="0">
                          <a:latin typeface="Arial"/>
                          <a:cs typeface="Arial"/>
                        </a:rPr>
                        <a:t>f</a:t>
                      </a:r>
                      <a:r>
                        <a:rPr sz="2400" b="1" spc="0" dirty="0">
                          <a:latin typeface="Arial"/>
                          <a:cs typeface="Arial"/>
                        </a:rPr>
                        <a:t>e</a:t>
                      </a:r>
                      <a:r>
                        <a:rPr sz="2400" b="1" spc="-5" dirty="0">
                          <a:latin typeface="Arial"/>
                          <a:cs typeface="Arial"/>
                        </a:rPr>
                        <a:t>c</a:t>
                      </a:r>
                      <a:r>
                        <a:rPr sz="2400" b="1" spc="-10" dirty="0">
                          <a:latin typeface="Arial"/>
                          <a:cs typeface="Arial"/>
                        </a:rPr>
                        <a:t>t</a:t>
                      </a:r>
                      <a:r>
                        <a:rPr sz="2400" b="1" spc="0" dirty="0">
                          <a:latin typeface="Arial"/>
                          <a:cs typeface="Arial"/>
                        </a:rPr>
                        <a:t>ive strate</a:t>
                      </a:r>
                      <a:r>
                        <a:rPr sz="2400" b="1" spc="-15" dirty="0">
                          <a:latin typeface="Arial"/>
                          <a:cs typeface="Arial"/>
                        </a:rPr>
                        <a:t>g</a:t>
                      </a:r>
                      <a:r>
                        <a:rPr sz="2400" b="1" spc="0" dirty="0">
                          <a:latin typeface="Arial"/>
                          <a:cs typeface="Arial"/>
                        </a:rPr>
                        <a:t>ies</a:t>
                      </a:r>
                      <a:r>
                        <a:rPr sz="2400" b="1" spc="-10" dirty="0">
                          <a:latin typeface="Arial"/>
                          <a:cs typeface="Arial"/>
                        </a:rPr>
                        <a:t> </a:t>
                      </a:r>
                      <a:r>
                        <a:rPr sz="2400" b="1" spc="0" dirty="0">
                          <a:latin typeface="Arial"/>
                          <a:cs typeface="Arial"/>
                        </a:rPr>
                        <a:t>th</a:t>
                      </a:r>
                      <a:r>
                        <a:rPr sz="2400" b="1" spc="-5" dirty="0">
                          <a:latin typeface="Arial"/>
                          <a:cs typeface="Arial"/>
                        </a:rPr>
                        <a:t>a</a:t>
                      </a:r>
                      <a:r>
                        <a:rPr sz="2400" b="1" spc="0" dirty="0">
                          <a:latin typeface="Arial"/>
                          <a:cs typeface="Arial"/>
                        </a:rPr>
                        <a:t>t refle</a:t>
                      </a:r>
                      <a:r>
                        <a:rPr sz="2400" b="1" spc="-20" dirty="0">
                          <a:latin typeface="Arial"/>
                          <a:cs typeface="Arial"/>
                        </a:rPr>
                        <a:t>c</a:t>
                      </a:r>
                      <a:r>
                        <a:rPr sz="2400" b="1" spc="0" dirty="0">
                          <a:latin typeface="Arial"/>
                          <a:cs typeface="Arial"/>
                        </a:rPr>
                        <a:t>t modi</a:t>
                      </a:r>
                      <a:r>
                        <a:rPr sz="2400" b="1" spc="-10" dirty="0">
                          <a:latin typeface="Arial"/>
                          <a:cs typeface="Arial"/>
                        </a:rPr>
                        <a:t>f</a:t>
                      </a:r>
                      <a:r>
                        <a:rPr sz="2400" b="1" spc="0" dirty="0">
                          <a:latin typeface="Arial"/>
                          <a:cs typeface="Arial"/>
                        </a:rPr>
                        <a:t>ic</a:t>
                      </a:r>
                      <a:r>
                        <a:rPr sz="2400" b="1" spc="-20" dirty="0">
                          <a:latin typeface="Arial"/>
                          <a:cs typeface="Arial"/>
                        </a:rPr>
                        <a:t>a</a:t>
                      </a:r>
                      <a:r>
                        <a:rPr sz="2400" b="1" spc="0" dirty="0">
                          <a:latin typeface="Arial"/>
                          <a:cs typeface="Arial"/>
                        </a:rPr>
                        <a:t>tio</a:t>
                      </a:r>
                      <a:r>
                        <a:rPr sz="2400" b="1" spc="-10" dirty="0">
                          <a:latin typeface="Arial"/>
                          <a:cs typeface="Arial"/>
                        </a:rPr>
                        <a:t>n</a:t>
                      </a:r>
                      <a:r>
                        <a:rPr sz="2400" b="1" spc="0" dirty="0">
                          <a:latin typeface="Arial"/>
                          <a:cs typeface="Arial"/>
                        </a:rPr>
                        <a:t>s in</a:t>
                      </a:r>
                      <a:r>
                        <a:rPr sz="2400" b="1" spc="-10" dirty="0">
                          <a:latin typeface="Arial"/>
                          <a:cs typeface="Arial"/>
                        </a:rPr>
                        <a:t> </a:t>
                      </a:r>
                      <a:r>
                        <a:rPr sz="2400" b="1" spc="0" dirty="0">
                          <a:latin typeface="Arial"/>
                          <a:cs typeface="Arial"/>
                        </a:rPr>
                        <a:t>te</a:t>
                      </a:r>
                      <a:r>
                        <a:rPr sz="2400" b="1" spc="-5" dirty="0">
                          <a:latin typeface="Arial"/>
                          <a:cs typeface="Arial"/>
                        </a:rPr>
                        <a:t>a</a:t>
                      </a:r>
                      <a:r>
                        <a:rPr sz="2400" b="1" spc="0" dirty="0">
                          <a:latin typeface="Arial"/>
                          <a:cs typeface="Arial"/>
                        </a:rPr>
                        <a:t>c</a:t>
                      </a:r>
                      <a:r>
                        <a:rPr sz="2400" b="1" spc="-5" dirty="0">
                          <a:latin typeface="Arial"/>
                          <a:cs typeface="Arial"/>
                        </a:rPr>
                        <a:t>h</a:t>
                      </a:r>
                      <a:r>
                        <a:rPr sz="2400" b="1" spc="0" dirty="0">
                          <a:latin typeface="Arial"/>
                          <a:cs typeface="Arial"/>
                        </a:rPr>
                        <a:t>ing pra</a:t>
                      </a:r>
                      <a:r>
                        <a:rPr sz="2400" b="1" spc="-5" dirty="0">
                          <a:latin typeface="Arial"/>
                          <a:cs typeface="Arial"/>
                        </a:rPr>
                        <a:t>c</a:t>
                      </a:r>
                      <a:r>
                        <a:rPr sz="2400" b="1" spc="0" dirty="0">
                          <a:latin typeface="Arial"/>
                          <a:cs typeface="Arial"/>
                        </a:rPr>
                        <a:t>tic</a:t>
                      </a:r>
                      <a:r>
                        <a:rPr sz="2400" b="1" spc="-5" dirty="0">
                          <a:latin typeface="Arial"/>
                          <a:cs typeface="Arial"/>
                        </a:rPr>
                        <a:t>e</a:t>
                      </a:r>
                      <a:r>
                        <a:rPr sz="2400" b="1" spc="0" dirty="0">
                          <a:latin typeface="Arial"/>
                          <a:cs typeface="Arial"/>
                        </a:rPr>
                        <a:t>s</a:t>
                      </a:r>
                      <a:r>
                        <a:rPr sz="2400" b="1" spc="-10" dirty="0">
                          <a:latin typeface="Arial"/>
                          <a:cs typeface="Arial"/>
                        </a:rPr>
                        <a:t> </a:t>
                      </a:r>
                      <a:r>
                        <a:rPr sz="2400" b="1" spc="0" dirty="0">
                          <a:latin typeface="Arial"/>
                          <a:cs typeface="Arial"/>
                        </a:rPr>
                        <a:t>to s</a:t>
                      </a:r>
                      <a:r>
                        <a:rPr sz="2400" b="1" spc="-5" dirty="0">
                          <a:latin typeface="Arial"/>
                          <a:cs typeface="Arial"/>
                        </a:rPr>
                        <a:t>u</a:t>
                      </a:r>
                      <a:r>
                        <a:rPr sz="2400" b="1" spc="0" dirty="0">
                          <a:latin typeface="Arial"/>
                          <a:cs typeface="Arial"/>
                        </a:rPr>
                        <a:t>stain</a:t>
                      </a:r>
                      <a:r>
                        <a:rPr sz="2400" b="1" spc="-10" dirty="0">
                          <a:latin typeface="Arial"/>
                          <a:cs typeface="Arial"/>
                        </a:rPr>
                        <a:t> </a:t>
                      </a:r>
                      <a:r>
                        <a:rPr sz="2400" b="1" spc="0" dirty="0">
                          <a:latin typeface="Arial"/>
                          <a:cs typeface="Arial"/>
                        </a:rPr>
                        <a:t>le</a:t>
                      </a:r>
                      <a:r>
                        <a:rPr sz="2400" b="1" spc="-5" dirty="0">
                          <a:latin typeface="Arial"/>
                          <a:cs typeface="Arial"/>
                        </a:rPr>
                        <a:t>a</a:t>
                      </a:r>
                      <a:r>
                        <a:rPr sz="2400" b="1" spc="0" dirty="0">
                          <a:latin typeface="Arial"/>
                          <a:cs typeface="Arial"/>
                        </a:rPr>
                        <a:t>rn</a:t>
                      </a:r>
                      <a:r>
                        <a:rPr sz="2400" b="1" spc="-15" dirty="0">
                          <a:latin typeface="Arial"/>
                          <a:cs typeface="Arial"/>
                        </a:rPr>
                        <a:t>e</a:t>
                      </a:r>
                      <a:r>
                        <a:rPr sz="2400" b="1" spc="0" dirty="0">
                          <a:latin typeface="Arial"/>
                          <a:cs typeface="Arial"/>
                        </a:rPr>
                        <a:t>r mot</a:t>
                      </a:r>
                      <a:r>
                        <a:rPr sz="2400" b="1" spc="-10" dirty="0">
                          <a:latin typeface="Arial"/>
                          <a:cs typeface="Arial"/>
                        </a:rPr>
                        <a:t>i</a:t>
                      </a:r>
                      <a:r>
                        <a:rPr sz="2400" b="1" spc="0" dirty="0">
                          <a:latin typeface="Arial"/>
                          <a:cs typeface="Arial"/>
                        </a:rPr>
                        <a:t>v</a:t>
                      </a:r>
                      <a:r>
                        <a:rPr sz="2400" b="1" spc="-5" dirty="0">
                          <a:latin typeface="Arial"/>
                          <a:cs typeface="Arial"/>
                        </a:rPr>
                        <a:t>a</a:t>
                      </a:r>
                      <a:r>
                        <a:rPr sz="2400" b="1" spc="-10" dirty="0">
                          <a:latin typeface="Arial"/>
                          <a:cs typeface="Arial"/>
                        </a:rPr>
                        <a:t>t</a:t>
                      </a:r>
                      <a:r>
                        <a:rPr sz="2400" b="1" spc="0" dirty="0">
                          <a:latin typeface="Arial"/>
                          <a:cs typeface="Arial"/>
                        </a:rPr>
                        <a:t>ion</a:t>
                      </a:r>
                      <a:r>
                        <a:rPr sz="2400" b="1" spc="-10" dirty="0">
                          <a:latin typeface="Arial"/>
                          <a:cs typeface="Arial"/>
                        </a:rPr>
                        <a:t> </a:t>
                      </a:r>
                      <a:r>
                        <a:rPr sz="2400" b="1" spc="5" dirty="0">
                          <a:latin typeface="Arial"/>
                          <a:cs typeface="Arial"/>
                        </a:rPr>
                        <a:t>in </a:t>
                      </a:r>
                      <a:r>
                        <a:rPr sz="2400" b="1" spc="0" dirty="0">
                          <a:latin typeface="Arial"/>
                          <a:cs typeface="Arial"/>
                        </a:rPr>
                        <a:t>moni</a:t>
                      </a:r>
                      <a:r>
                        <a:rPr sz="2400" b="1" spc="5" dirty="0">
                          <a:latin typeface="Arial"/>
                          <a:cs typeface="Arial"/>
                        </a:rPr>
                        <a:t>t</a:t>
                      </a:r>
                      <a:r>
                        <a:rPr sz="2400" b="1" spc="-15" dirty="0">
                          <a:latin typeface="Arial"/>
                          <a:cs typeface="Arial"/>
                        </a:rPr>
                        <a:t>o</a:t>
                      </a:r>
                      <a:r>
                        <a:rPr sz="2400" b="1" spc="0" dirty="0">
                          <a:latin typeface="Arial"/>
                          <a:cs typeface="Arial"/>
                        </a:rPr>
                        <a:t>ring</a:t>
                      </a:r>
                      <a:r>
                        <a:rPr sz="2400" b="1" spc="-15" dirty="0">
                          <a:latin typeface="Arial"/>
                          <a:cs typeface="Arial"/>
                        </a:rPr>
                        <a:t> </a:t>
                      </a:r>
                      <a:r>
                        <a:rPr sz="2400" b="1" spc="-5" dirty="0">
                          <a:latin typeface="Arial"/>
                          <a:cs typeface="Arial"/>
                        </a:rPr>
                        <a:t>and </a:t>
                      </a:r>
                      <a:r>
                        <a:rPr sz="2400" b="1" spc="0" dirty="0">
                          <a:latin typeface="Arial"/>
                          <a:cs typeface="Arial"/>
                        </a:rPr>
                        <a:t>e</a:t>
                      </a:r>
                      <a:r>
                        <a:rPr sz="2400" b="1" spc="-5" dirty="0">
                          <a:latin typeface="Arial"/>
                          <a:cs typeface="Arial"/>
                        </a:rPr>
                        <a:t>v</a:t>
                      </a:r>
                      <a:r>
                        <a:rPr sz="2400" b="1" spc="0" dirty="0">
                          <a:latin typeface="Arial"/>
                          <a:cs typeface="Arial"/>
                        </a:rPr>
                        <a:t>alua</a:t>
                      </a:r>
                      <a:r>
                        <a:rPr sz="2400" b="1" spc="-10" dirty="0">
                          <a:latin typeface="Arial"/>
                          <a:cs typeface="Arial"/>
                        </a:rPr>
                        <a:t>t</a:t>
                      </a:r>
                      <a:r>
                        <a:rPr sz="2400" b="1" spc="0" dirty="0">
                          <a:latin typeface="Arial"/>
                          <a:cs typeface="Arial"/>
                        </a:rPr>
                        <a:t>ing</a:t>
                      </a:r>
                      <a:r>
                        <a:rPr sz="2400" b="1" spc="-15" dirty="0">
                          <a:latin typeface="Arial"/>
                          <a:cs typeface="Arial"/>
                        </a:rPr>
                        <a:t> </a:t>
                      </a:r>
                      <a:r>
                        <a:rPr sz="2400" b="1" spc="0" dirty="0">
                          <a:latin typeface="Arial"/>
                          <a:cs typeface="Arial"/>
                        </a:rPr>
                        <a:t>th</a:t>
                      </a:r>
                      <a:r>
                        <a:rPr sz="2400" b="1" spc="-5" dirty="0">
                          <a:latin typeface="Arial"/>
                          <a:cs typeface="Arial"/>
                        </a:rPr>
                        <a:t>e</a:t>
                      </a:r>
                      <a:r>
                        <a:rPr sz="2400" b="1" spc="0" dirty="0">
                          <a:latin typeface="Arial"/>
                          <a:cs typeface="Arial"/>
                        </a:rPr>
                        <a:t>ir own</a:t>
                      </a:r>
                      <a:r>
                        <a:rPr sz="2400" b="1" spc="-10" dirty="0">
                          <a:latin typeface="Arial"/>
                          <a:cs typeface="Arial"/>
                        </a:rPr>
                        <a:t> </a:t>
                      </a:r>
                      <a:r>
                        <a:rPr sz="2400" b="1" spc="0" dirty="0">
                          <a:latin typeface="Arial"/>
                          <a:cs typeface="Arial"/>
                        </a:rPr>
                        <a:t>le</a:t>
                      </a:r>
                      <a:r>
                        <a:rPr sz="2400" b="1" spc="-5" dirty="0">
                          <a:latin typeface="Arial"/>
                          <a:cs typeface="Arial"/>
                        </a:rPr>
                        <a:t>a</a:t>
                      </a:r>
                      <a:r>
                        <a:rPr sz="2400" b="1" spc="0" dirty="0">
                          <a:latin typeface="Arial"/>
                          <a:cs typeface="Arial"/>
                        </a:rPr>
                        <a:t>r</a:t>
                      </a:r>
                      <a:r>
                        <a:rPr sz="2400" b="1" spc="-15" dirty="0">
                          <a:latin typeface="Arial"/>
                          <a:cs typeface="Arial"/>
                        </a:rPr>
                        <a:t>n</a:t>
                      </a:r>
                      <a:r>
                        <a:rPr sz="2400" b="1" spc="0" dirty="0">
                          <a:latin typeface="Arial"/>
                          <a:cs typeface="Arial"/>
                        </a:rPr>
                        <a:t>ing </a:t>
                      </a:r>
                      <a:r>
                        <a:rPr sz="2400" spc="0" dirty="0">
                          <a:latin typeface="Arial"/>
                          <a:cs typeface="Arial"/>
                        </a:rPr>
                        <a:t>as sh</a:t>
                      </a:r>
                      <a:r>
                        <a:rPr sz="2400" spc="-5" dirty="0">
                          <a:latin typeface="Arial"/>
                          <a:cs typeface="Arial"/>
                        </a:rPr>
                        <a:t>o</a:t>
                      </a:r>
                      <a:r>
                        <a:rPr sz="2400" spc="-10" dirty="0">
                          <a:latin typeface="Arial"/>
                          <a:cs typeface="Arial"/>
                        </a:rPr>
                        <a:t>w</a:t>
                      </a:r>
                      <a:r>
                        <a:rPr sz="2400" spc="0" dirty="0">
                          <a:latin typeface="Arial"/>
                          <a:cs typeface="Arial"/>
                        </a:rPr>
                        <a:t>n in</a:t>
                      </a:r>
                      <a:r>
                        <a:rPr sz="2400" spc="-10" dirty="0">
                          <a:latin typeface="Arial"/>
                          <a:cs typeface="Arial"/>
                        </a:rPr>
                        <a:t> </a:t>
                      </a:r>
                      <a:r>
                        <a:rPr sz="2400" spc="0" dirty="0">
                          <a:latin typeface="Arial"/>
                          <a:cs typeface="Arial"/>
                        </a:rPr>
                        <a:t>the su</a:t>
                      </a:r>
                      <a:r>
                        <a:rPr sz="2400" spc="-5" dirty="0">
                          <a:latin typeface="Arial"/>
                          <a:cs typeface="Arial"/>
                        </a:rPr>
                        <a:t>b</a:t>
                      </a:r>
                      <a:r>
                        <a:rPr sz="2400" spc="0" dirty="0">
                          <a:latin typeface="Arial"/>
                          <a:cs typeface="Arial"/>
                        </a:rPr>
                        <a:t>m</a:t>
                      </a:r>
                      <a:r>
                        <a:rPr sz="2400" spc="-10" dirty="0">
                          <a:latin typeface="Arial"/>
                          <a:cs typeface="Arial"/>
                        </a:rPr>
                        <a:t>it</a:t>
                      </a:r>
                      <a:r>
                        <a:rPr sz="2400" spc="0" dirty="0">
                          <a:latin typeface="Arial"/>
                          <a:cs typeface="Arial"/>
                        </a:rPr>
                        <a:t>ted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10" dirty="0">
                          <a:latin typeface="Arial"/>
                          <a:cs typeface="Arial"/>
                        </a:rPr>
                        <a:t>i</a:t>
                      </a:r>
                      <a:r>
                        <a:rPr sz="2400" spc="0" dirty="0">
                          <a:latin typeface="Arial"/>
                          <a:cs typeface="Arial"/>
                        </a:rPr>
                        <a:t>ng m</a:t>
                      </a:r>
                      <a:r>
                        <a:rPr sz="2400" spc="-15" dirty="0">
                          <a:latin typeface="Arial"/>
                          <a:cs typeface="Arial"/>
                        </a:rPr>
                        <a:t>a</a:t>
                      </a:r>
                      <a:r>
                        <a:rPr sz="2400" spc="0" dirty="0">
                          <a:latin typeface="Arial"/>
                          <a:cs typeface="Arial"/>
                        </a:rPr>
                        <a:t>teri</a:t>
                      </a:r>
                      <a:r>
                        <a:rPr sz="2400" spc="-5" dirty="0">
                          <a:latin typeface="Arial"/>
                          <a:cs typeface="Arial"/>
                        </a:rPr>
                        <a:t>a</a:t>
                      </a:r>
                      <a:r>
                        <a:rPr sz="2400" spc="0" dirty="0">
                          <a:latin typeface="Arial"/>
                          <a:cs typeface="Arial"/>
                        </a:rPr>
                        <a:t>l</a:t>
                      </a:r>
                      <a:endParaRPr sz="2400" dirty="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64135">
                        <a:lnSpc>
                          <a:spcPct val="100000"/>
                        </a:lnSpc>
                      </a:pPr>
                      <a:r>
                        <a:rPr sz="2400" dirty="0">
                          <a:latin typeface="Arial"/>
                          <a:cs typeface="Arial"/>
                        </a:rPr>
                        <a:t>Mo</a:t>
                      </a:r>
                      <a:r>
                        <a:rPr sz="2400" spc="-5" dirty="0">
                          <a:latin typeface="Arial"/>
                          <a:cs typeface="Arial"/>
                        </a:rPr>
                        <a:t>d</a:t>
                      </a:r>
                      <a:r>
                        <a:rPr sz="2400" spc="0" dirty="0">
                          <a:latin typeface="Arial"/>
                          <a:cs typeface="Arial"/>
                        </a:rPr>
                        <a:t>e</a:t>
                      </a:r>
                      <a:r>
                        <a:rPr sz="2400" spc="-10" dirty="0">
                          <a:latin typeface="Arial"/>
                          <a:cs typeface="Arial"/>
                        </a:rPr>
                        <a:t>ll</a:t>
                      </a:r>
                      <a:r>
                        <a:rPr sz="2400" spc="0" dirty="0">
                          <a:latin typeface="Arial"/>
                          <a:cs typeface="Arial"/>
                        </a:rPr>
                        <a:t>ed a</a:t>
                      </a:r>
                      <a:r>
                        <a:rPr sz="2400" spc="-5" dirty="0">
                          <a:latin typeface="Arial"/>
                          <a:cs typeface="Arial"/>
                        </a:rPr>
                        <a:t>n</a:t>
                      </a:r>
                      <a:r>
                        <a:rPr sz="2400" spc="0" dirty="0">
                          <a:latin typeface="Arial"/>
                          <a:cs typeface="Arial"/>
                        </a:rPr>
                        <a:t>d d</a:t>
                      </a:r>
                      <a:r>
                        <a:rPr sz="2400" spc="-10" dirty="0">
                          <a:latin typeface="Arial"/>
                          <a:cs typeface="Arial"/>
                        </a:rPr>
                        <a:t>i</a:t>
                      </a:r>
                      <a:r>
                        <a:rPr sz="2400" spc="0" dirty="0">
                          <a:latin typeface="Arial"/>
                          <a:cs typeface="Arial"/>
                        </a:rPr>
                        <a:t>scuss</a:t>
                      </a:r>
                      <a:r>
                        <a:rPr sz="2400" spc="-5" dirty="0">
                          <a:latin typeface="Arial"/>
                          <a:cs typeface="Arial"/>
                        </a:rPr>
                        <a:t>e</a:t>
                      </a:r>
                      <a:r>
                        <a:rPr sz="2400" spc="0" dirty="0">
                          <a:latin typeface="Arial"/>
                          <a:cs typeface="Arial"/>
                        </a:rPr>
                        <a:t>d w</a:t>
                      </a:r>
                      <a:r>
                        <a:rPr sz="2400" spc="-10" dirty="0">
                          <a:latin typeface="Arial"/>
                          <a:cs typeface="Arial"/>
                        </a:rPr>
                        <a:t>i</a:t>
                      </a:r>
                      <a:r>
                        <a:rPr sz="2400" spc="0" dirty="0">
                          <a:latin typeface="Arial"/>
                          <a:cs typeface="Arial"/>
                        </a:rPr>
                        <a:t>th co</a:t>
                      </a:r>
                      <a:r>
                        <a:rPr sz="2400" spc="-10" dirty="0">
                          <a:latin typeface="Arial"/>
                          <a:cs typeface="Arial"/>
                        </a:rPr>
                        <a:t>ll</a:t>
                      </a:r>
                      <a:r>
                        <a:rPr sz="2400" spc="0" dirty="0">
                          <a:latin typeface="Arial"/>
                          <a:cs typeface="Arial"/>
                        </a:rPr>
                        <a:t>e</a:t>
                      </a:r>
                      <a:r>
                        <a:rPr sz="2400" spc="-5" dirty="0">
                          <a:latin typeface="Arial"/>
                          <a:cs typeface="Arial"/>
                        </a:rPr>
                        <a:t>a</a:t>
                      </a:r>
                      <a:r>
                        <a:rPr sz="2400" spc="0" dirty="0">
                          <a:latin typeface="Arial"/>
                          <a:cs typeface="Arial"/>
                        </a:rPr>
                        <a:t>g</a:t>
                      </a:r>
                      <a:r>
                        <a:rPr sz="2400" spc="-5" dirty="0">
                          <a:latin typeface="Arial"/>
                          <a:cs typeface="Arial"/>
                        </a:rPr>
                        <a:t>u</a:t>
                      </a:r>
                      <a:r>
                        <a:rPr sz="2400" spc="0" dirty="0">
                          <a:latin typeface="Arial"/>
                          <a:cs typeface="Arial"/>
                        </a:rPr>
                        <a:t>es </a:t>
                      </a:r>
                      <a:r>
                        <a:rPr sz="2400" b="1" spc="0" dirty="0">
                          <a:latin typeface="Arial"/>
                          <a:cs typeface="Arial"/>
                        </a:rPr>
                        <a:t>c</a:t>
                      </a:r>
                      <a:r>
                        <a:rPr sz="2400" b="1" spc="-5" dirty="0">
                          <a:latin typeface="Arial"/>
                          <a:cs typeface="Arial"/>
                        </a:rPr>
                        <a:t>o</a:t>
                      </a:r>
                      <a:r>
                        <a:rPr sz="2400" b="1" spc="0" dirty="0">
                          <a:latin typeface="Arial"/>
                          <a:cs typeface="Arial"/>
                        </a:rPr>
                        <a:t>n</a:t>
                      </a:r>
                      <a:r>
                        <a:rPr sz="2400" b="1" spc="-5" dirty="0">
                          <a:latin typeface="Arial"/>
                          <a:cs typeface="Arial"/>
                        </a:rPr>
                        <a:t>s</a:t>
                      </a:r>
                      <a:r>
                        <a:rPr sz="2400" b="1" spc="0" dirty="0">
                          <a:latin typeface="Arial"/>
                          <a:cs typeface="Arial"/>
                        </a:rPr>
                        <a:t>iste</a:t>
                      </a:r>
                      <a:r>
                        <a:rPr sz="2400" b="1" spc="-15" dirty="0">
                          <a:latin typeface="Arial"/>
                          <a:cs typeface="Arial"/>
                        </a:rPr>
                        <a:t>n</a:t>
                      </a:r>
                      <a:r>
                        <a:rPr sz="2400" b="1" spc="0" dirty="0">
                          <a:latin typeface="Arial"/>
                          <a:cs typeface="Arial"/>
                        </a:rPr>
                        <a:t>t a</a:t>
                      </a:r>
                      <a:r>
                        <a:rPr sz="2400" b="1" spc="-5" dirty="0">
                          <a:latin typeface="Arial"/>
                          <a:cs typeface="Arial"/>
                        </a:rPr>
                        <a:t>p</a:t>
                      </a:r>
                      <a:r>
                        <a:rPr sz="2400" b="1" spc="0" dirty="0">
                          <a:latin typeface="Arial"/>
                          <a:cs typeface="Arial"/>
                        </a:rPr>
                        <a:t>pl</a:t>
                      </a:r>
                      <a:r>
                        <a:rPr sz="2400" b="1" spc="5" dirty="0">
                          <a:latin typeface="Arial"/>
                          <a:cs typeface="Arial"/>
                        </a:rPr>
                        <a:t>i</a:t>
                      </a:r>
                      <a:r>
                        <a:rPr sz="2400" b="1" spc="0" dirty="0">
                          <a:latin typeface="Arial"/>
                          <a:cs typeface="Arial"/>
                        </a:rPr>
                        <a:t>c</a:t>
                      </a:r>
                      <a:r>
                        <a:rPr sz="2400" b="1" spc="-20" dirty="0">
                          <a:latin typeface="Arial"/>
                          <a:cs typeface="Arial"/>
                        </a:rPr>
                        <a:t>a</a:t>
                      </a:r>
                      <a:r>
                        <a:rPr sz="2400" b="1" spc="0" dirty="0">
                          <a:latin typeface="Arial"/>
                          <a:cs typeface="Arial"/>
                        </a:rPr>
                        <a:t>tion</a:t>
                      </a:r>
                      <a:r>
                        <a:rPr sz="2400" b="1" spc="-15" dirty="0">
                          <a:latin typeface="Arial"/>
                          <a:cs typeface="Arial"/>
                        </a:rPr>
                        <a:t> </a:t>
                      </a:r>
                      <a:r>
                        <a:rPr sz="2400" b="1" spc="0" dirty="0">
                          <a:latin typeface="Arial"/>
                          <a:cs typeface="Arial"/>
                        </a:rPr>
                        <a:t>of te</a:t>
                      </a:r>
                      <a:r>
                        <a:rPr sz="2400" b="1" spc="-5" dirty="0">
                          <a:latin typeface="Arial"/>
                          <a:cs typeface="Arial"/>
                        </a:rPr>
                        <a:t>a</a:t>
                      </a:r>
                      <a:r>
                        <a:rPr sz="2400" b="1" spc="0" dirty="0">
                          <a:latin typeface="Arial"/>
                          <a:cs typeface="Arial"/>
                        </a:rPr>
                        <a:t>c</a:t>
                      </a:r>
                      <a:r>
                        <a:rPr sz="2400" b="1" spc="-5" dirty="0">
                          <a:latin typeface="Arial"/>
                          <a:cs typeface="Arial"/>
                        </a:rPr>
                        <a:t>h</a:t>
                      </a:r>
                      <a:r>
                        <a:rPr sz="2400" b="1" spc="0" dirty="0">
                          <a:latin typeface="Arial"/>
                          <a:cs typeface="Arial"/>
                        </a:rPr>
                        <a:t>ing pra</a:t>
                      </a:r>
                      <a:r>
                        <a:rPr sz="2400" b="1" spc="-5" dirty="0">
                          <a:latin typeface="Arial"/>
                          <a:cs typeface="Arial"/>
                        </a:rPr>
                        <a:t>c</a:t>
                      </a:r>
                      <a:r>
                        <a:rPr sz="2400" b="1" spc="0" dirty="0">
                          <a:latin typeface="Arial"/>
                          <a:cs typeface="Arial"/>
                        </a:rPr>
                        <a:t>tic</a:t>
                      </a:r>
                      <a:r>
                        <a:rPr sz="2400" b="1" spc="-5" dirty="0">
                          <a:latin typeface="Arial"/>
                          <a:cs typeface="Arial"/>
                        </a:rPr>
                        <a:t>e</a:t>
                      </a:r>
                      <a:r>
                        <a:rPr sz="2400" b="1" spc="0" dirty="0">
                          <a:latin typeface="Arial"/>
                          <a:cs typeface="Arial"/>
                        </a:rPr>
                        <a:t>s</a:t>
                      </a:r>
                      <a:r>
                        <a:rPr sz="2400" b="1" spc="-10" dirty="0">
                          <a:latin typeface="Arial"/>
                          <a:cs typeface="Arial"/>
                        </a:rPr>
                        <a:t> </a:t>
                      </a:r>
                      <a:r>
                        <a:rPr sz="2400" b="1" spc="0" dirty="0">
                          <a:latin typeface="Arial"/>
                          <a:cs typeface="Arial"/>
                        </a:rPr>
                        <a:t>th</a:t>
                      </a:r>
                      <a:r>
                        <a:rPr sz="2400" b="1" spc="-20" dirty="0">
                          <a:latin typeface="Arial"/>
                          <a:cs typeface="Arial"/>
                        </a:rPr>
                        <a:t>a</a:t>
                      </a:r>
                      <a:r>
                        <a:rPr sz="2400" b="1" spc="0" dirty="0">
                          <a:latin typeface="Arial"/>
                          <a:cs typeface="Arial"/>
                        </a:rPr>
                        <a:t>t </a:t>
                      </a:r>
                      <a:r>
                        <a:rPr sz="2400" b="1" spc="-5" dirty="0">
                          <a:latin typeface="Arial"/>
                          <a:cs typeface="Arial"/>
                        </a:rPr>
                        <a:t>success</a:t>
                      </a:r>
                      <a:r>
                        <a:rPr sz="2400" b="1" spc="0" dirty="0">
                          <a:latin typeface="Arial"/>
                          <a:cs typeface="Arial"/>
                        </a:rPr>
                        <a:t>f</a:t>
                      </a:r>
                      <a:r>
                        <a:rPr sz="2400" b="1" spc="-5" dirty="0">
                          <a:latin typeface="Arial"/>
                          <a:cs typeface="Arial"/>
                        </a:rPr>
                        <a:t>u</a:t>
                      </a:r>
                      <a:r>
                        <a:rPr sz="2400" b="1" spc="-10" dirty="0">
                          <a:latin typeface="Arial"/>
                          <a:cs typeface="Arial"/>
                        </a:rPr>
                        <a:t>l</a:t>
                      </a:r>
                      <a:r>
                        <a:rPr sz="2400" b="1" spc="0" dirty="0">
                          <a:latin typeface="Arial"/>
                          <a:cs typeface="Arial"/>
                        </a:rPr>
                        <a:t>ly mot</a:t>
                      </a:r>
                      <a:r>
                        <a:rPr sz="2400" b="1" spc="-10" dirty="0">
                          <a:latin typeface="Arial"/>
                          <a:cs typeface="Arial"/>
                        </a:rPr>
                        <a:t>i</a:t>
                      </a:r>
                      <a:r>
                        <a:rPr sz="2400" b="1" spc="0" dirty="0">
                          <a:latin typeface="Arial"/>
                          <a:cs typeface="Arial"/>
                        </a:rPr>
                        <a:t>v</a:t>
                      </a:r>
                      <a:r>
                        <a:rPr sz="2400" b="1" spc="-5" dirty="0">
                          <a:latin typeface="Arial"/>
                          <a:cs typeface="Arial"/>
                        </a:rPr>
                        <a:t>a</a:t>
                      </a:r>
                      <a:r>
                        <a:rPr sz="2400" b="1" spc="0" dirty="0">
                          <a:latin typeface="Arial"/>
                          <a:cs typeface="Arial"/>
                        </a:rPr>
                        <a:t>te le</a:t>
                      </a:r>
                      <a:r>
                        <a:rPr sz="2400" b="1" spc="-5" dirty="0">
                          <a:latin typeface="Arial"/>
                          <a:cs typeface="Arial"/>
                        </a:rPr>
                        <a:t>a</a:t>
                      </a:r>
                      <a:r>
                        <a:rPr sz="2400" b="1" spc="0" dirty="0">
                          <a:latin typeface="Arial"/>
                          <a:cs typeface="Arial"/>
                        </a:rPr>
                        <a:t>rners</a:t>
                      </a:r>
                      <a:r>
                        <a:rPr sz="2400" b="1" spc="-10" dirty="0">
                          <a:latin typeface="Arial"/>
                          <a:cs typeface="Arial"/>
                        </a:rPr>
                        <a:t> </a:t>
                      </a:r>
                      <a:r>
                        <a:rPr sz="2400" b="1" spc="0" dirty="0">
                          <a:latin typeface="Arial"/>
                          <a:cs typeface="Arial"/>
                        </a:rPr>
                        <a:t>to moni</a:t>
                      </a:r>
                      <a:r>
                        <a:rPr sz="2400" b="1" spc="5" dirty="0">
                          <a:latin typeface="Arial"/>
                          <a:cs typeface="Arial"/>
                        </a:rPr>
                        <a:t>t</a:t>
                      </a:r>
                      <a:r>
                        <a:rPr sz="2400" b="1" spc="-15" dirty="0">
                          <a:latin typeface="Arial"/>
                          <a:cs typeface="Arial"/>
                        </a:rPr>
                        <a:t>o</a:t>
                      </a:r>
                      <a:r>
                        <a:rPr sz="2400" b="1" spc="0" dirty="0">
                          <a:latin typeface="Arial"/>
                          <a:cs typeface="Arial"/>
                        </a:rPr>
                        <a:t>r</a:t>
                      </a:r>
                      <a:r>
                        <a:rPr sz="2400" b="1" spc="5" dirty="0">
                          <a:latin typeface="Arial"/>
                          <a:cs typeface="Arial"/>
                        </a:rPr>
                        <a:t> </a:t>
                      </a:r>
                      <a:r>
                        <a:rPr sz="2400" b="1" spc="0" dirty="0">
                          <a:latin typeface="Arial"/>
                          <a:cs typeface="Arial"/>
                        </a:rPr>
                        <a:t>a</a:t>
                      </a:r>
                      <a:r>
                        <a:rPr sz="2400" b="1" spc="-5" dirty="0">
                          <a:latin typeface="Arial"/>
                          <a:cs typeface="Arial"/>
                        </a:rPr>
                        <a:t>n</a:t>
                      </a:r>
                      <a:r>
                        <a:rPr sz="2400" b="1" spc="0" dirty="0">
                          <a:latin typeface="Arial"/>
                          <a:cs typeface="Arial"/>
                        </a:rPr>
                        <a:t>d e</a:t>
                      </a:r>
                      <a:r>
                        <a:rPr sz="2400" b="1" spc="-5" dirty="0">
                          <a:latin typeface="Arial"/>
                          <a:cs typeface="Arial"/>
                        </a:rPr>
                        <a:t>v</a:t>
                      </a:r>
                      <a:r>
                        <a:rPr sz="2400" b="1" spc="0" dirty="0">
                          <a:latin typeface="Arial"/>
                          <a:cs typeface="Arial"/>
                        </a:rPr>
                        <a:t>aluate</a:t>
                      </a:r>
                      <a:r>
                        <a:rPr sz="2400" b="1" spc="-10" dirty="0">
                          <a:latin typeface="Arial"/>
                          <a:cs typeface="Arial"/>
                        </a:rPr>
                        <a:t> </a:t>
                      </a:r>
                      <a:r>
                        <a:rPr sz="2400" b="1" spc="0" dirty="0">
                          <a:latin typeface="Arial"/>
                          <a:cs typeface="Arial"/>
                        </a:rPr>
                        <a:t>th</a:t>
                      </a:r>
                      <a:r>
                        <a:rPr sz="2400" b="1" spc="-20" dirty="0">
                          <a:latin typeface="Arial"/>
                          <a:cs typeface="Arial"/>
                        </a:rPr>
                        <a:t>e</a:t>
                      </a:r>
                      <a:r>
                        <a:rPr sz="2400" b="1" spc="0" dirty="0">
                          <a:latin typeface="Arial"/>
                          <a:cs typeface="Arial"/>
                        </a:rPr>
                        <a:t>ir own</a:t>
                      </a:r>
                      <a:r>
                        <a:rPr sz="2400" b="1" spc="-10" dirty="0">
                          <a:latin typeface="Arial"/>
                          <a:cs typeface="Arial"/>
                        </a:rPr>
                        <a:t> </a:t>
                      </a:r>
                      <a:r>
                        <a:rPr sz="2400" b="1" spc="0" dirty="0">
                          <a:latin typeface="Arial"/>
                          <a:cs typeface="Arial"/>
                        </a:rPr>
                        <a:t>le</a:t>
                      </a:r>
                      <a:r>
                        <a:rPr sz="2400" b="1" spc="-5" dirty="0">
                          <a:latin typeface="Arial"/>
                          <a:cs typeface="Arial"/>
                        </a:rPr>
                        <a:t>a</a:t>
                      </a:r>
                      <a:r>
                        <a:rPr sz="2400" b="1" spc="0" dirty="0">
                          <a:latin typeface="Arial"/>
                          <a:cs typeface="Arial"/>
                        </a:rPr>
                        <a:t>r</a:t>
                      </a:r>
                      <a:r>
                        <a:rPr sz="2400" b="1" spc="-15" dirty="0">
                          <a:latin typeface="Arial"/>
                          <a:cs typeface="Arial"/>
                        </a:rPr>
                        <a:t>n</a:t>
                      </a:r>
                      <a:r>
                        <a:rPr sz="2400" b="1" spc="0" dirty="0">
                          <a:latin typeface="Arial"/>
                          <a:cs typeface="Arial"/>
                        </a:rPr>
                        <a:t>ing </a:t>
                      </a:r>
                      <a:r>
                        <a:rPr sz="2400" spc="0" dirty="0">
                          <a:latin typeface="Arial"/>
                          <a:cs typeface="Arial"/>
                        </a:rPr>
                        <a:t>as sho</a:t>
                      </a:r>
                      <a:r>
                        <a:rPr sz="2400" spc="-10" dirty="0">
                          <a:latin typeface="Arial"/>
                          <a:cs typeface="Arial"/>
                        </a:rPr>
                        <a:t>w</a:t>
                      </a:r>
                      <a:r>
                        <a:rPr sz="2400" spc="0" dirty="0">
                          <a:latin typeface="Arial"/>
                          <a:cs typeface="Arial"/>
                        </a:rPr>
                        <a:t>n in</a:t>
                      </a:r>
                      <a:r>
                        <a:rPr sz="2400" spc="-10" dirty="0">
                          <a:latin typeface="Arial"/>
                          <a:cs typeface="Arial"/>
                        </a:rPr>
                        <a:t> </a:t>
                      </a:r>
                      <a:r>
                        <a:rPr sz="2400" spc="0" dirty="0">
                          <a:latin typeface="Arial"/>
                          <a:cs typeface="Arial"/>
                        </a:rPr>
                        <a:t>the su</a:t>
                      </a:r>
                      <a:r>
                        <a:rPr sz="2400" spc="-5" dirty="0">
                          <a:latin typeface="Arial"/>
                          <a:cs typeface="Arial"/>
                        </a:rPr>
                        <a:t>b</a:t>
                      </a:r>
                      <a:r>
                        <a:rPr sz="2400" spc="0" dirty="0">
                          <a:latin typeface="Arial"/>
                          <a:cs typeface="Arial"/>
                        </a:rPr>
                        <a:t>m</a:t>
                      </a:r>
                      <a:r>
                        <a:rPr sz="2400" spc="-10" dirty="0">
                          <a:latin typeface="Arial"/>
                          <a:cs typeface="Arial"/>
                        </a:rPr>
                        <a:t>it</a:t>
                      </a:r>
                      <a:r>
                        <a:rPr sz="2400" spc="0" dirty="0">
                          <a:latin typeface="Arial"/>
                          <a:cs typeface="Arial"/>
                        </a:rPr>
                        <a:t>ted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10" dirty="0">
                          <a:latin typeface="Arial"/>
                          <a:cs typeface="Arial"/>
                        </a:rPr>
                        <a:t>i</a:t>
                      </a:r>
                      <a:r>
                        <a:rPr sz="2400" spc="0" dirty="0">
                          <a:latin typeface="Arial"/>
                          <a:cs typeface="Arial"/>
                        </a:rPr>
                        <a:t>ng m</a:t>
                      </a:r>
                      <a:r>
                        <a:rPr sz="2400" spc="-15" dirty="0">
                          <a:latin typeface="Arial"/>
                          <a:cs typeface="Arial"/>
                        </a:rPr>
                        <a:t>a</a:t>
                      </a:r>
                      <a:r>
                        <a:rPr sz="2400" spc="0" dirty="0">
                          <a:latin typeface="Arial"/>
                          <a:cs typeface="Arial"/>
                        </a:rPr>
                        <a:t>teri</a:t>
                      </a:r>
                      <a:r>
                        <a:rPr sz="2400" spc="-5" dirty="0">
                          <a:latin typeface="Arial"/>
                          <a:cs typeface="Arial"/>
                        </a:rPr>
                        <a:t>a</a:t>
                      </a:r>
                      <a:r>
                        <a:rPr sz="2400" spc="0" dirty="0">
                          <a:latin typeface="Arial"/>
                          <a:cs typeface="Arial"/>
                        </a:rPr>
                        <a:t>l</a:t>
                      </a:r>
                      <a:endParaRPr sz="2400" dirty="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64769">
                        <a:lnSpc>
                          <a:spcPct val="100000"/>
                        </a:lnSpc>
                      </a:pPr>
                      <a:r>
                        <a:rPr sz="2400" dirty="0">
                          <a:latin typeface="Arial"/>
                          <a:cs typeface="Arial"/>
                        </a:rPr>
                        <a:t>Mo</a:t>
                      </a:r>
                      <a:r>
                        <a:rPr sz="2400" spc="-5" dirty="0">
                          <a:latin typeface="Arial"/>
                          <a:cs typeface="Arial"/>
                        </a:rPr>
                        <a:t>d</a:t>
                      </a:r>
                      <a:r>
                        <a:rPr sz="2400" spc="0" dirty="0">
                          <a:latin typeface="Arial"/>
                          <a:cs typeface="Arial"/>
                        </a:rPr>
                        <a:t>e</a:t>
                      </a:r>
                      <a:r>
                        <a:rPr sz="2400" spc="-10" dirty="0">
                          <a:latin typeface="Arial"/>
                          <a:cs typeface="Arial"/>
                        </a:rPr>
                        <a:t>ll</a:t>
                      </a:r>
                      <a:r>
                        <a:rPr sz="2400" spc="0" dirty="0">
                          <a:latin typeface="Arial"/>
                          <a:cs typeface="Arial"/>
                        </a:rPr>
                        <a:t>ed a</a:t>
                      </a:r>
                      <a:r>
                        <a:rPr sz="2400" spc="-5" dirty="0">
                          <a:latin typeface="Arial"/>
                          <a:cs typeface="Arial"/>
                        </a:rPr>
                        <a:t>n</a:t>
                      </a:r>
                      <a:r>
                        <a:rPr sz="2400" spc="0" dirty="0">
                          <a:latin typeface="Arial"/>
                          <a:cs typeface="Arial"/>
                        </a:rPr>
                        <a:t>d d</a:t>
                      </a:r>
                      <a:r>
                        <a:rPr sz="2400" spc="-10" dirty="0">
                          <a:latin typeface="Arial"/>
                          <a:cs typeface="Arial"/>
                        </a:rPr>
                        <a:t>i</a:t>
                      </a:r>
                      <a:r>
                        <a:rPr sz="2400" spc="0" dirty="0">
                          <a:latin typeface="Arial"/>
                          <a:cs typeface="Arial"/>
                        </a:rPr>
                        <a:t>scuss</a:t>
                      </a:r>
                      <a:r>
                        <a:rPr sz="2400" spc="-5" dirty="0">
                          <a:latin typeface="Arial"/>
                          <a:cs typeface="Arial"/>
                        </a:rPr>
                        <a:t>e</a:t>
                      </a:r>
                      <a:r>
                        <a:rPr sz="2400" spc="0" dirty="0">
                          <a:latin typeface="Arial"/>
                          <a:cs typeface="Arial"/>
                        </a:rPr>
                        <a:t>d w</a:t>
                      </a:r>
                      <a:r>
                        <a:rPr sz="2400" spc="-10" dirty="0">
                          <a:latin typeface="Arial"/>
                          <a:cs typeface="Arial"/>
                        </a:rPr>
                        <a:t>i</a:t>
                      </a:r>
                      <a:r>
                        <a:rPr sz="2400" spc="0" dirty="0">
                          <a:latin typeface="Arial"/>
                          <a:cs typeface="Arial"/>
                        </a:rPr>
                        <a:t>th co</a:t>
                      </a:r>
                      <a:r>
                        <a:rPr sz="2400" spc="-10" dirty="0">
                          <a:latin typeface="Arial"/>
                          <a:cs typeface="Arial"/>
                        </a:rPr>
                        <a:t>ll</a:t>
                      </a:r>
                      <a:r>
                        <a:rPr sz="2400" spc="0" dirty="0">
                          <a:latin typeface="Arial"/>
                          <a:cs typeface="Arial"/>
                        </a:rPr>
                        <a:t>e</a:t>
                      </a:r>
                      <a:r>
                        <a:rPr sz="2400" spc="-5" dirty="0">
                          <a:latin typeface="Arial"/>
                          <a:cs typeface="Arial"/>
                        </a:rPr>
                        <a:t>a</a:t>
                      </a:r>
                      <a:r>
                        <a:rPr sz="2400" spc="0" dirty="0">
                          <a:latin typeface="Arial"/>
                          <a:cs typeface="Arial"/>
                        </a:rPr>
                        <a:t>g</a:t>
                      </a:r>
                      <a:r>
                        <a:rPr sz="2400" spc="-5" dirty="0">
                          <a:latin typeface="Arial"/>
                          <a:cs typeface="Arial"/>
                        </a:rPr>
                        <a:t>u</a:t>
                      </a:r>
                      <a:r>
                        <a:rPr sz="2400" spc="0" dirty="0">
                          <a:latin typeface="Arial"/>
                          <a:cs typeface="Arial"/>
                        </a:rPr>
                        <a:t>es </a:t>
                      </a:r>
                      <a:r>
                        <a:rPr sz="2400" b="1" spc="0" dirty="0">
                          <a:latin typeface="Arial"/>
                          <a:cs typeface="Arial"/>
                        </a:rPr>
                        <a:t>v</a:t>
                      </a:r>
                      <a:r>
                        <a:rPr sz="2400" b="1" spc="-5" dirty="0">
                          <a:latin typeface="Arial"/>
                          <a:cs typeface="Arial"/>
                        </a:rPr>
                        <a:t>a</a:t>
                      </a:r>
                      <a:r>
                        <a:rPr sz="2400" b="1" spc="0" dirty="0">
                          <a:latin typeface="Arial"/>
                          <a:cs typeface="Arial"/>
                        </a:rPr>
                        <a:t>r</a:t>
                      </a:r>
                      <a:r>
                        <a:rPr sz="2400" b="1" spc="5" dirty="0">
                          <a:latin typeface="Arial"/>
                          <a:cs typeface="Arial"/>
                        </a:rPr>
                        <a:t>i</a:t>
                      </a:r>
                      <a:r>
                        <a:rPr sz="2400" b="1" spc="0" dirty="0">
                          <a:latin typeface="Arial"/>
                          <a:cs typeface="Arial"/>
                        </a:rPr>
                        <a:t>ed</a:t>
                      </a:r>
                      <a:r>
                        <a:rPr sz="2400" b="1" spc="-10" dirty="0">
                          <a:latin typeface="Arial"/>
                          <a:cs typeface="Arial"/>
                        </a:rPr>
                        <a:t> </a:t>
                      </a:r>
                      <a:r>
                        <a:rPr sz="2400" b="1" spc="0" dirty="0">
                          <a:latin typeface="Arial"/>
                          <a:cs typeface="Arial"/>
                        </a:rPr>
                        <a:t>te</a:t>
                      </a:r>
                      <a:r>
                        <a:rPr sz="2400" b="1" spc="-5" dirty="0">
                          <a:latin typeface="Arial"/>
                          <a:cs typeface="Arial"/>
                        </a:rPr>
                        <a:t>a</a:t>
                      </a:r>
                      <a:r>
                        <a:rPr sz="2400" b="1" spc="0" dirty="0">
                          <a:latin typeface="Arial"/>
                          <a:cs typeface="Arial"/>
                        </a:rPr>
                        <a:t>c</a:t>
                      </a:r>
                      <a:r>
                        <a:rPr sz="2400" b="1" spc="-5" dirty="0">
                          <a:latin typeface="Arial"/>
                          <a:cs typeface="Arial"/>
                        </a:rPr>
                        <a:t>h</a:t>
                      </a:r>
                      <a:r>
                        <a:rPr sz="2400" b="1" spc="0" dirty="0">
                          <a:latin typeface="Arial"/>
                          <a:cs typeface="Arial"/>
                        </a:rPr>
                        <a:t>ing pra</a:t>
                      </a:r>
                      <a:r>
                        <a:rPr sz="2400" b="1" spc="-5" dirty="0">
                          <a:latin typeface="Arial"/>
                          <a:cs typeface="Arial"/>
                        </a:rPr>
                        <a:t>c</a:t>
                      </a:r>
                      <a:r>
                        <a:rPr sz="2400" b="1" spc="0" dirty="0">
                          <a:latin typeface="Arial"/>
                          <a:cs typeface="Arial"/>
                        </a:rPr>
                        <a:t>tic</a:t>
                      </a:r>
                      <a:r>
                        <a:rPr sz="2400" b="1" spc="-5" dirty="0">
                          <a:latin typeface="Arial"/>
                          <a:cs typeface="Arial"/>
                        </a:rPr>
                        <a:t>e</a:t>
                      </a:r>
                      <a:r>
                        <a:rPr sz="2400" b="1" spc="0" dirty="0">
                          <a:latin typeface="Arial"/>
                          <a:cs typeface="Arial"/>
                        </a:rPr>
                        <a:t>s</a:t>
                      </a:r>
                      <a:r>
                        <a:rPr sz="2400" b="1" spc="-10" dirty="0">
                          <a:latin typeface="Arial"/>
                          <a:cs typeface="Arial"/>
                        </a:rPr>
                        <a:t> </a:t>
                      </a:r>
                      <a:r>
                        <a:rPr sz="2400" b="1" spc="0" dirty="0">
                          <a:latin typeface="Arial"/>
                          <a:cs typeface="Arial"/>
                        </a:rPr>
                        <a:t>th</a:t>
                      </a:r>
                      <a:r>
                        <a:rPr sz="2400" b="1" spc="-20" dirty="0">
                          <a:latin typeface="Arial"/>
                          <a:cs typeface="Arial"/>
                        </a:rPr>
                        <a:t>a</a:t>
                      </a:r>
                      <a:r>
                        <a:rPr sz="2400" b="1" spc="0" dirty="0">
                          <a:latin typeface="Arial"/>
                          <a:cs typeface="Arial"/>
                        </a:rPr>
                        <a:t>t </a:t>
                      </a:r>
                      <a:r>
                        <a:rPr sz="2400" b="1" spc="-5" dirty="0">
                          <a:latin typeface="Arial"/>
                          <a:cs typeface="Arial"/>
                        </a:rPr>
                        <a:t>success</a:t>
                      </a:r>
                      <a:r>
                        <a:rPr sz="2400" b="1" spc="0" dirty="0">
                          <a:latin typeface="Arial"/>
                          <a:cs typeface="Arial"/>
                        </a:rPr>
                        <a:t>f</a:t>
                      </a:r>
                      <a:r>
                        <a:rPr sz="2400" b="1" spc="-5" dirty="0">
                          <a:latin typeface="Arial"/>
                          <a:cs typeface="Arial"/>
                        </a:rPr>
                        <a:t>u</a:t>
                      </a:r>
                      <a:r>
                        <a:rPr sz="2400" b="1" spc="-10" dirty="0">
                          <a:latin typeface="Arial"/>
                          <a:cs typeface="Arial"/>
                        </a:rPr>
                        <a:t>l</a:t>
                      </a:r>
                      <a:r>
                        <a:rPr sz="2400" b="1" spc="0" dirty="0">
                          <a:latin typeface="Arial"/>
                          <a:cs typeface="Arial"/>
                        </a:rPr>
                        <a:t>ly mot</a:t>
                      </a:r>
                      <a:r>
                        <a:rPr sz="2400" b="1" spc="-10" dirty="0">
                          <a:latin typeface="Arial"/>
                          <a:cs typeface="Arial"/>
                        </a:rPr>
                        <a:t>i</a:t>
                      </a:r>
                      <a:r>
                        <a:rPr sz="2400" b="1" spc="0" dirty="0">
                          <a:latin typeface="Arial"/>
                          <a:cs typeface="Arial"/>
                        </a:rPr>
                        <a:t>v</a:t>
                      </a:r>
                      <a:r>
                        <a:rPr sz="2400" b="1" spc="-5" dirty="0">
                          <a:latin typeface="Arial"/>
                          <a:cs typeface="Arial"/>
                        </a:rPr>
                        <a:t>a</a:t>
                      </a:r>
                      <a:r>
                        <a:rPr sz="2400" b="1" spc="0" dirty="0">
                          <a:latin typeface="Arial"/>
                          <a:cs typeface="Arial"/>
                        </a:rPr>
                        <a:t>te le</a:t>
                      </a:r>
                      <a:r>
                        <a:rPr sz="2400" b="1" spc="-5" dirty="0">
                          <a:latin typeface="Arial"/>
                          <a:cs typeface="Arial"/>
                        </a:rPr>
                        <a:t>a</a:t>
                      </a:r>
                      <a:r>
                        <a:rPr sz="2400" b="1" spc="0" dirty="0">
                          <a:latin typeface="Arial"/>
                          <a:cs typeface="Arial"/>
                        </a:rPr>
                        <a:t>rners</a:t>
                      </a:r>
                      <a:r>
                        <a:rPr sz="2400" b="1" spc="-10" dirty="0">
                          <a:latin typeface="Arial"/>
                          <a:cs typeface="Arial"/>
                        </a:rPr>
                        <a:t> </a:t>
                      </a:r>
                      <a:r>
                        <a:rPr sz="2400" b="1" spc="0" dirty="0">
                          <a:latin typeface="Arial"/>
                          <a:cs typeface="Arial"/>
                        </a:rPr>
                        <a:t>to work pro</a:t>
                      </a:r>
                      <a:r>
                        <a:rPr sz="2400" b="1" spc="-10" dirty="0">
                          <a:latin typeface="Arial"/>
                          <a:cs typeface="Arial"/>
                        </a:rPr>
                        <a:t>d</a:t>
                      </a:r>
                      <a:r>
                        <a:rPr sz="2400" b="1" spc="0" dirty="0">
                          <a:latin typeface="Arial"/>
                          <a:cs typeface="Arial"/>
                        </a:rPr>
                        <a:t>u</a:t>
                      </a:r>
                      <a:r>
                        <a:rPr sz="2400" b="1" spc="-5" dirty="0">
                          <a:latin typeface="Arial"/>
                          <a:cs typeface="Arial"/>
                        </a:rPr>
                        <a:t>c</a:t>
                      </a:r>
                      <a:r>
                        <a:rPr sz="2400" b="1" spc="0" dirty="0">
                          <a:latin typeface="Arial"/>
                          <a:cs typeface="Arial"/>
                        </a:rPr>
                        <a:t>tiv</a:t>
                      </a:r>
                      <a:r>
                        <a:rPr sz="2400" b="1" spc="-20" dirty="0">
                          <a:latin typeface="Arial"/>
                          <a:cs typeface="Arial"/>
                        </a:rPr>
                        <a:t>e</a:t>
                      </a:r>
                      <a:r>
                        <a:rPr sz="2400" b="1" spc="0" dirty="0">
                          <a:latin typeface="Arial"/>
                          <a:cs typeface="Arial"/>
                        </a:rPr>
                        <a:t>ly</a:t>
                      </a:r>
                      <a:r>
                        <a:rPr sz="2400" b="1" spc="10" dirty="0">
                          <a:latin typeface="Arial"/>
                          <a:cs typeface="Arial"/>
                        </a:rPr>
                        <a:t> </a:t>
                      </a:r>
                      <a:r>
                        <a:rPr sz="2400" spc="-15" dirty="0">
                          <a:latin typeface="Arial"/>
                          <a:cs typeface="Arial"/>
                        </a:rPr>
                        <a:t>b</a:t>
                      </a:r>
                      <a:r>
                        <a:rPr sz="2400" spc="0" dirty="0">
                          <a:latin typeface="Arial"/>
                          <a:cs typeface="Arial"/>
                        </a:rPr>
                        <a:t>y ass</a:t>
                      </a:r>
                      <a:r>
                        <a:rPr sz="2400" spc="-5" dirty="0">
                          <a:latin typeface="Arial"/>
                          <a:cs typeface="Arial"/>
                        </a:rPr>
                        <a:t>u</a:t>
                      </a:r>
                      <a:r>
                        <a:rPr sz="2400" spc="0" dirty="0">
                          <a:latin typeface="Arial"/>
                          <a:cs typeface="Arial"/>
                        </a:rPr>
                        <a:t>m</a:t>
                      </a:r>
                      <a:r>
                        <a:rPr sz="2400" spc="-10" dirty="0">
                          <a:latin typeface="Arial"/>
                          <a:cs typeface="Arial"/>
                        </a:rPr>
                        <a:t>i</a:t>
                      </a:r>
                      <a:r>
                        <a:rPr sz="2400" spc="0" dirty="0">
                          <a:latin typeface="Arial"/>
                          <a:cs typeface="Arial"/>
                        </a:rPr>
                        <a:t>ng res</a:t>
                      </a:r>
                      <a:r>
                        <a:rPr sz="2400" spc="-5" dirty="0">
                          <a:latin typeface="Arial"/>
                          <a:cs typeface="Arial"/>
                        </a:rPr>
                        <a:t>p</a:t>
                      </a:r>
                      <a:r>
                        <a:rPr sz="2400" spc="0" dirty="0">
                          <a:latin typeface="Arial"/>
                          <a:cs typeface="Arial"/>
                        </a:rPr>
                        <a:t>o</a:t>
                      </a:r>
                      <a:r>
                        <a:rPr sz="2400" spc="-5" dirty="0">
                          <a:latin typeface="Arial"/>
                          <a:cs typeface="Arial"/>
                        </a:rPr>
                        <a:t>n</a:t>
                      </a:r>
                      <a:r>
                        <a:rPr sz="2400" spc="0" dirty="0">
                          <a:latin typeface="Arial"/>
                          <a:cs typeface="Arial"/>
                        </a:rPr>
                        <a:t>s</a:t>
                      </a:r>
                      <a:r>
                        <a:rPr sz="2400" spc="-10" dirty="0">
                          <a:latin typeface="Arial"/>
                          <a:cs typeface="Arial"/>
                        </a:rPr>
                        <a:t>i</a:t>
                      </a:r>
                      <a:r>
                        <a:rPr sz="2400" spc="0" dirty="0">
                          <a:latin typeface="Arial"/>
                          <a:cs typeface="Arial"/>
                        </a:rPr>
                        <a:t>b</a:t>
                      </a:r>
                      <a:r>
                        <a:rPr sz="2400" spc="-10" dirty="0">
                          <a:latin typeface="Arial"/>
                          <a:cs typeface="Arial"/>
                        </a:rPr>
                        <a:t>ili</a:t>
                      </a:r>
                      <a:r>
                        <a:rPr sz="2400" spc="0" dirty="0">
                          <a:latin typeface="Arial"/>
                          <a:cs typeface="Arial"/>
                        </a:rPr>
                        <a:t>ty</a:t>
                      </a:r>
                      <a:r>
                        <a:rPr sz="2400" spc="5" dirty="0">
                          <a:latin typeface="Arial"/>
                          <a:cs typeface="Arial"/>
                        </a:rPr>
                        <a:t> </a:t>
                      </a:r>
                      <a:r>
                        <a:rPr sz="2400" spc="0" dirty="0">
                          <a:latin typeface="Arial"/>
                          <a:cs typeface="Arial"/>
                        </a:rPr>
                        <a:t>f</a:t>
                      </a:r>
                      <a:r>
                        <a:rPr sz="2400" spc="-15" dirty="0">
                          <a:latin typeface="Arial"/>
                          <a:cs typeface="Arial"/>
                        </a:rPr>
                        <a:t>o</a:t>
                      </a:r>
                      <a:r>
                        <a:rPr sz="2400" spc="0" dirty="0">
                          <a:latin typeface="Arial"/>
                          <a:cs typeface="Arial"/>
                        </a:rPr>
                        <a:t>r th</a:t>
                      </a:r>
                      <a:r>
                        <a:rPr sz="2400" spc="-5" dirty="0">
                          <a:latin typeface="Arial"/>
                          <a:cs typeface="Arial"/>
                        </a:rPr>
                        <a:t>e</a:t>
                      </a:r>
                      <a:r>
                        <a:rPr sz="2400" spc="-10" dirty="0">
                          <a:latin typeface="Arial"/>
                          <a:cs typeface="Arial"/>
                        </a:rPr>
                        <a:t>i</a:t>
                      </a:r>
                      <a:r>
                        <a:rPr sz="2400" spc="0" dirty="0">
                          <a:latin typeface="Arial"/>
                          <a:cs typeface="Arial"/>
                        </a:rPr>
                        <a:t>r</a:t>
                      </a:r>
                      <a:r>
                        <a:rPr sz="2400" spc="5" dirty="0">
                          <a:latin typeface="Arial"/>
                          <a:cs typeface="Arial"/>
                        </a:rPr>
                        <a:t> </a:t>
                      </a:r>
                      <a:r>
                        <a:rPr sz="2400" spc="0" dirty="0">
                          <a:latin typeface="Arial"/>
                          <a:cs typeface="Arial"/>
                        </a:rPr>
                        <a:t>o</a:t>
                      </a:r>
                      <a:r>
                        <a:rPr sz="2400" spc="-10" dirty="0">
                          <a:latin typeface="Arial"/>
                          <a:cs typeface="Arial"/>
                        </a:rPr>
                        <a:t>w</a:t>
                      </a:r>
                      <a:r>
                        <a:rPr sz="2400" spc="0" dirty="0">
                          <a:latin typeface="Arial"/>
                          <a:cs typeface="Arial"/>
                        </a:rPr>
                        <a:t>n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10" dirty="0">
                          <a:latin typeface="Arial"/>
                          <a:cs typeface="Arial"/>
                        </a:rPr>
                        <a:t>i</a:t>
                      </a:r>
                      <a:r>
                        <a:rPr sz="2400" spc="0" dirty="0">
                          <a:latin typeface="Arial"/>
                          <a:cs typeface="Arial"/>
                        </a:rPr>
                        <a:t>ng as sh</a:t>
                      </a:r>
                      <a:r>
                        <a:rPr sz="2400" spc="-5" dirty="0">
                          <a:latin typeface="Arial"/>
                          <a:cs typeface="Arial"/>
                        </a:rPr>
                        <a:t>o</a:t>
                      </a:r>
                      <a:r>
                        <a:rPr sz="2400" spc="-10" dirty="0">
                          <a:latin typeface="Arial"/>
                          <a:cs typeface="Arial"/>
                        </a:rPr>
                        <a:t>w</a:t>
                      </a:r>
                      <a:r>
                        <a:rPr sz="2400" spc="0" dirty="0">
                          <a:latin typeface="Arial"/>
                          <a:cs typeface="Arial"/>
                        </a:rPr>
                        <a:t>n in the su</a:t>
                      </a:r>
                      <a:r>
                        <a:rPr sz="2400" spc="-5" dirty="0">
                          <a:latin typeface="Arial"/>
                          <a:cs typeface="Arial"/>
                        </a:rPr>
                        <a:t>b</a:t>
                      </a:r>
                      <a:r>
                        <a:rPr sz="2400" spc="0" dirty="0">
                          <a:latin typeface="Arial"/>
                          <a:cs typeface="Arial"/>
                        </a:rPr>
                        <a:t>m</a:t>
                      </a:r>
                      <a:r>
                        <a:rPr sz="2400" spc="-10" dirty="0">
                          <a:latin typeface="Arial"/>
                          <a:cs typeface="Arial"/>
                        </a:rPr>
                        <a:t>it</a:t>
                      </a:r>
                      <a:r>
                        <a:rPr sz="2400" spc="0" dirty="0">
                          <a:latin typeface="Arial"/>
                          <a:cs typeface="Arial"/>
                        </a:rPr>
                        <a:t>ted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10" dirty="0">
                          <a:latin typeface="Arial"/>
                          <a:cs typeface="Arial"/>
                        </a:rPr>
                        <a:t>i</a:t>
                      </a:r>
                      <a:r>
                        <a:rPr sz="2400" spc="0" dirty="0">
                          <a:latin typeface="Arial"/>
                          <a:cs typeface="Arial"/>
                        </a:rPr>
                        <a:t>ng m</a:t>
                      </a:r>
                      <a:r>
                        <a:rPr sz="2400" spc="-15" dirty="0">
                          <a:latin typeface="Arial"/>
                          <a:cs typeface="Arial"/>
                        </a:rPr>
                        <a:t>a</a:t>
                      </a:r>
                      <a:r>
                        <a:rPr sz="2400" spc="0" dirty="0">
                          <a:latin typeface="Arial"/>
                          <a:cs typeface="Arial"/>
                        </a:rPr>
                        <a:t>teri</a:t>
                      </a:r>
                      <a:r>
                        <a:rPr sz="2400" spc="-5" dirty="0">
                          <a:latin typeface="Arial"/>
                          <a:cs typeface="Arial"/>
                        </a:rPr>
                        <a:t>a</a:t>
                      </a:r>
                      <a:r>
                        <a:rPr sz="2400" spc="0" dirty="0">
                          <a:latin typeface="Arial"/>
                          <a:cs typeface="Arial"/>
                        </a:rPr>
                        <a:t>l</a:t>
                      </a:r>
                      <a:endParaRPr sz="2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64135">
                        <a:lnSpc>
                          <a:spcPct val="100000"/>
                        </a:lnSpc>
                      </a:pPr>
                      <a:r>
                        <a:rPr sz="2400" dirty="0">
                          <a:latin typeface="Arial"/>
                          <a:cs typeface="Arial"/>
                        </a:rPr>
                        <a:t>Mo</a:t>
                      </a:r>
                      <a:r>
                        <a:rPr sz="2400" spc="-5" dirty="0">
                          <a:latin typeface="Arial"/>
                          <a:cs typeface="Arial"/>
                        </a:rPr>
                        <a:t>d</a:t>
                      </a:r>
                      <a:r>
                        <a:rPr sz="2400" spc="0" dirty="0">
                          <a:latin typeface="Arial"/>
                          <a:cs typeface="Arial"/>
                        </a:rPr>
                        <a:t>e</a:t>
                      </a:r>
                      <a:r>
                        <a:rPr sz="2400" spc="-10" dirty="0">
                          <a:latin typeface="Arial"/>
                          <a:cs typeface="Arial"/>
                        </a:rPr>
                        <a:t>ll</a:t>
                      </a:r>
                      <a:r>
                        <a:rPr sz="2400" spc="0" dirty="0">
                          <a:latin typeface="Arial"/>
                          <a:cs typeface="Arial"/>
                        </a:rPr>
                        <a:t>ed a</a:t>
                      </a:r>
                      <a:r>
                        <a:rPr sz="2400" spc="-5" dirty="0">
                          <a:latin typeface="Arial"/>
                          <a:cs typeface="Arial"/>
                        </a:rPr>
                        <a:t>n</a:t>
                      </a:r>
                      <a:r>
                        <a:rPr sz="2400" spc="0" dirty="0">
                          <a:latin typeface="Arial"/>
                          <a:cs typeface="Arial"/>
                        </a:rPr>
                        <a:t>d d</a:t>
                      </a:r>
                      <a:r>
                        <a:rPr sz="2400" spc="-10" dirty="0">
                          <a:latin typeface="Arial"/>
                          <a:cs typeface="Arial"/>
                        </a:rPr>
                        <a:t>i</a:t>
                      </a:r>
                      <a:r>
                        <a:rPr sz="2400" spc="0" dirty="0">
                          <a:latin typeface="Arial"/>
                          <a:cs typeface="Arial"/>
                        </a:rPr>
                        <a:t>scuss</a:t>
                      </a:r>
                      <a:r>
                        <a:rPr sz="2400" spc="-5" dirty="0">
                          <a:latin typeface="Arial"/>
                          <a:cs typeface="Arial"/>
                        </a:rPr>
                        <a:t>e</a:t>
                      </a:r>
                      <a:r>
                        <a:rPr sz="2400" spc="0" dirty="0">
                          <a:latin typeface="Arial"/>
                          <a:cs typeface="Arial"/>
                        </a:rPr>
                        <a:t>d w</a:t>
                      </a:r>
                      <a:r>
                        <a:rPr sz="2400" spc="-10" dirty="0">
                          <a:latin typeface="Arial"/>
                          <a:cs typeface="Arial"/>
                        </a:rPr>
                        <a:t>i</a:t>
                      </a:r>
                      <a:r>
                        <a:rPr sz="2400" spc="0" dirty="0">
                          <a:latin typeface="Arial"/>
                          <a:cs typeface="Arial"/>
                        </a:rPr>
                        <a:t>th co</a:t>
                      </a:r>
                      <a:r>
                        <a:rPr sz="2400" spc="-10" dirty="0">
                          <a:latin typeface="Arial"/>
                          <a:cs typeface="Arial"/>
                        </a:rPr>
                        <a:t>ll</a:t>
                      </a:r>
                      <a:r>
                        <a:rPr sz="2400" spc="0" dirty="0">
                          <a:latin typeface="Arial"/>
                          <a:cs typeface="Arial"/>
                        </a:rPr>
                        <a:t>e</a:t>
                      </a:r>
                      <a:r>
                        <a:rPr sz="2400" spc="-5" dirty="0">
                          <a:latin typeface="Arial"/>
                          <a:cs typeface="Arial"/>
                        </a:rPr>
                        <a:t>a</a:t>
                      </a:r>
                      <a:r>
                        <a:rPr sz="2400" spc="0" dirty="0">
                          <a:latin typeface="Arial"/>
                          <a:cs typeface="Arial"/>
                        </a:rPr>
                        <a:t>g</a:t>
                      </a:r>
                      <a:r>
                        <a:rPr sz="2400" spc="-5" dirty="0">
                          <a:latin typeface="Arial"/>
                          <a:cs typeface="Arial"/>
                        </a:rPr>
                        <a:t>u</a:t>
                      </a:r>
                      <a:r>
                        <a:rPr sz="2400" spc="0" dirty="0">
                          <a:latin typeface="Arial"/>
                          <a:cs typeface="Arial"/>
                        </a:rPr>
                        <a:t>es </a:t>
                      </a:r>
                      <a:r>
                        <a:rPr sz="2400" b="1" spc="0" dirty="0">
                          <a:latin typeface="Arial"/>
                          <a:cs typeface="Arial"/>
                        </a:rPr>
                        <a:t>a te</a:t>
                      </a:r>
                      <a:r>
                        <a:rPr sz="2400" b="1" spc="-5" dirty="0">
                          <a:latin typeface="Arial"/>
                          <a:cs typeface="Arial"/>
                        </a:rPr>
                        <a:t>a</a:t>
                      </a:r>
                      <a:r>
                        <a:rPr sz="2400" b="1" spc="0" dirty="0">
                          <a:latin typeface="Arial"/>
                          <a:cs typeface="Arial"/>
                        </a:rPr>
                        <a:t>c</a:t>
                      </a:r>
                      <a:r>
                        <a:rPr sz="2400" b="1" spc="-5" dirty="0">
                          <a:latin typeface="Arial"/>
                          <a:cs typeface="Arial"/>
                        </a:rPr>
                        <a:t>h</a:t>
                      </a:r>
                      <a:r>
                        <a:rPr sz="2400" b="1" spc="0" dirty="0">
                          <a:latin typeface="Arial"/>
                          <a:cs typeface="Arial"/>
                        </a:rPr>
                        <a:t>ing pra</a:t>
                      </a:r>
                      <a:r>
                        <a:rPr sz="2400" b="1" spc="-5" dirty="0">
                          <a:latin typeface="Arial"/>
                          <a:cs typeface="Arial"/>
                        </a:rPr>
                        <a:t>c</a:t>
                      </a:r>
                      <a:r>
                        <a:rPr sz="2400" b="1" spc="0" dirty="0">
                          <a:latin typeface="Arial"/>
                          <a:cs typeface="Arial"/>
                        </a:rPr>
                        <a:t>tice</a:t>
                      </a:r>
                      <a:r>
                        <a:rPr sz="2400" b="1" spc="-10" dirty="0">
                          <a:latin typeface="Arial"/>
                          <a:cs typeface="Arial"/>
                        </a:rPr>
                        <a:t> </a:t>
                      </a:r>
                      <a:r>
                        <a:rPr sz="2400" b="1" spc="0" dirty="0">
                          <a:latin typeface="Arial"/>
                          <a:cs typeface="Arial"/>
                        </a:rPr>
                        <a:t>th</a:t>
                      </a:r>
                      <a:r>
                        <a:rPr sz="2400" b="1" spc="-20" dirty="0">
                          <a:latin typeface="Arial"/>
                          <a:cs typeface="Arial"/>
                        </a:rPr>
                        <a:t>a</a:t>
                      </a:r>
                      <a:r>
                        <a:rPr sz="2400" b="1" spc="0" dirty="0">
                          <a:latin typeface="Arial"/>
                          <a:cs typeface="Arial"/>
                        </a:rPr>
                        <a:t>t </a:t>
                      </a:r>
                      <a:r>
                        <a:rPr sz="2400" b="1" spc="-5" dirty="0">
                          <a:latin typeface="Arial"/>
                          <a:cs typeface="Arial"/>
                        </a:rPr>
                        <a:t>success</a:t>
                      </a:r>
                      <a:r>
                        <a:rPr sz="2400" b="1" spc="0" dirty="0">
                          <a:latin typeface="Arial"/>
                          <a:cs typeface="Arial"/>
                        </a:rPr>
                        <a:t>f</a:t>
                      </a:r>
                      <a:r>
                        <a:rPr sz="2400" b="1" spc="-5" dirty="0">
                          <a:latin typeface="Arial"/>
                          <a:cs typeface="Arial"/>
                        </a:rPr>
                        <a:t>u</a:t>
                      </a:r>
                      <a:r>
                        <a:rPr sz="2400" b="1" spc="-10" dirty="0">
                          <a:latin typeface="Arial"/>
                          <a:cs typeface="Arial"/>
                        </a:rPr>
                        <a:t>l</a:t>
                      </a:r>
                      <a:r>
                        <a:rPr sz="2400" b="1" spc="0" dirty="0">
                          <a:latin typeface="Arial"/>
                          <a:cs typeface="Arial"/>
                        </a:rPr>
                        <a:t>ly mot</a:t>
                      </a:r>
                      <a:r>
                        <a:rPr sz="2400" b="1" spc="-10" dirty="0">
                          <a:latin typeface="Arial"/>
                          <a:cs typeface="Arial"/>
                        </a:rPr>
                        <a:t>i</a:t>
                      </a:r>
                      <a:r>
                        <a:rPr sz="2400" b="1" spc="0" dirty="0">
                          <a:latin typeface="Arial"/>
                          <a:cs typeface="Arial"/>
                        </a:rPr>
                        <a:t>v</a:t>
                      </a:r>
                      <a:r>
                        <a:rPr sz="2400" b="1" spc="-5" dirty="0">
                          <a:latin typeface="Arial"/>
                          <a:cs typeface="Arial"/>
                        </a:rPr>
                        <a:t>a</a:t>
                      </a:r>
                      <a:r>
                        <a:rPr sz="2400" b="1" spc="0" dirty="0">
                          <a:latin typeface="Arial"/>
                          <a:cs typeface="Arial"/>
                        </a:rPr>
                        <a:t>te le</a:t>
                      </a:r>
                      <a:r>
                        <a:rPr sz="2400" b="1" spc="-5" dirty="0">
                          <a:latin typeface="Arial"/>
                          <a:cs typeface="Arial"/>
                        </a:rPr>
                        <a:t>a</a:t>
                      </a:r>
                      <a:r>
                        <a:rPr sz="2400" b="1" spc="0" dirty="0">
                          <a:latin typeface="Arial"/>
                          <a:cs typeface="Arial"/>
                        </a:rPr>
                        <a:t>rners</a:t>
                      </a:r>
                      <a:r>
                        <a:rPr sz="2400" b="1" spc="-10" dirty="0">
                          <a:latin typeface="Arial"/>
                          <a:cs typeface="Arial"/>
                        </a:rPr>
                        <a:t> </a:t>
                      </a:r>
                      <a:r>
                        <a:rPr sz="2400" b="1" spc="0" dirty="0">
                          <a:latin typeface="Arial"/>
                          <a:cs typeface="Arial"/>
                        </a:rPr>
                        <a:t>to work pro</a:t>
                      </a:r>
                      <a:r>
                        <a:rPr sz="2400" b="1" spc="-10" dirty="0">
                          <a:latin typeface="Arial"/>
                          <a:cs typeface="Arial"/>
                        </a:rPr>
                        <a:t>d</a:t>
                      </a:r>
                      <a:r>
                        <a:rPr sz="2400" b="1" spc="0" dirty="0">
                          <a:latin typeface="Arial"/>
                          <a:cs typeface="Arial"/>
                        </a:rPr>
                        <a:t>u</a:t>
                      </a:r>
                      <a:r>
                        <a:rPr sz="2400" b="1" spc="-5" dirty="0">
                          <a:latin typeface="Arial"/>
                          <a:cs typeface="Arial"/>
                        </a:rPr>
                        <a:t>c</a:t>
                      </a:r>
                      <a:r>
                        <a:rPr sz="2400" b="1" spc="0" dirty="0">
                          <a:latin typeface="Arial"/>
                          <a:cs typeface="Arial"/>
                        </a:rPr>
                        <a:t>tiv</a:t>
                      </a:r>
                      <a:r>
                        <a:rPr sz="2400" b="1" spc="-20" dirty="0">
                          <a:latin typeface="Arial"/>
                          <a:cs typeface="Arial"/>
                        </a:rPr>
                        <a:t>e</a:t>
                      </a:r>
                      <a:r>
                        <a:rPr sz="2400" b="1" spc="0" dirty="0">
                          <a:latin typeface="Arial"/>
                          <a:cs typeface="Arial"/>
                        </a:rPr>
                        <a:t>ly</a:t>
                      </a:r>
                      <a:r>
                        <a:rPr sz="2400" b="1" spc="5" dirty="0">
                          <a:latin typeface="Arial"/>
                          <a:cs typeface="Arial"/>
                        </a:rPr>
                        <a:t> </a:t>
                      </a:r>
                      <a:r>
                        <a:rPr sz="2400" spc="-15" dirty="0">
                          <a:latin typeface="Arial"/>
                          <a:cs typeface="Arial"/>
                        </a:rPr>
                        <a:t>b</a:t>
                      </a:r>
                      <a:r>
                        <a:rPr sz="2400" spc="0" dirty="0">
                          <a:latin typeface="Arial"/>
                          <a:cs typeface="Arial"/>
                        </a:rPr>
                        <a:t>y ass</a:t>
                      </a:r>
                      <a:r>
                        <a:rPr sz="2400" spc="-5" dirty="0">
                          <a:latin typeface="Arial"/>
                          <a:cs typeface="Arial"/>
                        </a:rPr>
                        <a:t>u</a:t>
                      </a:r>
                      <a:r>
                        <a:rPr sz="2400" spc="0" dirty="0">
                          <a:latin typeface="Arial"/>
                          <a:cs typeface="Arial"/>
                        </a:rPr>
                        <a:t>m</a:t>
                      </a:r>
                      <a:r>
                        <a:rPr sz="2400" spc="-10" dirty="0">
                          <a:latin typeface="Arial"/>
                          <a:cs typeface="Arial"/>
                        </a:rPr>
                        <a:t>i</a:t>
                      </a:r>
                      <a:r>
                        <a:rPr sz="2400" spc="0" dirty="0">
                          <a:latin typeface="Arial"/>
                          <a:cs typeface="Arial"/>
                        </a:rPr>
                        <a:t>ng res</a:t>
                      </a:r>
                      <a:r>
                        <a:rPr sz="2400" spc="-5" dirty="0">
                          <a:latin typeface="Arial"/>
                          <a:cs typeface="Arial"/>
                        </a:rPr>
                        <a:t>p</a:t>
                      </a:r>
                      <a:r>
                        <a:rPr sz="2400" spc="0" dirty="0">
                          <a:latin typeface="Arial"/>
                          <a:cs typeface="Arial"/>
                        </a:rPr>
                        <a:t>o</a:t>
                      </a:r>
                      <a:r>
                        <a:rPr sz="2400" spc="-5" dirty="0">
                          <a:latin typeface="Arial"/>
                          <a:cs typeface="Arial"/>
                        </a:rPr>
                        <a:t>n</a:t>
                      </a:r>
                      <a:r>
                        <a:rPr sz="2400" spc="0" dirty="0">
                          <a:latin typeface="Arial"/>
                          <a:cs typeface="Arial"/>
                        </a:rPr>
                        <a:t>s</a:t>
                      </a:r>
                      <a:r>
                        <a:rPr sz="2400" spc="-10" dirty="0">
                          <a:latin typeface="Arial"/>
                          <a:cs typeface="Arial"/>
                        </a:rPr>
                        <a:t>i</a:t>
                      </a:r>
                      <a:r>
                        <a:rPr sz="2400" spc="0" dirty="0">
                          <a:latin typeface="Arial"/>
                          <a:cs typeface="Arial"/>
                        </a:rPr>
                        <a:t>b</a:t>
                      </a:r>
                      <a:r>
                        <a:rPr sz="2400" spc="-10" dirty="0">
                          <a:latin typeface="Arial"/>
                          <a:cs typeface="Arial"/>
                        </a:rPr>
                        <a:t>ili</a:t>
                      </a:r>
                      <a:r>
                        <a:rPr sz="2400" spc="0" dirty="0">
                          <a:latin typeface="Arial"/>
                          <a:cs typeface="Arial"/>
                        </a:rPr>
                        <a:t>ty</a:t>
                      </a:r>
                      <a:r>
                        <a:rPr sz="2400" spc="5" dirty="0">
                          <a:latin typeface="Arial"/>
                          <a:cs typeface="Arial"/>
                        </a:rPr>
                        <a:t> </a:t>
                      </a:r>
                      <a:r>
                        <a:rPr sz="2400" spc="0" dirty="0">
                          <a:latin typeface="Arial"/>
                          <a:cs typeface="Arial"/>
                        </a:rPr>
                        <a:t>f</a:t>
                      </a:r>
                      <a:r>
                        <a:rPr sz="2400" spc="-15" dirty="0">
                          <a:latin typeface="Arial"/>
                          <a:cs typeface="Arial"/>
                        </a:rPr>
                        <a:t>o</a:t>
                      </a:r>
                      <a:r>
                        <a:rPr sz="2400" spc="0" dirty="0">
                          <a:latin typeface="Arial"/>
                          <a:cs typeface="Arial"/>
                        </a:rPr>
                        <a:t>r th</a:t>
                      </a:r>
                      <a:r>
                        <a:rPr sz="2400" spc="-5" dirty="0">
                          <a:latin typeface="Arial"/>
                          <a:cs typeface="Arial"/>
                        </a:rPr>
                        <a:t>e</a:t>
                      </a:r>
                      <a:r>
                        <a:rPr sz="2400" spc="-10" dirty="0">
                          <a:latin typeface="Arial"/>
                          <a:cs typeface="Arial"/>
                        </a:rPr>
                        <a:t>i</a:t>
                      </a:r>
                      <a:r>
                        <a:rPr sz="2400" spc="0" dirty="0">
                          <a:latin typeface="Arial"/>
                          <a:cs typeface="Arial"/>
                        </a:rPr>
                        <a:t>r</a:t>
                      </a:r>
                      <a:r>
                        <a:rPr sz="2400" spc="5" dirty="0">
                          <a:latin typeface="Arial"/>
                          <a:cs typeface="Arial"/>
                        </a:rPr>
                        <a:t> </a:t>
                      </a:r>
                      <a:r>
                        <a:rPr sz="2400" spc="0" dirty="0">
                          <a:latin typeface="Arial"/>
                          <a:cs typeface="Arial"/>
                        </a:rPr>
                        <a:t>o</a:t>
                      </a:r>
                      <a:r>
                        <a:rPr sz="2400" spc="-10" dirty="0">
                          <a:latin typeface="Arial"/>
                          <a:cs typeface="Arial"/>
                        </a:rPr>
                        <a:t>w</a:t>
                      </a:r>
                      <a:r>
                        <a:rPr sz="2400" spc="0" dirty="0">
                          <a:latin typeface="Arial"/>
                          <a:cs typeface="Arial"/>
                        </a:rPr>
                        <a:t>n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10" dirty="0">
                          <a:latin typeface="Arial"/>
                          <a:cs typeface="Arial"/>
                        </a:rPr>
                        <a:t>i</a:t>
                      </a:r>
                      <a:r>
                        <a:rPr sz="2400" spc="0" dirty="0">
                          <a:latin typeface="Arial"/>
                          <a:cs typeface="Arial"/>
                        </a:rPr>
                        <a:t>ng as sh</a:t>
                      </a:r>
                      <a:r>
                        <a:rPr sz="2400" spc="-5" dirty="0">
                          <a:latin typeface="Arial"/>
                          <a:cs typeface="Arial"/>
                        </a:rPr>
                        <a:t>o</a:t>
                      </a:r>
                      <a:r>
                        <a:rPr sz="2400" spc="-10" dirty="0">
                          <a:latin typeface="Arial"/>
                          <a:cs typeface="Arial"/>
                        </a:rPr>
                        <a:t>w</a:t>
                      </a:r>
                      <a:r>
                        <a:rPr sz="2400" spc="0" dirty="0">
                          <a:latin typeface="Arial"/>
                          <a:cs typeface="Arial"/>
                        </a:rPr>
                        <a:t>n in the su</a:t>
                      </a:r>
                      <a:r>
                        <a:rPr sz="2400" spc="-5" dirty="0">
                          <a:latin typeface="Arial"/>
                          <a:cs typeface="Arial"/>
                        </a:rPr>
                        <a:t>b</a:t>
                      </a:r>
                      <a:r>
                        <a:rPr sz="2400" spc="0" dirty="0">
                          <a:latin typeface="Arial"/>
                          <a:cs typeface="Arial"/>
                        </a:rPr>
                        <a:t>m</a:t>
                      </a:r>
                      <a:r>
                        <a:rPr sz="2400" spc="-10" dirty="0">
                          <a:latin typeface="Arial"/>
                          <a:cs typeface="Arial"/>
                        </a:rPr>
                        <a:t>it</a:t>
                      </a:r>
                      <a:r>
                        <a:rPr sz="2400" spc="0" dirty="0">
                          <a:latin typeface="Arial"/>
                          <a:cs typeface="Arial"/>
                        </a:rPr>
                        <a:t>ted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10" dirty="0">
                          <a:latin typeface="Arial"/>
                          <a:cs typeface="Arial"/>
                        </a:rPr>
                        <a:t>i</a:t>
                      </a:r>
                      <a:r>
                        <a:rPr sz="2400" spc="0" dirty="0">
                          <a:latin typeface="Arial"/>
                          <a:cs typeface="Arial"/>
                        </a:rPr>
                        <a:t>ng m</a:t>
                      </a:r>
                      <a:r>
                        <a:rPr sz="2400" spc="-15" dirty="0">
                          <a:latin typeface="Arial"/>
                          <a:cs typeface="Arial"/>
                        </a:rPr>
                        <a:t>a</a:t>
                      </a:r>
                      <a:r>
                        <a:rPr sz="2400" spc="0" dirty="0">
                          <a:latin typeface="Arial"/>
                          <a:cs typeface="Arial"/>
                        </a:rPr>
                        <a:t>teri</a:t>
                      </a:r>
                      <a:r>
                        <a:rPr sz="2400" spc="-5" dirty="0">
                          <a:latin typeface="Arial"/>
                          <a:cs typeface="Arial"/>
                        </a:rPr>
                        <a:t>a</a:t>
                      </a:r>
                      <a:r>
                        <a:rPr sz="2400" spc="0" dirty="0">
                          <a:latin typeface="Arial"/>
                          <a:cs typeface="Arial"/>
                        </a:rPr>
                        <a:t>l</a:t>
                      </a:r>
                      <a:endParaRPr sz="24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205104">
                        <a:lnSpc>
                          <a:spcPct val="100000"/>
                        </a:lnSpc>
                      </a:pPr>
                      <a:r>
                        <a:rPr sz="2400" spc="-10" dirty="0">
                          <a:latin typeface="Arial"/>
                          <a:cs typeface="Arial"/>
                        </a:rPr>
                        <a:t>N</a:t>
                      </a:r>
                      <a:r>
                        <a:rPr sz="2400" spc="0" dirty="0">
                          <a:latin typeface="Arial"/>
                          <a:cs typeface="Arial"/>
                        </a:rPr>
                        <a:t>o acceptab</a:t>
                      </a:r>
                      <a:r>
                        <a:rPr sz="2400" spc="-10" dirty="0">
                          <a:latin typeface="Arial"/>
                          <a:cs typeface="Arial"/>
                        </a:rPr>
                        <a:t>l</a:t>
                      </a:r>
                      <a:r>
                        <a:rPr sz="2400" spc="0" dirty="0">
                          <a:latin typeface="Arial"/>
                          <a:cs typeface="Arial"/>
                        </a:rPr>
                        <a:t>e ev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nce </a:t>
                      </a:r>
                      <a:r>
                        <a:rPr sz="2400" spc="-10" dirty="0">
                          <a:latin typeface="Arial"/>
                          <a:cs typeface="Arial"/>
                        </a:rPr>
                        <a:t>w</a:t>
                      </a:r>
                      <a:r>
                        <a:rPr sz="2400" spc="0" dirty="0">
                          <a:latin typeface="Arial"/>
                          <a:cs typeface="Arial"/>
                        </a:rPr>
                        <a:t>as sh</a:t>
                      </a:r>
                      <a:r>
                        <a:rPr sz="2400" spc="-5" dirty="0">
                          <a:latin typeface="Arial"/>
                          <a:cs typeface="Arial"/>
                        </a:rPr>
                        <a:t>o</a:t>
                      </a:r>
                      <a:r>
                        <a:rPr sz="2400" spc="-10" dirty="0">
                          <a:latin typeface="Arial"/>
                          <a:cs typeface="Arial"/>
                        </a:rPr>
                        <a:t>w</a:t>
                      </a:r>
                      <a:r>
                        <a:rPr sz="2400" spc="0" dirty="0">
                          <a:latin typeface="Arial"/>
                          <a:cs typeface="Arial"/>
                        </a:rPr>
                        <a:t>n</a:t>
                      </a:r>
                      <a:endParaRPr sz="24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117601" y="446535"/>
            <a:ext cx="17373600" cy="895420"/>
          </a:xfrm>
          <a:prstGeom prst="rect">
            <a:avLst/>
          </a:prstGeom>
        </p:spPr>
        <p:txBody>
          <a:bodyPr vert="horz" wrap="square" lIns="0" tIns="0" rIns="0" bIns="0" rtlCol="0">
            <a:noAutofit/>
          </a:bodyPr>
          <a:lstStyle/>
          <a:p>
            <a:pPr marL="12700"/>
            <a:r>
              <a:rPr sz="1500" b="1" dirty="0">
                <a:latin typeface="Arial"/>
                <a:cs typeface="Arial"/>
              </a:rPr>
              <a:t>K</a:t>
            </a:r>
            <a:r>
              <a:rPr sz="1500" b="1" spc="-10" dirty="0">
                <a:latin typeface="Arial"/>
                <a:cs typeface="Arial"/>
              </a:rPr>
              <a:t>R</a:t>
            </a:r>
            <a:r>
              <a:rPr sz="1500" b="1" dirty="0">
                <a:latin typeface="Arial"/>
                <a:cs typeface="Arial"/>
              </a:rPr>
              <a:t>A 3:</a:t>
            </a:r>
            <a:r>
              <a:rPr sz="1500" b="1" spc="5" dirty="0">
                <a:latin typeface="Arial"/>
                <a:cs typeface="Arial"/>
              </a:rPr>
              <a:t> </a:t>
            </a:r>
            <a:r>
              <a:rPr sz="1500" b="1" dirty="0">
                <a:latin typeface="Arial"/>
                <a:cs typeface="Arial"/>
              </a:rPr>
              <a:t>Div</a:t>
            </a:r>
            <a:r>
              <a:rPr sz="1500" b="1" spc="-10" dirty="0">
                <a:latin typeface="Arial"/>
                <a:cs typeface="Arial"/>
              </a:rPr>
              <a:t>e</a:t>
            </a:r>
            <a:r>
              <a:rPr sz="1500" b="1" dirty="0">
                <a:latin typeface="Arial"/>
                <a:cs typeface="Arial"/>
              </a:rPr>
              <a:t>rsity</a:t>
            </a:r>
            <a:r>
              <a:rPr sz="1500" b="1" spc="-15" dirty="0">
                <a:latin typeface="Arial"/>
                <a:cs typeface="Arial"/>
              </a:rPr>
              <a:t> </a:t>
            </a:r>
            <a:r>
              <a:rPr sz="1500" b="1" spc="-5" dirty="0">
                <a:latin typeface="Arial"/>
                <a:cs typeface="Arial"/>
              </a:rPr>
              <a:t>o</a:t>
            </a:r>
            <a:r>
              <a:rPr sz="1500" b="1" dirty="0">
                <a:latin typeface="Arial"/>
                <a:cs typeface="Arial"/>
              </a:rPr>
              <a:t>f</a:t>
            </a:r>
            <a:r>
              <a:rPr sz="1500" b="1" spc="5" dirty="0">
                <a:latin typeface="Arial"/>
                <a:cs typeface="Arial"/>
              </a:rPr>
              <a:t> </a:t>
            </a:r>
            <a:r>
              <a:rPr sz="1500" b="1" spc="-5" dirty="0">
                <a:latin typeface="Arial"/>
                <a:cs typeface="Arial"/>
              </a:rPr>
              <a:t>L</a:t>
            </a:r>
            <a:r>
              <a:rPr sz="1500" b="1" dirty="0">
                <a:latin typeface="Arial"/>
                <a:cs typeface="Arial"/>
              </a:rPr>
              <a:t>earn</a:t>
            </a:r>
            <a:r>
              <a:rPr sz="1500" b="1" spc="-10" dirty="0">
                <a:latin typeface="Arial"/>
                <a:cs typeface="Arial"/>
              </a:rPr>
              <a:t>e</a:t>
            </a:r>
            <a:r>
              <a:rPr sz="1500" b="1" dirty="0">
                <a:latin typeface="Arial"/>
                <a:cs typeface="Arial"/>
              </a:rPr>
              <a:t>r</a:t>
            </a:r>
            <a:r>
              <a:rPr sz="1500" b="1" spc="5" dirty="0">
                <a:latin typeface="Arial"/>
                <a:cs typeface="Arial"/>
              </a:rPr>
              <a:t>s</a:t>
            </a:r>
            <a:r>
              <a:rPr sz="1500" b="1" dirty="0">
                <a:latin typeface="Arial"/>
                <a:cs typeface="Arial"/>
              </a:rPr>
              <a:t>,</a:t>
            </a:r>
            <a:r>
              <a:rPr sz="1500" b="1" spc="-10" dirty="0">
                <a:latin typeface="Arial"/>
                <a:cs typeface="Arial"/>
              </a:rPr>
              <a:t> </a:t>
            </a:r>
            <a:r>
              <a:rPr sz="1500" b="1" dirty="0">
                <a:latin typeface="Arial"/>
                <a:cs typeface="Arial"/>
              </a:rPr>
              <a:t>C</a:t>
            </a:r>
            <a:r>
              <a:rPr sz="1500" b="1" spc="-5" dirty="0">
                <a:latin typeface="Arial"/>
                <a:cs typeface="Arial"/>
              </a:rPr>
              <a:t>u</a:t>
            </a:r>
            <a:r>
              <a:rPr sz="1500" b="1" dirty="0">
                <a:latin typeface="Arial"/>
                <a:cs typeface="Arial"/>
              </a:rPr>
              <a:t>rric</a:t>
            </a:r>
            <a:r>
              <a:rPr sz="1500" b="1" spc="-5" dirty="0">
                <a:latin typeface="Arial"/>
                <a:cs typeface="Arial"/>
              </a:rPr>
              <a:t>u</a:t>
            </a:r>
            <a:r>
              <a:rPr sz="1500" b="1" dirty="0">
                <a:latin typeface="Arial"/>
                <a:cs typeface="Arial"/>
              </a:rPr>
              <a:t>lum a</a:t>
            </a:r>
            <a:r>
              <a:rPr sz="1500" b="1" spc="-5" dirty="0">
                <a:latin typeface="Arial"/>
                <a:cs typeface="Arial"/>
              </a:rPr>
              <a:t>n</a:t>
            </a:r>
            <a:r>
              <a:rPr sz="1500" b="1" dirty="0">
                <a:latin typeface="Arial"/>
                <a:cs typeface="Arial"/>
              </a:rPr>
              <a:t>d</a:t>
            </a:r>
            <a:r>
              <a:rPr sz="1500" b="1" spc="-5" dirty="0">
                <a:latin typeface="Arial"/>
                <a:cs typeface="Arial"/>
              </a:rPr>
              <a:t> </a:t>
            </a:r>
            <a:r>
              <a:rPr sz="1500" b="1" dirty="0">
                <a:latin typeface="Arial"/>
                <a:cs typeface="Arial"/>
              </a:rPr>
              <a:t>Pl</a:t>
            </a:r>
            <a:r>
              <a:rPr sz="1500" b="1" spc="5" dirty="0">
                <a:latin typeface="Arial"/>
                <a:cs typeface="Arial"/>
              </a:rPr>
              <a:t>a</a:t>
            </a:r>
            <a:r>
              <a:rPr sz="1500" b="1" spc="-5" dirty="0">
                <a:latin typeface="Arial"/>
                <a:cs typeface="Arial"/>
              </a:rPr>
              <a:t>nn</a:t>
            </a:r>
            <a:r>
              <a:rPr sz="1500" b="1" dirty="0">
                <a:latin typeface="Arial"/>
                <a:cs typeface="Arial"/>
              </a:rPr>
              <a:t>in</a:t>
            </a:r>
            <a:r>
              <a:rPr sz="1500" b="1" spc="-10" dirty="0">
                <a:latin typeface="Arial"/>
                <a:cs typeface="Arial"/>
              </a:rPr>
              <a:t>g</a:t>
            </a:r>
            <a:r>
              <a:rPr sz="1500" b="1" dirty="0">
                <a:latin typeface="Arial"/>
                <a:cs typeface="Arial"/>
              </a:rPr>
              <a:t>, &amp; As</a:t>
            </a:r>
            <a:r>
              <a:rPr sz="1500" b="1" spc="5" dirty="0">
                <a:latin typeface="Arial"/>
                <a:cs typeface="Arial"/>
              </a:rPr>
              <a:t>s</a:t>
            </a:r>
            <a:r>
              <a:rPr sz="1500" b="1" dirty="0">
                <a:latin typeface="Arial"/>
                <a:cs typeface="Arial"/>
              </a:rPr>
              <a:t>e</a:t>
            </a:r>
            <a:r>
              <a:rPr sz="1500" b="1" spc="-10" dirty="0">
                <a:latin typeface="Arial"/>
                <a:cs typeface="Arial"/>
              </a:rPr>
              <a:t>s</a:t>
            </a:r>
            <a:r>
              <a:rPr sz="1500" b="1" dirty="0">
                <a:latin typeface="Arial"/>
                <a:cs typeface="Arial"/>
              </a:rPr>
              <a:t>s</a:t>
            </a:r>
            <a:r>
              <a:rPr sz="1500" b="1" spc="-15" dirty="0">
                <a:latin typeface="Arial"/>
                <a:cs typeface="Arial"/>
              </a:rPr>
              <a:t>m</a:t>
            </a:r>
            <a:r>
              <a:rPr sz="1500" b="1" dirty="0">
                <a:latin typeface="Arial"/>
                <a:cs typeface="Arial"/>
              </a:rPr>
              <a:t>e</a:t>
            </a:r>
            <a:r>
              <a:rPr sz="1500" b="1" spc="-5" dirty="0">
                <a:latin typeface="Arial"/>
                <a:cs typeface="Arial"/>
              </a:rPr>
              <a:t>n</a:t>
            </a:r>
            <a:r>
              <a:rPr sz="1500" b="1" dirty="0">
                <a:latin typeface="Arial"/>
                <a:cs typeface="Arial"/>
              </a:rPr>
              <a:t>t</a:t>
            </a:r>
            <a:r>
              <a:rPr sz="1500" b="1" spc="5" dirty="0">
                <a:latin typeface="Arial"/>
                <a:cs typeface="Arial"/>
              </a:rPr>
              <a:t> </a:t>
            </a:r>
            <a:r>
              <a:rPr sz="1500" b="1" dirty="0">
                <a:latin typeface="Arial"/>
                <a:cs typeface="Arial"/>
              </a:rPr>
              <a:t>a</a:t>
            </a:r>
            <a:r>
              <a:rPr sz="1500" b="1" spc="-5" dirty="0">
                <a:latin typeface="Arial"/>
                <a:cs typeface="Arial"/>
              </a:rPr>
              <a:t>n</a:t>
            </a:r>
            <a:r>
              <a:rPr sz="1500" b="1" dirty="0">
                <a:latin typeface="Arial"/>
                <a:cs typeface="Arial"/>
              </a:rPr>
              <a:t>d</a:t>
            </a:r>
            <a:r>
              <a:rPr sz="1500" b="1" spc="-5" dirty="0">
                <a:latin typeface="Arial"/>
                <a:cs typeface="Arial"/>
              </a:rPr>
              <a:t> </a:t>
            </a:r>
            <a:r>
              <a:rPr sz="1500" b="1" dirty="0">
                <a:latin typeface="Arial"/>
                <a:cs typeface="Arial"/>
              </a:rPr>
              <a:t>Re</a:t>
            </a:r>
            <a:r>
              <a:rPr sz="1500" b="1" spc="-5" dirty="0">
                <a:latin typeface="Arial"/>
                <a:cs typeface="Arial"/>
              </a:rPr>
              <a:t>po</a:t>
            </a:r>
            <a:r>
              <a:rPr sz="1500" b="1" dirty="0">
                <a:latin typeface="Arial"/>
                <a:cs typeface="Arial"/>
              </a:rPr>
              <a:t>r</a:t>
            </a:r>
            <a:r>
              <a:rPr sz="1500" b="1" spc="5" dirty="0">
                <a:latin typeface="Arial"/>
                <a:cs typeface="Arial"/>
              </a:rPr>
              <a:t>t</a:t>
            </a:r>
            <a:r>
              <a:rPr sz="1500" b="1" dirty="0">
                <a:latin typeface="Arial"/>
                <a:cs typeface="Arial"/>
              </a:rPr>
              <a:t>i</a:t>
            </a:r>
            <a:r>
              <a:rPr sz="1500" b="1" spc="-15" dirty="0">
                <a:latin typeface="Arial"/>
                <a:cs typeface="Arial"/>
              </a:rPr>
              <a:t>n</a:t>
            </a:r>
            <a:r>
              <a:rPr sz="1500" b="1" dirty="0">
                <a:latin typeface="Arial"/>
                <a:cs typeface="Arial"/>
              </a:rPr>
              <a:t>g</a:t>
            </a:r>
            <a:endParaRPr lang="en-US" sz="1500" b="1" dirty="0">
              <a:latin typeface="Arial"/>
              <a:cs typeface="Arial"/>
            </a:endParaRPr>
          </a:p>
          <a:p>
            <a:pPr marL="12700"/>
            <a:r>
              <a:rPr lang="en-US" sz="2800" b="1" dirty="0">
                <a:highlight>
                  <a:srgbClr val="FFFF00"/>
                </a:highlight>
                <a:latin typeface="Arial"/>
                <a:cs typeface="Arial"/>
              </a:rPr>
              <a:t>OBJ</a:t>
            </a:r>
            <a:r>
              <a:rPr lang="en-US" sz="2800" b="1" spc="-5" dirty="0">
                <a:highlight>
                  <a:srgbClr val="FFFF00"/>
                </a:highlight>
                <a:latin typeface="Arial"/>
                <a:cs typeface="Arial"/>
              </a:rPr>
              <a:t>E</a:t>
            </a:r>
            <a:r>
              <a:rPr lang="en-US" sz="2800" b="1" spc="0" dirty="0">
                <a:highlight>
                  <a:srgbClr val="FFFF00"/>
                </a:highlight>
                <a:latin typeface="Arial"/>
                <a:cs typeface="Arial"/>
              </a:rPr>
              <a:t>CT</a:t>
            </a:r>
            <a:r>
              <a:rPr lang="en-US" sz="2800" b="1" spc="10" dirty="0">
                <a:highlight>
                  <a:srgbClr val="FFFF00"/>
                </a:highlight>
                <a:latin typeface="Arial"/>
                <a:cs typeface="Arial"/>
              </a:rPr>
              <a:t>I</a:t>
            </a:r>
            <a:r>
              <a:rPr lang="en-US" sz="2800" b="1" spc="-5" dirty="0">
                <a:highlight>
                  <a:srgbClr val="FFFF00"/>
                </a:highlight>
                <a:latin typeface="Arial"/>
                <a:cs typeface="Arial"/>
              </a:rPr>
              <a:t>V</a:t>
            </a:r>
            <a:r>
              <a:rPr lang="en-US" sz="2800" b="1" spc="0" dirty="0">
                <a:highlight>
                  <a:srgbClr val="FFFF00"/>
                </a:highlight>
                <a:latin typeface="Arial"/>
                <a:cs typeface="Arial"/>
              </a:rPr>
              <a:t>E </a:t>
            </a:r>
            <a:r>
              <a:rPr lang="en-US" sz="2000" b="1" spc="-5" dirty="0">
                <a:highlight>
                  <a:srgbClr val="FFFF00"/>
                </a:highlight>
                <a:latin typeface="Arial"/>
                <a:cs typeface="Arial"/>
              </a:rPr>
              <a:t>9</a:t>
            </a:r>
            <a:r>
              <a:rPr lang="en-US" sz="2000" b="1" spc="0" dirty="0">
                <a:highlight>
                  <a:srgbClr val="FFFF00"/>
                </a:highlight>
                <a:latin typeface="Arial"/>
                <a:cs typeface="Arial"/>
              </a:rPr>
              <a:t>.</a:t>
            </a:r>
            <a:r>
              <a:rPr lang="en-US" sz="2000" b="1" spc="-5" dirty="0">
                <a:highlight>
                  <a:srgbClr val="FFFF00"/>
                </a:highlight>
                <a:latin typeface="Arial"/>
                <a:cs typeface="Arial"/>
              </a:rPr>
              <a:t> </a:t>
            </a:r>
            <a:r>
              <a:rPr lang="en-US" sz="2800" b="1" spc="5" dirty="0">
                <a:highlight>
                  <a:srgbClr val="FFFF00"/>
                </a:highlight>
                <a:latin typeface="Arial"/>
                <a:cs typeface="Arial"/>
              </a:rPr>
              <a:t>A</a:t>
            </a:r>
            <a:r>
              <a:rPr lang="en-US" sz="2800" b="1" spc="0" dirty="0">
                <a:highlight>
                  <a:srgbClr val="FFFF00"/>
                </a:highlight>
                <a:latin typeface="Arial"/>
                <a:cs typeface="Arial"/>
              </a:rPr>
              <a:t>s</a:t>
            </a:r>
            <a:r>
              <a:rPr lang="en-US" sz="2800" b="1" spc="-5" dirty="0">
                <a:highlight>
                  <a:srgbClr val="FFFF00"/>
                </a:highlight>
                <a:latin typeface="Arial"/>
                <a:cs typeface="Arial"/>
              </a:rPr>
              <a:t>s</a:t>
            </a:r>
            <a:r>
              <a:rPr lang="en-US" sz="2800" b="1" spc="0" dirty="0">
                <a:highlight>
                  <a:srgbClr val="FFFF00"/>
                </a:highlight>
                <a:latin typeface="Arial"/>
                <a:cs typeface="Arial"/>
              </a:rPr>
              <a:t>isted c</a:t>
            </a:r>
            <a:r>
              <a:rPr lang="en-US" sz="2800" b="1" spc="-5" dirty="0">
                <a:highlight>
                  <a:srgbClr val="FFFF00"/>
                </a:highlight>
                <a:latin typeface="Arial"/>
                <a:cs typeface="Arial"/>
              </a:rPr>
              <a:t>o</a:t>
            </a:r>
            <a:r>
              <a:rPr lang="en-US" sz="2800" b="1" spc="0" dirty="0">
                <a:highlight>
                  <a:srgbClr val="FFFF00"/>
                </a:highlight>
                <a:latin typeface="Arial"/>
                <a:cs typeface="Arial"/>
              </a:rPr>
              <a:t>lle</a:t>
            </a:r>
            <a:r>
              <a:rPr lang="en-US" sz="2800" b="1" spc="-5" dirty="0">
                <a:highlight>
                  <a:srgbClr val="FFFF00"/>
                </a:highlight>
                <a:latin typeface="Arial"/>
                <a:cs typeface="Arial"/>
              </a:rPr>
              <a:t>a</a:t>
            </a:r>
            <a:r>
              <a:rPr lang="en-US" sz="2800" b="1" spc="0" dirty="0">
                <a:highlight>
                  <a:srgbClr val="FFFF00"/>
                </a:highlight>
                <a:latin typeface="Arial"/>
                <a:cs typeface="Arial"/>
              </a:rPr>
              <a:t>g</a:t>
            </a:r>
            <a:r>
              <a:rPr lang="en-US" sz="2800" b="1" spc="-10" dirty="0">
                <a:highlight>
                  <a:srgbClr val="FFFF00"/>
                </a:highlight>
                <a:latin typeface="Arial"/>
                <a:cs typeface="Arial"/>
              </a:rPr>
              <a:t>u</a:t>
            </a:r>
            <a:r>
              <a:rPr lang="en-US" sz="2800" b="1" spc="0" dirty="0">
                <a:highlight>
                  <a:srgbClr val="FFFF00"/>
                </a:highlight>
                <a:latin typeface="Arial"/>
                <a:cs typeface="Arial"/>
              </a:rPr>
              <a:t>es</a:t>
            </a:r>
            <a:r>
              <a:rPr lang="en-US" sz="2800" b="1" spc="-10" dirty="0">
                <a:highlight>
                  <a:srgbClr val="FFFF00"/>
                </a:highlight>
                <a:latin typeface="Arial"/>
                <a:cs typeface="Arial"/>
              </a:rPr>
              <a:t> </a:t>
            </a:r>
            <a:r>
              <a:rPr lang="en-US" sz="2800" b="1" spc="0" dirty="0">
                <a:highlight>
                  <a:srgbClr val="FFFF00"/>
                </a:highlight>
                <a:latin typeface="Arial"/>
                <a:cs typeface="Arial"/>
              </a:rPr>
              <a:t>to d</a:t>
            </a:r>
            <a:r>
              <a:rPr lang="en-US" sz="2800" b="1" spc="-5" dirty="0">
                <a:highlight>
                  <a:srgbClr val="FFFF00"/>
                </a:highlight>
                <a:latin typeface="Arial"/>
                <a:cs typeface="Arial"/>
              </a:rPr>
              <a:t>e</a:t>
            </a:r>
            <a:r>
              <a:rPr lang="en-US" sz="2800" b="1" spc="0" dirty="0">
                <a:highlight>
                  <a:srgbClr val="FFFF00"/>
                </a:highlight>
                <a:latin typeface="Arial"/>
                <a:cs typeface="Arial"/>
              </a:rPr>
              <a:t>sign,</a:t>
            </a:r>
            <a:r>
              <a:rPr lang="en-US" sz="2800" b="1" spc="-5" dirty="0">
                <a:highlight>
                  <a:srgbClr val="FFFF00"/>
                </a:highlight>
                <a:latin typeface="Arial"/>
                <a:cs typeface="Arial"/>
              </a:rPr>
              <a:t> </a:t>
            </a:r>
            <a:r>
              <a:rPr lang="en-US" sz="2800" b="1" spc="0" dirty="0">
                <a:highlight>
                  <a:srgbClr val="FFFF00"/>
                </a:highlight>
                <a:latin typeface="Arial"/>
                <a:cs typeface="Arial"/>
              </a:rPr>
              <a:t>a</a:t>
            </a:r>
            <a:r>
              <a:rPr lang="en-US" sz="2800" b="1" spc="-5" dirty="0">
                <a:highlight>
                  <a:srgbClr val="FFFF00"/>
                </a:highlight>
                <a:latin typeface="Arial"/>
                <a:cs typeface="Arial"/>
              </a:rPr>
              <a:t>d</a:t>
            </a:r>
            <a:r>
              <a:rPr lang="en-US" sz="2800" b="1" spc="0" dirty="0">
                <a:highlight>
                  <a:srgbClr val="FFFF00"/>
                </a:highlight>
                <a:latin typeface="Arial"/>
                <a:cs typeface="Arial"/>
              </a:rPr>
              <a:t>a</a:t>
            </a:r>
            <a:r>
              <a:rPr lang="en-US" sz="2800" b="1" spc="-5" dirty="0">
                <a:highlight>
                  <a:srgbClr val="FFFF00"/>
                </a:highlight>
                <a:latin typeface="Arial"/>
                <a:cs typeface="Arial"/>
              </a:rPr>
              <a:t>p</a:t>
            </a:r>
            <a:r>
              <a:rPr lang="en-US" sz="2800" b="1" spc="0" dirty="0">
                <a:highlight>
                  <a:srgbClr val="FFFF00"/>
                </a:highlight>
                <a:latin typeface="Arial"/>
                <a:cs typeface="Arial"/>
              </a:rPr>
              <a:t>t a</a:t>
            </a:r>
            <a:r>
              <a:rPr lang="en-US" sz="2800" b="1" spc="-5" dirty="0">
                <a:highlight>
                  <a:srgbClr val="FFFF00"/>
                </a:highlight>
                <a:latin typeface="Arial"/>
                <a:cs typeface="Arial"/>
              </a:rPr>
              <a:t>n</a:t>
            </a:r>
            <a:r>
              <a:rPr lang="en-US" sz="2800" b="1" spc="0" dirty="0">
                <a:highlight>
                  <a:srgbClr val="FFFF00"/>
                </a:highlight>
                <a:latin typeface="Arial"/>
                <a:cs typeface="Arial"/>
              </a:rPr>
              <a:t>d </a:t>
            </a:r>
            <a:r>
              <a:rPr lang="en-US" sz="2800" b="1" spc="-5" dirty="0">
                <a:highlight>
                  <a:srgbClr val="FFFF00"/>
                </a:highlight>
                <a:latin typeface="Arial"/>
                <a:cs typeface="Arial"/>
              </a:rPr>
              <a:t>i</a:t>
            </a:r>
            <a:r>
              <a:rPr lang="en-US" sz="2800" b="1" spc="0" dirty="0">
                <a:highlight>
                  <a:srgbClr val="FFFF00"/>
                </a:highlight>
                <a:latin typeface="Arial"/>
                <a:cs typeface="Arial"/>
              </a:rPr>
              <a:t>mpl</a:t>
            </a:r>
            <a:r>
              <a:rPr lang="en-US" sz="2800" b="1" spc="-15" dirty="0">
                <a:highlight>
                  <a:srgbClr val="FFFF00"/>
                </a:highlight>
                <a:latin typeface="Arial"/>
                <a:cs typeface="Arial"/>
              </a:rPr>
              <a:t>e</a:t>
            </a:r>
            <a:r>
              <a:rPr lang="en-US" sz="2800" b="1" spc="0" dirty="0">
                <a:highlight>
                  <a:srgbClr val="FFFF00"/>
                </a:highlight>
                <a:latin typeface="Arial"/>
                <a:cs typeface="Arial"/>
              </a:rPr>
              <a:t>ment te</a:t>
            </a:r>
            <a:r>
              <a:rPr lang="en-US" sz="2800" b="1" spc="-5" dirty="0">
                <a:highlight>
                  <a:srgbClr val="FFFF00"/>
                </a:highlight>
                <a:latin typeface="Arial"/>
                <a:cs typeface="Arial"/>
              </a:rPr>
              <a:t>a</a:t>
            </a:r>
            <a:r>
              <a:rPr lang="en-US" sz="2800" b="1" spc="0" dirty="0">
                <a:highlight>
                  <a:srgbClr val="FFFF00"/>
                </a:highlight>
                <a:latin typeface="Arial"/>
                <a:cs typeface="Arial"/>
              </a:rPr>
              <a:t>c</a:t>
            </a:r>
            <a:r>
              <a:rPr lang="en-US" sz="2800" b="1" spc="-5" dirty="0">
                <a:highlight>
                  <a:srgbClr val="FFFF00"/>
                </a:highlight>
                <a:latin typeface="Arial"/>
                <a:cs typeface="Arial"/>
              </a:rPr>
              <a:t>h</a:t>
            </a:r>
            <a:r>
              <a:rPr lang="en-US" sz="2800" b="1" spc="0" dirty="0">
                <a:highlight>
                  <a:srgbClr val="FFFF00"/>
                </a:highlight>
                <a:latin typeface="Arial"/>
                <a:cs typeface="Arial"/>
              </a:rPr>
              <a:t>ing strate</a:t>
            </a:r>
            <a:r>
              <a:rPr lang="en-US" sz="2800" b="1" spc="-15" dirty="0">
                <a:highlight>
                  <a:srgbClr val="FFFF00"/>
                </a:highlight>
                <a:latin typeface="Arial"/>
                <a:cs typeface="Arial"/>
              </a:rPr>
              <a:t>g</a:t>
            </a:r>
            <a:r>
              <a:rPr lang="en-US" sz="2800" b="1" spc="0" dirty="0">
                <a:highlight>
                  <a:srgbClr val="FFFF00"/>
                </a:highlight>
                <a:latin typeface="Arial"/>
                <a:cs typeface="Arial"/>
              </a:rPr>
              <a:t>ies</a:t>
            </a:r>
            <a:r>
              <a:rPr lang="en-US" sz="2800" b="1" spc="-10" dirty="0">
                <a:highlight>
                  <a:srgbClr val="FFFF00"/>
                </a:highlight>
                <a:latin typeface="Arial"/>
                <a:cs typeface="Arial"/>
              </a:rPr>
              <a:t> </a:t>
            </a:r>
            <a:r>
              <a:rPr lang="en-US" sz="2800" b="1" spc="0" dirty="0">
                <a:highlight>
                  <a:srgbClr val="FFFF00"/>
                </a:highlight>
                <a:latin typeface="Arial"/>
                <a:cs typeface="Arial"/>
              </a:rPr>
              <a:t>th</a:t>
            </a:r>
            <a:r>
              <a:rPr lang="en-US" sz="2800" b="1" spc="-5" dirty="0">
                <a:highlight>
                  <a:srgbClr val="FFFF00"/>
                </a:highlight>
                <a:latin typeface="Arial"/>
                <a:cs typeface="Arial"/>
              </a:rPr>
              <a:t>a</a:t>
            </a:r>
            <a:r>
              <a:rPr lang="en-US" sz="2800" b="1" spc="0" dirty="0">
                <a:highlight>
                  <a:srgbClr val="FFFF00"/>
                </a:highlight>
                <a:latin typeface="Arial"/>
                <a:cs typeface="Arial"/>
              </a:rPr>
              <a:t>t are res</a:t>
            </a:r>
            <a:r>
              <a:rPr lang="en-US" sz="2800" b="1" spc="-5" dirty="0">
                <a:highlight>
                  <a:srgbClr val="FFFF00"/>
                </a:highlight>
                <a:latin typeface="Arial"/>
                <a:cs typeface="Arial"/>
              </a:rPr>
              <a:t>p</a:t>
            </a:r>
            <a:r>
              <a:rPr lang="en-US" sz="2800" b="1" spc="0" dirty="0">
                <a:highlight>
                  <a:srgbClr val="FFFF00"/>
                </a:highlight>
                <a:latin typeface="Arial"/>
                <a:cs typeface="Arial"/>
              </a:rPr>
              <a:t>o</a:t>
            </a:r>
            <a:r>
              <a:rPr lang="en-US" sz="2800" b="1" spc="-10" dirty="0">
                <a:highlight>
                  <a:srgbClr val="FFFF00"/>
                </a:highlight>
                <a:latin typeface="Arial"/>
                <a:cs typeface="Arial"/>
              </a:rPr>
              <a:t>n</a:t>
            </a:r>
            <a:r>
              <a:rPr lang="en-US" sz="2800" b="1" spc="-15" dirty="0">
                <a:highlight>
                  <a:srgbClr val="FFFF00"/>
                </a:highlight>
                <a:latin typeface="Arial"/>
                <a:cs typeface="Arial"/>
              </a:rPr>
              <a:t>s</a:t>
            </a:r>
            <a:r>
              <a:rPr lang="en-US" sz="2800" b="1" spc="0" dirty="0">
                <a:highlight>
                  <a:srgbClr val="FFFF00"/>
                </a:highlight>
                <a:latin typeface="Arial"/>
                <a:cs typeface="Arial"/>
              </a:rPr>
              <a:t>ive to</a:t>
            </a:r>
            <a:r>
              <a:rPr lang="en-US" sz="2800" b="1" spc="-10" dirty="0">
                <a:highlight>
                  <a:srgbClr val="FFFF00"/>
                </a:highlight>
                <a:latin typeface="Arial"/>
                <a:cs typeface="Arial"/>
              </a:rPr>
              <a:t> </a:t>
            </a:r>
            <a:r>
              <a:rPr lang="en-US" sz="2800" b="1" spc="0" dirty="0">
                <a:highlight>
                  <a:srgbClr val="FFFF00"/>
                </a:highlight>
                <a:latin typeface="Arial"/>
                <a:cs typeface="Arial"/>
              </a:rPr>
              <a:t>le</a:t>
            </a:r>
            <a:r>
              <a:rPr lang="en-US" sz="2800" b="1" spc="-5" dirty="0">
                <a:highlight>
                  <a:srgbClr val="FFFF00"/>
                </a:highlight>
                <a:latin typeface="Arial"/>
                <a:cs typeface="Arial"/>
              </a:rPr>
              <a:t>a</a:t>
            </a:r>
            <a:r>
              <a:rPr lang="en-US" sz="2800" b="1" spc="0" dirty="0">
                <a:highlight>
                  <a:srgbClr val="FFFF00"/>
                </a:highlight>
                <a:latin typeface="Arial"/>
                <a:cs typeface="Arial"/>
              </a:rPr>
              <a:t>rners w</a:t>
            </a:r>
            <a:r>
              <a:rPr lang="en-US" sz="2800" b="1" spc="-10" dirty="0">
                <a:highlight>
                  <a:srgbClr val="FFFF00"/>
                </a:highlight>
                <a:latin typeface="Arial"/>
                <a:cs typeface="Arial"/>
              </a:rPr>
              <a:t>i</a:t>
            </a:r>
            <a:r>
              <a:rPr lang="en-US" sz="2800" b="1" spc="0" dirty="0">
                <a:highlight>
                  <a:srgbClr val="FFFF00"/>
                </a:highlight>
                <a:latin typeface="Arial"/>
                <a:cs typeface="Arial"/>
              </a:rPr>
              <a:t>th disa</a:t>
            </a:r>
            <a:r>
              <a:rPr lang="en-US" sz="2800" b="1" spc="-5" dirty="0">
                <a:highlight>
                  <a:srgbClr val="FFFF00"/>
                </a:highlight>
                <a:latin typeface="Arial"/>
                <a:cs typeface="Arial"/>
              </a:rPr>
              <a:t>b</a:t>
            </a:r>
            <a:r>
              <a:rPr lang="en-US" sz="2800" b="1" spc="-10" dirty="0">
                <a:highlight>
                  <a:srgbClr val="FFFF00"/>
                </a:highlight>
                <a:latin typeface="Arial"/>
                <a:cs typeface="Arial"/>
              </a:rPr>
              <a:t>i</a:t>
            </a:r>
            <a:r>
              <a:rPr lang="en-US" sz="2800" b="1" spc="0" dirty="0">
                <a:highlight>
                  <a:srgbClr val="FFFF00"/>
                </a:highlight>
                <a:latin typeface="Arial"/>
                <a:cs typeface="Arial"/>
              </a:rPr>
              <a:t>l</a:t>
            </a:r>
            <a:r>
              <a:rPr lang="en-US" sz="2800" b="1" spc="-10" dirty="0">
                <a:highlight>
                  <a:srgbClr val="FFFF00"/>
                </a:highlight>
                <a:latin typeface="Arial"/>
                <a:cs typeface="Arial"/>
              </a:rPr>
              <a:t>i</a:t>
            </a:r>
            <a:r>
              <a:rPr lang="en-US" sz="2800" b="1" spc="0" dirty="0">
                <a:highlight>
                  <a:srgbClr val="FFFF00"/>
                </a:highlight>
                <a:latin typeface="Arial"/>
                <a:cs typeface="Arial"/>
              </a:rPr>
              <a:t>tie</a:t>
            </a:r>
            <a:r>
              <a:rPr lang="en-US" sz="2800" b="1" spc="-20" dirty="0">
                <a:highlight>
                  <a:srgbClr val="FFFF00"/>
                </a:highlight>
                <a:latin typeface="Arial"/>
                <a:cs typeface="Arial"/>
              </a:rPr>
              <a:t>s</a:t>
            </a:r>
            <a:r>
              <a:rPr lang="en-US" sz="2800" b="1" spc="0" dirty="0">
                <a:highlight>
                  <a:srgbClr val="FFFF00"/>
                </a:highlight>
                <a:latin typeface="Arial"/>
                <a:cs typeface="Arial"/>
              </a:rPr>
              <a:t>, gi</a:t>
            </a:r>
            <a:r>
              <a:rPr lang="en-US" sz="2800" b="1" spc="5" dirty="0">
                <a:highlight>
                  <a:srgbClr val="FFFF00"/>
                </a:highlight>
                <a:latin typeface="Arial"/>
                <a:cs typeface="Arial"/>
              </a:rPr>
              <a:t>f</a:t>
            </a:r>
            <a:r>
              <a:rPr lang="en-US" sz="2800" b="1" spc="0" dirty="0">
                <a:highlight>
                  <a:srgbClr val="FFFF00"/>
                </a:highlight>
                <a:latin typeface="Arial"/>
                <a:cs typeface="Arial"/>
              </a:rPr>
              <a:t>te</a:t>
            </a:r>
            <a:r>
              <a:rPr lang="en-US" sz="2800" b="1" spc="-5" dirty="0">
                <a:highlight>
                  <a:srgbClr val="FFFF00"/>
                </a:highlight>
                <a:latin typeface="Arial"/>
                <a:cs typeface="Arial"/>
              </a:rPr>
              <a:t>d</a:t>
            </a:r>
            <a:r>
              <a:rPr lang="en-US" sz="2800" b="1" spc="-15" dirty="0">
                <a:highlight>
                  <a:srgbClr val="FFFF00"/>
                </a:highlight>
                <a:latin typeface="Arial"/>
                <a:cs typeface="Arial"/>
              </a:rPr>
              <a:t>n</a:t>
            </a:r>
            <a:r>
              <a:rPr lang="en-US" sz="2800" b="1" spc="0" dirty="0">
                <a:highlight>
                  <a:srgbClr val="FFFF00"/>
                </a:highlight>
                <a:latin typeface="Arial"/>
                <a:cs typeface="Arial"/>
              </a:rPr>
              <a:t>e</a:t>
            </a:r>
            <a:r>
              <a:rPr lang="en-US" sz="2800" b="1" spc="-5" dirty="0">
                <a:highlight>
                  <a:srgbClr val="FFFF00"/>
                </a:highlight>
                <a:latin typeface="Arial"/>
                <a:cs typeface="Arial"/>
              </a:rPr>
              <a:t>s</a:t>
            </a:r>
            <a:r>
              <a:rPr lang="en-US" sz="2800" b="1" spc="0" dirty="0">
                <a:highlight>
                  <a:srgbClr val="FFFF00"/>
                </a:highlight>
                <a:latin typeface="Arial"/>
                <a:cs typeface="Arial"/>
              </a:rPr>
              <a:t>s and tale</a:t>
            </a:r>
            <a:r>
              <a:rPr lang="en-US" sz="2800" b="1" spc="-15" dirty="0">
                <a:highlight>
                  <a:srgbClr val="FFFF00"/>
                </a:highlight>
                <a:latin typeface="Arial"/>
                <a:cs typeface="Arial"/>
              </a:rPr>
              <a:t>n</a:t>
            </a:r>
            <a:r>
              <a:rPr lang="en-US" sz="2800" b="1" spc="0" dirty="0">
                <a:highlight>
                  <a:srgbClr val="FFFF00"/>
                </a:highlight>
                <a:latin typeface="Arial"/>
                <a:cs typeface="Arial"/>
              </a:rPr>
              <a:t>ts</a:t>
            </a:r>
            <a:endParaRPr lang="en-US" sz="2800" dirty="0">
              <a:highlight>
                <a:srgbClr val="FFFF00"/>
              </a:highlight>
              <a:latin typeface="Arial"/>
              <a:cs typeface="Arial"/>
            </a:endParaRPr>
          </a:p>
          <a:p>
            <a:pPr marL="12700"/>
            <a:endParaRPr lang="en-US" sz="1600" dirty="0">
              <a:latin typeface="Arial"/>
              <a:cs typeface="Arial"/>
            </a:endParaRPr>
          </a:p>
          <a:p>
            <a:pPr marL="12700"/>
            <a:endParaRPr sz="1500" dirty="0">
              <a:latin typeface="Arial"/>
              <a:cs typeface="Arial"/>
            </a:endParaRPr>
          </a:p>
        </p:txBody>
      </p:sp>
      <p:sp>
        <p:nvSpPr>
          <p:cNvPr id="6" name="object 6"/>
          <p:cNvSpPr txBox="1">
            <a:spLocks noGrp="1"/>
          </p:cNvSpPr>
          <p:nvPr>
            <p:ph type="sldNum" sz="quarter" idx="12"/>
          </p:nvPr>
        </p:nvSpPr>
        <p:spPr>
          <a:prstGeom prst="rect">
            <a:avLst/>
          </a:prstGeom>
        </p:spPr>
        <p:txBody>
          <a:bodyPr vert="horz" wrap="square" lIns="0" tIns="0" rIns="0" bIns="0" rtlCol="0">
            <a:noAutofit/>
          </a:bodyPr>
          <a:lstStyle/>
          <a:p>
            <a:pPr marL="38735"/>
            <a:r>
              <a:rPr sz="1000" spc="-10" dirty="0">
                <a:latin typeface="Arial"/>
                <a:cs typeface="Arial"/>
              </a:rPr>
              <a:t>11</a:t>
            </a:r>
            <a:endParaRPr sz="100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2956963729"/>
              </p:ext>
            </p:extLst>
          </p:nvPr>
        </p:nvGraphicFramePr>
        <p:xfrm>
          <a:off x="729466" y="2007937"/>
          <a:ext cx="17761735" cy="7998460"/>
        </p:xfrm>
        <a:graphic>
          <a:graphicData uri="http://schemas.openxmlformats.org/drawingml/2006/table">
            <a:tbl>
              <a:tblPr firstRow="1" bandRow="1">
                <a:tableStyleId>{2D5ABB26-0587-4C30-8999-92F81FD0307C}</a:tableStyleId>
              </a:tblPr>
              <a:tblGrid>
                <a:gridCol w="5740974">
                  <a:extLst>
                    <a:ext uri="{9D8B030D-6E8A-4147-A177-3AD203B41FA5}">
                      <a16:colId xmlns:a16="http://schemas.microsoft.com/office/drawing/2014/main" val="20001"/>
                    </a:ext>
                  </a:extLst>
                </a:gridCol>
                <a:gridCol w="25967">
                  <a:extLst>
                    <a:ext uri="{9D8B030D-6E8A-4147-A177-3AD203B41FA5}">
                      <a16:colId xmlns:a16="http://schemas.microsoft.com/office/drawing/2014/main" val="20002"/>
                    </a:ext>
                  </a:extLst>
                </a:gridCol>
                <a:gridCol w="2397187">
                  <a:extLst>
                    <a:ext uri="{9D8B030D-6E8A-4147-A177-3AD203B41FA5}">
                      <a16:colId xmlns:a16="http://schemas.microsoft.com/office/drawing/2014/main" val="20003"/>
                    </a:ext>
                  </a:extLst>
                </a:gridCol>
                <a:gridCol w="2399870">
                  <a:extLst>
                    <a:ext uri="{9D8B030D-6E8A-4147-A177-3AD203B41FA5}">
                      <a16:colId xmlns:a16="http://schemas.microsoft.com/office/drawing/2014/main" val="20004"/>
                    </a:ext>
                  </a:extLst>
                </a:gridCol>
                <a:gridCol w="2397455">
                  <a:extLst>
                    <a:ext uri="{9D8B030D-6E8A-4147-A177-3AD203B41FA5}">
                      <a16:colId xmlns:a16="http://schemas.microsoft.com/office/drawing/2014/main" val="20005"/>
                    </a:ext>
                  </a:extLst>
                </a:gridCol>
                <a:gridCol w="2399874">
                  <a:extLst>
                    <a:ext uri="{9D8B030D-6E8A-4147-A177-3AD203B41FA5}">
                      <a16:colId xmlns:a16="http://schemas.microsoft.com/office/drawing/2014/main" val="20006"/>
                    </a:ext>
                  </a:extLst>
                </a:gridCol>
                <a:gridCol w="2400408">
                  <a:extLst>
                    <a:ext uri="{9D8B030D-6E8A-4147-A177-3AD203B41FA5}">
                      <a16:colId xmlns:a16="http://schemas.microsoft.com/office/drawing/2014/main" val="20007"/>
                    </a:ext>
                  </a:extLst>
                </a:gridCol>
              </a:tblGrid>
              <a:tr h="237191">
                <a:tc rowSpan="2">
                  <a:txBody>
                    <a:bodyPr/>
                    <a:lstStyle/>
                    <a:p>
                      <a:pPr marL="243204">
                        <a:lnSpc>
                          <a:spcPct val="100000"/>
                        </a:lnSpc>
                      </a:pPr>
                      <a:r>
                        <a:rPr sz="2800" b="1" dirty="0">
                          <a:latin typeface="Arial"/>
                          <a:cs typeface="Arial"/>
                        </a:rPr>
                        <a:t>M</a:t>
                      </a:r>
                      <a:r>
                        <a:rPr sz="2800" b="1" spc="-10" dirty="0">
                          <a:latin typeface="Arial"/>
                          <a:cs typeface="Arial"/>
                        </a:rPr>
                        <a:t>E</a:t>
                      </a:r>
                      <a:r>
                        <a:rPr sz="2800" b="1" spc="0" dirty="0">
                          <a:latin typeface="Arial"/>
                          <a:cs typeface="Arial"/>
                        </a:rPr>
                        <a:t>A</a:t>
                      </a:r>
                      <a:r>
                        <a:rPr sz="2800" b="1" spc="10" dirty="0">
                          <a:latin typeface="Arial"/>
                          <a:cs typeface="Arial"/>
                        </a:rPr>
                        <a:t>N</a:t>
                      </a:r>
                      <a:r>
                        <a:rPr sz="2800" b="1" spc="0" dirty="0">
                          <a:latin typeface="Arial"/>
                          <a:cs typeface="Arial"/>
                        </a:rPr>
                        <a:t>S</a:t>
                      </a:r>
                      <a:r>
                        <a:rPr sz="2800" b="1" spc="-5" dirty="0">
                          <a:latin typeface="Arial"/>
                          <a:cs typeface="Arial"/>
                        </a:rPr>
                        <a:t> </a:t>
                      </a:r>
                      <a:r>
                        <a:rPr sz="2800" b="1" spc="0" dirty="0">
                          <a:latin typeface="Arial"/>
                          <a:cs typeface="Arial"/>
                        </a:rPr>
                        <a:t>OF</a:t>
                      </a:r>
                      <a:r>
                        <a:rPr sz="2800" b="1" spc="10" dirty="0">
                          <a:latin typeface="Arial"/>
                          <a:cs typeface="Arial"/>
                        </a:rPr>
                        <a:t> </a:t>
                      </a:r>
                      <a:r>
                        <a:rPr sz="2800" b="1" spc="-5" dirty="0">
                          <a:latin typeface="Arial"/>
                          <a:cs typeface="Arial"/>
                        </a:rPr>
                        <a:t>VE</a:t>
                      </a:r>
                      <a:r>
                        <a:rPr sz="2800" b="1" spc="10" dirty="0">
                          <a:latin typeface="Arial"/>
                          <a:cs typeface="Arial"/>
                        </a:rPr>
                        <a:t>R</a:t>
                      </a:r>
                      <a:r>
                        <a:rPr sz="2800" b="1" spc="0" dirty="0">
                          <a:latin typeface="Arial"/>
                          <a:cs typeface="Arial"/>
                        </a:rPr>
                        <a:t>IFICATI</a:t>
                      </a:r>
                      <a:r>
                        <a:rPr sz="2800" b="1" spc="15" dirty="0">
                          <a:latin typeface="Arial"/>
                          <a:cs typeface="Arial"/>
                        </a:rPr>
                        <a:t>O</a:t>
                      </a:r>
                      <a:r>
                        <a:rPr sz="2800" b="1" spc="0" dirty="0">
                          <a:latin typeface="Arial"/>
                          <a:cs typeface="Arial"/>
                        </a:rPr>
                        <a:t>N</a:t>
                      </a:r>
                      <a:endParaRPr sz="28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rgbClr val="BCD6ED"/>
                    </a:solidFill>
                  </a:tcPr>
                </a:tc>
                <a:tc gridSpan="6">
                  <a:txBody>
                    <a:bodyPr/>
                    <a:lstStyle/>
                    <a:p>
                      <a:pPr marR="3810" algn="ctr">
                        <a:lnSpc>
                          <a:spcPct val="100000"/>
                        </a:lnSpc>
                      </a:pPr>
                      <a:r>
                        <a:rPr sz="2800" b="1" spc="-5" dirty="0">
                          <a:latin typeface="Arial"/>
                          <a:cs typeface="Arial"/>
                        </a:rPr>
                        <a:t>PE</a:t>
                      </a:r>
                      <a:r>
                        <a:rPr sz="2800" b="1" spc="0" dirty="0">
                          <a:latin typeface="Arial"/>
                          <a:cs typeface="Arial"/>
                        </a:rPr>
                        <a:t>RFO</a:t>
                      </a:r>
                      <a:r>
                        <a:rPr sz="2800" b="1" spc="10" dirty="0">
                          <a:latin typeface="Arial"/>
                          <a:cs typeface="Arial"/>
                        </a:rPr>
                        <a:t>R</a:t>
                      </a:r>
                      <a:r>
                        <a:rPr sz="2800" b="1" spc="0" dirty="0">
                          <a:latin typeface="Arial"/>
                          <a:cs typeface="Arial"/>
                        </a:rPr>
                        <a:t>MAN</a:t>
                      </a:r>
                      <a:r>
                        <a:rPr sz="2800" b="1" spc="10" dirty="0">
                          <a:latin typeface="Arial"/>
                          <a:cs typeface="Arial"/>
                        </a:rPr>
                        <a:t>C</a:t>
                      </a:r>
                      <a:r>
                        <a:rPr sz="2800" b="1" spc="0" dirty="0">
                          <a:latin typeface="Arial"/>
                          <a:cs typeface="Arial"/>
                        </a:rPr>
                        <a:t>E</a:t>
                      </a:r>
                      <a:r>
                        <a:rPr sz="2800" b="1" spc="-5" dirty="0">
                          <a:latin typeface="Arial"/>
                          <a:cs typeface="Arial"/>
                        </a:rPr>
                        <a:t> </a:t>
                      </a:r>
                      <a:r>
                        <a:rPr sz="2800" b="1" spc="0" dirty="0">
                          <a:latin typeface="Arial"/>
                          <a:cs typeface="Arial"/>
                        </a:rPr>
                        <a:t>I</a:t>
                      </a:r>
                      <a:r>
                        <a:rPr sz="2800" b="1" spc="10" dirty="0">
                          <a:latin typeface="Arial"/>
                          <a:cs typeface="Arial"/>
                        </a:rPr>
                        <a:t>N</a:t>
                      </a:r>
                      <a:r>
                        <a:rPr sz="2800" b="1" spc="0" dirty="0">
                          <a:latin typeface="Arial"/>
                          <a:cs typeface="Arial"/>
                        </a:rPr>
                        <a:t>DICA</a:t>
                      </a:r>
                      <a:r>
                        <a:rPr sz="2800" b="1" spc="15" dirty="0">
                          <a:latin typeface="Arial"/>
                          <a:cs typeface="Arial"/>
                        </a:rPr>
                        <a:t>T</a:t>
                      </a:r>
                      <a:r>
                        <a:rPr sz="2800" b="1" spc="0" dirty="0">
                          <a:latin typeface="Arial"/>
                          <a:cs typeface="Arial"/>
                        </a:rPr>
                        <a:t>OR</a:t>
                      </a:r>
                      <a:endParaRPr sz="28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32873">
                <a:tc vMerge="1">
                  <a:txBody>
                    <a:bodyPr/>
                    <a:lstStyle/>
                    <a:p>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L="180340">
                        <a:lnSpc>
                          <a:spcPct val="100000"/>
                        </a:lnSpc>
                      </a:pPr>
                      <a:endParaRPr sz="28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5140" marR="191135" indent="-297180">
                        <a:lnSpc>
                          <a:spcPct val="100000"/>
                        </a:lnSpc>
                      </a:pPr>
                      <a:r>
                        <a:rPr sz="2400" b="1" dirty="0">
                          <a:latin typeface="Arial"/>
                          <a:cs typeface="Arial"/>
                        </a:rPr>
                        <a:t>Outstanding (5)</a:t>
                      </a:r>
                      <a:endParaRPr sz="24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200025" marR="201930" indent="0" algn="ctr">
                        <a:lnSpc>
                          <a:spcPct val="100000"/>
                        </a:lnSpc>
                      </a:pPr>
                      <a:r>
                        <a:rPr sz="2400" b="1" spc="-5" dirty="0">
                          <a:latin typeface="Arial"/>
                          <a:cs typeface="Arial"/>
                        </a:rPr>
                        <a:t>V</a:t>
                      </a:r>
                      <a:r>
                        <a:rPr sz="2400" b="1" spc="0" dirty="0">
                          <a:latin typeface="Arial"/>
                          <a:cs typeface="Arial"/>
                        </a:rPr>
                        <a:t>e</a:t>
                      </a:r>
                      <a:r>
                        <a:rPr sz="2400" b="1" spc="5" dirty="0">
                          <a:latin typeface="Arial"/>
                          <a:cs typeface="Arial"/>
                        </a:rPr>
                        <a:t>r</a:t>
                      </a:r>
                      <a:r>
                        <a:rPr sz="2400" b="1" spc="0" dirty="0">
                          <a:latin typeface="Arial"/>
                          <a:cs typeface="Arial"/>
                        </a:rPr>
                        <a:t>y </a:t>
                      </a:r>
                      <a:r>
                        <a:rPr sz="2400" b="1" spc="-5" dirty="0">
                          <a:latin typeface="Arial"/>
                          <a:cs typeface="Arial"/>
                        </a:rPr>
                        <a:t>S</a:t>
                      </a:r>
                      <a:r>
                        <a:rPr sz="2400" b="1" spc="0" dirty="0">
                          <a:latin typeface="Arial"/>
                          <a:cs typeface="Arial"/>
                        </a:rPr>
                        <a:t>atisf</a:t>
                      </a:r>
                      <a:r>
                        <a:rPr sz="2400" b="1" spc="5" dirty="0">
                          <a:latin typeface="Arial"/>
                          <a:cs typeface="Arial"/>
                        </a:rPr>
                        <a:t>a</a:t>
                      </a:r>
                      <a:r>
                        <a:rPr sz="2400" b="1" spc="0" dirty="0">
                          <a:latin typeface="Arial"/>
                          <a:cs typeface="Arial"/>
                        </a:rPr>
                        <a:t>ct</a:t>
                      </a:r>
                      <a:r>
                        <a:rPr sz="2400" b="1" spc="5" dirty="0">
                          <a:latin typeface="Arial"/>
                          <a:cs typeface="Arial"/>
                        </a:rPr>
                        <a:t>o</a:t>
                      </a:r>
                      <a:r>
                        <a:rPr sz="2400" b="1" spc="-5" dirty="0">
                          <a:latin typeface="Arial"/>
                          <a:cs typeface="Arial"/>
                        </a:rPr>
                        <a:t>r</a:t>
                      </a:r>
                      <a:r>
                        <a:rPr sz="2400" b="1" spc="0" dirty="0">
                          <a:latin typeface="Arial"/>
                          <a:cs typeface="Arial"/>
                        </a:rPr>
                        <a:t>y (4)</a:t>
                      </a:r>
                      <a:endParaRPr sz="24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5140" marR="200660" indent="-285115">
                        <a:lnSpc>
                          <a:spcPct val="100000"/>
                        </a:lnSpc>
                      </a:pPr>
                      <a:r>
                        <a:rPr sz="2400" b="1" spc="-5" dirty="0">
                          <a:latin typeface="Arial"/>
                          <a:cs typeface="Arial"/>
                        </a:rPr>
                        <a:t>S</a:t>
                      </a:r>
                      <a:r>
                        <a:rPr sz="2400" b="1" spc="0" dirty="0">
                          <a:latin typeface="Arial"/>
                          <a:cs typeface="Arial"/>
                        </a:rPr>
                        <a:t>atisf</a:t>
                      </a:r>
                      <a:r>
                        <a:rPr sz="2400" b="1" spc="5" dirty="0">
                          <a:latin typeface="Arial"/>
                          <a:cs typeface="Arial"/>
                        </a:rPr>
                        <a:t>a</a:t>
                      </a:r>
                      <a:r>
                        <a:rPr sz="2400" b="1" spc="0" dirty="0">
                          <a:latin typeface="Arial"/>
                          <a:cs typeface="Arial"/>
                        </a:rPr>
                        <a:t>ct</a:t>
                      </a:r>
                      <a:r>
                        <a:rPr sz="2400" b="1" spc="5" dirty="0">
                          <a:latin typeface="Arial"/>
                          <a:cs typeface="Arial"/>
                        </a:rPr>
                        <a:t>o</a:t>
                      </a:r>
                      <a:r>
                        <a:rPr sz="2400" b="1" spc="-5" dirty="0">
                          <a:latin typeface="Arial"/>
                          <a:cs typeface="Arial"/>
                        </a:rPr>
                        <a:t>r</a:t>
                      </a:r>
                      <a:r>
                        <a:rPr sz="2400" b="1" spc="0" dirty="0">
                          <a:latin typeface="Arial"/>
                          <a:cs typeface="Arial"/>
                        </a:rPr>
                        <a:t>y (3)</a:t>
                      </a:r>
                      <a:endParaRPr sz="24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5140" marR="124460" indent="-363220">
                        <a:lnSpc>
                          <a:spcPct val="100000"/>
                        </a:lnSpc>
                      </a:pPr>
                      <a:r>
                        <a:rPr sz="2400" b="1" dirty="0">
                          <a:latin typeface="Arial"/>
                          <a:cs typeface="Arial"/>
                        </a:rPr>
                        <a:t>Uns</a:t>
                      </a:r>
                      <a:r>
                        <a:rPr sz="2400" b="1" spc="-5" dirty="0">
                          <a:latin typeface="Arial"/>
                          <a:cs typeface="Arial"/>
                        </a:rPr>
                        <a:t>a</a:t>
                      </a:r>
                      <a:r>
                        <a:rPr sz="2400" b="1" spc="0" dirty="0">
                          <a:latin typeface="Arial"/>
                          <a:cs typeface="Arial"/>
                        </a:rPr>
                        <a:t>tisf</a:t>
                      </a:r>
                      <a:r>
                        <a:rPr sz="2400" b="1" spc="10" dirty="0">
                          <a:latin typeface="Arial"/>
                          <a:cs typeface="Arial"/>
                        </a:rPr>
                        <a:t>a</a:t>
                      </a:r>
                      <a:r>
                        <a:rPr sz="2400" b="1" spc="0" dirty="0">
                          <a:latin typeface="Arial"/>
                          <a:cs typeface="Arial"/>
                        </a:rPr>
                        <a:t>ct</a:t>
                      </a:r>
                      <a:r>
                        <a:rPr sz="2400" b="1" spc="5" dirty="0">
                          <a:latin typeface="Arial"/>
                          <a:cs typeface="Arial"/>
                        </a:rPr>
                        <a:t>o</a:t>
                      </a:r>
                      <a:r>
                        <a:rPr sz="2400" b="1" spc="-5" dirty="0">
                          <a:latin typeface="Arial"/>
                          <a:cs typeface="Arial"/>
                        </a:rPr>
                        <a:t>r</a:t>
                      </a:r>
                      <a:r>
                        <a:rPr sz="2400" b="1" spc="0" dirty="0">
                          <a:latin typeface="Arial"/>
                          <a:cs typeface="Arial"/>
                        </a:rPr>
                        <a:t>y (2)</a:t>
                      </a:r>
                      <a:endParaRPr sz="24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18465" marR="421640" algn="ctr">
                        <a:lnSpc>
                          <a:spcPct val="100000"/>
                        </a:lnSpc>
                      </a:pPr>
                      <a:r>
                        <a:rPr sz="2400" b="1" spc="-5" dirty="0">
                          <a:latin typeface="Arial"/>
                          <a:cs typeface="Arial"/>
                        </a:rPr>
                        <a:t>P</a:t>
                      </a:r>
                      <a:r>
                        <a:rPr sz="2400" b="1" spc="0" dirty="0">
                          <a:latin typeface="Arial"/>
                          <a:cs typeface="Arial"/>
                        </a:rPr>
                        <a:t>oor (1)</a:t>
                      </a:r>
                      <a:endParaRPr sz="24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extLst>
                  <a:ext uri="{0D108BD9-81ED-4DB2-BD59-A6C34878D82A}">
                    <a16:rowId xmlns:a16="http://schemas.microsoft.com/office/drawing/2014/main" val="10001"/>
                  </a:ext>
                </a:extLst>
              </a:tr>
              <a:tr h="2597733">
                <a:tc>
                  <a:txBody>
                    <a:bodyPr/>
                    <a:lstStyle/>
                    <a:p>
                      <a:pPr marR="635" algn="ctr">
                        <a:lnSpc>
                          <a:spcPct val="100000"/>
                        </a:lnSpc>
                      </a:pPr>
                      <a:r>
                        <a:rPr sz="2400" b="1" dirty="0">
                          <a:latin typeface="Arial"/>
                          <a:cs typeface="Arial"/>
                        </a:rPr>
                        <a:t>SET</a:t>
                      </a:r>
                      <a:r>
                        <a:rPr sz="2400" b="1" spc="5" dirty="0">
                          <a:latin typeface="Arial"/>
                          <a:cs typeface="Arial"/>
                        </a:rPr>
                        <a:t> </a:t>
                      </a:r>
                      <a:r>
                        <a:rPr sz="2400" b="1" spc="0" dirty="0">
                          <a:latin typeface="Arial"/>
                          <a:cs typeface="Arial"/>
                        </a:rPr>
                        <a:t>A</a:t>
                      </a:r>
                      <a:endParaRPr sz="2400" dirty="0">
                        <a:latin typeface="Arial"/>
                        <a:cs typeface="Arial"/>
                      </a:endParaRPr>
                    </a:p>
                    <a:p>
                      <a:pPr marL="64769" marR="409575">
                        <a:lnSpc>
                          <a:spcPct val="100000"/>
                        </a:lnSpc>
                        <a:spcBef>
                          <a:spcPts val="30"/>
                        </a:spcBef>
                      </a:pPr>
                      <a:r>
                        <a:rPr sz="2400" b="1" dirty="0">
                          <a:latin typeface="Arial"/>
                          <a:cs typeface="Arial"/>
                        </a:rPr>
                        <a:t>Classr</a:t>
                      </a:r>
                      <a:r>
                        <a:rPr sz="2400" b="1" spc="-5" dirty="0">
                          <a:latin typeface="Arial"/>
                          <a:cs typeface="Arial"/>
                        </a:rPr>
                        <a:t>oo</a:t>
                      </a:r>
                      <a:r>
                        <a:rPr sz="2400" b="1" spc="0" dirty="0">
                          <a:latin typeface="Arial"/>
                          <a:cs typeface="Arial"/>
                        </a:rPr>
                        <a:t>m</a:t>
                      </a:r>
                      <a:r>
                        <a:rPr sz="2400" b="1" spc="5" dirty="0">
                          <a:latin typeface="Arial"/>
                          <a:cs typeface="Arial"/>
                        </a:rPr>
                        <a:t> </a:t>
                      </a:r>
                      <a:r>
                        <a:rPr sz="2400" b="1" spc="-10" dirty="0">
                          <a:latin typeface="Arial"/>
                          <a:cs typeface="Arial"/>
                        </a:rPr>
                        <a:t>O</a:t>
                      </a:r>
                      <a:r>
                        <a:rPr sz="2400" b="1" spc="-5" dirty="0">
                          <a:latin typeface="Arial"/>
                          <a:cs typeface="Arial"/>
                        </a:rPr>
                        <a:t>b</a:t>
                      </a:r>
                      <a:r>
                        <a:rPr sz="2400" b="1" spc="0" dirty="0">
                          <a:latin typeface="Arial"/>
                          <a:cs typeface="Arial"/>
                        </a:rPr>
                        <a:t>servat</a:t>
                      </a:r>
                      <a:r>
                        <a:rPr sz="2400" b="1" spc="5" dirty="0">
                          <a:latin typeface="Arial"/>
                          <a:cs typeface="Arial"/>
                        </a:rPr>
                        <a:t>i</a:t>
                      </a:r>
                      <a:r>
                        <a:rPr sz="2400" b="1" spc="-5" dirty="0">
                          <a:latin typeface="Arial"/>
                          <a:cs typeface="Arial"/>
                        </a:rPr>
                        <a:t>o</a:t>
                      </a:r>
                      <a:r>
                        <a:rPr sz="2400" b="1" spc="0" dirty="0">
                          <a:latin typeface="Arial"/>
                          <a:cs typeface="Arial"/>
                        </a:rPr>
                        <a:t>n </a:t>
                      </a:r>
                      <a:r>
                        <a:rPr sz="2400" b="1" spc="5" dirty="0">
                          <a:latin typeface="Arial"/>
                          <a:cs typeface="Arial"/>
                        </a:rPr>
                        <a:t>T</a:t>
                      </a:r>
                      <a:r>
                        <a:rPr sz="2400" b="1" spc="-5" dirty="0">
                          <a:latin typeface="Arial"/>
                          <a:cs typeface="Arial"/>
                        </a:rPr>
                        <a:t>oo</a:t>
                      </a:r>
                      <a:r>
                        <a:rPr sz="2400" b="1" spc="0" dirty="0">
                          <a:latin typeface="Arial"/>
                          <a:cs typeface="Arial"/>
                        </a:rPr>
                        <a:t>l</a:t>
                      </a:r>
                      <a:r>
                        <a:rPr sz="2400" b="1" spc="-5" dirty="0">
                          <a:latin typeface="Arial"/>
                          <a:cs typeface="Arial"/>
                        </a:rPr>
                        <a:t> </a:t>
                      </a:r>
                      <a:r>
                        <a:rPr sz="2400" b="1" spc="0" dirty="0">
                          <a:latin typeface="Arial"/>
                          <a:cs typeface="Arial"/>
                        </a:rPr>
                        <a:t>(</a:t>
                      </a:r>
                      <a:r>
                        <a:rPr sz="2400" b="1" spc="-5" dirty="0">
                          <a:latin typeface="Arial"/>
                          <a:cs typeface="Arial"/>
                        </a:rPr>
                        <a:t>C</a:t>
                      </a:r>
                      <a:r>
                        <a:rPr sz="2400" b="1" spc="-10" dirty="0">
                          <a:latin typeface="Arial"/>
                          <a:cs typeface="Arial"/>
                        </a:rPr>
                        <a:t>O</a:t>
                      </a:r>
                      <a:r>
                        <a:rPr sz="2400" b="1" spc="5" dirty="0">
                          <a:latin typeface="Arial"/>
                          <a:cs typeface="Arial"/>
                        </a:rPr>
                        <a:t>T</a:t>
                      </a:r>
                      <a:r>
                        <a:rPr sz="2400" b="1" spc="0" dirty="0">
                          <a:latin typeface="Arial"/>
                          <a:cs typeface="Arial"/>
                        </a:rPr>
                        <a:t>)</a:t>
                      </a:r>
                      <a:r>
                        <a:rPr sz="2400" b="1" spc="-5" dirty="0">
                          <a:latin typeface="Arial"/>
                          <a:cs typeface="Arial"/>
                        </a:rPr>
                        <a:t> </a:t>
                      </a:r>
                      <a:r>
                        <a:rPr sz="2400" b="1" spc="0" dirty="0">
                          <a:latin typeface="Arial"/>
                          <a:cs typeface="Arial"/>
                        </a:rPr>
                        <a:t>rati</a:t>
                      </a:r>
                      <a:r>
                        <a:rPr sz="2400" b="1" spc="5" dirty="0">
                          <a:latin typeface="Arial"/>
                          <a:cs typeface="Arial"/>
                        </a:rPr>
                        <a:t>n</a:t>
                      </a:r>
                      <a:r>
                        <a:rPr sz="2400" b="1" spc="0" dirty="0">
                          <a:latin typeface="Arial"/>
                          <a:cs typeface="Arial"/>
                        </a:rPr>
                        <a:t>g</a:t>
                      </a:r>
                      <a:r>
                        <a:rPr sz="2400" b="1" spc="-5" dirty="0">
                          <a:latin typeface="Arial"/>
                          <a:cs typeface="Arial"/>
                        </a:rPr>
                        <a:t> </a:t>
                      </a:r>
                      <a:r>
                        <a:rPr sz="2400" b="1" spc="0" dirty="0">
                          <a:latin typeface="Arial"/>
                          <a:cs typeface="Arial"/>
                        </a:rPr>
                        <a:t>she</a:t>
                      </a:r>
                      <a:r>
                        <a:rPr sz="2400" b="1" spc="10" dirty="0">
                          <a:latin typeface="Arial"/>
                          <a:cs typeface="Arial"/>
                        </a:rPr>
                        <a:t>e</a:t>
                      </a:r>
                      <a:r>
                        <a:rPr sz="2400" b="1" spc="0" dirty="0">
                          <a:latin typeface="Arial"/>
                          <a:cs typeface="Arial"/>
                        </a:rPr>
                        <a:t>t</a:t>
                      </a:r>
                      <a:r>
                        <a:rPr sz="2400" b="1" spc="-5" dirty="0">
                          <a:latin typeface="Arial"/>
                          <a:cs typeface="Arial"/>
                        </a:rPr>
                        <a:t> </a:t>
                      </a:r>
                      <a:r>
                        <a:rPr sz="2400" spc="0" dirty="0">
                          <a:latin typeface="Arial"/>
                          <a:cs typeface="Arial"/>
                        </a:rPr>
                        <a:t>f</a:t>
                      </a:r>
                      <a:r>
                        <a:rPr sz="2400" spc="-5" dirty="0">
                          <a:latin typeface="Arial"/>
                          <a:cs typeface="Arial"/>
                        </a:rPr>
                        <a:t>r</a:t>
                      </a:r>
                      <a:r>
                        <a:rPr sz="2400" spc="10" dirty="0">
                          <a:latin typeface="Arial"/>
                          <a:cs typeface="Arial"/>
                        </a:rPr>
                        <a:t>o</a:t>
                      </a:r>
                      <a:r>
                        <a:rPr sz="2400" spc="0" dirty="0">
                          <a:latin typeface="Arial"/>
                          <a:cs typeface="Arial"/>
                        </a:rPr>
                        <a:t>m</a:t>
                      </a:r>
                      <a:endParaRPr sz="2400" dirty="0">
                        <a:latin typeface="Arial"/>
                        <a:cs typeface="Arial"/>
                      </a:endParaRPr>
                    </a:p>
                    <a:p>
                      <a:pPr marL="293370" marR="153670" indent="-228600">
                        <a:lnSpc>
                          <a:spcPct val="100000"/>
                        </a:lnSpc>
                        <a:buFont typeface="Arial"/>
                        <a:buAutoNum type="arabicPeriod"/>
                        <a:tabLst>
                          <a:tab pos="293370" algn="l"/>
                        </a:tabLst>
                      </a:pPr>
                      <a:r>
                        <a:rPr sz="2400" dirty="0">
                          <a:latin typeface="Arial"/>
                          <a:cs typeface="Arial"/>
                        </a:rPr>
                        <a:t>an ob</a:t>
                      </a:r>
                      <a:r>
                        <a:rPr sz="2400" spc="5" dirty="0">
                          <a:latin typeface="Arial"/>
                          <a:cs typeface="Arial"/>
                        </a:rPr>
                        <a:t>s</a:t>
                      </a:r>
                      <a:r>
                        <a:rPr sz="2400" spc="0" dirty="0">
                          <a:latin typeface="Arial"/>
                          <a:cs typeface="Arial"/>
                        </a:rPr>
                        <a:t>ervat</a:t>
                      </a:r>
                      <a:r>
                        <a:rPr sz="2400" spc="5" dirty="0">
                          <a:latin typeface="Arial"/>
                          <a:cs typeface="Arial"/>
                        </a:rPr>
                        <a:t>i</a:t>
                      </a:r>
                      <a:r>
                        <a:rPr sz="2400" spc="0" dirty="0">
                          <a:latin typeface="Arial"/>
                          <a:cs typeface="Arial"/>
                        </a:rPr>
                        <a:t>on</a:t>
                      </a:r>
                      <a:r>
                        <a:rPr sz="2400" spc="-5" dirty="0">
                          <a:latin typeface="Arial"/>
                          <a:cs typeface="Arial"/>
                        </a:rPr>
                        <a:t> </a:t>
                      </a:r>
                      <a:r>
                        <a:rPr sz="2400" spc="0" dirty="0">
                          <a:latin typeface="Arial"/>
                          <a:cs typeface="Arial"/>
                        </a:rPr>
                        <a:t>of</a:t>
                      </a:r>
                      <a:r>
                        <a:rPr sz="2400" spc="-5" dirty="0">
                          <a:latin typeface="Arial"/>
                          <a:cs typeface="Arial"/>
                        </a:rPr>
                        <a:t> </a:t>
                      </a:r>
                      <a:r>
                        <a:rPr sz="2400" spc="5" dirty="0">
                          <a:latin typeface="Arial"/>
                          <a:cs typeface="Arial"/>
                        </a:rPr>
                        <a:t>s</a:t>
                      </a:r>
                      <a:r>
                        <a:rPr sz="2400" spc="0" dirty="0">
                          <a:latin typeface="Arial"/>
                          <a:cs typeface="Arial"/>
                        </a:rPr>
                        <a:t>y</a:t>
                      </a:r>
                      <a:r>
                        <a:rPr sz="2400" spc="-15" dirty="0">
                          <a:latin typeface="Arial"/>
                          <a:cs typeface="Arial"/>
                        </a:rPr>
                        <a:t>n</a:t>
                      </a:r>
                      <a:r>
                        <a:rPr sz="2400" spc="0" dirty="0">
                          <a:latin typeface="Arial"/>
                          <a:cs typeface="Arial"/>
                        </a:rPr>
                        <a:t>chronous tea</a:t>
                      </a:r>
                      <a:r>
                        <a:rPr sz="2400" spc="5" dirty="0">
                          <a:latin typeface="Arial"/>
                          <a:cs typeface="Arial"/>
                        </a:rPr>
                        <a:t>c</a:t>
                      </a:r>
                      <a:r>
                        <a:rPr sz="2400" spc="0" dirty="0">
                          <a:latin typeface="Arial"/>
                          <a:cs typeface="Arial"/>
                        </a:rPr>
                        <a:t>h</a:t>
                      </a:r>
                      <a:r>
                        <a:rPr sz="2400" spc="5" dirty="0">
                          <a:latin typeface="Arial"/>
                          <a:cs typeface="Arial"/>
                        </a:rPr>
                        <a:t>i</a:t>
                      </a:r>
                      <a:r>
                        <a:rPr sz="2400" spc="0" dirty="0">
                          <a:latin typeface="Arial"/>
                          <a:cs typeface="Arial"/>
                        </a:rPr>
                        <a:t>ng </a:t>
                      </a:r>
                      <a:r>
                        <a:rPr sz="2400" spc="-5" dirty="0">
                          <a:latin typeface="Arial"/>
                          <a:cs typeface="Arial"/>
                        </a:rPr>
                        <a:t>(</a:t>
                      </a:r>
                      <a:r>
                        <a:rPr sz="2400" spc="0" dirty="0">
                          <a:latin typeface="Arial"/>
                          <a:cs typeface="Arial"/>
                        </a:rPr>
                        <a:t>li</a:t>
                      </a:r>
                      <a:r>
                        <a:rPr sz="2400" spc="-10" dirty="0">
                          <a:latin typeface="Arial"/>
                          <a:cs typeface="Arial"/>
                        </a:rPr>
                        <a:t>m</a:t>
                      </a:r>
                      <a:r>
                        <a:rPr sz="2400" spc="0" dirty="0">
                          <a:latin typeface="Arial"/>
                          <a:cs typeface="Arial"/>
                        </a:rPr>
                        <a:t>ited</a:t>
                      </a:r>
                      <a:r>
                        <a:rPr sz="2400" spc="-5" dirty="0">
                          <a:latin typeface="Arial"/>
                          <a:cs typeface="Arial"/>
                        </a:rPr>
                        <a:t> </a:t>
                      </a:r>
                      <a:r>
                        <a:rPr sz="2400" spc="0" dirty="0">
                          <a:latin typeface="Arial"/>
                          <a:cs typeface="Arial"/>
                        </a:rPr>
                        <a:t>fa</a:t>
                      </a:r>
                      <a:r>
                        <a:rPr sz="2400" spc="5" dirty="0">
                          <a:latin typeface="Arial"/>
                          <a:cs typeface="Arial"/>
                        </a:rPr>
                        <a:t>ce</a:t>
                      </a:r>
                      <a:r>
                        <a:rPr sz="2400" spc="-5" dirty="0">
                          <a:latin typeface="Arial"/>
                          <a:cs typeface="Arial"/>
                        </a:rPr>
                        <a:t>-</a:t>
                      </a:r>
                      <a:r>
                        <a:rPr sz="2400" spc="0" dirty="0">
                          <a:latin typeface="Arial"/>
                          <a:cs typeface="Arial"/>
                        </a:rPr>
                        <a:t>to</a:t>
                      </a:r>
                      <a:r>
                        <a:rPr sz="2400" spc="-5" dirty="0">
                          <a:latin typeface="Arial"/>
                          <a:cs typeface="Arial"/>
                        </a:rPr>
                        <a:t>-</a:t>
                      </a:r>
                      <a:r>
                        <a:rPr sz="2400" spc="0" dirty="0">
                          <a:latin typeface="Arial"/>
                          <a:cs typeface="Arial"/>
                        </a:rPr>
                        <a:t>fa</a:t>
                      </a:r>
                      <a:r>
                        <a:rPr sz="2400" spc="5" dirty="0">
                          <a:latin typeface="Arial"/>
                          <a:cs typeface="Arial"/>
                        </a:rPr>
                        <a:t>c</a:t>
                      </a:r>
                      <a:r>
                        <a:rPr sz="2400" spc="0" dirty="0">
                          <a:latin typeface="Arial"/>
                          <a:cs typeface="Arial"/>
                        </a:rPr>
                        <a:t>e tea</a:t>
                      </a:r>
                      <a:r>
                        <a:rPr sz="2400" spc="5" dirty="0">
                          <a:latin typeface="Arial"/>
                          <a:cs typeface="Arial"/>
                        </a:rPr>
                        <a:t>c</a:t>
                      </a:r>
                      <a:r>
                        <a:rPr sz="2400" spc="0" dirty="0">
                          <a:latin typeface="Arial"/>
                          <a:cs typeface="Arial"/>
                        </a:rPr>
                        <a:t>h</a:t>
                      </a:r>
                      <a:r>
                        <a:rPr sz="2400" spc="5" dirty="0">
                          <a:latin typeface="Arial"/>
                          <a:cs typeface="Arial"/>
                        </a:rPr>
                        <a:t>i</a:t>
                      </a:r>
                      <a:r>
                        <a:rPr sz="2400" spc="0" dirty="0">
                          <a:latin typeface="Arial"/>
                          <a:cs typeface="Arial"/>
                        </a:rPr>
                        <a:t>ng,</a:t>
                      </a:r>
                      <a:r>
                        <a:rPr sz="2400" spc="-5" dirty="0">
                          <a:latin typeface="Arial"/>
                          <a:cs typeface="Arial"/>
                        </a:rPr>
                        <a:t> </a:t>
                      </a:r>
                      <a:r>
                        <a:rPr sz="2400" spc="0" dirty="0">
                          <a:latin typeface="Arial"/>
                          <a:cs typeface="Arial"/>
                        </a:rPr>
                        <a:t>on</a:t>
                      </a:r>
                      <a:r>
                        <a:rPr sz="2400" spc="5" dirty="0">
                          <a:latin typeface="Arial"/>
                          <a:cs typeface="Arial"/>
                        </a:rPr>
                        <a:t>l</a:t>
                      </a:r>
                      <a:r>
                        <a:rPr sz="2400" spc="0" dirty="0">
                          <a:latin typeface="Arial"/>
                          <a:cs typeface="Arial"/>
                        </a:rPr>
                        <a:t>ine</a:t>
                      </a:r>
                      <a:r>
                        <a:rPr sz="2400" spc="-5" dirty="0">
                          <a:latin typeface="Arial"/>
                          <a:cs typeface="Arial"/>
                        </a:rPr>
                        <a:t> </a:t>
                      </a:r>
                      <a:r>
                        <a:rPr sz="2400" spc="0" dirty="0">
                          <a:latin typeface="Arial"/>
                          <a:cs typeface="Arial"/>
                        </a:rPr>
                        <a:t>te</a:t>
                      </a:r>
                      <a:r>
                        <a:rPr sz="2400" spc="-15" dirty="0">
                          <a:latin typeface="Arial"/>
                          <a:cs typeface="Arial"/>
                        </a:rPr>
                        <a:t>a</a:t>
                      </a:r>
                      <a:r>
                        <a:rPr sz="2400" spc="0" dirty="0">
                          <a:latin typeface="Arial"/>
                          <a:cs typeface="Arial"/>
                        </a:rPr>
                        <a:t>ch</a:t>
                      </a:r>
                      <a:r>
                        <a:rPr sz="2400" spc="5" dirty="0">
                          <a:latin typeface="Arial"/>
                          <a:cs typeface="Arial"/>
                        </a:rPr>
                        <a:t>i</a:t>
                      </a:r>
                      <a:r>
                        <a:rPr sz="2400" spc="0" dirty="0">
                          <a:latin typeface="Arial"/>
                          <a:cs typeface="Arial"/>
                        </a:rPr>
                        <a:t>ng,</a:t>
                      </a:r>
                      <a:r>
                        <a:rPr sz="2400" spc="-5" dirty="0">
                          <a:latin typeface="Arial"/>
                          <a:cs typeface="Arial"/>
                        </a:rPr>
                        <a:t> </a:t>
                      </a:r>
                      <a:r>
                        <a:rPr sz="2400" spc="0" dirty="0">
                          <a:latin typeface="Arial"/>
                          <a:cs typeface="Arial"/>
                        </a:rPr>
                        <a:t>or</a:t>
                      </a:r>
                      <a:endParaRPr sz="2400" dirty="0">
                        <a:latin typeface="Arial"/>
                        <a:cs typeface="Arial"/>
                      </a:endParaRPr>
                    </a:p>
                    <a:p>
                      <a:pPr marL="293370">
                        <a:lnSpc>
                          <a:spcPct val="100000"/>
                        </a:lnSpc>
                      </a:pPr>
                      <a:r>
                        <a:rPr sz="2400" dirty="0">
                          <a:latin typeface="Arial"/>
                          <a:cs typeface="Arial"/>
                        </a:rPr>
                        <a:t>two</a:t>
                      </a:r>
                      <a:r>
                        <a:rPr sz="2400" spc="-5" dirty="0">
                          <a:latin typeface="Arial"/>
                          <a:cs typeface="Arial"/>
                        </a:rPr>
                        <a:t>-</a:t>
                      </a:r>
                      <a:r>
                        <a:rPr sz="2400" spc="0" dirty="0">
                          <a:latin typeface="Arial"/>
                          <a:cs typeface="Arial"/>
                        </a:rPr>
                        <a:t>way</a:t>
                      </a:r>
                      <a:r>
                        <a:rPr sz="2400" spc="5" dirty="0">
                          <a:latin typeface="Arial"/>
                          <a:cs typeface="Arial"/>
                        </a:rPr>
                        <a:t> </a:t>
                      </a:r>
                      <a:r>
                        <a:rPr sz="2400" spc="-5" dirty="0">
                          <a:latin typeface="Arial"/>
                          <a:cs typeface="Arial"/>
                        </a:rPr>
                        <a:t>r</a:t>
                      </a:r>
                      <a:r>
                        <a:rPr sz="2400" spc="0" dirty="0">
                          <a:latin typeface="Arial"/>
                          <a:cs typeface="Arial"/>
                        </a:rPr>
                        <a:t>ad</a:t>
                      </a:r>
                      <a:r>
                        <a:rPr sz="2400" spc="5" dirty="0">
                          <a:latin typeface="Arial"/>
                          <a:cs typeface="Arial"/>
                        </a:rPr>
                        <a:t>i</a:t>
                      </a:r>
                      <a:r>
                        <a:rPr sz="2400" spc="0" dirty="0">
                          <a:latin typeface="Arial"/>
                          <a:cs typeface="Arial"/>
                        </a:rPr>
                        <a:t>o</a:t>
                      </a:r>
                      <a:r>
                        <a:rPr sz="2400" spc="-5" dirty="0">
                          <a:latin typeface="Arial"/>
                          <a:cs typeface="Arial"/>
                        </a:rPr>
                        <a:t> </a:t>
                      </a:r>
                      <a:r>
                        <a:rPr sz="2400" spc="5" dirty="0">
                          <a:latin typeface="Arial"/>
                          <a:cs typeface="Arial"/>
                        </a:rPr>
                        <a:t>i</a:t>
                      </a:r>
                      <a:r>
                        <a:rPr sz="2400" spc="0" dirty="0">
                          <a:latin typeface="Arial"/>
                          <a:cs typeface="Arial"/>
                        </a:rPr>
                        <a:t>n</a:t>
                      </a:r>
                      <a:r>
                        <a:rPr sz="2400" spc="5" dirty="0">
                          <a:latin typeface="Arial"/>
                          <a:cs typeface="Arial"/>
                        </a:rPr>
                        <a:t>s</a:t>
                      </a:r>
                      <a:r>
                        <a:rPr sz="2400" spc="0" dirty="0">
                          <a:latin typeface="Arial"/>
                          <a:cs typeface="Arial"/>
                        </a:rPr>
                        <a:t>t</a:t>
                      </a:r>
                      <a:r>
                        <a:rPr sz="2400" spc="-5" dirty="0">
                          <a:latin typeface="Arial"/>
                          <a:cs typeface="Arial"/>
                        </a:rPr>
                        <a:t>r</a:t>
                      </a:r>
                      <a:r>
                        <a:rPr sz="2400" spc="0" dirty="0">
                          <a:latin typeface="Arial"/>
                          <a:cs typeface="Arial"/>
                        </a:rPr>
                        <a:t>u</a:t>
                      </a:r>
                      <a:r>
                        <a:rPr sz="2400" spc="5" dirty="0">
                          <a:latin typeface="Arial"/>
                          <a:cs typeface="Arial"/>
                        </a:rPr>
                        <a:t>c</a:t>
                      </a:r>
                      <a:r>
                        <a:rPr sz="2400" spc="0" dirty="0">
                          <a:latin typeface="Arial"/>
                          <a:cs typeface="Arial"/>
                        </a:rPr>
                        <a:t>tion)</a:t>
                      </a:r>
                      <a:endParaRPr sz="2400" dirty="0">
                        <a:latin typeface="Arial"/>
                        <a:cs typeface="Arial"/>
                      </a:endParaRPr>
                    </a:p>
                    <a:p>
                      <a:pPr marL="262890" marR="137795" indent="-228600">
                        <a:lnSpc>
                          <a:spcPct val="100000"/>
                        </a:lnSpc>
                        <a:spcBef>
                          <a:spcPts val="30"/>
                        </a:spcBef>
                        <a:buFont typeface="Arial"/>
                        <a:buAutoNum type="arabicPeriod" startAt="2"/>
                        <a:tabLst>
                          <a:tab pos="262890" algn="l"/>
                        </a:tabLst>
                      </a:pPr>
                      <a:r>
                        <a:rPr sz="2400" i="1" dirty="0">
                          <a:latin typeface="Arial"/>
                          <a:cs typeface="Arial"/>
                        </a:rPr>
                        <a:t>if</a:t>
                      </a:r>
                      <a:r>
                        <a:rPr sz="2400" i="1" spc="-5" dirty="0">
                          <a:latin typeface="Arial"/>
                          <a:cs typeface="Arial"/>
                        </a:rPr>
                        <a:t> </a:t>
                      </a:r>
                      <a:r>
                        <a:rPr sz="2400" i="1" spc="0" dirty="0">
                          <a:latin typeface="Arial"/>
                          <a:cs typeface="Arial"/>
                        </a:rPr>
                        <a:t>option</a:t>
                      </a:r>
                      <a:r>
                        <a:rPr sz="2400" i="1" spc="-5" dirty="0">
                          <a:latin typeface="Arial"/>
                          <a:cs typeface="Arial"/>
                        </a:rPr>
                        <a:t> </a:t>
                      </a:r>
                      <a:r>
                        <a:rPr sz="2400" i="1" spc="0" dirty="0">
                          <a:latin typeface="Arial"/>
                          <a:cs typeface="Arial"/>
                        </a:rPr>
                        <a:t>1 is</a:t>
                      </a:r>
                      <a:r>
                        <a:rPr sz="2400" i="1" spc="-10" dirty="0">
                          <a:latin typeface="Arial"/>
                          <a:cs typeface="Arial"/>
                        </a:rPr>
                        <a:t> </a:t>
                      </a:r>
                      <a:r>
                        <a:rPr sz="2400" i="1" spc="0" dirty="0">
                          <a:latin typeface="Arial"/>
                          <a:cs typeface="Arial"/>
                        </a:rPr>
                        <a:t>not po</a:t>
                      </a:r>
                      <a:r>
                        <a:rPr sz="2400" i="1" spc="5" dirty="0">
                          <a:latin typeface="Arial"/>
                          <a:cs typeface="Arial"/>
                        </a:rPr>
                        <a:t>s</a:t>
                      </a:r>
                      <a:r>
                        <a:rPr sz="2400" i="1" spc="-10" dirty="0">
                          <a:latin typeface="Arial"/>
                          <a:cs typeface="Arial"/>
                        </a:rPr>
                        <a:t>s</a:t>
                      </a:r>
                      <a:r>
                        <a:rPr sz="2400" i="1" spc="0" dirty="0">
                          <a:latin typeface="Arial"/>
                          <a:cs typeface="Arial"/>
                        </a:rPr>
                        <a:t>ib</a:t>
                      </a:r>
                      <a:r>
                        <a:rPr sz="2400" i="1" spc="5" dirty="0">
                          <a:latin typeface="Arial"/>
                          <a:cs typeface="Arial"/>
                        </a:rPr>
                        <a:t>l</a:t>
                      </a:r>
                      <a:r>
                        <a:rPr sz="2400" i="1" spc="0" dirty="0">
                          <a:latin typeface="Arial"/>
                          <a:cs typeface="Arial"/>
                        </a:rPr>
                        <a:t>e,</a:t>
                      </a:r>
                      <a:r>
                        <a:rPr sz="2400" i="1" spc="10" dirty="0">
                          <a:latin typeface="Arial"/>
                          <a:cs typeface="Arial"/>
                        </a:rPr>
                        <a:t> </a:t>
                      </a:r>
                      <a:r>
                        <a:rPr sz="2400" spc="0" dirty="0">
                          <a:latin typeface="Arial"/>
                          <a:cs typeface="Arial"/>
                        </a:rPr>
                        <a:t>an ob</a:t>
                      </a:r>
                      <a:r>
                        <a:rPr sz="2400" spc="5" dirty="0">
                          <a:latin typeface="Arial"/>
                          <a:cs typeface="Arial"/>
                        </a:rPr>
                        <a:t>s</a:t>
                      </a:r>
                      <a:r>
                        <a:rPr sz="2400" spc="0" dirty="0">
                          <a:latin typeface="Arial"/>
                          <a:cs typeface="Arial"/>
                        </a:rPr>
                        <a:t>ervat</a:t>
                      </a:r>
                      <a:r>
                        <a:rPr sz="2400" spc="5" dirty="0">
                          <a:latin typeface="Arial"/>
                          <a:cs typeface="Arial"/>
                        </a:rPr>
                        <a:t>i</a:t>
                      </a:r>
                      <a:r>
                        <a:rPr sz="2400" spc="0" dirty="0">
                          <a:latin typeface="Arial"/>
                          <a:cs typeface="Arial"/>
                        </a:rPr>
                        <a:t>on</a:t>
                      </a:r>
                      <a:r>
                        <a:rPr sz="2400" spc="-5" dirty="0">
                          <a:latin typeface="Arial"/>
                          <a:cs typeface="Arial"/>
                        </a:rPr>
                        <a:t> </a:t>
                      </a:r>
                      <a:r>
                        <a:rPr sz="2400" spc="0" dirty="0">
                          <a:latin typeface="Arial"/>
                          <a:cs typeface="Arial"/>
                        </a:rPr>
                        <a:t>of</a:t>
                      </a:r>
                      <a:r>
                        <a:rPr sz="2400" spc="-5" dirty="0">
                          <a:latin typeface="Arial"/>
                          <a:cs typeface="Arial"/>
                        </a:rPr>
                        <a:t> </a:t>
                      </a:r>
                      <a:r>
                        <a:rPr sz="2400" spc="0" dirty="0">
                          <a:latin typeface="Arial"/>
                          <a:cs typeface="Arial"/>
                        </a:rPr>
                        <a:t>a</a:t>
                      </a:r>
                      <a:r>
                        <a:rPr sz="2400" spc="-5" dirty="0">
                          <a:latin typeface="Arial"/>
                          <a:cs typeface="Arial"/>
                        </a:rPr>
                        <a:t> </a:t>
                      </a:r>
                      <a:r>
                        <a:rPr sz="2400" spc="0" dirty="0">
                          <a:latin typeface="Arial"/>
                          <a:cs typeface="Arial"/>
                        </a:rPr>
                        <a:t>recorded</a:t>
                      </a:r>
                      <a:r>
                        <a:rPr sz="2400" spc="-5" dirty="0">
                          <a:latin typeface="Arial"/>
                          <a:cs typeface="Arial"/>
                        </a:rPr>
                        <a:t> </a:t>
                      </a:r>
                      <a:r>
                        <a:rPr sz="2400" spc="5" dirty="0">
                          <a:latin typeface="Arial"/>
                          <a:cs typeface="Arial"/>
                        </a:rPr>
                        <a:t>v</a:t>
                      </a:r>
                      <a:r>
                        <a:rPr sz="2400" spc="0" dirty="0">
                          <a:latin typeface="Arial"/>
                          <a:cs typeface="Arial"/>
                        </a:rPr>
                        <a:t>i</a:t>
                      </a:r>
                      <a:r>
                        <a:rPr sz="2400" spc="-15" dirty="0">
                          <a:latin typeface="Arial"/>
                          <a:cs typeface="Arial"/>
                        </a:rPr>
                        <a:t>d</a:t>
                      </a:r>
                      <a:r>
                        <a:rPr sz="2400" spc="0" dirty="0">
                          <a:latin typeface="Arial"/>
                          <a:cs typeface="Arial"/>
                        </a:rPr>
                        <a:t>eo le</a:t>
                      </a:r>
                      <a:r>
                        <a:rPr sz="2400" spc="5" dirty="0">
                          <a:latin typeface="Arial"/>
                          <a:cs typeface="Arial"/>
                        </a:rPr>
                        <a:t>s</a:t>
                      </a:r>
                      <a:r>
                        <a:rPr sz="2400" spc="0" dirty="0">
                          <a:latin typeface="Arial"/>
                          <a:cs typeface="Arial"/>
                        </a:rPr>
                        <a:t>son</a:t>
                      </a:r>
                      <a:r>
                        <a:rPr sz="2400" spc="-5" dirty="0">
                          <a:latin typeface="Arial"/>
                          <a:cs typeface="Arial"/>
                        </a:rPr>
                        <a:t> </a:t>
                      </a:r>
                      <a:r>
                        <a:rPr sz="2400" spc="0" dirty="0">
                          <a:latin typeface="Arial"/>
                          <a:cs typeface="Arial"/>
                        </a:rPr>
                        <a:t>or</a:t>
                      </a:r>
                      <a:r>
                        <a:rPr sz="2400" spc="-5" dirty="0">
                          <a:latin typeface="Arial"/>
                          <a:cs typeface="Arial"/>
                        </a:rPr>
                        <a:t> </a:t>
                      </a:r>
                      <a:r>
                        <a:rPr sz="2400" spc="0" dirty="0">
                          <a:latin typeface="Arial"/>
                          <a:cs typeface="Arial"/>
                        </a:rPr>
                        <a:t>audio</a:t>
                      </a:r>
                      <a:r>
                        <a:rPr sz="2400" spc="-5" dirty="0">
                          <a:latin typeface="Arial"/>
                          <a:cs typeface="Arial"/>
                        </a:rPr>
                        <a:t> </a:t>
                      </a:r>
                      <a:r>
                        <a:rPr sz="2400" spc="5" dirty="0">
                          <a:latin typeface="Arial"/>
                          <a:cs typeface="Arial"/>
                        </a:rPr>
                        <a:t>l</a:t>
                      </a:r>
                      <a:r>
                        <a:rPr sz="2400" spc="-15" dirty="0">
                          <a:latin typeface="Arial"/>
                          <a:cs typeface="Arial"/>
                        </a:rPr>
                        <a:t>e</a:t>
                      </a:r>
                      <a:r>
                        <a:rPr sz="2400" spc="0" dirty="0">
                          <a:latin typeface="Arial"/>
                          <a:cs typeface="Arial"/>
                        </a:rPr>
                        <a:t>sson</a:t>
                      </a:r>
                      <a:r>
                        <a:rPr sz="2400" spc="-5" dirty="0">
                          <a:latin typeface="Arial"/>
                          <a:cs typeface="Arial"/>
                        </a:rPr>
                        <a:t> </a:t>
                      </a:r>
                      <a:r>
                        <a:rPr sz="2400" spc="0" dirty="0">
                          <a:latin typeface="Arial"/>
                          <a:cs typeface="Arial"/>
                        </a:rPr>
                        <a:t>that</a:t>
                      </a:r>
                      <a:r>
                        <a:rPr sz="2400" spc="-15" dirty="0">
                          <a:latin typeface="Arial"/>
                          <a:cs typeface="Arial"/>
                        </a:rPr>
                        <a:t> </a:t>
                      </a:r>
                      <a:r>
                        <a:rPr sz="2400" spc="0" dirty="0">
                          <a:latin typeface="Arial"/>
                          <a:cs typeface="Arial"/>
                        </a:rPr>
                        <a:t>is SLM</a:t>
                      </a:r>
                      <a:r>
                        <a:rPr sz="2400" spc="-5" dirty="0">
                          <a:latin typeface="Arial"/>
                          <a:cs typeface="Arial"/>
                        </a:rPr>
                        <a:t>-</a:t>
                      </a:r>
                      <a:r>
                        <a:rPr sz="2400" spc="0" dirty="0">
                          <a:latin typeface="Arial"/>
                          <a:cs typeface="Arial"/>
                        </a:rPr>
                        <a:t>ba</a:t>
                      </a:r>
                      <a:r>
                        <a:rPr sz="2400" spc="5" dirty="0">
                          <a:latin typeface="Arial"/>
                          <a:cs typeface="Arial"/>
                        </a:rPr>
                        <a:t>s</a:t>
                      </a:r>
                      <a:r>
                        <a:rPr sz="2400" spc="0" dirty="0">
                          <a:latin typeface="Arial"/>
                          <a:cs typeface="Arial"/>
                        </a:rPr>
                        <a:t>ed</a:t>
                      </a:r>
                      <a:r>
                        <a:rPr sz="2400" spc="-5" dirty="0">
                          <a:latin typeface="Arial"/>
                          <a:cs typeface="Arial"/>
                        </a:rPr>
                        <a:t> </a:t>
                      </a:r>
                      <a:r>
                        <a:rPr sz="2400" spc="0" dirty="0">
                          <a:latin typeface="Arial"/>
                          <a:cs typeface="Arial"/>
                        </a:rPr>
                        <a:t>or</a:t>
                      </a:r>
                      <a:r>
                        <a:rPr sz="2400" spc="-5" dirty="0">
                          <a:latin typeface="Arial"/>
                          <a:cs typeface="Arial"/>
                        </a:rPr>
                        <a:t> </a:t>
                      </a:r>
                      <a:r>
                        <a:rPr sz="2400" spc="0" dirty="0">
                          <a:latin typeface="Arial"/>
                          <a:cs typeface="Arial"/>
                        </a:rPr>
                        <a:t>M</a:t>
                      </a:r>
                      <a:r>
                        <a:rPr sz="2400" spc="5" dirty="0">
                          <a:latin typeface="Arial"/>
                          <a:cs typeface="Arial"/>
                        </a:rPr>
                        <a:t>E</a:t>
                      </a:r>
                      <a:r>
                        <a:rPr sz="2400" spc="0" dirty="0">
                          <a:latin typeface="Arial"/>
                          <a:cs typeface="Arial"/>
                        </a:rPr>
                        <a:t>LC</a:t>
                      </a:r>
                      <a:r>
                        <a:rPr sz="2400" spc="-5" dirty="0">
                          <a:latin typeface="Arial"/>
                          <a:cs typeface="Arial"/>
                        </a:rPr>
                        <a:t>-</a:t>
                      </a:r>
                      <a:r>
                        <a:rPr sz="2400" spc="0" dirty="0">
                          <a:latin typeface="Arial"/>
                          <a:cs typeface="Arial"/>
                        </a:rPr>
                        <a:t>a</a:t>
                      </a:r>
                      <a:r>
                        <a:rPr sz="2400" spc="5" dirty="0">
                          <a:latin typeface="Arial"/>
                          <a:cs typeface="Arial"/>
                        </a:rPr>
                        <a:t>l</a:t>
                      </a:r>
                      <a:r>
                        <a:rPr sz="2400" spc="0" dirty="0">
                          <a:latin typeface="Arial"/>
                          <a:cs typeface="Arial"/>
                        </a:rPr>
                        <a:t>igned</a:t>
                      </a:r>
                      <a:endParaRPr sz="2400" dirty="0">
                        <a:latin typeface="Arial"/>
                        <a:cs typeface="Arial"/>
                      </a:endParaRPr>
                    </a:p>
                    <a:p>
                      <a:pPr marL="262890" indent="-228600">
                        <a:lnSpc>
                          <a:spcPct val="100000"/>
                        </a:lnSpc>
                        <a:buFont typeface="Arial"/>
                        <a:buAutoNum type="arabicPeriod" startAt="2"/>
                        <a:tabLst>
                          <a:tab pos="262890" algn="l"/>
                        </a:tabLst>
                      </a:pPr>
                      <a:r>
                        <a:rPr sz="2400" i="1" dirty="0">
                          <a:latin typeface="Arial"/>
                          <a:cs typeface="Arial"/>
                        </a:rPr>
                        <a:t>if</a:t>
                      </a:r>
                      <a:r>
                        <a:rPr sz="2400" i="1" spc="-5" dirty="0">
                          <a:latin typeface="Arial"/>
                          <a:cs typeface="Arial"/>
                        </a:rPr>
                        <a:t> </a:t>
                      </a:r>
                      <a:r>
                        <a:rPr sz="2400" i="1" spc="0" dirty="0">
                          <a:latin typeface="Arial"/>
                          <a:cs typeface="Arial"/>
                        </a:rPr>
                        <a:t>options</a:t>
                      </a:r>
                      <a:r>
                        <a:rPr sz="2400" i="1" spc="5" dirty="0">
                          <a:latin typeface="Arial"/>
                          <a:cs typeface="Arial"/>
                        </a:rPr>
                        <a:t> </a:t>
                      </a:r>
                      <a:r>
                        <a:rPr sz="2400" i="1" spc="0" dirty="0">
                          <a:latin typeface="Arial"/>
                          <a:cs typeface="Arial"/>
                        </a:rPr>
                        <a:t>1</a:t>
                      </a:r>
                      <a:r>
                        <a:rPr sz="2400" i="1" spc="-5" dirty="0">
                          <a:latin typeface="Arial"/>
                          <a:cs typeface="Arial"/>
                        </a:rPr>
                        <a:t> </a:t>
                      </a:r>
                      <a:r>
                        <a:rPr sz="2400" i="1" spc="0" dirty="0">
                          <a:latin typeface="Arial"/>
                          <a:cs typeface="Arial"/>
                        </a:rPr>
                        <a:t>and</a:t>
                      </a:r>
                      <a:r>
                        <a:rPr sz="2400" i="1" spc="-5" dirty="0">
                          <a:latin typeface="Arial"/>
                          <a:cs typeface="Arial"/>
                        </a:rPr>
                        <a:t> </a:t>
                      </a:r>
                      <a:r>
                        <a:rPr sz="2400" i="1" spc="0" dirty="0">
                          <a:latin typeface="Arial"/>
                          <a:cs typeface="Arial"/>
                        </a:rPr>
                        <a:t>2</a:t>
                      </a:r>
                      <a:r>
                        <a:rPr sz="2400" i="1" spc="5" dirty="0">
                          <a:latin typeface="Arial"/>
                          <a:cs typeface="Arial"/>
                        </a:rPr>
                        <a:t> </a:t>
                      </a:r>
                      <a:r>
                        <a:rPr sz="2400" i="1" spc="0" dirty="0">
                          <a:latin typeface="Arial"/>
                          <a:cs typeface="Arial"/>
                        </a:rPr>
                        <a:t>are</a:t>
                      </a:r>
                      <a:r>
                        <a:rPr sz="2400" i="1" spc="-5" dirty="0">
                          <a:latin typeface="Arial"/>
                          <a:cs typeface="Arial"/>
                        </a:rPr>
                        <a:t> </a:t>
                      </a:r>
                      <a:r>
                        <a:rPr sz="2400" i="1" spc="0" dirty="0">
                          <a:latin typeface="Arial"/>
                          <a:cs typeface="Arial"/>
                        </a:rPr>
                        <a:t>not</a:t>
                      </a:r>
                      <a:endParaRPr sz="2400" dirty="0">
                        <a:latin typeface="Arial"/>
                        <a:cs typeface="Arial"/>
                      </a:endParaRPr>
                    </a:p>
                    <a:p>
                      <a:pPr marL="262890" marR="69215">
                        <a:lnSpc>
                          <a:spcPct val="100000"/>
                        </a:lnSpc>
                        <a:spcBef>
                          <a:spcPts val="40"/>
                        </a:spcBef>
                      </a:pPr>
                      <a:r>
                        <a:rPr sz="2400" i="1" dirty="0">
                          <a:latin typeface="Arial"/>
                          <a:cs typeface="Arial"/>
                        </a:rPr>
                        <a:t>po</a:t>
                      </a:r>
                      <a:r>
                        <a:rPr sz="2400" i="1" spc="5" dirty="0">
                          <a:latin typeface="Arial"/>
                          <a:cs typeface="Arial"/>
                        </a:rPr>
                        <a:t>s</a:t>
                      </a:r>
                      <a:r>
                        <a:rPr sz="2400" i="1" spc="0" dirty="0">
                          <a:latin typeface="Arial"/>
                          <a:cs typeface="Arial"/>
                        </a:rPr>
                        <a:t>si</a:t>
                      </a:r>
                      <a:r>
                        <a:rPr sz="2400" i="1" spc="-15" dirty="0">
                          <a:latin typeface="Arial"/>
                          <a:cs typeface="Arial"/>
                        </a:rPr>
                        <a:t>b</a:t>
                      </a:r>
                      <a:r>
                        <a:rPr sz="2400" i="1" spc="0" dirty="0">
                          <a:latin typeface="Arial"/>
                          <a:cs typeface="Arial"/>
                        </a:rPr>
                        <a:t>le,</a:t>
                      </a:r>
                      <a:r>
                        <a:rPr sz="2400" i="1" spc="5" dirty="0">
                          <a:latin typeface="Arial"/>
                          <a:cs typeface="Arial"/>
                        </a:rPr>
                        <a:t> </a:t>
                      </a:r>
                      <a:r>
                        <a:rPr sz="2400" spc="0" dirty="0">
                          <a:latin typeface="Arial"/>
                          <a:cs typeface="Arial"/>
                        </a:rPr>
                        <a:t>an</a:t>
                      </a:r>
                      <a:r>
                        <a:rPr sz="2400" spc="-5" dirty="0">
                          <a:latin typeface="Arial"/>
                          <a:cs typeface="Arial"/>
                        </a:rPr>
                        <a:t> </a:t>
                      </a:r>
                      <a:r>
                        <a:rPr sz="2400" spc="0" dirty="0">
                          <a:latin typeface="Arial"/>
                          <a:cs typeface="Arial"/>
                        </a:rPr>
                        <a:t>ob</a:t>
                      </a:r>
                      <a:r>
                        <a:rPr sz="2400" spc="5" dirty="0">
                          <a:latin typeface="Arial"/>
                          <a:cs typeface="Arial"/>
                        </a:rPr>
                        <a:t>s</a:t>
                      </a:r>
                      <a:r>
                        <a:rPr sz="2400" spc="0" dirty="0">
                          <a:latin typeface="Arial"/>
                          <a:cs typeface="Arial"/>
                        </a:rPr>
                        <a:t>ervat</a:t>
                      </a:r>
                      <a:r>
                        <a:rPr sz="2400" spc="5" dirty="0">
                          <a:latin typeface="Arial"/>
                          <a:cs typeface="Arial"/>
                        </a:rPr>
                        <a:t>i</a:t>
                      </a:r>
                      <a:r>
                        <a:rPr sz="2400" spc="0" dirty="0">
                          <a:latin typeface="Arial"/>
                          <a:cs typeface="Arial"/>
                        </a:rPr>
                        <a:t>on</a:t>
                      </a:r>
                      <a:r>
                        <a:rPr sz="2400" spc="-5" dirty="0">
                          <a:latin typeface="Arial"/>
                          <a:cs typeface="Arial"/>
                        </a:rPr>
                        <a:t> </a:t>
                      </a:r>
                      <a:r>
                        <a:rPr sz="2400" spc="0" dirty="0">
                          <a:latin typeface="Arial"/>
                          <a:cs typeface="Arial"/>
                        </a:rPr>
                        <a:t>of</a:t>
                      </a:r>
                      <a:r>
                        <a:rPr sz="2400" spc="-5" dirty="0">
                          <a:latin typeface="Arial"/>
                          <a:cs typeface="Arial"/>
                        </a:rPr>
                        <a:t> </a:t>
                      </a:r>
                      <a:r>
                        <a:rPr sz="2400" spc="0" dirty="0">
                          <a:latin typeface="Arial"/>
                          <a:cs typeface="Arial"/>
                        </a:rPr>
                        <a:t>a demon</a:t>
                      </a:r>
                      <a:r>
                        <a:rPr sz="2400" spc="5" dirty="0">
                          <a:latin typeface="Arial"/>
                          <a:cs typeface="Arial"/>
                        </a:rPr>
                        <a:t>s</a:t>
                      </a:r>
                      <a:r>
                        <a:rPr sz="2400" spc="0" dirty="0">
                          <a:latin typeface="Arial"/>
                          <a:cs typeface="Arial"/>
                        </a:rPr>
                        <a:t>t</a:t>
                      </a:r>
                      <a:r>
                        <a:rPr sz="2400" spc="-5" dirty="0">
                          <a:latin typeface="Arial"/>
                          <a:cs typeface="Arial"/>
                        </a:rPr>
                        <a:t>r</a:t>
                      </a:r>
                      <a:r>
                        <a:rPr sz="2400" spc="0" dirty="0">
                          <a:latin typeface="Arial"/>
                          <a:cs typeface="Arial"/>
                        </a:rPr>
                        <a:t>at</a:t>
                      </a:r>
                      <a:r>
                        <a:rPr sz="2400" spc="5" dirty="0">
                          <a:latin typeface="Arial"/>
                          <a:cs typeface="Arial"/>
                        </a:rPr>
                        <a:t>i</a:t>
                      </a:r>
                      <a:r>
                        <a:rPr sz="2400" spc="0" dirty="0">
                          <a:latin typeface="Arial"/>
                          <a:cs typeface="Arial"/>
                        </a:rPr>
                        <a:t>on</a:t>
                      </a:r>
                      <a:r>
                        <a:rPr sz="2400" spc="-5" dirty="0">
                          <a:latin typeface="Arial"/>
                          <a:cs typeface="Arial"/>
                        </a:rPr>
                        <a:t> </a:t>
                      </a:r>
                      <a:r>
                        <a:rPr sz="2400" spc="0" dirty="0">
                          <a:latin typeface="Arial"/>
                          <a:cs typeface="Arial"/>
                        </a:rPr>
                        <a:t>tea</a:t>
                      </a:r>
                      <a:r>
                        <a:rPr sz="2400" spc="5" dirty="0">
                          <a:latin typeface="Arial"/>
                          <a:cs typeface="Arial"/>
                        </a:rPr>
                        <a:t>c</a:t>
                      </a:r>
                      <a:r>
                        <a:rPr sz="2400" spc="0" dirty="0">
                          <a:latin typeface="Arial"/>
                          <a:cs typeface="Arial"/>
                        </a:rPr>
                        <a:t>h</a:t>
                      </a:r>
                      <a:r>
                        <a:rPr sz="2400" spc="5" dirty="0">
                          <a:latin typeface="Arial"/>
                          <a:cs typeface="Arial"/>
                        </a:rPr>
                        <a:t>i</a:t>
                      </a:r>
                      <a:r>
                        <a:rPr sz="2400" spc="0" dirty="0">
                          <a:latin typeface="Arial"/>
                          <a:cs typeface="Arial"/>
                        </a:rPr>
                        <a:t>n</a:t>
                      </a:r>
                      <a:r>
                        <a:rPr sz="2400" spc="5" dirty="0">
                          <a:latin typeface="Arial"/>
                          <a:cs typeface="Arial"/>
                        </a:rPr>
                        <a:t>g</a:t>
                      </a:r>
                      <a:r>
                        <a:rPr sz="2400" spc="0" dirty="0">
                          <a:latin typeface="Arial"/>
                          <a:cs typeface="Arial"/>
                        </a:rPr>
                        <a:t>*</a:t>
                      </a:r>
                      <a:r>
                        <a:rPr sz="2400" spc="-10" dirty="0">
                          <a:latin typeface="Arial"/>
                          <a:cs typeface="Arial"/>
                        </a:rPr>
                        <a:t> </a:t>
                      </a:r>
                      <a:r>
                        <a:rPr sz="2400" spc="0" dirty="0">
                          <a:latin typeface="Arial"/>
                          <a:cs typeface="Arial"/>
                        </a:rPr>
                        <a:t>via</a:t>
                      </a:r>
                      <a:r>
                        <a:rPr sz="2400" spc="-15" dirty="0">
                          <a:latin typeface="Arial"/>
                          <a:cs typeface="Arial"/>
                        </a:rPr>
                        <a:t> </a:t>
                      </a:r>
                      <a:r>
                        <a:rPr sz="2400" spc="0" dirty="0">
                          <a:latin typeface="Arial"/>
                          <a:cs typeface="Arial"/>
                        </a:rPr>
                        <a:t>LAC</a:t>
                      </a:r>
                      <a:endParaRPr sz="2400" dirty="0">
                        <a:latin typeface="Arial"/>
                        <a:cs typeface="Arial"/>
                      </a:endParaRPr>
                    </a:p>
                    <a:p>
                      <a:pPr marL="64769">
                        <a:lnSpc>
                          <a:spcPct val="100000"/>
                        </a:lnSpc>
                      </a:pPr>
                      <a:r>
                        <a:rPr sz="2400" dirty="0">
                          <a:latin typeface="Arial"/>
                          <a:cs typeface="Arial"/>
                        </a:rPr>
                        <a:t>with </a:t>
                      </a:r>
                      <a:r>
                        <a:rPr sz="2800" b="1" dirty="0">
                          <a:latin typeface="Arial"/>
                          <a:cs typeface="Arial"/>
                        </a:rPr>
                        <a:t>p</a:t>
                      </a:r>
                      <a:r>
                        <a:rPr sz="2800" b="1" spc="-5" dirty="0">
                          <a:latin typeface="Arial"/>
                          <a:cs typeface="Arial"/>
                        </a:rPr>
                        <a:t>r</a:t>
                      </a:r>
                      <a:r>
                        <a:rPr sz="2800" b="1" spc="0" dirty="0">
                          <a:latin typeface="Arial"/>
                          <a:cs typeface="Arial"/>
                        </a:rPr>
                        <a:t>oof of at</a:t>
                      </a:r>
                      <a:r>
                        <a:rPr sz="2800" b="1" spc="5" dirty="0">
                          <a:latin typeface="Arial"/>
                          <a:cs typeface="Arial"/>
                        </a:rPr>
                        <a:t>t</a:t>
                      </a:r>
                      <a:r>
                        <a:rPr sz="2800" b="1" spc="0" dirty="0">
                          <a:latin typeface="Arial"/>
                          <a:cs typeface="Arial"/>
                        </a:rPr>
                        <a:t>endance</a:t>
                      </a:r>
                      <a:r>
                        <a:rPr sz="2800" b="1" spc="-5" dirty="0">
                          <a:latin typeface="Arial"/>
                          <a:cs typeface="Arial"/>
                        </a:rPr>
                        <a:t> </a:t>
                      </a:r>
                      <a:r>
                        <a:rPr sz="2800" b="1" spc="10" dirty="0">
                          <a:latin typeface="Arial"/>
                          <a:cs typeface="Arial"/>
                        </a:rPr>
                        <a:t>o</a:t>
                      </a:r>
                      <a:r>
                        <a:rPr sz="2800" b="1" spc="0" dirty="0">
                          <a:latin typeface="Arial"/>
                          <a:cs typeface="Arial"/>
                        </a:rPr>
                        <a:t>f</a:t>
                      </a:r>
                      <a:endParaRPr sz="2800" dirty="0">
                        <a:latin typeface="Arial"/>
                        <a:cs typeface="Arial"/>
                      </a:endParaRPr>
                    </a:p>
                    <a:p>
                      <a:pPr marL="64769">
                        <a:lnSpc>
                          <a:spcPct val="100000"/>
                        </a:lnSpc>
                      </a:pPr>
                      <a:r>
                        <a:rPr sz="2800" b="1" dirty="0">
                          <a:latin typeface="Arial"/>
                          <a:cs typeface="Arial"/>
                        </a:rPr>
                        <a:t>colle</a:t>
                      </a:r>
                      <a:r>
                        <a:rPr sz="2800" b="1" spc="-5" dirty="0">
                          <a:latin typeface="Arial"/>
                          <a:cs typeface="Arial"/>
                        </a:rPr>
                        <a:t>a</a:t>
                      </a:r>
                      <a:r>
                        <a:rPr sz="2800" b="1" spc="0" dirty="0">
                          <a:latin typeface="Arial"/>
                          <a:cs typeface="Arial"/>
                        </a:rPr>
                        <a:t>gu</a:t>
                      </a:r>
                      <a:r>
                        <a:rPr sz="2800" b="1" spc="5" dirty="0">
                          <a:latin typeface="Arial"/>
                          <a:cs typeface="Arial"/>
                        </a:rPr>
                        <a:t>e</a:t>
                      </a:r>
                      <a:r>
                        <a:rPr sz="2800" b="1" spc="0" dirty="0">
                          <a:latin typeface="Arial"/>
                          <a:cs typeface="Arial"/>
                        </a:rPr>
                        <a:t>/s</a:t>
                      </a:r>
                      <a:endParaRPr sz="2800" dirty="0">
                        <a:latin typeface="Arial"/>
                        <a:cs typeface="Arial"/>
                      </a:endParaRPr>
                    </a:p>
                  </a:txBody>
                  <a:tcPr marL="0" marR="0" marT="0" marB="0">
                    <a:lnL w="7365">
                      <a:solidFill>
                        <a:srgbClr val="000000"/>
                      </a:solidFill>
                      <a:prstDash val="solid"/>
                    </a:lnL>
                    <a:lnR w="7365">
                      <a:solidFill>
                        <a:srgbClr val="000000"/>
                      </a:solidFill>
                      <a:prstDash val="solid"/>
                    </a:lnR>
                    <a:lnT w="7366" cap="flat" cmpd="sng" algn="ctr">
                      <a:solidFill>
                        <a:srgbClr val="000000"/>
                      </a:solidFill>
                      <a:prstDash val="solid"/>
                      <a:round/>
                      <a:headEnd type="none" w="med" len="med"/>
                      <a:tailEnd type="none" w="med" len="med"/>
                    </a:lnT>
                    <a:lnB w="7670" cap="flat" cmpd="sng" algn="ctr">
                      <a:solidFill>
                        <a:srgbClr val="000000"/>
                      </a:solidFill>
                      <a:prstDash val="solid"/>
                      <a:round/>
                      <a:headEnd type="none" w="med" len="med"/>
                      <a:tailEnd type="none" w="med" len="med"/>
                    </a:lnB>
                  </a:tcPr>
                </a:tc>
                <a:tc>
                  <a:txBody>
                    <a:bodyPr/>
                    <a:lstStyle/>
                    <a:p>
                      <a:pPr marL="73660">
                        <a:lnSpc>
                          <a:spcPct val="100000"/>
                        </a:lnSpc>
                      </a:pPr>
                      <a:endParaRPr sz="36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670">
                      <a:solidFill>
                        <a:srgbClr val="000000"/>
                      </a:solidFill>
                      <a:prstDash val="solid"/>
                    </a:lnB>
                  </a:tcPr>
                </a:tc>
                <a:tc>
                  <a:txBody>
                    <a:bodyPr/>
                    <a:lstStyle/>
                    <a:p>
                      <a:pPr marL="64769" marR="97155">
                        <a:lnSpc>
                          <a:spcPct val="100000"/>
                        </a:lnSpc>
                      </a:pPr>
                      <a:r>
                        <a:rPr sz="3600" dirty="0">
                          <a:latin typeface="Arial"/>
                          <a:cs typeface="Arial"/>
                        </a:rPr>
                        <a:t>Mo</a:t>
                      </a:r>
                      <a:r>
                        <a:rPr sz="3600" spc="-5" dirty="0">
                          <a:latin typeface="Arial"/>
                          <a:cs typeface="Arial"/>
                        </a:rPr>
                        <a:t>d</a:t>
                      </a:r>
                      <a:r>
                        <a:rPr sz="3600" spc="0" dirty="0">
                          <a:latin typeface="Arial"/>
                          <a:cs typeface="Arial"/>
                        </a:rPr>
                        <a:t>e</a:t>
                      </a:r>
                      <a:r>
                        <a:rPr sz="3600" spc="-10" dirty="0">
                          <a:latin typeface="Arial"/>
                          <a:cs typeface="Arial"/>
                        </a:rPr>
                        <a:t>ll</a:t>
                      </a:r>
                      <a:r>
                        <a:rPr sz="3600" spc="0" dirty="0">
                          <a:latin typeface="Arial"/>
                          <a:cs typeface="Arial"/>
                        </a:rPr>
                        <a:t>ed </a:t>
                      </a:r>
                      <a:r>
                        <a:rPr sz="3600" b="1" spc="0" dirty="0">
                          <a:latin typeface="Arial"/>
                          <a:cs typeface="Arial"/>
                        </a:rPr>
                        <a:t>L</a:t>
                      </a:r>
                      <a:r>
                        <a:rPr sz="3600" b="1" spc="-5" dirty="0">
                          <a:latin typeface="Arial"/>
                          <a:cs typeface="Arial"/>
                        </a:rPr>
                        <a:t>e</a:t>
                      </a:r>
                      <a:r>
                        <a:rPr sz="3600" b="1" spc="0" dirty="0">
                          <a:latin typeface="Arial"/>
                          <a:cs typeface="Arial"/>
                        </a:rPr>
                        <a:t>v</a:t>
                      </a:r>
                      <a:r>
                        <a:rPr sz="3600" b="1" spc="-5" dirty="0">
                          <a:latin typeface="Arial"/>
                          <a:cs typeface="Arial"/>
                        </a:rPr>
                        <a:t>e</a:t>
                      </a:r>
                      <a:r>
                        <a:rPr sz="3600" b="1" spc="0" dirty="0">
                          <a:latin typeface="Arial"/>
                          <a:cs typeface="Arial"/>
                        </a:rPr>
                        <a:t>l 8 </a:t>
                      </a:r>
                      <a:r>
                        <a:rPr sz="3600" spc="-10" dirty="0">
                          <a:latin typeface="Arial"/>
                          <a:cs typeface="Arial"/>
                        </a:rPr>
                        <a:t>i</a:t>
                      </a:r>
                      <a:r>
                        <a:rPr sz="3600" spc="0" dirty="0">
                          <a:latin typeface="Arial"/>
                          <a:cs typeface="Arial"/>
                        </a:rPr>
                        <a:t>n </a:t>
                      </a:r>
                      <a:r>
                        <a:rPr sz="3600" spc="5" dirty="0">
                          <a:latin typeface="Arial"/>
                          <a:cs typeface="Arial"/>
                        </a:rPr>
                        <a:t>O</a:t>
                      </a:r>
                      <a:r>
                        <a:rPr sz="3600" spc="-15" dirty="0">
                          <a:latin typeface="Arial"/>
                          <a:cs typeface="Arial"/>
                        </a:rPr>
                        <a:t>b</a:t>
                      </a:r>
                      <a:r>
                        <a:rPr sz="3600" spc="5" dirty="0">
                          <a:latin typeface="Arial"/>
                          <a:cs typeface="Arial"/>
                        </a:rPr>
                        <a:t>j</a:t>
                      </a:r>
                      <a:r>
                        <a:rPr sz="3600" spc="0" dirty="0">
                          <a:latin typeface="Arial"/>
                          <a:cs typeface="Arial"/>
                        </a:rPr>
                        <a:t>e</a:t>
                      </a:r>
                      <a:r>
                        <a:rPr sz="3600" spc="-15" dirty="0">
                          <a:latin typeface="Arial"/>
                          <a:cs typeface="Arial"/>
                        </a:rPr>
                        <a:t>c</a:t>
                      </a:r>
                      <a:r>
                        <a:rPr sz="3600" spc="0" dirty="0">
                          <a:latin typeface="Arial"/>
                          <a:cs typeface="Arial"/>
                        </a:rPr>
                        <a:t>t</a:t>
                      </a:r>
                      <a:r>
                        <a:rPr sz="3600" spc="-10" dirty="0">
                          <a:latin typeface="Arial"/>
                          <a:cs typeface="Arial"/>
                        </a:rPr>
                        <a:t>i</a:t>
                      </a:r>
                      <a:r>
                        <a:rPr sz="3600" spc="0" dirty="0">
                          <a:latin typeface="Arial"/>
                          <a:cs typeface="Arial"/>
                        </a:rPr>
                        <a:t>ve 9 as sho</a:t>
                      </a:r>
                      <a:r>
                        <a:rPr sz="3600" spc="-10" dirty="0">
                          <a:latin typeface="Arial"/>
                          <a:cs typeface="Arial"/>
                        </a:rPr>
                        <a:t>w</a:t>
                      </a:r>
                      <a:r>
                        <a:rPr sz="3600" spc="0" dirty="0">
                          <a:latin typeface="Arial"/>
                          <a:cs typeface="Arial"/>
                        </a:rPr>
                        <a:t>n in </a:t>
                      </a:r>
                      <a:r>
                        <a:rPr sz="3600" spc="-10" dirty="0">
                          <a:latin typeface="Arial"/>
                          <a:cs typeface="Arial"/>
                        </a:rPr>
                        <a:t>C</a:t>
                      </a:r>
                      <a:r>
                        <a:rPr sz="3600" spc="0" dirty="0">
                          <a:latin typeface="Arial"/>
                          <a:cs typeface="Arial"/>
                        </a:rPr>
                        <a:t>OT </a:t>
                      </a:r>
                      <a:r>
                        <a:rPr sz="3600" spc="-10" dirty="0">
                          <a:latin typeface="Arial"/>
                          <a:cs typeface="Arial"/>
                        </a:rPr>
                        <a:t>r</a:t>
                      </a:r>
                      <a:r>
                        <a:rPr sz="3600" spc="0" dirty="0">
                          <a:latin typeface="Arial"/>
                          <a:cs typeface="Arial"/>
                        </a:rPr>
                        <a:t>ati</a:t>
                      </a:r>
                      <a:r>
                        <a:rPr sz="3600" spc="-5" dirty="0">
                          <a:latin typeface="Arial"/>
                          <a:cs typeface="Arial"/>
                        </a:rPr>
                        <a:t>n</a:t>
                      </a:r>
                      <a:r>
                        <a:rPr sz="3600" spc="0" dirty="0">
                          <a:latin typeface="Arial"/>
                          <a:cs typeface="Arial"/>
                        </a:rPr>
                        <a:t>g sh</a:t>
                      </a:r>
                      <a:r>
                        <a:rPr sz="3600" spc="-5" dirty="0">
                          <a:latin typeface="Arial"/>
                          <a:cs typeface="Arial"/>
                        </a:rPr>
                        <a:t>e</a:t>
                      </a:r>
                      <a:r>
                        <a:rPr sz="3600" spc="0" dirty="0">
                          <a:latin typeface="Arial"/>
                          <a:cs typeface="Arial"/>
                        </a:rPr>
                        <a:t>ets</a:t>
                      </a:r>
                      <a:endParaRPr sz="36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670">
                      <a:solidFill>
                        <a:srgbClr val="000000"/>
                      </a:solidFill>
                      <a:prstDash val="solid"/>
                    </a:lnB>
                  </a:tcPr>
                </a:tc>
                <a:tc>
                  <a:txBody>
                    <a:bodyPr/>
                    <a:lstStyle/>
                    <a:p>
                      <a:pPr marL="64769" marR="98425">
                        <a:lnSpc>
                          <a:spcPct val="100000"/>
                        </a:lnSpc>
                      </a:pPr>
                      <a:r>
                        <a:rPr sz="3600" dirty="0">
                          <a:latin typeface="Arial"/>
                          <a:cs typeface="Arial"/>
                        </a:rPr>
                        <a:t>Mo</a:t>
                      </a:r>
                      <a:r>
                        <a:rPr sz="3600" spc="-5" dirty="0">
                          <a:latin typeface="Arial"/>
                          <a:cs typeface="Arial"/>
                        </a:rPr>
                        <a:t>d</a:t>
                      </a:r>
                      <a:r>
                        <a:rPr sz="3600" spc="0" dirty="0">
                          <a:latin typeface="Arial"/>
                          <a:cs typeface="Arial"/>
                        </a:rPr>
                        <a:t>e</a:t>
                      </a:r>
                      <a:r>
                        <a:rPr sz="3600" spc="-10" dirty="0">
                          <a:latin typeface="Arial"/>
                          <a:cs typeface="Arial"/>
                        </a:rPr>
                        <a:t>ll</a:t>
                      </a:r>
                      <a:r>
                        <a:rPr sz="3600" spc="0" dirty="0">
                          <a:latin typeface="Arial"/>
                          <a:cs typeface="Arial"/>
                        </a:rPr>
                        <a:t>ed </a:t>
                      </a:r>
                      <a:r>
                        <a:rPr sz="3600" b="1" spc="0" dirty="0">
                          <a:latin typeface="Arial"/>
                          <a:cs typeface="Arial"/>
                        </a:rPr>
                        <a:t>L</a:t>
                      </a:r>
                      <a:r>
                        <a:rPr sz="3600" b="1" spc="-5" dirty="0">
                          <a:latin typeface="Arial"/>
                          <a:cs typeface="Arial"/>
                        </a:rPr>
                        <a:t>e</a:t>
                      </a:r>
                      <a:r>
                        <a:rPr sz="3600" b="1" spc="0" dirty="0">
                          <a:latin typeface="Arial"/>
                          <a:cs typeface="Arial"/>
                        </a:rPr>
                        <a:t>v</a:t>
                      </a:r>
                      <a:r>
                        <a:rPr sz="3600" b="1" spc="-5" dirty="0">
                          <a:latin typeface="Arial"/>
                          <a:cs typeface="Arial"/>
                        </a:rPr>
                        <a:t>e</a:t>
                      </a:r>
                      <a:r>
                        <a:rPr sz="3600" b="1" spc="0" dirty="0">
                          <a:latin typeface="Arial"/>
                          <a:cs typeface="Arial"/>
                        </a:rPr>
                        <a:t>l 7 </a:t>
                      </a:r>
                      <a:r>
                        <a:rPr sz="3600" spc="-10" dirty="0">
                          <a:latin typeface="Arial"/>
                          <a:cs typeface="Arial"/>
                        </a:rPr>
                        <a:t>i</a:t>
                      </a:r>
                      <a:r>
                        <a:rPr sz="3600" spc="0" dirty="0">
                          <a:latin typeface="Arial"/>
                          <a:cs typeface="Arial"/>
                        </a:rPr>
                        <a:t>n </a:t>
                      </a:r>
                      <a:r>
                        <a:rPr sz="3600" spc="5" dirty="0">
                          <a:latin typeface="Arial"/>
                          <a:cs typeface="Arial"/>
                        </a:rPr>
                        <a:t>O</a:t>
                      </a:r>
                      <a:r>
                        <a:rPr sz="3600" spc="-15" dirty="0">
                          <a:latin typeface="Arial"/>
                          <a:cs typeface="Arial"/>
                        </a:rPr>
                        <a:t>b</a:t>
                      </a:r>
                      <a:r>
                        <a:rPr sz="3600" spc="5" dirty="0">
                          <a:latin typeface="Arial"/>
                          <a:cs typeface="Arial"/>
                        </a:rPr>
                        <a:t>j</a:t>
                      </a:r>
                      <a:r>
                        <a:rPr sz="3600" spc="0" dirty="0">
                          <a:latin typeface="Arial"/>
                          <a:cs typeface="Arial"/>
                        </a:rPr>
                        <a:t>e</a:t>
                      </a:r>
                      <a:r>
                        <a:rPr sz="3600" spc="-15" dirty="0">
                          <a:latin typeface="Arial"/>
                          <a:cs typeface="Arial"/>
                        </a:rPr>
                        <a:t>c</a:t>
                      </a:r>
                      <a:r>
                        <a:rPr sz="3600" spc="0" dirty="0">
                          <a:latin typeface="Arial"/>
                          <a:cs typeface="Arial"/>
                        </a:rPr>
                        <a:t>t</a:t>
                      </a:r>
                      <a:r>
                        <a:rPr sz="3600" spc="-10" dirty="0">
                          <a:latin typeface="Arial"/>
                          <a:cs typeface="Arial"/>
                        </a:rPr>
                        <a:t>i</a:t>
                      </a:r>
                      <a:r>
                        <a:rPr sz="3600" spc="0" dirty="0">
                          <a:latin typeface="Arial"/>
                          <a:cs typeface="Arial"/>
                        </a:rPr>
                        <a:t>ve 9 as sho</a:t>
                      </a:r>
                      <a:r>
                        <a:rPr sz="3600" spc="-10" dirty="0">
                          <a:latin typeface="Arial"/>
                          <a:cs typeface="Arial"/>
                        </a:rPr>
                        <a:t>w</a:t>
                      </a:r>
                      <a:r>
                        <a:rPr sz="3600" spc="0" dirty="0">
                          <a:latin typeface="Arial"/>
                          <a:cs typeface="Arial"/>
                        </a:rPr>
                        <a:t>n in </a:t>
                      </a:r>
                      <a:r>
                        <a:rPr sz="3600" spc="-10" dirty="0">
                          <a:latin typeface="Arial"/>
                          <a:cs typeface="Arial"/>
                        </a:rPr>
                        <a:t>C</a:t>
                      </a:r>
                      <a:r>
                        <a:rPr sz="3600" spc="0" dirty="0">
                          <a:latin typeface="Arial"/>
                          <a:cs typeface="Arial"/>
                        </a:rPr>
                        <a:t>OT </a:t>
                      </a:r>
                      <a:r>
                        <a:rPr sz="3600" spc="-10" dirty="0">
                          <a:latin typeface="Arial"/>
                          <a:cs typeface="Arial"/>
                        </a:rPr>
                        <a:t>r</a:t>
                      </a:r>
                      <a:r>
                        <a:rPr sz="3600" spc="0" dirty="0">
                          <a:latin typeface="Arial"/>
                          <a:cs typeface="Arial"/>
                        </a:rPr>
                        <a:t>ati</a:t>
                      </a:r>
                      <a:r>
                        <a:rPr sz="3600" spc="-5" dirty="0">
                          <a:latin typeface="Arial"/>
                          <a:cs typeface="Arial"/>
                        </a:rPr>
                        <a:t>n</a:t>
                      </a:r>
                      <a:r>
                        <a:rPr sz="3600" spc="0" dirty="0">
                          <a:latin typeface="Arial"/>
                          <a:cs typeface="Arial"/>
                        </a:rPr>
                        <a:t>g sh</a:t>
                      </a:r>
                      <a:r>
                        <a:rPr sz="3600" spc="-5" dirty="0">
                          <a:latin typeface="Arial"/>
                          <a:cs typeface="Arial"/>
                        </a:rPr>
                        <a:t>e</a:t>
                      </a:r>
                      <a:r>
                        <a:rPr sz="3600" spc="0" dirty="0">
                          <a:latin typeface="Arial"/>
                          <a:cs typeface="Arial"/>
                        </a:rPr>
                        <a:t>ets</a:t>
                      </a:r>
                      <a:endParaRPr sz="36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670">
                      <a:solidFill>
                        <a:srgbClr val="000000"/>
                      </a:solidFill>
                      <a:prstDash val="solid"/>
                    </a:lnB>
                  </a:tcPr>
                </a:tc>
                <a:tc>
                  <a:txBody>
                    <a:bodyPr/>
                    <a:lstStyle/>
                    <a:p>
                      <a:pPr marL="64769" marR="97790">
                        <a:lnSpc>
                          <a:spcPct val="100000"/>
                        </a:lnSpc>
                      </a:pPr>
                      <a:r>
                        <a:rPr sz="3600" dirty="0">
                          <a:latin typeface="Arial"/>
                          <a:cs typeface="Arial"/>
                        </a:rPr>
                        <a:t>Mo</a:t>
                      </a:r>
                      <a:r>
                        <a:rPr sz="3600" spc="-5" dirty="0">
                          <a:latin typeface="Arial"/>
                          <a:cs typeface="Arial"/>
                        </a:rPr>
                        <a:t>d</a:t>
                      </a:r>
                      <a:r>
                        <a:rPr sz="3600" spc="0" dirty="0">
                          <a:latin typeface="Arial"/>
                          <a:cs typeface="Arial"/>
                        </a:rPr>
                        <a:t>e</a:t>
                      </a:r>
                      <a:r>
                        <a:rPr sz="3600" spc="-10" dirty="0">
                          <a:latin typeface="Arial"/>
                          <a:cs typeface="Arial"/>
                        </a:rPr>
                        <a:t>ll</a:t>
                      </a:r>
                      <a:r>
                        <a:rPr sz="3600" spc="0" dirty="0">
                          <a:latin typeface="Arial"/>
                          <a:cs typeface="Arial"/>
                        </a:rPr>
                        <a:t>ed </a:t>
                      </a:r>
                      <a:r>
                        <a:rPr sz="3600" b="1" spc="0" dirty="0">
                          <a:latin typeface="Arial"/>
                          <a:cs typeface="Arial"/>
                        </a:rPr>
                        <a:t>L</a:t>
                      </a:r>
                      <a:r>
                        <a:rPr sz="3600" b="1" spc="-5" dirty="0">
                          <a:latin typeface="Arial"/>
                          <a:cs typeface="Arial"/>
                        </a:rPr>
                        <a:t>e</a:t>
                      </a:r>
                      <a:r>
                        <a:rPr sz="3600" b="1" spc="0" dirty="0">
                          <a:latin typeface="Arial"/>
                          <a:cs typeface="Arial"/>
                        </a:rPr>
                        <a:t>v</a:t>
                      </a:r>
                      <a:r>
                        <a:rPr sz="3600" b="1" spc="-5" dirty="0">
                          <a:latin typeface="Arial"/>
                          <a:cs typeface="Arial"/>
                        </a:rPr>
                        <a:t>e</a:t>
                      </a:r>
                      <a:r>
                        <a:rPr sz="3600" b="1" spc="0" dirty="0">
                          <a:latin typeface="Arial"/>
                          <a:cs typeface="Arial"/>
                        </a:rPr>
                        <a:t>l 6 </a:t>
                      </a:r>
                      <a:r>
                        <a:rPr sz="3600" spc="-10" dirty="0">
                          <a:latin typeface="Arial"/>
                          <a:cs typeface="Arial"/>
                        </a:rPr>
                        <a:t>i</a:t>
                      </a:r>
                      <a:r>
                        <a:rPr sz="3600" spc="0" dirty="0">
                          <a:latin typeface="Arial"/>
                          <a:cs typeface="Arial"/>
                        </a:rPr>
                        <a:t>n </a:t>
                      </a:r>
                      <a:r>
                        <a:rPr sz="3600" spc="5" dirty="0">
                          <a:latin typeface="Arial"/>
                          <a:cs typeface="Arial"/>
                        </a:rPr>
                        <a:t>O</a:t>
                      </a:r>
                      <a:r>
                        <a:rPr sz="3600" spc="-15" dirty="0">
                          <a:latin typeface="Arial"/>
                          <a:cs typeface="Arial"/>
                        </a:rPr>
                        <a:t>b</a:t>
                      </a:r>
                      <a:r>
                        <a:rPr sz="3600" spc="5" dirty="0">
                          <a:latin typeface="Arial"/>
                          <a:cs typeface="Arial"/>
                        </a:rPr>
                        <a:t>j</a:t>
                      </a:r>
                      <a:r>
                        <a:rPr sz="3600" spc="0" dirty="0">
                          <a:latin typeface="Arial"/>
                          <a:cs typeface="Arial"/>
                        </a:rPr>
                        <a:t>e</a:t>
                      </a:r>
                      <a:r>
                        <a:rPr sz="3600" spc="-15" dirty="0">
                          <a:latin typeface="Arial"/>
                          <a:cs typeface="Arial"/>
                        </a:rPr>
                        <a:t>c</a:t>
                      </a:r>
                      <a:r>
                        <a:rPr sz="3600" spc="0" dirty="0">
                          <a:latin typeface="Arial"/>
                          <a:cs typeface="Arial"/>
                        </a:rPr>
                        <a:t>t</a:t>
                      </a:r>
                      <a:r>
                        <a:rPr sz="3600" spc="-10" dirty="0">
                          <a:latin typeface="Arial"/>
                          <a:cs typeface="Arial"/>
                        </a:rPr>
                        <a:t>i</a:t>
                      </a:r>
                      <a:r>
                        <a:rPr sz="3600" spc="0" dirty="0">
                          <a:latin typeface="Arial"/>
                          <a:cs typeface="Arial"/>
                        </a:rPr>
                        <a:t>ve 9 as sho</a:t>
                      </a:r>
                      <a:r>
                        <a:rPr sz="3600" spc="-10" dirty="0">
                          <a:latin typeface="Arial"/>
                          <a:cs typeface="Arial"/>
                        </a:rPr>
                        <a:t>w</a:t>
                      </a:r>
                      <a:r>
                        <a:rPr sz="3600" spc="0" dirty="0">
                          <a:latin typeface="Arial"/>
                          <a:cs typeface="Arial"/>
                        </a:rPr>
                        <a:t>n in </a:t>
                      </a:r>
                      <a:r>
                        <a:rPr sz="3600" spc="-10" dirty="0">
                          <a:latin typeface="Arial"/>
                          <a:cs typeface="Arial"/>
                        </a:rPr>
                        <a:t>C</a:t>
                      </a:r>
                      <a:r>
                        <a:rPr sz="3600" spc="0" dirty="0">
                          <a:latin typeface="Arial"/>
                          <a:cs typeface="Arial"/>
                        </a:rPr>
                        <a:t>OT </a:t>
                      </a:r>
                      <a:r>
                        <a:rPr sz="3600" spc="-10" dirty="0">
                          <a:latin typeface="Arial"/>
                          <a:cs typeface="Arial"/>
                        </a:rPr>
                        <a:t>r</a:t>
                      </a:r>
                      <a:r>
                        <a:rPr sz="3600" spc="0" dirty="0">
                          <a:latin typeface="Arial"/>
                          <a:cs typeface="Arial"/>
                        </a:rPr>
                        <a:t>ati</a:t>
                      </a:r>
                      <a:r>
                        <a:rPr sz="3600" spc="-5" dirty="0">
                          <a:latin typeface="Arial"/>
                          <a:cs typeface="Arial"/>
                        </a:rPr>
                        <a:t>n</a:t>
                      </a:r>
                      <a:r>
                        <a:rPr sz="3600" spc="0" dirty="0">
                          <a:latin typeface="Arial"/>
                          <a:cs typeface="Arial"/>
                        </a:rPr>
                        <a:t>g sh</a:t>
                      </a:r>
                      <a:r>
                        <a:rPr sz="3600" spc="-5" dirty="0">
                          <a:latin typeface="Arial"/>
                          <a:cs typeface="Arial"/>
                        </a:rPr>
                        <a:t>e</a:t>
                      </a:r>
                      <a:r>
                        <a:rPr sz="3600" spc="0" dirty="0">
                          <a:latin typeface="Arial"/>
                          <a:cs typeface="Arial"/>
                        </a:rPr>
                        <a:t>ets</a:t>
                      </a:r>
                      <a:endParaRPr sz="36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670">
                      <a:solidFill>
                        <a:srgbClr val="000000"/>
                      </a:solidFill>
                      <a:prstDash val="solid"/>
                    </a:lnB>
                  </a:tcPr>
                </a:tc>
                <a:tc>
                  <a:txBody>
                    <a:bodyPr/>
                    <a:lstStyle/>
                    <a:p>
                      <a:pPr marL="64769" marR="98425">
                        <a:lnSpc>
                          <a:spcPct val="100000"/>
                        </a:lnSpc>
                      </a:pPr>
                      <a:r>
                        <a:rPr sz="3600" dirty="0">
                          <a:latin typeface="Arial"/>
                          <a:cs typeface="Arial"/>
                        </a:rPr>
                        <a:t>Mo</a:t>
                      </a:r>
                      <a:r>
                        <a:rPr sz="3600" spc="-5" dirty="0">
                          <a:latin typeface="Arial"/>
                          <a:cs typeface="Arial"/>
                        </a:rPr>
                        <a:t>d</a:t>
                      </a:r>
                      <a:r>
                        <a:rPr sz="3600" spc="0" dirty="0">
                          <a:latin typeface="Arial"/>
                          <a:cs typeface="Arial"/>
                        </a:rPr>
                        <a:t>e</a:t>
                      </a:r>
                      <a:r>
                        <a:rPr sz="3600" spc="-10" dirty="0">
                          <a:latin typeface="Arial"/>
                          <a:cs typeface="Arial"/>
                        </a:rPr>
                        <a:t>ll</a:t>
                      </a:r>
                      <a:r>
                        <a:rPr sz="3600" spc="0" dirty="0">
                          <a:latin typeface="Arial"/>
                          <a:cs typeface="Arial"/>
                        </a:rPr>
                        <a:t>ed </a:t>
                      </a:r>
                      <a:r>
                        <a:rPr sz="3600" b="1" spc="0" dirty="0">
                          <a:latin typeface="Arial"/>
                          <a:cs typeface="Arial"/>
                        </a:rPr>
                        <a:t>L</a:t>
                      </a:r>
                      <a:r>
                        <a:rPr sz="3600" b="1" spc="-5" dirty="0">
                          <a:latin typeface="Arial"/>
                          <a:cs typeface="Arial"/>
                        </a:rPr>
                        <a:t>e</a:t>
                      </a:r>
                      <a:r>
                        <a:rPr sz="3600" b="1" spc="0" dirty="0">
                          <a:latin typeface="Arial"/>
                          <a:cs typeface="Arial"/>
                        </a:rPr>
                        <a:t>v</a:t>
                      </a:r>
                      <a:r>
                        <a:rPr sz="3600" b="1" spc="-5" dirty="0">
                          <a:latin typeface="Arial"/>
                          <a:cs typeface="Arial"/>
                        </a:rPr>
                        <a:t>e</a:t>
                      </a:r>
                      <a:r>
                        <a:rPr sz="3600" b="1" spc="0" dirty="0">
                          <a:latin typeface="Arial"/>
                          <a:cs typeface="Arial"/>
                        </a:rPr>
                        <a:t>l 5 </a:t>
                      </a:r>
                      <a:r>
                        <a:rPr sz="3600" spc="-10" dirty="0">
                          <a:latin typeface="Arial"/>
                          <a:cs typeface="Arial"/>
                        </a:rPr>
                        <a:t>i</a:t>
                      </a:r>
                      <a:r>
                        <a:rPr sz="3600" spc="0" dirty="0">
                          <a:latin typeface="Arial"/>
                          <a:cs typeface="Arial"/>
                        </a:rPr>
                        <a:t>n </a:t>
                      </a:r>
                      <a:r>
                        <a:rPr sz="3600" spc="5" dirty="0">
                          <a:latin typeface="Arial"/>
                          <a:cs typeface="Arial"/>
                        </a:rPr>
                        <a:t>O</a:t>
                      </a:r>
                      <a:r>
                        <a:rPr sz="3600" spc="-15" dirty="0">
                          <a:latin typeface="Arial"/>
                          <a:cs typeface="Arial"/>
                        </a:rPr>
                        <a:t>b</a:t>
                      </a:r>
                      <a:r>
                        <a:rPr sz="3600" spc="5" dirty="0">
                          <a:latin typeface="Arial"/>
                          <a:cs typeface="Arial"/>
                        </a:rPr>
                        <a:t>j</a:t>
                      </a:r>
                      <a:r>
                        <a:rPr sz="3600" spc="0" dirty="0">
                          <a:latin typeface="Arial"/>
                          <a:cs typeface="Arial"/>
                        </a:rPr>
                        <a:t>e</a:t>
                      </a:r>
                      <a:r>
                        <a:rPr sz="3600" spc="-15" dirty="0">
                          <a:latin typeface="Arial"/>
                          <a:cs typeface="Arial"/>
                        </a:rPr>
                        <a:t>c</a:t>
                      </a:r>
                      <a:r>
                        <a:rPr sz="3600" spc="0" dirty="0">
                          <a:latin typeface="Arial"/>
                          <a:cs typeface="Arial"/>
                        </a:rPr>
                        <a:t>t</a:t>
                      </a:r>
                      <a:r>
                        <a:rPr sz="3600" spc="-10" dirty="0">
                          <a:latin typeface="Arial"/>
                          <a:cs typeface="Arial"/>
                        </a:rPr>
                        <a:t>i</a:t>
                      </a:r>
                      <a:r>
                        <a:rPr sz="3600" spc="0" dirty="0">
                          <a:latin typeface="Arial"/>
                          <a:cs typeface="Arial"/>
                        </a:rPr>
                        <a:t>ve 9 as sho</a:t>
                      </a:r>
                      <a:r>
                        <a:rPr sz="3600" spc="-10" dirty="0">
                          <a:latin typeface="Arial"/>
                          <a:cs typeface="Arial"/>
                        </a:rPr>
                        <a:t>w</a:t>
                      </a:r>
                      <a:r>
                        <a:rPr sz="3600" spc="0" dirty="0">
                          <a:latin typeface="Arial"/>
                          <a:cs typeface="Arial"/>
                        </a:rPr>
                        <a:t>n in </a:t>
                      </a:r>
                      <a:r>
                        <a:rPr sz="3600" spc="-10" dirty="0">
                          <a:latin typeface="Arial"/>
                          <a:cs typeface="Arial"/>
                        </a:rPr>
                        <a:t>C</a:t>
                      </a:r>
                      <a:r>
                        <a:rPr sz="3600" spc="0" dirty="0">
                          <a:latin typeface="Arial"/>
                          <a:cs typeface="Arial"/>
                        </a:rPr>
                        <a:t>OT </a:t>
                      </a:r>
                      <a:r>
                        <a:rPr sz="3600" spc="-10" dirty="0">
                          <a:latin typeface="Arial"/>
                          <a:cs typeface="Arial"/>
                        </a:rPr>
                        <a:t>r</a:t>
                      </a:r>
                      <a:r>
                        <a:rPr sz="3600" spc="0" dirty="0">
                          <a:latin typeface="Arial"/>
                          <a:cs typeface="Arial"/>
                        </a:rPr>
                        <a:t>ati</a:t>
                      </a:r>
                      <a:r>
                        <a:rPr sz="3600" spc="-5" dirty="0">
                          <a:latin typeface="Arial"/>
                          <a:cs typeface="Arial"/>
                        </a:rPr>
                        <a:t>n</a:t>
                      </a:r>
                      <a:r>
                        <a:rPr sz="3600" spc="0" dirty="0">
                          <a:latin typeface="Arial"/>
                          <a:cs typeface="Arial"/>
                        </a:rPr>
                        <a:t>g sh</a:t>
                      </a:r>
                      <a:r>
                        <a:rPr sz="3600" spc="-5" dirty="0">
                          <a:latin typeface="Arial"/>
                          <a:cs typeface="Arial"/>
                        </a:rPr>
                        <a:t>e</a:t>
                      </a:r>
                      <a:r>
                        <a:rPr sz="3600" spc="0" dirty="0">
                          <a:latin typeface="Arial"/>
                          <a:cs typeface="Arial"/>
                        </a:rPr>
                        <a:t>ets</a:t>
                      </a:r>
                      <a:endParaRPr sz="36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670">
                      <a:solidFill>
                        <a:srgbClr val="000000"/>
                      </a:solidFill>
                      <a:prstDash val="solid"/>
                    </a:lnB>
                  </a:tcPr>
                </a:tc>
                <a:tc>
                  <a:txBody>
                    <a:bodyPr/>
                    <a:lstStyle/>
                    <a:p>
                      <a:pPr marL="64769" marR="99060">
                        <a:lnSpc>
                          <a:spcPct val="100000"/>
                        </a:lnSpc>
                      </a:pPr>
                      <a:r>
                        <a:rPr sz="3200" dirty="0">
                          <a:latin typeface="Arial"/>
                          <a:cs typeface="Arial"/>
                        </a:rPr>
                        <a:t>Mo</a:t>
                      </a:r>
                      <a:r>
                        <a:rPr sz="3200" spc="-5" dirty="0">
                          <a:latin typeface="Arial"/>
                          <a:cs typeface="Arial"/>
                        </a:rPr>
                        <a:t>d</a:t>
                      </a:r>
                      <a:r>
                        <a:rPr sz="3200" spc="0" dirty="0">
                          <a:latin typeface="Arial"/>
                          <a:cs typeface="Arial"/>
                        </a:rPr>
                        <a:t>e</a:t>
                      </a:r>
                      <a:r>
                        <a:rPr sz="3200" spc="-10" dirty="0">
                          <a:latin typeface="Arial"/>
                          <a:cs typeface="Arial"/>
                        </a:rPr>
                        <a:t>ll</a:t>
                      </a:r>
                      <a:r>
                        <a:rPr sz="3200" spc="0" dirty="0">
                          <a:latin typeface="Arial"/>
                          <a:cs typeface="Arial"/>
                        </a:rPr>
                        <a:t>ed </a:t>
                      </a:r>
                      <a:r>
                        <a:rPr sz="3200" b="1" spc="0" dirty="0">
                          <a:latin typeface="Arial"/>
                          <a:cs typeface="Arial"/>
                        </a:rPr>
                        <a:t>L</a:t>
                      </a:r>
                      <a:r>
                        <a:rPr sz="3200" b="1" spc="-5" dirty="0">
                          <a:latin typeface="Arial"/>
                          <a:cs typeface="Arial"/>
                        </a:rPr>
                        <a:t>e</a:t>
                      </a:r>
                      <a:r>
                        <a:rPr sz="3200" b="1" spc="0" dirty="0">
                          <a:latin typeface="Arial"/>
                          <a:cs typeface="Arial"/>
                        </a:rPr>
                        <a:t>v</a:t>
                      </a:r>
                      <a:r>
                        <a:rPr sz="3200" b="1" spc="-5" dirty="0">
                          <a:latin typeface="Arial"/>
                          <a:cs typeface="Arial"/>
                        </a:rPr>
                        <a:t>e</a:t>
                      </a:r>
                      <a:r>
                        <a:rPr sz="3200" b="1" spc="0" dirty="0">
                          <a:latin typeface="Arial"/>
                          <a:cs typeface="Arial"/>
                        </a:rPr>
                        <a:t>l 4 </a:t>
                      </a:r>
                      <a:r>
                        <a:rPr sz="3200" spc="-10" dirty="0">
                          <a:latin typeface="Arial"/>
                          <a:cs typeface="Arial"/>
                        </a:rPr>
                        <a:t>i</a:t>
                      </a:r>
                      <a:r>
                        <a:rPr sz="3200" spc="0" dirty="0">
                          <a:latin typeface="Arial"/>
                          <a:cs typeface="Arial"/>
                        </a:rPr>
                        <a:t>n </a:t>
                      </a:r>
                      <a:r>
                        <a:rPr sz="3200" spc="5" dirty="0">
                          <a:latin typeface="Arial"/>
                          <a:cs typeface="Arial"/>
                        </a:rPr>
                        <a:t>O</a:t>
                      </a:r>
                      <a:r>
                        <a:rPr sz="3200" spc="-15" dirty="0">
                          <a:latin typeface="Arial"/>
                          <a:cs typeface="Arial"/>
                        </a:rPr>
                        <a:t>b</a:t>
                      </a:r>
                      <a:r>
                        <a:rPr sz="3200" spc="5" dirty="0">
                          <a:latin typeface="Arial"/>
                          <a:cs typeface="Arial"/>
                        </a:rPr>
                        <a:t>j</a:t>
                      </a:r>
                      <a:r>
                        <a:rPr sz="3200" spc="0" dirty="0">
                          <a:latin typeface="Arial"/>
                          <a:cs typeface="Arial"/>
                        </a:rPr>
                        <a:t>e</a:t>
                      </a:r>
                      <a:r>
                        <a:rPr sz="3200" spc="-15" dirty="0">
                          <a:latin typeface="Arial"/>
                          <a:cs typeface="Arial"/>
                        </a:rPr>
                        <a:t>c</a:t>
                      </a:r>
                      <a:r>
                        <a:rPr sz="3200" spc="0" dirty="0">
                          <a:latin typeface="Arial"/>
                          <a:cs typeface="Arial"/>
                        </a:rPr>
                        <a:t>t</a:t>
                      </a:r>
                      <a:r>
                        <a:rPr sz="3200" spc="-10" dirty="0">
                          <a:latin typeface="Arial"/>
                          <a:cs typeface="Arial"/>
                        </a:rPr>
                        <a:t>i</a:t>
                      </a:r>
                      <a:r>
                        <a:rPr sz="3200" spc="0" dirty="0">
                          <a:latin typeface="Arial"/>
                          <a:cs typeface="Arial"/>
                        </a:rPr>
                        <a:t>ve 9 as sho</a:t>
                      </a:r>
                      <a:r>
                        <a:rPr sz="3200" spc="-10" dirty="0">
                          <a:latin typeface="Arial"/>
                          <a:cs typeface="Arial"/>
                        </a:rPr>
                        <a:t>w</a:t>
                      </a:r>
                      <a:r>
                        <a:rPr sz="3200" spc="0" dirty="0">
                          <a:latin typeface="Arial"/>
                          <a:cs typeface="Arial"/>
                        </a:rPr>
                        <a:t>n in </a:t>
                      </a:r>
                      <a:r>
                        <a:rPr sz="3200" spc="-10" dirty="0">
                          <a:latin typeface="Arial"/>
                          <a:cs typeface="Arial"/>
                        </a:rPr>
                        <a:t>C</a:t>
                      </a:r>
                      <a:r>
                        <a:rPr sz="3200" spc="0" dirty="0">
                          <a:latin typeface="Arial"/>
                          <a:cs typeface="Arial"/>
                        </a:rPr>
                        <a:t>OT </a:t>
                      </a:r>
                      <a:r>
                        <a:rPr sz="3200" spc="-10" dirty="0">
                          <a:latin typeface="Arial"/>
                          <a:cs typeface="Arial"/>
                        </a:rPr>
                        <a:t>r</a:t>
                      </a:r>
                      <a:r>
                        <a:rPr sz="3200" spc="0" dirty="0">
                          <a:latin typeface="Arial"/>
                          <a:cs typeface="Arial"/>
                        </a:rPr>
                        <a:t>ati</a:t>
                      </a:r>
                      <a:r>
                        <a:rPr sz="3200" spc="-5" dirty="0">
                          <a:latin typeface="Arial"/>
                          <a:cs typeface="Arial"/>
                        </a:rPr>
                        <a:t>n</a:t>
                      </a:r>
                      <a:r>
                        <a:rPr sz="3200" spc="0" dirty="0">
                          <a:latin typeface="Arial"/>
                          <a:cs typeface="Arial"/>
                        </a:rPr>
                        <a:t>g sh</a:t>
                      </a:r>
                      <a:r>
                        <a:rPr sz="3200" spc="-5" dirty="0">
                          <a:latin typeface="Arial"/>
                          <a:cs typeface="Arial"/>
                        </a:rPr>
                        <a:t>e</a:t>
                      </a:r>
                      <a:r>
                        <a:rPr sz="3200" spc="0" dirty="0">
                          <a:latin typeface="Arial"/>
                          <a:cs typeface="Arial"/>
                        </a:rPr>
                        <a:t>ets</a:t>
                      </a:r>
                      <a:endParaRPr sz="3200" dirty="0">
                        <a:latin typeface="Arial"/>
                        <a:cs typeface="Arial"/>
                      </a:endParaRPr>
                    </a:p>
                    <a:p>
                      <a:pPr>
                        <a:lnSpc>
                          <a:spcPct val="100000"/>
                        </a:lnSpc>
                        <a:spcBef>
                          <a:spcPts val="14"/>
                        </a:spcBef>
                      </a:pPr>
                      <a:endParaRPr sz="3600" dirty="0"/>
                    </a:p>
                    <a:p>
                      <a:pPr marR="1905" algn="ctr">
                        <a:lnSpc>
                          <a:spcPct val="100000"/>
                        </a:lnSpc>
                      </a:pPr>
                      <a:r>
                        <a:rPr sz="3200" b="1" spc="-5" dirty="0">
                          <a:latin typeface="Arial"/>
                          <a:cs typeface="Arial"/>
                        </a:rPr>
                        <a:t>or</a:t>
                      </a:r>
                      <a:endParaRPr sz="3200" dirty="0">
                        <a:latin typeface="Arial"/>
                        <a:cs typeface="Arial"/>
                      </a:endParaRPr>
                    </a:p>
                    <a:p>
                      <a:pPr>
                        <a:lnSpc>
                          <a:spcPct val="100000"/>
                        </a:lnSpc>
                        <a:spcBef>
                          <a:spcPts val="54"/>
                        </a:spcBef>
                      </a:pPr>
                      <a:endParaRPr sz="3600" dirty="0"/>
                    </a:p>
                    <a:p>
                      <a:pPr marL="64769" marR="168275">
                        <a:lnSpc>
                          <a:spcPct val="100000"/>
                        </a:lnSpc>
                      </a:pPr>
                      <a:r>
                        <a:rPr sz="3200" spc="-10" dirty="0">
                          <a:latin typeface="Arial"/>
                          <a:cs typeface="Arial"/>
                        </a:rPr>
                        <a:t>N</a:t>
                      </a:r>
                      <a:r>
                        <a:rPr sz="3200" spc="0" dirty="0">
                          <a:latin typeface="Arial"/>
                          <a:cs typeface="Arial"/>
                        </a:rPr>
                        <a:t>o acc</a:t>
                      </a:r>
                      <a:r>
                        <a:rPr sz="3200" spc="-5" dirty="0">
                          <a:latin typeface="Arial"/>
                          <a:cs typeface="Arial"/>
                        </a:rPr>
                        <a:t>e</a:t>
                      </a:r>
                      <a:r>
                        <a:rPr sz="3200" spc="0" dirty="0">
                          <a:latin typeface="Arial"/>
                          <a:cs typeface="Arial"/>
                        </a:rPr>
                        <a:t>ptab</a:t>
                      </a:r>
                      <a:r>
                        <a:rPr sz="3200" spc="-10" dirty="0">
                          <a:latin typeface="Arial"/>
                          <a:cs typeface="Arial"/>
                        </a:rPr>
                        <a:t>l</a:t>
                      </a:r>
                      <a:r>
                        <a:rPr sz="3200" spc="0" dirty="0">
                          <a:latin typeface="Arial"/>
                          <a:cs typeface="Arial"/>
                        </a:rPr>
                        <a:t>e ev</a:t>
                      </a:r>
                      <a:r>
                        <a:rPr sz="3200" spc="-10" dirty="0">
                          <a:latin typeface="Arial"/>
                          <a:cs typeface="Arial"/>
                        </a:rPr>
                        <a:t>i</a:t>
                      </a:r>
                      <a:r>
                        <a:rPr sz="3200" spc="0" dirty="0">
                          <a:latin typeface="Arial"/>
                          <a:cs typeface="Arial"/>
                        </a:rPr>
                        <a:t>d</a:t>
                      </a:r>
                      <a:r>
                        <a:rPr sz="3200" spc="-5" dirty="0">
                          <a:latin typeface="Arial"/>
                          <a:cs typeface="Arial"/>
                        </a:rPr>
                        <a:t>e</a:t>
                      </a:r>
                      <a:r>
                        <a:rPr sz="3200" spc="0" dirty="0">
                          <a:latin typeface="Arial"/>
                          <a:cs typeface="Arial"/>
                        </a:rPr>
                        <a:t>nce </a:t>
                      </a:r>
                      <a:r>
                        <a:rPr sz="3200" spc="-10" dirty="0">
                          <a:latin typeface="Arial"/>
                          <a:cs typeface="Arial"/>
                        </a:rPr>
                        <a:t>w</a:t>
                      </a:r>
                      <a:r>
                        <a:rPr sz="3200" spc="0" dirty="0">
                          <a:latin typeface="Arial"/>
                          <a:cs typeface="Arial"/>
                        </a:rPr>
                        <a:t>as sh</a:t>
                      </a:r>
                      <a:r>
                        <a:rPr sz="3200" spc="-5" dirty="0">
                          <a:latin typeface="Arial"/>
                          <a:cs typeface="Arial"/>
                        </a:rPr>
                        <a:t>o</a:t>
                      </a:r>
                      <a:r>
                        <a:rPr sz="3200" spc="-10" dirty="0">
                          <a:latin typeface="Arial"/>
                          <a:cs typeface="Arial"/>
                        </a:rPr>
                        <a:t>w</a:t>
                      </a:r>
                      <a:r>
                        <a:rPr sz="3200" spc="0" dirty="0">
                          <a:latin typeface="Arial"/>
                          <a:cs typeface="Arial"/>
                        </a:rPr>
                        <a:t>n</a:t>
                      </a:r>
                      <a:endParaRPr sz="32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670">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117601" y="446535"/>
            <a:ext cx="17373600" cy="895420"/>
          </a:xfrm>
          <a:prstGeom prst="rect">
            <a:avLst/>
          </a:prstGeom>
        </p:spPr>
        <p:txBody>
          <a:bodyPr vert="horz" wrap="square" lIns="0" tIns="0" rIns="0" bIns="0" rtlCol="0">
            <a:noAutofit/>
          </a:bodyPr>
          <a:lstStyle/>
          <a:p>
            <a:pPr marL="12700"/>
            <a:r>
              <a:rPr sz="1500" b="1" dirty="0">
                <a:latin typeface="Arial"/>
                <a:cs typeface="Arial"/>
              </a:rPr>
              <a:t>K</a:t>
            </a:r>
            <a:r>
              <a:rPr sz="1500" b="1" spc="-10" dirty="0">
                <a:latin typeface="Arial"/>
                <a:cs typeface="Arial"/>
              </a:rPr>
              <a:t>R</a:t>
            </a:r>
            <a:r>
              <a:rPr sz="1500" b="1" dirty="0">
                <a:latin typeface="Arial"/>
                <a:cs typeface="Arial"/>
              </a:rPr>
              <a:t>A 3:</a:t>
            </a:r>
            <a:r>
              <a:rPr sz="1500" b="1" spc="5" dirty="0">
                <a:latin typeface="Arial"/>
                <a:cs typeface="Arial"/>
              </a:rPr>
              <a:t> </a:t>
            </a:r>
            <a:r>
              <a:rPr sz="1500" b="1" dirty="0">
                <a:latin typeface="Arial"/>
                <a:cs typeface="Arial"/>
              </a:rPr>
              <a:t>Div</a:t>
            </a:r>
            <a:r>
              <a:rPr sz="1500" b="1" spc="-10" dirty="0">
                <a:latin typeface="Arial"/>
                <a:cs typeface="Arial"/>
              </a:rPr>
              <a:t>e</a:t>
            </a:r>
            <a:r>
              <a:rPr sz="1500" b="1" dirty="0">
                <a:latin typeface="Arial"/>
                <a:cs typeface="Arial"/>
              </a:rPr>
              <a:t>rsity</a:t>
            </a:r>
            <a:r>
              <a:rPr sz="1500" b="1" spc="-15" dirty="0">
                <a:latin typeface="Arial"/>
                <a:cs typeface="Arial"/>
              </a:rPr>
              <a:t> </a:t>
            </a:r>
            <a:r>
              <a:rPr sz="1500" b="1" spc="-5" dirty="0">
                <a:latin typeface="Arial"/>
                <a:cs typeface="Arial"/>
              </a:rPr>
              <a:t>o</a:t>
            </a:r>
            <a:r>
              <a:rPr sz="1500" b="1" dirty="0">
                <a:latin typeface="Arial"/>
                <a:cs typeface="Arial"/>
              </a:rPr>
              <a:t>f</a:t>
            </a:r>
            <a:r>
              <a:rPr sz="1500" b="1" spc="5" dirty="0">
                <a:latin typeface="Arial"/>
                <a:cs typeface="Arial"/>
              </a:rPr>
              <a:t> </a:t>
            </a:r>
            <a:r>
              <a:rPr sz="1500" b="1" spc="-5" dirty="0">
                <a:latin typeface="Arial"/>
                <a:cs typeface="Arial"/>
              </a:rPr>
              <a:t>L</a:t>
            </a:r>
            <a:r>
              <a:rPr sz="1500" b="1" dirty="0">
                <a:latin typeface="Arial"/>
                <a:cs typeface="Arial"/>
              </a:rPr>
              <a:t>earn</a:t>
            </a:r>
            <a:r>
              <a:rPr sz="1500" b="1" spc="-10" dirty="0">
                <a:latin typeface="Arial"/>
                <a:cs typeface="Arial"/>
              </a:rPr>
              <a:t>e</a:t>
            </a:r>
            <a:r>
              <a:rPr sz="1500" b="1" dirty="0">
                <a:latin typeface="Arial"/>
                <a:cs typeface="Arial"/>
              </a:rPr>
              <a:t>r</a:t>
            </a:r>
            <a:r>
              <a:rPr sz="1500" b="1" spc="5" dirty="0">
                <a:latin typeface="Arial"/>
                <a:cs typeface="Arial"/>
              </a:rPr>
              <a:t>s</a:t>
            </a:r>
            <a:r>
              <a:rPr sz="1500" b="1" dirty="0">
                <a:latin typeface="Arial"/>
                <a:cs typeface="Arial"/>
              </a:rPr>
              <a:t>,</a:t>
            </a:r>
            <a:r>
              <a:rPr sz="1500" b="1" spc="-10" dirty="0">
                <a:latin typeface="Arial"/>
                <a:cs typeface="Arial"/>
              </a:rPr>
              <a:t> </a:t>
            </a:r>
            <a:r>
              <a:rPr sz="1500" b="1" dirty="0">
                <a:latin typeface="Arial"/>
                <a:cs typeface="Arial"/>
              </a:rPr>
              <a:t>C</a:t>
            </a:r>
            <a:r>
              <a:rPr sz="1500" b="1" spc="-5" dirty="0">
                <a:latin typeface="Arial"/>
                <a:cs typeface="Arial"/>
              </a:rPr>
              <a:t>u</a:t>
            </a:r>
            <a:r>
              <a:rPr sz="1500" b="1" dirty="0">
                <a:latin typeface="Arial"/>
                <a:cs typeface="Arial"/>
              </a:rPr>
              <a:t>rric</a:t>
            </a:r>
            <a:r>
              <a:rPr sz="1500" b="1" spc="-5" dirty="0">
                <a:latin typeface="Arial"/>
                <a:cs typeface="Arial"/>
              </a:rPr>
              <a:t>u</a:t>
            </a:r>
            <a:r>
              <a:rPr sz="1500" b="1" dirty="0">
                <a:latin typeface="Arial"/>
                <a:cs typeface="Arial"/>
              </a:rPr>
              <a:t>lum a</a:t>
            </a:r>
            <a:r>
              <a:rPr sz="1500" b="1" spc="-5" dirty="0">
                <a:latin typeface="Arial"/>
                <a:cs typeface="Arial"/>
              </a:rPr>
              <a:t>n</a:t>
            </a:r>
            <a:r>
              <a:rPr sz="1500" b="1" dirty="0">
                <a:latin typeface="Arial"/>
                <a:cs typeface="Arial"/>
              </a:rPr>
              <a:t>d</a:t>
            </a:r>
            <a:r>
              <a:rPr sz="1500" b="1" spc="-5" dirty="0">
                <a:latin typeface="Arial"/>
                <a:cs typeface="Arial"/>
              </a:rPr>
              <a:t> </a:t>
            </a:r>
            <a:r>
              <a:rPr sz="1500" b="1" dirty="0">
                <a:latin typeface="Arial"/>
                <a:cs typeface="Arial"/>
              </a:rPr>
              <a:t>Pl</a:t>
            </a:r>
            <a:r>
              <a:rPr sz="1500" b="1" spc="5" dirty="0">
                <a:latin typeface="Arial"/>
                <a:cs typeface="Arial"/>
              </a:rPr>
              <a:t>a</a:t>
            </a:r>
            <a:r>
              <a:rPr sz="1500" b="1" spc="-5" dirty="0">
                <a:latin typeface="Arial"/>
                <a:cs typeface="Arial"/>
              </a:rPr>
              <a:t>nn</a:t>
            </a:r>
            <a:r>
              <a:rPr sz="1500" b="1" dirty="0">
                <a:latin typeface="Arial"/>
                <a:cs typeface="Arial"/>
              </a:rPr>
              <a:t>in</a:t>
            </a:r>
            <a:r>
              <a:rPr sz="1500" b="1" spc="-10" dirty="0">
                <a:latin typeface="Arial"/>
                <a:cs typeface="Arial"/>
              </a:rPr>
              <a:t>g</a:t>
            </a:r>
            <a:r>
              <a:rPr sz="1500" b="1" dirty="0">
                <a:latin typeface="Arial"/>
                <a:cs typeface="Arial"/>
              </a:rPr>
              <a:t>, &amp; As</a:t>
            </a:r>
            <a:r>
              <a:rPr sz="1500" b="1" spc="5" dirty="0">
                <a:latin typeface="Arial"/>
                <a:cs typeface="Arial"/>
              </a:rPr>
              <a:t>s</a:t>
            </a:r>
            <a:r>
              <a:rPr sz="1500" b="1" dirty="0">
                <a:latin typeface="Arial"/>
                <a:cs typeface="Arial"/>
              </a:rPr>
              <a:t>e</a:t>
            </a:r>
            <a:r>
              <a:rPr sz="1500" b="1" spc="-10" dirty="0">
                <a:latin typeface="Arial"/>
                <a:cs typeface="Arial"/>
              </a:rPr>
              <a:t>s</a:t>
            </a:r>
            <a:r>
              <a:rPr sz="1500" b="1" dirty="0">
                <a:latin typeface="Arial"/>
                <a:cs typeface="Arial"/>
              </a:rPr>
              <a:t>s</a:t>
            </a:r>
            <a:r>
              <a:rPr sz="1500" b="1" spc="-15" dirty="0">
                <a:latin typeface="Arial"/>
                <a:cs typeface="Arial"/>
              </a:rPr>
              <a:t>m</a:t>
            </a:r>
            <a:r>
              <a:rPr sz="1500" b="1" dirty="0">
                <a:latin typeface="Arial"/>
                <a:cs typeface="Arial"/>
              </a:rPr>
              <a:t>e</a:t>
            </a:r>
            <a:r>
              <a:rPr sz="1500" b="1" spc="-5" dirty="0">
                <a:latin typeface="Arial"/>
                <a:cs typeface="Arial"/>
              </a:rPr>
              <a:t>n</a:t>
            </a:r>
            <a:r>
              <a:rPr sz="1500" b="1" dirty="0">
                <a:latin typeface="Arial"/>
                <a:cs typeface="Arial"/>
              </a:rPr>
              <a:t>t</a:t>
            </a:r>
            <a:r>
              <a:rPr sz="1500" b="1" spc="5" dirty="0">
                <a:latin typeface="Arial"/>
                <a:cs typeface="Arial"/>
              </a:rPr>
              <a:t> </a:t>
            </a:r>
            <a:r>
              <a:rPr sz="1500" b="1" dirty="0">
                <a:latin typeface="Arial"/>
                <a:cs typeface="Arial"/>
              </a:rPr>
              <a:t>a</a:t>
            </a:r>
            <a:r>
              <a:rPr sz="1500" b="1" spc="-5" dirty="0">
                <a:latin typeface="Arial"/>
                <a:cs typeface="Arial"/>
              </a:rPr>
              <a:t>n</a:t>
            </a:r>
            <a:r>
              <a:rPr sz="1500" b="1" dirty="0">
                <a:latin typeface="Arial"/>
                <a:cs typeface="Arial"/>
              </a:rPr>
              <a:t>d</a:t>
            </a:r>
            <a:r>
              <a:rPr sz="1500" b="1" spc="-5" dirty="0">
                <a:latin typeface="Arial"/>
                <a:cs typeface="Arial"/>
              </a:rPr>
              <a:t> </a:t>
            </a:r>
            <a:r>
              <a:rPr sz="1500" b="1" dirty="0">
                <a:latin typeface="Arial"/>
                <a:cs typeface="Arial"/>
              </a:rPr>
              <a:t>Re</a:t>
            </a:r>
            <a:r>
              <a:rPr sz="1500" b="1" spc="-5" dirty="0">
                <a:latin typeface="Arial"/>
                <a:cs typeface="Arial"/>
              </a:rPr>
              <a:t>po</a:t>
            </a:r>
            <a:r>
              <a:rPr sz="1500" b="1" dirty="0">
                <a:latin typeface="Arial"/>
                <a:cs typeface="Arial"/>
              </a:rPr>
              <a:t>r</a:t>
            </a:r>
            <a:r>
              <a:rPr sz="1500" b="1" spc="5" dirty="0">
                <a:latin typeface="Arial"/>
                <a:cs typeface="Arial"/>
              </a:rPr>
              <a:t>t</a:t>
            </a:r>
            <a:r>
              <a:rPr sz="1500" b="1" dirty="0">
                <a:latin typeface="Arial"/>
                <a:cs typeface="Arial"/>
              </a:rPr>
              <a:t>i</a:t>
            </a:r>
            <a:r>
              <a:rPr sz="1500" b="1" spc="-15" dirty="0">
                <a:latin typeface="Arial"/>
                <a:cs typeface="Arial"/>
              </a:rPr>
              <a:t>n</a:t>
            </a:r>
            <a:r>
              <a:rPr sz="1500" b="1" dirty="0">
                <a:latin typeface="Arial"/>
                <a:cs typeface="Arial"/>
              </a:rPr>
              <a:t>g</a:t>
            </a:r>
            <a:endParaRPr lang="en-US" sz="1500" b="1" dirty="0">
              <a:latin typeface="Arial"/>
              <a:cs typeface="Arial"/>
            </a:endParaRPr>
          </a:p>
          <a:p>
            <a:pPr marL="12700"/>
            <a:r>
              <a:rPr lang="en-US" sz="2800" b="1" dirty="0">
                <a:highlight>
                  <a:srgbClr val="FFFF00"/>
                </a:highlight>
                <a:latin typeface="Arial"/>
                <a:cs typeface="Arial"/>
              </a:rPr>
              <a:t>OBJ</a:t>
            </a:r>
            <a:r>
              <a:rPr lang="en-US" sz="2800" b="1" spc="-5" dirty="0">
                <a:highlight>
                  <a:srgbClr val="FFFF00"/>
                </a:highlight>
                <a:latin typeface="Arial"/>
                <a:cs typeface="Arial"/>
              </a:rPr>
              <a:t>E</a:t>
            </a:r>
            <a:r>
              <a:rPr lang="en-US" sz="2800" b="1" spc="0" dirty="0">
                <a:highlight>
                  <a:srgbClr val="FFFF00"/>
                </a:highlight>
                <a:latin typeface="Arial"/>
                <a:cs typeface="Arial"/>
              </a:rPr>
              <a:t>CT</a:t>
            </a:r>
            <a:r>
              <a:rPr lang="en-US" sz="2800" b="1" spc="10" dirty="0">
                <a:highlight>
                  <a:srgbClr val="FFFF00"/>
                </a:highlight>
                <a:latin typeface="Arial"/>
                <a:cs typeface="Arial"/>
              </a:rPr>
              <a:t>I</a:t>
            </a:r>
            <a:r>
              <a:rPr lang="en-US" sz="2800" b="1" spc="-5" dirty="0">
                <a:highlight>
                  <a:srgbClr val="FFFF00"/>
                </a:highlight>
                <a:latin typeface="Arial"/>
                <a:cs typeface="Arial"/>
              </a:rPr>
              <a:t>V</a:t>
            </a:r>
            <a:r>
              <a:rPr lang="en-US" sz="2800" b="1" spc="0" dirty="0">
                <a:highlight>
                  <a:srgbClr val="FFFF00"/>
                </a:highlight>
                <a:latin typeface="Arial"/>
                <a:cs typeface="Arial"/>
              </a:rPr>
              <a:t>E </a:t>
            </a:r>
            <a:r>
              <a:rPr lang="en-US" sz="2000" b="1" spc="-5" dirty="0">
                <a:highlight>
                  <a:srgbClr val="FFFF00"/>
                </a:highlight>
                <a:latin typeface="Arial"/>
                <a:cs typeface="Arial"/>
              </a:rPr>
              <a:t>9</a:t>
            </a:r>
            <a:r>
              <a:rPr lang="en-US" sz="2000" b="1" spc="0" dirty="0">
                <a:highlight>
                  <a:srgbClr val="FFFF00"/>
                </a:highlight>
                <a:latin typeface="Arial"/>
                <a:cs typeface="Arial"/>
              </a:rPr>
              <a:t>.</a:t>
            </a:r>
            <a:r>
              <a:rPr lang="en-US" sz="2000" b="1" spc="-5" dirty="0">
                <a:highlight>
                  <a:srgbClr val="FFFF00"/>
                </a:highlight>
                <a:latin typeface="Arial"/>
                <a:cs typeface="Arial"/>
              </a:rPr>
              <a:t> </a:t>
            </a:r>
            <a:r>
              <a:rPr lang="en-US" sz="2800" b="1" spc="5" dirty="0">
                <a:highlight>
                  <a:srgbClr val="FFFF00"/>
                </a:highlight>
                <a:latin typeface="Arial"/>
                <a:cs typeface="Arial"/>
              </a:rPr>
              <a:t>A</a:t>
            </a:r>
            <a:r>
              <a:rPr lang="en-US" sz="2800" b="1" spc="0" dirty="0">
                <a:highlight>
                  <a:srgbClr val="FFFF00"/>
                </a:highlight>
                <a:latin typeface="Arial"/>
                <a:cs typeface="Arial"/>
              </a:rPr>
              <a:t>s</a:t>
            </a:r>
            <a:r>
              <a:rPr lang="en-US" sz="2800" b="1" spc="-5" dirty="0">
                <a:highlight>
                  <a:srgbClr val="FFFF00"/>
                </a:highlight>
                <a:latin typeface="Arial"/>
                <a:cs typeface="Arial"/>
              </a:rPr>
              <a:t>s</a:t>
            </a:r>
            <a:r>
              <a:rPr lang="en-US" sz="2800" b="1" spc="0" dirty="0">
                <a:highlight>
                  <a:srgbClr val="FFFF00"/>
                </a:highlight>
                <a:latin typeface="Arial"/>
                <a:cs typeface="Arial"/>
              </a:rPr>
              <a:t>isted c</a:t>
            </a:r>
            <a:r>
              <a:rPr lang="en-US" sz="2800" b="1" spc="-5" dirty="0">
                <a:highlight>
                  <a:srgbClr val="FFFF00"/>
                </a:highlight>
                <a:latin typeface="Arial"/>
                <a:cs typeface="Arial"/>
              </a:rPr>
              <a:t>o</a:t>
            </a:r>
            <a:r>
              <a:rPr lang="en-US" sz="2800" b="1" spc="0" dirty="0">
                <a:highlight>
                  <a:srgbClr val="FFFF00"/>
                </a:highlight>
                <a:latin typeface="Arial"/>
                <a:cs typeface="Arial"/>
              </a:rPr>
              <a:t>lle</a:t>
            </a:r>
            <a:r>
              <a:rPr lang="en-US" sz="2800" b="1" spc="-5" dirty="0">
                <a:highlight>
                  <a:srgbClr val="FFFF00"/>
                </a:highlight>
                <a:latin typeface="Arial"/>
                <a:cs typeface="Arial"/>
              </a:rPr>
              <a:t>a</a:t>
            </a:r>
            <a:r>
              <a:rPr lang="en-US" sz="2800" b="1" spc="0" dirty="0">
                <a:highlight>
                  <a:srgbClr val="FFFF00"/>
                </a:highlight>
                <a:latin typeface="Arial"/>
                <a:cs typeface="Arial"/>
              </a:rPr>
              <a:t>g</a:t>
            </a:r>
            <a:r>
              <a:rPr lang="en-US" sz="2800" b="1" spc="-10" dirty="0">
                <a:highlight>
                  <a:srgbClr val="FFFF00"/>
                </a:highlight>
                <a:latin typeface="Arial"/>
                <a:cs typeface="Arial"/>
              </a:rPr>
              <a:t>u</a:t>
            </a:r>
            <a:r>
              <a:rPr lang="en-US" sz="2800" b="1" spc="0" dirty="0">
                <a:highlight>
                  <a:srgbClr val="FFFF00"/>
                </a:highlight>
                <a:latin typeface="Arial"/>
                <a:cs typeface="Arial"/>
              </a:rPr>
              <a:t>es</a:t>
            </a:r>
            <a:r>
              <a:rPr lang="en-US" sz="2800" b="1" spc="-10" dirty="0">
                <a:highlight>
                  <a:srgbClr val="FFFF00"/>
                </a:highlight>
                <a:latin typeface="Arial"/>
                <a:cs typeface="Arial"/>
              </a:rPr>
              <a:t> </a:t>
            </a:r>
            <a:r>
              <a:rPr lang="en-US" sz="2800" b="1" spc="0" dirty="0">
                <a:highlight>
                  <a:srgbClr val="FFFF00"/>
                </a:highlight>
                <a:latin typeface="Arial"/>
                <a:cs typeface="Arial"/>
              </a:rPr>
              <a:t>to d</a:t>
            </a:r>
            <a:r>
              <a:rPr lang="en-US" sz="2800" b="1" spc="-5" dirty="0">
                <a:highlight>
                  <a:srgbClr val="FFFF00"/>
                </a:highlight>
                <a:latin typeface="Arial"/>
                <a:cs typeface="Arial"/>
              </a:rPr>
              <a:t>e</a:t>
            </a:r>
            <a:r>
              <a:rPr lang="en-US" sz="2800" b="1" spc="0" dirty="0">
                <a:highlight>
                  <a:srgbClr val="FFFF00"/>
                </a:highlight>
                <a:latin typeface="Arial"/>
                <a:cs typeface="Arial"/>
              </a:rPr>
              <a:t>sign,</a:t>
            </a:r>
            <a:r>
              <a:rPr lang="en-US" sz="2800" b="1" spc="-5" dirty="0">
                <a:highlight>
                  <a:srgbClr val="FFFF00"/>
                </a:highlight>
                <a:latin typeface="Arial"/>
                <a:cs typeface="Arial"/>
              </a:rPr>
              <a:t> </a:t>
            </a:r>
            <a:r>
              <a:rPr lang="en-US" sz="2800" b="1" spc="0" dirty="0">
                <a:highlight>
                  <a:srgbClr val="FFFF00"/>
                </a:highlight>
                <a:latin typeface="Arial"/>
                <a:cs typeface="Arial"/>
              </a:rPr>
              <a:t>a</a:t>
            </a:r>
            <a:r>
              <a:rPr lang="en-US" sz="2800" b="1" spc="-5" dirty="0">
                <a:highlight>
                  <a:srgbClr val="FFFF00"/>
                </a:highlight>
                <a:latin typeface="Arial"/>
                <a:cs typeface="Arial"/>
              </a:rPr>
              <a:t>d</a:t>
            </a:r>
            <a:r>
              <a:rPr lang="en-US" sz="2800" b="1" spc="0" dirty="0">
                <a:highlight>
                  <a:srgbClr val="FFFF00"/>
                </a:highlight>
                <a:latin typeface="Arial"/>
                <a:cs typeface="Arial"/>
              </a:rPr>
              <a:t>a</a:t>
            </a:r>
            <a:r>
              <a:rPr lang="en-US" sz="2800" b="1" spc="-5" dirty="0">
                <a:highlight>
                  <a:srgbClr val="FFFF00"/>
                </a:highlight>
                <a:latin typeface="Arial"/>
                <a:cs typeface="Arial"/>
              </a:rPr>
              <a:t>p</a:t>
            </a:r>
            <a:r>
              <a:rPr lang="en-US" sz="2800" b="1" spc="0" dirty="0">
                <a:highlight>
                  <a:srgbClr val="FFFF00"/>
                </a:highlight>
                <a:latin typeface="Arial"/>
                <a:cs typeface="Arial"/>
              </a:rPr>
              <a:t>t a</a:t>
            </a:r>
            <a:r>
              <a:rPr lang="en-US" sz="2800" b="1" spc="-5" dirty="0">
                <a:highlight>
                  <a:srgbClr val="FFFF00"/>
                </a:highlight>
                <a:latin typeface="Arial"/>
                <a:cs typeface="Arial"/>
              </a:rPr>
              <a:t>n</a:t>
            </a:r>
            <a:r>
              <a:rPr lang="en-US" sz="2800" b="1" spc="0" dirty="0">
                <a:highlight>
                  <a:srgbClr val="FFFF00"/>
                </a:highlight>
                <a:latin typeface="Arial"/>
                <a:cs typeface="Arial"/>
              </a:rPr>
              <a:t>d </a:t>
            </a:r>
            <a:r>
              <a:rPr lang="en-US" sz="2800" b="1" spc="-5" dirty="0">
                <a:highlight>
                  <a:srgbClr val="FFFF00"/>
                </a:highlight>
                <a:latin typeface="Arial"/>
                <a:cs typeface="Arial"/>
              </a:rPr>
              <a:t>i</a:t>
            </a:r>
            <a:r>
              <a:rPr lang="en-US" sz="2800" b="1" spc="0" dirty="0">
                <a:highlight>
                  <a:srgbClr val="FFFF00"/>
                </a:highlight>
                <a:latin typeface="Arial"/>
                <a:cs typeface="Arial"/>
              </a:rPr>
              <a:t>mpl</a:t>
            </a:r>
            <a:r>
              <a:rPr lang="en-US" sz="2800" b="1" spc="-15" dirty="0">
                <a:highlight>
                  <a:srgbClr val="FFFF00"/>
                </a:highlight>
                <a:latin typeface="Arial"/>
                <a:cs typeface="Arial"/>
              </a:rPr>
              <a:t>e</a:t>
            </a:r>
            <a:r>
              <a:rPr lang="en-US" sz="2800" b="1" spc="0" dirty="0">
                <a:highlight>
                  <a:srgbClr val="FFFF00"/>
                </a:highlight>
                <a:latin typeface="Arial"/>
                <a:cs typeface="Arial"/>
              </a:rPr>
              <a:t>ment te</a:t>
            </a:r>
            <a:r>
              <a:rPr lang="en-US" sz="2800" b="1" spc="-5" dirty="0">
                <a:highlight>
                  <a:srgbClr val="FFFF00"/>
                </a:highlight>
                <a:latin typeface="Arial"/>
                <a:cs typeface="Arial"/>
              </a:rPr>
              <a:t>a</a:t>
            </a:r>
            <a:r>
              <a:rPr lang="en-US" sz="2800" b="1" spc="0" dirty="0">
                <a:highlight>
                  <a:srgbClr val="FFFF00"/>
                </a:highlight>
                <a:latin typeface="Arial"/>
                <a:cs typeface="Arial"/>
              </a:rPr>
              <a:t>c</a:t>
            </a:r>
            <a:r>
              <a:rPr lang="en-US" sz="2800" b="1" spc="-5" dirty="0">
                <a:highlight>
                  <a:srgbClr val="FFFF00"/>
                </a:highlight>
                <a:latin typeface="Arial"/>
                <a:cs typeface="Arial"/>
              </a:rPr>
              <a:t>h</a:t>
            </a:r>
            <a:r>
              <a:rPr lang="en-US" sz="2800" b="1" spc="0" dirty="0">
                <a:highlight>
                  <a:srgbClr val="FFFF00"/>
                </a:highlight>
                <a:latin typeface="Arial"/>
                <a:cs typeface="Arial"/>
              </a:rPr>
              <a:t>ing strate</a:t>
            </a:r>
            <a:r>
              <a:rPr lang="en-US" sz="2800" b="1" spc="-15" dirty="0">
                <a:highlight>
                  <a:srgbClr val="FFFF00"/>
                </a:highlight>
                <a:latin typeface="Arial"/>
                <a:cs typeface="Arial"/>
              </a:rPr>
              <a:t>g</a:t>
            </a:r>
            <a:r>
              <a:rPr lang="en-US" sz="2800" b="1" spc="0" dirty="0">
                <a:highlight>
                  <a:srgbClr val="FFFF00"/>
                </a:highlight>
                <a:latin typeface="Arial"/>
                <a:cs typeface="Arial"/>
              </a:rPr>
              <a:t>ies</a:t>
            </a:r>
            <a:r>
              <a:rPr lang="en-US" sz="2800" b="1" spc="-10" dirty="0">
                <a:highlight>
                  <a:srgbClr val="FFFF00"/>
                </a:highlight>
                <a:latin typeface="Arial"/>
                <a:cs typeface="Arial"/>
              </a:rPr>
              <a:t> </a:t>
            </a:r>
            <a:r>
              <a:rPr lang="en-US" sz="2800" b="1" spc="0" dirty="0">
                <a:highlight>
                  <a:srgbClr val="FFFF00"/>
                </a:highlight>
                <a:latin typeface="Arial"/>
                <a:cs typeface="Arial"/>
              </a:rPr>
              <a:t>th</a:t>
            </a:r>
            <a:r>
              <a:rPr lang="en-US" sz="2800" b="1" spc="-5" dirty="0">
                <a:highlight>
                  <a:srgbClr val="FFFF00"/>
                </a:highlight>
                <a:latin typeface="Arial"/>
                <a:cs typeface="Arial"/>
              </a:rPr>
              <a:t>a</a:t>
            </a:r>
            <a:r>
              <a:rPr lang="en-US" sz="2800" b="1" spc="0" dirty="0">
                <a:highlight>
                  <a:srgbClr val="FFFF00"/>
                </a:highlight>
                <a:latin typeface="Arial"/>
                <a:cs typeface="Arial"/>
              </a:rPr>
              <a:t>t are res</a:t>
            </a:r>
            <a:r>
              <a:rPr lang="en-US" sz="2800" b="1" spc="-5" dirty="0">
                <a:highlight>
                  <a:srgbClr val="FFFF00"/>
                </a:highlight>
                <a:latin typeface="Arial"/>
                <a:cs typeface="Arial"/>
              </a:rPr>
              <a:t>p</a:t>
            </a:r>
            <a:r>
              <a:rPr lang="en-US" sz="2800" b="1" spc="0" dirty="0">
                <a:highlight>
                  <a:srgbClr val="FFFF00"/>
                </a:highlight>
                <a:latin typeface="Arial"/>
                <a:cs typeface="Arial"/>
              </a:rPr>
              <a:t>o</a:t>
            </a:r>
            <a:r>
              <a:rPr lang="en-US" sz="2800" b="1" spc="-10" dirty="0">
                <a:highlight>
                  <a:srgbClr val="FFFF00"/>
                </a:highlight>
                <a:latin typeface="Arial"/>
                <a:cs typeface="Arial"/>
              </a:rPr>
              <a:t>n</a:t>
            </a:r>
            <a:r>
              <a:rPr lang="en-US" sz="2800" b="1" spc="-15" dirty="0">
                <a:highlight>
                  <a:srgbClr val="FFFF00"/>
                </a:highlight>
                <a:latin typeface="Arial"/>
                <a:cs typeface="Arial"/>
              </a:rPr>
              <a:t>s</a:t>
            </a:r>
            <a:r>
              <a:rPr lang="en-US" sz="2800" b="1" spc="0" dirty="0">
                <a:highlight>
                  <a:srgbClr val="FFFF00"/>
                </a:highlight>
                <a:latin typeface="Arial"/>
                <a:cs typeface="Arial"/>
              </a:rPr>
              <a:t>ive to</a:t>
            </a:r>
            <a:r>
              <a:rPr lang="en-US" sz="2800" b="1" spc="-10" dirty="0">
                <a:highlight>
                  <a:srgbClr val="FFFF00"/>
                </a:highlight>
                <a:latin typeface="Arial"/>
                <a:cs typeface="Arial"/>
              </a:rPr>
              <a:t> </a:t>
            </a:r>
            <a:r>
              <a:rPr lang="en-US" sz="2800" b="1" spc="0" dirty="0">
                <a:highlight>
                  <a:srgbClr val="FFFF00"/>
                </a:highlight>
                <a:latin typeface="Arial"/>
                <a:cs typeface="Arial"/>
              </a:rPr>
              <a:t>le</a:t>
            </a:r>
            <a:r>
              <a:rPr lang="en-US" sz="2800" b="1" spc="-5" dirty="0">
                <a:highlight>
                  <a:srgbClr val="FFFF00"/>
                </a:highlight>
                <a:latin typeface="Arial"/>
                <a:cs typeface="Arial"/>
              </a:rPr>
              <a:t>a</a:t>
            </a:r>
            <a:r>
              <a:rPr lang="en-US" sz="2800" b="1" spc="0" dirty="0">
                <a:highlight>
                  <a:srgbClr val="FFFF00"/>
                </a:highlight>
                <a:latin typeface="Arial"/>
                <a:cs typeface="Arial"/>
              </a:rPr>
              <a:t>rners w</a:t>
            </a:r>
            <a:r>
              <a:rPr lang="en-US" sz="2800" b="1" spc="-10" dirty="0">
                <a:highlight>
                  <a:srgbClr val="FFFF00"/>
                </a:highlight>
                <a:latin typeface="Arial"/>
                <a:cs typeface="Arial"/>
              </a:rPr>
              <a:t>i</a:t>
            </a:r>
            <a:r>
              <a:rPr lang="en-US" sz="2800" b="1" spc="0" dirty="0">
                <a:highlight>
                  <a:srgbClr val="FFFF00"/>
                </a:highlight>
                <a:latin typeface="Arial"/>
                <a:cs typeface="Arial"/>
              </a:rPr>
              <a:t>th disa</a:t>
            </a:r>
            <a:r>
              <a:rPr lang="en-US" sz="2800" b="1" spc="-5" dirty="0">
                <a:highlight>
                  <a:srgbClr val="FFFF00"/>
                </a:highlight>
                <a:latin typeface="Arial"/>
                <a:cs typeface="Arial"/>
              </a:rPr>
              <a:t>b</a:t>
            </a:r>
            <a:r>
              <a:rPr lang="en-US" sz="2800" b="1" spc="-10" dirty="0">
                <a:highlight>
                  <a:srgbClr val="FFFF00"/>
                </a:highlight>
                <a:latin typeface="Arial"/>
                <a:cs typeface="Arial"/>
              </a:rPr>
              <a:t>i</a:t>
            </a:r>
            <a:r>
              <a:rPr lang="en-US" sz="2800" b="1" spc="0" dirty="0">
                <a:highlight>
                  <a:srgbClr val="FFFF00"/>
                </a:highlight>
                <a:latin typeface="Arial"/>
                <a:cs typeface="Arial"/>
              </a:rPr>
              <a:t>l</a:t>
            </a:r>
            <a:r>
              <a:rPr lang="en-US" sz="2800" b="1" spc="-10" dirty="0">
                <a:highlight>
                  <a:srgbClr val="FFFF00"/>
                </a:highlight>
                <a:latin typeface="Arial"/>
                <a:cs typeface="Arial"/>
              </a:rPr>
              <a:t>i</a:t>
            </a:r>
            <a:r>
              <a:rPr lang="en-US" sz="2800" b="1" spc="0" dirty="0">
                <a:highlight>
                  <a:srgbClr val="FFFF00"/>
                </a:highlight>
                <a:latin typeface="Arial"/>
                <a:cs typeface="Arial"/>
              </a:rPr>
              <a:t>tie</a:t>
            </a:r>
            <a:r>
              <a:rPr lang="en-US" sz="2800" b="1" spc="-20" dirty="0">
                <a:highlight>
                  <a:srgbClr val="FFFF00"/>
                </a:highlight>
                <a:latin typeface="Arial"/>
                <a:cs typeface="Arial"/>
              </a:rPr>
              <a:t>s</a:t>
            </a:r>
            <a:r>
              <a:rPr lang="en-US" sz="2800" b="1" spc="0" dirty="0">
                <a:highlight>
                  <a:srgbClr val="FFFF00"/>
                </a:highlight>
                <a:latin typeface="Arial"/>
                <a:cs typeface="Arial"/>
              </a:rPr>
              <a:t>, gi</a:t>
            </a:r>
            <a:r>
              <a:rPr lang="en-US" sz="2800" b="1" spc="5" dirty="0">
                <a:highlight>
                  <a:srgbClr val="FFFF00"/>
                </a:highlight>
                <a:latin typeface="Arial"/>
                <a:cs typeface="Arial"/>
              </a:rPr>
              <a:t>f</a:t>
            </a:r>
            <a:r>
              <a:rPr lang="en-US" sz="2800" b="1" spc="0" dirty="0">
                <a:highlight>
                  <a:srgbClr val="FFFF00"/>
                </a:highlight>
                <a:latin typeface="Arial"/>
                <a:cs typeface="Arial"/>
              </a:rPr>
              <a:t>te</a:t>
            </a:r>
            <a:r>
              <a:rPr lang="en-US" sz="2800" b="1" spc="-5" dirty="0">
                <a:highlight>
                  <a:srgbClr val="FFFF00"/>
                </a:highlight>
                <a:latin typeface="Arial"/>
                <a:cs typeface="Arial"/>
              </a:rPr>
              <a:t>d</a:t>
            </a:r>
            <a:r>
              <a:rPr lang="en-US" sz="2800" b="1" spc="-15" dirty="0">
                <a:highlight>
                  <a:srgbClr val="FFFF00"/>
                </a:highlight>
                <a:latin typeface="Arial"/>
                <a:cs typeface="Arial"/>
              </a:rPr>
              <a:t>n</a:t>
            </a:r>
            <a:r>
              <a:rPr lang="en-US" sz="2800" b="1" spc="0" dirty="0">
                <a:highlight>
                  <a:srgbClr val="FFFF00"/>
                </a:highlight>
                <a:latin typeface="Arial"/>
                <a:cs typeface="Arial"/>
              </a:rPr>
              <a:t>e</a:t>
            </a:r>
            <a:r>
              <a:rPr lang="en-US" sz="2800" b="1" spc="-5" dirty="0">
                <a:highlight>
                  <a:srgbClr val="FFFF00"/>
                </a:highlight>
                <a:latin typeface="Arial"/>
                <a:cs typeface="Arial"/>
              </a:rPr>
              <a:t>s</a:t>
            </a:r>
            <a:r>
              <a:rPr lang="en-US" sz="2800" b="1" spc="0" dirty="0">
                <a:highlight>
                  <a:srgbClr val="FFFF00"/>
                </a:highlight>
                <a:latin typeface="Arial"/>
                <a:cs typeface="Arial"/>
              </a:rPr>
              <a:t>s and tale</a:t>
            </a:r>
            <a:r>
              <a:rPr lang="en-US" sz="2800" b="1" spc="-15" dirty="0">
                <a:highlight>
                  <a:srgbClr val="FFFF00"/>
                </a:highlight>
                <a:latin typeface="Arial"/>
                <a:cs typeface="Arial"/>
              </a:rPr>
              <a:t>n</a:t>
            </a:r>
            <a:r>
              <a:rPr lang="en-US" sz="2800" b="1" spc="0" dirty="0">
                <a:highlight>
                  <a:srgbClr val="FFFF00"/>
                </a:highlight>
                <a:latin typeface="Arial"/>
                <a:cs typeface="Arial"/>
              </a:rPr>
              <a:t>ts</a:t>
            </a:r>
            <a:endParaRPr lang="en-US" sz="2800" dirty="0">
              <a:highlight>
                <a:srgbClr val="FFFF00"/>
              </a:highlight>
              <a:latin typeface="Arial"/>
              <a:cs typeface="Arial"/>
            </a:endParaRPr>
          </a:p>
          <a:p>
            <a:pPr marL="12700"/>
            <a:endParaRPr lang="en-US" sz="1600" dirty="0">
              <a:latin typeface="Arial"/>
              <a:cs typeface="Arial"/>
            </a:endParaRPr>
          </a:p>
          <a:p>
            <a:pPr marL="12700"/>
            <a:endParaRPr sz="1500" dirty="0">
              <a:latin typeface="Arial"/>
              <a:cs typeface="Arial"/>
            </a:endParaRPr>
          </a:p>
        </p:txBody>
      </p:sp>
      <p:sp>
        <p:nvSpPr>
          <p:cNvPr id="6" name="object 6"/>
          <p:cNvSpPr txBox="1">
            <a:spLocks noGrp="1"/>
          </p:cNvSpPr>
          <p:nvPr>
            <p:ph type="sldNum" sz="quarter" idx="12"/>
          </p:nvPr>
        </p:nvSpPr>
        <p:spPr>
          <a:prstGeom prst="rect">
            <a:avLst/>
          </a:prstGeom>
        </p:spPr>
        <p:txBody>
          <a:bodyPr vert="horz" wrap="square" lIns="0" tIns="0" rIns="0" bIns="0" rtlCol="0">
            <a:noAutofit/>
          </a:bodyPr>
          <a:lstStyle/>
          <a:p>
            <a:pPr marL="38735"/>
            <a:r>
              <a:rPr sz="1000" spc="-10" dirty="0">
                <a:latin typeface="Arial"/>
                <a:cs typeface="Arial"/>
              </a:rPr>
              <a:t>11</a:t>
            </a:r>
            <a:endParaRPr sz="100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3612887278"/>
              </p:ext>
            </p:extLst>
          </p:nvPr>
        </p:nvGraphicFramePr>
        <p:xfrm>
          <a:off x="729466" y="2007937"/>
          <a:ext cx="17761735" cy="7016553"/>
        </p:xfrm>
        <a:graphic>
          <a:graphicData uri="http://schemas.openxmlformats.org/drawingml/2006/table">
            <a:tbl>
              <a:tblPr firstRow="1" bandRow="1">
                <a:tableStyleId>{2D5ABB26-0587-4C30-8999-92F81FD0307C}</a:tableStyleId>
              </a:tblPr>
              <a:tblGrid>
                <a:gridCol w="5740974">
                  <a:extLst>
                    <a:ext uri="{9D8B030D-6E8A-4147-A177-3AD203B41FA5}">
                      <a16:colId xmlns:a16="http://schemas.microsoft.com/office/drawing/2014/main" val="20001"/>
                    </a:ext>
                  </a:extLst>
                </a:gridCol>
                <a:gridCol w="25967">
                  <a:extLst>
                    <a:ext uri="{9D8B030D-6E8A-4147-A177-3AD203B41FA5}">
                      <a16:colId xmlns:a16="http://schemas.microsoft.com/office/drawing/2014/main" val="20002"/>
                    </a:ext>
                  </a:extLst>
                </a:gridCol>
                <a:gridCol w="2397187">
                  <a:extLst>
                    <a:ext uri="{9D8B030D-6E8A-4147-A177-3AD203B41FA5}">
                      <a16:colId xmlns:a16="http://schemas.microsoft.com/office/drawing/2014/main" val="20003"/>
                    </a:ext>
                  </a:extLst>
                </a:gridCol>
                <a:gridCol w="2399870">
                  <a:extLst>
                    <a:ext uri="{9D8B030D-6E8A-4147-A177-3AD203B41FA5}">
                      <a16:colId xmlns:a16="http://schemas.microsoft.com/office/drawing/2014/main" val="20004"/>
                    </a:ext>
                  </a:extLst>
                </a:gridCol>
                <a:gridCol w="2397455">
                  <a:extLst>
                    <a:ext uri="{9D8B030D-6E8A-4147-A177-3AD203B41FA5}">
                      <a16:colId xmlns:a16="http://schemas.microsoft.com/office/drawing/2014/main" val="20005"/>
                    </a:ext>
                  </a:extLst>
                </a:gridCol>
                <a:gridCol w="2399874">
                  <a:extLst>
                    <a:ext uri="{9D8B030D-6E8A-4147-A177-3AD203B41FA5}">
                      <a16:colId xmlns:a16="http://schemas.microsoft.com/office/drawing/2014/main" val="20006"/>
                    </a:ext>
                  </a:extLst>
                </a:gridCol>
                <a:gridCol w="2400408">
                  <a:extLst>
                    <a:ext uri="{9D8B030D-6E8A-4147-A177-3AD203B41FA5}">
                      <a16:colId xmlns:a16="http://schemas.microsoft.com/office/drawing/2014/main" val="20007"/>
                    </a:ext>
                  </a:extLst>
                </a:gridCol>
              </a:tblGrid>
              <a:tr h="237191">
                <a:tc rowSpan="2">
                  <a:txBody>
                    <a:bodyPr/>
                    <a:lstStyle/>
                    <a:p>
                      <a:pPr marL="243204">
                        <a:lnSpc>
                          <a:spcPct val="100000"/>
                        </a:lnSpc>
                      </a:pPr>
                      <a:r>
                        <a:rPr sz="1600" b="1" dirty="0">
                          <a:latin typeface="Arial"/>
                          <a:cs typeface="Arial"/>
                        </a:rPr>
                        <a:t>M</a:t>
                      </a:r>
                      <a:r>
                        <a:rPr sz="1600" b="1" spc="-10" dirty="0">
                          <a:latin typeface="Arial"/>
                          <a:cs typeface="Arial"/>
                        </a:rPr>
                        <a:t>E</a:t>
                      </a:r>
                      <a:r>
                        <a:rPr sz="1600" b="1" spc="0" dirty="0">
                          <a:latin typeface="Arial"/>
                          <a:cs typeface="Arial"/>
                        </a:rPr>
                        <a:t>A</a:t>
                      </a:r>
                      <a:r>
                        <a:rPr sz="1600" b="1" spc="10" dirty="0">
                          <a:latin typeface="Arial"/>
                          <a:cs typeface="Arial"/>
                        </a:rPr>
                        <a:t>N</a:t>
                      </a:r>
                      <a:r>
                        <a:rPr sz="1600" b="1" spc="0" dirty="0">
                          <a:latin typeface="Arial"/>
                          <a:cs typeface="Arial"/>
                        </a:rPr>
                        <a:t>S</a:t>
                      </a:r>
                      <a:r>
                        <a:rPr sz="1600" b="1" spc="-5" dirty="0">
                          <a:latin typeface="Arial"/>
                          <a:cs typeface="Arial"/>
                        </a:rPr>
                        <a:t> </a:t>
                      </a:r>
                      <a:r>
                        <a:rPr sz="1600" b="1" spc="0" dirty="0">
                          <a:latin typeface="Arial"/>
                          <a:cs typeface="Arial"/>
                        </a:rPr>
                        <a:t>OF</a:t>
                      </a:r>
                      <a:r>
                        <a:rPr sz="1600" b="1" spc="10" dirty="0">
                          <a:latin typeface="Arial"/>
                          <a:cs typeface="Arial"/>
                        </a:rPr>
                        <a:t> </a:t>
                      </a:r>
                      <a:r>
                        <a:rPr sz="1600" b="1" spc="-5" dirty="0">
                          <a:latin typeface="Arial"/>
                          <a:cs typeface="Arial"/>
                        </a:rPr>
                        <a:t>VE</a:t>
                      </a:r>
                      <a:r>
                        <a:rPr sz="1600" b="1" spc="10" dirty="0">
                          <a:latin typeface="Arial"/>
                          <a:cs typeface="Arial"/>
                        </a:rPr>
                        <a:t>R</a:t>
                      </a:r>
                      <a:r>
                        <a:rPr sz="1600" b="1" spc="0" dirty="0">
                          <a:latin typeface="Arial"/>
                          <a:cs typeface="Arial"/>
                        </a:rPr>
                        <a:t>IFICATI</a:t>
                      </a:r>
                      <a:r>
                        <a:rPr sz="1600" b="1" spc="15" dirty="0">
                          <a:latin typeface="Arial"/>
                          <a:cs typeface="Arial"/>
                        </a:rPr>
                        <a:t>O</a:t>
                      </a:r>
                      <a:r>
                        <a:rPr sz="1600" b="1" spc="0" dirty="0">
                          <a:latin typeface="Arial"/>
                          <a:cs typeface="Arial"/>
                        </a:rPr>
                        <a:t>N</a:t>
                      </a:r>
                      <a:endParaRPr sz="16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rgbClr val="BCD6ED"/>
                    </a:solidFill>
                  </a:tcPr>
                </a:tc>
                <a:tc gridSpan="6">
                  <a:txBody>
                    <a:bodyPr/>
                    <a:lstStyle/>
                    <a:p>
                      <a:pPr marR="3810" algn="ctr">
                        <a:lnSpc>
                          <a:spcPct val="100000"/>
                        </a:lnSpc>
                      </a:pPr>
                      <a:r>
                        <a:rPr sz="1600" b="1" spc="-5" dirty="0">
                          <a:latin typeface="Arial"/>
                          <a:cs typeface="Arial"/>
                        </a:rPr>
                        <a:t>PE</a:t>
                      </a:r>
                      <a:r>
                        <a:rPr sz="1600" b="1" spc="0" dirty="0">
                          <a:latin typeface="Arial"/>
                          <a:cs typeface="Arial"/>
                        </a:rPr>
                        <a:t>RFO</a:t>
                      </a:r>
                      <a:r>
                        <a:rPr sz="1600" b="1" spc="10" dirty="0">
                          <a:latin typeface="Arial"/>
                          <a:cs typeface="Arial"/>
                        </a:rPr>
                        <a:t>R</a:t>
                      </a:r>
                      <a:r>
                        <a:rPr sz="1600" b="1" spc="0" dirty="0">
                          <a:latin typeface="Arial"/>
                          <a:cs typeface="Arial"/>
                        </a:rPr>
                        <a:t>MAN</a:t>
                      </a:r>
                      <a:r>
                        <a:rPr sz="1600" b="1" spc="10" dirty="0">
                          <a:latin typeface="Arial"/>
                          <a:cs typeface="Arial"/>
                        </a:rPr>
                        <a:t>C</a:t>
                      </a:r>
                      <a:r>
                        <a:rPr sz="1600" b="1" spc="0" dirty="0">
                          <a:latin typeface="Arial"/>
                          <a:cs typeface="Arial"/>
                        </a:rPr>
                        <a:t>E</a:t>
                      </a:r>
                      <a:r>
                        <a:rPr sz="1600" b="1" spc="-5" dirty="0">
                          <a:latin typeface="Arial"/>
                          <a:cs typeface="Arial"/>
                        </a:rPr>
                        <a:t> </a:t>
                      </a:r>
                      <a:r>
                        <a:rPr sz="1600" b="1" spc="0" dirty="0">
                          <a:latin typeface="Arial"/>
                          <a:cs typeface="Arial"/>
                        </a:rPr>
                        <a:t>I</a:t>
                      </a:r>
                      <a:r>
                        <a:rPr sz="1600" b="1" spc="10" dirty="0">
                          <a:latin typeface="Arial"/>
                          <a:cs typeface="Arial"/>
                        </a:rPr>
                        <a:t>N</a:t>
                      </a:r>
                      <a:r>
                        <a:rPr sz="1600" b="1" spc="0" dirty="0">
                          <a:latin typeface="Arial"/>
                          <a:cs typeface="Arial"/>
                        </a:rPr>
                        <a:t>DICA</a:t>
                      </a:r>
                      <a:r>
                        <a:rPr sz="1600" b="1" spc="15" dirty="0">
                          <a:latin typeface="Arial"/>
                          <a:cs typeface="Arial"/>
                        </a:rPr>
                        <a:t>T</a:t>
                      </a:r>
                      <a:r>
                        <a:rPr sz="1600" b="1" spc="0" dirty="0">
                          <a:latin typeface="Arial"/>
                          <a:cs typeface="Arial"/>
                        </a:rPr>
                        <a:t>OR</a:t>
                      </a:r>
                      <a:endParaRPr sz="16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32873">
                <a:tc vMerge="1">
                  <a:txBody>
                    <a:bodyPr/>
                    <a:lstStyle/>
                    <a:p>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L="180340">
                        <a:lnSpc>
                          <a:spcPct val="100000"/>
                        </a:lnSpc>
                      </a:pPr>
                      <a:endParaRPr sz="16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5140" marR="191135" indent="-297180">
                        <a:lnSpc>
                          <a:spcPts val="1150"/>
                        </a:lnSpc>
                      </a:pPr>
                      <a:r>
                        <a:rPr sz="1600" b="1" dirty="0">
                          <a:latin typeface="Arial"/>
                          <a:cs typeface="Arial"/>
                        </a:rPr>
                        <a:t>Outstanding (5)</a:t>
                      </a:r>
                      <a:endParaRPr sz="16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200025" marR="201930" indent="0" algn="ctr">
                        <a:lnSpc>
                          <a:spcPts val="1150"/>
                        </a:lnSpc>
                      </a:pPr>
                      <a:r>
                        <a:rPr sz="1600" b="1" spc="-5" dirty="0">
                          <a:latin typeface="Arial"/>
                          <a:cs typeface="Arial"/>
                        </a:rPr>
                        <a:t>V</a:t>
                      </a:r>
                      <a:r>
                        <a:rPr sz="1600" b="1" spc="0" dirty="0">
                          <a:latin typeface="Arial"/>
                          <a:cs typeface="Arial"/>
                        </a:rPr>
                        <a:t>e</a:t>
                      </a:r>
                      <a:r>
                        <a:rPr sz="1600" b="1" spc="5" dirty="0">
                          <a:latin typeface="Arial"/>
                          <a:cs typeface="Arial"/>
                        </a:rPr>
                        <a:t>r</a:t>
                      </a:r>
                      <a:r>
                        <a:rPr sz="1600" b="1" spc="0" dirty="0">
                          <a:latin typeface="Arial"/>
                          <a:cs typeface="Arial"/>
                        </a:rPr>
                        <a:t>y </a:t>
                      </a:r>
                      <a:r>
                        <a:rPr sz="1600" b="1" spc="-5" dirty="0">
                          <a:latin typeface="Arial"/>
                          <a:cs typeface="Arial"/>
                        </a:rPr>
                        <a:t>S</a:t>
                      </a:r>
                      <a:r>
                        <a:rPr sz="1600" b="1" spc="0" dirty="0">
                          <a:latin typeface="Arial"/>
                          <a:cs typeface="Arial"/>
                        </a:rPr>
                        <a:t>atisf</a:t>
                      </a:r>
                      <a:r>
                        <a:rPr sz="1600" b="1" spc="5" dirty="0">
                          <a:latin typeface="Arial"/>
                          <a:cs typeface="Arial"/>
                        </a:rPr>
                        <a:t>a</a:t>
                      </a:r>
                      <a:r>
                        <a:rPr sz="1600" b="1" spc="0" dirty="0">
                          <a:latin typeface="Arial"/>
                          <a:cs typeface="Arial"/>
                        </a:rPr>
                        <a:t>ct</a:t>
                      </a:r>
                      <a:r>
                        <a:rPr sz="1600" b="1" spc="5" dirty="0">
                          <a:latin typeface="Arial"/>
                          <a:cs typeface="Arial"/>
                        </a:rPr>
                        <a:t>o</a:t>
                      </a:r>
                      <a:r>
                        <a:rPr sz="1600" b="1" spc="-5" dirty="0">
                          <a:latin typeface="Arial"/>
                          <a:cs typeface="Arial"/>
                        </a:rPr>
                        <a:t>r</a:t>
                      </a:r>
                      <a:r>
                        <a:rPr sz="1600" b="1" spc="0" dirty="0">
                          <a:latin typeface="Arial"/>
                          <a:cs typeface="Arial"/>
                        </a:rPr>
                        <a:t>y (4)</a:t>
                      </a:r>
                      <a:endParaRPr sz="16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5140" marR="200660" indent="-285115">
                        <a:lnSpc>
                          <a:spcPts val="1150"/>
                        </a:lnSpc>
                      </a:pPr>
                      <a:r>
                        <a:rPr sz="1600" b="1" spc="-5" dirty="0">
                          <a:latin typeface="Arial"/>
                          <a:cs typeface="Arial"/>
                        </a:rPr>
                        <a:t>S</a:t>
                      </a:r>
                      <a:r>
                        <a:rPr sz="1600" b="1" spc="0" dirty="0">
                          <a:latin typeface="Arial"/>
                          <a:cs typeface="Arial"/>
                        </a:rPr>
                        <a:t>atisf</a:t>
                      </a:r>
                      <a:r>
                        <a:rPr sz="1600" b="1" spc="5" dirty="0">
                          <a:latin typeface="Arial"/>
                          <a:cs typeface="Arial"/>
                        </a:rPr>
                        <a:t>a</a:t>
                      </a:r>
                      <a:r>
                        <a:rPr sz="1600" b="1" spc="0" dirty="0">
                          <a:latin typeface="Arial"/>
                          <a:cs typeface="Arial"/>
                        </a:rPr>
                        <a:t>ct</a:t>
                      </a:r>
                      <a:r>
                        <a:rPr sz="1600" b="1" spc="5" dirty="0">
                          <a:latin typeface="Arial"/>
                          <a:cs typeface="Arial"/>
                        </a:rPr>
                        <a:t>o</a:t>
                      </a:r>
                      <a:r>
                        <a:rPr sz="1600" b="1" spc="-5" dirty="0">
                          <a:latin typeface="Arial"/>
                          <a:cs typeface="Arial"/>
                        </a:rPr>
                        <a:t>r</a:t>
                      </a:r>
                      <a:r>
                        <a:rPr sz="1600" b="1" spc="0" dirty="0">
                          <a:latin typeface="Arial"/>
                          <a:cs typeface="Arial"/>
                        </a:rPr>
                        <a:t>y (3)</a:t>
                      </a:r>
                      <a:endParaRPr sz="16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5140" marR="124460" indent="-363220">
                        <a:lnSpc>
                          <a:spcPts val="1150"/>
                        </a:lnSpc>
                      </a:pPr>
                      <a:r>
                        <a:rPr sz="1600" b="1" dirty="0">
                          <a:latin typeface="Arial"/>
                          <a:cs typeface="Arial"/>
                        </a:rPr>
                        <a:t>Uns</a:t>
                      </a:r>
                      <a:r>
                        <a:rPr sz="1600" b="1" spc="-5" dirty="0">
                          <a:latin typeface="Arial"/>
                          <a:cs typeface="Arial"/>
                        </a:rPr>
                        <a:t>a</a:t>
                      </a:r>
                      <a:r>
                        <a:rPr sz="1600" b="1" spc="0" dirty="0">
                          <a:latin typeface="Arial"/>
                          <a:cs typeface="Arial"/>
                        </a:rPr>
                        <a:t>tisf</a:t>
                      </a:r>
                      <a:r>
                        <a:rPr sz="1600" b="1" spc="10" dirty="0">
                          <a:latin typeface="Arial"/>
                          <a:cs typeface="Arial"/>
                        </a:rPr>
                        <a:t>a</a:t>
                      </a:r>
                      <a:r>
                        <a:rPr sz="1600" b="1" spc="0" dirty="0">
                          <a:latin typeface="Arial"/>
                          <a:cs typeface="Arial"/>
                        </a:rPr>
                        <a:t>ct</a:t>
                      </a:r>
                      <a:r>
                        <a:rPr sz="1600" b="1" spc="5" dirty="0">
                          <a:latin typeface="Arial"/>
                          <a:cs typeface="Arial"/>
                        </a:rPr>
                        <a:t>o</a:t>
                      </a:r>
                      <a:r>
                        <a:rPr sz="1600" b="1" spc="-5" dirty="0">
                          <a:latin typeface="Arial"/>
                          <a:cs typeface="Arial"/>
                        </a:rPr>
                        <a:t>r</a:t>
                      </a:r>
                      <a:r>
                        <a:rPr sz="1600" b="1" spc="0" dirty="0">
                          <a:latin typeface="Arial"/>
                          <a:cs typeface="Arial"/>
                        </a:rPr>
                        <a:t>y (2)</a:t>
                      </a:r>
                      <a:endParaRPr sz="16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18465" marR="421640" algn="ctr">
                        <a:lnSpc>
                          <a:spcPts val="1150"/>
                        </a:lnSpc>
                      </a:pPr>
                      <a:r>
                        <a:rPr sz="1600" b="1" spc="-5" dirty="0">
                          <a:latin typeface="Arial"/>
                          <a:cs typeface="Arial"/>
                        </a:rPr>
                        <a:t>P</a:t>
                      </a:r>
                      <a:r>
                        <a:rPr sz="1600" b="1" spc="0" dirty="0">
                          <a:latin typeface="Arial"/>
                          <a:cs typeface="Arial"/>
                        </a:rPr>
                        <a:t>oor (1)</a:t>
                      </a:r>
                      <a:endParaRPr sz="16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extLst>
                  <a:ext uri="{0D108BD9-81ED-4DB2-BD59-A6C34878D82A}">
                    <a16:rowId xmlns:a16="http://schemas.microsoft.com/office/drawing/2014/main" val="10001"/>
                  </a:ext>
                </a:extLst>
              </a:tr>
              <a:tr h="2134717">
                <a:tc>
                  <a:txBody>
                    <a:bodyPr/>
                    <a:lstStyle/>
                    <a:p>
                      <a:pPr marR="635" algn="ctr">
                        <a:lnSpc>
                          <a:spcPct val="100000"/>
                        </a:lnSpc>
                      </a:pPr>
                      <a:r>
                        <a:rPr sz="3200" b="1" dirty="0">
                          <a:latin typeface="Arial"/>
                          <a:cs typeface="Arial"/>
                        </a:rPr>
                        <a:t>SET</a:t>
                      </a:r>
                      <a:r>
                        <a:rPr sz="3200" b="1" spc="5" dirty="0">
                          <a:latin typeface="Arial"/>
                          <a:cs typeface="Arial"/>
                        </a:rPr>
                        <a:t> </a:t>
                      </a:r>
                      <a:r>
                        <a:rPr sz="3200" b="1" spc="0" dirty="0">
                          <a:latin typeface="Arial"/>
                          <a:cs typeface="Arial"/>
                        </a:rPr>
                        <a:t>B</a:t>
                      </a:r>
                      <a:endParaRPr sz="3200" dirty="0">
                        <a:latin typeface="Arial"/>
                        <a:cs typeface="Arial"/>
                      </a:endParaRPr>
                    </a:p>
                    <a:p>
                      <a:pPr marL="64769" marR="67945">
                        <a:lnSpc>
                          <a:spcPct val="100000"/>
                        </a:lnSpc>
                        <a:spcBef>
                          <a:spcPts val="30"/>
                        </a:spcBef>
                      </a:pPr>
                      <a:r>
                        <a:rPr sz="3200" b="1" spc="5" dirty="0">
                          <a:latin typeface="Arial"/>
                          <a:cs typeface="Arial"/>
                        </a:rPr>
                        <a:t>T</a:t>
                      </a:r>
                      <a:r>
                        <a:rPr sz="3200" b="1" spc="0" dirty="0">
                          <a:latin typeface="Arial"/>
                          <a:cs typeface="Arial"/>
                        </a:rPr>
                        <a:t>eacher Reflec</a:t>
                      </a:r>
                      <a:r>
                        <a:rPr sz="3200" b="1" spc="-5" dirty="0">
                          <a:latin typeface="Arial"/>
                          <a:cs typeface="Arial"/>
                        </a:rPr>
                        <a:t>t</a:t>
                      </a:r>
                      <a:r>
                        <a:rPr sz="3200" b="1" spc="0" dirty="0">
                          <a:latin typeface="Arial"/>
                          <a:cs typeface="Arial"/>
                        </a:rPr>
                        <a:t>ion</a:t>
                      </a:r>
                      <a:r>
                        <a:rPr sz="3200" b="1" spc="5" dirty="0">
                          <a:latin typeface="Arial"/>
                          <a:cs typeface="Arial"/>
                        </a:rPr>
                        <a:t> </a:t>
                      </a:r>
                      <a:r>
                        <a:rPr sz="3200" b="1" spc="-5" dirty="0">
                          <a:latin typeface="Arial"/>
                          <a:cs typeface="Arial"/>
                        </a:rPr>
                        <a:t>Fo</a:t>
                      </a:r>
                      <a:r>
                        <a:rPr sz="3200" b="1" spc="0" dirty="0">
                          <a:latin typeface="Arial"/>
                          <a:cs typeface="Arial"/>
                        </a:rPr>
                        <a:t>rm</a:t>
                      </a:r>
                      <a:r>
                        <a:rPr sz="3200" b="1" spc="5" dirty="0">
                          <a:latin typeface="Arial"/>
                          <a:cs typeface="Arial"/>
                        </a:rPr>
                        <a:t> (T</a:t>
                      </a:r>
                      <a:r>
                        <a:rPr sz="3200" b="1" spc="0" dirty="0">
                          <a:latin typeface="Arial"/>
                          <a:cs typeface="Arial"/>
                        </a:rPr>
                        <a:t>R</a:t>
                      </a:r>
                      <a:r>
                        <a:rPr sz="3200" b="1" spc="-5" dirty="0">
                          <a:latin typeface="Arial"/>
                          <a:cs typeface="Arial"/>
                        </a:rPr>
                        <a:t>F</a:t>
                      </a:r>
                      <a:r>
                        <a:rPr sz="3200" b="1" spc="0" dirty="0">
                          <a:latin typeface="Arial"/>
                          <a:cs typeface="Arial"/>
                        </a:rPr>
                        <a:t>)</a:t>
                      </a:r>
                      <a:r>
                        <a:rPr sz="3200" b="1" spc="5" dirty="0">
                          <a:latin typeface="Arial"/>
                          <a:cs typeface="Arial"/>
                        </a:rPr>
                        <a:t> </a:t>
                      </a:r>
                      <a:r>
                        <a:rPr sz="3200" spc="0" dirty="0">
                          <a:latin typeface="Arial"/>
                          <a:cs typeface="Arial"/>
                        </a:rPr>
                        <a:t>on a</a:t>
                      </a:r>
                      <a:r>
                        <a:rPr sz="3200" spc="5" dirty="0">
                          <a:latin typeface="Arial"/>
                          <a:cs typeface="Arial"/>
                        </a:rPr>
                        <a:t>s</a:t>
                      </a:r>
                      <a:r>
                        <a:rPr sz="3200" spc="0" dirty="0">
                          <a:latin typeface="Arial"/>
                          <a:cs typeface="Arial"/>
                        </a:rPr>
                        <a:t>s</a:t>
                      </a:r>
                      <a:r>
                        <a:rPr sz="3200" spc="-10" dirty="0">
                          <a:latin typeface="Arial"/>
                          <a:cs typeface="Arial"/>
                        </a:rPr>
                        <a:t>i</a:t>
                      </a:r>
                      <a:r>
                        <a:rPr sz="3200" spc="0" dirty="0">
                          <a:latin typeface="Arial"/>
                          <a:cs typeface="Arial"/>
                        </a:rPr>
                        <a:t>sting</a:t>
                      </a:r>
                      <a:r>
                        <a:rPr sz="3200" spc="-5" dirty="0">
                          <a:latin typeface="Arial"/>
                          <a:cs typeface="Arial"/>
                        </a:rPr>
                        <a:t> </a:t>
                      </a:r>
                      <a:r>
                        <a:rPr sz="3200" spc="5" dirty="0">
                          <a:latin typeface="Arial"/>
                          <a:cs typeface="Arial"/>
                        </a:rPr>
                        <a:t>c</a:t>
                      </a:r>
                      <a:r>
                        <a:rPr sz="3200" spc="-15" dirty="0">
                          <a:latin typeface="Arial"/>
                          <a:cs typeface="Arial"/>
                        </a:rPr>
                        <a:t>o</a:t>
                      </a:r>
                      <a:r>
                        <a:rPr sz="3200" spc="0" dirty="0">
                          <a:latin typeface="Arial"/>
                          <a:cs typeface="Arial"/>
                        </a:rPr>
                        <a:t>lleagues</a:t>
                      </a:r>
                      <a:r>
                        <a:rPr sz="3200" spc="-10" dirty="0">
                          <a:latin typeface="Arial"/>
                          <a:cs typeface="Arial"/>
                        </a:rPr>
                        <a:t> </a:t>
                      </a:r>
                      <a:r>
                        <a:rPr sz="3200" spc="0" dirty="0">
                          <a:latin typeface="Arial"/>
                          <a:cs typeface="Arial"/>
                        </a:rPr>
                        <a:t>in</a:t>
                      </a:r>
                      <a:r>
                        <a:rPr sz="3200" spc="-5" dirty="0">
                          <a:latin typeface="Arial"/>
                          <a:cs typeface="Arial"/>
                        </a:rPr>
                        <a:t> </a:t>
                      </a:r>
                      <a:r>
                        <a:rPr sz="3200" spc="0" dirty="0">
                          <a:latin typeface="Arial"/>
                          <a:cs typeface="Arial"/>
                        </a:rPr>
                        <a:t>de</a:t>
                      </a:r>
                      <a:r>
                        <a:rPr sz="3200" spc="-10" dirty="0">
                          <a:latin typeface="Arial"/>
                          <a:cs typeface="Arial"/>
                        </a:rPr>
                        <a:t>s</a:t>
                      </a:r>
                      <a:r>
                        <a:rPr sz="3200" spc="0" dirty="0">
                          <a:latin typeface="Arial"/>
                          <a:cs typeface="Arial"/>
                        </a:rPr>
                        <a:t>i</a:t>
                      </a:r>
                      <a:r>
                        <a:rPr sz="3200" spc="-15" dirty="0">
                          <a:latin typeface="Arial"/>
                          <a:cs typeface="Arial"/>
                        </a:rPr>
                        <a:t>g</a:t>
                      </a:r>
                      <a:r>
                        <a:rPr sz="3200" spc="0" dirty="0">
                          <a:latin typeface="Arial"/>
                          <a:cs typeface="Arial"/>
                        </a:rPr>
                        <a:t>n</a:t>
                      </a:r>
                      <a:r>
                        <a:rPr sz="3200" spc="5" dirty="0">
                          <a:latin typeface="Arial"/>
                          <a:cs typeface="Arial"/>
                        </a:rPr>
                        <a:t>i</a:t>
                      </a:r>
                      <a:r>
                        <a:rPr sz="3200" spc="0" dirty="0">
                          <a:latin typeface="Arial"/>
                          <a:cs typeface="Arial"/>
                        </a:rPr>
                        <a:t>ng, adapting,</a:t>
                      </a:r>
                      <a:r>
                        <a:rPr sz="3200" spc="-5" dirty="0">
                          <a:latin typeface="Arial"/>
                          <a:cs typeface="Arial"/>
                        </a:rPr>
                        <a:t> </a:t>
                      </a:r>
                      <a:r>
                        <a:rPr sz="3200" spc="0" dirty="0">
                          <a:latin typeface="Arial"/>
                          <a:cs typeface="Arial"/>
                        </a:rPr>
                        <a:t>and/or</a:t>
                      </a:r>
                      <a:r>
                        <a:rPr sz="3200" spc="-5" dirty="0">
                          <a:latin typeface="Arial"/>
                          <a:cs typeface="Arial"/>
                        </a:rPr>
                        <a:t> </a:t>
                      </a:r>
                      <a:r>
                        <a:rPr sz="3200" spc="0" dirty="0">
                          <a:latin typeface="Arial"/>
                          <a:cs typeface="Arial"/>
                        </a:rPr>
                        <a:t>implement</a:t>
                      </a:r>
                      <a:r>
                        <a:rPr sz="3200" spc="5" dirty="0">
                          <a:latin typeface="Arial"/>
                          <a:cs typeface="Arial"/>
                        </a:rPr>
                        <a:t>i</a:t>
                      </a:r>
                      <a:r>
                        <a:rPr sz="3200" spc="-15" dirty="0">
                          <a:latin typeface="Arial"/>
                          <a:cs typeface="Arial"/>
                        </a:rPr>
                        <a:t>n</a:t>
                      </a:r>
                      <a:r>
                        <a:rPr sz="3200" spc="0" dirty="0">
                          <a:latin typeface="Arial"/>
                          <a:cs typeface="Arial"/>
                        </a:rPr>
                        <a:t>g tea</a:t>
                      </a:r>
                      <a:r>
                        <a:rPr sz="3200" spc="5" dirty="0">
                          <a:latin typeface="Arial"/>
                          <a:cs typeface="Arial"/>
                        </a:rPr>
                        <a:t>c</a:t>
                      </a:r>
                      <a:r>
                        <a:rPr sz="3200" spc="0" dirty="0">
                          <a:latin typeface="Arial"/>
                          <a:cs typeface="Arial"/>
                        </a:rPr>
                        <a:t>h</a:t>
                      </a:r>
                      <a:r>
                        <a:rPr sz="3200" spc="5" dirty="0">
                          <a:latin typeface="Arial"/>
                          <a:cs typeface="Arial"/>
                        </a:rPr>
                        <a:t>i</a:t>
                      </a:r>
                      <a:r>
                        <a:rPr sz="3200" spc="0" dirty="0">
                          <a:latin typeface="Arial"/>
                          <a:cs typeface="Arial"/>
                        </a:rPr>
                        <a:t>ng</a:t>
                      </a:r>
                      <a:r>
                        <a:rPr sz="3200" spc="-5" dirty="0">
                          <a:latin typeface="Arial"/>
                          <a:cs typeface="Arial"/>
                        </a:rPr>
                        <a:t> </a:t>
                      </a:r>
                      <a:r>
                        <a:rPr sz="3200" spc="5" dirty="0">
                          <a:latin typeface="Arial"/>
                          <a:cs typeface="Arial"/>
                        </a:rPr>
                        <a:t>s</a:t>
                      </a:r>
                      <a:r>
                        <a:rPr sz="3200" spc="0" dirty="0">
                          <a:latin typeface="Arial"/>
                          <a:cs typeface="Arial"/>
                        </a:rPr>
                        <a:t>t</a:t>
                      </a:r>
                      <a:r>
                        <a:rPr sz="3200" spc="-5" dirty="0">
                          <a:latin typeface="Arial"/>
                          <a:cs typeface="Arial"/>
                        </a:rPr>
                        <a:t>r</a:t>
                      </a:r>
                      <a:r>
                        <a:rPr sz="3200" spc="0" dirty="0">
                          <a:latin typeface="Arial"/>
                          <a:cs typeface="Arial"/>
                        </a:rPr>
                        <a:t>ategies</a:t>
                      </a:r>
                      <a:r>
                        <a:rPr sz="3200" spc="5" dirty="0">
                          <a:latin typeface="Arial"/>
                          <a:cs typeface="Arial"/>
                        </a:rPr>
                        <a:t> </a:t>
                      </a:r>
                      <a:r>
                        <a:rPr sz="3200" spc="0" dirty="0">
                          <a:latin typeface="Arial"/>
                          <a:cs typeface="Arial"/>
                        </a:rPr>
                        <a:t>that are </a:t>
                      </a:r>
                      <a:r>
                        <a:rPr sz="3200" spc="-5" dirty="0">
                          <a:latin typeface="Arial"/>
                          <a:cs typeface="Arial"/>
                        </a:rPr>
                        <a:t>r</a:t>
                      </a:r>
                      <a:r>
                        <a:rPr sz="3200" spc="0" dirty="0">
                          <a:latin typeface="Arial"/>
                          <a:cs typeface="Arial"/>
                        </a:rPr>
                        <a:t>e</a:t>
                      </a:r>
                      <a:r>
                        <a:rPr sz="3200" spc="5" dirty="0">
                          <a:latin typeface="Arial"/>
                          <a:cs typeface="Arial"/>
                        </a:rPr>
                        <a:t>s</a:t>
                      </a:r>
                      <a:r>
                        <a:rPr sz="3200" spc="0" dirty="0">
                          <a:latin typeface="Arial"/>
                          <a:cs typeface="Arial"/>
                        </a:rPr>
                        <a:t>pon</a:t>
                      </a:r>
                      <a:r>
                        <a:rPr sz="3200" spc="5" dirty="0">
                          <a:latin typeface="Arial"/>
                          <a:cs typeface="Arial"/>
                        </a:rPr>
                        <a:t>s</a:t>
                      </a:r>
                      <a:r>
                        <a:rPr sz="3200" spc="0" dirty="0">
                          <a:latin typeface="Arial"/>
                          <a:cs typeface="Arial"/>
                        </a:rPr>
                        <a:t>ive</a:t>
                      </a:r>
                      <a:r>
                        <a:rPr sz="3200" spc="-5" dirty="0">
                          <a:latin typeface="Arial"/>
                          <a:cs typeface="Arial"/>
                        </a:rPr>
                        <a:t> </a:t>
                      </a:r>
                      <a:r>
                        <a:rPr sz="3200" spc="0" dirty="0">
                          <a:latin typeface="Arial"/>
                          <a:cs typeface="Arial"/>
                        </a:rPr>
                        <a:t>to</a:t>
                      </a:r>
                      <a:r>
                        <a:rPr sz="3200" spc="-10" dirty="0">
                          <a:latin typeface="Arial"/>
                          <a:cs typeface="Arial"/>
                        </a:rPr>
                        <a:t> </a:t>
                      </a:r>
                      <a:r>
                        <a:rPr sz="3200" spc="0" dirty="0">
                          <a:latin typeface="Arial"/>
                          <a:cs typeface="Arial"/>
                        </a:rPr>
                        <a:t>learne</a:t>
                      </a:r>
                      <a:r>
                        <a:rPr sz="3200" spc="-5" dirty="0">
                          <a:latin typeface="Arial"/>
                          <a:cs typeface="Arial"/>
                        </a:rPr>
                        <a:t>r</a:t>
                      </a:r>
                      <a:r>
                        <a:rPr sz="3200" spc="0" dirty="0">
                          <a:latin typeface="Arial"/>
                          <a:cs typeface="Arial"/>
                        </a:rPr>
                        <a:t>s with d</a:t>
                      </a:r>
                      <a:r>
                        <a:rPr sz="3200" spc="5" dirty="0">
                          <a:latin typeface="Arial"/>
                          <a:cs typeface="Arial"/>
                        </a:rPr>
                        <a:t>i</a:t>
                      </a:r>
                      <a:r>
                        <a:rPr sz="3200" spc="0" dirty="0">
                          <a:latin typeface="Arial"/>
                          <a:cs typeface="Arial"/>
                        </a:rPr>
                        <a:t>sab</a:t>
                      </a:r>
                      <a:r>
                        <a:rPr sz="3200" spc="-5" dirty="0">
                          <a:latin typeface="Arial"/>
                          <a:cs typeface="Arial"/>
                        </a:rPr>
                        <a:t>i</a:t>
                      </a:r>
                      <a:r>
                        <a:rPr sz="3200" spc="0" dirty="0">
                          <a:latin typeface="Arial"/>
                          <a:cs typeface="Arial"/>
                        </a:rPr>
                        <a:t>liti</a:t>
                      </a:r>
                      <a:r>
                        <a:rPr sz="3200" spc="-15" dirty="0">
                          <a:latin typeface="Arial"/>
                          <a:cs typeface="Arial"/>
                        </a:rPr>
                        <a:t>e</a:t>
                      </a:r>
                      <a:r>
                        <a:rPr sz="3200" spc="0" dirty="0">
                          <a:latin typeface="Arial"/>
                          <a:cs typeface="Arial"/>
                        </a:rPr>
                        <a:t>s,</a:t>
                      </a:r>
                      <a:r>
                        <a:rPr sz="3200" spc="-5" dirty="0">
                          <a:latin typeface="Arial"/>
                          <a:cs typeface="Arial"/>
                        </a:rPr>
                        <a:t> </a:t>
                      </a:r>
                      <a:r>
                        <a:rPr sz="3200" spc="0" dirty="0">
                          <a:latin typeface="Arial"/>
                          <a:cs typeface="Arial"/>
                        </a:rPr>
                        <a:t>g</a:t>
                      </a:r>
                      <a:r>
                        <a:rPr sz="3200" spc="5" dirty="0">
                          <a:latin typeface="Arial"/>
                          <a:cs typeface="Arial"/>
                        </a:rPr>
                        <a:t>i</a:t>
                      </a:r>
                      <a:r>
                        <a:rPr sz="3200" spc="0" dirty="0">
                          <a:latin typeface="Arial"/>
                          <a:cs typeface="Arial"/>
                        </a:rPr>
                        <a:t>ftedne</a:t>
                      </a:r>
                      <a:r>
                        <a:rPr sz="3200" spc="-5" dirty="0">
                          <a:latin typeface="Arial"/>
                          <a:cs typeface="Arial"/>
                        </a:rPr>
                        <a:t>s</a:t>
                      </a:r>
                      <a:r>
                        <a:rPr sz="3200" spc="0" dirty="0">
                          <a:latin typeface="Arial"/>
                          <a:cs typeface="Arial"/>
                        </a:rPr>
                        <a:t>s and t</a:t>
                      </a:r>
                      <a:r>
                        <a:rPr sz="3200" spc="-15" dirty="0">
                          <a:latin typeface="Arial"/>
                          <a:cs typeface="Arial"/>
                        </a:rPr>
                        <a:t>a</a:t>
                      </a:r>
                      <a:r>
                        <a:rPr sz="3200" spc="0" dirty="0">
                          <a:latin typeface="Arial"/>
                          <a:cs typeface="Arial"/>
                        </a:rPr>
                        <a:t>lents and a </a:t>
                      </a:r>
                      <a:r>
                        <a:rPr sz="3200" b="1" spc="0" dirty="0">
                          <a:latin typeface="Arial"/>
                          <a:cs typeface="Arial"/>
                        </a:rPr>
                        <a:t>cer</a:t>
                      </a:r>
                      <a:r>
                        <a:rPr sz="3200" b="1" spc="-5" dirty="0">
                          <a:latin typeface="Arial"/>
                          <a:cs typeface="Arial"/>
                        </a:rPr>
                        <a:t>t</a:t>
                      </a:r>
                      <a:r>
                        <a:rPr sz="3200" b="1" spc="0" dirty="0">
                          <a:latin typeface="Arial"/>
                          <a:cs typeface="Arial"/>
                        </a:rPr>
                        <a:t>i</a:t>
                      </a:r>
                      <a:r>
                        <a:rPr sz="3200" b="1" spc="-5" dirty="0">
                          <a:latin typeface="Arial"/>
                          <a:cs typeface="Arial"/>
                        </a:rPr>
                        <a:t>f</a:t>
                      </a:r>
                      <a:r>
                        <a:rPr sz="3200" b="1" spc="0" dirty="0">
                          <a:latin typeface="Arial"/>
                          <a:cs typeface="Arial"/>
                        </a:rPr>
                        <a:t>icat</a:t>
                      </a:r>
                      <a:r>
                        <a:rPr sz="3200" b="1" spc="10" dirty="0">
                          <a:latin typeface="Arial"/>
                          <a:cs typeface="Arial"/>
                        </a:rPr>
                        <a:t>i</a:t>
                      </a:r>
                      <a:r>
                        <a:rPr sz="3200" b="1" spc="-5" dirty="0">
                          <a:latin typeface="Arial"/>
                          <a:cs typeface="Arial"/>
                        </a:rPr>
                        <a:t>o</a:t>
                      </a:r>
                      <a:r>
                        <a:rPr sz="3200" b="1" spc="0" dirty="0">
                          <a:latin typeface="Arial"/>
                          <a:cs typeface="Arial"/>
                        </a:rPr>
                        <a:t>n</a:t>
                      </a:r>
                      <a:r>
                        <a:rPr sz="3200" b="1" spc="-5" dirty="0">
                          <a:latin typeface="Arial"/>
                          <a:cs typeface="Arial"/>
                        </a:rPr>
                        <a:t> f</a:t>
                      </a:r>
                      <a:r>
                        <a:rPr sz="3200" b="1" spc="0" dirty="0">
                          <a:latin typeface="Arial"/>
                          <a:cs typeface="Arial"/>
                        </a:rPr>
                        <a:t>r</a:t>
                      </a:r>
                      <a:r>
                        <a:rPr sz="3200" b="1" spc="5" dirty="0">
                          <a:latin typeface="Arial"/>
                          <a:cs typeface="Arial"/>
                        </a:rPr>
                        <a:t>o</a:t>
                      </a:r>
                      <a:r>
                        <a:rPr sz="3200" b="1" spc="0" dirty="0">
                          <a:latin typeface="Arial"/>
                          <a:cs typeface="Arial"/>
                        </a:rPr>
                        <a:t>m</a:t>
                      </a:r>
                      <a:r>
                        <a:rPr sz="3200" b="1" spc="-5" dirty="0">
                          <a:latin typeface="Arial"/>
                          <a:cs typeface="Arial"/>
                        </a:rPr>
                        <a:t> </a:t>
                      </a:r>
                      <a:r>
                        <a:rPr sz="3200" b="1" spc="5" dirty="0">
                          <a:latin typeface="Arial"/>
                          <a:cs typeface="Arial"/>
                        </a:rPr>
                        <a:t>t</a:t>
                      </a:r>
                      <a:r>
                        <a:rPr sz="3200" b="1" spc="-5" dirty="0">
                          <a:latin typeface="Arial"/>
                          <a:cs typeface="Arial"/>
                        </a:rPr>
                        <a:t>h</a:t>
                      </a:r>
                      <a:r>
                        <a:rPr sz="3200" b="1" spc="0" dirty="0">
                          <a:latin typeface="Arial"/>
                          <a:cs typeface="Arial"/>
                        </a:rPr>
                        <a:t>e</a:t>
                      </a:r>
                      <a:r>
                        <a:rPr sz="3200" b="1" spc="10" dirty="0">
                          <a:latin typeface="Arial"/>
                          <a:cs typeface="Arial"/>
                        </a:rPr>
                        <a:t> </a:t>
                      </a:r>
                      <a:r>
                        <a:rPr sz="3200" b="1" spc="0" dirty="0">
                          <a:latin typeface="Arial"/>
                          <a:cs typeface="Arial"/>
                        </a:rPr>
                        <a:t>sch</a:t>
                      </a:r>
                      <a:r>
                        <a:rPr sz="3200" b="1" spc="-5" dirty="0">
                          <a:latin typeface="Arial"/>
                          <a:cs typeface="Arial"/>
                        </a:rPr>
                        <a:t>oo</a:t>
                      </a:r>
                      <a:r>
                        <a:rPr sz="3200" b="1" spc="0" dirty="0">
                          <a:latin typeface="Arial"/>
                          <a:cs typeface="Arial"/>
                        </a:rPr>
                        <a:t>l </a:t>
                      </a:r>
                      <a:r>
                        <a:rPr sz="3200" b="1" spc="-5" dirty="0">
                          <a:latin typeface="Arial"/>
                          <a:cs typeface="Arial"/>
                        </a:rPr>
                        <a:t>h</a:t>
                      </a:r>
                      <a:r>
                        <a:rPr sz="3200" b="1" spc="0" dirty="0">
                          <a:latin typeface="Arial"/>
                          <a:cs typeface="Arial"/>
                        </a:rPr>
                        <a:t>ead</a:t>
                      </a:r>
                      <a:r>
                        <a:rPr sz="3200" b="1" spc="-5" dirty="0">
                          <a:latin typeface="Arial"/>
                          <a:cs typeface="Arial"/>
                        </a:rPr>
                        <a:t> </a:t>
                      </a:r>
                      <a:r>
                        <a:rPr sz="3200" spc="0" dirty="0">
                          <a:latin typeface="Arial"/>
                          <a:cs typeface="Arial"/>
                        </a:rPr>
                        <a:t>that the ratee’s</a:t>
                      </a:r>
                      <a:r>
                        <a:rPr sz="3200" spc="5" dirty="0">
                          <a:latin typeface="Arial"/>
                          <a:cs typeface="Arial"/>
                        </a:rPr>
                        <a:t> c</a:t>
                      </a:r>
                      <a:r>
                        <a:rPr sz="3200" spc="0" dirty="0">
                          <a:latin typeface="Arial"/>
                          <a:cs typeface="Arial"/>
                        </a:rPr>
                        <a:t>la</a:t>
                      </a:r>
                      <a:r>
                        <a:rPr sz="3200" spc="5" dirty="0">
                          <a:latin typeface="Arial"/>
                          <a:cs typeface="Arial"/>
                        </a:rPr>
                        <a:t>ss</a:t>
                      </a:r>
                      <a:r>
                        <a:rPr sz="3200" spc="0" dirty="0">
                          <a:latin typeface="Arial"/>
                          <a:cs typeface="Arial"/>
                        </a:rPr>
                        <a:t>es</a:t>
                      </a:r>
                      <a:r>
                        <a:rPr sz="3200" spc="-10" dirty="0">
                          <a:latin typeface="Arial"/>
                          <a:cs typeface="Arial"/>
                        </a:rPr>
                        <a:t> </a:t>
                      </a:r>
                      <a:r>
                        <a:rPr sz="3200" spc="0" dirty="0">
                          <a:latin typeface="Arial"/>
                          <a:cs typeface="Arial"/>
                        </a:rPr>
                        <a:t>ha</a:t>
                      </a:r>
                      <a:r>
                        <a:rPr sz="3200" spc="5" dirty="0">
                          <a:latin typeface="Arial"/>
                          <a:cs typeface="Arial"/>
                        </a:rPr>
                        <a:t>v</a:t>
                      </a:r>
                      <a:r>
                        <a:rPr sz="3200" spc="0" dirty="0">
                          <a:latin typeface="Arial"/>
                          <a:cs typeface="Arial"/>
                        </a:rPr>
                        <a:t>e no</a:t>
                      </a:r>
                      <a:r>
                        <a:rPr sz="3200" spc="-5" dirty="0">
                          <a:latin typeface="Arial"/>
                          <a:cs typeface="Arial"/>
                        </a:rPr>
                        <a:t> </a:t>
                      </a:r>
                      <a:r>
                        <a:rPr sz="3200" spc="5" dirty="0">
                          <a:latin typeface="Arial"/>
                          <a:cs typeface="Arial"/>
                        </a:rPr>
                        <a:t>i</a:t>
                      </a:r>
                      <a:r>
                        <a:rPr sz="3200" spc="0" dirty="0">
                          <a:latin typeface="Arial"/>
                          <a:cs typeface="Arial"/>
                        </a:rPr>
                        <a:t>dentified</a:t>
                      </a:r>
                      <a:r>
                        <a:rPr sz="3200" spc="-5" dirty="0">
                          <a:latin typeface="Arial"/>
                          <a:cs typeface="Arial"/>
                        </a:rPr>
                        <a:t> </a:t>
                      </a:r>
                      <a:r>
                        <a:rPr sz="3200" spc="5" dirty="0">
                          <a:latin typeface="Arial"/>
                          <a:cs typeface="Arial"/>
                        </a:rPr>
                        <a:t>l</a:t>
                      </a:r>
                      <a:r>
                        <a:rPr sz="3200" spc="0" dirty="0">
                          <a:latin typeface="Arial"/>
                          <a:cs typeface="Arial"/>
                        </a:rPr>
                        <a:t>earne</a:t>
                      </a:r>
                      <a:r>
                        <a:rPr sz="3200" spc="-5" dirty="0">
                          <a:latin typeface="Arial"/>
                          <a:cs typeface="Arial"/>
                        </a:rPr>
                        <a:t>r</a:t>
                      </a:r>
                      <a:r>
                        <a:rPr sz="3200" spc="0" dirty="0">
                          <a:latin typeface="Arial"/>
                          <a:cs typeface="Arial"/>
                        </a:rPr>
                        <a:t>/s</a:t>
                      </a:r>
                      <a:r>
                        <a:rPr sz="3200" spc="5" dirty="0">
                          <a:latin typeface="Arial"/>
                          <a:cs typeface="Arial"/>
                        </a:rPr>
                        <a:t> </a:t>
                      </a:r>
                      <a:r>
                        <a:rPr sz="3200" spc="0" dirty="0">
                          <a:latin typeface="Arial"/>
                          <a:cs typeface="Arial"/>
                        </a:rPr>
                        <a:t>with d</a:t>
                      </a:r>
                      <a:r>
                        <a:rPr sz="3200" spc="5" dirty="0">
                          <a:latin typeface="Arial"/>
                          <a:cs typeface="Arial"/>
                        </a:rPr>
                        <a:t>i</a:t>
                      </a:r>
                      <a:r>
                        <a:rPr sz="3200" spc="0" dirty="0">
                          <a:latin typeface="Arial"/>
                          <a:cs typeface="Arial"/>
                        </a:rPr>
                        <a:t>sab</a:t>
                      </a:r>
                      <a:r>
                        <a:rPr sz="3200" spc="-5" dirty="0">
                          <a:latin typeface="Arial"/>
                          <a:cs typeface="Arial"/>
                        </a:rPr>
                        <a:t>i</a:t>
                      </a:r>
                      <a:r>
                        <a:rPr sz="3200" spc="0" dirty="0">
                          <a:latin typeface="Arial"/>
                          <a:cs typeface="Arial"/>
                        </a:rPr>
                        <a:t>liti</a:t>
                      </a:r>
                      <a:r>
                        <a:rPr sz="3200" spc="-15" dirty="0">
                          <a:latin typeface="Arial"/>
                          <a:cs typeface="Arial"/>
                        </a:rPr>
                        <a:t>e</a:t>
                      </a:r>
                      <a:r>
                        <a:rPr sz="3200" spc="0" dirty="0">
                          <a:latin typeface="Arial"/>
                          <a:cs typeface="Arial"/>
                        </a:rPr>
                        <a:t>s,</a:t>
                      </a:r>
                      <a:r>
                        <a:rPr sz="3200" spc="-5" dirty="0">
                          <a:latin typeface="Arial"/>
                          <a:cs typeface="Arial"/>
                        </a:rPr>
                        <a:t> </a:t>
                      </a:r>
                      <a:r>
                        <a:rPr sz="3200" spc="0" dirty="0">
                          <a:latin typeface="Arial"/>
                          <a:cs typeface="Arial"/>
                        </a:rPr>
                        <a:t>g</a:t>
                      </a:r>
                      <a:r>
                        <a:rPr sz="3200" spc="5" dirty="0">
                          <a:latin typeface="Arial"/>
                          <a:cs typeface="Arial"/>
                        </a:rPr>
                        <a:t>i</a:t>
                      </a:r>
                      <a:r>
                        <a:rPr sz="3200" spc="0" dirty="0">
                          <a:latin typeface="Arial"/>
                          <a:cs typeface="Arial"/>
                        </a:rPr>
                        <a:t>ftedne</a:t>
                      </a:r>
                      <a:r>
                        <a:rPr sz="3200" spc="-5" dirty="0">
                          <a:latin typeface="Arial"/>
                          <a:cs typeface="Arial"/>
                        </a:rPr>
                        <a:t>s</a:t>
                      </a:r>
                      <a:r>
                        <a:rPr sz="3200" spc="0" dirty="0">
                          <a:latin typeface="Arial"/>
                          <a:cs typeface="Arial"/>
                        </a:rPr>
                        <a:t>s and/or</a:t>
                      </a:r>
                      <a:r>
                        <a:rPr sz="3200" spc="-5" dirty="0">
                          <a:latin typeface="Arial"/>
                          <a:cs typeface="Arial"/>
                        </a:rPr>
                        <a:t> </a:t>
                      </a:r>
                      <a:r>
                        <a:rPr sz="3200" spc="0" dirty="0">
                          <a:latin typeface="Arial"/>
                          <a:cs typeface="Arial"/>
                        </a:rPr>
                        <a:t>talents</a:t>
                      </a:r>
                      <a:endParaRPr sz="3200" dirty="0">
                        <a:latin typeface="Arial"/>
                        <a:cs typeface="Arial"/>
                      </a:endParaRPr>
                    </a:p>
                  </a:txBody>
                  <a:tcPr marL="0" marR="0" marT="0" marB="0">
                    <a:lnL w="7365">
                      <a:solidFill>
                        <a:srgbClr val="000000"/>
                      </a:solidFill>
                      <a:prstDash val="solid"/>
                    </a:lnL>
                    <a:lnR w="7365"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73660">
                        <a:lnSpc>
                          <a:spcPct val="100000"/>
                        </a:lnSpc>
                      </a:pPr>
                      <a:endParaRPr sz="3600" dirty="0">
                        <a:latin typeface="Arial"/>
                        <a:cs typeface="Arial"/>
                      </a:endParaRPr>
                    </a:p>
                  </a:txBody>
                  <a:tcPr marL="0" marR="0" marT="0" marB="0">
                    <a:lnL w="7365"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64769" marR="182245">
                        <a:lnSpc>
                          <a:spcPct val="100000"/>
                        </a:lnSpc>
                      </a:pPr>
                      <a:r>
                        <a:rPr sz="3600" spc="-10" dirty="0">
                          <a:latin typeface="Arial"/>
                          <a:cs typeface="Arial"/>
                        </a:rPr>
                        <a:t>D</a:t>
                      </a:r>
                      <a:r>
                        <a:rPr sz="3600" spc="0" dirty="0">
                          <a:latin typeface="Arial"/>
                          <a:cs typeface="Arial"/>
                        </a:rPr>
                        <a:t>emons</a:t>
                      </a:r>
                      <a:r>
                        <a:rPr sz="3600" spc="-10" dirty="0">
                          <a:latin typeface="Arial"/>
                          <a:cs typeface="Arial"/>
                        </a:rPr>
                        <a:t>t</a:t>
                      </a:r>
                      <a:r>
                        <a:rPr sz="3600" spc="0" dirty="0">
                          <a:latin typeface="Arial"/>
                          <a:cs typeface="Arial"/>
                        </a:rPr>
                        <a:t>rated </a:t>
                      </a:r>
                      <a:r>
                        <a:rPr sz="3600" b="1" spc="0" dirty="0">
                          <a:latin typeface="Arial"/>
                          <a:cs typeface="Arial"/>
                        </a:rPr>
                        <a:t>L</a:t>
                      </a:r>
                      <a:r>
                        <a:rPr sz="3600" b="1" spc="-5" dirty="0">
                          <a:latin typeface="Arial"/>
                          <a:cs typeface="Arial"/>
                        </a:rPr>
                        <a:t>e</a:t>
                      </a:r>
                      <a:r>
                        <a:rPr sz="3600" b="1" spc="0" dirty="0">
                          <a:latin typeface="Arial"/>
                          <a:cs typeface="Arial"/>
                        </a:rPr>
                        <a:t>v</a:t>
                      </a:r>
                      <a:r>
                        <a:rPr sz="3600" b="1" spc="-5" dirty="0">
                          <a:latin typeface="Arial"/>
                          <a:cs typeface="Arial"/>
                        </a:rPr>
                        <a:t>e</a:t>
                      </a:r>
                      <a:r>
                        <a:rPr sz="3600" b="1" spc="0" dirty="0">
                          <a:latin typeface="Arial"/>
                          <a:cs typeface="Arial"/>
                        </a:rPr>
                        <a:t>l</a:t>
                      </a:r>
                      <a:r>
                        <a:rPr sz="3600" b="1" spc="10" dirty="0">
                          <a:latin typeface="Arial"/>
                          <a:cs typeface="Arial"/>
                        </a:rPr>
                        <a:t> </a:t>
                      </a:r>
                      <a:r>
                        <a:rPr sz="3600" b="1" spc="0" dirty="0">
                          <a:latin typeface="Arial"/>
                          <a:cs typeface="Arial"/>
                        </a:rPr>
                        <a:t>5</a:t>
                      </a:r>
                      <a:r>
                        <a:rPr sz="3600" b="1" spc="-10" dirty="0">
                          <a:latin typeface="Arial"/>
                          <a:cs typeface="Arial"/>
                        </a:rPr>
                        <a:t> </a:t>
                      </a:r>
                      <a:r>
                        <a:rPr sz="3600" spc="0" dirty="0">
                          <a:latin typeface="Arial"/>
                          <a:cs typeface="Arial"/>
                        </a:rPr>
                        <a:t>as sh</a:t>
                      </a:r>
                      <a:r>
                        <a:rPr sz="3600" spc="-5" dirty="0">
                          <a:latin typeface="Arial"/>
                          <a:cs typeface="Arial"/>
                        </a:rPr>
                        <a:t>o</a:t>
                      </a:r>
                      <a:r>
                        <a:rPr sz="3600" spc="-10" dirty="0">
                          <a:latin typeface="Arial"/>
                          <a:cs typeface="Arial"/>
                        </a:rPr>
                        <a:t>w</a:t>
                      </a:r>
                      <a:r>
                        <a:rPr sz="3600" spc="0" dirty="0">
                          <a:latin typeface="Arial"/>
                          <a:cs typeface="Arial"/>
                        </a:rPr>
                        <a:t>n in the T</a:t>
                      </a:r>
                      <a:r>
                        <a:rPr sz="3600" spc="-10" dirty="0">
                          <a:latin typeface="Arial"/>
                          <a:cs typeface="Arial"/>
                        </a:rPr>
                        <a:t>R</a:t>
                      </a:r>
                      <a:r>
                        <a:rPr sz="3600" spc="0" dirty="0">
                          <a:latin typeface="Arial"/>
                          <a:cs typeface="Arial"/>
                        </a:rPr>
                        <a:t>Fs</a:t>
                      </a:r>
                      <a:endParaRPr sz="3600">
                        <a:latin typeface="Arial"/>
                        <a:cs typeface="Arial"/>
                      </a:endParaRPr>
                    </a:p>
                  </a:txBody>
                  <a:tcPr marL="0" marR="0" marT="0" marB="0">
                    <a:lnL w="7366"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64769" marR="183515">
                        <a:lnSpc>
                          <a:spcPct val="100000"/>
                        </a:lnSpc>
                      </a:pPr>
                      <a:r>
                        <a:rPr sz="3600" spc="-10" dirty="0">
                          <a:latin typeface="Arial"/>
                          <a:cs typeface="Arial"/>
                        </a:rPr>
                        <a:t>D</a:t>
                      </a:r>
                      <a:r>
                        <a:rPr sz="3600" spc="0" dirty="0">
                          <a:latin typeface="Arial"/>
                          <a:cs typeface="Arial"/>
                        </a:rPr>
                        <a:t>emons</a:t>
                      </a:r>
                      <a:r>
                        <a:rPr sz="3600" spc="-10" dirty="0">
                          <a:latin typeface="Arial"/>
                          <a:cs typeface="Arial"/>
                        </a:rPr>
                        <a:t>t</a:t>
                      </a:r>
                      <a:r>
                        <a:rPr sz="3600" spc="0" dirty="0">
                          <a:latin typeface="Arial"/>
                          <a:cs typeface="Arial"/>
                        </a:rPr>
                        <a:t>rated </a:t>
                      </a:r>
                      <a:r>
                        <a:rPr sz="3600" b="1" spc="0" dirty="0">
                          <a:latin typeface="Arial"/>
                          <a:cs typeface="Arial"/>
                        </a:rPr>
                        <a:t>L</a:t>
                      </a:r>
                      <a:r>
                        <a:rPr sz="3600" b="1" spc="-5" dirty="0">
                          <a:latin typeface="Arial"/>
                          <a:cs typeface="Arial"/>
                        </a:rPr>
                        <a:t>e</a:t>
                      </a:r>
                      <a:r>
                        <a:rPr sz="3600" b="1" spc="0" dirty="0">
                          <a:latin typeface="Arial"/>
                          <a:cs typeface="Arial"/>
                        </a:rPr>
                        <a:t>v</a:t>
                      </a:r>
                      <a:r>
                        <a:rPr sz="3600" b="1" spc="-5" dirty="0">
                          <a:latin typeface="Arial"/>
                          <a:cs typeface="Arial"/>
                        </a:rPr>
                        <a:t>e</a:t>
                      </a:r>
                      <a:r>
                        <a:rPr sz="3600" b="1" spc="0" dirty="0">
                          <a:latin typeface="Arial"/>
                          <a:cs typeface="Arial"/>
                        </a:rPr>
                        <a:t>l</a:t>
                      </a:r>
                      <a:r>
                        <a:rPr sz="3600" b="1" spc="10" dirty="0">
                          <a:latin typeface="Arial"/>
                          <a:cs typeface="Arial"/>
                        </a:rPr>
                        <a:t> </a:t>
                      </a:r>
                      <a:r>
                        <a:rPr sz="3600" b="1" spc="0" dirty="0">
                          <a:latin typeface="Arial"/>
                          <a:cs typeface="Arial"/>
                        </a:rPr>
                        <a:t>4</a:t>
                      </a:r>
                      <a:r>
                        <a:rPr sz="3600" b="1" spc="-10" dirty="0">
                          <a:latin typeface="Arial"/>
                          <a:cs typeface="Arial"/>
                        </a:rPr>
                        <a:t> </a:t>
                      </a:r>
                      <a:r>
                        <a:rPr sz="3600" spc="0" dirty="0">
                          <a:latin typeface="Arial"/>
                          <a:cs typeface="Arial"/>
                        </a:rPr>
                        <a:t>as sh</a:t>
                      </a:r>
                      <a:r>
                        <a:rPr sz="3600" spc="-5" dirty="0">
                          <a:latin typeface="Arial"/>
                          <a:cs typeface="Arial"/>
                        </a:rPr>
                        <a:t>o</a:t>
                      </a:r>
                      <a:r>
                        <a:rPr sz="3600" spc="-10" dirty="0">
                          <a:latin typeface="Arial"/>
                          <a:cs typeface="Arial"/>
                        </a:rPr>
                        <a:t>w</a:t>
                      </a:r>
                      <a:r>
                        <a:rPr sz="3600" spc="0" dirty="0">
                          <a:latin typeface="Arial"/>
                          <a:cs typeface="Arial"/>
                        </a:rPr>
                        <a:t>n in the T</a:t>
                      </a:r>
                      <a:r>
                        <a:rPr sz="3600" spc="-10" dirty="0">
                          <a:latin typeface="Arial"/>
                          <a:cs typeface="Arial"/>
                        </a:rPr>
                        <a:t>R</a:t>
                      </a:r>
                      <a:r>
                        <a:rPr sz="3600" spc="0" dirty="0">
                          <a:latin typeface="Arial"/>
                          <a:cs typeface="Arial"/>
                        </a:rPr>
                        <a:t>Fs</a:t>
                      </a:r>
                      <a:endParaRPr sz="3600">
                        <a:latin typeface="Arial"/>
                        <a:cs typeface="Arial"/>
                      </a:endParaRPr>
                    </a:p>
                  </a:txBody>
                  <a:tcPr marL="0" marR="0" marT="0" marB="0">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64769" marR="182245">
                        <a:lnSpc>
                          <a:spcPct val="100000"/>
                        </a:lnSpc>
                      </a:pPr>
                      <a:r>
                        <a:rPr sz="3600" spc="-10" dirty="0">
                          <a:latin typeface="Arial"/>
                          <a:cs typeface="Arial"/>
                        </a:rPr>
                        <a:t>D</a:t>
                      </a:r>
                      <a:r>
                        <a:rPr sz="3600" spc="0" dirty="0">
                          <a:latin typeface="Arial"/>
                          <a:cs typeface="Arial"/>
                        </a:rPr>
                        <a:t>emons</a:t>
                      </a:r>
                      <a:r>
                        <a:rPr sz="3600" spc="-10" dirty="0">
                          <a:latin typeface="Arial"/>
                          <a:cs typeface="Arial"/>
                        </a:rPr>
                        <a:t>t</a:t>
                      </a:r>
                      <a:r>
                        <a:rPr sz="3600" spc="0" dirty="0">
                          <a:latin typeface="Arial"/>
                          <a:cs typeface="Arial"/>
                        </a:rPr>
                        <a:t>rated </a:t>
                      </a:r>
                      <a:r>
                        <a:rPr sz="3600" b="1" spc="0" dirty="0">
                          <a:latin typeface="Arial"/>
                          <a:cs typeface="Arial"/>
                        </a:rPr>
                        <a:t>L</a:t>
                      </a:r>
                      <a:r>
                        <a:rPr sz="3600" b="1" spc="-5" dirty="0">
                          <a:latin typeface="Arial"/>
                          <a:cs typeface="Arial"/>
                        </a:rPr>
                        <a:t>e</a:t>
                      </a:r>
                      <a:r>
                        <a:rPr sz="3600" b="1" spc="0" dirty="0">
                          <a:latin typeface="Arial"/>
                          <a:cs typeface="Arial"/>
                        </a:rPr>
                        <a:t>v</a:t>
                      </a:r>
                      <a:r>
                        <a:rPr sz="3600" b="1" spc="-5" dirty="0">
                          <a:latin typeface="Arial"/>
                          <a:cs typeface="Arial"/>
                        </a:rPr>
                        <a:t>e</a:t>
                      </a:r>
                      <a:r>
                        <a:rPr sz="3600" b="1" spc="0" dirty="0">
                          <a:latin typeface="Arial"/>
                          <a:cs typeface="Arial"/>
                        </a:rPr>
                        <a:t>l</a:t>
                      </a:r>
                      <a:r>
                        <a:rPr sz="3600" b="1" spc="10" dirty="0">
                          <a:latin typeface="Arial"/>
                          <a:cs typeface="Arial"/>
                        </a:rPr>
                        <a:t> </a:t>
                      </a:r>
                      <a:r>
                        <a:rPr sz="3600" b="1" spc="0" dirty="0">
                          <a:latin typeface="Arial"/>
                          <a:cs typeface="Arial"/>
                        </a:rPr>
                        <a:t>3</a:t>
                      </a:r>
                      <a:r>
                        <a:rPr sz="3600" b="1" spc="-10" dirty="0">
                          <a:latin typeface="Arial"/>
                          <a:cs typeface="Arial"/>
                        </a:rPr>
                        <a:t> </a:t>
                      </a:r>
                      <a:r>
                        <a:rPr sz="3600" spc="0" dirty="0">
                          <a:latin typeface="Arial"/>
                          <a:cs typeface="Arial"/>
                        </a:rPr>
                        <a:t>as sh</a:t>
                      </a:r>
                      <a:r>
                        <a:rPr sz="3600" spc="-5" dirty="0">
                          <a:latin typeface="Arial"/>
                          <a:cs typeface="Arial"/>
                        </a:rPr>
                        <a:t>o</a:t>
                      </a:r>
                      <a:r>
                        <a:rPr sz="3600" spc="-10" dirty="0">
                          <a:latin typeface="Arial"/>
                          <a:cs typeface="Arial"/>
                        </a:rPr>
                        <a:t>w</a:t>
                      </a:r>
                      <a:r>
                        <a:rPr sz="3600" spc="0" dirty="0">
                          <a:latin typeface="Arial"/>
                          <a:cs typeface="Arial"/>
                        </a:rPr>
                        <a:t>n in the T</a:t>
                      </a:r>
                      <a:r>
                        <a:rPr sz="3600" spc="-10" dirty="0">
                          <a:latin typeface="Arial"/>
                          <a:cs typeface="Arial"/>
                        </a:rPr>
                        <a:t>R</a:t>
                      </a:r>
                      <a:r>
                        <a:rPr sz="3600" spc="0" dirty="0">
                          <a:latin typeface="Arial"/>
                          <a:cs typeface="Arial"/>
                        </a:rPr>
                        <a:t>Fs</a:t>
                      </a:r>
                      <a:endParaRPr sz="3600" dirty="0">
                        <a:latin typeface="Arial"/>
                        <a:cs typeface="Arial"/>
                      </a:endParaRPr>
                    </a:p>
                  </a:txBody>
                  <a:tcPr marL="0" marR="0" marT="0" marB="0">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64769" marR="183515">
                        <a:lnSpc>
                          <a:spcPct val="100000"/>
                        </a:lnSpc>
                      </a:pPr>
                      <a:r>
                        <a:rPr sz="3600" spc="-10" dirty="0">
                          <a:latin typeface="Arial"/>
                          <a:cs typeface="Arial"/>
                        </a:rPr>
                        <a:t>D</a:t>
                      </a:r>
                      <a:r>
                        <a:rPr sz="3600" spc="0" dirty="0">
                          <a:latin typeface="Arial"/>
                          <a:cs typeface="Arial"/>
                        </a:rPr>
                        <a:t>emons</a:t>
                      </a:r>
                      <a:r>
                        <a:rPr sz="3600" spc="-10" dirty="0">
                          <a:latin typeface="Arial"/>
                          <a:cs typeface="Arial"/>
                        </a:rPr>
                        <a:t>t</a:t>
                      </a:r>
                      <a:r>
                        <a:rPr sz="3600" spc="0" dirty="0">
                          <a:latin typeface="Arial"/>
                          <a:cs typeface="Arial"/>
                        </a:rPr>
                        <a:t>rated </a:t>
                      </a:r>
                      <a:r>
                        <a:rPr sz="3600" b="1" spc="0" dirty="0">
                          <a:latin typeface="Arial"/>
                          <a:cs typeface="Arial"/>
                        </a:rPr>
                        <a:t>L</a:t>
                      </a:r>
                      <a:r>
                        <a:rPr sz="3600" b="1" spc="-5" dirty="0">
                          <a:latin typeface="Arial"/>
                          <a:cs typeface="Arial"/>
                        </a:rPr>
                        <a:t>e</a:t>
                      </a:r>
                      <a:r>
                        <a:rPr sz="3600" b="1" spc="0" dirty="0">
                          <a:latin typeface="Arial"/>
                          <a:cs typeface="Arial"/>
                        </a:rPr>
                        <a:t>v</a:t>
                      </a:r>
                      <a:r>
                        <a:rPr sz="3600" b="1" spc="-5" dirty="0">
                          <a:latin typeface="Arial"/>
                          <a:cs typeface="Arial"/>
                        </a:rPr>
                        <a:t>e</a:t>
                      </a:r>
                      <a:r>
                        <a:rPr sz="3600" b="1" spc="0" dirty="0">
                          <a:latin typeface="Arial"/>
                          <a:cs typeface="Arial"/>
                        </a:rPr>
                        <a:t>l</a:t>
                      </a:r>
                      <a:r>
                        <a:rPr sz="3600" b="1" spc="10" dirty="0">
                          <a:latin typeface="Arial"/>
                          <a:cs typeface="Arial"/>
                        </a:rPr>
                        <a:t> </a:t>
                      </a:r>
                      <a:r>
                        <a:rPr sz="3600" b="1" spc="0" dirty="0">
                          <a:latin typeface="Arial"/>
                          <a:cs typeface="Arial"/>
                        </a:rPr>
                        <a:t>2</a:t>
                      </a:r>
                      <a:r>
                        <a:rPr sz="3600" b="1" spc="-10" dirty="0">
                          <a:latin typeface="Arial"/>
                          <a:cs typeface="Arial"/>
                        </a:rPr>
                        <a:t> </a:t>
                      </a:r>
                      <a:r>
                        <a:rPr sz="3600" spc="0" dirty="0">
                          <a:latin typeface="Arial"/>
                          <a:cs typeface="Arial"/>
                        </a:rPr>
                        <a:t>as sh</a:t>
                      </a:r>
                      <a:r>
                        <a:rPr sz="3600" spc="-5" dirty="0">
                          <a:latin typeface="Arial"/>
                          <a:cs typeface="Arial"/>
                        </a:rPr>
                        <a:t>o</a:t>
                      </a:r>
                      <a:r>
                        <a:rPr sz="3600" spc="-10" dirty="0">
                          <a:latin typeface="Arial"/>
                          <a:cs typeface="Arial"/>
                        </a:rPr>
                        <a:t>w</a:t>
                      </a:r>
                      <a:r>
                        <a:rPr sz="3600" spc="0" dirty="0">
                          <a:latin typeface="Arial"/>
                          <a:cs typeface="Arial"/>
                        </a:rPr>
                        <a:t>n in the T</a:t>
                      </a:r>
                      <a:r>
                        <a:rPr sz="3600" spc="-10" dirty="0">
                          <a:latin typeface="Arial"/>
                          <a:cs typeface="Arial"/>
                        </a:rPr>
                        <a:t>R</a:t>
                      </a:r>
                      <a:r>
                        <a:rPr sz="3600" spc="0" dirty="0">
                          <a:latin typeface="Arial"/>
                          <a:cs typeface="Arial"/>
                        </a:rPr>
                        <a:t>Fs</a:t>
                      </a:r>
                      <a:endParaRPr sz="3600">
                        <a:latin typeface="Arial"/>
                        <a:cs typeface="Arial"/>
                      </a:endParaRPr>
                    </a:p>
                  </a:txBody>
                  <a:tcPr marL="0" marR="0" marT="0" marB="0">
                    <a:lnL w="7365"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64769" marR="183515">
                        <a:lnSpc>
                          <a:spcPct val="100000"/>
                        </a:lnSpc>
                      </a:pPr>
                      <a:r>
                        <a:rPr sz="3200" spc="-10" dirty="0">
                          <a:latin typeface="Arial"/>
                          <a:cs typeface="Arial"/>
                        </a:rPr>
                        <a:t>D</a:t>
                      </a:r>
                      <a:r>
                        <a:rPr sz="3200" spc="0" dirty="0">
                          <a:latin typeface="Arial"/>
                          <a:cs typeface="Arial"/>
                        </a:rPr>
                        <a:t>emons</a:t>
                      </a:r>
                      <a:r>
                        <a:rPr sz="3200" spc="-10" dirty="0">
                          <a:latin typeface="Arial"/>
                          <a:cs typeface="Arial"/>
                        </a:rPr>
                        <a:t>t</a:t>
                      </a:r>
                      <a:r>
                        <a:rPr sz="3200" spc="0" dirty="0">
                          <a:latin typeface="Arial"/>
                          <a:cs typeface="Arial"/>
                        </a:rPr>
                        <a:t>rated </a:t>
                      </a:r>
                      <a:r>
                        <a:rPr sz="3200" b="1" spc="0" dirty="0">
                          <a:latin typeface="Arial"/>
                          <a:cs typeface="Arial"/>
                        </a:rPr>
                        <a:t>L</a:t>
                      </a:r>
                      <a:r>
                        <a:rPr sz="3200" b="1" spc="-5" dirty="0">
                          <a:latin typeface="Arial"/>
                          <a:cs typeface="Arial"/>
                        </a:rPr>
                        <a:t>e</a:t>
                      </a:r>
                      <a:r>
                        <a:rPr sz="3200" b="1" spc="0" dirty="0">
                          <a:latin typeface="Arial"/>
                          <a:cs typeface="Arial"/>
                        </a:rPr>
                        <a:t>v</a:t>
                      </a:r>
                      <a:r>
                        <a:rPr sz="3200" b="1" spc="-5" dirty="0">
                          <a:latin typeface="Arial"/>
                          <a:cs typeface="Arial"/>
                        </a:rPr>
                        <a:t>e</a:t>
                      </a:r>
                      <a:r>
                        <a:rPr sz="3200" b="1" spc="0" dirty="0">
                          <a:latin typeface="Arial"/>
                          <a:cs typeface="Arial"/>
                        </a:rPr>
                        <a:t>l</a:t>
                      </a:r>
                      <a:r>
                        <a:rPr sz="3200" b="1" spc="10" dirty="0">
                          <a:latin typeface="Arial"/>
                          <a:cs typeface="Arial"/>
                        </a:rPr>
                        <a:t> </a:t>
                      </a:r>
                      <a:r>
                        <a:rPr sz="3200" b="1" spc="0" dirty="0">
                          <a:latin typeface="Arial"/>
                          <a:cs typeface="Arial"/>
                        </a:rPr>
                        <a:t>1</a:t>
                      </a:r>
                      <a:r>
                        <a:rPr sz="3200" b="1" spc="-10" dirty="0">
                          <a:latin typeface="Arial"/>
                          <a:cs typeface="Arial"/>
                        </a:rPr>
                        <a:t> </a:t>
                      </a:r>
                      <a:r>
                        <a:rPr sz="3200" spc="0" dirty="0">
                          <a:latin typeface="Arial"/>
                          <a:cs typeface="Arial"/>
                        </a:rPr>
                        <a:t>as sh</a:t>
                      </a:r>
                      <a:r>
                        <a:rPr sz="3200" spc="-5" dirty="0">
                          <a:latin typeface="Arial"/>
                          <a:cs typeface="Arial"/>
                        </a:rPr>
                        <a:t>o</a:t>
                      </a:r>
                      <a:r>
                        <a:rPr sz="3200" spc="-10" dirty="0">
                          <a:latin typeface="Arial"/>
                          <a:cs typeface="Arial"/>
                        </a:rPr>
                        <a:t>w</a:t>
                      </a:r>
                      <a:r>
                        <a:rPr sz="3200" spc="0" dirty="0">
                          <a:latin typeface="Arial"/>
                          <a:cs typeface="Arial"/>
                        </a:rPr>
                        <a:t>n in the T</a:t>
                      </a:r>
                      <a:r>
                        <a:rPr sz="3200" spc="-10" dirty="0">
                          <a:latin typeface="Arial"/>
                          <a:cs typeface="Arial"/>
                        </a:rPr>
                        <a:t>R</a:t>
                      </a:r>
                      <a:r>
                        <a:rPr sz="3200" spc="0" dirty="0">
                          <a:latin typeface="Arial"/>
                          <a:cs typeface="Arial"/>
                        </a:rPr>
                        <a:t>Fs</a:t>
                      </a:r>
                      <a:endParaRPr sz="3200" dirty="0">
                        <a:latin typeface="Arial"/>
                        <a:cs typeface="Arial"/>
                      </a:endParaRPr>
                    </a:p>
                    <a:p>
                      <a:pPr>
                        <a:lnSpc>
                          <a:spcPct val="100000"/>
                        </a:lnSpc>
                        <a:spcBef>
                          <a:spcPts val="11"/>
                        </a:spcBef>
                      </a:pPr>
                      <a:endParaRPr sz="3600" dirty="0"/>
                    </a:p>
                    <a:p>
                      <a:pPr marR="1905" algn="ctr">
                        <a:lnSpc>
                          <a:spcPct val="100000"/>
                        </a:lnSpc>
                      </a:pPr>
                      <a:r>
                        <a:rPr sz="3200" b="1" spc="-5" dirty="0">
                          <a:latin typeface="Arial"/>
                          <a:cs typeface="Arial"/>
                        </a:rPr>
                        <a:t>or</a:t>
                      </a:r>
                      <a:endParaRPr sz="3200" dirty="0">
                        <a:latin typeface="Arial"/>
                        <a:cs typeface="Arial"/>
                      </a:endParaRPr>
                    </a:p>
                    <a:p>
                      <a:pPr>
                        <a:lnSpc>
                          <a:spcPct val="100000"/>
                        </a:lnSpc>
                        <a:spcBef>
                          <a:spcPts val="4"/>
                        </a:spcBef>
                      </a:pPr>
                      <a:endParaRPr sz="3600" dirty="0"/>
                    </a:p>
                    <a:p>
                      <a:pPr marL="64769" marR="168275">
                        <a:lnSpc>
                          <a:spcPct val="100000"/>
                        </a:lnSpc>
                      </a:pPr>
                      <a:r>
                        <a:rPr sz="3200" spc="-10" dirty="0">
                          <a:latin typeface="Arial"/>
                          <a:cs typeface="Arial"/>
                        </a:rPr>
                        <a:t>N</a:t>
                      </a:r>
                      <a:r>
                        <a:rPr sz="3200" spc="0" dirty="0">
                          <a:latin typeface="Arial"/>
                          <a:cs typeface="Arial"/>
                        </a:rPr>
                        <a:t>o acceptab</a:t>
                      </a:r>
                      <a:r>
                        <a:rPr sz="3200" spc="-10" dirty="0">
                          <a:latin typeface="Arial"/>
                          <a:cs typeface="Arial"/>
                        </a:rPr>
                        <a:t>l</a:t>
                      </a:r>
                      <a:r>
                        <a:rPr sz="3200" spc="0" dirty="0">
                          <a:latin typeface="Arial"/>
                          <a:cs typeface="Arial"/>
                        </a:rPr>
                        <a:t>e ev</a:t>
                      </a:r>
                      <a:r>
                        <a:rPr sz="3200" spc="-10" dirty="0">
                          <a:latin typeface="Arial"/>
                          <a:cs typeface="Arial"/>
                        </a:rPr>
                        <a:t>i</a:t>
                      </a:r>
                      <a:r>
                        <a:rPr sz="3200" spc="0" dirty="0">
                          <a:latin typeface="Arial"/>
                          <a:cs typeface="Arial"/>
                        </a:rPr>
                        <a:t>d</a:t>
                      </a:r>
                      <a:r>
                        <a:rPr sz="3200" spc="-5" dirty="0">
                          <a:latin typeface="Arial"/>
                          <a:cs typeface="Arial"/>
                        </a:rPr>
                        <a:t>e</a:t>
                      </a:r>
                      <a:r>
                        <a:rPr sz="3200" spc="0" dirty="0">
                          <a:latin typeface="Arial"/>
                          <a:cs typeface="Arial"/>
                        </a:rPr>
                        <a:t>nce </a:t>
                      </a:r>
                      <a:r>
                        <a:rPr sz="3200" spc="-10" dirty="0">
                          <a:latin typeface="Arial"/>
                          <a:cs typeface="Arial"/>
                        </a:rPr>
                        <a:t>w</a:t>
                      </a:r>
                      <a:r>
                        <a:rPr sz="3200" spc="0" dirty="0">
                          <a:latin typeface="Arial"/>
                          <a:cs typeface="Arial"/>
                        </a:rPr>
                        <a:t>as sh</a:t>
                      </a:r>
                      <a:r>
                        <a:rPr sz="3200" spc="-5" dirty="0">
                          <a:latin typeface="Arial"/>
                          <a:cs typeface="Arial"/>
                        </a:rPr>
                        <a:t>o</a:t>
                      </a:r>
                      <a:r>
                        <a:rPr sz="3200" spc="-10" dirty="0">
                          <a:latin typeface="Arial"/>
                          <a:cs typeface="Arial"/>
                        </a:rPr>
                        <a:t>w</a:t>
                      </a:r>
                      <a:r>
                        <a:rPr sz="3200" spc="0" dirty="0">
                          <a:latin typeface="Arial"/>
                          <a:cs typeface="Arial"/>
                        </a:rPr>
                        <a:t>n</a:t>
                      </a:r>
                      <a:endParaRPr sz="3200" dirty="0">
                        <a:latin typeface="Arial"/>
                        <a:cs typeface="Arial"/>
                      </a:endParaRPr>
                    </a:p>
                  </a:txBody>
                  <a:tcPr marL="0" marR="0" marT="0" marB="0">
                    <a:lnL w="7366" cap="flat" cmpd="sng" algn="ctr">
                      <a:solidFill>
                        <a:srgbClr val="000000"/>
                      </a:solidFill>
                      <a:prstDash val="solid"/>
                      <a:round/>
                      <a:headEnd type="none" w="med" len="med"/>
                      <a:tailEnd type="none" w="med" len="med"/>
                    </a:lnL>
                    <a:lnR w="7365">
                      <a:solidFill>
                        <a:srgbClr val="000000"/>
                      </a:solidFill>
                      <a:prstDash val="solid"/>
                    </a:lnR>
                    <a:lnT w="7366" cap="flat" cmpd="sng" algn="ctr">
                      <a:solidFill>
                        <a:srgbClr val="000000"/>
                      </a:solidFill>
                      <a:prstDash val="solid"/>
                      <a:round/>
                      <a:headEnd type="none" w="med" len="med"/>
                      <a:tailEnd type="none" w="med" len="med"/>
                    </a:lnT>
                    <a:lnB w="7365">
                      <a:solidFill>
                        <a:srgbClr val="000000"/>
                      </a:solidFill>
                      <a:prstDash val="soli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8128353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33229" y="441962"/>
            <a:ext cx="89535" cy="149225"/>
          </a:xfrm>
          <a:prstGeom prst="rect">
            <a:avLst/>
          </a:prstGeom>
        </p:spPr>
        <p:txBody>
          <a:bodyPr vert="horz" wrap="square" lIns="0" tIns="0" rIns="0" bIns="0" rtlCol="0">
            <a:noAutofit/>
          </a:bodyPr>
          <a:lstStyle/>
          <a:p>
            <a:pPr marL="12700"/>
            <a:r>
              <a:rPr sz="900" b="1" dirty="0">
                <a:latin typeface="Arial"/>
                <a:cs typeface="Arial"/>
              </a:rPr>
              <a:t>1</a:t>
            </a:r>
            <a:endParaRPr sz="900">
              <a:latin typeface="Arial"/>
              <a:cs typeface="Arial"/>
            </a:endParaRPr>
          </a:p>
        </p:txBody>
      </p:sp>
      <p:sp>
        <p:nvSpPr>
          <p:cNvPr id="3" name="object 3"/>
          <p:cNvSpPr/>
          <p:nvPr/>
        </p:nvSpPr>
        <p:spPr>
          <a:xfrm>
            <a:off x="7696203" y="10185048"/>
            <a:ext cx="796925" cy="427355"/>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p:nvPr/>
        </p:nvSpPr>
        <p:spPr>
          <a:xfrm>
            <a:off x="9899650" y="10173619"/>
            <a:ext cx="462914" cy="427353"/>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p:nvPr/>
        </p:nvSpPr>
        <p:spPr>
          <a:xfrm>
            <a:off x="8698229" y="10171714"/>
            <a:ext cx="960754" cy="427355"/>
          </a:xfrm>
          <a:prstGeom prst="rect">
            <a:avLst/>
          </a:prstGeom>
          <a:blipFill>
            <a:blip r:embed="rId4" cstate="print"/>
            <a:stretch>
              <a:fillRect/>
            </a:stretch>
          </a:blipFill>
        </p:spPr>
        <p:txBody>
          <a:bodyPr wrap="square" lIns="0" tIns="0" rIns="0" bIns="0" rtlCol="0">
            <a:noAutofit/>
          </a:bodyPr>
          <a:lstStyle/>
          <a:p>
            <a:endParaRPr/>
          </a:p>
        </p:txBody>
      </p:sp>
      <p:sp>
        <p:nvSpPr>
          <p:cNvPr id="6" name="object 6"/>
          <p:cNvSpPr/>
          <p:nvPr/>
        </p:nvSpPr>
        <p:spPr>
          <a:xfrm>
            <a:off x="10359390" y="10126627"/>
            <a:ext cx="450850" cy="414655"/>
          </a:xfrm>
          <a:prstGeom prst="rect">
            <a:avLst/>
          </a:prstGeom>
          <a:blipFill>
            <a:blip r:embed="rId5" cstate="print"/>
            <a:stretch>
              <a:fillRect/>
            </a:stretch>
          </a:blipFill>
        </p:spPr>
        <p:txBody>
          <a:bodyPr wrap="square" lIns="0" tIns="0" rIns="0" bIns="0" rtlCol="0">
            <a:noAutofit/>
          </a:bodyPr>
          <a:lstStyle/>
          <a:p>
            <a:endParaRPr/>
          </a:p>
        </p:txBody>
      </p:sp>
      <p:sp>
        <p:nvSpPr>
          <p:cNvPr id="7" name="object 7"/>
          <p:cNvSpPr txBox="1"/>
          <p:nvPr/>
        </p:nvSpPr>
        <p:spPr>
          <a:xfrm>
            <a:off x="2696718" y="1232927"/>
            <a:ext cx="10591798" cy="751840"/>
          </a:xfrm>
          <a:prstGeom prst="rect">
            <a:avLst/>
          </a:prstGeom>
        </p:spPr>
        <p:txBody>
          <a:bodyPr vert="horz" wrap="square" lIns="0" tIns="0" rIns="0" bIns="0" rtlCol="0">
            <a:noAutofit/>
          </a:bodyPr>
          <a:lstStyle/>
          <a:p>
            <a:pPr algn="ctr"/>
            <a:r>
              <a:rPr sz="2000" b="1" dirty="0">
                <a:latin typeface="Arial"/>
                <a:cs typeface="Arial"/>
              </a:rPr>
              <a:t>R</a:t>
            </a:r>
            <a:r>
              <a:rPr sz="2000" b="1" spc="-15" dirty="0">
                <a:latin typeface="Arial"/>
                <a:cs typeface="Arial"/>
              </a:rPr>
              <a:t>P</a:t>
            </a:r>
            <a:r>
              <a:rPr sz="2000" b="1" spc="5" dirty="0">
                <a:latin typeface="Arial"/>
                <a:cs typeface="Arial"/>
              </a:rPr>
              <a:t>M</a:t>
            </a:r>
            <a:r>
              <a:rPr sz="2000" b="1" dirty="0">
                <a:latin typeface="Arial"/>
                <a:cs typeface="Arial"/>
              </a:rPr>
              <a:t>S</a:t>
            </a:r>
            <a:r>
              <a:rPr sz="2000" b="1" spc="-10" dirty="0">
                <a:latin typeface="Arial"/>
                <a:cs typeface="Arial"/>
              </a:rPr>
              <a:t> </a:t>
            </a:r>
            <a:r>
              <a:rPr sz="2000" b="1" dirty="0">
                <a:latin typeface="Arial"/>
                <a:cs typeface="Arial"/>
              </a:rPr>
              <a:t>SY</a:t>
            </a:r>
            <a:r>
              <a:rPr sz="2000" b="1" spc="-10" dirty="0">
                <a:latin typeface="Arial"/>
                <a:cs typeface="Arial"/>
              </a:rPr>
              <a:t> </a:t>
            </a:r>
            <a:r>
              <a:rPr sz="2000" b="1" dirty="0">
                <a:latin typeface="Arial"/>
                <a:cs typeface="Arial"/>
              </a:rPr>
              <a:t>2021-2</a:t>
            </a:r>
            <a:r>
              <a:rPr sz="2000" b="1" spc="-15" dirty="0">
                <a:latin typeface="Arial"/>
                <a:cs typeface="Arial"/>
              </a:rPr>
              <a:t>0</a:t>
            </a:r>
            <a:r>
              <a:rPr sz="2000" b="1" dirty="0">
                <a:latin typeface="Arial"/>
                <a:cs typeface="Arial"/>
              </a:rPr>
              <a:t>22</a:t>
            </a:r>
            <a:endParaRPr sz="2000" dirty="0">
              <a:latin typeface="Arial"/>
              <a:cs typeface="Arial"/>
            </a:endParaRPr>
          </a:p>
          <a:p>
            <a:pPr>
              <a:lnSpc>
                <a:spcPts val="1300"/>
              </a:lnSpc>
              <a:spcBef>
                <a:spcPts val="28"/>
              </a:spcBef>
            </a:pPr>
            <a:endParaRPr dirty="0"/>
          </a:p>
          <a:p>
            <a:pPr algn="ctr"/>
            <a:r>
              <a:rPr b="1" spc="5" dirty="0">
                <a:latin typeface="Arial"/>
                <a:cs typeface="Arial"/>
              </a:rPr>
              <a:t>T</a:t>
            </a:r>
            <a:r>
              <a:rPr b="1" dirty="0">
                <a:latin typeface="Arial"/>
                <a:cs typeface="Arial"/>
              </a:rPr>
              <a:t>EA</a:t>
            </a:r>
            <a:r>
              <a:rPr b="1" spc="-5" dirty="0">
                <a:latin typeface="Arial"/>
                <a:cs typeface="Arial"/>
              </a:rPr>
              <a:t>C</a:t>
            </a:r>
            <a:r>
              <a:rPr b="1" dirty="0">
                <a:latin typeface="Arial"/>
                <a:cs typeface="Arial"/>
              </a:rPr>
              <a:t>HER REFLE</a:t>
            </a:r>
            <a:r>
              <a:rPr b="1" spc="-15" dirty="0">
                <a:latin typeface="Arial"/>
                <a:cs typeface="Arial"/>
              </a:rPr>
              <a:t>C</a:t>
            </a:r>
            <a:r>
              <a:rPr b="1" spc="5" dirty="0">
                <a:latin typeface="Arial"/>
                <a:cs typeface="Arial"/>
              </a:rPr>
              <a:t>T</a:t>
            </a:r>
            <a:r>
              <a:rPr b="1" spc="-10" dirty="0">
                <a:latin typeface="Arial"/>
                <a:cs typeface="Arial"/>
              </a:rPr>
              <a:t>I</a:t>
            </a:r>
            <a:r>
              <a:rPr b="1" dirty="0">
                <a:latin typeface="Arial"/>
                <a:cs typeface="Arial"/>
              </a:rPr>
              <a:t>ON FORM</a:t>
            </a:r>
            <a:r>
              <a:rPr b="1" spc="-10" dirty="0">
                <a:latin typeface="Arial"/>
                <a:cs typeface="Arial"/>
              </a:rPr>
              <a:t> </a:t>
            </a:r>
            <a:r>
              <a:rPr b="1" dirty="0">
                <a:latin typeface="Arial"/>
                <a:cs typeface="Arial"/>
              </a:rPr>
              <a:t>(</a:t>
            </a:r>
            <a:r>
              <a:rPr b="1" spc="5" dirty="0">
                <a:latin typeface="Arial"/>
                <a:cs typeface="Arial"/>
              </a:rPr>
              <a:t>T</a:t>
            </a:r>
            <a:r>
              <a:rPr b="1" dirty="0">
                <a:latin typeface="Arial"/>
                <a:cs typeface="Arial"/>
              </a:rPr>
              <a:t>R</a:t>
            </a:r>
            <a:r>
              <a:rPr b="1" spc="-5" dirty="0">
                <a:latin typeface="Arial"/>
                <a:cs typeface="Arial"/>
              </a:rPr>
              <a:t>F</a:t>
            </a:r>
            <a:r>
              <a:rPr b="1" dirty="0">
                <a:latin typeface="Arial"/>
                <a:cs typeface="Arial"/>
              </a:rPr>
              <a:t>)</a:t>
            </a:r>
            <a:endParaRPr dirty="0">
              <a:latin typeface="Arial"/>
              <a:cs typeface="Arial"/>
            </a:endParaRPr>
          </a:p>
          <a:p>
            <a:pPr marL="1270" algn="ctr">
              <a:lnSpc>
                <a:spcPts val="1380"/>
              </a:lnSpc>
            </a:pPr>
            <a:r>
              <a:rPr spc="-5" dirty="0">
                <a:latin typeface="Arial"/>
                <a:cs typeface="Arial"/>
              </a:rPr>
              <a:t>M</a:t>
            </a:r>
            <a:r>
              <a:rPr dirty="0">
                <a:latin typeface="Arial"/>
                <a:cs typeface="Arial"/>
              </a:rPr>
              <a:t>ASTER TEAC</a:t>
            </a:r>
            <a:r>
              <a:rPr spc="-5" dirty="0">
                <a:latin typeface="Arial"/>
                <a:cs typeface="Arial"/>
              </a:rPr>
              <a:t>H</a:t>
            </a:r>
            <a:r>
              <a:rPr dirty="0">
                <a:latin typeface="Arial"/>
                <a:cs typeface="Arial"/>
              </a:rPr>
              <a:t>ER </a:t>
            </a:r>
            <a:r>
              <a:rPr spc="5" dirty="0">
                <a:latin typeface="Arial"/>
                <a:cs typeface="Arial"/>
              </a:rPr>
              <a:t>I</a:t>
            </a:r>
            <a:r>
              <a:rPr spc="-20" dirty="0">
                <a:latin typeface="Arial"/>
                <a:cs typeface="Arial"/>
              </a:rPr>
              <a:t>-</a:t>
            </a:r>
            <a:r>
              <a:rPr dirty="0">
                <a:latin typeface="Arial"/>
                <a:cs typeface="Arial"/>
              </a:rPr>
              <a:t>IV</a:t>
            </a:r>
          </a:p>
        </p:txBody>
      </p:sp>
      <p:grpSp>
        <p:nvGrpSpPr>
          <p:cNvPr id="33" name="Group 32">
            <a:extLst>
              <a:ext uri="{FF2B5EF4-FFF2-40B4-BE49-F238E27FC236}">
                <a16:creationId xmlns:a16="http://schemas.microsoft.com/office/drawing/2014/main" id="{83BE62D4-0977-4DE7-AB3C-137BD640B169}"/>
              </a:ext>
            </a:extLst>
          </p:cNvPr>
          <p:cNvGrpSpPr/>
          <p:nvPr/>
        </p:nvGrpSpPr>
        <p:grpSpPr>
          <a:xfrm>
            <a:off x="1714501" y="2247391"/>
            <a:ext cx="13411199" cy="456438"/>
            <a:chOff x="4749800" y="2130297"/>
            <a:chExt cx="6640449" cy="456438"/>
          </a:xfrm>
        </p:grpSpPr>
        <p:sp>
          <p:nvSpPr>
            <p:cNvPr id="8" name="object 8"/>
            <p:cNvSpPr txBox="1"/>
            <p:nvPr/>
          </p:nvSpPr>
          <p:spPr>
            <a:xfrm>
              <a:off x="4749800" y="2130297"/>
              <a:ext cx="3387090" cy="163830"/>
            </a:xfrm>
            <a:prstGeom prst="rect">
              <a:avLst/>
            </a:prstGeom>
          </p:spPr>
          <p:txBody>
            <a:bodyPr vert="horz" wrap="square" lIns="0" tIns="0" rIns="0" bIns="0" rtlCol="0">
              <a:noAutofit/>
            </a:bodyPr>
            <a:lstStyle/>
            <a:p>
              <a:pPr marL="12700">
                <a:tabLst>
                  <a:tab pos="3373754" algn="l"/>
                </a:tabLst>
              </a:pPr>
              <a:r>
                <a:rPr sz="1400" spc="-10" dirty="0">
                  <a:latin typeface="Arial"/>
                  <a:cs typeface="Arial"/>
                </a:rPr>
                <a:t>T</a:t>
              </a:r>
              <a:r>
                <a:rPr sz="1400" spc="-15" dirty="0">
                  <a:latin typeface="Arial"/>
                  <a:cs typeface="Arial"/>
                </a:rPr>
                <a:t>EA</a:t>
              </a:r>
              <a:r>
                <a:rPr sz="1400" spc="-10" dirty="0">
                  <a:latin typeface="Arial"/>
                  <a:cs typeface="Arial"/>
                </a:rPr>
                <a:t>C</a:t>
              </a:r>
              <a:r>
                <a:rPr sz="1400" dirty="0">
                  <a:latin typeface="Arial"/>
                  <a:cs typeface="Arial"/>
                </a:rPr>
                <a:t>H</a:t>
              </a:r>
              <a:r>
                <a:rPr sz="1400" spc="-15" dirty="0">
                  <a:latin typeface="Arial"/>
                  <a:cs typeface="Arial"/>
                </a:rPr>
                <a:t>E</a:t>
              </a:r>
              <a:r>
                <a:rPr sz="1400" spc="-5" dirty="0">
                  <a:latin typeface="Arial"/>
                  <a:cs typeface="Arial"/>
                </a:rPr>
                <a:t>R:</a:t>
              </a:r>
              <a:r>
                <a:rPr sz="1400" spc="5" dirty="0">
                  <a:latin typeface="Arial"/>
                  <a:cs typeface="Arial"/>
                </a:rPr>
                <a:t> </a:t>
              </a:r>
              <a:r>
                <a:rPr sz="1400" u="sng" spc="-5" dirty="0">
                  <a:latin typeface="Arial"/>
                  <a:cs typeface="Arial"/>
                </a:rPr>
                <a:t> 	</a:t>
              </a:r>
              <a:endParaRPr sz="1400" dirty="0">
                <a:latin typeface="Arial"/>
                <a:cs typeface="Arial"/>
              </a:endParaRPr>
            </a:p>
          </p:txBody>
        </p:sp>
        <p:sp>
          <p:nvSpPr>
            <p:cNvPr id="9" name="object 9"/>
            <p:cNvSpPr txBox="1"/>
            <p:nvPr/>
          </p:nvSpPr>
          <p:spPr>
            <a:xfrm>
              <a:off x="8408292" y="2130297"/>
              <a:ext cx="2968625" cy="163830"/>
            </a:xfrm>
            <a:prstGeom prst="rect">
              <a:avLst/>
            </a:prstGeom>
          </p:spPr>
          <p:txBody>
            <a:bodyPr vert="horz" wrap="square" lIns="0" tIns="0" rIns="0" bIns="0" rtlCol="0">
              <a:noAutofit/>
            </a:bodyPr>
            <a:lstStyle/>
            <a:p>
              <a:pPr marL="12700">
                <a:tabLst>
                  <a:tab pos="2955290" algn="l"/>
                </a:tabLst>
              </a:pPr>
              <a:r>
                <a:rPr sz="1400" spc="-10" dirty="0">
                  <a:latin typeface="Arial"/>
                  <a:cs typeface="Arial"/>
                </a:rPr>
                <a:t>D</a:t>
              </a:r>
              <a:r>
                <a:rPr sz="1400" spc="-15" dirty="0">
                  <a:latin typeface="Arial"/>
                  <a:cs typeface="Arial"/>
                </a:rPr>
                <a:t>A</a:t>
              </a:r>
              <a:r>
                <a:rPr sz="1400" spc="-10" dirty="0">
                  <a:latin typeface="Arial"/>
                  <a:cs typeface="Arial"/>
                </a:rPr>
                <a:t>TE</a:t>
              </a:r>
              <a:r>
                <a:rPr sz="1400" spc="5" dirty="0">
                  <a:latin typeface="Arial"/>
                  <a:cs typeface="Arial"/>
                </a:rPr>
                <a:t> </a:t>
              </a:r>
              <a:r>
                <a:rPr sz="1400" spc="-15" dirty="0">
                  <a:latin typeface="Arial"/>
                  <a:cs typeface="Arial"/>
                </a:rPr>
                <a:t>S</a:t>
              </a:r>
              <a:r>
                <a:rPr sz="1400" dirty="0">
                  <a:latin typeface="Arial"/>
                  <a:cs typeface="Arial"/>
                </a:rPr>
                <a:t>U</a:t>
              </a:r>
              <a:r>
                <a:rPr sz="1400" spc="-15" dirty="0">
                  <a:latin typeface="Arial"/>
                  <a:cs typeface="Arial"/>
                </a:rPr>
                <a:t>B</a:t>
              </a:r>
              <a:r>
                <a:rPr sz="1400" spc="-10" dirty="0">
                  <a:latin typeface="Arial"/>
                  <a:cs typeface="Arial"/>
                </a:rPr>
                <a:t>MIT</a:t>
              </a:r>
              <a:r>
                <a:rPr sz="1400" spc="5" dirty="0">
                  <a:latin typeface="Arial"/>
                  <a:cs typeface="Arial"/>
                </a:rPr>
                <a:t>T</a:t>
              </a:r>
              <a:r>
                <a:rPr sz="1400" spc="-15" dirty="0">
                  <a:latin typeface="Arial"/>
                  <a:cs typeface="Arial"/>
                </a:rPr>
                <a:t>E</a:t>
              </a:r>
              <a:r>
                <a:rPr sz="1400" spc="-5" dirty="0">
                  <a:latin typeface="Arial"/>
                  <a:cs typeface="Arial"/>
                </a:rPr>
                <a:t>D:</a:t>
              </a:r>
              <a:r>
                <a:rPr sz="1400" spc="5" dirty="0">
                  <a:latin typeface="Arial"/>
                  <a:cs typeface="Arial"/>
                </a:rPr>
                <a:t> </a:t>
              </a:r>
              <a:r>
                <a:rPr sz="1400" u="sng" spc="-5" dirty="0">
                  <a:latin typeface="Arial"/>
                  <a:cs typeface="Arial"/>
                </a:rPr>
                <a:t> 	</a:t>
              </a:r>
              <a:endParaRPr sz="1400">
                <a:latin typeface="Arial"/>
                <a:cs typeface="Arial"/>
              </a:endParaRPr>
            </a:p>
          </p:txBody>
        </p:sp>
        <p:sp>
          <p:nvSpPr>
            <p:cNvPr id="10" name="object 10"/>
            <p:cNvSpPr txBox="1"/>
            <p:nvPr/>
          </p:nvSpPr>
          <p:spPr>
            <a:xfrm>
              <a:off x="4749803" y="2422905"/>
              <a:ext cx="3423285" cy="163830"/>
            </a:xfrm>
            <a:prstGeom prst="rect">
              <a:avLst/>
            </a:prstGeom>
          </p:spPr>
          <p:txBody>
            <a:bodyPr vert="horz" wrap="square" lIns="0" tIns="0" rIns="0" bIns="0" rtlCol="0">
              <a:noAutofit/>
            </a:bodyPr>
            <a:lstStyle/>
            <a:p>
              <a:pPr marL="12700">
                <a:tabLst>
                  <a:tab pos="3409950" algn="l"/>
                </a:tabLst>
              </a:pPr>
              <a:r>
                <a:rPr sz="1400" spc="-10" dirty="0">
                  <a:latin typeface="Arial"/>
                  <a:cs typeface="Arial"/>
                </a:rPr>
                <a:t>R</a:t>
              </a:r>
              <a:r>
                <a:rPr sz="1400" spc="-15" dirty="0">
                  <a:latin typeface="Arial"/>
                  <a:cs typeface="Arial"/>
                </a:rPr>
                <a:t>A</a:t>
              </a:r>
              <a:r>
                <a:rPr sz="1400" spc="-10" dirty="0">
                  <a:latin typeface="Arial"/>
                  <a:cs typeface="Arial"/>
                </a:rPr>
                <a:t>T</a:t>
              </a:r>
              <a:r>
                <a:rPr sz="1400" spc="-15" dirty="0">
                  <a:latin typeface="Arial"/>
                  <a:cs typeface="Arial"/>
                </a:rPr>
                <a:t>E</a:t>
              </a:r>
              <a:r>
                <a:rPr sz="1400" spc="5" dirty="0">
                  <a:latin typeface="Arial"/>
                  <a:cs typeface="Arial"/>
                </a:rPr>
                <a:t>R</a:t>
              </a:r>
              <a:r>
                <a:rPr sz="1400" spc="-5" dirty="0">
                  <a:latin typeface="Arial"/>
                  <a:cs typeface="Arial"/>
                </a:rPr>
                <a:t>: </a:t>
              </a:r>
              <a:r>
                <a:rPr sz="1400" u="sng" spc="-5" dirty="0">
                  <a:latin typeface="Arial"/>
                  <a:cs typeface="Arial"/>
                </a:rPr>
                <a:t> 	</a:t>
              </a:r>
              <a:endParaRPr sz="1400">
                <a:latin typeface="Arial"/>
                <a:cs typeface="Arial"/>
              </a:endParaRPr>
            </a:p>
          </p:txBody>
        </p:sp>
        <p:sp>
          <p:nvSpPr>
            <p:cNvPr id="11" name="object 11"/>
            <p:cNvSpPr txBox="1"/>
            <p:nvPr/>
          </p:nvSpPr>
          <p:spPr>
            <a:xfrm>
              <a:off x="8408289" y="2422905"/>
              <a:ext cx="2981960" cy="163830"/>
            </a:xfrm>
            <a:prstGeom prst="rect">
              <a:avLst/>
            </a:prstGeom>
          </p:spPr>
          <p:txBody>
            <a:bodyPr vert="horz" wrap="square" lIns="0" tIns="0" rIns="0" bIns="0" rtlCol="0">
              <a:noAutofit/>
            </a:bodyPr>
            <a:lstStyle/>
            <a:p>
              <a:pPr marL="12700">
                <a:tabLst>
                  <a:tab pos="2968625" algn="l"/>
                </a:tabLst>
              </a:pPr>
              <a:r>
                <a:rPr sz="1400" spc="-15" dirty="0">
                  <a:latin typeface="Arial"/>
                  <a:cs typeface="Arial"/>
                </a:rPr>
                <a:t>S</a:t>
              </a:r>
              <a:r>
                <a:rPr sz="1400" spc="-10" dirty="0">
                  <a:latin typeface="Arial"/>
                  <a:cs typeface="Arial"/>
                </a:rPr>
                <a:t>U</a:t>
              </a:r>
              <a:r>
                <a:rPr sz="1400" spc="-15" dirty="0">
                  <a:latin typeface="Arial"/>
                  <a:cs typeface="Arial"/>
                </a:rPr>
                <a:t>B</a:t>
              </a:r>
              <a:r>
                <a:rPr sz="1400" spc="5" dirty="0">
                  <a:latin typeface="Arial"/>
                  <a:cs typeface="Arial"/>
                </a:rPr>
                <a:t>J</a:t>
              </a:r>
              <a:r>
                <a:rPr sz="1400" spc="-15" dirty="0">
                  <a:latin typeface="Arial"/>
                  <a:cs typeface="Arial"/>
                </a:rPr>
                <a:t>E</a:t>
              </a:r>
              <a:r>
                <a:rPr sz="1400" spc="-10" dirty="0">
                  <a:latin typeface="Arial"/>
                  <a:cs typeface="Arial"/>
                </a:rPr>
                <a:t>CT &amp; GR</a:t>
              </a:r>
              <a:r>
                <a:rPr sz="1400" spc="-15" dirty="0">
                  <a:latin typeface="Arial"/>
                  <a:cs typeface="Arial"/>
                </a:rPr>
                <a:t>A</a:t>
              </a:r>
              <a:r>
                <a:rPr sz="1400" dirty="0">
                  <a:latin typeface="Arial"/>
                  <a:cs typeface="Arial"/>
                </a:rPr>
                <a:t>D</a:t>
              </a:r>
              <a:r>
                <a:rPr sz="1400" spc="-10" dirty="0">
                  <a:latin typeface="Arial"/>
                  <a:cs typeface="Arial"/>
                </a:rPr>
                <a:t>E</a:t>
              </a:r>
              <a:r>
                <a:rPr sz="1400" spc="-5" dirty="0">
                  <a:latin typeface="Arial"/>
                  <a:cs typeface="Arial"/>
                </a:rPr>
                <a:t> LE</a:t>
              </a:r>
              <a:r>
                <a:rPr sz="1400" spc="-15" dirty="0">
                  <a:latin typeface="Arial"/>
                  <a:cs typeface="Arial"/>
                </a:rPr>
                <a:t>V</a:t>
              </a:r>
              <a:r>
                <a:rPr sz="1400" spc="-5" dirty="0">
                  <a:latin typeface="Arial"/>
                  <a:cs typeface="Arial"/>
                </a:rPr>
                <a:t>EL: </a:t>
              </a:r>
              <a:r>
                <a:rPr sz="1400" u="sng" spc="-5" dirty="0">
                  <a:latin typeface="Arial"/>
                  <a:cs typeface="Arial"/>
                </a:rPr>
                <a:t> 	</a:t>
              </a:r>
              <a:endParaRPr sz="1400">
                <a:latin typeface="Arial"/>
                <a:cs typeface="Arial"/>
              </a:endParaRPr>
            </a:p>
          </p:txBody>
        </p:sp>
      </p:grpSp>
      <p:sp>
        <p:nvSpPr>
          <p:cNvPr id="15" name="object 15"/>
          <p:cNvSpPr txBox="1"/>
          <p:nvPr/>
        </p:nvSpPr>
        <p:spPr>
          <a:xfrm>
            <a:off x="1193800" y="2884012"/>
            <a:ext cx="14173199" cy="2191232"/>
          </a:xfrm>
          <a:prstGeom prst="rect">
            <a:avLst/>
          </a:prstGeom>
        </p:spPr>
        <p:txBody>
          <a:bodyPr vert="horz" wrap="square" lIns="0" tIns="0" rIns="0" bIns="0" rtlCol="0">
            <a:noAutofit/>
          </a:bodyPr>
          <a:lstStyle/>
          <a:p>
            <a:pPr marL="12700" marR="12700" algn="just">
              <a:lnSpc>
                <a:spcPct val="95500"/>
              </a:lnSpc>
            </a:pPr>
            <a:r>
              <a:rPr sz="1600" b="1" spc="-10" dirty="0">
                <a:latin typeface="Arial"/>
                <a:cs typeface="Arial"/>
              </a:rPr>
              <a:t>DIR</a:t>
            </a:r>
            <a:r>
              <a:rPr sz="1600" b="1" spc="-15" dirty="0">
                <a:latin typeface="Arial"/>
                <a:cs typeface="Arial"/>
              </a:rPr>
              <a:t>E</a:t>
            </a:r>
            <a:r>
              <a:rPr sz="1600" b="1" spc="-10" dirty="0">
                <a:latin typeface="Arial"/>
                <a:cs typeface="Arial"/>
              </a:rPr>
              <a:t>CTIO</a:t>
            </a:r>
            <a:r>
              <a:rPr sz="1600" b="1" dirty="0">
                <a:latin typeface="Arial"/>
                <a:cs typeface="Arial"/>
              </a:rPr>
              <a:t>N</a:t>
            </a:r>
            <a:r>
              <a:rPr sz="1600" b="1" spc="-15" dirty="0">
                <a:latin typeface="Arial"/>
                <a:cs typeface="Arial"/>
              </a:rPr>
              <a:t>S</a:t>
            </a:r>
            <a:r>
              <a:rPr sz="1600" b="1" spc="-5" dirty="0">
                <a:latin typeface="Arial"/>
                <a:cs typeface="Arial"/>
              </a:rPr>
              <a:t>:</a:t>
            </a:r>
            <a:r>
              <a:rPr sz="1600" b="1" spc="75" dirty="0">
                <a:latin typeface="Arial"/>
                <a:cs typeface="Arial"/>
              </a:rPr>
              <a:t> </a:t>
            </a:r>
            <a:r>
              <a:rPr sz="1600" spc="-10" dirty="0">
                <a:latin typeface="Arial"/>
                <a:cs typeface="Arial"/>
              </a:rPr>
              <a:t>Re</a:t>
            </a:r>
            <a:r>
              <a:rPr sz="1600" dirty="0">
                <a:latin typeface="Arial"/>
                <a:cs typeface="Arial"/>
              </a:rPr>
              <a:t>f</a:t>
            </a:r>
            <a:r>
              <a:rPr sz="1600" spc="-10" dirty="0">
                <a:latin typeface="Arial"/>
                <a:cs typeface="Arial"/>
              </a:rPr>
              <a:t>l</a:t>
            </a:r>
            <a:r>
              <a:rPr sz="1600" spc="-5" dirty="0">
                <a:latin typeface="Arial"/>
                <a:cs typeface="Arial"/>
              </a:rPr>
              <a:t>ect</a:t>
            </a:r>
            <a:r>
              <a:rPr sz="1600" spc="65" dirty="0">
                <a:latin typeface="Arial"/>
                <a:cs typeface="Arial"/>
              </a:rPr>
              <a:t> </a:t>
            </a:r>
            <a:r>
              <a:rPr sz="1600" spc="-5" dirty="0">
                <a:latin typeface="Arial"/>
                <a:cs typeface="Arial"/>
              </a:rPr>
              <a:t>o</a:t>
            </a:r>
            <a:r>
              <a:rPr sz="1600" spc="-10" dirty="0">
                <a:latin typeface="Arial"/>
                <a:cs typeface="Arial"/>
              </a:rPr>
              <a:t>n</a:t>
            </a:r>
            <a:r>
              <a:rPr sz="1600" spc="65" dirty="0">
                <a:latin typeface="Arial"/>
                <a:cs typeface="Arial"/>
              </a:rPr>
              <a:t> </a:t>
            </a:r>
            <a:r>
              <a:rPr sz="1600" dirty="0">
                <a:latin typeface="Arial"/>
                <a:cs typeface="Arial"/>
              </a:rPr>
              <a:t>y</a:t>
            </a:r>
            <a:r>
              <a:rPr sz="1600" spc="-10" dirty="0">
                <a:latin typeface="Arial"/>
                <a:cs typeface="Arial"/>
              </a:rPr>
              <a:t>o</a:t>
            </a:r>
            <a:r>
              <a:rPr sz="1600" spc="-15" dirty="0">
                <a:latin typeface="Arial"/>
                <a:cs typeface="Arial"/>
              </a:rPr>
              <a:t>u</a:t>
            </a:r>
            <a:r>
              <a:rPr sz="1600" spc="-5" dirty="0">
                <a:latin typeface="Arial"/>
                <a:cs typeface="Arial"/>
              </a:rPr>
              <a:t>r</a:t>
            </a:r>
            <a:r>
              <a:rPr sz="1600" spc="70" dirty="0">
                <a:latin typeface="Arial"/>
                <a:cs typeface="Arial"/>
              </a:rPr>
              <a:t> </a:t>
            </a:r>
            <a:r>
              <a:rPr sz="1600" spc="-5" dirty="0">
                <a:latin typeface="Arial"/>
                <a:cs typeface="Arial"/>
              </a:rPr>
              <a:t>at</a:t>
            </a:r>
            <a:r>
              <a:rPr sz="1600" spc="-10" dirty="0">
                <a:latin typeface="Arial"/>
                <a:cs typeface="Arial"/>
              </a:rPr>
              <a:t>t</a:t>
            </a:r>
            <a:r>
              <a:rPr sz="1600" spc="-5" dirty="0">
                <a:latin typeface="Arial"/>
                <a:cs typeface="Arial"/>
              </a:rPr>
              <a:t>a</a:t>
            </a:r>
            <a:r>
              <a:rPr sz="1600" spc="-10" dirty="0">
                <a:latin typeface="Arial"/>
                <a:cs typeface="Arial"/>
              </a:rPr>
              <a:t>i</a:t>
            </a:r>
            <a:r>
              <a:rPr sz="1600" spc="-5" dirty="0">
                <a:latin typeface="Arial"/>
                <a:cs typeface="Arial"/>
              </a:rPr>
              <a:t>n</a:t>
            </a:r>
            <a:r>
              <a:rPr sz="1600" spc="-10" dirty="0">
                <a:latin typeface="Arial"/>
                <a:cs typeface="Arial"/>
              </a:rPr>
              <a:t>m</a:t>
            </a:r>
            <a:r>
              <a:rPr sz="1600" spc="-15" dirty="0">
                <a:latin typeface="Arial"/>
                <a:cs typeface="Arial"/>
              </a:rPr>
              <a:t>e</a:t>
            </a:r>
            <a:r>
              <a:rPr sz="1600" spc="-5" dirty="0">
                <a:latin typeface="Arial"/>
                <a:cs typeface="Arial"/>
              </a:rPr>
              <a:t>nt</a:t>
            </a:r>
            <a:r>
              <a:rPr sz="1600" spc="65" dirty="0">
                <a:latin typeface="Arial"/>
                <a:cs typeface="Arial"/>
              </a:rPr>
              <a:t> </a:t>
            </a:r>
            <a:r>
              <a:rPr sz="1600" spc="-5" dirty="0">
                <a:latin typeface="Arial"/>
                <a:cs typeface="Arial"/>
              </a:rPr>
              <a:t>of</a:t>
            </a:r>
            <a:r>
              <a:rPr sz="1600" spc="65" dirty="0">
                <a:latin typeface="Arial"/>
                <a:cs typeface="Arial"/>
              </a:rPr>
              <a:t> </a:t>
            </a:r>
            <a:r>
              <a:rPr sz="1600" spc="-5" dirty="0">
                <a:latin typeface="Arial"/>
                <a:cs typeface="Arial"/>
              </a:rPr>
              <a:t>th</a:t>
            </a:r>
            <a:r>
              <a:rPr sz="1600" spc="-10" dirty="0">
                <a:latin typeface="Arial"/>
                <a:cs typeface="Arial"/>
              </a:rPr>
              <a:t>e</a:t>
            </a:r>
            <a:r>
              <a:rPr sz="1600" spc="65" dirty="0">
                <a:latin typeface="Arial"/>
                <a:cs typeface="Arial"/>
              </a:rPr>
              <a:t> </a:t>
            </a:r>
            <a:r>
              <a:rPr sz="1600" dirty="0">
                <a:latin typeface="Arial"/>
                <a:cs typeface="Arial"/>
              </a:rPr>
              <a:t>R</a:t>
            </a:r>
            <a:r>
              <a:rPr sz="1600" spc="-15" dirty="0">
                <a:latin typeface="Arial"/>
                <a:cs typeface="Arial"/>
              </a:rPr>
              <a:t>P</a:t>
            </a:r>
            <a:r>
              <a:rPr sz="1600" spc="-5" dirty="0">
                <a:latin typeface="Arial"/>
                <a:cs typeface="Arial"/>
              </a:rPr>
              <a:t>M</a:t>
            </a:r>
            <a:r>
              <a:rPr sz="1600" spc="-10" dirty="0">
                <a:latin typeface="Arial"/>
                <a:cs typeface="Arial"/>
              </a:rPr>
              <a:t>S</a:t>
            </a:r>
            <a:r>
              <a:rPr sz="1600" spc="60" dirty="0">
                <a:latin typeface="Arial"/>
                <a:cs typeface="Arial"/>
              </a:rPr>
              <a:t> </a:t>
            </a:r>
            <a:r>
              <a:rPr sz="1600" spc="-10" dirty="0">
                <a:latin typeface="Arial"/>
                <a:cs typeface="Arial"/>
              </a:rPr>
              <a:t>o</a:t>
            </a:r>
            <a:r>
              <a:rPr sz="1600" spc="-15" dirty="0">
                <a:latin typeface="Arial"/>
                <a:cs typeface="Arial"/>
              </a:rPr>
              <a:t>b</a:t>
            </a:r>
            <a:r>
              <a:rPr sz="1600" dirty="0">
                <a:latin typeface="Arial"/>
                <a:cs typeface="Arial"/>
              </a:rPr>
              <a:t>j</a:t>
            </a:r>
            <a:r>
              <a:rPr sz="1600" spc="-5" dirty="0">
                <a:latin typeface="Arial"/>
                <a:cs typeface="Arial"/>
              </a:rPr>
              <a:t>ect</a:t>
            </a:r>
            <a:r>
              <a:rPr sz="1600" spc="-15" dirty="0">
                <a:latin typeface="Arial"/>
                <a:cs typeface="Arial"/>
              </a:rPr>
              <a:t>i</a:t>
            </a:r>
            <a:r>
              <a:rPr sz="1600" dirty="0">
                <a:latin typeface="Arial"/>
                <a:cs typeface="Arial"/>
              </a:rPr>
              <a:t>v</a:t>
            </a:r>
            <a:r>
              <a:rPr sz="1600" spc="-10" dirty="0">
                <a:latin typeface="Arial"/>
                <a:cs typeface="Arial"/>
              </a:rPr>
              <a:t>e</a:t>
            </a:r>
            <a:r>
              <a:rPr sz="1600" spc="75" dirty="0">
                <a:latin typeface="Arial"/>
                <a:cs typeface="Arial"/>
              </a:rPr>
              <a:t> </a:t>
            </a:r>
            <a:r>
              <a:rPr sz="1600" spc="-10" dirty="0">
                <a:latin typeface="Arial"/>
                <a:cs typeface="Arial"/>
              </a:rPr>
              <a:t>by</a:t>
            </a:r>
            <a:r>
              <a:rPr sz="1600" spc="70" dirty="0">
                <a:latin typeface="Arial"/>
                <a:cs typeface="Arial"/>
              </a:rPr>
              <a:t> </a:t>
            </a:r>
            <a:r>
              <a:rPr sz="1600" spc="-10" dirty="0">
                <a:latin typeface="Arial"/>
                <a:cs typeface="Arial"/>
              </a:rPr>
              <a:t>a</a:t>
            </a:r>
            <a:r>
              <a:rPr sz="1600" spc="-15" dirty="0">
                <a:latin typeface="Arial"/>
                <a:cs typeface="Arial"/>
              </a:rPr>
              <a:t>n</a:t>
            </a:r>
            <a:r>
              <a:rPr sz="1600" dirty="0">
                <a:latin typeface="Arial"/>
                <a:cs typeface="Arial"/>
              </a:rPr>
              <a:t>s</a:t>
            </a:r>
            <a:r>
              <a:rPr sz="1600" spc="-10" dirty="0">
                <a:latin typeface="Arial"/>
                <a:cs typeface="Arial"/>
              </a:rPr>
              <a:t>we</a:t>
            </a:r>
            <a:r>
              <a:rPr sz="1600" spc="10" dirty="0">
                <a:latin typeface="Arial"/>
                <a:cs typeface="Arial"/>
              </a:rPr>
              <a:t>r</a:t>
            </a:r>
            <a:r>
              <a:rPr sz="1600" spc="-10" dirty="0">
                <a:latin typeface="Arial"/>
                <a:cs typeface="Arial"/>
              </a:rPr>
              <a:t>ing</a:t>
            </a:r>
            <a:r>
              <a:rPr sz="1600" spc="60" dirty="0">
                <a:latin typeface="Arial"/>
                <a:cs typeface="Arial"/>
              </a:rPr>
              <a:t> </a:t>
            </a:r>
            <a:r>
              <a:rPr sz="1600" spc="5" dirty="0">
                <a:latin typeface="Arial"/>
                <a:cs typeface="Arial"/>
              </a:rPr>
              <a:t>t</a:t>
            </a:r>
            <a:r>
              <a:rPr sz="1600" spc="-10" dirty="0">
                <a:latin typeface="Arial"/>
                <a:cs typeface="Arial"/>
              </a:rPr>
              <a:t>he</a:t>
            </a:r>
            <a:r>
              <a:rPr sz="1600" spc="60" dirty="0">
                <a:latin typeface="Arial"/>
                <a:cs typeface="Arial"/>
              </a:rPr>
              <a:t> </a:t>
            </a:r>
            <a:r>
              <a:rPr sz="1600" spc="-10" dirty="0">
                <a:latin typeface="Arial"/>
                <a:cs typeface="Arial"/>
              </a:rPr>
              <a:t>q</a:t>
            </a:r>
            <a:r>
              <a:rPr sz="1600" spc="-5" dirty="0">
                <a:latin typeface="Arial"/>
                <a:cs typeface="Arial"/>
              </a:rPr>
              <a:t>uest</a:t>
            </a:r>
            <a:r>
              <a:rPr sz="1600" spc="-15" dirty="0">
                <a:latin typeface="Arial"/>
                <a:cs typeface="Arial"/>
              </a:rPr>
              <a:t>i</a:t>
            </a:r>
            <a:r>
              <a:rPr sz="1600" spc="-5" dirty="0">
                <a:latin typeface="Arial"/>
                <a:cs typeface="Arial"/>
              </a:rPr>
              <a:t>ons/prompts</a:t>
            </a:r>
            <a:r>
              <a:rPr sz="1600" spc="70" dirty="0">
                <a:latin typeface="Arial"/>
                <a:cs typeface="Arial"/>
              </a:rPr>
              <a:t> </a:t>
            </a:r>
            <a:r>
              <a:rPr sz="1600" spc="-5" dirty="0">
                <a:latin typeface="Arial"/>
                <a:cs typeface="Arial"/>
              </a:rPr>
              <a:t>pro</a:t>
            </a:r>
            <a:r>
              <a:rPr sz="1600" dirty="0">
                <a:latin typeface="Arial"/>
                <a:cs typeface="Arial"/>
              </a:rPr>
              <a:t>vi</a:t>
            </a:r>
            <a:r>
              <a:rPr sz="1600" spc="-10" dirty="0">
                <a:latin typeface="Arial"/>
                <a:cs typeface="Arial"/>
              </a:rPr>
              <a:t>d</a:t>
            </a:r>
            <a:r>
              <a:rPr sz="1600" spc="-15" dirty="0">
                <a:latin typeface="Arial"/>
                <a:cs typeface="Arial"/>
              </a:rPr>
              <a:t>e</a:t>
            </a:r>
            <a:r>
              <a:rPr sz="1600" spc="-5" dirty="0">
                <a:latin typeface="Arial"/>
                <a:cs typeface="Arial"/>
              </a:rPr>
              <a:t>d.</a:t>
            </a:r>
            <a:r>
              <a:rPr sz="1600" spc="65" dirty="0">
                <a:latin typeface="Arial"/>
                <a:cs typeface="Arial"/>
              </a:rPr>
              <a:t> </a:t>
            </a:r>
            <a:r>
              <a:rPr sz="1600" spc="-10" dirty="0">
                <a:latin typeface="Arial"/>
                <a:cs typeface="Arial"/>
              </a:rPr>
              <a:t>U</a:t>
            </a:r>
            <a:r>
              <a:rPr sz="1600" dirty="0">
                <a:latin typeface="Arial"/>
                <a:cs typeface="Arial"/>
              </a:rPr>
              <a:t>s</a:t>
            </a:r>
            <a:r>
              <a:rPr sz="1600" spc="-10" dirty="0">
                <a:latin typeface="Arial"/>
                <a:cs typeface="Arial"/>
              </a:rPr>
              <a:t>e</a:t>
            </a:r>
            <a:r>
              <a:rPr sz="1600" spc="-5" dirty="0">
                <a:latin typeface="Arial"/>
                <a:cs typeface="Arial"/>
              </a:rPr>
              <a:t> a</a:t>
            </a:r>
            <a:r>
              <a:rPr sz="1600" spc="-15" dirty="0">
                <a:latin typeface="Arial"/>
                <a:cs typeface="Arial"/>
              </a:rPr>
              <a:t>n</a:t>
            </a:r>
            <a:r>
              <a:rPr sz="1600" spc="-5" dirty="0">
                <a:latin typeface="Arial"/>
                <a:cs typeface="Arial"/>
              </a:rPr>
              <a:t>y</a:t>
            </a:r>
            <a:r>
              <a:rPr sz="1600" spc="35" dirty="0">
                <a:latin typeface="Arial"/>
                <a:cs typeface="Arial"/>
              </a:rPr>
              <a:t> </a:t>
            </a:r>
            <a:r>
              <a:rPr sz="1600" dirty="0">
                <a:latin typeface="Arial"/>
                <a:cs typeface="Arial"/>
              </a:rPr>
              <a:t>l</a:t>
            </a:r>
            <a:r>
              <a:rPr sz="1600" spc="-5" dirty="0">
                <a:latin typeface="Arial"/>
                <a:cs typeface="Arial"/>
              </a:rPr>
              <a:t>ocal</a:t>
            </a:r>
            <a:r>
              <a:rPr sz="1600" spc="35" dirty="0">
                <a:latin typeface="Arial"/>
                <a:cs typeface="Arial"/>
              </a:rPr>
              <a:t> </a:t>
            </a:r>
            <a:r>
              <a:rPr sz="1600" spc="-5" dirty="0">
                <a:latin typeface="Arial"/>
                <a:cs typeface="Arial"/>
              </a:rPr>
              <a:t>or</a:t>
            </a:r>
            <a:r>
              <a:rPr sz="1600" spc="45" dirty="0">
                <a:latin typeface="Arial"/>
                <a:cs typeface="Arial"/>
              </a:rPr>
              <a:t> </a:t>
            </a:r>
            <a:r>
              <a:rPr sz="1600" spc="-5" dirty="0">
                <a:latin typeface="Arial"/>
                <a:cs typeface="Arial"/>
              </a:rPr>
              <a:t>of</a:t>
            </a:r>
            <a:r>
              <a:rPr sz="1600" spc="-10" dirty="0">
                <a:latin typeface="Arial"/>
                <a:cs typeface="Arial"/>
              </a:rPr>
              <a:t>fi</a:t>
            </a:r>
            <a:r>
              <a:rPr sz="1600" spc="5" dirty="0">
                <a:latin typeface="Arial"/>
                <a:cs typeface="Arial"/>
              </a:rPr>
              <a:t>c</a:t>
            </a:r>
            <a:r>
              <a:rPr sz="1600" spc="-10" dirty="0">
                <a:latin typeface="Arial"/>
                <a:cs typeface="Arial"/>
              </a:rPr>
              <a:t>i</a:t>
            </a:r>
            <a:r>
              <a:rPr sz="1600" spc="-5" dirty="0">
                <a:latin typeface="Arial"/>
                <a:cs typeface="Arial"/>
              </a:rPr>
              <a:t>al</a:t>
            </a:r>
            <a:r>
              <a:rPr sz="1600" spc="35" dirty="0">
                <a:latin typeface="Arial"/>
                <a:cs typeface="Arial"/>
              </a:rPr>
              <a:t> </a:t>
            </a:r>
            <a:r>
              <a:rPr sz="1600" dirty="0">
                <a:latin typeface="Arial"/>
                <a:cs typeface="Arial"/>
              </a:rPr>
              <a:t>l</a:t>
            </a:r>
            <a:r>
              <a:rPr sz="1600" spc="-10" dirty="0">
                <a:latin typeface="Arial"/>
                <a:cs typeface="Arial"/>
              </a:rPr>
              <a:t>a</a:t>
            </a:r>
            <a:r>
              <a:rPr sz="1600" spc="-15" dirty="0">
                <a:latin typeface="Arial"/>
                <a:cs typeface="Arial"/>
              </a:rPr>
              <a:t>n</a:t>
            </a:r>
            <a:r>
              <a:rPr sz="1600" spc="-5" dirty="0">
                <a:latin typeface="Arial"/>
                <a:cs typeface="Arial"/>
              </a:rPr>
              <a:t>g</a:t>
            </a:r>
            <a:r>
              <a:rPr sz="1600" spc="-10" dirty="0">
                <a:latin typeface="Arial"/>
                <a:cs typeface="Arial"/>
              </a:rPr>
              <a:t>u</a:t>
            </a:r>
            <a:r>
              <a:rPr sz="1600" spc="-15" dirty="0">
                <a:latin typeface="Arial"/>
                <a:cs typeface="Arial"/>
              </a:rPr>
              <a:t>a</a:t>
            </a:r>
            <a:r>
              <a:rPr sz="1600" spc="-5" dirty="0">
                <a:latin typeface="Arial"/>
                <a:cs typeface="Arial"/>
              </a:rPr>
              <a:t>g</a:t>
            </a:r>
            <a:r>
              <a:rPr sz="1600" spc="-10" dirty="0">
                <a:latin typeface="Arial"/>
                <a:cs typeface="Arial"/>
              </a:rPr>
              <a:t>e</a:t>
            </a:r>
            <a:r>
              <a:rPr sz="1600" spc="30" dirty="0">
                <a:latin typeface="Arial"/>
                <a:cs typeface="Arial"/>
              </a:rPr>
              <a:t> </a:t>
            </a:r>
            <a:r>
              <a:rPr sz="1600" spc="-5" dirty="0">
                <a:latin typeface="Arial"/>
                <a:cs typeface="Arial"/>
              </a:rPr>
              <a:t>that</a:t>
            </a:r>
            <a:r>
              <a:rPr sz="1600" spc="30" dirty="0">
                <a:latin typeface="Arial"/>
                <a:cs typeface="Arial"/>
              </a:rPr>
              <a:t> </a:t>
            </a:r>
            <a:r>
              <a:rPr sz="1600" dirty="0">
                <a:latin typeface="Arial"/>
                <a:cs typeface="Arial"/>
              </a:rPr>
              <a:t>y</a:t>
            </a:r>
            <a:r>
              <a:rPr sz="1600" spc="-5" dirty="0">
                <a:latin typeface="Arial"/>
                <a:cs typeface="Arial"/>
              </a:rPr>
              <a:t>o</a:t>
            </a:r>
            <a:r>
              <a:rPr sz="1600" spc="-10" dirty="0">
                <a:latin typeface="Arial"/>
                <a:cs typeface="Arial"/>
              </a:rPr>
              <a:t>u</a:t>
            </a:r>
            <a:r>
              <a:rPr sz="1600" spc="30" dirty="0">
                <a:latin typeface="Arial"/>
                <a:cs typeface="Arial"/>
              </a:rPr>
              <a:t> </a:t>
            </a:r>
            <a:r>
              <a:rPr sz="1600" spc="-5" dirty="0">
                <a:latin typeface="Arial"/>
                <a:cs typeface="Arial"/>
              </a:rPr>
              <a:t>are</a:t>
            </a:r>
            <a:r>
              <a:rPr sz="1600" spc="40" dirty="0">
                <a:latin typeface="Arial"/>
                <a:cs typeface="Arial"/>
              </a:rPr>
              <a:t> </a:t>
            </a:r>
            <a:r>
              <a:rPr sz="1600" dirty="0">
                <a:latin typeface="Arial"/>
                <a:cs typeface="Arial"/>
              </a:rPr>
              <a:t>c</a:t>
            </a:r>
            <a:r>
              <a:rPr sz="1600" spc="-10" dirty="0">
                <a:latin typeface="Arial"/>
                <a:cs typeface="Arial"/>
              </a:rPr>
              <a:t>o</a:t>
            </a:r>
            <a:r>
              <a:rPr sz="1600" spc="-15" dirty="0">
                <a:latin typeface="Arial"/>
                <a:cs typeface="Arial"/>
              </a:rPr>
              <a:t>m</a:t>
            </a:r>
            <a:r>
              <a:rPr sz="1600" spc="5" dirty="0">
                <a:latin typeface="Arial"/>
                <a:cs typeface="Arial"/>
              </a:rPr>
              <a:t>f</a:t>
            </a:r>
            <a:r>
              <a:rPr sz="1600" spc="-5" dirty="0">
                <a:latin typeface="Arial"/>
                <a:cs typeface="Arial"/>
              </a:rPr>
              <a:t>ortab</a:t>
            </a:r>
            <a:r>
              <a:rPr sz="1600" spc="-10" dirty="0">
                <a:latin typeface="Arial"/>
                <a:cs typeface="Arial"/>
              </a:rPr>
              <a:t>le</a:t>
            </a:r>
            <a:r>
              <a:rPr sz="1600" spc="50" dirty="0">
                <a:latin typeface="Arial"/>
                <a:cs typeface="Arial"/>
              </a:rPr>
              <a:t> </a:t>
            </a:r>
            <a:r>
              <a:rPr sz="1600" spc="-10" dirty="0">
                <a:latin typeface="Arial"/>
                <a:cs typeface="Arial"/>
              </a:rPr>
              <a:t>wi</a:t>
            </a:r>
            <a:r>
              <a:rPr sz="1600" spc="-5" dirty="0">
                <a:latin typeface="Arial"/>
                <a:cs typeface="Arial"/>
              </a:rPr>
              <a:t>th.</a:t>
            </a:r>
            <a:r>
              <a:rPr sz="1600" spc="35" dirty="0">
                <a:latin typeface="Arial"/>
                <a:cs typeface="Arial"/>
              </a:rPr>
              <a:t> </a:t>
            </a:r>
            <a:r>
              <a:rPr sz="1600" spc="-10" dirty="0">
                <a:latin typeface="Arial"/>
                <a:cs typeface="Arial"/>
              </a:rPr>
              <a:t>U</a:t>
            </a:r>
            <a:r>
              <a:rPr sz="1600" dirty="0">
                <a:latin typeface="Arial"/>
                <a:cs typeface="Arial"/>
              </a:rPr>
              <a:t>s</a:t>
            </a:r>
            <a:r>
              <a:rPr sz="1600" spc="-10" dirty="0">
                <a:latin typeface="Arial"/>
                <a:cs typeface="Arial"/>
              </a:rPr>
              <a:t>e</a:t>
            </a:r>
            <a:r>
              <a:rPr sz="1600" spc="40" dirty="0">
                <a:latin typeface="Arial"/>
                <a:cs typeface="Arial"/>
              </a:rPr>
              <a:t> </a:t>
            </a:r>
            <a:r>
              <a:rPr sz="1600" spc="-5" dirty="0">
                <a:latin typeface="Arial"/>
                <a:cs typeface="Arial"/>
              </a:rPr>
              <a:t>extra</a:t>
            </a:r>
            <a:r>
              <a:rPr sz="1600" spc="30" dirty="0">
                <a:latin typeface="Arial"/>
                <a:cs typeface="Arial"/>
              </a:rPr>
              <a:t> </a:t>
            </a:r>
            <a:r>
              <a:rPr sz="1600" dirty="0">
                <a:latin typeface="Arial"/>
                <a:cs typeface="Arial"/>
              </a:rPr>
              <a:t>s</a:t>
            </a:r>
            <a:r>
              <a:rPr sz="1600" spc="-10" dirty="0">
                <a:latin typeface="Arial"/>
                <a:cs typeface="Arial"/>
              </a:rPr>
              <a:t>h</a:t>
            </a:r>
            <a:r>
              <a:rPr sz="1600" spc="-5" dirty="0">
                <a:latin typeface="Arial"/>
                <a:cs typeface="Arial"/>
              </a:rPr>
              <a:t>eets</a:t>
            </a:r>
            <a:r>
              <a:rPr sz="1600" spc="45" dirty="0">
                <a:latin typeface="Arial"/>
                <a:cs typeface="Arial"/>
              </a:rPr>
              <a:t> </a:t>
            </a:r>
            <a:r>
              <a:rPr sz="1600" spc="-10" dirty="0">
                <a:latin typeface="Arial"/>
                <a:cs typeface="Arial"/>
              </a:rPr>
              <a:t>i</a:t>
            </a:r>
            <a:r>
              <a:rPr sz="1600" spc="-5" dirty="0">
                <a:latin typeface="Arial"/>
                <a:cs typeface="Arial"/>
              </a:rPr>
              <a:t>f</a:t>
            </a:r>
            <a:r>
              <a:rPr sz="1600" spc="40" dirty="0">
                <a:latin typeface="Arial"/>
                <a:cs typeface="Arial"/>
              </a:rPr>
              <a:t> </a:t>
            </a:r>
            <a:r>
              <a:rPr sz="1600" spc="-10" dirty="0">
                <a:latin typeface="Arial"/>
                <a:cs typeface="Arial"/>
              </a:rPr>
              <a:t>n</a:t>
            </a:r>
            <a:r>
              <a:rPr sz="1600" spc="-5" dirty="0">
                <a:latin typeface="Arial"/>
                <a:cs typeface="Arial"/>
              </a:rPr>
              <a:t>e</a:t>
            </a:r>
            <a:r>
              <a:rPr sz="1600" spc="-10" dirty="0">
                <a:latin typeface="Arial"/>
                <a:cs typeface="Arial"/>
              </a:rPr>
              <a:t>e</a:t>
            </a:r>
            <a:r>
              <a:rPr sz="1600" spc="-15" dirty="0">
                <a:latin typeface="Arial"/>
                <a:cs typeface="Arial"/>
              </a:rPr>
              <a:t>d</a:t>
            </a:r>
            <a:r>
              <a:rPr sz="1600" spc="-10" dirty="0">
                <a:latin typeface="Arial"/>
                <a:cs typeface="Arial"/>
              </a:rPr>
              <a:t>e</a:t>
            </a:r>
            <a:r>
              <a:rPr sz="1600" spc="-5" dirty="0">
                <a:latin typeface="Arial"/>
                <a:cs typeface="Arial"/>
              </a:rPr>
              <a:t>d.</a:t>
            </a:r>
            <a:r>
              <a:rPr sz="1600" spc="40" dirty="0">
                <a:latin typeface="Arial"/>
                <a:cs typeface="Arial"/>
              </a:rPr>
              <a:t> </a:t>
            </a:r>
            <a:r>
              <a:rPr sz="1600" spc="-15" dirty="0">
                <a:latin typeface="Arial"/>
                <a:cs typeface="Arial"/>
              </a:rPr>
              <a:t>P</a:t>
            </a:r>
            <a:r>
              <a:rPr sz="1600" spc="-10" dirty="0">
                <a:latin typeface="Arial"/>
                <a:cs typeface="Arial"/>
              </a:rPr>
              <a:t>l</a:t>
            </a:r>
            <a:r>
              <a:rPr sz="1600" spc="-5" dirty="0">
                <a:latin typeface="Arial"/>
                <a:cs typeface="Arial"/>
              </a:rPr>
              <a:t>e</a:t>
            </a:r>
            <a:r>
              <a:rPr sz="1600" spc="-10" dirty="0">
                <a:latin typeface="Arial"/>
                <a:cs typeface="Arial"/>
              </a:rPr>
              <a:t>ase</a:t>
            </a:r>
            <a:r>
              <a:rPr sz="1600" spc="40" dirty="0">
                <a:latin typeface="Arial"/>
                <a:cs typeface="Arial"/>
              </a:rPr>
              <a:t> </a:t>
            </a:r>
            <a:r>
              <a:rPr sz="1600" spc="-10" dirty="0">
                <a:latin typeface="Arial"/>
                <a:cs typeface="Arial"/>
              </a:rPr>
              <a:t>l</a:t>
            </a:r>
            <a:r>
              <a:rPr sz="1600" dirty="0">
                <a:latin typeface="Arial"/>
                <a:cs typeface="Arial"/>
              </a:rPr>
              <a:t>i</a:t>
            </a:r>
            <a:r>
              <a:rPr sz="1600" spc="-10" dirty="0">
                <a:latin typeface="Arial"/>
                <a:cs typeface="Arial"/>
              </a:rPr>
              <a:t>m</a:t>
            </a:r>
            <a:r>
              <a:rPr sz="1600" spc="-15" dirty="0">
                <a:latin typeface="Arial"/>
                <a:cs typeface="Arial"/>
              </a:rPr>
              <a:t>i</a:t>
            </a:r>
            <a:r>
              <a:rPr sz="1600" spc="-5" dirty="0">
                <a:latin typeface="Arial"/>
                <a:cs typeface="Arial"/>
              </a:rPr>
              <a:t>t</a:t>
            </a:r>
            <a:r>
              <a:rPr sz="1600" spc="40" dirty="0">
                <a:latin typeface="Arial"/>
                <a:cs typeface="Arial"/>
              </a:rPr>
              <a:t> </a:t>
            </a:r>
            <a:r>
              <a:rPr sz="1600" dirty="0">
                <a:latin typeface="Arial"/>
                <a:cs typeface="Arial"/>
              </a:rPr>
              <a:t>y</a:t>
            </a:r>
            <a:r>
              <a:rPr sz="1600" spc="-10" dirty="0">
                <a:latin typeface="Arial"/>
                <a:cs typeface="Arial"/>
              </a:rPr>
              <a:t>o</a:t>
            </a:r>
            <a:r>
              <a:rPr sz="1600" spc="-15" dirty="0">
                <a:latin typeface="Arial"/>
                <a:cs typeface="Arial"/>
              </a:rPr>
              <a:t>u</a:t>
            </a:r>
            <a:r>
              <a:rPr sz="1600" spc="-5" dirty="0">
                <a:latin typeface="Arial"/>
                <a:cs typeface="Arial"/>
              </a:rPr>
              <a:t>r</a:t>
            </a:r>
            <a:r>
              <a:rPr sz="1600" spc="35" dirty="0">
                <a:latin typeface="Arial"/>
                <a:cs typeface="Arial"/>
              </a:rPr>
              <a:t> </a:t>
            </a:r>
            <a:r>
              <a:rPr sz="1600" spc="-5" dirty="0">
                <a:latin typeface="Arial"/>
                <a:cs typeface="Arial"/>
              </a:rPr>
              <a:t>re</a:t>
            </a:r>
            <a:r>
              <a:rPr sz="1600" spc="5" dirty="0">
                <a:latin typeface="Arial"/>
                <a:cs typeface="Arial"/>
              </a:rPr>
              <a:t>s</a:t>
            </a:r>
            <a:r>
              <a:rPr sz="1600" spc="-10" dirty="0">
                <a:latin typeface="Arial"/>
                <a:cs typeface="Arial"/>
              </a:rPr>
              <a:t>p</a:t>
            </a:r>
            <a:r>
              <a:rPr sz="1600" spc="-15" dirty="0">
                <a:latin typeface="Arial"/>
                <a:cs typeface="Arial"/>
              </a:rPr>
              <a:t>o</a:t>
            </a:r>
            <a:r>
              <a:rPr sz="1600" spc="-10" dirty="0">
                <a:latin typeface="Arial"/>
                <a:cs typeface="Arial"/>
              </a:rPr>
              <a:t>nse</a:t>
            </a:r>
            <a:r>
              <a:rPr sz="1600" spc="40" dirty="0">
                <a:latin typeface="Arial"/>
                <a:cs typeface="Arial"/>
              </a:rPr>
              <a:t> </a:t>
            </a:r>
            <a:r>
              <a:rPr sz="1600" spc="-5" dirty="0">
                <a:latin typeface="Arial"/>
                <a:cs typeface="Arial"/>
              </a:rPr>
              <a:t>to 5</a:t>
            </a:r>
            <a:r>
              <a:rPr sz="1600" spc="-15" dirty="0">
                <a:latin typeface="Arial"/>
                <a:cs typeface="Arial"/>
              </a:rPr>
              <a:t>0</a:t>
            </a:r>
            <a:r>
              <a:rPr sz="1600" spc="-10" dirty="0">
                <a:latin typeface="Arial"/>
                <a:cs typeface="Arial"/>
              </a:rPr>
              <a:t>0</a:t>
            </a:r>
            <a:r>
              <a:rPr sz="1600" spc="-5" dirty="0">
                <a:latin typeface="Arial"/>
                <a:cs typeface="Arial"/>
              </a:rPr>
              <a:t> word</a:t>
            </a:r>
            <a:r>
              <a:rPr sz="1600" dirty="0">
                <a:latin typeface="Arial"/>
                <a:cs typeface="Arial"/>
              </a:rPr>
              <a:t>s</a:t>
            </a:r>
            <a:r>
              <a:rPr sz="1600" spc="-5" dirty="0">
                <a:latin typeface="Arial"/>
                <a:cs typeface="Arial"/>
              </a:rPr>
              <a:t>.</a:t>
            </a:r>
            <a:endParaRPr sz="1600" dirty="0">
              <a:latin typeface="Arial"/>
              <a:cs typeface="Arial"/>
            </a:endParaRPr>
          </a:p>
          <a:p>
            <a:pPr>
              <a:lnSpc>
                <a:spcPts val="550"/>
              </a:lnSpc>
              <a:spcBef>
                <a:spcPts val="13"/>
              </a:spcBef>
            </a:pPr>
            <a:endParaRPr sz="1050" dirty="0"/>
          </a:p>
          <a:p>
            <a:pPr>
              <a:lnSpc>
                <a:spcPts val="1000"/>
              </a:lnSpc>
            </a:pPr>
            <a:endParaRPr sz="1600" dirty="0"/>
          </a:p>
          <a:p>
            <a:pPr marL="6350" algn="ctr"/>
            <a:r>
              <a:rPr sz="1600" b="1" spc="-10" dirty="0">
                <a:latin typeface="Arial"/>
                <a:cs typeface="Arial"/>
              </a:rPr>
              <a:t>OBJ</a:t>
            </a:r>
            <a:r>
              <a:rPr sz="1600" b="1" spc="-15" dirty="0">
                <a:latin typeface="Arial"/>
                <a:cs typeface="Arial"/>
              </a:rPr>
              <a:t>E</a:t>
            </a:r>
            <a:r>
              <a:rPr sz="1600" b="1" spc="-10" dirty="0">
                <a:latin typeface="Arial"/>
                <a:cs typeface="Arial"/>
              </a:rPr>
              <a:t>CT</a:t>
            </a:r>
            <a:r>
              <a:rPr sz="1600" b="1" spc="5" dirty="0">
                <a:latin typeface="Arial"/>
                <a:cs typeface="Arial"/>
              </a:rPr>
              <a:t>I</a:t>
            </a:r>
            <a:r>
              <a:rPr sz="1600" b="1" spc="-15" dirty="0">
                <a:latin typeface="Arial"/>
                <a:cs typeface="Arial"/>
              </a:rPr>
              <a:t>V</a:t>
            </a:r>
            <a:r>
              <a:rPr sz="1600" b="1" spc="-10" dirty="0">
                <a:latin typeface="Arial"/>
                <a:cs typeface="Arial"/>
              </a:rPr>
              <a:t>E</a:t>
            </a:r>
            <a:r>
              <a:rPr sz="1600" b="1" spc="5" dirty="0">
                <a:latin typeface="Arial"/>
                <a:cs typeface="Arial"/>
              </a:rPr>
              <a:t> </a:t>
            </a:r>
            <a:r>
              <a:rPr sz="1600" b="1" spc="-10" dirty="0">
                <a:latin typeface="Arial"/>
                <a:cs typeface="Arial"/>
              </a:rPr>
              <a:t>9</a:t>
            </a:r>
            <a:endParaRPr sz="1600" dirty="0">
              <a:latin typeface="Arial"/>
              <a:cs typeface="Arial"/>
            </a:endParaRPr>
          </a:p>
          <a:p>
            <a:pPr marL="1320165" marR="1315085" algn="ctr">
              <a:spcBef>
                <a:spcPts val="20"/>
              </a:spcBef>
            </a:pPr>
            <a:r>
              <a:rPr sz="1600" spc="-15" dirty="0">
                <a:latin typeface="Arial"/>
                <a:cs typeface="Arial"/>
              </a:rPr>
              <a:t>A</a:t>
            </a:r>
            <a:r>
              <a:rPr sz="1600" dirty="0">
                <a:latin typeface="Arial"/>
                <a:cs typeface="Arial"/>
              </a:rPr>
              <a:t>ss</a:t>
            </a:r>
            <a:r>
              <a:rPr sz="1600" spc="-10" dirty="0">
                <a:latin typeface="Arial"/>
                <a:cs typeface="Arial"/>
              </a:rPr>
              <a:t>i</a:t>
            </a:r>
            <a:r>
              <a:rPr sz="1600" dirty="0">
                <a:latin typeface="Arial"/>
                <a:cs typeface="Arial"/>
              </a:rPr>
              <a:t>s</a:t>
            </a:r>
            <a:r>
              <a:rPr sz="1600" spc="-5" dirty="0">
                <a:latin typeface="Arial"/>
                <a:cs typeface="Arial"/>
              </a:rPr>
              <a:t>ted co</a:t>
            </a:r>
            <a:r>
              <a:rPr sz="1600" spc="-10" dirty="0">
                <a:latin typeface="Arial"/>
                <a:cs typeface="Arial"/>
              </a:rPr>
              <a:t>l</a:t>
            </a:r>
            <a:r>
              <a:rPr sz="1600" dirty="0">
                <a:latin typeface="Arial"/>
                <a:cs typeface="Arial"/>
              </a:rPr>
              <a:t>l</a:t>
            </a:r>
            <a:r>
              <a:rPr sz="1600" spc="-10" dirty="0">
                <a:latin typeface="Arial"/>
                <a:cs typeface="Arial"/>
              </a:rPr>
              <a:t>e</a:t>
            </a:r>
            <a:r>
              <a:rPr sz="1600" spc="-15" dirty="0">
                <a:latin typeface="Arial"/>
                <a:cs typeface="Arial"/>
              </a:rPr>
              <a:t>a</a:t>
            </a:r>
            <a:r>
              <a:rPr sz="1600" spc="-5" dirty="0">
                <a:latin typeface="Arial"/>
                <a:cs typeface="Arial"/>
              </a:rPr>
              <a:t>g</a:t>
            </a:r>
            <a:r>
              <a:rPr sz="1600" spc="-10" dirty="0">
                <a:latin typeface="Arial"/>
                <a:cs typeface="Arial"/>
              </a:rPr>
              <a:t>u</a:t>
            </a:r>
            <a:r>
              <a:rPr sz="1600" spc="-15" dirty="0">
                <a:latin typeface="Arial"/>
                <a:cs typeface="Arial"/>
              </a:rPr>
              <a:t>e</a:t>
            </a:r>
            <a:r>
              <a:rPr sz="1600" spc="-5" dirty="0">
                <a:latin typeface="Arial"/>
                <a:cs typeface="Arial"/>
              </a:rPr>
              <a:t>s to </a:t>
            </a:r>
            <a:r>
              <a:rPr sz="1600" spc="-10" dirty="0">
                <a:latin typeface="Arial"/>
                <a:cs typeface="Arial"/>
              </a:rPr>
              <a:t>d</a:t>
            </a:r>
            <a:r>
              <a:rPr sz="1600" spc="-15" dirty="0">
                <a:latin typeface="Arial"/>
                <a:cs typeface="Arial"/>
              </a:rPr>
              <a:t>e</a:t>
            </a:r>
            <a:r>
              <a:rPr sz="1600" dirty="0">
                <a:latin typeface="Arial"/>
                <a:cs typeface="Arial"/>
              </a:rPr>
              <a:t>sig</a:t>
            </a:r>
            <a:r>
              <a:rPr sz="1600" spc="-5" dirty="0">
                <a:latin typeface="Arial"/>
                <a:cs typeface="Arial"/>
              </a:rPr>
              <a:t>n, a</a:t>
            </a:r>
            <a:r>
              <a:rPr sz="1600" spc="-10" dirty="0">
                <a:latin typeface="Arial"/>
                <a:cs typeface="Arial"/>
              </a:rPr>
              <a:t>d</a:t>
            </a:r>
            <a:r>
              <a:rPr sz="1600" spc="-15" dirty="0">
                <a:latin typeface="Arial"/>
                <a:cs typeface="Arial"/>
              </a:rPr>
              <a:t>a</a:t>
            </a:r>
            <a:r>
              <a:rPr sz="1600" spc="-5" dirty="0">
                <a:latin typeface="Arial"/>
                <a:cs typeface="Arial"/>
              </a:rPr>
              <a:t>pt </a:t>
            </a:r>
            <a:r>
              <a:rPr sz="1600" spc="-15" dirty="0">
                <a:latin typeface="Arial"/>
                <a:cs typeface="Arial"/>
              </a:rPr>
              <a:t>a</a:t>
            </a:r>
            <a:r>
              <a:rPr sz="1600" spc="-5" dirty="0">
                <a:latin typeface="Arial"/>
                <a:cs typeface="Arial"/>
              </a:rPr>
              <a:t>n</a:t>
            </a:r>
            <a:r>
              <a:rPr sz="1600" spc="-10" dirty="0">
                <a:latin typeface="Arial"/>
                <a:cs typeface="Arial"/>
              </a:rPr>
              <a:t>d</a:t>
            </a:r>
            <a:r>
              <a:rPr sz="1600" spc="-5" dirty="0">
                <a:latin typeface="Arial"/>
                <a:cs typeface="Arial"/>
              </a:rPr>
              <a:t> </a:t>
            </a:r>
            <a:r>
              <a:rPr sz="1600" spc="-10" dirty="0">
                <a:latin typeface="Arial"/>
                <a:cs typeface="Arial"/>
              </a:rPr>
              <a:t>im</a:t>
            </a:r>
            <a:r>
              <a:rPr sz="1600" spc="-5" dirty="0">
                <a:latin typeface="Arial"/>
                <a:cs typeface="Arial"/>
              </a:rPr>
              <a:t>p</a:t>
            </a:r>
            <a:r>
              <a:rPr sz="1600" spc="-10" dirty="0">
                <a:latin typeface="Arial"/>
                <a:cs typeface="Arial"/>
              </a:rPr>
              <a:t>le</a:t>
            </a:r>
            <a:r>
              <a:rPr sz="1600" spc="-5" dirty="0">
                <a:latin typeface="Arial"/>
                <a:cs typeface="Arial"/>
              </a:rPr>
              <a:t>m</a:t>
            </a:r>
            <a:r>
              <a:rPr sz="1600" spc="-10" dirty="0">
                <a:latin typeface="Arial"/>
                <a:cs typeface="Arial"/>
              </a:rPr>
              <a:t>e</a:t>
            </a:r>
            <a:r>
              <a:rPr sz="1600" spc="-15" dirty="0">
                <a:latin typeface="Arial"/>
                <a:cs typeface="Arial"/>
              </a:rPr>
              <a:t>n</a:t>
            </a:r>
            <a:r>
              <a:rPr sz="1600" spc="-5" dirty="0">
                <a:latin typeface="Arial"/>
                <a:cs typeface="Arial"/>
              </a:rPr>
              <a:t>t</a:t>
            </a:r>
            <a:r>
              <a:rPr sz="1600" spc="5" dirty="0">
                <a:latin typeface="Arial"/>
                <a:cs typeface="Arial"/>
              </a:rPr>
              <a:t> </a:t>
            </a:r>
            <a:r>
              <a:rPr sz="1600" spc="-5" dirty="0">
                <a:latin typeface="Arial"/>
                <a:cs typeface="Arial"/>
              </a:rPr>
              <a:t>te</a:t>
            </a:r>
            <a:r>
              <a:rPr sz="1600" spc="-10" dirty="0">
                <a:latin typeface="Arial"/>
                <a:cs typeface="Arial"/>
              </a:rPr>
              <a:t>ach</a:t>
            </a:r>
            <a:r>
              <a:rPr sz="1600" spc="-15" dirty="0">
                <a:latin typeface="Arial"/>
                <a:cs typeface="Arial"/>
              </a:rPr>
              <a:t>i</a:t>
            </a:r>
            <a:r>
              <a:rPr sz="1600" spc="-5" dirty="0">
                <a:latin typeface="Arial"/>
                <a:cs typeface="Arial"/>
              </a:rPr>
              <a:t>n</a:t>
            </a:r>
            <a:r>
              <a:rPr sz="1600" spc="-10" dirty="0">
                <a:latin typeface="Arial"/>
                <a:cs typeface="Arial"/>
              </a:rPr>
              <a:t>g</a:t>
            </a:r>
            <a:r>
              <a:rPr sz="1600" spc="-5" dirty="0">
                <a:latin typeface="Arial"/>
                <a:cs typeface="Arial"/>
              </a:rPr>
              <a:t> strate</a:t>
            </a:r>
            <a:r>
              <a:rPr sz="1600" spc="-10" dirty="0">
                <a:latin typeface="Arial"/>
                <a:cs typeface="Arial"/>
              </a:rPr>
              <a:t>g</a:t>
            </a:r>
            <a:r>
              <a:rPr sz="1600" spc="-15" dirty="0">
                <a:latin typeface="Arial"/>
                <a:cs typeface="Arial"/>
              </a:rPr>
              <a:t>i</a:t>
            </a:r>
            <a:r>
              <a:rPr sz="1600" spc="-10" dirty="0">
                <a:latin typeface="Arial"/>
                <a:cs typeface="Arial"/>
              </a:rPr>
              <a:t>es</a:t>
            </a:r>
            <a:r>
              <a:rPr sz="1600" spc="-5" dirty="0">
                <a:latin typeface="Arial"/>
                <a:cs typeface="Arial"/>
              </a:rPr>
              <a:t> th</a:t>
            </a:r>
            <a:r>
              <a:rPr sz="1600" spc="-15" dirty="0">
                <a:latin typeface="Arial"/>
                <a:cs typeface="Arial"/>
              </a:rPr>
              <a:t>a</a:t>
            </a:r>
            <a:r>
              <a:rPr sz="1600" spc="-5" dirty="0">
                <a:latin typeface="Arial"/>
                <a:cs typeface="Arial"/>
              </a:rPr>
              <a:t>t</a:t>
            </a:r>
            <a:r>
              <a:rPr sz="1600" spc="5" dirty="0">
                <a:latin typeface="Arial"/>
                <a:cs typeface="Arial"/>
              </a:rPr>
              <a:t> </a:t>
            </a:r>
            <a:r>
              <a:rPr sz="1600" spc="-5" dirty="0">
                <a:latin typeface="Arial"/>
                <a:cs typeface="Arial"/>
              </a:rPr>
              <a:t>are respo</a:t>
            </a:r>
            <a:r>
              <a:rPr sz="1600" spc="-10" dirty="0">
                <a:latin typeface="Arial"/>
                <a:cs typeface="Arial"/>
              </a:rPr>
              <a:t>nsi</a:t>
            </a:r>
            <a:r>
              <a:rPr sz="1600" dirty="0">
                <a:latin typeface="Arial"/>
                <a:cs typeface="Arial"/>
              </a:rPr>
              <a:t>v</a:t>
            </a:r>
            <a:r>
              <a:rPr sz="1600" spc="-10" dirty="0">
                <a:latin typeface="Arial"/>
                <a:cs typeface="Arial"/>
              </a:rPr>
              <a:t>e</a:t>
            </a:r>
            <a:r>
              <a:rPr sz="1600" spc="-5" dirty="0">
                <a:latin typeface="Arial"/>
                <a:cs typeface="Arial"/>
              </a:rPr>
              <a:t> </a:t>
            </a:r>
            <a:r>
              <a:rPr sz="1600" spc="-10" dirty="0">
                <a:latin typeface="Arial"/>
                <a:cs typeface="Arial"/>
              </a:rPr>
              <a:t>to</a:t>
            </a:r>
            <a:r>
              <a:rPr sz="1600" spc="5" dirty="0">
                <a:latin typeface="Arial"/>
                <a:cs typeface="Arial"/>
              </a:rPr>
              <a:t> </a:t>
            </a:r>
            <a:r>
              <a:rPr sz="1600" spc="-15" dirty="0">
                <a:latin typeface="Arial"/>
                <a:cs typeface="Arial"/>
              </a:rPr>
              <a:t>l</a:t>
            </a:r>
            <a:r>
              <a:rPr sz="1600" spc="-5" dirty="0">
                <a:latin typeface="Arial"/>
                <a:cs typeface="Arial"/>
              </a:rPr>
              <a:t>ear</a:t>
            </a:r>
            <a:r>
              <a:rPr sz="1600" dirty="0">
                <a:latin typeface="Arial"/>
                <a:cs typeface="Arial"/>
              </a:rPr>
              <a:t>n</a:t>
            </a:r>
            <a:r>
              <a:rPr sz="1600" spc="-5" dirty="0">
                <a:latin typeface="Arial"/>
                <a:cs typeface="Arial"/>
              </a:rPr>
              <a:t>ers</a:t>
            </a:r>
            <a:r>
              <a:rPr sz="1600" spc="5" dirty="0">
                <a:latin typeface="Arial"/>
                <a:cs typeface="Arial"/>
              </a:rPr>
              <a:t> </a:t>
            </a:r>
            <a:r>
              <a:rPr sz="1600" spc="-10" dirty="0">
                <a:latin typeface="Arial"/>
                <a:cs typeface="Arial"/>
              </a:rPr>
              <a:t>wi</a:t>
            </a:r>
            <a:r>
              <a:rPr sz="1600" spc="-5" dirty="0">
                <a:latin typeface="Arial"/>
                <a:cs typeface="Arial"/>
              </a:rPr>
              <a:t>th</a:t>
            </a:r>
            <a:r>
              <a:rPr sz="1600" spc="5" dirty="0">
                <a:latin typeface="Arial"/>
                <a:cs typeface="Arial"/>
              </a:rPr>
              <a:t> </a:t>
            </a:r>
            <a:r>
              <a:rPr sz="1600" spc="-10" dirty="0">
                <a:latin typeface="Arial"/>
                <a:cs typeface="Arial"/>
              </a:rPr>
              <a:t>d</a:t>
            </a:r>
            <a:r>
              <a:rPr sz="1600" spc="-15" dirty="0">
                <a:latin typeface="Arial"/>
                <a:cs typeface="Arial"/>
              </a:rPr>
              <a:t>i</a:t>
            </a:r>
            <a:r>
              <a:rPr sz="1600" dirty="0">
                <a:latin typeface="Arial"/>
                <a:cs typeface="Arial"/>
              </a:rPr>
              <a:t>s</a:t>
            </a:r>
            <a:r>
              <a:rPr sz="1600" spc="-5" dirty="0">
                <a:latin typeface="Arial"/>
                <a:cs typeface="Arial"/>
              </a:rPr>
              <a:t>abi</a:t>
            </a:r>
            <a:r>
              <a:rPr sz="1600" spc="-10" dirty="0">
                <a:latin typeface="Arial"/>
                <a:cs typeface="Arial"/>
              </a:rPr>
              <a:t>li</a:t>
            </a:r>
            <a:r>
              <a:rPr sz="1600" spc="5" dirty="0">
                <a:latin typeface="Arial"/>
                <a:cs typeface="Arial"/>
              </a:rPr>
              <a:t>t</a:t>
            </a:r>
            <a:r>
              <a:rPr sz="1600" spc="-10" dirty="0">
                <a:latin typeface="Arial"/>
                <a:cs typeface="Arial"/>
              </a:rPr>
              <a:t>i</a:t>
            </a:r>
            <a:r>
              <a:rPr sz="1600" spc="-5" dirty="0">
                <a:latin typeface="Arial"/>
                <a:cs typeface="Arial"/>
              </a:rPr>
              <a:t>es, g</a:t>
            </a:r>
            <a:r>
              <a:rPr sz="1600" spc="-10" dirty="0">
                <a:latin typeface="Arial"/>
                <a:cs typeface="Arial"/>
              </a:rPr>
              <a:t>i</a:t>
            </a:r>
            <a:r>
              <a:rPr sz="1600" spc="-5" dirty="0">
                <a:latin typeface="Arial"/>
                <a:cs typeface="Arial"/>
              </a:rPr>
              <a:t>f</a:t>
            </a:r>
            <a:r>
              <a:rPr sz="1600" dirty="0">
                <a:latin typeface="Arial"/>
                <a:cs typeface="Arial"/>
              </a:rPr>
              <a:t>t</a:t>
            </a:r>
            <a:r>
              <a:rPr sz="1600" spc="-10" dirty="0">
                <a:latin typeface="Arial"/>
                <a:cs typeface="Arial"/>
              </a:rPr>
              <a:t>e</a:t>
            </a:r>
            <a:r>
              <a:rPr sz="1600" spc="-15" dirty="0">
                <a:latin typeface="Arial"/>
                <a:cs typeface="Arial"/>
              </a:rPr>
              <a:t>d</a:t>
            </a:r>
            <a:r>
              <a:rPr sz="1600" spc="-5" dirty="0">
                <a:latin typeface="Arial"/>
                <a:cs typeface="Arial"/>
              </a:rPr>
              <a:t>n</a:t>
            </a:r>
            <a:r>
              <a:rPr sz="1600" spc="-10" dirty="0">
                <a:latin typeface="Arial"/>
                <a:cs typeface="Arial"/>
              </a:rPr>
              <a:t>ess a</a:t>
            </a:r>
            <a:r>
              <a:rPr sz="1600" spc="-15" dirty="0">
                <a:latin typeface="Arial"/>
                <a:cs typeface="Arial"/>
              </a:rPr>
              <a:t>n</a:t>
            </a:r>
            <a:r>
              <a:rPr sz="1600" spc="-10" dirty="0">
                <a:latin typeface="Arial"/>
                <a:cs typeface="Arial"/>
              </a:rPr>
              <a:t>d</a:t>
            </a:r>
            <a:r>
              <a:rPr sz="1600" spc="-5" dirty="0">
                <a:latin typeface="Arial"/>
                <a:cs typeface="Arial"/>
              </a:rPr>
              <a:t> </a:t>
            </a:r>
            <a:r>
              <a:rPr sz="1600" dirty="0">
                <a:latin typeface="Arial"/>
                <a:cs typeface="Arial"/>
              </a:rPr>
              <a:t>t</a:t>
            </a:r>
            <a:r>
              <a:rPr sz="1600" spc="-10" dirty="0">
                <a:latin typeface="Arial"/>
                <a:cs typeface="Arial"/>
              </a:rPr>
              <a:t>a</a:t>
            </a:r>
            <a:r>
              <a:rPr sz="1600" spc="-15" dirty="0">
                <a:latin typeface="Arial"/>
                <a:cs typeface="Arial"/>
              </a:rPr>
              <a:t>l</a:t>
            </a:r>
            <a:r>
              <a:rPr sz="1600" spc="-5" dirty="0">
                <a:latin typeface="Arial"/>
                <a:cs typeface="Arial"/>
              </a:rPr>
              <a:t>ents</a:t>
            </a:r>
            <a:endParaRPr sz="1600" dirty="0">
              <a:latin typeface="Arial"/>
              <a:cs typeface="Arial"/>
            </a:endParaRPr>
          </a:p>
          <a:p>
            <a:pPr>
              <a:lnSpc>
                <a:spcPts val="500"/>
              </a:lnSpc>
              <a:spcBef>
                <a:spcPts val="18"/>
              </a:spcBef>
            </a:pPr>
            <a:endParaRPr sz="1000" dirty="0"/>
          </a:p>
          <a:p>
            <a:pPr>
              <a:lnSpc>
                <a:spcPts val="1000"/>
              </a:lnSpc>
            </a:pPr>
            <a:endParaRPr sz="1600" dirty="0"/>
          </a:p>
          <a:p>
            <a:pPr marL="6350" algn="ctr"/>
            <a:r>
              <a:rPr sz="1600" b="1" spc="-15" dirty="0">
                <a:latin typeface="Arial"/>
                <a:cs typeface="Arial"/>
              </a:rPr>
              <a:t>P</a:t>
            </a:r>
            <a:r>
              <a:rPr sz="1600" b="1" spc="-10" dirty="0">
                <a:latin typeface="Arial"/>
                <a:cs typeface="Arial"/>
              </a:rPr>
              <a:t>R</a:t>
            </a:r>
            <a:r>
              <a:rPr sz="1600" b="1" spc="-5" dirty="0">
                <a:latin typeface="Arial"/>
                <a:cs typeface="Arial"/>
              </a:rPr>
              <a:t>OM</a:t>
            </a:r>
            <a:r>
              <a:rPr sz="1600" b="1" spc="-15" dirty="0">
                <a:latin typeface="Arial"/>
                <a:cs typeface="Arial"/>
              </a:rPr>
              <a:t>P</a:t>
            </a:r>
            <a:r>
              <a:rPr sz="1600" b="1" spc="-10" dirty="0">
                <a:latin typeface="Arial"/>
                <a:cs typeface="Arial"/>
              </a:rPr>
              <a:t>T #1</a:t>
            </a:r>
            <a:endParaRPr sz="1600" dirty="0">
              <a:latin typeface="Arial"/>
              <a:cs typeface="Arial"/>
            </a:endParaRPr>
          </a:p>
          <a:p>
            <a:pPr marL="83820" marR="174625">
              <a:spcBef>
                <a:spcPts val="30"/>
              </a:spcBef>
            </a:pPr>
            <a:r>
              <a:rPr sz="1600" spc="-10" dirty="0">
                <a:latin typeface="Arial"/>
                <a:cs typeface="Arial"/>
              </a:rPr>
              <a:t>Th</a:t>
            </a:r>
            <a:r>
              <a:rPr sz="1600" spc="-15" dirty="0">
                <a:latin typeface="Arial"/>
                <a:cs typeface="Arial"/>
              </a:rPr>
              <a:t>i</a:t>
            </a:r>
            <a:r>
              <a:rPr sz="1600" spc="-5" dirty="0">
                <a:latin typeface="Arial"/>
                <a:cs typeface="Arial"/>
              </a:rPr>
              <a:t>s </a:t>
            </a:r>
            <a:r>
              <a:rPr sz="1600" spc="-15" dirty="0">
                <a:latin typeface="Arial"/>
                <a:cs typeface="Arial"/>
              </a:rPr>
              <a:t>i</a:t>
            </a:r>
            <a:r>
              <a:rPr sz="1600" spc="-5" dirty="0">
                <a:latin typeface="Arial"/>
                <a:cs typeface="Arial"/>
              </a:rPr>
              <a:t>s th</a:t>
            </a:r>
            <a:r>
              <a:rPr sz="1600" spc="-10" dirty="0">
                <a:latin typeface="Arial"/>
                <a:cs typeface="Arial"/>
              </a:rPr>
              <a:t>e</a:t>
            </a:r>
            <a:r>
              <a:rPr sz="1600" spc="-5" dirty="0">
                <a:latin typeface="Arial"/>
                <a:cs typeface="Arial"/>
              </a:rPr>
              <a:t> obser</a:t>
            </a:r>
            <a:r>
              <a:rPr sz="1600" dirty="0">
                <a:latin typeface="Arial"/>
                <a:cs typeface="Arial"/>
              </a:rPr>
              <a:t>v</a:t>
            </a:r>
            <a:r>
              <a:rPr sz="1600" spc="-5" dirty="0">
                <a:latin typeface="Arial"/>
                <a:cs typeface="Arial"/>
              </a:rPr>
              <a:t>at</a:t>
            </a:r>
            <a:r>
              <a:rPr sz="1600" spc="-15" dirty="0">
                <a:latin typeface="Arial"/>
                <a:cs typeface="Arial"/>
              </a:rPr>
              <a:t>i</a:t>
            </a:r>
            <a:r>
              <a:rPr sz="1600" spc="-5" dirty="0">
                <a:latin typeface="Arial"/>
                <a:cs typeface="Arial"/>
              </a:rPr>
              <a:t>o</a:t>
            </a:r>
            <a:r>
              <a:rPr sz="1600" spc="-10" dirty="0">
                <a:latin typeface="Arial"/>
                <a:cs typeface="Arial"/>
              </a:rPr>
              <a:t>n</a:t>
            </a:r>
            <a:r>
              <a:rPr sz="1600" spc="-5" dirty="0">
                <a:latin typeface="Arial"/>
                <a:cs typeface="Arial"/>
              </a:rPr>
              <a:t> notes f</a:t>
            </a:r>
            <a:r>
              <a:rPr sz="1600" spc="-15" dirty="0">
                <a:latin typeface="Arial"/>
                <a:cs typeface="Arial"/>
              </a:rPr>
              <a:t>o</a:t>
            </a:r>
            <a:r>
              <a:rPr sz="1600" spc="-10" dirty="0">
                <a:latin typeface="Arial"/>
                <a:cs typeface="Arial"/>
              </a:rPr>
              <a:t>rm</a:t>
            </a:r>
            <a:r>
              <a:rPr sz="1600" spc="-5" dirty="0">
                <a:latin typeface="Arial"/>
                <a:cs typeface="Arial"/>
              </a:rPr>
              <a:t> </a:t>
            </a:r>
            <a:r>
              <a:rPr sz="1600" spc="-15" dirty="0">
                <a:latin typeface="Arial"/>
                <a:cs typeface="Arial"/>
              </a:rPr>
              <a:t>a</a:t>
            </a:r>
            <a:r>
              <a:rPr sz="1600" dirty="0">
                <a:latin typeface="Arial"/>
                <a:cs typeface="Arial"/>
              </a:rPr>
              <a:t>cc</a:t>
            </a:r>
            <a:r>
              <a:rPr sz="1600" spc="-10" dirty="0">
                <a:latin typeface="Arial"/>
                <a:cs typeface="Arial"/>
              </a:rPr>
              <a:t>o</a:t>
            </a:r>
            <a:r>
              <a:rPr sz="1600" spc="-15" dirty="0">
                <a:latin typeface="Arial"/>
                <a:cs typeface="Arial"/>
              </a:rPr>
              <a:t>m</a:t>
            </a:r>
            <a:r>
              <a:rPr sz="1600" spc="-5" dirty="0">
                <a:latin typeface="Arial"/>
                <a:cs typeface="Arial"/>
              </a:rPr>
              <a:t>p</a:t>
            </a:r>
            <a:r>
              <a:rPr sz="1600" dirty="0">
                <a:latin typeface="Arial"/>
                <a:cs typeface="Arial"/>
              </a:rPr>
              <a:t>l</a:t>
            </a:r>
            <a:r>
              <a:rPr sz="1600" spc="-10" dirty="0">
                <a:latin typeface="Arial"/>
                <a:cs typeface="Arial"/>
              </a:rPr>
              <a:t>i</a:t>
            </a:r>
            <a:r>
              <a:rPr sz="1600" dirty="0">
                <a:latin typeface="Arial"/>
                <a:cs typeface="Arial"/>
              </a:rPr>
              <a:t>s</a:t>
            </a:r>
            <a:r>
              <a:rPr sz="1600" spc="-10" dirty="0">
                <a:latin typeface="Arial"/>
                <a:cs typeface="Arial"/>
              </a:rPr>
              <a:t>h</a:t>
            </a:r>
            <a:r>
              <a:rPr sz="1600" spc="-15" dirty="0">
                <a:latin typeface="Arial"/>
                <a:cs typeface="Arial"/>
              </a:rPr>
              <a:t>e</a:t>
            </a:r>
            <a:r>
              <a:rPr sz="1600" spc="-10" dirty="0">
                <a:latin typeface="Arial"/>
                <a:cs typeface="Arial"/>
              </a:rPr>
              <a:t>d</a:t>
            </a:r>
            <a:r>
              <a:rPr sz="1600" spc="5" dirty="0">
                <a:latin typeface="Arial"/>
                <a:cs typeface="Arial"/>
              </a:rPr>
              <a:t> </a:t>
            </a:r>
            <a:r>
              <a:rPr sz="1600" spc="-5" dirty="0">
                <a:latin typeface="Arial"/>
                <a:cs typeface="Arial"/>
              </a:rPr>
              <a:t>for th</a:t>
            </a:r>
            <a:r>
              <a:rPr sz="1600" spc="-10" dirty="0">
                <a:latin typeface="Arial"/>
                <a:cs typeface="Arial"/>
              </a:rPr>
              <a:t>e</a:t>
            </a:r>
            <a:r>
              <a:rPr sz="1600" spc="-5" dirty="0">
                <a:latin typeface="Arial"/>
                <a:cs typeface="Arial"/>
              </a:rPr>
              <a:t> </a:t>
            </a:r>
            <a:r>
              <a:rPr sz="1600" spc="-15" dirty="0">
                <a:latin typeface="Arial"/>
                <a:cs typeface="Arial"/>
              </a:rPr>
              <a:t>o</a:t>
            </a:r>
            <a:r>
              <a:rPr sz="1600" spc="-5" dirty="0">
                <a:latin typeface="Arial"/>
                <a:cs typeface="Arial"/>
              </a:rPr>
              <a:t>bser</a:t>
            </a:r>
            <a:r>
              <a:rPr sz="1600" dirty="0">
                <a:latin typeface="Arial"/>
                <a:cs typeface="Arial"/>
              </a:rPr>
              <a:t>v</a:t>
            </a:r>
            <a:r>
              <a:rPr sz="1600" spc="-10" dirty="0">
                <a:latin typeface="Arial"/>
                <a:cs typeface="Arial"/>
              </a:rPr>
              <a:t>a</a:t>
            </a:r>
            <a:r>
              <a:rPr sz="1600" dirty="0">
                <a:latin typeface="Arial"/>
                <a:cs typeface="Arial"/>
              </a:rPr>
              <a:t>t</a:t>
            </a:r>
            <a:r>
              <a:rPr sz="1600" spc="-10" dirty="0">
                <a:latin typeface="Arial"/>
                <a:cs typeface="Arial"/>
              </a:rPr>
              <a:t>ion</a:t>
            </a:r>
            <a:r>
              <a:rPr sz="1600" spc="5" dirty="0">
                <a:latin typeface="Arial"/>
                <a:cs typeface="Arial"/>
              </a:rPr>
              <a:t> </a:t>
            </a:r>
            <a:r>
              <a:rPr sz="1600" spc="-15" dirty="0">
                <a:latin typeface="Arial"/>
                <a:cs typeface="Arial"/>
              </a:rPr>
              <a:t>i</a:t>
            </a:r>
            <a:r>
              <a:rPr sz="1600" spc="-10" dirty="0">
                <a:latin typeface="Arial"/>
                <a:cs typeface="Arial"/>
              </a:rPr>
              <a:t>n</a:t>
            </a:r>
            <a:r>
              <a:rPr sz="1600" spc="5" dirty="0">
                <a:latin typeface="Arial"/>
                <a:cs typeface="Arial"/>
              </a:rPr>
              <a:t> </a:t>
            </a:r>
            <a:r>
              <a:rPr sz="1600" spc="-5" dirty="0">
                <a:latin typeface="Arial"/>
                <a:cs typeface="Arial"/>
              </a:rPr>
              <a:t>t</a:t>
            </a:r>
            <a:r>
              <a:rPr sz="1600" spc="-15" dirty="0">
                <a:latin typeface="Arial"/>
                <a:cs typeface="Arial"/>
              </a:rPr>
              <a:t>h</a:t>
            </a:r>
            <a:r>
              <a:rPr sz="1600" spc="-10" dirty="0">
                <a:latin typeface="Arial"/>
                <a:cs typeface="Arial"/>
              </a:rPr>
              <a:t>e</a:t>
            </a:r>
            <a:r>
              <a:rPr sz="1600" spc="5" dirty="0">
                <a:latin typeface="Arial"/>
                <a:cs typeface="Arial"/>
              </a:rPr>
              <a:t> </a:t>
            </a:r>
            <a:r>
              <a:rPr sz="1600" spc="-5" dirty="0">
                <a:latin typeface="Arial"/>
                <a:cs typeface="Arial"/>
              </a:rPr>
              <a:t>c</a:t>
            </a:r>
            <a:r>
              <a:rPr sz="1600" spc="-10" dirty="0">
                <a:latin typeface="Arial"/>
                <a:cs typeface="Arial"/>
              </a:rPr>
              <a:t>lass </a:t>
            </a:r>
            <a:r>
              <a:rPr sz="1600" spc="-5" dirty="0">
                <a:latin typeface="Arial"/>
                <a:cs typeface="Arial"/>
              </a:rPr>
              <a:t>of </a:t>
            </a:r>
            <a:r>
              <a:rPr sz="1600" spc="-10" dirty="0">
                <a:latin typeface="Arial"/>
                <a:cs typeface="Arial"/>
              </a:rPr>
              <a:t>Teach</a:t>
            </a:r>
            <a:r>
              <a:rPr sz="1600" spc="-15" dirty="0">
                <a:latin typeface="Arial"/>
                <a:cs typeface="Arial"/>
              </a:rPr>
              <a:t>e</a:t>
            </a:r>
            <a:r>
              <a:rPr sz="1600" spc="-5" dirty="0">
                <a:latin typeface="Arial"/>
                <a:cs typeface="Arial"/>
              </a:rPr>
              <a:t>r</a:t>
            </a:r>
            <a:r>
              <a:rPr sz="1600" spc="10" dirty="0">
                <a:latin typeface="Arial"/>
                <a:cs typeface="Arial"/>
              </a:rPr>
              <a:t> </a:t>
            </a:r>
            <a:r>
              <a:rPr sz="1600" spc="-15" dirty="0">
                <a:latin typeface="Arial"/>
                <a:cs typeface="Arial"/>
              </a:rPr>
              <a:t>E</a:t>
            </a:r>
            <a:r>
              <a:rPr sz="1600" spc="-5" dirty="0">
                <a:latin typeface="Arial"/>
                <a:cs typeface="Arial"/>
              </a:rPr>
              <a:t>m</a:t>
            </a:r>
            <a:r>
              <a:rPr sz="1600" spc="-10" dirty="0">
                <a:latin typeface="Arial"/>
                <a:cs typeface="Arial"/>
              </a:rPr>
              <a:t>i</a:t>
            </a:r>
            <a:r>
              <a:rPr sz="1600" dirty="0">
                <a:latin typeface="Arial"/>
                <a:cs typeface="Arial"/>
              </a:rPr>
              <a:t>l</a:t>
            </a:r>
            <a:r>
              <a:rPr sz="1600" spc="-10" dirty="0">
                <a:latin typeface="Arial"/>
                <a:cs typeface="Arial"/>
              </a:rPr>
              <a:t>l</a:t>
            </a:r>
            <a:r>
              <a:rPr sz="1600" spc="-5" dirty="0">
                <a:latin typeface="Arial"/>
                <a:cs typeface="Arial"/>
              </a:rPr>
              <a:t>e. </a:t>
            </a:r>
            <a:r>
              <a:rPr sz="1600" spc="5" dirty="0">
                <a:latin typeface="Arial"/>
                <a:cs typeface="Arial"/>
              </a:rPr>
              <a:t>T</a:t>
            </a:r>
            <a:r>
              <a:rPr sz="1600" spc="-10" dirty="0">
                <a:latin typeface="Arial"/>
                <a:cs typeface="Arial"/>
              </a:rPr>
              <a:t>he o</a:t>
            </a:r>
            <a:r>
              <a:rPr sz="1600" spc="-15" dirty="0">
                <a:latin typeface="Arial"/>
                <a:cs typeface="Arial"/>
              </a:rPr>
              <a:t>b</a:t>
            </a:r>
            <a:r>
              <a:rPr sz="1600" dirty="0">
                <a:latin typeface="Arial"/>
                <a:cs typeface="Arial"/>
              </a:rPr>
              <a:t>s</a:t>
            </a:r>
            <a:r>
              <a:rPr sz="1600" spc="-5" dirty="0">
                <a:latin typeface="Arial"/>
                <a:cs typeface="Arial"/>
              </a:rPr>
              <a:t>er</a:t>
            </a:r>
            <a:r>
              <a:rPr sz="1600" dirty="0">
                <a:latin typeface="Arial"/>
                <a:cs typeface="Arial"/>
              </a:rPr>
              <a:t>v</a:t>
            </a:r>
            <a:r>
              <a:rPr sz="1600" spc="-5" dirty="0">
                <a:latin typeface="Arial"/>
                <a:cs typeface="Arial"/>
              </a:rPr>
              <a:t>er n</a:t>
            </a:r>
            <a:r>
              <a:rPr sz="1600" spc="-15" dirty="0">
                <a:latin typeface="Arial"/>
                <a:cs typeface="Arial"/>
              </a:rPr>
              <a:t>o</a:t>
            </a:r>
            <a:r>
              <a:rPr sz="1600" spc="-5" dirty="0">
                <a:latin typeface="Arial"/>
                <a:cs typeface="Arial"/>
              </a:rPr>
              <a:t>te</a:t>
            </a:r>
            <a:r>
              <a:rPr sz="1600" spc="-10" dirty="0">
                <a:latin typeface="Arial"/>
                <a:cs typeface="Arial"/>
              </a:rPr>
              <a:t>d</a:t>
            </a:r>
            <a:r>
              <a:rPr sz="1600" spc="-5" dirty="0">
                <a:latin typeface="Arial"/>
                <a:cs typeface="Arial"/>
              </a:rPr>
              <a:t> </a:t>
            </a:r>
            <a:r>
              <a:rPr sz="1600" spc="-10" dirty="0">
                <a:latin typeface="Arial"/>
                <a:cs typeface="Arial"/>
              </a:rPr>
              <a:t>t</a:t>
            </a:r>
            <a:r>
              <a:rPr sz="1600" spc="-5" dirty="0">
                <a:latin typeface="Arial"/>
                <a:cs typeface="Arial"/>
              </a:rPr>
              <a:t>hat a</a:t>
            </a:r>
            <a:r>
              <a:rPr sz="1600" spc="-10" dirty="0">
                <a:latin typeface="Arial"/>
                <a:cs typeface="Arial"/>
              </a:rPr>
              <a:t>l</a:t>
            </a:r>
            <a:r>
              <a:rPr sz="1600" spc="-5" dirty="0">
                <a:latin typeface="Arial"/>
                <a:cs typeface="Arial"/>
              </a:rPr>
              <a:t>l </a:t>
            </a:r>
            <a:r>
              <a:rPr sz="1600" spc="-10" dirty="0">
                <a:latin typeface="Arial"/>
                <a:cs typeface="Arial"/>
              </a:rPr>
              <a:t>l</a:t>
            </a:r>
            <a:r>
              <a:rPr sz="1600" spc="-5" dirty="0">
                <a:latin typeface="Arial"/>
                <a:cs typeface="Arial"/>
              </a:rPr>
              <a:t>earners </a:t>
            </a:r>
            <a:r>
              <a:rPr sz="1600" spc="-10" dirty="0">
                <a:latin typeface="Arial"/>
                <a:cs typeface="Arial"/>
              </a:rPr>
              <a:t>m</a:t>
            </a:r>
            <a:r>
              <a:rPr sz="1600" spc="-15" dirty="0">
                <a:latin typeface="Arial"/>
                <a:cs typeface="Arial"/>
              </a:rPr>
              <a:t>u</a:t>
            </a:r>
            <a:r>
              <a:rPr sz="1600" spc="5" dirty="0">
                <a:latin typeface="Arial"/>
                <a:cs typeface="Arial"/>
              </a:rPr>
              <a:t>s</a:t>
            </a:r>
            <a:r>
              <a:rPr sz="1600" spc="-5" dirty="0">
                <a:latin typeface="Arial"/>
                <a:cs typeface="Arial"/>
              </a:rPr>
              <a:t>t</a:t>
            </a:r>
            <a:r>
              <a:rPr sz="1600" spc="5" dirty="0">
                <a:latin typeface="Arial"/>
                <a:cs typeface="Arial"/>
              </a:rPr>
              <a:t> </a:t>
            </a:r>
            <a:r>
              <a:rPr sz="1600" spc="-5" dirty="0">
                <a:latin typeface="Arial"/>
                <a:cs typeface="Arial"/>
              </a:rPr>
              <a:t>rece</a:t>
            </a:r>
            <a:r>
              <a:rPr sz="1600" spc="-15" dirty="0">
                <a:latin typeface="Arial"/>
                <a:cs typeface="Arial"/>
              </a:rPr>
              <a:t>i</a:t>
            </a:r>
            <a:r>
              <a:rPr sz="1600" dirty="0">
                <a:latin typeface="Arial"/>
                <a:cs typeface="Arial"/>
              </a:rPr>
              <a:t>v</a:t>
            </a:r>
            <a:r>
              <a:rPr sz="1600" spc="-10" dirty="0">
                <a:latin typeface="Arial"/>
                <a:cs typeface="Arial"/>
              </a:rPr>
              <a:t>e</a:t>
            </a:r>
            <a:r>
              <a:rPr sz="1600" spc="-5" dirty="0">
                <a:latin typeface="Arial"/>
                <a:cs typeface="Arial"/>
              </a:rPr>
              <a:t> </a:t>
            </a:r>
            <a:r>
              <a:rPr sz="1600" spc="-10" dirty="0">
                <a:latin typeface="Arial"/>
                <a:cs typeface="Arial"/>
              </a:rPr>
              <a:t>t</a:t>
            </a:r>
            <a:r>
              <a:rPr sz="1600" spc="-5" dirty="0">
                <a:latin typeface="Arial"/>
                <a:cs typeface="Arial"/>
              </a:rPr>
              <a:t>h</a:t>
            </a:r>
            <a:r>
              <a:rPr sz="1600" spc="-10" dirty="0">
                <a:latin typeface="Arial"/>
                <a:cs typeface="Arial"/>
              </a:rPr>
              <a:t>e</a:t>
            </a:r>
            <a:r>
              <a:rPr sz="1600" spc="-5" dirty="0">
                <a:latin typeface="Arial"/>
                <a:cs typeface="Arial"/>
              </a:rPr>
              <a:t> </a:t>
            </a:r>
            <a:r>
              <a:rPr sz="1600" spc="-10" dirty="0">
                <a:latin typeface="Arial"/>
                <a:cs typeface="Arial"/>
              </a:rPr>
              <a:t>sa</a:t>
            </a:r>
            <a:r>
              <a:rPr sz="1600" spc="-5" dirty="0">
                <a:latin typeface="Arial"/>
                <a:cs typeface="Arial"/>
              </a:rPr>
              <a:t>m</a:t>
            </a:r>
            <a:r>
              <a:rPr sz="1600" spc="-10" dirty="0">
                <a:latin typeface="Arial"/>
                <a:cs typeface="Arial"/>
              </a:rPr>
              <a:t>e</a:t>
            </a:r>
            <a:r>
              <a:rPr sz="1600" spc="-5" dirty="0">
                <a:latin typeface="Arial"/>
                <a:cs typeface="Arial"/>
              </a:rPr>
              <a:t> </a:t>
            </a:r>
            <a:r>
              <a:rPr sz="1600" spc="-15" dirty="0">
                <a:latin typeface="Arial"/>
                <a:cs typeface="Arial"/>
              </a:rPr>
              <a:t>a</a:t>
            </a:r>
            <a:r>
              <a:rPr sz="1600" dirty="0">
                <a:latin typeface="Arial"/>
                <a:cs typeface="Arial"/>
              </a:rPr>
              <a:t>c</a:t>
            </a:r>
            <a:r>
              <a:rPr sz="1600" spc="5" dirty="0">
                <a:latin typeface="Arial"/>
                <a:cs typeface="Arial"/>
              </a:rPr>
              <a:t>t</a:t>
            </a:r>
            <a:r>
              <a:rPr sz="1600" spc="-10" dirty="0">
                <a:latin typeface="Arial"/>
                <a:cs typeface="Arial"/>
              </a:rPr>
              <a:t>i</a:t>
            </a:r>
            <a:r>
              <a:rPr sz="1600" dirty="0">
                <a:latin typeface="Arial"/>
                <a:cs typeface="Arial"/>
              </a:rPr>
              <a:t>v</a:t>
            </a:r>
            <a:r>
              <a:rPr sz="1600" spc="-10" dirty="0">
                <a:latin typeface="Arial"/>
                <a:cs typeface="Arial"/>
              </a:rPr>
              <a:t>i</a:t>
            </a:r>
            <a:r>
              <a:rPr sz="1600" spc="-5" dirty="0">
                <a:latin typeface="Arial"/>
                <a:cs typeface="Arial"/>
              </a:rPr>
              <a:t>ty a</a:t>
            </a:r>
            <a:r>
              <a:rPr sz="1600" spc="-10" dirty="0">
                <a:latin typeface="Arial"/>
                <a:cs typeface="Arial"/>
              </a:rPr>
              <a:t>nd</a:t>
            </a:r>
            <a:r>
              <a:rPr sz="1600" spc="-5" dirty="0">
                <a:latin typeface="Arial"/>
                <a:cs typeface="Arial"/>
              </a:rPr>
              <a:t> n</a:t>
            </a:r>
            <a:r>
              <a:rPr sz="1600" spc="-10" dirty="0">
                <a:latin typeface="Arial"/>
                <a:cs typeface="Arial"/>
              </a:rPr>
              <a:t>o</a:t>
            </a:r>
            <a:r>
              <a:rPr sz="1600" spc="-5" dirty="0">
                <a:latin typeface="Arial"/>
                <a:cs typeface="Arial"/>
              </a:rPr>
              <a:t> d</a:t>
            </a:r>
            <a:r>
              <a:rPr sz="1600" spc="-10" dirty="0">
                <a:latin typeface="Arial"/>
                <a:cs typeface="Arial"/>
              </a:rPr>
              <a:t>i</a:t>
            </a:r>
            <a:r>
              <a:rPr sz="1600" spc="-5" dirty="0">
                <a:latin typeface="Arial"/>
                <a:cs typeface="Arial"/>
              </a:rPr>
              <a:t>ff</a:t>
            </a:r>
            <a:r>
              <a:rPr sz="1600" spc="-15" dirty="0">
                <a:latin typeface="Arial"/>
                <a:cs typeface="Arial"/>
              </a:rPr>
              <a:t>e</a:t>
            </a:r>
            <a:r>
              <a:rPr sz="1600" spc="-5" dirty="0">
                <a:latin typeface="Arial"/>
                <a:cs typeface="Arial"/>
              </a:rPr>
              <a:t>rentiation </a:t>
            </a:r>
            <a:r>
              <a:rPr sz="1600" spc="-10" dirty="0">
                <a:latin typeface="Arial"/>
                <a:cs typeface="Arial"/>
              </a:rPr>
              <a:t>m</a:t>
            </a:r>
            <a:r>
              <a:rPr sz="1600" spc="-15" dirty="0">
                <a:latin typeface="Arial"/>
                <a:cs typeface="Arial"/>
              </a:rPr>
              <a:t>u</a:t>
            </a:r>
            <a:r>
              <a:rPr sz="1600" dirty="0">
                <a:latin typeface="Arial"/>
                <a:cs typeface="Arial"/>
              </a:rPr>
              <a:t>s</a:t>
            </a:r>
            <a:r>
              <a:rPr sz="1600" spc="-5" dirty="0">
                <a:latin typeface="Arial"/>
                <a:cs typeface="Arial"/>
              </a:rPr>
              <a:t>t b</a:t>
            </a:r>
            <a:r>
              <a:rPr sz="1600" spc="-10" dirty="0">
                <a:latin typeface="Arial"/>
                <a:cs typeface="Arial"/>
              </a:rPr>
              <a:t>e</a:t>
            </a:r>
            <a:r>
              <a:rPr sz="1600" spc="-5" dirty="0">
                <a:latin typeface="Arial"/>
                <a:cs typeface="Arial"/>
              </a:rPr>
              <a:t> </a:t>
            </a:r>
            <a:r>
              <a:rPr sz="1600" spc="-15" dirty="0">
                <a:latin typeface="Arial"/>
                <a:cs typeface="Arial"/>
              </a:rPr>
              <a:t>a</a:t>
            </a:r>
            <a:r>
              <a:rPr sz="1600" spc="-5" dirty="0">
                <a:latin typeface="Arial"/>
                <a:cs typeface="Arial"/>
              </a:rPr>
              <a:t>ppl</a:t>
            </a:r>
            <a:r>
              <a:rPr sz="1600" spc="-10" dirty="0">
                <a:latin typeface="Arial"/>
                <a:cs typeface="Arial"/>
              </a:rPr>
              <a:t>ied </a:t>
            </a:r>
            <a:r>
              <a:rPr sz="1600" spc="-5" dirty="0">
                <a:latin typeface="Arial"/>
                <a:cs typeface="Arial"/>
              </a:rPr>
              <a:t>for </a:t>
            </a:r>
            <a:r>
              <a:rPr sz="1600" dirty="0">
                <a:latin typeface="Arial"/>
                <a:cs typeface="Arial"/>
              </a:rPr>
              <a:t>a</a:t>
            </a:r>
            <a:r>
              <a:rPr sz="1600" spc="-10" dirty="0">
                <a:latin typeface="Arial"/>
                <a:cs typeface="Arial"/>
              </a:rPr>
              <a:t>dva</a:t>
            </a:r>
            <a:r>
              <a:rPr sz="1600" spc="-15" dirty="0">
                <a:latin typeface="Arial"/>
                <a:cs typeface="Arial"/>
              </a:rPr>
              <a:t>n</a:t>
            </a:r>
            <a:r>
              <a:rPr sz="1600" dirty="0">
                <a:latin typeface="Arial"/>
                <a:cs typeface="Arial"/>
              </a:rPr>
              <a:t>c</a:t>
            </a:r>
            <a:r>
              <a:rPr sz="1600" spc="-10" dirty="0">
                <a:latin typeface="Arial"/>
                <a:cs typeface="Arial"/>
              </a:rPr>
              <a:t>ed l</a:t>
            </a:r>
            <a:r>
              <a:rPr sz="1600" spc="-5" dirty="0">
                <a:latin typeface="Arial"/>
                <a:cs typeface="Arial"/>
              </a:rPr>
              <a:t>earner</a:t>
            </a:r>
            <a:r>
              <a:rPr sz="1600" dirty="0">
                <a:latin typeface="Arial"/>
                <a:cs typeface="Arial"/>
              </a:rPr>
              <a:t>s</a:t>
            </a:r>
            <a:r>
              <a:rPr sz="1600" spc="-5" dirty="0">
                <a:latin typeface="Arial"/>
                <a:cs typeface="Arial"/>
              </a:rPr>
              <a:t>.</a:t>
            </a:r>
            <a:endParaRPr sz="1600" dirty="0">
              <a:latin typeface="Arial"/>
              <a:cs typeface="Arial"/>
            </a:endParaRPr>
          </a:p>
        </p:txBody>
      </p:sp>
      <p:sp>
        <p:nvSpPr>
          <p:cNvPr id="17" name="object 17"/>
          <p:cNvSpPr/>
          <p:nvPr/>
        </p:nvSpPr>
        <p:spPr>
          <a:xfrm>
            <a:off x="4762503" y="9869119"/>
            <a:ext cx="6647433" cy="0"/>
          </a:xfrm>
          <a:custGeom>
            <a:avLst/>
            <a:gdLst/>
            <a:ahLst/>
            <a:cxnLst/>
            <a:rect l="l" t="t" r="r" b="b"/>
            <a:pathLst>
              <a:path w="6647433">
                <a:moveTo>
                  <a:pt x="0" y="0"/>
                </a:moveTo>
                <a:lnTo>
                  <a:pt x="6647433" y="0"/>
                </a:lnTo>
              </a:path>
            </a:pathLst>
          </a:custGeom>
          <a:ln w="7365">
            <a:solidFill>
              <a:srgbClr val="000000"/>
            </a:solidFill>
          </a:ln>
        </p:spPr>
        <p:txBody>
          <a:bodyPr wrap="square" lIns="0" tIns="0" rIns="0" bIns="0" rtlCol="0">
            <a:noAutofit/>
          </a:bodyPr>
          <a:lstStyle/>
          <a:p>
            <a:endParaRPr/>
          </a:p>
        </p:txBody>
      </p:sp>
      <p:grpSp>
        <p:nvGrpSpPr>
          <p:cNvPr id="34" name="Group 33">
            <a:extLst>
              <a:ext uri="{FF2B5EF4-FFF2-40B4-BE49-F238E27FC236}">
                <a16:creationId xmlns:a16="http://schemas.microsoft.com/office/drawing/2014/main" id="{9AA5DB6F-0FE1-4814-B604-F5CD2CEBB93E}"/>
              </a:ext>
            </a:extLst>
          </p:cNvPr>
          <p:cNvGrpSpPr/>
          <p:nvPr/>
        </p:nvGrpSpPr>
        <p:grpSpPr>
          <a:xfrm>
            <a:off x="1318460" y="5224781"/>
            <a:ext cx="13552410" cy="5106924"/>
            <a:chOff x="5027163" y="4778428"/>
            <a:chExt cx="6562163" cy="5106924"/>
          </a:xfrm>
        </p:grpSpPr>
        <p:sp>
          <p:nvSpPr>
            <p:cNvPr id="18" name="object 18"/>
            <p:cNvSpPr/>
            <p:nvPr/>
          </p:nvSpPr>
          <p:spPr>
            <a:xfrm>
              <a:off x="5074226" y="4778428"/>
              <a:ext cx="6515100" cy="5106924"/>
            </a:xfrm>
            <a:prstGeom prst="rect">
              <a:avLst/>
            </a:prstGeom>
            <a:blipFill>
              <a:blip r:embed="rId6" cstate="print"/>
              <a:stretch>
                <a:fillRect/>
              </a:stretch>
            </a:blipFill>
          </p:spPr>
          <p:txBody>
            <a:bodyPr wrap="square" lIns="0" tIns="0" rIns="0" bIns="0" rtlCol="0">
              <a:noAutofit/>
            </a:bodyPr>
            <a:lstStyle/>
            <a:p>
              <a:endParaRPr sz="2400"/>
            </a:p>
          </p:txBody>
        </p:sp>
        <p:sp>
          <p:nvSpPr>
            <p:cNvPr id="19" name="object 19"/>
            <p:cNvSpPr/>
            <p:nvPr/>
          </p:nvSpPr>
          <p:spPr>
            <a:xfrm>
              <a:off x="5027163" y="4825073"/>
              <a:ext cx="6394450" cy="4985385"/>
            </a:xfrm>
            <a:prstGeom prst="rect">
              <a:avLst/>
            </a:prstGeom>
            <a:blipFill>
              <a:blip r:embed="rId7" cstate="print"/>
              <a:stretch>
                <a:fillRect/>
              </a:stretch>
            </a:blipFill>
          </p:spPr>
          <p:txBody>
            <a:bodyPr wrap="square" lIns="0" tIns="0" rIns="0" bIns="0" rtlCol="0">
              <a:noAutofit/>
            </a:bodyPr>
            <a:lstStyle/>
            <a:p>
              <a:endParaRPr sz="2400"/>
            </a:p>
          </p:txBody>
        </p:sp>
      </p:grpSp>
      <p:sp>
        <p:nvSpPr>
          <p:cNvPr id="21" name="object 21"/>
          <p:cNvSpPr/>
          <p:nvPr/>
        </p:nvSpPr>
        <p:spPr>
          <a:xfrm>
            <a:off x="7738112" y="526795"/>
            <a:ext cx="681989" cy="681990"/>
          </a:xfrm>
          <a:prstGeom prst="rect">
            <a:avLst/>
          </a:prstGeom>
          <a:blipFill>
            <a:blip r:embed="rId8" cstate="print"/>
            <a:stretch>
              <a:fillRect/>
            </a:stretch>
          </a:blipFill>
        </p:spPr>
        <p:txBody>
          <a:bodyPr wrap="square" lIns="0" tIns="0" rIns="0" bIns="0" rtlCol="0">
            <a:noAutofit/>
          </a:bodyPr>
          <a:lstStyle/>
          <a:p>
            <a:endParaRPr/>
          </a:p>
        </p:txBody>
      </p:sp>
      <p:sp>
        <p:nvSpPr>
          <p:cNvPr id="22" name="object 22"/>
          <p:cNvSpPr/>
          <p:nvPr/>
        </p:nvSpPr>
        <p:spPr>
          <a:xfrm>
            <a:off x="5413247" y="8084819"/>
            <a:ext cx="5158740" cy="1216152"/>
          </a:xfrm>
          <a:prstGeom prst="rect">
            <a:avLst/>
          </a:prstGeom>
          <a:blipFill>
            <a:blip r:embed="rId9" cstate="print"/>
            <a:stretch>
              <a:fillRect/>
            </a:stretch>
          </a:blipFill>
        </p:spPr>
        <p:txBody>
          <a:bodyPr wrap="square" lIns="0" tIns="0" rIns="0" bIns="0" rtlCol="0">
            <a:noAutofit/>
          </a:bodyPr>
          <a:lstStyle/>
          <a:p>
            <a:endParaRPr/>
          </a:p>
        </p:txBody>
      </p:sp>
      <p:sp>
        <p:nvSpPr>
          <p:cNvPr id="23" name="object 23"/>
          <p:cNvSpPr txBox="1"/>
          <p:nvPr/>
        </p:nvSpPr>
        <p:spPr>
          <a:xfrm>
            <a:off x="2260599" y="8576655"/>
            <a:ext cx="11201401" cy="1571563"/>
          </a:xfrm>
          <a:prstGeom prst="rect">
            <a:avLst/>
          </a:prstGeom>
        </p:spPr>
        <p:txBody>
          <a:bodyPr vert="horz" wrap="square" lIns="0" tIns="0" rIns="0" bIns="0" rtlCol="0">
            <a:noAutofit/>
          </a:bodyPr>
          <a:lstStyle/>
          <a:p>
            <a:pPr marL="240665" indent="-228600">
              <a:buFont typeface="Arial"/>
              <a:buChar char="•"/>
              <a:tabLst>
                <a:tab pos="240665" algn="l"/>
              </a:tabLst>
            </a:pPr>
            <a:r>
              <a:rPr i="1" spc="-10" dirty="0">
                <a:latin typeface="Times New Roman"/>
                <a:cs typeface="Times New Roman"/>
              </a:rPr>
              <a:t>G</a:t>
            </a:r>
            <a:r>
              <a:rPr i="1" dirty="0">
                <a:latin typeface="Times New Roman"/>
                <a:cs typeface="Times New Roman"/>
              </a:rPr>
              <a:t>ood s</a:t>
            </a:r>
            <a:r>
              <a:rPr i="1" spc="5" dirty="0">
                <a:latin typeface="Times New Roman"/>
                <a:cs typeface="Times New Roman"/>
              </a:rPr>
              <a:t>t</a:t>
            </a:r>
            <a:r>
              <a:rPr i="1" spc="-15" dirty="0">
                <a:latin typeface="Times New Roman"/>
                <a:cs typeface="Times New Roman"/>
              </a:rPr>
              <a:t>a</a:t>
            </a:r>
            <a:r>
              <a:rPr i="1" dirty="0">
                <a:latin typeface="Times New Roman"/>
                <a:cs typeface="Times New Roman"/>
              </a:rPr>
              <a:t>rt</a:t>
            </a:r>
            <a:r>
              <a:rPr i="1" spc="5" dirty="0">
                <a:latin typeface="Times New Roman"/>
                <a:cs typeface="Times New Roman"/>
              </a:rPr>
              <a:t> </a:t>
            </a:r>
            <a:r>
              <a:rPr i="1" spc="-15" dirty="0">
                <a:latin typeface="Times New Roman"/>
                <a:cs typeface="Times New Roman"/>
              </a:rPr>
              <a:t>o</a:t>
            </a:r>
            <a:r>
              <a:rPr i="1" dirty="0">
                <a:latin typeface="Times New Roman"/>
                <a:cs typeface="Times New Roman"/>
              </a:rPr>
              <a:t>f</a:t>
            </a:r>
            <a:r>
              <a:rPr i="1" spc="-10" dirty="0">
                <a:latin typeface="Times New Roman"/>
                <a:cs typeface="Times New Roman"/>
              </a:rPr>
              <a:t> </a:t>
            </a:r>
            <a:r>
              <a:rPr i="1" dirty="0">
                <a:latin typeface="Times New Roman"/>
                <a:cs typeface="Times New Roman"/>
              </a:rPr>
              <a:t>the </a:t>
            </a:r>
            <a:r>
              <a:rPr i="1" spc="-10" dirty="0">
                <a:latin typeface="Times New Roman"/>
                <a:cs typeface="Times New Roman"/>
              </a:rPr>
              <a:t>c</a:t>
            </a:r>
            <a:r>
              <a:rPr i="1" dirty="0">
                <a:latin typeface="Times New Roman"/>
                <a:cs typeface="Times New Roman"/>
              </a:rPr>
              <a:t>l</a:t>
            </a:r>
            <a:r>
              <a:rPr i="1" spc="-5" dirty="0">
                <a:latin typeface="Times New Roman"/>
                <a:cs typeface="Times New Roman"/>
              </a:rPr>
              <a:t>a</a:t>
            </a:r>
            <a:r>
              <a:rPr i="1" dirty="0">
                <a:latin typeface="Times New Roman"/>
                <a:cs typeface="Times New Roman"/>
              </a:rPr>
              <a:t>ss</a:t>
            </a:r>
            <a:endParaRPr dirty="0">
              <a:latin typeface="Times New Roman"/>
              <a:cs typeface="Times New Roman"/>
            </a:endParaRPr>
          </a:p>
          <a:p>
            <a:pPr marL="240665" indent="-228600">
              <a:spcBef>
                <a:spcPts val="130"/>
              </a:spcBef>
              <a:buFont typeface="Arial"/>
              <a:buChar char="•"/>
              <a:tabLst>
                <a:tab pos="240665" algn="l"/>
              </a:tabLst>
            </a:pPr>
            <a:r>
              <a:rPr i="1" dirty="0">
                <a:latin typeface="Times New Roman"/>
                <a:cs typeface="Times New Roman"/>
              </a:rPr>
              <a:t>The t</a:t>
            </a:r>
            <a:r>
              <a:rPr i="1" spc="-10" dirty="0">
                <a:latin typeface="Times New Roman"/>
                <a:cs typeface="Times New Roman"/>
              </a:rPr>
              <a:t>e</a:t>
            </a:r>
            <a:r>
              <a:rPr i="1" dirty="0">
                <a:latin typeface="Times New Roman"/>
                <a:cs typeface="Times New Roman"/>
              </a:rPr>
              <a:t>ach</a:t>
            </a:r>
            <a:r>
              <a:rPr i="1" spc="-10" dirty="0">
                <a:latin typeface="Times New Roman"/>
                <a:cs typeface="Times New Roman"/>
              </a:rPr>
              <a:t>e</a:t>
            </a:r>
            <a:r>
              <a:rPr i="1" dirty="0">
                <a:latin typeface="Times New Roman"/>
                <a:cs typeface="Times New Roman"/>
              </a:rPr>
              <a:t>r has</a:t>
            </a:r>
            <a:r>
              <a:rPr i="1" spc="-10" dirty="0">
                <a:latin typeface="Times New Roman"/>
                <a:cs typeface="Times New Roman"/>
              </a:rPr>
              <a:t> </a:t>
            </a:r>
            <a:r>
              <a:rPr i="1" dirty="0">
                <a:latin typeface="Times New Roman"/>
                <a:cs typeface="Times New Roman"/>
              </a:rPr>
              <a:t>a </a:t>
            </a:r>
            <a:r>
              <a:rPr i="1" spc="-5" dirty="0">
                <a:latin typeface="Times New Roman"/>
                <a:cs typeface="Times New Roman"/>
              </a:rPr>
              <a:t>w</a:t>
            </a:r>
            <a:r>
              <a:rPr i="1" dirty="0">
                <a:latin typeface="Times New Roman"/>
                <a:cs typeface="Times New Roman"/>
              </a:rPr>
              <a:t>e</a:t>
            </a:r>
            <a:r>
              <a:rPr i="1" spc="-10" dirty="0">
                <a:latin typeface="Times New Roman"/>
                <a:cs typeface="Times New Roman"/>
              </a:rPr>
              <a:t>l</a:t>
            </a:r>
            <a:r>
              <a:rPr i="1" spc="10" dirty="0">
                <a:latin typeface="Times New Roman"/>
                <a:cs typeface="Times New Roman"/>
              </a:rPr>
              <a:t>l</a:t>
            </a:r>
            <a:r>
              <a:rPr i="1" dirty="0">
                <a:latin typeface="Times New Roman"/>
                <a:cs typeface="Times New Roman"/>
              </a:rPr>
              <a:t>-</a:t>
            </a:r>
            <a:r>
              <a:rPr i="1" spc="-10" dirty="0">
                <a:latin typeface="Times New Roman"/>
                <a:cs typeface="Times New Roman"/>
              </a:rPr>
              <a:t>m</a:t>
            </a:r>
            <a:r>
              <a:rPr i="1" spc="-15" dirty="0">
                <a:latin typeface="Times New Roman"/>
                <a:cs typeface="Times New Roman"/>
              </a:rPr>
              <a:t>od</a:t>
            </a:r>
            <a:r>
              <a:rPr i="1" dirty="0">
                <a:latin typeface="Times New Roman"/>
                <a:cs typeface="Times New Roman"/>
              </a:rPr>
              <a:t>ula</a:t>
            </a:r>
            <a:r>
              <a:rPr i="1" spc="-10" dirty="0">
                <a:latin typeface="Times New Roman"/>
                <a:cs typeface="Times New Roman"/>
              </a:rPr>
              <a:t>t</a:t>
            </a:r>
            <a:r>
              <a:rPr i="1" dirty="0">
                <a:latin typeface="Times New Roman"/>
                <a:cs typeface="Times New Roman"/>
              </a:rPr>
              <a:t>ed v</a:t>
            </a:r>
            <a:r>
              <a:rPr i="1" spc="-15" dirty="0">
                <a:latin typeface="Times New Roman"/>
                <a:cs typeface="Times New Roman"/>
              </a:rPr>
              <a:t>o</a:t>
            </a:r>
            <a:r>
              <a:rPr i="1" dirty="0">
                <a:latin typeface="Times New Roman"/>
                <a:cs typeface="Times New Roman"/>
              </a:rPr>
              <a:t>i</a:t>
            </a:r>
            <a:r>
              <a:rPr i="1" spc="-10" dirty="0">
                <a:latin typeface="Times New Roman"/>
                <a:cs typeface="Times New Roman"/>
              </a:rPr>
              <a:t>c</a:t>
            </a:r>
            <a:r>
              <a:rPr i="1" dirty="0">
                <a:latin typeface="Times New Roman"/>
                <a:cs typeface="Times New Roman"/>
              </a:rPr>
              <a:t>e.</a:t>
            </a:r>
            <a:endParaRPr dirty="0">
              <a:latin typeface="Times New Roman"/>
              <a:cs typeface="Times New Roman"/>
            </a:endParaRPr>
          </a:p>
          <a:p>
            <a:pPr marL="240665" marR="12700" indent="-228600" algn="just">
              <a:lnSpc>
                <a:spcPct val="103600"/>
              </a:lnSpc>
              <a:spcBef>
                <a:spcPts val="70"/>
              </a:spcBef>
              <a:buFont typeface="Arial"/>
              <a:buChar char="•"/>
              <a:tabLst>
                <a:tab pos="240665" algn="l"/>
              </a:tabLst>
            </a:pPr>
            <a:r>
              <a:rPr i="1" dirty="0">
                <a:latin typeface="Times New Roman"/>
                <a:cs typeface="Times New Roman"/>
              </a:rPr>
              <a:t>Why w</a:t>
            </a:r>
            <a:r>
              <a:rPr i="1" spc="-15" dirty="0">
                <a:latin typeface="Times New Roman"/>
                <a:cs typeface="Times New Roman"/>
              </a:rPr>
              <a:t>a</a:t>
            </a:r>
            <a:r>
              <a:rPr i="1" dirty="0">
                <a:latin typeface="Times New Roman"/>
                <a:cs typeface="Times New Roman"/>
              </a:rPr>
              <a:t>s </a:t>
            </a:r>
            <a:r>
              <a:rPr i="1" spc="5" dirty="0">
                <a:latin typeface="Times New Roman"/>
                <a:cs typeface="Times New Roman"/>
              </a:rPr>
              <a:t>t</a:t>
            </a:r>
            <a:r>
              <a:rPr i="1" spc="-15" dirty="0">
                <a:latin typeface="Times New Roman"/>
                <a:cs typeface="Times New Roman"/>
              </a:rPr>
              <a:t>h</a:t>
            </a:r>
            <a:r>
              <a:rPr i="1" dirty="0">
                <a:latin typeface="Times New Roman"/>
                <a:cs typeface="Times New Roman"/>
              </a:rPr>
              <a:t>ere a</a:t>
            </a:r>
            <a:r>
              <a:rPr i="1" spc="-10" dirty="0">
                <a:latin typeface="Times New Roman"/>
                <a:cs typeface="Times New Roman"/>
              </a:rPr>
              <a:t> </a:t>
            </a:r>
            <a:r>
              <a:rPr i="1" dirty="0">
                <a:latin typeface="Times New Roman"/>
                <a:cs typeface="Times New Roman"/>
              </a:rPr>
              <a:t>sp</a:t>
            </a:r>
            <a:r>
              <a:rPr i="1" spc="-10" dirty="0">
                <a:latin typeface="Times New Roman"/>
                <a:cs typeface="Times New Roman"/>
              </a:rPr>
              <a:t>e</a:t>
            </a:r>
            <a:r>
              <a:rPr i="1" dirty="0">
                <a:latin typeface="Times New Roman"/>
                <a:cs typeface="Times New Roman"/>
              </a:rPr>
              <a:t>c</a:t>
            </a:r>
            <a:r>
              <a:rPr i="1" spc="5" dirty="0">
                <a:latin typeface="Times New Roman"/>
                <a:cs typeface="Times New Roman"/>
              </a:rPr>
              <a:t>i</a:t>
            </a:r>
            <a:r>
              <a:rPr i="1" spc="-15" dirty="0">
                <a:latin typeface="Times New Roman"/>
                <a:cs typeface="Times New Roman"/>
              </a:rPr>
              <a:t>a</a:t>
            </a:r>
            <a:r>
              <a:rPr i="1" dirty="0">
                <a:latin typeface="Times New Roman"/>
                <a:cs typeface="Times New Roman"/>
              </a:rPr>
              <a:t>l</a:t>
            </a:r>
            <a:r>
              <a:rPr i="1" spc="5" dirty="0">
                <a:latin typeface="Times New Roman"/>
                <a:cs typeface="Times New Roman"/>
              </a:rPr>
              <a:t> </a:t>
            </a:r>
            <a:r>
              <a:rPr i="1" dirty="0">
                <a:latin typeface="Times New Roman"/>
                <a:cs typeface="Times New Roman"/>
              </a:rPr>
              <a:t>a</a:t>
            </a:r>
            <a:r>
              <a:rPr i="1" spc="-10" dirty="0">
                <a:latin typeface="Times New Roman"/>
                <a:cs typeface="Times New Roman"/>
              </a:rPr>
              <a:t>c</a:t>
            </a:r>
            <a:r>
              <a:rPr i="1" dirty="0">
                <a:latin typeface="Times New Roman"/>
                <a:cs typeface="Times New Roman"/>
              </a:rPr>
              <a:t>ti</a:t>
            </a:r>
            <a:r>
              <a:rPr i="1" spc="-10" dirty="0">
                <a:latin typeface="Times New Roman"/>
                <a:cs typeface="Times New Roman"/>
              </a:rPr>
              <a:t>v</a:t>
            </a:r>
            <a:r>
              <a:rPr i="1" dirty="0">
                <a:latin typeface="Times New Roman"/>
                <a:cs typeface="Times New Roman"/>
              </a:rPr>
              <a:t>i</a:t>
            </a:r>
            <a:r>
              <a:rPr i="1" spc="-10" dirty="0">
                <a:latin typeface="Times New Roman"/>
                <a:cs typeface="Times New Roman"/>
              </a:rPr>
              <a:t>t</a:t>
            </a:r>
            <a:r>
              <a:rPr i="1" dirty="0">
                <a:latin typeface="Times New Roman"/>
                <a:cs typeface="Times New Roman"/>
              </a:rPr>
              <a:t>y </a:t>
            </a:r>
            <a:r>
              <a:rPr i="1" spc="-10" dirty="0">
                <a:latin typeface="Times New Roman"/>
                <a:cs typeface="Times New Roman"/>
              </a:rPr>
              <a:t>f</a:t>
            </a:r>
            <a:r>
              <a:rPr i="1" dirty="0">
                <a:latin typeface="Times New Roman"/>
                <a:cs typeface="Times New Roman"/>
              </a:rPr>
              <a:t>or o</a:t>
            </a:r>
            <a:r>
              <a:rPr i="1" spc="-10" dirty="0">
                <a:latin typeface="Times New Roman"/>
                <a:cs typeface="Times New Roman"/>
              </a:rPr>
              <a:t>n</a:t>
            </a:r>
            <a:r>
              <a:rPr i="1" dirty="0">
                <a:latin typeface="Times New Roman"/>
                <a:cs typeface="Times New Roman"/>
              </a:rPr>
              <a:t>e s</a:t>
            </a:r>
            <a:r>
              <a:rPr i="1" spc="-10" dirty="0">
                <a:latin typeface="Times New Roman"/>
                <a:cs typeface="Times New Roman"/>
              </a:rPr>
              <a:t>t</a:t>
            </a:r>
            <a:r>
              <a:rPr i="1" dirty="0">
                <a:latin typeface="Times New Roman"/>
                <a:cs typeface="Times New Roman"/>
              </a:rPr>
              <a:t>ude</a:t>
            </a:r>
            <a:r>
              <a:rPr i="1" spc="-10" dirty="0">
                <a:latin typeface="Times New Roman"/>
                <a:cs typeface="Times New Roman"/>
              </a:rPr>
              <a:t>n</a:t>
            </a:r>
            <a:r>
              <a:rPr i="1" dirty="0">
                <a:latin typeface="Times New Roman"/>
                <a:cs typeface="Times New Roman"/>
              </a:rPr>
              <a:t>t? T</a:t>
            </a:r>
            <a:r>
              <a:rPr i="1" spc="-15" dirty="0">
                <a:latin typeface="Times New Roman"/>
                <a:cs typeface="Times New Roman"/>
              </a:rPr>
              <a:t>h</a:t>
            </a:r>
            <a:r>
              <a:rPr i="1" dirty="0">
                <a:latin typeface="Times New Roman"/>
                <a:cs typeface="Times New Roman"/>
              </a:rPr>
              <a:t>e</a:t>
            </a:r>
            <a:r>
              <a:rPr i="1" spc="-10" dirty="0">
                <a:latin typeface="Times New Roman"/>
                <a:cs typeface="Times New Roman"/>
              </a:rPr>
              <a:t>r</a:t>
            </a:r>
            <a:r>
              <a:rPr i="1" dirty="0">
                <a:latin typeface="Times New Roman"/>
                <a:cs typeface="Times New Roman"/>
              </a:rPr>
              <a:t>e must </a:t>
            </a:r>
            <a:r>
              <a:rPr i="1" spc="-15" dirty="0">
                <a:latin typeface="Times New Roman"/>
                <a:cs typeface="Times New Roman"/>
              </a:rPr>
              <a:t>b</a:t>
            </a:r>
            <a:r>
              <a:rPr i="1" dirty="0">
                <a:latin typeface="Times New Roman"/>
                <a:cs typeface="Times New Roman"/>
              </a:rPr>
              <a:t>e u</a:t>
            </a:r>
            <a:r>
              <a:rPr i="1" spc="-10" dirty="0">
                <a:latin typeface="Times New Roman"/>
                <a:cs typeface="Times New Roman"/>
              </a:rPr>
              <a:t>n</a:t>
            </a:r>
            <a:r>
              <a:rPr i="1" dirty="0">
                <a:latin typeface="Times New Roman"/>
                <a:cs typeface="Times New Roman"/>
              </a:rPr>
              <a:t>if</a:t>
            </a:r>
            <a:r>
              <a:rPr i="1" spc="-15" dirty="0">
                <a:latin typeface="Times New Roman"/>
                <a:cs typeface="Times New Roman"/>
              </a:rPr>
              <a:t>o</a:t>
            </a:r>
            <a:r>
              <a:rPr i="1" dirty="0">
                <a:latin typeface="Times New Roman"/>
                <a:cs typeface="Times New Roman"/>
              </a:rPr>
              <a:t>rm </a:t>
            </a:r>
            <a:r>
              <a:rPr i="1" spc="-10" dirty="0">
                <a:latin typeface="Times New Roman"/>
                <a:cs typeface="Times New Roman"/>
              </a:rPr>
              <a:t>m</a:t>
            </a:r>
            <a:r>
              <a:rPr i="1" dirty="0">
                <a:latin typeface="Times New Roman"/>
                <a:cs typeface="Times New Roman"/>
              </a:rPr>
              <a:t>eas</a:t>
            </a:r>
            <a:r>
              <a:rPr i="1" spc="-15" dirty="0">
                <a:latin typeface="Times New Roman"/>
                <a:cs typeface="Times New Roman"/>
              </a:rPr>
              <a:t>u</a:t>
            </a:r>
            <a:r>
              <a:rPr i="1" dirty="0">
                <a:latin typeface="Times New Roman"/>
                <a:cs typeface="Times New Roman"/>
              </a:rPr>
              <a:t>re</a:t>
            </a:r>
            <a:r>
              <a:rPr i="1" spc="-10" dirty="0">
                <a:latin typeface="Times New Roman"/>
                <a:cs typeface="Times New Roman"/>
              </a:rPr>
              <a:t> </a:t>
            </a:r>
            <a:r>
              <a:rPr i="1" dirty="0">
                <a:latin typeface="Times New Roman"/>
                <a:cs typeface="Times New Roman"/>
              </a:rPr>
              <a:t>of s</a:t>
            </a:r>
            <a:r>
              <a:rPr i="1" spc="5" dirty="0">
                <a:latin typeface="Times New Roman"/>
                <a:cs typeface="Times New Roman"/>
              </a:rPr>
              <a:t>t</a:t>
            </a:r>
            <a:r>
              <a:rPr i="1" dirty="0">
                <a:latin typeface="Times New Roman"/>
                <a:cs typeface="Times New Roman"/>
              </a:rPr>
              <a:t>ud</a:t>
            </a:r>
            <a:r>
              <a:rPr i="1" spc="-10" dirty="0">
                <a:latin typeface="Times New Roman"/>
                <a:cs typeface="Times New Roman"/>
              </a:rPr>
              <a:t>e</a:t>
            </a:r>
            <a:r>
              <a:rPr i="1" dirty="0">
                <a:latin typeface="Times New Roman"/>
                <a:cs typeface="Times New Roman"/>
              </a:rPr>
              <a:t>n</a:t>
            </a:r>
            <a:r>
              <a:rPr i="1" spc="-10" dirty="0">
                <a:latin typeface="Times New Roman"/>
                <a:cs typeface="Times New Roman"/>
              </a:rPr>
              <a:t>t</a:t>
            </a:r>
            <a:r>
              <a:rPr i="1" dirty="0">
                <a:latin typeface="Times New Roman"/>
                <a:cs typeface="Times New Roman"/>
              </a:rPr>
              <a:t>s’</a:t>
            </a:r>
            <a:r>
              <a:rPr i="1" spc="5" dirty="0">
                <a:latin typeface="Times New Roman"/>
                <a:cs typeface="Times New Roman"/>
              </a:rPr>
              <a:t> </a:t>
            </a:r>
            <a:r>
              <a:rPr i="1" spc="-10" dirty="0">
                <a:latin typeface="Times New Roman"/>
                <a:cs typeface="Times New Roman"/>
              </a:rPr>
              <a:t>s</a:t>
            </a:r>
            <a:r>
              <a:rPr i="1" dirty="0">
                <a:latin typeface="Times New Roman"/>
                <a:cs typeface="Times New Roman"/>
              </a:rPr>
              <a:t>ucc</a:t>
            </a:r>
            <a:r>
              <a:rPr i="1" spc="-10" dirty="0">
                <a:latin typeface="Times New Roman"/>
                <a:cs typeface="Times New Roman"/>
              </a:rPr>
              <a:t>e</a:t>
            </a:r>
            <a:r>
              <a:rPr i="1" dirty="0">
                <a:latin typeface="Times New Roman"/>
                <a:cs typeface="Times New Roman"/>
              </a:rPr>
              <a:t>ss. T</a:t>
            </a:r>
            <a:r>
              <a:rPr i="1" spc="-15" dirty="0">
                <a:latin typeface="Times New Roman"/>
                <a:cs typeface="Times New Roman"/>
              </a:rPr>
              <a:t>h</a:t>
            </a:r>
            <a:r>
              <a:rPr i="1" dirty="0">
                <a:latin typeface="Times New Roman"/>
                <a:cs typeface="Times New Roman"/>
              </a:rPr>
              <a:t>er</a:t>
            </a:r>
            <a:r>
              <a:rPr i="1" spc="-10" dirty="0">
                <a:latin typeface="Times New Roman"/>
                <a:cs typeface="Times New Roman"/>
              </a:rPr>
              <a:t>e</a:t>
            </a:r>
            <a:r>
              <a:rPr i="1" dirty="0">
                <a:latin typeface="Times New Roman"/>
                <a:cs typeface="Times New Roman"/>
              </a:rPr>
              <a:t>fo</a:t>
            </a:r>
            <a:r>
              <a:rPr i="1" spc="-10" dirty="0">
                <a:latin typeface="Times New Roman"/>
                <a:cs typeface="Times New Roman"/>
              </a:rPr>
              <a:t>r</a:t>
            </a:r>
            <a:r>
              <a:rPr i="1" dirty="0">
                <a:latin typeface="Times New Roman"/>
                <a:cs typeface="Times New Roman"/>
              </a:rPr>
              <a:t>e, </a:t>
            </a:r>
            <a:r>
              <a:rPr i="1" spc="5" dirty="0">
                <a:latin typeface="Times New Roman"/>
                <a:cs typeface="Times New Roman"/>
              </a:rPr>
              <a:t>t</a:t>
            </a:r>
            <a:r>
              <a:rPr i="1" dirty="0">
                <a:latin typeface="Times New Roman"/>
                <a:cs typeface="Times New Roman"/>
              </a:rPr>
              <a:t>h</a:t>
            </a:r>
            <a:r>
              <a:rPr i="1" spc="-10" dirty="0">
                <a:latin typeface="Times New Roman"/>
                <a:cs typeface="Times New Roman"/>
              </a:rPr>
              <a:t>e</a:t>
            </a:r>
            <a:r>
              <a:rPr i="1" dirty="0">
                <a:latin typeface="Times New Roman"/>
                <a:cs typeface="Times New Roman"/>
              </a:rPr>
              <a:t>re </a:t>
            </a:r>
            <a:r>
              <a:rPr i="1" spc="-10" dirty="0">
                <a:latin typeface="Times New Roman"/>
                <a:cs typeface="Times New Roman"/>
              </a:rPr>
              <a:t>m</a:t>
            </a:r>
            <a:r>
              <a:rPr i="1" dirty="0">
                <a:latin typeface="Times New Roman"/>
                <a:cs typeface="Times New Roman"/>
              </a:rPr>
              <a:t>u</a:t>
            </a:r>
            <a:r>
              <a:rPr i="1" spc="-10" dirty="0">
                <a:latin typeface="Times New Roman"/>
                <a:cs typeface="Times New Roman"/>
              </a:rPr>
              <a:t>s</a:t>
            </a:r>
            <a:r>
              <a:rPr i="1" dirty="0">
                <a:latin typeface="Times New Roman"/>
                <a:cs typeface="Times New Roman"/>
              </a:rPr>
              <a:t>t</a:t>
            </a:r>
            <a:r>
              <a:rPr i="1" spc="5" dirty="0">
                <a:latin typeface="Times New Roman"/>
                <a:cs typeface="Times New Roman"/>
              </a:rPr>
              <a:t> </a:t>
            </a:r>
            <a:r>
              <a:rPr i="1" spc="-15" dirty="0">
                <a:latin typeface="Times New Roman"/>
                <a:cs typeface="Times New Roman"/>
              </a:rPr>
              <a:t>b</a:t>
            </a:r>
            <a:r>
              <a:rPr i="1" dirty="0">
                <a:latin typeface="Times New Roman"/>
                <a:cs typeface="Times New Roman"/>
              </a:rPr>
              <a:t>e no </a:t>
            </a:r>
            <a:r>
              <a:rPr i="1" spc="-10" dirty="0">
                <a:latin typeface="Times New Roman"/>
                <a:cs typeface="Times New Roman"/>
              </a:rPr>
              <a:t>d</a:t>
            </a:r>
            <a:r>
              <a:rPr i="1" dirty="0">
                <a:latin typeface="Times New Roman"/>
                <a:cs typeface="Times New Roman"/>
              </a:rPr>
              <a:t>i</a:t>
            </a:r>
            <a:r>
              <a:rPr i="1" spc="-10" dirty="0">
                <a:latin typeface="Times New Roman"/>
                <a:cs typeface="Times New Roman"/>
              </a:rPr>
              <a:t>f</a:t>
            </a:r>
            <a:r>
              <a:rPr i="1" dirty="0">
                <a:latin typeface="Times New Roman"/>
                <a:cs typeface="Times New Roman"/>
              </a:rPr>
              <a:t>fe</a:t>
            </a:r>
            <a:r>
              <a:rPr i="1" spc="-10" dirty="0">
                <a:latin typeface="Times New Roman"/>
                <a:cs typeface="Times New Roman"/>
              </a:rPr>
              <a:t>r</a:t>
            </a:r>
            <a:r>
              <a:rPr i="1" dirty="0">
                <a:latin typeface="Times New Roman"/>
                <a:cs typeface="Times New Roman"/>
              </a:rPr>
              <a:t>e</a:t>
            </a:r>
            <a:r>
              <a:rPr i="1" spc="-10" dirty="0">
                <a:latin typeface="Times New Roman"/>
                <a:cs typeface="Times New Roman"/>
              </a:rPr>
              <a:t>n</a:t>
            </a:r>
            <a:r>
              <a:rPr i="1" dirty="0">
                <a:latin typeface="Times New Roman"/>
                <a:cs typeface="Times New Roman"/>
              </a:rPr>
              <a:t>ti</a:t>
            </a:r>
            <a:r>
              <a:rPr i="1" spc="-15" dirty="0">
                <a:latin typeface="Times New Roman"/>
                <a:cs typeface="Times New Roman"/>
              </a:rPr>
              <a:t>a</a:t>
            </a:r>
            <a:r>
              <a:rPr i="1" dirty="0">
                <a:latin typeface="Times New Roman"/>
                <a:cs typeface="Times New Roman"/>
              </a:rPr>
              <a:t>ti</a:t>
            </a:r>
            <a:r>
              <a:rPr i="1" spc="-15" dirty="0">
                <a:latin typeface="Times New Roman"/>
                <a:cs typeface="Times New Roman"/>
              </a:rPr>
              <a:t>o</a:t>
            </a:r>
            <a:r>
              <a:rPr i="1" dirty="0">
                <a:latin typeface="Times New Roman"/>
                <a:cs typeface="Times New Roman"/>
              </a:rPr>
              <a:t>n in </a:t>
            </a:r>
            <a:r>
              <a:rPr i="1" spc="-5" dirty="0">
                <a:latin typeface="Times New Roman"/>
                <a:cs typeface="Times New Roman"/>
              </a:rPr>
              <a:t>w</a:t>
            </a:r>
            <a:r>
              <a:rPr i="1" spc="-15" dirty="0">
                <a:latin typeface="Times New Roman"/>
                <a:cs typeface="Times New Roman"/>
              </a:rPr>
              <a:t>h</a:t>
            </a:r>
            <a:r>
              <a:rPr i="1" dirty="0">
                <a:latin typeface="Times New Roman"/>
                <a:cs typeface="Times New Roman"/>
              </a:rPr>
              <a:t>at</a:t>
            </a:r>
            <a:r>
              <a:rPr i="1" spc="-10" dirty="0">
                <a:latin typeface="Times New Roman"/>
                <a:cs typeface="Times New Roman"/>
              </a:rPr>
              <a:t> </a:t>
            </a:r>
            <a:r>
              <a:rPr i="1" dirty="0">
                <a:latin typeface="Times New Roman"/>
                <a:cs typeface="Times New Roman"/>
              </a:rPr>
              <a:t>the</a:t>
            </a:r>
            <a:r>
              <a:rPr i="1" spc="-10" dirty="0">
                <a:latin typeface="Times New Roman"/>
                <a:cs typeface="Times New Roman"/>
              </a:rPr>
              <a:t> </a:t>
            </a:r>
            <a:r>
              <a:rPr i="1" dirty="0">
                <a:latin typeface="Times New Roman"/>
                <a:cs typeface="Times New Roman"/>
              </a:rPr>
              <a:t>s</a:t>
            </a:r>
            <a:r>
              <a:rPr i="1" spc="5" dirty="0">
                <a:latin typeface="Times New Roman"/>
                <a:cs typeface="Times New Roman"/>
              </a:rPr>
              <a:t>t</a:t>
            </a:r>
            <a:r>
              <a:rPr i="1" spc="-15" dirty="0">
                <a:latin typeface="Times New Roman"/>
                <a:cs typeface="Times New Roman"/>
              </a:rPr>
              <a:t>u</a:t>
            </a:r>
            <a:r>
              <a:rPr i="1" dirty="0">
                <a:latin typeface="Times New Roman"/>
                <a:cs typeface="Times New Roman"/>
              </a:rPr>
              <a:t>de</a:t>
            </a:r>
            <a:r>
              <a:rPr i="1" spc="-10" dirty="0">
                <a:latin typeface="Times New Roman"/>
                <a:cs typeface="Times New Roman"/>
              </a:rPr>
              <a:t>n</a:t>
            </a:r>
            <a:r>
              <a:rPr i="1" dirty="0">
                <a:latin typeface="Times New Roman"/>
                <a:cs typeface="Times New Roman"/>
              </a:rPr>
              <a:t>ts</a:t>
            </a:r>
            <a:r>
              <a:rPr i="1" spc="-10" dirty="0">
                <a:latin typeface="Times New Roman"/>
                <a:cs typeface="Times New Roman"/>
              </a:rPr>
              <a:t> </a:t>
            </a:r>
            <a:r>
              <a:rPr i="1" dirty="0">
                <a:latin typeface="Times New Roman"/>
                <a:cs typeface="Times New Roman"/>
              </a:rPr>
              <a:t>do even</a:t>
            </a:r>
            <a:r>
              <a:rPr i="1" spc="-10" dirty="0">
                <a:latin typeface="Times New Roman"/>
                <a:cs typeface="Times New Roman"/>
              </a:rPr>
              <a:t> </a:t>
            </a:r>
            <a:r>
              <a:rPr i="1" dirty="0">
                <a:latin typeface="Times New Roman"/>
                <a:cs typeface="Times New Roman"/>
              </a:rPr>
              <a:t>if</a:t>
            </a:r>
            <a:r>
              <a:rPr i="1" spc="-10" dirty="0">
                <a:latin typeface="Times New Roman"/>
                <a:cs typeface="Times New Roman"/>
              </a:rPr>
              <a:t> </a:t>
            </a:r>
            <a:r>
              <a:rPr i="1" dirty="0">
                <a:latin typeface="Times New Roman"/>
                <a:cs typeface="Times New Roman"/>
              </a:rPr>
              <a:t>the</a:t>
            </a:r>
            <a:r>
              <a:rPr i="1" spc="-10" dirty="0">
                <a:latin typeface="Times New Roman"/>
                <a:cs typeface="Times New Roman"/>
              </a:rPr>
              <a:t> </a:t>
            </a:r>
            <a:r>
              <a:rPr i="1" dirty="0">
                <a:latin typeface="Times New Roman"/>
                <a:cs typeface="Times New Roman"/>
              </a:rPr>
              <a:t>te</a:t>
            </a:r>
            <a:r>
              <a:rPr i="1" spc="-10" dirty="0">
                <a:latin typeface="Times New Roman"/>
                <a:cs typeface="Times New Roman"/>
              </a:rPr>
              <a:t>a</a:t>
            </a:r>
            <a:r>
              <a:rPr i="1" dirty="0">
                <a:latin typeface="Times New Roman"/>
                <a:cs typeface="Times New Roman"/>
              </a:rPr>
              <a:t>ch</a:t>
            </a:r>
            <a:r>
              <a:rPr i="1" spc="-10" dirty="0">
                <a:latin typeface="Times New Roman"/>
                <a:cs typeface="Times New Roman"/>
              </a:rPr>
              <a:t>e</a:t>
            </a:r>
            <a:r>
              <a:rPr i="1" dirty="0">
                <a:latin typeface="Times New Roman"/>
                <a:cs typeface="Times New Roman"/>
              </a:rPr>
              <a:t>r c</a:t>
            </a:r>
            <a:r>
              <a:rPr i="1" spc="-10" dirty="0">
                <a:latin typeface="Times New Roman"/>
                <a:cs typeface="Times New Roman"/>
              </a:rPr>
              <a:t>l</a:t>
            </a:r>
            <a:r>
              <a:rPr i="1" dirty="0">
                <a:latin typeface="Times New Roman"/>
                <a:cs typeface="Times New Roman"/>
              </a:rPr>
              <a:t>ai</a:t>
            </a:r>
            <a:r>
              <a:rPr i="1" spc="-10" dirty="0">
                <a:latin typeface="Times New Roman"/>
                <a:cs typeface="Times New Roman"/>
              </a:rPr>
              <a:t>m</a:t>
            </a:r>
            <a:r>
              <a:rPr i="1" dirty="0">
                <a:latin typeface="Times New Roman"/>
                <a:cs typeface="Times New Roman"/>
              </a:rPr>
              <a:t>s</a:t>
            </a:r>
            <a:r>
              <a:rPr i="1" spc="-10" dirty="0">
                <a:latin typeface="Times New Roman"/>
                <a:cs typeface="Times New Roman"/>
              </a:rPr>
              <a:t> t</a:t>
            </a:r>
            <a:r>
              <a:rPr i="1" dirty="0">
                <a:latin typeface="Times New Roman"/>
                <a:cs typeface="Times New Roman"/>
              </a:rPr>
              <a:t>hat</a:t>
            </a:r>
            <a:r>
              <a:rPr i="1" spc="5" dirty="0">
                <a:latin typeface="Times New Roman"/>
                <a:cs typeface="Times New Roman"/>
              </a:rPr>
              <a:t> </a:t>
            </a:r>
            <a:r>
              <a:rPr i="1" spc="-10" dirty="0">
                <a:latin typeface="Times New Roman"/>
                <a:cs typeface="Times New Roman"/>
              </a:rPr>
              <a:t>t</a:t>
            </a:r>
            <a:r>
              <a:rPr i="1" dirty="0">
                <a:latin typeface="Times New Roman"/>
                <a:cs typeface="Times New Roman"/>
              </a:rPr>
              <a:t>his s</a:t>
            </a:r>
            <a:r>
              <a:rPr i="1" spc="-5" dirty="0">
                <a:latin typeface="Times New Roman"/>
                <a:cs typeface="Times New Roman"/>
              </a:rPr>
              <a:t>t</a:t>
            </a:r>
            <a:r>
              <a:rPr i="1" dirty="0">
                <a:latin typeface="Times New Roman"/>
                <a:cs typeface="Times New Roman"/>
              </a:rPr>
              <a:t>ude</a:t>
            </a:r>
            <a:r>
              <a:rPr i="1" spc="-10" dirty="0">
                <a:latin typeface="Times New Roman"/>
                <a:cs typeface="Times New Roman"/>
              </a:rPr>
              <a:t>n</a:t>
            </a:r>
            <a:r>
              <a:rPr i="1" dirty="0">
                <a:latin typeface="Times New Roman"/>
                <a:cs typeface="Times New Roman"/>
              </a:rPr>
              <a:t>t</a:t>
            </a:r>
            <a:r>
              <a:rPr i="1" spc="5" dirty="0">
                <a:latin typeface="Times New Roman"/>
                <a:cs typeface="Times New Roman"/>
              </a:rPr>
              <a:t> </a:t>
            </a:r>
            <a:r>
              <a:rPr i="1" spc="-10" dirty="0">
                <a:latin typeface="Times New Roman"/>
                <a:cs typeface="Times New Roman"/>
              </a:rPr>
              <a:t>i</a:t>
            </a:r>
            <a:r>
              <a:rPr i="1" dirty="0">
                <a:latin typeface="Times New Roman"/>
                <a:cs typeface="Times New Roman"/>
              </a:rPr>
              <a:t>s ad</a:t>
            </a:r>
            <a:r>
              <a:rPr i="1" spc="-10" dirty="0">
                <a:latin typeface="Times New Roman"/>
                <a:cs typeface="Times New Roman"/>
              </a:rPr>
              <a:t>v</a:t>
            </a:r>
            <a:r>
              <a:rPr i="1" dirty="0">
                <a:latin typeface="Times New Roman"/>
                <a:cs typeface="Times New Roman"/>
              </a:rPr>
              <a:t>anc</a:t>
            </a:r>
            <a:r>
              <a:rPr i="1" spc="-10" dirty="0">
                <a:latin typeface="Times New Roman"/>
                <a:cs typeface="Times New Roman"/>
              </a:rPr>
              <a:t>e</a:t>
            </a:r>
            <a:r>
              <a:rPr i="1" dirty="0">
                <a:latin typeface="Times New Roman"/>
                <a:cs typeface="Times New Roman"/>
              </a:rPr>
              <a:t>d</a:t>
            </a:r>
            <a:r>
              <a:rPr i="1" spc="-15" dirty="0">
                <a:latin typeface="Times New Roman"/>
                <a:cs typeface="Times New Roman"/>
              </a:rPr>
              <a:t> </a:t>
            </a:r>
            <a:r>
              <a:rPr i="1" dirty="0">
                <a:latin typeface="Times New Roman"/>
                <a:cs typeface="Times New Roman"/>
              </a:rPr>
              <a:t>in </a:t>
            </a:r>
            <a:r>
              <a:rPr i="1" spc="-10" dirty="0">
                <a:latin typeface="Times New Roman"/>
                <a:cs typeface="Times New Roman"/>
              </a:rPr>
              <a:t>t</a:t>
            </a:r>
            <a:r>
              <a:rPr i="1" dirty="0">
                <a:latin typeface="Times New Roman"/>
                <a:cs typeface="Times New Roman"/>
              </a:rPr>
              <a:t>er</a:t>
            </a:r>
            <a:r>
              <a:rPr i="1" spc="-10" dirty="0">
                <a:latin typeface="Times New Roman"/>
                <a:cs typeface="Times New Roman"/>
              </a:rPr>
              <a:t>m</a:t>
            </a:r>
            <a:r>
              <a:rPr i="1" dirty="0">
                <a:latin typeface="Times New Roman"/>
                <a:cs typeface="Times New Roman"/>
              </a:rPr>
              <a:t>s </a:t>
            </a:r>
            <a:r>
              <a:rPr i="1" spc="-10" dirty="0">
                <a:latin typeface="Times New Roman"/>
                <a:cs typeface="Times New Roman"/>
              </a:rPr>
              <a:t>o</a:t>
            </a:r>
            <a:r>
              <a:rPr i="1" dirty="0">
                <a:latin typeface="Times New Roman"/>
                <a:cs typeface="Times New Roman"/>
              </a:rPr>
              <a:t>f</a:t>
            </a:r>
            <a:r>
              <a:rPr i="1" spc="5" dirty="0">
                <a:latin typeface="Times New Roman"/>
                <a:cs typeface="Times New Roman"/>
              </a:rPr>
              <a:t> </a:t>
            </a:r>
            <a:r>
              <a:rPr i="1" dirty="0">
                <a:latin typeface="Times New Roman"/>
                <a:cs typeface="Times New Roman"/>
              </a:rPr>
              <a:t>a</a:t>
            </a:r>
            <a:r>
              <a:rPr i="1" spc="-10" dirty="0">
                <a:latin typeface="Times New Roman"/>
                <a:cs typeface="Times New Roman"/>
              </a:rPr>
              <a:t>r</a:t>
            </a:r>
            <a:r>
              <a:rPr i="1" dirty="0">
                <a:latin typeface="Times New Roman"/>
                <a:cs typeface="Times New Roman"/>
              </a:rPr>
              <a:t>t</a:t>
            </a:r>
            <a:r>
              <a:rPr i="1" spc="-5" dirty="0">
                <a:latin typeface="Times New Roman"/>
                <a:cs typeface="Times New Roman"/>
              </a:rPr>
              <a:t>w</a:t>
            </a:r>
            <a:r>
              <a:rPr i="1" dirty="0">
                <a:latin typeface="Times New Roman"/>
                <a:cs typeface="Times New Roman"/>
              </a:rPr>
              <a:t>o</a:t>
            </a:r>
            <a:r>
              <a:rPr i="1" spc="-10" dirty="0">
                <a:latin typeface="Times New Roman"/>
                <a:cs typeface="Times New Roman"/>
              </a:rPr>
              <a:t>r</a:t>
            </a:r>
            <a:r>
              <a:rPr i="1" dirty="0">
                <a:latin typeface="Times New Roman"/>
                <a:cs typeface="Times New Roman"/>
              </a:rPr>
              <a:t>k co</a:t>
            </a:r>
            <a:r>
              <a:rPr i="1" spc="-10" dirty="0">
                <a:latin typeface="Times New Roman"/>
                <a:cs typeface="Times New Roman"/>
              </a:rPr>
              <a:t>m</a:t>
            </a:r>
            <a:r>
              <a:rPr i="1" dirty="0">
                <a:latin typeface="Times New Roman"/>
                <a:cs typeface="Times New Roman"/>
              </a:rPr>
              <a:t>p</a:t>
            </a:r>
            <a:r>
              <a:rPr i="1" spc="-15" dirty="0">
                <a:latin typeface="Times New Roman"/>
                <a:cs typeface="Times New Roman"/>
              </a:rPr>
              <a:t>a</a:t>
            </a:r>
            <a:r>
              <a:rPr i="1" dirty="0">
                <a:latin typeface="Times New Roman"/>
                <a:cs typeface="Times New Roman"/>
              </a:rPr>
              <a:t>red to h</a:t>
            </a:r>
            <a:r>
              <a:rPr i="1" spc="-10" dirty="0">
                <a:latin typeface="Times New Roman"/>
                <a:cs typeface="Times New Roman"/>
              </a:rPr>
              <a:t>i</a:t>
            </a:r>
            <a:r>
              <a:rPr i="1" dirty="0">
                <a:latin typeface="Times New Roman"/>
                <a:cs typeface="Times New Roman"/>
              </a:rPr>
              <a:t>s </a:t>
            </a:r>
            <a:r>
              <a:rPr i="1" spc="-10" dirty="0">
                <a:latin typeface="Times New Roman"/>
                <a:cs typeface="Times New Roman"/>
              </a:rPr>
              <a:t>c</a:t>
            </a:r>
            <a:r>
              <a:rPr i="1" dirty="0">
                <a:latin typeface="Times New Roman"/>
                <a:cs typeface="Times New Roman"/>
              </a:rPr>
              <a:t>la</a:t>
            </a:r>
            <a:r>
              <a:rPr i="1" spc="-10" dirty="0">
                <a:latin typeface="Times New Roman"/>
                <a:cs typeface="Times New Roman"/>
              </a:rPr>
              <a:t>s</a:t>
            </a:r>
            <a:r>
              <a:rPr i="1" dirty="0">
                <a:latin typeface="Times New Roman"/>
                <a:cs typeface="Times New Roman"/>
              </a:rPr>
              <a:t>smat</a:t>
            </a:r>
            <a:r>
              <a:rPr i="1" spc="-10" dirty="0">
                <a:latin typeface="Times New Roman"/>
                <a:cs typeface="Times New Roman"/>
              </a:rPr>
              <a:t>e</a:t>
            </a:r>
            <a:r>
              <a:rPr i="1" dirty="0">
                <a:latin typeface="Times New Roman"/>
                <a:cs typeface="Times New Roman"/>
              </a:rPr>
              <a:t>s.</a:t>
            </a:r>
            <a:endParaRPr dirty="0">
              <a:latin typeface="Times New Roman"/>
              <a:cs typeface="Times New Roman"/>
            </a:endParaRPr>
          </a:p>
        </p:txBody>
      </p:sp>
      <p:sp>
        <p:nvSpPr>
          <p:cNvPr id="24" name="object 24"/>
          <p:cNvSpPr/>
          <p:nvPr/>
        </p:nvSpPr>
        <p:spPr>
          <a:xfrm>
            <a:off x="6152391" y="6240779"/>
            <a:ext cx="1917191" cy="156972"/>
          </a:xfrm>
          <a:prstGeom prst="rect">
            <a:avLst/>
          </a:prstGeom>
          <a:blipFill>
            <a:blip r:embed="rId10" cstate="print"/>
            <a:stretch>
              <a:fillRect/>
            </a:stretch>
          </a:blipFill>
        </p:spPr>
        <p:txBody>
          <a:bodyPr wrap="square" lIns="0" tIns="0" rIns="0" bIns="0" rtlCol="0">
            <a:noAutofit/>
          </a:bodyPr>
          <a:lstStyle/>
          <a:p>
            <a:endParaRPr/>
          </a:p>
        </p:txBody>
      </p:sp>
      <p:sp>
        <p:nvSpPr>
          <p:cNvPr id="25" name="object 25"/>
          <p:cNvSpPr/>
          <p:nvPr/>
        </p:nvSpPr>
        <p:spPr>
          <a:xfrm>
            <a:off x="6697982" y="6431279"/>
            <a:ext cx="1261871" cy="158496"/>
          </a:xfrm>
          <a:prstGeom prst="rect">
            <a:avLst/>
          </a:prstGeom>
          <a:blipFill>
            <a:blip r:embed="rId11" cstate="print"/>
            <a:stretch>
              <a:fillRect/>
            </a:stretch>
          </a:blipFill>
        </p:spPr>
        <p:txBody>
          <a:bodyPr wrap="square" lIns="0" tIns="0" rIns="0" bIns="0" rtlCol="0">
            <a:noAutofit/>
          </a:bodyPr>
          <a:lstStyle/>
          <a:p>
            <a:endParaRPr/>
          </a:p>
        </p:txBody>
      </p:sp>
      <p:sp>
        <p:nvSpPr>
          <p:cNvPr id="26" name="object 26"/>
          <p:cNvSpPr/>
          <p:nvPr/>
        </p:nvSpPr>
        <p:spPr>
          <a:xfrm>
            <a:off x="7235951" y="6649211"/>
            <a:ext cx="1260348" cy="156972"/>
          </a:xfrm>
          <a:prstGeom prst="rect">
            <a:avLst/>
          </a:prstGeom>
          <a:blipFill>
            <a:blip r:embed="rId11" cstate="print"/>
            <a:stretch>
              <a:fillRect/>
            </a:stretch>
          </a:blipFill>
        </p:spPr>
        <p:txBody>
          <a:bodyPr wrap="square" lIns="0" tIns="0" rIns="0" bIns="0" rtlCol="0">
            <a:noAutofit/>
          </a:bodyPr>
          <a:lstStyle/>
          <a:p>
            <a:endParaRPr/>
          </a:p>
        </p:txBody>
      </p:sp>
      <p:sp>
        <p:nvSpPr>
          <p:cNvPr id="27" name="object 27"/>
          <p:cNvSpPr txBox="1"/>
          <p:nvPr/>
        </p:nvSpPr>
        <p:spPr>
          <a:xfrm>
            <a:off x="4997254" y="6678167"/>
            <a:ext cx="1810385" cy="596265"/>
          </a:xfrm>
          <a:prstGeom prst="rect">
            <a:avLst/>
          </a:prstGeom>
        </p:spPr>
        <p:txBody>
          <a:bodyPr vert="horz" wrap="square" lIns="0" tIns="0" rIns="0" bIns="0" rtlCol="0">
            <a:noAutofit/>
          </a:bodyPr>
          <a:lstStyle/>
          <a:p>
            <a:pPr marL="12700"/>
            <a:r>
              <a:rPr sz="1400" i="1" dirty="0">
                <a:latin typeface="Calibri"/>
                <a:cs typeface="Calibri"/>
              </a:rPr>
              <a:t>Vero</a:t>
            </a:r>
            <a:r>
              <a:rPr sz="1400" i="1" spc="-10" dirty="0">
                <a:latin typeface="Calibri"/>
                <a:cs typeface="Calibri"/>
              </a:rPr>
              <a:t>n</a:t>
            </a:r>
            <a:r>
              <a:rPr sz="1400" i="1" dirty="0">
                <a:latin typeface="Calibri"/>
                <a:cs typeface="Calibri"/>
              </a:rPr>
              <a:t>i</a:t>
            </a:r>
            <a:r>
              <a:rPr sz="1400" i="1" spc="-5" dirty="0">
                <a:latin typeface="Calibri"/>
                <a:cs typeface="Calibri"/>
              </a:rPr>
              <a:t>c</a:t>
            </a:r>
            <a:r>
              <a:rPr sz="1400" i="1" dirty="0">
                <a:latin typeface="Calibri"/>
                <a:cs typeface="Calibri"/>
              </a:rPr>
              <a:t>a S</a:t>
            </a:r>
            <a:r>
              <a:rPr sz="1400" i="1" spc="-5" dirty="0">
                <a:latin typeface="Calibri"/>
                <a:cs typeface="Calibri"/>
              </a:rPr>
              <a:t>a</a:t>
            </a:r>
            <a:r>
              <a:rPr sz="1400" i="1" dirty="0">
                <a:latin typeface="Calibri"/>
                <a:cs typeface="Calibri"/>
              </a:rPr>
              <a:t>n</a:t>
            </a:r>
            <a:r>
              <a:rPr sz="1400" i="1" spc="-5" dirty="0">
                <a:latin typeface="Calibri"/>
                <a:cs typeface="Calibri"/>
              </a:rPr>
              <a:t> </a:t>
            </a:r>
            <a:r>
              <a:rPr sz="1400" i="1" dirty="0">
                <a:latin typeface="Calibri"/>
                <a:cs typeface="Calibri"/>
              </a:rPr>
              <a:t>Vi</a:t>
            </a:r>
            <a:r>
              <a:rPr sz="1400" i="1" spc="-5" dirty="0">
                <a:latin typeface="Calibri"/>
                <a:cs typeface="Calibri"/>
              </a:rPr>
              <a:t>c</a:t>
            </a:r>
            <a:r>
              <a:rPr sz="1400" i="1" dirty="0">
                <a:latin typeface="Calibri"/>
                <a:cs typeface="Calibri"/>
              </a:rPr>
              <a:t>en</a:t>
            </a:r>
            <a:r>
              <a:rPr sz="1400" i="1" spc="-15" dirty="0">
                <a:latin typeface="Calibri"/>
                <a:cs typeface="Calibri"/>
              </a:rPr>
              <a:t>t</a:t>
            </a:r>
            <a:r>
              <a:rPr sz="1400" i="1" dirty="0">
                <a:latin typeface="Calibri"/>
                <a:cs typeface="Calibri"/>
              </a:rPr>
              <a:t>e</a:t>
            </a:r>
            <a:endParaRPr sz="1400" dirty="0">
              <a:latin typeface="Calibri"/>
              <a:cs typeface="Calibri"/>
            </a:endParaRPr>
          </a:p>
          <a:p>
            <a:pPr marL="558165">
              <a:spcBef>
                <a:spcPts val="180"/>
              </a:spcBef>
            </a:pPr>
            <a:r>
              <a:rPr sz="1400" i="1" dirty="0">
                <a:latin typeface="Calibri"/>
                <a:cs typeface="Calibri"/>
              </a:rPr>
              <a:t>Emi</a:t>
            </a:r>
            <a:r>
              <a:rPr sz="1400" i="1" spc="-5" dirty="0">
                <a:latin typeface="Calibri"/>
                <a:cs typeface="Calibri"/>
              </a:rPr>
              <a:t>l</a:t>
            </a:r>
            <a:r>
              <a:rPr sz="1400" i="1" dirty="0">
                <a:latin typeface="Calibri"/>
                <a:cs typeface="Calibri"/>
              </a:rPr>
              <a:t>le</a:t>
            </a:r>
            <a:r>
              <a:rPr sz="1400" i="1" spc="-10" dirty="0">
                <a:latin typeface="Calibri"/>
                <a:cs typeface="Calibri"/>
              </a:rPr>
              <a:t> </a:t>
            </a:r>
            <a:r>
              <a:rPr sz="1400" i="1" dirty="0">
                <a:latin typeface="Calibri"/>
                <a:cs typeface="Calibri"/>
              </a:rPr>
              <a:t>S</a:t>
            </a:r>
            <a:r>
              <a:rPr sz="1400" i="1" spc="-5" dirty="0">
                <a:latin typeface="Calibri"/>
                <a:cs typeface="Calibri"/>
              </a:rPr>
              <a:t>an</a:t>
            </a:r>
            <a:r>
              <a:rPr sz="1400" i="1" dirty="0">
                <a:latin typeface="Calibri"/>
                <a:cs typeface="Calibri"/>
              </a:rPr>
              <a:t>tos</a:t>
            </a:r>
            <a:endParaRPr sz="1400" dirty="0">
              <a:latin typeface="Calibri"/>
              <a:cs typeface="Calibri"/>
            </a:endParaRPr>
          </a:p>
          <a:p>
            <a:pPr marL="1094740">
              <a:spcBef>
                <a:spcPts val="395"/>
              </a:spcBef>
            </a:pPr>
            <a:r>
              <a:rPr sz="1400" i="1" dirty="0">
                <a:latin typeface="Calibri"/>
                <a:cs typeface="Calibri"/>
              </a:rPr>
              <a:t>MAPEH</a:t>
            </a:r>
            <a:r>
              <a:rPr sz="1400" i="1" spc="-15" dirty="0">
                <a:latin typeface="Calibri"/>
                <a:cs typeface="Calibri"/>
              </a:rPr>
              <a:t> </a:t>
            </a:r>
            <a:r>
              <a:rPr sz="1400" i="1" dirty="0">
                <a:latin typeface="Calibri"/>
                <a:cs typeface="Calibri"/>
              </a:rPr>
              <a:t>G</a:t>
            </a:r>
            <a:r>
              <a:rPr sz="1400" i="1" spc="5" dirty="0">
                <a:latin typeface="Calibri"/>
                <a:cs typeface="Calibri"/>
              </a:rPr>
              <a:t>r</a:t>
            </a:r>
            <a:r>
              <a:rPr sz="1400" i="1" spc="-15" dirty="0">
                <a:latin typeface="Calibri"/>
                <a:cs typeface="Calibri"/>
              </a:rPr>
              <a:t>.</a:t>
            </a:r>
            <a:r>
              <a:rPr sz="1400" i="1" dirty="0">
                <a:latin typeface="Calibri"/>
                <a:cs typeface="Calibri"/>
              </a:rPr>
              <a:t>7</a:t>
            </a:r>
            <a:endParaRPr sz="1400" dirty="0">
              <a:latin typeface="Calibri"/>
              <a:cs typeface="Calibri"/>
            </a:endParaRPr>
          </a:p>
        </p:txBody>
      </p:sp>
      <p:sp>
        <p:nvSpPr>
          <p:cNvPr id="28" name="object 28"/>
          <p:cNvSpPr/>
          <p:nvPr/>
        </p:nvSpPr>
        <p:spPr>
          <a:xfrm>
            <a:off x="9387840" y="6240779"/>
            <a:ext cx="1656588" cy="156972"/>
          </a:xfrm>
          <a:prstGeom prst="rect">
            <a:avLst/>
          </a:prstGeom>
          <a:blipFill>
            <a:blip r:embed="rId12" cstate="print"/>
            <a:stretch>
              <a:fillRect/>
            </a:stretch>
          </a:blipFill>
        </p:spPr>
        <p:txBody>
          <a:bodyPr wrap="square" lIns="0" tIns="0" rIns="0" bIns="0" rtlCol="0">
            <a:noAutofit/>
          </a:bodyPr>
          <a:lstStyle/>
          <a:p>
            <a:endParaRPr/>
          </a:p>
        </p:txBody>
      </p:sp>
      <p:sp>
        <p:nvSpPr>
          <p:cNvPr id="29" name="object 29"/>
          <p:cNvSpPr/>
          <p:nvPr/>
        </p:nvSpPr>
        <p:spPr>
          <a:xfrm>
            <a:off x="9829803" y="6472427"/>
            <a:ext cx="979931" cy="156972"/>
          </a:xfrm>
          <a:prstGeom prst="rect">
            <a:avLst/>
          </a:prstGeom>
          <a:blipFill>
            <a:blip r:embed="rId13" cstate="print"/>
            <a:stretch>
              <a:fillRect/>
            </a:stretch>
          </a:blipFill>
        </p:spPr>
        <p:txBody>
          <a:bodyPr wrap="square" lIns="0" tIns="0" rIns="0" bIns="0" rtlCol="0">
            <a:noAutofit/>
          </a:bodyPr>
          <a:lstStyle/>
          <a:p>
            <a:endParaRPr/>
          </a:p>
        </p:txBody>
      </p:sp>
      <p:sp>
        <p:nvSpPr>
          <p:cNvPr id="30" name="object 30"/>
          <p:cNvSpPr/>
          <p:nvPr/>
        </p:nvSpPr>
        <p:spPr>
          <a:xfrm>
            <a:off x="9829803" y="6678167"/>
            <a:ext cx="979931" cy="156972"/>
          </a:xfrm>
          <a:prstGeom prst="rect">
            <a:avLst/>
          </a:prstGeom>
          <a:blipFill>
            <a:blip r:embed="rId13" cstate="print"/>
            <a:stretch>
              <a:fillRect/>
            </a:stretch>
          </a:blipFill>
        </p:spPr>
        <p:txBody>
          <a:bodyPr wrap="square" lIns="0" tIns="0" rIns="0" bIns="0" rtlCol="0">
            <a:noAutofit/>
          </a:bodyPr>
          <a:lstStyle/>
          <a:p>
            <a:endParaRPr/>
          </a:p>
        </p:txBody>
      </p:sp>
      <p:sp>
        <p:nvSpPr>
          <p:cNvPr id="31" name="object 31"/>
          <p:cNvSpPr txBox="1"/>
          <p:nvPr/>
        </p:nvSpPr>
        <p:spPr>
          <a:xfrm>
            <a:off x="11073337" y="6678167"/>
            <a:ext cx="1955292" cy="624840"/>
          </a:xfrm>
          <a:prstGeom prst="rect">
            <a:avLst/>
          </a:prstGeom>
        </p:spPr>
        <p:txBody>
          <a:bodyPr vert="horz" wrap="square" lIns="0" tIns="0" rIns="0" bIns="0" rtlCol="0">
            <a:noAutofit/>
          </a:bodyPr>
          <a:lstStyle/>
          <a:p>
            <a:pPr marL="12700"/>
            <a:r>
              <a:rPr sz="1600" i="1" dirty="0">
                <a:latin typeface="Calibri"/>
                <a:cs typeface="Calibri"/>
              </a:rPr>
              <a:t>O</a:t>
            </a:r>
            <a:r>
              <a:rPr sz="1600" i="1" spc="-10" dirty="0">
                <a:latin typeface="Calibri"/>
                <a:cs typeface="Calibri"/>
              </a:rPr>
              <a:t>c</a:t>
            </a:r>
            <a:r>
              <a:rPr sz="1600" i="1" dirty="0">
                <a:latin typeface="Calibri"/>
                <a:cs typeface="Calibri"/>
              </a:rPr>
              <a:t>to</a:t>
            </a:r>
            <a:r>
              <a:rPr sz="1600" i="1" spc="-5" dirty="0">
                <a:latin typeface="Calibri"/>
                <a:cs typeface="Calibri"/>
              </a:rPr>
              <a:t>b</a:t>
            </a:r>
            <a:r>
              <a:rPr sz="1600" i="1" dirty="0">
                <a:latin typeface="Calibri"/>
                <a:cs typeface="Calibri"/>
              </a:rPr>
              <a:t>er</a:t>
            </a:r>
            <a:r>
              <a:rPr sz="1600" i="1" spc="-5" dirty="0">
                <a:latin typeface="Calibri"/>
                <a:cs typeface="Calibri"/>
              </a:rPr>
              <a:t> </a:t>
            </a:r>
            <a:r>
              <a:rPr sz="1600" i="1" dirty="0">
                <a:latin typeface="Calibri"/>
                <a:cs typeface="Calibri"/>
              </a:rPr>
              <a:t>18,</a:t>
            </a:r>
            <a:r>
              <a:rPr sz="1600" i="1" spc="-15" dirty="0">
                <a:latin typeface="Calibri"/>
                <a:cs typeface="Calibri"/>
              </a:rPr>
              <a:t> </a:t>
            </a:r>
            <a:r>
              <a:rPr sz="1600" i="1" spc="-10" dirty="0">
                <a:latin typeface="Calibri"/>
                <a:cs typeface="Calibri"/>
              </a:rPr>
              <a:t>2</a:t>
            </a:r>
            <a:r>
              <a:rPr sz="1600" i="1" dirty="0">
                <a:latin typeface="Calibri"/>
                <a:cs typeface="Calibri"/>
              </a:rPr>
              <a:t>0</a:t>
            </a:r>
            <a:r>
              <a:rPr sz="1600" i="1" spc="-10" dirty="0">
                <a:latin typeface="Calibri"/>
                <a:cs typeface="Calibri"/>
              </a:rPr>
              <a:t>2</a:t>
            </a:r>
            <a:r>
              <a:rPr sz="1600" i="1" dirty="0">
                <a:latin typeface="Calibri"/>
                <a:cs typeface="Calibri"/>
              </a:rPr>
              <a:t>1</a:t>
            </a:r>
            <a:endParaRPr sz="1600" dirty="0">
              <a:latin typeface="Calibri"/>
              <a:cs typeface="Calibri"/>
            </a:endParaRPr>
          </a:p>
          <a:p>
            <a:pPr>
              <a:lnSpc>
                <a:spcPts val="500"/>
              </a:lnSpc>
              <a:spcBef>
                <a:spcPts val="4"/>
              </a:spcBef>
            </a:pPr>
            <a:endParaRPr sz="1000" dirty="0"/>
          </a:p>
          <a:p>
            <a:pPr marL="454659"/>
            <a:r>
              <a:rPr sz="1600" i="1" dirty="0">
                <a:latin typeface="Calibri"/>
                <a:cs typeface="Calibri"/>
              </a:rPr>
              <a:t>1</a:t>
            </a:r>
            <a:r>
              <a:rPr sz="1600" i="1" spc="-10" dirty="0">
                <a:latin typeface="Calibri"/>
                <a:cs typeface="Calibri"/>
              </a:rPr>
              <a:t>0</a:t>
            </a:r>
            <a:r>
              <a:rPr sz="1600" i="1" dirty="0">
                <a:latin typeface="Calibri"/>
                <a:cs typeface="Calibri"/>
              </a:rPr>
              <a:t>:</a:t>
            </a:r>
            <a:r>
              <a:rPr sz="1600" i="1" spc="-10" dirty="0">
                <a:latin typeface="Calibri"/>
                <a:cs typeface="Calibri"/>
              </a:rPr>
              <a:t>0</a:t>
            </a:r>
            <a:r>
              <a:rPr sz="1600" i="1" dirty="0">
                <a:latin typeface="Calibri"/>
                <a:cs typeface="Calibri"/>
              </a:rPr>
              <a:t>0</a:t>
            </a:r>
            <a:r>
              <a:rPr sz="1600" i="1" spc="-5" dirty="0">
                <a:latin typeface="Calibri"/>
                <a:cs typeface="Calibri"/>
              </a:rPr>
              <a:t>a</a:t>
            </a:r>
            <a:r>
              <a:rPr sz="1600" i="1" dirty="0">
                <a:latin typeface="Calibri"/>
                <a:cs typeface="Calibri"/>
              </a:rPr>
              <a:t>m</a:t>
            </a:r>
            <a:endParaRPr sz="1600" dirty="0">
              <a:latin typeface="Calibri"/>
              <a:cs typeface="Calibri"/>
            </a:endParaRPr>
          </a:p>
          <a:p>
            <a:pPr marL="454659">
              <a:spcBef>
                <a:spcPts val="300"/>
              </a:spcBef>
            </a:pPr>
            <a:r>
              <a:rPr sz="1600" i="1" dirty="0">
                <a:latin typeface="Calibri"/>
                <a:cs typeface="Calibri"/>
              </a:rPr>
              <a:t>1</a:t>
            </a:r>
            <a:r>
              <a:rPr sz="1600" i="1" spc="-10" dirty="0">
                <a:latin typeface="Calibri"/>
                <a:cs typeface="Calibri"/>
              </a:rPr>
              <a:t>1</a:t>
            </a:r>
            <a:r>
              <a:rPr sz="1600" i="1" dirty="0">
                <a:latin typeface="Calibri"/>
                <a:cs typeface="Calibri"/>
              </a:rPr>
              <a:t>:</a:t>
            </a:r>
            <a:r>
              <a:rPr sz="1600" i="1" spc="-10" dirty="0">
                <a:latin typeface="Calibri"/>
                <a:cs typeface="Calibri"/>
              </a:rPr>
              <a:t>0</a:t>
            </a:r>
            <a:r>
              <a:rPr sz="1600" i="1" dirty="0">
                <a:latin typeface="Calibri"/>
                <a:cs typeface="Calibri"/>
              </a:rPr>
              <a:t>0</a:t>
            </a:r>
            <a:r>
              <a:rPr sz="1600" i="1" spc="-5" dirty="0">
                <a:latin typeface="Calibri"/>
                <a:cs typeface="Calibri"/>
              </a:rPr>
              <a:t>a</a:t>
            </a:r>
            <a:r>
              <a:rPr sz="1600" i="1" dirty="0">
                <a:latin typeface="Calibri"/>
                <a:cs typeface="Calibri"/>
              </a:rPr>
              <a:t>m</a:t>
            </a:r>
            <a:endParaRPr sz="1600" dirty="0">
              <a:latin typeface="Calibri"/>
              <a:cs typeface="Calibri"/>
            </a:endParaRPr>
          </a:p>
        </p:txBody>
      </p:sp>
      <p:sp>
        <p:nvSpPr>
          <p:cNvPr id="32" name="object 32"/>
          <p:cNvSpPr txBox="1"/>
          <p:nvPr/>
        </p:nvSpPr>
        <p:spPr>
          <a:xfrm>
            <a:off x="5388660" y="10224241"/>
            <a:ext cx="2152650" cy="318135"/>
          </a:xfrm>
          <a:prstGeom prst="rect">
            <a:avLst/>
          </a:prstGeom>
        </p:spPr>
        <p:txBody>
          <a:bodyPr vert="horz" wrap="square" lIns="0" tIns="0" rIns="0" bIns="0" rtlCol="0">
            <a:noAutofit/>
          </a:bodyPr>
          <a:lstStyle/>
          <a:p>
            <a:pPr marL="12700" marR="12700">
              <a:lnSpc>
                <a:spcPct val="103099"/>
              </a:lnSpc>
            </a:pPr>
            <a:r>
              <a:rPr sz="650" spc="-5" dirty="0">
                <a:latin typeface="Arial"/>
                <a:cs typeface="Arial"/>
              </a:rPr>
              <a:t>This tool w</a:t>
            </a:r>
            <a:r>
              <a:rPr sz="650" spc="-10" dirty="0">
                <a:latin typeface="Arial"/>
                <a:cs typeface="Arial"/>
              </a:rPr>
              <a:t>a</a:t>
            </a:r>
            <a:r>
              <a:rPr sz="650" spc="-5" dirty="0">
                <a:latin typeface="Arial"/>
                <a:cs typeface="Arial"/>
              </a:rPr>
              <a:t>s d</a:t>
            </a:r>
            <a:r>
              <a:rPr sz="650" spc="5" dirty="0">
                <a:latin typeface="Arial"/>
                <a:cs typeface="Arial"/>
              </a:rPr>
              <a:t>e</a:t>
            </a:r>
            <a:r>
              <a:rPr sz="650" spc="-5" dirty="0">
                <a:latin typeface="Arial"/>
                <a:cs typeface="Arial"/>
              </a:rPr>
              <a:t>veloped th</a:t>
            </a:r>
            <a:r>
              <a:rPr sz="650" spc="5" dirty="0">
                <a:latin typeface="Arial"/>
                <a:cs typeface="Arial"/>
              </a:rPr>
              <a:t>r</a:t>
            </a:r>
            <a:r>
              <a:rPr sz="650" spc="-5" dirty="0">
                <a:latin typeface="Arial"/>
                <a:cs typeface="Arial"/>
              </a:rPr>
              <a:t>ough t</a:t>
            </a:r>
            <a:r>
              <a:rPr sz="650" spc="-10" dirty="0">
                <a:latin typeface="Arial"/>
                <a:cs typeface="Arial"/>
              </a:rPr>
              <a:t>h</a:t>
            </a:r>
            <a:r>
              <a:rPr sz="650" spc="-5" dirty="0">
                <a:latin typeface="Arial"/>
                <a:cs typeface="Arial"/>
              </a:rPr>
              <a:t>e </a:t>
            </a:r>
            <a:r>
              <a:rPr sz="650" spc="5" dirty="0">
                <a:latin typeface="Arial"/>
                <a:cs typeface="Arial"/>
              </a:rPr>
              <a:t>P</a:t>
            </a:r>
            <a:r>
              <a:rPr sz="650" spc="-5" dirty="0">
                <a:latin typeface="Arial"/>
                <a:cs typeface="Arial"/>
              </a:rPr>
              <a:t>hili</a:t>
            </a:r>
            <a:r>
              <a:rPr sz="650" spc="5" dirty="0">
                <a:latin typeface="Arial"/>
                <a:cs typeface="Arial"/>
              </a:rPr>
              <a:t>p</a:t>
            </a:r>
            <a:r>
              <a:rPr sz="650" spc="-5" dirty="0">
                <a:latin typeface="Arial"/>
                <a:cs typeface="Arial"/>
              </a:rPr>
              <a:t>pine Nati</a:t>
            </a:r>
            <a:r>
              <a:rPr sz="650" spc="-10" dirty="0">
                <a:latin typeface="Arial"/>
                <a:cs typeface="Arial"/>
              </a:rPr>
              <a:t>o</a:t>
            </a:r>
            <a:r>
              <a:rPr sz="650" spc="-5" dirty="0">
                <a:latin typeface="Arial"/>
                <a:cs typeface="Arial"/>
              </a:rPr>
              <a:t>nal Research Center</a:t>
            </a:r>
            <a:r>
              <a:rPr sz="650" spc="5" dirty="0">
                <a:latin typeface="Arial"/>
                <a:cs typeface="Arial"/>
              </a:rPr>
              <a:t> </a:t>
            </a:r>
            <a:r>
              <a:rPr sz="650" spc="-5" dirty="0">
                <a:latin typeface="Arial"/>
                <a:cs typeface="Arial"/>
              </a:rPr>
              <a:t>for Te</a:t>
            </a:r>
            <a:r>
              <a:rPr sz="650" spc="-10" dirty="0">
                <a:latin typeface="Arial"/>
                <a:cs typeface="Arial"/>
              </a:rPr>
              <a:t>a</a:t>
            </a:r>
            <a:r>
              <a:rPr sz="650" spc="-5" dirty="0">
                <a:latin typeface="Arial"/>
                <a:cs typeface="Arial"/>
              </a:rPr>
              <a:t>ch</a:t>
            </a:r>
            <a:r>
              <a:rPr sz="650" spc="5" dirty="0">
                <a:latin typeface="Arial"/>
                <a:cs typeface="Arial"/>
              </a:rPr>
              <a:t>e</a:t>
            </a:r>
            <a:r>
              <a:rPr sz="650" spc="-5" dirty="0">
                <a:latin typeface="Arial"/>
                <a:cs typeface="Arial"/>
              </a:rPr>
              <a:t>r </a:t>
            </a:r>
            <a:r>
              <a:rPr sz="650" spc="-10" dirty="0">
                <a:latin typeface="Arial"/>
                <a:cs typeface="Arial"/>
              </a:rPr>
              <a:t>Qualit</a:t>
            </a:r>
            <a:r>
              <a:rPr sz="650" spc="-5" dirty="0">
                <a:latin typeface="Arial"/>
                <a:cs typeface="Arial"/>
              </a:rPr>
              <a:t>y </a:t>
            </a:r>
            <a:r>
              <a:rPr sz="650" spc="-10" dirty="0">
                <a:latin typeface="Arial"/>
                <a:cs typeface="Arial"/>
              </a:rPr>
              <a:t>(</a:t>
            </a:r>
            <a:r>
              <a:rPr sz="650" spc="5" dirty="0">
                <a:latin typeface="Arial"/>
                <a:cs typeface="Arial"/>
              </a:rPr>
              <a:t>RC</a:t>
            </a:r>
            <a:r>
              <a:rPr sz="650" spc="-10" dirty="0">
                <a:latin typeface="Arial"/>
                <a:cs typeface="Arial"/>
              </a:rPr>
              <a:t>TQ</a:t>
            </a:r>
            <a:r>
              <a:rPr sz="650" spc="-5" dirty="0">
                <a:latin typeface="Arial"/>
                <a:cs typeface="Arial"/>
              </a:rPr>
              <a:t>) </a:t>
            </a:r>
            <a:r>
              <a:rPr sz="650" spc="-10" dirty="0">
                <a:latin typeface="Arial"/>
                <a:cs typeface="Arial"/>
              </a:rPr>
              <a:t>wit</a:t>
            </a:r>
            <a:r>
              <a:rPr sz="650" spc="-5" dirty="0">
                <a:latin typeface="Arial"/>
                <a:cs typeface="Arial"/>
              </a:rPr>
              <a:t>h </a:t>
            </a:r>
            <a:r>
              <a:rPr sz="650" spc="-10" dirty="0">
                <a:latin typeface="Arial"/>
                <a:cs typeface="Arial"/>
              </a:rPr>
              <a:t>support from</a:t>
            </a:r>
            <a:r>
              <a:rPr sz="650" spc="-5" dirty="0">
                <a:latin typeface="Arial"/>
                <a:cs typeface="Arial"/>
              </a:rPr>
              <a:t> </a:t>
            </a:r>
            <a:r>
              <a:rPr sz="650" spc="-10" dirty="0">
                <a:latin typeface="Arial"/>
                <a:cs typeface="Arial"/>
              </a:rPr>
              <a:t>th</a:t>
            </a:r>
            <a:r>
              <a:rPr sz="650" spc="-5" dirty="0">
                <a:latin typeface="Arial"/>
                <a:cs typeface="Arial"/>
              </a:rPr>
              <a:t>e </a:t>
            </a:r>
            <a:r>
              <a:rPr sz="650" spc="-10" dirty="0">
                <a:latin typeface="Arial"/>
                <a:cs typeface="Arial"/>
              </a:rPr>
              <a:t>Austral</a:t>
            </a:r>
            <a:r>
              <a:rPr sz="650" spc="5" dirty="0">
                <a:latin typeface="Arial"/>
                <a:cs typeface="Arial"/>
              </a:rPr>
              <a:t>i</a:t>
            </a:r>
            <a:r>
              <a:rPr sz="650" spc="-10" dirty="0">
                <a:latin typeface="Arial"/>
                <a:cs typeface="Arial"/>
              </a:rPr>
              <a:t>a</a:t>
            </a:r>
            <a:r>
              <a:rPr sz="650" spc="-5" dirty="0">
                <a:latin typeface="Arial"/>
                <a:cs typeface="Arial"/>
              </a:rPr>
              <a:t>n </a:t>
            </a:r>
            <a:r>
              <a:rPr sz="650" spc="-10" dirty="0">
                <a:latin typeface="Arial"/>
                <a:cs typeface="Arial"/>
              </a:rPr>
              <a:t>Govern</a:t>
            </a:r>
            <a:r>
              <a:rPr sz="650" dirty="0">
                <a:latin typeface="Arial"/>
                <a:cs typeface="Arial"/>
              </a:rPr>
              <a:t>m</a:t>
            </a:r>
            <a:r>
              <a:rPr sz="650" spc="-10" dirty="0">
                <a:latin typeface="Arial"/>
                <a:cs typeface="Arial"/>
              </a:rPr>
              <a:t>ent</a:t>
            </a:r>
            <a:endParaRPr sz="650">
              <a:latin typeface="Arial"/>
              <a:cs typeface="Arial"/>
            </a:endParaRPr>
          </a:p>
        </p:txBody>
      </p:sp>
    </p:spTree>
    <p:extLst>
      <p:ext uri="{BB962C8B-B14F-4D97-AF65-F5344CB8AC3E}">
        <p14:creationId xmlns:p14="http://schemas.microsoft.com/office/powerpoint/2010/main" val="8517415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696203" y="10185048"/>
            <a:ext cx="796925" cy="427355"/>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p:nvPr/>
        </p:nvSpPr>
        <p:spPr>
          <a:xfrm>
            <a:off x="9899650" y="10173619"/>
            <a:ext cx="462914" cy="427353"/>
          </a:xfrm>
          <a:prstGeom prst="rect">
            <a:avLst/>
          </a:prstGeom>
          <a:blipFill>
            <a:blip r:embed="rId3" cstate="print"/>
            <a:stretch>
              <a:fillRect/>
            </a:stretch>
          </a:blipFill>
        </p:spPr>
        <p:txBody>
          <a:bodyPr wrap="square" lIns="0" tIns="0" rIns="0" bIns="0" rtlCol="0">
            <a:noAutofit/>
          </a:bodyPr>
          <a:lstStyle/>
          <a:p>
            <a:endParaRPr/>
          </a:p>
        </p:txBody>
      </p:sp>
      <p:sp>
        <p:nvSpPr>
          <p:cNvPr id="4" name="object 4"/>
          <p:cNvSpPr/>
          <p:nvPr/>
        </p:nvSpPr>
        <p:spPr>
          <a:xfrm>
            <a:off x="8698229" y="10171714"/>
            <a:ext cx="960754" cy="427355"/>
          </a:xfrm>
          <a:prstGeom prst="rect">
            <a:avLst/>
          </a:prstGeom>
          <a:blipFill>
            <a:blip r:embed="rId4" cstate="print"/>
            <a:stretch>
              <a:fillRect/>
            </a:stretch>
          </a:blipFill>
        </p:spPr>
        <p:txBody>
          <a:bodyPr wrap="square" lIns="0" tIns="0" rIns="0" bIns="0" rtlCol="0">
            <a:noAutofit/>
          </a:bodyPr>
          <a:lstStyle/>
          <a:p>
            <a:endParaRPr/>
          </a:p>
        </p:txBody>
      </p:sp>
      <p:sp>
        <p:nvSpPr>
          <p:cNvPr id="5" name="object 5"/>
          <p:cNvSpPr/>
          <p:nvPr/>
        </p:nvSpPr>
        <p:spPr>
          <a:xfrm>
            <a:off x="10359390" y="10126627"/>
            <a:ext cx="450850" cy="414655"/>
          </a:xfrm>
          <a:prstGeom prst="rect">
            <a:avLst/>
          </a:prstGeom>
          <a:blipFill>
            <a:blip r:embed="rId5" cstate="print"/>
            <a:stretch>
              <a:fillRect/>
            </a:stretch>
          </a:blipFill>
        </p:spPr>
        <p:txBody>
          <a:bodyPr wrap="square" lIns="0" tIns="0" rIns="0" bIns="0" rtlCol="0">
            <a:noAutofit/>
          </a:bodyPr>
          <a:lstStyle/>
          <a:p>
            <a:endParaRPr/>
          </a:p>
        </p:txBody>
      </p:sp>
      <p:sp>
        <p:nvSpPr>
          <p:cNvPr id="10" name="object 10"/>
          <p:cNvSpPr txBox="1"/>
          <p:nvPr/>
        </p:nvSpPr>
        <p:spPr>
          <a:xfrm>
            <a:off x="2717800" y="628650"/>
            <a:ext cx="11734797" cy="2362199"/>
          </a:xfrm>
          <a:prstGeom prst="rect">
            <a:avLst/>
          </a:prstGeom>
        </p:spPr>
        <p:txBody>
          <a:bodyPr vert="horz" wrap="square" lIns="0" tIns="0" rIns="0" bIns="0" rtlCol="0">
            <a:noAutofit/>
          </a:bodyPr>
          <a:lstStyle/>
          <a:p>
            <a:pPr marR="12700" algn="r"/>
            <a:r>
              <a:rPr sz="2000" b="1" dirty="0">
                <a:latin typeface="Arial"/>
                <a:cs typeface="Arial"/>
              </a:rPr>
              <a:t>2</a:t>
            </a:r>
            <a:endParaRPr sz="2000" dirty="0">
              <a:latin typeface="Arial"/>
              <a:cs typeface="Arial"/>
            </a:endParaRPr>
          </a:p>
          <a:p>
            <a:pPr>
              <a:spcBef>
                <a:spcPts val="23"/>
              </a:spcBef>
            </a:pPr>
            <a:endParaRPr sz="1600" dirty="0"/>
          </a:p>
          <a:p>
            <a:endParaRPr sz="2400" dirty="0"/>
          </a:p>
          <a:p>
            <a:pPr marL="12700"/>
            <a:r>
              <a:rPr sz="2400" b="1" spc="-10" dirty="0">
                <a:latin typeface="Arial"/>
                <a:cs typeface="Arial"/>
              </a:rPr>
              <a:t>Do </a:t>
            </a:r>
            <a:r>
              <a:rPr sz="2400" b="1" spc="-5" dirty="0">
                <a:latin typeface="Arial"/>
                <a:cs typeface="Arial"/>
              </a:rPr>
              <a:t>the following:</a:t>
            </a:r>
            <a:endParaRPr sz="2400" dirty="0">
              <a:latin typeface="Arial"/>
              <a:cs typeface="Arial"/>
            </a:endParaRPr>
          </a:p>
          <a:p>
            <a:pPr marL="241300" marR="96520" indent="-229235">
              <a:spcBef>
                <a:spcPts val="35"/>
              </a:spcBef>
              <a:buFont typeface="Arial"/>
              <a:buAutoNum type="arabicPeriod"/>
              <a:tabLst>
                <a:tab pos="241300" algn="l"/>
              </a:tabLst>
            </a:pPr>
            <a:r>
              <a:rPr sz="2400" spc="-5" dirty="0">
                <a:latin typeface="Arial"/>
                <a:cs typeface="Arial"/>
              </a:rPr>
              <a:t>In th</a:t>
            </a:r>
            <a:r>
              <a:rPr sz="2400" spc="-10" dirty="0">
                <a:latin typeface="Arial"/>
                <a:cs typeface="Arial"/>
              </a:rPr>
              <a:t>e</a:t>
            </a:r>
            <a:r>
              <a:rPr sz="2400" spc="-5" dirty="0">
                <a:latin typeface="Arial"/>
                <a:cs typeface="Arial"/>
              </a:rPr>
              <a:t> </a:t>
            </a:r>
            <a:r>
              <a:rPr sz="2400" spc="-10" dirty="0">
                <a:latin typeface="Arial"/>
                <a:cs typeface="Arial"/>
              </a:rPr>
              <a:t>co</a:t>
            </a:r>
            <a:r>
              <a:rPr sz="2400" spc="-15" dirty="0">
                <a:latin typeface="Arial"/>
                <a:cs typeface="Arial"/>
              </a:rPr>
              <a:t>n</a:t>
            </a:r>
            <a:r>
              <a:rPr sz="2400" spc="5" dirty="0">
                <a:latin typeface="Arial"/>
                <a:cs typeface="Arial"/>
              </a:rPr>
              <a:t>t</a:t>
            </a:r>
            <a:r>
              <a:rPr sz="2400" spc="-5" dirty="0">
                <a:latin typeface="Arial"/>
                <a:cs typeface="Arial"/>
              </a:rPr>
              <a:t>ext </a:t>
            </a:r>
            <a:r>
              <a:rPr sz="2400" spc="-15" dirty="0">
                <a:latin typeface="Arial"/>
                <a:cs typeface="Arial"/>
              </a:rPr>
              <a:t>o</a:t>
            </a:r>
            <a:r>
              <a:rPr sz="2400" spc="-5" dirty="0">
                <a:latin typeface="Arial"/>
                <a:cs typeface="Arial"/>
              </a:rPr>
              <a:t>f</a:t>
            </a:r>
            <a:r>
              <a:rPr sz="2400" spc="5" dirty="0">
                <a:latin typeface="Arial"/>
                <a:cs typeface="Arial"/>
              </a:rPr>
              <a:t> </a:t>
            </a:r>
            <a:r>
              <a:rPr sz="2400" spc="-10" dirty="0">
                <a:latin typeface="Arial"/>
                <a:cs typeface="Arial"/>
              </a:rPr>
              <a:t>a</a:t>
            </a:r>
            <a:r>
              <a:rPr sz="2400" spc="-15" dirty="0">
                <a:latin typeface="Arial"/>
                <a:cs typeface="Arial"/>
              </a:rPr>
              <a:t>d</a:t>
            </a:r>
            <a:r>
              <a:rPr sz="2400" spc="-5" dirty="0">
                <a:latin typeface="Arial"/>
                <a:cs typeface="Arial"/>
              </a:rPr>
              <a:t>dre</a:t>
            </a:r>
            <a:r>
              <a:rPr sz="2400" dirty="0">
                <a:latin typeface="Arial"/>
                <a:cs typeface="Arial"/>
              </a:rPr>
              <a:t>ssi</a:t>
            </a:r>
            <a:r>
              <a:rPr sz="2400" spc="-5" dirty="0">
                <a:latin typeface="Arial"/>
                <a:cs typeface="Arial"/>
              </a:rPr>
              <a:t>n</a:t>
            </a:r>
            <a:r>
              <a:rPr sz="2400" spc="-10" dirty="0">
                <a:latin typeface="Arial"/>
                <a:cs typeface="Arial"/>
              </a:rPr>
              <a:t>g</a:t>
            </a:r>
            <a:r>
              <a:rPr sz="2400" spc="-5" dirty="0">
                <a:latin typeface="Arial"/>
                <a:cs typeface="Arial"/>
              </a:rPr>
              <a:t> </a:t>
            </a:r>
            <a:r>
              <a:rPr sz="2400" spc="-15" dirty="0">
                <a:latin typeface="Arial"/>
                <a:cs typeface="Arial"/>
              </a:rPr>
              <a:t>g</a:t>
            </a:r>
            <a:r>
              <a:rPr sz="2400" dirty="0">
                <a:latin typeface="Arial"/>
                <a:cs typeface="Arial"/>
              </a:rPr>
              <a:t>i</a:t>
            </a:r>
            <a:r>
              <a:rPr sz="2400" spc="-5" dirty="0">
                <a:latin typeface="Arial"/>
                <a:cs typeface="Arial"/>
              </a:rPr>
              <a:t>ft</a:t>
            </a:r>
            <a:r>
              <a:rPr sz="2400" spc="-15" dirty="0">
                <a:latin typeface="Arial"/>
                <a:cs typeface="Arial"/>
              </a:rPr>
              <a:t>e</a:t>
            </a:r>
            <a:r>
              <a:rPr sz="2400" spc="-10" dirty="0">
                <a:latin typeface="Arial"/>
                <a:cs typeface="Arial"/>
              </a:rPr>
              <a:t>d</a:t>
            </a:r>
            <a:r>
              <a:rPr sz="2400" spc="5" dirty="0">
                <a:latin typeface="Arial"/>
                <a:cs typeface="Arial"/>
              </a:rPr>
              <a:t> </a:t>
            </a:r>
            <a:r>
              <a:rPr sz="2400" spc="-15" dirty="0">
                <a:latin typeface="Arial"/>
                <a:cs typeface="Arial"/>
              </a:rPr>
              <a:t>l</a:t>
            </a:r>
            <a:r>
              <a:rPr sz="2400" spc="-5" dirty="0">
                <a:latin typeface="Arial"/>
                <a:cs typeface="Arial"/>
              </a:rPr>
              <a:t>earner</a:t>
            </a:r>
            <a:r>
              <a:rPr sz="2400" dirty="0">
                <a:latin typeface="Arial"/>
                <a:cs typeface="Arial"/>
              </a:rPr>
              <a:t>s</a:t>
            </a:r>
            <a:r>
              <a:rPr sz="2400" spc="-5" dirty="0">
                <a:latin typeface="Arial"/>
                <a:cs typeface="Arial"/>
              </a:rPr>
              <a:t>, d</a:t>
            </a:r>
            <a:r>
              <a:rPr sz="2400" spc="-10" dirty="0">
                <a:latin typeface="Arial"/>
                <a:cs typeface="Arial"/>
              </a:rPr>
              <a:t>o</a:t>
            </a:r>
            <a:r>
              <a:rPr sz="2400" spc="-5" dirty="0">
                <a:latin typeface="Arial"/>
                <a:cs typeface="Arial"/>
              </a:rPr>
              <a:t> </a:t>
            </a:r>
            <a:r>
              <a:rPr sz="2400" spc="-10" dirty="0">
                <a:latin typeface="Arial"/>
                <a:cs typeface="Arial"/>
              </a:rPr>
              <a:t>you a</a:t>
            </a:r>
            <a:r>
              <a:rPr sz="2400" spc="-5" dirty="0">
                <a:latin typeface="Arial"/>
                <a:cs typeface="Arial"/>
              </a:rPr>
              <a:t>gree </a:t>
            </a:r>
            <a:r>
              <a:rPr sz="2400" spc="-10" dirty="0">
                <a:latin typeface="Arial"/>
                <a:cs typeface="Arial"/>
              </a:rPr>
              <a:t>wi</a:t>
            </a:r>
            <a:r>
              <a:rPr sz="2400" spc="5" dirty="0">
                <a:latin typeface="Arial"/>
                <a:cs typeface="Arial"/>
              </a:rPr>
              <a:t>t</a:t>
            </a:r>
            <a:r>
              <a:rPr sz="2400" spc="-10" dirty="0">
                <a:latin typeface="Arial"/>
                <a:cs typeface="Arial"/>
              </a:rPr>
              <a:t>h</a:t>
            </a:r>
            <a:r>
              <a:rPr sz="2400" spc="-5" dirty="0">
                <a:latin typeface="Arial"/>
                <a:cs typeface="Arial"/>
              </a:rPr>
              <a:t> </a:t>
            </a:r>
            <a:r>
              <a:rPr sz="2400" spc="-10" dirty="0">
                <a:latin typeface="Arial"/>
                <a:cs typeface="Arial"/>
              </a:rPr>
              <a:t>t</a:t>
            </a:r>
            <a:r>
              <a:rPr sz="2400" spc="-5" dirty="0">
                <a:latin typeface="Arial"/>
                <a:cs typeface="Arial"/>
              </a:rPr>
              <a:t>h</a:t>
            </a:r>
            <a:r>
              <a:rPr sz="2400" spc="-10" dirty="0">
                <a:latin typeface="Arial"/>
                <a:cs typeface="Arial"/>
              </a:rPr>
              <a:t>e</a:t>
            </a:r>
            <a:r>
              <a:rPr sz="2400" spc="-5" dirty="0">
                <a:latin typeface="Arial"/>
                <a:cs typeface="Arial"/>
              </a:rPr>
              <a:t> note of th</a:t>
            </a:r>
            <a:r>
              <a:rPr sz="2400" spc="-10" dirty="0">
                <a:latin typeface="Arial"/>
                <a:cs typeface="Arial"/>
              </a:rPr>
              <a:t>e</a:t>
            </a:r>
            <a:r>
              <a:rPr sz="2400" spc="-5" dirty="0">
                <a:latin typeface="Arial"/>
                <a:cs typeface="Arial"/>
              </a:rPr>
              <a:t> obser</a:t>
            </a:r>
            <a:r>
              <a:rPr sz="2400" dirty="0">
                <a:latin typeface="Arial"/>
                <a:cs typeface="Arial"/>
              </a:rPr>
              <a:t>v</a:t>
            </a:r>
            <a:r>
              <a:rPr sz="2400" spc="-5" dirty="0">
                <a:latin typeface="Arial"/>
                <a:cs typeface="Arial"/>
              </a:rPr>
              <a:t>er?</a:t>
            </a:r>
            <a:r>
              <a:rPr sz="2400" spc="40" dirty="0">
                <a:latin typeface="Arial"/>
                <a:cs typeface="Arial"/>
              </a:rPr>
              <a:t> </a:t>
            </a:r>
            <a:r>
              <a:rPr sz="2400" b="1" spc="-15" dirty="0">
                <a:latin typeface="Arial"/>
                <a:cs typeface="Arial"/>
              </a:rPr>
              <a:t>W</a:t>
            </a:r>
            <a:r>
              <a:rPr sz="2400" b="1" dirty="0">
                <a:latin typeface="Arial"/>
                <a:cs typeface="Arial"/>
              </a:rPr>
              <a:t>r</a:t>
            </a:r>
            <a:r>
              <a:rPr sz="2400" b="1" spc="-5" dirty="0">
                <a:latin typeface="Arial"/>
                <a:cs typeface="Arial"/>
              </a:rPr>
              <a:t>ite </a:t>
            </a:r>
            <a:r>
              <a:rPr sz="2400" b="1" spc="-15" dirty="0">
                <a:latin typeface="Arial"/>
                <a:cs typeface="Arial"/>
              </a:rPr>
              <a:t>y</a:t>
            </a:r>
            <a:r>
              <a:rPr sz="2400" b="1" spc="-10" dirty="0">
                <a:latin typeface="Arial"/>
                <a:cs typeface="Arial"/>
              </a:rPr>
              <a:t>our</a:t>
            </a:r>
            <a:r>
              <a:rPr sz="2400" b="1" spc="5" dirty="0">
                <a:latin typeface="Arial"/>
                <a:cs typeface="Arial"/>
              </a:rPr>
              <a:t> </a:t>
            </a:r>
            <a:r>
              <a:rPr sz="2400" b="1" spc="-10" dirty="0">
                <a:latin typeface="Arial"/>
                <a:cs typeface="Arial"/>
              </a:rPr>
              <a:t>r</a:t>
            </a:r>
            <a:r>
              <a:rPr sz="2400" b="1" spc="-5" dirty="0">
                <a:latin typeface="Arial"/>
                <a:cs typeface="Arial"/>
              </a:rPr>
              <a:t>ef</a:t>
            </a:r>
            <a:r>
              <a:rPr sz="2400" b="1" spc="5" dirty="0">
                <a:latin typeface="Arial"/>
                <a:cs typeface="Arial"/>
              </a:rPr>
              <a:t>l</a:t>
            </a:r>
            <a:r>
              <a:rPr sz="2400" b="1" spc="-10" dirty="0">
                <a:latin typeface="Arial"/>
                <a:cs typeface="Arial"/>
              </a:rPr>
              <a:t>e</a:t>
            </a:r>
            <a:r>
              <a:rPr sz="2400" b="1" spc="-15" dirty="0">
                <a:latin typeface="Arial"/>
                <a:cs typeface="Arial"/>
              </a:rPr>
              <a:t>c</a:t>
            </a:r>
            <a:r>
              <a:rPr sz="2400" b="1" spc="-5" dirty="0">
                <a:latin typeface="Arial"/>
                <a:cs typeface="Arial"/>
              </a:rPr>
              <a:t>ti</a:t>
            </a:r>
            <a:r>
              <a:rPr sz="2400" b="1" dirty="0">
                <a:latin typeface="Arial"/>
                <a:cs typeface="Arial"/>
              </a:rPr>
              <a:t>o</a:t>
            </a:r>
            <a:r>
              <a:rPr sz="2400" b="1" spc="-10" dirty="0">
                <a:latin typeface="Arial"/>
                <a:cs typeface="Arial"/>
              </a:rPr>
              <a:t>ns</a:t>
            </a:r>
            <a:r>
              <a:rPr sz="2400" b="1" spc="-5" dirty="0">
                <a:latin typeface="Arial"/>
                <a:cs typeface="Arial"/>
              </a:rPr>
              <a:t> in </a:t>
            </a:r>
            <a:r>
              <a:rPr sz="2400" b="1" dirty="0">
                <a:latin typeface="Arial"/>
                <a:cs typeface="Arial"/>
              </a:rPr>
              <a:t>t</a:t>
            </a:r>
            <a:r>
              <a:rPr sz="2400" b="1" spc="-5" dirty="0">
                <a:latin typeface="Arial"/>
                <a:cs typeface="Arial"/>
              </a:rPr>
              <a:t>his fo</a:t>
            </a:r>
            <a:r>
              <a:rPr sz="2400" b="1" spc="-10" dirty="0">
                <a:latin typeface="Arial"/>
                <a:cs typeface="Arial"/>
              </a:rPr>
              <a:t>rm.</a:t>
            </a:r>
            <a:endParaRPr sz="2400" dirty="0">
              <a:latin typeface="Arial"/>
              <a:cs typeface="Arial"/>
            </a:endParaRPr>
          </a:p>
          <a:p>
            <a:pPr marL="241300" marR="99060" indent="-229235">
              <a:buFont typeface="Arial"/>
              <a:buAutoNum type="arabicPeriod"/>
              <a:tabLst>
                <a:tab pos="241300" algn="l"/>
              </a:tabLst>
            </a:pPr>
            <a:r>
              <a:rPr sz="2400" spc="-15" dirty="0">
                <a:latin typeface="Arial"/>
                <a:cs typeface="Arial"/>
              </a:rPr>
              <a:t>B</a:t>
            </a:r>
            <a:r>
              <a:rPr sz="2400" spc="-10" dirty="0">
                <a:latin typeface="Arial"/>
                <a:cs typeface="Arial"/>
              </a:rPr>
              <a:t>ased on</a:t>
            </a:r>
            <a:r>
              <a:rPr sz="2400" spc="-5" dirty="0">
                <a:latin typeface="Arial"/>
                <a:cs typeface="Arial"/>
              </a:rPr>
              <a:t> your </a:t>
            </a:r>
            <a:r>
              <a:rPr sz="2400" dirty="0">
                <a:latin typeface="Arial"/>
                <a:cs typeface="Arial"/>
              </a:rPr>
              <a:t>r</a:t>
            </a:r>
            <a:r>
              <a:rPr sz="2400" spc="-5" dirty="0">
                <a:latin typeface="Arial"/>
                <a:cs typeface="Arial"/>
              </a:rPr>
              <a:t>eflect</a:t>
            </a:r>
            <a:r>
              <a:rPr sz="2400" spc="-15" dirty="0">
                <a:latin typeface="Arial"/>
                <a:cs typeface="Arial"/>
              </a:rPr>
              <a:t>i</a:t>
            </a:r>
            <a:r>
              <a:rPr sz="2400" spc="-5" dirty="0">
                <a:latin typeface="Arial"/>
                <a:cs typeface="Arial"/>
              </a:rPr>
              <a:t>on, </a:t>
            </a:r>
            <a:r>
              <a:rPr sz="2400" b="1" spc="5" dirty="0">
                <a:latin typeface="Arial"/>
                <a:cs typeface="Arial"/>
              </a:rPr>
              <a:t>d</a:t>
            </a:r>
            <a:r>
              <a:rPr sz="2400" b="1" spc="-10" dirty="0">
                <a:latin typeface="Arial"/>
                <a:cs typeface="Arial"/>
              </a:rPr>
              <a:t>e</a:t>
            </a:r>
            <a:r>
              <a:rPr sz="2400" b="1" spc="-15" dirty="0">
                <a:latin typeface="Arial"/>
                <a:cs typeface="Arial"/>
              </a:rPr>
              <a:t>s</a:t>
            </a:r>
            <a:r>
              <a:rPr sz="2400" b="1" spc="-5" dirty="0">
                <a:latin typeface="Arial"/>
                <a:cs typeface="Arial"/>
              </a:rPr>
              <a:t>ign </a:t>
            </a:r>
            <a:r>
              <a:rPr sz="2400" b="1" spc="-10" dirty="0">
                <a:latin typeface="Arial"/>
                <a:cs typeface="Arial"/>
              </a:rPr>
              <a:t>a</a:t>
            </a:r>
            <a:r>
              <a:rPr sz="2400" b="1" spc="-5" dirty="0">
                <a:latin typeface="Arial"/>
                <a:cs typeface="Arial"/>
              </a:rPr>
              <a:t> </a:t>
            </a:r>
            <a:r>
              <a:rPr sz="2400" b="1" spc="5" dirty="0">
                <a:latin typeface="Arial"/>
                <a:cs typeface="Arial"/>
              </a:rPr>
              <a:t>L</a:t>
            </a:r>
            <a:r>
              <a:rPr sz="2400" b="1" spc="-10" dirty="0">
                <a:latin typeface="Arial"/>
                <a:cs typeface="Arial"/>
              </a:rPr>
              <a:t>e</a:t>
            </a:r>
            <a:r>
              <a:rPr sz="2400" b="1" spc="-15" dirty="0">
                <a:latin typeface="Arial"/>
                <a:cs typeface="Arial"/>
              </a:rPr>
              <a:t>a</a:t>
            </a:r>
            <a:r>
              <a:rPr sz="2400" b="1" spc="-10" dirty="0">
                <a:latin typeface="Arial"/>
                <a:cs typeface="Arial"/>
              </a:rPr>
              <a:t>rning</a:t>
            </a:r>
            <a:r>
              <a:rPr sz="2400" b="1" spc="10" dirty="0">
                <a:latin typeface="Arial"/>
                <a:cs typeface="Arial"/>
              </a:rPr>
              <a:t> </a:t>
            </a:r>
            <a:r>
              <a:rPr sz="2400" b="1" spc="-10" dirty="0">
                <a:latin typeface="Arial"/>
                <a:cs typeface="Arial"/>
              </a:rPr>
              <a:t>Action</a:t>
            </a:r>
            <a:r>
              <a:rPr sz="2400" b="1" spc="10" dirty="0">
                <a:latin typeface="Arial"/>
                <a:cs typeface="Arial"/>
              </a:rPr>
              <a:t> </a:t>
            </a:r>
            <a:r>
              <a:rPr sz="2400" b="1" spc="-5" dirty="0">
                <a:latin typeface="Arial"/>
                <a:cs typeface="Arial"/>
              </a:rPr>
              <a:t>Cell </a:t>
            </a:r>
            <a:r>
              <a:rPr sz="2400" b="1" spc="-10" dirty="0">
                <a:latin typeface="Arial"/>
                <a:cs typeface="Arial"/>
              </a:rPr>
              <a:t>(LAC) </a:t>
            </a:r>
            <a:r>
              <a:rPr sz="2400" b="1" spc="-5" dirty="0">
                <a:latin typeface="Arial"/>
                <a:cs typeface="Arial"/>
              </a:rPr>
              <a:t>plan to</a:t>
            </a:r>
            <a:r>
              <a:rPr sz="2400" b="1" spc="10" dirty="0">
                <a:latin typeface="Arial"/>
                <a:cs typeface="Arial"/>
              </a:rPr>
              <a:t> </a:t>
            </a:r>
            <a:r>
              <a:rPr sz="2400" b="1" spc="-10" dirty="0">
                <a:latin typeface="Arial"/>
                <a:cs typeface="Arial"/>
              </a:rPr>
              <a:t>a</a:t>
            </a:r>
            <a:r>
              <a:rPr sz="2400" b="1" spc="-15" dirty="0">
                <a:latin typeface="Arial"/>
                <a:cs typeface="Arial"/>
              </a:rPr>
              <a:t>s</a:t>
            </a:r>
            <a:r>
              <a:rPr sz="2400" b="1" spc="-10" dirty="0">
                <a:latin typeface="Arial"/>
                <a:cs typeface="Arial"/>
              </a:rPr>
              <a:t>s</a:t>
            </a:r>
            <a:r>
              <a:rPr sz="2400" b="1" dirty="0">
                <a:latin typeface="Arial"/>
                <a:cs typeface="Arial"/>
              </a:rPr>
              <a:t>i</a:t>
            </a:r>
            <a:r>
              <a:rPr sz="2400" b="1" spc="-5" dirty="0">
                <a:latin typeface="Arial"/>
                <a:cs typeface="Arial"/>
              </a:rPr>
              <a:t>st</a:t>
            </a:r>
            <a:r>
              <a:rPr sz="2400" b="1" spc="10" dirty="0">
                <a:latin typeface="Arial"/>
                <a:cs typeface="Arial"/>
              </a:rPr>
              <a:t> </a:t>
            </a:r>
            <a:r>
              <a:rPr sz="2400" b="1" spc="-10" dirty="0">
                <a:latin typeface="Arial"/>
                <a:cs typeface="Arial"/>
              </a:rPr>
              <a:t>your</a:t>
            </a:r>
            <a:r>
              <a:rPr sz="2400" b="1" spc="-5" dirty="0">
                <a:latin typeface="Arial"/>
                <a:cs typeface="Arial"/>
              </a:rPr>
              <a:t> col</a:t>
            </a:r>
            <a:r>
              <a:rPr sz="2400" b="1" spc="5" dirty="0">
                <a:latin typeface="Arial"/>
                <a:cs typeface="Arial"/>
              </a:rPr>
              <a:t>l</a:t>
            </a:r>
            <a:r>
              <a:rPr sz="2400" b="1" spc="-10" dirty="0">
                <a:latin typeface="Arial"/>
                <a:cs typeface="Arial"/>
              </a:rPr>
              <a:t>e</a:t>
            </a:r>
            <a:r>
              <a:rPr sz="2400" b="1" spc="-15" dirty="0">
                <a:latin typeface="Arial"/>
                <a:cs typeface="Arial"/>
              </a:rPr>
              <a:t>a</a:t>
            </a:r>
            <a:r>
              <a:rPr sz="2400" b="1" spc="-10" dirty="0">
                <a:latin typeface="Arial"/>
                <a:cs typeface="Arial"/>
              </a:rPr>
              <a:t>gu</a:t>
            </a:r>
            <a:r>
              <a:rPr sz="2400" b="1" spc="-5" dirty="0">
                <a:latin typeface="Arial"/>
                <a:cs typeface="Arial"/>
              </a:rPr>
              <a:t>e</a:t>
            </a:r>
            <a:r>
              <a:rPr sz="2400" b="1" spc="-10" dirty="0">
                <a:latin typeface="Arial"/>
                <a:cs typeface="Arial"/>
              </a:rPr>
              <a:t>s</a:t>
            </a:r>
            <a:r>
              <a:rPr sz="2400" b="1" spc="-5" dirty="0">
                <a:latin typeface="Arial"/>
                <a:cs typeface="Arial"/>
              </a:rPr>
              <a:t> </a:t>
            </a:r>
            <a:r>
              <a:rPr sz="2400" b="1" spc="-10" dirty="0">
                <a:latin typeface="Arial"/>
                <a:cs typeface="Arial"/>
              </a:rPr>
              <a:t>in</a:t>
            </a:r>
            <a:r>
              <a:rPr sz="2400" b="1" spc="-5" dirty="0">
                <a:latin typeface="Arial"/>
                <a:cs typeface="Arial"/>
              </a:rPr>
              <a:t>   de</a:t>
            </a:r>
            <a:r>
              <a:rPr sz="2400" b="1" spc="-15" dirty="0">
                <a:latin typeface="Arial"/>
                <a:cs typeface="Arial"/>
              </a:rPr>
              <a:t>s</a:t>
            </a:r>
            <a:r>
              <a:rPr sz="2400" b="1" spc="-5" dirty="0">
                <a:latin typeface="Arial"/>
                <a:cs typeface="Arial"/>
              </a:rPr>
              <a:t>igning, </a:t>
            </a:r>
            <a:r>
              <a:rPr sz="2400" b="1" spc="-15" dirty="0">
                <a:latin typeface="Arial"/>
                <a:cs typeface="Arial"/>
              </a:rPr>
              <a:t>a</a:t>
            </a:r>
            <a:r>
              <a:rPr sz="2400" b="1" spc="-10" dirty="0">
                <a:latin typeface="Arial"/>
                <a:cs typeface="Arial"/>
              </a:rPr>
              <a:t>dap</a:t>
            </a:r>
            <a:r>
              <a:rPr sz="2400" b="1" dirty="0">
                <a:latin typeface="Arial"/>
                <a:cs typeface="Arial"/>
              </a:rPr>
              <a:t>t</a:t>
            </a:r>
            <a:r>
              <a:rPr sz="2400" b="1" spc="-5" dirty="0">
                <a:latin typeface="Arial"/>
                <a:cs typeface="Arial"/>
              </a:rPr>
              <a:t>ing,</a:t>
            </a:r>
            <a:r>
              <a:rPr sz="2400" b="1" spc="5" dirty="0">
                <a:latin typeface="Arial"/>
                <a:cs typeface="Arial"/>
              </a:rPr>
              <a:t> </a:t>
            </a:r>
            <a:r>
              <a:rPr sz="2400" b="1" spc="-10" dirty="0">
                <a:latin typeface="Arial"/>
                <a:cs typeface="Arial"/>
              </a:rPr>
              <a:t>and</a:t>
            </a:r>
            <a:r>
              <a:rPr sz="2400" b="1" spc="10" dirty="0">
                <a:latin typeface="Arial"/>
                <a:cs typeface="Arial"/>
              </a:rPr>
              <a:t> </a:t>
            </a:r>
            <a:r>
              <a:rPr sz="2400" b="1" spc="-10" dirty="0">
                <a:latin typeface="Arial"/>
                <a:cs typeface="Arial"/>
              </a:rPr>
              <a:t>implemen</a:t>
            </a:r>
            <a:r>
              <a:rPr sz="2400" b="1" dirty="0">
                <a:latin typeface="Arial"/>
                <a:cs typeface="Arial"/>
              </a:rPr>
              <a:t>t</a:t>
            </a:r>
            <a:r>
              <a:rPr sz="2400" b="1" spc="-5" dirty="0">
                <a:latin typeface="Arial"/>
                <a:cs typeface="Arial"/>
              </a:rPr>
              <a:t>ing tea</a:t>
            </a:r>
            <a:r>
              <a:rPr sz="2400" b="1" spc="-10" dirty="0">
                <a:latin typeface="Arial"/>
                <a:cs typeface="Arial"/>
              </a:rPr>
              <a:t>ching s</a:t>
            </a:r>
            <a:r>
              <a:rPr sz="2400" b="1" spc="5" dirty="0">
                <a:latin typeface="Arial"/>
                <a:cs typeface="Arial"/>
              </a:rPr>
              <a:t>t</a:t>
            </a:r>
            <a:r>
              <a:rPr sz="2400" b="1" spc="-10" dirty="0">
                <a:latin typeface="Arial"/>
                <a:cs typeface="Arial"/>
              </a:rPr>
              <a:t>r</a:t>
            </a:r>
            <a:r>
              <a:rPr sz="2400" b="1" spc="-5" dirty="0">
                <a:latin typeface="Arial"/>
                <a:cs typeface="Arial"/>
              </a:rPr>
              <a:t>ategie</a:t>
            </a:r>
            <a:r>
              <a:rPr sz="2400" b="1" spc="-10" dirty="0">
                <a:latin typeface="Arial"/>
                <a:cs typeface="Arial"/>
              </a:rPr>
              <a:t>s</a:t>
            </a:r>
            <a:r>
              <a:rPr sz="2400" b="1" spc="-5" dirty="0">
                <a:latin typeface="Arial"/>
                <a:cs typeface="Arial"/>
              </a:rPr>
              <a:t> for gi</a:t>
            </a:r>
            <a:r>
              <a:rPr sz="2400" b="1" dirty="0">
                <a:latin typeface="Arial"/>
                <a:cs typeface="Arial"/>
              </a:rPr>
              <a:t>f</a:t>
            </a:r>
            <a:r>
              <a:rPr sz="2400" b="1" spc="-5" dirty="0">
                <a:latin typeface="Arial"/>
                <a:cs typeface="Arial"/>
              </a:rPr>
              <a:t>ted </a:t>
            </a:r>
            <a:r>
              <a:rPr sz="2400" b="1" spc="5" dirty="0">
                <a:latin typeface="Arial"/>
                <a:cs typeface="Arial"/>
              </a:rPr>
              <a:t>l</a:t>
            </a:r>
            <a:r>
              <a:rPr sz="2400" b="1" spc="-10" dirty="0">
                <a:latin typeface="Arial"/>
                <a:cs typeface="Arial"/>
              </a:rPr>
              <a:t>e</a:t>
            </a:r>
            <a:r>
              <a:rPr sz="2400" b="1" spc="-15" dirty="0">
                <a:latin typeface="Arial"/>
                <a:cs typeface="Arial"/>
              </a:rPr>
              <a:t>a</a:t>
            </a:r>
            <a:r>
              <a:rPr sz="2400" b="1" spc="-10" dirty="0">
                <a:latin typeface="Arial"/>
                <a:cs typeface="Arial"/>
              </a:rPr>
              <a:t>r</a:t>
            </a:r>
            <a:r>
              <a:rPr sz="2400" b="1" spc="5" dirty="0">
                <a:latin typeface="Arial"/>
                <a:cs typeface="Arial"/>
              </a:rPr>
              <a:t>n</a:t>
            </a:r>
            <a:r>
              <a:rPr sz="2400" b="1" spc="-10" dirty="0">
                <a:latin typeface="Arial"/>
                <a:cs typeface="Arial"/>
              </a:rPr>
              <a:t>e</a:t>
            </a:r>
            <a:r>
              <a:rPr sz="2400" b="1" dirty="0">
                <a:latin typeface="Arial"/>
                <a:cs typeface="Arial"/>
              </a:rPr>
              <a:t>r</a:t>
            </a:r>
            <a:r>
              <a:rPr sz="2400" b="1" spc="-5" dirty="0">
                <a:latin typeface="Arial"/>
                <a:cs typeface="Arial"/>
              </a:rPr>
              <a:t>s.</a:t>
            </a:r>
            <a:r>
              <a:rPr sz="2400" b="1" spc="25" dirty="0">
                <a:latin typeface="Arial"/>
                <a:cs typeface="Arial"/>
              </a:rPr>
              <a:t> </a:t>
            </a:r>
            <a:r>
              <a:rPr sz="2400" spc="-15" dirty="0">
                <a:latin typeface="Arial"/>
                <a:cs typeface="Arial"/>
              </a:rPr>
              <a:t>A</a:t>
            </a:r>
            <a:r>
              <a:rPr sz="2400" spc="5" dirty="0">
                <a:latin typeface="Arial"/>
                <a:cs typeface="Arial"/>
              </a:rPr>
              <a:t>t</a:t>
            </a:r>
            <a:r>
              <a:rPr sz="2400" spc="-5" dirty="0">
                <a:latin typeface="Arial"/>
                <a:cs typeface="Arial"/>
              </a:rPr>
              <a:t>tach </a:t>
            </a:r>
            <a:r>
              <a:rPr sz="2400" spc="-10" dirty="0">
                <a:latin typeface="Arial"/>
                <a:cs typeface="Arial"/>
              </a:rPr>
              <a:t>yo</a:t>
            </a:r>
            <a:r>
              <a:rPr sz="2400" spc="-15" dirty="0">
                <a:latin typeface="Arial"/>
                <a:cs typeface="Arial"/>
              </a:rPr>
              <a:t>u</a:t>
            </a:r>
            <a:r>
              <a:rPr sz="2400" spc="-5" dirty="0">
                <a:latin typeface="Arial"/>
                <a:cs typeface="Arial"/>
              </a:rPr>
              <a:t>r</a:t>
            </a:r>
            <a:r>
              <a:rPr sz="2400" spc="10" dirty="0">
                <a:latin typeface="Arial"/>
                <a:cs typeface="Arial"/>
              </a:rPr>
              <a:t> </a:t>
            </a:r>
            <a:r>
              <a:rPr sz="2400" spc="-10" dirty="0">
                <a:latin typeface="Arial"/>
                <a:cs typeface="Arial"/>
              </a:rPr>
              <a:t>L</a:t>
            </a:r>
            <a:r>
              <a:rPr sz="2400" spc="-20" dirty="0">
                <a:latin typeface="Arial"/>
                <a:cs typeface="Arial"/>
              </a:rPr>
              <a:t>A</a:t>
            </a:r>
            <a:r>
              <a:rPr sz="2400" spc="-10" dirty="0">
                <a:latin typeface="Arial"/>
                <a:cs typeface="Arial"/>
              </a:rPr>
              <a:t>C</a:t>
            </a:r>
            <a:r>
              <a:rPr sz="2400" spc="10" dirty="0">
                <a:latin typeface="Arial"/>
                <a:cs typeface="Arial"/>
              </a:rPr>
              <a:t> </a:t>
            </a:r>
            <a:r>
              <a:rPr sz="2400" spc="-5" dirty="0">
                <a:latin typeface="Arial"/>
                <a:cs typeface="Arial"/>
              </a:rPr>
              <a:t>plan </a:t>
            </a:r>
            <a:r>
              <a:rPr sz="2400" spc="-10" dirty="0">
                <a:latin typeface="Arial"/>
                <a:cs typeface="Arial"/>
              </a:rPr>
              <a:t>h</a:t>
            </a:r>
            <a:r>
              <a:rPr sz="2400" spc="-5" dirty="0">
                <a:latin typeface="Arial"/>
                <a:cs typeface="Arial"/>
              </a:rPr>
              <a:t>ere.</a:t>
            </a:r>
            <a:endParaRPr sz="2400" dirty="0">
              <a:latin typeface="Arial"/>
              <a:cs typeface="Arial"/>
            </a:endParaRPr>
          </a:p>
          <a:p>
            <a:pPr>
              <a:spcBef>
                <a:spcPts val="46"/>
              </a:spcBef>
            </a:pPr>
            <a:endParaRPr sz="1600" dirty="0"/>
          </a:p>
          <a:p>
            <a:endParaRPr sz="2400" dirty="0"/>
          </a:p>
          <a:p>
            <a:pPr marR="74295" algn="ctr"/>
            <a:r>
              <a:rPr sz="2400" b="1" spc="-15" dirty="0">
                <a:latin typeface="Arial"/>
                <a:cs typeface="Arial"/>
              </a:rPr>
              <a:t>Y</a:t>
            </a:r>
            <a:r>
              <a:rPr sz="2400" b="1" spc="-10" dirty="0">
                <a:latin typeface="Arial"/>
                <a:cs typeface="Arial"/>
              </a:rPr>
              <a:t>OUR</a:t>
            </a:r>
            <a:r>
              <a:rPr sz="2400" b="1" spc="-5" dirty="0">
                <a:latin typeface="Arial"/>
                <a:cs typeface="Arial"/>
              </a:rPr>
              <a:t> </a:t>
            </a:r>
            <a:r>
              <a:rPr sz="2400" b="1" dirty="0">
                <a:latin typeface="Arial"/>
                <a:cs typeface="Arial"/>
              </a:rPr>
              <a:t>R</a:t>
            </a:r>
            <a:r>
              <a:rPr sz="2400" b="1" spc="-15" dirty="0">
                <a:latin typeface="Arial"/>
                <a:cs typeface="Arial"/>
              </a:rPr>
              <a:t>E</a:t>
            </a:r>
            <a:r>
              <a:rPr sz="2400" b="1" spc="-10" dirty="0">
                <a:latin typeface="Arial"/>
                <a:cs typeface="Arial"/>
              </a:rPr>
              <a:t>FL</a:t>
            </a:r>
            <a:r>
              <a:rPr sz="2400" b="1" spc="-15" dirty="0">
                <a:latin typeface="Arial"/>
                <a:cs typeface="Arial"/>
              </a:rPr>
              <a:t>E</a:t>
            </a:r>
            <a:r>
              <a:rPr sz="2400" b="1" spc="-10" dirty="0">
                <a:latin typeface="Arial"/>
                <a:cs typeface="Arial"/>
              </a:rPr>
              <a:t>CTIO</a:t>
            </a:r>
            <a:r>
              <a:rPr sz="2400" b="1" dirty="0">
                <a:latin typeface="Arial"/>
                <a:cs typeface="Arial"/>
              </a:rPr>
              <a:t>N</a:t>
            </a:r>
            <a:r>
              <a:rPr sz="2400" b="1" spc="-10" dirty="0">
                <a:latin typeface="Arial"/>
                <a:cs typeface="Arial"/>
              </a:rPr>
              <a:t>S</a:t>
            </a:r>
            <a:endParaRPr sz="2400" dirty="0">
              <a:latin typeface="Arial"/>
              <a:cs typeface="Arial"/>
            </a:endParaRPr>
          </a:p>
        </p:txBody>
      </p:sp>
      <p:sp>
        <p:nvSpPr>
          <p:cNvPr id="13" name="object 13"/>
          <p:cNvSpPr/>
          <p:nvPr/>
        </p:nvSpPr>
        <p:spPr>
          <a:xfrm>
            <a:off x="4762503" y="9873691"/>
            <a:ext cx="6647433" cy="0"/>
          </a:xfrm>
          <a:custGeom>
            <a:avLst/>
            <a:gdLst/>
            <a:ahLst/>
            <a:cxnLst/>
            <a:rect l="l" t="t" r="r" b="b"/>
            <a:pathLst>
              <a:path w="6647433">
                <a:moveTo>
                  <a:pt x="0" y="0"/>
                </a:moveTo>
                <a:lnTo>
                  <a:pt x="6647433" y="0"/>
                </a:lnTo>
              </a:path>
            </a:pathLst>
          </a:custGeom>
          <a:ln w="7365">
            <a:solidFill>
              <a:srgbClr val="000000"/>
            </a:solidFill>
          </a:ln>
        </p:spPr>
        <p:txBody>
          <a:bodyPr wrap="square" lIns="0" tIns="0" rIns="0" bIns="0" rtlCol="0">
            <a:noAutofit/>
          </a:bodyPr>
          <a:lstStyle/>
          <a:p>
            <a:endParaRPr/>
          </a:p>
        </p:txBody>
      </p:sp>
      <p:sp>
        <p:nvSpPr>
          <p:cNvPr id="15" name="object 15"/>
          <p:cNvSpPr txBox="1"/>
          <p:nvPr/>
        </p:nvSpPr>
        <p:spPr>
          <a:xfrm>
            <a:off x="5388660" y="10224241"/>
            <a:ext cx="2152650" cy="318135"/>
          </a:xfrm>
          <a:prstGeom prst="rect">
            <a:avLst/>
          </a:prstGeom>
        </p:spPr>
        <p:txBody>
          <a:bodyPr vert="horz" wrap="square" lIns="0" tIns="0" rIns="0" bIns="0" rtlCol="0">
            <a:noAutofit/>
          </a:bodyPr>
          <a:lstStyle/>
          <a:p>
            <a:pPr marL="12700" marR="12700">
              <a:lnSpc>
                <a:spcPct val="103099"/>
              </a:lnSpc>
            </a:pPr>
            <a:r>
              <a:rPr sz="650" spc="-5" dirty="0">
                <a:latin typeface="Arial"/>
                <a:cs typeface="Arial"/>
              </a:rPr>
              <a:t>This tool w</a:t>
            </a:r>
            <a:r>
              <a:rPr sz="650" spc="-10" dirty="0">
                <a:latin typeface="Arial"/>
                <a:cs typeface="Arial"/>
              </a:rPr>
              <a:t>a</a:t>
            </a:r>
            <a:r>
              <a:rPr sz="650" spc="-5" dirty="0">
                <a:latin typeface="Arial"/>
                <a:cs typeface="Arial"/>
              </a:rPr>
              <a:t>s d</a:t>
            </a:r>
            <a:r>
              <a:rPr sz="650" spc="5" dirty="0">
                <a:latin typeface="Arial"/>
                <a:cs typeface="Arial"/>
              </a:rPr>
              <a:t>e</a:t>
            </a:r>
            <a:r>
              <a:rPr sz="650" spc="-5" dirty="0">
                <a:latin typeface="Arial"/>
                <a:cs typeface="Arial"/>
              </a:rPr>
              <a:t>veloped th</a:t>
            </a:r>
            <a:r>
              <a:rPr sz="650" spc="5" dirty="0">
                <a:latin typeface="Arial"/>
                <a:cs typeface="Arial"/>
              </a:rPr>
              <a:t>r</a:t>
            </a:r>
            <a:r>
              <a:rPr sz="650" spc="-5" dirty="0">
                <a:latin typeface="Arial"/>
                <a:cs typeface="Arial"/>
              </a:rPr>
              <a:t>ough t</a:t>
            </a:r>
            <a:r>
              <a:rPr sz="650" spc="-10" dirty="0">
                <a:latin typeface="Arial"/>
                <a:cs typeface="Arial"/>
              </a:rPr>
              <a:t>h</a:t>
            </a:r>
            <a:r>
              <a:rPr sz="650" spc="-5" dirty="0">
                <a:latin typeface="Arial"/>
                <a:cs typeface="Arial"/>
              </a:rPr>
              <a:t>e </a:t>
            </a:r>
            <a:r>
              <a:rPr sz="650" spc="5" dirty="0">
                <a:latin typeface="Arial"/>
                <a:cs typeface="Arial"/>
              </a:rPr>
              <a:t>P</a:t>
            </a:r>
            <a:r>
              <a:rPr sz="650" spc="-5" dirty="0">
                <a:latin typeface="Arial"/>
                <a:cs typeface="Arial"/>
              </a:rPr>
              <a:t>hili</a:t>
            </a:r>
            <a:r>
              <a:rPr sz="650" spc="5" dirty="0">
                <a:latin typeface="Arial"/>
                <a:cs typeface="Arial"/>
              </a:rPr>
              <a:t>p</a:t>
            </a:r>
            <a:r>
              <a:rPr sz="650" spc="-5" dirty="0">
                <a:latin typeface="Arial"/>
                <a:cs typeface="Arial"/>
              </a:rPr>
              <a:t>pine Nati</a:t>
            </a:r>
            <a:r>
              <a:rPr sz="650" spc="-10" dirty="0">
                <a:latin typeface="Arial"/>
                <a:cs typeface="Arial"/>
              </a:rPr>
              <a:t>o</a:t>
            </a:r>
            <a:r>
              <a:rPr sz="650" spc="-5" dirty="0">
                <a:latin typeface="Arial"/>
                <a:cs typeface="Arial"/>
              </a:rPr>
              <a:t>nal Research Center</a:t>
            </a:r>
            <a:r>
              <a:rPr sz="650" spc="5" dirty="0">
                <a:latin typeface="Arial"/>
                <a:cs typeface="Arial"/>
              </a:rPr>
              <a:t> </a:t>
            </a:r>
            <a:r>
              <a:rPr sz="650" spc="-5" dirty="0">
                <a:latin typeface="Arial"/>
                <a:cs typeface="Arial"/>
              </a:rPr>
              <a:t>for Te</a:t>
            </a:r>
            <a:r>
              <a:rPr sz="650" spc="-10" dirty="0">
                <a:latin typeface="Arial"/>
                <a:cs typeface="Arial"/>
              </a:rPr>
              <a:t>a</a:t>
            </a:r>
            <a:r>
              <a:rPr sz="650" spc="-5" dirty="0">
                <a:latin typeface="Arial"/>
                <a:cs typeface="Arial"/>
              </a:rPr>
              <a:t>ch</a:t>
            </a:r>
            <a:r>
              <a:rPr sz="650" spc="5" dirty="0">
                <a:latin typeface="Arial"/>
                <a:cs typeface="Arial"/>
              </a:rPr>
              <a:t>e</a:t>
            </a:r>
            <a:r>
              <a:rPr sz="650" spc="-5" dirty="0">
                <a:latin typeface="Arial"/>
                <a:cs typeface="Arial"/>
              </a:rPr>
              <a:t>r </a:t>
            </a:r>
            <a:r>
              <a:rPr sz="650" spc="-10" dirty="0">
                <a:latin typeface="Arial"/>
                <a:cs typeface="Arial"/>
              </a:rPr>
              <a:t>Qualit</a:t>
            </a:r>
            <a:r>
              <a:rPr sz="650" spc="-5" dirty="0">
                <a:latin typeface="Arial"/>
                <a:cs typeface="Arial"/>
              </a:rPr>
              <a:t>y </a:t>
            </a:r>
            <a:r>
              <a:rPr sz="650" spc="-10" dirty="0">
                <a:latin typeface="Arial"/>
                <a:cs typeface="Arial"/>
              </a:rPr>
              <a:t>(</a:t>
            </a:r>
            <a:r>
              <a:rPr sz="650" spc="5" dirty="0">
                <a:latin typeface="Arial"/>
                <a:cs typeface="Arial"/>
              </a:rPr>
              <a:t>RC</a:t>
            </a:r>
            <a:r>
              <a:rPr sz="650" spc="-10" dirty="0">
                <a:latin typeface="Arial"/>
                <a:cs typeface="Arial"/>
              </a:rPr>
              <a:t>TQ</a:t>
            </a:r>
            <a:r>
              <a:rPr sz="650" spc="-5" dirty="0">
                <a:latin typeface="Arial"/>
                <a:cs typeface="Arial"/>
              </a:rPr>
              <a:t>) </a:t>
            </a:r>
            <a:r>
              <a:rPr sz="650" spc="-10" dirty="0">
                <a:latin typeface="Arial"/>
                <a:cs typeface="Arial"/>
              </a:rPr>
              <a:t>wit</a:t>
            </a:r>
            <a:r>
              <a:rPr sz="650" spc="-5" dirty="0">
                <a:latin typeface="Arial"/>
                <a:cs typeface="Arial"/>
              </a:rPr>
              <a:t>h </a:t>
            </a:r>
            <a:r>
              <a:rPr sz="650" spc="-10" dirty="0">
                <a:latin typeface="Arial"/>
                <a:cs typeface="Arial"/>
              </a:rPr>
              <a:t>support from</a:t>
            </a:r>
            <a:r>
              <a:rPr sz="650" spc="-5" dirty="0">
                <a:latin typeface="Arial"/>
                <a:cs typeface="Arial"/>
              </a:rPr>
              <a:t> </a:t>
            </a:r>
            <a:r>
              <a:rPr sz="650" spc="-10" dirty="0">
                <a:latin typeface="Arial"/>
                <a:cs typeface="Arial"/>
              </a:rPr>
              <a:t>th</a:t>
            </a:r>
            <a:r>
              <a:rPr sz="650" spc="-5" dirty="0">
                <a:latin typeface="Arial"/>
                <a:cs typeface="Arial"/>
              </a:rPr>
              <a:t>e </a:t>
            </a:r>
            <a:r>
              <a:rPr sz="650" spc="-10" dirty="0">
                <a:latin typeface="Arial"/>
                <a:cs typeface="Arial"/>
              </a:rPr>
              <a:t>Austral</a:t>
            </a:r>
            <a:r>
              <a:rPr sz="650" spc="5" dirty="0">
                <a:latin typeface="Arial"/>
                <a:cs typeface="Arial"/>
              </a:rPr>
              <a:t>i</a:t>
            </a:r>
            <a:r>
              <a:rPr sz="650" spc="-10" dirty="0">
                <a:latin typeface="Arial"/>
                <a:cs typeface="Arial"/>
              </a:rPr>
              <a:t>a</a:t>
            </a:r>
            <a:r>
              <a:rPr sz="650" spc="-5" dirty="0">
                <a:latin typeface="Arial"/>
                <a:cs typeface="Arial"/>
              </a:rPr>
              <a:t>n </a:t>
            </a:r>
            <a:r>
              <a:rPr sz="650" spc="-10" dirty="0">
                <a:latin typeface="Arial"/>
                <a:cs typeface="Arial"/>
              </a:rPr>
              <a:t>Govern</a:t>
            </a:r>
            <a:r>
              <a:rPr sz="650" dirty="0">
                <a:latin typeface="Arial"/>
                <a:cs typeface="Arial"/>
              </a:rPr>
              <a:t>m</a:t>
            </a:r>
            <a:r>
              <a:rPr sz="650" spc="-10" dirty="0">
                <a:latin typeface="Arial"/>
                <a:cs typeface="Arial"/>
              </a:rPr>
              <a:t>ent</a:t>
            </a:r>
            <a:endParaRPr sz="650">
              <a:latin typeface="Arial"/>
              <a:cs typeface="Arial"/>
            </a:endParaRPr>
          </a:p>
        </p:txBody>
      </p:sp>
    </p:spTree>
    <p:extLst>
      <p:ext uri="{BB962C8B-B14F-4D97-AF65-F5344CB8AC3E}">
        <p14:creationId xmlns:p14="http://schemas.microsoft.com/office/powerpoint/2010/main" val="8085920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33229" y="441962"/>
            <a:ext cx="89535" cy="149225"/>
          </a:xfrm>
          <a:prstGeom prst="rect">
            <a:avLst/>
          </a:prstGeom>
        </p:spPr>
        <p:txBody>
          <a:bodyPr vert="horz" wrap="square" lIns="0" tIns="0" rIns="0" bIns="0" rtlCol="0">
            <a:noAutofit/>
          </a:bodyPr>
          <a:lstStyle/>
          <a:p>
            <a:pPr marL="12700"/>
            <a:r>
              <a:rPr sz="900" b="1" dirty="0">
                <a:latin typeface="Arial"/>
                <a:cs typeface="Arial"/>
              </a:rPr>
              <a:t>3</a:t>
            </a:r>
            <a:endParaRPr sz="900">
              <a:latin typeface="Arial"/>
              <a:cs typeface="Arial"/>
            </a:endParaRPr>
          </a:p>
        </p:txBody>
      </p:sp>
      <p:sp>
        <p:nvSpPr>
          <p:cNvPr id="3" name="object 3"/>
          <p:cNvSpPr/>
          <p:nvPr/>
        </p:nvSpPr>
        <p:spPr>
          <a:xfrm>
            <a:off x="7696203" y="10185048"/>
            <a:ext cx="796925" cy="427355"/>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p:nvPr/>
        </p:nvSpPr>
        <p:spPr>
          <a:xfrm>
            <a:off x="9899650" y="10173619"/>
            <a:ext cx="462914" cy="427353"/>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p:nvPr/>
        </p:nvSpPr>
        <p:spPr>
          <a:xfrm>
            <a:off x="8698229" y="10171714"/>
            <a:ext cx="960754" cy="427355"/>
          </a:xfrm>
          <a:prstGeom prst="rect">
            <a:avLst/>
          </a:prstGeom>
          <a:blipFill>
            <a:blip r:embed="rId4" cstate="print"/>
            <a:stretch>
              <a:fillRect/>
            </a:stretch>
          </a:blipFill>
        </p:spPr>
        <p:txBody>
          <a:bodyPr wrap="square" lIns="0" tIns="0" rIns="0" bIns="0" rtlCol="0">
            <a:noAutofit/>
          </a:bodyPr>
          <a:lstStyle/>
          <a:p>
            <a:endParaRPr/>
          </a:p>
        </p:txBody>
      </p:sp>
      <p:sp>
        <p:nvSpPr>
          <p:cNvPr id="6" name="object 6"/>
          <p:cNvSpPr/>
          <p:nvPr/>
        </p:nvSpPr>
        <p:spPr>
          <a:xfrm>
            <a:off x="10359390" y="10126627"/>
            <a:ext cx="450850" cy="414655"/>
          </a:xfrm>
          <a:prstGeom prst="rect">
            <a:avLst/>
          </a:prstGeom>
          <a:blipFill>
            <a:blip r:embed="rId5" cstate="print"/>
            <a:stretch>
              <a:fillRect/>
            </a:stretch>
          </a:blipFill>
        </p:spPr>
        <p:txBody>
          <a:bodyPr wrap="square" lIns="0" tIns="0" rIns="0" bIns="0" rtlCol="0">
            <a:noAutofit/>
          </a:bodyPr>
          <a:lstStyle/>
          <a:p>
            <a:endParaRPr/>
          </a:p>
        </p:txBody>
      </p:sp>
      <p:sp>
        <p:nvSpPr>
          <p:cNvPr id="7" name="object 7"/>
          <p:cNvSpPr txBox="1"/>
          <p:nvPr/>
        </p:nvSpPr>
        <p:spPr>
          <a:xfrm>
            <a:off x="6070600" y="1265681"/>
            <a:ext cx="4081143" cy="751840"/>
          </a:xfrm>
          <a:prstGeom prst="rect">
            <a:avLst/>
          </a:prstGeom>
        </p:spPr>
        <p:txBody>
          <a:bodyPr vert="horz" wrap="square" lIns="0" tIns="0" rIns="0" bIns="0" rtlCol="0">
            <a:noAutofit/>
          </a:bodyPr>
          <a:lstStyle/>
          <a:p>
            <a:pPr algn="ctr"/>
            <a:r>
              <a:rPr b="1" dirty="0">
                <a:latin typeface="Arial"/>
                <a:cs typeface="Arial"/>
              </a:rPr>
              <a:t>R</a:t>
            </a:r>
            <a:r>
              <a:rPr b="1" spc="-15" dirty="0">
                <a:latin typeface="Arial"/>
                <a:cs typeface="Arial"/>
              </a:rPr>
              <a:t>P</a:t>
            </a:r>
            <a:r>
              <a:rPr b="1" spc="5" dirty="0">
                <a:latin typeface="Arial"/>
                <a:cs typeface="Arial"/>
              </a:rPr>
              <a:t>M</a:t>
            </a:r>
            <a:r>
              <a:rPr b="1" dirty="0">
                <a:latin typeface="Arial"/>
                <a:cs typeface="Arial"/>
              </a:rPr>
              <a:t>S</a:t>
            </a:r>
            <a:r>
              <a:rPr b="1" spc="-10" dirty="0">
                <a:latin typeface="Arial"/>
                <a:cs typeface="Arial"/>
              </a:rPr>
              <a:t> </a:t>
            </a:r>
            <a:r>
              <a:rPr b="1" dirty="0">
                <a:latin typeface="Arial"/>
                <a:cs typeface="Arial"/>
              </a:rPr>
              <a:t>SY</a:t>
            </a:r>
            <a:r>
              <a:rPr b="1" spc="-10" dirty="0">
                <a:latin typeface="Arial"/>
                <a:cs typeface="Arial"/>
              </a:rPr>
              <a:t> </a:t>
            </a:r>
            <a:r>
              <a:rPr b="1" dirty="0">
                <a:latin typeface="Arial"/>
                <a:cs typeface="Arial"/>
              </a:rPr>
              <a:t>2021-2</a:t>
            </a:r>
            <a:r>
              <a:rPr b="1" spc="-15" dirty="0">
                <a:latin typeface="Arial"/>
                <a:cs typeface="Arial"/>
              </a:rPr>
              <a:t>0</a:t>
            </a:r>
            <a:r>
              <a:rPr b="1" dirty="0">
                <a:latin typeface="Arial"/>
                <a:cs typeface="Arial"/>
              </a:rPr>
              <a:t>22</a:t>
            </a:r>
            <a:endParaRPr dirty="0">
              <a:latin typeface="Arial"/>
              <a:cs typeface="Arial"/>
            </a:endParaRPr>
          </a:p>
          <a:p>
            <a:pPr>
              <a:lnSpc>
                <a:spcPts val="1300"/>
              </a:lnSpc>
              <a:spcBef>
                <a:spcPts val="28"/>
              </a:spcBef>
            </a:pPr>
            <a:endParaRPr sz="1600" dirty="0"/>
          </a:p>
          <a:p>
            <a:pPr algn="ctr"/>
            <a:r>
              <a:rPr sz="1600" b="1" spc="5" dirty="0">
                <a:latin typeface="Arial"/>
                <a:cs typeface="Arial"/>
              </a:rPr>
              <a:t>T</a:t>
            </a:r>
            <a:r>
              <a:rPr sz="1600" b="1" dirty="0">
                <a:latin typeface="Arial"/>
                <a:cs typeface="Arial"/>
              </a:rPr>
              <a:t>EA</a:t>
            </a:r>
            <a:r>
              <a:rPr sz="1600" b="1" spc="-5" dirty="0">
                <a:latin typeface="Arial"/>
                <a:cs typeface="Arial"/>
              </a:rPr>
              <a:t>C</a:t>
            </a:r>
            <a:r>
              <a:rPr sz="1600" b="1" dirty="0">
                <a:latin typeface="Arial"/>
                <a:cs typeface="Arial"/>
              </a:rPr>
              <a:t>HER REFLE</a:t>
            </a:r>
            <a:r>
              <a:rPr sz="1600" b="1" spc="-15" dirty="0">
                <a:latin typeface="Arial"/>
                <a:cs typeface="Arial"/>
              </a:rPr>
              <a:t>C</a:t>
            </a:r>
            <a:r>
              <a:rPr sz="1600" b="1" spc="5" dirty="0">
                <a:latin typeface="Arial"/>
                <a:cs typeface="Arial"/>
              </a:rPr>
              <a:t>T</a:t>
            </a:r>
            <a:r>
              <a:rPr sz="1600" b="1" spc="-10" dirty="0">
                <a:latin typeface="Arial"/>
                <a:cs typeface="Arial"/>
              </a:rPr>
              <a:t>I</a:t>
            </a:r>
            <a:r>
              <a:rPr sz="1600" b="1" dirty="0">
                <a:latin typeface="Arial"/>
                <a:cs typeface="Arial"/>
              </a:rPr>
              <a:t>ON FORM</a:t>
            </a:r>
            <a:r>
              <a:rPr sz="1600" b="1" spc="-10" dirty="0">
                <a:latin typeface="Arial"/>
                <a:cs typeface="Arial"/>
              </a:rPr>
              <a:t> </a:t>
            </a:r>
            <a:r>
              <a:rPr sz="1600" b="1" dirty="0">
                <a:latin typeface="Arial"/>
                <a:cs typeface="Arial"/>
              </a:rPr>
              <a:t>(</a:t>
            </a:r>
            <a:r>
              <a:rPr sz="1600" b="1" spc="5" dirty="0">
                <a:latin typeface="Arial"/>
                <a:cs typeface="Arial"/>
              </a:rPr>
              <a:t>T</a:t>
            </a:r>
            <a:r>
              <a:rPr sz="1600" b="1" dirty="0">
                <a:latin typeface="Arial"/>
                <a:cs typeface="Arial"/>
              </a:rPr>
              <a:t>R</a:t>
            </a:r>
            <a:r>
              <a:rPr sz="1600" b="1" spc="-5" dirty="0">
                <a:latin typeface="Arial"/>
                <a:cs typeface="Arial"/>
              </a:rPr>
              <a:t>F</a:t>
            </a:r>
            <a:r>
              <a:rPr sz="1600" b="1" dirty="0">
                <a:latin typeface="Arial"/>
                <a:cs typeface="Arial"/>
              </a:rPr>
              <a:t>)</a:t>
            </a:r>
            <a:endParaRPr sz="1600" dirty="0">
              <a:latin typeface="Arial"/>
              <a:cs typeface="Arial"/>
            </a:endParaRPr>
          </a:p>
          <a:p>
            <a:pPr marL="1270" algn="ctr">
              <a:lnSpc>
                <a:spcPts val="1380"/>
              </a:lnSpc>
            </a:pPr>
            <a:r>
              <a:rPr sz="1600" spc="-5" dirty="0">
                <a:latin typeface="Arial"/>
                <a:cs typeface="Arial"/>
              </a:rPr>
              <a:t>M</a:t>
            </a:r>
            <a:r>
              <a:rPr sz="1600" dirty="0">
                <a:latin typeface="Arial"/>
                <a:cs typeface="Arial"/>
              </a:rPr>
              <a:t>ASTER TEAC</a:t>
            </a:r>
            <a:r>
              <a:rPr sz="1600" spc="-5" dirty="0">
                <a:latin typeface="Arial"/>
                <a:cs typeface="Arial"/>
              </a:rPr>
              <a:t>H</a:t>
            </a:r>
            <a:r>
              <a:rPr sz="1600" dirty="0">
                <a:latin typeface="Arial"/>
                <a:cs typeface="Arial"/>
              </a:rPr>
              <a:t>ER </a:t>
            </a:r>
            <a:r>
              <a:rPr sz="1600" spc="5" dirty="0">
                <a:latin typeface="Arial"/>
                <a:cs typeface="Arial"/>
              </a:rPr>
              <a:t>I</a:t>
            </a:r>
            <a:r>
              <a:rPr sz="1600" spc="-20" dirty="0">
                <a:latin typeface="Arial"/>
                <a:cs typeface="Arial"/>
              </a:rPr>
              <a:t>-</a:t>
            </a:r>
            <a:r>
              <a:rPr sz="1600" dirty="0">
                <a:latin typeface="Arial"/>
                <a:cs typeface="Arial"/>
              </a:rPr>
              <a:t>IV</a:t>
            </a:r>
          </a:p>
        </p:txBody>
      </p:sp>
      <p:grpSp>
        <p:nvGrpSpPr>
          <p:cNvPr id="24" name="Group 23">
            <a:extLst>
              <a:ext uri="{FF2B5EF4-FFF2-40B4-BE49-F238E27FC236}">
                <a16:creationId xmlns:a16="http://schemas.microsoft.com/office/drawing/2014/main" id="{3E8DBE06-1E4A-4568-85EB-4146107677B5}"/>
              </a:ext>
            </a:extLst>
          </p:cNvPr>
          <p:cNvGrpSpPr/>
          <p:nvPr/>
        </p:nvGrpSpPr>
        <p:grpSpPr>
          <a:xfrm>
            <a:off x="2870200" y="2066837"/>
            <a:ext cx="13182600" cy="456438"/>
            <a:chOff x="4749800" y="2130297"/>
            <a:chExt cx="6639179" cy="456438"/>
          </a:xfrm>
        </p:grpSpPr>
        <p:sp>
          <p:nvSpPr>
            <p:cNvPr id="8" name="object 8"/>
            <p:cNvSpPr txBox="1"/>
            <p:nvPr/>
          </p:nvSpPr>
          <p:spPr>
            <a:xfrm>
              <a:off x="4749803" y="2130297"/>
              <a:ext cx="3383915" cy="163830"/>
            </a:xfrm>
            <a:prstGeom prst="rect">
              <a:avLst/>
            </a:prstGeom>
          </p:spPr>
          <p:txBody>
            <a:bodyPr vert="horz" wrap="square" lIns="0" tIns="0" rIns="0" bIns="0" rtlCol="0">
              <a:noAutofit/>
            </a:bodyPr>
            <a:lstStyle/>
            <a:p>
              <a:pPr marL="12700">
                <a:tabLst>
                  <a:tab pos="3370579" algn="l"/>
                </a:tabLst>
              </a:pPr>
              <a:r>
                <a:rPr sz="1600" spc="-10" dirty="0">
                  <a:latin typeface="Arial"/>
                  <a:cs typeface="Arial"/>
                </a:rPr>
                <a:t>T</a:t>
              </a:r>
              <a:r>
                <a:rPr sz="1600" spc="-15" dirty="0">
                  <a:latin typeface="Arial"/>
                  <a:cs typeface="Arial"/>
                </a:rPr>
                <a:t>EA</a:t>
              </a:r>
              <a:r>
                <a:rPr sz="1600" spc="-10" dirty="0">
                  <a:latin typeface="Arial"/>
                  <a:cs typeface="Arial"/>
                </a:rPr>
                <a:t>C</a:t>
              </a:r>
              <a:r>
                <a:rPr sz="1600" dirty="0">
                  <a:latin typeface="Arial"/>
                  <a:cs typeface="Arial"/>
                </a:rPr>
                <a:t>H</a:t>
              </a:r>
              <a:r>
                <a:rPr sz="1600" spc="-15" dirty="0">
                  <a:latin typeface="Arial"/>
                  <a:cs typeface="Arial"/>
                </a:rPr>
                <a:t>E</a:t>
              </a:r>
              <a:r>
                <a:rPr sz="1600" spc="-5" dirty="0">
                  <a:latin typeface="Arial"/>
                  <a:cs typeface="Arial"/>
                </a:rPr>
                <a:t>R:</a:t>
              </a:r>
              <a:r>
                <a:rPr sz="1600" spc="5" dirty="0">
                  <a:latin typeface="Arial"/>
                  <a:cs typeface="Arial"/>
                </a:rPr>
                <a:t> </a:t>
              </a:r>
              <a:r>
                <a:rPr sz="1600" u="sng" spc="-5" dirty="0">
                  <a:latin typeface="Arial"/>
                  <a:cs typeface="Arial"/>
                </a:rPr>
                <a:t> 	</a:t>
              </a:r>
              <a:endParaRPr sz="1600">
                <a:latin typeface="Arial"/>
                <a:cs typeface="Arial"/>
              </a:endParaRPr>
            </a:p>
          </p:txBody>
        </p:sp>
        <p:sp>
          <p:nvSpPr>
            <p:cNvPr id="9" name="object 9"/>
            <p:cNvSpPr txBox="1"/>
            <p:nvPr/>
          </p:nvSpPr>
          <p:spPr>
            <a:xfrm>
              <a:off x="8408289" y="2130297"/>
              <a:ext cx="2966720" cy="163830"/>
            </a:xfrm>
            <a:prstGeom prst="rect">
              <a:avLst/>
            </a:prstGeom>
          </p:spPr>
          <p:txBody>
            <a:bodyPr vert="horz" wrap="square" lIns="0" tIns="0" rIns="0" bIns="0" rtlCol="0">
              <a:noAutofit/>
            </a:bodyPr>
            <a:lstStyle/>
            <a:p>
              <a:pPr marL="12700">
                <a:tabLst>
                  <a:tab pos="2953385" algn="l"/>
                </a:tabLst>
              </a:pPr>
              <a:r>
                <a:rPr sz="1600" spc="-10" dirty="0">
                  <a:latin typeface="Arial"/>
                  <a:cs typeface="Arial"/>
                </a:rPr>
                <a:t>D</a:t>
              </a:r>
              <a:r>
                <a:rPr sz="1600" spc="-15" dirty="0">
                  <a:latin typeface="Arial"/>
                  <a:cs typeface="Arial"/>
                </a:rPr>
                <a:t>A</a:t>
              </a:r>
              <a:r>
                <a:rPr sz="1600" spc="-10" dirty="0">
                  <a:latin typeface="Arial"/>
                  <a:cs typeface="Arial"/>
                </a:rPr>
                <a:t>TE </a:t>
              </a:r>
              <a:r>
                <a:rPr sz="1600" spc="-15" dirty="0">
                  <a:latin typeface="Arial"/>
                  <a:cs typeface="Arial"/>
                </a:rPr>
                <a:t>S</a:t>
              </a:r>
              <a:r>
                <a:rPr sz="1600" dirty="0">
                  <a:latin typeface="Arial"/>
                  <a:cs typeface="Arial"/>
                </a:rPr>
                <a:t>U</a:t>
              </a:r>
              <a:r>
                <a:rPr sz="1600" spc="-15" dirty="0">
                  <a:latin typeface="Arial"/>
                  <a:cs typeface="Arial"/>
                </a:rPr>
                <a:t>B</a:t>
              </a:r>
              <a:r>
                <a:rPr sz="1600" spc="-10" dirty="0">
                  <a:latin typeface="Arial"/>
                  <a:cs typeface="Arial"/>
                </a:rPr>
                <a:t>MIT</a:t>
              </a:r>
              <a:r>
                <a:rPr sz="1600" spc="5" dirty="0">
                  <a:latin typeface="Arial"/>
                  <a:cs typeface="Arial"/>
                </a:rPr>
                <a:t>T</a:t>
              </a:r>
              <a:r>
                <a:rPr sz="1600" spc="-15" dirty="0">
                  <a:latin typeface="Arial"/>
                  <a:cs typeface="Arial"/>
                </a:rPr>
                <a:t>E</a:t>
              </a:r>
              <a:r>
                <a:rPr sz="1600" spc="-5" dirty="0">
                  <a:latin typeface="Arial"/>
                  <a:cs typeface="Arial"/>
                </a:rPr>
                <a:t>D:</a:t>
              </a:r>
              <a:r>
                <a:rPr sz="1600" spc="5" dirty="0">
                  <a:latin typeface="Arial"/>
                  <a:cs typeface="Arial"/>
                </a:rPr>
                <a:t> </a:t>
              </a:r>
              <a:r>
                <a:rPr sz="1600" u="sng" spc="-5" dirty="0">
                  <a:latin typeface="Arial"/>
                  <a:cs typeface="Arial"/>
                </a:rPr>
                <a:t> 	</a:t>
              </a:r>
              <a:endParaRPr sz="1600">
                <a:latin typeface="Arial"/>
                <a:cs typeface="Arial"/>
              </a:endParaRPr>
            </a:p>
          </p:txBody>
        </p:sp>
        <p:sp>
          <p:nvSpPr>
            <p:cNvPr id="10" name="object 10"/>
            <p:cNvSpPr txBox="1"/>
            <p:nvPr/>
          </p:nvSpPr>
          <p:spPr>
            <a:xfrm>
              <a:off x="4749800" y="2422905"/>
              <a:ext cx="3420110" cy="163830"/>
            </a:xfrm>
            <a:prstGeom prst="rect">
              <a:avLst/>
            </a:prstGeom>
          </p:spPr>
          <p:txBody>
            <a:bodyPr vert="horz" wrap="square" lIns="0" tIns="0" rIns="0" bIns="0" rtlCol="0">
              <a:noAutofit/>
            </a:bodyPr>
            <a:lstStyle/>
            <a:p>
              <a:pPr marL="12700">
                <a:tabLst>
                  <a:tab pos="3406775" algn="l"/>
                </a:tabLst>
              </a:pPr>
              <a:r>
                <a:rPr sz="1600" spc="-10" dirty="0">
                  <a:latin typeface="Arial"/>
                  <a:cs typeface="Arial"/>
                </a:rPr>
                <a:t>R</a:t>
              </a:r>
              <a:r>
                <a:rPr sz="1600" spc="-15" dirty="0">
                  <a:latin typeface="Arial"/>
                  <a:cs typeface="Arial"/>
                </a:rPr>
                <a:t>A</a:t>
              </a:r>
              <a:r>
                <a:rPr sz="1600" spc="-10" dirty="0">
                  <a:latin typeface="Arial"/>
                  <a:cs typeface="Arial"/>
                </a:rPr>
                <a:t>T</a:t>
              </a:r>
              <a:r>
                <a:rPr sz="1600" spc="-15" dirty="0">
                  <a:latin typeface="Arial"/>
                  <a:cs typeface="Arial"/>
                </a:rPr>
                <a:t>E</a:t>
              </a:r>
              <a:r>
                <a:rPr sz="1600" dirty="0">
                  <a:latin typeface="Arial"/>
                  <a:cs typeface="Arial"/>
                </a:rPr>
                <a:t>R</a:t>
              </a:r>
              <a:r>
                <a:rPr sz="1600" spc="-5" dirty="0">
                  <a:latin typeface="Arial"/>
                  <a:cs typeface="Arial"/>
                </a:rPr>
                <a:t>: </a:t>
              </a:r>
              <a:r>
                <a:rPr sz="1600" u="sng" spc="-5" dirty="0">
                  <a:latin typeface="Arial"/>
                  <a:cs typeface="Arial"/>
                </a:rPr>
                <a:t> 	</a:t>
              </a:r>
              <a:endParaRPr sz="1600">
                <a:latin typeface="Arial"/>
                <a:cs typeface="Arial"/>
              </a:endParaRPr>
            </a:p>
          </p:txBody>
        </p:sp>
        <p:sp>
          <p:nvSpPr>
            <p:cNvPr id="11" name="object 11"/>
            <p:cNvSpPr txBox="1"/>
            <p:nvPr/>
          </p:nvSpPr>
          <p:spPr>
            <a:xfrm>
              <a:off x="8408289" y="2422905"/>
              <a:ext cx="2980690" cy="163830"/>
            </a:xfrm>
            <a:prstGeom prst="rect">
              <a:avLst/>
            </a:prstGeom>
          </p:spPr>
          <p:txBody>
            <a:bodyPr vert="horz" wrap="square" lIns="0" tIns="0" rIns="0" bIns="0" rtlCol="0">
              <a:noAutofit/>
            </a:bodyPr>
            <a:lstStyle/>
            <a:p>
              <a:pPr marL="12700">
                <a:tabLst>
                  <a:tab pos="2967355" algn="l"/>
                </a:tabLst>
              </a:pPr>
              <a:r>
                <a:rPr sz="1600" spc="-15" dirty="0">
                  <a:latin typeface="Arial"/>
                  <a:cs typeface="Arial"/>
                </a:rPr>
                <a:t>S</a:t>
              </a:r>
              <a:r>
                <a:rPr sz="1600" spc="-10" dirty="0">
                  <a:latin typeface="Arial"/>
                  <a:cs typeface="Arial"/>
                </a:rPr>
                <a:t>U</a:t>
              </a:r>
              <a:r>
                <a:rPr sz="1600" spc="-15" dirty="0">
                  <a:latin typeface="Arial"/>
                  <a:cs typeface="Arial"/>
                </a:rPr>
                <a:t>B</a:t>
              </a:r>
              <a:r>
                <a:rPr sz="1600" spc="5" dirty="0">
                  <a:latin typeface="Arial"/>
                  <a:cs typeface="Arial"/>
                </a:rPr>
                <a:t>J</a:t>
              </a:r>
              <a:r>
                <a:rPr sz="1600" spc="-15" dirty="0">
                  <a:latin typeface="Arial"/>
                  <a:cs typeface="Arial"/>
                </a:rPr>
                <a:t>E</a:t>
              </a:r>
              <a:r>
                <a:rPr sz="1600" spc="-10" dirty="0">
                  <a:latin typeface="Arial"/>
                  <a:cs typeface="Arial"/>
                </a:rPr>
                <a:t>CT &amp; GR</a:t>
              </a:r>
              <a:r>
                <a:rPr sz="1600" spc="-15" dirty="0">
                  <a:latin typeface="Arial"/>
                  <a:cs typeface="Arial"/>
                </a:rPr>
                <a:t>A</a:t>
              </a:r>
              <a:r>
                <a:rPr sz="1600" dirty="0">
                  <a:latin typeface="Arial"/>
                  <a:cs typeface="Arial"/>
                </a:rPr>
                <a:t>D</a:t>
              </a:r>
              <a:r>
                <a:rPr sz="1600" spc="-10" dirty="0">
                  <a:latin typeface="Arial"/>
                  <a:cs typeface="Arial"/>
                </a:rPr>
                <a:t>E</a:t>
              </a:r>
              <a:r>
                <a:rPr sz="1600" spc="-5" dirty="0">
                  <a:latin typeface="Arial"/>
                  <a:cs typeface="Arial"/>
                </a:rPr>
                <a:t> LE</a:t>
              </a:r>
              <a:r>
                <a:rPr sz="1600" spc="-15" dirty="0">
                  <a:latin typeface="Arial"/>
                  <a:cs typeface="Arial"/>
                </a:rPr>
                <a:t>V</a:t>
              </a:r>
              <a:r>
                <a:rPr sz="1600" spc="-5" dirty="0">
                  <a:latin typeface="Arial"/>
                  <a:cs typeface="Arial"/>
                </a:rPr>
                <a:t>EL: </a:t>
              </a:r>
              <a:r>
                <a:rPr sz="1600" u="sng" spc="-5" dirty="0">
                  <a:latin typeface="Arial"/>
                  <a:cs typeface="Arial"/>
                </a:rPr>
                <a:t> 	</a:t>
              </a:r>
              <a:endParaRPr sz="1600">
                <a:latin typeface="Arial"/>
                <a:cs typeface="Arial"/>
              </a:endParaRPr>
            </a:p>
          </p:txBody>
        </p:sp>
      </p:grpSp>
      <p:sp>
        <p:nvSpPr>
          <p:cNvPr id="17" name="object 17"/>
          <p:cNvSpPr txBox="1"/>
          <p:nvPr/>
        </p:nvSpPr>
        <p:spPr>
          <a:xfrm>
            <a:off x="2030729" y="2718340"/>
            <a:ext cx="13335000" cy="4006310"/>
          </a:xfrm>
          <a:prstGeom prst="rect">
            <a:avLst/>
          </a:prstGeom>
        </p:spPr>
        <p:txBody>
          <a:bodyPr vert="horz" wrap="square" lIns="0" tIns="0" rIns="0" bIns="0" rtlCol="0">
            <a:noAutofit/>
          </a:bodyPr>
          <a:lstStyle/>
          <a:p>
            <a:pPr marL="12700" marR="12700" algn="just"/>
            <a:r>
              <a:rPr b="1" spc="-10" dirty="0">
                <a:latin typeface="Arial"/>
                <a:cs typeface="Arial"/>
              </a:rPr>
              <a:t>DIR</a:t>
            </a:r>
            <a:r>
              <a:rPr b="1" spc="-15" dirty="0">
                <a:latin typeface="Arial"/>
                <a:cs typeface="Arial"/>
              </a:rPr>
              <a:t>E</a:t>
            </a:r>
            <a:r>
              <a:rPr b="1" spc="-10" dirty="0">
                <a:latin typeface="Arial"/>
                <a:cs typeface="Arial"/>
              </a:rPr>
              <a:t>CTIO</a:t>
            </a:r>
            <a:r>
              <a:rPr b="1" dirty="0">
                <a:latin typeface="Arial"/>
                <a:cs typeface="Arial"/>
              </a:rPr>
              <a:t>N</a:t>
            </a:r>
            <a:r>
              <a:rPr b="1" spc="-15" dirty="0">
                <a:latin typeface="Arial"/>
                <a:cs typeface="Arial"/>
              </a:rPr>
              <a:t>S</a:t>
            </a:r>
            <a:r>
              <a:rPr b="1" spc="-5" dirty="0">
                <a:latin typeface="Arial"/>
                <a:cs typeface="Arial"/>
              </a:rPr>
              <a:t>:</a:t>
            </a:r>
            <a:r>
              <a:rPr b="1" spc="75" dirty="0">
                <a:latin typeface="Arial"/>
                <a:cs typeface="Arial"/>
              </a:rPr>
              <a:t> </a:t>
            </a:r>
            <a:r>
              <a:rPr spc="-10" dirty="0">
                <a:latin typeface="Arial"/>
                <a:cs typeface="Arial"/>
              </a:rPr>
              <a:t>Re</a:t>
            </a:r>
            <a:r>
              <a:rPr dirty="0">
                <a:latin typeface="Arial"/>
                <a:cs typeface="Arial"/>
              </a:rPr>
              <a:t>f</a:t>
            </a:r>
            <a:r>
              <a:rPr spc="-10" dirty="0">
                <a:latin typeface="Arial"/>
                <a:cs typeface="Arial"/>
              </a:rPr>
              <a:t>l</a:t>
            </a:r>
            <a:r>
              <a:rPr spc="-5" dirty="0">
                <a:latin typeface="Arial"/>
                <a:cs typeface="Arial"/>
              </a:rPr>
              <a:t>ect</a:t>
            </a:r>
            <a:r>
              <a:rPr spc="65" dirty="0">
                <a:latin typeface="Arial"/>
                <a:cs typeface="Arial"/>
              </a:rPr>
              <a:t> </a:t>
            </a:r>
            <a:r>
              <a:rPr spc="-5" dirty="0">
                <a:latin typeface="Arial"/>
                <a:cs typeface="Arial"/>
              </a:rPr>
              <a:t>o</a:t>
            </a:r>
            <a:r>
              <a:rPr spc="-10" dirty="0">
                <a:latin typeface="Arial"/>
                <a:cs typeface="Arial"/>
              </a:rPr>
              <a:t>n</a:t>
            </a:r>
            <a:r>
              <a:rPr spc="65" dirty="0">
                <a:latin typeface="Arial"/>
                <a:cs typeface="Arial"/>
              </a:rPr>
              <a:t> </a:t>
            </a:r>
            <a:r>
              <a:rPr dirty="0">
                <a:latin typeface="Arial"/>
                <a:cs typeface="Arial"/>
              </a:rPr>
              <a:t>y</a:t>
            </a:r>
            <a:r>
              <a:rPr spc="-10" dirty="0">
                <a:latin typeface="Arial"/>
                <a:cs typeface="Arial"/>
              </a:rPr>
              <a:t>o</a:t>
            </a:r>
            <a:r>
              <a:rPr spc="-15" dirty="0">
                <a:latin typeface="Arial"/>
                <a:cs typeface="Arial"/>
              </a:rPr>
              <a:t>u</a:t>
            </a:r>
            <a:r>
              <a:rPr spc="-5" dirty="0">
                <a:latin typeface="Arial"/>
                <a:cs typeface="Arial"/>
              </a:rPr>
              <a:t>r</a:t>
            </a:r>
            <a:r>
              <a:rPr spc="70" dirty="0">
                <a:latin typeface="Arial"/>
                <a:cs typeface="Arial"/>
              </a:rPr>
              <a:t> </a:t>
            </a:r>
            <a:r>
              <a:rPr spc="-5" dirty="0">
                <a:latin typeface="Arial"/>
                <a:cs typeface="Arial"/>
              </a:rPr>
              <a:t>at</a:t>
            </a:r>
            <a:r>
              <a:rPr spc="-10" dirty="0">
                <a:latin typeface="Arial"/>
                <a:cs typeface="Arial"/>
              </a:rPr>
              <a:t>t</a:t>
            </a:r>
            <a:r>
              <a:rPr spc="-5" dirty="0">
                <a:latin typeface="Arial"/>
                <a:cs typeface="Arial"/>
              </a:rPr>
              <a:t>a</a:t>
            </a:r>
            <a:r>
              <a:rPr spc="-10" dirty="0">
                <a:latin typeface="Arial"/>
                <a:cs typeface="Arial"/>
              </a:rPr>
              <a:t>i</a:t>
            </a:r>
            <a:r>
              <a:rPr spc="-5" dirty="0">
                <a:latin typeface="Arial"/>
                <a:cs typeface="Arial"/>
              </a:rPr>
              <a:t>n</a:t>
            </a:r>
            <a:r>
              <a:rPr spc="-10" dirty="0">
                <a:latin typeface="Arial"/>
                <a:cs typeface="Arial"/>
              </a:rPr>
              <a:t>m</a:t>
            </a:r>
            <a:r>
              <a:rPr spc="-15" dirty="0">
                <a:latin typeface="Arial"/>
                <a:cs typeface="Arial"/>
              </a:rPr>
              <a:t>e</a:t>
            </a:r>
            <a:r>
              <a:rPr spc="-5" dirty="0">
                <a:latin typeface="Arial"/>
                <a:cs typeface="Arial"/>
              </a:rPr>
              <a:t>nt</a:t>
            </a:r>
            <a:r>
              <a:rPr spc="65" dirty="0">
                <a:latin typeface="Arial"/>
                <a:cs typeface="Arial"/>
              </a:rPr>
              <a:t> </a:t>
            </a:r>
            <a:r>
              <a:rPr spc="-5" dirty="0">
                <a:latin typeface="Arial"/>
                <a:cs typeface="Arial"/>
              </a:rPr>
              <a:t>of</a:t>
            </a:r>
            <a:r>
              <a:rPr spc="65" dirty="0">
                <a:latin typeface="Arial"/>
                <a:cs typeface="Arial"/>
              </a:rPr>
              <a:t> </a:t>
            </a:r>
            <a:r>
              <a:rPr spc="-5" dirty="0">
                <a:latin typeface="Arial"/>
                <a:cs typeface="Arial"/>
              </a:rPr>
              <a:t>th</a:t>
            </a:r>
            <a:r>
              <a:rPr spc="-10" dirty="0">
                <a:latin typeface="Arial"/>
                <a:cs typeface="Arial"/>
              </a:rPr>
              <a:t>e</a:t>
            </a:r>
            <a:r>
              <a:rPr spc="65" dirty="0">
                <a:latin typeface="Arial"/>
                <a:cs typeface="Arial"/>
              </a:rPr>
              <a:t> </a:t>
            </a:r>
            <a:r>
              <a:rPr dirty="0">
                <a:latin typeface="Arial"/>
                <a:cs typeface="Arial"/>
              </a:rPr>
              <a:t>R</a:t>
            </a:r>
            <a:r>
              <a:rPr spc="-15" dirty="0">
                <a:latin typeface="Arial"/>
                <a:cs typeface="Arial"/>
              </a:rPr>
              <a:t>P</a:t>
            </a:r>
            <a:r>
              <a:rPr spc="-5" dirty="0">
                <a:latin typeface="Arial"/>
                <a:cs typeface="Arial"/>
              </a:rPr>
              <a:t>M</a:t>
            </a:r>
            <a:r>
              <a:rPr spc="-10" dirty="0">
                <a:latin typeface="Arial"/>
                <a:cs typeface="Arial"/>
              </a:rPr>
              <a:t>S</a:t>
            </a:r>
            <a:r>
              <a:rPr spc="60" dirty="0">
                <a:latin typeface="Arial"/>
                <a:cs typeface="Arial"/>
              </a:rPr>
              <a:t> </a:t>
            </a:r>
            <a:r>
              <a:rPr spc="-10" dirty="0">
                <a:latin typeface="Arial"/>
                <a:cs typeface="Arial"/>
              </a:rPr>
              <a:t>o</a:t>
            </a:r>
            <a:r>
              <a:rPr spc="-15" dirty="0">
                <a:latin typeface="Arial"/>
                <a:cs typeface="Arial"/>
              </a:rPr>
              <a:t>b</a:t>
            </a:r>
            <a:r>
              <a:rPr dirty="0">
                <a:latin typeface="Arial"/>
                <a:cs typeface="Arial"/>
              </a:rPr>
              <a:t>j</a:t>
            </a:r>
            <a:r>
              <a:rPr spc="-5" dirty="0">
                <a:latin typeface="Arial"/>
                <a:cs typeface="Arial"/>
              </a:rPr>
              <a:t>ect</a:t>
            </a:r>
            <a:r>
              <a:rPr spc="-15" dirty="0">
                <a:latin typeface="Arial"/>
                <a:cs typeface="Arial"/>
              </a:rPr>
              <a:t>i</a:t>
            </a:r>
            <a:r>
              <a:rPr dirty="0">
                <a:latin typeface="Arial"/>
                <a:cs typeface="Arial"/>
              </a:rPr>
              <a:t>v</a:t>
            </a:r>
            <a:r>
              <a:rPr spc="-10" dirty="0">
                <a:latin typeface="Arial"/>
                <a:cs typeface="Arial"/>
              </a:rPr>
              <a:t>e</a:t>
            </a:r>
            <a:r>
              <a:rPr spc="75" dirty="0">
                <a:latin typeface="Arial"/>
                <a:cs typeface="Arial"/>
              </a:rPr>
              <a:t> </a:t>
            </a:r>
            <a:r>
              <a:rPr spc="-10" dirty="0">
                <a:latin typeface="Arial"/>
                <a:cs typeface="Arial"/>
              </a:rPr>
              <a:t>by</a:t>
            </a:r>
            <a:r>
              <a:rPr spc="70" dirty="0">
                <a:latin typeface="Arial"/>
                <a:cs typeface="Arial"/>
              </a:rPr>
              <a:t> </a:t>
            </a:r>
            <a:r>
              <a:rPr spc="-10" dirty="0">
                <a:latin typeface="Arial"/>
                <a:cs typeface="Arial"/>
              </a:rPr>
              <a:t>a</a:t>
            </a:r>
            <a:r>
              <a:rPr spc="-15" dirty="0">
                <a:latin typeface="Arial"/>
                <a:cs typeface="Arial"/>
              </a:rPr>
              <a:t>n</a:t>
            </a:r>
            <a:r>
              <a:rPr dirty="0">
                <a:latin typeface="Arial"/>
                <a:cs typeface="Arial"/>
              </a:rPr>
              <a:t>s</a:t>
            </a:r>
            <a:r>
              <a:rPr spc="-10" dirty="0">
                <a:latin typeface="Arial"/>
                <a:cs typeface="Arial"/>
              </a:rPr>
              <a:t>we</a:t>
            </a:r>
            <a:r>
              <a:rPr spc="10" dirty="0">
                <a:latin typeface="Arial"/>
                <a:cs typeface="Arial"/>
              </a:rPr>
              <a:t>r</a:t>
            </a:r>
            <a:r>
              <a:rPr spc="-10" dirty="0">
                <a:latin typeface="Arial"/>
                <a:cs typeface="Arial"/>
              </a:rPr>
              <a:t>ing</a:t>
            </a:r>
            <a:r>
              <a:rPr spc="60" dirty="0">
                <a:latin typeface="Arial"/>
                <a:cs typeface="Arial"/>
              </a:rPr>
              <a:t> </a:t>
            </a:r>
            <a:r>
              <a:rPr spc="5" dirty="0">
                <a:latin typeface="Arial"/>
                <a:cs typeface="Arial"/>
              </a:rPr>
              <a:t>t</a:t>
            </a:r>
            <a:r>
              <a:rPr spc="-10" dirty="0">
                <a:latin typeface="Arial"/>
                <a:cs typeface="Arial"/>
              </a:rPr>
              <a:t>he</a:t>
            </a:r>
            <a:r>
              <a:rPr spc="60" dirty="0">
                <a:latin typeface="Arial"/>
                <a:cs typeface="Arial"/>
              </a:rPr>
              <a:t> </a:t>
            </a:r>
            <a:r>
              <a:rPr spc="-10" dirty="0">
                <a:latin typeface="Arial"/>
                <a:cs typeface="Arial"/>
              </a:rPr>
              <a:t>q</a:t>
            </a:r>
            <a:r>
              <a:rPr spc="-5" dirty="0">
                <a:latin typeface="Arial"/>
                <a:cs typeface="Arial"/>
              </a:rPr>
              <a:t>uest</a:t>
            </a:r>
            <a:r>
              <a:rPr spc="-15" dirty="0">
                <a:latin typeface="Arial"/>
                <a:cs typeface="Arial"/>
              </a:rPr>
              <a:t>i</a:t>
            </a:r>
            <a:r>
              <a:rPr spc="-5" dirty="0">
                <a:latin typeface="Arial"/>
                <a:cs typeface="Arial"/>
              </a:rPr>
              <a:t>ons/prompts</a:t>
            </a:r>
            <a:r>
              <a:rPr spc="70" dirty="0">
                <a:latin typeface="Arial"/>
                <a:cs typeface="Arial"/>
              </a:rPr>
              <a:t> </a:t>
            </a:r>
            <a:r>
              <a:rPr spc="-5" dirty="0">
                <a:latin typeface="Arial"/>
                <a:cs typeface="Arial"/>
              </a:rPr>
              <a:t>pro</a:t>
            </a:r>
            <a:r>
              <a:rPr dirty="0">
                <a:latin typeface="Arial"/>
                <a:cs typeface="Arial"/>
              </a:rPr>
              <a:t>vi</a:t>
            </a:r>
            <a:r>
              <a:rPr spc="-10" dirty="0">
                <a:latin typeface="Arial"/>
                <a:cs typeface="Arial"/>
              </a:rPr>
              <a:t>d</a:t>
            </a:r>
            <a:r>
              <a:rPr spc="-15" dirty="0">
                <a:latin typeface="Arial"/>
                <a:cs typeface="Arial"/>
              </a:rPr>
              <a:t>e</a:t>
            </a:r>
            <a:r>
              <a:rPr spc="-5" dirty="0">
                <a:latin typeface="Arial"/>
                <a:cs typeface="Arial"/>
              </a:rPr>
              <a:t>d.</a:t>
            </a:r>
            <a:r>
              <a:rPr spc="65" dirty="0">
                <a:latin typeface="Arial"/>
                <a:cs typeface="Arial"/>
              </a:rPr>
              <a:t> </a:t>
            </a:r>
            <a:r>
              <a:rPr spc="-10" dirty="0">
                <a:latin typeface="Arial"/>
                <a:cs typeface="Arial"/>
              </a:rPr>
              <a:t>U</a:t>
            </a:r>
            <a:r>
              <a:rPr dirty="0">
                <a:latin typeface="Arial"/>
                <a:cs typeface="Arial"/>
              </a:rPr>
              <a:t>s</a:t>
            </a:r>
            <a:r>
              <a:rPr spc="-10" dirty="0">
                <a:latin typeface="Arial"/>
                <a:cs typeface="Arial"/>
              </a:rPr>
              <a:t>e</a:t>
            </a:r>
            <a:r>
              <a:rPr spc="-5" dirty="0">
                <a:latin typeface="Arial"/>
                <a:cs typeface="Arial"/>
              </a:rPr>
              <a:t> a</a:t>
            </a:r>
            <a:r>
              <a:rPr spc="-15" dirty="0">
                <a:latin typeface="Arial"/>
                <a:cs typeface="Arial"/>
              </a:rPr>
              <a:t>n</a:t>
            </a:r>
            <a:r>
              <a:rPr spc="-5" dirty="0">
                <a:latin typeface="Arial"/>
                <a:cs typeface="Arial"/>
              </a:rPr>
              <a:t>y</a:t>
            </a:r>
            <a:r>
              <a:rPr spc="35" dirty="0">
                <a:latin typeface="Arial"/>
                <a:cs typeface="Arial"/>
              </a:rPr>
              <a:t> </a:t>
            </a:r>
            <a:r>
              <a:rPr dirty="0">
                <a:latin typeface="Arial"/>
                <a:cs typeface="Arial"/>
              </a:rPr>
              <a:t>l</a:t>
            </a:r>
            <a:r>
              <a:rPr spc="-5" dirty="0">
                <a:latin typeface="Arial"/>
                <a:cs typeface="Arial"/>
              </a:rPr>
              <a:t>ocal</a:t>
            </a:r>
            <a:r>
              <a:rPr spc="35" dirty="0">
                <a:latin typeface="Arial"/>
                <a:cs typeface="Arial"/>
              </a:rPr>
              <a:t> </a:t>
            </a:r>
            <a:r>
              <a:rPr spc="-5" dirty="0">
                <a:latin typeface="Arial"/>
                <a:cs typeface="Arial"/>
              </a:rPr>
              <a:t>or</a:t>
            </a:r>
            <a:r>
              <a:rPr spc="45" dirty="0">
                <a:latin typeface="Arial"/>
                <a:cs typeface="Arial"/>
              </a:rPr>
              <a:t> </a:t>
            </a:r>
            <a:r>
              <a:rPr spc="-5" dirty="0">
                <a:latin typeface="Arial"/>
                <a:cs typeface="Arial"/>
              </a:rPr>
              <a:t>of</a:t>
            </a:r>
            <a:r>
              <a:rPr spc="-10" dirty="0">
                <a:latin typeface="Arial"/>
                <a:cs typeface="Arial"/>
              </a:rPr>
              <a:t>fi</a:t>
            </a:r>
            <a:r>
              <a:rPr spc="5" dirty="0">
                <a:latin typeface="Arial"/>
                <a:cs typeface="Arial"/>
              </a:rPr>
              <a:t>c</a:t>
            </a:r>
            <a:r>
              <a:rPr spc="-10" dirty="0">
                <a:latin typeface="Arial"/>
                <a:cs typeface="Arial"/>
              </a:rPr>
              <a:t>i</a:t>
            </a:r>
            <a:r>
              <a:rPr spc="-5" dirty="0">
                <a:latin typeface="Arial"/>
                <a:cs typeface="Arial"/>
              </a:rPr>
              <a:t>al</a:t>
            </a:r>
            <a:r>
              <a:rPr spc="35" dirty="0">
                <a:latin typeface="Arial"/>
                <a:cs typeface="Arial"/>
              </a:rPr>
              <a:t> </a:t>
            </a:r>
            <a:r>
              <a:rPr dirty="0">
                <a:latin typeface="Arial"/>
                <a:cs typeface="Arial"/>
              </a:rPr>
              <a:t>l</a:t>
            </a:r>
            <a:r>
              <a:rPr spc="-10" dirty="0">
                <a:latin typeface="Arial"/>
                <a:cs typeface="Arial"/>
              </a:rPr>
              <a:t>a</a:t>
            </a:r>
            <a:r>
              <a:rPr spc="-15" dirty="0">
                <a:latin typeface="Arial"/>
                <a:cs typeface="Arial"/>
              </a:rPr>
              <a:t>n</a:t>
            </a:r>
            <a:r>
              <a:rPr spc="-5" dirty="0">
                <a:latin typeface="Arial"/>
                <a:cs typeface="Arial"/>
              </a:rPr>
              <a:t>g</a:t>
            </a:r>
            <a:r>
              <a:rPr spc="-10" dirty="0">
                <a:latin typeface="Arial"/>
                <a:cs typeface="Arial"/>
              </a:rPr>
              <a:t>u</a:t>
            </a:r>
            <a:r>
              <a:rPr spc="-15" dirty="0">
                <a:latin typeface="Arial"/>
                <a:cs typeface="Arial"/>
              </a:rPr>
              <a:t>a</a:t>
            </a:r>
            <a:r>
              <a:rPr spc="-5" dirty="0">
                <a:latin typeface="Arial"/>
                <a:cs typeface="Arial"/>
              </a:rPr>
              <a:t>g</a:t>
            </a:r>
            <a:r>
              <a:rPr spc="-10" dirty="0">
                <a:latin typeface="Arial"/>
                <a:cs typeface="Arial"/>
              </a:rPr>
              <a:t>e</a:t>
            </a:r>
            <a:r>
              <a:rPr spc="30" dirty="0">
                <a:latin typeface="Arial"/>
                <a:cs typeface="Arial"/>
              </a:rPr>
              <a:t> </a:t>
            </a:r>
            <a:r>
              <a:rPr spc="-5" dirty="0">
                <a:latin typeface="Arial"/>
                <a:cs typeface="Arial"/>
              </a:rPr>
              <a:t>that</a:t>
            </a:r>
            <a:r>
              <a:rPr spc="30" dirty="0">
                <a:latin typeface="Arial"/>
                <a:cs typeface="Arial"/>
              </a:rPr>
              <a:t> </a:t>
            </a:r>
            <a:r>
              <a:rPr dirty="0">
                <a:latin typeface="Arial"/>
                <a:cs typeface="Arial"/>
              </a:rPr>
              <a:t>y</a:t>
            </a:r>
            <a:r>
              <a:rPr spc="-5" dirty="0">
                <a:latin typeface="Arial"/>
                <a:cs typeface="Arial"/>
              </a:rPr>
              <a:t>o</a:t>
            </a:r>
            <a:r>
              <a:rPr spc="-10" dirty="0">
                <a:latin typeface="Arial"/>
                <a:cs typeface="Arial"/>
              </a:rPr>
              <a:t>u</a:t>
            </a:r>
            <a:r>
              <a:rPr spc="30" dirty="0">
                <a:latin typeface="Arial"/>
                <a:cs typeface="Arial"/>
              </a:rPr>
              <a:t> </a:t>
            </a:r>
            <a:r>
              <a:rPr spc="-5" dirty="0">
                <a:latin typeface="Arial"/>
                <a:cs typeface="Arial"/>
              </a:rPr>
              <a:t>are</a:t>
            </a:r>
            <a:r>
              <a:rPr spc="40" dirty="0">
                <a:latin typeface="Arial"/>
                <a:cs typeface="Arial"/>
              </a:rPr>
              <a:t> </a:t>
            </a:r>
            <a:r>
              <a:rPr dirty="0">
                <a:latin typeface="Arial"/>
                <a:cs typeface="Arial"/>
              </a:rPr>
              <a:t>c</a:t>
            </a:r>
            <a:r>
              <a:rPr spc="-10" dirty="0">
                <a:latin typeface="Arial"/>
                <a:cs typeface="Arial"/>
              </a:rPr>
              <a:t>o</a:t>
            </a:r>
            <a:r>
              <a:rPr spc="-15" dirty="0">
                <a:latin typeface="Arial"/>
                <a:cs typeface="Arial"/>
              </a:rPr>
              <a:t>m</a:t>
            </a:r>
            <a:r>
              <a:rPr spc="5" dirty="0">
                <a:latin typeface="Arial"/>
                <a:cs typeface="Arial"/>
              </a:rPr>
              <a:t>f</a:t>
            </a:r>
            <a:r>
              <a:rPr spc="-5" dirty="0">
                <a:latin typeface="Arial"/>
                <a:cs typeface="Arial"/>
              </a:rPr>
              <a:t>ortab</a:t>
            </a:r>
            <a:r>
              <a:rPr spc="-10" dirty="0">
                <a:latin typeface="Arial"/>
                <a:cs typeface="Arial"/>
              </a:rPr>
              <a:t>le</a:t>
            </a:r>
            <a:r>
              <a:rPr spc="50" dirty="0">
                <a:latin typeface="Arial"/>
                <a:cs typeface="Arial"/>
              </a:rPr>
              <a:t> </a:t>
            </a:r>
            <a:r>
              <a:rPr spc="-10" dirty="0">
                <a:latin typeface="Arial"/>
                <a:cs typeface="Arial"/>
              </a:rPr>
              <a:t>wi</a:t>
            </a:r>
            <a:r>
              <a:rPr spc="-5" dirty="0">
                <a:latin typeface="Arial"/>
                <a:cs typeface="Arial"/>
              </a:rPr>
              <a:t>th.</a:t>
            </a:r>
            <a:r>
              <a:rPr spc="75" dirty="0">
                <a:latin typeface="Arial"/>
                <a:cs typeface="Arial"/>
              </a:rPr>
              <a:t> </a:t>
            </a:r>
            <a:r>
              <a:rPr spc="-10" dirty="0">
                <a:latin typeface="Arial"/>
                <a:cs typeface="Arial"/>
              </a:rPr>
              <a:t>U</a:t>
            </a:r>
            <a:r>
              <a:rPr dirty="0">
                <a:latin typeface="Arial"/>
                <a:cs typeface="Arial"/>
              </a:rPr>
              <a:t>s</a:t>
            </a:r>
            <a:r>
              <a:rPr spc="-10" dirty="0">
                <a:latin typeface="Arial"/>
                <a:cs typeface="Arial"/>
              </a:rPr>
              <a:t>e</a:t>
            </a:r>
            <a:r>
              <a:rPr spc="40" dirty="0">
                <a:latin typeface="Arial"/>
                <a:cs typeface="Arial"/>
              </a:rPr>
              <a:t> </a:t>
            </a:r>
            <a:r>
              <a:rPr spc="-5" dirty="0">
                <a:latin typeface="Arial"/>
                <a:cs typeface="Arial"/>
              </a:rPr>
              <a:t>extra</a:t>
            </a:r>
            <a:r>
              <a:rPr spc="30" dirty="0">
                <a:latin typeface="Arial"/>
                <a:cs typeface="Arial"/>
              </a:rPr>
              <a:t> </a:t>
            </a:r>
            <a:r>
              <a:rPr dirty="0">
                <a:latin typeface="Arial"/>
                <a:cs typeface="Arial"/>
              </a:rPr>
              <a:t>s</a:t>
            </a:r>
            <a:r>
              <a:rPr spc="-10" dirty="0">
                <a:latin typeface="Arial"/>
                <a:cs typeface="Arial"/>
              </a:rPr>
              <a:t>h</a:t>
            </a:r>
            <a:r>
              <a:rPr spc="-5" dirty="0">
                <a:latin typeface="Arial"/>
                <a:cs typeface="Arial"/>
              </a:rPr>
              <a:t>eets</a:t>
            </a:r>
            <a:r>
              <a:rPr spc="45" dirty="0">
                <a:latin typeface="Arial"/>
                <a:cs typeface="Arial"/>
              </a:rPr>
              <a:t> </a:t>
            </a:r>
            <a:r>
              <a:rPr spc="-10" dirty="0">
                <a:latin typeface="Arial"/>
                <a:cs typeface="Arial"/>
              </a:rPr>
              <a:t>i</a:t>
            </a:r>
            <a:r>
              <a:rPr spc="-5" dirty="0">
                <a:latin typeface="Arial"/>
                <a:cs typeface="Arial"/>
              </a:rPr>
              <a:t>f</a:t>
            </a:r>
            <a:r>
              <a:rPr spc="40" dirty="0">
                <a:latin typeface="Arial"/>
                <a:cs typeface="Arial"/>
              </a:rPr>
              <a:t> </a:t>
            </a:r>
            <a:r>
              <a:rPr spc="-10" dirty="0">
                <a:latin typeface="Arial"/>
                <a:cs typeface="Arial"/>
              </a:rPr>
              <a:t>n</a:t>
            </a:r>
            <a:r>
              <a:rPr spc="-5" dirty="0">
                <a:latin typeface="Arial"/>
                <a:cs typeface="Arial"/>
              </a:rPr>
              <a:t>e</a:t>
            </a:r>
            <a:r>
              <a:rPr spc="-10" dirty="0">
                <a:latin typeface="Arial"/>
                <a:cs typeface="Arial"/>
              </a:rPr>
              <a:t>e</a:t>
            </a:r>
            <a:r>
              <a:rPr spc="-15" dirty="0">
                <a:latin typeface="Arial"/>
                <a:cs typeface="Arial"/>
              </a:rPr>
              <a:t>d</a:t>
            </a:r>
            <a:r>
              <a:rPr spc="-10" dirty="0">
                <a:latin typeface="Arial"/>
                <a:cs typeface="Arial"/>
              </a:rPr>
              <a:t>e</a:t>
            </a:r>
            <a:r>
              <a:rPr spc="-5" dirty="0">
                <a:latin typeface="Arial"/>
                <a:cs typeface="Arial"/>
              </a:rPr>
              <a:t>d.</a:t>
            </a:r>
            <a:r>
              <a:rPr spc="40" dirty="0">
                <a:latin typeface="Arial"/>
                <a:cs typeface="Arial"/>
              </a:rPr>
              <a:t> </a:t>
            </a:r>
            <a:r>
              <a:rPr spc="-15" dirty="0">
                <a:latin typeface="Arial"/>
                <a:cs typeface="Arial"/>
              </a:rPr>
              <a:t>P</a:t>
            </a:r>
            <a:r>
              <a:rPr spc="-10" dirty="0">
                <a:latin typeface="Arial"/>
                <a:cs typeface="Arial"/>
              </a:rPr>
              <a:t>l</a:t>
            </a:r>
            <a:r>
              <a:rPr spc="-5" dirty="0">
                <a:latin typeface="Arial"/>
                <a:cs typeface="Arial"/>
              </a:rPr>
              <a:t>e</a:t>
            </a:r>
            <a:r>
              <a:rPr spc="-10" dirty="0">
                <a:latin typeface="Arial"/>
                <a:cs typeface="Arial"/>
              </a:rPr>
              <a:t>ase</a:t>
            </a:r>
            <a:r>
              <a:rPr spc="40" dirty="0">
                <a:latin typeface="Arial"/>
                <a:cs typeface="Arial"/>
              </a:rPr>
              <a:t> </a:t>
            </a:r>
            <a:r>
              <a:rPr spc="-10" dirty="0">
                <a:latin typeface="Arial"/>
                <a:cs typeface="Arial"/>
              </a:rPr>
              <a:t>l</a:t>
            </a:r>
            <a:r>
              <a:rPr dirty="0">
                <a:latin typeface="Arial"/>
                <a:cs typeface="Arial"/>
              </a:rPr>
              <a:t>i</a:t>
            </a:r>
            <a:r>
              <a:rPr spc="-10" dirty="0">
                <a:latin typeface="Arial"/>
                <a:cs typeface="Arial"/>
              </a:rPr>
              <a:t>m</a:t>
            </a:r>
            <a:r>
              <a:rPr spc="-15" dirty="0">
                <a:latin typeface="Arial"/>
                <a:cs typeface="Arial"/>
              </a:rPr>
              <a:t>i</a:t>
            </a:r>
            <a:r>
              <a:rPr spc="-5" dirty="0">
                <a:latin typeface="Arial"/>
                <a:cs typeface="Arial"/>
              </a:rPr>
              <a:t>t</a:t>
            </a:r>
            <a:r>
              <a:rPr spc="40" dirty="0">
                <a:latin typeface="Arial"/>
                <a:cs typeface="Arial"/>
              </a:rPr>
              <a:t> </a:t>
            </a:r>
            <a:r>
              <a:rPr dirty="0">
                <a:latin typeface="Arial"/>
                <a:cs typeface="Arial"/>
              </a:rPr>
              <a:t>y</a:t>
            </a:r>
            <a:r>
              <a:rPr spc="-10" dirty="0">
                <a:latin typeface="Arial"/>
                <a:cs typeface="Arial"/>
              </a:rPr>
              <a:t>o</a:t>
            </a:r>
            <a:r>
              <a:rPr spc="-15" dirty="0">
                <a:latin typeface="Arial"/>
                <a:cs typeface="Arial"/>
              </a:rPr>
              <a:t>u</a:t>
            </a:r>
            <a:r>
              <a:rPr spc="-5" dirty="0">
                <a:latin typeface="Arial"/>
                <a:cs typeface="Arial"/>
              </a:rPr>
              <a:t>r</a:t>
            </a:r>
            <a:r>
              <a:rPr spc="35" dirty="0">
                <a:latin typeface="Arial"/>
                <a:cs typeface="Arial"/>
              </a:rPr>
              <a:t> </a:t>
            </a:r>
            <a:r>
              <a:rPr spc="-5" dirty="0">
                <a:latin typeface="Arial"/>
                <a:cs typeface="Arial"/>
              </a:rPr>
              <a:t>re</a:t>
            </a:r>
            <a:r>
              <a:rPr spc="5" dirty="0">
                <a:latin typeface="Arial"/>
                <a:cs typeface="Arial"/>
              </a:rPr>
              <a:t>s</a:t>
            </a:r>
            <a:r>
              <a:rPr spc="-10" dirty="0">
                <a:latin typeface="Arial"/>
                <a:cs typeface="Arial"/>
              </a:rPr>
              <a:t>p</a:t>
            </a:r>
            <a:r>
              <a:rPr spc="-15" dirty="0">
                <a:latin typeface="Arial"/>
                <a:cs typeface="Arial"/>
              </a:rPr>
              <a:t>o</a:t>
            </a:r>
            <a:r>
              <a:rPr spc="-10" dirty="0">
                <a:latin typeface="Arial"/>
                <a:cs typeface="Arial"/>
              </a:rPr>
              <a:t>nse</a:t>
            </a:r>
            <a:r>
              <a:rPr spc="40" dirty="0">
                <a:latin typeface="Arial"/>
                <a:cs typeface="Arial"/>
              </a:rPr>
              <a:t> </a:t>
            </a:r>
            <a:r>
              <a:rPr spc="-5" dirty="0">
                <a:latin typeface="Arial"/>
                <a:cs typeface="Arial"/>
              </a:rPr>
              <a:t>to 5</a:t>
            </a:r>
            <a:r>
              <a:rPr spc="-15" dirty="0">
                <a:latin typeface="Arial"/>
                <a:cs typeface="Arial"/>
              </a:rPr>
              <a:t>0</a:t>
            </a:r>
            <a:r>
              <a:rPr spc="-10" dirty="0">
                <a:latin typeface="Arial"/>
                <a:cs typeface="Arial"/>
              </a:rPr>
              <a:t>0</a:t>
            </a:r>
            <a:r>
              <a:rPr spc="-5" dirty="0">
                <a:latin typeface="Arial"/>
                <a:cs typeface="Arial"/>
              </a:rPr>
              <a:t> word</a:t>
            </a:r>
            <a:r>
              <a:rPr dirty="0">
                <a:latin typeface="Arial"/>
                <a:cs typeface="Arial"/>
              </a:rPr>
              <a:t>s</a:t>
            </a:r>
            <a:r>
              <a:rPr spc="-5" dirty="0">
                <a:latin typeface="Arial"/>
                <a:cs typeface="Arial"/>
              </a:rPr>
              <a:t>.</a:t>
            </a:r>
            <a:endParaRPr dirty="0">
              <a:latin typeface="Arial"/>
              <a:cs typeface="Arial"/>
            </a:endParaRPr>
          </a:p>
          <a:p>
            <a:pPr>
              <a:spcBef>
                <a:spcPts val="13"/>
              </a:spcBef>
            </a:pPr>
            <a:endParaRPr sz="1100" dirty="0"/>
          </a:p>
          <a:p>
            <a:endParaRPr dirty="0"/>
          </a:p>
          <a:p>
            <a:pPr marL="2540" algn="ctr"/>
            <a:r>
              <a:rPr b="1" spc="-10" dirty="0">
                <a:latin typeface="Arial"/>
                <a:cs typeface="Arial"/>
              </a:rPr>
              <a:t>OBJ</a:t>
            </a:r>
            <a:r>
              <a:rPr b="1" spc="-15" dirty="0">
                <a:latin typeface="Arial"/>
                <a:cs typeface="Arial"/>
              </a:rPr>
              <a:t>E</a:t>
            </a:r>
            <a:r>
              <a:rPr b="1" spc="-10" dirty="0">
                <a:latin typeface="Arial"/>
                <a:cs typeface="Arial"/>
              </a:rPr>
              <a:t>CT</a:t>
            </a:r>
            <a:r>
              <a:rPr b="1" spc="5" dirty="0">
                <a:latin typeface="Arial"/>
                <a:cs typeface="Arial"/>
              </a:rPr>
              <a:t>I</a:t>
            </a:r>
            <a:r>
              <a:rPr b="1" spc="-15" dirty="0">
                <a:latin typeface="Arial"/>
                <a:cs typeface="Arial"/>
              </a:rPr>
              <a:t>V</a:t>
            </a:r>
            <a:r>
              <a:rPr b="1" spc="-10" dirty="0">
                <a:latin typeface="Arial"/>
                <a:cs typeface="Arial"/>
              </a:rPr>
              <a:t>E</a:t>
            </a:r>
            <a:r>
              <a:rPr b="1" spc="5" dirty="0">
                <a:latin typeface="Arial"/>
                <a:cs typeface="Arial"/>
              </a:rPr>
              <a:t> </a:t>
            </a:r>
            <a:r>
              <a:rPr b="1" spc="-10" dirty="0">
                <a:latin typeface="Arial"/>
                <a:cs typeface="Arial"/>
              </a:rPr>
              <a:t>9</a:t>
            </a:r>
            <a:endParaRPr dirty="0">
              <a:latin typeface="Arial"/>
              <a:cs typeface="Arial"/>
            </a:endParaRPr>
          </a:p>
          <a:p>
            <a:pPr marL="1320165" marR="1318895" algn="ctr">
              <a:spcBef>
                <a:spcPts val="20"/>
              </a:spcBef>
            </a:pPr>
            <a:r>
              <a:rPr spc="-15" dirty="0">
                <a:latin typeface="Arial"/>
                <a:cs typeface="Arial"/>
              </a:rPr>
              <a:t>A</a:t>
            </a:r>
            <a:r>
              <a:rPr dirty="0">
                <a:latin typeface="Arial"/>
                <a:cs typeface="Arial"/>
              </a:rPr>
              <a:t>ss</a:t>
            </a:r>
            <a:r>
              <a:rPr spc="-10" dirty="0">
                <a:latin typeface="Arial"/>
                <a:cs typeface="Arial"/>
              </a:rPr>
              <a:t>i</a:t>
            </a:r>
            <a:r>
              <a:rPr dirty="0">
                <a:latin typeface="Arial"/>
                <a:cs typeface="Arial"/>
              </a:rPr>
              <a:t>s</a:t>
            </a:r>
            <a:r>
              <a:rPr spc="-5" dirty="0">
                <a:latin typeface="Arial"/>
                <a:cs typeface="Arial"/>
              </a:rPr>
              <a:t>ted co</a:t>
            </a:r>
            <a:r>
              <a:rPr spc="-10" dirty="0">
                <a:latin typeface="Arial"/>
                <a:cs typeface="Arial"/>
              </a:rPr>
              <a:t>l</a:t>
            </a:r>
            <a:r>
              <a:rPr dirty="0">
                <a:latin typeface="Arial"/>
                <a:cs typeface="Arial"/>
              </a:rPr>
              <a:t>l</a:t>
            </a:r>
            <a:r>
              <a:rPr spc="-10" dirty="0">
                <a:latin typeface="Arial"/>
                <a:cs typeface="Arial"/>
              </a:rPr>
              <a:t>e</a:t>
            </a:r>
            <a:r>
              <a:rPr spc="-15" dirty="0">
                <a:latin typeface="Arial"/>
                <a:cs typeface="Arial"/>
              </a:rPr>
              <a:t>a</a:t>
            </a:r>
            <a:r>
              <a:rPr spc="-5" dirty="0">
                <a:latin typeface="Arial"/>
                <a:cs typeface="Arial"/>
              </a:rPr>
              <a:t>g</a:t>
            </a:r>
            <a:r>
              <a:rPr spc="-10" dirty="0">
                <a:latin typeface="Arial"/>
                <a:cs typeface="Arial"/>
              </a:rPr>
              <a:t>u</a:t>
            </a:r>
            <a:r>
              <a:rPr spc="-15" dirty="0">
                <a:latin typeface="Arial"/>
                <a:cs typeface="Arial"/>
              </a:rPr>
              <a:t>e</a:t>
            </a:r>
            <a:r>
              <a:rPr spc="-5" dirty="0">
                <a:latin typeface="Arial"/>
                <a:cs typeface="Arial"/>
              </a:rPr>
              <a:t>s to </a:t>
            </a:r>
            <a:r>
              <a:rPr spc="-10" dirty="0">
                <a:latin typeface="Arial"/>
                <a:cs typeface="Arial"/>
              </a:rPr>
              <a:t>d</a:t>
            </a:r>
            <a:r>
              <a:rPr spc="-15" dirty="0">
                <a:latin typeface="Arial"/>
                <a:cs typeface="Arial"/>
              </a:rPr>
              <a:t>e</a:t>
            </a:r>
            <a:r>
              <a:rPr dirty="0">
                <a:latin typeface="Arial"/>
                <a:cs typeface="Arial"/>
              </a:rPr>
              <a:t>sig</a:t>
            </a:r>
            <a:r>
              <a:rPr spc="-5" dirty="0">
                <a:latin typeface="Arial"/>
                <a:cs typeface="Arial"/>
              </a:rPr>
              <a:t>n, a</a:t>
            </a:r>
            <a:r>
              <a:rPr spc="-10" dirty="0">
                <a:latin typeface="Arial"/>
                <a:cs typeface="Arial"/>
              </a:rPr>
              <a:t>d</a:t>
            </a:r>
            <a:r>
              <a:rPr spc="-15" dirty="0">
                <a:latin typeface="Arial"/>
                <a:cs typeface="Arial"/>
              </a:rPr>
              <a:t>a</a:t>
            </a:r>
            <a:r>
              <a:rPr spc="-5" dirty="0">
                <a:latin typeface="Arial"/>
                <a:cs typeface="Arial"/>
              </a:rPr>
              <a:t>pt </a:t>
            </a:r>
            <a:r>
              <a:rPr spc="-15" dirty="0">
                <a:latin typeface="Arial"/>
                <a:cs typeface="Arial"/>
              </a:rPr>
              <a:t>a</a:t>
            </a:r>
            <a:r>
              <a:rPr spc="-5" dirty="0">
                <a:latin typeface="Arial"/>
                <a:cs typeface="Arial"/>
              </a:rPr>
              <a:t>n</a:t>
            </a:r>
            <a:r>
              <a:rPr spc="-10" dirty="0">
                <a:latin typeface="Arial"/>
                <a:cs typeface="Arial"/>
              </a:rPr>
              <a:t>d</a:t>
            </a:r>
            <a:r>
              <a:rPr spc="-5" dirty="0">
                <a:latin typeface="Arial"/>
                <a:cs typeface="Arial"/>
              </a:rPr>
              <a:t> </a:t>
            </a:r>
            <a:r>
              <a:rPr spc="-10" dirty="0">
                <a:latin typeface="Arial"/>
                <a:cs typeface="Arial"/>
              </a:rPr>
              <a:t>im</a:t>
            </a:r>
            <a:r>
              <a:rPr spc="-5" dirty="0">
                <a:latin typeface="Arial"/>
                <a:cs typeface="Arial"/>
              </a:rPr>
              <a:t>p</a:t>
            </a:r>
            <a:r>
              <a:rPr spc="-10" dirty="0">
                <a:latin typeface="Arial"/>
                <a:cs typeface="Arial"/>
              </a:rPr>
              <a:t>le</a:t>
            </a:r>
            <a:r>
              <a:rPr spc="-5" dirty="0">
                <a:latin typeface="Arial"/>
                <a:cs typeface="Arial"/>
              </a:rPr>
              <a:t>m</a:t>
            </a:r>
            <a:r>
              <a:rPr spc="-10" dirty="0">
                <a:latin typeface="Arial"/>
                <a:cs typeface="Arial"/>
              </a:rPr>
              <a:t>e</a:t>
            </a:r>
            <a:r>
              <a:rPr spc="-15" dirty="0">
                <a:latin typeface="Arial"/>
                <a:cs typeface="Arial"/>
              </a:rPr>
              <a:t>n</a:t>
            </a:r>
            <a:r>
              <a:rPr spc="-5" dirty="0">
                <a:latin typeface="Arial"/>
                <a:cs typeface="Arial"/>
              </a:rPr>
              <a:t>t</a:t>
            </a:r>
            <a:r>
              <a:rPr spc="5" dirty="0">
                <a:latin typeface="Arial"/>
                <a:cs typeface="Arial"/>
              </a:rPr>
              <a:t> </a:t>
            </a:r>
            <a:r>
              <a:rPr spc="-5" dirty="0">
                <a:latin typeface="Arial"/>
                <a:cs typeface="Arial"/>
              </a:rPr>
              <a:t>te</a:t>
            </a:r>
            <a:r>
              <a:rPr spc="-10" dirty="0">
                <a:latin typeface="Arial"/>
                <a:cs typeface="Arial"/>
              </a:rPr>
              <a:t>ach</a:t>
            </a:r>
            <a:r>
              <a:rPr spc="-15" dirty="0">
                <a:latin typeface="Arial"/>
                <a:cs typeface="Arial"/>
              </a:rPr>
              <a:t>i</a:t>
            </a:r>
            <a:r>
              <a:rPr spc="-5" dirty="0">
                <a:latin typeface="Arial"/>
                <a:cs typeface="Arial"/>
              </a:rPr>
              <a:t>n</a:t>
            </a:r>
            <a:r>
              <a:rPr spc="-10" dirty="0">
                <a:latin typeface="Arial"/>
                <a:cs typeface="Arial"/>
              </a:rPr>
              <a:t>g</a:t>
            </a:r>
            <a:r>
              <a:rPr spc="-5" dirty="0">
                <a:latin typeface="Arial"/>
                <a:cs typeface="Arial"/>
              </a:rPr>
              <a:t> strate</a:t>
            </a:r>
            <a:r>
              <a:rPr spc="-10" dirty="0">
                <a:latin typeface="Arial"/>
                <a:cs typeface="Arial"/>
              </a:rPr>
              <a:t>g</a:t>
            </a:r>
            <a:r>
              <a:rPr spc="-15" dirty="0">
                <a:latin typeface="Arial"/>
                <a:cs typeface="Arial"/>
              </a:rPr>
              <a:t>i</a:t>
            </a:r>
            <a:r>
              <a:rPr spc="-10" dirty="0">
                <a:latin typeface="Arial"/>
                <a:cs typeface="Arial"/>
              </a:rPr>
              <a:t>es</a:t>
            </a:r>
            <a:r>
              <a:rPr spc="-5" dirty="0">
                <a:latin typeface="Arial"/>
                <a:cs typeface="Arial"/>
              </a:rPr>
              <a:t> th</a:t>
            </a:r>
            <a:r>
              <a:rPr spc="-15" dirty="0">
                <a:latin typeface="Arial"/>
                <a:cs typeface="Arial"/>
              </a:rPr>
              <a:t>a</a:t>
            </a:r>
            <a:r>
              <a:rPr spc="-5" dirty="0">
                <a:latin typeface="Arial"/>
                <a:cs typeface="Arial"/>
              </a:rPr>
              <a:t>t</a:t>
            </a:r>
            <a:r>
              <a:rPr spc="5" dirty="0">
                <a:latin typeface="Arial"/>
                <a:cs typeface="Arial"/>
              </a:rPr>
              <a:t> </a:t>
            </a:r>
            <a:r>
              <a:rPr spc="-5" dirty="0">
                <a:latin typeface="Arial"/>
                <a:cs typeface="Arial"/>
              </a:rPr>
              <a:t>are respo</a:t>
            </a:r>
            <a:r>
              <a:rPr spc="-10" dirty="0">
                <a:latin typeface="Arial"/>
                <a:cs typeface="Arial"/>
              </a:rPr>
              <a:t>nsi</a:t>
            </a:r>
            <a:r>
              <a:rPr dirty="0">
                <a:latin typeface="Arial"/>
                <a:cs typeface="Arial"/>
              </a:rPr>
              <a:t>v</a:t>
            </a:r>
            <a:r>
              <a:rPr spc="-10" dirty="0">
                <a:latin typeface="Arial"/>
                <a:cs typeface="Arial"/>
              </a:rPr>
              <a:t>e</a:t>
            </a:r>
            <a:r>
              <a:rPr spc="-5" dirty="0">
                <a:latin typeface="Arial"/>
                <a:cs typeface="Arial"/>
              </a:rPr>
              <a:t> </a:t>
            </a:r>
            <a:r>
              <a:rPr spc="-10" dirty="0">
                <a:latin typeface="Arial"/>
                <a:cs typeface="Arial"/>
              </a:rPr>
              <a:t>to</a:t>
            </a:r>
            <a:r>
              <a:rPr spc="5" dirty="0">
                <a:latin typeface="Arial"/>
                <a:cs typeface="Arial"/>
              </a:rPr>
              <a:t> </a:t>
            </a:r>
            <a:r>
              <a:rPr spc="-15" dirty="0">
                <a:latin typeface="Arial"/>
                <a:cs typeface="Arial"/>
              </a:rPr>
              <a:t>l</a:t>
            </a:r>
            <a:r>
              <a:rPr spc="-5" dirty="0">
                <a:latin typeface="Arial"/>
                <a:cs typeface="Arial"/>
              </a:rPr>
              <a:t>ear</a:t>
            </a:r>
            <a:r>
              <a:rPr dirty="0">
                <a:latin typeface="Arial"/>
                <a:cs typeface="Arial"/>
              </a:rPr>
              <a:t>n</a:t>
            </a:r>
            <a:r>
              <a:rPr spc="-5" dirty="0">
                <a:latin typeface="Arial"/>
                <a:cs typeface="Arial"/>
              </a:rPr>
              <a:t>ers</a:t>
            </a:r>
            <a:r>
              <a:rPr spc="5" dirty="0">
                <a:latin typeface="Arial"/>
                <a:cs typeface="Arial"/>
              </a:rPr>
              <a:t> </a:t>
            </a:r>
            <a:r>
              <a:rPr spc="-10" dirty="0">
                <a:latin typeface="Arial"/>
                <a:cs typeface="Arial"/>
              </a:rPr>
              <a:t>wi</a:t>
            </a:r>
            <a:r>
              <a:rPr spc="-5" dirty="0">
                <a:latin typeface="Arial"/>
                <a:cs typeface="Arial"/>
              </a:rPr>
              <a:t>th</a:t>
            </a:r>
            <a:r>
              <a:rPr spc="5" dirty="0">
                <a:latin typeface="Arial"/>
                <a:cs typeface="Arial"/>
              </a:rPr>
              <a:t> </a:t>
            </a:r>
            <a:r>
              <a:rPr spc="-10" dirty="0">
                <a:latin typeface="Arial"/>
                <a:cs typeface="Arial"/>
              </a:rPr>
              <a:t>d</a:t>
            </a:r>
            <a:r>
              <a:rPr spc="-15" dirty="0">
                <a:latin typeface="Arial"/>
                <a:cs typeface="Arial"/>
              </a:rPr>
              <a:t>i</a:t>
            </a:r>
            <a:r>
              <a:rPr dirty="0">
                <a:latin typeface="Arial"/>
                <a:cs typeface="Arial"/>
              </a:rPr>
              <a:t>s</a:t>
            </a:r>
            <a:r>
              <a:rPr spc="-5" dirty="0">
                <a:latin typeface="Arial"/>
                <a:cs typeface="Arial"/>
              </a:rPr>
              <a:t>abi</a:t>
            </a:r>
            <a:r>
              <a:rPr spc="-10" dirty="0">
                <a:latin typeface="Arial"/>
                <a:cs typeface="Arial"/>
              </a:rPr>
              <a:t>li</a:t>
            </a:r>
            <a:r>
              <a:rPr spc="5" dirty="0">
                <a:latin typeface="Arial"/>
                <a:cs typeface="Arial"/>
              </a:rPr>
              <a:t>t</a:t>
            </a:r>
            <a:r>
              <a:rPr spc="-10" dirty="0">
                <a:latin typeface="Arial"/>
                <a:cs typeface="Arial"/>
              </a:rPr>
              <a:t>i</a:t>
            </a:r>
            <a:r>
              <a:rPr spc="-5" dirty="0">
                <a:latin typeface="Arial"/>
                <a:cs typeface="Arial"/>
              </a:rPr>
              <a:t>es, g</a:t>
            </a:r>
            <a:r>
              <a:rPr spc="-10" dirty="0">
                <a:latin typeface="Arial"/>
                <a:cs typeface="Arial"/>
              </a:rPr>
              <a:t>i</a:t>
            </a:r>
            <a:r>
              <a:rPr spc="-5" dirty="0">
                <a:latin typeface="Arial"/>
                <a:cs typeface="Arial"/>
              </a:rPr>
              <a:t>f</a:t>
            </a:r>
            <a:r>
              <a:rPr dirty="0">
                <a:latin typeface="Arial"/>
                <a:cs typeface="Arial"/>
              </a:rPr>
              <a:t>t</a:t>
            </a:r>
            <a:r>
              <a:rPr spc="-10" dirty="0">
                <a:latin typeface="Arial"/>
                <a:cs typeface="Arial"/>
              </a:rPr>
              <a:t>e</a:t>
            </a:r>
            <a:r>
              <a:rPr spc="-15" dirty="0">
                <a:latin typeface="Arial"/>
                <a:cs typeface="Arial"/>
              </a:rPr>
              <a:t>d</a:t>
            </a:r>
            <a:r>
              <a:rPr spc="-5" dirty="0">
                <a:latin typeface="Arial"/>
                <a:cs typeface="Arial"/>
              </a:rPr>
              <a:t>n</a:t>
            </a:r>
            <a:r>
              <a:rPr spc="-10" dirty="0">
                <a:latin typeface="Arial"/>
                <a:cs typeface="Arial"/>
              </a:rPr>
              <a:t>ess a</a:t>
            </a:r>
            <a:r>
              <a:rPr spc="-15" dirty="0">
                <a:latin typeface="Arial"/>
                <a:cs typeface="Arial"/>
              </a:rPr>
              <a:t>n</a:t>
            </a:r>
            <a:r>
              <a:rPr spc="-10" dirty="0">
                <a:latin typeface="Arial"/>
                <a:cs typeface="Arial"/>
              </a:rPr>
              <a:t>d</a:t>
            </a:r>
            <a:r>
              <a:rPr spc="-5" dirty="0">
                <a:latin typeface="Arial"/>
                <a:cs typeface="Arial"/>
              </a:rPr>
              <a:t> </a:t>
            </a:r>
            <a:r>
              <a:rPr dirty="0">
                <a:latin typeface="Arial"/>
                <a:cs typeface="Arial"/>
              </a:rPr>
              <a:t>t</a:t>
            </a:r>
            <a:r>
              <a:rPr spc="-10" dirty="0">
                <a:latin typeface="Arial"/>
                <a:cs typeface="Arial"/>
              </a:rPr>
              <a:t>a</a:t>
            </a:r>
            <a:r>
              <a:rPr spc="-15" dirty="0">
                <a:latin typeface="Arial"/>
                <a:cs typeface="Arial"/>
              </a:rPr>
              <a:t>l</a:t>
            </a:r>
            <a:r>
              <a:rPr spc="-5" dirty="0">
                <a:latin typeface="Arial"/>
                <a:cs typeface="Arial"/>
              </a:rPr>
              <a:t>ents</a:t>
            </a:r>
            <a:endParaRPr dirty="0">
              <a:latin typeface="Arial"/>
              <a:cs typeface="Arial"/>
            </a:endParaRPr>
          </a:p>
          <a:p>
            <a:pPr>
              <a:spcBef>
                <a:spcPts val="49"/>
              </a:spcBef>
            </a:pPr>
            <a:endParaRPr sz="1200" dirty="0"/>
          </a:p>
          <a:p>
            <a:pPr marL="3175" algn="ctr"/>
            <a:r>
              <a:rPr b="1" spc="-15" dirty="0">
                <a:latin typeface="Arial"/>
                <a:cs typeface="Arial"/>
              </a:rPr>
              <a:t>P</a:t>
            </a:r>
            <a:r>
              <a:rPr b="1" spc="-10" dirty="0">
                <a:latin typeface="Arial"/>
                <a:cs typeface="Arial"/>
              </a:rPr>
              <a:t>R</a:t>
            </a:r>
            <a:r>
              <a:rPr b="1" spc="-5" dirty="0">
                <a:latin typeface="Arial"/>
                <a:cs typeface="Arial"/>
              </a:rPr>
              <a:t>OM</a:t>
            </a:r>
            <a:r>
              <a:rPr b="1" spc="-15" dirty="0">
                <a:latin typeface="Arial"/>
                <a:cs typeface="Arial"/>
              </a:rPr>
              <a:t>P</a:t>
            </a:r>
            <a:r>
              <a:rPr b="1" spc="-10" dirty="0">
                <a:latin typeface="Arial"/>
                <a:cs typeface="Arial"/>
              </a:rPr>
              <a:t>T #2</a:t>
            </a:r>
            <a:endParaRPr dirty="0">
              <a:latin typeface="Arial"/>
              <a:cs typeface="Arial"/>
            </a:endParaRPr>
          </a:p>
          <a:p>
            <a:pPr marL="287020" marR="195580" indent="-203200">
              <a:spcBef>
                <a:spcPts val="30"/>
              </a:spcBef>
              <a:buFont typeface="Arial"/>
              <a:buAutoNum type="arabicPeriod"/>
              <a:tabLst>
                <a:tab pos="287020" algn="l"/>
              </a:tabLst>
            </a:pPr>
            <a:r>
              <a:rPr b="1" spc="-10" dirty="0">
                <a:latin typeface="Arial"/>
                <a:cs typeface="Arial"/>
              </a:rPr>
              <a:t>Design a</a:t>
            </a:r>
            <a:r>
              <a:rPr b="1" spc="5" dirty="0">
                <a:latin typeface="Arial"/>
                <a:cs typeface="Arial"/>
              </a:rPr>
              <a:t> </a:t>
            </a:r>
            <a:r>
              <a:rPr b="1" spc="-5" dirty="0">
                <a:latin typeface="Arial"/>
                <a:cs typeface="Arial"/>
              </a:rPr>
              <a:t>l</a:t>
            </a:r>
            <a:r>
              <a:rPr b="1" spc="-15" dirty="0">
                <a:latin typeface="Arial"/>
                <a:cs typeface="Arial"/>
              </a:rPr>
              <a:t>e</a:t>
            </a:r>
            <a:r>
              <a:rPr b="1" spc="-5" dirty="0">
                <a:latin typeface="Arial"/>
                <a:cs typeface="Arial"/>
              </a:rPr>
              <a:t>s</a:t>
            </a:r>
            <a:r>
              <a:rPr b="1" spc="-10" dirty="0">
                <a:latin typeface="Arial"/>
                <a:cs typeface="Arial"/>
              </a:rPr>
              <a:t>son </a:t>
            </a:r>
            <a:r>
              <a:rPr b="1" spc="-5" dirty="0">
                <a:latin typeface="Arial"/>
                <a:cs typeface="Arial"/>
              </a:rPr>
              <a:t>plan for</a:t>
            </a:r>
            <a:r>
              <a:rPr b="1" spc="5" dirty="0">
                <a:latin typeface="Arial"/>
                <a:cs typeface="Arial"/>
              </a:rPr>
              <a:t> l</a:t>
            </a:r>
            <a:r>
              <a:rPr b="1" spc="-10" dirty="0">
                <a:latin typeface="Arial"/>
                <a:cs typeface="Arial"/>
              </a:rPr>
              <a:t>e</a:t>
            </a:r>
            <a:r>
              <a:rPr b="1" spc="-15" dirty="0">
                <a:latin typeface="Arial"/>
                <a:cs typeface="Arial"/>
              </a:rPr>
              <a:t>a</a:t>
            </a:r>
            <a:r>
              <a:rPr b="1" spc="-10" dirty="0">
                <a:latin typeface="Arial"/>
                <a:cs typeface="Arial"/>
              </a:rPr>
              <a:t>rn</a:t>
            </a:r>
            <a:r>
              <a:rPr b="1" spc="-5" dirty="0">
                <a:latin typeface="Arial"/>
                <a:cs typeface="Arial"/>
              </a:rPr>
              <a:t>e</a:t>
            </a:r>
            <a:r>
              <a:rPr b="1" spc="-10" dirty="0">
                <a:latin typeface="Arial"/>
                <a:cs typeface="Arial"/>
              </a:rPr>
              <a:t>rs</a:t>
            </a:r>
            <a:r>
              <a:rPr b="1" spc="-5" dirty="0">
                <a:latin typeface="Arial"/>
                <a:cs typeface="Arial"/>
              </a:rPr>
              <a:t> </a:t>
            </a:r>
            <a:r>
              <a:rPr b="1" spc="-10" dirty="0">
                <a:latin typeface="Arial"/>
                <a:cs typeface="Arial"/>
              </a:rPr>
              <a:t>wi</a:t>
            </a:r>
            <a:r>
              <a:rPr b="1" dirty="0">
                <a:latin typeface="Arial"/>
                <a:cs typeface="Arial"/>
              </a:rPr>
              <a:t>t</a:t>
            </a:r>
            <a:r>
              <a:rPr b="1" spc="-10" dirty="0">
                <a:latin typeface="Arial"/>
                <a:cs typeface="Arial"/>
              </a:rPr>
              <a:t>h d</a:t>
            </a:r>
            <a:r>
              <a:rPr b="1" spc="5" dirty="0">
                <a:latin typeface="Arial"/>
                <a:cs typeface="Arial"/>
              </a:rPr>
              <a:t>i</a:t>
            </a:r>
            <a:r>
              <a:rPr b="1" spc="-10" dirty="0">
                <a:latin typeface="Arial"/>
                <a:cs typeface="Arial"/>
              </a:rPr>
              <a:t>s</a:t>
            </a:r>
            <a:r>
              <a:rPr b="1" spc="-15" dirty="0">
                <a:latin typeface="Arial"/>
                <a:cs typeface="Arial"/>
              </a:rPr>
              <a:t>a</a:t>
            </a:r>
            <a:r>
              <a:rPr b="1" spc="-10" dirty="0">
                <a:latin typeface="Arial"/>
                <a:cs typeface="Arial"/>
              </a:rPr>
              <a:t>b</a:t>
            </a:r>
            <a:r>
              <a:rPr b="1" spc="20" dirty="0">
                <a:latin typeface="Arial"/>
                <a:cs typeface="Arial"/>
              </a:rPr>
              <a:t>i</a:t>
            </a:r>
            <a:r>
              <a:rPr b="1" spc="-5" dirty="0">
                <a:latin typeface="Arial"/>
                <a:cs typeface="Arial"/>
              </a:rPr>
              <a:t>lit</a:t>
            </a:r>
            <a:r>
              <a:rPr b="1" spc="5" dirty="0">
                <a:latin typeface="Arial"/>
                <a:cs typeface="Arial"/>
              </a:rPr>
              <a:t>i</a:t>
            </a:r>
            <a:r>
              <a:rPr b="1" spc="-10" dirty="0">
                <a:latin typeface="Arial"/>
                <a:cs typeface="Arial"/>
              </a:rPr>
              <a:t>es</a:t>
            </a:r>
            <a:r>
              <a:rPr b="1" spc="-5" dirty="0">
                <a:latin typeface="Arial"/>
                <a:cs typeface="Arial"/>
              </a:rPr>
              <a:t> </a:t>
            </a:r>
            <a:r>
              <a:rPr spc="-5" dirty="0">
                <a:latin typeface="Arial"/>
                <a:cs typeface="Arial"/>
              </a:rPr>
              <a:t>b</a:t>
            </a:r>
            <a:r>
              <a:rPr spc="-10" dirty="0">
                <a:latin typeface="Arial"/>
                <a:cs typeface="Arial"/>
              </a:rPr>
              <a:t>ased</a:t>
            </a:r>
            <a:r>
              <a:rPr spc="-5" dirty="0">
                <a:latin typeface="Arial"/>
                <a:cs typeface="Arial"/>
              </a:rPr>
              <a:t> o</a:t>
            </a:r>
            <a:r>
              <a:rPr spc="-10" dirty="0">
                <a:latin typeface="Arial"/>
                <a:cs typeface="Arial"/>
              </a:rPr>
              <a:t>n</a:t>
            </a:r>
            <a:r>
              <a:rPr spc="-5" dirty="0">
                <a:latin typeface="Arial"/>
                <a:cs typeface="Arial"/>
              </a:rPr>
              <a:t> </a:t>
            </a:r>
            <a:r>
              <a:rPr spc="-10" dirty="0">
                <a:latin typeface="Arial"/>
                <a:cs typeface="Arial"/>
              </a:rPr>
              <a:t>yo</a:t>
            </a:r>
            <a:r>
              <a:rPr spc="-15" dirty="0">
                <a:latin typeface="Arial"/>
                <a:cs typeface="Arial"/>
              </a:rPr>
              <a:t>u</a:t>
            </a:r>
            <a:r>
              <a:rPr spc="-5" dirty="0">
                <a:latin typeface="Arial"/>
                <a:cs typeface="Arial"/>
              </a:rPr>
              <a:t>r</a:t>
            </a:r>
            <a:r>
              <a:rPr spc="10" dirty="0">
                <a:latin typeface="Arial"/>
                <a:cs typeface="Arial"/>
              </a:rPr>
              <a:t> </a:t>
            </a:r>
            <a:r>
              <a:rPr spc="-10" dirty="0">
                <a:latin typeface="Arial"/>
                <a:cs typeface="Arial"/>
              </a:rPr>
              <a:t>id</a:t>
            </a:r>
            <a:r>
              <a:rPr spc="-5" dirty="0">
                <a:latin typeface="Arial"/>
                <a:cs typeface="Arial"/>
              </a:rPr>
              <a:t>e</a:t>
            </a:r>
            <a:r>
              <a:rPr spc="-10" dirty="0">
                <a:latin typeface="Arial"/>
                <a:cs typeface="Arial"/>
              </a:rPr>
              <a:t>a</a:t>
            </a:r>
            <a:r>
              <a:rPr spc="-5" dirty="0">
                <a:latin typeface="Arial"/>
                <a:cs typeface="Arial"/>
              </a:rPr>
              <a:t> </a:t>
            </a:r>
            <a:r>
              <a:rPr spc="-15" dirty="0">
                <a:latin typeface="Arial"/>
                <a:cs typeface="Arial"/>
              </a:rPr>
              <a:t>o</a:t>
            </a:r>
            <a:r>
              <a:rPr spc="-10" dirty="0">
                <a:latin typeface="Arial"/>
                <a:cs typeface="Arial"/>
              </a:rPr>
              <a:t>n</a:t>
            </a:r>
            <a:r>
              <a:rPr spc="5" dirty="0">
                <a:latin typeface="Arial"/>
                <a:cs typeface="Arial"/>
              </a:rPr>
              <a:t> </a:t>
            </a:r>
            <a:r>
              <a:rPr spc="-10" dirty="0">
                <a:latin typeface="Arial"/>
                <a:cs typeface="Arial"/>
              </a:rPr>
              <a:t>h</a:t>
            </a:r>
            <a:r>
              <a:rPr spc="-15" dirty="0">
                <a:latin typeface="Arial"/>
                <a:cs typeface="Arial"/>
              </a:rPr>
              <a:t>o</a:t>
            </a:r>
            <a:r>
              <a:rPr spc="-10" dirty="0">
                <a:latin typeface="Arial"/>
                <a:cs typeface="Arial"/>
              </a:rPr>
              <a:t>w</a:t>
            </a:r>
            <a:r>
              <a:rPr spc="10" dirty="0">
                <a:latin typeface="Arial"/>
                <a:cs typeface="Arial"/>
              </a:rPr>
              <a:t> </a:t>
            </a:r>
            <a:r>
              <a:rPr dirty="0">
                <a:latin typeface="Arial"/>
                <a:cs typeface="Arial"/>
              </a:rPr>
              <a:t>t</a:t>
            </a:r>
            <a:r>
              <a:rPr spc="-10" dirty="0">
                <a:latin typeface="Arial"/>
                <a:cs typeface="Arial"/>
              </a:rPr>
              <a:t>h</a:t>
            </a:r>
            <a:r>
              <a:rPr spc="-15" dirty="0">
                <a:latin typeface="Arial"/>
                <a:cs typeface="Arial"/>
              </a:rPr>
              <a:t>e</a:t>
            </a:r>
            <a:r>
              <a:rPr spc="-5" dirty="0">
                <a:latin typeface="Arial"/>
                <a:cs typeface="Arial"/>
              </a:rPr>
              <a:t>y </a:t>
            </a:r>
            <a:r>
              <a:rPr spc="-10" dirty="0">
                <a:latin typeface="Arial"/>
                <a:cs typeface="Arial"/>
              </a:rPr>
              <a:t>m</a:t>
            </a:r>
            <a:r>
              <a:rPr spc="-15" dirty="0">
                <a:latin typeface="Arial"/>
                <a:cs typeface="Arial"/>
              </a:rPr>
              <a:t>a</a:t>
            </a:r>
            <a:r>
              <a:rPr spc="-5" dirty="0">
                <a:latin typeface="Arial"/>
                <a:cs typeface="Arial"/>
              </a:rPr>
              <a:t>y b</a:t>
            </a:r>
            <a:r>
              <a:rPr spc="-10" dirty="0">
                <a:latin typeface="Arial"/>
                <a:cs typeface="Arial"/>
              </a:rPr>
              <a:t>e</a:t>
            </a:r>
            <a:r>
              <a:rPr spc="-5" dirty="0">
                <a:latin typeface="Arial"/>
                <a:cs typeface="Arial"/>
              </a:rPr>
              <a:t> a</a:t>
            </a:r>
            <a:r>
              <a:rPr spc="-10" dirty="0">
                <a:latin typeface="Arial"/>
                <a:cs typeface="Arial"/>
              </a:rPr>
              <a:t>d</a:t>
            </a:r>
            <a:r>
              <a:rPr spc="-15" dirty="0">
                <a:latin typeface="Arial"/>
                <a:cs typeface="Arial"/>
              </a:rPr>
              <a:t>d</a:t>
            </a:r>
            <a:r>
              <a:rPr spc="-5" dirty="0">
                <a:latin typeface="Arial"/>
                <a:cs typeface="Arial"/>
              </a:rPr>
              <a:t>res</a:t>
            </a:r>
            <a:r>
              <a:rPr dirty="0">
                <a:latin typeface="Arial"/>
                <a:cs typeface="Arial"/>
              </a:rPr>
              <a:t>s</a:t>
            </a:r>
            <a:r>
              <a:rPr spc="-10" dirty="0">
                <a:latin typeface="Arial"/>
                <a:cs typeface="Arial"/>
              </a:rPr>
              <a:t>ed in</a:t>
            </a:r>
            <a:r>
              <a:rPr spc="-5" dirty="0">
                <a:latin typeface="Arial"/>
                <a:cs typeface="Arial"/>
              </a:rPr>
              <a:t> </a:t>
            </a:r>
            <a:r>
              <a:rPr dirty="0">
                <a:latin typeface="Arial"/>
                <a:cs typeface="Arial"/>
              </a:rPr>
              <a:t>y</a:t>
            </a:r>
            <a:r>
              <a:rPr spc="-10" dirty="0">
                <a:latin typeface="Arial"/>
                <a:cs typeface="Arial"/>
              </a:rPr>
              <a:t>o</a:t>
            </a:r>
            <a:r>
              <a:rPr spc="-15" dirty="0">
                <a:latin typeface="Arial"/>
                <a:cs typeface="Arial"/>
              </a:rPr>
              <a:t>u</a:t>
            </a:r>
            <a:r>
              <a:rPr spc="-5" dirty="0">
                <a:latin typeface="Arial"/>
                <a:cs typeface="Arial"/>
              </a:rPr>
              <a:t>r c</a:t>
            </a:r>
            <a:r>
              <a:rPr spc="-10" dirty="0">
                <a:latin typeface="Arial"/>
                <a:cs typeface="Arial"/>
              </a:rPr>
              <a:t>las</a:t>
            </a:r>
            <a:r>
              <a:rPr dirty="0">
                <a:latin typeface="Arial"/>
                <a:cs typeface="Arial"/>
              </a:rPr>
              <a:t>s</a:t>
            </a:r>
            <a:r>
              <a:rPr spc="-5" dirty="0">
                <a:latin typeface="Arial"/>
                <a:cs typeface="Arial"/>
              </a:rPr>
              <a:t>.</a:t>
            </a:r>
            <a:r>
              <a:rPr spc="5" dirty="0">
                <a:latin typeface="Arial"/>
                <a:cs typeface="Arial"/>
              </a:rPr>
              <a:t> </a:t>
            </a:r>
            <a:r>
              <a:rPr b="1" spc="-15" dirty="0">
                <a:latin typeface="Arial"/>
                <a:cs typeface="Arial"/>
              </a:rPr>
              <a:t>Y</a:t>
            </a:r>
            <a:r>
              <a:rPr b="1" spc="-10" dirty="0">
                <a:latin typeface="Arial"/>
                <a:cs typeface="Arial"/>
              </a:rPr>
              <a:t>our</a:t>
            </a:r>
            <a:r>
              <a:rPr b="1" spc="5" dirty="0">
                <a:latin typeface="Arial"/>
                <a:cs typeface="Arial"/>
              </a:rPr>
              <a:t> </a:t>
            </a:r>
            <a:r>
              <a:rPr b="1" spc="-5" dirty="0">
                <a:latin typeface="Arial"/>
                <a:cs typeface="Arial"/>
              </a:rPr>
              <a:t>strateg</a:t>
            </a:r>
            <a:r>
              <a:rPr b="1" spc="5" dirty="0">
                <a:latin typeface="Arial"/>
                <a:cs typeface="Arial"/>
              </a:rPr>
              <a:t>i</a:t>
            </a:r>
            <a:r>
              <a:rPr b="1" spc="-5" dirty="0">
                <a:latin typeface="Arial"/>
                <a:cs typeface="Arial"/>
              </a:rPr>
              <a:t>e</a:t>
            </a:r>
            <a:r>
              <a:rPr b="1" spc="-10" dirty="0">
                <a:latin typeface="Arial"/>
                <a:cs typeface="Arial"/>
              </a:rPr>
              <a:t>s</a:t>
            </a:r>
            <a:r>
              <a:rPr b="1" spc="-5" dirty="0">
                <a:latin typeface="Arial"/>
                <a:cs typeface="Arial"/>
              </a:rPr>
              <a:t> for le</a:t>
            </a:r>
            <a:r>
              <a:rPr b="1" spc="-10" dirty="0">
                <a:latin typeface="Arial"/>
                <a:cs typeface="Arial"/>
              </a:rPr>
              <a:t>arn</a:t>
            </a:r>
            <a:r>
              <a:rPr b="1" spc="-5" dirty="0">
                <a:latin typeface="Arial"/>
                <a:cs typeface="Arial"/>
              </a:rPr>
              <a:t>e</a:t>
            </a:r>
            <a:r>
              <a:rPr b="1" spc="-10" dirty="0">
                <a:latin typeface="Arial"/>
                <a:cs typeface="Arial"/>
              </a:rPr>
              <a:t>rs</a:t>
            </a:r>
            <a:r>
              <a:rPr b="1" spc="-5" dirty="0">
                <a:latin typeface="Arial"/>
                <a:cs typeface="Arial"/>
              </a:rPr>
              <a:t> </a:t>
            </a:r>
            <a:r>
              <a:rPr b="1" spc="-10" dirty="0">
                <a:latin typeface="Arial"/>
                <a:cs typeface="Arial"/>
              </a:rPr>
              <a:t>wi</a:t>
            </a:r>
            <a:r>
              <a:rPr b="1" dirty="0">
                <a:latin typeface="Arial"/>
                <a:cs typeface="Arial"/>
              </a:rPr>
              <a:t>t</a:t>
            </a:r>
            <a:r>
              <a:rPr b="1" spc="-10" dirty="0">
                <a:latin typeface="Arial"/>
                <a:cs typeface="Arial"/>
              </a:rPr>
              <a:t>h </a:t>
            </a:r>
            <a:r>
              <a:rPr b="1" spc="-5" dirty="0">
                <a:latin typeface="Arial"/>
                <a:cs typeface="Arial"/>
              </a:rPr>
              <a:t>di</a:t>
            </a:r>
            <a:r>
              <a:rPr b="1" dirty="0">
                <a:latin typeface="Arial"/>
                <a:cs typeface="Arial"/>
              </a:rPr>
              <a:t>s</a:t>
            </a:r>
            <a:r>
              <a:rPr b="1" spc="-5" dirty="0">
                <a:latin typeface="Arial"/>
                <a:cs typeface="Arial"/>
              </a:rPr>
              <a:t>abi</a:t>
            </a:r>
            <a:r>
              <a:rPr b="1" spc="5" dirty="0">
                <a:latin typeface="Arial"/>
                <a:cs typeface="Arial"/>
              </a:rPr>
              <a:t>l</a:t>
            </a:r>
            <a:r>
              <a:rPr b="1" spc="-5" dirty="0">
                <a:latin typeface="Arial"/>
                <a:cs typeface="Arial"/>
              </a:rPr>
              <a:t>ities </a:t>
            </a:r>
            <a:r>
              <a:rPr b="1" spc="-10" dirty="0">
                <a:latin typeface="Arial"/>
                <a:cs typeface="Arial"/>
              </a:rPr>
              <a:t>must</a:t>
            </a:r>
            <a:r>
              <a:rPr b="1" spc="-5" dirty="0">
                <a:latin typeface="Arial"/>
                <a:cs typeface="Arial"/>
              </a:rPr>
              <a:t> </a:t>
            </a:r>
            <a:r>
              <a:rPr b="1" spc="-10" dirty="0">
                <a:latin typeface="Arial"/>
                <a:cs typeface="Arial"/>
              </a:rPr>
              <a:t>be</a:t>
            </a:r>
            <a:r>
              <a:rPr b="1" spc="5" dirty="0">
                <a:latin typeface="Arial"/>
                <a:cs typeface="Arial"/>
              </a:rPr>
              <a:t> </a:t>
            </a:r>
            <a:r>
              <a:rPr b="1" spc="-5" dirty="0">
                <a:latin typeface="Arial"/>
                <a:cs typeface="Arial"/>
              </a:rPr>
              <a:t>highlighted</a:t>
            </a:r>
            <a:r>
              <a:rPr b="1" spc="10" dirty="0">
                <a:latin typeface="Arial"/>
                <a:cs typeface="Arial"/>
              </a:rPr>
              <a:t> </a:t>
            </a:r>
            <a:r>
              <a:rPr b="1" spc="-10" dirty="0">
                <a:latin typeface="Arial"/>
                <a:cs typeface="Arial"/>
              </a:rPr>
              <a:t>and annotated </a:t>
            </a:r>
            <a:r>
              <a:rPr b="1" spc="-5" dirty="0">
                <a:latin typeface="Arial"/>
                <a:cs typeface="Arial"/>
              </a:rPr>
              <a:t>in this fo</a:t>
            </a:r>
            <a:r>
              <a:rPr b="1" dirty="0">
                <a:latin typeface="Arial"/>
                <a:cs typeface="Arial"/>
              </a:rPr>
              <a:t>r</a:t>
            </a:r>
            <a:r>
              <a:rPr b="1" spc="-10" dirty="0">
                <a:latin typeface="Arial"/>
                <a:cs typeface="Arial"/>
              </a:rPr>
              <a:t>m.</a:t>
            </a:r>
            <a:r>
              <a:rPr b="1" spc="-5" dirty="0">
                <a:latin typeface="Arial"/>
                <a:cs typeface="Arial"/>
              </a:rPr>
              <a:t> </a:t>
            </a:r>
            <a:r>
              <a:rPr spc="-10" dirty="0">
                <a:latin typeface="Arial"/>
                <a:cs typeface="Arial"/>
              </a:rPr>
              <a:t>M</a:t>
            </a:r>
            <a:r>
              <a:rPr spc="-15" dirty="0">
                <a:latin typeface="Arial"/>
                <a:cs typeface="Arial"/>
              </a:rPr>
              <a:t>e</a:t>
            </a:r>
            <a:r>
              <a:rPr spc="-10" dirty="0">
                <a:latin typeface="Arial"/>
                <a:cs typeface="Arial"/>
              </a:rPr>
              <a:t>n</a:t>
            </a:r>
            <a:r>
              <a:rPr dirty="0">
                <a:latin typeface="Arial"/>
                <a:cs typeface="Arial"/>
              </a:rPr>
              <a:t>t</a:t>
            </a:r>
            <a:r>
              <a:rPr spc="-10" dirty="0">
                <a:latin typeface="Arial"/>
                <a:cs typeface="Arial"/>
              </a:rPr>
              <a:t>ion</a:t>
            </a:r>
            <a:r>
              <a:rPr spc="5" dirty="0">
                <a:latin typeface="Arial"/>
                <a:cs typeface="Arial"/>
              </a:rPr>
              <a:t> </a:t>
            </a:r>
            <a:r>
              <a:rPr spc="-10" dirty="0">
                <a:latin typeface="Arial"/>
                <a:cs typeface="Arial"/>
              </a:rPr>
              <a:t>a</a:t>
            </a:r>
            <a:r>
              <a:rPr spc="-5" dirty="0">
                <a:latin typeface="Arial"/>
                <a:cs typeface="Arial"/>
              </a:rPr>
              <a:t> </a:t>
            </a:r>
            <a:r>
              <a:rPr dirty="0">
                <a:latin typeface="Arial"/>
                <a:cs typeface="Arial"/>
              </a:rPr>
              <a:t>s</a:t>
            </a:r>
            <a:r>
              <a:rPr spc="-5" dirty="0">
                <a:latin typeface="Arial"/>
                <a:cs typeface="Arial"/>
              </a:rPr>
              <a:t>p</a:t>
            </a:r>
            <a:r>
              <a:rPr spc="-10" dirty="0">
                <a:latin typeface="Arial"/>
                <a:cs typeface="Arial"/>
              </a:rPr>
              <a:t>eci</a:t>
            </a:r>
            <a:r>
              <a:rPr spc="-5" dirty="0">
                <a:latin typeface="Arial"/>
                <a:cs typeface="Arial"/>
              </a:rPr>
              <a:t>f</a:t>
            </a:r>
            <a:r>
              <a:rPr spc="-15" dirty="0">
                <a:latin typeface="Arial"/>
                <a:cs typeface="Arial"/>
              </a:rPr>
              <a:t>i</a:t>
            </a:r>
            <a:r>
              <a:rPr spc="-5" dirty="0">
                <a:latin typeface="Arial"/>
                <a:cs typeface="Arial"/>
              </a:rPr>
              <a:t>c</a:t>
            </a:r>
            <a:r>
              <a:rPr spc="10" dirty="0">
                <a:latin typeface="Arial"/>
                <a:cs typeface="Arial"/>
              </a:rPr>
              <a:t> </a:t>
            </a:r>
            <a:r>
              <a:rPr spc="-10" dirty="0">
                <a:latin typeface="Arial"/>
                <a:cs typeface="Arial"/>
              </a:rPr>
              <a:t>ex</a:t>
            </a:r>
            <a:r>
              <a:rPr dirty="0">
                <a:latin typeface="Arial"/>
                <a:cs typeface="Arial"/>
              </a:rPr>
              <a:t>c</a:t>
            </a:r>
            <a:r>
              <a:rPr spc="-10" dirty="0">
                <a:latin typeface="Arial"/>
                <a:cs typeface="Arial"/>
              </a:rPr>
              <a:t>e</a:t>
            </a:r>
            <a:r>
              <a:rPr spc="-15" dirty="0">
                <a:latin typeface="Arial"/>
                <a:cs typeface="Arial"/>
              </a:rPr>
              <a:t>p</a:t>
            </a:r>
            <a:r>
              <a:rPr spc="-5" dirty="0">
                <a:latin typeface="Arial"/>
                <a:cs typeface="Arial"/>
              </a:rPr>
              <a:t>t</a:t>
            </a:r>
            <a:r>
              <a:rPr dirty="0">
                <a:latin typeface="Arial"/>
                <a:cs typeface="Arial"/>
              </a:rPr>
              <a:t>i</a:t>
            </a:r>
            <a:r>
              <a:rPr spc="-5" dirty="0">
                <a:latin typeface="Arial"/>
                <a:cs typeface="Arial"/>
              </a:rPr>
              <a:t>o</a:t>
            </a:r>
            <a:r>
              <a:rPr spc="-10" dirty="0">
                <a:latin typeface="Arial"/>
                <a:cs typeface="Arial"/>
              </a:rPr>
              <a:t>n</a:t>
            </a:r>
            <a:r>
              <a:rPr spc="-15" dirty="0">
                <a:latin typeface="Arial"/>
                <a:cs typeface="Arial"/>
              </a:rPr>
              <a:t>a</a:t>
            </a:r>
            <a:r>
              <a:rPr dirty="0">
                <a:latin typeface="Arial"/>
                <a:cs typeface="Arial"/>
              </a:rPr>
              <a:t>l</a:t>
            </a:r>
            <a:r>
              <a:rPr spc="-10" dirty="0">
                <a:latin typeface="Arial"/>
                <a:cs typeface="Arial"/>
              </a:rPr>
              <a:t>i</a:t>
            </a:r>
            <a:r>
              <a:rPr spc="-5" dirty="0">
                <a:latin typeface="Arial"/>
                <a:cs typeface="Arial"/>
              </a:rPr>
              <a:t>ty or </a:t>
            </a:r>
            <a:r>
              <a:rPr dirty="0">
                <a:latin typeface="Arial"/>
                <a:cs typeface="Arial"/>
              </a:rPr>
              <a:t>l</a:t>
            </a:r>
            <a:r>
              <a:rPr spc="-10" dirty="0">
                <a:latin typeface="Arial"/>
                <a:cs typeface="Arial"/>
              </a:rPr>
              <a:t>e</a:t>
            </a:r>
            <a:r>
              <a:rPr spc="-15" dirty="0">
                <a:latin typeface="Arial"/>
                <a:cs typeface="Arial"/>
              </a:rPr>
              <a:t>a</a:t>
            </a:r>
            <a:r>
              <a:rPr spc="-5" dirty="0">
                <a:latin typeface="Arial"/>
                <a:cs typeface="Arial"/>
              </a:rPr>
              <a:t>rn</a:t>
            </a:r>
            <a:r>
              <a:rPr spc="-10" dirty="0">
                <a:latin typeface="Arial"/>
                <a:cs typeface="Arial"/>
              </a:rPr>
              <a:t>ing</a:t>
            </a:r>
            <a:r>
              <a:rPr spc="5" dirty="0">
                <a:latin typeface="Arial"/>
                <a:cs typeface="Arial"/>
              </a:rPr>
              <a:t> </a:t>
            </a:r>
            <a:r>
              <a:rPr spc="-5" dirty="0">
                <a:latin typeface="Arial"/>
                <a:cs typeface="Arial"/>
              </a:rPr>
              <a:t>d</a:t>
            </a:r>
            <a:r>
              <a:rPr spc="-10" dirty="0">
                <a:latin typeface="Arial"/>
                <a:cs typeface="Arial"/>
              </a:rPr>
              <a:t>i</a:t>
            </a:r>
            <a:r>
              <a:rPr dirty="0">
                <a:latin typeface="Arial"/>
                <a:cs typeface="Arial"/>
              </a:rPr>
              <a:t>s</a:t>
            </a:r>
            <a:r>
              <a:rPr spc="-10" dirty="0">
                <a:latin typeface="Arial"/>
                <a:cs typeface="Arial"/>
              </a:rPr>
              <a:t>a</a:t>
            </a:r>
            <a:r>
              <a:rPr spc="-15" dirty="0">
                <a:latin typeface="Arial"/>
                <a:cs typeface="Arial"/>
              </a:rPr>
              <a:t>b</a:t>
            </a:r>
            <a:r>
              <a:rPr dirty="0">
                <a:latin typeface="Arial"/>
                <a:cs typeface="Arial"/>
              </a:rPr>
              <a:t>i</a:t>
            </a:r>
            <a:r>
              <a:rPr spc="-10" dirty="0">
                <a:latin typeface="Arial"/>
                <a:cs typeface="Arial"/>
              </a:rPr>
              <a:t>l</a:t>
            </a:r>
            <a:r>
              <a:rPr dirty="0">
                <a:latin typeface="Arial"/>
                <a:cs typeface="Arial"/>
              </a:rPr>
              <a:t>i</a:t>
            </a:r>
            <a:r>
              <a:rPr spc="-5" dirty="0">
                <a:latin typeface="Arial"/>
                <a:cs typeface="Arial"/>
              </a:rPr>
              <a:t>ty.</a:t>
            </a:r>
            <a:r>
              <a:rPr spc="5" dirty="0">
                <a:latin typeface="Arial"/>
                <a:cs typeface="Arial"/>
              </a:rPr>
              <a:t> </a:t>
            </a:r>
            <a:r>
              <a:rPr spc="-15" dirty="0">
                <a:latin typeface="Arial"/>
                <a:cs typeface="Arial"/>
              </a:rPr>
              <a:t>A</a:t>
            </a:r>
            <a:r>
              <a:rPr spc="-5" dirty="0">
                <a:latin typeface="Arial"/>
                <a:cs typeface="Arial"/>
              </a:rPr>
              <a:t>tt</a:t>
            </a:r>
            <a:r>
              <a:rPr spc="-15" dirty="0">
                <a:latin typeface="Arial"/>
                <a:cs typeface="Arial"/>
              </a:rPr>
              <a:t>a</a:t>
            </a:r>
            <a:r>
              <a:rPr dirty="0">
                <a:latin typeface="Arial"/>
                <a:cs typeface="Arial"/>
              </a:rPr>
              <a:t>c</a:t>
            </a:r>
            <a:r>
              <a:rPr spc="-10" dirty="0">
                <a:latin typeface="Arial"/>
                <a:cs typeface="Arial"/>
              </a:rPr>
              <a:t>h</a:t>
            </a:r>
            <a:r>
              <a:rPr spc="-5" dirty="0">
                <a:latin typeface="Arial"/>
                <a:cs typeface="Arial"/>
              </a:rPr>
              <a:t> your </a:t>
            </a:r>
            <a:r>
              <a:rPr dirty="0">
                <a:latin typeface="Arial"/>
                <a:cs typeface="Arial"/>
              </a:rPr>
              <a:t>l</a:t>
            </a:r>
            <a:r>
              <a:rPr spc="-10" dirty="0">
                <a:latin typeface="Arial"/>
                <a:cs typeface="Arial"/>
              </a:rPr>
              <a:t>es</a:t>
            </a:r>
            <a:r>
              <a:rPr dirty="0">
                <a:latin typeface="Arial"/>
                <a:cs typeface="Arial"/>
              </a:rPr>
              <a:t>s</a:t>
            </a:r>
            <a:r>
              <a:rPr spc="-10" dirty="0">
                <a:latin typeface="Arial"/>
                <a:cs typeface="Arial"/>
              </a:rPr>
              <a:t>on</a:t>
            </a:r>
            <a:r>
              <a:rPr spc="-5" dirty="0">
                <a:latin typeface="Arial"/>
                <a:cs typeface="Arial"/>
              </a:rPr>
              <a:t> p</a:t>
            </a:r>
            <a:r>
              <a:rPr spc="-10" dirty="0">
                <a:latin typeface="Arial"/>
                <a:cs typeface="Arial"/>
              </a:rPr>
              <a:t>lan h</a:t>
            </a:r>
            <a:r>
              <a:rPr spc="-15" dirty="0">
                <a:latin typeface="Arial"/>
                <a:cs typeface="Arial"/>
              </a:rPr>
              <a:t>e</a:t>
            </a:r>
            <a:r>
              <a:rPr spc="10" dirty="0">
                <a:latin typeface="Arial"/>
                <a:cs typeface="Arial"/>
              </a:rPr>
              <a:t>r</a:t>
            </a:r>
            <a:r>
              <a:rPr spc="-5" dirty="0">
                <a:latin typeface="Arial"/>
                <a:cs typeface="Arial"/>
              </a:rPr>
              <a:t>e.</a:t>
            </a:r>
            <a:endParaRPr dirty="0">
              <a:latin typeface="Arial"/>
              <a:cs typeface="Arial"/>
            </a:endParaRPr>
          </a:p>
          <a:p>
            <a:pPr marL="287020" indent="-203200">
              <a:buFont typeface="Arial"/>
              <a:buAutoNum type="arabicPeriod"/>
              <a:tabLst>
                <a:tab pos="287020" algn="l"/>
              </a:tabLst>
            </a:pPr>
            <a:r>
              <a:rPr b="1" spc="-15" dirty="0">
                <a:latin typeface="Arial"/>
                <a:cs typeface="Arial"/>
              </a:rPr>
              <a:t>P</a:t>
            </a:r>
            <a:r>
              <a:rPr b="1" spc="-10" dirty="0">
                <a:latin typeface="Arial"/>
                <a:cs typeface="Arial"/>
              </a:rPr>
              <a:t>r</a:t>
            </a:r>
            <a:r>
              <a:rPr b="1" spc="-5" dirty="0">
                <a:latin typeface="Arial"/>
                <a:cs typeface="Arial"/>
              </a:rPr>
              <a:t>e</a:t>
            </a:r>
            <a:r>
              <a:rPr b="1" spc="-10" dirty="0">
                <a:latin typeface="Arial"/>
                <a:cs typeface="Arial"/>
              </a:rPr>
              <a:t>s</a:t>
            </a:r>
            <a:r>
              <a:rPr b="1" spc="-15" dirty="0">
                <a:latin typeface="Arial"/>
                <a:cs typeface="Arial"/>
              </a:rPr>
              <a:t>e</a:t>
            </a:r>
            <a:r>
              <a:rPr b="1" spc="-5" dirty="0">
                <a:latin typeface="Arial"/>
                <a:cs typeface="Arial"/>
              </a:rPr>
              <a:t>nt </a:t>
            </a:r>
            <a:r>
              <a:rPr b="1" spc="-10" dirty="0">
                <a:latin typeface="Arial"/>
                <a:cs typeface="Arial"/>
              </a:rPr>
              <a:t>and d</a:t>
            </a:r>
            <a:r>
              <a:rPr b="1" spc="5" dirty="0">
                <a:latin typeface="Arial"/>
                <a:cs typeface="Arial"/>
              </a:rPr>
              <a:t>i</a:t>
            </a:r>
            <a:r>
              <a:rPr b="1" spc="-10" dirty="0">
                <a:latin typeface="Arial"/>
                <a:cs typeface="Arial"/>
              </a:rPr>
              <a:t>s</a:t>
            </a:r>
            <a:r>
              <a:rPr b="1" spc="-15" dirty="0">
                <a:latin typeface="Arial"/>
                <a:cs typeface="Arial"/>
              </a:rPr>
              <a:t>c</a:t>
            </a:r>
            <a:r>
              <a:rPr b="1" spc="-10" dirty="0">
                <a:latin typeface="Arial"/>
                <a:cs typeface="Arial"/>
              </a:rPr>
              <a:t>u</a:t>
            </a:r>
            <a:r>
              <a:rPr b="1" spc="-5" dirty="0">
                <a:latin typeface="Arial"/>
                <a:cs typeface="Arial"/>
              </a:rPr>
              <a:t>s</a:t>
            </a:r>
            <a:r>
              <a:rPr b="1" spc="-10" dirty="0">
                <a:latin typeface="Arial"/>
                <a:cs typeface="Arial"/>
              </a:rPr>
              <a:t>s</a:t>
            </a:r>
            <a:r>
              <a:rPr b="1" spc="-5" dirty="0">
                <a:latin typeface="Arial"/>
                <a:cs typeface="Arial"/>
              </a:rPr>
              <a:t> </a:t>
            </a:r>
            <a:r>
              <a:rPr b="1" spc="-15" dirty="0">
                <a:latin typeface="Arial"/>
                <a:cs typeface="Arial"/>
              </a:rPr>
              <a:t>y</a:t>
            </a:r>
            <a:r>
              <a:rPr b="1" spc="-10" dirty="0">
                <a:latin typeface="Arial"/>
                <a:cs typeface="Arial"/>
              </a:rPr>
              <a:t>our</a:t>
            </a:r>
            <a:r>
              <a:rPr b="1" spc="5" dirty="0">
                <a:latin typeface="Arial"/>
                <a:cs typeface="Arial"/>
              </a:rPr>
              <a:t> </a:t>
            </a:r>
            <a:r>
              <a:rPr b="1" spc="-5" dirty="0">
                <a:latin typeface="Arial"/>
                <a:cs typeface="Arial"/>
              </a:rPr>
              <a:t>l</a:t>
            </a:r>
            <a:r>
              <a:rPr b="1" spc="-15" dirty="0">
                <a:latin typeface="Arial"/>
                <a:cs typeface="Arial"/>
              </a:rPr>
              <a:t>e</a:t>
            </a:r>
            <a:r>
              <a:rPr b="1" spc="-10" dirty="0">
                <a:latin typeface="Arial"/>
                <a:cs typeface="Arial"/>
              </a:rPr>
              <a:t>s</a:t>
            </a:r>
            <a:r>
              <a:rPr b="1" spc="-15" dirty="0">
                <a:latin typeface="Arial"/>
                <a:cs typeface="Arial"/>
              </a:rPr>
              <a:t>s</a:t>
            </a:r>
            <a:r>
              <a:rPr b="1" spc="-10" dirty="0">
                <a:latin typeface="Arial"/>
                <a:cs typeface="Arial"/>
              </a:rPr>
              <a:t>on p</a:t>
            </a:r>
            <a:r>
              <a:rPr b="1" spc="5" dirty="0">
                <a:latin typeface="Arial"/>
                <a:cs typeface="Arial"/>
              </a:rPr>
              <a:t>l</a:t>
            </a:r>
            <a:r>
              <a:rPr b="1" spc="-10" dirty="0">
                <a:latin typeface="Arial"/>
                <a:cs typeface="Arial"/>
              </a:rPr>
              <a:t>an</a:t>
            </a:r>
            <a:r>
              <a:rPr b="1" spc="-5" dirty="0">
                <a:latin typeface="Arial"/>
                <a:cs typeface="Arial"/>
              </a:rPr>
              <a:t> to </a:t>
            </a:r>
            <a:r>
              <a:rPr b="1" spc="-10" dirty="0">
                <a:latin typeface="Arial"/>
                <a:cs typeface="Arial"/>
              </a:rPr>
              <a:t>your</a:t>
            </a:r>
            <a:r>
              <a:rPr b="1" spc="5" dirty="0">
                <a:latin typeface="Arial"/>
                <a:cs typeface="Arial"/>
              </a:rPr>
              <a:t> </a:t>
            </a:r>
            <a:r>
              <a:rPr b="1" spc="-5" dirty="0">
                <a:latin typeface="Arial"/>
                <a:cs typeface="Arial"/>
              </a:rPr>
              <a:t>colle</a:t>
            </a:r>
            <a:r>
              <a:rPr b="1" spc="-10" dirty="0">
                <a:latin typeface="Arial"/>
                <a:cs typeface="Arial"/>
              </a:rPr>
              <a:t>agues</a:t>
            </a:r>
            <a:r>
              <a:rPr b="1" spc="-5" dirty="0">
                <a:latin typeface="Arial"/>
                <a:cs typeface="Arial"/>
              </a:rPr>
              <a:t> </a:t>
            </a:r>
            <a:r>
              <a:rPr b="1" spc="-10" dirty="0">
                <a:latin typeface="Arial"/>
                <a:cs typeface="Arial"/>
              </a:rPr>
              <a:t>d</a:t>
            </a:r>
            <a:r>
              <a:rPr b="1" spc="-5" dirty="0">
                <a:latin typeface="Arial"/>
                <a:cs typeface="Arial"/>
              </a:rPr>
              <a:t>u</a:t>
            </a:r>
            <a:r>
              <a:rPr b="1" spc="-10" dirty="0">
                <a:latin typeface="Arial"/>
                <a:cs typeface="Arial"/>
              </a:rPr>
              <a:t>r</a:t>
            </a:r>
            <a:r>
              <a:rPr b="1" spc="-5" dirty="0">
                <a:latin typeface="Arial"/>
                <a:cs typeface="Arial"/>
              </a:rPr>
              <a:t>ing</a:t>
            </a:r>
            <a:r>
              <a:rPr b="1" spc="10" dirty="0">
                <a:latin typeface="Arial"/>
                <a:cs typeface="Arial"/>
              </a:rPr>
              <a:t> </a:t>
            </a:r>
            <a:r>
              <a:rPr b="1" spc="-10" dirty="0">
                <a:latin typeface="Arial"/>
                <a:cs typeface="Arial"/>
              </a:rPr>
              <a:t>a</a:t>
            </a:r>
            <a:r>
              <a:rPr b="1" spc="-5" dirty="0">
                <a:latin typeface="Arial"/>
                <a:cs typeface="Arial"/>
              </a:rPr>
              <a:t> </a:t>
            </a:r>
            <a:r>
              <a:rPr b="1" spc="-10" dirty="0">
                <a:latin typeface="Arial"/>
                <a:cs typeface="Arial"/>
              </a:rPr>
              <a:t>LAC</a:t>
            </a:r>
            <a:r>
              <a:rPr b="1" spc="10" dirty="0">
                <a:latin typeface="Arial"/>
                <a:cs typeface="Arial"/>
              </a:rPr>
              <a:t> </a:t>
            </a:r>
            <a:r>
              <a:rPr b="1" spc="-10" dirty="0">
                <a:latin typeface="Arial"/>
                <a:cs typeface="Arial"/>
              </a:rPr>
              <a:t>s</a:t>
            </a:r>
            <a:r>
              <a:rPr b="1" spc="-15" dirty="0">
                <a:latin typeface="Arial"/>
                <a:cs typeface="Arial"/>
              </a:rPr>
              <a:t>e</a:t>
            </a:r>
            <a:r>
              <a:rPr b="1" spc="-5" dirty="0">
                <a:latin typeface="Arial"/>
                <a:cs typeface="Arial"/>
              </a:rPr>
              <a:t>s</a:t>
            </a:r>
            <a:r>
              <a:rPr b="1" spc="-10" dirty="0">
                <a:latin typeface="Arial"/>
                <a:cs typeface="Arial"/>
              </a:rPr>
              <a:t>s</a:t>
            </a:r>
            <a:r>
              <a:rPr b="1" dirty="0">
                <a:latin typeface="Arial"/>
                <a:cs typeface="Arial"/>
              </a:rPr>
              <a:t>i</a:t>
            </a:r>
            <a:r>
              <a:rPr b="1" spc="-5" dirty="0">
                <a:latin typeface="Arial"/>
                <a:cs typeface="Arial"/>
              </a:rPr>
              <a:t>on.</a:t>
            </a:r>
            <a:r>
              <a:rPr b="1" spc="40" dirty="0">
                <a:latin typeface="Arial"/>
                <a:cs typeface="Arial"/>
              </a:rPr>
              <a:t> </a:t>
            </a:r>
            <a:r>
              <a:rPr spc="-10" dirty="0">
                <a:latin typeface="Arial"/>
                <a:cs typeface="Arial"/>
              </a:rPr>
              <a:t>Have</a:t>
            </a:r>
            <a:r>
              <a:rPr spc="-5" dirty="0">
                <a:latin typeface="Arial"/>
                <a:cs typeface="Arial"/>
              </a:rPr>
              <a:t> </a:t>
            </a:r>
            <a:r>
              <a:rPr spc="-10" dirty="0">
                <a:latin typeface="Arial"/>
                <a:cs typeface="Arial"/>
              </a:rPr>
              <a:t>yo</a:t>
            </a:r>
            <a:r>
              <a:rPr spc="-15" dirty="0">
                <a:latin typeface="Arial"/>
                <a:cs typeface="Arial"/>
              </a:rPr>
              <a:t>u</a:t>
            </a:r>
            <a:r>
              <a:rPr spc="-5" dirty="0">
                <a:latin typeface="Arial"/>
                <a:cs typeface="Arial"/>
              </a:rPr>
              <a:t>r s</a:t>
            </a:r>
            <a:r>
              <a:rPr dirty="0">
                <a:latin typeface="Arial"/>
                <a:cs typeface="Arial"/>
              </a:rPr>
              <a:t>c</a:t>
            </a:r>
            <a:r>
              <a:rPr spc="-10" dirty="0">
                <a:latin typeface="Arial"/>
                <a:cs typeface="Arial"/>
              </a:rPr>
              <a:t>h</a:t>
            </a:r>
            <a:r>
              <a:rPr spc="-15" dirty="0">
                <a:latin typeface="Arial"/>
                <a:cs typeface="Arial"/>
              </a:rPr>
              <a:t>o</a:t>
            </a:r>
            <a:r>
              <a:rPr spc="-5" dirty="0">
                <a:latin typeface="Arial"/>
                <a:cs typeface="Arial"/>
              </a:rPr>
              <a:t>ol </a:t>
            </a:r>
            <a:r>
              <a:rPr spc="-10" dirty="0">
                <a:latin typeface="Arial"/>
                <a:cs typeface="Arial"/>
              </a:rPr>
              <a:t>h</a:t>
            </a:r>
            <a:r>
              <a:rPr spc="-15" dirty="0">
                <a:latin typeface="Arial"/>
                <a:cs typeface="Arial"/>
              </a:rPr>
              <a:t>e</a:t>
            </a:r>
            <a:r>
              <a:rPr spc="-5" dirty="0">
                <a:latin typeface="Arial"/>
                <a:cs typeface="Arial"/>
              </a:rPr>
              <a:t>a</a:t>
            </a:r>
            <a:r>
              <a:rPr spc="-10" dirty="0">
                <a:latin typeface="Arial"/>
                <a:cs typeface="Arial"/>
              </a:rPr>
              <a:t>d</a:t>
            </a:r>
            <a:endParaRPr dirty="0">
              <a:latin typeface="Arial"/>
              <a:cs typeface="Arial"/>
            </a:endParaRPr>
          </a:p>
          <a:p>
            <a:pPr marL="287020"/>
            <a:r>
              <a:rPr dirty="0">
                <a:latin typeface="Arial"/>
                <a:cs typeface="Arial"/>
              </a:rPr>
              <a:t>s</a:t>
            </a:r>
            <a:r>
              <a:rPr spc="-10" dirty="0">
                <a:latin typeface="Arial"/>
                <a:cs typeface="Arial"/>
              </a:rPr>
              <a:t>ign</a:t>
            </a:r>
            <a:r>
              <a:rPr spc="-5" dirty="0">
                <a:latin typeface="Arial"/>
                <a:cs typeface="Arial"/>
              </a:rPr>
              <a:t> </a:t>
            </a:r>
            <a:r>
              <a:rPr spc="-10" dirty="0">
                <a:latin typeface="Arial"/>
                <a:cs typeface="Arial"/>
              </a:rPr>
              <a:t>yo</a:t>
            </a:r>
            <a:r>
              <a:rPr spc="-15" dirty="0">
                <a:latin typeface="Arial"/>
                <a:cs typeface="Arial"/>
              </a:rPr>
              <a:t>u</a:t>
            </a:r>
            <a:r>
              <a:rPr spc="-5" dirty="0">
                <a:latin typeface="Arial"/>
                <a:cs typeface="Arial"/>
              </a:rPr>
              <a:t>r</a:t>
            </a:r>
            <a:r>
              <a:rPr spc="10" dirty="0">
                <a:latin typeface="Arial"/>
                <a:cs typeface="Arial"/>
              </a:rPr>
              <a:t> </a:t>
            </a:r>
            <a:r>
              <a:rPr spc="-10" dirty="0">
                <a:latin typeface="Arial"/>
                <a:cs typeface="Arial"/>
              </a:rPr>
              <a:t>les</a:t>
            </a:r>
            <a:r>
              <a:rPr dirty="0">
                <a:latin typeface="Arial"/>
                <a:cs typeface="Arial"/>
              </a:rPr>
              <a:t>s</a:t>
            </a:r>
            <a:r>
              <a:rPr spc="-10" dirty="0">
                <a:latin typeface="Arial"/>
                <a:cs typeface="Arial"/>
              </a:rPr>
              <a:t>on </a:t>
            </a:r>
            <a:r>
              <a:rPr spc="-5" dirty="0">
                <a:latin typeface="Arial"/>
                <a:cs typeface="Arial"/>
              </a:rPr>
              <a:t>plan </a:t>
            </a:r>
            <a:r>
              <a:rPr spc="-10" dirty="0">
                <a:latin typeface="Arial"/>
                <a:cs typeface="Arial"/>
              </a:rPr>
              <a:t>as</a:t>
            </a:r>
            <a:r>
              <a:rPr spc="10" dirty="0">
                <a:latin typeface="Arial"/>
                <a:cs typeface="Arial"/>
              </a:rPr>
              <a:t> </a:t>
            </a:r>
            <a:r>
              <a:rPr spc="-5" dirty="0">
                <a:latin typeface="Arial"/>
                <a:cs typeface="Arial"/>
              </a:rPr>
              <a:t>proof.</a:t>
            </a:r>
            <a:endParaRPr dirty="0">
              <a:latin typeface="Arial"/>
              <a:cs typeface="Arial"/>
            </a:endParaRPr>
          </a:p>
          <a:p>
            <a:pPr>
              <a:spcBef>
                <a:spcPts val="26"/>
              </a:spcBef>
            </a:pPr>
            <a:endParaRPr sz="1200" dirty="0"/>
          </a:p>
          <a:p>
            <a:endParaRPr dirty="0"/>
          </a:p>
          <a:p>
            <a:pPr marL="3810" algn="ctr"/>
            <a:r>
              <a:rPr b="1" spc="-15" dirty="0">
                <a:latin typeface="Arial"/>
                <a:cs typeface="Arial"/>
              </a:rPr>
              <a:t>Y</a:t>
            </a:r>
            <a:r>
              <a:rPr b="1" spc="-10" dirty="0">
                <a:latin typeface="Arial"/>
                <a:cs typeface="Arial"/>
              </a:rPr>
              <a:t>OUR</a:t>
            </a:r>
            <a:r>
              <a:rPr b="1" spc="-5" dirty="0">
                <a:latin typeface="Arial"/>
                <a:cs typeface="Arial"/>
              </a:rPr>
              <a:t> </a:t>
            </a:r>
            <a:r>
              <a:rPr b="1" spc="-10" dirty="0">
                <a:latin typeface="Arial"/>
                <a:cs typeface="Arial"/>
              </a:rPr>
              <a:t>ANNOTATIO</a:t>
            </a:r>
            <a:r>
              <a:rPr b="1" dirty="0">
                <a:latin typeface="Arial"/>
                <a:cs typeface="Arial"/>
              </a:rPr>
              <a:t>N</a:t>
            </a:r>
            <a:r>
              <a:rPr b="1" spc="-10" dirty="0">
                <a:latin typeface="Arial"/>
                <a:cs typeface="Arial"/>
              </a:rPr>
              <a:t>S</a:t>
            </a:r>
            <a:endParaRPr dirty="0">
              <a:latin typeface="Arial"/>
              <a:cs typeface="Arial"/>
            </a:endParaRPr>
          </a:p>
        </p:txBody>
      </p:sp>
      <p:sp>
        <p:nvSpPr>
          <p:cNvPr id="20" name="object 20"/>
          <p:cNvSpPr/>
          <p:nvPr/>
        </p:nvSpPr>
        <p:spPr>
          <a:xfrm>
            <a:off x="4762503" y="10010850"/>
            <a:ext cx="6647433" cy="0"/>
          </a:xfrm>
          <a:custGeom>
            <a:avLst/>
            <a:gdLst/>
            <a:ahLst/>
            <a:cxnLst/>
            <a:rect l="l" t="t" r="r" b="b"/>
            <a:pathLst>
              <a:path w="6647433">
                <a:moveTo>
                  <a:pt x="0" y="0"/>
                </a:moveTo>
                <a:lnTo>
                  <a:pt x="6647433" y="0"/>
                </a:lnTo>
              </a:path>
            </a:pathLst>
          </a:custGeom>
          <a:ln w="7366">
            <a:solidFill>
              <a:srgbClr val="000000"/>
            </a:solidFill>
          </a:ln>
        </p:spPr>
        <p:txBody>
          <a:bodyPr wrap="square" lIns="0" tIns="0" rIns="0" bIns="0" rtlCol="0">
            <a:noAutofit/>
          </a:bodyPr>
          <a:lstStyle/>
          <a:p>
            <a:endParaRPr/>
          </a:p>
        </p:txBody>
      </p:sp>
      <p:sp>
        <p:nvSpPr>
          <p:cNvPr id="22" name="object 22"/>
          <p:cNvSpPr/>
          <p:nvPr/>
        </p:nvSpPr>
        <p:spPr>
          <a:xfrm>
            <a:off x="7738112" y="526795"/>
            <a:ext cx="681989" cy="681990"/>
          </a:xfrm>
          <a:prstGeom prst="rect">
            <a:avLst/>
          </a:prstGeom>
          <a:blipFill>
            <a:blip r:embed="rId6" cstate="print"/>
            <a:stretch>
              <a:fillRect/>
            </a:stretch>
          </a:blipFill>
        </p:spPr>
        <p:txBody>
          <a:bodyPr wrap="square" lIns="0" tIns="0" rIns="0" bIns="0" rtlCol="0">
            <a:noAutofit/>
          </a:bodyPr>
          <a:lstStyle/>
          <a:p>
            <a:endParaRPr/>
          </a:p>
        </p:txBody>
      </p:sp>
      <p:sp>
        <p:nvSpPr>
          <p:cNvPr id="23" name="object 23"/>
          <p:cNvSpPr txBox="1"/>
          <p:nvPr/>
        </p:nvSpPr>
        <p:spPr>
          <a:xfrm>
            <a:off x="5388660" y="10224241"/>
            <a:ext cx="2152650" cy="318135"/>
          </a:xfrm>
          <a:prstGeom prst="rect">
            <a:avLst/>
          </a:prstGeom>
        </p:spPr>
        <p:txBody>
          <a:bodyPr vert="horz" wrap="square" lIns="0" tIns="0" rIns="0" bIns="0" rtlCol="0">
            <a:noAutofit/>
          </a:bodyPr>
          <a:lstStyle/>
          <a:p>
            <a:pPr marL="12700" marR="12700">
              <a:lnSpc>
                <a:spcPct val="103099"/>
              </a:lnSpc>
            </a:pPr>
            <a:r>
              <a:rPr sz="650" spc="-5" dirty="0">
                <a:latin typeface="Arial"/>
                <a:cs typeface="Arial"/>
              </a:rPr>
              <a:t>This tool w</a:t>
            </a:r>
            <a:r>
              <a:rPr sz="650" spc="-10" dirty="0">
                <a:latin typeface="Arial"/>
                <a:cs typeface="Arial"/>
              </a:rPr>
              <a:t>a</a:t>
            </a:r>
            <a:r>
              <a:rPr sz="650" spc="-5" dirty="0">
                <a:latin typeface="Arial"/>
                <a:cs typeface="Arial"/>
              </a:rPr>
              <a:t>s d</a:t>
            </a:r>
            <a:r>
              <a:rPr sz="650" spc="5" dirty="0">
                <a:latin typeface="Arial"/>
                <a:cs typeface="Arial"/>
              </a:rPr>
              <a:t>e</a:t>
            </a:r>
            <a:r>
              <a:rPr sz="650" spc="-5" dirty="0">
                <a:latin typeface="Arial"/>
                <a:cs typeface="Arial"/>
              </a:rPr>
              <a:t>veloped th</a:t>
            </a:r>
            <a:r>
              <a:rPr sz="650" spc="5" dirty="0">
                <a:latin typeface="Arial"/>
                <a:cs typeface="Arial"/>
              </a:rPr>
              <a:t>r</a:t>
            </a:r>
            <a:r>
              <a:rPr sz="650" spc="-5" dirty="0">
                <a:latin typeface="Arial"/>
                <a:cs typeface="Arial"/>
              </a:rPr>
              <a:t>ough t</a:t>
            </a:r>
            <a:r>
              <a:rPr sz="650" spc="-10" dirty="0">
                <a:latin typeface="Arial"/>
                <a:cs typeface="Arial"/>
              </a:rPr>
              <a:t>h</a:t>
            </a:r>
            <a:r>
              <a:rPr sz="650" spc="-5" dirty="0">
                <a:latin typeface="Arial"/>
                <a:cs typeface="Arial"/>
              </a:rPr>
              <a:t>e </a:t>
            </a:r>
            <a:r>
              <a:rPr sz="650" spc="5" dirty="0">
                <a:latin typeface="Arial"/>
                <a:cs typeface="Arial"/>
              </a:rPr>
              <a:t>P</a:t>
            </a:r>
            <a:r>
              <a:rPr sz="650" spc="-5" dirty="0">
                <a:latin typeface="Arial"/>
                <a:cs typeface="Arial"/>
              </a:rPr>
              <a:t>hili</a:t>
            </a:r>
            <a:r>
              <a:rPr sz="650" spc="5" dirty="0">
                <a:latin typeface="Arial"/>
                <a:cs typeface="Arial"/>
              </a:rPr>
              <a:t>p</a:t>
            </a:r>
            <a:r>
              <a:rPr sz="650" spc="-5" dirty="0">
                <a:latin typeface="Arial"/>
                <a:cs typeface="Arial"/>
              </a:rPr>
              <a:t>pine Nati</a:t>
            </a:r>
            <a:r>
              <a:rPr sz="650" spc="-10" dirty="0">
                <a:latin typeface="Arial"/>
                <a:cs typeface="Arial"/>
              </a:rPr>
              <a:t>o</a:t>
            </a:r>
            <a:r>
              <a:rPr sz="650" spc="-5" dirty="0">
                <a:latin typeface="Arial"/>
                <a:cs typeface="Arial"/>
              </a:rPr>
              <a:t>nal Research Center</a:t>
            </a:r>
            <a:r>
              <a:rPr sz="650" spc="5" dirty="0">
                <a:latin typeface="Arial"/>
                <a:cs typeface="Arial"/>
              </a:rPr>
              <a:t> </a:t>
            </a:r>
            <a:r>
              <a:rPr sz="650" spc="-5" dirty="0">
                <a:latin typeface="Arial"/>
                <a:cs typeface="Arial"/>
              </a:rPr>
              <a:t>for Te</a:t>
            </a:r>
            <a:r>
              <a:rPr sz="650" spc="-10" dirty="0">
                <a:latin typeface="Arial"/>
                <a:cs typeface="Arial"/>
              </a:rPr>
              <a:t>a</a:t>
            </a:r>
            <a:r>
              <a:rPr sz="650" spc="-5" dirty="0">
                <a:latin typeface="Arial"/>
                <a:cs typeface="Arial"/>
              </a:rPr>
              <a:t>ch</a:t>
            </a:r>
            <a:r>
              <a:rPr sz="650" spc="5" dirty="0">
                <a:latin typeface="Arial"/>
                <a:cs typeface="Arial"/>
              </a:rPr>
              <a:t>e</a:t>
            </a:r>
            <a:r>
              <a:rPr sz="650" spc="-5" dirty="0">
                <a:latin typeface="Arial"/>
                <a:cs typeface="Arial"/>
              </a:rPr>
              <a:t>r </a:t>
            </a:r>
            <a:r>
              <a:rPr sz="650" spc="-10" dirty="0">
                <a:latin typeface="Arial"/>
                <a:cs typeface="Arial"/>
              </a:rPr>
              <a:t>Qualit</a:t>
            </a:r>
            <a:r>
              <a:rPr sz="650" spc="-5" dirty="0">
                <a:latin typeface="Arial"/>
                <a:cs typeface="Arial"/>
              </a:rPr>
              <a:t>y </a:t>
            </a:r>
            <a:r>
              <a:rPr sz="650" spc="-10" dirty="0">
                <a:latin typeface="Arial"/>
                <a:cs typeface="Arial"/>
              </a:rPr>
              <a:t>(</a:t>
            </a:r>
            <a:r>
              <a:rPr sz="650" spc="5" dirty="0">
                <a:latin typeface="Arial"/>
                <a:cs typeface="Arial"/>
              </a:rPr>
              <a:t>RC</a:t>
            </a:r>
            <a:r>
              <a:rPr sz="650" spc="-10" dirty="0">
                <a:latin typeface="Arial"/>
                <a:cs typeface="Arial"/>
              </a:rPr>
              <a:t>TQ</a:t>
            </a:r>
            <a:r>
              <a:rPr sz="650" spc="-5" dirty="0">
                <a:latin typeface="Arial"/>
                <a:cs typeface="Arial"/>
              </a:rPr>
              <a:t>) </a:t>
            </a:r>
            <a:r>
              <a:rPr sz="650" spc="-10" dirty="0">
                <a:latin typeface="Arial"/>
                <a:cs typeface="Arial"/>
              </a:rPr>
              <a:t>wit</a:t>
            </a:r>
            <a:r>
              <a:rPr sz="650" spc="-5" dirty="0">
                <a:latin typeface="Arial"/>
                <a:cs typeface="Arial"/>
              </a:rPr>
              <a:t>h </a:t>
            </a:r>
            <a:r>
              <a:rPr sz="650" spc="-10" dirty="0">
                <a:latin typeface="Arial"/>
                <a:cs typeface="Arial"/>
              </a:rPr>
              <a:t>support from</a:t>
            </a:r>
            <a:r>
              <a:rPr sz="650" spc="-5" dirty="0">
                <a:latin typeface="Arial"/>
                <a:cs typeface="Arial"/>
              </a:rPr>
              <a:t> </a:t>
            </a:r>
            <a:r>
              <a:rPr sz="650" spc="-10" dirty="0">
                <a:latin typeface="Arial"/>
                <a:cs typeface="Arial"/>
              </a:rPr>
              <a:t>th</a:t>
            </a:r>
            <a:r>
              <a:rPr sz="650" spc="-5" dirty="0">
                <a:latin typeface="Arial"/>
                <a:cs typeface="Arial"/>
              </a:rPr>
              <a:t>e </a:t>
            </a:r>
            <a:r>
              <a:rPr sz="650" spc="-10" dirty="0">
                <a:latin typeface="Arial"/>
                <a:cs typeface="Arial"/>
              </a:rPr>
              <a:t>Austral</a:t>
            </a:r>
            <a:r>
              <a:rPr sz="650" spc="5" dirty="0">
                <a:latin typeface="Arial"/>
                <a:cs typeface="Arial"/>
              </a:rPr>
              <a:t>i</a:t>
            </a:r>
            <a:r>
              <a:rPr sz="650" spc="-10" dirty="0">
                <a:latin typeface="Arial"/>
                <a:cs typeface="Arial"/>
              </a:rPr>
              <a:t>a</a:t>
            </a:r>
            <a:r>
              <a:rPr sz="650" spc="-5" dirty="0">
                <a:latin typeface="Arial"/>
                <a:cs typeface="Arial"/>
              </a:rPr>
              <a:t>n </a:t>
            </a:r>
            <a:r>
              <a:rPr sz="650" spc="-10" dirty="0">
                <a:latin typeface="Arial"/>
                <a:cs typeface="Arial"/>
              </a:rPr>
              <a:t>Govern</a:t>
            </a:r>
            <a:r>
              <a:rPr sz="650" dirty="0">
                <a:latin typeface="Arial"/>
                <a:cs typeface="Arial"/>
              </a:rPr>
              <a:t>m</a:t>
            </a:r>
            <a:r>
              <a:rPr sz="650" spc="-10" dirty="0">
                <a:latin typeface="Arial"/>
                <a:cs typeface="Arial"/>
              </a:rPr>
              <a:t>ent</a:t>
            </a:r>
            <a:endParaRPr sz="650">
              <a:latin typeface="Arial"/>
              <a:cs typeface="Arial"/>
            </a:endParaRPr>
          </a:p>
        </p:txBody>
      </p:sp>
    </p:spTree>
    <p:extLst>
      <p:ext uri="{BB962C8B-B14F-4D97-AF65-F5344CB8AC3E}">
        <p14:creationId xmlns:p14="http://schemas.microsoft.com/office/powerpoint/2010/main" val="6908772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470400" y="10156852"/>
            <a:ext cx="3812412" cy="413613"/>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txBox="1"/>
          <p:nvPr/>
        </p:nvSpPr>
        <p:spPr>
          <a:xfrm>
            <a:off x="1574800" y="520045"/>
            <a:ext cx="12972415" cy="184805"/>
          </a:xfrm>
          <a:prstGeom prst="rect">
            <a:avLst/>
          </a:prstGeom>
        </p:spPr>
        <p:txBody>
          <a:bodyPr vert="horz" wrap="square" lIns="0" tIns="0" rIns="0" bIns="0" rtlCol="0">
            <a:noAutofit/>
          </a:bodyPr>
          <a:lstStyle/>
          <a:p>
            <a:pPr marL="12700" marR="12700"/>
            <a:r>
              <a:rPr dirty="0">
                <a:latin typeface="Arial"/>
                <a:cs typeface="Arial"/>
              </a:rPr>
              <a:t>*For </a:t>
            </a:r>
            <a:r>
              <a:rPr spc="5" dirty="0">
                <a:latin typeface="Arial"/>
                <a:cs typeface="Arial"/>
              </a:rPr>
              <a:t>m</a:t>
            </a:r>
            <a:r>
              <a:rPr spc="-10" dirty="0">
                <a:latin typeface="Arial"/>
                <a:cs typeface="Arial"/>
              </a:rPr>
              <a:t>o</a:t>
            </a:r>
            <a:r>
              <a:rPr dirty="0">
                <a:latin typeface="Arial"/>
                <a:cs typeface="Arial"/>
              </a:rPr>
              <a:t>dular</a:t>
            </a:r>
            <a:r>
              <a:rPr spc="-15" dirty="0">
                <a:latin typeface="Arial"/>
                <a:cs typeface="Arial"/>
              </a:rPr>
              <a:t> </a:t>
            </a:r>
            <a:r>
              <a:rPr dirty="0">
                <a:latin typeface="Arial"/>
                <a:cs typeface="Arial"/>
              </a:rPr>
              <a:t>ap</a:t>
            </a:r>
            <a:r>
              <a:rPr spc="-10" dirty="0">
                <a:latin typeface="Arial"/>
                <a:cs typeface="Arial"/>
              </a:rPr>
              <a:t>p</a:t>
            </a:r>
            <a:r>
              <a:rPr dirty="0">
                <a:latin typeface="Arial"/>
                <a:cs typeface="Arial"/>
              </a:rPr>
              <a:t>ro</a:t>
            </a:r>
            <a:r>
              <a:rPr spc="-10" dirty="0">
                <a:latin typeface="Arial"/>
                <a:cs typeface="Arial"/>
              </a:rPr>
              <a:t>a</a:t>
            </a:r>
            <a:r>
              <a:rPr spc="5" dirty="0">
                <a:latin typeface="Arial"/>
                <a:cs typeface="Arial"/>
              </a:rPr>
              <a:t>c</a:t>
            </a:r>
            <a:r>
              <a:rPr dirty="0">
                <a:latin typeface="Arial"/>
                <a:cs typeface="Arial"/>
              </a:rPr>
              <a:t>h, </a:t>
            </a:r>
            <a:r>
              <a:rPr spc="-10" dirty="0">
                <a:latin typeface="Arial"/>
                <a:cs typeface="Arial"/>
              </a:rPr>
              <a:t>d</a:t>
            </a:r>
            <a:r>
              <a:rPr dirty="0">
                <a:latin typeface="Arial"/>
                <a:cs typeface="Arial"/>
              </a:rPr>
              <a:t>e</a:t>
            </a:r>
            <a:r>
              <a:rPr spc="-10" dirty="0">
                <a:latin typeface="Arial"/>
                <a:cs typeface="Arial"/>
              </a:rPr>
              <a:t>mo</a:t>
            </a:r>
            <a:r>
              <a:rPr dirty="0">
                <a:latin typeface="Arial"/>
                <a:cs typeface="Arial"/>
              </a:rPr>
              <a:t>n</a:t>
            </a:r>
            <a:r>
              <a:rPr spc="5" dirty="0">
                <a:latin typeface="Arial"/>
                <a:cs typeface="Arial"/>
              </a:rPr>
              <a:t>s</a:t>
            </a:r>
            <a:r>
              <a:rPr dirty="0">
                <a:latin typeface="Arial"/>
                <a:cs typeface="Arial"/>
              </a:rPr>
              <a:t>tra</a:t>
            </a:r>
            <a:r>
              <a:rPr spc="-10" dirty="0">
                <a:latin typeface="Arial"/>
                <a:cs typeface="Arial"/>
              </a:rPr>
              <a:t>t</a:t>
            </a:r>
            <a:r>
              <a:rPr dirty="0">
                <a:latin typeface="Arial"/>
                <a:cs typeface="Arial"/>
              </a:rPr>
              <a:t>ion</a:t>
            </a:r>
            <a:r>
              <a:rPr spc="-10" dirty="0">
                <a:latin typeface="Arial"/>
                <a:cs typeface="Arial"/>
              </a:rPr>
              <a:t> </a:t>
            </a:r>
            <a:r>
              <a:rPr dirty="0">
                <a:latin typeface="Arial"/>
                <a:cs typeface="Arial"/>
              </a:rPr>
              <a:t>te</a:t>
            </a:r>
            <a:r>
              <a:rPr spc="-10" dirty="0">
                <a:latin typeface="Arial"/>
                <a:cs typeface="Arial"/>
              </a:rPr>
              <a:t>a</a:t>
            </a:r>
            <a:r>
              <a:rPr spc="5" dirty="0">
                <a:latin typeface="Arial"/>
                <a:cs typeface="Arial"/>
              </a:rPr>
              <a:t>c</a:t>
            </a:r>
            <a:r>
              <a:rPr dirty="0">
                <a:latin typeface="Arial"/>
                <a:cs typeface="Arial"/>
              </a:rPr>
              <a:t>h</a:t>
            </a:r>
            <a:r>
              <a:rPr spc="-10" dirty="0">
                <a:latin typeface="Arial"/>
                <a:cs typeface="Arial"/>
              </a:rPr>
              <a:t>i</a:t>
            </a:r>
            <a:r>
              <a:rPr dirty="0">
                <a:latin typeface="Arial"/>
                <a:cs typeface="Arial"/>
              </a:rPr>
              <a:t>ng</a:t>
            </a:r>
            <a:r>
              <a:rPr spc="-10" dirty="0">
                <a:latin typeface="Arial"/>
                <a:cs typeface="Arial"/>
              </a:rPr>
              <a:t> </a:t>
            </a:r>
            <a:r>
              <a:rPr spc="5" dirty="0">
                <a:latin typeface="Arial"/>
                <a:cs typeface="Arial"/>
              </a:rPr>
              <a:t>v</a:t>
            </a:r>
            <a:r>
              <a:rPr dirty="0">
                <a:latin typeface="Arial"/>
                <a:cs typeface="Arial"/>
              </a:rPr>
              <a:t>ia</a:t>
            </a:r>
            <a:r>
              <a:rPr spc="-10" dirty="0">
                <a:latin typeface="Arial"/>
                <a:cs typeface="Arial"/>
              </a:rPr>
              <a:t> </a:t>
            </a:r>
            <a:r>
              <a:rPr dirty="0">
                <a:latin typeface="Arial"/>
                <a:cs typeface="Arial"/>
              </a:rPr>
              <a:t>LAC </a:t>
            </a:r>
            <a:r>
              <a:rPr spc="5" dirty="0">
                <a:latin typeface="Arial"/>
                <a:cs typeface="Arial"/>
              </a:rPr>
              <a:t>m</a:t>
            </a:r>
            <a:r>
              <a:rPr spc="-10" dirty="0">
                <a:latin typeface="Arial"/>
                <a:cs typeface="Arial"/>
              </a:rPr>
              <a:t>u</a:t>
            </a:r>
            <a:r>
              <a:rPr spc="5" dirty="0">
                <a:latin typeface="Arial"/>
                <a:cs typeface="Arial"/>
              </a:rPr>
              <a:t>s</a:t>
            </a:r>
            <a:r>
              <a:rPr dirty="0">
                <a:latin typeface="Arial"/>
                <a:cs typeface="Arial"/>
              </a:rPr>
              <a:t>t re</a:t>
            </a:r>
            <a:r>
              <a:rPr spc="-10" dirty="0">
                <a:latin typeface="Arial"/>
                <a:cs typeface="Arial"/>
              </a:rPr>
              <a:t>f</a:t>
            </a:r>
            <a:r>
              <a:rPr dirty="0">
                <a:latin typeface="Arial"/>
                <a:cs typeface="Arial"/>
              </a:rPr>
              <a:t>le</a:t>
            </a:r>
            <a:r>
              <a:rPr spc="-10" dirty="0">
                <a:latin typeface="Arial"/>
                <a:cs typeface="Arial"/>
              </a:rPr>
              <a:t>c</a:t>
            </a:r>
            <a:r>
              <a:rPr dirty="0">
                <a:latin typeface="Arial"/>
                <a:cs typeface="Arial"/>
              </a:rPr>
              <a:t>t the</a:t>
            </a:r>
            <a:r>
              <a:rPr spc="-10" dirty="0">
                <a:latin typeface="Arial"/>
                <a:cs typeface="Arial"/>
              </a:rPr>
              <a:t> </a:t>
            </a:r>
            <a:r>
              <a:rPr dirty="0">
                <a:latin typeface="Arial"/>
                <a:cs typeface="Arial"/>
              </a:rPr>
              <a:t>te</a:t>
            </a:r>
            <a:r>
              <a:rPr spc="-10" dirty="0">
                <a:latin typeface="Arial"/>
                <a:cs typeface="Arial"/>
              </a:rPr>
              <a:t>a</a:t>
            </a:r>
            <a:r>
              <a:rPr spc="5" dirty="0">
                <a:latin typeface="Arial"/>
                <a:cs typeface="Arial"/>
              </a:rPr>
              <a:t>c</a:t>
            </a:r>
            <a:r>
              <a:rPr dirty="0">
                <a:latin typeface="Arial"/>
                <a:cs typeface="Arial"/>
              </a:rPr>
              <a:t>h</a:t>
            </a:r>
            <a:r>
              <a:rPr spc="-10" dirty="0">
                <a:latin typeface="Arial"/>
                <a:cs typeface="Arial"/>
              </a:rPr>
              <a:t>i</a:t>
            </a:r>
            <a:r>
              <a:rPr dirty="0">
                <a:latin typeface="Arial"/>
                <a:cs typeface="Arial"/>
              </a:rPr>
              <a:t>n</a:t>
            </a:r>
            <a:r>
              <a:rPr spc="35" dirty="0">
                <a:latin typeface="Arial"/>
                <a:cs typeface="Arial"/>
              </a:rPr>
              <a:t>g</a:t>
            </a:r>
            <a:r>
              <a:rPr dirty="0">
                <a:latin typeface="Arial"/>
                <a:cs typeface="Arial"/>
              </a:rPr>
              <a:t>-</a:t>
            </a:r>
            <a:r>
              <a:rPr spc="-10" dirty="0">
                <a:latin typeface="Arial"/>
                <a:cs typeface="Arial"/>
              </a:rPr>
              <a:t>l</a:t>
            </a:r>
            <a:r>
              <a:rPr dirty="0">
                <a:latin typeface="Arial"/>
                <a:cs typeface="Arial"/>
              </a:rPr>
              <a:t>ear</a:t>
            </a:r>
            <a:r>
              <a:rPr spc="-10" dirty="0">
                <a:latin typeface="Arial"/>
                <a:cs typeface="Arial"/>
              </a:rPr>
              <a:t>n</a:t>
            </a:r>
            <a:r>
              <a:rPr dirty="0">
                <a:latin typeface="Arial"/>
                <a:cs typeface="Arial"/>
              </a:rPr>
              <a:t>ing</a:t>
            </a:r>
            <a:r>
              <a:rPr spc="-10" dirty="0">
                <a:latin typeface="Arial"/>
                <a:cs typeface="Arial"/>
              </a:rPr>
              <a:t> </a:t>
            </a:r>
            <a:r>
              <a:rPr dirty="0">
                <a:latin typeface="Arial"/>
                <a:cs typeface="Arial"/>
              </a:rPr>
              <a:t>pro</a:t>
            </a:r>
            <a:r>
              <a:rPr spc="-10" dirty="0">
                <a:latin typeface="Arial"/>
                <a:cs typeface="Arial"/>
              </a:rPr>
              <a:t>c</a:t>
            </a:r>
            <a:r>
              <a:rPr dirty="0">
                <a:latin typeface="Arial"/>
                <a:cs typeface="Arial"/>
              </a:rPr>
              <a:t>e</a:t>
            </a:r>
            <a:r>
              <a:rPr spc="-10" dirty="0">
                <a:latin typeface="Arial"/>
                <a:cs typeface="Arial"/>
              </a:rPr>
              <a:t>s</a:t>
            </a:r>
            <a:r>
              <a:rPr dirty="0">
                <a:latin typeface="Arial"/>
                <a:cs typeface="Arial"/>
              </a:rPr>
              <a:t>s</a:t>
            </a:r>
            <a:r>
              <a:rPr spc="5" dirty="0">
                <a:latin typeface="Arial"/>
                <a:cs typeface="Arial"/>
              </a:rPr>
              <a:t> i</a:t>
            </a:r>
            <a:r>
              <a:rPr dirty="0">
                <a:latin typeface="Arial"/>
                <a:cs typeface="Arial"/>
              </a:rPr>
              <a:t>n</a:t>
            </a:r>
            <a:r>
              <a:rPr spc="-10" dirty="0">
                <a:latin typeface="Arial"/>
                <a:cs typeface="Arial"/>
              </a:rPr>
              <a:t> </a:t>
            </a:r>
            <a:r>
              <a:rPr dirty="0">
                <a:latin typeface="Arial"/>
                <a:cs typeface="Arial"/>
              </a:rPr>
              <a:t>the</a:t>
            </a:r>
            <a:r>
              <a:rPr spc="5" dirty="0">
                <a:latin typeface="Arial"/>
                <a:cs typeface="Arial"/>
              </a:rPr>
              <a:t> s</a:t>
            </a:r>
            <a:r>
              <a:rPr dirty="0">
                <a:latin typeface="Arial"/>
                <a:cs typeface="Arial"/>
              </a:rPr>
              <a:t>a</a:t>
            </a:r>
            <a:r>
              <a:rPr spc="-10" dirty="0">
                <a:latin typeface="Arial"/>
                <a:cs typeface="Arial"/>
              </a:rPr>
              <a:t>i</a:t>
            </a:r>
            <a:r>
              <a:rPr dirty="0">
                <a:latin typeface="Arial"/>
                <a:cs typeface="Arial"/>
              </a:rPr>
              <a:t>d </a:t>
            </a:r>
            <a:r>
              <a:rPr spc="-5" dirty="0">
                <a:latin typeface="Arial"/>
                <a:cs typeface="Arial"/>
              </a:rPr>
              <a:t>m</a:t>
            </a:r>
            <a:r>
              <a:rPr dirty="0">
                <a:latin typeface="Arial"/>
                <a:cs typeface="Arial"/>
              </a:rPr>
              <a:t>od</a:t>
            </a:r>
            <a:r>
              <a:rPr spc="-10" dirty="0">
                <a:latin typeface="Arial"/>
                <a:cs typeface="Arial"/>
              </a:rPr>
              <a:t>a</a:t>
            </a:r>
            <a:r>
              <a:rPr dirty="0">
                <a:latin typeface="Arial"/>
                <a:cs typeface="Arial"/>
              </a:rPr>
              <a:t>li</a:t>
            </a:r>
            <a:r>
              <a:rPr spc="-10" dirty="0">
                <a:latin typeface="Arial"/>
                <a:cs typeface="Arial"/>
              </a:rPr>
              <a:t>t</a:t>
            </a:r>
            <a:r>
              <a:rPr spc="5" dirty="0">
                <a:latin typeface="Arial"/>
                <a:cs typeface="Arial"/>
              </a:rPr>
              <a:t>y</a:t>
            </a:r>
            <a:r>
              <a:rPr dirty="0">
                <a:latin typeface="Arial"/>
                <a:cs typeface="Arial"/>
              </a:rPr>
              <a:t>.</a:t>
            </a:r>
            <a:r>
              <a:rPr spc="-10" dirty="0">
                <a:latin typeface="Arial"/>
                <a:cs typeface="Arial"/>
              </a:rPr>
              <a:t> </a:t>
            </a:r>
            <a:r>
              <a:rPr dirty="0">
                <a:latin typeface="Arial"/>
                <a:cs typeface="Arial"/>
              </a:rPr>
              <a:t>The </a:t>
            </a:r>
            <a:r>
              <a:rPr spc="5" dirty="0">
                <a:latin typeface="Arial"/>
                <a:cs typeface="Arial"/>
              </a:rPr>
              <a:t>M</a:t>
            </a:r>
            <a:r>
              <a:rPr spc="-5" dirty="0">
                <a:latin typeface="Arial"/>
                <a:cs typeface="Arial"/>
              </a:rPr>
              <a:t>O</a:t>
            </a:r>
            <a:r>
              <a:rPr dirty="0">
                <a:latin typeface="Arial"/>
                <a:cs typeface="Arial"/>
              </a:rPr>
              <a:t>V (C</a:t>
            </a:r>
            <a:r>
              <a:rPr spc="-5" dirty="0">
                <a:latin typeface="Arial"/>
                <a:cs typeface="Arial"/>
              </a:rPr>
              <a:t>O</a:t>
            </a:r>
            <a:r>
              <a:rPr dirty="0">
                <a:latin typeface="Arial"/>
                <a:cs typeface="Arial"/>
              </a:rPr>
              <a:t>T r</a:t>
            </a:r>
            <a:r>
              <a:rPr spc="-10" dirty="0">
                <a:latin typeface="Arial"/>
                <a:cs typeface="Arial"/>
              </a:rPr>
              <a:t>a</a:t>
            </a:r>
            <a:r>
              <a:rPr dirty="0">
                <a:latin typeface="Arial"/>
                <a:cs typeface="Arial"/>
              </a:rPr>
              <a:t>t</a:t>
            </a:r>
            <a:r>
              <a:rPr spc="5" dirty="0">
                <a:latin typeface="Arial"/>
                <a:cs typeface="Arial"/>
              </a:rPr>
              <a:t>i</a:t>
            </a:r>
            <a:r>
              <a:rPr dirty="0">
                <a:latin typeface="Arial"/>
                <a:cs typeface="Arial"/>
              </a:rPr>
              <a:t>ng</a:t>
            </a:r>
            <a:r>
              <a:rPr spc="-10" dirty="0">
                <a:latin typeface="Arial"/>
                <a:cs typeface="Arial"/>
              </a:rPr>
              <a:t> </a:t>
            </a:r>
            <a:r>
              <a:rPr spc="5" dirty="0">
                <a:latin typeface="Arial"/>
                <a:cs typeface="Arial"/>
              </a:rPr>
              <a:t>s</a:t>
            </a:r>
            <a:r>
              <a:rPr spc="-10" dirty="0">
                <a:latin typeface="Arial"/>
                <a:cs typeface="Arial"/>
              </a:rPr>
              <a:t>h</a:t>
            </a:r>
            <a:r>
              <a:rPr dirty="0">
                <a:latin typeface="Arial"/>
                <a:cs typeface="Arial"/>
              </a:rPr>
              <a:t>eet</a:t>
            </a:r>
            <a:r>
              <a:rPr spc="-10" dirty="0">
                <a:latin typeface="Arial"/>
                <a:cs typeface="Arial"/>
              </a:rPr>
              <a:t> o</a:t>
            </a:r>
            <a:r>
              <a:rPr dirty="0">
                <a:latin typeface="Arial"/>
                <a:cs typeface="Arial"/>
              </a:rPr>
              <a:t>r </a:t>
            </a:r>
            <a:r>
              <a:rPr spc="5" dirty="0">
                <a:latin typeface="Arial"/>
                <a:cs typeface="Arial"/>
              </a:rPr>
              <a:t>i</a:t>
            </a:r>
            <a:r>
              <a:rPr dirty="0">
                <a:latin typeface="Arial"/>
                <a:cs typeface="Arial"/>
              </a:rPr>
              <a:t>nte</a:t>
            </a:r>
            <a:r>
              <a:rPr spc="15" dirty="0">
                <a:latin typeface="Arial"/>
                <a:cs typeface="Arial"/>
              </a:rPr>
              <a:t>r</a:t>
            </a:r>
            <a:r>
              <a:rPr spc="-15" dirty="0">
                <a:latin typeface="Arial"/>
                <a:cs typeface="Arial"/>
              </a:rPr>
              <a:t>-</a:t>
            </a:r>
            <a:r>
              <a:rPr dirty="0">
                <a:latin typeface="Arial"/>
                <a:cs typeface="Arial"/>
              </a:rPr>
              <a:t>ob</a:t>
            </a:r>
            <a:r>
              <a:rPr spc="-10" dirty="0">
                <a:latin typeface="Arial"/>
                <a:cs typeface="Arial"/>
              </a:rPr>
              <a:t>s</a:t>
            </a:r>
            <a:r>
              <a:rPr dirty="0">
                <a:latin typeface="Arial"/>
                <a:cs typeface="Arial"/>
              </a:rPr>
              <a:t>er</a:t>
            </a:r>
            <a:r>
              <a:rPr spc="5" dirty="0">
                <a:latin typeface="Arial"/>
                <a:cs typeface="Arial"/>
              </a:rPr>
              <a:t>v</a:t>
            </a:r>
            <a:r>
              <a:rPr dirty="0">
                <a:latin typeface="Arial"/>
                <a:cs typeface="Arial"/>
              </a:rPr>
              <a:t>er</a:t>
            </a:r>
            <a:r>
              <a:rPr spc="-15" dirty="0">
                <a:latin typeface="Arial"/>
                <a:cs typeface="Arial"/>
              </a:rPr>
              <a:t> </a:t>
            </a:r>
            <a:r>
              <a:rPr dirty="0">
                <a:latin typeface="Arial"/>
                <a:cs typeface="Arial"/>
              </a:rPr>
              <a:t>ag</a:t>
            </a:r>
            <a:r>
              <a:rPr spc="-15" dirty="0">
                <a:latin typeface="Arial"/>
                <a:cs typeface="Arial"/>
              </a:rPr>
              <a:t>r</a:t>
            </a:r>
            <a:r>
              <a:rPr dirty="0">
                <a:latin typeface="Arial"/>
                <a:cs typeface="Arial"/>
              </a:rPr>
              <a:t>ee</a:t>
            </a:r>
            <a:r>
              <a:rPr spc="-10" dirty="0">
                <a:latin typeface="Arial"/>
                <a:cs typeface="Arial"/>
              </a:rPr>
              <a:t>m</a:t>
            </a:r>
            <a:r>
              <a:rPr dirty="0">
                <a:latin typeface="Arial"/>
                <a:cs typeface="Arial"/>
              </a:rPr>
              <a:t>ent </a:t>
            </a:r>
            <a:r>
              <a:rPr spc="-10" dirty="0">
                <a:latin typeface="Arial"/>
                <a:cs typeface="Arial"/>
              </a:rPr>
              <a:t>f</a:t>
            </a:r>
            <a:r>
              <a:rPr dirty="0">
                <a:latin typeface="Arial"/>
                <a:cs typeface="Arial"/>
              </a:rPr>
              <a:t>o</a:t>
            </a:r>
            <a:r>
              <a:rPr spc="-15" dirty="0">
                <a:latin typeface="Arial"/>
                <a:cs typeface="Arial"/>
              </a:rPr>
              <a:t>r</a:t>
            </a:r>
            <a:r>
              <a:rPr spc="5" dirty="0">
                <a:latin typeface="Arial"/>
                <a:cs typeface="Arial"/>
              </a:rPr>
              <a:t>m</a:t>
            </a:r>
            <a:r>
              <a:rPr dirty="0">
                <a:latin typeface="Arial"/>
                <a:cs typeface="Arial"/>
              </a:rPr>
              <a:t>) </a:t>
            </a:r>
            <a:r>
              <a:rPr spc="5" dirty="0">
                <a:latin typeface="Arial"/>
                <a:cs typeface="Arial"/>
              </a:rPr>
              <a:t>s</a:t>
            </a:r>
            <a:r>
              <a:rPr spc="-10" dirty="0">
                <a:latin typeface="Arial"/>
                <a:cs typeface="Arial"/>
              </a:rPr>
              <a:t>h</a:t>
            </a:r>
            <a:r>
              <a:rPr dirty="0">
                <a:latin typeface="Arial"/>
                <a:cs typeface="Arial"/>
              </a:rPr>
              <a:t>all</a:t>
            </a:r>
            <a:r>
              <a:rPr spc="-10" dirty="0">
                <a:latin typeface="Arial"/>
                <a:cs typeface="Arial"/>
              </a:rPr>
              <a:t> </a:t>
            </a:r>
            <a:r>
              <a:rPr dirty="0">
                <a:latin typeface="Arial"/>
                <a:cs typeface="Arial"/>
              </a:rPr>
              <a:t>a</a:t>
            </a:r>
            <a:r>
              <a:rPr spc="-10" dirty="0">
                <a:latin typeface="Arial"/>
                <a:cs typeface="Arial"/>
              </a:rPr>
              <a:t>l</a:t>
            </a:r>
            <a:r>
              <a:rPr spc="5" dirty="0">
                <a:latin typeface="Arial"/>
                <a:cs typeface="Arial"/>
              </a:rPr>
              <a:t>s</a:t>
            </a:r>
            <a:r>
              <a:rPr dirty="0">
                <a:latin typeface="Arial"/>
                <a:cs typeface="Arial"/>
              </a:rPr>
              <a:t>o be </a:t>
            </a:r>
            <a:r>
              <a:rPr spc="-5" dirty="0">
                <a:latin typeface="Arial"/>
                <a:cs typeface="Arial"/>
              </a:rPr>
              <a:t>c</a:t>
            </a:r>
            <a:r>
              <a:rPr dirty="0">
                <a:latin typeface="Arial"/>
                <a:cs typeface="Arial"/>
              </a:rPr>
              <a:t>o</a:t>
            </a:r>
            <a:r>
              <a:rPr spc="5" dirty="0">
                <a:latin typeface="Arial"/>
                <a:cs typeface="Arial"/>
              </a:rPr>
              <a:t>m</a:t>
            </a:r>
            <a:r>
              <a:rPr spc="-10" dirty="0">
                <a:latin typeface="Arial"/>
                <a:cs typeface="Arial"/>
              </a:rPr>
              <a:t>p</a:t>
            </a:r>
            <a:r>
              <a:rPr dirty="0">
                <a:latin typeface="Arial"/>
                <a:cs typeface="Arial"/>
              </a:rPr>
              <a:t>le</a:t>
            </a:r>
            <a:r>
              <a:rPr spc="-10" dirty="0">
                <a:latin typeface="Arial"/>
                <a:cs typeface="Arial"/>
              </a:rPr>
              <a:t>m</a:t>
            </a:r>
            <a:r>
              <a:rPr dirty="0">
                <a:latin typeface="Arial"/>
                <a:cs typeface="Arial"/>
              </a:rPr>
              <a:t>ent</a:t>
            </a:r>
            <a:r>
              <a:rPr spc="-10" dirty="0">
                <a:latin typeface="Arial"/>
                <a:cs typeface="Arial"/>
              </a:rPr>
              <a:t>e</a:t>
            </a:r>
            <a:r>
              <a:rPr dirty="0">
                <a:latin typeface="Arial"/>
                <a:cs typeface="Arial"/>
              </a:rPr>
              <a:t>d wi</a:t>
            </a:r>
            <a:r>
              <a:rPr spc="-10" dirty="0">
                <a:latin typeface="Arial"/>
                <a:cs typeface="Arial"/>
              </a:rPr>
              <a:t>t</a:t>
            </a:r>
            <a:r>
              <a:rPr dirty="0">
                <a:latin typeface="Arial"/>
                <a:cs typeface="Arial"/>
              </a:rPr>
              <a:t>h a</a:t>
            </a:r>
            <a:r>
              <a:rPr spc="-10" dirty="0">
                <a:latin typeface="Arial"/>
                <a:cs typeface="Arial"/>
              </a:rPr>
              <a:t>n</a:t>
            </a:r>
            <a:r>
              <a:rPr dirty="0">
                <a:latin typeface="Arial"/>
                <a:cs typeface="Arial"/>
              </a:rPr>
              <a:t>y</a:t>
            </a:r>
            <a:r>
              <a:rPr spc="5" dirty="0">
                <a:latin typeface="Arial"/>
                <a:cs typeface="Arial"/>
              </a:rPr>
              <a:t> </a:t>
            </a:r>
            <a:r>
              <a:rPr dirty="0">
                <a:latin typeface="Arial"/>
                <a:cs typeface="Arial"/>
              </a:rPr>
              <a:t>a</a:t>
            </a:r>
            <a:r>
              <a:rPr spc="-10" dirty="0">
                <a:latin typeface="Arial"/>
                <a:cs typeface="Arial"/>
              </a:rPr>
              <a:t>n</a:t>
            </a:r>
            <a:r>
              <a:rPr dirty="0">
                <a:latin typeface="Arial"/>
                <a:cs typeface="Arial"/>
              </a:rPr>
              <a:t>notat</a:t>
            </a:r>
            <a:r>
              <a:rPr spc="-10" dirty="0">
                <a:latin typeface="Arial"/>
                <a:cs typeface="Arial"/>
              </a:rPr>
              <a:t>e</a:t>
            </a:r>
            <a:r>
              <a:rPr dirty="0">
                <a:latin typeface="Arial"/>
                <a:cs typeface="Arial"/>
              </a:rPr>
              <a:t>d d</a:t>
            </a:r>
            <a:r>
              <a:rPr spc="-10" dirty="0">
                <a:latin typeface="Arial"/>
                <a:cs typeface="Arial"/>
              </a:rPr>
              <a:t>o</a:t>
            </a:r>
            <a:r>
              <a:rPr spc="5" dirty="0">
                <a:latin typeface="Arial"/>
                <a:cs typeface="Arial"/>
              </a:rPr>
              <a:t>c</a:t>
            </a:r>
            <a:r>
              <a:rPr spc="-10" dirty="0">
                <a:latin typeface="Arial"/>
                <a:cs typeface="Arial"/>
              </a:rPr>
              <a:t>u</a:t>
            </a:r>
            <a:r>
              <a:rPr spc="5" dirty="0">
                <a:latin typeface="Arial"/>
                <a:cs typeface="Arial"/>
              </a:rPr>
              <a:t>m</a:t>
            </a:r>
            <a:r>
              <a:rPr dirty="0">
                <a:latin typeface="Arial"/>
                <a:cs typeface="Arial"/>
              </a:rPr>
              <a:t>e</a:t>
            </a:r>
            <a:r>
              <a:rPr spc="-10" dirty="0">
                <a:latin typeface="Arial"/>
                <a:cs typeface="Arial"/>
              </a:rPr>
              <a:t>n</a:t>
            </a:r>
            <a:r>
              <a:rPr dirty="0">
                <a:latin typeface="Arial"/>
                <a:cs typeface="Arial"/>
              </a:rPr>
              <a:t>t (e.</a:t>
            </a:r>
            <a:r>
              <a:rPr spc="-10" dirty="0">
                <a:latin typeface="Arial"/>
                <a:cs typeface="Arial"/>
              </a:rPr>
              <a:t>g</a:t>
            </a:r>
            <a:r>
              <a:rPr dirty="0">
                <a:latin typeface="Arial"/>
                <a:cs typeface="Arial"/>
              </a:rPr>
              <a:t>., </a:t>
            </a:r>
            <a:r>
              <a:rPr spc="-5" dirty="0">
                <a:latin typeface="Arial"/>
                <a:cs typeface="Arial"/>
              </a:rPr>
              <a:t>m</a:t>
            </a:r>
            <a:r>
              <a:rPr dirty="0">
                <a:latin typeface="Arial"/>
                <a:cs typeface="Arial"/>
              </a:rPr>
              <a:t>od</a:t>
            </a:r>
            <a:r>
              <a:rPr spc="-10" dirty="0">
                <a:latin typeface="Arial"/>
                <a:cs typeface="Arial"/>
              </a:rPr>
              <a:t>ul</a:t>
            </a:r>
            <a:r>
              <a:rPr dirty="0">
                <a:latin typeface="Arial"/>
                <a:cs typeface="Arial"/>
              </a:rPr>
              <a:t>e, </a:t>
            </a:r>
            <a:r>
              <a:rPr spc="-10" dirty="0">
                <a:latin typeface="Arial"/>
                <a:cs typeface="Arial"/>
              </a:rPr>
              <a:t>s</a:t>
            </a:r>
            <a:r>
              <a:rPr spc="5" dirty="0">
                <a:latin typeface="Arial"/>
                <a:cs typeface="Arial"/>
              </a:rPr>
              <a:t>c</a:t>
            </a:r>
            <a:r>
              <a:rPr dirty="0">
                <a:latin typeface="Arial"/>
                <a:cs typeface="Arial"/>
              </a:rPr>
              <a:t>ree</a:t>
            </a:r>
            <a:r>
              <a:rPr spc="-10" dirty="0">
                <a:latin typeface="Arial"/>
                <a:cs typeface="Arial"/>
              </a:rPr>
              <a:t>n</a:t>
            </a:r>
            <a:r>
              <a:rPr spc="5" dirty="0">
                <a:latin typeface="Arial"/>
                <a:cs typeface="Arial"/>
              </a:rPr>
              <a:t>s</a:t>
            </a:r>
            <a:r>
              <a:rPr spc="-10" dirty="0">
                <a:latin typeface="Arial"/>
                <a:cs typeface="Arial"/>
              </a:rPr>
              <a:t>h</a:t>
            </a:r>
            <a:r>
              <a:rPr dirty="0">
                <a:latin typeface="Arial"/>
                <a:cs typeface="Arial"/>
              </a:rPr>
              <a:t>ot of</a:t>
            </a:r>
            <a:r>
              <a:rPr spc="-10" dirty="0">
                <a:latin typeface="Arial"/>
                <a:cs typeface="Arial"/>
              </a:rPr>
              <a:t> </a:t>
            </a:r>
            <a:r>
              <a:rPr dirty="0">
                <a:latin typeface="Arial"/>
                <a:cs typeface="Arial"/>
              </a:rPr>
              <a:t>i</a:t>
            </a:r>
            <a:r>
              <a:rPr spc="-10" dirty="0">
                <a:latin typeface="Arial"/>
                <a:cs typeface="Arial"/>
              </a:rPr>
              <a:t>n</a:t>
            </a:r>
            <a:r>
              <a:rPr spc="5" dirty="0">
                <a:latin typeface="Arial"/>
                <a:cs typeface="Arial"/>
              </a:rPr>
              <a:t>s</a:t>
            </a:r>
            <a:r>
              <a:rPr dirty="0">
                <a:latin typeface="Arial"/>
                <a:cs typeface="Arial"/>
              </a:rPr>
              <a:t>tant</a:t>
            </a:r>
            <a:r>
              <a:rPr spc="-10" dirty="0">
                <a:latin typeface="Arial"/>
                <a:cs typeface="Arial"/>
              </a:rPr>
              <a:t> </a:t>
            </a:r>
            <a:r>
              <a:rPr spc="5" dirty="0">
                <a:latin typeface="Arial"/>
                <a:cs typeface="Arial"/>
              </a:rPr>
              <a:t>m</a:t>
            </a:r>
            <a:r>
              <a:rPr spc="-10" dirty="0">
                <a:latin typeface="Arial"/>
                <a:cs typeface="Arial"/>
              </a:rPr>
              <a:t>e</a:t>
            </a:r>
            <a:r>
              <a:rPr spc="5" dirty="0">
                <a:latin typeface="Arial"/>
                <a:cs typeface="Arial"/>
              </a:rPr>
              <a:t>s</a:t>
            </a:r>
            <a:r>
              <a:rPr spc="-10" dirty="0">
                <a:latin typeface="Arial"/>
                <a:cs typeface="Arial"/>
              </a:rPr>
              <a:t>sa</a:t>
            </a:r>
            <a:r>
              <a:rPr dirty="0">
                <a:latin typeface="Arial"/>
                <a:cs typeface="Arial"/>
              </a:rPr>
              <a:t>ging,</a:t>
            </a:r>
            <a:r>
              <a:rPr spc="-10" dirty="0">
                <a:latin typeface="Arial"/>
                <a:cs typeface="Arial"/>
              </a:rPr>
              <a:t> </a:t>
            </a:r>
            <a:r>
              <a:rPr dirty="0">
                <a:latin typeface="Arial"/>
                <a:cs typeface="Arial"/>
              </a:rPr>
              <a:t>no</a:t>
            </a:r>
            <a:r>
              <a:rPr spc="-10" dirty="0">
                <a:latin typeface="Arial"/>
                <a:cs typeface="Arial"/>
              </a:rPr>
              <a:t>t</a:t>
            </a:r>
            <a:r>
              <a:rPr dirty="0">
                <a:latin typeface="Arial"/>
                <a:cs typeface="Arial"/>
              </a:rPr>
              <a:t>e/s</a:t>
            </a:r>
            <a:r>
              <a:rPr spc="-5" dirty="0">
                <a:latin typeface="Arial"/>
                <a:cs typeface="Arial"/>
              </a:rPr>
              <a:t> </a:t>
            </a:r>
            <a:r>
              <a:rPr spc="5" dirty="0">
                <a:latin typeface="Arial"/>
                <a:cs typeface="Arial"/>
              </a:rPr>
              <a:t>s</a:t>
            </a:r>
            <a:r>
              <a:rPr dirty="0">
                <a:latin typeface="Arial"/>
                <a:cs typeface="Arial"/>
              </a:rPr>
              <a:t>ho</a:t>
            </a:r>
            <a:r>
              <a:rPr spc="-15" dirty="0">
                <a:latin typeface="Arial"/>
                <a:cs typeface="Arial"/>
              </a:rPr>
              <a:t>w</a:t>
            </a:r>
            <a:r>
              <a:rPr dirty="0">
                <a:latin typeface="Arial"/>
                <a:cs typeface="Arial"/>
              </a:rPr>
              <a:t>ing</a:t>
            </a:r>
            <a:r>
              <a:rPr spc="-10" dirty="0">
                <a:latin typeface="Arial"/>
                <a:cs typeface="Arial"/>
              </a:rPr>
              <a:t> </a:t>
            </a:r>
            <a:r>
              <a:rPr dirty="0">
                <a:latin typeface="Arial"/>
                <a:cs typeface="Arial"/>
              </a:rPr>
              <a:t>in</a:t>
            </a:r>
            <a:r>
              <a:rPr spc="-10" dirty="0">
                <a:latin typeface="Arial"/>
                <a:cs typeface="Arial"/>
              </a:rPr>
              <a:t>s</a:t>
            </a:r>
            <a:r>
              <a:rPr dirty="0">
                <a:latin typeface="Arial"/>
                <a:cs typeface="Arial"/>
              </a:rPr>
              <a:t>tru</a:t>
            </a:r>
            <a:r>
              <a:rPr spc="-10" dirty="0">
                <a:latin typeface="Arial"/>
                <a:cs typeface="Arial"/>
              </a:rPr>
              <a:t>c</a:t>
            </a:r>
            <a:r>
              <a:rPr dirty="0">
                <a:latin typeface="Arial"/>
                <a:cs typeface="Arial"/>
              </a:rPr>
              <a:t>t</a:t>
            </a:r>
            <a:r>
              <a:rPr spc="5" dirty="0">
                <a:latin typeface="Arial"/>
                <a:cs typeface="Arial"/>
              </a:rPr>
              <a:t>i</a:t>
            </a:r>
            <a:r>
              <a:rPr spc="-10" dirty="0">
                <a:latin typeface="Arial"/>
                <a:cs typeface="Arial"/>
              </a:rPr>
              <a:t>o</a:t>
            </a:r>
            <a:r>
              <a:rPr dirty="0">
                <a:latin typeface="Arial"/>
                <a:cs typeface="Arial"/>
              </a:rPr>
              <a:t>n</a:t>
            </a:r>
            <a:r>
              <a:rPr spc="5" dirty="0">
                <a:latin typeface="Arial"/>
                <a:cs typeface="Arial"/>
              </a:rPr>
              <a:t>s</a:t>
            </a:r>
            <a:r>
              <a:rPr dirty="0">
                <a:latin typeface="Arial"/>
                <a:cs typeface="Arial"/>
              </a:rPr>
              <a:t>, </a:t>
            </a:r>
            <a:r>
              <a:rPr spc="-10" dirty="0">
                <a:latin typeface="Arial"/>
                <a:cs typeface="Arial"/>
              </a:rPr>
              <a:t>n</a:t>
            </a:r>
            <a:r>
              <a:rPr dirty="0">
                <a:latin typeface="Arial"/>
                <a:cs typeface="Arial"/>
              </a:rPr>
              <a:t>ar</a:t>
            </a:r>
            <a:r>
              <a:rPr spc="55" dirty="0">
                <a:latin typeface="Arial"/>
                <a:cs typeface="Arial"/>
              </a:rPr>
              <a:t>r</a:t>
            </a:r>
            <a:r>
              <a:rPr dirty="0">
                <a:latin typeface="Arial"/>
                <a:cs typeface="Arial"/>
              </a:rPr>
              <a:t>a</a:t>
            </a:r>
            <a:r>
              <a:rPr spc="-10" dirty="0">
                <a:latin typeface="Arial"/>
                <a:cs typeface="Arial"/>
              </a:rPr>
              <a:t>t</a:t>
            </a:r>
            <a:r>
              <a:rPr dirty="0">
                <a:latin typeface="Arial"/>
                <a:cs typeface="Arial"/>
              </a:rPr>
              <a:t>i</a:t>
            </a:r>
            <a:r>
              <a:rPr spc="5" dirty="0">
                <a:latin typeface="Arial"/>
                <a:cs typeface="Arial"/>
              </a:rPr>
              <a:t>v</a:t>
            </a:r>
            <a:r>
              <a:rPr dirty="0">
                <a:latin typeface="Arial"/>
                <a:cs typeface="Arial"/>
              </a:rPr>
              <a:t>e)</a:t>
            </a:r>
            <a:r>
              <a:rPr spc="-10" dirty="0">
                <a:latin typeface="Arial"/>
                <a:cs typeface="Arial"/>
              </a:rPr>
              <a:t> </a:t>
            </a:r>
            <a:r>
              <a:rPr dirty="0">
                <a:latin typeface="Arial"/>
                <a:cs typeface="Arial"/>
              </a:rPr>
              <a:t>in</a:t>
            </a:r>
            <a:r>
              <a:rPr spc="-10" dirty="0">
                <a:latin typeface="Arial"/>
                <a:cs typeface="Arial"/>
              </a:rPr>
              <a:t>d</a:t>
            </a:r>
            <a:r>
              <a:rPr dirty="0">
                <a:latin typeface="Arial"/>
                <a:cs typeface="Arial"/>
              </a:rPr>
              <a:t>i</a:t>
            </a:r>
            <a:r>
              <a:rPr spc="5" dirty="0">
                <a:latin typeface="Arial"/>
                <a:cs typeface="Arial"/>
              </a:rPr>
              <a:t>c</a:t>
            </a:r>
            <a:r>
              <a:rPr spc="-10" dirty="0">
                <a:latin typeface="Arial"/>
                <a:cs typeface="Arial"/>
              </a:rPr>
              <a:t>a</a:t>
            </a:r>
            <a:r>
              <a:rPr dirty="0">
                <a:latin typeface="Arial"/>
                <a:cs typeface="Arial"/>
              </a:rPr>
              <a:t>t</a:t>
            </a:r>
            <a:r>
              <a:rPr spc="5" dirty="0">
                <a:latin typeface="Arial"/>
                <a:cs typeface="Arial"/>
              </a:rPr>
              <a:t>i</a:t>
            </a:r>
            <a:r>
              <a:rPr spc="-10" dirty="0">
                <a:latin typeface="Arial"/>
                <a:cs typeface="Arial"/>
              </a:rPr>
              <a:t>n</a:t>
            </a:r>
            <a:r>
              <a:rPr dirty="0">
                <a:latin typeface="Arial"/>
                <a:cs typeface="Arial"/>
              </a:rPr>
              <a:t>g </a:t>
            </a:r>
            <a:r>
              <a:rPr spc="-10" dirty="0">
                <a:latin typeface="Arial"/>
                <a:cs typeface="Arial"/>
              </a:rPr>
              <a:t>o</a:t>
            </a:r>
            <a:r>
              <a:rPr spc="5" dirty="0">
                <a:latin typeface="Arial"/>
                <a:cs typeface="Arial"/>
              </a:rPr>
              <a:t>cc</a:t>
            </a:r>
            <a:r>
              <a:rPr dirty="0">
                <a:latin typeface="Arial"/>
                <a:cs typeface="Arial"/>
              </a:rPr>
              <a:t>ur</a:t>
            </a:r>
            <a:r>
              <a:rPr spc="-15" dirty="0">
                <a:latin typeface="Arial"/>
                <a:cs typeface="Arial"/>
              </a:rPr>
              <a:t>r</a:t>
            </a:r>
            <a:r>
              <a:rPr dirty="0">
                <a:latin typeface="Arial"/>
                <a:cs typeface="Arial"/>
              </a:rPr>
              <a:t>en</a:t>
            </a:r>
            <a:r>
              <a:rPr spc="5" dirty="0">
                <a:latin typeface="Arial"/>
                <a:cs typeface="Arial"/>
              </a:rPr>
              <a:t>c</a:t>
            </a:r>
            <a:r>
              <a:rPr dirty="0">
                <a:latin typeface="Arial"/>
                <a:cs typeface="Arial"/>
              </a:rPr>
              <a:t>e</a:t>
            </a:r>
            <a:r>
              <a:rPr spc="-10" dirty="0">
                <a:latin typeface="Arial"/>
                <a:cs typeface="Arial"/>
              </a:rPr>
              <a:t> </a:t>
            </a:r>
            <a:r>
              <a:rPr dirty="0">
                <a:latin typeface="Arial"/>
                <a:cs typeface="Arial"/>
              </a:rPr>
              <a:t>of </a:t>
            </a:r>
            <a:r>
              <a:rPr spc="-10" dirty="0">
                <a:latin typeface="Arial"/>
                <a:cs typeface="Arial"/>
              </a:rPr>
              <a:t>f</a:t>
            </a:r>
            <a:r>
              <a:rPr dirty="0">
                <a:latin typeface="Arial"/>
                <a:cs typeface="Arial"/>
              </a:rPr>
              <a:t>ol</a:t>
            </a:r>
            <a:r>
              <a:rPr spc="-10" dirty="0">
                <a:latin typeface="Arial"/>
                <a:cs typeface="Arial"/>
              </a:rPr>
              <a:t>l</a:t>
            </a:r>
            <a:r>
              <a:rPr dirty="0">
                <a:latin typeface="Arial"/>
                <a:cs typeface="Arial"/>
              </a:rPr>
              <a:t>ow thr</a:t>
            </a:r>
            <a:r>
              <a:rPr spc="-10" dirty="0">
                <a:latin typeface="Arial"/>
                <a:cs typeface="Arial"/>
              </a:rPr>
              <a:t>o</a:t>
            </a:r>
            <a:r>
              <a:rPr spc="20" dirty="0">
                <a:latin typeface="Arial"/>
                <a:cs typeface="Arial"/>
              </a:rPr>
              <a:t>u</a:t>
            </a:r>
            <a:r>
              <a:rPr dirty="0">
                <a:latin typeface="Arial"/>
                <a:cs typeface="Arial"/>
              </a:rPr>
              <a:t>gh,</a:t>
            </a:r>
            <a:r>
              <a:rPr spc="-10" dirty="0">
                <a:latin typeface="Arial"/>
                <a:cs typeface="Arial"/>
              </a:rPr>
              <a:t> </a:t>
            </a:r>
            <a:r>
              <a:rPr spc="5" dirty="0">
                <a:latin typeface="Arial"/>
                <a:cs typeface="Arial"/>
              </a:rPr>
              <a:t>m</a:t>
            </a:r>
            <a:r>
              <a:rPr spc="-10" dirty="0">
                <a:latin typeface="Arial"/>
                <a:cs typeface="Arial"/>
              </a:rPr>
              <a:t>o</a:t>
            </a:r>
            <a:r>
              <a:rPr dirty="0">
                <a:latin typeface="Arial"/>
                <a:cs typeface="Arial"/>
              </a:rPr>
              <a:t>nit</a:t>
            </a:r>
            <a:r>
              <a:rPr spc="-10" dirty="0">
                <a:latin typeface="Arial"/>
                <a:cs typeface="Arial"/>
              </a:rPr>
              <a:t>o</a:t>
            </a:r>
            <a:r>
              <a:rPr dirty="0">
                <a:latin typeface="Arial"/>
                <a:cs typeface="Arial"/>
              </a:rPr>
              <a:t>ring,</a:t>
            </a:r>
            <a:r>
              <a:rPr spc="-10" dirty="0">
                <a:latin typeface="Arial"/>
                <a:cs typeface="Arial"/>
              </a:rPr>
              <a:t> </a:t>
            </a:r>
            <a:r>
              <a:rPr dirty="0">
                <a:latin typeface="Arial"/>
                <a:cs typeface="Arial"/>
              </a:rPr>
              <a:t>et</a:t>
            </a:r>
            <a:r>
              <a:rPr spc="5" dirty="0">
                <a:latin typeface="Arial"/>
                <a:cs typeface="Arial"/>
              </a:rPr>
              <a:t>c</a:t>
            </a:r>
            <a:r>
              <a:rPr dirty="0">
                <a:latin typeface="Arial"/>
                <a:cs typeface="Arial"/>
              </a:rPr>
              <a:t>.</a:t>
            </a:r>
          </a:p>
        </p:txBody>
      </p:sp>
      <p:sp>
        <p:nvSpPr>
          <p:cNvPr id="10" name="object 10"/>
          <p:cNvSpPr txBox="1">
            <a:spLocks noGrp="1"/>
          </p:cNvSpPr>
          <p:nvPr>
            <p:ph type="sldNum" sz="quarter" idx="12"/>
          </p:nvPr>
        </p:nvSpPr>
        <p:spPr>
          <a:prstGeom prst="rect">
            <a:avLst/>
          </a:prstGeom>
        </p:spPr>
        <p:txBody>
          <a:bodyPr vert="horz" wrap="square" lIns="0" tIns="0" rIns="0" bIns="0" rtlCol="0">
            <a:noAutofit/>
          </a:bodyPr>
          <a:lstStyle/>
          <a:p>
            <a:pPr marL="38735"/>
            <a:r>
              <a:rPr sz="1000" spc="-10" dirty="0">
                <a:latin typeface="Arial"/>
                <a:cs typeface="Arial"/>
              </a:rPr>
              <a:t>12</a:t>
            </a:r>
            <a:endParaRPr sz="1000">
              <a:latin typeface="Arial"/>
              <a:cs typeface="Arial"/>
            </a:endParaRPr>
          </a:p>
        </p:txBody>
      </p:sp>
      <p:sp>
        <p:nvSpPr>
          <p:cNvPr id="11" name="object 11"/>
          <p:cNvSpPr txBox="1"/>
          <p:nvPr/>
        </p:nvSpPr>
        <p:spPr>
          <a:xfrm>
            <a:off x="4636071" y="10399268"/>
            <a:ext cx="3481070" cy="163830"/>
          </a:xfrm>
          <a:prstGeom prst="rect">
            <a:avLst/>
          </a:prstGeom>
        </p:spPr>
        <p:txBody>
          <a:bodyPr vert="horz" wrap="square" lIns="0" tIns="0" rIns="0" bIns="0" rtlCol="0">
            <a:noAutofit/>
          </a:bodyPr>
          <a:lstStyle/>
          <a:p>
            <a:pPr marL="12700"/>
            <a:r>
              <a:rPr sz="1000" spc="-10" dirty="0">
                <a:latin typeface="Arial"/>
                <a:cs typeface="Arial"/>
              </a:rPr>
              <a:t>R</a:t>
            </a:r>
            <a:r>
              <a:rPr sz="1000" spc="-15" dirty="0">
                <a:latin typeface="Arial"/>
                <a:cs typeface="Arial"/>
              </a:rPr>
              <a:t>P</a:t>
            </a:r>
            <a:r>
              <a:rPr sz="1000" spc="-5" dirty="0">
                <a:latin typeface="Arial"/>
                <a:cs typeface="Arial"/>
              </a:rPr>
              <a:t>M</a:t>
            </a:r>
            <a:r>
              <a:rPr sz="1000" spc="-10" dirty="0">
                <a:latin typeface="Arial"/>
                <a:cs typeface="Arial"/>
              </a:rPr>
              <a:t>S</a:t>
            </a:r>
            <a:r>
              <a:rPr sz="1000" spc="-5" dirty="0">
                <a:latin typeface="Arial"/>
                <a:cs typeface="Arial"/>
              </a:rPr>
              <a:t> </a:t>
            </a:r>
            <a:r>
              <a:rPr sz="1000" spc="-10" dirty="0">
                <a:latin typeface="Arial"/>
                <a:cs typeface="Arial"/>
              </a:rPr>
              <a:t>T</a:t>
            </a:r>
            <a:r>
              <a:rPr sz="1000" dirty="0">
                <a:latin typeface="Arial"/>
                <a:cs typeface="Arial"/>
              </a:rPr>
              <a:t>o</a:t>
            </a:r>
            <a:r>
              <a:rPr sz="1000" spc="-5" dirty="0">
                <a:latin typeface="Arial"/>
                <a:cs typeface="Arial"/>
              </a:rPr>
              <a:t>ol</a:t>
            </a:r>
            <a:r>
              <a:rPr sz="1000" spc="-10" dirty="0">
                <a:latin typeface="Arial"/>
                <a:cs typeface="Arial"/>
              </a:rPr>
              <a:t> </a:t>
            </a:r>
            <a:r>
              <a:rPr sz="1000" dirty="0">
                <a:latin typeface="Arial"/>
                <a:cs typeface="Arial"/>
              </a:rPr>
              <a:t>f</a:t>
            </a:r>
            <a:r>
              <a:rPr sz="1000" spc="-5" dirty="0">
                <a:latin typeface="Arial"/>
                <a:cs typeface="Arial"/>
              </a:rPr>
              <a:t>or </a:t>
            </a:r>
            <a:r>
              <a:rPr sz="1000" spc="-10" dirty="0">
                <a:latin typeface="Arial"/>
                <a:cs typeface="Arial"/>
              </a:rPr>
              <a:t>S</a:t>
            </a:r>
            <a:r>
              <a:rPr sz="1000" dirty="0">
                <a:latin typeface="Arial"/>
                <a:cs typeface="Arial"/>
              </a:rPr>
              <a:t>.</a:t>
            </a:r>
            <a:r>
              <a:rPr sz="1000" spc="-15" dirty="0">
                <a:latin typeface="Arial"/>
                <a:cs typeface="Arial"/>
              </a:rPr>
              <a:t>Y</a:t>
            </a:r>
            <a:r>
              <a:rPr sz="1000" spc="-5" dirty="0">
                <a:latin typeface="Arial"/>
                <a:cs typeface="Arial"/>
              </a:rPr>
              <a:t>.</a:t>
            </a:r>
            <a:r>
              <a:rPr sz="1000" spc="5" dirty="0">
                <a:latin typeface="Arial"/>
                <a:cs typeface="Arial"/>
              </a:rPr>
              <a:t> </a:t>
            </a:r>
            <a:r>
              <a:rPr sz="1000" spc="-10" dirty="0">
                <a:latin typeface="Arial"/>
                <a:cs typeface="Arial"/>
              </a:rPr>
              <a:t>2</a:t>
            </a:r>
            <a:r>
              <a:rPr sz="1000" spc="-15" dirty="0">
                <a:latin typeface="Arial"/>
                <a:cs typeface="Arial"/>
              </a:rPr>
              <a:t>0</a:t>
            </a:r>
            <a:r>
              <a:rPr sz="1000" spc="-5" dirty="0">
                <a:latin typeface="Arial"/>
                <a:cs typeface="Arial"/>
              </a:rPr>
              <a:t>21-2</a:t>
            </a:r>
            <a:r>
              <a:rPr sz="1000" spc="-10" dirty="0">
                <a:latin typeface="Arial"/>
                <a:cs typeface="Arial"/>
              </a:rPr>
              <a:t>0</a:t>
            </a:r>
            <a:r>
              <a:rPr sz="1000" spc="-15" dirty="0">
                <a:latin typeface="Arial"/>
                <a:cs typeface="Arial"/>
              </a:rPr>
              <a:t>2</a:t>
            </a:r>
            <a:r>
              <a:rPr sz="1000" spc="-10" dirty="0">
                <a:latin typeface="Arial"/>
                <a:cs typeface="Arial"/>
              </a:rPr>
              <a:t>2</a:t>
            </a:r>
            <a:r>
              <a:rPr sz="1000" spc="5" dirty="0">
                <a:latin typeface="Arial"/>
                <a:cs typeface="Arial"/>
              </a:rPr>
              <a:t> </a:t>
            </a:r>
            <a:r>
              <a:rPr sz="1000" spc="-5" dirty="0">
                <a:latin typeface="Arial"/>
                <a:cs typeface="Arial"/>
              </a:rPr>
              <a:t>|</a:t>
            </a:r>
            <a:r>
              <a:rPr sz="1000" spc="-10" dirty="0">
                <a:latin typeface="Arial"/>
                <a:cs typeface="Arial"/>
              </a:rPr>
              <a:t> </a:t>
            </a:r>
            <a:r>
              <a:rPr sz="1000" b="1" spc="-10" dirty="0">
                <a:latin typeface="Arial"/>
                <a:cs typeface="Arial"/>
              </a:rPr>
              <a:t>High</a:t>
            </a:r>
            <a:r>
              <a:rPr sz="1000" b="1" spc="5" dirty="0">
                <a:latin typeface="Arial"/>
                <a:cs typeface="Arial"/>
              </a:rPr>
              <a:t>l</a:t>
            </a:r>
            <a:r>
              <a:rPr sz="1000" b="1" spc="-10" dirty="0">
                <a:latin typeface="Arial"/>
                <a:cs typeface="Arial"/>
              </a:rPr>
              <a:t>y</a:t>
            </a:r>
            <a:r>
              <a:rPr sz="1000" b="1" spc="-5" dirty="0">
                <a:latin typeface="Arial"/>
                <a:cs typeface="Arial"/>
              </a:rPr>
              <a:t> </a:t>
            </a:r>
            <a:r>
              <a:rPr sz="1000" b="1" spc="-10" dirty="0">
                <a:latin typeface="Arial"/>
                <a:cs typeface="Arial"/>
              </a:rPr>
              <a:t>Pr</a:t>
            </a:r>
            <a:r>
              <a:rPr sz="1000" b="1" spc="-5" dirty="0">
                <a:latin typeface="Arial"/>
                <a:cs typeface="Arial"/>
              </a:rPr>
              <a:t>ofic</a:t>
            </a:r>
            <a:r>
              <a:rPr sz="1000" b="1" dirty="0">
                <a:latin typeface="Arial"/>
                <a:cs typeface="Arial"/>
              </a:rPr>
              <a:t>i</a:t>
            </a:r>
            <a:r>
              <a:rPr sz="1000" b="1" spc="-5" dirty="0">
                <a:latin typeface="Arial"/>
                <a:cs typeface="Arial"/>
              </a:rPr>
              <a:t>ent </a:t>
            </a:r>
            <a:r>
              <a:rPr sz="1000" b="1" spc="-10" dirty="0">
                <a:latin typeface="Arial"/>
                <a:cs typeface="Arial"/>
              </a:rPr>
              <a:t>T</a:t>
            </a:r>
            <a:r>
              <a:rPr sz="1000" b="1" dirty="0">
                <a:latin typeface="Arial"/>
                <a:cs typeface="Arial"/>
              </a:rPr>
              <a:t>e</a:t>
            </a:r>
            <a:r>
              <a:rPr sz="1000" b="1" spc="-10" dirty="0">
                <a:latin typeface="Arial"/>
                <a:cs typeface="Arial"/>
              </a:rPr>
              <a:t>a</a:t>
            </a:r>
            <a:r>
              <a:rPr sz="1000" b="1" spc="-15" dirty="0">
                <a:latin typeface="Arial"/>
                <a:cs typeface="Arial"/>
              </a:rPr>
              <a:t>c</a:t>
            </a:r>
            <a:r>
              <a:rPr sz="1000" b="1" spc="-10" dirty="0">
                <a:latin typeface="Arial"/>
                <a:cs typeface="Arial"/>
              </a:rPr>
              <a:t>he</a:t>
            </a:r>
            <a:r>
              <a:rPr sz="1000" b="1" dirty="0">
                <a:latin typeface="Arial"/>
                <a:cs typeface="Arial"/>
              </a:rPr>
              <a:t>r</a:t>
            </a:r>
            <a:r>
              <a:rPr sz="1000" b="1" spc="-10" dirty="0">
                <a:latin typeface="Arial"/>
                <a:cs typeface="Arial"/>
              </a:rPr>
              <a:t>s</a:t>
            </a:r>
            <a:endParaRPr sz="1000" dirty="0">
              <a:latin typeface="Arial"/>
              <a:cs typeface="Arial"/>
            </a:endParaRPr>
          </a:p>
        </p:txBody>
      </p:sp>
      <p:sp>
        <p:nvSpPr>
          <p:cNvPr id="4" name="object 4"/>
          <p:cNvSpPr txBox="1"/>
          <p:nvPr/>
        </p:nvSpPr>
        <p:spPr>
          <a:xfrm>
            <a:off x="1528698" y="1834129"/>
            <a:ext cx="12841962" cy="817737"/>
          </a:xfrm>
          <a:prstGeom prst="rect">
            <a:avLst/>
          </a:prstGeom>
        </p:spPr>
        <p:txBody>
          <a:bodyPr vert="horz" wrap="square" lIns="0" tIns="0" rIns="0" bIns="0" rtlCol="0">
            <a:noAutofit/>
          </a:bodyPr>
          <a:lstStyle/>
          <a:p>
            <a:pPr marL="12700"/>
            <a:r>
              <a:rPr sz="1600" dirty="0">
                <a:latin typeface="Arial"/>
                <a:cs typeface="Arial"/>
              </a:rPr>
              <a:t>Note for</a:t>
            </a:r>
            <a:r>
              <a:rPr sz="1600" spc="5" dirty="0">
                <a:latin typeface="Arial"/>
                <a:cs typeface="Arial"/>
              </a:rPr>
              <a:t> </a:t>
            </a:r>
            <a:r>
              <a:rPr sz="1600" b="1" dirty="0">
                <a:latin typeface="Arial"/>
                <a:cs typeface="Arial"/>
              </a:rPr>
              <a:t>SET</a:t>
            </a:r>
            <a:r>
              <a:rPr sz="1600" b="1" spc="-15" dirty="0">
                <a:latin typeface="Arial"/>
                <a:cs typeface="Arial"/>
              </a:rPr>
              <a:t> </a:t>
            </a:r>
            <a:r>
              <a:rPr sz="1600" b="1" dirty="0">
                <a:latin typeface="Arial"/>
                <a:cs typeface="Arial"/>
              </a:rPr>
              <a:t>A</a:t>
            </a:r>
            <a:r>
              <a:rPr sz="1600" dirty="0">
                <a:latin typeface="Arial"/>
                <a:cs typeface="Arial"/>
              </a:rPr>
              <a:t>: For</a:t>
            </a:r>
            <a:r>
              <a:rPr sz="1600" spc="-10" dirty="0">
                <a:latin typeface="Arial"/>
                <a:cs typeface="Arial"/>
              </a:rPr>
              <a:t> </a:t>
            </a:r>
            <a:r>
              <a:rPr sz="1600" dirty="0">
                <a:latin typeface="Arial"/>
                <a:cs typeface="Arial"/>
              </a:rPr>
              <a:t>th</a:t>
            </a:r>
            <a:r>
              <a:rPr sz="1600" spc="-10" dirty="0">
                <a:latin typeface="Arial"/>
                <a:cs typeface="Arial"/>
              </a:rPr>
              <a:t>i</a:t>
            </a:r>
            <a:r>
              <a:rPr sz="1600" dirty="0">
                <a:latin typeface="Arial"/>
                <a:cs typeface="Arial"/>
              </a:rPr>
              <a:t>s</a:t>
            </a:r>
            <a:r>
              <a:rPr sz="1600" spc="5" dirty="0">
                <a:latin typeface="Arial"/>
                <a:cs typeface="Arial"/>
              </a:rPr>
              <a:t> </a:t>
            </a:r>
            <a:r>
              <a:rPr sz="1600" dirty="0">
                <a:latin typeface="Arial"/>
                <a:cs typeface="Arial"/>
              </a:rPr>
              <a:t>o</a:t>
            </a:r>
            <a:r>
              <a:rPr sz="1600" spc="-10" dirty="0">
                <a:latin typeface="Arial"/>
                <a:cs typeface="Arial"/>
              </a:rPr>
              <a:t>b</a:t>
            </a:r>
            <a:r>
              <a:rPr sz="1600" dirty="0">
                <a:latin typeface="Arial"/>
                <a:cs typeface="Arial"/>
              </a:rPr>
              <a:t>j</a:t>
            </a:r>
            <a:r>
              <a:rPr sz="1600" spc="-10" dirty="0">
                <a:latin typeface="Arial"/>
                <a:cs typeface="Arial"/>
              </a:rPr>
              <a:t>e</a:t>
            </a:r>
            <a:r>
              <a:rPr sz="1600" spc="5" dirty="0">
                <a:latin typeface="Arial"/>
                <a:cs typeface="Arial"/>
              </a:rPr>
              <a:t>c</a:t>
            </a:r>
            <a:r>
              <a:rPr sz="1600" spc="-10" dirty="0">
                <a:latin typeface="Arial"/>
                <a:cs typeface="Arial"/>
              </a:rPr>
              <a:t>t</a:t>
            </a:r>
            <a:r>
              <a:rPr sz="1600" dirty="0">
                <a:latin typeface="Arial"/>
                <a:cs typeface="Arial"/>
              </a:rPr>
              <a:t>i</a:t>
            </a:r>
            <a:r>
              <a:rPr sz="1600" spc="5" dirty="0">
                <a:latin typeface="Arial"/>
                <a:cs typeface="Arial"/>
              </a:rPr>
              <a:t>v</a:t>
            </a:r>
            <a:r>
              <a:rPr sz="1600" dirty="0">
                <a:latin typeface="Arial"/>
                <a:cs typeface="Arial"/>
              </a:rPr>
              <a:t>e,</a:t>
            </a:r>
            <a:r>
              <a:rPr sz="1600" spc="-10" dirty="0">
                <a:latin typeface="Arial"/>
                <a:cs typeface="Arial"/>
              </a:rPr>
              <a:t> </a:t>
            </a:r>
            <a:r>
              <a:rPr sz="1600" dirty="0">
                <a:latin typeface="Arial"/>
                <a:cs typeface="Arial"/>
              </a:rPr>
              <a:t>two </a:t>
            </a:r>
            <a:r>
              <a:rPr sz="1600" spc="5" dirty="0">
                <a:latin typeface="Arial"/>
                <a:cs typeface="Arial"/>
              </a:rPr>
              <a:t>M</a:t>
            </a:r>
            <a:r>
              <a:rPr sz="1600" spc="-5" dirty="0">
                <a:latin typeface="Arial"/>
                <a:cs typeface="Arial"/>
              </a:rPr>
              <a:t>O</a:t>
            </a:r>
            <a:r>
              <a:rPr sz="1600" spc="-15" dirty="0">
                <a:latin typeface="Arial"/>
                <a:cs typeface="Arial"/>
              </a:rPr>
              <a:t>V</a:t>
            </a:r>
            <a:r>
              <a:rPr sz="1600" dirty="0">
                <a:latin typeface="Arial"/>
                <a:cs typeface="Arial"/>
              </a:rPr>
              <a:t>s</a:t>
            </a:r>
            <a:r>
              <a:rPr sz="1600" spc="5" dirty="0">
                <a:latin typeface="Arial"/>
                <a:cs typeface="Arial"/>
              </a:rPr>
              <a:t> </a:t>
            </a:r>
            <a:r>
              <a:rPr sz="1600" dirty="0">
                <a:latin typeface="Arial"/>
                <a:cs typeface="Arial"/>
              </a:rPr>
              <a:t>are </a:t>
            </a:r>
            <a:r>
              <a:rPr sz="1600" spc="-10" dirty="0">
                <a:latin typeface="Arial"/>
                <a:cs typeface="Arial"/>
              </a:rPr>
              <a:t>r</a:t>
            </a:r>
            <a:r>
              <a:rPr sz="1600" dirty="0">
                <a:latin typeface="Arial"/>
                <a:cs typeface="Arial"/>
              </a:rPr>
              <a:t>eq</a:t>
            </a:r>
            <a:r>
              <a:rPr sz="1600" spc="-10" dirty="0">
                <a:latin typeface="Arial"/>
                <a:cs typeface="Arial"/>
              </a:rPr>
              <a:t>u</a:t>
            </a:r>
            <a:r>
              <a:rPr sz="1600" dirty="0">
                <a:latin typeface="Arial"/>
                <a:cs typeface="Arial"/>
              </a:rPr>
              <a:t>ired</a:t>
            </a:r>
            <a:r>
              <a:rPr sz="1600" spc="-10" dirty="0">
                <a:latin typeface="Arial"/>
                <a:cs typeface="Arial"/>
              </a:rPr>
              <a:t> </a:t>
            </a:r>
            <a:r>
              <a:rPr sz="1600" dirty="0">
                <a:latin typeface="Arial"/>
                <a:cs typeface="Arial"/>
              </a:rPr>
              <a:t>for</a:t>
            </a:r>
            <a:r>
              <a:rPr sz="1600" spc="-15" dirty="0">
                <a:latin typeface="Arial"/>
                <a:cs typeface="Arial"/>
              </a:rPr>
              <a:t> </a:t>
            </a:r>
            <a:r>
              <a:rPr sz="1600" dirty="0">
                <a:latin typeface="Arial"/>
                <a:cs typeface="Arial"/>
              </a:rPr>
              <a:t>the </a:t>
            </a:r>
            <a:r>
              <a:rPr sz="1600" spc="-10" dirty="0">
                <a:latin typeface="Arial"/>
                <a:cs typeface="Arial"/>
              </a:rPr>
              <a:t>e</a:t>
            </a:r>
            <a:r>
              <a:rPr sz="1600" dirty="0">
                <a:latin typeface="Arial"/>
                <a:cs typeface="Arial"/>
              </a:rPr>
              <a:t>nt</a:t>
            </a:r>
            <a:r>
              <a:rPr sz="1600" spc="5" dirty="0">
                <a:latin typeface="Arial"/>
                <a:cs typeface="Arial"/>
              </a:rPr>
              <a:t>i</a:t>
            </a:r>
            <a:r>
              <a:rPr sz="1600" dirty="0">
                <a:latin typeface="Arial"/>
                <a:cs typeface="Arial"/>
              </a:rPr>
              <a:t>re</a:t>
            </a:r>
            <a:r>
              <a:rPr sz="1600" spc="-10" dirty="0">
                <a:latin typeface="Arial"/>
                <a:cs typeface="Arial"/>
              </a:rPr>
              <a:t> </a:t>
            </a:r>
            <a:r>
              <a:rPr sz="1600" spc="-5" dirty="0">
                <a:latin typeface="Arial"/>
                <a:cs typeface="Arial"/>
              </a:rPr>
              <a:t>s</a:t>
            </a:r>
            <a:r>
              <a:rPr sz="1600" spc="5" dirty="0">
                <a:latin typeface="Arial"/>
                <a:cs typeface="Arial"/>
              </a:rPr>
              <a:t>c</a:t>
            </a:r>
            <a:r>
              <a:rPr sz="1600" dirty="0">
                <a:latin typeface="Arial"/>
                <a:cs typeface="Arial"/>
              </a:rPr>
              <a:t>ho</a:t>
            </a:r>
            <a:r>
              <a:rPr sz="1600" spc="-10" dirty="0">
                <a:latin typeface="Arial"/>
                <a:cs typeface="Arial"/>
              </a:rPr>
              <a:t>o</a:t>
            </a:r>
            <a:r>
              <a:rPr sz="1600" dirty="0">
                <a:latin typeface="Arial"/>
                <a:cs typeface="Arial"/>
              </a:rPr>
              <a:t>l </a:t>
            </a:r>
            <a:r>
              <a:rPr sz="1600" spc="-5" dirty="0">
                <a:latin typeface="Arial"/>
                <a:cs typeface="Arial"/>
              </a:rPr>
              <a:t>y</a:t>
            </a:r>
            <a:r>
              <a:rPr sz="1600" dirty="0">
                <a:latin typeface="Arial"/>
                <a:cs typeface="Arial"/>
              </a:rPr>
              <a:t>ear.</a:t>
            </a:r>
            <a:r>
              <a:rPr sz="1600" spc="-10" dirty="0">
                <a:latin typeface="Arial"/>
                <a:cs typeface="Arial"/>
              </a:rPr>
              <a:t> </a:t>
            </a:r>
            <a:r>
              <a:rPr sz="1600" dirty="0">
                <a:latin typeface="Arial"/>
                <a:cs typeface="Arial"/>
              </a:rPr>
              <a:t>In </a:t>
            </a:r>
            <a:r>
              <a:rPr sz="1600" spc="-5" dirty="0">
                <a:latin typeface="Arial"/>
                <a:cs typeface="Arial"/>
              </a:rPr>
              <a:t>c</a:t>
            </a:r>
            <a:r>
              <a:rPr sz="1600" dirty="0">
                <a:latin typeface="Arial"/>
                <a:cs typeface="Arial"/>
              </a:rPr>
              <a:t>o</a:t>
            </a:r>
            <a:r>
              <a:rPr sz="1600" spc="-10" dirty="0">
                <a:latin typeface="Arial"/>
                <a:cs typeface="Arial"/>
              </a:rPr>
              <a:t>m</a:t>
            </a:r>
            <a:r>
              <a:rPr sz="1600" dirty="0">
                <a:latin typeface="Arial"/>
                <a:cs typeface="Arial"/>
              </a:rPr>
              <a:t>put</a:t>
            </a:r>
            <a:r>
              <a:rPr sz="1600" spc="5" dirty="0">
                <a:latin typeface="Arial"/>
                <a:cs typeface="Arial"/>
              </a:rPr>
              <a:t>i</a:t>
            </a:r>
            <a:r>
              <a:rPr sz="1600" spc="-10" dirty="0">
                <a:latin typeface="Arial"/>
                <a:cs typeface="Arial"/>
              </a:rPr>
              <a:t>n</a:t>
            </a:r>
            <a:r>
              <a:rPr sz="1600" dirty="0">
                <a:latin typeface="Arial"/>
                <a:cs typeface="Arial"/>
              </a:rPr>
              <a:t>g t</a:t>
            </a:r>
            <a:r>
              <a:rPr sz="1600" spc="-10" dirty="0">
                <a:latin typeface="Arial"/>
                <a:cs typeface="Arial"/>
              </a:rPr>
              <a:t>h</a:t>
            </a:r>
            <a:r>
              <a:rPr sz="1600" dirty="0">
                <a:latin typeface="Arial"/>
                <a:cs typeface="Arial"/>
              </a:rPr>
              <a:t>e rat</a:t>
            </a:r>
            <a:r>
              <a:rPr sz="1600" spc="-10" dirty="0">
                <a:latin typeface="Arial"/>
                <a:cs typeface="Arial"/>
              </a:rPr>
              <a:t>i</a:t>
            </a:r>
            <a:r>
              <a:rPr sz="1600" dirty="0">
                <a:latin typeface="Arial"/>
                <a:cs typeface="Arial"/>
              </a:rPr>
              <a:t>ng </a:t>
            </a:r>
            <a:r>
              <a:rPr sz="1600" spc="-10" dirty="0">
                <a:latin typeface="Arial"/>
                <a:cs typeface="Arial"/>
              </a:rPr>
              <a:t>f</a:t>
            </a:r>
            <a:r>
              <a:rPr sz="1600" dirty="0">
                <a:latin typeface="Arial"/>
                <a:cs typeface="Arial"/>
              </a:rPr>
              <a:t>or Qua</a:t>
            </a:r>
            <a:r>
              <a:rPr sz="1600" spc="-10" dirty="0">
                <a:latin typeface="Arial"/>
                <a:cs typeface="Arial"/>
              </a:rPr>
              <a:t>l</a:t>
            </a:r>
            <a:r>
              <a:rPr sz="1600" dirty="0">
                <a:latin typeface="Arial"/>
                <a:cs typeface="Arial"/>
              </a:rPr>
              <a:t>it</a:t>
            </a:r>
            <a:r>
              <a:rPr sz="1600" spc="-5" dirty="0">
                <a:latin typeface="Arial"/>
                <a:cs typeface="Arial"/>
              </a:rPr>
              <a:t>y</a:t>
            </a:r>
            <a:r>
              <a:rPr sz="1600" dirty="0">
                <a:latin typeface="Arial"/>
                <a:cs typeface="Arial"/>
              </a:rPr>
              <a:t>: (i)</a:t>
            </a:r>
            <a:r>
              <a:rPr sz="1600" spc="-15" dirty="0">
                <a:latin typeface="Arial"/>
                <a:cs typeface="Arial"/>
              </a:rPr>
              <a:t> </a:t>
            </a:r>
            <a:r>
              <a:rPr sz="1600" dirty="0">
                <a:latin typeface="Arial"/>
                <a:cs typeface="Arial"/>
              </a:rPr>
              <a:t>get t</a:t>
            </a:r>
            <a:r>
              <a:rPr sz="1600" spc="-10" dirty="0">
                <a:latin typeface="Arial"/>
                <a:cs typeface="Arial"/>
              </a:rPr>
              <a:t>h</a:t>
            </a:r>
            <a:r>
              <a:rPr sz="1600" dirty="0">
                <a:latin typeface="Arial"/>
                <a:cs typeface="Arial"/>
              </a:rPr>
              <a:t>e </a:t>
            </a:r>
            <a:r>
              <a:rPr sz="1600" spc="-5" dirty="0">
                <a:latin typeface="Arial"/>
                <a:cs typeface="Arial"/>
              </a:rPr>
              <a:t>c</a:t>
            </a:r>
            <a:r>
              <a:rPr sz="1600" dirty="0">
                <a:latin typeface="Arial"/>
                <a:cs typeface="Arial"/>
              </a:rPr>
              <a:t>or</a:t>
            </a:r>
            <a:r>
              <a:rPr sz="1600" spc="45" dirty="0">
                <a:latin typeface="Arial"/>
                <a:cs typeface="Arial"/>
              </a:rPr>
              <a:t>r</a:t>
            </a:r>
            <a:r>
              <a:rPr sz="1600" spc="-10" dirty="0">
                <a:latin typeface="Arial"/>
                <a:cs typeface="Arial"/>
              </a:rPr>
              <a:t>e</a:t>
            </a:r>
            <a:r>
              <a:rPr sz="1600" spc="5" dirty="0">
                <a:latin typeface="Arial"/>
                <a:cs typeface="Arial"/>
              </a:rPr>
              <a:t>s</a:t>
            </a:r>
            <a:r>
              <a:rPr sz="1600" dirty="0">
                <a:latin typeface="Arial"/>
                <a:cs typeface="Arial"/>
              </a:rPr>
              <a:t>po</a:t>
            </a:r>
            <a:r>
              <a:rPr sz="1600" spc="-10" dirty="0">
                <a:latin typeface="Arial"/>
                <a:cs typeface="Arial"/>
              </a:rPr>
              <a:t>n</a:t>
            </a:r>
            <a:r>
              <a:rPr sz="1600" dirty="0">
                <a:latin typeface="Arial"/>
                <a:cs typeface="Arial"/>
              </a:rPr>
              <a:t>di</a:t>
            </a:r>
            <a:r>
              <a:rPr sz="1600" spc="-10" dirty="0">
                <a:latin typeface="Arial"/>
                <a:cs typeface="Arial"/>
              </a:rPr>
              <a:t>n</a:t>
            </a:r>
            <a:r>
              <a:rPr sz="1600" dirty="0">
                <a:latin typeface="Arial"/>
                <a:cs typeface="Arial"/>
              </a:rPr>
              <a:t>g RP</a:t>
            </a:r>
            <a:r>
              <a:rPr sz="1600" spc="5" dirty="0">
                <a:latin typeface="Arial"/>
                <a:cs typeface="Arial"/>
              </a:rPr>
              <a:t>M</a:t>
            </a:r>
            <a:r>
              <a:rPr sz="1600" dirty="0">
                <a:latin typeface="Arial"/>
                <a:cs typeface="Arial"/>
              </a:rPr>
              <a:t>S</a:t>
            </a:r>
            <a:r>
              <a:rPr sz="1600" spc="-15" dirty="0">
                <a:latin typeface="Arial"/>
                <a:cs typeface="Arial"/>
              </a:rPr>
              <a:t> </a:t>
            </a:r>
            <a:r>
              <a:rPr sz="1600" spc="10" dirty="0">
                <a:latin typeface="Arial"/>
                <a:cs typeface="Arial"/>
              </a:rPr>
              <a:t>5</a:t>
            </a:r>
            <a:r>
              <a:rPr sz="1600" dirty="0">
                <a:latin typeface="Arial"/>
                <a:cs typeface="Arial"/>
              </a:rPr>
              <a:t>-poi</a:t>
            </a:r>
            <a:r>
              <a:rPr sz="1600" spc="-10" dirty="0">
                <a:latin typeface="Arial"/>
                <a:cs typeface="Arial"/>
              </a:rPr>
              <a:t>n</a:t>
            </a:r>
            <a:r>
              <a:rPr sz="1600" dirty="0">
                <a:latin typeface="Arial"/>
                <a:cs typeface="Arial"/>
              </a:rPr>
              <a:t>t </a:t>
            </a:r>
            <a:r>
              <a:rPr sz="1600" spc="-10" dirty="0">
                <a:latin typeface="Arial"/>
                <a:cs typeface="Arial"/>
              </a:rPr>
              <a:t>s</a:t>
            </a:r>
            <a:r>
              <a:rPr sz="1600" spc="5" dirty="0">
                <a:latin typeface="Arial"/>
                <a:cs typeface="Arial"/>
              </a:rPr>
              <a:t>c</a:t>
            </a:r>
            <a:r>
              <a:rPr sz="1600" dirty="0">
                <a:latin typeface="Arial"/>
                <a:cs typeface="Arial"/>
              </a:rPr>
              <a:t>a</a:t>
            </a:r>
            <a:r>
              <a:rPr sz="1600" spc="-10" dirty="0">
                <a:latin typeface="Arial"/>
                <a:cs typeface="Arial"/>
              </a:rPr>
              <a:t>l</a:t>
            </a:r>
            <a:r>
              <a:rPr sz="1600" dirty="0">
                <a:latin typeface="Arial"/>
                <a:cs typeface="Arial"/>
              </a:rPr>
              <a:t>e ra</a:t>
            </a:r>
            <a:r>
              <a:rPr sz="1600" spc="-10" dirty="0">
                <a:latin typeface="Arial"/>
                <a:cs typeface="Arial"/>
              </a:rPr>
              <a:t>t</a:t>
            </a:r>
            <a:r>
              <a:rPr sz="1600" dirty="0">
                <a:latin typeface="Arial"/>
                <a:cs typeface="Arial"/>
              </a:rPr>
              <a:t>ing</a:t>
            </a:r>
            <a:r>
              <a:rPr sz="1600" spc="-10" dirty="0">
                <a:latin typeface="Arial"/>
                <a:cs typeface="Arial"/>
              </a:rPr>
              <a:t> </a:t>
            </a:r>
            <a:r>
              <a:rPr sz="1600" dirty="0">
                <a:latin typeface="Arial"/>
                <a:cs typeface="Arial"/>
              </a:rPr>
              <a:t>of </a:t>
            </a:r>
            <a:r>
              <a:rPr sz="1600" spc="-10" dirty="0">
                <a:latin typeface="Arial"/>
                <a:cs typeface="Arial"/>
              </a:rPr>
              <a:t>e</a:t>
            </a:r>
            <a:r>
              <a:rPr sz="1600" dirty="0">
                <a:latin typeface="Arial"/>
                <a:cs typeface="Arial"/>
              </a:rPr>
              <a:t>a</a:t>
            </a:r>
            <a:r>
              <a:rPr sz="1600" spc="5" dirty="0">
                <a:latin typeface="Arial"/>
                <a:cs typeface="Arial"/>
              </a:rPr>
              <a:t>c</a:t>
            </a:r>
            <a:r>
              <a:rPr sz="1600" dirty="0">
                <a:latin typeface="Arial"/>
                <a:cs typeface="Arial"/>
              </a:rPr>
              <a:t>h</a:t>
            </a:r>
            <a:r>
              <a:rPr sz="1600" spc="-10" dirty="0">
                <a:latin typeface="Arial"/>
                <a:cs typeface="Arial"/>
              </a:rPr>
              <a:t> </a:t>
            </a:r>
            <a:r>
              <a:rPr sz="1600" dirty="0">
                <a:latin typeface="Arial"/>
                <a:cs typeface="Arial"/>
              </a:rPr>
              <a:t>C</a:t>
            </a:r>
            <a:r>
              <a:rPr sz="1600" spc="-5" dirty="0">
                <a:latin typeface="Arial"/>
                <a:cs typeface="Arial"/>
              </a:rPr>
              <a:t>O</a:t>
            </a:r>
            <a:r>
              <a:rPr sz="1600" dirty="0">
                <a:latin typeface="Arial"/>
                <a:cs typeface="Arial"/>
              </a:rPr>
              <a:t>T rat</a:t>
            </a:r>
            <a:r>
              <a:rPr sz="1600" spc="5" dirty="0">
                <a:latin typeface="Arial"/>
                <a:cs typeface="Arial"/>
              </a:rPr>
              <a:t>i</a:t>
            </a:r>
            <a:r>
              <a:rPr sz="1600" dirty="0">
                <a:latin typeface="Arial"/>
                <a:cs typeface="Arial"/>
              </a:rPr>
              <a:t>n</a:t>
            </a:r>
            <a:r>
              <a:rPr sz="1600" spc="-10" dirty="0">
                <a:latin typeface="Arial"/>
                <a:cs typeface="Arial"/>
              </a:rPr>
              <a:t>g</a:t>
            </a:r>
            <a:r>
              <a:rPr sz="1600" dirty="0">
                <a:latin typeface="Arial"/>
                <a:cs typeface="Arial"/>
              </a:rPr>
              <a:t>;</a:t>
            </a:r>
          </a:p>
          <a:p>
            <a:pPr marL="12700"/>
            <a:r>
              <a:rPr sz="1600" dirty="0">
                <a:latin typeface="Arial"/>
                <a:cs typeface="Arial"/>
              </a:rPr>
              <a:t>(ii) </a:t>
            </a:r>
            <a:r>
              <a:rPr sz="1600" spc="-5" dirty="0">
                <a:latin typeface="Arial"/>
                <a:cs typeface="Arial"/>
              </a:rPr>
              <a:t>c</a:t>
            </a:r>
            <a:r>
              <a:rPr sz="1600" dirty="0">
                <a:latin typeface="Arial"/>
                <a:cs typeface="Arial"/>
              </a:rPr>
              <a:t>al</a:t>
            </a:r>
            <a:r>
              <a:rPr sz="1600" spc="-10" dirty="0">
                <a:latin typeface="Arial"/>
                <a:cs typeface="Arial"/>
              </a:rPr>
              <a:t>c</a:t>
            </a:r>
            <a:r>
              <a:rPr sz="1600" dirty="0">
                <a:latin typeface="Arial"/>
                <a:cs typeface="Arial"/>
              </a:rPr>
              <a:t>ul</a:t>
            </a:r>
            <a:r>
              <a:rPr sz="1600" spc="-10" dirty="0">
                <a:latin typeface="Arial"/>
                <a:cs typeface="Arial"/>
              </a:rPr>
              <a:t>a</a:t>
            </a:r>
            <a:r>
              <a:rPr sz="1600" dirty="0">
                <a:latin typeface="Arial"/>
                <a:cs typeface="Arial"/>
              </a:rPr>
              <a:t>te t</a:t>
            </a:r>
            <a:r>
              <a:rPr sz="1600" spc="-10" dirty="0">
                <a:latin typeface="Arial"/>
                <a:cs typeface="Arial"/>
              </a:rPr>
              <a:t>h</a:t>
            </a:r>
            <a:r>
              <a:rPr sz="1600" dirty="0">
                <a:latin typeface="Arial"/>
                <a:cs typeface="Arial"/>
              </a:rPr>
              <a:t>e </a:t>
            </a:r>
            <a:r>
              <a:rPr sz="1600" spc="-10" dirty="0">
                <a:latin typeface="Arial"/>
                <a:cs typeface="Arial"/>
              </a:rPr>
              <a:t>a</a:t>
            </a:r>
            <a:r>
              <a:rPr sz="1600" spc="5" dirty="0">
                <a:latin typeface="Arial"/>
                <a:cs typeface="Arial"/>
              </a:rPr>
              <a:t>v</a:t>
            </a:r>
            <a:r>
              <a:rPr sz="1600" dirty="0">
                <a:latin typeface="Arial"/>
                <a:cs typeface="Arial"/>
              </a:rPr>
              <a:t>er</a:t>
            </a:r>
            <a:r>
              <a:rPr sz="1600" spc="-10" dirty="0">
                <a:latin typeface="Arial"/>
                <a:cs typeface="Arial"/>
              </a:rPr>
              <a:t>a</a:t>
            </a:r>
            <a:r>
              <a:rPr sz="1600" dirty="0">
                <a:latin typeface="Arial"/>
                <a:cs typeface="Arial"/>
              </a:rPr>
              <a:t>ge of</a:t>
            </a:r>
            <a:r>
              <a:rPr sz="1600" spc="-10" dirty="0">
                <a:latin typeface="Arial"/>
                <a:cs typeface="Arial"/>
              </a:rPr>
              <a:t> </a:t>
            </a:r>
            <a:r>
              <a:rPr sz="1600" dirty="0">
                <a:latin typeface="Arial"/>
                <a:cs typeface="Arial"/>
              </a:rPr>
              <a:t>t</a:t>
            </a:r>
            <a:r>
              <a:rPr sz="1600" spc="-10" dirty="0">
                <a:latin typeface="Arial"/>
                <a:cs typeface="Arial"/>
              </a:rPr>
              <a:t>h</a:t>
            </a:r>
            <a:r>
              <a:rPr sz="1600" dirty="0">
                <a:latin typeface="Arial"/>
                <a:cs typeface="Arial"/>
              </a:rPr>
              <a:t>e RP</a:t>
            </a:r>
            <a:r>
              <a:rPr sz="1600" spc="15" dirty="0">
                <a:latin typeface="Arial"/>
                <a:cs typeface="Arial"/>
              </a:rPr>
              <a:t>M</a:t>
            </a:r>
            <a:r>
              <a:rPr sz="1600" dirty="0">
                <a:latin typeface="Arial"/>
                <a:cs typeface="Arial"/>
              </a:rPr>
              <a:t>S ra</a:t>
            </a:r>
            <a:r>
              <a:rPr sz="1600" spc="-10" dirty="0">
                <a:latin typeface="Arial"/>
                <a:cs typeface="Arial"/>
              </a:rPr>
              <a:t>t</a:t>
            </a:r>
            <a:r>
              <a:rPr sz="1600" dirty="0">
                <a:latin typeface="Arial"/>
                <a:cs typeface="Arial"/>
              </a:rPr>
              <a:t>in</a:t>
            </a:r>
            <a:r>
              <a:rPr sz="1600" spc="-10" dirty="0">
                <a:latin typeface="Arial"/>
                <a:cs typeface="Arial"/>
              </a:rPr>
              <a:t>g</a:t>
            </a:r>
            <a:r>
              <a:rPr sz="1600" spc="5" dirty="0">
                <a:latin typeface="Arial"/>
                <a:cs typeface="Arial"/>
              </a:rPr>
              <a:t>s</a:t>
            </a:r>
            <a:r>
              <a:rPr sz="1600" dirty="0">
                <a:latin typeface="Arial"/>
                <a:cs typeface="Arial"/>
              </a:rPr>
              <a:t>; </a:t>
            </a:r>
            <a:r>
              <a:rPr sz="1600" spc="-10" dirty="0">
                <a:latin typeface="Arial"/>
                <a:cs typeface="Arial"/>
              </a:rPr>
              <a:t>a</a:t>
            </a:r>
            <a:r>
              <a:rPr sz="1600" dirty="0">
                <a:latin typeface="Arial"/>
                <a:cs typeface="Arial"/>
              </a:rPr>
              <a:t>nd (</a:t>
            </a:r>
            <a:r>
              <a:rPr sz="1600" spc="-10" dirty="0">
                <a:latin typeface="Arial"/>
                <a:cs typeface="Arial"/>
              </a:rPr>
              <a:t>i</a:t>
            </a:r>
            <a:r>
              <a:rPr sz="1600" dirty="0">
                <a:latin typeface="Arial"/>
                <a:cs typeface="Arial"/>
              </a:rPr>
              <a:t>ii) </a:t>
            </a:r>
            <a:r>
              <a:rPr sz="1600" spc="-10" dirty="0">
                <a:latin typeface="Arial"/>
                <a:cs typeface="Arial"/>
              </a:rPr>
              <a:t>f</a:t>
            </a:r>
            <a:r>
              <a:rPr sz="1600" dirty="0">
                <a:latin typeface="Arial"/>
                <a:cs typeface="Arial"/>
              </a:rPr>
              <a:t>ind</a:t>
            </a:r>
            <a:r>
              <a:rPr sz="1600" spc="-10" dirty="0">
                <a:latin typeface="Arial"/>
                <a:cs typeface="Arial"/>
              </a:rPr>
              <a:t> t</a:t>
            </a:r>
            <a:r>
              <a:rPr sz="1600" dirty="0">
                <a:latin typeface="Arial"/>
                <a:cs typeface="Arial"/>
              </a:rPr>
              <a:t>he tra</a:t>
            </a:r>
            <a:r>
              <a:rPr sz="1600" spc="-10" dirty="0">
                <a:latin typeface="Arial"/>
                <a:cs typeface="Arial"/>
              </a:rPr>
              <a:t>ns</a:t>
            </a:r>
            <a:r>
              <a:rPr sz="1600" spc="5" dirty="0">
                <a:latin typeface="Arial"/>
                <a:cs typeface="Arial"/>
              </a:rPr>
              <a:t>m</a:t>
            </a:r>
            <a:r>
              <a:rPr sz="1600" dirty="0">
                <a:latin typeface="Arial"/>
                <a:cs typeface="Arial"/>
              </a:rPr>
              <a:t>ut</a:t>
            </a:r>
            <a:r>
              <a:rPr sz="1600" spc="-10" dirty="0">
                <a:latin typeface="Arial"/>
                <a:cs typeface="Arial"/>
              </a:rPr>
              <a:t>e</a:t>
            </a:r>
            <a:r>
              <a:rPr sz="1600" dirty="0">
                <a:latin typeface="Arial"/>
                <a:cs typeface="Arial"/>
              </a:rPr>
              <a:t>d RP</a:t>
            </a:r>
            <a:r>
              <a:rPr sz="1600" spc="5" dirty="0">
                <a:latin typeface="Arial"/>
                <a:cs typeface="Arial"/>
              </a:rPr>
              <a:t>M</a:t>
            </a:r>
            <a:r>
              <a:rPr sz="1600" dirty="0">
                <a:latin typeface="Arial"/>
                <a:cs typeface="Arial"/>
              </a:rPr>
              <a:t>S r</a:t>
            </a:r>
            <a:r>
              <a:rPr sz="1600" spc="-10" dirty="0">
                <a:latin typeface="Arial"/>
                <a:cs typeface="Arial"/>
              </a:rPr>
              <a:t>a</a:t>
            </a:r>
            <a:r>
              <a:rPr sz="1600" dirty="0">
                <a:latin typeface="Arial"/>
                <a:cs typeface="Arial"/>
              </a:rPr>
              <a:t>t</a:t>
            </a:r>
            <a:r>
              <a:rPr sz="1600" spc="5" dirty="0">
                <a:latin typeface="Arial"/>
                <a:cs typeface="Arial"/>
              </a:rPr>
              <a:t>i</a:t>
            </a:r>
            <a:r>
              <a:rPr sz="1600" spc="-10" dirty="0">
                <a:latin typeface="Arial"/>
                <a:cs typeface="Arial"/>
              </a:rPr>
              <a:t>n</a:t>
            </a:r>
            <a:r>
              <a:rPr sz="1600" dirty="0">
                <a:latin typeface="Arial"/>
                <a:cs typeface="Arial"/>
              </a:rPr>
              <a:t>g.</a:t>
            </a:r>
            <a:r>
              <a:rPr sz="1600" spc="20" dirty="0">
                <a:latin typeface="Arial"/>
                <a:cs typeface="Arial"/>
              </a:rPr>
              <a:t> </a:t>
            </a:r>
            <a:r>
              <a:rPr sz="1600" b="1" spc="-15" dirty="0">
                <a:latin typeface="Arial"/>
                <a:cs typeface="Arial"/>
              </a:rPr>
              <a:t>S</a:t>
            </a:r>
            <a:r>
              <a:rPr sz="1600" b="1" dirty="0">
                <a:latin typeface="Arial"/>
                <a:cs typeface="Arial"/>
              </a:rPr>
              <a:t>ee s</a:t>
            </a:r>
            <a:r>
              <a:rPr sz="1600" b="1" spc="-10" dirty="0">
                <a:latin typeface="Arial"/>
                <a:cs typeface="Arial"/>
              </a:rPr>
              <a:t>a</a:t>
            </a:r>
            <a:r>
              <a:rPr sz="1600" b="1" dirty="0">
                <a:latin typeface="Arial"/>
                <a:cs typeface="Arial"/>
              </a:rPr>
              <a:t>mple</a:t>
            </a:r>
            <a:r>
              <a:rPr sz="1600" b="1" spc="-10" dirty="0">
                <a:latin typeface="Arial"/>
                <a:cs typeface="Arial"/>
              </a:rPr>
              <a:t> </a:t>
            </a:r>
            <a:r>
              <a:rPr sz="1600" b="1" dirty="0">
                <a:latin typeface="Arial"/>
                <a:cs typeface="Arial"/>
              </a:rPr>
              <a:t>co</a:t>
            </a:r>
            <a:r>
              <a:rPr sz="1600" b="1" spc="5" dirty="0">
                <a:latin typeface="Arial"/>
                <a:cs typeface="Arial"/>
              </a:rPr>
              <a:t>m</a:t>
            </a:r>
            <a:r>
              <a:rPr sz="1600" b="1" spc="-10" dirty="0">
                <a:latin typeface="Arial"/>
                <a:cs typeface="Arial"/>
              </a:rPr>
              <a:t>p</a:t>
            </a:r>
            <a:r>
              <a:rPr sz="1600" b="1" dirty="0">
                <a:latin typeface="Arial"/>
                <a:cs typeface="Arial"/>
              </a:rPr>
              <a:t>ut</a:t>
            </a:r>
            <a:r>
              <a:rPr sz="1600" b="1" spc="5" dirty="0">
                <a:latin typeface="Arial"/>
                <a:cs typeface="Arial"/>
              </a:rPr>
              <a:t>a</a:t>
            </a:r>
            <a:r>
              <a:rPr sz="1600" b="1" dirty="0">
                <a:latin typeface="Arial"/>
                <a:cs typeface="Arial"/>
              </a:rPr>
              <a:t>tion</a:t>
            </a:r>
            <a:r>
              <a:rPr sz="1600" b="1" spc="-10" dirty="0">
                <a:latin typeface="Arial"/>
                <a:cs typeface="Arial"/>
              </a:rPr>
              <a:t> </a:t>
            </a:r>
            <a:r>
              <a:rPr sz="1600" b="1" dirty="0">
                <a:latin typeface="Arial"/>
                <a:cs typeface="Arial"/>
              </a:rPr>
              <a:t>bel</a:t>
            </a:r>
            <a:r>
              <a:rPr sz="1600" b="1" spc="-10" dirty="0">
                <a:latin typeface="Arial"/>
                <a:cs typeface="Arial"/>
              </a:rPr>
              <a:t>o</a:t>
            </a:r>
            <a:r>
              <a:rPr sz="1600" b="1" spc="5" dirty="0">
                <a:latin typeface="Arial"/>
                <a:cs typeface="Arial"/>
              </a:rPr>
              <a:t>w</a:t>
            </a:r>
            <a:r>
              <a:rPr sz="1600" b="1" dirty="0">
                <a:latin typeface="Arial"/>
                <a:cs typeface="Arial"/>
              </a:rPr>
              <a:t>:</a:t>
            </a:r>
            <a:endParaRPr sz="1600" dirty="0">
              <a:latin typeface="Arial"/>
              <a:cs typeface="Arial"/>
            </a:endParaRPr>
          </a:p>
        </p:txBody>
      </p:sp>
      <p:sp>
        <p:nvSpPr>
          <p:cNvPr id="7" name="object 7"/>
          <p:cNvSpPr txBox="1"/>
          <p:nvPr/>
        </p:nvSpPr>
        <p:spPr>
          <a:xfrm>
            <a:off x="1574800" y="4495227"/>
            <a:ext cx="13792200" cy="578115"/>
          </a:xfrm>
          <a:prstGeom prst="rect">
            <a:avLst/>
          </a:prstGeom>
        </p:spPr>
        <p:txBody>
          <a:bodyPr vert="horz" wrap="square" lIns="0" tIns="0" rIns="0" bIns="0" rtlCol="0">
            <a:noAutofit/>
          </a:bodyPr>
          <a:lstStyle/>
          <a:p>
            <a:pPr marL="12700" marR="12700"/>
            <a:r>
              <a:rPr sz="2000" dirty="0">
                <a:latin typeface="Arial"/>
                <a:cs typeface="Arial"/>
              </a:rPr>
              <a:t>Note for</a:t>
            </a:r>
            <a:r>
              <a:rPr sz="2000" spc="5" dirty="0">
                <a:latin typeface="Arial"/>
                <a:cs typeface="Arial"/>
              </a:rPr>
              <a:t> </a:t>
            </a:r>
            <a:r>
              <a:rPr sz="2000" b="1" dirty="0">
                <a:latin typeface="Arial"/>
                <a:cs typeface="Arial"/>
              </a:rPr>
              <a:t>SET</a:t>
            </a:r>
            <a:r>
              <a:rPr sz="2000" b="1" spc="-15" dirty="0">
                <a:latin typeface="Arial"/>
                <a:cs typeface="Arial"/>
              </a:rPr>
              <a:t> </a:t>
            </a:r>
            <a:r>
              <a:rPr sz="2000" b="1" dirty="0">
                <a:latin typeface="Arial"/>
                <a:cs typeface="Arial"/>
              </a:rPr>
              <a:t>B</a:t>
            </a:r>
            <a:r>
              <a:rPr sz="2000" dirty="0">
                <a:latin typeface="Arial"/>
                <a:cs typeface="Arial"/>
              </a:rPr>
              <a:t>: For</a:t>
            </a:r>
            <a:r>
              <a:rPr sz="2000" spc="-10" dirty="0">
                <a:latin typeface="Arial"/>
                <a:cs typeface="Arial"/>
              </a:rPr>
              <a:t> </a:t>
            </a:r>
            <a:r>
              <a:rPr sz="2000" dirty="0">
                <a:latin typeface="Arial"/>
                <a:cs typeface="Arial"/>
              </a:rPr>
              <a:t>th</a:t>
            </a:r>
            <a:r>
              <a:rPr sz="2000" spc="-10" dirty="0">
                <a:latin typeface="Arial"/>
                <a:cs typeface="Arial"/>
              </a:rPr>
              <a:t>i</a:t>
            </a:r>
            <a:r>
              <a:rPr sz="2000" dirty="0">
                <a:latin typeface="Arial"/>
                <a:cs typeface="Arial"/>
              </a:rPr>
              <a:t>s</a:t>
            </a:r>
            <a:r>
              <a:rPr sz="2000" spc="5" dirty="0">
                <a:latin typeface="Arial"/>
                <a:cs typeface="Arial"/>
              </a:rPr>
              <a:t> </a:t>
            </a:r>
            <a:r>
              <a:rPr sz="2000" dirty="0">
                <a:latin typeface="Arial"/>
                <a:cs typeface="Arial"/>
              </a:rPr>
              <a:t>o</a:t>
            </a:r>
            <a:r>
              <a:rPr sz="2000" spc="-10" dirty="0">
                <a:latin typeface="Arial"/>
                <a:cs typeface="Arial"/>
              </a:rPr>
              <a:t>b</a:t>
            </a:r>
            <a:r>
              <a:rPr sz="2000" dirty="0">
                <a:latin typeface="Arial"/>
                <a:cs typeface="Arial"/>
              </a:rPr>
              <a:t>j</a:t>
            </a:r>
            <a:r>
              <a:rPr sz="2000" spc="-10" dirty="0">
                <a:latin typeface="Arial"/>
                <a:cs typeface="Arial"/>
              </a:rPr>
              <a:t>e</a:t>
            </a:r>
            <a:r>
              <a:rPr sz="2000" spc="5" dirty="0">
                <a:latin typeface="Arial"/>
                <a:cs typeface="Arial"/>
              </a:rPr>
              <a:t>c</a:t>
            </a:r>
            <a:r>
              <a:rPr sz="2000" spc="-10" dirty="0">
                <a:latin typeface="Arial"/>
                <a:cs typeface="Arial"/>
              </a:rPr>
              <a:t>t</a:t>
            </a:r>
            <a:r>
              <a:rPr sz="2000" dirty="0">
                <a:latin typeface="Arial"/>
                <a:cs typeface="Arial"/>
              </a:rPr>
              <a:t>i</a:t>
            </a:r>
            <a:r>
              <a:rPr sz="2000" spc="5" dirty="0">
                <a:latin typeface="Arial"/>
                <a:cs typeface="Arial"/>
              </a:rPr>
              <a:t>v</a:t>
            </a:r>
            <a:r>
              <a:rPr sz="2000" dirty="0">
                <a:latin typeface="Arial"/>
                <a:cs typeface="Arial"/>
              </a:rPr>
              <a:t>e,</a:t>
            </a:r>
            <a:r>
              <a:rPr sz="2000" spc="-10" dirty="0">
                <a:latin typeface="Arial"/>
                <a:cs typeface="Arial"/>
              </a:rPr>
              <a:t> </a:t>
            </a:r>
            <a:r>
              <a:rPr sz="2000" dirty="0">
                <a:latin typeface="Arial"/>
                <a:cs typeface="Arial"/>
              </a:rPr>
              <a:t>two </a:t>
            </a:r>
            <a:r>
              <a:rPr sz="2000" spc="5" dirty="0">
                <a:latin typeface="Arial"/>
                <a:cs typeface="Arial"/>
              </a:rPr>
              <a:t>M</a:t>
            </a:r>
            <a:r>
              <a:rPr sz="2000" spc="-5" dirty="0">
                <a:latin typeface="Arial"/>
                <a:cs typeface="Arial"/>
              </a:rPr>
              <a:t>O</a:t>
            </a:r>
            <a:r>
              <a:rPr sz="2000" spc="-15" dirty="0">
                <a:latin typeface="Arial"/>
                <a:cs typeface="Arial"/>
              </a:rPr>
              <a:t>V</a:t>
            </a:r>
            <a:r>
              <a:rPr sz="2000" dirty="0">
                <a:latin typeface="Arial"/>
                <a:cs typeface="Arial"/>
              </a:rPr>
              <a:t>s</a:t>
            </a:r>
            <a:r>
              <a:rPr sz="2000" spc="15" dirty="0">
                <a:latin typeface="Arial"/>
                <a:cs typeface="Arial"/>
              </a:rPr>
              <a:t> </a:t>
            </a:r>
            <a:r>
              <a:rPr sz="2000" dirty="0">
                <a:latin typeface="Arial"/>
                <a:cs typeface="Arial"/>
              </a:rPr>
              <a:t>are </a:t>
            </a:r>
            <a:r>
              <a:rPr sz="2000" spc="-10" dirty="0">
                <a:latin typeface="Arial"/>
                <a:cs typeface="Arial"/>
              </a:rPr>
              <a:t>r</a:t>
            </a:r>
            <a:r>
              <a:rPr sz="2000" dirty="0">
                <a:latin typeface="Arial"/>
                <a:cs typeface="Arial"/>
              </a:rPr>
              <a:t>eq</a:t>
            </a:r>
            <a:r>
              <a:rPr sz="2000" spc="-10" dirty="0">
                <a:latin typeface="Arial"/>
                <a:cs typeface="Arial"/>
              </a:rPr>
              <a:t>u</a:t>
            </a:r>
            <a:r>
              <a:rPr sz="2000" dirty="0">
                <a:latin typeface="Arial"/>
                <a:cs typeface="Arial"/>
              </a:rPr>
              <a:t>ired</a:t>
            </a:r>
            <a:r>
              <a:rPr sz="2000" spc="-10" dirty="0">
                <a:latin typeface="Arial"/>
                <a:cs typeface="Arial"/>
              </a:rPr>
              <a:t> </a:t>
            </a:r>
            <a:r>
              <a:rPr sz="2000" dirty="0">
                <a:latin typeface="Arial"/>
                <a:cs typeface="Arial"/>
              </a:rPr>
              <a:t>for</a:t>
            </a:r>
            <a:r>
              <a:rPr sz="2000" spc="-15" dirty="0">
                <a:latin typeface="Arial"/>
                <a:cs typeface="Arial"/>
              </a:rPr>
              <a:t> </a:t>
            </a:r>
            <a:r>
              <a:rPr sz="2000" dirty="0">
                <a:latin typeface="Arial"/>
                <a:cs typeface="Arial"/>
              </a:rPr>
              <a:t>the </a:t>
            </a:r>
            <a:r>
              <a:rPr sz="2000" spc="-10" dirty="0">
                <a:latin typeface="Arial"/>
                <a:cs typeface="Arial"/>
              </a:rPr>
              <a:t>e</a:t>
            </a:r>
            <a:r>
              <a:rPr sz="2000" dirty="0">
                <a:latin typeface="Arial"/>
                <a:cs typeface="Arial"/>
              </a:rPr>
              <a:t>nt</a:t>
            </a:r>
            <a:r>
              <a:rPr sz="2000" spc="5" dirty="0">
                <a:latin typeface="Arial"/>
                <a:cs typeface="Arial"/>
              </a:rPr>
              <a:t>i</a:t>
            </a:r>
            <a:r>
              <a:rPr sz="2000" dirty="0">
                <a:latin typeface="Arial"/>
                <a:cs typeface="Arial"/>
              </a:rPr>
              <a:t>re</a:t>
            </a:r>
            <a:r>
              <a:rPr sz="2000" spc="-10" dirty="0">
                <a:latin typeface="Arial"/>
                <a:cs typeface="Arial"/>
              </a:rPr>
              <a:t> </a:t>
            </a:r>
            <a:r>
              <a:rPr sz="2000" spc="-5" dirty="0">
                <a:latin typeface="Arial"/>
                <a:cs typeface="Arial"/>
              </a:rPr>
              <a:t>s</a:t>
            </a:r>
            <a:r>
              <a:rPr sz="2000" spc="5" dirty="0">
                <a:latin typeface="Arial"/>
                <a:cs typeface="Arial"/>
              </a:rPr>
              <a:t>c</a:t>
            </a:r>
            <a:r>
              <a:rPr sz="2000" dirty="0">
                <a:latin typeface="Arial"/>
                <a:cs typeface="Arial"/>
              </a:rPr>
              <a:t>ho</a:t>
            </a:r>
            <a:r>
              <a:rPr sz="2000" spc="-10" dirty="0">
                <a:latin typeface="Arial"/>
                <a:cs typeface="Arial"/>
              </a:rPr>
              <a:t>o</a:t>
            </a:r>
            <a:r>
              <a:rPr sz="2000" dirty="0">
                <a:latin typeface="Arial"/>
                <a:cs typeface="Arial"/>
              </a:rPr>
              <a:t>l </a:t>
            </a:r>
            <a:r>
              <a:rPr sz="2000" spc="-5" dirty="0">
                <a:latin typeface="Arial"/>
                <a:cs typeface="Arial"/>
              </a:rPr>
              <a:t>y</a:t>
            </a:r>
            <a:r>
              <a:rPr sz="2000" dirty="0">
                <a:latin typeface="Arial"/>
                <a:cs typeface="Arial"/>
              </a:rPr>
              <a:t>ear.</a:t>
            </a:r>
            <a:r>
              <a:rPr sz="2000" spc="-10" dirty="0">
                <a:latin typeface="Arial"/>
                <a:cs typeface="Arial"/>
              </a:rPr>
              <a:t> </a:t>
            </a:r>
            <a:r>
              <a:rPr sz="2000" dirty="0">
                <a:latin typeface="Arial"/>
                <a:cs typeface="Arial"/>
              </a:rPr>
              <a:t>In </a:t>
            </a:r>
            <a:r>
              <a:rPr sz="2000" spc="-5" dirty="0">
                <a:latin typeface="Arial"/>
                <a:cs typeface="Arial"/>
              </a:rPr>
              <a:t>c</a:t>
            </a:r>
            <a:r>
              <a:rPr sz="2000" dirty="0">
                <a:latin typeface="Arial"/>
                <a:cs typeface="Arial"/>
              </a:rPr>
              <a:t>o</a:t>
            </a:r>
            <a:r>
              <a:rPr sz="2000" spc="-10" dirty="0">
                <a:latin typeface="Arial"/>
                <a:cs typeface="Arial"/>
              </a:rPr>
              <a:t>m</a:t>
            </a:r>
            <a:r>
              <a:rPr sz="2000" dirty="0">
                <a:latin typeface="Arial"/>
                <a:cs typeface="Arial"/>
              </a:rPr>
              <a:t>put</a:t>
            </a:r>
            <a:r>
              <a:rPr sz="2000" spc="5" dirty="0">
                <a:latin typeface="Arial"/>
                <a:cs typeface="Arial"/>
              </a:rPr>
              <a:t>i</a:t>
            </a:r>
            <a:r>
              <a:rPr sz="2000" spc="-10" dirty="0">
                <a:latin typeface="Arial"/>
                <a:cs typeface="Arial"/>
              </a:rPr>
              <a:t>n</a:t>
            </a:r>
            <a:r>
              <a:rPr sz="2000" dirty="0">
                <a:latin typeface="Arial"/>
                <a:cs typeface="Arial"/>
              </a:rPr>
              <a:t>g t</a:t>
            </a:r>
            <a:r>
              <a:rPr sz="2000" spc="-10" dirty="0">
                <a:latin typeface="Arial"/>
                <a:cs typeface="Arial"/>
              </a:rPr>
              <a:t>h</a:t>
            </a:r>
            <a:r>
              <a:rPr sz="2000" dirty="0">
                <a:latin typeface="Arial"/>
                <a:cs typeface="Arial"/>
              </a:rPr>
              <a:t>e rat</a:t>
            </a:r>
            <a:r>
              <a:rPr sz="2000" spc="-10" dirty="0">
                <a:latin typeface="Arial"/>
                <a:cs typeface="Arial"/>
              </a:rPr>
              <a:t>i</a:t>
            </a:r>
            <a:r>
              <a:rPr sz="2000" dirty="0">
                <a:latin typeface="Arial"/>
                <a:cs typeface="Arial"/>
              </a:rPr>
              <a:t>ng </a:t>
            </a:r>
            <a:r>
              <a:rPr sz="2000" spc="-10" dirty="0">
                <a:latin typeface="Arial"/>
                <a:cs typeface="Arial"/>
              </a:rPr>
              <a:t>f</a:t>
            </a:r>
            <a:r>
              <a:rPr sz="2000" dirty="0">
                <a:latin typeface="Arial"/>
                <a:cs typeface="Arial"/>
              </a:rPr>
              <a:t>or Qua</a:t>
            </a:r>
            <a:r>
              <a:rPr sz="2000" spc="-10" dirty="0">
                <a:latin typeface="Arial"/>
                <a:cs typeface="Arial"/>
              </a:rPr>
              <a:t>l</a:t>
            </a:r>
            <a:r>
              <a:rPr sz="2000" dirty="0">
                <a:latin typeface="Arial"/>
                <a:cs typeface="Arial"/>
              </a:rPr>
              <a:t>it</a:t>
            </a:r>
            <a:r>
              <a:rPr sz="2000" spc="-5" dirty="0">
                <a:latin typeface="Arial"/>
                <a:cs typeface="Arial"/>
              </a:rPr>
              <a:t>y</a:t>
            </a:r>
            <a:r>
              <a:rPr sz="2000" dirty="0">
                <a:latin typeface="Arial"/>
                <a:cs typeface="Arial"/>
              </a:rPr>
              <a:t>, </a:t>
            </a:r>
            <a:r>
              <a:rPr sz="2000" spc="-10" dirty="0">
                <a:latin typeface="Arial"/>
                <a:cs typeface="Arial"/>
              </a:rPr>
              <a:t>ca</a:t>
            </a:r>
            <a:r>
              <a:rPr sz="2000" dirty="0">
                <a:latin typeface="Arial"/>
                <a:cs typeface="Arial"/>
              </a:rPr>
              <a:t>l</a:t>
            </a:r>
            <a:r>
              <a:rPr sz="2000" spc="5" dirty="0">
                <a:latin typeface="Arial"/>
                <a:cs typeface="Arial"/>
              </a:rPr>
              <a:t>c</a:t>
            </a:r>
            <a:r>
              <a:rPr sz="2000" dirty="0">
                <a:latin typeface="Arial"/>
                <a:cs typeface="Arial"/>
              </a:rPr>
              <a:t>u</a:t>
            </a:r>
            <a:r>
              <a:rPr sz="2000" spc="-10" dirty="0">
                <a:latin typeface="Arial"/>
                <a:cs typeface="Arial"/>
              </a:rPr>
              <a:t>l</a:t>
            </a:r>
            <a:r>
              <a:rPr sz="2000" dirty="0">
                <a:latin typeface="Arial"/>
                <a:cs typeface="Arial"/>
              </a:rPr>
              <a:t>ate</a:t>
            </a:r>
            <a:r>
              <a:rPr sz="2000" spc="-10" dirty="0">
                <a:latin typeface="Arial"/>
                <a:cs typeface="Arial"/>
              </a:rPr>
              <a:t> </a:t>
            </a:r>
            <a:r>
              <a:rPr sz="2000" dirty="0">
                <a:latin typeface="Arial"/>
                <a:cs typeface="Arial"/>
              </a:rPr>
              <a:t>the</a:t>
            </a:r>
            <a:r>
              <a:rPr sz="2000" spc="-10" dirty="0">
                <a:latin typeface="Arial"/>
                <a:cs typeface="Arial"/>
              </a:rPr>
              <a:t> </a:t>
            </a:r>
            <a:r>
              <a:rPr sz="2000" dirty="0">
                <a:latin typeface="Arial"/>
                <a:cs typeface="Arial"/>
              </a:rPr>
              <a:t>a</a:t>
            </a:r>
            <a:r>
              <a:rPr sz="2000" spc="5" dirty="0">
                <a:latin typeface="Arial"/>
                <a:cs typeface="Arial"/>
              </a:rPr>
              <a:t>v</a:t>
            </a:r>
            <a:r>
              <a:rPr sz="2000" dirty="0">
                <a:latin typeface="Arial"/>
                <a:cs typeface="Arial"/>
              </a:rPr>
              <a:t>e</a:t>
            </a:r>
            <a:r>
              <a:rPr sz="2000" spc="-15" dirty="0">
                <a:latin typeface="Arial"/>
                <a:cs typeface="Arial"/>
              </a:rPr>
              <a:t>r</a:t>
            </a:r>
            <a:r>
              <a:rPr sz="2000" dirty="0">
                <a:latin typeface="Arial"/>
                <a:cs typeface="Arial"/>
              </a:rPr>
              <a:t>age </a:t>
            </a:r>
            <a:r>
              <a:rPr sz="2000" spc="-10" dirty="0">
                <a:latin typeface="Arial"/>
                <a:cs typeface="Arial"/>
              </a:rPr>
              <a:t>r</a:t>
            </a:r>
            <a:r>
              <a:rPr sz="2000" dirty="0">
                <a:latin typeface="Arial"/>
                <a:cs typeface="Arial"/>
              </a:rPr>
              <a:t>at</a:t>
            </a:r>
            <a:r>
              <a:rPr sz="2000" spc="5" dirty="0">
                <a:latin typeface="Arial"/>
                <a:cs typeface="Arial"/>
              </a:rPr>
              <a:t>i</a:t>
            </a:r>
            <a:r>
              <a:rPr sz="2000" spc="-10" dirty="0">
                <a:latin typeface="Arial"/>
                <a:cs typeface="Arial"/>
              </a:rPr>
              <a:t>n</a:t>
            </a:r>
            <a:r>
              <a:rPr sz="2000" dirty="0">
                <a:latin typeface="Arial"/>
                <a:cs typeface="Arial"/>
              </a:rPr>
              <a:t>g of</a:t>
            </a:r>
            <a:r>
              <a:rPr sz="2000" spc="-10" dirty="0">
                <a:latin typeface="Arial"/>
                <a:cs typeface="Arial"/>
              </a:rPr>
              <a:t> </a:t>
            </a:r>
            <a:r>
              <a:rPr sz="2000" dirty="0">
                <a:latin typeface="Arial"/>
                <a:cs typeface="Arial"/>
              </a:rPr>
              <a:t>t</a:t>
            </a:r>
            <a:r>
              <a:rPr sz="2000" spc="-10" dirty="0">
                <a:latin typeface="Arial"/>
                <a:cs typeface="Arial"/>
              </a:rPr>
              <a:t>h</a:t>
            </a:r>
            <a:r>
              <a:rPr sz="2000" dirty="0">
                <a:latin typeface="Arial"/>
                <a:cs typeface="Arial"/>
              </a:rPr>
              <a:t>e two </a:t>
            </a:r>
            <a:r>
              <a:rPr sz="2000" spc="5" dirty="0">
                <a:latin typeface="Arial"/>
                <a:cs typeface="Arial"/>
              </a:rPr>
              <a:t>M</a:t>
            </a:r>
            <a:r>
              <a:rPr sz="2000" spc="-5" dirty="0">
                <a:latin typeface="Arial"/>
                <a:cs typeface="Arial"/>
              </a:rPr>
              <a:t>O</a:t>
            </a:r>
            <a:r>
              <a:rPr sz="2000" dirty="0">
                <a:latin typeface="Arial"/>
                <a:cs typeface="Arial"/>
              </a:rPr>
              <a:t>V </a:t>
            </a:r>
            <a:r>
              <a:rPr sz="2000" spc="-10" dirty="0">
                <a:latin typeface="Arial"/>
                <a:cs typeface="Arial"/>
              </a:rPr>
              <a:t>a</a:t>
            </a:r>
            <a:r>
              <a:rPr sz="2000" dirty="0">
                <a:latin typeface="Arial"/>
                <a:cs typeface="Arial"/>
              </a:rPr>
              <a:t>nd</a:t>
            </a:r>
            <a:r>
              <a:rPr sz="2000" spc="60" dirty="0">
                <a:latin typeface="Arial"/>
                <a:cs typeface="Arial"/>
              </a:rPr>
              <a:t> </a:t>
            </a:r>
            <a:r>
              <a:rPr sz="2000" spc="-10" dirty="0">
                <a:latin typeface="Arial"/>
                <a:cs typeface="Arial"/>
              </a:rPr>
              <a:t>f</a:t>
            </a:r>
            <a:r>
              <a:rPr sz="2000" dirty="0">
                <a:latin typeface="Arial"/>
                <a:cs typeface="Arial"/>
              </a:rPr>
              <a:t>ind</a:t>
            </a:r>
            <a:r>
              <a:rPr sz="2000" spc="-10" dirty="0">
                <a:latin typeface="Arial"/>
                <a:cs typeface="Arial"/>
              </a:rPr>
              <a:t> </a:t>
            </a:r>
            <a:r>
              <a:rPr sz="2000" dirty="0">
                <a:latin typeface="Arial"/>
                <a:cs typeface="Arial"/>
              </a:rPr>
              <a:t>the </a:t>
            </a:r>
            <a:r>
              <a:rPr sz="2000" spc="-10" dirty="0">
                <a:latin typeface="Arial"/>
                <a:cs typeface="Arial"/>
              </a:rPr>
              <a:t>t</a:t>
            </a:r>
            <a:r>
              <a:rPr sz="2000" dirty="0">
                <a:latin typeface="Arial"/>
                <a:cs typeface="Arial"/>
              </a:rPr>
              <a:t>ra</a:t>
            </a:r>
            <a:r>
              <a:rPr sz="2000" spc="-10" dirty="0">
                <a:latin typeface="Arial"/>
                <a:cs typeface="Arial"/>
              </a:rPr>
              <a:t>ns</a:t>
            </a:r>
            <a:r>
              <a:rPr sz="2000" spc="5" dirty="0">
                <a:latin typeface="Arial"/>
                <a:cs typeface="Arial"/>
              </a:rPr>
              <a:t>m</a:t>
            </a:r>
            <a:r>
              <a:rPr sz="2000" dirty="0">
                <a:latin typeface="Arial"/>
                <a:cs typeface="Arial"/>
              </a:rPr>
              <a:t>ut</a:t>
            </a:r>
            <a:r>
              <a:rPr sz="2000" spc="-10" dirty="0">
                <a:latin typeface="Arial"/>
                <a:cs typeface="Arial"/>
              </a:rPr>
              <a:t>e</a:t>
            </a:r>
            <a:r>
              <a:rPr sz="2000" dirty="0">
                <a:latin typeface="Arial"/>
                <a:cs typeface="Arial"/>
              </a:rPr>
              <a:t>d RPMS rat</a:t>
            </a:r>
            <a:r>
              <a:rPr sz="2000" spc="-10" dirty="0">
                <a:latin typeface="Arial"/>
                <a:cs typeface="Arial"/>
              </a:rPr>
              <a:t>i</a:t>
            </a:r>
            <a:r>
              <a:rPr sz="2000" dirty="0">
                <a:latin typeface="Arial"/>
                <a:cs typeface="Arial"/>
              </a:rPr>
              <a:t>ng.</a:t>
            </a:r>
            <a:r>
              <a:rPr sz="2000" spc="5" dirty="0">
                <a:latin typeface="Arial"/>
                <a:cs typeface="Arial"/>
              </a:rPr>
              <a:t> </a:t>
            </a:r>
            <a:r>
              <a:rPr sz="2000" b="1" dirty="0">
                <a:latin typeface="Arial"/>
                <a:cs typeface="Arial"/>
              </a:rPr>
              <a:t>S</a:t>
            </a:r>
            <a:r>
              <a:rPr sz="2000" b="1" spc="-10" dirty="0">
                <a:latin typeface="Arial"/>
                <a:cs typeface="Arial"/>
              </a:rPr>
              <a:t>e</a:t>
            </a:r>
            <a:r>
              <a:rPr sz="2000" b="1" dirty="0">
                <a:latin typeface="Arial"/>
                <a:cs typeface="Arial"/>
              </a:rPr>
              <a:t>e s</a:t>
            </a:r>
            <a:r>
              <a:rPr sz="2000" b="1" spc="-10" dirty="0">
                <a:latin typeface="Arial"/>
                <a:cs typeface="Arial"/>
              </a:rPr>
              <a:t>a</a:t>
            </a:r>
            <a:r>
              <a:rPr sz="2000" b="1" dirty="0">
                <a:latin typeface="Arial"/>
                <a:cs typeface="Arial"/>
              </a:rPr>
              <a:t>mple</a:t>
            </a:r>
            <a:r>
              <a:rPr sz="2000" b="1" spc="-10" dirty="0">
                <a:latin typeface="Arial"/>
                <a:cs typeface="Arial"/>
              </a:rPr>
              <a:t> </a:t>
            </a:r>
            <a:r>
              <a:rPr sz="2000" b="1" dirty="0">
                <a:latin typeface="Arial"/>
                <a:cs typeface="Arial"/>
              </a:rPr>
              <a:t>c</a:t>
            </a:r>
            <a:r>
              <a:rPr sz="2000" b="1" spc="-10" dirty="0">
                <a:latin typeface="Arial"/>
                <a:cs typeface="Arial"/>
              </a:rPr>
              <a:t>o</a:t>
            </a:r>
            <a:r>
              <a:rPr sz="2000" b="1" dirty="0">
                <a:latin typeface="Arial"/>
                <a:cs typeface="Arial"/>
              </a:rPr>
              <a:t>mputati</a:t>
            </a:r>
            <a:r>
              <a:rPr sz="2000" b="1" spc="-10" dirty="0">
                <a:latin typeface="Arial"/>
                <a:cs typeface="Arial"/>
              </a:rPr>
              <a:t>o</a:t>
            </a:r>
            <a:r>
              <a:rPr sz="2000" b="1" dirty="0">
                <a:latin typeface="Arial"/>
                <a:cs typeface="Arial"/>
              </a:rPr>
              <a:t>n be</a:t>
            </a:r>
            <a:r>
              <a:rPr sz="2000" b="1" spc="-10" dirty="0">
                <a:latin typeface="Arial"/>
                <a:cs typeface="Arial"/>
              </a:rPr>
              <a:t>l</a:t>
            </a:r>
            <a:r>
              <a:rPr sz="2000" b="1" dirty="0">
                <a:latin typeface="Arial"/>
                <a:cs typeface="Arial"/>
              </a:rPr>
              <a:t>o</a:t>
            </a:r>
            <a:r>
              <a:rPr sz="2000" b="1" spc="5" dirty="0">
                <a:latin typeface="Arial"/>
                <a:cs typeface="Arial"/>
              </a:rPr>
              <a:t>w</a:t>
            </a:r>
            <a:r>
              <a:rPr sz="2000" b="1" dirty="0">
                <a:latin typeface="Arial"/>
                <a:cs typeface="Arial"/>
              </a:rPr>
              <a:t>:</a:t>
            </a:r>
            <a:endParaRPr sz="2000" dirty="0">
              <a:latin typeface="Arial"/>
              <a:cs typeface="Arial"/>
            </a:endParaRPr>
          </a:p>
        </p:txBody>
      </p:sp>
      <p:graphicFrame>
        <p:nvGraphicFramePr>
          <p:cNvPr id="5" name="object 5"/>
          <p:cNvGraphicFramePr>
            <a:graphicFrameLocks noGrp="1"/>
          </p:cNvGraphicFramePr>
          <p:nvPr>
            <p:extLst>
              <p:ext uri="{D42A27DB-BD31-4B8C-83A1-F6EECF244321}">
                <p14:modId xmlns:p14="http://schemas.microsoft.com/office/powerpoint/2010/main" val="3211975232"/>
              </p:ext>
            </p:extLst>
          </p:nvPr>
        </p:nvGraphicFramePr>
        <p:xfrm>
          <a:off x="2981261" y="2802962"/>
          <a:ext cx="4627498" cy="1463040"/>
        </p:xfrm>
        <a:graphic>
          <a:graphicData uri="http://schemas.openxmlformats.org/drawingml/2006/table">
            <a:tbl>
              <a:tblPr firstRow="1" bandRow="1">
                <a:tableStyleId>{2D5ABB26-0587-4C30-8999-92F81FD0307C}</a:tableStyleId>
              </a:tblPr>
              <a:tblGrid>
                <a:gridCol w="1288034">
                  <a:extLst>
                    <a:ext uri="{9D8B030D-6E8A-4147-A177-3AD203B41FA5}">
                      <a16:colId xmlns:a16="http://schemas.microsoft.com/office/drawing/2014/main" val="20000"/>
                    </a:ext>
                  </a:extLst>
                </a:gridCol>
                <a:gridCol w="595884">
                  <a:extLst>
                    <a:ext uri="{9D8B030D-6E8A-4147-A177-3AD203B41FA5}">
                      <a16:colId xmlns:a16="http://schemas.microsoft.com/office/drawing/2014/main" val="20001"/>
                    </a:ext>
                  </a:extLst>
                </a:gridCol>
                <a:gridCol w="971168">
                  <a:extLst>
                    <a:ext uri="{9D8B030D-6E8A-4147-A177-3AD203B41FA5}">
                      <a16:colId xmlns:a16="http://schemas.microsoft.com/office/drawing/2014/main" val="20002"/>
                    </a:ext>
                  </a:extLst>
                </a:gridCol>
                <a:gridCol w="685800">
                  <a:extLst>
                    <a:ext uri="{9D8B030D-6E8A-4147-A177-3AD203B41FA5}">
                      <a16:colId xmlns:a16="http://schemas.microsoft.com/office/drawing/2014/main" val="20003"/>
                    </a:ext>
                  </a:extLst>
                </a:gridCol>
                <a:gridCol w="1086612">
                  <a:extLst>
                    <a:ext uri="{9D8B030D-6E8A-4147-A177-3AD203B41FA5}">
                      <a16:colId xmlns:a16="http://schemas.microsoft.com/office/drawing/2014/main" val="20004"/>
                    </a:ext>
                  </a:extLst>
                </a:gridCol>
              </a:tblGrid>
              <a:tr h="268224">
                <a:tc>
                  <a:txBody>
                    <a:bodyPr/>
                    <a:lstStyle/>
                    <a:p>
                      <a:pPr marL="64769">
                        <a:lnSpc>
                          <a:spcPct val="100000"/>
                        </a:lnSpc>
                      </a:pPr>
                      <a:r>
                        <a:rPr sz="1200" b="1" spc="5" dirty="0">
                          <a:latin typeface="Arial"/>
                          <a:cs typeface="Arial"/>
                        </a:rPr>
                        <a:t>M</a:t>
                      </a:r>
                      <a:r>
                        <a:rPr sz="1200" b="1" spc="0" dirty="0">
                          <a:latin typeface="Arial"/>
                          <a:cs typeface="Arial"/>
                        </a:rPr>
                        <a:t>ea</a:t>
                      </a:r>
                      <a:r>
                        <a:rPr sz="1200" b="1" spc="-10" dirty="0">
                          <a:latin typeface="Arial"/>
                          <a:cs typeface="Arial"/>
                        </a:rPr>
                        <a:t>n</a:t>
                      </a:r>
                      <a:r>
                        <a:rPr sz="1200" b="1" spc="0" dirty="0">
                          <a:latin typeface="Arial"/>
                          <a:cs typeface="Arial"/>
                        </a:rPr>
                        <a:t>s of Verif</a:t>
                      </a:r>
                      <a:r>
                        <a:rPr sz="1200" b="1" spc="-10" dirty="0">
                          <a:latin typeface="Arial"/>
                          <a:cs typeface="Arial"/>
                        </a:rPr>
                        <a:t>i</a:t>
                      </a:r>
                      <a:r>
                        <a:rPr sz="1200" b="1" spc="0" dirty="0">
                          <a:latin typeface="Arial"/>
                          <a:cs typeface="Arial"/>
                        </a:rPr>
                        <a:t>cati</a:t>
                      </a:r>
                      <a:r>
                        <a:rPr sz="1200" b="1" spc="-10" dirty="0">
                          <a:latin typeface="Arial"/>
                          <a:cs typeface="Arial"/>
                        </a:rPr>
                        <a:t>o</a:t>
                      </a:r>
                      <a:r>
                        <a:rPr sz="1200" b="1" spc="0" dirty="0">
                          <a:latin typeface="Arial"/>
                          <a:cs typeface="Arial"/>
                        </a:rPr>
                        <a:t>n</a:t>
                      </a:r>
                      <a:endParaRPr sz="12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172720">
                        <a:lnSpc>
                          <a:spcPct val="100000"/>
                        </a:lnSpc>
                      </a:pPr>
                      <a:r>
                        <a:rPr sz="1200" b="1" dirty="0">
                          <a:latin typeface="Arial"/>
                          <a:cs typeface="Arial"/>
                        </a:rPr>
                        <a:t>C</a:t>
                      </a:r>
                      <a:r>
                        <a:rPr sz="1200" b="1" spc="-10" dirty="0">
                          <a:latin typeface="Arial"/>
                          <a:cs typeface="Arial"/>
                        </a:rPr>
                        <a:t>O</a:t>
                      </a:r>
                      <a:r>
                        <a:rPr sz="1200" b="1" spc="0" dirty="0">
                          <a:latin typeface="Arial"/>
                          <a:cs typeface="Arial"/>
                        </a:rPr>
                        <a:t>T</a:t>
                      </a:r>
                      <a:endParaRPr sz="1200">
                        <a:latin typeface="Arial"/>
                        <a:cs typeface="Arial"/>
                      </a:endParaRPr>
                    </a:p>
                    <a:p>
                      <a:pPr marL="116205">
                        <a:lnSpc>
                          <a:spcPct val="100000"/>
                        </a:lnSpc>
                      </a:pPr>
                      <a:r>
                        <a:rPr sz="1200" b="1" dirty="0">
                          <a:latin typeface="Arial"/>
                          <a:cs typeface="Arial"/>
                        </a:rPr>
                        <a:t>Rating</a:t>
                      </a:r>
                      <a:endParaRPr sz="12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136525" marR="111125" indent="-29209">
                        <a:lnSpc>
                          <a:spcPct val="100000"/>
                        </a:lnSpc>
                      </a:pPr>
                      <a:r>
                        <a:rPr sz="1200" b="1" dirty="0">
                          <a:latin typeface="Arial"/>
                          <a:cs typeface="Arial"/>
                        </a:rPr>
                        <a:t>RPMS </a:t>
                      </a:r>
                      <a:r>
                        <a:rPr sz="1200" b="1" spc="5" dirty="0">
                          <a:latin typeface="Arial"/>
                          <a:cs typeface="Arial"/>
                        </a:rPr>
                        <a:t>5</a:t>
                      </a:r>
                      <a:r>
                        <a:rPr sz="1200" b="1" spc="0" dirty="0">
                          <a:latin typeface="Arial"/>
                          <a:cs typeface="Arial"/>
                        </a:rPr>
                        <a:t>-point Scale Rat</a:t>
                      </a:r>
                      <a:r>
                        <a:rPr sz="1200" b="1" spc="-10" dirty="0">
                          <a:latin typeface="Arial"/>
                          <a:cs typeface="Arial"/>
                        </a:rPr>
                        <a:t>i</a:t>
                      </a:r>
                      <a:r>
                        <a:rPr sz="1200" b="1" spc="0" dirty="0">
                          <a:latin typeface="Arial"/>
                          <a:cs typeface="Arial"/>
                        </a:rPr>
                        <a:t>ng</a:t>
                      </a:r>
                      <a:endParaRPr sz="12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113664">
                        <a:lnSpc>
                          <a:spcPct val="100000"/>
                        </a:lnSpc>
                      </a:pPr>
                      <a:r>
                        <a:rPr sz="1200" b="1" dirty="0">
                          <a:latin typeface="Arial"/>
                          <a:cs typeface="Arial"/>
                        </a:rPr>
                        <a:t>Average</a:t>
                      </a:r>
                      <a:endParaRPr sz="12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344805" marR="89535" indent="-259079">
                        <a:lnSpc>
                          <a:spcPct val="100000"/>
                        </a:lnSpc>
                      </a:pPr>
                      <a:r>
                        <a:rPr sz="1200" b="1" dirty="0">
                          <a:latin typeface="Arial"/>
                          <a:cs typeface="Arial"/>
                        </a:rPr>
                        <a:t>RPMS Rating for </a:t>
                      </a:r>
                      <a:r>
                        <a:rPr sz="1200" b="1" spc="-5" dirty="0">
                          <a:latin typeface="Arial"/>
                          <a:cs typeface="Arial"/>
                        </a:rPr>
                        <a:t>Q</a:t>
                      </a:r>
                      <a:r>
                        <a:rPr sz="1200" b="1" spc="0" dirty="0">
                          <a:latin typeface="Arial"/>
                          <a:cs typeface="Arial"/>
                        </a:rPr>
                        <a:t>uality</a:t>
                      </a:r>
                      <a:endParaRPr sz="12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0"/>
                  </a:ext>
                </a:extLst>
              </a:tr>
              <a:tr h="193547">
                <a:tc>
                  <a:txBody>
                    <a:bodyPr/>
                    <a:lstStyle/>
                    <a:p>
                      <a:pPr marL="64769">
                        <a:lnSpc>
                          <a:spcPct val="100000"/>
                        </a:lnSpc>
                      </a:pPr>
                      <a:r>
                        <a:rPr sz="1200" dirty="0">
                          <a:latin typeface="Arial"/>
                          <a:cs typeface="Arial"/>
                        </a:rPr>
                        <a:t>C</a:t>
                      </a:r>
                      <a:r>
                        <a:rPr sz="1200" spc="-10" dirty="0">
                          <a:latin typeface="Arial"/>
                          <a:cs typeface="Arial"/>
                        </a:rPr>
                        <a:t>O</a:t>
                      </a:r>
                      <a:r>
                        <a:rPr sz="1200" spc="0" dirty="0">
                          <a:latin typeface="Arial"/>
                          <a:cs typeface="Arial"/>
                        </a:rPr>
                        <a:t>T Rating S</a:t>
                      </a:r>
                      <a:r>
                        <a:rPr sz="1200" spc="-10" dirty="0">
                          <a:latin typeface="Arial"/>
                          <a:cs typeface="Arial"/>
                        </a:rPr>
                        <a:t>h</a:t>
                      </a:r>
                      <a:r>
                        <a:rPr sz="1200" spc="0" dirty="0">
                          <a:latin typeface="Arial"/>
                          <a:cs typeface="Arial"/>
                        </a:rPr>
                        <a:t>eet</a:t>
                      </a:r>
                      <a:r>
                        <a:rPr sz="1200" spc="-10" dirty="0">
                          <a:latin typeface="Arial"/>
                          <a:cs typeface="Arial"/>
                        </a:rPr>
                        <a:t> </a:t>
                      </a:r>
                      <a:r>
                        <a:rPr sz="1200" spc="0" dirty="0">
                          <a:latin typeface="Arial"/>
                          <a:cs typeface="Arial"/>
                        </a:rPr>
                        <a:t>1</a:t>
                      </a:r>
                      <a:endParaRPr sz="12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0" algn="ctr">
                        <a:lnSpc>
                          <a:spcPct val="100000"/>
                        </a:lnSpc>
                      </a:pPr>
                      <a:r>
                        <a:rPr sz="2000" dirty="0">
                          <a:latin typeface="Calibri"/>
                          <a:cs typeface="Calibri"/>
                        </a:rPr>
                        <a:t>7</a:t>
                      </a:r>
                      <a:endParaRPr sz="2000">
                        <a:latin typeface="Calibri"/>
                        <a:cs typeface="Calibri"/>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5080" algn="ctr">
                        <a:lnSpc>
                          <a:spcPct val="100000"/>
                        </a:lnSpc>
                      </a:pPr>
                      <a:r>
                        <a:rPr sz="1200" dirty="0">
                          <a:latin typeface="Arial"/>
                          <a:cs typeface="Arial"/>
                        </a:rPr>
                        <a:t>4</a:t>
                      </a:r>
                      <a:endParaRPr sz="12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rowSpan="2">
                  <a:txBody>
                    <a:bodyPr/>
                    <a:lstStyle/>
                    <a:p>
                      <a:pPr marL="179070">
                        <a:lnSpc>
                          <a:spcPct val="100000"/>
                        </a:lnSpc>
                      </a:pPr>
                      <a:r>
                        <a:rPr sz="1200" dirty="0">
                          <a:latin typeface="Arial"/>
                          <a:cs typeface="Arial"/>
                        </a:rPr>
                        <a:t>3.500</a:t>
                      </a:r>
                      <a:endParaRPr sz="12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rowSpan="2">
                  <a:txBody>
                    <a:bodyPr/>
                    <a:lstStyle/>
                    <a:p>
                      <a:pPr marR="1905" algn="ctr">
                        <a:lnSpc>
                          <a:spcPct val="100000"/>
                        </a:lnSpc>
                      </a:pPr>
                      <a:r>
                        <a:rPr sz="1200" dirty="0">
                          <a:latin typeface="Arial"/>
                          <a:cs typeface="Arial"/>
                        </a:rPr>
                        <a:t>4</a:t>
                      </a:r>
                    </a:p>
                    <a:p>
                      <a:pPr marR="1905" algn="ctr">
                        <a:lnSpc>
                          <a:spcPct val="100000"/>
                        </a:lnSpc>
                      </a:pPr>
                      <a:r>
                        <a:rPr sz="1200" dirty="0">
                          <a:latin typeface="Arial"/>
                          <a:cs typeface="Arial"/>
                        </a:rPr>
                        <a:t>(Very</a:t>
                      </a:r>
                      <a:r>
                        <a:rPr sz="1200" spc="5" dirty="0">
                          <a:latin typeface="Arial"/>
                          <a:cs typeface="Arial"/>
                        </a:rPr>
                        <a:t> </a:t>
                      </a:r>
                      <a:r>
                        <a:rPr sz="1200" spc="0" dirty="0">
                          <a:latin typeface="Arial"/>
                          <a:cs typeface="Arial"/>
                        </a:rPr>
                        <a:t>Sa</a:t>
                      </a:r>
                      <a:r>
                        <a:rPr sz="1200" spc="-10" dirty="0">
                          <a:latin typeface="Arial"/>
                          <a:cs typeface="Arial"/>
                        </a:rPr>
                        <a:t>t</a:t>
                      </a:r>
                      <a:r>
                        <a:rPr sz="1200" spc="0" dirty="0">
                          <a:latin typeface="Arial"/>
                          <a:cs typeface="Arial"/>
                        </a:rPr>
                        <a:t>i</a:t>
                      </a:r>
                      <a:r>
                        <a:rPr sz="1200" spc="5" dirty="0">
                          <a:latin typeface="Arial"/>
                          <a:cs typeface="Arial"/>
                        </a:rPr>
                        <a:t>s</a:t>
                      </a:r>
                      <a:r>
                        <a:rPr sz="1200" spc="-10" dirty="0">
                          <a:latin typeface="Arial"/>
                          <a:cs typeface="Arial"/>
                        </a:rPr>
                        <a:t>f</a:t>
                      </a:r>
                      <a:r>
                        <a:rPr sz="1200" spc="0" dirty="0">
                          <a:latin typeface="Arial"/>
                          <a:cs typeface="Arial"/>
                        </a:rPr>
                        <a:t>a</a:t>
                      </a:r>
                      <a:r>
                        <a:rPr sz="1200" spc="5" dirty="0">
                          <a:latin typeface="Arial"/>
                          <a:cs typeface="Arial"/>
                        </a:rPr>
                        <a:t>c</a:t>
                      </a:r>
                      <a:r>
                        <a:rPr sz="1200" spc="-10" dirty="0">
                          <a:latin typeface="Arial"/>
                          <a:cs typeface="Arial"/>
                        </a:rPr>
                        <a:t>t</a:t>
                      </a:r>
                      <a:r>
                        <a:rPr sz="1200" spc="0" dirty="0">
                          <a:latin typeface="Arial"/>
                          <a:cs typeface="Arial"/>
                        </a:rPr>
                        <a:t>or</a:t>
                      </a:r>
                      <a:r>
                        <a:rPr sz="1200" spc="5" dirty="0">
                          <a:latin typeface="Arial"/>
                          <a:cs typeface="Arial"/>
                        </a:rPr>
                        <a:t>y</a:t>
                      </a:r>
                      <a:r>
                        <a:rPr sz="1200" spc="0" dirty="0">
                          <a:latin typeface="Arial"/>
                          <a:cs typeface="Arial"/>
                        </a:rPr>
                        <a:t>)</a:t>
                      </a:r>
                      <a:endParaRPr sz="12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192024">
                <a:tc>
                  <a:txBody>
                    <a:bodyPr/>
                    <a:lstStyle/>
                    <a:p>
                      <a:pPr marL="64769">
                        <a:lnSpc>
                          <a:spcPct val="100000"/>
                        </a:lnSpc>
                      </a:pPr>
                      <a:r>
                        <a:rPr sz="1200" dirty="0">
                          <a:latin typeface="Arial"/>
                          <a:cs typeface="Arial"/>
                        </a:rPr>
                        <a:t>C</a:t>
                      </a:r>
                      <a:r>
                        <a:rPr sz="1200" spc="-10" dirty="0">
                          <a:latin typeface="Arial"/>
                          <a:cs typeface="Arial"/>
                        </a:rPr>
                        <a:t>O</a:t>
                      </a:r>
                      <a:r>
                        <a:rPr sz="1200" spc="0" dirty="0">
                          <a:latin typeface="Arial"/>
                          <a:cs typeface="Arial"/>
                        </a:rPr>
                        <a:t>T Rating S</a:t>
                      </a:r>
                      <a:r>
                        <a:rPr sz="1200" spc="-10" dirty="0">
                          <a:latin typeface="Arial"/>
                          <a:cs typeface="Arial"/>
                        </a:rPr>
                        <a:t>h</a:t>
                      </a:r>
                      <a:r>
                        <a:rPr sz="1200" spc="0" dirty="0">
                          <a:latin typeface="Arial"/>
                          <a:cs typeface="Arial"/>
                        </a:rPr>
                        <a:t>eet</a:t>
                      </a:r>
                      <a:r>
                        <a:rPr sz="1200" spc="-10" dirty="0">
                          <a:latin typeface="Arial"/>
                          <a:cs typeface="Arial"/>
                        </a:rPr>
                        <a:t> </a:t>
                      </a:r>
                      <a:r>
                        <a:rPr sz="1200" spc="0" dirty="0">
                          <a:latin typeface="Arial"/>
                          <a:cs typeface="Arial"/>
                        </a:rPr>
                        <a:t>2</a:t>
                      </a:r>
                      <a:endParaRPr sz="12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0" algn="ctr">
                        <a:lnSpc>
                          <a:spcPct val="100000"/>
                        </a:lnSpc>
                      </a:pPr>
                      <a:r>
                        <a:rPr sz="2000" dirty="0">
                          <a:latin typeface="Calibri"/>
                          <a:cs typeface="Calibri"/>
                        </a:rPr>
                        <a:t>6</a:t>
                      </a:r>
                      <a:endParaRPr sz="2000">
                        <a:latin typeface="Calibri"/>
                        <a:cs typeface="Calibri"/>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5080" algn="ctr">
                        <a:lnSpc>
                          <a:spcPct val="100000"/>
                        </a:lnSpc>
                      </a:pPr>
                      <a:r>
                        <a:rPr sz="1200" dirty="0">
                          <a:latin typeface="Arial"/>
                          <a:cs typeface="Arial"/>
                        </a:rPr>
                        <a:t>3</a:t>
                      </a: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vMerge="1">
                  <a:txBody>
                    <a:bodyPr/>
                    <a:lstStyle/>
                    <a:p>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vMerge="1">
                  <a:txBody>
                    <a:bodyPr/>
                    <a:lstStyle/>
                    <a:p>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bl>
          </a:graphicData>
        </a:graphic>
      </p:graphicFrame>
      <p:graphicFrame>
        <p:nvGraphicFramePr>
          <p:cNvPr id="6" name="object 6"/>
          <p:cNvGraphicFramePr>
            <a:graphicFrameLocks noGrp="1"/>
          </p:cNvGraphicFramePr>
          <p:nvPr>
            <p:extLst>
              <p:ext uri="{D42A27DB-BD31-4B8C-83A1-F6EECF244321}">
                <p14:modId xmlns:p14="http://schemas.microsoft.com/office/powerpoint/2010/main" val="399832498"/>
              </p:ext>
            </p:extLst>
          </p:nvPr>
        </p:nvGraphicFramePr>
        <p:xfrm>
          <a:off x="8585200" y="2908893"/>
          <a:ext cx="3283078" cy="1329308"/>
        </p:xfrm>
        <a:graphic>
          <a:graphicData uri="http://schemas.openxmlformats.org/drawingml/2006/table">
            <a:tbl>
              <a:tblPr firstRow="1" bandRow="1">
                <a:tableStyleId>{2D5ABB26-0587-4C30-8999-92F81FD0307C}</a:tableStyleId>
              </a:tblPr>
              <a:tblGrid>
                <a:gridCol w="2040017">
                  <a:extLst>
                    <a:ext uri="{9D8B030D-6E8A-4147-A177-3AD203B41FA5}">
                      <a16:colId xmlns:a16="http://schemas.microsoft.com/office/drawing/2014/main" val="20000"/>
                    </a:ext>
                  </a:extLst>
                </a:gridCol>
                <a:gridCol w="1243061">
                  <a:extLst>
                    <a:ext uri="{9D8B030D-6E8A-4147-A177-3AD203B41FA5}">
                      <a16:colId xmlns:a16="http://schemas.microsoft.com/office/drawing/2014/main" val="20001"/>
                    </a:ext>
                  </a:extLst>
                </a:gridCol>
              </a:tblGrid>
              <a:tr h="268224">
                <a:tc gridSpan="2">
                  <a:txBody>
                    <a:bodyPr/>
                    <a:lstStyle/>
                    <a:p>
                      <a:pPr marL="488315" marR="493395" indent="203835">
                        <a:lnSpc>
                          <a:spcPct val="100000"/>
                        </a:lnSpc>
                      </a:pPr>
                      <a:r>
                        <a:rPr sz="1200" b="1" dirty="0">
                          <a:latin typeface="Arial"/>
                          <a:cs typeface="Arial"/>
                        </a:rPr>
                        <a:t>RPMS Rating Transmu</a:t>
                      </a:r>
                      <a:r>
                        <a:rPr sz="1200" b="1" spc="-10" dirty="0">
                          <a:latin typeface="Arial"/>
                          <a:cs typeface="Arial"/>
                        </a:rPr>
                        <a:t>t</a:t>
                      </a:r>
                      <a:r>
                        <a:rPr sz="1200" b="1" spc="0" dirty="0">
                          <a:latin typeface="Arial"/>
                          <a:cs typeface="Arial"/>
                        </a:rPr>
                        <a:t>ation </a:t>
                      </a:r>
                      <a:r>
                        <a:rPr sz="1200" b="1" spc="-10" dirty="0">
                          <a:latin typeface="Arial"/>
                          <a:cs typeface="Arial"/>
                        </a:rPr>
                        <a:t>T</a:t>
                      </a:r>
                      <a:r>
                        <a:rPr sz="1200" b="1" spc="0" dirty="0">
                          <a:latin typeface="Arial"/>
                          <a:cs typeface="Arial"/>
                        </a:rPr>
                        <a:t>able</a:t>
                      </a:r>
                      <a:endParaRPr sz="12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0"/>
                  </a:ext>
                </a:extLst>
              </a:tr>
              <a:tr h="193547">
                <a:tc>
                  <a:txBody>
                    <a:bodyPr/>
                    <a:lstStyle/>
                    <a:p>
                      <a:pPr marL="62865">
                        <a:lnSpc>
                          <a:spcPct val="100000"/>
                        </a:lnSpc>
                      </a:pPr>
                      <a:r>
                        <a:rPr sz="1200" spc="-5" dirty="0">
                          <a:latin typeface="Arial"/>
                          <a:cs typeface="Arial"/>
                        </a:rPr>
                        <a:t>O</a:t>
                      </a:r>
                      <a:r>
                        <a:rPr sz="1200" spc="0" dirty="0">
                          <a:latin typeface="Arial"/>
                          <a:cs typeface="Arial"/>
                        </a:rPr>
                        <a:t>ut</a:t>
                      </a:r>
                      <a:r>
                        <a:rPr sz="1200" spc="5" dirty="0">
                          <a:latin typeface="Arial"/>
                          <a:cs typeface="Arial"/>
                        </a:rPr>
                        <a:t>s</a:t>
                      </a:r>
                      <a:r>
                        <a:rPr sz="1200" spc="0" dirty="0">
                          <a:latin typeface="Arial"/>
                          <a:cs typeface="Arial"/>
                        </a:rPr>
                        <a:t>ta</a:t>
                      </a:r>
                      <a:r>
                        <a:rPr sz="1200" spc="-10" dirty="0">
                          <a:latin typeface="Arial"/>
                          <a:cs typeface="Arial"/>
                        </a:rPr>
                        <a:t>n</a:t>
                      </a:r>
                      <a:r>
                        <a:rPr sz="1200" spc="0" dirty="0">
                          <a:latin typeface="Arial"/>
                          <a:cs typeface="Arial"/>
                        </a:rPr>
                        <a:t>di</a:t>
                      </a:r>
                      <a:r>
                        <a:rPr sz="1200" spc="-10" dirty="0">
                          <a:latin typeface="Arial"/>
                          <a:cs typeface="Arial"/>
                        </a:rPr>
                        <a:t>n</a:t>
                      </a:r>
                      <a:r>
                        <a:rPr sz="1200" spc="0" dirty="0">
                          <a:latin typeface="Arial"/>
                          <a:cs typeface="Arial"/>
                        </a:rPr>
                        <a:t>g (5)</a:t>
                      </a:r>
                      <a:endParaRPr sz="12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200" dirty="0">
                          <a:latin typeface="Arial"/>
                          <a:cs typeface="Arial"/>
                        </a:rPr>
                        <a:t>4.50</a:t>
                      </a:r>
                      <a:r>
                        <a:rPr sz="1200" spc="5" dirty="0">
                          <a:latin typeface="Arial"/>
                          <a:cs typeface="Arial"/>
                        </a:rPr>
                        <a:t>0</a:t>
                      </a:r>
                      <a:r>
                        <a:rPr sz="1200" spc="-15" dirty="0">
                          <a:latin typeface="Arial"/>
                          <a:cs typeface="Arial"/>
                        </a:rPr>
                        <a:t>-</a:t>
                      </a:r>
                      <a:r>
                        <a:rPr sz="1200" spc="0" dirty="0">
                          <a:latin typeface="Arial"/>
                          <a:cs typeface="Arial"/>
                        </a:rPr>
                        <a:t>5.0</a:t>
                      </a:r>
                      <a:r>
                        <a:rPr sz="1200" spc="-10" dirty="0">
                          <a:latin typeface="Arial"/>
                          <a:cs typeface="Arial"/>
                        </a:rPr>
                        <a:t>0</a:t>
                      </a:r>
                      <a:r>
                        <a:rPr sz="1200" spc="0" dirty="0">
                          <a:latin typeface="Arial"/>
                          <a:cs typeface="Arial"/>
                        </a:rPr>
                        <a:t>0</a:t>
                      </a:r>
                      <a:endParaRPr sz="12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192024">
                <a:tc>
                  <a:txBody>
                    <a:bodyPr/>
                    <a:lstStyle/>
                    <a:p>
                      <a:pPr marL="62865">
                        <a:lnSpc>
                          <a:spcPct val="100000"/>
                        </a:lnSpc>
                      </a:pPr>
                      <a:r>
                        <a:rPr sz="1200" dirty="0">
                          <a:latin typeface="Arial"/>
                          <a:cs typeface="Arial"/>
                        </a:rPr>
                        <a:t>Very</a:t>
                      </a:r>
                      <a:r>
                        <a:rPr sz="1200" spc="5" dirty="0">
                          <a:latin typeface="Arial"/>
                          <a:cs typeface="Arial"/>
                        </a:rPr>
                        <a:t> </a:t>
                      </a:r>
                      <a:r>
                        <a:rPr sz="1200" spc="0" dirty="0">
                          <a:latin typeface="Arial"/>
                          <a:cs typeface="Arial"/>
                        </a:rPr>
                        <a:t>Sa</a:t>
                      </a:r>
                      <a:r>
                        <a:rPr sz="1200" spc="-10" dirty="0">
                          <a:latin typeface="Arial"/>
                          <a:cs typeface="Arial"/>
                        </a:rPr>
                        <a:t>t</a:t>
                      </a:r>
                      <a:r>
                        <a:rPr sz="1200" spc="0" dirty="0">
                          <a:latin typeface="Arial"/>
                          <a:cs typeface="Arial"/>
                        </a:rPr>
                        <a:t>i</a:t>
                      </a:r>
                      <a:r>
                        <a:rPr sz="1200" spc="5" dirty="0">
                          <a:latin typeface="Arial"/>
                          <a:cs typeface="Arial"/>
                        </a:rPr>
                        <a:t>s</a:t>
                      </a:r>
                      <a:r>
                        <a:rPr sz="1200" spc="-10" dirty="0">
                          <a:latin typeface="Arial"/>
                          <a:cs typeface="Arial"/>
                        </a:rPr>
                        <a:t>f</a:t>
                      </a:r>
                      <a:r>
                        <a:rPr sz="1200" spc="0" dirty="0">
                          <a:latin typeface="Arial"/>
                          <a:cs typeface="Arial"/>
                        </a:rPr>
                        <a:t>a</a:t>
                      </a:r>
                      <a:r>
                        <a:rPr sz="1200" spc="5" dirty="0">
                          <a:latin typeface="Arial"/>
                          <a:cs typeface="Arial"/>
                        </a:rPr>
                        <a:t>c</a:t>
                      </a:r>
                      <a:r>
                        <a:rPr sz="1200" spc="-10" dirty="0">
                          <a:latin typeface="Arial"/>
                          <a:cs typeface="Arial"/>
                        </a:rPr>
                        <a:t>t</a:t>
                      </a:r>
                      <a:r>
                        <a:rPr sz="1200" spc="0" dirty="0">
                          <a:latin typeface="Arial"/>
                          <a:cs typeface="Arial"/>
                        </a:rPr>
                        <a:t>ory</a:t>
                      </a:r>
                      <a:r>
                        <a:rPr sz="1200" spc="5" dirty="0">
                          <a:latin typeface="Arial"/>
                          <a:cs typeface="Arial"/>
                        </a:rPr>
                        <a:t> </a:t>
                      </a:r>
                      <a:r>
                        <a:rPr sz="1200" spc="-10" dirty="0">
                          <a:latin typeface="Arial"/>
                          <a:cs typeface="Arial"/>
                        </a:rPr>
                        <a:t>(</a:t>
                      </a:r>
                      <a:r>
                        <a:rPr sz="1200" spc="0" dirty="0">
                          <a:latin typeface="Arial"/>
                          <a:cs typeface="Arial"/>
                        </a:rPr>
                        <a:t>4)</a:t>
                      </a:r>
                      <a:endParaRPr sz="12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200" dirty="0">
                          <a:latin typeface="Arial"/>
                          <a:cs typeface="Arial"/>
                        </a:rPr>
                        <a:t>3.50</a:t>
                      </a:r>
                      <a:r>
                        <a:rPr sz="1200" spc="5" dirty="0">
                          <a:latin typeface="Arial"/>
                          <a:cs typeface="Arial"/>
                        </a:rPr>
                        <a:t>0</a:t>
                      </a:r>
                      <a:r>
                        <a:rPr sz="1200" spc="-15" dirty="0">
                          <a:latin typeface="Arial"/>
                          <a:cs typeface="Arial"/>
                        </a:rPr>
                        <a:t>-</a:t>
                      </a:r>
                      <a:r>
                        <a:rPr sz="1200" spc="0" dirty="0">
                          <a:latin typeface="Arial"/>
                          <a:cs typeface="Arial"/>
                        </a:rPr>
                        <a:t>4.4</a:t>
                      </a:r>
                      <a:r>
                        <a:rPr sz="1200" spc="-10" dirty="0">
                          <a:latin typeface="Arial"/>
                          <a:cs typeface="Arial"/>
                        </a:rPr>
                        <a:t>9</a:t>
                      </a:r>
                      <a:r>
                        <a:rPr sz="1200" spc="0" dirty="0">
                          <a:latin typeface="Arial"/>
                          <a:cs typeface="Arial"/>
                        </a:rPr>
                        <a:t>9</a:t>
                      </a:r>
                      <a:endParaRPr sz="12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r h="192405">
                <a:tc>
                  <a:txBody>
                    <a:bodyPr/>
                    <a:lstStyle/>
                    <a:p>
                      <a:pPr marL="62865">
                        <a:lnSpc>
                          <a:spcPct val="100000"/>
                        </a:lnSpc>
                      </a:pPr>
                      <a:r>
                        <a:rPr sz="1200" dirty="0">
                          <a:latin typeface="Arial"/>
                          <a:cs typeface="Arial"/>
                        </a:rPr>
                        <a:t>Sat</a:t>
                      </a:r>
                      <a:r>
                        <a:rPr sz="1200" spc="5" dirty="0">
                          <a:latin typeface="Arial"/>
                          <a:cs typeface="Arial"/>
                        </a:rPr>
                        <a:t>is</a:t>
                      </a:r>
                      <a:r>
                        <a:rPr sz="1200" spc="-10" dirty="0">
                          <a:latin typeface="Arial"/>
                          <a:cs typeface="Arial"/>
                        </a:rPr>
                        <a:t>f</a:t>
                      </a:r>
                      <a:r>
                        <a:rPr sz="1200" spc="0" dirty="0">
                          <a:latin typeface="Arial"/>
                          <a:cs typeface="Arial"/>
                        </a:rPr>
                        <a:t>a</a:t>
                      </a:r>
                      <a:r>
                        <a:rPr sz="1200" spc="5" dirty="0">
                          <a:latin typeface="Arial"/>
                          <a:cs typeface="Arial"/>
                        </a:rPr>
                        <a:t>c</a:t>
                      </a:r>
                      <a:r>
                        <a:rPr sz="1200" spc="-10" dirty="0">
                          <a:latin typeface="Arial"/>
                          <a:cs typeface="Arial"/>
                        </a:rPr>
                        <a:t>t</a:t>
                      </a:r>
                      <a:r>
                        <a:rPr sz="1200" spc="0" dirty="0">
                          <a:latin typeface="Arial"/>
                          <a:cs typeface="Arial"/>
                        </a:rPr>
                        <a:t>ory</a:t>
                      </a:r>
                      <a:r>
                        <a:rPr sz="1200" spc="5" dirty="0">
                          <a:latin typeface="Arial"/>
                          <a:cs typeface="Arial"/>
                        </a:rPr>
                        <a:t> </a:t>
                      </a:r>
                      <a:r>
                        <a:rPr sz="1200" spc="-10" dirty="0">
                          <a:latin typeface="Arial"/>
                          <a:cs typeface="Arial"/>
                        </a:rPr>
                        <a:t>(</a:t>
                      </a:r>
                      <a:r>
                        <a:rPr sz="1200" spc="0" dirty="0">
                          <a:latin typeface="Arial"/>
                          <a:cs typeface="Arial"/>
                        </a:rPr>
                        <a:t>3)</a:t>
                      </a:r>
                      <a:endParaRPr sz="12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200" dirty="0">
                          <a:latin typeface="Arial"/>
                          <a:cs typeface="Arial"/>
                        </a:rPr>
                        <a:t>2.50</a:t>
                      </a:r>
                      <a:r>
                        <a:rPr sz="1200" spc="5" dirty="0">
                          <a:latin typeface="Arial"/>
                          <a:cs typeface="Arial"/>
                        </a:rPr>
                        <a:t>0</a:t>
                      </a:r>
                      <a:r>
                        <a:rPr sz="1200" spc="-15" dirty="0">
                          <a:latin typeface="Arial"/>
                          <a:cs typeface="Arial"/>
                        </a:rPr>
                        <a:t>-</a:t>
                      </a:r>
                      <a:r>
                        <a:rPr sz="1200" spc="0" dirty="0">
                          <a:latin typeface="Arial"/>
                          <a:cs typeface="Arial"/>
                        </a:rPr>
                        <a:t>3.4</a:t>
                      </a:r>
                      <a:r>
                        <a:rPr sz="1200" spc="-10" dirty="0">
                          <a:latin typeface="Arial"/>
                          <a:cs typeface="Arial"/>
                        </a:rPr>
                        <a:t>9</a:t>
                      </a:r>
                      <a:r>
                        <a:rPr sz="1200" spc="0" dirty="0">
                          <a:latin typeface="Arial"/>
                          <a:cs typeface="Arial"/>
                        </a:rPr>
                        <a:t>9</a:t>
                      </a:r>
                      <a:endParaRPr sz="12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3"/>
                  </a:ext>
                </a:extLst>
              </a:tr>
              <a:tr h="192024">
                <a:tc>
                  <a:txBody>
                    <a:bodyPr/>
                    <a:lstStyle/>
                    <a:p>
                      <a:pPr marL="62865">
                        <a:lnSpc>
                          <a:spcPct val="100000"/>
                        </a:lnSpc>
                      </a:pPr>
                      <a:r>
                        <a:rPr sz="1200" dirty="0">
                          <a:latin typeface="Arial"/>
                          <a:cs typeface="Arial"/>
                        </a:rPr>
                        <a:t>Un</a:t>
                      </a:r>
                      <a:r>
                        <a:rPr sz="1200" spc="5" dirty="0">
                          <a:latin typeface="Arial"/>
                          <a:cs typeface="Arial"/>
                        </a:rPr>
                        <a:t>s</a:t>
                      </a:r>
                      <a:r>
                        <a:rPr sz="1200" spc="0" dirty="0">
                          <a:latin typeface="Arial"/>
                          <a:cs typeface="Arial"/>
                        </a:rPr>
                        <a:t>at</a:t>
                      </a:r>
                      <a:r>
                        <a:rPr sz="1200" spc="-10" dirty="0">
                          <a:latin typeface="Arial"/>
                          <a:cs typeface="Arial"/>
                        </a:rPr>
                        <a:t>i</a:t>
                      </a:r>
                      <a:r>
                        <a:rPr sz="1200" spc="5" dirty="0">
                          <a:latin typeface="Arial"/>
                          <a:cs typeface="Arial"/>
                        </a:rPr>
                        <a:t>s</a:t>
                      </a:r>
                      <a:r>
                        <a:rPr sz="1200" spc="0" dirty="0">
                          <a:latin typeface="Arial"/>
                          <a:cs typeface="Arial"/>
                        </a:rPr>
                        <a:t>f</a:t>
                      </a:r>
                      <a:r>
                        <a:rPr sz="1200" spc="-10" dirty="0">
                          <a:latin typeface="Arial"/>
                          <a:cs typeface="Arial"/>
                        </a:rPr>
                        <a:t>a</a:t>
                      </a:r>
                      <a:r>
                        <a:rPr sz="1200" spc="5" dirty="0">
                          <a:latin typeface="Arial"/>
                          <a:cs typeface="Arial"/>
                        </a:rPr>
                        <a:t>c</a:t>
                      </a:r>
                      <a:r>
                        <a:rPr sz="1200" spc="0" dirty="0">
                          <a:latin typeface="Arial"/>
                          <a:cs typeface="Arial"/>
                        </a:rPr>
                        <a:t>to</a:t>
                      </a:r>
                      <a:r>
                        <a:rPr sz="1200" spc="-15" dirty="0">
                          <a:latin typeface="Arial"/>
                          <a:cs typeface="Arial"/>
                        </a:rPr>
                        <a:t>r</a:t>
                      </a:r>
                      <a:r>
                        <a:rPr sz="1200" spc="0" dirty="0">
                          <a:latin typeface="Arial"/>
                          <a:cs typeface="Arial"/>
                        </a:rPr>
                        <a:t>y</a:t>
                      </a:r>
                      <a:r>
                        <a:rPr sz="1200" spc="5" dirty="0">
                          <a:latin typeface="Arial"/>
                          <a:cs typeface="Arial"/>
                        </a:rPr>
                        <a:t> </a:t>
                      </a:r>
                      <a:r>
                        <a:rPr sz="1200" spc="0" dirty="0">
                          <a:latin typeface="Arial"/>
                          <a:cs typeface="Arial"/>
                        </a:rPr>
                        <a:t>(2)</a:t>
                      </a:r>
                      <a:endParaRPr sz="12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200" dirty="0">
                          <a:latin typeface="Arial"/>
                          <a:cs typeface="Arial"/>
                        </a:rPr>
                        <a:t>1.50</a:t>
                      </a:r>
                      <a:r>
                        <a:rPr sz="1200" spc="5" dirty="0">
                          <a:latin typeface="Arial"/>
                          <a:cs typeface="Arial"/>
                        </a:rPr>
                        <a:t>0</a:t>
                      </a:r>
                      <a:r>
                        <a:rPr sz="1200" spc="-15" dirty="0">
                          <a:latin typeface="Arial"/>
                          <a:cs typeface="Arial"/>
                        </a:rPr>
                        <a:t>-</a:t>
                      </a:r>
                      <a:r>
                        <a:rPr sz="1200" spc="0" dirty="0">
                          <a:latin typeface="Arial"/>
                          <a:cs typeface="Arial"/>
                        </a:rPr>
                        <a:t>2.4</a:t>
                      </a:r>
                      <a:r>
                        <a:rPr sz="1200" spc="-10" dirty="0">
                          <a:latin typeface="Arial"/>
                          <a:cs typeface="Arial"/>
                        </a:rPr>
                        <a:t>9</a:t>
                      </a:r>
                      <a:r>
                        <a:rPr sz="1200" spc="0" dirty="0">
                          <a:latin typeface="Arial"/>
                          <a:cs typeface="Arial"/>
                        </a:rPr>
                        <a:t>9</a:t>
                      </a:r>
                      <a:endParaRPr sz="12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4"/>
                  </a:ext>
                </a:extLst>
              </a:tr>
              <a:tr h="193548">
                <a:tc>
                  <a:txBody>
                    <a:bodyPr/>
                    <a:lstStyle/>
                    <a:p>
                      <a:pPr marL="62865">
                        <a:lnSpc>
                          <a:spcPct val="100000"/>
                        </a:lnSpc>
                      </a:pPr>
                      <a:r>
                        <a:rPr sz="1200" dirty="0">
                          <a:latin typeface="Arial"/>
                          <a:cs typeface="Arial"/>
                        </a:rPr>
                        <a:t>Poor (</a:t>
                      </a:r>
                      <a:r>
                        <a:rPr sz="1200" spc="5" dirty="0">
                          <a:latin typeface="Arial"/>
                          <a:cs typeface="Arial"/>
                        </a:rPr>
                        <a:t>1</a:t>
                      </a:r>
                      <a:r>
                        <a:rPr sz="1200" spc="0" dirty="0">
                          <a:latin typeface="Arial"/>
                          <a:cs typeface="Arial"/>
                        </a:rPr>
                        <a:t>)</a:t>
                      </a:r>
                      <a:endParaRPr sz="12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200" dirty="0">
                          <a:latin typeface="Arial"/>
                          <a:cs typeface="Arial"/>
                        </a:rPr>
                        <a:t>1.00</a:t>
                      </a:r>
                      <a:r>
                        <a:rPr sz="1200" spc="5" dirty="0">
                          <a:latin typeface="Arial"/>
                          <a:cs typeface="Arial"/>
                        </a:rPr>
                        <a:t>0</a:t>
                      </a:r>
                      <a:r>
                        <a:rPr sz="1200" spc="-15" dirty="0">
                          <a:latin typeface="Arial"/>
                          <a:cs typeface="Arial"/>
                        </a:rPr>
                        <a:t>-</a:t>
                      </a:r>
                      <a:r>
                        <a:rPr sz="1200" spc="0" dirty="0">
                          <a:latin typeface="Arial"/>
                          <a:cs typeface="Arial"/>
                        </a:rPr>
                        <a:t>1.4</a:t>
                      </a:r>
                      <a:r>
                        <a:rPr sz="1200" spc="-10" dirty="0">
                          <a:latin typeface="Arial"/>
                          <a:cs typeface="Arial"/>
                        </a:rPr>
                        <a:t>9</a:t>
                      </a:r>
                      <a:r>
                        <a:rPr sz="1200" spc="0" dirty="0">
                          <a:latin typeface="Arial"/>
                          <a:cs typeface="Arial"/>
                        </a:rPr>
                        <a:t>9</a:t>
                      </a:r>
                      <a:endParaRPr sz="12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5"/>
                  </a:ext>
                </a:extLst>
              </a:tr>
            </a:tbl>
          </a:graphicData>
        </a:graphic>
      </p:graphicFrame>
      <p:graphicFrame>
        <p:nvGraphicFramePr>
          <p:cNvPr id="8" name="object 8"/>
          <p:cNvGraphicFramePr>
            <a:graphicFrameLocks noGrp="1"/>
          </p:cNvGraphicFramePr>
          <p:nvPr>
            <p:extLst>
              <p:ext uri="{D42A27DB-BD31-4B8C-83A1-F6EECF244321}">
                <p14:modId xmlns:p14="http://schemas.microsoft.com/office/powerpoint/2010/main" val="1097450549"/>
              </p:ext>
            </p:extLst>
          </p:nvPr>
        </p:nvGraphicFramePr>
        <p:xfrm>
          <a:off x="1600791" y="5507778"/>
          <a:ext cx="5841409" cy="1463040"/>
        </p:xfrm>
        <a:graphic>
          <a:graphicData uri="http://schemas.openxmlformats.org/drawingml/2006/table">
            <a:tbl>
              <a:tblPr firstRow="1" bandRow="1">
                <a:tableStyleId>{2D5ABB26-0587-4C30-8999-92F81FD0307C}</a:tableStyleId>
              </a:tblPr>
              <a:tblGrid>
                <a:gridCol w="1810125">
                  <a:extLst>
                    <a:ext uri="{9D8B030D-6E8A-4147-A177-3AD203B41FA5}">
                      <a16:colId xmlns:a16="http://schemas.microsoft.com/office/drawing/2014/main" val="20000"/>
                    </a:ext>
                  </a:extLst>
                </a:gridCol>
                <a:gridCol w="1460663">
                  <a:extLst>
                    <a:ext uri="{9D8B030D-6E8A-4147-A177-3AD203B41FA5}">
                      <a16:colId xmlns:a16="http://schemas.microsoft.com/office/drawing/2014/main" val="20001"/>
                    </a:ext>
                  </a:extLst>
                </a:gridCol>
                <a:gridCol w="1045704">
                  <a:extLst>
                    <a:ext uri="{9D8B030D-6E8A-4147-A177-3AD203B41FA5}">
                      <a16:colId xmlns:a16="http://schemas.microsoft.com/office/drawing/2014/main" val="20002"/>
                    </a:ext>
                  </a:extLst>
                </a:gridCol>
                <a:gridCol w="1524917">
                  <a:extLst>
                    <a:ext uri="{9D8B030D-6E8A-4147-A177-3AD203B41FA5}">
                      <a16:colId xmlns:a16="http://schemas.microsoft.com/office/drawing/2014/main" val="20003"/>
                    </a:ext>
                  </a:extLst>
                </a:gridCol>
              </a:tblGrid>
              <a:tr h="268224">
                <a:tc>
                  <a:txBody>
                    <a:bodyPr/>
                    <a:lstStyle/>
                    <a:p>
                      <a:pPr marL="64769">
                        <a:lnSpc>
                          <a:spcPct val="100000"/>
                        </a:lnSpc>
                      </a:pPr>
                      <a:r>
                        <a:rPr sz="1600" b="1" spc="5" dirty="0">
                          <a:latin typeface="Arial"/>
                          <a:cs typeface="Arial"/>
                        </a:rPr>
                        <a:t>M</a:t>
                      </a:r>
                      <a:r>
                        <a:rPr sz="1600" b="1" spc="0" dirty="0">
                          <a:latin typeface="Arial"/>
                          <a:cs typeface="Arial"/>
                        </a:rPr>
                        <a:t>ea</a:t>
                      </a:r>
                      <a:r>
                        <a:rPr sz="1600" b="1" spc="-10" dirty="0">
                          <a:latin typeface="Arial"/>
                          <a:cs typeface="Arial"/>
                        </a:rPr>
                        <a:t>n</a:t>
                      </a:r>
                      <a:r>
                        <a:rPr sz="1600" b="1" spc="0" dirty="0">
                          <a:latin typeface="Arial"/>
                          <a:cs typeface="Arial"/>
                        </a:rPr>
                        <a:t>s of Verif</a:t>
                      </a:r>
                      <a:r>
                        <a:rPr sz="1600" b="1" spc="-10" dirty="0">
                          <a:latin typeface="Arial"/>
                          <a:cs typeface="Arial"/>
                        </a:rPr>
                        <a:t>i</a:t>
                      </a:r>
                      <a:r>
                        <a:rPr sz="1600" b="1" spc="0" dirty="0">
                          <a:latin typeface="Arial"/>
                          <a:cs typeface="Arial"/>
                        </a:rPr>
                        <a:t>cati</a:t>
                      </a:r>
                      <a:r>
                        <a:rPr sz="1600" b="1" spc="-10" dirty="0">
                          <a:latin typeface="Arial"/>
                          <a:cs typeface="Arial"/>
                        </a:rPr>
                        <a:t>o</a:t>
                      </a:r>
                      <a:r>
                        <a:rPr sz="1600" b="1" spc="0" dirty="0">
                          <a:latin typeface="Arial"/>
                          <a:cs typeface="Arial"/>
                        </a:rPr>
                        <a:t>n</a:t>
                      </a:r>
                      <a:endParaRPr sz="16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172720" marR="142875" indent="-29209">
                        <a:lnSpc>
                          <a:spcPct val="100000"/>
                        </a:lnSpc>
                      </a:pPr>
                      <a:r>
                        <a:rPr sz="1600" b="1" dirty="0">
                          <a:latin typeface="Arial"/>
                          <a:cs typeface="Arial"/>
                        </a:rPr>
                        <a:t>RPMS </a:t>
                      </a:r>
                      <a:r>
                        <a:rPr sz="1600" b="1" spc="5" dirty="0">
                          <a:latin typeface="Arial"/>
                          <a:cs typeface="Arial"/>
                        </a:rPr>
                        <a:t>5</a:t>
                      </a:r>
                      <a:r>
                        <a:rPr sz="1600" b="1" spc="0" dirty="0">
                          <a:latin typeface="Arial"/>
                          <a:cs typeface="Arial"/>
                        </a:rPr>
                        <a:t>-point Scale Rat</a:t>
                      </a:r>
                      <a:r>
                        <a:rPr sz="1600" b="1" spc="-10" dirty="0">
                          <a:latin typeface="Arial"/>
                          <a:cs typeface="Arial"/>
                        </a:rPr>
                        <a:t>i</a:t>
                      </a:r>
                      <a:r>
                        <a:rPr sz="1600" b="1" spc="0" dirty="0">
                          <a:latin typeface="Arial"/>
                          <a:cs typeface="Arial"/>
                        </a:rPr>
                        <a:t>ng</a:t>
                      </a:r>
                      <a:endParaRPr sz="16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140970">
                        <a:lnSpc>
                          <a:spcPct val="100000"/>
                        </a:lnSpc>
                      </a:pPr>
                      <a:r>
                        <a:rPr sz="1600" b="1" dirty="0">
                          <a:latin typeface="Arial"/>
                          <a:cs typeface="Arial"/>
                        </a:rPr>
                        <a:t>Average</a:t>
                      </a:r>
                      <a:endParaRPr sz="16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344805" marR="87630" indent="-259079">
                        <a:lnSpc>
                          <a:spcPct val="100000"/>
                        </a:lnSpc>
                      </a:pPr>
                      <a:r>
                        <a:rPr sz="1600" b="1" dirty="0">
                          <a:latin typeface="Arial"/>
                          <a:cs typeface="Arial"/>
                        </a:rPr>
                        <a:t>RPMS Rating for </a:t>
                      </a:r>
                      <a:r>
                        <a:rPr sz="1600" b="1" spc="-5" dirty="0">
                          <a:latin typeface="Arial"/>
                          <a:cs typeface="Arial"/>
                        </a:rPr>
                        <a:t>Q</a:t>
                      </a:r>
                      <a:r>
                        <a:rPr sz="1600" b="1" spc="0" dirty="0">
                          <a:latin typeface="Arial"/>
                          <a:cs typeface="Arial"/>
                        </a:rPr>
                        <a:t>uality</a:t>
                      </a:r>
                      <a:endParaRPr sz="16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0"/>
                  </a:ext>
                </a:extLst>
              </a:tr>
              <a:tr h="192024">
                <a:tc>
                  <a:txBody>
                    <a:bodyPr/>
                    <a:lstStyle/>
                    <a:p>
                      <a:pPr marL="64769">
                        <a:lnSpc>
                          <a:spcPct val="100000"/>
                        </a:lnSpc>
                      </a:pPr>
                      <a:r>
                        <a:rPr sz="1600" dirty="0">
                          <a:latin typeface="Arial"/>
                          <a:cs typeface="Arial"/>
                        </a:rPr>
                        <a:t>TRF 1</a:t>
                      </a:r>
                      <a:endParaRPr sz="16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0" algn="ctr">
                        <a:lnSpc>
                          <a:spcPct val="100000"/>
                        </a:lnSpc>
                      </a:pPr>
                      <a:r>
                        <a:rPr sz="1600" dirty="0">
                          <a:latin typeface="Arial"/>
                          <a:cs typeface="Arial"/>
                        </a:rPr>
                        <a:t>3</a:t>
                      </a:r>
                      <a:endParaRPr sz="16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rowSpan="2">
                  <a:txBody>
                    <a:bodyPr/>
                    <a:lstStyle/>
                    <a:p>
                      <a:pPr marL="222885">
                        <a:lnSpc>
                          <a:spcPct val="100000"/>
                        </a:lnSpc>
                      </a:pPr>
                      <a:r>
                        <a:rPr sz="1600" dirty="0">
                          <a:latin typeface="Arial"/>
                          <a:cs typeface="Arial"/>
                        </a:rPr>
                        <a:t>3.500</a:t>
                      </a:r>
                      <a:endParaRPr sz="16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rowSpan="2">
                  <a:txBody>
                    <a:bodyPr/>
                    <a:lstStyle/>
                    <a:p>
                      <a:pPr marR="0" algn="ctr">
                        <a:lnSpc>
                          <a:spcPct val="100000"/>
                        </a:lnSpc>
                      </a:pPr>
                      <a:r>
                        <a:rPr sz="1600" dirty="0">
                          <a:latin typeface="Arial"/>
                          <a:cs typeface="Arial"/>
                        </a:rPr>
                        <a:t>4</a:t>
                      </a:r>
                      <a:endParaRPr sz="1600">
                        <a:latin typeface="Arial"/>
                        <a:cs typeface="Arial"/>
                      </a:endParaRPr>
                    </a:p>
                    <a:p>
                      <a:pPr marR="635" algn="ctr">
                        <a:lnSpc>
                          <a:spcPct val="100000"/>
                        </a:lnSpc>
                      </a:pPr>
                      <a:r>
                        <a:rPr sz="1600" dirty="0">
                          <a:latin typeface="Arial"/>
                          <a:cs typeface="Arial"/>
                        </a:rPr>
                        <a:t>(Very</a:t>
                      </a:r>
                      <a:r>
                        <a:rPr sz="1600" spc="5" dirty="0">
                          <a:latin typeface="Arial"/>
                          <a:cs typeface="Arial"/>
                        </a:rPr>
                        <a:t> </a:t>
                      </a:r>
                      <a:r>
                        <a:rPr sz="1600" spc="0" dirty="0">
                          <a:latin typeface="Arial"/>
                          <a:cs typeface="Arial"/>
                        </a:rPr>
                        <a:t>Sa</a:t>
                      </a:r>
                      <a:r>
                        <a:rPr sz="1600" spc="-10" dirty="0">
                          <a:latin typeface="Arial"/>
                          <a:cs typeface="Arial"/>
                        </a:rPr>
                        <a:t>t</a:t>
                      </a:r>
                      <a:r>
                        <a:rPr sz="1600" spc="0" dirty="0">
                          <a:latin typeface="Arial"/>
                          <a:cs typeface="Arial"/>
                        </a:rPr>
                        <a:t>i</a:t>
                      </a:r>
                      <a:r>
                        <a:rPr sz="1600" spc="5" dirty="0">
                          <a:latin typeface="Arial"/>
                          <a:cs typeface="Arial"/>
                        </a:rPr>
                        <a:t>s</a:t>
                      </a:r>
                      <a:r>
                        <a:rPr sz="1600" spc="-10" dirty="0">
                          <a:latin typeface="Arial"/>
                          <a:cs typeface="Arial"/>
                        </a:rPr>
                        <a:t>f</a:t>
                      </a:r>
                      <a:r>
                        <a:rPr sz="1600" spc="0" dirty="0">
                          <a:latin typeface="Arial"/>
                          <a:cs typeface="Arial"/>
                        </a:rPr>
                        <a:t>a</a:t>
                      </a:r>
                      <a:r>
                        <a:rPr sz="1600" spc="5" dirty="0">
                          <a:latin typeface="Arial"/>
                          <a:cs typeface="Arial"/>
                        </a:rPr>
                        <a:t>c</a:t>
                      </a:r>
                      <a:r>
                        <a:rPr sz="1600" spc="-10" dirty="0">
                          <a:latin typeface="Arial"/>
                          <a:cs typeface="Arial"/>
                        </a:rPr>
                        <a:t>t</a:t>
                      </a:r>
                      <a:r>
                        <a:rPr sz="1600" spc="0" dirty="0">
                          <a:latin typeface="Arial"/>
                          <a:cs typeface="Arial"/>
                        </a:rPr>
                        <a:t>or</a:t>
                      </a:r>
                      <a:r>
                        <a:rPr sz="1600" spc="5" dirty="0">
                          <a:latin typeface="Arial"/>
                          <a:cs typeface="Arial"/>
                        </a:rPr>
                        <a:t>y</a:t>
                      </a:r>
                      <a:r>
                        <a:rPr sz="1600" spc="0" dirty="0">
                          <a:latin typeface="Arial"/>
                          <a:cs typeface="Arial"/>
                        </a:rPr>
                        <a:t>)</a:t>
                      </a:r>
                      <a:endParaRPr sz="16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193801">
                <a:tc>
                  <a:txBody>
                    <a:bodyPr/>
                    <a:lstStyle/>
                    <a:p>
                      <a:pPr marL="64769">
                        <a:lnSpc>
                          <a:spcPct val="100000"/>
                        </a:lnSpc>
                      </a:pPr>
                      <a:r>
                        <a:rPr sz="1600" dirty="0">
                          <a:latin typeface="Arial"/>
                          <a:cs typeface="Arial"/>
                        </a:rPr>
                        <a:t>TRF 2</a:t>
                      </a:r>
                      <a:endParaRPr sz="16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0" algn="ctr">
                        <a:lnSpc>
                          <a:spcPct val="100000"/>
                        </a:lnSpc>
                      </a:pPr>
                      <a:r>
                        <a:rPr sz="1600" dirty="0">
                          <a:latin typeface="Arial"/>
                          <a:cs typeface="Arial"/>
                        </a:rPr>
                        <a:t>4</a:t>
                      </a: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vMerge="1">
                  <a:txBody>
                    <a:bodyPr/>
                    <a:lstStyle/>
                    <a:p>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vMerge="1">
                  <a:txBody>
                    <a:bodyPr/>
                    <a:lstStyle/>
                    <a:p>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bl>
          </a:graphicData>
        </a:graphic>
      </p:graphicFrame>
      <p:graphicFrame>
        <p:nvGraphicFramePr>
          <p:cNvPr id="9" name="object 9"/>
          <p:cNvGraphicFramePr>
            <a:graphicFrameLocks noGrp="1"/>
          </p:cNvGraphicFramePr>
          <p:nvPr>
            <p:extLst>
              <p:ext uri="{D42A27DB-BD31-4B8C-83A1-F6EECF244321}">
                <p14:modId xmlns:p14="http://schemas.microsoft.com/office/powerpoint/2010/main" val="2868669957"/>
              </p:ext>
            </p:extLst>
          </p:nvPr>
        </p:nvGraphicFramePr>
        <p:xfrm>
          <a:off x="8620051" y="5443635"/>
          <a:ext cx="4800600" cy="1487424"/>
        </p:xfrm>
        <a:graphic>
          <a:graphicData uri="http://schemas.openxmlformats.org/drawingml/2006/table">
            <a:tbl>
              <a:tblPr firstRow="1" bandRow="1">
                <a:tableStyleId>{2D5ABB26-0587-4C30-8999-92F81FD0307C}</a:tableStyleId>
              </a:tblPr>
              <a:tblGrid>
                <a:gridCol w="2802375">
                  <a:extLst>
                    <a:ext uri="{9D8B030D-6E8A-4147-A177-3AD203B41FA5}">
                      <a16:colId xmlns:a16="http://schemas.microsoft.com/office/drawing/2014/main" val="20000"/>
                    </a:ext>
                  </a:extLst>
                </a:gridCol>
                <a:gridCol w="1998225">
                  <a:extLst>
                    <a:ext uri="{9D8B030D-6E8A-4147-A177-3AD203B41FA5}">
                      <a16:colId xmlns:a16="http://schemas.microsoft.com/office/drawing/2014/main" val="20001"/>
                    </a:ext>
                  </a:extLst>
                </a:gridCol>
              </a:tblGrid>
              <a:tr h="268224">
                <a:tc gridSpan="2">
                  <a:txBody>
                    <a:bodyPr/>
                    <a:lstStyle/>
                    <a:p>
                      <a:pPr marL="462915" marR="462280" indent="187325">
                        <a:lnSpc>
                          <a:spcPct val="100000"/>
                        </a:lnSpc>
                      </a:pPr>
                      <a:r>
                        <a:rPr sz="1600" b="1" dirty="0">
                          <a:latin typeface="Arial"/>
                          <a:cs typeface="Arial"/>
                        </a:rPr>
                        <a:t>RPMS Rating Transmu</a:t>
                      </a:r>
                      <a:r>
                        <a:rPr sz="1600" b="1" spc="-10" dirty="0">
                          <a:latin typeface="Arial"/>
                          <a:cs typeface="Arial"/>
                        </a:rPr>
                        <a:t>t</a:t>
                      </a:r>
                      <a:r>
                        <a:rPr sz="1600" b="1" spc="0" dirty="0">
                          <a:latin typeface="Arial"/>
                          <a:cs typeface="Arial"/>
                        </a:rPr>
                        <a:t>ation </a:t>
                      </a:r>
                      <a:r>
                        <a:rPr sz="1600" b="1" spc="-10" dirty="0">
                          <a:latin typeface="Arial"/>
                          <a:cs typeface="Arial"/>
                        </a:rPr>
                        <a:t>T</a:t>
                      </a:r>
                      <a:r>
                        <a:rPr sz="1600" b="1" spc="0" dirty="0">
                          <a:latin typeface="Arial"/>
                          <a:cs typeface="Arial"/>
                        </a:rPr>
                        <a:t>able</a:t>
                      </a:r>
                      <a:endParaRPr sz="16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0"/>
                  </a:ext>
                </a:extLst>
              </a:tr>
              <a:tr h="192024">
                <a:tc>
                  <a:txBody>
                    <a:bodyPr/>
                    <a:lstStyle/>
                    <a:p>
                      <a:pPr marL="64769">
                        <a:lnSpc>
                          <a:spcPct val="100000"/>
                        </a:lnSpc>
                      </a:pPr>
                      <a:r>
                        <a:rPr sz="1600" spc="-5" dirty="0">
                          <a:latin typeface="Arial"/>
                          <a:cs typeface="Arial"/>
                        </a:rPr>
                        <a:t>O</a:t>
                      </a:r>
                      <a:r>
                        <a:rPr sz="1600" spc="0" dirty="0">
                          <a:latin typeface="Arial"/>
                          <a:cs typeface="Arial"/>
                        </a:rPr>
                        <a:t>ut</a:t>
                      </a:r>
                      <a:r>
                        <a:rPr sz="1600" spc="5" dirty="0">
                          <a:latin typeface="Arial"/>
                          <a:cs typeface="Arial"/>
                        </a:rPr>
                        <a:t>s</a:t>
                      </a:r>
                      <a:r>
                        <a:rPr sz="1600" spc="0" dirty="0">
                          <a:latin typeface="Arial"/>
                          <a:cs typeface="Arial"/>
                        </a:rPr>
                        <a:t>ta</a:t>
                      </a:r>
                      <a:r>
                        <a:rPr sz="1600" spc="-10" dirty="0">
                          <a:latin typeface="Arial"/>
                          <a:cs typeface="Arial"/>
                        </a:rPr>
                        <a:t>n</a:t>
                      </a:r>
                      <a:r>
                        <a:rPr sz="1600" spc="0" dirty="0">
                          <a:latin typeface="Arial"/>
                          <a:cs typeface="Arial"/>
                        </a:rPr>
                        <a:t>di</a:t>
                      </a:r>
                      <a:r>
                        <a:rPr sz="1600" spc="-10" dirty="0">
                          <a:latin typeface="Arial"/>
                          <a:cs typeface="Arial"/>
                        </a:rPr>
                        <a:t>n</a:t>
                      </a:r>
                      <a:r>
                        <a:rPr sz="1600" spc="0" dirty="0">
                          <a:latin typeface="Arial"/>
                          <a:cs typeface="Arial"/>
                        </a:rPr>
                        <a:t>g (5)</a:t>
                      </a:r>
                      <a:endParaRPr sz="16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600" dirty="0">
                          <a:latin typeface="Arial"/>
                          <a:cs typeface="Arial"/>
                        </a:rPr>
                        <a:t>4.50</a:t>
                      </a:r>
                      <a:r>
                        <a:rPr sz="1600" spc="5" dirty="0">
                          <a:latin typeface="Arial"/>
                          <a:cs typeface="Arial"/>
                        </a:rPr>
                        <a:t>0</a:t>
                      </a:r>
                      <a:r>
                        <a:rPr sz="1600" spc="-15" dirty="0">
                          <a:latin typeface="Arial"/>
                          <a:cs typeface="Arial"/>
                        </a:rPr>
                        <a:t>-</a:t>
                      </a:r>
                      <a:r>
                        <a:rPr sz="1600" spc="0" dirty="0">
                          <a:latin typeface="Arial"/>
                          <a:cs typeface="Arial"/>
                        </a:rPr>
                        <a:t>5.0</a:t>
                      </a:r>
                      <a:r>
                        <a:rPr sz="1600" spc="-10" dirty="0">
                          <a:latin typeface="Arial"/>
                          <a:cs typeface="Arial"/>
                        </a:rPr>
                        <a:t>0</a:t>
                      </a:r>
                      <a:r>
                        <a:rPr sz="1600" spc="0" dirty="0">
                          <a:latin typeface="Arial"/>
                          <a:cs typeface="Arial"/>
                        </a:rPr>
                        <a:t>0</a:t>
                      </a:r>
                      <a:endParaRPr sz="16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193801">
                <a:tc>
                  <a:txBody>
                    <a:bodyPr/>
                    <a:lstStyle/>
                    <a:p>
                      <a:pPr marL="64769">
                        <a:lnSpc>
                          <a:spcPct val="100000"/>
                        </a:lnSpc>
                      </a:pPr>
                      <a:r>
                        <a:rPr sz="1600" dirty="0">
                          <a:latin typeface="Arial"/>
                          <a:cs typeface="Arial"/>
                        </a:rPr>
                        <a:t>Very</a:t>
                      </a:r>
                      <a:r>
                        <a:rPr sz="1600" spc="5" dirty="0">
                          <a:latin typeface="Arial"/>
                          <a:cs typeface="Arial"/>
                        </a:rPr>
                        <a:t> </a:t>
                      </a:r>
                      <a:r>
                        <a:rPr sz="1600" spc="0" dirty="0">
                          <a:latin typeface="Arial"/>
                          <a:cs typeface="Arial"/>
                        </a:rPr>
                        <a:t>Sa</a:t>
                      </a:r>
                      <a:r>
                        <a:rPr sz="1600" spc="-10" dirty="0">
                          <a:latin typeface="Arial"/>
                          <a:cs typeface="Arial"/>
                        </a:rPr>
                        <a:t>t</a:t>
                      </a:r>
                      <a:r>
                        <a:rPr sz="1600" spc="0" dirty="0">
                          <a:latin typeface="Arial"/>
                          <a:cs typeface="Arial"/>
                        </a:rPr>
                        <a:t>i</a:t>
                      </a:r>
                      <a:r>
                        <a:rPr sz="1600" spc="5" dirty="0">
                          <a:latin typeface="Arial"/>
                          <a:cs typeface="Arial"/>
                        </a:rPr>
                        <a:t>s</a:t>
                      </a:r>
                      <a:r>
                        <a:rPr sz="1600" spc="-10" dirty="0">
                          <a:latin typeface="Arial"/>
                          <a:cs typeface="Arial"/>
                        </a:rPr>
                        <a:t>f</a:t>
                      </a:r>
                      <a:r>
                        <a:rPr sz="1600" spc="0" dirty="0">
                          <a:latin typeface="Arial"/>
                          <a:cs typeface="Arial"/>
                        </a:rPr>
                        <a:t>a</a:t>
                      </a:r>
                      <a:r>
                        <a:rPr sz="1600" spc="5" dirty="0">
                          <a:latin typeface="Arial"/>
                          <a:cs typeface="Arial"/>
                        </a:rPr>
                        <a:t>c</a:t>
                      </a:r>
                      <a:r>
                        <a:rPr sz="1600" spc="-10" dirty="0">
                          <a:latin typeface="Arial"/>
                          <a:cs typeface="Arial"/>
                        </a:rPr>
                        <a:t>t</a:t>
                      </a:r>
                      <a:r>
                        <a:rPr sz="1600" spc="0" dirty="0">
                          <a:latin typeface="Arial"/>
                          <a:cs typeface="Arial"/>
                        </a:rPr>
                        <a:t>ory</a:t>
                      </a:r>
                      <a:r>
                        <a:rPr sz="1600" spc="5" dirty="0">
                          <a:latin typeface="Arial"/>
                          <a:cs typeface="Arial"/>
                        </a:rPr>
                        <a:t> </a:t>
                      </a:r>
                      <a:r>
                        <a:rPr sz="1600" spc="-10" dirty="0">
                          <a:latin typeface="Arial"/>
                          <a:cs typeface="Arial"/>
                        </a:rPr>
                        <a:t>(</a:t>
                      </a:r>
                      <a:r>
                        <a:rPr sz="1600" spc="0" dirty="0">
                          <a:latin typeface="Arial"/>
                          <a:cs typeface="Arial"/>
                        </a:rPr>
                        <a:t>4)</a:t>
                      </a:r>
                      <a:endParaRPr sz="16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600" dirty="0">
                          <a:latin typeface="Arial"/>
                          <a:cs typeface="Arial"/>
                        </a:rPr>
                        <a:t>3.50</a:t>
                      </a:r>
                      <a:r>
                        <a:rPr sz="1600" spc="5" dirty="0">
                          <a:latin typeface="Arial"/>
                          <a:cs typeface="Arial"/>
                        </a:rPr>
                        <a:t>0</a:t>
                      </a:r>
                      <a:r>
                        <a:rPr sz="1600" spc="-15" dirty="0">
                          <a:latin typeface="Arial"/>
                          <a:cs typeface="Arial"/>
                        </a:rPr>
                        <a:t>-</a:t>
                      </a:r>
                      <a:r>
                        <a:rPr sz="1600" spc="0" dirty="0">
                          <a:latin typeface="Arial"/>
                          <a:cs typeface="Arial"/>
                        </a:rPr>
                        <a:t>4.4</a:t>
                      </a:r>
                      <a:r>
                        <a:rPr sz="1600" spc="-10" dirty="0">
                          <a:latin typeface="Arial"/>
                          <a:cs typeface="Arial"/>
                        </a:rPr>
                        <a:t>9</a:t>
                      </a:r>
                      <a:r>
                        <a:rPr sz="1600" spc="0" dirty="0">
                          <a:latin typeface="Arial"/>
                          <a:cs typeface="Arial"/>
                        </a:rPr>
                        <a:t>9</a:t>
                      </a:r>
                      <a:endParaRPr sz="16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r h="192024">
                <a:tc>
                  <a:txBody>
                    <a:bodyPr/>
                    <a:lstStyle/>
                    <a:p>
                      <a:pPr marL="64769">
                        <a:lnSpc>
                          <a:spcPct val="100000"/>
                        </a:lnSpc>
                      </a:pPr>
                      <a:r>
                        <a:rPr sz="1600" dirty="0">
                          <a:latin typeface="Arial"/>
                          <a:cs typeface="Arial"/>
                        </a:rPr>
                        <a:t>Sat</a:t>
                      </a:r>
                      <a:r>
                        <a:rPr sz="1600" spc="5" dirty="0">
                          <a:latin typeface="Arial"/>
                          <a:cs typeface="Arial"/>
                        </a:rPr>
                        <a:t>is</a:t>
                      </a:r>
                      <a:r>
                        <a:rPr sz="1600" spc="-10" dirty="0">
                          <a:latin typeface="Arial"/>
                          <a:cs typeface="Arial"/>
                        </a:rPr>
                        <a:t>f</a:t>
                      </a:r>
                      <a:r>
                        <a:rPr sz="1600" spc="0" dirty="0">
                          <a:latin typeface="Arial"/>
                          <a:cs typeface="Arial"/>
                        </a:rPr>
                        <a:t>a</a:t>
                      </a:r>
                      <a:r>
                        <a:rPr sz="1600" spc="5" dirty="0">
                          <a:latin typeface="Arial"/>
                          <a:cs typeface="Arial"/>
                        </a:rPr>
                        <a:t>c</a:t>
                      </a:r>
                      <a:r>
                        <a:rPr sz="1600" spc="-10" dirty="0">
                          <a:latin typeface="Arial"/>
                          <a:cs typeface="Arial"/>
                        </a:rPr>
                        <a:t>t</a:t>
                      </a:r>
                      <a:r>
                        <a:rPr sz="1600" spc="0" dirty="0">
                          <a:latin typeface="Arial"/>
                          <a:cs typeface="Arial"/>
                        </a:rPr>
                        <a:t>ory</a:t>
                      </a:r>
                      <a:r>
                        <a:rPr sz="1600" spc="5" dirty="0">
                          <a:latin typeface="Arial"/>
                          <a:cs typeface="Arial"/>
                        </a:rPr>
                        <a:t> </a:t>
                      </a:r>
                      <a:r>
                        <a:rPr sz="1600" spc="-10" dirty="0">
                          <a:latin typeface="Arial"/>
                          <a:cs typeface="Arial"/>
                        </a:rPr>
                        <a:t>(</a:t>
                      </a:r>
                      <a:r>
                        <a:rPr sz="1600" spc="0" dirty="0">
                          <a:latin typeface="Arial"/>
                          <a:cs typeface="Arial"/>
                        </a:rPr>
                        <a:t>3)</a:t>
                      </a:r>
                      <a:endParaRPr sz="16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600" dirty="0">
                          <a:latin typeface="Arial"/>
                          <a:cs typeface="Arial"/>
                        </a:rPr>
                        <a:t>2.50</a:t>
                      </a:r>
                      <a:r>
                        <a:rPr sz="1600" spc="5" dirty="0">
                          <a:latin typeface="Arial"/>
                          <a:cs typeface="Arial"/>
                        </a:rPr>
                        <a:t>0</a:t>
                      </a:r>
                      <a:r>
                        <a:rPr sz="1600" spc="-15" dirty="0">
                          <a:latin typeface="Arial"/>
                          <a:cs typeface="Arial"/>
                        </a:rPr>
                        <a:t>-</a:t>
                      </a:r>
                      <a:r>
                        <a:rPr sz="1600" spc="0" dirty="0">
                          <a:latin typeface="Arial"/>
                          <a:cs typeface="Arial"/>
                        </a:rPr>
                        <a:t>3.4</a:t>
                      </a:r>
                      <a:r>
                        <a:rPr sz="1600" spc="-10" dirty="0">
                          <a:latin typeface="Arial"/>
                          <a:cs typeface="Arial"/>
                        </a:rPr>
                        <a:t>9</a:t>
                      </a:r>
                      <a:r>
                        <a:rPr sz="1600" spc="0" dirty="0">
                          <a:latin typeface="Arial"/>
                          <a:cs typeface="Arial"/>
                        </a:rPr>
                        <a:t>9</a:t>
                      </a:r>
                      <a:endParaRPr sz="16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3"/>
                  </a:ext>
                </a:extLst>
              </a:tr>
              <a:tr h="192024">
                <a:tc>
                  <a:txBody>
                    <a:bodyPr/>
                    <a:lstStyle/>
                    <a:p>
                      <a:pPr marL="64769">
                        <a:lnSpc>
                          <a:spcPct val="100000"/>
                        </a:lnSpc>
                      </a:pPr>
                      <a:r>
                        <a:rPr sz="1600" dirty="0">
                          <a:latin typeface="Arial"/>
                          <a:cs typeface="Arial"/>
                        </a:rPr>
                        <a:t>Un</a:t>
                      </a:r>
                      <a:r>
                        <a:rPr sz="1600" spc="5" dirty="0">
                          <a:latin typeface="Arial"/>
                          <a:cs typeface="Arial"/>
                        </a:rPr>
                        <a:t>s</a:t>
                      </a:r>
                      <a:r>
                        <a:rPr sz="1600" spc="0" dirty="0">
                          <a:latin typeface="Arial"/>
                          <a:cs typeface="Arial"/>
                        </a:rPr>
                        <a:t>at</a:t>
                      </a:r>
                      <a:r>
                        <a:rPr sz="1600" spc="-10" dirty="0">
                          <a:latin typeface="Arial"/>
                          <a:cs typeface="Arial"/>
                        </a:rPr>
                        <a:t>i</a:t>
                      </a:r>
                      <a:r>
                        <a:rPr sz="1600" spc="5" dirty="0">
                          <a:latin typeface="Arial"/>
                          <a:cs typeface="Arial"/>
                        </a:rPr>
                        <a:t>s</a:t>
                      </a:r>
                      <a:r>
                        <a:rPr sz="1600" spc="0" dirty="0">
                          <a:latin typeface="Arial"/>
                          <a:cs typeface="Arial"/>
                        </a:rPr>
                        <a:t>f</a:t>
                      </a:r>
                      <a:r>
                        <a:rPr sz="1600" spc="-10" dirty="0">
                          <a:latin typeface="Arial"/>
                          <a:cs typeface="Arial"/>
                        </a:rPr>
                        <a:t>a</a:t>
                      </a:r>
                      <a:r>
                        <a:rPr sz="1600" spc="5" dirty="0">
                          <a:latin typeface="Arial"/>
                          <a:cs typeface="Arial"/>
                        </a:rPr>
                        <a:t>c</a:t>
                      </a:r>
                      <a:r>
                        <a:rPr sz="1600" spc="0" dirty="0">
                          <a:latin typeface="Arial"/>
                          <a:cs typeface="Arial"/>
                        </a:rPr>
                        <a:t>to</a:t>
                      </a:r>
                      <a:r>
                        <a:rPr sz="1600" spc="-15" dirty="0">
                          <a:latin typeface="Arial"/>
                          <a:cs typeface="Arial"/>
                        </a:rPr>
                        <a:t>r</a:t>
                      </a:r>
                      <a:r>
                        <a:rPr sz="1600" spc="0" dirty="0">
                          <a:latin typeface="Arial"/>
                          <a:cs typeface="Arial"/>
                        </a:rPr>
                        <a:t>y</a:t>
                      </a:r>
                      <a:r>
                        <a:rPr sz="1600" spc="5" dirty="0">
                          <a:latin typeface="Arial"/>
                          <a:cs typeface="Arial"/>
                        </a:rPr>
                        <a:t> </a:t>
                      </a:r>
                      <a:r>
                        <a:rPr sz="1600" spc="0" dirty="0">
                          <a:latin typeface="Arial"/>
                          <a:cs typeface="Arial"/>
                        </a:rPr>
                        <a:t>(2)</a:t>
                      </a:r>
                      <a:endParaRPr sz="16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600" dirty="0">
                          <a:latin typeface="Arial"/>
                          <a:cs typeface="Arial"/>
                        </a:rPr>
                        <a:t>1.50</a:t>
                      </a:r>
                      <a:r>
                        <a:rPr sz="1600" spc="5" dirty="0">
                          <a:latin typeface="Arial"/>
                          <a:cs typeface="Arial"/>
                        </a:rPr>
                        <a:t>0</a:t>
                      </a:r>
                      <a:r>
                        <a:rPr sz="1600" spc="-15" dirty="0">
                          <a:latin typeface="Arial"/>
                          <a:cs typeface="Arial"/>
                        </a:rPr>
                        <a:t>-</a:t>
                      </a:r>
                      <a:r>
                        <a:rPr sz="1600" spc="0" dirty="0">
                          <a:latin typeface="Arial"/>
                          <a:cs typeface="Arial"/>
                        </a:rPr>
                        <a:t>2.4</a:t>
                      </a:r>
                      <a:r>
                        <a:rPr sz="1600" spc="-10" dirty="0">
                          <a:latin typeface="Arial"/>
                          <a:cs typeface="Arial"/>
                        </a:rPr>
                        <a:t>9</a:t>
                      </a:r>
                      <a:r>
                        <a:rPr sz="1600" spc="0" dirty="0">
                          <a:latin typeface="Arial"/>
                          <a:cs typeface="Arial"/>
                        </a:rPr>
                        <a:t>9</a:t>
                      </a:r>
                      <a:endParaRPr sz="16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4"/>
                  </a:ext>
                </a:extLst>
              </a:tr>
              <a:tr h="193548">
                <a:tc>
                  <a:txBody>
                    <a:bodyPr/>
                    <a:lstStyle/>
                    <a:p>
                      <a:pPr marL="64769">
                        <a:lnSpc>
                          <a:spcPct val="100000"/>
                        </a:lnSpc>
                      </a:pPr>
                      <a:r>
                        <a:rPr sz="1600" dirty="0">
                          <a:latin typeface="Arial"/>
                          <a:cs typeface="Arial"/>
                        </a:rPr>
                        <a:t>Poor (</a:t>
                      </a:r>
                      <a:r>
                        <a:rPr sz="1600" spc="5" dirty="0">
                          <a:latin typeface="Arial"/>
                          <a:cs typeface="Arial"/>
                        </a:rPr>
                        <a:t>1</a:t>
                      </a:r>
                      <a:r>
                        <a:rPr sz="1600" spc="0" dirty="0">
                          <a:latin typeface="Arial"/>
                          <a:cs typeface="Arial"/>
                        </a:rPr>
                        <a:t>)</a:t>
                      </a:r>
                      <a:endParaRPr sz="16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a:lnSpc>
                          <a:spcPct val="100000"/>
                        </a:lnSpc>
                      </a:pPr>
                      <a:r>
                        <a:rPr sz="1600" dirty="0">
                          <a:latin typeface="Arial"/>
                          <a:cs typeface="Arial"/>
                        </a:rPr>
                        <a:t>1.00</a:t>
                      </a:r>
                      <a:r>
                        <a:rPr sz="1600" spc="5" dirty="0">
                          <a:latin typeface="Arial"/>
                          <a:cs typeface="Arial"/>
                        </a:rPr>
                        <a:t>0</a:t>
                      </a:r>
                      <a:r>
                        <a:rPr sz="1600" spc="-15" dirty="0">
                          <a:latin typeface="Arial"/>
                          <a:cs typeface="Arial"/>
                        </a:rPr>
                        <a:t>-</a:t>
                      </a:r>
                      <a:r>
                        <a:rPr sz="1600" spc="0" dirty="0">
                          <a:latin typeface="Arial"/>
                          <a:cs typeface="Arial"/>
                        </a:rPr>
                        <a:t>1.4</a:t>
                      </a:r>
                      <a:r>
                        <a:rPr sz="1600" spc="-10" dirty="0">
                          <a:latin typeface="Arial"/>
                          <a:cs typeface="Arial"/>
                        </a:rPr>
                        <a:t>9</a:t>
                      </a:r>
                      <a:r>
                        <a:rPr sz="1600" spc="0" dirty="0">
                          <a:latin typeface="Arial"/>
                          <a:cs typeface="Arial"/>
                        </a:rPr>
                        <a:t>9</a:t>
                      </a:r>
                      <a:endParaRPr sz="16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622800" y="9550239"/>
            <a:ext cx="3812412" cy="413613"/>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txBox="1"/>
          <p:nvPr/>
        </p:nvSpPr>
        <p:spPr>
          <a:xfrm>
            <a:off x="667523" y="320997"/>
            <a:ext cx="15232877" cy="448762"/>
          </a:xfrm>
          <a:prstGeom prst="rect">
            <a:avLst/>
          </a:prstGeom>
        </p:spPr>
        <p:txBody>
          <a:bodyPr vert="horz" wrap="square" lIns="0" tIns="0" rIns="0" bIns="0" rtlCol="0">
            <a:noAutofit/>
          </a:bodyPr>
          <a:lstStyle/>
          <a:p>
            <a:pPr marL="12700"/>
            <a:r>
              <a:rPr sz="1500" b="1" dirty="0">
                <a:latin typeface="Arial"/>
                <a:cs typeface="Arial"/>
              </a:rPr>
              <a:t>K</a:t>
            </a:r>
            <a:r>
              <a:rPr sz="1500" b="1" spc="-10" dirty="0">
                <a:latin typeface="Arial"/>
                <a:cs typeface="Arial"/>
              </a:rPr>
              <a:t>R</a:t>
            </a:r>
            <a:r>
              <a:rPr sz="1500" b="1" dirty="0">
                <a:latin typeface="Arial"/>
                <a:cs typeface="Arial"/>
              </a:rPr>
              <a:t>A 3:</a:t>
            </a:r>
            <a:r>
              <a:rPr sz="1500" b="1" spc="5" dirty="0">
                <a:latin typeface="Arial"/>
                <a:cs typeface="Arial"/>
              </a:rPr>
              <a:t> </a:t>
            </a:r>
            <a:r>
              <a:rPr sz="1500" b="1" dirty="0">
                <a:latin typeface="Arial"/>
                <a:cs typeface="Arial"/>
              </a:rPr>
              <a:t>Div</a:t>
            </a:r>
            <a:r>
              <a:rPr sz="1500" b="1" spc="-10" dirty="0">
                <a:latin typeface="Arial"/>
                <a:cs typeface="Arial"/>
              </a:rPr>
              <a:t>e</a:t>
            </a:r>
            <a:r>
              <a:rPr sz="1500" b="1" dirty="0">
                <a:latin typeface="Arial"/>
                <a:cs typeface="Arial"/>
              </a:rPr>
              <a:t>rsity</a:t>
            </a:r>
            <a:r>
              <a:rPr sz="1500" b="1" spc="-15" dirty="0">
                <a:latin typeface="Arial"/>
                <a:cs typeface="Arial"/>
              </a:rPr>
              <a:t> </a:t>
            </a:r>
            <a:r>
              <a:rPr sz="1500" b="1" spc="-5" dirty="0">
                <a:latin typeface="Arial"/>
                <a:cs typeface="Arial"/>
              </a:rPr>
              <a:t>o</a:t>
            </a:r>
            <a:r>
              <a:rPr sz="1500" b="1" dirty="0">
                <a:latin typeface="Arial"/>
                <a:cs typeface="Arial"/>
              </a:rPr>
              <a:t>f</a:t>
            </a:r>
            <a:r>
              <a:rPr sz="1500" b="1" spc="5" dirty="0">
                <a:latin typeface="Arial"/>
                <a:cs typeface="Arial"/>
              </a:rPr>
              <a:t> </a:t>
            </a:r>
            <a:r>
              <a:rPr sz="1500" b="1" spc="-5" dirty="0">
                <a:latin typeface="Arial"/>
                <a:cs typeface="Arial"/>
              </a:rPr>
              <a:t>L</a:t>
            </a:r>
            <a:r>
              <a:rPr sz="1500" b="1" dirty="0">
                <a:latin typeface="Arial"/>
                <a:cs typeface="Arial"/>
              </a:rPr>
              <a:t>earn</a:t>
            </a:r>
            <a:r>
              <a:rPr sz="1500" b="1" spc="-10" dirty="0">
                <a:latin typeface="Arial"/>
                <a:cs typeface="Arial"/>
              </a:rPr>
              <a:t>e</a:t>
            </a:r>
            <a:r>
              <a:rPr sz="1500" b="1" dirty="0">
                <a:latin typeface="Arial"/>
                <a:cs typeface="Arial"/>
              </a:rPr>
              <a:t>r</a:t>
            </a:r>
            <a:r>
              <a:rPr sz="1500" b="1" spc="5" dirty="0">
                <a:latin typeface="Arial"/>
                <a:cs typeface="Arial"/>
              </a:rPr>
              <a:t>s</a:t>
            </a:r>
            <a:r>
              <a:rPr sz="1500" b="1" dirty="0">
                <a:latin typeface="Arial"/>
                <a:cs typeface="Arial"/>
              </a:rPr>
              <a:t>,</a:t>
            </a:r>
            <a:r>
              <a:rPr sz="1500" b="1" spc="-10" dirty="0">
                <a:latin typeface="Arial"/>
                <a:cs typeface="Arial"/>
              </a:rPr>
              <a:t> </a:t>
            </a:r>
            <a:r>
              <a:rPr sz="1500" b="1" dirty="0">
                <a:latin typeface="Arial"/>
                <a:cs typeface="Arial"/>
              </a:rPr>
              <a:t>C</a:t>
            </a:r>
            <a:r>
              <a:rPr sz="1500" b="1" spc="-5" dirty="0">
                <a:latin typeface="Arial"/>
                <a:cs typeface="Arial"/>
              </a:rPr>
              <a:t>u</a:t>
            </a:r>
            <a:r>
              <a:rPr sz="1500" b="1" dirty="0">
                <a:latin typeface="Arial"/>
                <a:cs typeface="Arial"/>
              </a:rPr>
              <a:t>rric</a:t>
            </a:r>
            <a:r>
              <a:rPr sz="1500" b="1" spc="-5" dirty="0">
                <a:latin typeface="Arial"/>
                <a:cs typeface="Arial"/>
              </a:rPr>
              <a:t>u</a:t>
            </a:r>
            <a:r>
              <a:rPr sz="1500" b="1" dirty="0">
                <a:latin typeface="Arial"/>
                <a:cs typeface="Arial"/>
              </a:rPr>
              <a:t>lum a</a:t>
            </a:r>
            <a:r>
              <a:rPr sz="1500" b="1" spc="-5" dirty="0">
                <a:latin typeface="Arial"/>
                <a:cs typeface="Arial"/>
              </a:rPr>
              <a:t>n</a:t>
            </a:r>
            <a:r>
              <a:rPr sz="1500" b="1" dirty="0">
                <a:latin typeface="Arial"/>
                <a:cs typeface="Arial"/>
              </a:rPr>
              <a:t>d</a:t>
            </a:r>
            <a:r>
              <a:rPr sz="1500" b="1" spc="-5" dirty="0">
                <a:latin typeface="Arial"/>
                <a:cs typeface="Arial"/>
              </a:rPr>
              <a:t> </a:t>
            </a:r>
            <a:r>
              <a:rPr sz="1500" b="1" dirty="0">
                <a:latin typeface="Arial"/>
                <a:cs typeface="Arial"/>
              </a:rPr>
              <a:t>Pl</a:t>
            </a:r>
            <a:r>
              <a:rPr sz="1500" b="1" spc="5" dirty="0">
                <a:latin typeface="Arial"/>
                <a:cs typeface="Arial"/>
              </a:rPr>
              <a:t>a</a:t>
            </a:r>
            <a:r>
              <a:rPr sz="1500" b="1" spc="-5" dirty="0">
                <a:latin typeface="Arial"/>
                <a:cs typeface="Arial"/>
              </a:rPr>
              <a:t>nn</a:t>
            </a:r>
            <a:r>
              <a:rPr sz="1500" b="1" dirty="0">
                <a:latin typeface="Arial"/>
                <a:cs typeface="Arial"/>
              </a:rPr>
              <a:t>in</a:t>
            </a:r>
            <a:r>
              <a:rPr sz="1500" b="1" spc="-10" dirty="0">
                <a:latin typeface="Arial"/>
                <a:cs typeface="Arial"/>
              </a:rPr>
              <a:t>g</a:t>
            </a:r>
            <a:r>
              <a:rPr sz="1500" b="1" dirty="0">
                <a:latin typeface="Arial"/>
                <a:cs typeface="Arial"/>
              </a:rPr>
              <a:t>, &amp; As</a:t>
            </a:r>
            <a:r>
              <a:rPr sz="1500" b="1" spc="5" dirty="0">
                <a:latin typeface="Arial"/>
                <a:cs typeface="Arial"/>
              </a:rPr>
              <a:t>s</a:t>
            </a:r>
            <a:r>
              <a:rPr sz="1500" b="1" dirty="0">
                <a:latin typeface="Arial"/>
                <a:cs typeface="Arial"/>
              </a:rPr>
              <a:t>e</a:t>
            </a:r>
            <a:r>
              <a:rPr sz="1500" b="1" spc="-10" dirty="0">
                <a:latin typeface="Arial"/>
                <a:cs typeface="Arial"/>
              </a:rPr>
              <a:t>s</a:t>
            </a:r>
            <a:r>
              <a:rPr sz="1500" b="1" dirty="0">
                <a:latin typeface="Arial"/>
                <a:cs typeface="Arial"/>
              </a:rPr>
              <a:t>s</a:t>
            </a:r>
            <a:r>
              <a:rPr sz="1500" b="1" spc="-15" dirty="0">
                <a:latin typeface="Arial"/>
                <a:cs typeface="Arial"/>
              </a:rPr>
              <a:t>m</a:t>
            </a:r>
            <a:r>
              <a:rPr sz="1500" b="1" dirty="0">
                <a:latin typeface="Arial"/>
                <a:cs typeface="Arial"/>
              </a:rPr>
              <a:t>e</a:t>
            </a:r>
            <a:r>
              <a:rPr sz="1500" b="1" spc="-5" dirty="0">
                <a:latin typeface="Arial"/>
                <a:cs typeface="Arial"/>
              </a:rPr>
              <a:t>n</a:t>
            </a:r>
            <a:r>
              <a:rPr sz="1500" b="1" dirty="0">
                <a:latin typeface="Arial"/>
                <a:cs typeface="Arial"/>
              </a:rPr>
              <a:t>t</a:t>
            </a:r>
            <a:r>
              <a:rPr sz="1500" b="1" spc="5" dirty="0">
                <a:latin typeface="Arial"/>
                <a:cs typeface="Arial"/>
              </a:rPr>
              <a:t> </a:t>
            </a:r>
            <a:r>
              <a:rPr sz="1500" b="1" dirty="0">
                <a:latin typeface="Arial"/>
                <a:cs typeface="Arial"/>
              </a:rPr>
              <a:t>a</a:t>
            </a:r>
            <a:r>
              <a:rPr sz="1500" b="1" spc="-5" dirty="0">
                <a:latin typeface="Arial"/>
                <a:cs typeface="Arial"/>
              </a:rPr>
              <a:t>n</a:t>
            </a:r>
            <a:r>
              <a:rPr sz="1500" b="1" dirty="0">
                <a:latin typeface="Arial"/>
                <a:cs typeface="Arial"/>
              </a:rPr>
              <a:t>d</a:t>
            </a:r>
            <a:r>
              <a:rPr sz="1500" b="1" spc="-5" dirty="0">
                <a:latin typeface="Arial"/>
                <a:cs typeface="Arial"/>
              </a:rPr>
              <a:t> </a:t>
            </a:r>
            <a:r>
              <a:rPr sz="1500" b="1" dirty="0">
                <a:latin typeface="Arial"/>
                <a:cs typeface="Arial"/>
              </a:rPr>
              <a:t>Re</a:t>
            </a:r>
            <a:r>
              <a:rPr sz="1500" b="1" spc="-5" dirty="0">
                <a:latin typeface="Arial"/>
                <a:cs typeface="Arial"/>
              </a:rPr>
              <a:t>po</a:t>
            </a:r>
            <a:r>
              <a:rPr sz="1500" b="1" dirty="0">
                <a:latin typeface="Arial"/>
                <a:cs typeface="Arial"/>
              </a:rPr>
              <a:t>r</a:t>
            </a:r>
            <a:r>
              <a:rPr sz="1500" b="1" spc="5" dirty="0">
                <a:latin typeface="Arial"/>
                <a:cs typeface="Arial"/>
              </a:rPr>
              <a:t>t</a:t>
            </a:r>
            <a:r>
              <a:rPr sz="1500" b="1" dirty="0">
                <a:latin typeface="Arial"/>
                <a:cs typeface="Arial"/>
              </a:rPr>
              <a:t>i</a:t>
            </a:r>
            <a:r>
              <a:rPr sz="1500" b="1" spc="-15" dirty="0">
                <a:latin typeface="Arial"/>
                <a:cs typeface="Arial"/>
              </a:rPr>
              <a:t>n</a:t>
            </a:r>
            <a:r>
              <a:rPr sz="1500" b="1" dirty="0">
                <a:latin typeface="Arial"/>
                <a:cs typeface="Arial"/>
              </a:rPr>
              <a:t>g</a:t>
            </a:r>
            <a:endParaRPr lang="en-US" sz="1500" b="1" dirty="0">
              <a:latin typeface="Arial"/>
              <a:cs typeface="Arial"/>
            </a:endParaRPr>
          </a:p>
          <a:p>
            <a:pPr marL="12700"/>
            <a:r>
              <a:rPr lang="en-US" sz="2000" b="1" dirty="0">
                <a:latin typeface="Arial"/>
                <a:cs typeface="Arial"/>
              </a:rPr>
              <a:t>OBJ</a:t>
            </a:r>
            <a:r>
              <a:rPr lang="en-US" sz="2000" b="1" spc="-5" dirty="0">
                <a:latin typeface="Arial"/>
                <a:cs typeface="Arial"/>
              </a:rPr>
              <a:t>E</a:t>
            </a:r>
            <a:r>
              <a:rPr lang="en-US" sz="2000" b="1" spc="0" dirty="0">
                <a:latin typeface="Arial"/>
                <a:cs typeface="Arial"/>
              </a:rPr>
              <a:t>CT</a:t>
            </a:r>
            <a:r>
              <a:rPr lang="en-US" sz="2000" b="1" spc="10" dirty="0">
                <a:latin typeface="Arial"/>
                <a:cs typeface="Arial"/>
              </a:rPr>
              <a:t>I</a:t>
            </a:r>
            <a:r>
              <a:rPr lang="en-US" sz="2000" b="1" spc="-5" dirty="0">
                <a:latin typeface="Arial"/>
                <a:cs typeface="Arial"/>
              </a:rPr>
              <a:t>V</a:t>
            </a:r>
            <a:r>
              <a:rPr lang="en-US" sz="2000" b="1" spc="0" dirty="0">
                <a:latin typeface="Arial"/>
                <a:cs typeface="Arial"/>
              </a:rPr>
              <a:t>E </a:t>
            </a:r>
            <a:r>
              <a:rPr lang="en-US" sz="2000" b="1" dirty="0">
                <a:latin typeface="Arial"/>
                <a:cs typeface="Arial"/>
              </a:rPr>
              <a:t>1</a:t>
            </a:r>
            <a:r>
              <a:rPr lang="en-US" sz="2000" b="1" spc="-5" dirty="0">
                <a:latin typeface="Arial"/>
                <a:cs typeface="Arial"/>
              </a:rPr>
              <a:t>0</a:t>
            </a:r>
            <a:r>
              <a:rPr lang="en-US" sz="2000" b="1" spc="0" dirty="0">
                <a:latin typeface="Arial"/>
                <a:cs typeface="Arial"/>
              </a:rPr>
              <a:t>.</a:t>
            </a:r>
            <a:r>
              <a:rPr lang="en-US" sz="2000" b="1" spc="10" dirty="0">
                <a:latin typeface="Arial"/>
                <a:cs typeface="Arial"/>
              </a:rPr>
              <a:t> </a:t>
            </a:r>
            <a:r>
              <a:rPr lang="en-US" sz="2000" b="1" spc="-10" dirty="0">
                <a:latin typeface="Arial"/>
                <a:cs typeface="Arial"/>
              </a:rPr>
              <a:t>D</a:t>
            </a:r>
            <a:r>
              <a:rPr lang="en-US" sz="2000" b="1" spc="0" dirty="0">
                <a:latin typeface="Arial"/>
                <a:cs typeface="Arial"/>
              </a:rPr>
              <a:t>e</a:t>
            </a:r>
            <a:r>
              <a:rPr lang="en-US" sz="2000" b="1" spc="-5" dirty="0">
                <a:latin typeface="Arial"/>
                <a:cs typeface="Arial"/>
              </a:rPr>
              <a:t>v</a:t>
            </a:r>
            <a:r>
              <a:rPr lang="en-US" sz="2000" b="1" spc="0" dirty="0">
                <a:latin typeface="Arial"/>
                <a:cs typeface="Arial"/>
              </a:rPr>
              <a:t>elop</a:t>
            </a:r>
            <a:r>
              <a:rPr lang="en-US" sz="2000" b="1" spc="-5" dirty="0">
                <a:latin typeface="Arial"/>
                <a:cs typeface="Arial"/>
              </a:rPr>
              <a:t>e</a:t>
            </a:r>
            <a:r>
              <a:rPr lang="en-US" sz="2000" b="1" spc="0" dirty="0">
                <a:latin typeface="Arial"/>
                <a:cs typeface="Arial"/>
              </a:rPr>
              <a:t>d a</a:t>
            </a:r>
            <a:r>
              <a:rPr lang="en-US" sz="2000" b="1" spc="-5" dirty="0">
                <a:latin typeface="Arial"/>
                <a:cs typeface="Arial"/>
              </a:rPr>
              <a:t>n</a:t>
            </a:r>
            <a:r>
              <a:rPr lang="en-US" sz="2000" b="1" spc="0" dirty="0">
                <a:latin typeface="Arial"/>
                <a:cs typeface="Arial"/>
              </a:rPr>
              <a:t>d ap</a:t>
            </a:r>
            <a:r>
              <a:rPr lang="en-US" sz="2000" b="1" spc="-5" dirty="0">
                <a:latin typeface="Arial"/>
                <a:cs typeface="Arial"/>
              </a:rPr>
              <a:t>p</a:t>
            </a:r>
            <a:r>
              <a:rPr lang="en-US" sz="2000" b="1" spc="-10" dirty="0">
                <a:latin typeface="Arial"/>
                <a:cs typeface="Arial"/>
              </a:rPr>
              <a:t>l</a:t>
            </a:r>
            <a:r>
              <a:rPr lang="en-US" sz="2000" b="1" spc="0" dirty="0">
                <a:latin typeface="Arial"/>
                <a:cs typeface="Arial"/>
              </a:rPr>
              <a:t>ied te</a:t>
            </a:r>
            <a:r>
              <a:rPr lang="en-US" sz="2000" b="1" spc="-5" dirty="0">
                <a:latin typeface="Arial"/>
                <a:cs typeface="Arial"/>
              </a:rPr>
              <a:t>a</a:t>
            </a:r>
            <a:r>
              <a:rPr lang="en-US" sz="2000" b="1" spc="0" dirty="0">
                <a:latin typeface="Arial"/>
                <a:cs typeface="Arial"/>
              </a:rPr>
              <a:t>c</a:t>
            </a:r>
            <a:r>
              <a:rPr lang="en-US" sz="2000" b="1" spc="-5" dirty="0">
                <a:latin typeface="Arial"/>
                <a:cs typeface="Arial"/>
              </a:rPr>
              <a:t>h</a:t>
            </a:r>
            <a:r>
              <a:rPr lang="en-US" sz="2000" b="1" spc="0" dirty="0">
                <a:latin typeface="Arial"/>
                <a:cs typeface="Arial"/>
              </a:rPr>
              <a:t>ing strate</a:t>
            </a:r>
            <a:r>
              <a:rPr lang="en-US" sz="2000" b="1" spc="-15" dirty="0">
                <a:latin typeface="Arial"/>
                <a:cs typeface="Arial"/>
              </a:rPr>
              <a:t>g</a:t>
            </a:r>
            <a:r>
              <a:rPr lang="en-US" sz="2000" b="1" spc="0" dirty="0">
                <a:latin typeface="Arial"/>
                <a:cs typeface="Arial"/>
              </a:rPr>
              <a:t>ies</a:t>
            </a:r>
            <a:r>
              <a:rPr lang="en-US" sz="2000" b="1" spc="-10" dirty="0">
                <a:latin typeface="Arial"/>
                <a:cs typeface="Arial"/>
              </a:rPr>
              <a:t> </a:t>
            </a:r>
            <a:r>
              <a:rPr lang="en-US" sz="2000" b="1" spc="0" dirty="0">
                <a:latin typeface="Arial"/>
                <a:cs typeface="Arial"/>
              </a:rPr>
              <a:t>to a</a:t>
            </a:r>
            <a:r>
              <a:rPr lang="en-US" sz="2000" b="1" spc="-5" dirty="0">
                <a:latin typeface="Arial"/>
                <a:cs typeface="Arial"/>
              </a:rPr>
              <a:t>d</a:t>
            </a:r>
            <a:r>
              <a:rPr lang="en-US" sz="2000" b="1" spc="0" dirty="0">
                <a:latin typeface="Arial"/>
                <a:cs typeface="Arial"/>
              </a:rPr>
              <a:t>dre</a:t>
            </a:r>
            <a:r>
              <a:rPr lang="en-US" sz="2000" b="1" spc="-5" dirty="0">
                <a:latin typeface="Arial"/>
                <a:cs typeface="Arial"/>
              </a:rPr>
              <a:t>s</a:t>
            </a:r>
            <a:r>
              <a:rPr lang="en-US" sz="2000" b="1" spc="0" dirty="0">
                <a:latin typeface="Arial"/>
                <a:cs typeface="Arial"/>
              </a:rPr>
              <a:t>s ef</a:t>
            </a:r>
            <a:r>
              <a:rPr lang="en-US" sz="2000" b="1" spc="5" dirty="0">
                <a:latin typeface="Arial"/>
                <a:cs typeface="Arial"/>
              </a:rPr>
              <a:t>f</a:t>
            </a:r>
            <a:r>
              <a:rPr lang="en-US" sz="2000" b="1" spc="0" dirty="0">
                <a:latin typeface="Arial"/>
                <a:cs typeface="Arial"/>
              </a:rPr>
              <a:t>e</a:t>
            </a:r>
            <a:r>
              <a:rPr lang="en-US" sz="2000" b="1" spc="-5" dirty="0">
                <a:latin typeface="Arial"/>
                <a:cs typeface="Arial"/>
              </a:rPr>
              <a:t>c</a:t>
            </a:r>
            <a:r>
              <a:rPr lang="en-US" sz="2000" b="1" spc="-10" dirty="0">
                <a:latin typeface="Arial"/>
                <a:cs typeface="Arial"/>
              </a:rPr>
              <a:t>t</a:t>
            </a:r>
            <a:r>
              <a:rPr lang="en-US" sz="2000" b="1" spc="0" dirty="0">
                <a:latin typeface="Arial"/>
                <a:cs typeface="Arial"/>
              </a:rPr>
              <a:t>iv</a:t>
            </a:r>
            <a:r>
              <a:rPr lang="en-US" sz="2000" b="1" spc="-20" dirty="0">
                <a:latin typeface="Arial"/>
                <a:cs typeface="Arial"/>
              </a:rPr>
              <a:t>e</a:t>
            </a:r>
            <a:r>
              <a:rPr lang="en-US" sz="2000" b="1" spc="0" dirty="0">
                <a:latin typeface="Arial"/>
                <a:cs typeface="Arial"/>
              </a:rPr>
              <a:t>ly</a:t>
            </a:r>
            <a:r>
              <a:rPr lang="en-US" sz="2000" b="1" spc="-10" dirty="0">
                <a:latin typeface="Arial"/>
                <a:cs typeface="Arial"/>
              </a:rPr>
              <a:t> </a:t>
            </a:r>
            <a:r>
              <a:rPr lang="en-US" sz="2000" b="1" spc="0" dirty="0">
                <a:latin typeface="Arial"/>
                <a:cs typeface="Arial"/>
              </a:rPr>
              <a:t>the n</a:t>
            </a:r>
            <a:r>
              <a:rPr lang="en-US" sz="2000" b="1" spc="-5" dirty="0">
                <a:latin typeface="Arial"/>
                <a:cs typeface="Arial"/>
              </a:rPr>
              <a:t>e</a:t>
            </a:r>
            <a:r>
              <a:rPr lang="en-US" sz="2000" b="1" spc="0" dirty="0">
                <a:latin typeface="Arial"/>
                <a:cs typeface="Arial"/>
              </a:rPr>
              <a:t>e</a:t>
            </a:r>
            <a:r>
              <a:rPr lang="en-US" sz="2000" b="1" spc="-5" dirty="0">
                <a:latin typeface="Arial"/>
                <a:cs typeface="Arial"/>
              </a:rPr>
              <a:t>d</a:t>
            </a:r>
            <a:r>
              <a:rPr lang="en-US" sz="2000" b="1" spc="0" dirty="0">
                <a:latin typeface="Arial"/>
                <a:cs typeface="Arial"/>
              </a:rPr>
              <a:t>s of le</a:t>
            </a:r>
            <a:r>
              <a:rPr lang="en-US" sz="2000" b="1" spc="-5" dirty="0">
                <a:latin typeface="Arial"/>
                <a:cs typeface="Arial"/>
              </a:rPr>
              <a:t>a</a:t>
            </a:r>
            <a:r>
              <a:rPr lang="en-US" sz="2000" b="1" spc="0" dirty="0">
                <a:latin typeface="Arial"/>
                <a:cs typeface="Arial"/>
              </a:rPr>
              <a:t>rners</a:t>
            </a:r>
            <a:r>
              <a:rPr lang="en-US" sz="2000" b="1" spc="-10" dirty="0">
                <a:latin typeface="Arial"/>
                <a:cs typeface="Arial"/>
              </a:rPr>
              <a:t> f</a:t>
            </a:r>
            <a:r>
              <a:rPr lang="en-US" sz="2000" b="1" spc="0" dirty="0">
                <a:latin typeface="Arial"/>
                <a:cs typeface="Arial"/>
              </a:rPr>
              <a:t>rom in</a:t>
            </a:r>
            <a:r>
              <a:rPr lang="en-US" sz="2000" b="1" spc="-10" dirty="0">
                <a:latin typeface="Arial"/>
                <a:cs typeface="Arial"/>
              </a:rPr>
              <a:t>d</a:t>
            </a:r>
            <a:r>
              <a:rPr lang="en-US" sz="2000" b="1" spc="0" dirty="0">
                <a:latin typeface="Arial"/>
                <a:cs typeface="Arial"/>
              </a:rPr>
              <a:t>ig</a:t>
            </a:r>
            <a:r>
              <a:rPr lang="en-US" sz="2000" b="1" spc="-5" dirty="0">
                <a:latin typeface="Arial"/>
                <a:cs typeface="Arial"/>
              </a:rPr>
              <a:t>e</a:t>
            </a:r>
            <a:r>
              <a:rPr lang="en-US" sz="2000" b="1" spc="0" dirty="0">
                <a:latin typeface="Arial"/>
                <a:cs typeface="Arial"/>
              </a:rPr>
              <a:t>n</a:t>
            </a:r>
            <a:r>
              <a:rPr lang="en-US" sz="2000" b="1" spc="-10" dirty="0">
                <a:latin typeface="Arial"/>
                <a:cs typeface="Arial"/>
              </a:rPr>
              <a:t>o</a:t>
            </a:r>
            <a:r>
              <a:rPr lang="en-US" sz="2000" b="1" spc="0" dirty="0">
                <a:latin typeface="Arial"/>
                <a:cs typeface="Arial"/>
              </a:rPr>
              <a:t>us gro</a:t>
            </a:r>
            <a:r>
              <a:rPr lang="en-US" sz="2000" b="1" spc="-10" dirty="0">
                <a:latin typeface="Arial"/>
                <a:cs typeface="Arial"/>
              </a:rPr>
              <a:t>u</a:t>
            </a:r>
            <a:r>
              <a:rPr lang="en-US" sz="2000" b="1" spc="0" dirty="0">
                <a:latin typeface="Arial"/>
                <a:cs typeface="Arial"/>
              </a:rPr>
              <a:t>ps</a:t>
            </a:r>
            <a:endParaRPr lang="en-US" sz="2000" dirty="0">
              <a:latin typeface="Arial"/>
              <a:cs typeface="Arial"/>
            </a:endParaRPr>
          </a:p>
          <a:p>
            <a:pPr marL="12700"/>
            <a:endParaRPr lang="en-US" sz="1600" dirty="0">
              <a:latin typeface="Arial"/>
              <a:cs typeface="Arial"/>
            </a:endParaRPr>
          </a:p>
          <a:p>
            <a:pPr marL="12700"/>
            <a:endParaRPr sz="1500" dirty="0">
              <a:latin typeface="Arial"/>
              <a:cs typeface="Arial"/>
            </a:endParaRPr>
          </a:p>
        </p:txBody>
      </p:sp>
      <p:sp>
        <p:nvSpPr>
          <p:cNvPr id="6" name="object 6"/>
          <p:cNvSpPr txBox="1">
            <a:spLocks noGrp="1"/>
          </p:cNvSpPr>
          <p:nvPr>
            <p:ph type="sldNum" sz="quarter" idx="12"/>
          </p:nvPr>
        </p:nvSpPr>
        <p:spPr>
          <a:prstGeom prst="rect">
            <a:avLst/>
          </a:prstGeom>
        </p:spPr>
        <p:txBody>
          <a:bodyPr vert="horz" wrap="square" lIns="0" tIns="0" rIns="0" bIns="0" rtlCol="0">
            <a:noAutofit/>
          </a:bodyPr>
          <a:lstStyle/>
          <a:p>
            <a:pPr marL="38735"/>
            <a:r>
              <a:rPr sz="1000" spc="-10" dirty="0">
                <a:latin typeface="Arial"/>
                <a:cs typeface="Arial"/>
              </a:rPr>
              <a:t>13</a:t>
            </a:r>
            <a:endParaRPr sz="1000">
              <a:latin typeface="Arial"/>
              <a:cs typeface="Arial"/>
            </a:endParaRPr>
          </a:p>
        </p:txBody>
      </p:sp>
      <p:sp>
        <p:nvSpPr>
          <p:cNvPr id="7" name="object 7"/>
          <p:cNvSpPr txBox="1"/>
          <p:nvPr/>
        </p:nvSpPr>
        <p:spPr>
          <a:xfrm>
            <a:off x="4788471" y="9675127"/>
            <a:ext cx="3481070" cy="163830"/>
          </a:xfrm>
          <a:prstGeom prst="rect">
            <a:avLst/>
          </a:prstGeom>
        </p:spPr>
        <p:txBody>
          <a:bodyPr vert="horz" wrap="square" lIns="0" tIns="0" rIns="0" bIns="0" rtlCol="0">
            <a:noAutofit/>
          </a:bodyPr>
          <a:lstStyle/>
          <a:p>
            <a:pPr marL="12700"/>
            <a:r>
              <a:rPr sz="1000" spc="-10" dirty="0">
                <a:latin typeface="Arial"/>
                <a:cs typeface="Arial"/>
              </a:rPr>
              <a:t>R</a:t>
            </a:r>
            <a:r>
              <a:rPr sz="1000" spc="-15" dirty="0">
                <a:latin typeface="Arial"/>
                <a:cs typeface="Arial"/>
              </a:rPr>
              <a:t>P</a:t>
            </a:r>
            <a:r>
              <a:rPr sz="1000" spc="-5" dirty="0">
                <a:latin typeface="Arial"/>
                <a:cs typeface="Arial"/>
              </a:rPr>
              <a:t>M</a:t>
            </a:r>
            <a:r>
              <a:rPr sz="1000" spc="-10" dirty="0">
                <a:latin typeface="Arial"/>
                <a:cs typeface="Arial"/>
              </a:rPr>
              <a:t>S</a:t>
            </a:r>
            <a:r>
              <a:rPr sz="1000" spc="-5" dirty="0">
                <a:latin typeface="Arial"/>
                <a:cs typeface="Arial"/>
              </a:rPr>
              <a:t> </a:t>
            </a:r>
            <a:r>
              <a:rPr sz="1000" spc="-10" dirty="0">
                <a:latin typeface="Arial"/>
                <a:cs typeface="Arial"/>
              </a:rPr>
              <a:t>T</a:t>
            </a:r>
            <a:r>
              <a:rPr sz="1000" dirty="0">
                <a:latin typeface="Arial"/>
                <a:cs typeface="Arial"/>
              </a:rPr>
              <a:t>o</a:t>
            </a:r>
            <a:r>
              <a:rPr sz="1000" spc="-5" dirty="0">
                <a:latin typeface="Arial"/>
                <a:cs typeface="Arial"/>
              </a:rPr>
              <a:t>ol</a:t>
            </a:r>
            <a:r>
              <a:rPr sz="1000" spc="-10" dirty="0">
                <a:latin typeface="Arial"/>
                <a:cs typeface="Arial"/>
              </a:rPr>
              <a:t> </a:t>
            </a:r>
            <a:r>
              <a:rPr sz="1000" dirty="0">
                <a:latin typeface="Arial"/>
                <a:cs typeface="Arial"/>
              </a:rPr>
              <a:t>f</a:t>
            </a:r>
            <a:r>
              <a:rPr sz="1000" spc="-5" dirty="0">
                <a:latin typeface="Arial"/>
                <a:cs typeface="Arial"/>
              </a:rPr>
              <a:t>or </a:t>
            </a:r>
            <a:r>
              <a:rPr sz="1000" spc="-10" dirty="0">
                <a:latin typeface="Arial"/>
                <a:cs typeface="Arial"/>
              </a:rPr>
              <a:t>S</a:t>
            </a:r>
            <a:r>
              <a:rPr sz="1000" dirty="0">
                <a:latin typeface="Arial"/>
                <a:cs typeface="Arial"/>
              </a:rPr>
              <a:t>.</a:t>
            </a:r>
            <a:r>
              <a:rPr sz="1000" spc="-15" dirty="0">
                <a:latin typeface="Arial"/>
                <a:cs typeface="Arial"/>
              </a:rPr>
              <a:t>Y</a:t>
            </a:r>
            <a:r>
              <a:rPr sz="1000" spc="-5" dirty="0">
                <a:latin typeface="Arial"/>
                <a:cs typeface="Arial"/>
              </a:rPr>
              <a:t>.</a:t>
            </a:r>
            <a:r>
              <a:rPr sz="1000" spc="5" dirty="0">
                <a:latin typeface="Arial"/>
                <a:cs typeface="Arial"/>
              </a:rPr>
              <a:t> </a:t>
            </a:r>
            <a:r>
              <a:rPr sz="1000" spc="-10" dirty="0">
                <a:latin typeface="Arial"/>
                <a:cs typeface="Arial"/>
              </a:rPr>
              <a:t>2</a:t>
            </a:r>
            <a:r>
              <a:rPr sz="1000" spc="-15" dirty="0">
                <a:latin typeface="Arial"/>
                <a:cs typeface="Arial"/>
              </a:rPr>
              <a:t>0</a:t>
            </a:r>
            <a:r>
              <a:rPr sz="1000" spc="-5" dirty="0">
                <a:latin typeface="Arial"/>
                <a:cs typeface="Arial"/>
              </a:rPr>
              <a:t>21-2</a:t>
            </a:r>
            <a:r>
              <a:rPr sz="1000" spc="-10" dirty="0">
                <a:latin typeface="Arial"/>
                <a:cs typeface="Arial"/>
              </a:rPr>
              <a:t>0</a:t>
            </a:r>
            <a:r>
              <a:rPr sz="1000" spc="-15" dirty="0">
                <a:latin typeface="Arial"/>
                <a:cs typeface="Arial"/>
              </a:rPr>
              <a:t>2</a:t>
            </a:r>
            <a:r>
              <a:rPr sz="1000" spc="-10" dirty="0">
                <a:latin typeface="Arial"/>
                <a:cs typeface="Arial"/>
              </a:rPr>
              <a:t>2</a:t>
            </a:r>
            <a:r>
              <a:rPr sz="1000" spc="5" dirty="0">
                <a:latin typeface="Arial"/>
                <a:cs typeface="Arial"/>
              </a:rPr>
              <a:t> </a:t>
            </a:r>
            <a:r>
              <a:rPr sz="1000" spc="-5" dirty="0">
                <a:latin typeface="Arial"/>
                <a:cs typeface="Arial"/>
              </a:rPr>
              <a:t>|</a:t>
            </a:r>
            <a:r>
              <a:rPr sz="1000" spc="-10" dirty="0">
                <a:latin typeface="Arial"/>
                <a:cs typeface="Arial"/>
              </a:rPr>
              <a:t> </a:t>
            </a:r>
            <a:r>
              <a:rPr sz="1000" b="1" spc="-10" dirty="0">
                <a:latin typeface="Arial"/>
                <a:cs typeface="Arial"/>
              </a:rPr>
              <a:t>High</a:t>
            </a:r>
            <a:r>
              <a:rPr sz="1000" b="1" spc="5" dirty="0">
                <a:latin typeface="Arial"/>
                <a:cs typeface="Arial"/>
              </a:rPr>
              <a:t>l</a:t>
            </a:r>
            <a:r>
              <a:rPr sz="1000" b="1" spc="-10" dirty="0">
                <a:latin typeface="Arial"/>
                <a:cs typeface="Arial"/>
              </a:rPr>
              <a:t>y</a:t>
            </a:r>
            <a:r>
              <a:rPr sz="1000" b="1" spc="-5" dirty="0">
                <a:latin typeface="Arial"/>
                <a:cs typeface="Arial"/>
              </a:rPr>
              <a:t> </a:t>
            </a:r>
            <a:r>
              <a:rPr sz="1000" b="1" spc="-10" dirty="0">
                <a:latin typeface="Arial"/>
                <a:cs typeface="Arial"/>
              </a:rPr>
              <a:t>Pr</a:t>
            </a:r>
            <a:r>
              <a:rPr sz="1000" b="1" spc="-5" dirty="0">
                <a:latin typeface="Arial"/>
                <a:cs typeface="Arial"/>
              </a:rPr>
              <a:t>ofic</a:t>
            </a:r>
            <a:r>
              <a:rPr sz="1000" b="1" dirty="0">
                <a:latin typeface="Arial"/>
                <a:cs typeface="Arial"/>
              </a:rPr>
              <a:t>i</a:t>
            </a:r>
            <a:r>
              <a:rPr sz="1000" b="1" spc="-5" dirty="0">
                <a:latin typeface="Arial"/>
                <a:cs typeface="Arial"/>
              </a:rPr>
              <a:t>ent </a:t>
            </a:r>
            <a:r>
              <a:rPr sz="1000" b="1" spc="-10" dirty="0">
                <a:latin typeface="Arial"/>
                <a:cs typeface="Arial"/>
              </a:rPr>
              <a:t>T</a:t>
            </a:r>
            <a:r>
              <a:rPr sz="1000" b="1" dirty="0">
                <a:latin typeface="Arial"/>
                <a:cs typeface="Arial"/>
              </a:rPr>
              <a:t>e</a:t>
            </a:r>
            <a:r>
              <a:rPr sz="1000" b="1" spc="-10" dirty="0">
                <a:latin typeface="Arial"/>
                <a:cs typeface="Arial"/>
              </a:rPr>
              <a:t>a</a:t>
            </a:r>
            <a:r>
              <a:rPr sz="1000" b="1" spc="-15" dirty="0">
                <a:latin typeface="Arial"/>
                <a:cs typeface="Arial"/>
              </a:rPr>
              <a:t>c</a:t>
            </a:r>
            <a:r>
              <a:rPr sz="1000" b="1" spc="-10" dirty="0">
                <a:latin typeface="Arial"/>
                <a:cs typeface="Arial"/>
              </a:rPr>
              <a:t>he</a:t>
            </a:r>
            <a:r>
              <a:rPr sz="1000" b="1" dirty="0">
                <a:latin typeface="Arial"/>
                <a:cs typeface="Arial"/>
              </a:rPr>
              <a:t>r</a:t>
            </a:r>
            <a:r>
              <a:rPr sz="1000" b="1" spc="-10" dirty="0">
                <a:latin typeface="Arial"/>
                <a:cs typeface="Arial"/>
              </a:rPr>
              <a:t>s</a:t>
            </a:r>
            <a:endParaRPr sz="1000" dirty="0">
              <a:latin typeface="Arial"/>
              <a:cs typeface="Arial"/>
            </a:endParaRPr>
          </a:p>
        </p:txBody>
      </p:sp>
      <p:sp>
        <p:nvSpPr>
          <p:cNvPr id="5" name="object 5"/>
          <p:cNvSpPr txBox="1"/>
          <p:nvPr/>
        </p:nvSpPr>
        <p:spPr>
          <a:xfrm>
            <a:off x="442484" y="8036445"/>
            <a:ext cx="15918677" cy="990600"/>
          </a:xfrm>
          <a:prstGeom prst="rect">
            <a:avLst/>
          </a:prstGeom>
        </p:spPr>
        <p:style>
          <a:lnRef idx="1">
            <a:schemeClr val="accent6"/>
          </a:lnRef>
          <a:fillRef idx="2">
            <a:schemeClr val="accent6"/>
          </a:fillRef>
          <a:effectRef idx="1">
            <a:schemeClr val="accent6"/>
          </a:effectRef>
          <a:fontRef idx="minor">
            <a:schemeClr val="dk1"/>
          </a:fontRef>
        </p:style>
        <p:txBody>
          <a:bodyPr vert="horz" wrap="square" lIns="0" tIns="0" rIns="0" bIns="0" rtlCol="0">
            <a:noAutofit/>
          </a:bodyPr>
          <a:lstStyle/>
          <a:p>
            <a:pPr marL="12700" marR="12700"/>
            <a:r>
              <a:rPr sz="2000" dirty="0">
                <a:solidFill>
                  <a:sysClr val="windowText" lastClr="000000"/>
                </a:solidFill>
                <a:latin typeface="Arial"/>
                <a:cs typeface="Arial"/>
              </a:rPr>
              <a:t>“Learne</a:t>
            </a:r>
            <a:r>
              <a:rPr sz="2000" spc="-15" dirty="0">
                <a:solidFill>
                  <a:sysClr val="windowText" lastClr="000000"/>
                </a:solidFill>
                <a:latin typeface="Arial"/>
                <a:cs typeface="Arial"/>
              </a:rPr>
              <a:t>r</a:t>
            </a:r>
            <a:r>
              <a:rPr sz="2000" dirty="0">
                <a:solidFill>
                  <a:sysClr val="windowText" lastClr="000000"/>
                </a:solidFill>
                <a:latin typeface="Arial"/>
                <a:cs typeface="Arial"/>
              </a:rPr>
              <a:t>s</a:t>
            </a:r>
            <a:r>
              <a:rPr sz="2000" spc="5" dirty="0">
                <a:solidFill>
                  <a:sysClr val="windowText" lastClr="000000"/>
                </a:solidFill>
                <a:latin typeface="Arial"/>
                <a:cs typeface="Arial"/>
              </a:rPr>
              <a:t> </a:t>
            </a:r>
            <a:r>
              <a:rPr sz="2000" dirty="0">
                <a:solidFill>
                  <a:sysClr val="windowText" lastClr="000000"/>
                </a:solidFill>
                <a:latin typeface="Arial"/>
                <a:cs typeface="Arial"/>
              </a:rPr>
              <a:t>f</a:t>
            </a:r>
            <a:r>
              <a:rPr sz="2000" spc="-15" dirty="0">
                <a:solidFill>
                  <a:sysClr val="windowText" lastClr="000000"/>
                </a:solidFill>
                <a:latin typeface="Arial"/>
                <a:cs typeface="Arial"/>
              </a:rPr>
              <a:t>r</a:t>
            </a:r>
            <a:r>
              <a:rPr sz="2000" dirty="0">
                <a:solidFill>
                  <a:sysClr val="windowText" lastClr="000000"/>
                </a:solidFill>
                <a:latin typeface="Arial"/>
                <a:cs typeface="Arial"/>
              </a:rPr>
              <a:t>om</a:t>
            </a:r>
            <a:r>
              <a:rPr sz="2000" spc="-5" dirty="0">
                <a:solidFill>
                  <a:sysClr val="windowText" lastClr="000000"/>
                </a:solidFill>
                <a:latin typeface="Arial"/>
                <a:cs typeface="Arial"/>
              </a:rPr>
              <a:t> </a:t>
            </a:r>
            <a:r>
              <a:rPr sz="2000" dirty="0">
                <a:solidFill>
                  <a:sysClr val="windowText" lastClr="000000"/>
                </a:solidFill>
                <a:latin typeface="Arial"/>
                <a:cs typeface="Arial"/>
              </a:rPr>
              <a:t>in</a:t>
            </a:r>
            <a:r>
              <a:rPr sz="2000" spc="-10" dirty="0">
                <a:solidFill>
                  <a:sysClr val="windowText" lastClr="000000"/>
                </a:solidFill>
                <a:latin typeface="Arial"/>
                <a:cs typeface="Arial"/>
              </a:rPr>
              <a:t>d</a:t>
            </a:r>
            <a:r>
              <a:rPr sz="2000" dirty="0">
                <a:solidFill>
                  <a:sysClr val="windowText" lastClr="000000"/>
                </a:solidFill>
                <a:latin typeface="Arial"/>
                <a:cs typeface="Arial"/>
              </a:rPr>
              <a:t>ige</a:t>
            </a:r>
            <a:r>
              <a:rPr sz="2000" spc="-10" dirty="0">
                <a:solidFill>
                  <a:sysClr val="windowText" lastClr="000000"/>
                </a:solidFill>
                <a:latin typeface="Arial"/>
                <a:cs typeface="Arial"/>
              </a:rPr>
              <a:t>n</a:t>
            </a:r>
            <a:r>
              <a:rPr sz="2000" dirty="0">
                <a:solidFill>
                  <a:sysClr val="windowText" lastClr="000000"/>
                </a:solidFill>
                <a:latin typeface="Arial"/>
                <a:cs typeface="Arial"/>
              </a:rPr>
              <a:t>ous</a:t>
            </a:r>
            <a:r>
              <a:rPr sz="2000" spc="-10" dirty="0">
                <a:solidFill>
                  <a:sysClr val="windowText" lastClr="000000"/>
                </a:solidFill>
                <a:latin typeface="Arial"/>
                <a:cs typeface="Arial"/>
              </a:rPr>
              <a:t> </a:t>
            </a:r>
            <a:r>
              <a:rPr sz="2000" dirty="0">
                <a:solidFill>
                  <a:sysClr val="windowText" lastClr="000000"/>
                </a:solidFill>
                <a:latin typeface="Arial"/>
                <a:cs typeface="Arial"/>
              </a:rPr>
              <a:t>gr</a:t>
            </a:r>
            <a:r>
              <a:rPr sz="2000" spc="-10" dirty="0">
                <a:solidFill>
                  <a:sysClr val="windowText" lastClr="000000"/>
                </a:solidFill>
                <a:latin typeface="Arial"/>
                <a:cs typeface="Arial"/>
              </a:rPr>
              <a:t>o</a:t>
            </a:r>
            <a:r>
              <a:rPr sz="2000" dirty="0">
                <a:solidFill>
                  <a:sysClr val="windowText" lastClr="000000"/>
                </a:solidFill>
                <a:latin typeface="Arial"/>
                <a:cs typeface="Arial"/>
              </a:rPr>
              <a:t>up</a:t>
            </a:r>
            <a:r>
              <a:rPr sz="2000" spc="5" dirty="0">
                <a:solidFill>
                  <a:sysClr val="windowText" lastClr="000000"/>
                </a:solidFill>
                <a:latin typeface="Arial"/>
                <a:cs typeface="Arial"/>
              </a:rPr>
              <a:t>s</a:t>
            </a:r>
            <a:r>
              <a:rPr sz="2000" dirty="0">
                <a:solidFill>
                  <a:sysClr val="windowText" lastClr="000000"/>
                </a:solidFill>
                <a:latin typeface="Arial"/>
                <a:cs typeface="Arial"/>
              </a:rPr>
              <a:t>”</a:t>
            </a:r>
            <a:r>
              <a:rPr sz="2000" spc="-10" dirty="0">
                <a:solidFill>
                  <a:sysClr val="windowText" lastClr="000000"/>
                </a:solidFill>
                <a:latin typeface="Arial"/>
                <a:cs typeface="Arial"/>
              </a:rPr>
              <a:t> </a:t>
            </a:r>
            <a:r>
              <a:rPr sz="2000" dirty="0">
                <a:solidFill>
                  <a:sysClr val="windowText" lastClr="000000"/>
                </a:solidFill>
                <a:latin typeface="Arial"/>
                <a:cs typeface="Arial"/>
              </a:rPr>
              <a:t>is</a:t>
            </a:r>
            <a:r>
              <a:rPr sz="2000" spc="-5" dirty="0">
                <a:solidFill>
                  <a:sysClr val="windowText" lastClr="000000"/>
                </a:solidFill>
                <a:latin typeface="Arial"/>
                <a:cs typeface="Arial"/>
              </a:rPr>
              <a:t> </a:t>
            </a:r>
            <a:r>
              <a:rPr sz="2000" dirty="0">
                <a:solidFill>
                  <a:sysClr val="windowText" lastClr="000000"/>
                </a:solidFill>
                <a:latin typeface="Arial"/>
                <a:cs typeface="Arial"/>
              </a:rPr>
              <a:t>oper</a:t>
            </a:r>
            <a:r>
              <a:rPr sz="2000" spc="-10" dirty="0">
                <a:solidFill>
                  <a:sysClr val="windowText" lastClr="000000"/>
                </a:solidFill>
                <a:latin typeface="Arial"/>
                <a:cs typeface="Arial"/>
              </a:rPr>
              <a:t>a</a:t>
            </a:r>
            <a:r>
              <a:rPr sz="2000" dirty="0">
                <a:solidFill>
                  <a:sysClr val="windowText" lastClr="000000"/>
                </a:solidFill>
                <a:latin typeface="Arial"/>
                <a:cs typeface="Arial"/>
              </a:rPr>
              <a:t>t</a:t>
            </a:r>
            <a:r>
              <a:rPr sz="2000" spc="5" dirty="0">
                <a:solidFill>
                  <a:sysClr val="windowText" lastClr="000000"/>
                </a:solidFill>
                <a:latin typeface="Arial"/>
                <a:cs typeface="Arial"/>
              </a:rPr>
              <a:t>i</a:t>
            </a:r>
            <a:r>
              <a:rPr sz="2000" dirty="0">
                <a:solidFill>
                  <a:sysClr val="windowText" lastClr="000000"/>
                </a:solidFill>
                <a:latin typeface="Arial"/>
                <a:cs typeface="Arial"/>
              </a:rPr>
              <a:t>o</a:t>
            </a:r>
            <a:r>
              <a:rPr sz="2000" spc="-10" dirty="0">
                <a:solidFill>
                  <a:sysClr val="windowText" lastClr="000000"/>
                </a:solidFill>
                <a:latin typeface="Arial"/>
                <a:cs typeface="Arial"/>
              </a:rPr>
              <a:t>n</a:t>
            </a:r>
            <a:r>
              <a:rPr sz="2000" dirty="0">
                <a:solidFill>
                  <a:sysClr val="windowText" lastClr="000000"/>
                </a:solidFill>
                <a:latin typeface="Arial"/>
                <a:cs typeface="Arial"/>
              </a:rPr>
              <a:t>al</a:t>
            </a:r>
            <a:r>
              <a:rPr sz="2000" spc="-10" dirty="0">
                <a:solidFill>
                  <a:sysClr val="windowText" lastClr="000000"/>
                </a:solidFill>
                <a:latin typeface="Arial"/>
                <a:cs typeface="Arial"/>
              </a:rPr>
              <a:t>l</a:t>
            </a:r>
            <a:r>
              <a:rPr sz="2000" dirty="0">
                <a:solidFill>
                  <a:sysClr val="windowText" lastClr="000000"/>
                </a:solidFill>
                <a:latin typeface="Arial"/>
                <a:cs typeface="Arial"/>
              </a:rPr>
              <a:t>y</a:t>
            </a:r>
            <a:r>
              <a:rPr sz="2000" spc="5" dirty="0">
                <a:solidFill>
                  <a:sysClr val="windowText" lastClr="000000"/>
                </a:solidFill>
                <a:latin typeface="Arial"/>
                <a:cs typeface="Arial"/>
              </a:rPr>
              <a:t> </a:t>
            </a:r>
            <a:r>
              <a:rPr sz="2000" spc="-10" dirty="0">
                <a:solidFill>
                  <a:sysClr val="windowText" lastClr="000000"/>
                </a:solidFill>
                <a:latin typeface="Arial"/>
                <a:cs typeface="Arial"/>
              </a:rPr>
              <a:t>d</a:t>
            </a:r>
            <a:r>
              <a:rPr sz="2000" dirty="0">
                <a:solidFill>
                  <a:sysClr val="windowText" lastClr="000000"/>
                </a:solidFill>
                <a:latin typeface="Arial"/>
                <a:cs typeface="Arial"/>
              </a:rPr>
              <a:t>ef</a:t>
            </a:r>
            <a:r>
              <a:rPr sz="2000" spc="5" dirty="0">
                <a:solidFill>
                  <a:sysClr val="windowText" lastClr="000000"/>
                </a:solidFill>
                <a:latin typeface="Arial"/>
                <a:cs typeface="Arial"/>
              </a:rPr>
              <a:t>i</a:t>
            </a:r>
            <a:r>
              <a:rPr sz="2000" spc="-10" dirty="0">
                <a:solidFill>
                  <a:sysClr val="windowText" lastClr="000000"/>
                </a:solidFill>
                <a:latin typeface="Arial"/>
                <a:cs typeface="Arial"/>
              </a:rPr>
              <a:t>n</a:t>
            </a:r>
            <a:r>
              <a:rPr sz="2000" dirty="0">
                <a:solidFill>
                  <a:sysClr val="windowText" lastClr="000000"/>
                </a:solidFill>
                <a:latin typeface="Arial"/>
                <a:cs typeface="Arial"/>
              </a:rPr>
              <a:t>ed </a:t>
            </a:r>
            <a:r>
              <a:rPr sz="2000" spc="-10" dirty="0">
                <a:solidFill>
                  <a:sysClr val="windowText" lastClr="000000"/>
                </a:solidFill>
                <a:latin typeface="Arial"/>
                <a:cs typeface="Arial"/>
              </a:rPr>
              <a:t>a</a:t>
            </a:r>
            <a:r>
              <a:rPr sz="2000" dirty="0">
                <a:solidFill>
                  <a:sysClr val="windowText" lastClr="000000"/>
                </a:solidFill>
                <a:latin typeface="Arial"/>
                <a:cs typeface="Arial"/>
              </a:rPr>
              <a:t>s</a:t>
            </a:r>
            <a:r>
              <a:rPr sz="2000" spc="5" dirty="0">
                <a:solidFill>
                  <a:sysClr val="windowText" lastClr="000000"/>
                </a:solidFill>
                <a:latin typeface="Arial"/>
                <a:cs typeface="Arial"/>
              </a:rPr>
              <a:t> </a:t>
            </a:r>
            <a:r>
              <a:rPr sz="2000" dirty="0">
                <a:solidFill>
                  <a:sysClr val="windowText" lastClr="000000"/>
                </a:solidFill>
                <a:latin typeface="Arial"/>
                <a:cs typeface="Arial"/>
              </a:rPr>
              <a:t>p</a:t>
            </a:r>
            <a:r>
              <a:rPr sz="2000" spc="-10" dirty="0">
                <a:solidFill>
                  <a:sysClr val="windowText" lastClr="000000"/>
                </a:solidFill>
                <a:latin typeface="Arial"/>
                <a:cs typeface="Arial"/>
              </a:rPr>
              <a:t>e</a:t>
            </a:r>
            <a:r>
              <a:rPr sz="2000" dirty="0">
                <a:solidFill>
                  <a:sysClr val="windowText" lastClr="000000"/>
                </a:solidFill>
                <a:latin typeface="Arial"/>
                <a:cs typeface="Arial"/>
              </a:rPr>
              <a:t>ople</a:t>
            </a:r>
            <a:r>
              <a:rPr sz="2000" spc="-10" dirty="0">
                <a:solidFill>
                  <a:sysClr val="windowText" lastClr="000000"/>
                </a:solidFill>
                <a:latin typeface="Arial"/>
                <a:cs typeface="Arial"/>
              </a:rPr>
              <a:t> </a:t>
            </a:r>
            <a:r>
              <a:rPr sz="2000" dirty="0">
                <a:solidFill>
                  <a:sysClr val="windowText" lastClr="000000"/>
                </a:solidFill>
                <a:latin typeface="Arial"/>
                <a:cs typeface="Arial"/>
              </a:rPr>
              <a:t>who </a:t>
            </a:r>
            <a:r>
              <a:rPr sz="2000" spc="-10" dirty="0">
                <a:solidFill>
                  <a:sysClr val="windowText" lastClr="000000"/>
                </a:solidFill>
                <a:latin typeface="Arial"/>
                <a:cs typeface="Arial"/>
              </a:rPr>
              <a:t>h</a:t>
            </a:r>
            <a:r>
              <a:rPr sz="2000" dirty="0">
                <a:solidFill>
                  <a:sysClr val="windowText" lastClr="000000"/>
                </a:solidFill>
                <a:latin typeface="Arial"/>
                <a:cs typeface="Arial"/>
              </a:rPr>
              <a:t>a</a:t>
            </a:r>
            <a:r>
              <a:rPr sz="2000" spc="5" dirty="0">
                <a:solidFill>
                  <a:sysClr val="windowText" lastClr="000000"/>
                </a:solidFill>
                <a:latin typeface="Arial"/>
                <a:cs typeface="Arial"/>
              </a:rPr>
              <a:t>v</a:t>
            </a:r>
            <a:r>
              <a:rPr sz="2000" spc="-10" dirty="0">
                <a:solidFill>
                  <a:sysClr val="windowText" lastClr="000000"/>
                </a:solidFill>
                <a:latin typeface="Arial"/>
                <a:cs typeface="Arial"/>
              </a:rPr>
              <a:t>e</a:t>
            </a:r>
            <a:r>
              <a:rPr sz="2000" dirty="0">
                <a:solidFill>
                  <a:sysClr val="windowText" lastClr="000000"/>
                </a:solidFill>
                <a:latin typeface="Arial"/>
                <a:cs typeface="Arial"/>
              </a:rPr>
              <a:t>, u</a:t>
            </a:r>
            <a:r>
              <a:rPr sz="2000" spc="-10" dirty="0">
                <a:solidFill>
                  <a:sysClr val="windowText" lastClr="000000"/>
                </a:solidFill>
                <a:latin typeface="Arial"/>
                <a:cs typeface="Arial"/>
              </a:rPr>
              <a:t>n</a:t>
            </a:r>
            <a:r>
              <a:rPr sz="2000" dirty="0">
                <a:solidFill>
                  <a:sysClr val="windowText" lastClr="000000"/>
                </a:solidFill>
                <a:latin typeface="Arial"/>
                <a:cs typeface="Arial"/>
              </a:rPr>
              <a:t>der</a:t>
            </a:r>
            <a:r>
              <a:rPr sz="2000" spc="-10" dirty="0">
                <a:solidFill>
                  <a:sysClr val="windowText" lastClr="000000"/>
                </a:solidFill>
                <a:latin typeface="Arial"/>
                <a:cs typeface="Arial"/>
              </a:rPr>
              <a:t> </a:t>
            </a:r>
            <a:r>
              <a:rPr sz="2000" spc="5" dirty="0">
                <a:solidFill>
                  <a:sysClr val="windowText" lastClr="000000"/>
                </a:solidFill>
                <a:latin typeface="Arial"/>
                <a:cs typeface="Arial"/>
              </a:rPr>
              <a:t>c</a:t>
            </a:r>
            <a:r>
              <a:rPr sz="2000" dirty="0">
                <a:solidFill>
                  <a:sysClr val="windowText" lastClr="000000"/>
                </a:solidFill>
                <a:latin typeface="Arial"/>
                <a:cs typeface="Arial"/>
              </a:rPr>
              <a:t>l</a:t>
            </a:r>
            <a:r>
              <a:rPr sz="2000" spc="-10" dirty="0">
                <a:solidFill>
                  <a:sysClr val="windowText" lastClr="000000"/>
                </a:solidFill>
                <a:latin typeface="Arial"/>
                <a:cs typeface="Arial"/>
              </a:rPr>
              <a:t>ai</a:t>
            </a:r>
            <a:r>
              <a:rPr sz="2000" spc="5" dirty="0">
                <a:solidFill>
                  <a:sysClr val="windowText" lastClr="000000"/>
                </a:solidFill>
                <a:latin typeface="Arial"/>
                <a:cs typeface="Arial"/>
              </a:rPr>
              <a:t>m</a:t>
            </a:r>
            <a:r>
              <a:rPr sz="2000" dirty="0">
                <a:solidFill>
                  <a:sysClr val="windowText" lastClr="000000"/>
                </a:solidFill>
                <a:latin typeface="Arial"/>
                <a:cs typeface="Arial"/>
              </a:rPr>
              <a:t>s</a:t>
            </a:r>
            <a:r>
              <a:rPr sz="2000" spc="5" dirty="0">
                <a:solidFill>
                  <a:sysClr val="windowText" lastClr="000000"/>
                </a:solidFill>
                <a:latin typeface="Arial"/>
                <a:cs typeface="Arial"/>
              </a:rPr>
              <a:t> </a:t>
            </a:r>
            <a:r>
              <a:rPr sz="2000" spc="-10" dirty="0">
                <a:solidFill>
                  <a:sysClr val="windowText" lastClr="000000"/>
                </a:solidFill>
                <a:latin typeface="Arial"/>
                <a:cs typeface="Arial"/>
              </a:rPr>
              <a:t>o</a:t>
            </a:r>
            <a:r>
              <a:rPr sz="2000" dirty="0">
                <a:solidFill>
                  <a:sysClr val="windowText" lastClr="000000"/>
                </a:solidFill>
                <a:latin typeface="Arial"/>
                <a:cs typeface="Arial"/>
              </a:rPr>
              <a:t>f owne</a:t>
            </a:r>
            <a:r>
              <a:rPr sz="2000" spc="-15" dirty="0">
                <a:solidFill>
                  <a:sysClr val="windowText" lastClr="000000"/>
                </a:solidFill>
                <a:latin typeface="Arial"/>
                <a:cs typeface="Arial"/>
              </a:rPr>
              <a:t>r</a:t>
            </a:r>
            <a:r>
              <a:rPr sz="2000" spc="5" dirty="0">
                <a:solidFill>
                  <a:sysClr val="windowText" lastClr="000000"/>
                </a:solidFill>
                <a:latin typeface="Arial"/>
                <a:cs typeface="Arial"/>
              </a:rPr>
              <a:t>s</a:t>
            </a:r>
            <a:r>
              <a:rPr sz="2000" spc="-10" dirty="0">
                <a:solidFill>
                  <a:sysClr val="windowText" lastClr="000000"/>
                </a:solidFill>
                <a:latin typeface="Arial"/>
                <a:cs typeface="Arial"/>
              </a:rPr>
              <a:t>h</a:t>
            </a:r>
            <a:r>
              <a:rPr sz="2000" dirty="0">
                <a:solidFill>
                  <a:sysClr val="windowText" lastClr="000000"/>
                </a:solidFill>
                <a:latin typeface="Arial"/>
                <a:cs typeface="Arial"/>
              </a:rPr>
              <a:t>ip</a:t>
            </a:r>
            <a:r>
              <a:rPr sz="2000" spc="-10" dirty="0">
                <a:solidFill>
                  <a:sysClr val="windowText" lastClr="000000"/>
                </a:solidFill>
                <a:latin typeface="Arial"/>
                <a:cs typeface="Arial"/>
              </a:rPr>
              <a:t> </a:t>
            </a:r>
            <a:r>
              <a:rPr sz="2000" spc="5" dirty="0">
                <a:solidFill>
                  <a:sysClr val="windowText" lastClr="000000"/>
                </a:solidFill>
                <a:latin typeface="Arial"/>
                <a:cs typeface="Arial"/>
              </a:rPr>
              <a:t>s</a:t>
            </a:r>
            <a:r>
              <a:rPr sz="2000" dirty="0">
                <a:solidFill>
                  <a:sysClr val="windowText" lastClr="000000"/>
                </a:solidFill>
                <a:latin typeface="Arial"/>
                <a:cs typeface="Arial"/>
              </a:rPr>
              <a:t>i</a:t>
            </a:r>
            <a:r>
              <a:rPr sz="2000" spc="-10" dirty="0">
                <a:solidFill>
                  <a:sysClr val="windowText" lastClr="000000"/>
                </a:solidFill>
                <a:latin typeface="Arial"/>
                <a:cs typeface="Arial"/>
              </a:rPr>
              <a:t>n</a:t>
            </a:r>
            <a:r>
              <a:rPr sz="2000" spc="5" dirty="0">
                <a:solidFill>
                  <a:sysClr val="windowText" lastClr="000000"/>
                </a:solidFill>
                <a:latin typeface="Arial"/>
                <a:cs typeface="Arial"/>
              </a:rPr>
              <a:t>c</a:t>
            </a:r>
            <a:r>
              <a:rPr sz="2000" dirty="0">
                <a:solidFill>
                  <a:sysClr val="windowText" lastClr="000000"/>
                </a:solidFill>
                <a:latin typeface="Arial"/>
                <a:cs typeface="Arial"/>
              </a:rPr>
              <a:t>e </a:t>
            </a:r>
            <a:r>
              <a:rPr sz="2000" spc="-10" dirty="0">
                <a:solidFill>
                  <a:sysClr val="windowText" lastClr="000000"/>
                </a:solidFill>
                <a:latin typeface="Arial"/>
                <a:cs typeface="Arial"/>
              </a:rPr>
              <a:t>t</a:t>
            </a:r>
            <a:r>
              <a:rPr sz="2000" dirty="0">
                <a:solidFill>
                  <a:sysClr val="windowText" lastClr="000000"/>
                </a:solidFill>
                <a:latin typeface="Arial"/>
                <a:cs typeface="Arial"/>
              </a:rPr>
              <a:t>i</a:t>
            </a:r>
            <a:r>
              <a:rPr sz="2000" spc="5" dirty="0">
                <a:solidFill>
                  <a:sysClr val="windowText" lastClr="000000"/>
                </a:solidFill>
                <a:latin typeface="Arial"/>
                <a:cs typeface="Arial"/>
              </a:rPr>
              <a:t>m</a:t>
            </a:r>
            <a:r>
              <a:rPr sz="2000" dirty="0">
                <a:solidFill>
                  <a:sysClr val="windowText" lastClr="000000"/>
                </a:solidFill>
                <a:latin typeface="Arial"/>
                <a:cs typeface="Arial"/>
              </a:rPr>
              <a:t>e</a:t>
            </a:r>
            <a:r>
              <a:rPr sz="2000" spc="-10" dirty="0">
                <a:solidFill>
                  <a:sysClr val="windowText" lastClr="000000"/>
                </a:solidFill>
                <a:latin typeface="Arial"/>
                <a:cs typeface="Arial"/>
              </a:rPr>
              <a:t> </a:t>
            </a:r>
            <a:r>
              <a:rPr sz="2000" spc="5" dirty="0">
                <a:solidFill>
                  <a:sysClr val="windowText" lastClr="000000"/>
                </a:solidFill>
                <a:latin typeface="Arial"/>
                <a:cs typeface="Arial"/>
              </a:rPr>
              <a:t>i</a:t>
            </a:r>
            <a:r>
              <a:rPr sz="2000" spc="-10" dirty="0">
                <a:solidFill>
                  <a:sysClr val="windowText" lastClr="000000"/>
                </a:solidFill>
                <a:latin typeface="Arial"/>
                <a:cs typeface="Arial"/>
              </a:rPr>
              <a:t>m</a:t>
            </a:r>
            <a:r>
              <a:rPr sz="2000" spc="5" dirty="0">
                <a:solidFill>
                  <a:sysClr val="windowText" lastClr="000000"/>
                </a:solidFill>
                <a:latin typeface="Arial"/>
                <a:cs typeface="Arial"/>
              </a:rPr>
              <a:t>m</a:t>
            </a:r>
            <a:r>
              <a:rPr sz="2000" dirty="0">
                <a:solidFill>
                  <a:sysClr val="windowText" lastClr="000000"/>
                </a:solidFill>
                <a:latin typeface="Arial"/>
                <a:cs typeface="Arial"/>
              </a:rPr>
              <a:t>e</a:t>
            </a:r>
            <a:r>
              <a:rPr sz="2000" spc="-10" dirty="0">
                <a:solidFill>
                  <a:sysClr val="windowText" lastClr="000000"/>
                </a:solidFill>
                <a:latin typeface="Arial"/>
                <a:cs typeface="Arial"/>
              </a:rPr>
              <a:t>m</a:t>
            </a:r>
            <a:r>
              <a:rPr sz="2000" dirty="0">
                <a:solidFill>
                  <a:sysClr val="windowText" lastClr="000000"/>
                </a:solidFill>
                <a:latin typeface="Arial"/>
                <a:cs typeface="Arial"/>
              </a:rPr>
              <a:t>ori</a:t>
            </a:r>
            <a:r>
              <a:rPr sz="2000" spc="45" dirty="0">
                <a:solidFill>
                  <a:sysClr val="windowText" lastClr="000000"/>
                </a:solidFill>
                <a:latin typeface="Arial"/>
                <a:cs typeface="Arial"/>
              </a:rPr>
              <a:t>a</a:t>
            </a:r>
            <a:r>
              <a:rPr sz="2000" dirty="0">
                <a:solidFill>
                  <a:sysClr val="windowText" lastClr="000000"/>
                </a:solidFill>
                <a:latin typeface="Arial"/>
                <a:cs typeface="Arial"/>
              </a:rPr>
              <a:t>l, </a:t>
            </a:r>
            <a:r>
              <a:rPr sz="2000" spc="-10" dirty="0">
                <a:solidFill>
                  <a:sysClr val="windowText" lastClr="000000"/>
                </a:solidFill>
                <a:latin typeface="Arial"/>
                <a:cs typeface="Arial"/>
              </a:rPr>
              <a:t>o</a:t>
            </a:r>
            <a:r>
              <a:rPr sz="2000" spc="5" dirty="0">
                <a:solidFill>
                  <a:sysClr val="windowText" lastClr="000000"/>
                </a:solidFill>
                <a:latin typeface="Arial"/>
                <a:cs typeface="Arial"/>
              </a:rPr>
              <a:t>cc</a:t>
            </a:r>
            <a:r>
              <a:rPr sz="2000" spc="-10" dirty="0">
                <a:solidFill>
                  <a:sysClr val="windowText" lastClr="000000"/>
                </a:solidFill>
                <a:latin typeface="Arial"/>
                <a:cs typeface="Arial"/>
              </a:rPr>
              <a:t>u</a:t>
            </a:r>
            <a:r>
              <a:rPr sz="2000" dirty="0">
                <a:solidFill>
                  <a:sysClr val="windowText" lastClr="000000"/>
                </a:solidFill>
                <a:latin typeface="Arial"/>
                <a:cs typeface="Arial"/>
              </a:rPr>
              <a:t>pi</a:t>
            </a:r>
            <a:r>
              <a:rPr sz="2000" spc="-10" dirty="0">
                <a:solidFill>
                  <a:sysClr val="windowText" lastClr="000000"/>
                </a:solidFill>
                <a:latin typeface="Arial"/>
                <a:cs typeface="Arial"/>
              </a:rPr>
              <a:t>e</a:t>
            </a:r>
            <a:r>
              <a:rPr sz="2000" dirty="0">
                <a:solidFill>
                  <a:sysClr val="windowText" lastClr="000000"/>
                </a:solidFill>
                <a:latin typeface="Arial"/>
                <a:cs typeface="Arial"/>
              </a:rPr>
              <a:t>d, </a:t>
            </a:r>
            <a:r>
              <a:rPr sz="2000" spc="-10" dirty="0">
                <a:solidFill>
                  <a:sysClr val="windowText" lastClr="000000"/>
                </a:solidFill>
                <a:latin typeface="Arial"/>
                <a:cs typeface="Arial"/>
              </a:rPr>
              <a:t>p</a:t>
            </a:r>
            <a:r>
              <a:rPr sz="2000" dirty="0">
                <a:solidFill>
                  <a:sysClr val="windowText" lastClr="000000"/>
                </a:solidFill>
                <a:latin typeface="Arial"/>
                <a:cs typeface="Arial"/>
              </a:rPr>
              <a:t>o</a:t>
            </a:r>
            <a:r>
              <a:rPr sz="2000" spc="-10" dirty="0">
                <a:solidFill>
                  <a:sysClr val="windowText" lastClr="000000"/>
                </a:solidFill>
                <a:latin typeface="Arial"/>
                <a:cs typeface="Arial"/>
              </a:rPr>
              <a:t>s</a:t>
            </a:r>
            <a:r>
              <a:rPr sz="2000" spc="5" dirty="0">
                <a:solidFill>
                  <a:sysClr val="windowText" lastClr="000000"/>
                </a:solidFill>
                <a:latin typeface="Arial"/>
                <a:cs typeface="Arial"/>
              </a:rPr>
              <a:t>s</a:t>
            </a:r>
            <a:r>
              <a:rPr sz="2000" dirty="0">
                <a:solidFill>
                  <a:sysClr val="windowText" lastClr="000000"/>
                </a:solidFill>
                <a:latin typeface="Arial"/>
                <a:cs typeface="Arial"/>
              </a:rPr>
              <a:t>e</a:t>
            </a:r>
            <a:r>
              <a:rPr sz="2000" spc="-10" dirty="0">
                <a:solidFill>
                  <a:sysClr val="windowText" lastClr="000000"/>
                </a:solidFill>
                <a:latin typeface="Arial"/>
                <a:cs typeface="Arial"/>
              </a:rPr>
              <a:t>s</a:t>
            </a:r>
            <a:r>
              <a:rPr sz="2000" spc="5" dirty="0">
                <a:solidFill>
                  <a:sysClr val="windowText" lastClr="000000"/>
                </a:solidFill>
                <a:latin typeface="Arial"/>
                <a:cs typeface="Arial"/>
              </a:rPr>
              <a:t>s</a:t>
            </a:r>
            <a:r>
              <a:rPr sz="2000" spc="-10" dirty="0">
                <a:solidFill>
                  <a:sysClr val="windowText" lastClr="000000"/>
                </a:solidFill>
                <a:latin typeface="Arial"/>
                <a:cs typeface="Arial"/>
              </a:rPr>
              <a:t>e</a:t>
            </a:r>
            <a:r>
              <a:rPr sz="2000" dirty="0">
                <a:solidFill>
                  <a:sysClr val="windowText" lastClr="000000"/>
                </a:solidFill>
                <a:latin typeface="Arial"/>
                <a:cs typeface="Arial"/>
              </a:rPr>
              <a:t>d, and</a:t>
            </a:r>
            <a:r>
              <a:rPr sz="2000" spc="-10" dirty="0">
                <a:solidFill>
                  <a:sysClr val="windowText" lastClr="000000"/>
                </a:solidFill>
                <a:latin typeface="Arial"/>
                <a:cs typeface="Arial"/>
              </a:rPr>
              <a:t> </a:t>
            </a:r>
            <a:r>
              <a:rPr sz="2000" dirty="0">
                <a:solidFill>
                  <a:sysClr val="windowText" lastClr="000000"/>
                </a:solidFill>
                <a:latin typeface="Arial"/>
                <a:cs typeface="Arial"/>
              </a:rPr>
              <a:t>ut</a:t>
            </a:r>
            <a:r>
              <a:rPr sz="2000" spc="-10" dirty="0">
                <a:solidFill>
                  <a:sysClr val="windowText" lastClr="000000"/>
                </a:solidFill>
                <a:latin typeface="Arial"/>
                <a:cs typeface="Arial"/>
              </a:rPr>
              <a:t>i</a:t>
            </a:r>
            <a:r>
              <a:rPr sz="2000" dirty="0">
                <a:solidFill>
                  <a:sysClr val="windowText" lastClr="000000"/>
                </a:solidFill>
                <a:latin typeface="Arial"/>
                <a:cs typeface="Arial"/>
              </a:rPr>
              <a:t>l</a:t>
            </a:r>
            <a:r>
              <a:rPr sz="2000" spc="-10" dirty="0">
                <a:solidFill>
                  <a:sysClr val="windowText" lastClr="000000"/>
                </a:solidFill>
                <a:latin typeface="Arial"/>
                <a:cs typeface="Arial"/>
              </a:rPr>
              <a:t>i</a:t>
            </a:r>
            <a:r>
              <a:rPr sz="2000" spc="5" dirty="0">
                <a:solidFill>
                  <a:sysClr val="windowText" lastClr="000000"/>
                </a:solidFill>
                <a:latin typeface="Arial"/>
                <a:cs typeface="Arial"/>
              </a:rPr>
              <a:t>z</a:t>
            </a:r>
            <a:r>
              <a:rPr sz="2000" dirty="0">
                <a:solidFill>
                  <a:sysClr val="windowText" lastClr="000000"/>
                </a:solidFill>
                <a:latin typeface="Arial"/>
                <a:cs typeface="Arial"/>
              </a:rPr>
              <a:t>ed</a:t>
            </a:r>
            <a:r>
              <a:rPr sz="2000" spc="-10" dirty="0">
                <a:solidFill>
                  <a:sysClr val="windowText" lastClr="000000"/>
                </a:solidFill>
                <a:latin typeface="Arial"/>
                <a:cs typeface="Arial"/>
              </a:rPr>
              <a:t> </a:t>
            </a:r>
            <a:r>
              <a:rPr sz="2000" dirty="0">
                <a:solidFill>
                  <a:sysClr val="windowText" lastClr="000000"/>
                </a:solidFill>
                <a:latin typeface="Arial"/>
                <a:cs typeface="Arial"/>
              </a:rPr>
              <a:t>an</a:t>
            </a:r>
            <a:r>
              <a:rPr sz="2000" spc="-10" dirty="0">
                <a:solidFill>
                  <a:sysClr val="windowText" lastClr="000000"/>
                </a:solidFill>
                <a:latin typeface="Arial"/>
                <a:cs typeface="Arial"/>
              </a:rPr>
              <a:t>c</a:t>
            </a:r>
            <a:r>
              <a:rPr sz="2000" dirty="0">
                <a:solidFill>
                  <a:sysClr val="windowText" lastClr="000000"/>
                </a:solidFill>
                <a:latin typeface="Arial"/>
                <a:cs typeface="Arial"/>
              </a:rPr>
              <a:t>e</a:t>
            </a:r>
            <a:r>
              <a:rPr sz="2000" spc="5" dirty="0">
                <a:solidFill>
                  <a:sysClr val="windowText" lastClr="000000"/>
                </a:solidFill>
                <a:latin typeface="Arial"/>
                <a:cs typeface="Arial"/>
              </a:rPr>
              <a:t>s</a:t>
            </a:r>
            <a:r>
              <a:rPr sz="2000" dirty="0">
                <a:solidFill>
                  <a:sysClr val="windowText" lastClr="000000"/>
                </a:solidFill>
                <a:latin typeface="Arial"/>
                <a:cs typeface="Arial"/>
              </a:rPr>
              <a:t>t</a:t>
            </a:r>
            <a:r>
              <a:rPr sz="2000" spc="-10" dirty="0">
                <a:solidFill>
                  <a:sysClr val="windowText" lastClr="000000"/>
                </a:solidFill>
                <a:latin typeface="Arial"/>
                <a:cs typeface="Arial"/>
              </a:rPr>
              <a:t>r</a:t>
            </a:r>
            <a:r>
              <a:rPr sz="2000" dirty="0">
                <a:solidFill>
                  <a:sysClr val="windowText" lastClr="000000"/>
                </a:solidFill>
                <a:latin typeface="Arial"/>
                <a:cs typeface="Arial"/>
              </a:rPr>
              <a:t>al </a:t>
            </a:r>
            <a:r>
              <a:rPr sz="2000" spc="-10" dirty="0">
                <a:solidFill>
                  <a:sysClr val="windowText" lastClr="000000"/>
                </a:solidFill>
                <a:latin typeface="Arial"/>
                <a:cs typeface="Arial"/>
              </a:rPr>
              <a:t>t</a:t>
            </a:r>
            <a:r>
              <a:rPr sz="2000" dirty="0">
                <a:solidFill>
                  <a:sysClr val="windowText" lastClr="000000"/>
                </a:solidFill>
                <a:latin typeface="Arial"/>
                <a:cs typeface="Arial"/>
              </a:rPr>
              <a:t>errit</a:t>
            </a:r>
            <a:r>
              <a:rPr sz="2000" spc="-10" dirty="0">
                <a:solidFill>
                  <a:sysClr val="windowText" lastClr="000000"/>
                </a:solidFill>
                <a:latin typeface="Arial"/>
                <a:cs typeface="Arial"/>
              </a:rPr>
              <a:t>o</a:t>
            </a:r>
            <a:r>
              <a:rPr sz="2000" dirty="0">
                <a:solidFill>
                  <a:sysClr val="windowText" lastClr="000000"/>
                </a:solidFill>
                <a:latin typeface="Arial"/>
                <a:cs typeface="Arial"/>
              </a:rPr>
              <a:t>rie</a:t>
            </a:r>
            <a:r>
              <a:rPr sz="2000" spc="5" dirty="0">
                <a:solidFill>
                  <a:sysClr val="windowText" lastClr="000000"/>
                </a:solidFill>
                <a:latin typeface="Arial"/>
                <a:cs typeface="Arial"/>
              </a:rPr>
              <a:t>s</a:t>
            </a:r>
            <a:r>
              <a:rPr sz="2000" dirty="0">
                <a:solidFill>
                  <a:sysClr val="windowText" lastClr="000000"/>
                </a:solidFill>
                <a:latin typeface="Arial"/>
                <a:cs typeface="Arial"/>
              </a:rPr>
              <a:t>,</a:t>
            </a:r>
            <a:r>
              <a:rPr sz="2000" spc="-10" dirty="0">
                <a:solidFill>
                  <a:sysClr val="windowText" lastClr="000000"/>
                </a:solidFill>
                <a:latin typeface="Arial"/>
                <a:cs typeface="Arial"/>
              </a:rPr>
              <a:t> </a:t>
            </a:r>
            <a:r>
              <a:rPr sz="2000" spc="5" dirty="0">
                <a:solidFill>
                  <a:sysClr val="windowText" lastClr="000000"/>
                </a:solidFill>
                <a:latin typeface="Arial"/>
                <a:cs typeface="Arial"/>
              </a:rPr>
              <a:t>s</a:t>
            </a:r>
            <a:r>
              <a:rPr sz="2000" spc="-10" dirty="0">
                <a:solidFill>
                  <a:sysClr val="windowText" lastClr="000000"/>
                </a:solidFill>
                <a:latin typeface="Arial"/>
                <a:cs typeface="Arial"/>
              </a:rPr>
              <a:t>h</a:t>
            </a:r>
            <a:r>
              <a:rPr sz="2000" dirty="0">
                <a:solidFill>
                  <a:sysClr val="windowText" lastClr="000000"/>
                </a:solidFill>
                <a:latin typeface="Arial"/>
                <a:cs typeface="Arial"/>
              </a:rPr>
              <a:t>ared </a:t>
            </a:r>
            <a:r>
              <a:rPr sz="2000" spc="5" dirty="0">
                <a:solidFill>
                  <a:sysClr val="windowText" lastClr="000000"/>
                </a:solidFill>
                <a:latin typeface="Arial"/>
                <a:cs typeface="Arial"/>
              </a:rPr>
              <a:t>c</a:t>
            </a:r>
            <a:r>
              <a:rPr sz="2000" dirty="0">
                <a:solidFill>
                  <a:sysClr val="windowText" lastClr="000000"/>
                </a:solidFill>
                <a:latin typeface="Arial"/>
                <a:cs typeface="Arial"/>
              </a:rPr>
              <a:t>o</a:t>
            </a:r>
            <a:r>
              <a:rPr sz="2000" spc="-10" dirty="0">
                <a:solidFill>
                  <a:sysClr val="windowText" lastClr="000000"/>
                </a:solidFill>
                <a:latin typeface="Arial"/>
                <a:cs typeface="Arial"/>
              </a:rPr>
              <a:t>m</a:t>
            </a:r>
            <a:r>
              <a:rPr sz="2000" spc="5" dirty="0">
                <a:solidFill>
                  <a:sysClr val="windowText" lastClr="000000"/>
                </a:solidFill>
                <a:latin typeface="Arial"/>
                <a:cs typeface="Arial"/>
              </a:rPr>
              <a:t>m</a:t>
            </a:r>
            <a:r>
              <a:rPr sz="2000" dirty="0">
                <a:solidFill>
                  <a:sysClr val="windowText" lastClr="000000"/>
                </a:solidFill>
                <a:latin typeface="Arial"/>
                <a:cs typeface="Arial"/>
              </a:rPr>
              <a:t>on</a:t>
            </a:r>
            <a:r>
              <a:rPr sz="2000" spc="-10" dirty="0">
                <a:solidFill>
                  <a:sysClr val="windowText" lastClr="000000"/>
                </a:solidFill>
                <a:latin typeface="Arial"/>
                <a:cs typeface="Arial"/>
              </a:rPr>
              <a:t> </a:t>
            </a:r>
            <a:r>
              <a:rPr sz="2000" dirty="0">
                <a:solidFill>
                  <a:sysClr val="windowText" lastClr="000000"/>
                </a:solidFill>
                <a:latin typeface="Arial"/>
                <a:cs typeface="Arial"/>
              </a:rPr>
              <a:t>bo</a:t>
            </a:r>
            <a:r>
              <a:rPr sz="2000" spc="-10" dirty="0">
                <a:solidFill>
                  <a:sysClr val="windowText" lastClr="000000"/>
                </a:solidFill>
                <a:latin typeface="Arial"/>
                <a:cs typeface="Arial"/>
              </a:rPr>
              <a:t>n</a:t>
            </a:r>
            <a:r>
              <a:rPr sz="2000" dirty="0">
                <a:solidFill>
                  <a:sysClr val="windowText" lastClr="000000"/>
                </a:solidFill>
                <a:latin typeface="Arial"/>
                <a:cs typeface="Arial"/>
              </a:rPr>
              <a:t>ds</a:t>
            </a:r>
            <a:r>
              <a:rPr sz="2000" spc="-5" dirty="0">
                <a:solidFill>
                  <a:sysClr val="windowText" lastClr="000000"/>
                </a:solidFill>
                <a:latin typeface="Arial"/>
                <a:cs typeface="Arial"/>
              </a:rPr>
              <a:t> </a:t>
            </a:r>
            <a:r>
              <a:rPr sz="2000" dirty="0">
                <a:solidFill>
                  <a:sysClr val="windowText" lastClr="000000"/>
                </a:solidFill>
                <a:latin typeface="Arial"/>
                <a:cs typeface="Arial"/>
              </a:rPr>
              <a:t>of </a:t>
            </a:r>
            <a:r>
              <a:rPr sz="2000" spc="-10" dirty="0">
                <a:solidFill>
                  <a:sysClr val="windowText" lastClr="000000"/>
                </a:solidFill>
                <a:latin typeface="Arial"/>
                <a:cs typeface="Arial"/>
              </a:rPr>
              <a:t>l</a:t>
            </a:r>
            <a:r>
              <a:rPr sz="2000" dirty="0">
                <a:solidFill>
                  <a:sysClr val="windowText" lastClr="000000"/>
                </a:solidFill>
                <a:latin typeface="Arial"/>
                <a:cs typeface="Arial"/>
              </a:rPr>
              <a:t>ang</a:t>
            </a:r>
            <a:r>
              <a:rPr sz="2000" spc="-10" dirty="0">
                <a:solidFill>
                  <a:sysClr val="windowText" lastClr="000000"/>
                </a:solidFill>
                <a:latin typeface="Arial"/>
                <a:cs typeface="Arial"/>
              </a:rPr>
              <a:t>u</a:t>
            </a:r>
            <a:r>
              <a:rPr sz="2000" dirty="0">
                <a:solidFill>
                  <a:sysClr val="windowText" lastClr="000000"/>
                </a:solidFill>
                <a:latin typeface="Arial"/>
                <a:cs typeface="Arial"/>
              </a:rPr>
              <a:t>age,</a:t>
            </a:r>
            <a:r>
              <a:rPr sz="2000" spc="-10" dirty="0">
                <a:solidFill>
                  <a:sysClr val="windowText" lastClr="000000"/>
                </a:solidFill>
                <a:latin typeface="Arial"/>
                <a:cs typeface="Arial"/>
              </a:rPr>
              <a:t> </a:t>
            </a:r>
            <a:r>
              <a:rPr sz="2000" spc="-5" dirty="0">
                <a:solidFill>
                  <a:sysClr val="windowText" lastClr="000000"/>
                </a:solidFill>
                <a:latin typeface="Arial"/>
                <a:cs typeface="Arial"/>
              </a:rPr>
              <a:t>c</a:t>
            </a:r>
            <a:r>
              <a:rPr sz="2000" dirty="0">
                <a:solidFill>
                  <a:sysClr val="windowText" lastClr="000000"/>
                </a:solidFill>
                <a:latin typeface="Arial"/>
                <a:cs typeface="Arial"/>
              </a:rPr>
              <a:t>u</a:t>
            </a:r>
            <a:r>
              <a:rPr sz="2000" spc="5" dirty="0">
                <a:solidFill>
                  <a:sysClr val="windowText" lastClr="000000"/>
                </a:solidFill>
                <a:latin typeface="Arial"/>
                <a:cs typeface="Arial"/>
              </a:rPr>
              <a:t>s</a:t>
            </a:r>
            <a:r>
              <a:rPr sz="2000" dirty="0">
                <a:solidFill>
                  <a:sysClr val="windowText" lastClr="000000"/>
                </a:solidFill>
                <a:latin typeface="Arial"/>
                <a:cs typeface="Arial"/>
              </a:rPr>
              <a:t>t</a:t>
            </a:r>
            <a:r>
              <a:rPr sz="2000" spc="-10" dirty="0">
                <a:solidFill>
                  <a:sysClr val="windowText" lastClr="000000"/>
                </a:solidFill>
                <a:latin typeface="Arial"/>
                <a:cs typeface="Arial"/>
              </a:rPr>
              <a:t>o</a:t>
            </a:r>
            <a:r>
              <a:rPr sz="2000" spc="5" dirty="0">
                <a:solidFill>
                  <a:sysClr val="windowText" lastClr="000000"/>
                </a:solidFill>
                <a:latin typeface="Arial"/>
                <a:cs typeface="Arial"/>
              </a:rPr>
              <a:t>ms</a:t>
            </a:r>
            <a:r>
              <a:rPr sz="2000" dirty="0">
                <a:solidFill>
                  <a:sysClr val="windowText" lastClr="000000"/>
                </a:solidFill>
                <a:latin typeface="Arial"/>
                <a:cs typeface="Arial"/>
              </a:rPr>
              <a:t>,</a:t>
            </a:r>
            <a:r>
              <a:rPr sz="2000" spc="-10" dirty="0">
                <a:solidFill>
                  <a:sysClr val="windowText" lastClr="000000"/>
                </a:solidFill>
                <a:latin typeface="Arial"/>
                <a:cs typeface="Arial"/>
              </a:rPr>
              <a:t> </a:t>
            </a:r>
            <a:r>
              <a:rPr sz="2000" dirty="0">
                <a:solidFill>
                  <a:sysClr val="windowText" lastClr="000000"/>
                </a:solidFill>
                <a:latin typeface="Arial"/>
                <a:cs typeface="Arial"/>
              </a:rPr>
              <a:t>tra</a:t>
            </a:r>
            <a:r>
              <a:rPr sz="2000" spc="-10" dirty="0">
                <a:solidFill>
                  <a:sysClr val="windowText" lastClr="000000"/>
                </a:solidFill>
                <a:latin typeface="Arial"/>
                <a:cs typeface="Arial"/>
              </a:rPr>
              <a:t>d</a:t>
            </a:r>
            <a:r>
              <a:rPr sz="2000" dirty="0">
                <a:solidFill>
                  <a:sysClr val="windowText" lastClr="000000"/>
                </a:solidFill>
                <a:latin typeface="Arial"/>
                <a:cs typeface="Arial"/>
              </a:rPr>
              <a:t>it</a:t>
            </a:r>
            <a:r>
              <a:rPr sz="2000" spc="5" dirty="0">
                <a:solidFill>
                  <a:sysClr val="windowText" lastClr="000000"/>
                </a:solidFill>
                <a:latin typeface="Arial"/>
                <a:cs typeface="Arial"/>
              </a:rPr>
              <a:t>i</a:t>
            </a:r>
            <a:r>
              <a:rPr sz="2000" spc="-10" dirty="0">
                <a:solidFill>
                  <a:sysClr val="windowText" lastClr="000000"/>
                </a:solidFill>
                <a:latin typeface="Arial"/>
                <a:cs typeface="Arial"/>
              </a:rPr>
              <a:t>o</a:t>
            </a:r>
            <a:r>
              <a:rPr sz="2000" dirty="0">
                <a:solidFill>
                  <a:sysClr val="windowText" lastClr="000000"/>
                </a:solidFill>
                <a:latin typeface="Arial"/>
                <a:cs typeface="Arial"/>
              </a:rPr>
              <a:t>n</a:t>
            </a:r>
            <a:r>
              <a:rPr sz="2000" spc="5" dirty="0">
                <a:solidFill>
                  <a:sysClr val="windowText" lastClr="000000"/>
                </a:solidFill>
                <a:latin typeface="Arial"/>
                <a:cs typeface="Arial"/>
              </a:rPr>
              <a:t>s</a:t>
            </a:r>
            <a:r>
              <a:rPr sz="2000" dirty="0">
                <a:solidFill>
                  <a:sysClr val="windowText" lastClr="000000"/>
                </a:solidFill>
                <a:latin typeface="Arial"/>
                <a:cs typeface="Arial"/>
              </a:rPr>
              <a:t>,</a:t>
            </a:r>
            <a:r>
              <a:rPr sz="2000" spc="-10" dirty="0">
                <a:solidFill>
                  <a:sysClr val="windowText" lastClr="000000"/>
                </a:solidFill>
                <a:latin typeface="Arial"/>
                <a:cs typeface="Arial"/>
              </a:rPr>
              <a:t> </a:t>
            </a:r>
            <a:r>
              <a:rPr sz="2000" dirty="0">
                <a:solidFill>
                  <a:sysClr val="windowText" lastClr="000000"/>
                </a:solidFill>
                <a:latin typeface="Arial"/>
                <a:cs typeface="Arial"/>
              </a:rPr>
              <a:t>and</a:t>
            </a:r>
            <a:r>
              <a:rPr sz="2000" spc="-10" dirty="0">
                <a:solidFill>
                  <a:sysClr val="windowText" lastClr="000000"/>
                </a:solidFill>
                <a:latin typeface="Arial"/>
                <a:cs typeface="Arial"/>
              </a:rPr>
              <a:t> </a:t>
            </a:r>
            <a:r>
              <a:rPr sz="2000" dirty="0">
                <a:solidFill>
                  <a:sysClr val="windowText" lastClr="000000"/>
                </a:solidFill>
                <a:latin typeface="Arial"/>
                <a:cs typeface="Arial"/>
              </a:rPr>
              <a:t>ot</a:t>
            </a:r>
            <a:r>
              <a:rPr sz="2000" spc="-10" dirty="0">
                <a:solidFill>
                  <a:sysClr val="windowText" lastClr="000000"/>
                </a:solidFill>
                <a:latin typeface="Arial"/>
                <a:cs typeface="Arial"/>
              </a:rPr>
              <a:t>h</a:t>
            </a:r>
            <a:r>
              <a:rPr sz="2000" dirty="0">
                <a:solidFill>
                  <a:sysClr val="windowText" lastClr="000000"/>
                </a:solidFill>
                <a:latin typeface="Arial"/>
                <a:cs typeface="Arial"/>
              </a:rPr>
              <a:t>er </a:t>
            </a:r>
            <a:r>
              <a:rPr sz="2000" spc="-10" dirty="0">
                <a:solidFill>
                  <a:sysClr val="windowText" lastClr="000000"/>
                </a:solidFill>
                <a:latin typeface="Arial"/>
                <a:cs typeface="Arial"/>
              </a:rPr>
              <a:t>u</a:t>
            </a:r>
            <a:r>
              <a:rPr sz="2000" dirty="0">
                <a:solidFill>
                  <a:sysClr val="windowText" lastClr="000000"/>
                </a:solidFill>
                <a:latin typeface="Arial"/>
                <a:cs typeface="Arial"/>
              </a:rPr>
              <a:t>nique</a:t>
            </a:r>
            <a:r>
              <a:rPr sz="2000" spc="20" dirty="0">
                <a:solidFill>
                  <a:sysClr val="windowText" lastClr="000000"/>
                </a:solidFill>
                <a:latin typeface="Arial"/>
                <a:cs typeface="Arial"/>
              </a:rPr>
              <a:t> </a:t>
            </a:r>
            <a:r>
              <a:rPr sz="2000" spc="5" dirty="0">
                <a:solidFill>
                  <a:sysClr val="windowText" lastClr="000000"/>
                </a:solidFill>
                <a:latin typeface="Arial"/>
                <a:cs typeface="Arial"/>
              </a:rPr>
              <a:t>c</a:t>
            </a:r>
            <a:r>
              <a:rPr sz="2000" spc="-10" dirty="0">
                <a:solidFill>
                  <a:sysClr val="windowText" lastClr="000000"/>
                </a:solidFill>
                <a:latin typeface="Arial"/>
                <a:cs typeface="Arial"/>
              </a:rPr>
              <a:t>u</a:t>
            </a:r>
            <a:r>
              <a:rPr sz="2000" dirty="0">
                <a:solidFill>
                  <a:sysClr val="windowText" lastClr="000000"/>
                </a:solidFill>
                <a:latin typeface="Arial"/>
                <a:cs typeface="Arial"/>
              </a:rPr>
              <a:t>ltu</a:t>
            </a:r>
            <a:r>
              <a:rPr sz="2000" spc="-15" dirty="0">
                <a:solidFill>
                  <a:sysClr val="windowText" lastClr="000000"/>
                </a:solidFill>
                <a:latin typeface="Arial"/>
                <a:cs typeface="Arial"/>
              </a:rPr>
              <a:t>r</a:t>
            </a:r>
            <a:r>
              <a:rPr sz="2000" dirty="0">
                <a:solidFill>
                  <a:sysClr val="windowText" lastClr="000000"/>
                </a:solidFill>
                <a:latin typeface="Arial"/>
                <a:cs typeface="Arial"/>
              </a:rPr>
              <a:t>al tr</a:t>
            </a:r>
            <a:r>
              <a:rPr sz="2000" spc="-10" dirty="0">
                <a:solidFill>
                  <a:sysClr val="windowText" lastClr="000000"/>
                </a:solidFill>
                <a:latin typeface="Arial"/>
                <a:cs typeface="Arial"/>
              </a:rPr>
              <a:t>a</a:t>
            </a:r>
            <a:r>
              <a:rPr sz="2000" dirty="0">
                <a:solidFill>
                  <a:sysClr val="windowText" lastClr="000000"/>
                </a:solidFill>
                <a:latin typeface="Arial"/>
                <a:cs typeface="Arial"/>
              </a:rPr>
              <a:t>its</a:t>
            </a:r>
            <a:r>
              <a:rPr sz="2000" spc="-5" dirty="0">
                <a:solidFill>
                  <a:sysClr val="windowText" lastClr="000000"/>
                </a:solidFill>
                <a:latin typeface="Arial"/>
                <a:cs typeface="Arial"/>
              </a:rPr>
              <a:t> </a:t>
            </a:r>
            <a:r>
              <a:rPr sz="2000" dirty="0">
                <a:solidFill>
                  <a:sysClr val="windowText" lastClr="000000"/>
                </a:solidFill>
                <a:latin typeface="Arial"/>
                <a:cs typeface="Arial"/>
              </a:rPr>
              <a:t>(RA 83</a:t>
            </a:r>
            <a:r>
              <a:rPr sz="2000" spc="-10" dirty="0">
                <a:solidFill>
                  <a:sysClr val="windowText" lastClr="000000"/>
                </a:solidFill>
                <a:latin typeface="Arial"/>
                <a:cs typeface="Arial"/>
              </a:rPr>
              <a:t>7</a:t>
            </a:r>
            <a:r>
              <a:rPr sz="2000" dirty="0">
                <a:solidFill>
                  <a:sysClr val="windowText" lastClr="000000"/>
                </a:solidFill>
                <a:latin typeface="Arial"/>
                <a:cs typeface="Arial"/>
              </a:rPr>
              <a:t>1</a:t>
            </a:r>
            <a:r>
              <a:rPr sz="2000" spc="-10" dirty="0">
                <a:solidFill>
                  <a:sysClr val="windowText" lastClr="000000"/>
                </a:solidFill>
                <a:latin typeface="Arial"/>
                <a:cs typeface="Arial"/>
              </a:rPr>
              <a:t> </a:t>
            </a:r>
            <a:r>
              <a:rPr sz="2000" dirty="0">
                <a:solidFill>
                  <a:sysClr val="windowText" lastClr="000000"/>
                </a:solidFill>
                <a:latin typeface="Arial"/>
                <a:cs typeface="Arial"/>
              </a:rPr>
              <a:t>or IPRA of </a:t>
            </a:r>
            <a:r>
              <a:rPr sz="2000" spc="-10" dirty="0">
                <a:solidFill>
                  <a:sysClr val="windowText" lastClr="000000"/>
                </a:solidFill>
                <a:latin typeface="Arial"/>
                <a:cs typeface="Arial"/>
              </a:rPr>
              <a:t>1</a:t>
            </a:r>
            <a:r>
              <a:rPr sz="2000" dirty="0">
                <a:solidFill>
                  <a:sysClr val="windowText" lastClr="000000"/>
                </a:solidFill>
                <a:latin typeface="Arial"/>
                <a:cs typeface="Arial"/>
              </a:rPr>
              <a:t>997).</a:t>
            </a:r>
          </a:p>
        </p:txBody>
      </p:sp>
      <p:graphicFrame>
        <p:nvGraphicFramePr>
          <p:cNvPr id="4" name="object 4"/>
          <p:cNvGraphicFramePr>
            <a:graphicFrameLocks noGrp="1"/>
          </p:cNvGraphicFramePr>
          <p:nvPr>
            <p:extLst>
              <p:ext uri="{D42A27DB-BD31-4B8C-83A1-F6EECF244321}">
                <p14:modId xmlns:p14="http://schemas.microsoft.com/office/powerpoint/2010/main" val="972632370"/>
              </p:ext>
            </p:extLst>
          </p:nvPr>
        </p:nvGraphicFramePr>
        <p:xfrm>
          <a:off x="667523" y="1280701"/>
          <a:ext cx="15468600" cy="6400800"/>
        </p:xfrm>
        <a:graphic>
          <a:graphicData uri="http://schemas.openxmlformats.org/drawingml/2006/table">
            <a:tbl>
              <a:tblPr firstRow="1" bandRow="1">
                <a:tableStyleId>{2D5ABB26-0587-4C30-8999-92F81FD0307C}</a:tableStyleId>
              </a:tblPr>
              <a:tblGrid>
                <a:gridCol w="4513210">
                  <a:extLst>
                    <a:ext uri="{9D8B030D-6E8A-4147-A177-3AD203B41FA5}">
                      <a16:colId xmlns:a16="http://schemas.microsoft.com/office/drawing/2014/main" val="20001"/>
                    </a:ext>
                  </a:extLst>
                </a:gridCol>
                <a:gridCol w="46758">
                  <a:extLst>
                    <a:ext uri="{9D8B030D-6E8A-4147-A177-3AD203B41FA5}">
                      <a16:colId xmlns:a16="http://schemas.microsoft.com/office/drawing/2014/main" val="20002"/>
                    </a:ext>
                  </a:extLst>
                </a:gridCol>
                <a:gridCol w="2173735">
                  <a:extLst>
                    <a:ext uri="{9D8B030D-6E8A-4147-A177-3AD203B41FA5}">
                      <a16:colId xmlns:a16="http://schemas.microsoft.com/office/drawing/2014/main" val="20003"/>
                    </a:ext>
                  </a:extLst>
                </a:gridCol>
                <a:gridCol w="2104531">
                  <a:extLst>
                    <a:ext uri="{9D8B030D-6E8A-4147-A177-3AD203B41FA5}">
                      <a16:colId xmlns:a16="http://schemas.microsoft.com/office/drawing/2014/main" val="20004"/>
                    </a:ext>
                  </a:extLst>
                </a:gridCol>
                <a:gridCol w="2104762">
                  <a:extLst>
                    <a:ext uri="{9D8B030D-6E8A-4147-A177-3AD203B41FA5}">
                      <a16:colId xmlns:a16="http://schemas.microsoft.com/office/drawing/2014/main" val="20005"/>
                    </a:ext>
                  </a:extLst>
                </a:gridCol>
                <a:gridCol w="2210667">
                  <a:extLst>
                    <a:ext uri="{9D8B030D-6E8A-4147-A177-3AD203B41FA5}">
                      <a16:colId xmlns:a16="http://schemas.microsoft.com/office/drawing/2014/main" val="20006"/>
                    </a:ext>
                  </a:extLst>
                </a:gridCol>
                <a:gridCol w="2314937">
                  <a:extLst>
                    <a:ext uri="{9D8B030D-6E8A-4147-A177-3AD203B41FA5}">
                      <a16:colId xmlns:a16="http://schemas.microsoft.com/office/drawing/2014/main" val="20007"/>
                    </a:ext>
                  </a:extLst>
                </a:gridCol>
              </a:tblGrid>
              <a:tr h="234557">
                <a:tc rowSpan="2">
                  <a:txBody>
                    <a:bodyPr/>
                    <a:lstStyle/>
                    <a:p>
                      <a:pPr marL="108585">
                        <a:lnSpc>
                          <a:spcPct val="100000"/>
                        </a:lnSpc>
                      </a:pPr>
                      <a:r>
                        <a:rPr sz="2000" b="1" dirty="0">
                          <a:latin typeface="Arial"/>
                          <a:cs typeface="Arial"/>
                        </a:rPr>
                        <a:t>M</a:t>
                      </a:r>
                      <a:r>
                        <a:rPr sz="2000" b="1" spc="-10" dirty="0">
                          <a:latin typeface="Arial"/>
                          <a:cs typeface="Arial"/>
                        </a:rPr>
                        <a:t>E</a:t>
                      </a:r>
                      <a:r>
                        <a:rPr sz="2000" b="1" spc="0" dirty="0">
                          <a:latin typeface="Arial"/>
                          <a:cs typeface="Arial"/>
                        </a:rPr>
                        <a:t>A</a:t>
                      </a:r>
                      <a:r>
                        <a:rPr sz="2000" b="1" spc="10" dirty="0">
                          <a:latin typeface="Arial"/>
                          <a:cs typeface="Arial"/>
                        </a:rPr>
                        <a:t>N</a:t>
                      </a:r>
                      <a:r>
                        <a:rPr sz="2000" b="1" spc="0" dirty="0">
                          <a:latin typeface="Arial"/>
                          <a:cs typeface="Arial"/>
                        </a:rPr>
                        <a:t>S</a:t>
                      </a:r>
                      <a:r>
                        <a:rPr sz="2000" b="1" spc="-5" dirty="0">
                          <a:latin typeface="Arial"/>
                          <a:cs typeface="Arial"/>
                        </a:rPr>
                        <a:t> </a:t>
                      </a:r>
                      <a:r>
                        <a:rPr sz="2000" b="1" spc="0" dirty="0">
                          <a:latin typeface="Arial"/>
                          <a:cs typeface="Arial"/>
                        </a:rPr>
                        <a:t>OF</a:t>
                      </a:r>
                      <a:r>
                        <a:rPr sz="2000" b="1" spc="10" dirty="0">
                          <a:latin typeface="Arial"/>
                          <a:cs typeface="Arial"/>
                        </a:rPr>
                        <a:t> </a:t>
                      </a:r>
                      <a:r>
                        <a:rPr sz="2000" b="1" spc="-5" dirty="0">
                          <a:latin typeface="Arial"/>
                          <a:cs typeface="Arial"/>
                        </a:rPr>
                        <a:t>VE</a:t>
                      </a:r>
                      <a:r>
                        <a:rPr sz="2000" b="1" spc="10" dirty="0">
                          <a:latin typeface="Arial"/>
                          <a:cs typeface="Arial"/>
                        </a:rPr>
                        <a:t>R</a:t>
                      </a:r>
                      <a:r>
                        <a:rPr sz="2000" b="1" spc="0" dirty="0">
                          <a:latin typeface="Arial"/>
                          <a:cs typeface="Arial"/>
                        </a:rPr>
                        <a:t>IFICATI</a:t>
                      </a:r>
                      <a:r>
                        <a:rPr sz="2000" b="1" spc="15" dirty="0">
                          <a:latin typeface="Arial"/>
                          <a:cs typeface="Arial"/>
                        </a:rPr>
                        <a:t>O</a:t>
                      </a:r>
                      <a:r>
                        <a:rPr sz="2000" b="1" spc="0" dirty="0">
                          <a:latin typeface="Arial"/>
                          <a:cs typeface="Arial"/>
                        </a:rPr>
                        <a:t>N</a:t>
                      </a:r>
                      <a:endParaRPr sz="200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rgbClr val="BCD6ED"/>
                    </a:solidFill>
                  </a:tcPr>
                </a:tc>
                <a:tc gridSpan="6">
                  <a:txBody>
                    <a:bodyPr/>
                    <a:lstStyle/>
                    <a:p>
                      <a:pPr marR="2540" algn="ctr">
                        <a:lnSpc>
                          <a:spcPct val="100000"/>
                        </a:lnSpc>
                      </a:pPr>
                      <a:r>
                        <a:rPr sz="2000" b="1" spc="-5" dirty="0">
                          <a:latin typeface="Arial"/>
                          <a:cs typeface="Arial"/>
                        </a:rPr>
                        <a:t>PE</a:t>
                      </a:r>
                      <a:r>
                        <a:rPr sz="2000" b="1" spc="0" dirty="0">
                          <a:latin typeface="Arial"/>
                          <a:cs typeface="Arial"/>
                        </a:rPr>
                        <a:t>RFO</a:t>
                      </a:r>
                      <a:r>
                        <a:rPr sz="2000" b="1" spc="10" dirty="0">
                          <a:latin typeface="Arial"/>
                          <a:cs typeface="Arial"/>
                        </a:rPr>
                        <a:t>R</a:t>
                      </a:r>
                      <a:r>
                        <a:rPr sz="2000" b="1" spc="0" dirty="0">
                          <a:latin typeface="Arial"/>
                          <a:cs typeface="Arial"/>
                        </a:rPr>
                        <a:t>MAN</a:t>
                      </a:r>
                      <a:r>
                        <a:rPr sz="2000" b="1" spc="10" dirty="0">
                          <a:latin typeface="Arial"/>
                          <a:cs typeface="Arial"/>
                        </a:rPr>
                        <a:t>C</a:t>
                      </a:r>
                      <a:r>
                        <a:rPr sz="2000" b="1" spc="0" dirty="0">
                          <a:latin typeface="Arial"/>
                          <a:cs typeface="Arial"/>
                        </a:rPr>
                        <a:t>E</a:t>
                      </a:r>
                      <a:r>
                        <a:rPr sz="2000" b="1" spc="-5" dirty="0">
                          <a:latin typeface="Arial"/>
                          <a:cs typeface="Arial"/>
                        </a:rPr>
                        <a:t> </a:t>
                      </a:r>
                      <a:r>
                        <a:rPr sz="2000" b="1" spc="0" dirty="0">
                          <a:latin typeface="Arial"/>
                          <a:cs typeface="Arial"/>
                        </a:rPr>
                        <a:t>I</a:t>
                      </a:r>
                      <a:r>
                        <a:rPr sz="2000" b="1" spc="10" dirty="0">
                          <a:latin typeface="Arial"/>
                          <a:cs typeface="Arial"/>
                        </a:rPr>
                        <a:t>N</a:t>
                      </a:r>
                      <a:r>
                        <a:rPr sz="2000" b="1" spc="0" dirty="0">
                          <a:latin typeface="Arial"/>
                          <a:cs typeface="Arial"/>
                        </a:rPr>
                        <a:t>DICA</a:t>
                      </a:r>
                      <a:r>
                        <a:rPr sz="2000" b="1" spc="15" dirty="0">
                          <a:latin typeface="Arial"/>
                          <a:cs typeface="Arial"/>
                        </a:rPr>
                        <a:t>T</a:t>
                      </a:r>
                      <a:r>
                        <a:rPr sz="2000" b="1" spc="0" dirty="0">
                          <a:latin typeface="Arial"/>
                          <a:cs typeface="Arial"/>
                        </a:rPr>
                        <a:t>OR</a:t>
                      </a:r>
                      <a:endParaRPr sz="2000" dirty="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69115">
                <a:tc vMerge="1">
                  <a:txBody>
                    <a:bodyPr/>
                    <a:lstStyle/>
                    <a:p>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L="209550">
                        <a:lnSpc>
                          <a:spcPct val="100000"/>
                        </a:lnSpc>
                      </a:pPr>
                      <a:endParaRPr sz="20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9584" marR="195580" indent="-297180">
                        <a:lnSpc>
                          <a:spcPct val="100000"/>
                        </a:lnSpc>
                      </a:pPr>
                      <a:r>
                        <a:rPr sz="2000" b="1" dirty="0">
                          <a:latin typeface="Arial"/>
                          <a:cs typeface="Arial"/>
                        </a:rPr>
                        <a:t>Outstanding (5)</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203835" marR="206375" indent="3175" algn="ctr">
                        <a:lnSpc>
                          <a:spcPct val="100000"/>
                        </a:lnSpc>
                      </a:pPr>
                      <a:r>
                        <a:rPr sz="2000" b="1" spc="-5" dirty="0">
                          <a:latin typeface="Arial"/>
                          <a:cs typeface="Arial"/>
                        </a:rPr>
                        <a:t>V</a:t>
                      </a:r>
                      <a:r>
                        <a:rPr sz="2000" b="1" spc="0" dirty="0">
                          <a:latin typeface="Arial"/>
                          <a:cs typeface="Arial"/>
                        </a:rPr>
                        <a:t>e</a:t>
                      </a:r>
                      <a:r>
                        <a:rPr sz="2000" b="1" spc="5" dirty="0">
                          <a:latin typeface="Arial"/>
                          <a:cs typeface="Arial"/>
                        </a:rPr>
                        <a:t>r</a:t>
                      </a:r>
                      <a:r>
                        <a:rPr sz="2000" b="1" spc="0" dirty="0">
                          <a:latin typeface="Arial"/>
                          <a:cs typeface="Arial"/>
                        </a:rPr>
                        <a:t>y </a:t>
                      </a:r>
                      <a:r>
                        <a:rPr sz="2000" b="1" spc="-5" dirty="0">
                          <a:latin typeface="Arial"/>
                          <a:cs typeface="Arial"/>
                        </a:rPr>
                        <a:t>S</a:t>
                      </a:r>
                      <a:r>
                        <a:rPr sz="2000" b="1" spc="0" dirty="0">
                          <a:latin typeface="Arial"/>
                          <a:cs typeface="Arial"/>
                        </a:rPr>
                        <a:t>atisf</a:t>
                      </a:r>
                      <a:r>
                        <a:rPr sz="2000" b="1" spc="5" dirty="0">
                          <a:latin typeface="Arial"/>
                          <a:cs typeface="Arial"/>
                        </a:rPr>
                        <a:t>a</a:t>
                      </a:r>
                      <a:r>
                        <a:rPr sz="2000" b="1" spc="0" dirty="0">
                          <a:latin typeface="Arial"/>
                          <a:cs typeface="Arial"/>
                        </a:rPr>
                        <a:t>ct</a:t>
                      </a:r>
                      <a:r>
                        <a:rPr sz="2000" b="1" spc="5" dirty="0">
                          <a:latin typeface="Arial"/>
                          <a:cs typeface="Arial"/>
                        </a:rPr>
                        <a:t>o</a:t>
                      </a:r>
                      <a:r>
                        <a:rPr sz="2000" b="1" spc="-5" dirty="0">
                          <a:latin typeface="Arial"/>
                          <a:cs typeface="Arial"/>
                        </a:rPr>
                        <a:t>r</a:t>
                      </a:r>
                      <a:r>
                        <a:rPr sz="2000" b="1" spc="0" dirty="0">
                          <a:latin typeface="Arial"/>
                          <a:cs typeface="Arial"/>
                        </a:rPr>
                        <a:t>y (4)</a:t>
                      </a:r>
                      <a:endParaRPr sz="20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9584" marR="207010" indent="-287020">
                        <a:lnSpc>
                          <a:spcPct val="100000"/>
                        </a:lnSpc>
                      </a:pPr>
                      <a:r>
                        <a:rPr sz="2000" b="1" spc="-5" dirty="0">
                          <a:latin typeface="Arial"/>
                          <a:cs typeface="Arial"/>
                        </a:rPr>
                        <a:t>S</a:t>
                      </a:r>
                      <a:r>
                        <a:rPr sz="2000" b="1" spc="0" dirty="0">
                          <a:latin typeface="Arial"/>
                          <a:cs typeface="Arial"/>
                        </a:rPr>
                        <a:t>atisf</a:t>
                      </a:r>
                      <a:r>
                        <a:rPr sz="2000" b="1" spc="5" dirty="0">
                          <a:latin typeface="Arial"/>
                          <a:cs typeface="Arial"/>
                        </a:rPr>
                        <a:t>a</a:t>
                      </a:r>
                      <a:r>
                        <a:rPr sz="2000" b="1" spc="0" dirty="0">
                          <a:latin typeface="Arial"/>
                          <a:cs typeface="Arial"/>
                        </a:rPr>
                        <a:t>ct</a:t>
                      </a:r>
                      <a:r>
                        <a:rPr sz="2000" b="1" spc="5" dirty="0">
                          <a:latin typeface="Arial"/>
                          <a:cs typeface="Arial"/>
                        </a:rPr>
                        <a:t>o</a:t>
                      </a:r>
                      <a:r>
                        <a:rPr sz="2000" b="1" spc="-5" dirty="0">
                          <a:latin typeface="Arial"/>
                          <a:cs typeface="Arial"/>
                        </a:rPr>
                        <a:t>r</a:t>
                      </a:r>
                      <a:r>
                        <a:rPr sz="2000" b="1" spc="0" dirty="0">
                          <a:latin typeface="Arial"/>
                          <a:cs typeface="Arial"/>
                        </a:rPr>
                        <a:t>y (3)</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517525" marR="158115" indent="-363220">
                        <a:lnSpc>
                          <a:spcPct val="100000"/>
                        </a:lnSpc>
                      </a:pPr>
                      <a:r>
                        <a:rPr sz="2000" b="1" dirty="0">
                          <a:latin typeface="Arial"/>
                          <a:cs typeface="Arial"/>
                        </a:rPr>
                        <a:t>Uns</a:t>
                      </a:r>
                      <a:r>
                        <a:rPr sz="2000" b="1" spc="-5" dirty="0">
                          <a:latin typeface="Arial"/>
                          <a:cs typeface="Arial"/>
                        </a:rPr>
                        <a:t>a</a:t>
                      </a:r>
                      <a:r>
                        <a:rPr sz="2000" b="1" spc="0" dirty="0">
                          <a:latin typeface="Arial"/>
                          <a:cs typeface="Arial"/>
                        </a:rPr>
                        <a:t>tisf</a:t>
                      </a:r>
                      <a:r>
                        <a:rPr sz="2000" b="1" spc="10" dirty="0">
                          <a:latin typeface="Arial"/>
                          <a:cs typeface="Arial"/>
                        </a:rPr>
                        <a:t>a</a:t>
                      </a:r>
                      <a:r>
                        <a:rPr sz="2000" b="1" spc="0" dirty="0">
                          <a:latin typeface="Arial"/>
                          <a:cs typeface="Arial"/>
                        </a:rPr>
                        <a:t>ct</a:t>
                      </a:r>
                      <a:r>
                        <a:rPr sz="2000" b="1" spc="5" dirty="0">
                          <a:latin typeface="Arial"/>
                          <a:cs typeface="Arial"/>
                        </a:rPr>
                        <a:t>o</a:t>
                      </a:r>
                      <a:r>
                        <a:rPr sz="2000" b="1" spc="-5" dirty="0">
                          <a:latin typeface="Arial"/>
                          <a:cs typeface="Arial"/>
                        </a:rPr>
                        <a:t>r</a:t>
                      </a:r>
                      <a:r>
                        <a:rPr sz="2000" b="1" spc="0" dirty="0">
                          <a:latin typeface="Arial"/>
                          <a:cs typeface="Arial"/>
                        </a:rPr>
                        <a:t>y (2)</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77520" marR="483870" algn="ctr">
                        <a:lnSpc>
                          <a:spcPct val="100000"/>
                        </a:lnSpc>
                      </a:pPr>
                      <a:r>
                        <a:rPr sz="2000" b="1" spc="-5" dirty="0">
                          <a:latin typeface="Arial"/>
                          <a:cs typeface="Arial"/>
                        </a:rPr>
                        <a:t>P</a:t>
                      </a:r>
                      <a:r>
                        <a:rPr sz="2000" b="1" spc="0" dirty="0">
                          <a:latin typeface="Arial"/>
                          <a:cs typeface="Arial"/>
                        </a:rPr>
                        <a:t>oor (1)</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extLst>
                  <a:ext uri="{0D108BD9-81ED-4DB2-BD59-A6C34878D82A}">
                    <a16:rowId xmlns:a16="http://schemas.microsoft.com/office/drawing/2014/main" val="10001"/>
                  </a:ext>
                </a:extLst>
              </a:tr>
              <a:tr h="3283805">
                <a:tc>
                  <a:txBody>
                    <a:bodyPr/>
                    <a:lstStyle/>
                    <a:p>
                      <a:pPr marR="1905" algn="ctr">
                        <a:lnSpc>
                          <a:spcPct val="100000"/>
                        </a:lnSpc>
                      </a:pPr>
                      <a:r>
                        <a:rPr sz="2000" b="1" spc="-5" dirty="0">
                          <a:latin typeface="Arial"/>
                          <a:cs typeface="Arial"/>
                        </a:rPr>
                        <a:t>SE</a:t>
                      </a:r>
                      <a:r>
                        <a:rPr sz="2000" b="1" spc="0" dirty="0">
                          <a:latin typeface="Arial"/>
                          <a:cs typeface="Arial"/>
                        </a:rPr>
                        <a:t>T A</a:t>
                      </a:r>
                      <a:endParaRPr sz="2000" dirty="0">
                        <a:latin typeface="Arial"/>
                        <a:cs typeface="Arial"/>
                      </a:endParaRPr>
                    </a:p>
                    <a:p>
                      <a:pPr marL="64769" marR="325755" algn="just">
                        <a:lnSpc>
                          <a:spcPct val="100000"/>
                        </a:lnSpc>
                        <a:spcBef>
                          <a:spcPts val="5"/>
                        </a:spcBef>
                      </a:pPr>
                      <a:r>
                        <a:rPr sz="2000" b="1" dirty="0">
                          <a:latin typeface="Arial"/>
                          <a:cs typeface="Arial"/>
                        </a:rPr>
                        <a:t>Cla</a:t>
                      </a:r>
                      <a:r>
                        <a:rPr sz="2000" b="1" spc="-5" dirty="0">
                          <a:latin typeface="Arial"/>
                          <a:cs typeface="Arial"/>
                        </a:rPr>
                        <a:t>s</a:t>
                      </a:r>
                      <a:r>
                        <a:rPr sz="2000" b="1" spc="5" dirty="0">
                          <a:latin typeface="Arial"/>
                          <a:cs typeface="Arial"/>
                        </a:rPr>
                        <a:t>s</a:t>
                      </a:r>
                      <a:r>
                        <a:rPr sz="2000" b="1" spc="-5" dirty="0">
                          <a:latin typeface="Arial"/>
                          <a:cs typeface="Arial"/>
                        </a:rPr>
                        <a:t>r</a:t>
                      </a:r>
                      <a:r>
                        <a:rPr sz="2000" b="1" spc="0" dirty="0">
                          <a:latin typeface="Arial"/>
                          <a:cs typeface="Arial"/>
                        </a:rPr>
                        <a:t>oom</a:t>
                      </a:r>
                      <a:r>
                        <a:rPr sz="2000" b="1" spc="-5" dirty="0">
                          <a:latin typeface="Arial"/>
                          <a:cs typeface="Arial"/>
                        </a:rPr>
                        <a:t> </a:t>
                      </a:r>
                      <a:r>
                        <a:rPr sz="2000" b="1" spc="5" dirty="0">
                          <a:latin typeface="Arial"/>
                          <a:cs typeface="Arial"/>
                        </a:rPr>
                        <a:t>O</a:t>
                      </a:r>
                      <a:r>
                        <a:rPr sz="2000" b="1" spc="0" dirty="0">
                          <a:latin typeface="Arial"/>
                          <a:cs typeface="Arial"/>
                        </a:rPr>
                        <a:t>bs</a:t>
                      </a:r>
                      <a:r>
                        <a:rPr sz="2000" b="1" spc="5" dirty="0">
                          <a:latin typeface="Arial"/>
                          <a:cs typeface="Arial"/>
                        </a:rPr>
                        <a:t>e</a:t>
                      </a:r>
                      <a:r>
                        <a:rPr sz="2000" b="1" spc="-5" dirty="0">
                          <a:latin typeface="Arial"/>
                          <a:cs typeface="Arial"/>
                        </a:rPr>
                        <a:t>r</a:t>
                      </a:r>
                      <a:r>
                        <a:rPr sz="2000" b="1" spc="0" dirty="0">
                          <a:latin typeface="Arial"/>
                          <a:cs typeface="Arial"/>
                        </a:rPr>
                        <a:t>v</a:t>
                      </a:r>
                      <a:r>
                        <a:rPr sz="2000" b="1" spc="-5" dirty="0">
                          <a:latin typeface="Arial"/>
                          <a:cs typeface="Arial"/>
                        </a:rPr>
                        <a:t>a</a:t>
                      </a:r>
                      <a:r>
                        <a:rPr sz="2000" b="1" spc="0" dirty="0">
                          <a:latin typeface="Arial"/>
                          <a:cs typeface="Arial"/>
                        </a:rPr>
                        <a:t>tion Tool</a:t>
                      </a:r>
                      <a:r>
                        <a:rPr sz="2000" b="1" spc="-5" dirty="0">
                          <a:latin typeface="Arial"/>
                          <a:cs typeface="Arial"/>
                        </a:rPr>
                        <a:t> </a:t>
                      </a:r>
                      <a:r>
                        <a:rPr sz="2000" b="1" spc="0" dirty="0">
                          <a:latin typeface="Arial"/>
                          <a:cs typeface="Arial"/>
                        </a:rPr>
                        <a:t>(COT) </a:t>
                      </a:r>
                      <a:r>
                        <a:rPr sz="2000" b="1" spc="-5" dirty="0">
                          <a:latin typeface="Arial"/>
                          <a:cs typeface="Arial"/>
                        </a:rPr>
                        <a:t>r</a:t>
                      </a:r>
                      <a:r>
                        <a:rPr sz="2000" b="1" spc="0" dirty="0">
                          <a:latin typeface="Arial"/>
                          <a:cs typeface="Arial"/>
                        </a:rPr>
                        <a:t>ating sheet </a:t>
                      </a:r>
                      <a:r>
                        <a:rPr sz="2000" spc="0" dirty="0">
                          <a:latin typeface="Arial"/>
                          <a:cs typeface="Arial"/>
                        </a:rPr>
                        <a:t>from</a:t>
                      </a:r>
                      <a:endParaRPr sz="2000" dirty="0">
                        <a:latin typeface="Arial"/>
                        <a:cs typeface="Arial"/>
                      </a:endParaRPr>
                    </a:p>
                    <a:p>
                      <a:pPr marL="293370" marR="554355" indent="-228600">
                        <a:lnSpc>
                          <a:spcPct val="100000"/>
                        </a:lnSpc>
                        <a:spcBef>
                          <a:spcPts val="30"/>
                        </a:spcBef>
                        <a:buFont typeface="Arial"/>
                        <a:buAutoNum type="arabicPeriod"/>
                        <a:tabLst>
                          <a:tab pos="293370" algn="l"/>
                        </a:tabLst>
                      </a:pPr>
                      <a:r>
                        <a:rPr sz="2000" spc="0" dirty="0">
                          <a:latin typeface="Arial"/>
                          <a:cs typeface="Arial"/>
                        </a:rPr>
                        <a:t>an</a:t>
                      </a:r>
                      <a:r>
                        <a:rPr sz="2000" spc="-5" dirty="0">
                          <a:latin typeface="Arial"/>
                          <a:cs typeface="Arial"/>
                        </a:rPr>
                        <a:t> </a:t>
                      </a:r>
                      <a:r>
                        <a:rPr sz="2000" spc="5" dirty="0">
                          <a:latin typeface="Arial"/>
                          <a:cs typeface="Arial"/>
                        </a:rPr>
                        <a:t>o</a:t>
                      </a:r>
                      <a:r>
                        <a:rPr sz="2000" spc="0" dirty="0">
                          <a:latin typeface="Arial"/>
                          <a:cs typeface="Arial"/>
                        </a:rPr>
                        <a:t>bser</a:t>
                      </a:r>
                      <a:r>
                        <a:rPr sz="2000" spc="5" dirty="0">
                          <a:latin typeface="Arial"/>
                          <a:cs typeface="Arial"/>
                        </a:rPr>
                        <a:t>v</a:t>
                      </a:r>
                      <a:r>
                        <a:rPr sz="2000" spc="0" dirty="0">
                          <a:latin typeface="Arial"/>
                          <a:cs typeface="Arial"/>
                        </a:rPr>
                        <a:t>at</a:t>
                      </a:r>
                      <a:r>
                        <a:rPr sz="2000" spc="-10" dirty="0">
                          <a:latin typeface="Arial"/>
                          <a:cs typeface="Arial"/>
                        </a:rPr>
                        <a:t>i</a:t>
                      </a:r>
                      <a:r>
                        <a:rPr sz="2000" spc="5" dirty="0">
                          <a:latin typeface="Arial"/>
                          <a:cs typeface="Arial"/>
                        </a:rPr>
                        <a:t>o</a:t>
                      </a:r>
                      <a:r>
                        <a:rPr sz="2000" spc="0" dirty="0">
                          <a:latin typeface="Arial"/>
                          <a:cs typeface="Arial"/>
                        </a:rPr>
                        <a:t>n</a:t>
                      </a:r>
                      <a:r>
                        <a:rPr sz="2000" spc="-5" dirty="0">
                          <a:latin typeface="Arial"/>
                          <a:cs typeface="Arial"/>
                        </a:rPr>
                        <a:t> o</a:t>
                      </a:r>
                      <a:r>
                        <a:rPr sz="2000" spc="0" dirty="0">
                          <a:latin typeface="Arial"/>
                          <a:cs typeface="Arial"/>
                        </a:rPr>
                        <a:t>f </a:t>
                      </a:r>
                      <a:r>
                        <a:rPr sz="2000" spc="5" dirty="0">
                          <a:latin typeface="Arial"/>
                          <a:cs typeface="Arial"/>
                        </a:rPr>
                        <a:t>sy</a:t>
                      </a:r>
                      <a:r>
                        <a:rPr sz="2000" spc="0" dirty="0">
                          <a:latin typeface="Arial"/>
                          <a:cs typeface="Arial"/>
                        </a:rPr>
                        <a:t>nchrono</a:t>
                      </a:r>
                      <a:r>
                        <a:rPr sz="2000" spc="-5" dirty="0">
                          <a:latin typeface="Arial"/>
                          <a:cs typeface="Arial"/>
                        </a:rPr>
                        <a:t>u</a:t>
                      </a:r>
                      <a:r>
                        <a:rPr sz="2000" spc="0" dirty="0">
                          <a:latin typeface="Arial"/>
                          <a:cs typeface="Arial"/>
                        </a:rPr>
                        <a:t>s</a:t>
                      </a:r>
                      <a:endParaRPr sz="2000" dirty="0">
                        <a:latin typeface="Arial"/>
                        <a:cs typeface="Arial"/>
                      </a:endParaRPr>
                    </a:p>
                    <a:p>
                      <a:pPr marL="293370" marR="136525">
                        <a:lnSpc>
                          <a:spcPct val="100000"/>
                        </a:lnSpc>
                      </a:pPr>
                      <a:r>
                        <a:rPr sz="2000" dirty="0">
                          <a:latin typeface="Arial"/>
                          <a:cs typeface="Arial"/>
                        </a:rPr>
                        <a:t>te</a:t>
                      </a:r>
                      <a:r>
                        <a:rPr sz="2000" spc="-5" dirty="0">
                          <a:latin typeface="Arial"/>
                          <a:cs typeface="Arial"/>
                        </a:rPr>
                        <a:t>a</a:t>
                      </a:r>
                      <a:r>
                        <a:rPr sz="2000" spc="5" dirty="0">
                          <a:latin typeface="Arial"/>
                          <a:cs typeface="Arial"/>
                        </a:rPr>
                        <a:t>c</a:t>
                      </a:r>
                      <a:r>
                        <a:rPr sz="2000" spc="0" dirty="0">
                          <a:latin typeface="Arial"/>
                          <a:cs typeface="Arial"/>
                        </a:rPr>
                        <a:t>hing</a:t>
                      </a:r>
                      <a:r>
                        <a:rPr sz="2000" spc="-5" dirty="0">
                          <a:latin typeface="Arial"/>
                          <a:cs typeface="Arial"/>
                        </a:rPr>
                        <a:t> </a:t>
                      </a:r>
                      <a:r>
                        <a:rPr sz="2000" spc="15" dirty="0">
                          <a:latin typeface="Arial"/>
                          <a:cs typeface="Arial"/>
                        </a:rPr>
                        <a:t>(</a:t>
                      </a:r>
                      <a:r>
                        <a:rPr sz="2000" spc="-5" dirty="0">
                          <a:latin typeface="Arial"/>
                          <a:cs typeface="Arial"/>
                        </a:rPr>
                        <a:t>li</a:t>
                      </a:r>
                      <a:r>
                        <a:rPr sz="2000" spc="5" dirty="0">
                          <a:latin typeface="Arial"/>
                          <a:cs typeface="Arial"/>
                        </a:rPr>
                        <a:t>m</a:t>
                      </a:r>
                      <a:r>
                        <a:rPr sz="2000" spc="-5" dirty="0">
                          <a:latin typeface="Arial"/>
                          <a:cs typeface="Arial"/>
                        </a:rPr>
                        <a:t>i</a:t>
                      </a:r>
                      <a:r>
                        <a:rPr sz="2000" spc="0" dirty="0">
                          <a:latin typeface="Arial"/>
                          <a:cs typeface="Arial"/>
                        </a:rPr>
                        <a:t>t</a:t>
                      </a:r>
                      <a:r>
                        <a:rPr sz="2000" spc="5" dirty="0">
                          <a:latin typeface="Arial"/>
                          <a:cs typeface="Arial"/>
                        </a:rPr>
                        <a:t>e</a:t>
                      </a:r>
                      <a:r>
                        <a:rPr sz="2000" spc="0" dirty="0">
                          <a:latin typeface="Arial"/>
                          <a:cs typeface="Arial"/>
                        </a:rPr>
                        <a:t>d</a:t>
                      </a:r>
                      <a:r>
                        <a:rPr sz="2000" spc="-5" dirty="0">
                          <a:latin typeface="Arial"/>
                          <a:cs typeface="Arial"/>
                        </a:rPr>
                        <a:t> f</a:t>
                      </a:r>
                      <a:r>
                        <a:rPr sz="2000" spc="0" dirty="0">
                          <a:latin typeface="Arial"/>
                          <a:cs typeface="Arial"/>
                        </a:rPr>
                        <a:t>ace-</a:t>
                      </a:r>
                      <a:r>
                        <a:rPr sz="2000" spc="10" dirty="0">
                          <a:latin typeface="Arial"/>
                          <a:cs typeface="Arial"/>
                        </a:rPr>
                        <a:t>t</a:t>
                      </a:r>
                      <a:r>
                        <a:rPr sz="2000" spc="0" dirty="0">
                          <a:latin typeface="Arial"/>
                          <a:cs typeface="Arial"/>
                        </a:rPr>
                        <a:t>o- face</a:t>
                      </a:r>
                      <a:r>
                        <a:rPr sz="2000" spc="-5" dirty="0">
                          <a:latin typeface="Arial"/>
                          <a:cs typeface="Arial"/>
                        </a:rPr>
                        <a:t> t</a:t>
                      </a:r>
                      <a:r>
                        <a:rPr sz="2000" spc="5" dirty="0">
                          <a:latin typeface="Arial"/>
                          <a:cs typeface="Arial"/>
                        </a:rPr>
                        <a:t>e</a:t>
                      </a:r>
                      <a:r>
                        <a:rPr sz="2000" spc="0" dirty="0">
                          <a:latin typeface="Arial"/>
                          <a:cs typeface="Arial"/>
                        </a:rPr>
                        <a:t>ach</a:t>
                      </a:r>
                      <a:r>
                        <a:rPr sz="2000" spc="-10" dirty="0">
                          <a:latin typeface="Arial"/>
                          <a:cs typeface="Arial"/>
                        </a:rPr>
                        <a:t>i</a:t>
                      </a:r>
                      <a:r>
                        <a:rPr sz="2000" spc="5" dirty="0">
                          <a:latin typeface="Arial"/>
                          <a:cs typeface="Arial"/>
                        </a:rPr>
                        <a:t>n</a:t>
                      </a:r>
                      <a:r>
                        <a:rPr sz="2000" spc="0" dirty="0">
                          <a:latin typeface="Arial"/>
                          <a:cs typeface="Arial"/>
                        </a:rPr>
                        <a:t>g,</a:t>
                      </a:r>
                      <a:r>
                        <a:rPr sz="2000" spc="-5" dirty="0">
                          <a:latin typeface="Arial"/>
                          <a:cs typeface="Arial"/>
                        </a:rPr>
                        <a:t> </a:t>
                      </a:r>
                      <a:r>
                        <a:rPr sz="2000" spc="5" dirty="0">
                          <a:latin typeface="Arial"/>
                          <a:cs typeface="Arial"/>
                        </a:rPr>
                        <a:t>o</a:t>
                      </a:r>
                      <a:r>
                        <a:rPr sz="2000" spc="0" dirty="0">
                          <a:latin typeface="Arial"/>
                          <a:cs typeface="Arial"/>
                        </a:rPr>
                        <a:t>nl</a:t>
                      </a:r>
                      <a:r>
                        <a:rPr sz="2000" spc="-5" dirty="0">
                          <a:latin typeface="Arial"/>
                          <a:cs typeface="Arial"/>
                        </a:rPr>
                        <a:t>i</a:t>
                      </a:r>
                      <a:r>
                        <a:rPr sz="2000" spc="5" dirty="0">
                          <a:latin typeface="Arial"/>
                          <a:cs typeface="Arial"/>
                        </a:rPr>
                        <a:t>n</a:t>
                      </a:r>
                      <a:r>
                        <a:rPr sz="2000" spc="0" dirty="0">
                          <a:latin typeface="Arial"/>
                          <a:cs typeface="Arial"/>
                        </a:rPr>
                        <a:t>e te</a:t>
                      </a:r>
                      <a:r>
                        <a:rPr sz="2000" spc="-5" dirty="0">
                          <a:latin typeface="Arial"/>
                          <a:cs typeface="Arial"/>
                        </a:rPr>
                        <a:t>a</a:t>
                      </a:r>
                      <a:r>
                        <a:rPr sz="2000" spc="5" dirty="0">
                          <a:latin typeface="Arial"/>
                          <a:cs typeface="Arial"/>
                        </a:rPr>
                        <a:t>c</a:t>
                      </a:r>
                      <a:r>
                        <a:rPr sz="2000" spc="0" dirty="0">
                          <a:latin typeface="Arial"/>
                          <a:cs typeface="Arial"/>
                        </a:rPr>
                        <a:t>hin</a:t>
                      </a:r>
                      <a:r>
                        <a:rPr sz="2000" spc="-5" dirty="0">
                          <a:latin typeface="Arial"/>
                          <a:cs typeface="Arial"/>
                        </a:rPr>
                        <a:t>g</a:t>
                      </a:r>
                      <a:r>
                        <a:rPr sz="2000" spc="0" dirty="0">
                          <a:latin typeface="Arial"/>
                          <a:cs typeface="Arial"/>
                        </a:rPr>
                        <a:t>,</a:t>
                      </a:r>
                      <a:r>
                        <a:rPr sz="2000" spc="5" dirty="0">
                          <a:latin typeface="Arial"/>
                          <a:cs typeface="Arial"/>
                        </a:rPr>
                        <a:t> </a:t>
                      </a:r>
                      <a:r>
                        <a:rPr sz="2000" spc="0" dirty="0">
                          <a:latin typeface="Arial"/>
                          <a:cs typeface="Arial"/>
                        </a:rPr>
                        <a:t>or</a:t>
                      </a:r>
                      <a:r>
                        <a:rPr sz="2000" spc="-5" dirty="0">
                          <a:latin typeface="Arial"/>
                          <a:cs typeface="Arial"/>
                        </a:rPr>
                        <a:t> </a:t>
                      </a:r>
                      <a:r>
                        <a:rPr sz="2000" spc="0" dirty="0">
                          <a:latin typeface="Arial"/>
                          <a:cs typeface="Arial"/>
                        </a:rPr>
                        <a:t>two-</a:t>
                      </a:r>
                      <a:r>
                        <a:rPr sz="2000" spc="10" dirty="0">
                          <a:latin typeface="Arial"/>
                          <a:cs typeface="Arial"/>
                        </a:rPr>
                        <a:t>w</a:t>
                      </a:r>
                      <a:r>
                        <a:rPr sz="2000" spc="0" dirty="0">
                          <a:latin typeface="Arial"/>
                          <a:cs typeface="Arial"/>
                        </a:rPr>
                        <a:t>ay</a:t>
                      </a:r>
                      <a:endParaRPr sz="2000" dirty="0">
                        <a:latin typeface="Arial"/>
                        <a:cs typeface="Arial"/>
                      </a:endParaRPr>
                    </a:p>
                    <a:p>
                      <a:pPr marL="293370">
                        <a:lnSpc>
                          <a:spcPct val="100000"/>
                        </a:lnSpc>
                      </a:pPr>
                      <a:r>
                        <a:rPr sz="2000" dirty="0">
                          <a:latin typeface="Arial"/>
                          <a:cs typeface="Arial"/>
                        </a:rPr>
                        <a:t>ra</a:t>
                      </a:r>
                      <a:r>
                        <a:rPr sz="2000" spc="-5" dirty="0">
                          <a:latin typeface="Arial"/>
                          <a:cs typeface="Arial"/>
                        </a:rPr>
                        <a:t>di</a:t>
                      </a:r>
                      <a:r>
                        <a:rPr sz="2000" spc="0" dirty="0">
                          <a:latin typeface="Arial"/>
                          <a:cs typeface="Arial"/>
                        </a:rPr>
                        <a:t>o</a:t>
                      </a:r>
                      <a:r>
                        <a:rPr sz="2000" spc="5" dirty="0">
                          <a:latin typeface="Arial"/>
                          <a:cs typeface="Arial"/>
                        </a:rPr>
                        <a:t> </a:t>
                      </a:r>
                      <a:r>
                        <a:rPr sz="2000" spc="-5" dirty="0">
                          <a:latin typeface="Arial"/>
                          <a:cs typeface="Arial"/>
                        </a:rPr>
                        <a:t>i</a:t>
                      </a:r>
                      <a:r>
                        <a:rPr sz="2000" spc="0" dirty="0">
                          <a:latin typeface="Arial"/>
                          <a:cs typeface="Arial"/>
                        </a:rPr>
                        <a:t>nstruc</a:t>
                      </a:r>
                      <a:r>
                        <a:rPr sz="2000" spc="10" dirty="0">
                          <a:latin typeface="Arial"/>
                          <a:cs typeface="Arial"/>
                        </a:rPr>
                        <a:t>t</a:t>
                      </a:r>
                      <a:r>
                        <a:rPr sz="2000" spc="-5" dirty="0">
                          <a:latin typeface="Arial"/>
                          <a:cs typeface="Arial"/>
                        </a:rPr>
                        <a:t>i</a:t>
                      </a:r>
                      <a:r>
                        <a:rPr sz="2000" spc="0" dirty="0">
                          <a:latin typeface="Arial"/>
                          <a:cs typeface="Arial"/>
                        </a:rPr>
                        <a:t>o</a:t>
                      </a:r>
                      <a:r>
                        <a:rPr sz="2000" spc="-5" dirty="0">
                          <a:latin typeface="Arial"/>
                          <a:cs typeface="Arial"/>
                        </a:rPr>
                        <a:t>n</a:t>
                      </a:r>
                      <a:r>
                        <a:rPr sz="2000" spc="0" dirty="0">
                          <a:latin typeface="Arial"/>
                          <a:cs typeface="Arial"/>
                        </a:rPr>
                        <a:t>)</a:t>
                      </a:r>
                      <a:endParaRPr sz="2000" dirty="0">
                        <a:latin typeface="Arial"/>
                        <a:cs typeface="Arial"/>
                      </a:endParaRPr>
                    </a:p>
                    <a:p>
                      <a:pPr marL="262890" marR="132080" indent="-228600">
                        <a:lnSpc>
                          <a:spcPct val="100000"/>
                        </a:lnSpc>
                        <a:buFont typeface="Arial"/>
                        <a:buAutoNum type="arabicPeriod" startAt="2"/>
                        <a:tabLst>
                          <a:tab pos="262890" algn="l"/>
                        </a:tabLst>
                      </a:pPr>
                      <a:r>
                        <a:rPr sz="2000" i="1" spc="-5" dirty="0">
                          <a:latin typeface="Arial"/>
                          <a:cs typeface="Arial"/>
                        </a:rPr>
                        <a:t>i</a:t>
                      </a:r>
                      <a:r>
                        <a:rPr sz="2000" i="1" spc="0" dirty="0">
                          <a:latin typeface="Arial"/>
                          <a:cs typeface="Arial"/>
                        </a:rPr>
                        <a:t>f</a:t>
                      </a:r>
                      <a:r>
                        <a:rPr sz="2000" i="1" spc="-5" dirty="0">
                          <a:latin typeface="Arial"/>
                          <a:cs typeface="Arial"/>
                        </a:rPr>
                        <a:t> </a:t>
                      </a:r>
                      <a:r>
                        <a:rPr sz="2000" i="1" spc="5" dirty="0">
                          <a:latin typeface="Arial"/>
                          <a:cs typeface="Arial"/>
                        </a:rPr>
                        <a:t>o</a:t>
                      </a:r>
                      <a:r>
                        <a:rPr sz="2000" i="1" spc="0" dirty="0">
                          <a:latin typeface="Arial"/>
                          <a:cs typeface="Arial"/>
                        </a:rPr>
                        <a:t>ption</a:t>
                      </a:r>
                      <a:r>
                        <a:rPr sz="2000" i="1" spc="-5" dirty="0">
                          <a:latin typeface="Arial"/>
                          <a:cs typeface="Arial"/>
                        </a:rPr>
                        <a:t> </a:t>
                      </a:r>
                      <a:r>
                        <a:rPr sz="2000" i="1" spc="0" dirty="0">
                          <a:latin typeface="Arial"/>
                          <a:cs typeface="Arial"/>
                        </a:rPr>
                        <a:t>1</a:t>
                      </a:r>
                      <a:r>
                        <a:rPr sz="2000" i="1" spc="5" dirty="0">
                          <a:latin typeface="Arial"/>
                          <a:cs typeface="Arial"/>
                        </a:rPr>
                        <a:t> </a:t>
                      </a:r>
                      <a:r>
                        <a:rPr sz="2000" i="1" spc="-10" dirty="0">
                          <a:latin typeface="Arial"/>
                          <a:cs typeface="Arial"/>
                        </a:rPr>
                        <a:t>i</a:t>
                      </a:r>
                      <a:r>
                        <a:rPr sz="2000" i="1" spc="0" dirty="0">
                          <a:latin typeface="Arial"/>
                          <a:cs typeface="Arial"/>
                        </a:rPr>
                        <a:t>s </a:t>
                      </a:r>
                      <a:r>
                        <a:rPr sz="2000" i="1" spc="5" dirty="0">
                          <a:latin typeface="Arial"/>
                          <a:cs typeface="Arial"/>
                        </a:rPr>
                        <a:t>n</a:t>
                      </a:r>
                      <a:r>
                        <a:rPr sz="2000" i="1" spc="0" dirty="0">
                          <a:latin typeface="Arial"/>
                          <a:cs typeface="Arial"/>
                        </a:rPr>
                        <a:t>ot</a:t>
                      </a:r>
                      <a:r>
                        <a:rPr sz="2000" i="1" spc="-5" dirty="0">
                          <a:latin typeface="Arial"/>
                          <a:cs typeface="Arial"/>
                        </a:rPr>
                        <a:t> </a:t>
                      </a:r>
                      <a:r>
                        <a:rPr sz="2000" i="1" spc="5" dirty="0">
                          <a:latin typeface="Arial"/>
                          <a:cs typeface="Arial"/>
                        </a:rPr>
                        <a:t>p</a:t>
                      </a:r>
                      <a:r>
                        <a:rPr sz="2000" i="1" spc="0" dirty="0">
                          <a:latin typeface="Arial"/>
                          <a:cs typeface="Arial"/>
                        </a:rPr>
                        <a:t>os</a:t>
                      </a:r>
                      <a:r>
                        <a:rPr sz="2000" i="1" spc="5" dirty="0">
                          <a:latin typeface="Arial"/>
                          <a:cs typeface="Arial"/>
                        </a:rPr>
                        <a:t>s</a:t>
                      </a:r>
                      <a:r>
                        <a:rPr sz="2000" i="1" spc="-5" dirty="0">
                          <a:latin typeface="Arial"/>
                          <a:cs typeface="Arial"/>
                        </a:rPr>
                        <a:t>i</a:t>
                      </a:r>
                      <a:r>
                        <a:rPr sz="2000" i="1" spc="0" dirty="0">
                          <a:latin typeface="Arial"/>
                          <a:cs typeface="Arial"/>
                        </a:rPr>
                        <a:t>ble, </a:t>
                      </a:r>
                      <a:r>
                        <a:rPr sz="2000" spc="0" dirty="0">
                          <a:latin typeface="Arial"/>
                          <a:cs typeface="Arial"/>
                        </a:rPr>
                        <a:t>an</a:t>
                      </a:r>
                      <a:r>
                        <a:rPr sz="2000" spc="-5" dirty="0">
                          <a:latin typeface="Arial"/>
                          <a:cs typeface="Arial"/>
                        </a:rPr>
                        <a:t> </a:t>
                      </a:r>
                      <a:r>
                        <a:rPr sz="2000" spc="5" dirty="0">
                          <a:latin typeface="Arial"/>
                          <a:cs typeface="Arial"/>
                        </a:rPr>
                        <a:t>o</a:t>
                      </a:r>
                      <a:r>
                        <a:rPr sz="2000" spc="0" dirty="0">
                          <a:latin typeface="Arial"/>
                          <a:cs typeface="Arial"/>
                        </a:rPr>
                        <a:t>bser</a:t>
                      </a:r>
                      <a:r>
                        <a:rPr sz="2000" spc="5" dirty="0">
                          <a:latin typeface="Arial"/>
                          <a:cs typeface="Arial"/>
                        </a:rPr>
                        <a:t>v</a:t>
                      </a:r>
                      <a:r>
                        <a:rPr sz="2000" spc="0" dirty="0">
                          <a:latin typeface="Arial"/>
                          <a:cs typeface="Arial"/>
                        </a:rPr>
                        <a:t>at</a:t>
                      </a:r>
                      <a:r>
                        <a:rPr sz="2000" spc="-10" dirty="0">
                          <a:latin typeface="Arial"/>
                          <a:cs typeface="Arial"/>
                        </a:rPr>
                        <a:t>i</a:t>
                      </a:r>
                      <a:r>
                        <a:rPr sz="2000" spc="5" dirty="0">
                          <a:latin typeface="Arial"/>
                          <a:cs typeface="Arial"/>
                        </a:rPr>
                        <a:t>o</a:t>
                      </a:r>
                      <a:r>
                        <a:rPr sz="2000" spc="0" dirty="0">
                          <a:latin typeface="Arial"/>
                          <a:cs typeface="Arial"/>
                        </a:rPr>
                        <a:t>n</a:t>
                      </a:r>
                      <a:r>
                        <a:rPr sz="2000" spc="-5" dirty="0">
                          <a:latin typeface="Arial"/>
                          <a:cs typeface="Arial"/>
                        </a:rPr>
                        <a:t> o</a:t>
                      </a:r>
                      <a:r>
                        <a:rPr sz="2000" spc="0" dirty="0">
                          <a:latin typeface="Arial"/>
                          <a:cs typeface="Arial"/>
                        </a:rPr>
                        <a:t>f</a:t>
                      </a:r>
                      <a:r>
                        <a:rPr sz="2000" spc="5" dirty="0">
                          <a:latin typeface="Arial"/>
                          <a:cs typeface="Arial"/>
                        </a:rPr>
                        <a:t> </a:t>
                      </a:r>
                      <a:r>
                        <a:rPr sz="2000" spc="0" dirty="0">
                          <a:latin typeface="Arial"/>
                          <a:cs typeface="Arial"/>
                        </a:rPr>
                        <a:t>a recorded</a:t>
                      </a:r>
                      <a:r>
                        <a:rPr sz="2000" spc="-5" dirty="0">
                          <a:latin typeface="Arial"/>
                          <a:cs typeface="Arial"/>
                        </a:rPr>
                        <a:t> </a:t>
                      </a:r>
                      <a:r>
                        <a:rPr sz="2000" spc="5" dirty="0">
                          <a:latin typeface="Arial"/>
                          <a:cs typeface="Arial"/>
                        </a:rPr>
                        <a:t>vi</a:t>
                      </a:r>
                      <a:r>
                        <a:rPr sz="2000" spc="0" dirty="0">
                          <a:latin typeface="Arial"/>
                          <a:cs typeface="Arial"/>
                        </a:rPr>
                        <a:t>d</a:t>
                      </a:r>
                      <a:r>
                        <a:rPr sz="2000" spc="-5" dirty="0">
                          <a:latin typeface="Arial"/>
                          <a:cs typeface="Arial"/>
                        </a:rPr>
                        <a:t>e</a:t>
                      </a:r>
                      <a:r>
                        <a:rPr sz="2000" spc="0" dirty="0">
                          <a:latin typeface="Arial"/>
                          <a:cs typeface="Arial"/>
                        </a:rPr>
                        <a:t>o</a:t>
                      </a:r>
                      <a:r>
                        <a:rPr sz="2000" spc="5" dirty="0">
                          <a:latin typeface="Arial"/>
                          <a:cs typeface="Arial"/>
                        </a:rPr>
                        <a:t> </a:t>
                      </a:r>
                      <a:r>
                        <a:rPr sz="2000" spc="-5" dirty="0">
                          <a:latin typeface="Arial"/>
                          <a:cs typeface="Arial"/>
                        </a:rPr>
                        <a:t>l</a:t>
                      </a:r>
                      <a:r>
                        <a:rPr sz="2000" spc="0" dirty="0">
                          <a:latin typeface="Arial"/>
                          <a:cs typeface="Arial"/>
                        </a:rPr>
                        <a:t>es</a:t>
                      </a:r>
                      <a:r>
                        <a:rPr sz="2000" spc="5" dirty="0">
                          <a:latin typeface="Arial"/>
                          <a:cs typeface="Arial"/>
                        </a:rPr>
                        <a:t>s</a:t>
                      </a:r>
                      <a:r>
                        <a:rPr sz="2000" spc="0" dirty="0">
                          <a:latin typeface="Arial"/>
                          <a:cs typeface="Arial"/>
                        </a:rPr>
                        <a:t>on</a:t>
                      </a:r>
                      <a:r>
                        <a:rPr sz="2000" spc="5" dirty="0">
                          <a:latin typeface="Arial"/>
                          <a:cs typeface="Arial"/>
                        </a:rPr>
                        <a:t> </a:t>
                      </a:r>
                      <a:r>
                        <a:rPr sz="2000" spc="0" dirty="0">
                          <a:latin typeface="Arial"/>
                          <a:cs typeface="Arial"/>
                        </a:rPr>
                        <a:t>or a</a:t>
                      </a:r>
                      <a:r>
                        <a:rPr sz="2000" spc="-5" dirty="0">
                          <a:latin typeface="Arial"/>
                          <a:cs typeface="Arial"/>
                        </a:rPr>
                        <a:t>u</a:t>
                      </a:r>
                      <a:r>
                        <a:rPr sz="2000" spc="5" dirty="0">
                          <a:latin typeface="Arial"/>
                          <a:cs typeface="Arial"/>
                        </a:rPr>
                        <a:t>d</a:t>
                      </a:r>
                      <a:r>
                        <a:rPr sz="2000" spc="-5" dirty="0">
                          <a:latin typeface="Arial"/>
                          <a:cs typeface="Arial"/>
                        </a:rPr>
                        <a:t>i</a:t>
                      </a:r>
                      <a:r>
                        <a:rPr sz="2000" spc="0" dirty="0">
                          <a:latin typeface="Arial"/>
                          <a:cs typeface="Arial"/>
                        </a:rPr>
                        <a:t>o</a:t>
                      </a:r>
                      <a:r>
                        <a:rPr sz="2000" spc="5" dirty="0">
                          <a:latin typeface="Arial"/>
                          <a:cs typeface="Arial"/>
                        </a:rPr>
                        <a:t> </a:t>
                      </a:r>
                      <a:r>
                        <a:rPr sz="2000" spc="-5" dirty="0">
                          <a:latin typeface="Arial"/>
                          <a:cs typeface="Arial"/>
                        </a:rPr>
                        <a:t>l</a:t>
                      </a:r>
                      <a:r>
                        <a:rPr sz="2000" spc="0" dirty="0">
                          <a:latin typeface="Arial"/>
                          <a:cs typeface="Arial"/>
                        </a:rPr>
                        <a:t>es</a:t>
                      </a:r>
                      <a:r>
                        <a:rPr sz="2000" spc="5" dirty="0">
                          <a:latin typeface="Arial"/>
                          <a:cs typeface="Arial"/>
                        </a:rPr>
                        <a:t>s</a:t>
                      </a:r>
                      <a:r>
                        <a:rPr sz="2000" spc="0" dirty="0">
                          <a:latin typeface="Arial"/>
                          <a:cs typeface="Arial"/>
                        </a:rPr>
                        <a:t>on</a:t>
                      </a:r>
                      <a:r>
                        <a:rPr sz="2000" spc="-5" dirty="0">
                          <a:latin typeface="Arial"/>
                          <a:cs typeface="Arial"/>
                        </a:rPr>
                        <a:t> </a:t>
                      </a:r>
                      <a:r>
                        <a:rPr sz="2000" spc="5" dirty="0">
                          <a:latin typeface="Arial"/>
                          <a:cs typeface="Arial"/>
                        </a:rPr>
                        <a:t>t</a:t>
                      </a:r>
                      <a:r>
                        <a:rPr sz="2000" spc="0" dirty="0">
                          <a:latin typeface="Arial"/>
                          <a:cs typeface="Arial"/>
                        </a:rPr>
                        <a:t>h</a:t>
                      </a:r>
                      <a:r>
                        <a:rPr sz="2000" spc="-5" dirty="0">
                          <a:latin typeface="Arial"/>
                          <a:cs typeface="Arial"/>
                        </a:rPr>
                        <a:t>a</a:t>
                      </a:r>
                      <a:r>
                        <a:rPr sz="2000" spc="0" dirty="0">
                          <a:latin typeface="Arial"/>
                          <a:cs typeface="Arial"/>
                        </a:rPr>
                        <a:t>t</a:t>
                      </a:r>
                      <a:r>
                        <a:rPr sz="2000" spc="5" dirty="0">
                          <a:latin typeface="Arial"/>
                          <a:cs typeface="Arial"/>
                        </a:rPr>
                        <a:t> </a:t>
                      </a:r>
                      <a:r>
                        <a:rPr sz="2000" spc="-5" dirty="0">
                          <a:latin typeface="Arial"/>
                          <a:cs typeface="Arial"/>
                        </a:rPr>
                        <a:t>i</a:t>
                      </a:r>
                      <a:r>
                        <a:rPr sz="2000" spc="0" dirty="0">
                          <a:latin typeface="Arial"/>
                          <a:cs typeface="Arial"/>
                        </a:rPr>
                        <a:t>s </a:t>
                      </a:r>
                      <a:r>
                        <a:rPr sz="2000" spc="5" dirty="0">
                          <a:latin typeface="Arial"/>
                          <a:cs typeface="Arial"/>
                        </a:rPr>
                        <a:t>S</a:t>
                      </a:r>
                      <a:r>
                        <a:rPr sz="2000" spc="0" dirty="0">
                          <a:latin typeface="Arial"/>
                          <a:cs typeface="Arial"/>
                        </a:rPr>
                        <a:t>L</a:t>
                      </a:r>
                      <a:r>
                        <a:rPr sz="2000" spc="5" dirty="0">
                          <a:latin typeface="Arial"/>
                          <a:cs typeface="Arial"/>
                        </a:rPr>
                        <a:t>M</a:t>
                      </a:r>
                      <a:r>
                        <a:rPr sz="2000" spc="0" dirty="0">
                          <a:latin typeface="Arial"/>
                          <a:cs typeface="Arial"/>
                        </a:rPr>
                        <a:t>- b</a:t>
                      </a:r>
                      <a:r>
                        <a:rPr sz="2000" spc="-5" dirty="0">
                          <a:latin typeface="Arial"/>
                          <a:cs typeface="Arial"/>
                        </a:rPr>
                        <a:t>a</a:t>
                      </a:r>
                      <a:r>
                        <a:rPr sz="2000" spc="5" dirty="0">
                          <a:latin typeface="Arial"/>
                          <a:cs typeface="Arial"/>
                        </a:rPr>
                        <a:t>s</a:t>
                      </a:r>
                      <a:r>
                        <a:rPr sz="2000" spc="0" dirty="0">
                          <a:latin typeface="Arial"/>
                          <a:cs typeface="Arial"/>
                        </a:rPr>
                        <a:t>ed or</a:t>
                      </a:r>
                      <a:r>
                        <a:rPr sz="2000" spc="-5" dirty="0">
                          <a:latin typeface="Arial"/>
                          <a:cs typeface="Arial"/>
                        </a:rPr>
                        <a:t> </a:t>
                      </a:r>
                      <a:r>
                        <a:rPr sz="2000" spc="0" dirty="0">
                          <a:latin typeface="Arial"/>
                          <a:cs typeface="Arial"/>
                        </a:rPr>
                        <a:t>M</a:t>
                      </a:r>
                      <a:r>
                        <a:rPr sz="2000" spc="5" dirty="0">
                          <a:latin typeface="Arial"/>
                          <a:cs typeface="Arial"/>
                        </a:rPr>
                        <a:t>E</a:t>
                      </a:r>
                      <a:r>
                        <a:rPr sz="2000" spc="0" dirty="0">
                          <a:latin typeface="Arial"/>
                          <a:cs typeface="Arial"/>
                        </a:rPr>
                        <a:t>LC-</a:t>
                      </a:r>
                      <a:r>
                        <a:rPr sz="2000" spc="5" dirty="0">
                          <a:latin typeface="Arial"/>
                          <a:cs typeface="Arial"/>
                        </a:rPr>
                        <a:t>a</a:t>
                      </a:r>
                      <a:r>
                        <a:rPr sz="2000" spc="-5" dirty="0">
                          <a:latin typeface="Arial"/>
                          <a:cs typeface="Arial"/>
                        </a:rPr>
                        <a:t>l</a:t>
                      </a:r>
                      <a:r>
                        <a:rPr sz="2000" spc="5" dirty="0">
                          <a:latin typeface="Arial"/>
                          <a:cs typeface="Arial"/>
                        </a:rPr>
                        <a:t>i</a:t>
                      </a:r>
                      <a:r>
                        <a:rPr sz="2000" spc="0" dirty="0">
                          <a:latin typeface="Arial"/>
                          <a:cs typeface="Arial"/>
                        </a:rPr>
                        <a:t>g</a:t>
                      </a:r>
                      <a:r>
                        <a:rPr sz="2000" spc="-5" dirty="0">
                          <a:latin typeface="Arial"/>
                          <a:cs typeface="Arial"/>
                        </a:rPr>
                        <a:t>n</a:t>
                      </a:r>
                      <a:r>
                        <a:rPr sz="2000" spc="5" dirty="0">
                          <a:latin typeface="Arial"/>
                          <a:cs typeface="Arial"/>
                        </a:rPr>
                        <a:t>e</a:t>
                      </a:r>
                      <a:r>
                        <a:rPr sz="2000" spc="0" dirty="0">
                          <a:latin typeface="Arial"/>
                          <a:cs typeface="Arial"/>
                        </a:rPr>
                        <a:t>d</a:t>
                      </a:r>
                      <a:endParaRPr sz="2000" dirty="0">
                        <a:latin typeface="Arial"/>
                        <a:cs typeface="Arial"/>
                      </a:endParaRPr>
                    </a:p>
                    <a:p>
                      <a:pPr marL="262890" marR="161925" indent="-228600">
                        <a:lnSpc>
                          <a:spcPct val="100000"/>
                        </a:lnSpc>
                        <a:buFont typeface="Arial"/>
                        <a:buAutoNum type="arabicPeriod" startAt="2"/>
                        <a:tabLst>
                          <a:tab pos="262890" algn="l"/>
                        </a:tabLst>
                      </a:pPr>
                      <a:r>
                        <a:rPr sz="2000" i="1" spc="-5" dirty="0">
                          <a:latin typeface="Arial"/>
                          <a:cs typeface="Arial"/>
                        </a:rPr>
                        <a:t>i</a:t>
                      </a:r>
                      <a:r>
                        <a:rPr sz="2000" i="1" spc="0" dirty="0">
                          <a:latin typeface="Arial"/>
                          <a:cs typeface="Arial"/>
                        </a:rPr>
                        <a:t>f</a:t>
                      </a:r>
                      <a:r>
                        <a:rPr sz="2000" i="1" spc="-5" dirty="0">
                          <a:latin typeface="Arial"/>
                          <a:cs typeface="Arial"/>
                        </a:rPr>
                        <a:t> </a:t>
                      </a:r>
                      <a:r>
                        <a:rPr sz="2000" i="1" spc="5" dirty="0">
                          <a:latin typeface="Arial"/>
                          <a:cs typeface="Arial"/>
                        </a:rPr>
                        <a:t>o</a:t>
                      </a:r>
                      <a:r>
                        <a:rPr sz="2000" i="1" spc="0" dirty="0">
                          <a:latin typeface="Arial"/>
                          <a:cs typeface="Arial"/>
                        </a:rPr>
                        <a:t>ptio</a:t>
                      </a:r>
                      <a:r>
                        <a:rPr sz="2000" i="1" spc="-5" dirty="0">
                          <a:latin typeface="Arial"/>
                          <a:cs typeface="Arial"/>
                        </a:rPr>
                        <a:t>n</a:t>
                      </a:r>
                      <a:r>
                        <a:rPr sz="2000" i="1" spc="0" dirty="0">
                          <a:latin typeface="Arial"/>
                          <a:cs typeface="Arial"/>
                        </a:rPr>
                        <a:t>s 1</a:t>
                      </a:r>
                      <a:r>
                        <a:rPr sz="2000" i="1" spc="5" dirty="0">
                          <a:latin typeface="Arial"/>
                          <a:cs typeface="Arial"/>
                        </a:rPr>
                        <a:t> </a:t>
                      </a:r>
                      <a:r>
                        <a:rPr sz="2000" i="1" spc="0" dirty="0">
                          <a:latin typeface="Arial"/>
                          <a:cs typeface="Arial"/>
                        </a:rPr>
                        <a:t>a</a:t>
                      </a:r>
                      <a:r>
                        <a:rPr sz="2000" i="1" spc="-5" dirty="0">
                          <a:latin typeface="Arial"/>
                          <a:cs typeface="Arial"/>
                        </a:rPr>
                        <a:t>n</a:t>
                      </a:r>
                      <a:r>
                        <a:rPr sz="2000" i="1" spc="0" dirty="0">
                          <a:latin typeface="Arial"/>
                          <a:cs typeface="Arial"/>
                        </a:rPr>
                        <a:t>d</a:t>
                      </a:r>
                      <a:r>
                        <a:rPr sz="2000" i="1" spc="5" dirty="0">
                          <a:latin typeface="Arial"/>
                          <a:cs typeface="Arial"/>
                        </a:rPr>
                        <a:t> </a:t>
                      </a:r>
                      <a:r>
                        <a:rPr sz="2000" i="1" spc="0" dirty="0">
                          <a:latin typeface="Arial"/>
                          <a:cs typeface="Arial"/>
                        </a:rPr>
                        <a:t>2</a:t>
                      </a:r>
                      <a:r>
                        <a:rPr sz="2000" i="1" spc="-5" dirty="0">
                          <a:latin typeface="Arial"/>
                          <a:cs typeface="Arial"/>
                        </a:rPr>
                        <a:t> a</a:t>
                      </a:r>
                      <a:r>
                        <a:rPr sz="2000" i="1" spc="0" dirty="0">
                          <a:latin typeface="Arial"/>
                          <a:cs typeface="Arial"/>
                        </a:rPr>
                        <a:t>re</a:t>
                      </a:r>
                      <a:r>
                        <a:rPr sz="2000" i="1" spc="5" dirty="0">
                          <a:latin typeface="Arial"/>
                          <a:cs typeface="Arial"/>
                        </a:rPr>
                        <a:t> </a:t>
                      </a:r>
                      <a:r>
                        <a:rPr sz="2000" i="1" spc="0" dirty="0">
                          <a:latin typeface="Arial"/>
                          <a:cs typeface="Arial"/>
                        </a:rPr>
                        <a:t>n</a:t>
                      </a:r>
                      <a:r>
                        <a:rPr sz="2000" i="1" spc="-5" dirty="0">
                          <a:latin typeface="Arial"/>
                          <a:cs typeface="Arial"/>
                        </a:rPr>
                        <a:t>o</a:t>
                      </a:r>
                      <a:r>
                        <a:rPr sz="2000" i="1" spc="0" dirty="0">
                          <a:latin typeface="Arial"/>
                          <a:cs typeface="Arial"/>
                        </a:rPr>
                        <a:t>t p</a:t>
                      </a:r>
                      <a:r>
                        <a:rPr sz="2000" i="1" spc="-5" dirty="0">
                          <a:latin typeface="Arial"/>
                          <a:cs typeface="Arial"/>
                        </a:rPr>
                        <a:t>o</a:t>
                      </a:r>
                      <a:r>
                        <a:rPr sz="2000" i="1" spc="5" dirty="0">
                          <a:latin typeface="Arial"/>
                          <a:cs typeface="Arial"/>
                        </a:rPr>
                        <a:t>ss</a:t>
                      </a:r>
                      <a:r>
                        <a:rPr sz="2000" i="1" spc="-5" dirty="0">
                          <a:latin typeface="Arial"/>
                          <a:cs typeface="Arial"/>
                        </a:rPr>
                        <a:t>i</a:t>
                      </a:r>
                      <a:r>
                        <a:rPr sz="2000" i="1" spc="0" dirty="0">
                          <a:latin typeface="Arial"/>
                          <a:cs typeface="Arial"/>
                        </a:rPr>
                        <a:t>ble,</a:t>
                      </a:r>
                      <a:r>
                        <a:rPr sz="2000" i="1" spc="-5" dirty="0">
                          <a:latin typeface="Arial"/>
                          <a:cs typeface="Arial"/>
                        </a:rPr>
                        <a:t> </a:t>
                      </a:r>
                      <a:r>
                        <a:rPr sz="2000" spc="5" dirty="0">
                          <a:latin typeface="Arial"/>
                          <a:cs typeface="Arial"/>
                        </a:rPr>
                        <a:t>a</a:t>
                      </a:r>
                      <a:r>
                        <a:rPr sz="2000" spc="0" dirty="0">
                          <a:latin typeface="Arial"/>
                          <a:cs typeface="Arial"/>
                        </a:rPr>
                        <a:t>n</a:t>
                      </a:r>
                      <a:r>
                        <a:rPr sz="2000" spc="-5" dirty="0">
                          <a:latin typeface="Arial"/>
                          <a:cs typeface="Arial"/>
                        </a:rPr>
                        <a:t> </a:t>
                      </a:r>
                      <a:r>
                        <a:rPr sz="2000" spc="5" dirty="0">
                          <a:latin typeface="Arial"/>
                          <a:cs typeface="Arial"/>
                        </a:rPr>
                        <a:t>o</a:t>
                      </a:r>
                      <a:r>
                        <a:rPr sz="2000" spc="0" dirty="0">
                          <a:latin typeface="Arial"/>
                          <a:cs typeface="Arial"/>
                        </a:rPr>
                        <a:t>bser</a:t>
                      </a:r>
                      <a:r>
                        <a:rPr sz="2000" spc="5" dirty="0">
                          <a:latin typeface="Arial"/>
                          <a:cs typeface="Arial"/>
                        </a:rPr>
                        <a:t>v</a:t>
                      </a:r>
                      <a:r>
                        <a:rPr sz="2000" spc="0" dirty="0">
                          <a:latin typeface="Arial"/>
                          <a:cs typeface="Arial"/>
                        </a:rPr>
                        <a:t>at</a:t>
                      </a:r>
                      <a:r>
                        <a:rPr sz="2000" spc="-10" dirty="0">
                          <a:latin typeface="Arial"/>
                          <a:cs typeface="Arial"/>
                        </a:rPr>
                        <a:t>i</a:t>
                      </a:r>
                      <a:r>
                        <a:rPr sz="2000" spc="5" dirty="0">
                          <a:latin typeface="Arial"/>
                          <a:cs typeface="Arial"/>
                        </a:rPr>
                        <a:t>o</a:t>
                      </a:r>
                      <a:r>
                        <a:rPr sz="2000" spc="0" dirty="0">
                          <a:latin typeface="Arial"/>
                          <a:cs typeface="Arial"/>
                        </a:rPr>
                        <a:t>n of</a:t>
                      </a:r>
                      <a:r>
                        <a:rPr sz="2000" spc="-5" dirty="0">
                          <a:latin typeface="Arial"/>
                          <a:cs typeface="Arial"/>
                        </a:rPr>
                        <a:t> </a:t>
                      </a:r>
                      <a:r>
                        <a:rPr sz="2000" spc="0" dirty="0">
                          <a:latin typeface="Arial"/>
                          <a:cs typeface="Arial"/>
                        </a:rPr>
                        <a:t>a</a:t>
                      </a:r>
                      <a:r>
                        <a:rPr sz="2000" spc="5" dirty="0">
                          <a:latin typeface="Arial"/>
                          <a:cs typeface="Arial"/>
                        </a:rPr>
                        <a:t> </a:t>
                      </a:r>
                      <a:r>
                        <a:rPr sz="2000" spc="0" dirty="0">
                          <a:latin typeface="Arial"/>
                          <a:cs typeface="Arial"/>
                        </a:rPr>
                        <a:t>d</a:t>
                      </a:r>
                      <a:r>
                        <a:rPr sz="2000" spc="-5" dirty="0">
                          <a:latin typeface="Arial"/>
                          <a:cs typeface="Arial"/>
                        </a:rPr>
                        <a:t>e</a:t>
                      </a:r>
                      <a:r>
                        <a:rPr sz="2000" spc="5" dirty="0">
                          <a:latin typeface="Arial"/>
                          <a:cs typeface="Arial"/>
                        </a:rPr>
                        <a:t>m</a:t>
                      </a:r>
                      <a:r>
                        <a:rPr sz="2000" spc="0" dirty="0">
                          <a:latin typeface="Arial"/>
                          <a:cs typeface="Arial"/>
                        </a:rPr>
                        <a:t>o</a:t>
                      </a:r>
                      <a:r>
                        <a:rPr sz="2000" spc="-5" dirty="0">
                          <a:latin typeface="Arial"/>
                          <a:cs typeface="Arial"/>
                        </a:rPr>
                        <a:t>n</a:t>
                      </a:r>
                      <a:r>
                        <a:rPr sz="2000" spc="5" dirty="0">
                          <a:latin typeface="Arial"/>
                          <a:cs typeface="Arial"/>
                        </a:rPr>
                        <a:t>s</a:t>
                      </a:r>
                      <a:r>
                        <a:rPr sz="2000" spc="0" dirty="0">
                          <a:latin typeface="Arial"/>
                          <a:cs typeface="Arial"/>
                        </a:rPr>
                        <a:t>tra</a:t>
                      </a:r>
                      <a:r>
                        <a:rPr sz="2000" spc="5" dirty="0">
                          <a:latin typeface="Arial"/>
                          <a:cs typeface="Arial"/>
                        </a:rPr>
                        <a:t>t</a:t>
                      </a:r>
                      <a:r>
                        <a:rPr sz="2000" spc="-5" dirty="0">
                          <a:latin typeface="Arial"/>
                          <a:cs typeface="Arial"/>
                        </a:rPr>
                        <a:t>i</a:t>
                      </a:r>
                      <a:r>
                        <a:rPr sz="2000" spc="0" dirty="0">
                          <a:latin typeface="Arial"/>
                          <a:cs typeface="Arial"/>
                        </a:rPr>
                        <a:t>on te</a:t>
                      </a:r>
                      <a:r>
                        <a:rPr sz="2000" spc="-5" dirty="0">
                          <a:latin typeface="Arial"/>
                          <a:cs typeface="Arial"/>
                        </a:rPr>
                        <a:t>a</a:t>
                      </a:r>
                      <a:r>
                        <a:rPr sz="2000" spc="5" dirty="0">
                          <a:latin typeface="Arial"/>
                          <a:cs typeface="Arial"/>
                        </a:rPr>
                        <a:t>c</a:t>
                      </a:r>
                      <a:r>
                        <a:rPr sz="2000" spc="0" dirty="0">
                          <a:latin typeface="Arial"/>
                          <a:cs typeface="Arial"/>
                        </a:rPr>
                        <a:t>hin</a:t>
                      </a:r>
                      <a:r>
                        <a:rPr sz="2000" spc="10" dirty="0">
                          <a:latin typeface="Arial"/>
                          <a:cs typeface="Arial"/>
                        </a:rPr>
                        <a:t>g</a:t>
                      </a:r>
                      <a:r>
                        <a:rPr sz="2000" spc="0" dirty="0">
                          <a:latin typeface="Arial"/>
                          <a:cs typeface="Arial"/>
                        </a:rPr>
                        <a:t>*</a:t>
                      </a:r>
                      <a:r>
                        <a:rPr sz="2000" spc="-10" dirty="0">
                          <a:latin typeface="Arial"/>
                          <a:cs typeface="Arial"/>
                        </a:rPr>
                        <a:t> </a:t>
                      </a:r>
                      <a:r>
                        <a:rPr sz="2000" spc="5" dirty="0">
                          <a:latin typeface="Arial"/>
                          <a:cs typeface="Arial"/>
                        </a:rPr>
                        <a:t>v</a:t>
                      </a:r>
                      <a:r>
                        <a:rPr sz="2000" spc="-5" dirty="0">
                          <a:latin typeface="Arial"/>
                          <a:cs typeface="Arial"/>
                        </a:rPr>
                        <a:t>i</a:t>
                      </a:r>
                      <a:r>
                        <a:rPr sz="2000" spc="0" dirty="0">
                          <a:latin typeface="Arial"/>
                          <a:cs typeface="Arial"/>
                        </a:rPr>
                        <a:t>a</a:t>
                      </a:r>
                      <a:r>
                        <a:rPr sz="2000" spc="5" dirty="0">
                          <a:latin typeface="Arial"/>
                          <a:cs typeface="Arial"/>
                        </a:rPr>
                        <a:t> </a:t>
                      </a:r>
                      <a:r>
                        <a:rPr sz="2000" spc="0" dirty="0">
                          <a:latin typeface="Arial"/>
                          <a:cs typeface="Arial"/>
                        </a:rPr>
                        <a:t>L</a:t>
                      </a:r>
                      <a:r>
                        <a:rPr sz="2000" spc="-10" dirty="0">
                          <a:latin typeface="Arial"/>
                          <a:cs typeface="Arial"/>
                        </a:rPr>
                        <a:t>A</a:t>
                      </a:r>
                      <a:r>
                        <a:rPr sz="2000" spc="0" dirty="0">
                          <a:latin typeface="Arial"/>
                          <a:cs typeface="Arial"/>
                        </a:rPr>
                        <a:t>C</a:t>
                      </a:r>
                      <a:endParaRPr sz="2000" dirty="0">
                        <a:latin typeface="Arial"/>
                        <a:cs typeface="Arial"/>
                      </a:endParaRPr>
                    </a:p>
                    <a:p>
                      <a:pPr marL="64769" marR="154940">
                        <a:lnSpc>
                          <a:spcPct val="100000"/>
                        </a:lnSpc>
                        <a:spcBef>
                          <a:spcPts val="30"/>
                        </a:spcBef>
                      </a:pPr>
                      <a:r>
                        <a:rPr sz="2000" dirty="0">
                          <a:latin typeface="Arial"/>
                          <a:cs typeface="Arial"/>
                        </a:rPr>
                        <a:t>w</a:t>
                      </a:r>
                      <a:r>
                        <a:rPr sz="2000" spc="-5" dirty="0">
                          <a:latin typeface="Arial"/>
                          <a:cs typeface="Arial"/>
                        </a:rPr>
                        <a:t>i</a:t>
                      </a:r>
                      <a:r>
                        <a:rPr sz="2000" spc="0" dirty="0">
                          <a:latin typeface="Arial"/>
                          <a:cs typeface="Arial"/>
                        </a:rPr>
                        <a:t>th</a:t>
                      </a:r>
                      <a:r>
                        <a:rPr sz="2000" spc="-5" dirty="0">
                          <a:latin typeface="Arial"/>
                          <a:cs typeface="Arial"/>
                        </a:rPr>
                        <a:t> </a:t>
                      </a:r>
                      <a:r>
                        <a:rPr sz="2000" b="1" spc="15" dirty="0">
                          <a:latin typeface="Arial"/>
                          <a:cs typeface="Arial"/>
                        </a:rPr>
                        <a:t>p</a:t>
                      </a:r>
                      <a:r>
                        <a:rPr sz="2000" b="1" spc="-5" dirty="0">
                          <a:latin typeface="Arial"/>
                          <a:cs typeface="Arial"/>
                        </a:rPr>
                        <a:t>r</a:t>
                      </a:r>
                      <a:r>
                        <a:rPr sz="2000" b="1" spc="0" dirty="0">
                          <a:latin typeface="Arial"/>
                          <a:cs typeface="Arial"/>
                        </a:rPr>
                        <a:t>oof of at</a:t>
                      </a:r>
                      <a:r>
                        <a:rPr sz="2000" b="1" spc="5" dirty="0">
                          <a:latin typeface="Arial"/>
                          <a:cs typeface="Arial"/>
                        </a:rPr>
                        <a:t>t</a:t>
                      </a:r>
                      <a:r>
                        <a:rPr sz="2000" b="1" spc="0" dirty="0">
                          <a:latin typeface="Arial"/>
                          <a:cs typeface="Arial"/>
                        </a:rPr>
                        <a:t>endance</a:t>
                      </a:r>
                      <a:r>
                        <a:rPr sz="2000" b="1" spc="-5" dirty="0">
                          <a:latin typeface="Arial"/>
                          <a:cs typeface="Arial"/>
                        </a:rPr>
                        <a:t> </a:t>
                      </a:r>
                      <a:r>
                        <a:rPr sz="2000" b="1" spc="10" dirty="0">
                          <a:latin typeface="Arial"/>
                          <a:cs typeface="Arial"/>
                        </a:rPr>
                        <a:t>o</a:t>
                      </a:r>
                      <a:r>
                        <a:rPr sz="2000" b="1" spc="0" dirty="0">
                          <a:latin typeface="Arial"/>
                          <a:cs typeface="Arial"/>
                        </a:rPr>
                        <a:t>f colle</a:t>
                      </a:r>
                      <a:r>
                        <a:rPr sz="2000" b="1" spc="-5" dirty="0">
                          <a:latin typeface="Arial"/>
                          <a:cs typeface="Arial"/>
                        </a:rPr>
                        <a:t>a</a:t>
                      </a:r>
                      <a:r>
                        <a:rPr sz="2000" b="1" spc="0" dirty="0">
                          <a:latin typeface="Arial"/>
                          <a:cs typeface="Arial"/>
                        </a:rPr>
                        <a:t>gu</a:t>
                      </a:r>
                      <a:r>
                        <a:rPr sz="2000" b="1" spc="5" dirty="0">
                          <a:latin typeface="Arial"/>
                          <a:cs typeface="Arial"/>
                        </a:rPr>
                        <a:t>e</a:t>
                      </a:r>
                      <a:r>
                        <a:rPr sz="2000" b="1" spc="0" dirty="0">
                          <a:latin typeface="Arial"/>
                          <a:cs typeface="Arial"/>
                        </a:rPr>
                        <a:t>/s</a:t>
                      </a:r>
                      <a:endParaRPr sz="2000" dirty="0">
                        <a:latin typeface="Arial"/>
                        <a:cs typeface="Arial"/>
                      </a:endParaRPr>
                    </a:p>
                  </a:txBody>
                  <a:tcPr marL="0" marR="0" marT="0" marB="0">
                    <a:lnL w="7365">
                      <a:solidFill>
                        <a:srgbClr val="000000"/>
                      </a:solidFill>
                      <a:prstDash val="solid"/>
                    </a:lnL>
                    <a:lnR w="7366">
                      <a:solidFill>
                        <a:srgbClr val="000000"/>
                      </a:solidFill>
                      <a:prstDash val="solid"/>
                    </a:lnR>
                    <a:lnT w="7366"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tcPr>
                </a:tc>
                <a:tc>
                  <a:txBody>
                    <a:bodyPr/>
                    <a:lstStyle/>
                    <a:p>
                      <a:pPr marL="102870">
                        <a:lnSpc>
                          <a:spcPct val="100000"/>
                        </a:lnSpc>
                      </a:pPr>
                      <a:endParaRPr sz="2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06045">
                        <a:lnSpc>
                          <a:spcPct val="100000"/>
                        </a:lnSpc>
                      </a:pPr>
                      <a:r>
                        <a:rPr sz="2800" dirty="0">
                          <a:latin typeface="Arial"/>
                          <a:cs typeface="Arial"/>
                        </a:rPr>
                        <a:t>Mo</a:t>
                      </a:r>
                      <a:r>
                        <a:rPr sz="2800" spc="-5" dirty="0">
                          <a:latin typeface="Arial"/>
                          <a:cs typeface="Arial"/>
                        </a:rPr>
                        <a:t>d</a:t>
                      </a:r>
                      <a:r>
                        <a:rPr sz="2800" spc="0" dirty="0">
                          <a:latin typeface="Arial"/>
                          <a:cs typeface="Arial"/>
                        </a:rPr>
                        <a:t>e</a:t>
                      </a:r>
                      <a:r>
                        <a:rPr sz="2800" spc="-10" dirty="0">
                          <a:latin typeface="Arial"/>
                          <a:cs typeface="Arial"/>
                        </a:rPr>
                        <a:t>ll</a:t>
                      </a:r>
                      <a:r>
                        <a:rPr sz="2800" spc="0" dirty="0">
                          <a:latin typeface="Arial"/>
                          <a:cs typeface="Arial"/>
                        </a:rPr>
                        <a:t>ed </a:t>
                      </a:r>
                      <a:r>
                        <a:rPr sz="2800" b="1" spc="0" dirty="0">
                          <a:latin typeface="Arial"/>
                          <a:cs typeface="Arial"/>
                        </a:rPr>
                        <a:t>L</a:t>
                      </a:r>
                      <a:r>
                        <a:rPr sz="2800" b="1" spc="-5" dirty="0">
                          <a:latin typeface="Arial"/>
                          <a:cs typeface="Arial"/>
                        </a:rPr>
                        <a:t>e</a:t>
                      </a:r>
                      <a:r>
                        <a:rPr sz="2800" b="1" spc="0" dirty="0">
                          <a:latin typeface="Arial"/>
                          <a:cs typeface="Arial"/>
                        </a:rPr>
                        <a:t>v</a:t>
                      </a:r>
                      <a:r>
                        <a:rPr sz="2800" b="1" spc="-5" dirty="0">
                          <a:latin typeface="Arial"/>
                          <a:cs typeface="Arial"/>
                        </a:rPr>
                        <a:t>e</a:t>
                      </a:r>
                      <a:r>
                        <a:rPr sz="2800" b="1" spc="0" dirty="0">
                          <a:latin typeface="Arial"/>
                          <a:cs typeface="Arial"/>
                        </a:rPr>
                        <a:t>l 8 </a:t>
                      </a:r>
                      <a:r>
                        <a:rPr sz="2800" spc="-10" dirty="0">
                          <a:latin typeface="Arial"/>
                          <a:cs typeface="Arial"/>
                        </a:rPr>
                        <a:t>i</a:t>
                      </a:r>
                      <a:r>
                        <a:rPr sz="2800" spc="0" dirty="0">
                          <a:latin typeface="Arial"/>
                          <a:cs typeface="Arial"/>
                        </a:rPr>
                        <a:t>n </a:t>
                      </a:r>
                      <a:r>
                        <a:rPr sz="2800" spc="5" dirty="0">
                          <a:latin typeface="Arial"/>
                          <a:cs typeface="Arial"/>
                        </a:rPr>
                        <a:t>O</a:t>
                      </a:r>
                      <a:r>
                        <a:rPr sz="2800" spc="-15" dirty="0">
                          <a:latin typeface="Arial"/>
                          <a:cs typeface="Arial"/>
                        </a:rPr>
                        <a:t>b</a:t>
                      </a:r>
                      <a:r>
                        <a:rPr sz="2800" spc="5" dirty="0">
                          <a:latin typeface="Arial"/>
                          <a:cs typeface="Arial"/>
                        </a:rPr>
                        <a:t>j</a:t>
                      </a:r>
                      <a:r>
                        <a:rPr sz="2800" spc="0" dirty="0">
                          <a:latin typeface="Arial"/>
                          <a:cs typeface="Arial"/>
                        </a:rPr>
                        <a:t>e</a:t>
                      </a:r>
                      <a:r>
                        <a:rPr sz="2800" spc="-15" dirty="0">
                          <a:latin typeface="Arial"/>
                          <a:cs typeface="Arial"/>
                        </a:rPr>
                        <a:t>c</a:t>
                      </a:r>
                      <a:r>
                        <a:rPr sz="2800" spc="0" dirty="0">
                          <a:latin typeface="Arial"/>
                          <a:cs typeface="Arial"/>
                        </a:rPr>
                        <a:t>t</a:t>
                      </a:r>
                      <a:r>
                        <a:rPr sz="2800" spc="-10" dirty="0">
                          <a:latin typeface="Arial"/>
                          <a:cs typeface="Arial"/>
                        </a:rPr>
                        <a:t>i</a:t>
                      </a:r>
                      <a:r>
                        <a:rPr sz="2800" spc="0" dirty="0">
                          <a:latin typeface="Arial"/>
                          <a:cs typeface="Arial"/>
                        </a:rPr>
                        <a:t>ve 10 as sho</a:t>
                      </a:r>
                      <a:r>
                        <a:rPr sz="2800" spc="-10" dirty="0">
                          <a:latin typeface="Arial"/>
                          <a:cs typeface="Arial"/>
                        </a:rPr>
                        <a:t>w</a:t>
                      </a:r>
                      <a:r>
                        <a:rPr sz="2800" spc="0" dirty="0">
                          <a:latin typeface="Arial"/>
                          <a:cs typeface="Arial"/>
                        </a:rPr>
                        <a:t>n</a:t>
                      </a:r>
                      <a:r>
                        <a:rPr sz="2800" spc="-10" dirty="0">
                          <a:latin typeface="Arial"/>
                          <a:cs typeface="Arial"/>
                        </a:rPr>
                        <a:t> i</a:t>
                      </a:r>
                      <a:r>
                        <a:rPr sz="2800" spc="0" dirty="0">
                          <a:latin typeface="Arial"/>
                          <a:cs typeface="Arial"/>
                        </a:rPr>
                        <a:t>n </a:t>
                      </a:r>
                      <a:r>
                        <a:rPr sz="2800" spc="-10" dirty="0">
                          <a:latin typeface="Arial"/>
                          <a:cs typeface="Arial"/>
                        </a:rPr>
                        <a:t>C</a:t>
                      </a:r>
                      <a:r>
                        <a:rPr sz="2800" spc="0" dirty="0">
                          <a:latin typeface="Arial"/>
                          <a:cs typeface="Arial"/>
                        </a:rPr>
                        <a:t>OT </a:t>
                      </a:r>
                      <a:r>
                        <a:rPr sz="2800" spc="-10" dirty="0">
                          <a:latin typeface="Arial"/>
                          <a:cs typeface="Arial"/>
                        </a:rPr>
                        <a:t>r</a:t>
                      </a:r>
                      <a:r>
                        <a:rPr sz="2800" spc="0" dirty="0">
                          <a:latin typeface="Arial"/>
                          <a:cs typeface="Arial"/>
                        </a:rPr>
                        <a:t>ati</a:t>
                      </a:r>
                      <a:r>
                        <a:rPr sz="2800" spc="-5" dirty="0">
                          <a:latin typeface="Arial"/>
                          <a:cs typeface="Arial"/>
                        </a:rPr>
                        <a:t>n</a:t>
                      </a:r>
                      <a:r>
                        <a:rPr sz="2800" spc="0" dirty="0">
                          <a:latin typeface="Arial"/>
                          <a:cs typeface="Arial"/>
                        </a:rPr>
                        <a:t>g sh</a:t>
                      </a:r>
                      <a:r>
                        <a:rPr sz="2800" spc="-5" dirty="0">
                          <a:latin typeface="Arial"/>
                          <a:cs typeface="Arial"/>
                        </a:rPr>
                        <a:t>e</a:t>
                      </a:r>
                      <a:r>
                        <a:rPr sz="2800" spc="0" dirty="0">
                          <a:latin typeface="Arial"/>
                          <a:cs typeface="Arial"/>
                        </a:rPr>
                        <a:t>ets</a:t>
                      </a:r>
                      <a:endParaRPr sz="2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06045">
                        <a:lnSpc>
                          <a:spcPct val="100000"/>
                        </a:lnSpc>
                      </a:pPr>
                      <a:r>
                        <a:rPr sz="2800" dirty="0">
                          <a:latin typeface="Arial"/>
                          <a:cs typeface="Arial"/>
                        </a:rPr>
                        <a:t>Mo</a:t>
                      </a:r>
                      <a:r>
                        <a:rPr sz="2800" spc="-5" dirty="0">
                          <a:latin typeface="Arial"/>
                          <a:cs typeface="Arial"/>
                        </a:rPr>
                        <a:t>d</a:t>
                      </a:r>
                      <a:r>
                        <a:rPr sz="2800" spc="0" dirty="0">
                          <a:latin typeface="Arial"/>
                          <a:cs typeface="Arial"/>
                        </a:rPr>
                        <a:t>e</a:t>
                      </a:r>
                      <a:r>
                        <a:rPr sz="2800" spc="-10" dirty="0">
                          <a:latin typeface="Arial"/>
                          <a:cs typeface="Arial"/>
                        </a:rPr>
                        <a:t>ll</a:t>
                      </a:r>
                      <a:r>
                        <a:rPr sz="2800" spc="0" dirty="0">
                          <a:latin typeface="Arial"/>
                          <a:cs typeface="Arial"/>
                        </a:rPr>
                        <a:t>ed </a:t>
                      </a:r>
                      <a:r>
                        <a:rPr sz="2800" b="1" spc="0" dirty="0">
                          <a:latin typeface="Arial"/>
                          <a:cs typeface="Arial"/>
                        </a:rPr>
                        <a:t>L</a:t>
                      </a:r>
                      <a:r>
                        <a:rPr sz="2800" b="1" spc="-5" dirty="0">
                          <a:latin typeface="Arial"/>
                          <a:cs typeface="Arial"/>
                        </a:rPr>
                        <a:t>e</a:t>
                      </a:r>
                      <a:r>
                        <a:rPr sz="2800" b="1" spc="0" dirty="0">
                          <a:latin typeface="Arial"/>
                          <a:cs typeface="Arial"/>
                        </a:rPr>
                        <a:t>v</a:t>
                      </a:r>
                      <a:r>
                        <a:rPr sz="2800" b="1" spc="-5" dirty="0">
                          <a:latin typeface="Arial"/>
                          <a:cs typeface="Arial"/>
                        </a:rPr>
                        <a:t>e</a:t>
                      </a:r>
                      <a:r>
                        <a:rPr sz="2800" b="1" spc="0" dirty="0">
                          <a:latin typeface="Arial"/>
                          <a:cs typeface="Arial"/>
                        </a:rPr>
                        <a:t>l 7 </a:t>
                      </a:r>
                      <a:r>
                        <a:rPr sz="2800" spc="-10" dirty="0">
                          <a:latin typeface="Arial"/>
                          <a:cs typeface="Arial"/>
                        </a:rPr>
                        <a:t>i</a:t>
                      </a:r>
                      <a:r>
                        <a:rPr sz="2800" spc="0" dirty="0">
                          <a:latin typeface="Arial"/>
                          <a:cs typeface="Arial"/>
                        </a:rPr>
                        <a:t>n </a:t>
                      </a:r>
                      <a:r>
                        <a:rPr sz="2800" spc="5" dirty="0">
                          <a:latin typeface="Arial"/>
                          <a:cs typeface="Arial"/>
                        </a:rPr>
                        <a:t>O</a:t>
                      </a:r>
                      <a:r>
                        <a:rPr sz="2800" spc="-15" dirty="0">
                          <a:latin typeface="Arial"/>
                          <a:cs typeface="Arial"/>
                        </a:rPr>
                        <a:t>b</a:t>
                      </a:r>
                      <a:r>
                        <a:rPr sz="2800" spc="5" dirty="0">
                          <a:latin typeface="Arial"/>
                          <a:cs typeface="Arial"/>
                        </a:rPr>
                        <a:t>j</a:t>
                      </a:r>
                      <a:r>
                        <a:rPr sz="2800" spc="0" dirty="0">
                          <a:latin typeface="Arial"/>
                          <a:cs typeface="Arial"/>
                        </a:rPr>
                        <a:t>e</a:t>
                      </a:r>
                      <a:r>
                        <a:rPr sz="2800" spc="-15" dirty="0">
                          <a:latin typeface="Arial"/>
                          <a:cs typeface="Arial"/>
                        </a:rPr>
                        <a:t>c</a:t>
                      </a:r>
                      <a:r>
                        <a:rPr sz="2800" spc="0" dirty="0">
                          <a:latin typeface="Arial"/>
                          <a:cs typeface="Arial"/>
                        </a:rPr>
                        <a:t>t</a:t>
                      </a:r>
                      <a:r>
                        <a:rPr sz="2800" spc="-10" dirty="0">
                          <a:latin typeface="Arial"/>
                          <a:cs typeface="Arial"/>
                        </a:rPr>
                        <a:t>i</a:t>
                      </a:r>
                      <a:r>
                        <a:rPr sz="2800" spc="0" dirty="0">
                          <a:latin typeface="Arial"/>
                          <a:cs typeface="Arial"/>
                        </a:rPr>
                        <a:t>ve 10 as sho</a:t>
                      </a:r>
                      <a:r>
                        <a:rPr sz="2800" spc="-10" dirty="0">
                          <a:latin typeface="Arial"/>
                          <a:cs typeface="Arial"/>
                        </a:rPr>
                        <a:t>w</a:t>
                      </a:r>
                      <a:r>
                        <a:rPr sz="2800" spc="0" dirty="0">
                          <a:latin typeface="Arial"/>
                          <a:cs typeface="Arial"/>
                        </a:rPr>
                        <a:t>n</a:t>
                      </a:r>
                      <a:r>
                        <a:rPr sz="2800" spc="-10" dirty="0">
                          <a:latin typeface="Arial"/>
                          <a:cs typeface="Arial"/>
                        </a:rPr>
                        <a:t> i</a:t>
                      </a:r>
                      <a:r>
                        <a:rPr sz="2800" spc="0" dirty="0">
                          <a:latin typeface="Arial"/>
                          <a:cs typeface="Arial"/>
                        </a:rPr>
                        <a:t>n </a:t>
                      </a:r>
                      <a:r>
                        <a:rPr sz="2800" spc="-10" dirty="0">
                          <a:latin typeface="Arial"/>
                          <a:cs typeface="Arial"/>
                        </a:rPr>
                        <a:t>C</a:t>
                      </a:r>
                      <a:r>
                        <a:rPr sz="2800" spc="0" dirty="0">
                          <a:latin typeface="Arial"/>
                          <a:cs typeface="Arial"/>
                        </a:rPr>
                        <a:t>OT </a:t>
                      </a:r>
                      <a:r>
                        <a:rPr sz="2800" spc="-10" dirty="0">
                          <a:latin typeface="Arial"/>
                          <a:cs typeface="Arial"/>
                        </a:rPr>
                        <a:t>r</a:t>
                      </a:r>
                      <a:r>
                        <a:rPr sz="2800" spc="0" dirty="0">
                          <a:latin typeface="Arial"/>
                          <a:cs typeface="Arial"/>
                        </a:rPr>
                        <a:t>ati</a:t>
                      </a:r>
                      <a:r>
                        <a:rPr sz="2800" spc="-5" dirty="0">
                          <a:latin typeface="Arial"/>
                          <a:cs typeface="Arial"/>
                        </a:rPr>
                        <a:t>n</a:t>
                      </a:r>
                      <a:r>
                        <a:rPr sz="2800" spc="0" dirty="0">
                          <a:latin typeface="Arial"/>
                          <a:cs typeface="Arial"/>
                        </a:rPr>
                        <a:t>g sh</a:t>
                      </a:r>
                      <a:r>
                        <a:rPr sz="2800" spc="-5" dirty="0">
                          <a:latin typeface="Arial"/>
                          <a:cs typeface="Arial"/>
                        </a:rPr>
                        <a:t>e</a:t>
                      </a:r>
                      <a:r>
                        <a:rPr sz="2800" spc="0" dirty="0">
                          <a:latin typeface="Arial"/>
                          <a:cs typeface="Arial"/>
                        </a:rPr>
                        <a:t>ets</a:t>
                      </a:r>
                      <a:endParaRPr sz="28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06680">
                        <a:lnSpc>
                          <a:spcPct val="100000"/>
                        </a:lnSpc>
                      </a:pPr>
                      <a:r>
                        <a:rPr sz="2800" dirty="0">
                          <a:latin typeface="Arial"/>
                          <a:cs typeface="Arial"/>
                        </a:rPr>
                        <a:t>Mo</a:t>
                      </a:r>
                      <a:r>
                        <a:rPr sz="2800" spc="-5" dirty="0">
                          <a:latin typeface="Arial"/>
                          <a:cs typeface="Arial"/>
                        </a:rPr>
                        <a:t>d</a:t>
                      </a:r>
                      <a:r>
                        <a:rPr sz="2800" spc="0" dirty="0">
                          <a:latin typeface="Arial"/>
                          <a:cs typeface="Arial"/>
                        </a:rPr>
                        <a:t>e</a:t>
                      </a:r>
                      <a:r>
                        <a:rPr sz="2800" spc="-10" dirty="0">
                          <a:latin typeface="Arial"/>
                          <a:cs typeface="Arial"/>
                        </a:rPr>
                        <a:t>ll</a:t>
                      </a:r>
                      <a:r>
                        <a:rPr sz="2800" spc="0" dirty="0">
                          <a:latin typeface="Arial"/>
                          <a:cs typeface="Arial"/>
                        </a:rPr>
                        <a:t>ed </a:t>
                      </a:r>
                      <a:r>
                        <a:rPr sz="2800" b="1" spc="0" dirty="0">
                          <a:latin typeface="Arial"/>
                          <a:cs typeface="Arial"/>
                        </a:rPr>
                        <a:t>L</a:t>
                      </a:r>
                      <a:r>
                        <a:rPr sz="2800" b="1" spc="-5" dirty="0">
                          <a:latin typeface="Arial"/>
                          <a:cs typeface="Arial"/>
                        </a:rPr>
                        <a:t>e</a:t>
                      </a:r>
                      <a:r>
                        <a:rPr sz="2800" b="1" spc="0" dirty="0">
                          <a:latin typeface="Arial"/>
                          <a:cs typeface="Arial"/>
                        </a:rPr>
                        <a:t>v</a:t>
                      </a:r>
                      <a:r>
                        <a:rPr sz="2800" b="1" spc="-5" dirty="0">
                          <a:latin typeface="Arial"/>
                          <a:cs typeface="Arial"/>
                        </a:rPr>
                        <a:t>e</a:t>
                      </a:r>
                      <a:r>
                        <a:rPr sz="2800" b="1" spc="0" dirty="0">
                          <a:latin typeface="Arial"/>
                          <a:cs typeface="Arial"/>
                        </a:rPr>
                        <a:t>l 6 </a:t>
                      </a:r>
                      <a:r>
                        <a:rPr sz="2800" spc="-10" dirty="0">
                          <a:latin typeface="Arial"/>
                          <a:cs typeface="Arial"/>
                        </a:rPr>
                        <a:t>i</a:t>
                      </a:r>
                      <a:r>
                        <a:rPr sz="2800" spc="0" dirty="0">
                          <a:latin typeface="Arial"/>
                          <a:cs typeface="Arial"/>
                        </a:rPr>
                        <a:t>n </a:t>
                      </a:r>
                      <a:r>
                        <a:rPr sz="2800" spc="5" dirty="0">
                          <a:latin typeface="Arial"/>
                          <a:cs typeface="Arial"/>
                        </a:rPr>
                        <a:t>O</a:t>
                      </a:r>
                      <a:r>
                        <a:rPr sz="2800" spc="-15" dirty="0">
                          <a:latin typeface="Arial"/>
                          <a:cs typeface="Arial"/>
                        </a:rPr>
                        <a:t>b</a:t>
                      </a:r>
                      <a:r>
                        <a:rPr sz="2800" spc="5" dirty="0">
                          <a:latin typeface="Arial"/>
                          <a:cs typeface="Arial"/>
                        </a:rPr>
                        <a:t>j</a:t>
                      </a:r>
                      <a:r>
                        <a:rPr sz="2800" spc="0" dirty="0">
                          <a:latin typeface="Arial"/>
                          <a:cs typeface="Arial"/>
                        </a:rPr>
                        <a:t>e</a:t>
                      </a:r>
                      <a:r>
                        <a:rPr sz="2800" spc="-15" dirty="0">
                          <a:latin typeface="Arial"/>
                          <a:cs typeface="Arial"/>
                        </a:rPr>
                        <a:t>c</a:t>
                      </a:r>
                      <a:r>
                        <a:rPr sz="2800" spc="0" dirty="0">
                          <a:latin typeface="Arial"/>
                          <a:cs typeface="Arial"/>
                        </a:rPr>
                        <a:t>t</a:t>
                      </a:r>
                      <a:r>
                        <a:rPr sz="2800" spc="-10" dirty="0">
                          <a:latin typeface="Arial"/>
                          <a:cs typeface="Arial"/>
                        </a:rPr>
                        <a:t>i</a:t>
                      </a:r>
                      <a:r>
                        <a:rPr sz="2800" spc="0" dirty="0">
                          <a:latin typeface="Arial"/>
                          <a:cs typeface="Arial"/>
                        </a:rPr>
                        <a:t>ve 10 as sho</a:t>
                      </a:r>
                      <a:r>
                        <a:rPr sz="2800" spc="-10" dirty="0">
                          <a:latin typeface="Arial"/>
                          <a:cs typeface="Arial"/>
                        </a:rPr>
                        <a:t>w</a:t>
                      </a:r>
                      <a:r>
                        <a:rPr sz="2800" spc="0" dirty="0">
                          <a:latin typeface="Arial"/>
                          <a:cs typeface="Arial"/>
                        </a:rPr>
                        <a:t>n</a:t>
                      </a:r>
                      <a:r>
                        <a:rPr sz="2800" spc="-10" dirty="0">
                          <a:latin typeface="Arial"/>
                          <a:cs typeface="Arial"/>
                        </a:rPr>
                        <a:t> i</a:t>
                      </a:r>
                      <a:r>
                        <a:rPr sz="2800" spc="0" dirty="0">
                          <a:latin typeface="Arial"/>
                          <a:cs typeface="Arial"/>
                        </a:rPr>
                        <a:t>n </a:t>
                      </a:r>
                      <a:r>
                        <a:rPr sz="2800" spc="-10" dirty="0">
                          <a:latin typeface="Arial"/>
                          <a:cs typeface="Arial"/>
                        </a:rPr>
                        <a:t>C</a:t>
                      </a:r>
                      <a:r>
                        <a:rPr sz="2800" spc="0" dirty="0">
                          <a:latin typeface="Arial"/>
                          <a:cs typeface="Arial"/>
                        </a:rPr>
                        <a:t>OT </a:t>
                      </a:r>
                      <a:r>
                        <a:rPr sz="2800" spc="-10" dirty="0">
                          <a:latin typeface="Arial"/>
                          <a:cs typeface="Arial"/>
                        </a:rPr>
                        <a:t>r</a:t>
                      </a:r>
                      <a:r>
                        <a:rPr sz="2800" spc="0" dirty="0">
                          <a:latin typeface="Arial"/>
                          <a:cs typeface="Arial"/>
                        </a:rPr>
                        <a:t>ati</a:t>
                      </a:r>
                      <a:r>
                        <a:rPr sz="2800" spc="-5" dirty="0">
                          <a:latin typeface="Arial"/>
                          <a:cs typeface="Arial"/>
                        </a:rPr>
                        <a:t>n</a:t>
                      </a:r>
                      <a:r>
                        <a:rPr sz="2800" spc="0" dirty="0">
                          <a:latin typeface="Arial"/>
                          <a:cs typeface="Arial"/>
                        </a:rPr>
                        <a:t>g sh</a:t>
                      </a:r>
                      <a:r>
                        <a:rPr sz="2800" spc="-5" dirty="0">
                          <a:latin typeface="Arial"/>
                          <a:cs typeface="Arial"/>
                        </a:rPr>
                        <a:t>e</a:t>
                      </a:r>
                      <a:r>
                        <a:rPr sz="2800" spc="0" dirty="0">
                          <a:latin typeface="Arial"/>
                          <a:cs typeface="Arial"/>
                        </a:rPr>
                        <a:t>ets</a:t>
                      </a:r>
                      <a:endParaRPr sz="2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86360">
                        <a:lnSpc>
                          <a:spcPct val="100000"/>
                        </a:lnSpc>
                      </a:pPr>
                      <a:r>
                        <a:rPr sz="2800" dirty="0">
                          <a:latin typeface="Arial"/>
                          <a:cs typeface="Arial"/>
                        </a:rPr>
                        <a:t>Mo</a:t>
                      </a:r>
                      <a:r>
                        <a:rPr sz="2800" spc="-5" dirty="0">
                          <a:latin typeface="Arial"/>
                          <a:cs typeface="Arial"/>
                        </a:rPr>
                        <a:t>d</a:t>
                      </a:r>
                      <a:r>
                        <a:rPr sz="2800" spc="0" dirty="0">
                          <a:latin typeface="Arial"/>
                          <a:cs typeface="Arial"/>
                        </a:rPr>
                        <a:t>e</a:t>
                      </a:r>
                      <a:r>
                        <a:rPr sz="2800" spc="-10" dirty="0">
                          <a:latin typeface="Arial"/>
                          <a:cs typeface="Arial"/>
                        </a:rPr>
                        <a:t>ll</a:t>
                      </a:r>
                      <a:r>
                        <a:rPr sz="2800" spc="0" dirty="0">
                          <a:latin typeface="Arial"/>
                          <a:cs typeface="Arial"/>
                        </a:rPr>
                        <a:t>ed </a:t>
                      </a:r>
                      <a:r>
                        <a:rPr sz="2800" b="1" spc="0" dirty="0">
                          <a:latin typeface="Arial"/>
                          <a:cs typeface="Arial"/>
                        </a:rPr>
                        <a:t>L</a:t>
                      </a:r>
                      <a:r>
                        <a:rPr sz="2800" b="1" spc="-5" dirty="0">
                          <a:latin typeface="Arial"/>
                          <a:cs typeface="Arial"/>
                        </a:rPr>
                        <a:t>e</a:t>
                      </a:r>
                      <a:r>
                        <a:rPr sz="2800" b="1" spc="0" dirty="0">
                          <a:latin typeface="Arial"/>
                          <a:cs typeface="Arial"/>
                        </a:rPr>
                        <a:t>v</a:t>
                      </a:r>
                      <a:r>
                        <a:rPr sz="2800" b="1" spc="-5" dirty="0">
                          <a:latin typeface="Arial"/>
                          <a:cs typeface="Arial"/>
                        </a:rPr>
                        <a:t>e</a:t>
                      </a:r>
                      <a:r>
                        <a:rPr sz="2800" b="1" spc="0" dirty="0">
                          <a:latin typeface="Arial"/>
                          <a:cs typeface="Arial"/>
                        </a:rPr>
                        <a:t>l 5 </a:t>
                      </a:r>
                      <a:r>
                        <a:rPr sz="2800" spc="-10" dirty="0">
                          <a:latin typeface="Arial"/>
                          <a:cs typeface="Arial"/>
                        </a:rPr>
                        <a:t>i</a:t>
                      </a:r>
                      <a:r>
                        <a:rPr sz="2800" spc="0" dirty="0">
                          <a:latin typeface="Arial"/>
                          <a:cs typeface="Arial"/>
                        </a:rPr>
                        <a:t>n </a:t>
                      </a:r>
                      <a:r>
                        <a:rPr sz="2800" spc="5" dirty="0">
                          <a:latin typeface="Arial"/>
                          <a:cs typeface="Arial"/>
                        </a:rPr>
                        <a:t>O</a:t>
                      </a:r>
                      <a:r>
                        <a:rPr sz="2800" spc="-15" dirty="0">
                          <a:latin typeface="Arial"/>
                          <a:cs typeface="Arial"/>
                        </a:rPr>
                        <a:t>b</a:t>
                      </a:r>
                      <a:r>
                        <a:rPr sz="2800" spc="5" dirty="0">
                          <a:latin typeface="Arial"/>
                          <a:cs typeface="Arial"/>
                        </a:rPr>
                        <a:t>j</a:t>
                      </a:r>
                      <a:r>
                        <a:rPr sz="2800" spc="0" dirty="0">
                          <a:latin typeface="Arial"/>
                          <a:cs typeface="Arial"/>
                        </a:rPr>
                        <a:t>e</a:t>
                      </a:r>
                      <a:r>
                        <a:rPr sz="2800" spc="-15" dirty="0">
                          <a:latin typeface="Arial"/>
                          <a:cs typeface="Arial"/>
                        </a:rPr>
                        <a:t>c</a:t>
                      </a:r>
                      <a:r>
                        <a:rPr sz="2800" spc="0" dirty="0">
                          <a:latin typeface="Arial"/>
                          <a:cs typeface="Arial"/>
                        </a:rPr>
                        <a:t>t</a:t>
                      </a:r>
                      <a:r>
                        <a:rPr sz="2800" spc="-10" dirty="0">
                          <a:latin typeface="Arial"/>
                          <a:cs typeface="Arial"/>
                        </a:rPr>
                        <a:t>i</a:t>
                      </a:r>
                      <a:r>
                        <a:rPr sz="2800" spc="0" dirty="0">
                          <a:latin typeface="Arial"/>
                          <a:cs typeface="Arial"/>
                        </a:rPr>
                        <a:t>ve 10 as sho</a:t>
                      </a:r>
                      <a:r>
                        <a:rPr sz="2800" spc="-10" dirty="0">
                          <a:latin typeface="Arial"/>
                          <a:cs typeface="Arial"/>
                        </a:rPr>
                        <a:t>w</a:t>
                      </a:r>
                      <a:r>
                        <a:rPr sz="2800" spc="0" dirty="0">
                          <a:latin typeface="Arial"/>
                          <a:cs typeface="Arial"/>
                        </a:rPr>
                        <a:t>n in </a:t>
                      </a:r>
                      <a:r>
                        <a:rPr sz="2800" spc="-10" dirty="0">
                          <a:latin typeface="Arial"/>
                          <a:cs typeface="Arial"/>
                        </a:rPr>
                        <a:t>C</a:t>
                      </a:r>
                      <a:r>
                        <a:rPr sz="2800" spc="0" dirty="0">
                          <a:latin typeface="Arial"/>
                          <a:cs typeface="Arial"/>
                        </a:rPr>
                        <a:t>OT </a:t>
                      </a:r>
                      <a:r>
                        <a:rPr sz="2800" spc="-10" dirty="0">
                          <a:latin typeface="Arial"/>
                          <a:cs typeface="Arial"/>
                        </a:rPr>
                        <a:t>r</a:t>
                      </a:r>
                      <a:r>
                        <a:rPr sz="2800" spc="0" dirty="0">
                          <a:latin typeface="Arial"/>
                          <a:cs typeface="Arial"/>
                        </a:rPr>
                        <a:t>ati</a:t>
                      </a:r>
                      <a:r>
                        <a:rPr sz="2800" spc="-5" dirty="0">
                          <a:latin typeface="Arial"/>
                          <a:cs typeface="Arial"/>
                        </a:rPr>
                        <a:t>n</a:t>
                      </a:r>
                      <a:r>
                        <a:rPr sz="2800" spc="0" dirty="0">
                          <a:latin typeface="Arial"/>
                          <a:cs typeface="Arial"/>
                        </a:rPr>
                        <a:t>g sh</a:t>
                      </a:r>
                      <a:r>
                        <a:rPr sz="2800" spc="-5" dirty="0">
                          <a:latin typeface="Arial"/>
                          <a:cs typeface="Arial"/>
                        </a:rPr>
                        <a:t>e</a:t>
                      </a:r>
                      <a:r>
                        <a:rPr sz="2800" spc="0" dirty="0">
                          <a:latin typeface="Arial"/>
                          <a:cs typeface="Arial"/>
                        </a:rPr>
                        <a:t>ets</a:t>
                      </a:r>
                      <a:endParaRPr sz="2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2865" marR="74295">
                        <a:lnSpc>
                          <a:spcPct val="100000"/>
                        </a:lnSpc>
                      </a:pPr>
                      <a:r>
                        <a:rPr sz="2400" dirty="0">
                          <a:latin typeface="Arial"/>
                          <a:cs typeface="Arial"/>
                        </a:rPr>
                        <a:t>Mo</a:t>
                      </a:r>
                      <a:r>
                        <a:rPr sz="2400" spc="-5" dirty="0">
                          <a:latin typeface="Arial"/>
                          <a:cs typeface="Arial"/>
                        </a:rPr>
                        <a:t>d</a:t>
                      </a:r>
                      <a:r>
                        <a:rPr sz="2400" spc="0" dirty="0">
                          <a:latin typeface="Arial"/>
                          <a:cs typeface="Arial"/>
                        </a:rPr>
                        <a:t>e</a:t>
                      </a:r>
                      <a:r>
                        <a:rPr sz="2400" spc="-10" dirty="0">
                          <a:latin typeface="Arial"/>
                          <a:cs typeface="Arial"/>
                        </a:rPr>
                        <a:t>ll</a:t>
                      </a:r>
                      <a:r>
                        <a:rPr sz="2400" spc="0" dirty="0">
                          <a:latin typeface="Arial"/>
                          <a:cs typeface="Arial"/>
                        </a:rPr>
                        <a:t>ed </a:t>
                      </a:r>
                      <a:r>
                        <a:rPr sz="2400" b="1" spc="0" dirty="0">
                          <a:latin typeface="Arial"/>
                          <a:cs typeface="Arial"/>
                        </a:rPr>
                        <a:t>L</a:t>
                      </a:r>
                      <a:r>
                        <a:rPr sz="2400" b="1" spc="-5" dirty="0">
                          <a:latin typeface="Arial"/>
                          <a:cs typeface="Arial"/>
                        </a:rPr>
                        <a:t>e</a:t>
                      </a:r>
                      <a:r>
                        <a:rPr sz="2400" b="1" spc="0" dirty="0">
                          <a:latin typeface="Arial"/>
                          <a:cs typeface="Arial"/>
                        </a:rPr>
                        <a:t>v</a:t>
                      </a:r>
                      <a:r>
                        <a:rPr sz="2400" b="1" spc="-5" dirty="0">
                          <a:latin typeface="Arial"/>
                          <a:cs typeface="Arial"/>
                        </a:rPr>
                        <a:t>e</a:t>
                      </a:r>
                      <a:r>
                        <a:rPr sz="2400" b="1" spc="0" dirty="0">
                          <a:latin typeface="Arial"/>
                          <a:cs typeface="Arial"/>
                        </a:rPr>
                        <a:t>l</a:t>
                      </a:r>
                      <a:r>
                        <a:rPr sz="2400" b="1" spc="-5" dirty="0">
                          <a:latin typeface="Arial"/>
                          <a:cs typeface="Arial"/>
                        </a:rPr>
                        <a:t> </a:t>
                      </a:r>
                      <a:r>
                        <a:rPr sz="2400" b="1" spc="0" dirty="0">
                          <a:latin typeface="Arial"/>
                          <a:cs typeface="Arial"/>
                        </a:rPr>
                        <a:t>4 </a:t>
                      </a:r>
                      <a:r>
                        <a:rPr sz="2400" spc="-10" dirty="0">
                          <a:latin typeface="Arial"/>
                          <a:cs typeface="Arial"/>
                        </a:rPr>
                        <a:t>i</a:t>
                      </a:r>
                      <a:r>
                        <a:rPr sz="2400" spc="0" dirty="0">
                          <a:latin typeface="Arial"/>
                          <a:cs typeface="Arial"/>
                        </a:rPr>
                        <a:t>n </a:t>
                      </a:r>
                      <a:r>
                        <a:rPr sz="2400" spc="5" dirty="0">
                          <a:latin typeface="Arial"/>
                          <a:cs typeface="Arial"/>
                        </a:rPr>
                        <a:t>O</a:t>
                      </a:r>
                      <a:r>
                        <a:rPr sz="2400" spc="-15" dirty="0">
                          <a:latin typeface="Arial"/>
                          <a:cs typeface="Arial"/>
                        </a:rPr>
                        <a:t>b</a:t>
                      </a:r>
                      <a:r>
                        <a:rPr sz="2400" spc="5" dirty="0">
                          <a:latin typeface="Arial"/>
                          <a:cs typeface="Arial"/>
                        </a:rPr>
                        <a:t>j</a:t>
                      </a:r>
                      <a:r>
                        <a:rPr sz="2400" spc="0" dirty="0">
                          <a:latin typeface="Arial"/>
                          <a:cs typeface="Arial"/>
                        </a:rPr>
                        <a:t>ective</a:t>
                      </a:r>
                      <a:r>
                        <a:rPr sz="2400" spc="-10" dirty="0">
                          <a:latin typeface="Arial"/>
                          <a:cs typeface="Arial"/>
                        </a:rPr>
                        <a:t> </a:t>
                      </a:r>
                      <a:r>
                        <a:rPr sz="2400" spc="0" dirty="0">
                          <a:latin typeface="Arial"/>
                          <a:cs typeface="Arial"/>
                        </a:rPr>
                        <a:t>10 as sh</a:t>
                      </a:r>
                      <a:r>
                        <a:rPr sz="2400" spc="-5" dirty="0">
                          <a:latin typeface="Arial"/>
                          <a:cs typeface="Arial"/>
                        </a:rPr>
                        <a:t>o</a:t>
                      </a:r>
                      <a:r>
                        <a:rPr sz="2400" spc="-10" dirty="0">
                          <a:latin typeface="Arial"/>
                          <a:cs typeface="Arial"/>
                        </a:rPr>
                        <a:t>w</a:t>
                      </a:r>
                      <a:r>
                        <a:rPr sz="2400" spc="0" dirty="0">
                          <a:latin typeface="Arial"/>
                          <a:cs typeface="Arial"/>
                        </a:rPr>
                        <a:t>n in </a:t>
                      </a:r>
                      <a:r>
                        <a:rPr sz="2400" spc="-10" dirty="0">
                          <a:latin typeface="Arial"/>
                          <a:cs typeface="Arial"/>
                        </a:rPr>
                        <a:t>C</a:t>
                      </a:r>
                      <a:r>
                        <a:rPr sz="2400" spc="0" dirty="0">
                          <a:latin typeface="Arial"/>
                          <a:cs typeface="Arial"/>
                        </a:rPr>
                        <a:t>OT rati</a:t>
                      </a:r>
                      <a:r>
                        <a:rPr sz="2400" spc="-5" dirty="0">
                          <a:latin typeface="Arial"/>
                          <a:cs typeface="Arial"/>
                        </a:rPr>
                        <a:t>n</a:t>
                      </a:r>
                      <a:r>
                        <a:rPr sz="2400" spc="0" dirty="0">
                          <a:latin typeface="Arial"/>
                          <a:cs typeface="Arial"/>
                        </a:rPr>
                        <a:t>g she</a:t>
                      </a:r>
                      <a:r>
                        <a:rPr sz="2400" spc="-15" dirty="0">
                          <a:latin typeface="Arial"/>
                          <a:cs typeface="Arial"/>
                        </a:rPr>
                        <a:t>e</a:t>
                      </a:r>
                      <a:r>
                        <a:rPr sz="2400" spc="0" dirty="0">
                          <a:latin typeface="Arial"/>
                          <a:cs typeface="Arial"/>
                        </a:rPr>
                        <a:t>ts</a:t>
                      </a:r>
                      <a:endParaRPr sz="2400" dirty="0">
                        <a:latin typeface="Arial"/>
                        <a:cs typeface="Arial"/>
                      </a:endParaRPr>
                    </a:p>
                    <a:p>
                      <a:pPr>
                        <a:lnSpc>
                          <a:spcPct val="100000"/>
                        </a:lnSpc>
                        <a:spcBef>
                          <a:spcPts val="14"/>
                        </a:spcBef>
                      </a:pPr>
                      <a:endParaRPr sz="2800" dirty="0"/>
                    </a:p>
                    <a:p>
                      <a:pPr marR="5080" algn="ctr">
                        <a:lnSpc>
                          <a:spcPct val="100000"/>
                        </a:lnSpc>
                      </a:pPr>
                      <a:r>
                        <a:rPr sz="2400" b="1" spc="-5" dirty="0">
                          <a:latin typeface="Arial"/>
                          <a:cs typeface="Arial"/>
                        </a:rPr>
                        <a:t>or</a:t>
                      </a:r>
                      <a:endParaRPr sz="2400" dirty="0">
                        <a:latin typeface="Arial"/>
                        <a:cs typeface="Arial"/>
                      </a:endParaRPr>
                    </a:p>
                    <a:p>
                      <a:pPr>
                        <a:lnSpc>
                          <a:spcPct val="100000"/>
                        </a:lnSpc>
                        <a:spcBef>
                          <a:spcPts val="66"/>
                        </a:spcBef>
                      </a:pPr>
                      <a:endParaRPr sz="2800" dirty="0"/>
                    </a:p>
                    <a:p>
                      <a:pPr marL="62865" marR="291465">
                        <a:lnSpc>
                          <a:spcPct val="100000"/>
                        </a:lnSpc>
                      </a:pPr>
                      <a:r>
                        <a:rPr sz="2400" spc="-10" dirty="0">
                          <a:latin typeface="Arial"/>
                          <a:cs typeface="Arial"/>
                        </a:rPr>
                        <a:t>N</a:t>
                      </a:r>
                      <a:r>
                        <a:rPr sz="2400" spc="0" dirty="0">
                          <a:latin typeface="Arial"/>
                          <a:cs typeface="Arial"/>
                        </a:rPr>
                        <a:t>o acceptab</a:t>
                      </a:r>
                      <a:r>
                        <a:rPr sz="2400" spc="-10" dirty="0">
                          <a:latin typeface="Arial"/>
                          <a:cs typeface="Arial"/>
                        </a:rPr>
                        <a:t>l</a:t>
                      </a:r>
                      <a:r>
                        <a:rPr sz="2400" spc="0" dirty="0">
                          <a:latin typeface="Arial"/>
                          <a:cs typeface="Arial"/>
                        </a:rPr>
                        <a:t>e ev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nce </a:t>
                      </a:r>
                      <a:r>
                        <a:rPr sz="2400" spc="-10" dirty="0">
                          <a:latin typeface="Arial"/>
                          <a:cs typeface="Arial"/>
                        </a:rPr>
                        <a:t>w</a:t>
                      </a:r>
                      <a:r>
                        <a:rPr sz="2400" spc="0" dirty="0">
                          <a:latin typeface="Arial"/>
                          <a:cs typeface="Arial"/>
                        </a:rPr>
                        <a:t>as sh</a:t>
                      </a:r>
                      <a:r>
                        <a:rPr sz="2400" spc="-5" dirty="0">
                          <a:latin typeface="Arial"/>
                          <a:cs typeface="Arial"/>
                        </a:rPr>
                        <a:t>o</a:t>
                      </a:r>
                      <a:r>
                        <a:rPr sz="2400" spc="-10" dirty="0">
                          <a:latin typeface="Arial"/>
                          <a:cs typeface="Arial"/>
                        </a:rPr>
                        <a:t>w</a:t>
                      </a:r>
                      <a:r>
                        <a:rPr sz="2400" spc="0" dirty="0">
                          <a:latin typeface="Arial"/>
                          <a:cs typeface="Arial"/>
                        </a:rPr>
                        <a:t>n</a:t>
                      </a:r>
                      <a:endParaRPr sz="24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622800" y="9550239"/>
            <a:ext cx="3812412" cy="413613"/>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txBox="1"/>
          <p:nvPr/>
        </p:nvSpPr>
        <p:spPr>
          <a:xfrm>
            <a:off x="667523" y="320997"/>
            <a:ext cx="15232877" cy="448762"/>
          </a:xfrm>
          <a:prstGeom prst="rect">
            <a:avLst/>
          </a:prstGeom>
        </p:spPr>
        <p:txBody>
          <a:bodyPr vert="horz" wrap="square" lIns="0" tIns="0" rIns="0" bIns="0" rtlCol="0">
            <a:noAutofit/>
          </a:bodyPr>
          <a:lstStyle/>
          <a:p>
            <a:pPr marL="12700"/>
            <a:r>
              <a:rPr sz="1500" b="1" dirty="0">
                <a:latin typeface="Arial"/>
                <a:cs typeface="Arial"/>
              </a:rPr>
              <a:t>K</a:t>
            </a:r>
            <a:r>
              <a:rPr sz="1500" b="1" spc="-10" dirty="0">
                <a:latin typeface="Arial"/>
                <a:cs typeface="Arial"/>
              </a:rPr>
              <a:t>R</a:t>
            </a:r>
            <a:r>
              <a:rPr sz="1500" b="1" dirty="0">
                <a:latin typeface="Arial"/>
                <a:cs typeface="Arial"/>
              </a:rPr>
              <a:t>A 3:</a:t>
            </a:r>
            <a:r>
              <a:rPr sz="1500" b="1" spc="5" dirty="0">
                <a:latin typeface="Arial"/>
                <a:cs typeface="Arial"/>
              </a:rPr>
              <a:t> </a:t>
            </a:r>
            <a:r>
              <a:rPr sz="1500" b="1" dirty="0">
                <a:latin typeface="Arial"/>
                <a:cs typeface="Arial"/>
              </a:rPr>
              <a:t>Div</a:t>
            </a:r>
            <a:r>
              <a:rPr sz="1500" b="1" spc="-10" dirty="0">
                <a:latin typeface="Arial"/>
                <a:cs typeface="Arial"/>
              </a:rPr>
              <a:t>e</a:t>
            </a:r>
            <a:r>
              <a:rPr sz="1500" b="1" dirty="0">
                <a:latin typeface="Arial"/>
                <a:cs typeface="Arial"/>
              </a:rPr>
              <a:t>rsity</a:t>
            </a:r>
            <a:r>
              <a:rPr sz="1500" b="1" spc="-15" dirty="0">
                <a:latin typeface="Arial"/>
                <a:cs typeface="Arial"/>
              </a:rPr>
              <a:t> </a:t>
            </a:r>
            <a:r>
              <a:rPr sz="1500" b="1" spc="-5" dirty="0">
                <a:latin typeface="Arial"/>
                <a:cs typeface="Arial"/>
              </a:rPr>
              <a:t>o</a:t>
            </a:r>
            <a:r>
              <a:rPr sz="1500" b="1" dirty="0">
                <a:latin typeface="Arial"/>
                <a:cs typeface="Arial"/>
              </a:rPr>
              <a:t>f</a:t>
            </a:r>
            <a:r>
              <a:rPr sz="1500" b="1" spc="5" dirty="0">
                <a:latin typeface="Arial"/>
                <a:cs typeface="Arial"/>
              </a:rPr>
              <a:t> </a:t>
            </a:r>
            <a:r>
              <a:rPr sz="1500" b="1" spc="-5" dirty="0">
                <a:latin typeface="Arial"/>
                <a:cs typeface="Arial"/>
              </a:rPr>
              <a:t>L</a:t>
            </a:r>
            <a:r>
              <a:rPr sz="1500" b="1" dirty="0">
                <a:latin typeface="Arial"/>
                <a:cs typeface="Arial"/>
              </a:rPr>
              <a:t>earn</a:t>
            </a:r>
            <a:r>
              <a:rPr sz="1500" b="1" spc="-10" dirty="0">
                <a:latin typeface="Arial"/>
                <a:cs typeface="Arial"/>
              </a:rPr>
              <a:t>e</a:t>
            </a:r>
            <a:r>
              <a:rPr sz="1500" b="1" dirty="0">
                <a:latin typeface="Arial"/>
                <a:cs typeface="Arial"/>
              </a:rPr>
              <a:t>r</a:t>
            </a:r>
            <a:r>
              <a:rPr sz="1500" b="1" spc="5" dirty="0">
                <a:latin typeface="Arial"/>
                <a:cs typeface="Arial"/>
              </a:rPr>
              <a:t>s</a:t>
            </a:r>
            <a:r>
              <a:rPr sz="1500" b="1" dirty="0">
                <a:latin typeface="Arial"/>
                <a:cs typeface="Arial"/>
              </a:rPr>
              <a:t>,</a:t>
            </a:r>
            <a:r>
              <a:rPr sz="1500" b="1" spc="-10" dirty="0">
                <a:latin typeface="Arial"/>
                <a:cs typeface="Arial"/>
              </a:rPr>
              <a:t> </a:t>
            </a:r>
            <a:r>
              <a:rPr sz="1500" b="1" dirty="0">
                <a:latin typeface="Arial"/>
                <a:cs typeface="Arial"/>
              </a:rPr>
              <a:t>C</a:t>
            </a:r>
            <a:r>
              <a:rPr sz="1500" b="1" spc="-5" dirty="0">
                <a:latin typeface="Arial"/>
                <a:cs typeface="Arial"/>
              </a:rPr>
              <a:t>u</a:t>
            </a:r>
            <a:r>
              <a:rPr sz="1500" b="1" dirty="0">
                <a:latin typeface="Arial"/>
                <a:cs typeface="Arial"/>
              </a:rPr>
              <a:t>rric</a:t>
            </a:r>
            <a:r>
              <a:rPr sz="1500" b="1" spc="-5" dirty="0">
                <a:latin typeface="Arial"/>
                <a:cs typeface="Arial"/>
              </a:rPr>
              <a:t>u</a:t>
            </a:r>
            <a:r>
              <a:rPr sz="1500" b="1" dirty="0">
                <a:latin typeface="Arial"/>
                <a:cs typeface="Arial"/>
              </a:rPr>
              <a:t>lum a</a:t>
            </a:r>
            <a:r>
              <a:rPr sz="1500" b="1" spc="-5" dirty="0">
                <a:latin typeface="Arial"/>
                <a:cs typeface="Arial"/>
              </a:rPr>
              <a:t>n</a:t>
            </a:r>
            <a:r>
              <a:rPr sz="1500" b="1" dirty="0">
                <a:latin typeface="Arial"/>
                <a:cs typeface="Arial"/>
              </a:rPr>
              <a:t>d</a:t>
            </a:r>
            <a:r>
              <a:rPr sz="1500" b="1" spc="-5" dirty="0">
                <a:latin typeface="Arial"/>
                <a:cs typeface="Arial"/>
              </a:rPr>
              <a:t> </a:t>
            </a:r>
            <a:r>
              <a:rPr sz="1500" b="1" dirty="0">
                <a:latin typeface="Arial"/>
                <a:cs typeface="Arial"/>
              </a:rPr>
              <a:t>Pl</a:t>
            </a:r>
            <a:r>
              <a:rPr sz="1500" b="1" spc="5" dirty="0">
                <a:latin typeface="Arial"/>
                <a:cs typeface="Arial"/>
              </a:rPr>
              <a:t>a</a:t>
            </a:r>
            <a:r>
              <a:rPr sz="1500" b="1" spc="-5" dirty="0">
                <a:latin typeface="Arial"/>
                <a:cs typeface="Arial"/>
              </a:rPr>
              <a:t>nn</a:t>
            </a:r>
            <a:r>
              <a:rPr sz="1500" b="1" dirty="0">
                <a:latin typeface="Arial"/>
                <a:cs typeface="Arial"/>
              </a:rPr>
              <a:t>in</a:t>
            </a:r>
            <a:r>
              <a:rPr sz="1500" b="1" spc="-10" dirty="0">
                <a:latin typeface="Arial"/>
                <a:cs typeface="Arial"/>
              </a:rPr>
              <a:t>g</a:t>
            </a:r>
            <a:r>
              <a:rPr sz="1500" b="1" dirty="0">
                <a:latin typeface="Arial"/>
                <a:cs typeface="Arial"/>
              </a:rPr>
              <a:t>, &amp; As</a:t>
            </a:r>
            <a:r>
              <a:rPr sz="1500" b="1" spc="5" dirty="0">
                <a:latin typeface="Arial"/>
                <a:cs typeface="Arial"/>
              </a:rPr>
              <a:t>s</a:t>
            </a:r>
            <a:r>
              <a:rPr sz="1500" b="1" dirty="0">
                <a:latin typeface="Arial"/>
                <a:cs typeface="Arial"/>
              </a:rPr>
              <a:t>e</a:t>
            </a:r>
            <a:r>
              <a:rPr sz="1500" b="1" spc="-10" dirty="0">
                <a:latin typeface="Arial"/>
                <a:cs typeface="Arial"/>
              </a:rPr>
              <a:t>s</a:t>
            </a:r>
            <a:r>
              <a:rPr sz="1500" b="1" dirty="0">
                <a:latin typeface="Arial"/>
                <a:cs typeface="Arial"/>
              </a:rPr>
              <a:t>s</a:t>
            </a:r>
            <a:r>
              <a:rPr sz="1500" b="1" spc="-15" dirty="0">
                <a:latin typeface="Arial"/>
                <a:cs typeface="Arial"/>
              </a:rPr>
              <a:t>m</a:t>
            </a:r>
            <a:r>
              <a:rPr sz="1500" b="1" dirty="0">
                <a:latin typeface="Arial"/>
                <a:cs typeface="Arial"/>
              </a:rPr>
              <a:t>e</a:t>
            </a:r>
            <a:r>
              <a:rPr sz="1500" b="1" spc="-5" dirty="0">
                <a:latin typeface="Arial"/>
                <a:cs typeface="Arial"/>
              </a:rPr>
              <a:t>n</a:t>
            </a:r>
            <a:r>
              <a:rPr sz="1500" b="1" dirty="0">
                <a:latin typeface="Arial"/>
                <a:cs typeface="Arial"/>
              </a:rPr>
              <a:t>t</a:t>
            </a:r>
            <a:r>
              <a:rPr sz="1500" b="1" spc="5" dirty="0">
                <a:latin typeface="Arial"/>
                <a:cs typeface="Arial"/>
              </a:rPr>
              <a:t> </a:t>
            </a:r>
            <a:r>
              <a:rPr sz="1500" b="1" dirty="0">
                <a:latin typeface="Arial"/>
                <a:cs typeface="Arial"/>
              </a:rPr>
              <a:t>a</a:t>
            </a:r>
            <a:r>
              <a:rPr sz="1500" b="1" spc="-5" dirty="0">
                <a:latin typeface="Arial"/>
                <a:cs typeface="Arial"/>
              </a:rPr>
              <a:t>n</a:t>
            </a:r>
            <a:r>
              <a:rPr sz="1500" b="1" dirty="0">
                <a:latin typeface="Arial"/>
                <a:cs typeface="Arial"/>
              </a:rPr>
              <a:t>d</a:t>
            </a:r>
            <a:r>
              <a:rPr sz="1500" b="1" spc="-5" dirty="0">
                <a:latin typeface="Arial"/>
                <a:cs typeface="Arial"/>
              </a:rPr>
              <a:t> </a:t>
            </a:r>
            <a:r>
              <a:rPr sz="1500" b="1" dirty="0">
                <a:latin typeface="Arial"/>
                <a:cs typeface="Arial"/>
              </a:rPr>
              <a:t>Re</a:t>
            </a:r>
            <a:r>
              <a:rPr sz="1500" b="1" spc="-5" dirty="0">
                <a:latin typeface="Arial"/>
                <a:cs typeface="Arial"/>
              </a:rPr>
              <a:t>po</a:t>
            </a:r>
            <a:r>
              <a:rPr sz="1500" b="1" dirty="0">
                <a:latin typeface="Arial"/>
                <a:cs typeface="Arial"/>
              </a:rPr>
              <a:t>r</a:t>
            </a:r>
            <a:r>
              <a:rPr sz="1500" b="1" spc="5" dirty="0">
                <a:latin typeface="Arial"/>
                <a:cs typeface="Arial"/>
              </a:rPr>
              <a:t>t</a:t>
            </a:r>
            <a:r>
              <a:rPr sz="1500" b="1" dirty="0">
                <a:latin typeface="Arial"/>
                <a:cs typeface="Arial"/>
              </a:rPr>
              <a:t>i</a:t>
            </a:r>
            <a:r>
              <a:rPr sz="1500" b="1" spc="-15" dirty="0">
                <a:latin typeface="Arial"/>
                <a:cs typeface="Arial"/>
              </a:rPr>
              <a:t>n</a:t>
            </a:r>
            <a:r>
              <a:rPr sz="1500" b="1" dirty="0">
                <a:latin typeface="Arial"/>
                <a:cs typeface="Arial"/>
              </a:rPr>
              <a:t>g</a:t>
            </a:r>
            <a:endParaRPr lang="en-US" sz="1500" b="1" dirty="0">
              <a:latin typeface="Arial"/>
              <a:cs typeface="Arial"/>
            </a:endParaRPr>
          </a:p>
          <a:p>
            <a:pPr marL="12700"/>
            <a:r>
              <a:rPr lang="en-US" sz="2000" b="1" dirty="0">
                <a:latin typeface="Arial"/>
                <a:cs typeface="Arial"/>
              </a:rPr>
              <a:t>OBJ</a:t>
            </a:r>
            <a:r>
              <a:rPr lang="en-US" sz="2000" b="1" spc="-5" dirty="0">
                <a:latin typeface="Arial"/>
                <a:cs typeface="Arial"/>
              </a:rPr>
              <a:t>E</a:t>
            </a:r>
            <a:r>
              <a:rPr lang="en-US" sz="2000" b="1" spc="0" dirty="0">
                <a:latin typeface="Arial"/>
                <a:cs typeface="Arial"/>
              </a:rPr>
              <a:t>CT</a:t>
            </a:r>
            <a:r>
              <a:rPr lang="en-US" sz="2000" b="1" spc="10" dirty="0">
                <a:latin typeface="Arial"/>
                <a:cs typeface="Arial"/>
              </a:rPr>
              <a:t>I</a:t>
            </a:r>
            <a:r>
              <a:rPr lang="en-US" sz="2000" b="1" spc="-5" dirty="0">
                <a:latin typeface="Arial"/>
                <a:cs typeface="Arial"/>
              </a:rPr>
              <a:t>V</a:t>
            </a:r>
            <a:r>
              <a:rPr lang="en-US" sz="2000" b="1" spc="0" dirty="0">
                <a:latin typeface="Arial"/>
                <a:cs typeface="Arial"/>
              </a:rPr>
              <a:t>E </a:t>
            </a:r>
            <a:r>
              <a:rPr lang="en-US" sz="2000" b="1" dirty="0">
                <a:latin typeface="Arial"/>
                <a:cs typeface="Arial"/>
              </a:rPr>
              <a:t>1</a:t>
            </a:r>
            <a:r>
              <a:rPr lang="en-US" sz="2000" b="1" spc="-5" dirty="0">
                <a:latin typeface="Arial"/>
                <a:cs typeface="Arial"/>
              </a:rPr>
              <a:t>0</a:t>
            </a:r>
            <a:r>
              <a:rPr lang="en-US" sz="2000" b="1" spc="0" dirty="0">
                <a:latin typeface="Arial"/>
                <a:cs typeface="Arial"/>
              </a:rPr>
              <a:t>.</a:t>
            </a:r>
            <a:r>
              <a:rPr lang="en-US" sz="2000" b="1" spc="10" dirty="0">
                <a:latin typeface="Arial"/>
                <a:cs typeface="Arial"/>
              </a:rPr>
              <a:t> </a:t>
            </a:r>
            <a:r>
              <a:rPr lang="en-US" sz="2000" b="1" spc="-10" dirty="0">
                <a:latin typeface="Arial"/>
                <a:cs typeface="Arial"/>
              </a:rPr>
              <a:t>D</a:t>
            </a:r>
            <a:r>
              <a:rPr lang="en-US" sz="2000" b="1" spc="0" dirty="0">
                <a:latin typeface="Arial"/>
                <a:cs typeface="Arial"/>
              </a:rPr>
              <a:t>e</a:t>
            </a:r>
            <a:r>
              <a:rPr lang="en-US" sz="2000" b="1" spc="-5" dirty="0">
                <a:latin typeface="Arial"/>
                <a:cs typeface="Arial"/>
              </a:rPr>
              <a:t>v</a:t>
            </a:r>
            <a:r>
              <a:rPr lang="en-US" sz="2000" b="1" spc="0" dirty="0">
                <a:latin typeface="Arial"/>
                <a:cs typeface="Arial"/>
              </a:rPr>
              <a:t>elop</a:t>
            </a:r>
            <a:r>
              <a:rPr lang="en-US" sz="2000" b="1" spc="-5" dirty="0">
                <a:latin typeface="Arial"/>
                <a:cs typeface="Arial"/>
              </a:rPr>
              <a:t>e</a:t>
            </a:r>
            <a:r>
              <a:rPr lang="en-US" sz="2000" b="1" spc="0" dirty="0">
                <a:latin typeface="Arial"/>
                <a:cs typeface="Arial"/>
              </a:rPr>
              <a:t>d a</a:t>
            </a:r>
            <a:r>
              <a:rPr lang="en-US" sz="2000" b="1" spc="-5" dirty="0">
                <a:latin typeface="Arial"/>
                <a:cs typeface="Arial"/>
              </a:rPr>
              <a:t>n</a:t>
            </a:r>
            <a:r>
              <a:rPr lang="en-US" sz="2000" b="1" spc="0" dirty="0">
                <a:latin typeface="Arial"/>
                <a:cs typeface="Arial"/>
              </a:rPr>
              <a:t>d ap</a:t>
            </a:r>
            <a:r>
              <a:rPr lang="en-US" sz="2000" b="1" spc="-5" dirty="0">
                <a:latin typeface="Arial"/>
                <a:cs typeface="Arial"/>
              </a:rPr>
              <a:t>p</a:t>
            </a:r>
            <a:r>
              <a:rPr lang="en-US" sz="2000" b="1" spc="-10" dirty="0">
                <a:latin typeface="Arial"/>
                <a:cs typeface="Arial"/>
              </a:rPr>
              <a:t>l</a:t>
            </a:r>
            <a:r>
              <a:rPr lang="en-US" sz="2000" b="1" spc="0" dirty="0">
                <a:latin typeface="Arial"/>
                <a:cs typeface="Arial"/>
              </a:rPr>
              <a:t>ied te</a:t>
            </a:r>
            <a:r>
              <a:rPr lang="en-US" sz="2000" b="1" spc="-5" dirty="0">
                <a:latin typeface="Arial"/>
                <a:cs typeface="Arial"/>
              </a:rPr>
              <a:t>a</a:t>
            </a:r>
            <a:r>
              <a:rPr lang="en-US" sz="2000" b="1" spc="0" dirty="0">
                <a:latin typeface="Arial"/>
                <a:cs typeface="Arial"/>
              </a:rPr>
              <a:t>c</a:t>
            </a:r>
            <a:r>
              <a:rPr lang="en-US" sz="2000" b="1" spc="-5" dirty="0">
                <a:latin typeface="Arial"/>
                <a:cs typeface="Arial"/>
              </a:rPr>
              <a:t>h</a:t>
            </a:r>
            <a:r>
              <a:rPr lang="en-US" sz="2000" b="1" spc="0" dirty="0">
                <a:latin typeface="Arial"/>
                <a:cs typeface="Arial"/>
              </a:rPr>
              <a:t>ing strate</a:t>
            </a:r>
            <a:r>
              <a:rPr lang="en-US" sz="2000" b="1" spc="-15" dirty="0">
                <a:latin typeface="Arial"/>
                <a:cs typeface="Arial"/>
              </a:rPr>
              <a:t>g</a:t>
            </a:r>
            <a:r>
              <a:rPr lang="en-US" sz="2000" b="1" spc="0" dirty="0">
                <a:latin typeface="Arial"/>
                <a:cs typeface="Arial"/>
              </a:rPr>
              <a:t>ies</a:t>
            </a:r>
            <a:r>
              <a:rPr lang="en-US" sz="2000" b="1" spc="-10" dirty="0">
                <a:latin typeface="Arial"/>
                <a:cs typeface="Arial"/>
              </a:rPr>
              <a:t> </a:t>
            </a:r>
            <a:r>
              <a:rPr lang="en-US" sz="2000" b="1" spc="0" dirty="0">
                <a:latin typeface="Arial"/>
                <a:cs typeface="Arial"/>
              </a:rPr>
              <a:t>to a</a:t>
            </a:r>
            <a:r>
              <a:rPr lang="en-US" sz="2000" b="1" spc="-5" dirty="0">
                <a:latin typeface="Arial"/>
                <a:cs typeface="Arial"/>
              </a:rPr>
              <a:t>d</a:t>
            </a:r>
            <a:r>
              <a:rPr lang="en-US" sz="2000" b="1" spc="0" dirty="0">
                <a:latin typeface="Arial"/>
                <a:cs typeface="Arial"/>
              </a:rPr>
              <a:t>dre</a:t>
            </a:r>
            <a:r>
              <a:rPr lang="en-US" sz="2000" b="1" spc="-5" dirty="0">
                <a:latin typeface="Arial"/>
                <a:cs typeface="Arial"/>
              </a:rPr>
              <a:t>s</a:t>
            </a:r>
            <a:r>
              <a:rPr lang="en-US" sz="2000" b="1" spc="0" dirty="0">
                <a:latin typeface="Arial"/>
                <a:cs typeface="Arial"/>
              </a:rPr>
              <a:t>s ef</a:t>
            </a:r>
            <a:r>
              <a:rPr lang="en-US" sz="2000" b="1" spc="5" dirty="0">
                <a:latin typeface="Arial"/>
                <a:cs typeface="Arial"/>
              </a:rPr>
              <a:t>f</a:t>
            </a:r>
            <a:r>
              <a:rPr lang="en-US" sz="2000" b="1" spc="0" dirty="0">
                <a:latin typeface="Arial"/>
                <a:cs typeface="Arial"/>
              </a:rPr>
              <a:t>e</a:t>
            </a:r>
            <a:r>
              <a:rPr lang="en-US" sz="2000" b="1" spc="-5" dirty="0">
                <a:latin typeface="Arial"/>
                <a:cs typeface="Arial"/>
              </a:rPr>
              <a:t>c</a:t>
            </a:r>
            <a:r>
              <a:rPr lang="en-US" sz="2000" b="1" spc="-10" dirty="0">
                <a:latin typeface="Arial"/>
                <a:cs typeface="Arial"/>
              </a:rPr>
              <a:t>t</a:t>
            </a:r>
            <a:r>
              <a:rPr lang="en-US" sz="2000" b="1" spc="0" dirty="0">
                <a:latin typeface="Arial"/>
                <a:cs typeface="Arial"/>
              </a:rPr>
              <a:t>iv</a:t>
            </a:r>
            <a:r>
              <a:rPr lang="en-US" sz="2000" b="1" spc="-20" dirty="0">
                <a:latin typeface="Arial"/>
                <a:cs typeface="Arial"/>
              </a:rPr>
              <a:t>e</a:t>
            </a:r>
            <a:r>
              <a:rPr lang="en-US" sz="2000" b="1" spc="0" dirty="0">
                <a:latin typeface="Arial"/>
                <a:cs typeface="Arial"/>
              </a:rPr>
              <a:t>ly</a:t>
            </a:r>
            <a:r>
              <a:rPr lang="en-US" sz="2000" b="1" spc="-10" dirty="0">
                <a:latin typeface="Arial"/>
                <a:cs typeface="Arial"/>
              </a:rPr>
              <a:t> </a:t>
            </a:r>
            <a:r>
              <a:rPr lang="en-US" sz="2000" b="1" spc="0" dirty="0">
                <a:latin typeface="Arial"/>
                <a:cs typeface="Arial"/>
              </a:rPr>
              <a:t>the n</a:t>
            </a:r>
            <a:r>
              <a:rPr lang="en-US" sz="2000" b="1" spc="-5" dirty="0">
                <a:latin typeface="Arial"/>
                <a:cs typeface="Arial"/>
              </a:rPr>
              <a:t>e</a:t>
            </a:r>
            <a:r>
              <a:rPr lang="en-US" sz="2000" b="1" spc="0" dirty="0">
                <a:latin typeface="Arial"/>
                <a:cs typeface="Arial"/>
              </a:rPr>
              <a:t>e</a:t>
            </a:r>
            <a:r>
              <a:rPr lang="en-US" sz="2000" b="1" spc="-5" dirty="0">
                <a:latin typeface="Arial"/>
                <a:cs typeface="Arial"/>
              </a:rPr>
              <a:t>d</a:t>
            </a:r>
            <a:r>
              <a:rPr lang="en-US" sz="2000" b="1" spc="0" dirty="0">
                <a:latin typeface="Arial"/>
                <a:cs typeface="Arial"/>
              </a:rPr>
              <a:t>s of le</a:t>
            </a:r>
            <a:r>
              <a:rPr lang="en-US" sz="2000" b="1" spc="-5" dirty="0">
                <a:latin typeface="Arial"/>
                <a:cs typeface="Arial"/>
              </a:rPr>
              <a:t>a</a:t>
            </a:r>
            <a:r>
              <a:rPr lang="en-US" sz="2000" b="1" spc="0" dirty="0">
                <a:latin typeface="Arial"/>
                <a:cs typeface="Arial"/>
              </a:rPr>
              <a:t>rners</a:t>
            </a:r>
            <a:r>
              <a:rPr lang="en-US" sz="2000" b="1" spc="-10" dirty="0">
                <a:latin typeface="Arial"/>
                <a:cs typeface="Arial"/>
              </a:rPr>
              <a:t> f</a:t>
            </a:r>
            <a:r>
              <a:rPr lang="en-US" sz="2000" b="1" spc="0" dirty="0">
                <a:latin typeface="Arial"/>
                <a:cs typeface="Arial"/>
              </a:rPr>
              <a:t>rom in</a:t>
            </a:r>
            <a:r>
              <a:rPr lang="en-US" sz="2000" b="1" spc="-10" dirty="0">
                <a:latin typeface="Arial"/>
                <a:cs typeface="Arial"/>
              </a:rPr>
              <a:t>d</a:t>
            </a:r>
            <a:r>
              <a:rPr lang="en-US" sz="2000" b="1" spc="0" dirty="0">
                <a:latin typeface="Arial"/>
                <a:cs typeface="Arial"/>
              </a:rPr>
              <a:t>ig</a:t>
            </a:r>
            <a:r>
              <a:rPr lang="en-US" sz="2000" b="1" spc="-5" dirty="0">
                <a:latin typeface="Arial"/>
                <a:cs typeface="Arial"/>
              </a:rPr>
              <a:t>e</a:t>
            </a:r>
            <a:r>
              <a:rPr lang="en-US" sz="2000" b="1" spc="0" dirty="0">
                <a:latin typeface="Arial"/>
                <a:cs typeface="Arial"/>
              </a:rPr>
              <a:t>n</a:t>
            </a:r>
            <a:r>
              <a:rPr lang="en-US" sz="2000" b="1" spc="-10" dirty="0">
                <a:latin typeface="Arial"/>
                <a:cs typeface="Arial"/>
              </a:rPr>
              <a:t>o</a:t>
            </a:r>
            <a:r>
              <a:rPr lang="en-US" sz="2000" b="1" spc="0" dirty="0">
                <a:latin typeface="Arial"/>
                <a:cs typeface="Arial"/>
              </a:rPr>
              <a:t>us gro</a:t>
            </a:r>
            <a:r>
              <a:rPr lang="en-US" sz="2000" b="1" spc="-10" dirty="0">
                <a:latin typeface="Arial"/>
                <a:cs typeface="Arial"/>
              </a:rPr>
              <a:t>u</a:t>
            </a:r>
            <a:r>
              <a:rPr lang="en-US" sz="2000" b="1" spc="0" dirty="0">
                <a:latin typeface="Arial"/>
                <a:cs typeface="Arial"/>
              </a:rPr>
              <a:t>ps</a:t>
            </a:r>
            <a:endParaRPr lang="en-US" sz="2000" dirty="0">
              <a:latin typeface="Arial"/>
              <a:cs typeface="Arial"/>
            </a:endParaRPr>
          </a:p>
          <a:p>
            <a:pPr marL="12700"/>
            <a:endParaRPr lang="en-US" sz="1600" dirty="0">
              <a:latin typeface="Arial"/>
              <a:cs typeface="Arial"/>
            </a:endParaRPr>
          </a:p>
          <a:p>
            <a:pPr marL="12700"/>
            <a:endParaRPr sz="1500" dirty="0">
              <a:latin typeface="Arial"/>
              <a:cs typeface="Arial"/>
            </a:endParaRPr>
          </a:p>
        </p:txBody>
      </p:sp>
      <p:sp>
        <p:nvSpPr>
          <p:cNvPr id="6" name="object 6"/>
          <p:cNvSpPr txBox="1">
            <a:spLocks noGrp="1"/>
          </p:cNvSpPr>
          <p:nvPr>
            <p:ph type="sldNum" sz="quarter" idx="12"/>
          </p:nvPr>
        </p:nvSpPr>
        <p:spPr>
          <a:prstGeom prst="rect">
            <a:avLst/>
          </a:prstGeom>
        </p:spPr>
        <p:txBody>
          <a:bodyPr vert="horz" wrap="square" lIns="0" tIns="0" rIns="0" bIns="0" rtlCol="0">
            <a:noAutofit/>
          </a:bodyPr>
          <a:lstStyle/>
          <a:p>
            <a:pPr marL="38735"/>
            <a:r>
              <a:rPr sz="1000" spc="-10" dirty="0">
                <a:latin typeface="Arial"/>
                <a:cs typeface="Arial"/>
              </a:rPr>
              <a:t>13</a:t>
            </a:r>
            <a:endParaRPr sz="1000">
              <a:latin typeface="Arial"/>
              <a:cs typeface="Arial"/>
            </a:endParaRPr>
          </a:p>
        </p:txBody>
      </p:sp>
      <p:sp>
        <p:nvSpPr>
          <p:cNvPr id="7" name="object 7"/>
          <p:cNvSpPr txBox="1"/>
          <p:nvPr/>
        </p:nvSpPr>
        <p:spPr>
          <a:xfrm>
            <a:off x="4788471" y="9675127"/>
            <a:ext cx="3481070" cy="163830"/>
          </a:xfrm>
          <a:prstGeom prst="rect">
            <a:avLst/>
          </a:prstGeom>
        </p:spPr>
        <p:txBody>
          <a:bodyPr vert="horz" wrap="square" lIns="0" tIns="0" rIns="0" bIns="0" rtlCol="0">
            <a:noAutofit/>
          </a:bodyPr>
          <a:lstStyle/>
          <a:p>
            <a:pPr marL="12700"/>
            <a:r>
              <a:rPr sz="1000" spc="-10" dirty="0">
                <a:latin typeface="Arial"/>
                <a:cs typeface="Arial"/>
              </a:rPr>
              <a:t>R</a:t>
            </a:r>
            <a:r>
              <a:rPr sz="1000" spc="-15" dirty="0">
                <a:latin typeface="Arial"/>
                <a:cs typeface="Arial"/>
              </a:rPr>
              <a:t>P</a:t>
            </a:r>
            <a:r>
              <a:rPr sz="1000" spc="-5" dirty="0">
                <a:latin typeface="Arial"/>
                <a:cs typeface="Arial"/>
              </a:rPr>
              <a:t>M</a:t>
            </a:r>
            <a:r>
              <a:rPr sz="1000" spc="-10" dirty="0">
                <a:latin typeface="Arial"/>
                <a:cs typeface="Arial"/>
              </a:rPr>
              <a:t>S</a:t>
            </a:r>
            <a:r>
              <a:rPr sz="1000" spc="-5" dirty="0">
                <a:latin typeface="Arial"/>
                <a:cs typeface="Arial"/>
              </a:rPr>
              <a:t> </a:t>
            </a:r>
            <a:r>
              <a:rPr sz="1000" spc="-10" dirty="0">
                <a:latin typeface="Arial"/>
                <a:cs typeface="Arial"/>
              </a:rPr>
              <a:t>T</a:t>
            </a:r>
            <a:r>
              <a:rPr sz="1000" dirty="0">
                <a:latin typeface="Arial"/>
                <a:cs typeface="Arial"/>
              </a:rPr>
              <a:t>o</a:t>
            </a:r>
            <a:r>
              <a:rPr sz="1000" spc="-5" dirty="0">
                <a:latin typeface="Arial"/>
                <a:cs typeface="Arial"/>
              </a:rPr>
              <a:t>ol</a:t>
            </a:r>
            <a:r>
              <a:rPr sz="1000" spc="-10" dirty="0">
                <a:latin typeface="Arial"/>
                <a:cs typeface="Arial"/>
              </a:rPr>
              <a:t> </a:t>
            </a:r>
            <a:r>
              <a:rPr sz="1000" dirty="0">
                <a:latin typeface="Arial"/>
                <a:cs typeface="Arial"/>
              </a:rPr>
              <a:t>f</a:t>
            </a:r>
            <a:r>
              <a:rPr sz="1000" spc="-5" dirty="0">
                <a:latin typeface="Arial"/>
                <a:cs typeface="Arial"/>
              </a:rPr>
              <a:t>or </a:t>
            </a:r>
            <a:r>
              <a:rPr sz="1000" spc="-10" dirty="0">
                <a:latin typeface="Arial"/>
                <a:cs typeface="Arial"/>
              </a:rPr>
              <a:t>S</a:t>
            </a:r>
            <a:r>
              <a:rPr sz="1000" dirty="0">
                <a:latin typeface="Arial"/>
                <a:cs typeface="Arial"/>
              </a:rPr>
              <a:t>.</a:t>
            </a:r>
            <a:r>
              <a:rPr sz="1000" spc="-15" dirty="0">
                <a:latin typeface="Arial"/>
                <a:cs typeface="Arial"/>
              </a:rPr>
              <a:t>Y</a:t>
            </a:r>
            <a:r>
              <a:rPr sz="1000" spc="-5" dirty="0">
                <a:latin typeface="Arial"/>
                <a:cs typeface="Arial"/>
              </a:rPr>
              <a:t>.</a:t>
            </a:r>
            <a:r>
              <a:rPr sz="1000" spc="5" dirty="0">
                <a:latin typeface="Arial"/>
                <a:cs typeface="Arial"/>
              </a:rPr>
              <a:t> </a:t>
            </a:r>
            <a:r>
              <a:rPr sz="1000" spc="-10" dirty="0">
                <a:latin typeface="Arial"/>
                <a:cs typeface="Arial"/>
              </a:rPr>
              <a:t>2</a:t>
            </a:r>
            <a:r>
              <a:rPr sz="1000" spc="-15" dirty="0">
                <a:latin typeface="Arial"/>
                <a:cs typeface="Arial"/>
              </a:rPr>
              <a:t>0</a:t>
            </a:r>
            <a:r>
              <a:rPr sz="1000" spc="-5" dirty="0">
                <a:latin typeface="Arial"/>
                <a:cs typeface="Arial"/>
              </a:rPr>
              <a:t>21-2</a:t>
            </a:r>
            <a:r>
              <a:rPr sz="1000" spc="-10" dirty="0">
                <a:latin typeface="Arial"/>
                <a:cs typeface="Arial"/>
              </a:rPr>
              <a:t>0</a:t>
            </a:r>
            <a:r>
              <a:rPr sz="1000" spc="-15" dirty="0">
                <a:latin typeface="Arial"/>
                <a:cs typeface="Arial"/>
              </a:rPr>
              <a:t>2</a:t>
            </a:r>
            <a:r>
              <a:rPr sz="1000" spc="-10" dirty="0">
                <a:latin typeface="Arial"/>
                <a:cs typeface="Arial"/>
              </a:rPr>
              <a:t>2</a:t>
            </a:r>
            <a:r>
              <a:rPr sz="1000" spc="5" dirty="0">
                <a:latin typeface="Arial"/>
                <a:cs typeface="Arial"/>
              </a:rPr>
              <a:t> </a:t>
            </a:r>
            <a:r>
              <a:rPr sz="1000" spc="-5" dirty="0">
                <a:latin typeface="Arial"/>
                <a:cs typeface="Arial"/>
              </a:rPr>
              <a:t>|</a:t>
            </a:r>
            <a:r>
              <a:rPr sz="1000" spc="-10" dirty="0">
                <a:latin typeface="Arial"/>
                <a:cs typeface="Arial"/>
              </a:rPr>
              <a:t> </a:t>
            </a:r>
            <a:r>
              <a:rPr sz="1000" b="1" spc="-10" dirty="0">
                <a:latin typeface="Arial"/>
                <a:cs typeface="Arial"/>
              </a:rPr>
              <a:t>High</a:t>
            </a:r>
            <a:r>
              <a:rPr sz="1000" b="1" spc="5" dirty="0">
                <a:latin typeface="Arial"/>
                <a:cs typeface="Arial"/>
              </a:rPr>
              <a:t>l</a:t>
            </a:r>
            <a:r>
              <a:rPr sz="1000" b="1" spc="-10" dirty="0">
                <a:latin typeface="Arial"/>
                <a:cs typeface="Arial"/>
              </a:rPr>
              <a:t>y</a:t>
            </a:r>
            <a:r>
              <a:rPr sz="1000" b="1" spc="-5" dirty="0">
                <a:latin typeface="Arial"/>
                <a:cs typeface="Arial"/>
              </a:rPr>
              <a:t> </a:t>
            </a:r>
            <a:r>
              <a:rPr sz="1000" b="1" spc="-10" dirty="0">
                <a:latin typeface="Arial"/>
                <a:cs typeface="Arial"/>
              </a:rPr>
              <a:t>Pr</a:t>
            </a:r>
            <a:r>
              <a:rPr sz="1000" b="1" spc="-5" dirty="0">
                <a:latin typeface="Arial"/>
                <a:cs typeface="Arial"/>
              </a:rPr>
              <a:t>ofic</a:t>
            </a:r>
            <a:r>
              <a:rPr sz="1000" b="1" dirty="0">
                <a:latin typeface="Arial"/>
                <a:cs typeface="Arial"/>
              </a:rPr>
              <a:t>i</a:t>
            </a:r>
            <a:r>
              <a:rPr sz="1000" b="1" spc="-5" dirty="0">
                <a:latin typeface="Arial"/>
                <a:cs typeface="Arial"/>
              </a:rPr>
              <a:t>ent </a:t>
            </a:r>
            <a:r>
              <a:rPr sz="1000" b="1" spc="-10" dirty="0">
                <a:latin typeface="Arial"/>
                <a:cs typeface="Arial"/>
              </a:rPr>
              <a:t>T</a:t>
            </a:r>
            <a:r>
              <a:rPr sz="1000" b="1" dirty="0">
                <a:latin typeface="Arial"/>
                <a:cs typeface="Arial"/>
              </a:rPr>
              <a:t>e</a:t>
            </a:r>
            <a:r>
              <a:rPr sz="1000" b="1" spc="-10" dirty="0">
                <a:latin typeface="Arial"/>
                <a:cs typeface="Arial"/>
              </a:rPr>
              <a:t>a</a:t>
            </a:r>
            <a:r>
              <a:rPr sz="1000" b="1" spc="-15" dirty="0">
                <a:latin typeface="Arial"/>
                <a:cs typeface="Arial"/>
              </a:rPr>
              <a:t>c</a:t>
            </a:r>
            <a:r>
              <a:rPr sz="1000" b="1" spc="-10" dirty="0">
                <a:latin typeface="Arial"/>
                <a:cs typeface="Arial"/>
              </a:rPr>
              <a:t>he</a:t>
            </a:r>
            <a:r>
              <a:rPr sz="1000" b="1" dirty="0">
                <a:latin typeface="Arial"/>
                <a:cs typeface="Arial"/>
              </a:rPr>
              <a:t>r</a:t>
            </a:r>
            <a:r>
              <a:rPr sz="1000" b="1" spc="-10" dirty="0">
                <a:latin typeface="Arial"/>
                <a:cs typeface="Arial"/>
              </a:rPr>
              <a:t>s</a:t>
            </a:r>
            <a:endParaRPr sz="1000" dirty="0">
              <a:latin typeface="Arial"/>
              <a:cs typeface="Arial"/>
            </a:endParaRPr>
          </a:p>
        </p:txBody>
      </p:sp>
      <p:sp>
        <p:nvSpPr>
          <p:cNvPr id="5" name="object 5"/>
          <p:cNvSpPr txBox="1"/>
          <p:nvPr/>
        </p:nvSpPr>
        <p:spPr>
          <a:xfrm>
            <a:off x="442484" y="8036445"/>
            <a:ext cx="15918677" cy="990600"/>
          </a:xfrm>
          <a:prstGeom prst="rect">
            <a:avLst/>
          </a:prstGeom>
        </p:spPr>
        <p:txBody>
          <a:bodyPr vert="horz" wrap="square" lIns="0" tIns="0" rIns="0" bIns="0" rtlCol="0">
            <a:noAutofit/>
          </a:bodyPr>
          <a:lstStyle/>
          <a:p>
            <a:pPr marL="12700" marR="12700"/>
            <a:r>
              <a:rPr sz="2000" dirty="0">
                <a:latin typeface="Arial"/>
                <a:cs typeface="Arial"/>
              </a:rPr>
              <a:t>“Learne</a:t>
            </a:r>
            <a:r>
              <a:rPr sz="2000" spc="-15" dirty="0">
                <a:latin typeface="Arial"/>
                <a:cs typeface="Arial"/>
              </a:rPr>
              <a:t>r</a:t>
            </a:r>
            <a:r>
              <a:rPr sz="2000" dirty="0">
                <a:latin typeface="Arial"/>
                <a:cs typeface="Arial"/>
              </a:rPr>
              <a:t>s</a:t>
            </a:r>
            <a:r>
              <a:rPr sz="2000" spc="5" dirty="0">
                <a:latin typeface="Arial"/>
                <a:cs typeface="Arial"/>
              </a:rPr>
              <a:t> </a:t>
            </a:r>
            <a:r>
              <a:rPr sz="2000" dirty="0">
                <a:latin typeface="Arial"/>
                <a:cs typeface="Arial"/>
              </a:rPr>
              <a:t>f</a:t>
            </a:r>
            <a:r>
              <a:rPr sz="2000" spc="-15" dirty="0">
                <a:latin typeface="Arial"/>
                <a:cs typeface="Arial"/>
              </a:rPr>
              <a:t>r</a:t>
            </a:r>
            <a:r>
              <a:rPr sz="2000" dirty="0">
                <a:latin typeface="Arial"/>
                <a:cs typeface="Arial"/>
              </a:rPr>
              <a:t>om</a:t>
            </a:r>
            <a:r>
              <a:rPr sz="2000" spc="-5" dirty="0">
                <a:latin typeface="Arial"/>
                <a:cs typeface="Arial"/>
              </a:rPr>
              <a:t> </a:t>
            </a:r>
            <a:r>
              <a:rPr sz="2000" dirty="0">
                <a:latin typeface="Arial"/>
                <a:cs typeface="Arial"/>
              </a:rPr>
              <a:t>in</a:t>
            </a:r>
            <a:r>
              <a:rPr sz="2000" spc="-10" dirty="0">
                <a:latin typeface="Arial"/>
                <a:cs typeface="Arial"/>
              </a:rPr>
              <a:t>d</a:t>
            </a:r>
            <a:r>
              <a:rPr sz="2000" dirty="0">
                <a:latin typeface="Arial"/>
                <a:cs typeface="Arial"/>
              </a:rPr>
              <a:t>ige</a:t>
            </a:r>
            <a:r>
              <a:rPr sz="2000" spc="-10" dirty="0">
                <a:latin typeface="Arial"/>
                <a:cs typeface="Arial"/>
              </a:rPr>
              <a:t>n</a:t>
            </a:r>
            <a:r>
              <a:rPr sz="2000" dirty="0">
                <a:latin typeface="Arial"/>
                <a:cs typeface="Arial"/>
              </a:rPr>
              <a:t>ous</a:t>
            </a:r>
            <a:r>
              <a:rPr sz="2000" spc="-10" dirty="0">
                <a:latin typeface="Arial"/>
                <a:cs typeface="Arial"/>
              </a:rPr>
              <a:t> </a:t>
            </a:r>
            <a:r>
              <a:rPr sz="2000" dirty="0">
                <a:latin typeface="Arial"/>
                <a:cs typeface="Arial"/>
              </a:rPr>
              <a:t>gr</a:t>
            </a:r>
            <a:r>
              <a:rPr sz="2000" spc="-10" dirty="0">
                <a:latin typeface="Arial"/>
                <a:cs typeface="Arial"/>
              </a:rPr>
              <a:t>o</a:t>
            </a:r>
            <a:r>
              <a:rPr sz="2000" dirty="0">
                <a:latin typeface="Arial"/>
                <a:cs typeface="Arial"/>
              </a:rPr>
              <a:t>up</a:t>
            </a:r>
            <a:r>
              <a:rPr sz="2000" spc="5" dirty="0">
                <a:latin typeface="Arial"/>
                <a:cs typeface="Arial"/>
              </a:rPr>
              <a:t>s</a:t>
            </a:r>
            <a:r>
              <a:rPr sz="2000" dirty="0">
                <a:latin typeface="Arial"/>
                <a:cs typeface="Arial"/>
              </a:rPr>
              <a:t>”</a:t>
            </a:r>
            <a:r>
              <a:rPr sz="2000" spc="-10" dirty="0">
                <a:latin typeface="Arial"/>
                <a:cs typeface="Arial"/>
              </a:rPr>
              <a:t> </a:t>
            </a:r>
            <a:r>
              <a:rPr sz="2000" dirty="0">
                <a:latin typeface="Arial"/>
                <a:cs typeface="Arial"/>
              </a:rPr>
              <a:t>is</a:t>
            </a:r>
            <a:r>
              <a:rPr sz="2000" spc="-5" dirty="0">
                <a:latin typeface="Arial"/>
                <a:cs typeface="Arial"/>
              </a:rPr>
              <a:t> </a:t>
            </a:r>
            <a:r>
              <a:rPr sz="2000" dirty="0">
                <a:latin typeface="Arial"/>
                <a:cs typeface="Arial"/>
              </a:rPr>
              <a:t>oper</a:t>
            </a:r>
            <a:r>
              <a:rPr sz="2000" spc="-10" dirty="0">
                <a:latin typeface="Arial"/>
                <a:cs typeface="Arial"/>
              </a:rPr>
              <a:t>a</a:t>
            </a:r>
            <a:r>
              <a:rPr sz="2000" dirty="0">
                <a:latin typeface="Arial"/>
                <a:cs typeface="Arial"/>
              </a:rPr>
              <a:t>t</a:t>
            </a:r>
            <a:r>
              <a:rPr sz="2000" spc="5" dirty="0">
                <a:latin typeface="Arial"/>
                <a:cs typeface="Arial"/>
              </a:rPr>
              <a:t>i</a:t>
            </a:r>
            <a:r>
              <a:rPr sz="2000" dirty="0">
                <a:latin typeface="Arial"/>
                <a:cs typeface="Arial"/>
              </a:rPr>
              <a:t>o</a:t>
            </a:r>
            <a:r>
              <a:rPr sz="2000" spc="-10" dirty="0">
                <a:latin typeface="Arial"/>
                <a:cs typeface="Arial"/>
              </a:rPr>
              <a:t>n</a:t>
            </a:r>
            <a:r>
              <a:rPr sz="2000" dirty="0">
                <a:latin typeface="Arial"/>
                <a:cs typeface="Arial"/>
              </a:rPr>
              <a:t>al</a:t>
            </a:r>
            <a:r>
              <a:rPr sz="2000" spc="-10" dirty="0">
                <a:latin typeface="Arial"/>
                <a:cs typeface="Arial"/>
              </a:rPr>
              <a:t>l</a:t>
            </a:r>
            <a:r>
              <a:rPr sz="2000" dirty="0">
                <a:latin typeface="Arial"/>
                <a:cs typeface="Arial"/>
              </a:rPr>
              <a:t>y</a:t>
            </a:r>
            <a:r>
              <a:rPr sz="2000" spc="5" dirty="0">
                <a:latin typeface="Arial"/>
                <a:cs typeface="Arial"/>
              </a:rPr>
              <a:t> </a:t>
            </a:r>
            <a:r>
              <a:rPr sz="2000" spc="-10" dirty="0">
                <a:latin typeface="Arial"/>
                <a:cs typeface="Arial"/>
              </a:rPr>
              <a:t>d</a:t>
            </a:r>
            <a:r>
              <a:rPr sz="2000" dirty="0">
                <a:latin typeface="Arial"/>
                <a:cs typeface="Arial"/>
              </a:rPr>
              <a:t>ef</a:t>
            </a:r>
            <a:r>
              <a:rPr sz="2000" spc="5" dirty="0">
                <a:latin typeface="Arial"/>
                <a:cs typeface="Arial"/>
              </a:rPr>
              <a:t>i</a:t>
            </a:r>
            <a:r>
              <a:rPr sz="2000" spc="-10" dirty="0">
                <a:latin typeface="Arial"/>
                <a:cs typeface="Arial"/>
              </a:rPr>
              <a:t>n</a:t>
            </a:r>
            <a:r>
              <a:rPr sz="2000" dirty="0">
                <a:latin typeface="Arial"/>
                <a:cs typeface="Arial"/>
              </a:rPr>
              <a:t>ed </a:t>
            </a:r>
            <a:r>
              <a:rPr sz="2000" spc="-10" dirty="0">
                <a:latin typeface="Arial"/>
                <a:cs typeface="Arial"/>
              </a:rPr>
              <a:t>a</a:t>
            </a:r>
            <a:r>
              <a:rPr sz="2000" dirty="0">
                <a:latin typeface="Arial"/>
                <a:cs typeface="Arial"/>
              </a:rPr>
              <a:t>s</a:t>
            </a:r>
            <a:r>
              <a:rPr sz="2000" spc="5" dirty="0">
                <a:latin typeface="Arial"/>
                <a:cs typeface="Arial"/>
              </a:rPr>
              <a:t> </a:t>
            </a:r>
            <a:r>
              <a:rPr sz="2000" dirty="0">
                <a:latin typeface="Arial"/>
                <a:cs typeface="Arial"/>
              </a:rPr>
              <a:t>p</a:t>
            </a:r>
            <a:r>
              <a:rPr sz="2000" spc="-10" dirty="0">
                <a:latin typeface="Arial"/>
                <a:cs typeface="Arial"/>
              </a:rPr>
              <a:t>e</a:t>
            </a:r>
            <a:r>
              <a:rPr sz="2000" dirty="0">
                <a:latin typeface="Arial"/>
                <a:cs typeface="Arial"/>
              </a:rPr>
              <a:t>ople</a:t>
            </a:r>
            <a:r>
              <a:rPr sz="2000" spc="-10" dirty="0">
                <a:latin typeface="Arial"/>
                <a:cs typeface="Arial"/>
              </a:rPr>
              <a:t> </a:t>
            </a:r>
            <a:r>
              <a:rPr sz="2000" dirty="0">
                <a:latin typeface="Arial"/>
                <a:cs typeface="Arial"/>
              </a:rPr>
              <a:t>who </a:t>
            </a:r>
            <a:r>
              <a:rPr sz="2000" spc="-10" dirty="0">
                <a:latin typeface="Arial"/>
                <a:cs typeface="Arial"/>
              </a:rPr>
              <a:t>h</a:t>
            </a:r>
            <a:r>
              <a:rPr sz="2000" dirty="0">
                <a:latin typeface="Arial"/>
                <a:cs typeface="Arial"/>
              </a:rPr>
              <a:t>a</a:t>
            </a:r>
            <a:r>
              <a:rPr sz="2000" spc="5" dirty="0">
                <a:latin typeface="Arial"/>
                <a:cs typeface="Arial"/>
              </a:rPr>
              <a:t>v</a:t>
            </a:r>
            <a:r>
              <a:rPr sz="2000" spc="-10" dirty="0">
                <a:latin typeface="Arial"/>
                <a:cs typeface="Arial"/>
              </a:rPr>
              <a:t>e</a:t>
            </a:r>
            <a:r>
              <a:rPr sz="2000" dirty="0">
                <a:latin typeface="Arial"/>
                <a:cs typeface="Arial"/>
              </a:rPr>
              <a:t>, u</a:t>
            </a:r>
            <a:r>
              <a:rPr sz="2000" spc="-10" dirty="0">
                <a:latin typeface="Arial"/>
                <a:cs typeface="Arial"/>
              </a:rPr>
              <a:t>n</a:t>
            </a:r>
            <a:r>
              <a:rPr sz="2000" dirty="0">
                <a:latin typeface="Arial"/>
                <a:cs typeface="Arial"/>
              </a:rPr>
              <a:t>der</a:t>
            </a:r>
            <a:r>
              <a:rPr sz="2000" spc="-10" dirty="0">
                <a:latin typeface="Arial"/>
                <a:cs typeface="Arial"/>
              </a:rPr>
              <a:t> </a:t>
            </a:r>
            <a:r>
              <a:rPr sz="2000" spc="5" dirty="0">
                <a:latin typeface="Arial"/>
                <a:cs typeface="Arial"/>
              </a:rPr>
              <a:t>c</a:t>
            </a:r>
            <a:r>
              <a:rPr sz="2000" dirty="0">
                <a:latin typeface="Arial"/>
                <a:cs typeface="Arial"/>
              </a:rPr>
              <a:t>l</a:t>
            </a:r>
            <a:r>
              <a:rPr sz="2000" spc="-10" dirty="0">
                <a:latin typeface="Arial"/>
                <a:cs typeface="Arial"/>
              </a:rPr>
              <a:t>ai</a:t>
            </a:r>
            <a:r>
              <a:rPr sz="2000" spc="5" dirty="0">
                <a:latin typeface="Arial"/>
                <a:cs typeface="Arial"/>
              </a:rPr>
              <a:t>m</a:t>
            </a:r>
            <a:r>
              <a:rPr sz="2000" dirty="0">
                <a:latin typeface="Arial"/>
                <a:cs typeface="Arial"/>
              </a:rPr>
              <a:t>s</a:t>
            </a:r>
            <a:r>
              <a:rPr sz="2000" spc="5" dirty="0">
                <a:latin typeface="Arial"/>
                <a:cs typeface="Arial"/>
              </a:rPr>
              <a:t> </a:t>
            </a:r>
            <a:r>
              <a:rPr sz="2000" spc="-10" dirty="0">
                <a:latin typeface="Arial"/>
                <a:cs typeface="Arial"/>
              </a:rPr>
              <a:t>o</a:t>
            </a:r>
            <a:r>
              <a:rPr sz="2000" dirty="0">
                <a:latin typeface="Arial"/>
                <a:cs typeface="Arial"/>
              </a:rPr>
              <a:t>f owne</a:t>
            </a:r>
            <a:r>
              <a:rPr sz="2000" spc="-15" dirty="0">
                <a:latin typeface="Arial"/>
                <a:cs typeface="Arial"/>
              </a:rPr>
              <a:t>r</a:t>
            </a:r>
            <a:r>
              <a:rPr sz="2000" spc="5" dirty="0">
                <a:latin typeface="Arial"/>
                <a:cs typeface="Arial"/>
              </a:rPr>
              <a:t>s</a:t>
            </a:r>
            <a:r>
              <a:rPr sz="2000" spc="-10" dirty="0">
                <a:latin typeface="Arial"/>
                <a:cs typeface="Arial"/>
              </a:rPr>
              <a:t>h</a:t>
            </a:r>
            <a:r>
              <a:rPr sz="2000" dirty="0">
                <a:latin typeface="Arial"/>
                <a:cs typeface="Arial"/>
              </a:rPr>
              <a:t>ip</a:t>
            </a:r>
            <a:r>
              <a:rPr sz="2000" spc="-10" dirty="0">
                <a:latin typeface="Arial"/>
                <a:cs typeface="Arial"/>
              </a:rPr>
              <a:t> </a:t>
            </a:r>
            <a:r>
              <a:rPr sz="2000" spc="5" dirty="0">
                <a:latin typeface="Arial"/>
                <a:cs typeface="Arial"/>
              </a:rPr>
              <a:t>s</a:t>
            </a:r>
            <a:r>
              <a:rPr sz="2000" dirty="0">
                <a:latin typeface="Arial"/>
                <a:cs typeface="Arial"/>
              </a:rPr>
              <a:t>i</a:t>
            </a:r>
            <a:r>
              <a:rPr sz="2000" spc="-10" dirty="0">
                <a:latin typeface="Arial"/>
                <a:cs typeface="Arial"/>
              </a:rPr>
              <a:t>n</a:t>
            </a:r>
            <a:r>
              <a:rPr sz="2000" spc="5" dirty="0">
                <a:latin typeface="Arial"/>
                <a:cs typeface="Arial"/>
              </a:rPr>
              <a:t>c</a:t>
            </a:r>
            <a:r>
              <a:rPr sz="2000" dirty="0">
                <a:latin typeface="Arial"/>
                <a:cs typeface="Arial"/>
              </a:rPr>
              <a:t>e </a:t>
            </a:r>
            <a:r>
              <a:rPr sz="2000" spc="-10" dirty="0">
                <a:latin typeface="Arial"/>
                <a:cs typeface="Arial"/>
              </a:rPr>
              <a:t>t</a:t>
            </a:r>
            <a:r>
              <a:rPr sz="2000" dirty="0">
                <a:latin typeface="Arial"/>
                <a:cs typeface="Arial"/>
              </a:rPr>
              <a:t>i</a:t>
            </a:r>
            <a:r>
              <a:rPr sz="2000" spc="5" dirty="0">
                <a:latin typeface="Arial"/>
                <a:cs typeface="Arial"/>
              </a:rPr>
              <a:t>m</a:t>
            </a:r>
            <a:r>
              <a:rPr sz="2000" dirty="0">
                <a:latin typeface="Arial"/>
                <a:cs typeface="Arial"/>
              </a:rPr>
              <a:t>e</a:t>
            </a:r>
            <a:r>
              <a:rPr sz="2000" spc="-10" dirty="0">
                <a:latin typeface="Arial"/>
                <a:cs typeface="Arial"/>
              </a:rPr>
              <a:t> </a:t>
            </a:r>
            <a:r>
              <a:rPr sz="2000" spc="5" dirty="0">
                <a:latin typeface="Arial"/>
                <a:cs typeface="Arial"/>
              </a:rPr>
              <a:t>i</a:t>
            </a:r>
            <a:r>
              <a:rPr sz="2000" spc="-10" dirty="0">
                <a:latin typeface="Arial"/>
                <a:cs typeface="Arial"/>
              </a:rPr>
              <a:t>m</a:t>
            </a:r>
            <a:r>
              <a:rPr sz="2000" spc="5" dirty="0">
                <a:latin typeface="Arial"/>
                <a:cs typeface="Arial"/>
              </a:rPr>
              <a:t>m</a:t>
            </a:r>
            <a:r>
              <a:rPr sz="2000" dirty="0">
                <a:latin typeface="Arial"/>
                <a:cs typeface="Arial"/>
              </a:rPr>
              <a:t>e</a:t>
            </a:r>
            <a:r>
              <a:rPr sz="2000" spc="-10" dirty="0">
                <a:latin typeface="Arial"/>
                <a:cs typeface="Arial"/>
              </a:rPr>
              <a:t>m</a:t>
            </a:r>
            <a:r>
              <a:rPr sz="2000" dirty="0">
                <a:latin typeface="Arial"/>
                <a:cs typeface="Arial"/>
              </a:rPr>
              <a:t>ori</a:t>
            </a:r>
            <a:r>
              <a:rPr sz="2000" spc="45" dirty="0">
                <a:latin typeface="Arial"/>
                <a:cs typeface="Arial"/>
              </a:rPr>
              <a:t>a</a:t>
            </a:r>
            <a:r>
              <a:rPr sz="2000" dirty="0">
                <a:latin typeface="Arial"/>
                <a:cs typeface="Arial"/>
              </a:rPr>
              <a:t>l, </a:t>
            </a:r>
            <a:r>
              <a:rPr sz="2000" spc="-10" dirty="0">
                <a:latin typeface="Arial"/>
                <a:cs typeface="Arial"/>
              </a:rPr>
              <a:t>o</a:t>
            </a:r>
            <a:r>
              <a:rPr sz="2000" spc="5" dirty="0">
                <a:latin typeface="Arial"/>
                <a:cs typeface="Arial"/>
              </a:rPr>
              <a:t>cc</a:t>
            </a:r>
            <a:r>
              <a:rPr sz="2000" spc="-10" dirty="0">
                <a:latin typeface="Arial"/>
                <a:cs typeface="Arial"/>
              </a:rPr>
              <a:t>u</a:t>
            </a:r>
            <a:r>
              <a:rPr sz="2000" dirty="0">
                <a:latin typeface="Arial"/>
                <a:cs typeface="Arial"/>
              </a:rPr>
              <a:t>pi</a:t>
            </a:r>
            <a:r>
              <a:rPr sz="2000" spc="-10" dirty="0">
                <a:latin typeface="Arial"/>
                <a:cs typeface="Arial"/>
              </a:rPr>
              <a:t>e</a:t>
            </a:r>
            <a:r>
              <a:rPr sz="2000" dirty="0">
                <a:latin typeface="Arial"/>
                <a:cs typeface="Arial"/>
              </a:rPr>
              <a:t>d, </a:t>
            </a:r>
            <a:r>
              <a:rPr sz="2000" spc="-10" dirty="0">
                <a:latin typeface="Arial"/>
                <a:cs typeface="Arial"/>
              </a:rPr>
              <a:t>p</a:t>
            </a:r>
            <a:r>
              <a:rPr sz="2000" dirty="0">
                <a:latin typeface="Arial"/>
                <a:cs typeface="Arial"/>
              </a:rPr>
              <a:t>o</a:t>
            </a:r>
            <a:r>
              <a:rPr sz="2000" spc="-10" dirty="0">
                <a:latin typeface="Arial"/>
                <a:cs typeface="Arial"/>
              </a:rPr>
              <a:t>s</a:t>
            </a:r>
            <a:r>
              <a:rPr sz="2000" spc="5" dirty="0">
                <a:latin typeface="Arial"/>
                <a:cs typeface="Arial"/>
              </a:rPr>
              <a:t>s</a:t>
            </a:r>
            <a:r>
              <a:rPr sz="2000" dirty="0">
                <a:latin typeface="Arial"/>
                <a:cs typeface="Arial"/>
              </a:rPr>
              <a:t>e</a:t>
            </a:r>
            <a:r>
              <a:rPr sz="2000" spc="-10" dirty="0">
                <a:latin typeface="Arial"/>
                <a:cs typeface="Arial"/>
              </a:rPr>
              <a:t>s</a:t>
            </a:r>
            <a:r>
              <a:rPr sz="2000" spc="5" dirty="0">
                <a:latin typeface="Arial"/>
                <a:cs typeface="Arial"/>
              </a:rPr>
              <a:t>s</a:t>
            </a:r>
            <a:r>
              <a:rPr sz="2000" spc="-10" dirty="0">
                <a:latin typeface="Arial"/>
                <a:cs typeface="Arial"/>
              </a:rPr>
              <a:t>e</a:t>
            </a:r>
            <a:r>
              <a:rPr sz="2000" dirty="0">
                <a:latin typeface="Arial"/>
                <a:cs typeface="Arial"/>
              </a:rPr>
              <a:t>d, and</a:t>
            </a:r>
            <a:r>
              <a:rPr sz="2000" spc="-10" dirty="0">
                <a:latin typeface="Arial"/>
                <a:cs typeface="Arial"/>
              </a:rPr>
              <a:t> </a:t>
            </a:r>
            <a:r>
              <a:rPr sz="2000" dirty="0">
                <a:latin typeface="Arial"/>
                <a:cs typeface="Arial"/>
              </a:rPr>
              <a:t>ut</a:t>
            </a:r>
            <a:r>
              <a:rPr sz="2000" spc="-10" dirty="0">
                <a:latin typeface="Arial"/>
                <a:cs typeface="Arial"/>
              </a:rPr>
              <a:t>i</a:t>
            </a:r>
            <a:r>
              <a:rPr sz="2000" dirty="0">
                <a:latin typeface="Arial"/>
                <a:cs typeface="Arial"/>
              </a:rPr>
              <a:t>l</a:t>
            </a:r>
            <a:r>
              <a:rPr sz="2000" spc="-10" dirty="0">
                <a:latin typeface="Arial"/>
                <a:cs typeface="Arial"/>
              </a:rPr>
              <a:t>i</a:t>
            </a:r>
            <a:r>
              <a:rPr sz="2000" spc="5" dirty="0">
                <a:latin typeface="Arial"/>
                <a:cs typeface="Arial"/>
              </a:rPr>
              <a:t>z</a:t>
            </a:r>
            <a:r>
              <a:rPr sz="2000" dirty="0">
                <a:latin typeface="Arial"/>
                <a:cs typeface="Arial"/>
              </a:rPr>
              <a:t>ed</a:t>
            </a:r>
            <a:r>
              <a:rPr sz="2000" spc="-10" dirty="0">
                <a:latin typeface="Arial"/>
                <a:cs typeface="Arial"/>
              </a:rPr>
              <a:t> </a:t>
            </a:r>
            <a:r>
              <a:rPr sz="2000" dirty="0">
                <a:latin typeface="Arial"/>
                <a:cs typeface="Arial"/>
              </a:rPr>
              <a:t>an</a:t>
            </a:r>
            <a:r>
              <a:rPr sz="2000" spc="-10" dirty="0">
                <a:latin typeface="Arial"/>
                <a:cs typeface="Arial"/>
              </a:rPr>
              <a:t>c</a:t>
            </a:r>
            <a:r>
              <a:rPr sz="2000" dirty="0">
                <a:latin typeface="Arial"/>
                <a:cs typeface="Arial"/>
              </a:rPr>
              <a:t>e</a:t>
            </a:r>
            <a:r>
              <a:rPr sz="2000" spc="5" dirty="0">
                <a:latin typeface="Arial"/>
                <a:cs typeface="Arial"/>
              </a:rPr>
              <a:t>s</a:t>
            </a:r>
            <a:r>
              <a:rPr sz="2000" dirty="0">
                <a:latin typeface="Arial"/>
                <a:cs typeface="Arial"/>
              </a:rPr>
              <a:t>t</a:t>
            </a:r>
            <a:r>
              <a:rPr sz="2000" spc="-10" dirty="0">
                <a:latin typeface="Arial"/>
                <a:cs typeface="Arial"/>
              </a:rPr>
              <a:t>r</a:t>
            </a:r>
            <a:r>
              <a:rPr sz="2000" dirty="0">
                <a:latin typeface="Arial"/>
                <a:cs typeface="Arial"/>
              </a:rPr>
              <a:t>al </a:t>
            </a:r>
            <a:r>
              <a:rPr sz="2000" spc="-10" dirty="0">
                <a:latin typeface="Arial"/>
                <a:cs typeface="Arial"/>
              </a:rPr>
              <a:t>t</a:t>
            </a:r>
            <a:r>
              <a:rPr sz="2000" dirty="0">
                <a:latin typeface="Arial"/>
                <a:cs typeface="Arial"/>
              </a:rPr>
              <a:t>errit</a:t>
            </a:r>
            <a:r>
              <a:rPr sz="2000" spc="-10" dirty="0">
                <a:latin typeface="Arial"/>
                <a:cs typeface="Arial"/>
              </a:rPr>
              <a:t>o</a:t>
            </a:r>
            <a:r>
              <a:rPr sz="2000" dirty="0">
                <a:latin typeface="Arial"/>
                <a:cs typeface="Arial"/>
              </a:rPr>
              <a:t>rie</a:t>
            </a:r>
            <a:r>
              <a:rPr sz="2000" spc="5" dirty="0">
                <a:latin typeface="Arial"/>
                <a:cs typeface="Arial"/>
              </a:rPr>
              <a:t>s</a:t>
            </a:r>
            <a:r>
              <a:rPr sz="2000" dirty="0">
                <a:latin typeface="Arial"/>
                <a:cs typeface="Arial"/>
              </a:rPr>
              <a:t>,</a:t>
            </a:r>
            <a:r>
              <a:rPr sz="2000" spc="-10" dirty="0">
                <a:latin typeface="Arial"/>
                <a:cs typeface="Arial"/>
              </a:rPr>
              <a:t> </a:t>
            </a:r>
            <a:r>
              <a:rPr sz="2000" spc="5" dirty="0">
                <a:latin typeface="Arial"/>
                <a:cs typeface="Arial"/>
              </a:rPr>
              <a:t>s</a:t>
            </a:r>
            <a:r>
              <a:rPr sz="2000" spc="-10" dirty="0">
                <a:latin typeface="Arial"/>
                <a:cs typeface="Arial"/>
              </a:rPr>
              <a:t>h</a:t>
            </a:r>
            <a:r>
              <a:rPr sz="2000" dirty="0">
                <a:latin typeface="Arial"/>
                <a:cs typeface="Arial"/>
              </a:rPr>
              <a:t>ared </a:t>
            </a:r>
            <a:r>
              <a:rPr sz="2000" spc="5" dirty="0">
                <a:latin typeface="Arial"/>
                <a:cs typeface="Arial"/>
              </a:rPr>
              <a:t>c</a:t>
            </a:r>
            <a:r>
              <a:rPr sz="2000" dirty="0">
                <a:latin typeface="Arial"/>
                <a:cs typeface="Arial"/>
              </a:rPr>
              <a:t>o</a:t>
            </a:r>
            <a:r>
              <a:rPr sz="2000" spc="-10" dirty="0">
                <a:latin typeface="Arial"/>
                <a:cs typeface="Arial"/>
              </a:rPr>
              <a:t>m</a:t>
            </a:r>
            <a:r>
              <a:rPr sz="2000" spc="5" dirty="0">
                <a:latin typeface="Arial"/>
                <a:cs typeface="Arial"/>
              </a:rPr>
              <a:t>m</a:t>
            </a:r>
            <a:r>
              <a:rPr sz="2000" dirty="0">
                <a:latin typeface="Arial"/>
                <a:cs typeface="Arial"/>
              </a:rPr>
              <a:t>on</a:t>
            </a:r>
            <a:r>
              <a:rPr sz="2000" spc="-10" dirty="0">
                <a:latin typeface="Arial"/>
                <a:cs typeface="Arial"/>
              </a:rPr>
              <a:t> </a:t>
            </a:r>
            <a:r>
              <a:rPr sz="2000" dirty="0">
                <a:latin typeface="Arial"/>
                <a:cs typeface="Arial"/>
              </a:rPr>
              <a:t>bo</a:t>
            </a:r>
            <a:r>
              <a:rPr sz="2000" spc="-10" dirty="0">
                <a:latin typeface="Arial"/>
                <a:cs typeface="Arial"/>
              </a:rPr>
              <a:t>n</a:t>
            </a:r>
            <a:r>
              <a:rPr sz="2000" dirty="0">
                <a:latin typeface="Arial"/>
                <a:cs typeface="Arial"/>
              </a:rPr>
              <a:t>ds</a:t>
            </a:r>
            <a:r>
              <a:rPr sz="2000" spc="-5" dirty="0">
                <a:latin typeface="Arial"/>
                <a:cs typeface="Arial"/>
              </a:rPr>
              <a:t> </a:t>
            </a:r>
            <a:r>
              <a:rPr sz="2000" dirty="0">
                <a:latin typeface="Arial"/>
                <a:cs typeface="Arial"/>
              </a:rPr>
              <a:t>of </a:t>
            </a:r>
            <a:r>
              <a:rPr sz="2000" spc="-10" dirty="0">
                <a:latin typeface="Arial"/>
                <a:cs typeface="Arial"/>
              </a:rPr>
              <a:t>l</a:t>
            </a:r>
            <a:r>
              <a:rPr sz="2000" dirty="0">
                <a:latin typeface="Arial"/>
                <a:cs typeface="Arial"/>
              </a:rPr>
              <a:t>ang</a:t>
            </a:r>
            <a:r>
              <a:rPr sz="2000" spc="-10" dirty="0">
                <a:latin typeface="Arial"/>
                <a:cs typeface="Arial"/>
              </a:rPr>
              <a:t>u</a:t>
            </a:r>
            <a:r>
              <a:rPr sz="2000" dirty="0">
                <a:latin typeface="Arial"/>
                <a:cs typeface="Arial"/>
              </a:rPr>
              <a:t>age,</a:t>
            </a:r>
            <a:r>
              <a:rPr sz="2000" spc="-10" dirty="0">
                <a:latin typeface="Arial"/>
                <a:cs typeface="Arial"/>
              </a:rPr>
              <a:t> </a:t>
            </a:r>
            <a:r>
              <a:rPr sz="2000" spc="-5" dirty="0">
                <a:latin typeface="Arial"/>
                <a:cs typeface="Arial"/>
              </a:rPr>
              <a:t>c</a:t>
            </a:r>
            <a:r>
              <a:rPr sz="2000" dirty="0">
                <a:latin typeface="Arial"/>
                <a:cs typeface="Arial"/>
              </a:rPr>
              <a:t>u</a:t>
            </a:r>
            <a:r>
              <a:rPr sz="2000" spc="5" dirty="0">
                <a:latin typeface="Arial"/>
                <a:cs typeface="Arial"/>
              </a:rPr>
              <a:t>s</a:t>
            </a:r>
            <a:r>
              <a:rPr sz="2000" dirty="0">
                <a:latin typeface="Arial"/>
                <a:cs typeface="Arial"/>
              </a:rPr>
              <a:t>t</a:t>
            </a:r>
            <a:r>
              <a:rPr sz="2000" spc="-10" dirty="0">
                <a:latin typeface="Arial"/>
                <a:cs typeface="Arial"/>
              </a:rPr>
              <a:t>o</a:t>
            </a:r>
            <a:r>
              <a:rPr sz="2000" spc="5" dirty="0">
                <a:latin typeface="Arial"/>
                <a:cs typeface="Arial"/>
              </a:rPr>
              <a:t>ms</a:t>
            </a:r>
            <a:r>
              <a:rPr sz="2000" dirty="0">
                <a:latin typeface="Arial"/>
                <a:cs typeface="Arial"/>
              </a:rPr>
              <a:t>,</a:t>
            </a:r>
            <a:r>
              <a:rPr sz="2000" spc="-10" dirty="0">
                <a:latin typeface="Arial"/>
                <a:cs typeface="Arial"/>
              </a:rPr>
              <a:t> </a:t>
            </a:r>
            <a:r>
              <a:rPr sz="2000" dirty="0">
                <a:latin typeface="Arial"/>
                <a:cs typeface="Arial"/>
              </a:rPr>
              <a:t>tra</a:t>
            </a:r>
            <a:r>
              <a:rPr sz="2000" spc="-10" dirty="0">
                <a:latin typeface="Arial"/>
                <a:cs typeface="Arial"/>
              </a:rPr>
              <a:t>d</a:t>
            </a:r>
            <a:r>
              <a:rPr sz="2000" dirty="0">
                <a:latin typeface="Arial"/>
                <a:cs typeface="Arial"/>
              </a:rPr>
              <a:t>it</a:t>
            </a:r>
            <a:r>
              <a:rPr sz="2000" spc="5" dirty="0">
                <a:latin typeface="Arial"/>
                <a:cs typeface="Arial"/>
              </a:rPr>
              <a:t>i</a:t>
            </a:r>
            <a:r>
              <a:rPr sz="2000" spc="-10" dirty="0">
                <a:latin typeface="Arial"/>
                <a:cs typeface="Arial"/>
              </a:rPr>
              <a:t>o</a:t>
            </a:r>
            <a:r>
              <a:rPr sz="2000" dirty="0">
                <a:latin typeface="Arial"/>
                <a:cs typeface="Arial"/>
              </a:rPr>
              <a:t>n</a:t>
            </a:r>
            <a:r>
              <a:rPr sz="2000" spc="5" dirty="0">
                <a:latin typeface="Arial"/>
                <a:cs typeface="Arial"/>
              </a:rPr>
              <a:t>s</a:t>
            </a:r>
            <a:r>
              <a:rPr sz="2000" dirty="0">
                <a:latin typeface="Arial"/>
                <a:cs typeface="Arial"/>
              </a:rPr>
              <a:t>,</a:t>
            </a:r>
            <a:r>
              <a:rPr sz="2000" spc="-10" dirty="0">
                <a:latin typeface="Arial"/>
                <a:cs typeface="Arial"/>
              </a:rPr>
              <a:t> </a:t>
            </a:r>
            <a:r>
              <a:rPr sz="2000" dirty="0">
                <a:latin typeface="Arial"/>
                <a:cs typeface="Arial"/>
              </a:rPr>
              <a:t>and</a:t>
            </a:r>
            <a:r>
              <a:rPr sz="2000" spc="-10" dirty="0">
                <a:latin typeface="Arial"/>
                <a:cs typeface="Arial"/>
              </a:rPr>
              <a:t> </a:t>
            </a:r>
            <a:r>
              <a:rPr sz="2000" dirty="0">
                <a:latin typeface="Arial"/>
                <a:cs typeface="Arial"/>
              </a:rPr>
              <a:t>ot</a:t>
            </a:r>
            <a:r>
              <a:rPr sz="2000" spc="-10" dirty="0">
                <a:latin typeface="Arial"/>
                <a:cs typeface="Arial"/>
              </a:rPr>
              <a:t>h</a:t>
            </a:r>
            <a:r>
              <a:rPr sz="2000" dirty="0">
                <a:latin typeface="Arial"/>
                <a:cs typeface="Arial"/>
              </a:rPr>
              <a:t>er </a:t>
            </a:r>
            <a:r>
              <a:rPr sz="2000" spc="-10" dirty="0">
                <a:latin typeface="Arial"/>
                <a:cs typeface="Arial"/>
              </a:rPr>
              <a:t>u</a:t>
            </a:r>
            <a:r>
              <a:rPr sz="2000" dirty="0">
                <a:latin typeface="Arial"/>
                <a:cs typeface="Arial"/>
              </a:rPr>
              <a:t>nique</a:t>
            </a:r>
            <a:r>
              <a:rPr sz="2000" spc="20" dirty="0">
                <a:latin typeface="Arial"/>
                <a:cs typeface="Arial"/>
              </a:rPr>
              <a:t> </a:t>
            </a:r>
            <a:r>
              <a:rPr sz="2000" spc="5" dirty="0">
                <a:latin typeface="Arial"/>
                <a:cs typeface="Arial"/>
              </a:rPr>
              <a:t>c</a:t>
            </a:r>
            <a:r>
              <a:rPr sz="2000" spc="-10" dirty="0">
                <a:latin typeface="Arial"/>
                <a:cs typeface="Arial"/>
              </a:rPr>
              <a:t>u</a:t>
            </a:r>
            <a:r>
              <a:rPr sz="2000" dirty="0">
                <a:latin typeface="Arial"/>
                <a:cs typeface="Arial"/>
              </a:rPr>
              <a:t>ltu</a:t>
            </a:r>
            <a:r>
              <a:rPr sz="2000" spc="-15" dirty="0">
                <a:latin typeface="Arial"/>
                <a:cs typeface="Arial"/>
              </a:rPr>
              <a:t>r</a:t>
            </a:r>
            <a:r>
              <a:rPr sz="2000" dirty="0">
                <a:latin typeface="Arial"/>
                <a:cs typeface="Arial"/>
              </a:rPr>
              <a:t>al tr</a:t>
            </a:r>
            <a:r>
              <a:rPr sz="2000" spc="-10" dirty="0">
                <a:latin typeface="Arial"/>
                <a:cs typeface="Arial"/>
              </a:rPr>
              <a:t>a</a:t>
            </a:r>
            <a:r>
              <a:rPr sz="2000" dirty="0">
                <a:latin typeface="Arial"/>
                <a:cs typeface="Arial"/>
              </a:rPr>
              <a:t>its</a:t>
            </a:r>
            <a:r>
              <a:rPr sz="2000" spc="-5" dirty="0">
                <a:latin typeface="Arial"/>
                <a:cs typeface="Arial"/>
              </a:rPr>
              <a:t> </a:t>
            </a:r>
            <a:r>
              <a:rPr sz="2000" dirty="0">
                <a:latin typeface="Arial"/>
                <a:cs typeface="Arial"/>
              </a:rPr>
              <a:t>(RA 83</a:t>
            </a:r>
            <a:r>
              <a:rPr sz="2000" spc="-10" dirty="0">
                <a:latin typeface="Arial"/>
                <a:cs typeface="Arial"/>
              </a:rPr>
              <a:t>7</a:t>
            </a:r>
            <a:r>
              <a:rPr sz="2000" dirty="0">
                <a:latin typeface="Arial"/>
                <a:cs typeface="Arial"/>
              </a:rPr>
              <a:t>1</a:t>
            </a:r>
            <a:r>
              <a:rPr sz="2000" spc="-10" dirty="0">
                <a:latin typeface="Arial"/>
                <a:cs typeface="Arial"/>
              </a:rPr>
              <a:t> </a:t>
            </a:r>
            <a:r>
              <a:rPr sz="2000" dirty="0">
                <a:latin typeface="Arial"/>
                <a:cs typeface="Arial"/>
              </a:rPr>
              <a:t>or IPRA of </a:t>
            </a:r>
            <a:r>
              <a:rPr sz="2000" spc="-10" dirty="0">
                <a:latin typeface="Arial"/>
                <a:cs typeface="Arial"/>
              </a:rPr>
              <a:t>1</a:t>
            </a:r>
            <a:r>
              <a:rPr sz="2000" dirty="0">
                <a:latin typeface="Arial"/>
                <a:cs typeface="Arial"/>
              </a:rPr>
              <a:t>997).</a:t>
            </a:r>
          </a:p>
        </p:txBody>
      </p:sp>
      <p:graphicFrame>
        <p:nvGraphicFramePr>
          <p:cNvPr id="4" name="object 4"/>
          <p:cNvGraphicFramePr>
            <a:graphicFrameLocks noGrp="1"/>
          </p:cNvGraphicFramePr>
          <p:nvPr>
            <p:extLst>
              <p:ext uri="{D42A27DB-BD31-4B8C-83A1-F6EECF244321}">
                <p14:modId xmlns:p14="http://schemas.microsoft.com/office/powerpoint/2010/main" val="1095950864"/>
              </p:ext>
            </p:extLst>
          </p:nvPr>
        </p:nvGraphicFramePr>
        <p:xfrm>
          <a:off x="667523" y="1280701"/>
          <a:ext cx="15468600" cy="6565115"/>
        </p:xfrm>
        <a:graphic>
          <a:graphicData uri="http://schemas.openxmlformats.org/drawingml/2006/table">
            <a:tbl>
              <a:tblPr firstRow="1" bandRow="1">
                <a:tableStyleId>{2D5ABB26-0587-4C30-8999-92F81FD0307C}</a:tableStyleId>
              </a:tblPr>
              <a:tblGrid>
                <a:gridCol w="4513210">
                  <a:extLst>
                    <a:ext uri="{9D8B030D-6E8A-4147-A177-3AD203B41FA5}">
                      <a16:colId xmlns:a16="http://schemas.microsoft.com/office/drawing/2014/main" val="20001"/>
                    </a:ext>
                  </a:extLst>
                </a:gridCol>
                <a:gridCol w="46758">
                  <a:extLst>
                    <a:ext uri="{9D8B030D-6E8A-4147-A177-3AD203B41FA5}">
                      <a16:colId xmlns:a16="http://schemas.microsoft.com/office/drawing/2014/main" val="20002"/>
                    </a:ext>
                  </a:extLst>
                </a:gridCol>
                <a:gridCol w="2173735">
                  <a:extLst>
                    <a:ext uri="{9D8B030D-6E8A-4147-A177-3AD203B41FA5}">
                      <a16:colId xmlns:a16="http://schemas.microsoft.com/office/drawing/2014/main" val="20003"/>
                    </a:ext>
                  </a:extLst>
                </a:gridCol>
                <a:gridCol w="2403174">
                  <a:extLst>
                    <a:ext uri="{9D8B030D-6E8A-4147-A177-3AD203B41FA5}">
                      <a16:colId xmlns:a16="http://schemas.microsoft.com/office/drawing/2014/main" val="20004"/>
                    </a:ext>
                  </a:extLst>
                </a:gridCol>
                <a:gridCol w="1981200">
                  <a:extLst>
                    <a:ext uri="{9D8B030D-6E8A-4147-A177-3AD203B41FA5}">
                      <a16:colId xmlns:a16="http://schemas.microsoft.com/office/drawing/2014/main" val="20005"/>
                    </a:ext>
                  </a:extLst>
                </a:gridCol>
                <a:gridCol w="2209800">
                  <a:extLst>
                    <a:ext uri="{9D8B030D-6E8A-4147-A177-3AD203B41FA5}">
                      <a16:colId xmlns:a16="http://schemas.microsoft.com/office/drawing/2014/main" val="20006"/>
                    </a:ext>
                  </a:extLst>
                </a:gridCol>
                <a:gridCol w="2140723">
                  <a:extLst>
                    <a:ext uri="{9D8B030D-6E8A-4147-A177-3AD203B41FA5}">
                      <a16:colId xmlns:a16="http://schemas.microsoft.com/office/drawing/2014/main" val="20007"/>
                    </a:ext>
                  </a:extLst>
                </a:gridCol>
              </a:tblGrid>
              <a:tr h="234557">
                <a:tc rowSpan="2">
                  <a:txBody>
                    <a:bodyPr/>
                    <a:lstStyle/>
                    <a:p>
                      <a:pPr marL="108585">
                        <a:lnSpc>
                          <a:spcPct val="100000"/>
                        </a:lnSpc>
                      </a:pPr>
                      <a:r>
                        <a:rPr sz="1600" b="1" dirty="0">
                          <a:latin typeface="Arial"/>
                          <a:cs typeface="Arial"/>
                        </a:rPr>
                        <a:t>M</a:t>
                      </a:r>
                      <a:r>
                        <a:rPr sz="1600" b="1" spc="-10" dirty="0">
                          <a:latin typeface="Arial"/>
                          <a:cs typeface="Arial"/>
                        </a:rPr>
                        <a:t>E</a:t>
                      </a:r>
                      <a:r>
                        <a:rPr sz="1600" b="1" spc="0" dirty="0">
                          <a:latin typeface="Arial"/>
                          <a:cs typeface="Arial"/>
                        </a:rPr>
                        <a:t>A</a:t>
                      </a:r>
                      <a:r>
                        <a:rPr sz="1600" b="1" spc="10" dirty="0">
                          <a:latin typeface="Arial"/>
                          <a:cs typeface="Arial"/>
                        </a:rPr>
                        <a:t>N</a:t>
                      </a:r>
                      <a:r>
                        <a:rPr sz="1600" b="1" spc="0" dirty="0">
                          <a:latin typeface="Arial"/>
                          <a:cs typeface="Arial"/>
                        </a:rPr>
                        <a:t>S</a:t>
                      </a:r>
                      <a:r>
                        <a:rPr sz="1600" b="1" spc="-5" dirty="0">
                          <a:latin typeface="Arial"/>
                          <a:cs typeface="Arial"/>
                        </a:rPr>
                        <a:t> </a:t>
                      </a:r>
                      <a:r>
                        <a:rPr sz="1600" b="1" spc="0" dirty="0">
                          <a:latin typeface="Arial"/>
                          <a:cs typeface="Arial"/>
                        </a:rPr>
                        <a:t>OF</a:t>
                      </a:r>
                      <a:r>
                        <a:rPr sz="1600" b="1" spc="10" dirty="0">
                          <a:latin typeface="Arial"/>
                          <a:cs typeface="Arial"/>
                        </a:rPr>
                        <a:t> </a:t>
                      </a:r>
                      <a:r>
                        <a:rPr sz="1600" b="1" spc="-5" dirty="0">
                          <a:latin typeface="Arial"/>
                          <a:cs typeface="Arial"/>
                        </a:rPr>
                        <a:t>VE</a:t>
                      </a:r>
                      <a:r>
                        <a:rPr sz="1600" b="1" spc="10" dirty="0">
                          <a:latin typeface="Arial"/>
                          <a:cs typeface="Arial"/>
                        </a:rPr>
                        <a:t>R</a:t>
                      </a:r>
                      <a:r>
                        <a:rPr sz="1600" b="1" spc="0" dirty="0">
                          <a:latin typeface="Arial"/>
                          <a:cs typeface="Arial"/>
                        </a:rPr>
                        <a:t>IFICATI</a:t>
                      </a:r>
                      <a:r>
                        <a:rPr sz="1600" b="1" spc="15" dirty="0">
                          <a:latin typeface="Arial"/>
                          <a:cs typeface="Arial"/>
                        </a:rPr>
                        <a:t>O</a:t>
                      </a:r>
                      <a:r>
                        <a:rPr sz="1600" b="1" spc="0" dirty="0">
                          <a:latin typeface="Arial"/>
                          <a:cs typeface="Arial"/>
                        </a:rPr>
                        <a:t>N</a:t>
                      </a:r>
                      <a:endParaRPr sz="160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rgbClr val="BCD6ED"/>
                    </a:solidFill>
                  </a:tcPr>
                </a:tc>
                <a:tc gridSpan="6">
                  <a:txBody>
                    <a:bodyPr/>
                    <a:lstStyle/>
                    <a:p>
                      <a:pPr marR="2540" algn="ctr">
                        <a:lnSpc>
                          <a:spcPct val="100000"/>
                        </a:lnSpc>
                      </a:pPr>
                      <a:r>
                        <a:rPr sz="1600" b="1" spc="-5" dirty="0">
                          <a:latin typeface="Arial"/>
                          <a:cs typeface="Arial"/>
                        </a:rPr>
                        <a:t>PE</a:t>
                      </a:r>
                      <a:r>
                        <a:rPr sz="1600" b="1" spc="0" dirty="0">
                          <a:latin typeface="Arial"/>
                          <a:cs typeface="Arial"/>
                        </a:rPr>
                        <a:t>RFO</a:t>
                      </a:r>
                      <a:r>
                        <a:rPr sz="1600" b="1" spc="10" dirty="0">
                          <a:latin typeface="Arial"/>
                          <a:cs typeface="Arial"/>
                        </a:rPr>
                        <a:t>R</a:t>
                      </a:r>
                      <a:r>
                        <a:rPr sz="1600" b="1" spc="0" dirty="0">
                          <a:latin typeface="Arial"/>
                          <a:cs typeface="Arial"/>
                        </a:rPr>
                        <a:t>MAN</a:t>
                      </a:r>
                      <a:r>
                        <a:rPr sz="1600" b="1" spc="10" dirty="0">
                          <a:latin typeface="Arial"/>
                          <a:cs typeface="Arial"/>
                        </a:rPr>
                        <a:t>C</a:t>
                      </a:r>
                      <a:r>
                        <a:rPr sz="1600" b="1" spc="0" dirty="0">
                          <a:latin typeface="Arial"/>
                          <a:cs typeface="Arial"/>
                        </a:rPr>
                        <a:t>E</a:t>
                      </a:r>
                      <a:r>
                        <a:rPr sz="1600" b="1" spc="-5" dirty="0">
                          <a:latin typeface="Arial"/>
                          <a:cs typeface="Arial"/>
                        </a:rPr>
                        <a:t> </a:t>
                      </a:r>
                      <a:r>
                        <a:rPr sz="1600" b="1" spc="0" dirty="0">
                          <a:latin typeface="Arial"/>
                          <a:cs typeface="Arial"/>
                        </a:rPr>
                        <a:t>I</a:t>
                      </a:r>
                      <a:r>
                        <a:rPr sz="1600" b="1" spc="10" dirty="0">
                          <a:latin typeface="Arial"/>
                          <a:cs typeface="Arial"/>
                        </a:rPr>
                        <a:t>N</a:t>
                      </a:r>
                      <a:r>
                        <a:rPr sz="1600" b="1" spc="0" dirty="0">
                          <a:latin typeface="Arial"/>
                          <a:cs typeface="Arial"/>
                        </a:rPr>
                        <a:t>DICA</a:t>
                      </a:r>
                      <a:r>
                        <a:rPr sz="1600" b="1" spc="15" dirty="0">
                          <a:latin typeface="Arial"/>
                          <a:cs typeface="Arial"/>
                        </a:rPr>
                        <a:t>T</a:t>
                      </a:r>
                      <a:r>
                        <a:rPr sz="1600" b="1" spc="0" dirty="0">
                          <a:latin typeface="Arial"/>
                          <a:cs typeface="Arial"/>
                        </a:rPr>
                        <a:t>OR</a:t>
                      </a:r>
                      <a:endParaRPr sz="1600" dirty="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69115">
                <a:tc vMerge="1">
                  <a:txBody>
                    <a:bodyPr/>
                    <a:lstStyle/>
                    <a:p>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L="209550">
                        <a:lnSpc>
                          <a:spcPct val="100000"/>
                        </a:lnSpc>
                      </a:pPr>
                      <a:endParaRPr sz="16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9584" marR="195580" indent="-297180">
                        <a:lnSpc>
                          <a:spcPct val="100000"/>
                        </a:lnSpc>
                      </a:pPr>
                      <a:r>
                        <a:rPr sz="1600" b="1" dirty="0">
                          <a:latin typeface="Arial"/>
                          <a:cs typeface="Arial"/>
                        </a:rPr>
                        <a:t>Outstanding (5)</a:t>
                      </a:r>
                      <a:endParaRPr sz="16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203835" marR="206375" indent="3175" algn="ctr">
                        <a:lnSpc>
                          <a:spcPct val="100000"/>
                        </a:lnSpc>
                      </a:pPr>
                      <a:r>
                        <a:rPr sz="1600" b="1" spc="-5" dirty="0">
                          <a:latin typeface="Arial"/>
                          <a:cs typeface="Arial"/>
                        </a:rPr>
                        <a:t>V</a:t>
                      </a:r>
                      <a:r>
                        <a:rPr sz="1600" b="1" spc="0" dirty="0">
                          <a:latin typeface="Arial"/>
                          <a:cs typeface="Arial"/>
                        </a:rPr>
                        <a:t>e</a:t>
                      </a:r>
                      <a:r>
                        <a:rPr sz="1600" b="1" spc="5" dirty="0">
                          <a:latin typeface="Arial"/>
                          <a:cs typeface="Arial"/>
                        </a:rPr>
                        <a:t>r</a:t>
                      </a:r>
                      <a:r>
                        <a:rPr sz="1600" b="1" spc="0" dirty="0">
                          <a:latin typeface="Arial"/>
                          <a:cs typeface="Arial"/>
                        </a:rPr>
                        <a:t>y </a:t>
                      </a:r>
                      <a:r>
                        <a:rPr sz="1600" b="1" spc="-5" dirty="0">
                          <a:latin typeface="Arial"/>
                          <a:cs typeface="Arial"/>
                        </a:rPr>
                        <a:t>S</a:t>
                      </a:r>
                      <a:r>
                        <a:rPr sz="1600" b="1" spc="0" dirty="0">
                          <a:latin typeface="Arial"/>
                          <a:cs typeface="Arial"/>
                        </a:rPr>
                        <a:t>atisf</a:t>
                      </a:r>
                      <a:r>
                        <a:rPr sz="1600" b="1" spc="5" dirty="0">
                          <a:latin typeface="Arial"/>
                          <a:cs typeface="Arial"/>
                        </a:rPr>
                        <a:t>a</a:t>
                      </a:r>
                      <a:r>
                        <a:rPr sz="1600" b="1" spc="0" dirty="0">
                          <a:latin typeface="Arial"/>
                          <a:cs typeface="Arial"/>
                        </a:rPr>
                        <a:t>ct</a:t>
                      </a:r>
                      <a:r>
                        <a:rPr sz="1600" b="1" spc="5" dirty="0">
                          <a:latin typeface="Arial"/>
                          <a:cs typeface="Arial"/>
                        </a:rPr>
                        <a:t>o</a:t>
                      </a:r>
                      <a:r>
                        <a:rPr sz="1600" b="1" spc="-5" dirty="0">
                          <a:latin typeface="Arial"/>
                          <a:cs typeface="Arial"/>
                        </a:rPr>
                        <a:t>r</a:t>
                      </a:r>
                      <a:r>
                        <a:rPr sz="1600" b="1" spc="0" dirty="0">
                          <a:latin typeface="Arial"/>
                          <a:cs typeface="Arial"/>
                        </a:rPr>
                        <a:t>y (4)</a:t>
                      </a:r>
                      <a:endParaRPr sz="16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9584" marR="207010" indent="-287020">
                        <a:lnSpc>
                          <a:spcPct val="100000"/>
                        </a:lnSpc>
                      </a:pPr>
                      <a:r>
                        <a:rPr sz="1600" b="1" spc="-5" dirty="0">
                          <a:latin typeface="Arial"/>
                          <a:cs typeface="Arial"/>
                        </a:rPr>
                        <a:t>S</a:t>
                      </a:r>
                      <a:r>
                        <a:rPr sz="1600" b="1" spc="0" dirty="0">
                          <a:latin typeface="Arial"/>
                          <a:cs typeface="Arial"/>
                        </a:rPr>
                        <a:t>atisf</a:t>
                      </a:r>
                      <a:r>
                        <a:rPr sz="1600" b="1" spc="5" dirty="0">
                          <a:latin typeface="Arial"/>
                          <a:cs typeface="Arial"/>
                        </a:rPr>
                        <a:t>a</a:t>
                      </a:r>
                      <a:r>
                        <a:rPr sz="1600" b="1" spc="0" dirty="0">
                          <a:latin typeface="Arial"/>
                          <a:cs typeface="Arial"/>
                        </a:rPr>
                        <a:t>ct</a:t>
                      </a:r>
                      <a:r>
                        <a:rPr sz="1600" b="1" spc="5" dirty="0">
                          <a:latin typeface="Arial"/>
                          <a:cs typeface="Arial"/>
                        </a:rPr>
                        <a:t>o</a:t>
                      </a:r>
                      <a:r>
                        <a:rPr sz="1600" b="1" spc="-5" dirty="0">
                          <a:latin typeface="Arial"/>
                          <a:cs typeface="Arial"/>
                        </a:rPr>
                        <a:t>r</a:t>
                      </a:r>
                      <a:r>
                        <a:rPr sz="1600" b="1" spc="0" dirty="0">
                          <a:latin typeface="Arial"/>
                          <a:cs typeface="Arial"/>
                        </a:rPr>
                        <a:t>y (3)</a:t>
                      </a:r>
                      <a:endParaRPr sz="16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517525" marR="158115" indent="-363220">
                        <a:lnSpc>
                          <a:spcPct val="100000"/>
                        </a:lnSpc>
                      </a:pPr>
                      <a:r>
                        <a:rPr sz="1600" b="1" dirty="0">
                          <a:latin typeface="Arial"/>
                          <a:cs typeface="Arial"/>
                        </a:rPr>
                        <a:t>Uns</a:t>
                      </a:r>
                      <a:r>
                        <a:rPr sz="1600" b="1" spc="-5" dirty="0">
                          <a:latin typeface="Arial"/>
                          <a:cs typeface="Arial"/>
                        </a:rPr>
                        <a:t>a</a:t>
                      </a:r>
                      <a:r>
                        <a:rPr sz="1600" b="1" spc="0" dirty="0">
                          <a:latin typeface="Arial"/>
                          <a:cs typeface="Arial"/>
                        </a:rPr>
                        <a:t>tisf</a:t>
                      </a:r>
                      <a:r>
                        <a:rPr sz="1600" b="1" spc="10" dirty="0">
                          <a:latin typeface="Arial"/>
                          <a:cs typeface="Arial"/>
                        </a:rPr>
                        <a:t>a</a:t>
                      </a:r>
                      <a:r>
                        <a:rPr sz="1600" b="1" spc="0" dirty="0">
                          <a:latin typeface="Arial"/>
                          <a:cs typeface="Arial"/>
                        </a:rPr>
                        <a:t>ct</a:t>
                      </a:r>
                      <a:r>
                        <a:rPr sz="1600" b="1" spc="5" dirty="0">
                          <a:latin typeface="Arial"/>
                          <a:cs typeface="Arial"/>
                        </a:rPr>
                        <a:t>o</a:t>
                      </a:r>
                      <a:r>
                        <a:rPr sz="1600" b="1" spc="-5" dirty="0">
                          <a:latin typeface="Arial"/>
                          <a:cs typeface="Arial"/>
                        </a:rPr>
                        <a:t>r</a:t>
                      </a:r>
                      <a:r>
                        <a:rPr sz="1600" b="1" spc="0" dirty="0">
                          <a:latin typeface="Arial"/>
                          <a:cs typeface="Arial"/>
                        </a:rPr>
                        <a:t>y (2)</a:t>
                      </a:r>
                      <a:endParaRPr sz="16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77520" marR="483870" algn="ctr">
                        <a:lnSpc>
                          <a:spcPct val="100000"/>
                        </a:lnSpc>
                      </a:pPr>
                      <a:r>
                        <a:rPr sz="1600" b="1" spc="-5" dirty="0">
                          <a:latin typeface="Arial"/>
                          <a:cs typeface="Arial"/>
                        </a:rPr>
                        <a:t>P</a:t>
                      </a:r>
                      <a:r>
                        <a:rPr sz="1600" b="1" spc="0" dirty="0">
                          <a:latin typeface="Arial"/>
                          <a:cs typeface="Arial"/>
                        </a:rPr>
                        <a:t>oor (1)</a:t>
                      </a:r>
                      <a:endParaRPr sz="16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extLst>
                  <a:ext uri="{0D108BD9-81ED-4DB2-BD59-A6C34878D82A}">
                    <a16:rowId xmlns:a16="http://schemas.microsoft.com/office/drawing/2014/main" val="10001"/>
                  </a:ext>
                </a:extLst>
              </a:tr>
              <a:tr h="2768267">
                <a:tc>
                  <a:txBody>
                    <a:bodyPr/>
                    <a:lstStyle/>
                    <a:p>
                      <a:pPr marR="1905" algn="ctr">
                        <a:lnSpc>
                          <a:spcPct val="100000"/>
                        </a:lnSpc>
                      </a:pPr>
                      <a:r>
                        <a:rPr sz="2400" b="1" spc="-5" dirty="0">
                          <a:latin typeface="Arial"/>
                          <a:cs typeface="Arial"/>
                        </a:rPr>
                        <a:t>SE</a:t>
                      </a:r>
                      <a:r>
                        <a:rPr sz="2400" b="1" spc="0" dirty="0">
                          <a:latin typeface="Arial"/>
                          <a:cs typeface="Arial"/>
                        </a:rPr>
                        <a:t>T B</a:t>
                      </a:r>
                      <a:endParaRPr sz="2400" dirty="0">
                        <a:latin typeface="Arial"/>
                        <a:cs typeface="Arial"/>
                      </a:endParaRPr>
                    </a:p>
                    <a:p>
                      <a:pPr marL="64769" marR="139700">
                        <a:lnSpc>
                          <a:spcPct val="100000"/>
                        </a:lnSpc>
                      </a:pPr>
                      <a:r>
                        <a:rPr sz="3000" b="1" dirty="0">
                          <a:latin typeface="Arial"/>
                          <a:cs typeface="Arial"/>
                        </a:rPr>
                        <a:t>Te</a:t>
                      </a:r>
                      <a:r>
                        <a:rPr sz="3000" b="1" spc="-5" dirty="0">
                          <a:latin typeface="Arial"/>
                          <a:cs typeface="Arial"/>
                        </a:rPr>
                        <a:t>a</a:t>
                      </a:r>
                      <a:r>
                        <a:rPr sz="3000" b="1" spc="0" dirty="0">
                          <a:latin typeface="Arial"/>
                          <a:cs typeface="Arial"/>
                        </a:rPr>
                        <a:t>ch</a:t>
                      </a:r>
                      <a:r>
                        <a:rPr sz="3000" b="1" spc="10" dirty="0">
                          <a:latin typeface="Arial"/>
                          <a:cs typeface="Arial"/>
                        </a:rPr>
                        <a:t>e</a:t>
                      </a:r>
                      <a:r>
                        <a:rPr sz="3000" b="1" spc="0" dirty="0">
                          <a:latin typeface="Arial"/>
                          <a:cs typeface="Arial"/>
                        </a:rPr>
                        <a:t>r</a:t>
                      </a:r>
                      <a:r>
                        <a:rPr sz="3000" b="1" spc="-5" dirty="0">
                          <a:latin typeface="Arial"/>
                          <a:cs typeface="Arial"/>
                        </a:rPr>
                        <a:t> </a:t>
                      </a:r>
                      <a:r>
                        <a:rPr sz="3000" b="1" spc="0" dirty="0">
                          <a:latin typeface="Arial"/>
                          <a:cs typeface="Arial"/>
                        </a:rPr>
                        <a:t>Ref</a:t>
                      </a:r>
                      <a:r>
                        <a:rPr sz="3000" b="1" spc="10" dirty="0">
                          <a:latin typeface="Arial"/>
                          <a:cs typeface="Arial"/>
                        </a:rPr>
                        <a:t>l</a:t>
                      </a:r>
                      <a:r>
                        <a:rPr sz="3000" b="1" spc="0" dirty="0">
                          <a:latin typeface="Arial"/>
                          <a:cs typeface="Arial"/>
                        </a:rPr>
                        <a:t>e</a:t>
                      </a:r>
                      <a:r>
                        <a:rPr sz="3000" b="1" spc="-5" dirty="0">
                          <a:latin typeface="Arial"/>
                          <a:cs typeface="Arial"/>
                        </a:rPr>
                        <a:t>c</a:t>
                      </a:r>
                      <a:r>
                        <a:rPr sz="3000" b="1" spc="0" dirty="0">
                          <a:latin typeface="Arial"/>
                          <a:cs typeface="Arial"/>
                        </a:rPr>
                        <a:t>tion F</a:t>
                      </a:r>
                      <a:r>
                        <a:rPr sz="3000" b="1" spc="5" dirty="0">
                          <a:latin typeface="Arial"/>
                          <a:cs typeface="Arial"/>
                        </a:rPr>
                        <a:t>o</a:t>
                      </a:r>
                      <a:r>
                        <a:rPr sz="3000" b="1" spc="-5" dirty="0">
                          <a:latin typeface="Arial"/>
                          <a:cs typeface="Arial"/>
                        </a:rPr>
                        <a:t>r</a:t>
                      </a:r>
                      <a:r>
                        <a:rPr sz="3000" b="1" spc="0" dirty="0">
                          <a:latin typeface="Arial"/>
                          <a:cs typeface="Arial"/>
                        </a:rPr>
                        <a:t>m (TRF)</a:t>
                      </a:r>
                      <a:r>
                        <a:rPr sz="3000" b="1" spc="5" dirty="0">
                          <a:latin typeface="Arial"/>
                          <a:cs typeface="Arial"/>
                        </a:rPr>
                        <a:t> </a:t>
                      </a:r>
                      <a:r>
                        <a:rPr sz="3000" spc="0" dirty="0">
                          <a:latin typeface="Arial"/>
                          <a:cs typeface="Arial"/>
                        </a:rPr>
                        <a:t>on</a:t>
                      </a:r>
                      <a:r>
                        <a:rPr sz="3000" spc="-5" dirty="0">
                          <a:latin typeface="Arial"/>
                          <a:cs typeface="Arial"/>
                        </a:rPr>
                        <a:t> </a:t>
                      </a:r>
                      <a:r>
                        <a:rPr sz="3000" spc="0" dirty="0">
                          <a:latin typeface="Arial"/>
                          <a:cs typeface="Arial"/>
                        </a:rPr>
                        <a:t>d</a:t>
                      </a:r>
                      <a:r>
                        <a:rPr sz="3000" spc="-5" dirty="0">
                          <a:latin typeface="Arial"/>
                          <a:cs typeface="Arial"/>
                        </a:rPr>
                        <a:t>e</a:t>
                      </a:r>
                      <a:r>
                        <a:rPr sz="3000" spc="5" dirty="0">
                          <a:latin typeface="Arial"/>
                          <a:cs typeface="Arial"/>
                        </a:rPr>
                        <a:t>ve</a:t>
                      </a:r>
                      <a:r>
                        <a:rPr sz="3000" spc="-5" dirty="0">
                          <a:latin typeface="Arial"/>
                          <a:cs typeface="Arial"/>
                        </a:rPr>
                        <a:t>l</a:t>
                      </a:r>
                      <a:r>
                        <a:rPr sz="3000" spc="0" dirty="0">
                          <a:latin typeface="Arial"/>
                          <a:cs typeface="Arial"/>
                        </a:rPr>
                        <a:t>o</a:t>
                      </a:r>
                      <a:r>
                        <a:rPr sz="3000" spc="5" dirty="0">
                          <a:latin typeface="Arial"/>
                          <a:cs typeface="Arial"/>
                        </a:rPr>
                        <a:t>p</a:t>
                      </a:r>
                      <a:r>
                        <a:rPr sz="3000" spc="-5" dirty="0">
                          <a:latin typeface="Arial"/>
                          <a:cs typeface="Arial"/>
                        </a:rPr>
                        <a:t>i</a:t>
                      </a:r>
                      <a:r>
                        <a:rPr sz="3000" spc="5" dirty="0">
                          <a:latin typeface="Arial"/>
                          <a:cs typeface="Arial"/>
                        </a:rPr>
                        <a:t>n</a:t>
                      </a:r>
                      <a:r>
                        <a:rPr sz="3000" spc="0" dirty="0">
                          <a:latin typeface="Arial"/>
                          <a:cs typeface="Arial"/>
                        </a:rPr>
                        <a:t>g</a:t>
                      </a:r>
                      <a:r>
                        <a:rPr sz="3000" spc="-5" dirty="0">
                          <a:latin typeface="Arial"/>
                          <a:cs typeface="Arial"/>
                        </a:rPr>
                        <a:t> </a:t>
                      </a:r>
                      <a:r>
                        <a:rPr sz="3000" spc="5" dirty="0">
                          <a:latin typeface="Arial"/>
                          <a:cs typeface="Arial"/>
                        </a:rPr>
                        <a:t>a</a:t>
                      </a:r>
                      <a:r>
                        <a:rPr sz="3000" spc="0" dirty="0">
                          <a:latin typeface="Arial"/>
                          <a:cs typeface="Arial"/>
                        </a:rPr>
                        <a:t>nd a</a:t>
                      </a:r>
                      <a:r>
                        <a:rPr sz="3000" spc="-5" dirty="0">
                          <a:latin typeface="Arial"/>
                          <a:cs typeface="Arial"/>
                        </a:rPr>
                        <a:t>p</a:t>
                      </a:r>
                      <a:r>
                        <a:rPr sz="3000" spc="5" dirty="0">
                          <a:latin typeface="Arial"/>
                          <a:cs typeface="Arial"/>
                        </a:rPr>
                        <a:t>p</a:t>
                      </a:r>
                      <a:r>
                        <a:rPr sz="3000" spc="-5" dirty="0">
                          <a:latin typeface="Arial"/>
                          <a:cs typeface="Arial"/>
                        </a:rPr>
                        <a:t>l</a:t>
                      </a:r>
                      <a:r>
                        <a:rPr sz="3000" spc="5" dirty="0">
                          <a:latin typeface="Arial"/>
                          <a:cs typeface="Arial"/>
                        </a:rPr>
                        <a:t>y</a:t>
                      </a:r>
                      <a:r>
                        <a:rPr sz="3000" spc="-5" dirty="0">
                          <a:latin typeface="Arial"/>
                          <a:cs typeface="Arial"/>
                        </a:rPr>
                        <a:t>i</a:t>
                      </a:r>
                      <a:r>
                        <a:rPr sz="3000" spc="0" dirty="0">
                          <a:latin typeface="Arial"/>
                          <a:cs typeface="Arial"/>
                        </a:rPr>
                        <a:t>ng</a:t>
                      </a:r>
                      <a:r>
                        <a:rPr sz="3000" spc="5" dirty="0">
                          <a:latin typeface="Arial"/>
                          <a:cs typeface="Arial"/>
                        </a:rPr>
                        <a:t> </a:t>
                      </a:r>
                      <a:r>
                        <a:rPr sz="3000" spc="0" dirty="0">
                          <a:latin typeface="Arial"/>
                          <a:cs typeface="Arial"/>
                        </a:rPr>
                        <a:t>t</a:t>
                      </a:r>
                      <a:r>
                        <a:rPr sz="3000" spc="-5" dirty="0">
                          <a:latin typeface="Arial"/>
                          <a:cs typeface="Arial"/>
                        </a:rPr>
                        <a:t>e</a:t>
                      </a:r>
                      <a:r>
                        <a:rPr sz="3000" spc="0" dirty="0">
                          <a:latin typeface="Arial"/>
                          <a:cs typeface="Arial"/>
                        </a:rPr>
                        <a:t>ac</a:t>
                      </a:r>
                      <a:r>
                        <a:rPr sz="3000" spc="5" dirty="0">
                          <a:latin typeface="Arial"/>
                          <a:cs typeface="Arial"/>
                        </a:rPr>
                        <a:t>h</a:t>
                      </a:r>
                      <a:r>
                        <a:rPr sz="3000" spc="-5" dirty="0">
                          <a:latin typeface="Arial"/>
                          <a:cs typeface="Arial"/>
                        </a:rPr>
                        <a:t>i</a:t>
                      </a:r>
                      <a:r>
                        <a:rPr sz="3000" spc="5" dirty="0">
                          <a:latin typeface="Arial"/>
                          <a:cs typeface="Arial"/>
                        </a:rPr>
                        <a:t>n</a:t>
                      </a:r>
                      <a:r>
                        <a:rPr sz="3000" spc="0" dirty="0">
                          <a:latin typeface="Arial"/>
                          <a:cs typeface="Arial"/>
                        </a:rPr>
                        <a:t>g</a:t>
                      </a:r>
                      <a:r>
                        <a:rPr sz="3000" spc="-5" dirty="0">
                          <a:latin typeface="Arial"/>
                          <a:cs typeface="Arial"/>
                        </a:rPr>
                        <a:t> </a:t>
                      </a:r>
                      <a:r>
                        <a:rPr sz="3000" spc="0" dirty="0">
                          <a:latin typeface="Arial"/>
                          <a:cs typeface="Arial"/>
                        </a:rPr>
                        <a:t>strat</a:t>
                      </a:r>
                      <a:r>
                        <a:rPr sz="3000" spc="5" dirty="0">
                          <a:latin typeface="Arial"/>
                          <a:cs typeface="Arial"/>
                        </a:rPr>
                        <a:t>e</a:t>
                      </a:r>
                      <a:r>
                        <a:rPr sz="3000" spc="0" dirty="0">
                          <a:latin typeface="Arial"/>
                          <a:cs typeface="Arial"/>
                        </a:rPr>
                        <a:t>g</a:t>
                      </a:r>
                      <a:r>
                        <a:rPr sz="3000" spc="-10" dirty="0">
                          <a:latin typeface="Arial"/>
                          <a:cs typeface="Arial"/>
                        </a:rPr>
                        <a:t>i</a:t>
                      </a:r>
                      <a:r>
                        <a:rPr sz="3000" spc="5" dirty="0">
                          <a:latin typeface="Arial"/>
                          <a:cs typeface="Arial"/>
                        </a:rPr>
                        <a:t>e</a:t>
                      </a:r>
                      <a:r>
                        <a:rPr sz="3000" spc="0" dirty="0">
                          <a:latin typeface="Arial"/>
                          <a:cs typeface="Arial"/>
                        </a:rPr>
                        <a:t>s to</a:t>
                      </a:r>
                      <a:r>
                        <a:rPr sz="3000" spc="-5" dirty="0">
                          <a:latin typeface="Arial"/>
                          <a:cs typeface="Arial"/>
                        </a:rPr>
                        <a:t> </a:t>
                      </a:r>
                      <a:r>
                        <a:rPr sz="3000" spc="0" dirty="0">
                          <a:latin typeface="Arial"/>
                          <a:cs typeface="Arial"/>
                        </a:rPr>
                        <a:t>a</a:t>
                      </a:r>
                      <a:r>
                        <a:rPr sz="3000" spc="5" dirty="0">
                          <a:latin typeface="Arial"/>
                          <a:cs typeface="Arial"/>
                        </a:rPr>
                        <a:t>d</a:t>
                      </a:r>
                      <a:r>
                        <a:rPr sz="3000" spc="0" dirty="0">
                          <a:latin typeface="Arial"/>
                          <a:cs typeface="Arial"/>
                        </a:rPr>
                        <a:t>dre</a:t>
                      </a:r>
                      <a:r>
                        <a:rPr sz="3000" spc="5" dirty="0">
                          <a:latin typeface="Arial"/>
                          <a:cs typeface="Arial"/>
                        </a:rPr>
                        <a:t>s</a:t>
                      </a:r>
                      <a:r>
                        <a:rPr sz="3000" spc="0" dirty="0">
                          <a:latin typeface="Arial"/>
                          <a:cs typeface="Arial"/>
                        </a:rPr>
                        <a:t>s e</a:t>
                      </a:r>
                      <a:r>
                        <a:rPr sz="3000" spc="-5" dirty="0">
                          <a:latin typeface="Arial"/>
                          <a:cs typeface="Arial"/>
                        </a:rPr>
                        <a:t>f</a:t>
                      </a:r>
                      <a:r>
                        <a:rPr sz="3000" spc="0" dirty="0">
                          <a:latin typeface="Arial"/>
                          <a:cs typeface="Arial"/>
                        </a:rPr>
                        <a:t>fec</a:t>
                      </a:r>
                      <a:r>
                        <a:rPr sz="3000" spc="10" dirty="0">
                          <a:latin typeface="Arial"/>
                          <a:cs typeface="Arial"/>
                        </a:rPr>
                        <a:t>t</a:t>
                      </a:r>
                      <a:r>
                        <a:rPr sz="3000" spc="-5" dirty="0">
                          <a:latin typeface="Arial"/>
                          <a:cs typeface="Arial"/>
                        </a:rPr>
                        <a:t>i</a:t>
                      </a:r>
                      <a:r>
                        <a:rPr sz="3000" spc="5" dirty="0">
                          <a:latin typeface="Arial"/>
                          <a:cs typeface="Arial"/>
                        </a:rPr>
                        <a:t>v</a:t>
                      </a:r>
                      <a:r>
                        <a:rPr sz="3000" spc="0" dirty="0">
                          <a:latin typeface="Arial"/>
                          <a:cs typeface="Arial"/>
                        </a:rPr>
                        <a:t>e</a:t>
                      </a:r>
                      <a:r>
                        <a:rPr sz="3000" spc="-10" dirty="0">
                          <a:latin typeface="Arial"/>
                          <a:cs typeface="Arial"/>
                        </a:rPr>
                        <a:t>l</a:t>
                      </a:r>
                      <a:r>
                        <a:rPr sz="3000" spc="0" dirty="0">
                          <a:latin typeface="Arial"/>
                          <a:cs typeface="Arial"/>
                        </a:rPr>
                        <a:t>y </a:t>
                      </a:r>
                      <a:r>
                        <a:rPr sz="3000" spc="5" dirty="0">
                          <a:latin typeface="Arial"/>
                          <a:cs typeface="Arial"/>
                        </a:rPr>
                        <a:t>t</a:t>
                      </a:r>
                      <a:r>
                        <a:rPr sz="3000" spc="0" dirty="0">
                          <a:latin typeface="Arial"/>
                          <a:cs typeface="Arial"/>
                        </a:rPr>
                        <a:t>he n</a:t>
                      </a:r>
                      <a:r>
                        <a:rPr sz="3000" spc="-5" dirty="0">
                          <a:latin typeface="Arial"/>
                          <a:cs typeface="Arial"/>
                        </a:rPr>
                        <a:t>e</a:t>
                      </a:r>
                      <a:r>
                        <a:rPr sz="3000" spc="0" dirty="0">
                          <a:latin typeface="Arial"/>
                          <a:cs typeface="Arial"/>
                        </a:rPr>
                        <a:t>e</a:t>
                      </a:r>
                      <a:r>
                        <a:rPr sz="3000" spc="-5" dirty="0">
                          <a:latin typeface="Arial"/>
                          <a:cs typeface="Arial"/>
                        </a:rPr>
                        <a:t>d</a:t>
                      </a:r>
                      <a:r>
                        <a:rPr sz="3000" spc="0" dirty="0">
                          <a:latin typeface="Arial"/>
                          <a:cs typeface="Arial"/>
                        </a:rPr>
                        <a:t>s</a:t>
                      </a:r>
                      <a:r>
                        <a:rPr sz="3000" spc="10" dirty="0">
                          <a:latin typeface="Arial"/>
                          <a:cs typeface="Arial"/>
                        </a:rPr>
                        <a:t> </a:t>
                      </a:r>
                      <a:r>
                        <a:rPr sz="3000" spc="0" dirty="0">
                          <a:latin typeface="Arial"/>
                          <a:cs typeface="Arial"/>
                        </a:rPr>
                        <a:t>of</a:t>
                      </a:r>
                      <a:r>
                        <a:rPr sz="3000" spc="-5" dirty="0">
                          <a:latin typeface="Arial"/>
                          <a:cs typeface="Arial"/>
                        </a:rPr>
                        <a:t> </a:t>
                      </a:r>
                      <a:r>
                        <a:rPr sz="3000" spc="5" dirty="0">
                          <a:latin typeface="Arial"/>
                          <a:cs typeface="Arial"/>
                        </a:rPr>
                        <a:t>l</a:t>
                      </a:r>
                      <a:r>
                        <a:rPr sz="3000" spc="0" dirty="0">
                          <a:latin typeface="Arial"/>
                          <a:cs typeface="Arial"/>
                        </a:rPr>
                        <a:t>e</a:t>
                      </a:r>
                      <a:r>
                        <a:rPr sz="3000" spc="-5" dirty="0">
                          <a:latin typeface="Arial"/>
                          <a:cs typeface="Arial"/>
                        </a:rPr>
                        <a:t>a</a:t>
                      </a:r>
                      <a:r>
                        <a:rPr sz="3000" spc="0" dirty="0">
                          <a:latin typeface="Arial"/>
                          <a:cs typeface="Arial"/>
                        </a:rPr>
                        <a:t>r</a:t>
                      </a:r>
                      <a:r>
                        <a:rPr sz="3000" spc="5" dirty="0">
                          <a:latin typeface="Arial"/>
                          <a:cs typeface="Arial"/>
                        </a:rPr>
                        <a:t>n</a:t>
                      </a:r>
                      <a:r>
                        <a:rPr sz="3000" spc="0" dirty="0">
                          <a:latin typeface="Arial"/>
                          <a:cs typeface="Arial"/>
                        </a:rPr>
                        <a:t>ers</a:t>
                      </a:r>
                      <a:r>
                        <a:rPr sz="3000" spc="5" dirty="0">
                          <a:latin typeface="Arial"/>
                          <a:cs typeface="Arial"/>
                        </a:rPr>
                        <a:t> </a:t>
                      </a:r>
                      <a:r>
                        <a:rPr sz="3000" spc="0" dirty="0">
                          <a:latin typeface="Arial"/>
                          <a:cs typeface="Arial"/>
                        </a:rPr>
                        <a:t>from </a:t>
                      </a:r>
                      <a:r>
                        <a:rPr sz="3000" spc="-5" dirty="0">
                          <a:latin typeface="Arial"/>
                          <a:cs typeface="Arial"/>
                        </a:rPr>
                        <a:t>i</a:t>
                      </a:r>
                      <a:r>
                        <a:rPr sz="3000" spc="0" dirty="0">
                          <a:latin typeface="Arial"/>
                          <a:cs typeface="Arial"/>
                        </a:rPr>
                        <a:t>n</a:t>
                      </a:r>
                      <a:r>
                        <a:rPr sz="3000" spc="5" dirty="0">
                          <a:latin typeface="Arial"/>
                          <a:cs typeface="Arial"/>
                        </a:rPr>
                        <a:t>d</a:t>
                      </a:r>
                      <a:r>
                        <a:rPr sz="3000" spc="-5" dirty="0">
                          <a:latin typeface="Arial"/>
                          <a:cs typeface="Arial"/>
                        </a:rPr>
                        <a:t>i</a:t>
                      </a:r>
                      <a:r>
                        <a:rPr sz="3000" spc="0" dirty="0">
                          <a:latin typeface="Arial"/>
                          <a:cs typeface="Arial"/>
                        </a:rPr>
                        <a:t>g</a:t>
                      </a:r>
                      <a:r>
                        <a:rPr sz="3000" spc="5" dirty="0">
                          <a:latin typeface="Arial"/>
                          <a:cs typeface="Arial"/>
                        </a:rPr>
                        <a:t>e</a:t>
                      </a:r>
                      <a:r>
                        <a:rPr sz="3000" spc="0" dirty="0">
                          <a:latin typeface="Arial"/>
                          <a:cs typeface="Arial"/>
                        </a:rPr>
                        <a:t>n</a:t>
                      </a:r>
                      <a:r>
                        <a:rPr sz="3000" spc="-5" dirty="0">
                          <a:latin typeface="Arial"/>
                          <a:cs typeface="Arial"/>
                        </a:rPr>
                        <a:t>o</a:t>
                      </a:r>
                      <a:r>
                        <a:rPr sz="3000" spc="0" dirty="0">
                          <a:latin typeface="Arial"/>
                          <a:cs typeface="Arial"/>
                        </a:rPr>
                        <a:t>us</a:t>
                      </a:r>
                      <a:r>
                        <a:rPr sz="3000" spc="10" dirty="0">
                          <a:latin typeface="Arial"/>
                          <a:cs typeface="Arial"/>
                        </a:rPr>
                        <a:t> </a:t>
                      </a:r>
                      <a:r>
                        <a:rPr sz="3000" spc="0" dirty="0">
                          <a:latin typeface="Arial"/>
                          <a:cs typeface="Arial"/>
                        </a:rPr>
                        <a:t>groups</a:t>
                      </a:r>
                      <a:r>
                        <a:rPr sz="3000" spc="10" dirty="0">
                          <a:latin typeface="Arial"/>
                          <a:cs typeface="Arial"/>
                        </a:rPr>
                        <a:t> </a:t>
                      </a:r>
                      <a:r>
                        <a:rPr sz="3000" spc="0" dirty="0">
                          <a:latin typeface="Arial"/>
                          <a:cs typeface="Arial"/>
                        </a:rPr>
                        <a:t>a</a:t>
                      </a:r>
                      <a:r>
                        <a:rPr sz="3000" spc="-5" dirty="0">
                          <a:latin typeface="Arial"/>
                          <a:cs typeface="Arial"/>
                        </a:rPr>
                        <a:t>n</a:t>
                      </a:r>
                      <a:r>
                        <a:rPr sz="3000" spc="0" dirty="0">
                          <a:latin typeface="Arial"/>
                          <a:cs typeface="Arial"/>
                        </a:rPr>
                        <a:t>d</a:t>
                      </a:r>
                      <a:r>
                        <a:rPr sz="3000" spc="5" dirty="0">
                          <a:latin typeface="Arial"/>
                          <a:cs typeface="Arial"/>
                        </a:rPr>
                        <a:t> </a:t>
                      </a:r>
                      <a:r>
                        <a:rPr sz="3000" spc="0" dirty="0">
                          <a:latin typeface="Arial"/>
                          <a:cs typeface="Arial"/>
                        </a:rPr>
                        <a:t>a </a:t>
                      </a:r>
                      <a:r>
                        <a:rPr sz="3000" b="1" spc="0" dirty="0">
                          <a:latin typeface="Arial"/>
                          <a:cs typeface="Arial"/>
                        </a:rPr>
                        <a:t>c</a:t>
                      </a:r>
                      <a:r>
                        <a:rPr sz="3000" b="1" spc="-5" dirty="0">
                          <a:latin typeface="Arial"/>
                          <a:cs typeface="Arial"/>
                        </a:rPr>
                        <a:t>er</a:t>
                      </a:r>
                      <a:r>
                        <a:rPr sz="3000" b="1" spc="0" dirty="0">
                          <a:latin typeface="Arial"/>
                          <a:cs typeface="Arial"/>
                        </a:rPr>
                        <a:t>tifi</a:t>
                      </a:r>
                      <a:r>
                        <a:rPr sz="3000" b="1" spc="5" dirty="0">
                          <a:latin typeface="Arial"/>
                          <a:cs typeface="Arial"/>
                        </a:rPr>
                        <a:t>c</a:t>
                      </a:r>
                      <a:r>
                        <a:rPr sz="3000" b="1" spc="0" dirty="0">
                          <a:latin typeface="Arial"/>
                          <a:cs typeface="Arial"/>
                        </a:rPr>
                        <a:t>ation f</a:t>
                      </a:r>
                      <a:r>
                        <a:rPr sz="3000" b="1" spc="-5" dirty="0">
                          <a:latin typeface="Arial"/>
                          <a:cs typeface="Arial"/>
                        </a:rPr>
                        <a:t>r</a:t>
                      </a:r>
                      <a:r>
                        <a:rPr sz="3000" b="1" spc="0" dirty="0">
                          <a:latin typeface="Arial"/>
                          <a:cs typeface="Arial"/>
                        </a:rPr>
                        <a:t>om</a:t>
                      </a:r>
                      <a:r>
                        <a:rPr sz="3000" b="1" spc="-5" dirty="0">
                          <a:latin typeface="Arial"/>
                          <a:cs typeface="Arial"/>
                        </a:rPr>
                        <a:t> </a:t>
                      </a:r>
                      <a:r>
                        <a:rPr sz="3000" b="1" spc="5" dirty="0">
                          <a:latin typeface="Arial"/>
                          <a:cs typeface="Arial"/>
                        </a:rPr>
                        <a:t>t</a:t>
                      </a:r>
                      <a:r>
                        <a:rPr sz="3000" b="1" spc="0" dirty="0">
                          <a:latin typeface="Arial"/>
                          <a:cs typeface="Arial"/>
                        </a:rPr>
                        <a:t>he s</a:t>
                      </a:r>
                      <a:r>
                        <a:rPr sz="3000" b="1" spc="-5" dirty="0">
                          <a:latin typeface="Arial"/>
                          <a:cs typeface="Arial"/>
                        </a:rPr>
                        <a:t>c</a:t>
                      </a:r>
                      <a:r>
                        <a:rPr sz="3000" b="1" spc="0" dirty="0">
                          <a:latin typeface="Arial"/>
                          <a:cs typeface="Arial"/>
                        </a:rPr>
                        <a:t>hool</a:t>
                      </a:r>
                      <a:r>
                        <a:rPr sz="3000" b="1" spc="-5" dirty="0">
                          <a:latin typeface="Arial"/>
                          <a:cs typeface="Arial"/>
                        </a:rPr>
                        <a:t> </a:t>
                      </a:r>
                      <a:r>
                        <a:rPr sz="3000" b="1" spc="0" dirty="0">
                          <a:latin typeface="Arial"/>
                          <a:cs typeface="Arial"/>
                        </a:rPr>
                        <a:t>head</a:t>
                      </a:r>
                      <a:r>
                        <a:rPr sz="3000" b="1" spc="15" dirty="0">
                          <a:latin typeface="Arial"/>
                          <a:cs typeface="Arial"/>
                        </a:rPr>
                        <a:t> </a:t>
                      </a:r>
                      <a:r>
                        <a:rPr sz="3000" spc="0" dirty="0">
                          <a:latin typeface="Arial"/>
                          <a:cs typeface="Arial"/>
                        </a:rPr>
                        <a:t>th</a:t>
                      </a:r>
                      <a:r>
                        <a:rPr sz="3000" spc="-5" dirty="0">
                          <a:latin typeface="Arial"/>
                          <a:cs typeface="Arial"/>
                        </a:rPr>
                        <a:t>a</a:t>
                      </a:r>
                      <a:r>
                        <a:rPr sz="3000" spc="0" dirty="0">
                          <a:latin typeface="Arial"/>
                          <a:cs typeface="Arial"/>
                        </a:rPr>
                        <a:t>t</a:t>
                      </a:r>
                      <a:r>
                        <a:rPr sz="3000" spc="5" dirty="0">
                          <a:latin typeface="Arial"/>
                          <a:cs typeface="Arial"/>
                        </a:rPr>
                        <a:t> </a:t>
                      </a:r>
                      <a:r>
                        <a:rPr sz="3000" spc="0" dirty="0">
                          <a:latin typeface="Arial"/>
                          <a:cs typeface="Arial"/>
                        </a:rPr>
                        <a:t>t</a:t>
                      </a:r>
                      <a:r>
                        <a:rPr sz="3000" spc="-5" dirty="0">
                          <a:latin typeface="Arial"/>
                          <a:cs typeface="Arial"/>
                        </a:rPr>
                        <a:t>h</a:t>
                      </a:r>
                      <a:r>
                        <a:rPr sz="3000" spc="0" dirty="0">
                          <a:latin typeface="Arial"/>
                          <a:cs typeface="Arial"/>
                        </a:rPr>
                        <a:t>e</a:t>
                      </a:r>
                      <a:r>
                        <a:rPr sz="3000" spc="5" dirty="0">
                          <a:latin typeface="Arial"/>
                          <a:cs typeface="Arial"/>
                        </a:rPr>
                        <a:t> </a:t>
                      </a:r>
                      <a:r>
                        <a:rPr sz="3000" spc="0" dirty="0">
                          <a:latin typeface="Arial"/>
                          <a:cs typeface="Arial"/>
                        </a:rPr>
                        <a:t>rat</a:t>
                      </a:r>
                      <a:r>
                        <a:rPr sz="3000" spc="5" dirty="0">
                          <a:latin typeface="Arial"/>
                          <a:cs typeface="Arial"/>
                        </a:rPr>
                        <a:t>e</a:t>
                      </a:r>
                      <a:r>
                        <a:rPr sz="3000" spc="0" dirty="0">
                          <a:latin typeface="Arial"/>
                          <a:cs typeface="Arial"/>
                        </a:rPr>
                        <a:t>e’s </a:t>
                      </a:r>
                      <a:r>
                        <a:rPr sz="3000" spc="5" dirty="0">
                          <a:latin typeface="Arial"/>
                          <a:cs typeface="Arial"/>
                        </a:rPr>
                        <a:t>c</a:t>
                      </a:r>
                      <a:r>
                        <a:rPr sz="3000" spc="-5" dirty="0">
                          <a:latin typeface="Arial"/>
                          <a:cs typeface="Arial"/>
                        </a:rPr>
                        <a:t>l</a:t>
                      </a:r>
                      <a:r>
                        <a:rPr sz="3000" spc="0" dirty="0">
                          <a:latin typeface="Arial"/>
                          <a:cs typeface="Arial"/>
                        </a:rPr>
                        <a:t>as</a:t>
                      </a:r>
                      <a:r>
                        <a:rPr sz="3000" spc="5" dirty="0">
                          <a:latin typeface="Arial"/>
                          <a:cs typeface="Arial"/>
                        </a:rPr>
                        <a:t>s</a:t>
                      </a:r>
                      <a:r>
                        <a:rPr sz="3000" spc="0" dirty="0">
                          <a:latin typeface="Arial"/>
                          <a:cs typeface="Arial"/>
                        </a:rPr>
                        <a:t>es h</a:t>
                      </a:r>
                      <a:r>
                        <a:rPr sz="3000" spc="-5" dirty="0">
                          <a:latin typeface="Arial"/>
                          <a:cs typeface="Arial"/>
                        </a:rPr>
                        <a:t>a</a:t>
                      </a:r>
                      <a:r>
                        <a:rPr sz="3000" spc="5" dirty="0">
                          <a:latin typeface="Arial"/>
                          <a:cs typeface="Arial"/>
                        </a:rPr>
                        <a:t>v</a:t>
                      </a:r>
                      <a:r>
                        <a:rPr sz="3000" spc="0" dirty="0">
                          <a:latin typeface="Arial"/>
                          <a:cs typeface="Arial"/>
                        </a:rPr>
                        <a:t>e</a:t>
                      </a:r>
                      <a:r>
                        <a:rPr sz="3000" spc="-5" dirty="0">
                          <a:latin typeface="Arial"/>
                          <a:cs typeface="Arial"/>
                        </a:rPr>
                        <a:t> </a:t>
                      </a:r>
                      <a:r>
                        <a:rPr sz="3000" spc="5" dirty="0">
                          <a:latin typeface="Arial"/>
                          <a:cs typeface="Arial"/>
                        </a:rPr>
                        <a:t>n</a:t>
                      </a:r>
                      <a:r>
                        <a:rPr sz="3000" spc="0" dirty="0">
                          <a:latin typeface="Arial"/>
                          <a:cs typeface="Arial"/>
                        </a:rPr>
                        <a:t>o</a:t>
                      </a:r>
                      <a:r>
                        <a:rPr sz="3000" spc="-5" dirty="0">
                          <a:latin typeface="Arial"/>
                          <a:cs typeface="Arial"/>
                        </a:rPr>
                        <a:t> </a:t>
                      </a:r>
                      <a:r>
                        <a:rPr sz="3000" spc="0" dirty="0">
                          <a:latin typeface="Arial"/>
                          <a:cs typeface="Arial"/>
                        </a:rPr>
                        <a:t>id</a:t>
                      </a:r>
                      <a:r>
                        <a:rPr sz="3000" spc="-5" dirty="0">
                          <a:latin typeface="Arial"/>
                          <a:cs typeface="Arial"/>
                        </a:rPr>
                        <a:t>e</a:t>
                      </a:r>
                      <a:r>
                        <a:rPr sz="3000" spc="0" dirty="0">
                          <a:latin typeface="Arial"/>
                          <a:cs typeface="Arial"/>
                        </a:rPr>
                        <a:t>n</a:t>
                      </a:r>
                      <a:r>
                        <a:rPr sz="3000" spc="5" dirty="0">
                          <a:latin typeface="Arial"/>
                          <a:cs typeface="Arial"/>
                        </a:rPr>
                        <a:t>t</a:t>
                      </a:r>
                      <a:r>
                        <a:rPr sz="3000" spc="-5" dirty="0">
                          <a:latin typeface="Arial"/>
                          <a:cs typeface="Arial"/>
                        </a:rPr>
                        <a:t>i</a:t>
                      </a:r>
                      <a:r>
                        <a:rPr sz="3000" spc="10" dirty="0">
                          <a:latin typeface="Arial"/>
                          <a:cs typeface="Arial"/>
                        </a:rPr>
                        <a:t>f</a:t>
                      </a:r>
                      <a:r>
                        <a:rPr sz="3000" spc="-5" dirty="0">
                          <a:latin typeface="Arial"/>
                          <a:cs typeface="Arial"/>
                        </a:rPr>
                        <a:t>i</a:t>
                      </a:r>
                      <a:r>
                        <a:rPr sz="3000" spc="0" dirty="0">
                          <a:latin typeface="Arial"/>
                          <a:cs typeface="Arial"/>
                        </a:rPr>
                        <a:t>ed </a:t>
                      </a:r>
                      <a:r>
                        <a:rPr sz="3000" spc="-5" dirty="0">
                          <a:latin typeface="Arial"/>
                          <a:cs typeface="Arial"/>
                        </a:rPr>
                        <a:t>l</a:t>
                      </a:r>
                      <a:r>
                        <a:rPr sz="3000" spc="0" dirty="0">
                          <a:latin typeface="Arial"/>
                          <a:cs typeface="Arial"/>
                        </a:rPr>
                        <a:t>e</a:t>
                      </a:r>
                      <a:r>
                        <a:rPr sz="3000" spc="-5" dirty="0">
                          <a:latin typeface="Arial"/>
                          <a:cs typeface="Arial"/>
                        </a:rPr>
                        <a:t>a</a:t>
                      </a:r>
                      <a:r>
                        <a:rPr sz="3000" spc="0" dirty="0">
                          <a:latin typeface="Arial"/>
                          <a:cs typeface="Arial"/>
                        </a:rPr>
                        <a:t>r</a:t>
                      </a:r>
                      <a:r>
                        <a:rPr sz="3000" spc="5" dirty="0">
                          <a:latin typeface="Arial"/>
                          <a:cs typeface="Arial"/>
                        </a:rPr>
                        <a:t>n</a:t>
                      </a:r>
                      <a:r>
                        <a:rPr sz="3000" spc="0" dirty="0">
                          <a:latin typeface="Arial"/>
                          <a:cs typeface="Arial"/>
                        </a:rPr>
                        <a:t>er/s</a:t>
                      </a:r>
                      <a:r>
                        <a:rPr sz="3000" spc="5" dirty="0">
                          <a:latin typeface="Arial"/>
                          <a:cs typeface="Arial"/>
                        </a:rPr>
                        <a:t> </a:t>
                      </a:r>
                      <a:r>
                        <a:rPr sz="3000" spc="0" dirty="0">
                          <a:latin typeface="Arial"/>
                          <a:cs typeface="Arial"/>
                        </a:rPr>
                        <a:t>from</a:t>
                      </a:r>
                      <a:r>
                        <a:rPr sz="3000" spc="5" dirty="0">
                          <a:latin typeface="Arial"/>
                          <a:cs typeface="Arial"/>
                        </a:rPr>
                        <a:t> </a:t>
                      </a:r>
                      <a:r>
                        <a:rPr sz="3000" spc="-5" dirty="0">
                          <a:latin typeface="Arial"/>
                          <a:cs typeface="Arial"/>
                        </a:rPr>
                        <a:t>i</a:t>
                      </a:r>
                      <a:r>
                        <a:rPr sz="3000" spc="0" dirty="0">
                          <a:latin typeface="Arial"/>
                          <a:cs typeface="Arial"/>
                        </a:rPr>
                        <a:t>n</a:t>
                      </a:r>
                      <a:r>
                        <a:rPr sz="3000" spc="5" dirty="0">
                          <a:latin typeface="Arial"/>
                          <a:cs typeface="Arial"/>
                        </a:rPr>
                        <a:t>d</a:t>
                      </a:r>
                      <a:r>
                        <a:rPr sz="3000" spc="-5" dirty="0">
                          <a:latin typeface="Arial"/>
                          <a:cs typeface="Arial"/>
                        </a:rPr>
                        <a:t>i</a:t>
                      </a:r>
                      <a:r>
                        <a:rPr sz="3000" spc="5" dirty="0">
                          <a:latin typeface="Arial"/>
                          <a:cs typeface="Arial"/>
                        </a:rPr>
                        <a:t>g</a:t>
                      </a:r>
                      <a:r>
                        <a:rPr sz="3000" spc="0" dirty="0">
                          <a:latin typeface="Arial"/>
                          <a:cs typeface="Arial"/>
                        </a:rPr>
                        <a:t>e</a:t>
                      </a:r>
                      <a:r>
                        <a:rPr sz="3000" spc="-5" dirty="0">
                          <a:latin typeface="Arial"/>
                          <a:cs typeface="Arial"/>
                        </a:rPr>
                        <a:t>n</a:t>
                      </a:r>
                      <a:r>
                        <a:rPr sz="3000" spc="5" dirty="0">
                          <a:latin typeface="Arial"/>
                          <a:cs typeface="Arial"/>
                        </a:rPr>
                        <a:t>o</a:t>
                      </a:r>
                      <a:r>
                        <a:rPr sz="3000" spc="0" dirty="0">
                          <a:latin typeface="Arial"/>
                          <a:cs typeface="Arial"/>
                        </a:rPr>
                        <a:t>us groups</a:t>
                      </a:r>
                      <a:endParaRPr sz="3000" dirty="0">
                        <a:latin typeface="Arial"/>
                        <a:cs typeface="Arial"/>
                      </a:endParaRPr>
                    </a:p>
                  </a:txBody>
                  <a:tcPr marL="0" marR="0" marT="0" marB="0">
                    <a:lnL w="7365">
                      <a:solidFill>
                        <a:srgbClr val="000000"/>
                      </a:solidFill>
                      <a:prstDash val="soli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102870">
                        <a:lnSpc>
                          <a:spcPct val="100000"/>
                        </a:lnSpc>
                      </a:pPr>
                      <a:endParaRPr sz="3200" dirty="0">
                        <a:latin typeface="Arial"/>
                        <a:cs typeface="Arial"/>
                      </a:endParaRPr>
                    </a:p>
                  </a:txBody>
                  <a:tcPr marL="0" marR="0" marT="0" marB="0">
                    <a:lnL w="7366"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64769" marR="191135">
                        <a:lnSpc>
                          <a:spcPct val="100000"/>
                        </a:lnSpc>
                      </a:pPr>
                      <a:r>
                        <a:rPr sz="2400" spc="-10" dirty="0">
                          <a:latin typeface="Arial"/>
                          <a:cs typeface="Arial"/>
                        </a:rPr>
                        <a:t>D</a:t>
                      </a:r>
                      <a:r>
                        <a:rPr sz="2400" spc="0" dirty="0">
                          <a:latin typeface="Arial"/>
                          <a:cs typeface="Arial"/>
                        </a:rPr>
                        <a:t>emons</a:t>
                      </a:r>
                      <a:r>
                        <a:rPr sz="2400" spc="-10" dirty="0">
                          <a:latin typeface="Arial"/>
                          <a:cs typeface="Arial"/>
                        </a:rPr>
                        <a:t>t</a:t>
                      </a:r>
                      <a:r>
                        <a:rPr sz="2400" spc="0" dirty="0">
                          <a:latin typeface="Arial"/>
                          <a:cs typeface="Arial"/>
                        </a:rPr>
                        <a:t>rated </a:t>
                      </a:r>
                      <a:r>
                        <a:rPr sz="2400" b="1" spc="0" dirty="0">
                          <a:latin typeface="Arial"/>
                          <a:cs typeface="Arial"/>
                        </a:rPr>
                        <a:t>L</a:t>
                      </a:r>
                      <a:r>
                        <a:rPr sz="2400" b="1" spc="-5" dirty="0">
                          <a:latin typeface="Arial"/>
                          <a:cs typeface="Arial"/>
                        </a:rPr>
                        <a:t>e</a:t>
                      </a:r>
                      <a:r>
                        <a:rPr sz="2400" b="1" spc="0" dirty="0">
                          <a:latin typeface="Arial"/>
                          <a:cs typeface="Arial"/>
                        </a:rPr>
                        <a:t>v</a:t>
                      </a:r>
                      <a:r>
                        <a:rPr sz="2400" b="1" spc="-5" dirty="0">
                          <a:latin typeface="Arial"/>
                          <a:cs typeface="Arial"/>
                        </a:rPr>
                        <a:t>e</a:t>
                      </a:r>
                      <a:r>
                        <a:rPr sz="2400" b="1" spc="0" dirty="0">
                          <a:latin typeface="Arial"/>
                          <a:cs typeface="Arial"/>
                        </a:rPr>
                        <a:t>l</a:t>
                      </a:r>
                      <a:r>
                        <a:rPr sz="2400" b="1" spc="10" dirty="0">
                          <a:latin typeface="Arial"/>
                          <a:cs typeface="Arial"/>
                        </a:rPr>
                        <a:t> </a:t>
                      </a:r>
                      <a:r>
                        <a:rPr sz="2400" b="1" spc="0" dirty="0">
                          <a:latin typeface="Arial"/>
                          <a:cs typeface="Arial"/>
                        </a:rPr>
                        <a:t>5</a:t>
                      </a:r>
                      <a:r>
                        <a:rPr sz="2400" b="1" spc="-10" dirty="0">
                          <a:latin typeface="Arial"/>
                          <a:cs typeface="Arial"/>
                        </a:rPr>
                        <a:t> </a:t>
                      </a:r>
                      <a:r>
                        <a:rPr sz="2400" spc="0" dirty="0">
                          <a:latin typeface="Arial"/>
                          <a:cs typeface="Arial"/>
                        </a:rPr>
                        <a:t>as sh</a:t>
                      </a:r>
                      <a:r>
                        <a:rPr sz="2400" spc="-5" dirty="0">
                          <a:latin typeface="Arial"/>
                          <a:cs typeface="Arial"/>
                        </a:rPr>
                        <a:t>o</a:t>
                      </a:r>
                      <a:r>
                        <a:rPr sz="2400" spc="-10" dirty="0">
                          <a:latin typeface="Arial"/>
                          <a:cs typeface="Arial"/>
                        </a:rPr>
                        <a:t>w</a:t>
                      </a:r>
                      <a:r>
                        <a:rPr sz="2400" spc="0" dirty="0">
                          <a:latin typeface="Arial"/>
                          <a:cs typeface="Arial"/>
                        </a:rPr>
                        <a:t>n in the T</a:t>
                      </a:r>
                      <a:r>
                        <a:rPr sz="2400" spc="-10" dirty="0">
                          <a:latin typeface="Arial"/>
                          <a:cs typeface="Arial"/>
                        </a:rPr>
                        <a:t>R</a:t>
                      </a:r>
                      <a:r>
                        <a:rPr sz="2400" spc="0" dirty="0">
                          <a:latin typeface="Arial"/>
                          <a:cs typeface="Arial"/>
                        </a:rPr>
                        <a:t>Fs</a:t>
                      </a:r>
                      <a:endParaRPr sz="2400" dirty="0">
                        <a:latin typeface="Arial"/>
                        <a:cs typeface="Arial"/>
                      </a:endParaRPr>
                    </a:p>
                  </a:txBody>
                  <a:tcPr marL="0" marR="0" marT="0" marB="0">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64769" marR="191135">
                        <a:lnSpc>
                          <a:spcPct val="100000"/>
                        </a:lnSpc>
                      </a:pPr>
                      <a:r>
                        <a:rPr sz="2400" spc="-10" dirty="0">
                          <a:latin typeface="Arial"/>
                          <a:cs typeface="Arial"/>
                        </a:rPr>
                        <a:t>D</a:t>
                      </a:r>
                      <a:r>
                        <a:rPr sz="2400" spc="0" dirty="0">
                          <a:latin typeface="Arial"/>
                          <a:cs typeface="Arial"/>
                        </a:rPr>
                        <a:t>emons</a:t>
                      </a:r>
                      <a:r>
                        <a:rPr sz="2400" spc="-10" dirty="0">
                          <a:latin typeface="Arial"/>
                          <a:cs typeface="Arial"/>
                        </a:rPr>
                        <a:t>t</a:t>
                      </a:r>
                      <a:r>
                        <a:rPr sz="2400" spc="0" dirty="0">
                          <a:latin typeface="Arial"/>
                          <a:cs typeface="Arial"/>
                        </a:rPr>
                        <a:t>rated </a:t>
                      </a:r>
                      <a:r>
                        <a:rPr sz="2400" b="1" spc="0" dirty="0">
                          <a:latin typeface="Arial"/>
                          <a:cs typeface="Arial"/>
                        </a:rPr>
                        <a:t>L</a:t>
                      </a:r>
                      <a:r>
                        <a:rPr sz="2400" b="1" spc="-5" dirty="0">
                          <a:latin typeface="Arial"/>
                          <a:cs typeface="Arial"/>
                        </a:rPr>
                        <a:t>e</a:t>
                      </a:r>
                      <a:r>
                        <a:rPr sz="2400" b="1" spc="0" dirty="0">
                          <a:latin typeface="Arial"/>
                          <a:cs typeface="Arial"/>
                        </a:rPr>
                        <a:t>v</a:t>
                      </a:r>
                      <a:r>
                        <a:rPr sz="2400" b="1" spc="-5" dirty="0">
                          <a:latin typeface="Arial"/>
                          <a:cs typeface="Arial"/>
                        </a:rPr>
                        <a:t>e</a:t>
                      </a:r>
                      <a:r>
                        <a:rPr sz="2400" b="1" spc="0" dirty="0">
                          <a:latin typeface="Arial"/>
                          <a:cs typeface="Arial"/>
                        </a:rPr>
                        <a:t>l</a:t>
                      </a:r>
                      <a:r>
                        <a:rPr sz="2400" b="1" spc="10" dirty="0">
                          <a:latin typeface="Arial"/>
                          <a:cs typeface="Arial"/>
                        </a:rPr>
                        <a:t> </a:t>
                      </a:r>
                      <a:r>
                        <a:rPr sz="2400" b="1" spc="0" dirty="0">
                          <a:latin typeface="Arial"/>
                          <a:cs typeface="Arial"/>
                        </a:rPr>
                        <a:t>4</a:t>
                      </a:r>
                      <a:r>
                        <a:rPr sz="2400" b="1" spc="-10" dirty="0">
                          <a:latin typeface="Arial"/>
                          <a:cs typeface="Arial"/>
                        </a:rPr>
                        <a:t> </a:t>
                      </a:r>
                      <a:r>
                        <a:rPr sz="2400" spc="0" dirty="0">
                          <a:latin typeface="Arial"/>
                          <a:cs typeface="Arial"/>
                        </a:rPr>
                        <a:t>as sh</a:t>
                      </a:r>
                      <a:r>
                        <a:rPr sz="2400" spc="-5" dirty="0">
                          <a:latin typeface="Arial"/>
                          <a:cs typeface="Arial"/>
                        </a:rPr>
                        <a:t>o</a:t>
                      </a:r>
                      <a:r>
                        <a:rPr sz="2400" spc="-10" dirty="0">
                          <a:latin typeface="Arial"/>
                          <a:cs typeface="Arial"/>
                        </a:rPr>
                        <a:t>w</a:t>
                      </a:r>
                      <a:r>
                        <a:rPr sz="2400" spc="0" dirty="0">
                          <a:latin typeface="Arial"/>
                          <a:cs typeface="Arial"/>
                        </a:rPr>
                        <a:t>n in the T</a:t>
                      </a:r>
                      <a:r>
                        <a:rPr sz="2400" spc="-10" dirty="0">
                          <a:latin typeface="Arial"/>
                          <a:cs typeface="Arial"/>
                        </a:rPr>
                        <a:t>R</a:t>
                      </a:r>
                      <a:r>
                        <a:rPr sz="2400" spc="0" dirty="0">
                          <a:latin typeface="Arial"/>
                          <a:cs typeface="Arial"/>
                        </a:rPr>
                        <a:t>Fs</a:t>
                      </a:r>
                      <a:endParaRPr sz="2400" dirty="0">
                        <a:latin typeface="Arial"/>
                        <a:cs typeface="Arial"/>
                      </a:endParaRPr>
                    </a:p>
                  </a:txBody>
                  <a:tcPr marL="0" marR="0" marT="0" marB="0">
                    <a:lnL w="7365"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64769" marR="191770">
                        <a:lnSpc>
                          <a:spcPct val="100000"/>
                        </a:lnSpc>
                      </a:pPr>
                      <a:r>
                        <a:rPr sz="2400" spc="-10" dirty="0">
                          <a:latin typeface="Arial"/>
                          <a:cs typeface="Arial"/>
                        </a:rPr>
                        <a:t>D</a:t>
                      </a:r>
                      <a:r>
                        <a:rPr sz="2400" spc="0" dirty="0">
                          <a:latin typeface="Arial"/>
                          <a:cs typeface="Arial"/>
                        </a:rPr>
                        <a:t>emons</a:t>
                      </a:r>
                      <a:r>
                        <a:rPr sz="2400" spc="-10" dirty="0">
                          <a:latin typeface="Arial"/>
                          <a:cs typeface="Arial"/>
                        </a:rPr>
                        <a:t>t</a:t>
                      </a:r>
                      <a:r>
                        <a:rPr sz="2400" spc="0" dirty="0">
                          <a:latin typeface="Arial"/>
                          <a:cs typeface="Arial"/>
                        </a:rPr>
                        <a:t>rated </a:t>
                      </a:r>
                      <a:r>
                        <a:rPr sz="2400" b="1" spc="0" dirty="0">
                          <a:latin typeface="Arial"/>
                          <a:cs typeface="Arial"/>
                        </a:rPr>
                        <a:t>L</a:t>
                      </a:r>
                      <a:r>
                        <a:rPr sz="2400" b="1" spc="-5" dirty="0">
                          <a:latin typeface="Arial"/>
                          <a:cs typeface="Arial"/>
                        </a:rPr>
                        <a:t>e</a:t>
                      </a:r>
                      <a:r>
                        <a:rPr sz="2400" b="1" spc="0" dirty="0">
                          <a:latin typeface="Arial"/>
                          <a:cs typeface="Arial"/>
                        </a:rPr>
                        <a:t>v</a:t>
                      </a:r>
                      <a:r>
                        <a:rPr sz="2400" b="1" spc="-5" dirty="0">
                          <a:latin typeface="Arial"/>
                          <a:cs typeface="Arial"/>
                        </a:rPr>
                        <a:t>e</a:t>
                      </a:r>
                      <a:r>
                        <a:rPr sz="2400" b="1" spc="0" dirty="0">
                          <a:latin typeface="Arial"/>
                          <a:cs typeface="Arial"/>
                        </a:rPr>
                        <a:t>l</a:t>
                      </a:r>
                      <a:r>
                        <a:rPr sz="2400" b="1" spc="10" dirty="0">
                          <a:latin typeface="Arial"/>
                          <a:cs typeface="Arial"/>
                        </a:rPr>
                        <a:t> </a:t>
                      </a:r>
                      <a:r>
                        <a:rPr sz="2400" b="1" spc="0" dirty="0">
                          <a:latin typeface="Arial"/>
                          <a:cs typeface="Arial"/>
                        </a:rPr>
                        <a:t>3</a:t>
                      </a:r>
                      <a:r>
                        <a:rPr sz="2400" b="1" spc="-10" dirty="0">
                          <a:latin typeface="Arial"/>
                          <a:cs typeface="Arial"/>
                        </a:rPr>
                        <a:t> </a:t>
                      </a:r>
                      <a:r>
                        <a:rPr sz="2400" spc="0" dirty="0">
                          <a:latin typeface="Arial"/>
                          <a:cs typeface="Arial"/>
                        </a:rPr>
                        <a:t>as sh</a:t>
                      </a:r>
                      <a:r>
                        <a:rPr sz="2400" spc="-5" dirty="0">
                          <a:latin typeface="Arial"/>
                          <a:cs typeface="Arial"/>
                        </a:rPr>
                        <a:t>o</a:t>
                      </a:r>
                      <a:r>
                        <a:rPr sz="2400" spc="-10" dirty="0">
                          <a:latin typeface="Arial"/>
                          <a:cs typeface="Arial"/>
                        </a:rPr>
                        <a:t>w</a:t>
                      </a:r>
                      <a:r>
                        <a:rPr sz="2400" spc="0" dirty="0">
                          <a:latin typeface="Arial"/>
                          <a:cs typeface="Arial"/>
                        </a:rPr>
                        <a:t>n in the T</a:t>
                      </a:r>
                      <a:r>
                        <a:rPr sz="2400" spc="-10" dirty="0">
                          <a:latin typeface="Arial"/>
                          <a:cs typeface="Arial"/>
                        </a:rPr>
                        <a:t>R</a:t>
                      </a:r>
                      <a:r>
                        <a:rPr sz="2400" spc="0" dirty="0">
                          <a:latin typeface="Arial"/>
                          <a:cs typeface="Arial"/>
                        </a:rPr>
                        <a:t>Fs</a:t>
                      </a:r>
                      <a:endParaRPr sz="2400" dirty="0">
                        <a:latin typeface="Arial"/>
                        <a:cs typeface="Arial"/>
                      </a:endParaRPr>
                    </a:p>
                  </a:txBody>
                  <a:tcPr marL="0" marR="0" marT="0" marB="0">
                    <a:lnL w="7366"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64769" marR="248920">
                        <a:lnSpc>
                          <a:spcPct val="100000"/>
                        </a:lnSpc>
                      </a:pPr>
                      <a:r>
                        <a:rPr sz="2400" spc="-10" dirty="0">
                          <a:latin typeface="Arial"/>
                          <a:cs typeface="Arial"/>
                        </a:rPr>
                        <a:t>D</a:t>
                      </a:r>
                      <a:r>
                        <a:rPr sz="2400" spc="0" dirty="0">
                          <a:latin typeface="Arial"/>
                          <a:cs typeface="Arial"/>
                        </a:rPr>
                        <a:t>emons</a:t>
                      </a:r>
                      <a:r>
                        <a:rPr sz="2400" spc="-10" dirty="0">
                          <a:latin typeface="Arial"/>
                          <a:cs typeface="Arial"/>
                        </a:rPr>
                        <a:t>t</a:t>
                      </a:r>
                      <a:r>
                        <a:rPr sz="2400" spc="0" dirty="0">
                          <a:latin typeface="Arial"/>
                          <a:cs typeface="Arial"/>
                        </a:rPr>
                        <a:t>rated </a:t>
                      </a:r>
                      <a:r>
                        <a:rPr sz="2400" b="1" spc="0" dirty="0">
                          <a:latin typeface="Arial"/>
                          <a:cs typeface="Arial"/>
                        </a:rPr>
                        <a:t>L</a:t>
                      </a:r>
                      <a:r>
                        <a:rPr sz="2400" b="1" spc="-5" dirty="0">
                          <a:latin typeface="Arial"/>
                          <a:cs typeface="Arial"/>
                        </a:rPr>
                        <a:t>e</a:t>
                      </a:r>
                      <a:r>
                        <a:rPr sz="2400" b="1" spc="0" dirty="0">
                          <a:latin typeface="Arial"/>
                          <a:cs typeface="Arial"/>
                        </a:rPr>
                        <a:t>v</a:t>
                      </a:r>
                      <a:r>
                        <a:rPr sz="2400" b="1" spc="-5" dirty="0">
                          <a:latin typeface="Arial"/>
                          <a:cs typeface="Arial"/>
                        </a:rPr>
                        <a:t>e</a:t>
                      </a:r>
                      <a:r>
                        <a:rPr sz="2400" b="1" spc="0" dirty="0">
                          <a:latin typeface="Arial"/>
                          <a:cs typeface="Arial"/>
                        </a:rPr>
                        <a:t>l</a:t>
                      </a:r>
                      <a:r>
                        <a:rPr sz="2400" b="1" spc="10" dirty="0">
                          <a:latin typeface="Arial"/>
                          <a:cs typeface="Arial"/>
                        </a:rPr>
                        <a:t> </a:t>
                      </a:r>
                      <a:r>
                        <a:rPr sz="2400" b="1" spc="0" dirty="0">
                          <a:latin typeface="Arial"/>
                          <a:cs typeface="Arial"/>
                        </a:rPr>
                        <a:t>2</a:t>
                      </a:r>
                      <a:r>
                        <a:rPr sz="2400" b="1" spc="-10" dirty="0">
                          <a:latin typeface="Arial"/>
                          <a:cs typeface="Arial"/>
                        </a:rPr>
                        <a:t> </a:t>
                      </a:r>
                      <a:r>
                        <a:rPr sz="2400" spc="0" dirty="0">
                          <a:latin typeface="Arial"/>
                          <a:cs typeface="Arial"/>
                        </a:rPr>
                        <a:t>as sh</a:t>
                      </a:r>
                      <a:r>
                        <a:rPr sz="2400" spc="-5" dirty="0">
                          <a:latin typeface="Arial"/>
                          <a:cs typeface="Arial"/>
                        </a:rPr>
                        <a:t>o</a:t>
                      </a:r>
                      <a:r>
                        <a:rPr sz="2400" spc="-10" dirty="0">
                          <a:latin typeface="Arial"/>
                          <a:cs typeface="Arial"/>
                        </a:rPr>
                        <a:t>w</a:t>
                      </a:r>
                      <a:r>
                        <a:rPr sz="2400" spc="0" dirty="0">
                          <a:latin typeface="Arial"/>
                          <a:cs typeface="Arial"/>
                        </a:rPr>
                        <a:t>n in the T</a:t>
                      </a:r>
                      <a:r>
                        <a:rPr sz="2400" spc="-10" dirty="0">
                          <a:latin typeface="Arial"/>
                          <a:cs typeface="Arial"/>
                        </a:rPr>
                        <a:t>R</a:t>
                      </a:r>
                      <a:r>
                        <a:rPr sz="2400" spc="0" dirty="0">
                          <a:latin typeface="Arial"/>
                          <a:cs typeface="Arial"/>
                        </a:rPr>
                        <a:t>Fs</a:t>
                      </a:r>
                      <a:endParaRPr sz="2400" dirty="0">
                        <a:latin typeface="Arial"/>
                        <a:cs typeface="Arial"/>
                      </a:endParaRPr>
                    </a:p>
                  </a:txBody>
                  <a:tcPr marL="0" marR="0" marT="0" marB="0">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62865" marR="83185">
                        <a:lnSpc>
                          <a:spcPct val="100000"/>
                        </a:lnSpc>
                      </a:pPr>
                      <a:r>
                        <a:rPr sz="2400" spc="-10" dirty="0">
                          <a:latin typeface="Arial"/>
                          <a:cs typeface="Arial"/>
                        </a:rPr>
                        <a:t>D</a:t>
                      </a:r>
                      <a:r>
                        <a:rPr sz="2400" spc="0" dirty="0">
                          <a:latin typeface="Arial"/>
                          <a:cs typeface="Arial"/>
                        </a:rPr>
                        <a:t>emons</a:t>
                      </a:r>
                      <a:r>
                        <a:rPr sz="2400" spc="-10" dirty="0">
                          <a:latin typeface="Arial"/>
                          <a:cs typeface="Arial"/>
                        </a:rPr>
                        <a:t>t</a:t>
                      </a:r>
                      <a:r>
                        <a:rPr sz="2400" spc="0" dirty="0">
                          <a:latin typeface="Arial"/>
                          <a:cs typeface="Arial"/>
                        </a:rPr>
                        <a:t>rated </a:t>
                      </a:r>
                      <a:r>
                        <a:rPr sz="2400" b="1" spc="0" dirty="0">
                          <a:latin typeface="Arial"/>
                          <a:cs typeface="Arial"/>
                        </a:rPr>
                        <a:t>L</a:t>
                      </a:r>
                      <a:r>
                        <a:rPr sz="2400" b="1" spc="-5" dirty="0">
                          <a:latin typeface="Arial"/>
                          <a:cs typeface="Arial"/>
                        </a:rPr>
                        <a:t>e</a:t>
                      </a:r>
                      <a:r>
                        <a:rPr sz="2400" b="1" spc="0" dirty="0">
                          <a:latin typeface="Arial"/>
                          <a:cs typeface="Arial"/>
                        </a:rPr>
                        <a:t>v</a:t>
                      </a:r>
                      <a:r>
                        <a:rPr sz="2400" b="1" spc="-5" dirty="0">
                          <a:latin typeface="Arial"/>
                          <a:cs typeface="Arial"/>
                        </a:rPr>
                        <a:t>e</a:t>
                      </a:r>
                      <a:r>
                        <a:rPr sz="2400" b="1" spc="0" dirty="0">
                          <a:latin typeface="Arial"/>
                          <a:cs typeface="Arial"/>
                        </a:rPr>
                        <a:t>l</a:t>
                      </a:r>
                      <a:r>
                        <a:rPr sz="2400" b="1" spc="10" dirty="0">
                          <a:latin typeface="Arial"/>
                          <a:cs typeface="Arial"/>
                        </a:rPr>
                        <a:t> </a:t>
                      </a:r>
                      <a:r>
                        <a:rPr sz="2400" b="1" spc="0" dirty="0">
                          <a:latin typeface="Arial"/>
                          <a:cs typeface="Arial"/>
                        </a:rPr>
                        <a:t>1</a:t>
                      </a:r>
                      <a:r>
                        <a:rPr sz="2400" b="1" spc="-10" dirty="0">
                          <a:latin typeface="Arial"/>
                          <a:cs typeface="Arial"/>
                        </a:rPr>
                        <a:t> </a:t>
                      </a:r>
                      <a:r>
                        <a:rPr sz="2400" spc="0" dirty="0">
                          <a:latin typeface="Arial"/>
                          <a:cs typeface="Arial"/>
                        </a:rPr>
                        <a:t>as</a:t>
                      </a:r>
                      <a:r>
                        <a:rPr sz="2400" spc="-10" dirty="0">
                          <a:latin typeface="Arial"/>
                          <a:cs typeface="Arial"/>
                        </a:rPr>
                        <a:t> </a:t>
                      </a:r>
                      <a:r>
                        <a:rPr sz="2400" spc="0" dirty="0">
                          <a:latin typeface="Arial"/>
                          <a:cs typeface="Arial"/>
                        </a:rPr>
                        <a:t>sh</a:t>
                      </a:r>
                      <a:r>
                        <a:rPr sz="2400" spc="-5" dirty="0">
                          <a:latin typeface="Arial"/>
                          <a:cs typeface="Arial"/>
                        </a:rPr>
                        <a:t>o</a:t>
                      </a:r>
                      <a:r>
                        <a:rPr sz="2400" spc="-10" dirty="0">
                          <a:latin typeface="Arial"/>
                          <a:cs typeface="Arial"/>
                        </a:rPr>
                        <a:t>w</a:t>
                      </a:r>
                      <a:r>
                        <a:rPr sz="2400" spc="0" dirty="0">
                          <a:latin typeface="Arial"/>
                          <a:cs typeface="Arial"/>
                        </a:rPr>
                        <a:t>n </a:t>
                      </a:r>
                      <a:r>
                        <a:rPr sz="2400" spc="-10" dirty="0">
                          <a:latin typeface="Arial"/>
                          <a:cs typeface="Arial"/>
                        </a:rPr>
                        <a:t>i</a:t>
                      </a:r>
                      <a:r>
                        <a:rPr sz="2400" spc="0" dirty="0">
                          <a:latin typeface="Arial"/>
                          <a:cs typeface="Arial"/>
                        </a:rPr>
                        <a:t>n </a:t>
                      </a:r>
                      <a:r>
                        <a:rPr sz="2400" spc="5" dirty="0">
                          <a:latin typeface="Arial"/>
                          <a:cs typeface="Arial"/>
                        </a:rPr>
                        <a:t>t</a:t>
                      </a:r>
                      <a:r>
                        <a:rPr sz="2400" spc="0" dirty="0">
                          <a:latin typeface="Arial"/>
                          <a:cs typeface="Arial"/>
                        </a:rPr>
                        <a:t>he T</a:t>
                      </a:r>
                      <a:r>
                        <a:rPr sz="2400" spc="-10" dirty="0">
                          <a:latin typeface="Arial"/>
                          <a:cs typeface="Arial"/>
                        </a:rPr>
                        <a:t>R</a:t>
                      </a:r>
                      <a:r>
                        <a:rPr sz="2400" spc="0" dirty="0">
                          <a:latin typeface="Arial"/>
                          <a:cs typeface="Arial"/>
                        </a:rPr>
                        <a:t>Fs</a:t>
                      </a:r>
                      <a:endParaRPr sz="2400" dirty="0">
                        <a:latin typeface="Arial"/>
                        <a:cs typeface="Arial"/>
                      </a:endParaRPr>
                    </a:p>
                    <a:p>
                      <a:pPr>
                        <a:lnSpc>
                          <a:spcPct val="100000"/>
                        </a:lnSpc>
                        <a:spcBef>
                          <a:spcPts val="12"/>
                        </a:spcBef>
                      </a:pPr>
                      <a:endParaRPr sz="2800" dirty="0"/>
                    </a:p>
                    <a:p>
                      <a:pPr marR="5080" algn="ctr">
                        <a:lnSpc>
                          <a:spcPct val="100000"/>
                        </a:lnSpc>
                      </a:pPr>
                      <a:r>
                        <a:rPr sz="2400" b="1" spc="-5" dirty="0">
                          <a:latin typeface="Arial"/>
                          <a:cs typeface="Arial"/>
                        </a:rPr>
                        <a:t>or</a:t>
                      </a:r>
                      <a:endParaRPr sz="2400" dirty="0">
                        <a:latin typeface="Arial"/>
                        <a:cs typeface="Arial"/>
                      </a:endParaRPr>
                    </a:p>
                    <a:p>
                      <a:pPr>
                        <a:lnSpc>
                          <a:spcPct val="100000"/>
                        </a:lnSpc>
                        <a:spcBef>
                          <a:spcPts val="69"/>
                        </a:spcBef>
                      </a:pPr>
                      <a:endParaRPr sz="2800" dirty="0"/>
                    </a:p>
                    <a:p>
                      <a:pPr marL="62865" marR="291465">
                        <a:lnSpc>
                          <a:spcPct val="100000"/>
                        </a:lnSpc>
                      </a:pPr>
                      <a:r>
                        <a:rPr sz="2400" spc="-10" dirty="0">
                          <a:latin typeface="Arial"/>
                          <a:cs typeface="Arial"/>
                        </a:rPr>
                        <a:t>N</a:t>
                      </a:r>
                      <a:r>
                        <a:rPr sz="2400" spc="0" dirty="0">
                          <a:latin typeface="Arial"/>
                          <a:cs typeface="Arial"/>
                        </a:rPr>
                        <a:t>o acceptab</a:t>
                      </a:r>
                      <a:r>
                        <a:rPr sz="2400" spc="-10" dirty="0">
                          <a:latin typeface="Arial"/>
                          <a:cs typeface="Arial"/>
                        </a:rPr>
                        <a:t>l</a:t>
                      </a:r>
                      <a:r>
                        <a:rPr sz="2400" spc="0" dirty="0">
                          <a:latin typeface="Arial"/>
                          <a:cs typeface="Arial"/>
                        </a:rPr>
                        <a:t>e ev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nce </a:t>
                      </a:r>
                      <a:r>
                        <a:rPr sz="2400" spc="-10" dirty="0">
                          <a:latin typeface="Arial"/>
                          <a:cs typeface="Arial"/>
                        </a:rPr>
                        <a:t>w</a:t>
                      </a:r>
                      <a:r>
                        <a:rPr sz="2400" spc="0" dirty="0">
                          <a:latin typeface="Arial"/>
                          <a:cs typeface="Arial"/>
                        </a:rPr>
                        <a:t>as sh</a:t>
                      </a:r>
                      <a:r>
                        <a:rPr sz="2400" spc="-5" dirty="0">
                          <a:latin typeface="Arial"/>
                          <a:cs typeface="Arial"/>
                        </a:rPr>
                        <a:t>o</a:t>
                      </a:r>
                      <a:r>
                        <a:rPr sz="2400" spc="-10" dirty="0">
                          <a:latin typeface="Arial"/>
                          <a:cs typeface="Arial"/>
                        </a:rPr>
                        <a:t>w</a:t>
                      </a:r>
                      <a:r>
                        <a:rPr sz="2400" spc="0" dirty="0">
                          <a:latin typeface="Arial"/>
                          <a:cs typeface="Arial"/>
                        </a:rPr>
                        <a:t>n</a:t>
                      </a:r>
                      <a:endParaRPr sz="2400" dirty="0">
                        <a:latin typeface="Arial"/>
                        <a:cs typeface="Arial"/>
                      </a:endParaRPr>
                    </a:p>
                  </a:txBody>
                  <a:tcPr marL="0" marR="0" marT="0" marB="0">
                    <a:lnL w="7365" cap="flat" cmpd="sng" algn="ctr">
                      <a:solidFill>
                        <a:srgbClr val="000000"/>
                      </a:solidFill>
                      <a:prstDash val="solid"/>
                      <a:round/>
                      <a:headEnd type="none" w="med" len="med"/>
                      <a:tailEnd type="none" w="med" len="med"/>
                    </a:lnL>
                    <a:lnR w="7365">
                      <a:solidFill>
                        <a:srgbClr val="000000"/>
                      </a:solidFill>
                      <a:prstDash val="solid"/>
                    </a:lnR>
                    <a:lnT w="7366" cap="flat" cmpd="sng" algn="ctr">
                      <a:solidFill>
                        <a:srgbClr val="000000"/>
                      </a:solidFill>
                      <a:prstDash val="solid"/>
                      <a:round/>
                      <a:headEnd type="none" w="med" len="med"/>
                      <a:tailEnd type="none" w="med" len="med"/>
                    </a:lnT>
                    <a:lnB w="7365">
                      <a:solidFill>
                        <a:srgbClr val="000000"/>
                      </a:solidFill>
                      <a:prstDash val="soli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091656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33229" y="441962"/>
            <a:ext cx="89535" cy="149225"/>
          </a:xfrm>
          <a:prstGeom prst="rect">
            <a:avLst/>
          </a:prstGeom>
        </p:spPr>
        <p:txBody>
          <a:bodyPr vert="horz" wrap="square" lIns="0" tIns="0" rIns="0" bIns="0" rtlCol="0">
            <a:noAutofit/>
          </a:bodyPr>
          <a:lstStyle/>
          <a:p>
            <a:pPr marL="12700"/>
            <a:r>
              <a:rPr sz="900" b="1" dirty="0">
                <a:latin typeface="Arial"/>
                <a:cs typeface="Arial"/>
              </a:rPr>
              <a:t>5</a:t>
            </a:r>
            <a:endParaRPr sz="900">
              <a:latin typeface="Arial"/>
              <a:cs typeface="Arial"/>
            </a:endParaRPr>
          </a:p>
        </p:txBody>
      </p:sp>
      <p:sp>
        <p:nvSpPr>
          <p:cNvPr id="3" name="object 3"/>
          <p:cNvSpPr/>
          <p:nvPr/>
        </p:nvSpPr>
        <p:spPr>
          <a:xfrm>
            <a:off x="7696203" y="10185048"/>
            <a:ext cx="796925" cy="427355"/>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p:nvPr/>
        </p:nvSpPr>
        <p:spPr>
          <a:xfrm>
            <a:off x="9899650" y="10173619"/>
            <a:ext cx="462914" cy="427353"/>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p:nvPr/>
        </p:nvSpPr>
        <p:spPr>
          <a:xfrm>
            <a:off x="8698229" y="10171714"/>
            <a:ext cx="960754" cy="427355"/>
          </a:xfrm>
          <a:prstGeom prst="rect">
            <a:avLst/>
          </a:prstGeom>
          <a:blipFill>
            <a:blip r:embed="rId4" cstate="print"/>
            <a:stretch>
              <a:fillRect/>
            </a:stretch>
          </a:blipFill>
        </p:spPr>
        <p:txBody>
          <a:bodyPr wrap="square" lIns="0" tIns="0" rIns="0" bIns="0" rtlCol="0">
            <a:noAutofit/>
          </a:bodyPr>
          <a:lstStyle/>
          <a:p>
            <a:endParaRPr/>
          </a:p>
        </p:txBody>
      </p:sp>
      <p:sp>
        <p:nvSpPr>
          <p:cNvPr id="6" name="object 6"/>
          <p:cNvSpPr/>
          <p:nvPr/>
        </p:nvSpPr>
        <p:spPr>
          <a:xfrm>
            <a:off x="10359390" y="10126627"/>
            <a:ext cx="450850" cy="414655"/>
          </a:xfrm>
          <a:prstGeom prst="rect">
            <a:avLst/>
          </a:prstGeom>
          <a:blipFill>
            <a:blip r:embed="rId5" cstate="print"/>
            <a:stretch>
              <a:fillRect/>
            </a:stretch>
          </a:blipFill>
        </p:spPr>
        <p:txBody>
          <a:bodyPr wrap="square" lIns="0" tIns="0" rIns="0" bIns="0" rtlCol="0">
            <a:noAutofit/>
          </a:bodyPr>
          <a:lstStyle/>
          <a:p>
            <a:endParaRPr/>
          </a:p>
        </p:txBody>
      </p:sp>
      <p:sp>
        <p:nvSpPr>
          <p:cNvPr id="7" name="object 7"/>
          <p:cNvSpPr txBox="1"/>
          <p:nvPr/>
        </p:nvSpPr>
        <p:spPr>
          <a:xfrm>
            <a:off x="1969906" y="1069532"/>
            <a:ext cx="12954000" cy="751840"/>
          </a:xfrm>
          <a:prstGeom prst="rect">
            <a:avLst/>
          </a:prstGeom>
        </p:spPr>
        <p:txBody>
          <a:bodyPr vert="horz" wrap="square" lIns="0" tIns="0" rIns="0" bIns="0" rtlCol="0">
            <a:noAutofit/>
          </a:bodyPr>
          <a:lstStyle/>
          <a:p>
            <a:pPr algn="ctr"/>
            <a:r>
              <a:rPr b="1" dirty="0">
                <a:latin typeface="Arial"/>
                <a:cs typeface="Arial"/>
              </a:rPr>
              <a:t>R</a:t>
            </a:r>
            <a:r>
              <a:rPr b="1" spc="-15" dirty="0">
                <a:latin typeface="Arial"/>
                <a:cs typeface="Arial"/>
              </a:rPr>
              <a:t>P</a:t>
            </a:r>
            <a:r>
              <a:rPr b="1" spc="5" dirty="0">
                <a:latin typeface="Arial"/>
                <a:cs typeface="Arial"/>
              </a:rPr>
              <a:t>M</a:t>
            </a:r>
            <a:r>
              <a:rPr b="1" dirty="0">
                <a:latin typeface="Arial"/>
                <a:cs typeface="Arial"/>
              </a:rPr>
              <a:t>S</a:t>
            </a:r>
            <a:r>
              <a:rPr b="1" spc="-10" dirty="0">
                <a:latin typeface="Arial"/>
                <a:cs typeface="Arial"/>
              </a:rPr>
              <a:t> </a:t>
            </a:r>
            <a:r>
              <a:rPr b="1" dirty="0">
                <a:latin typeface="Arial"/>
                <a:cs typeface="Arial"/>
              </a:rPr>
              <a:t>SY</a:t>
            </a:r>
            <a:r>
              <a:rPr b="1" spc="-10" dirty="0">
                <a:latin typeface="Arial"/>
                <a:cs typeface="Arial"/>
              </a:rPr>
              <a:t> </a:t>
            </a:r>
            <a:r>
              <a:rPr b="1" dirty="0">
                <a:latin typeface="Arial"/>
                <a:cs typeface="Arial"/>
              </a:rPr>
              <a:t>2021-2</a:t>
            </a:r>
            <a:r>
              <a:rPr b="1" spc="-15" dirty="0">
                <a:latin typeface="Arial"/>
                <a:cs typeface="Arial"/>
              </a:rPr>
              <a:t>0</a:t>
            </a:r>
            <a:r>
              <a:rPr b="1" dirty="0">
                <a:latin typeface="Arial"/>
                <a:cs typeface="Arial"/>
              </a:rPr>
              <a:t>22</a:t>
            </a:r>
            <a:endParaRPr dirty="0">
              <a:latin typeface="Arial"/>
              <a:cs typeface="Arial"/>
            </a:endParaRPr>
          </a:p>
          <a:p>
            <a:pPr>
              <a:lnSpc>
                <a:spcPts val="1300"/>
              </a:lnSpc>
              <a:spcBef>
                <a:spcPts val="28"/>
              </a:spcBef>
            </a:pPr>
            <a:endParaRPr sz="1600" dirty="0"/>
          </a:p>
          <a:p>
            <a:pPr algn="ctr"/>
            <a:r>
              <a:rPr sz="1600" b="1" spc="5" dirty="0">
                <a:latin typeface="Arial"/>
                <a:cs typeface="Arial"/>
              </a:rPr>
              <a:t>T</a:t>
            </a:r>
            <a:r>
              <a:rPr sz="1600" b="1" dirty="0">
                <a:latin typeface="Arial"/>
                <a:cs typeface="Arial"/>
              </a:rPr>
              <a:t>EA</a:t>
            </a:r>
            <a:r>
              <a:rPr sz="1600" b="1" spc="-5" dirty="0">
                <a:latin typeface="Arial"/>
                <a:cs typeface="Arial"/>
              </a:rPr>
              <a:t>C</a:t>
            </a:r>
            <a:r>
              <a:rPr sz="1600" b="1" dirty="0">
                <a:latin typeface="Arial"/>
                <a:cs typeface="Arial"/>
              </a:rPr>
              <a:t>HER REFLE</a:t>
            </a:r>
            <a:r>
              <a:rPr sz="1600" b="1" spc="-15" dirty="0">
                <a:latin typeface="Arial"/>
                <a:cs typeface="Arial"/>
              </a:rPr>
              <a:t>C</a:t>
            </a:r>
            <a:r>
              <a:rPr sz="1600" b="1" spc="5" dirty="0">
                <a:latin typeface="Arial"/>
                <a:cs typeface="Arial"/>
              </a:rPr>
              <a:t>T</a:t>
            </a:r>
            <a:r>
              <a:rPr sz="1600" b="1" spc="-10" dirty="0">
                <a:latin typeface="Arial"/>
                <a:cs typeface="Arial"/>
              </a:rPr>
              <a:t>I</a:t>
            </a:r>
            <a:r>
              <a:rPr sz="1600" b="1" dirty="0">
                <a:latin typeface="Arial"/>
                <a:cs typeface="Arial"/>
              </a:rPr>
              <a:t>ON FORM</a:t>
            </a:r>
            <a:r>
              <a:rPr sz="1600" b="1" spc="-10" dirty="0">
                <a:latin typeface="Arial"/>
                <a:cs typeface="Arial"/>
              </a:rPr>
              <a:t> </a:t>
            </a:r>
            <a:r>
              <a:rPr sz="1600" b="1" dirty="0">
                <a:latin typeface="Arial"/>
                <a:cs typeface="Arial"/>
              </a:rPr>
              <a:t>(</a:t>
            </a:r>
            <a:r>
              <a:rPr sz="1600" b="1" spc="5" dirty="0">
                <a:latin typeface="Arial"/>
                <a:cs typeface="Arial"/>
              </a:rPr>
              <a:t>T</a:t>
            </a:r>
            <a:r>
              <a:rPr sz="1600" b="1" dirty="0">
                <a:latin typeface="Arial"/>
                <a:cs typeface="Arial"/>
              </a:rPr>
              <a:t>R</a:t>
            </a:r>
            <a:r>
              <a:rPr sz="1600" b="1" spc="-5" dirty="0">
                <a:latin typeface="Arial"/>
                <a:cs typeface="Arial"/>
              </a:rPr>
              <a:t>F</a:t>
            </a:r>
            <a:r>
              <a:rPr sz="1600" b="1" dirty="0">
                <a:latin typeface="Arial"/>
                <a:cs typeface="Arial"/>
              </a:rPr>
              <a:t>)</a:t>
            </a:r>
            <a:endParaRPr sz="1600" dirty="0">
              <a:latin typeface="Arial"/>
              <a:cs typeface="Arial"/>
            </a:endParaRPr>
          </a:p>
          <a:p>
            <a:pPr marL="1270" algn="ctr">
              <a:lnSpc>
                <a:spcPts val="1380"/>
              </a:lnSpc>
            </a:pPr>
            <a:r>
              <a:rPr sz="1600" spc="-5" dirty="0">
                <a:latin typeface="Arial"/>
                <a:cs typeface="Arial"/>
              </a:rPr>
              <a:t>M</a:t>
            </a:r>
            <a:r>
              <a:rPr sz="1600" dirty="0">
                <a:latin typeface="Arial"/>
                <a:cs typeface="Arial"/>
              </a:rPr>
              <a:t>ASTER TEAC</a:t>
            </a:r>
            <a:r>
              <a:rPr sz="1600" spc="-5" dirty="0">
                <a:latin typeface="Arial"/>
                <a:cs typeface="Arial"/>
              </a:rPr>
              <a:t>H</a:t>
            </a:r>
            <a:r>
              <a:rPr sz="1600" dirty="0">
                <a:latin typeface="Arial"/>
                <a:cs typeface="Arial"/>
              </a:rPr>
              <a:t>ER </a:t>
            </a:r>
            <a:r>
              <a:rPr sz="1600" spc="5" dirty="0">
                <a:latin typeface="Arial"/>
                <a:cs typeface="Arial"/>
              </a:rPr>
              <a:t>I</a:t>
            </a:r>
            <a:r>
              <a:rPr sz="1600" spc="-20" dirty="0">
                <a:latin typeface="Arial"/>
                <a:cs typeface="Arial"/>
              </a:rPr>
              <a:t>-</a:t>
            </a:r>
            <a:r>
              <a:rPr sz="1600" dirty="0">
                <a:latin typeface="Arial"/>
                <a:cs typeface="Arial"/>
              </a:rPr>
              <a:t>IV</a:t>
            </a:r>
          </a:p>
        </p:txBody>
      </p:sp>
      <p:grpSp>
        <p:nvGrpSpPr>
          <p:cNvPr id="24" name="Group 23">
            <a:extLst>
              <a:ext uri="{FF2B5EF4-FFF2-40B4-BE49-F238E27FC236}">
                <a16:creationId xmlns:a16="http://schemas.microsoft.com/office/drawing/2014/main" id="{29923316-F39B-4C2F-89DD-A2DBAA0B509D}"/>
              </a:ext>
            </a:extLst>
          </p:cNvPr>
          <p:cNvGrpSpPr/>
          <p:nvPr/>
        </p:nvGrpSpPr>
        <p:grpSpPr>
          <a:xfrm>
            <a:off x="889006" y="2058521"/>
            <a:ext cx="16649617" cy="528214"/>
            <a:chOff x="4749803" y="2058521"/>
            <a:chExt cx="7636479" cy="528214"/>
          </a:xfrm>
        </p:grpSpPr>
        <p:sp>
          <p:nvSpPr>
            <p:cNvPr id="8" name="object 8"/>
            <p:cNvSpPr txBox="1"/>
            <p:nvPr/>
          </p:nvSpPr>
          <p:spPr>
            <a:xfrm>
              <a:off x="4749803" y="2130297"/>
              <a:ext cx="3383915" cy="163830"/>
            </a:xfrm>
            <a:prstGeom prst="rect">
              <a:avLst/>
            </a:prstGeom>
          </p:spPr>
          <p:txBody>
            <a:bodyPr vert="horz" wrap="square" lIns="0" tIns="0" rIns="0" bIns="0" rtlCol="0">
              <a:noAutofit/>
            </a:bodyPr>
            <a:lstStyle/>
            <a:p>
              <a:pPr marL="12700">
                <a:tabLst>
                  <a:tab pos="3370579" algn="l"/>
                </a:tabLst>
              </a:pPr>
              <a:r>
                <a:rPr sz="1600" spc="-10" dirty="0">
                  <a:latin typeface="Arial"/>
                  <a:cs typeface="Arial"/>
                </a:rPr>
                <a:t>T</a:t>
              </a:r>
              <a:r>
                <a:rPr sz="1600" spc="-15" dirty="0">
                  <a:latin typeface="Arial"/>
                  <a:cs typeface="Arial"/>
                </a:rPr>
                <a:t>EA</a:t>
              </a:r>
              <a:r>
                <a:rPr sz="1600" spc="-10" dirty="0">
                  <a:latin typeface="Arial"/>
                  <a:cs typeface="Arial"/>
                </a:rPr>
                <a:t>C</a:t>
              </a:r>
              <a:r>
                <a:rPr sz="1600" dirty="0">
                  <a:latin typeface="Arial"/>
                  <a:cs typeface="Arial"/>
                </a:rPr>
                <a:t>H</a:t>
              </a:r>
              <a:r>
                <a:rPr sz="1600" spc="-15" dirty="0">
                  <a:latin typeface="Arial"/>
                  <a:cs typeface="Arial"/>
                </a:rPr>
                <a:t>E</a:t>
              </a:r>
              <a:r>
                <a:rPr sz="1600" spc="-5" dirty="0">
                  <a:latin typeface="Arial"/>
                  <a:cs typeface="Arial"/>
                </a:rPr>
                <a:t>R:</a:t>
              </a:r>
              <a:r>
                <a:rPr sz="1600" spc="5" dirty="0">
                  <a:latin typeface="Arial"/>
                  <a:cs typeface="Arial"/>
                </a:rPr>
                <a:t> </a:t>
              </a:r>
              <a:r>
                <a:rPr sz="1600" u="sng" spc="-5" dirty="0">
                  <a:latin typeface="Arial"/>
                  <a:cs typeface="Arial"/>
                </a:rPr>
                <a:t> 	</a:t>
              </a:r>
              <a:endParaRPr sz="1600" dirty="0">
                <a:latin typeface="Arial"/>
                <a:cs typeface="Arial"/>
              </a:endParaRPr>
            </a:p>
          </p:txBody>
        </p:sp>
        <p:sp>
          <p:nvSpPr>
            <p:cNvPr id="9" name="object 9"/>
            <p:cNvSpPr txBox="1"/>
            <p:nvPr/>
          </p:nvSpPr>
          <p:spPr>
            <a:xfrm>
              <a:off x="9404322" y="2058521"/>
              <a:ext cx="2966720" cy="163830"/>
            </a:xfrm>
            <a:prstGeom prst="rect">
              <a:avLst/>
            </a:prstGeom>
          </p:spPr>
          <p:txBody>
            <a:bodyPr vert="horz" wrap="square" lIns="0" tIns="0" rIns="0" bIns="0" rtlCol="0">
              <a:noAutofit/>
            </a:bodyPr>
            <a:lstStyle/>
            <a:p>
              <a:pPr marL="12700">
                <a:tabLst>
                  <a:tab pos="2953385" algn="l"/>
                </a:tabLst>
              </a:pPr>
              <a:r>
                <a:rPr sz="1600" spc="-10" dirty="0">
                  <a:latin typeface="Arial"/>
                  <a:cs typeface="Arial"/>
                </a:rPr>
                <a:t>D</a:t>
              </a:r>
              <a:r>
                <a:rPr sz="1600" spc="-15" dirty="0">
                  <a:latin typeface="Arial"/>
                  <a:cs typeface="Arial"/>
                </a:rPr>
                <a:t>A</a:t>
              </a:r>
              <a:r>
                <a:rPr sz="1600" spc="-10" dirty="0">
                  <a:latin typeface="Arial"/>
                  <a:cs typeface="Arial"/>
                </a:rPr>
                <a:t>TE </a:t>
              </a:r>
              <a:r>
                <a:rPr sz="1600" spc="-15" dirty="0">
                  <a:latin typeface="Arial"/>
                  <a:cs typeface="Arial"/>
                </a:rPr>
                <a:t>S</a:t>
              </a:r>
              <a:r>
                <a:rPr sz="1600" dirty="0">
                  <a:latin typeface="Arial"/>
                  <a:cs typeface="Arial"/>
                </a:rPr>
                <a:t>U</a:t>
              </a:r>
              <a:r>
                <a:rPr sz="1600" spc="-15" dirty="0">
                  <a:latin typeface="Arial"/>
                  <a:cs typeface="Arial"/>
                </a:rPr>
                <a:t>B</a:t>
              </a:r>
              <a:r>
                <a:rPr sz="1600" spc="-10" dirty="0">
                  <a:latin typeface="Arial"/>
                  <a:cs typeface="Arial"/>
                </a:rPr>
                <a:t>MIT</a:t>
              </a:r>
              <a:r>
                <a:rPr sz="1600" spc="5" dirty="0">
                  <a:latin typeface="Arial"/>
                  <a:cs typeface="Arial"/>
                </a:rPr>
                <a:t>T</a:t>
              </a:r>
              <a:r>
                <a:rPr sz="1600" spc="-15" dirty="0">
                  <a:latin typeface="Arial"/>
                  <a:cs typeface="Arial"/>
                </a:rPr>
                <a:t>E</a:t>
              </a:r>
              <a:r>
                <a:rPr sz="1600" spc="-5" dirty="0">
                  <a:latin typeface="Arial"/>
                  <a:cs typeface="Arial"/>
                </a:rPr>
                <a:t>D:</a:t>
              </a:r>
              <a:r>
                <a:rPr sz="1600" spc="5" dirty="0">
                  <a:latin typeface="Arial"/>
                  <a:cs typeface="Arial"/>
                </a:rPr>
                <a:t> </a:t>
              </a:r>
              <a:r>
                <a:rPr sz="1600" u="sng" spc="-5" dirty="0">
                  <a:latin typeface="Arial"/>
                  <a:cs typeface="Arial"/>
                </a:rPr>
                <a:t> 	</a:t>
              </a:r>
              <a:endParaRPr sz="1600" dirty="0">
                <a:latin typeface="Arial"/>
                <a:cs typeface="Arial"/>
              </a:endParaRPr>
            </a:p>
          </p:txBody>
        </p:sp>
        <p:sp>
          <p:nvSpPr>
            <p:cNvPr id="10" name="object 10"/>
            <p:cNvSpPr txBox="1"/>
            <p:nvPr/>
          </p:nvSpPr>
          <p:spPr>
            <a:xfrm>
              <a:off x="4749803" y="2422905"/>
              <a:ext cx="3419475" cy="163830"/>
            </a:xfrm>
            <a:prstGeom prst="rect">
              <a:avLst/>
            </a:prstGeom>
          </p:spPr>
          <p:txBody>
            <a:bodyPr vert="horz" wrap="square" lIns="0" tIns="0" rIns="0" bIns="0" rtlCol="0">
              <a:noAutofit/>
            </a:bodyPr>
            <a:lstStyle/>
            <a:p>
              <a:pPr marL="12700">
                <a:tabLst>
                  <a:tab pos="3406140" algn="l"/>
                </a:tabLst>
              </a:pPr>
              <a:r>
                <a:rPr sz="1600" spc="-10" dirty="0">
                  <a:latin typeface="Arial"/>
                  <a:cs typeface="Arial"/>
                </a:rPr>
                <a:t>R</a:t>
              </a:r>
              <a:r>
                <a:rPr sz="1600" spc="-15" dirty="0">
                  <a:latin typeface="Arial"/>
                  <a:cs typeface="Arial"/>
                </a:rPr>
                <a:t>A</a:t>
              </a:r>
              <a:r>
                <a:rPr sz="1600" spc="-10" dirty="0">
                  <a:latin typeface="Arial"/>
                  <a:cs typeface="Arial"/>
                </a:rPr>
                <a:t>T</a:t>
              </a:r>
              <a:r>
                <a:rPr sz="1600" spc="-15" dirty="0">
                  <a:latin typeface="Arial"/>
                  <a:cs typeface="Arial"/>
                </a:rPr>
                <a:t>E</a:t>
              </a:r>
              <a:r>
                <a:rPr sz="1600" dirty="0">
                  <a:latin typeface="Arial"/>
                  <a:cs typeface="Arial"/>
                </a:rPr>
                <a:t>R</a:t>
              </a:r>
              <a:r>
                <a:rPr sz="1600" spc="-5" dirty="0">
                  <a:latin typeface="Arial"/>
                  <a:cs typeface="Arial"/>
                </a:rPr>
                <a:t>: </a:t>
              </a:r>
              <a:r>
                <a:rPr sz="1600" u="sng" spc="-5" dirty="0">
                  <a:latin typeface="Arial"/>
                  <a:cs typeface="Arial"/>
                </a:rPr>
                <a:t> 	</a:t>
              </a:r>
              <a:endParaRPr sz="1600">
                <a:latin typeface="Arial"/>
                <a:cs typeface="Arial"/>
              </a:endParaRPr>
            </a:p>
          </p:txBody>
        </p:sp>
        <p:sp>
          <p:nvSpPr>
            <p:cNvPr id="11" name="object 11"/>
            <p:cNvSpPr txBox="1"/>
            <p:nvPr/>
          </p:nvSpPr>
          <p:spPr>
            <a:xfrm>
              <a:off x="9404322" y="2377585"/>
              <a:ext cx="2981960" cy="163830"/>
            </a:xfrm>
            <a:prstGeom prst="rect">
              <a:avLst/>
            </a:prstGeom>
          </p:spPr>
          <p:txBody>
            <a:bodyPr vert="horz" wrap="square" lIns="0" tIns="0" rIns="0" bIns="0" rtlCol="0">
              <a:noAutofit/>
            </a:bodyPr>
            <a:lstStyle/>
            <a:p>
              <a:pPr marL="12700">
                <a:tabLst>
                  <a:tab pos="2968625" algn="l"/>
                </a:tabLst>
              </a:pPr>
              <a:r>
                <a:rPr sz="1600" spc="-15" dirty="0">
                  <a:latin typeface="Arial"/>
                  <a:cs typeface="Arial"/>
                </a:rPr>
                <a:t>S</a:t>
              </a:r>
              <a:r>
                <a:rPr sz="1600" spc="-10" dirty="0">
                  <a:latin typeface="Arial"/>
                  <a:cs typeface="Arial"/>
                </a:rPr>
                <a:t>U</a:t>
              </a:r>
              <a:r>
                <a:rPr sz="1600" spc="-15" dirty="0">
                  <a:latin typeface="Arial"/>
                  <a:cs typeface="Arial"/>
                </a:rPr>
                <a:t>B</a:t>
              </a:r>
              <a:r>
                <a:rPr sz="1600" spc="5" dirty="0">
                  <a:latin typeface="Arial"/>
                  <a:cs typeface="Arial"/>
                </a:rPr>
                <a:t>J</a:t>
              </a:r>
              <a:r>
                <a:rPr sz="1600" spc="-15" dirty="0">
                  <a:latin typeface="Arial"/>
                  <a:cs typeface="Arial"/>
                </a:rPr>
                <a:t>E</a:t>
              </a:r>
              <a:r>
                <a:rPr sz="1600" spc="-10" dirty="0">
                  <a:latin typeface="Arial"/>
                  <a:cs typeface="Arial"/>
                </a:rPr>
                <a:t>CT &amp; GR</a:t>
              </a:r>
              <a:r>
                <a:rPr sz="1600" spc="-15" dirty="0">
                  <a:latin typeface="Arial"/>
                  <a:cs typeface="Arial"/>
                </a:rPr>
                <a:t>A</a:t>
              </a:r>
              <a:r>
                <a:rPr sz="1600" dirty="0">
                  <a:latin typeface="Arial"/>
                  <a:cs typeface="Arial"/>
                </a:rPr>
                <a:t>D</a:t>
              </a:r>
              <a:r>
                <a:rPr sz="1600" spc="-10" dirty="0">
                  <a:latin typeface="Arial"/>
                  <a:cs typeface="Arial"/>
                </a:rPr>
                <a:t>E</a:t>
              </a:r>
              <a:r>
                <a:rPr sz="1600" spc="-5" dirty="0">
                  <a:latin typeface="Arial"/>
                  <a:cs typeface="Arial"/>
                </a:rPr>
                <a:t> LE</a:t>
              </a:r>
              <a:r>
                <a:rPr sz="1600" spc="-15" dirty="0">
                  <a:latin typeface="Arial"/>
                  <a:cs typeface="Arial"/>
                </a:rPr>
                <a:t>V</a:t>
              </a:r>
              <a:r>
                <a:rPr sz="1600" spc="-5" dirty="0">
                  <a:latin typeface="Arial"/>
                  <a:cs typeface="Arial"/>
                </a:rPr>
                <a:t>EL: </a:t>
              </a:r>
              <a:r>
                <a:rPr sz="1600" u="sng" spc="-5" dirty="0">
                  <a:latin typeface="Arial"/>
                  <a:cs typeface="Arial"/>
                </a:rPr>
                <a:t> 	</a:t>
              </a:r>
              <a:endParaRPr sz="1600" dirty="0">
                <a:latin typeface="Arial"/>
                <a:cs typeface="Arial"/>
              </a:endParaRPr>
            </a:p>
          </p:txBody>
        </p:sp>
      </p:grpSp>
      <p:sp>
        <p:nvSpPr>
          <p:cNvPr id="17" name="object 17"/>
          <p:cNvSpPr txBox="1"/>
          <p:nvPr/>
        </p:nvSpPr>
        <p:spPr>
          <a:xfrm>
            <a:off x="1246092" y="2895659"/>
            <a:ext cx="14959108" cy="6349828"/>
          </a:xfrm>
          <a:prstGeom prst="rect">
            <a:avLst/>
          </a:prstGeom>
        </p:spPr>
        <p:txBody>
          <a:bodyPr vert="horz" wrap="square" lIns="0" tIns="0" rIns="0" bIns="0" rtlCol="0">
            <a:noAutofit/>
          </a:bodyPr>
          <a:lstStyle/>
          <a:p>
            <a:pPr marL="12700" marR="12700" algn="just"/>
            <a:r>
              <a:rPr b="1" spc="-10" dirty="0">
                <a:latin typeface="Arial"/>
                <a:cs typeface="Arial"/>
              </a:rPr>
              <a:t>DIR</a:t>
            </a:r>
            <a:r>
              <a:rPr b="1" spc="-15" dirty="0">
                <a:latin typeface="Arial"/>
                <a:cs typeface="Arial"/>
              </a:rPr>
              <a:t>E</a:t>
            </a:r>
            <a:r>
              <a:rPr b="1" spc="-10" dirty="0">
                <a:latin typeface="Arial"/>
                <a:cs typeface="Arial"/>
              </a:rPr>
              <a:t>CTIO</a:t>
            </a:r>
            <a:r>
              <a:rPr b="1" dirty="0">
                <a:latin typeface="Arial"/>
                <a:cs typeface="Arial"/>
              </a:rPr>
              <a:t>N</a:t>
            </a:r>
            <a:r>
              <a:rPr b="1" spc="-15" dirty="0">
                <a:latin typeface="Arial"/>
                <a:cs typeface="Arial"/>
              </a:rPr>
              <a:t>S</a:t>
            </a:r>
            <a:r>
              <a:rPr b="1" spc="-5" dirty="0">
                <a:latin typeface="Arial"/>
                <a:cs typeface="Arial"/>
              </a:rPr>
              <a:t>:</a:t>
            </a:r>
            <a:r>
              <a:rPr b="1" spc="75" dirty="0">
                <a:latin typeface="Arial"/>
                <a:cs typeface="Arial"/>
              </a:rPr>
              <a:t> </a:t>
            </a:r>
            <a:r>
              <a:rPr spc="-10" dirty="0">
                <a:latin typeface="Arial"/>
                <a:cs typeface="Arial"/>
              </a:rPr>
              <a:t>Re</a:t>
            </a:r>
            <a:r>
              <a:rPr dirty="0">
                <a:latin typeface="Arial"/>
                <a:cs typeface="Arial"/>
              </a:rPr>
              <a:t>f</a:t>
            </a:r>
            <a:r>
              <a:rPr spc="-10" dirty="0">
                <a:latin typeface="Arial"/>
                <a:cs typeface="Arial"/>
              </a:rPr>
              <a:t>l</a:t>
            </a:r>
            <a:r>
              <a:rPr spc="-5" dirty="0">
                <a:latin typeface="Arial"/>
                <a:cs typeface="Arial"/>
              </a:rPr>
              <a:t>ect</a:t>
            </a:r>
            <a:r>
              <a:rPr spc="65" dirty="0">
                <a:latin typeface="Arial"/>
                <a:cs typeface="Arial"/>
              </a:rPr>
              <a:t> </a:t>
            </a:r>
            <a:r>
              <a:rPr spc="-5" dirty="0">
                <a:latin typeface="Arial"/>
                <a:cs typeface="Arial"/>
              </a:rPr>
              <a:t>o</a:t>
            </a:r>
            <a:r>
              <a:rPr spc="-10" dirty="0">
                <a:latin typeface="Arial"/>
                <a:cs typeface="Arial"/>
              </a:rPr>
              <a:t>n</a:t>
            </a:r>
            <a:r>
              <a:rPr spc="65" dirty="0">
                <a:latin typeface="Arial"/>
                <a:cs typeface="Arial"/>
              </a:rPr>
              <a:t> </a:t>
            </a:r>
            <a:r>
              <a:rPr dirty="0">
                <a:latin typeface="Arial"/>
                <a:cs typeface="Arial"/>
              </a:rPr>
              <a:t>y</a:t>
            </a:r>
            <a:r>
              <a:rPr spc="-10" dirty="0">
                <a:latin typeface="Arial"/>
                <a:cs typeface="Arial"/>
              </a:rPr>
              <a:t>o</a:t>
            </a:r>
            <a:r>
              <a:rPr spc="-15" dirty="0">
                <a:latin typeface="Arial"/>
                <a:cs typeface="Arial"/>
              </a:rPr>
              <a:t>u</a:t>
            </a:r>
            <a:r>
              <a:rPr spc="-5" dirty="0">
                <a:latin typeface="Arial"/>
                <a:cs typeface="Arial"/>
              </a:rPr>
              <a:t>r</a:t>
            </a:r>
            <a:r>
              <a:rPr spc="70" dirty="0">
                <a:latin typeface="Arial"/>
                <a:cs typeface="Arial"/>
              </a:rPr>
              <a:t> </a:t>
            </a:r>
            <a:r>
              <a:rPr spc="-5" dirty="0">
                <a:latin typeface="Arial"/>
                <a:cs typeface="Arial"/>
              </a:rPr>
              <a:t>at</a:t>
            </a:r>
            <a:r>
              <a:rPr spc="-10" dirty="0">
                <a:latin typeface="Arial"/>
                <a:cs typeface="Arial"/>
              </a:rPr>
              <a:t>t</a:t>
            </a:r>
            <a:r>
              <a:rPr spc="-5" dirty="0">
                <a:latin typeface="Arial"/>
                <a:cs typeface="Arial"/>
              </a:rPr>
              <a:t>a</a:t>
            </a:r>
            <a:r>
              <a:rPr spc="-10" dirty="0">
                <a:latin typeface="Arial"/>
                <a:cs typeface="Arial"/>
              </a:rPr>
              <a:t>i</a:t>
            </a:r>
            <a:r>
              <a:rPr spc="-5" dirty="0">
                <a:latin typeface="Arial"/>
                <a:cs typeface="Arial"/>
              </a:rPr>
              <a:t>n</a:t>
            </a:r>
            <a:r>
              <a:rPr spc="-10" dirty="0">
                <a:latin typeface="Arial"/>
                <a:cs typeface="Arial"/>
              </a:rPr>
              <a:t>m</a:t>
            </a:r>
            <a:r>
              <a:rPr spc="-15" dirty="0">
                <a:latin typeface="Arial"/>
                <a:cs typeface="Arial"/>
              </a:rPr>
              <a:t>e</a:t>
            </a:r>
            <a:r>
              <a:rPr spc="-5" dirty="0">
                <a:latin typeface="Arial"/>
                <a:cs typeface="Arial"/>
              </a:rPr>
              <a:t>nt</a:t>
            </a:r>
            <a:r>
              <a:rPr spc="65" dirty="0">
                <a:latin typeface="Arial"/>
                <a:cs typeface="Arial"/>
              </a:rPr>
              <a:t> </a:t>
            </a:r>
            <a:r>
              <a:rPr spc="-5" dirty="0">
                <a:latin typeface="Arial"/>
                <a:cs typeface="Arial"/>
              </a:rPr>
              <a:t>of</a:t>
            </a:r>
            <a:r>
              <a:rPr spc="65" dirty="0">
                <a:latin typeface="Arial"/>
                <a:cs typeface="Arial"/>
              </a:rPr>
              <a:t> </a:t>
            </a:r>
            <a:r>
              <a:rPr spc="-5" dirty="0">
                <a:latin typeface="Arial"/>
                <a:cs typeface="Arial"/>
              </a:rPr>
              <a:t>th</a:t>
            </a:r>
            <a:r>
              <a:rPr spc="-10" dirty="0">
                <a:latin typeface="Arial"/>
                <a:cs typeface="Arial"/>
              </a:rPr>
              <a:t>e</a:t>
            </a:r>
            <a:r>
              <a:rPr spc="65" dirty="0">
                <a:latin typeface="Arial"/>
                <a:cs typeface="Arial"/>
              </a:rPr>
              <a:t> </a:t>
            </a:r>
            <a:r>
              <a:rPr dirty="0">
                <a:latin typeface="Arial"/>
                <a:cs typeface="Arial"/>
              </a:rPr>
              <a:t>R</a:t>
            </a:r>
            <a:r>
              <a:rPr spc="-15" dirty="0">
                <a:latin typeface="Arial"/>
                <a:cs typeface="Arial"/>
              </a:rPr>
              <a:t>P</a:t>
            </a:r>
            <a:r>
              <a:rPr spc="-5" dirty="0">
                <a:latin typeface="Arial"/>
                <a:cs typeface="Arial"/>
              </a:rPr>
              <a:t>M</a:t>
            </a:r>
            <a:r>
              <a:rPr spc="-10" dirty="0">
                <a:latin typeface="Arial"/>
                <a:cs typeface="Arial"/>
              </a:rPr>
              <a:t>S</a:t>
            </a:r>
            <a:r>
              <a:rPr spc="60" dirty="0">
                <a:latin typeface="Arial"/>
                <a:cs typeface="Arial"/>
              </a:rPr>
              <a:t> </a:t>
            </a:r>
            <a:r>
              <a:rPr spc="-10" dirty="0">
                <a:latin typeface="Arial"/>
                <a:cs typeface="Arial"/>
              </a:rPr>
              <a:t>o</a:t>
            </a:r>
            <a:r>
              <a:rPr spc="-15" dirty="0">
                <a:latin typeface="Arial"/>
                <a:cs typeface="Arial"/>
              </a:rPr>
              <a:t>b</a:t>
            </a:r>
            <a:r>
              <a:rPr dirty="0">
                <a:latin typeface="Arial"/>
                <a:cs typeface="Arial"/>
              </a:rPr>
              <a:t>j</a:t>
            </a:r>
            <a:r>
              <a:rPr spc="-5" dirty="0">
                <a:latin typeface="Arial"/>
                <a:cs typeface="Arial"/>
              </a:rPr>
              <a:t>ect</a:t>
            </a:r>
            <a:r>
              <a:rPr spc="-15" dirty="0">
                <a:latin typeface="Arial"/>
                <a:cs typeface="Arial"/>
              </a:rPr>
              <a:t>i</a:t>
            </a:r>
            <a:r>
              <a:rPr dirty="0">
                <a:latin typeface="Arial"/>
                <a:cs typeface="Arial"/>
              </a:rPr>
              <a:t>v</a:t>
            </a:r>
            <a:r>
              <a:rPr spc="-10" dirty="0">
                <a:latin typeface="Arial"/>
                <a:cs typeface="Arial"/>
              </a:rPr>
              <a:t>e</a:t>
            </a:r>
            <a:r>
              <a:rPr spc="75" dirty="0">
                <a:latin typeface="Arial"/>
                <a:cs typeface="Arial"/>
              </a:rPr>
              <a:t> </a:t>
            </a:r>
            <a:r>
              <a:rPr spc="-10" dirty="0">
                <a:latin typeface="Arial"/>
                <a:cs typeface="Arial"/>
              </a:rPr>
              <a:t>by</a:t>
            </a:r>
            <a:r>
              <a:rPr spc="70" dirty="0">
                <a:latin typeface="Arial"/>
                <a:cs typeface="Arial"/>
              </a:rPr>
              <a:t> </a:t>
            </a:r>
            <a:r>
              <a:rPr spc="-10" dirty="0">
                <a:latin typeface="Arial"/>
                <a:cs typeface="Arial"/>
              </a:rPr>
              <a:t>a</a:t>
            </a:r>
            <a:r>
              <a:rPr spc="-15" dirty="0">
                <a:latin typeface="Arial"/>
                <a:cs typeface="Arial"/>
              </a:rPr>
              <a:t>n</a:t>
            </a:r>
            <a:r>
              <a:rPr dirty="0">
                <a:latin typeface="Arial"/>
                <a:cs typeface="Arial"/>
              </a:rPr>
              <a:t>s</a:t>
            </a:r>
            <a:r>
              <a:rPr spc="-10" dirty="0">
                <a:latin typeface="Arial"/>
                <a:cs typeface="Arial"/>
              </a:rPr>
              <a:t>we</a:t>
            </a:r>
            <a:r>
              <a:rPr spc="10" dirty="0">
                <a:latin typeface="Arial"/>
                <a:cs typeface="Arial"/>
              </a:rPr>
              <a:t>r</a:t>
            </a:r>
            <a:r>
              <a:rPr spc="-10" dirty="0">
                <a:latin typeface="Arial"/>
                <a:cs typeface="Arial"/>
              </a:rPr>
              <a:t>ing</a:t>
            </a:r>
            <a:r>
              <a:rPr spc="60" dirty="0">
                <a:latin typeface="Arial"/>
                <a:cs typeface="Arial"/>
              </a:rPr>
              <a:t> </a:t>
            </a:r>
            <a:r>
              <a:rPr spc="5" dirty="0">
                <a:latin typeface="Arial"/>
                <a:cs typeface="Arial"/>
              </a:rPr>
              <a:t>t</a:t>
            </a:r>
            <a:r>
              <a:rPr spc="-10" dirty="0">
                <a:latin typeface="Arial"/>
                <a:cs typeface="Arial"/>
              </a:rPr>
              <a:t>he</a:t>
            </a:r>
            <a:r>
              <a:rPr spc="60" dirty="0">
                <a:latin typeface="Arial"/>
                <a:cs typeface="Arial"/>
              </a:rPr>
              <a:t> </a:t>
            </a:r>
            <a:r>
              <a:rPr spc="-10" dirty="0">
                <a:latin typeface="Arial"/>
                <a:cs typeface="Arial"/>
              </a:rPr>
              <a:t>q</a:t>
            </a:r>
            <a:r>
              <a:rPr spc="-5" dirty="0">
                <a:latin typeface="Arial"/>
                <a:cs typeface="Arial"/>
              </a:rPr>
              <a:t>uest</a:t>
            </a:r>
            <a:r>
              <a:rPr spc="-15" dirty="0">
                <a:latin typeface="Arial"/>
                <a:cs typeface="Arial"/>
              </a:rPr>
              <a:t>i</a:t>
            </a:r>
            <a:r>
              <a:rPr spc="-5" dirty="0">
                <a:latin typeface="Arial"/>
                <a:cs typeface="Arial"/>
              </a:rPr>
              <a:t>ons/prompts</a:t>
            </a:r>
            <a:r>
              <a:rPr spc="70" dirty="0">
                <a:latin typeface="Arial"/>
                <a:cs typeface="Arial"/>
              </a:rPr>
              <a:t> </a:t>
            </a:r>
            <a:r>
              <a:rPr spc="-5" dirty="0">
                <a:latin typeface="Arial"/>
                <a:cs typeface="Arial"/>
              </a:rPr>
              <a:t>pro</a:t>
            </a:r>
            <a:r>
              <a:rPr dirty="0">
                <a:latin typeface="Arial"/>
                <a:cs typeface="Arial"/>
              </a:rPr>
              <a:t>vi</a:t>
            </a:r>
            <a:r>
              <a:rPr spc="-10" dirty="0">
                <a:latin typeface="Arial"/>
                <a:cs typeface="Arial"/>
              </a:rPr>
              <a:t>d</a:t>
            </a:r>
            <a:r>
              <a:rPr spc="-15" dirty="0">
                <a:latin typeface="Arial"/>
                <a:cs typeface="Arial"/>
              </a:rPr>
              <a:t>e</a:t>
            </a:r>
            <a:r>
              <a:rPr spc="-5" dirty="0">
                <a:latin typeface="Arial"/>
                <a:cs typeface="Arial"/>
              </a:rPr>
              <a:t>d.</a:t>
            </a:r>
            <a:r>
              <a:rPr spc="65" dirty="0">
                <a:latin typeface="Arial"/>
                <a:cs typeface="Arial"/>
              </a:rPr>
              <a:t> </a:t>
            </a:r>
            <a:r>
              <a:rPr spc="-10" dirty="0">
                <a:latin typeface="Arial"/>
                <a:cs typeface="Arial"/>
              </a:rPr>
              <a:t>U</a:t>
            </a:r>
            <a:r>
              <a:rPr dirty="0">
                <a:latin typeface="Arial"/>
                <a:cs typeface="Arial"/>
              </a:rPr>
              <a:t>s</a:t>
            </a:r>
            <a:r>
              <a:rPr spc="-10" dirty="0">
                <a:latin typeface="Arial"/>
                <a:cs typeface="Arial"/>
              </a:rPr>
              <a:t>e</a:t>
            </a:r>
            <a:r>
              <a:rPr spc="-5" dirty="0">
                <a:latin typeface="Arial"/>
                <a:cs typeface="Arial"/>
              </a:rPr>
              <a:t> a</a:t>
            </a:r>
            <a:r>
              <a:rPr spc="-15" dirty="0">
                <a:latin typeface="Arial"/>
                <a:cs typeface="Arial"/>
              </a:rPr>
              <a:t>n</a:t>
            </a:r>
            <a:r>
              <a:rPr spc="-5" dirty="0">
                <a:latin typeface="Arial"/>
                <a:cs typeface="Arial"/>
              </a:rPr>
              <a:t>y</a:t>
            </a:r>
            <a:r>
              <a:rPr spc="35" dirty="0">
                <a:latin typeface="Arial"/>
                <a:cs typeface="Arial"/>
              </a:rPr>
              <a:t> </a:t>
            </a:r>
            <a:r>
              <a:rPr dirty="0">
                <a:latin typeface="Arial"/>
                <a:cs typeface="Arial"/>
              </a:rPr>
              <a:t>l</a:t>
            </a:r>
            <a:r>
              <a:rPr spc="-5" dirty="0">
                <a:latin typeface="Arial"/>
                <a:cs typeface="Arial"/>
              </a:rPr>
              <a:t>ocal</a:t>
            </a:r>
            <a:r>
              <a:rPr spc="35" dirty="0">
                <a:latin typeface="Arial"/>
                <a:cs typeface="Arial"/>
              </a:rPr>
              <a:t> </a:t>
            </a:r>
            <a:r>
              <a:rPr spc="-5" dirty="0">
                <a:latin typeface="Arial"/>
                <a:cs typeface="Arial"/>
              </a:rPr>
              <a:t>or</a:t>
            </a:r>
            <a:r>
              <a:rPr spc="45" dirty="0">
                <a:latin typeface="Arial"/>
                <a:cs typeface="Arial"/>
              </a:rPr>
              <a:t> </a:t>
            </a:r>
            <a:r>
              <a:rPr spc="-5" dirty="0">
                <a:latin typeface="Arial"/>
                <a:cs typeface="Arial"/>
              </a:rPr>
              <a:t>of</a:t>
            </a:r>
            <a:r>
              <a:rPr spc="-10" dirty="0">
                <a:latin typeface="Arial"/>
                <a:cs typeface="Arial"/>
              </a:rPr>
              <a:t>fi</a:t>
            </a:r>
            <a:r>
              <a:rPr spc="5" dirty="0">
                <a:latin typeface="Arial"/>
                <a:cs typeface="Arial"/>
              </a:rPr>
              <a:t>c</a:t>
            </a:r>
            <a:r>
              <a:rPr spc="-10" dirty="0">
                <a:latin typeface="Arial"/>
                <a:cs typeface="Arial"/>
              </a:rPr>
              <a:t>i</a:t>
            </a:r>
            <a:r>
              <a:rPr spc="-5" dirty="0">
                <a:latin typeface="Arial"/>
                <a:cs typeface="Arial"/>
              </a:rPr>
              <a:t>al</a:t>
            </a:r>
            <a:r>
              <a:rPr spc="35" dirty="0">
                <a:latin typeface="Arial"/>
                <a:cs typeface="Arial"/>
              </a:rPr>
              <a:t> </a:t>
            </a:r>
            <a:r>
              <a:rPr dirty="0">
                <a:latin typeface="Arial"/>
                <a:cs typeface="Arial"/>
              </a:rPr>
              <a:t>l</a:t>
            </a:r>
            <a:r>
              <a:rPr spc="-10" dirty="0">
                <a:latin typeface="Arial"/>
                <a:cs typeface="Arial"/>
              </a:rPr>
              <a:t>a</a:t>
            </a:r>
            <a:r>
              <a:rPr spc="-15" dirty="0">
                <a:latin typeface="Arial"/>
                <a:cs typeface="Arial"/>
              </a:rPr>
              <a:t>n</a:t>
            </a:r>
            <a:r>
              <a:rPr spc="-5" dirty="0">
                <a:latin typeface="Arial"/>
                <a:cs typeface="Arial"/>
              </a:rPr>
              <a:t>g</a:t>
            </a:r>
            <a:r>
              <a:rPr spc="-10" dirty="0">
                <a:latin typeface="Arial"/>
                <a:cs typeface="Arial"/>
              </a:rPr>
              <a:t>u</a:t>
            </a:r>
            <a:r>
              <a:rPr spc="-15" dirty="0">
                <a:latin typeface="Arial"/>
                <a:cs typeface="Arial"/>
              </a:rPr>
              <a:t>a</a:t>
            </a:r>
            <a:r>
              <a:rPr spc="-5" dirty="0">
                <a:latin typeface="Arial"/>
                <a:cs typeface="Arial"/>
              </a:rPr>
              <a:t>g</a:t>
            </a:r>
            <a:r>
              <a:rPr spc="-10" dirty="0">
                <a:latin typeface="Arial"/>
                <a:cs typeface="Arial"/>
              </a:rPr>
              <a:t>e</a:t>
            </a:r>
            <a:r>
              <a:rPr spc="30" dirty="0">
                <a:latin typeface="Arial"/>
                <a:cs typeface="Arial"/>
              </a:rPr>
              <a:t> </a:t>
            </a:r>
            <a:r>
              <a:rPr spc="-5" dirty="0">
                <a:latin typeface="Arial"/>
                <a:cs typeface="Arial"/>
              </a:rPr>
              <a:t>that</a:t>
            </a:r>
            <a:r>
              <a:rPr spc="30" dirty="0">
                <a:latin typeface="Arial"/>
                <a:cs typeface="Arial"/>
              </a:rPr>
              <a:t> </a:t>
            </a:r>
            <a:r>
              <a:rPr dirty="0">
                <a:latin typeface="Arial"/>
                <a:cs typeface="Arial"/>
              </a:rPr>
              <a:t>y</a:t>
            </a:r>
            <a:r>
              <a:rPr spc="-5" dirty="0">
                <a:latin typeface="Arial"/>
                <a:cs typeface="Arial"/>
              </a:rPr>
              <a:t>o</a:t>
            </a:r>
            <a:r>
              <a:rPr spc="-10" dirty="0">
                <a:latin typeface="Arial"/>
                <a:cs typeface="Arial"/>
              </a:rPr>
              <a:t>u</a:t>
            </a:r>
            <a:r>
              <a:rPr spc="30" dirty="0">
                <a:latin typeface="Arial"/>
                <a:cs typeface="Arial"/>
              </a:rPr>
              <a:t> </a:t>
            </a:r>
            <a:r>
              <a:rPr spc="-5" dirty="0">
                <a:latin typeface="Arial"/>
                <a:cs typeface="Arial"/>
              </a:rPr>
              <a:t>are</a:t>
            </a:r>
            <a:r>
              <a:rPr spc="40" dirty="0">
                <a:latin typeface="Arial"/>
                <a:cs typeface="Arial"/>
              </a:rPr>
              <a:t> </a:t>
            </a:r>
            <a:r>
              <a:rPr dirty="0">
                <a:latin typeface="Arial"/>
                <a:cs typeface="Arial"/>
              </a:rPr>
              <a:t>c</a:t>
            </a:r>
            <a:r>
              <a:rPr spc="-10" dirty="0">
                <a:latin typeface="Arial"/>
                <a:cs typeface="Arial"/>
              </a:rPr>
              <a:t>o</a:t>
            </a:r>
            <a:r>
              <a:rPr spc="-15" dirty="0">
                <a:latin typeface="Arial"/>
                <a:cs typeface="Arial"/>
              </a:rPr>
              <a:t>m</a:t>
            </a:r>
            <a:r>
              <a:rPr spc="5" dirty="0">
                <a:latin typeface="Arial"/>
                <a:cs typeface="Arial"/>
              </a:rPr>
              <a:t>f</a:t>
            </a:r>
            <a:r>
              <a:rPr spc="-5" dirty="0">
                <a:latin typeface="Arial"/>
                <a:cs typeface="Arial"/>
              </a:rPr>
              <a:t>ortab</a:t>
            </a:r>
            <a:r>
              <a:rPr spc="-10" dirty="0">
                <a:latin typeface="Arial"/>
                <a:cs typeface="Arial"/>
              </a:rPr>
              <a:t>le</a:t>
            </a:r>
            <a:r>
              <a:rPr spc="50" dirty="0">
                <a:latin typeface="Arial"/>
                <a:cs typeface="Arial"/>
              </a:rPr>
              <a:t> </a:t>
            </a:r>
            <a:r>
              <a:rPr spc="-10" dirty="0">
                <a:latin typeface="Arial"/>
                <a:cs typeface="Arial"/>
              </a:rPr>
              <a:t>wi</a:t>
            </a:r>
            <a:r>
              <a:rPr spc="-5" dirty="0">
                <a:latin typeface="Arial"/>
                <a:cs typeface="Arial"/>
              </a:rPr>
              <a:t>th.</a:t>
            </a:r>
            <a:r>
              <a:rPr spc="35" dirty="0">
                <a:latin typeface="Arial"/>
                <a:cs typeface="Arial"/>
              </a:rPr>
              <a:t> </a:t>
            </a:r>
            <a:r>
              <a:rPr spc="-10" dirty="0">
                <a:latin typeface="Arial"/>
                <a:cs typeface="Arial"/>
              </a:rPr>
              <a:t>U</a:t>
            </a:r>
            <a:r>
              <a:rPr dirty="0">
                <a:latin typeface="Arial"/>
                <a:cs typeface="Arial"/>
              </a:rPr>
              <a:t>s</a:t>
            </a:r>
            <a:r>
              <a:rPr spc="-10" dirty="0">
                <a:latin typeface="Arial"/>
                <a:cs typeface="Arial"/>
              </a:rPr>
              <a:t>e</a:t>
            </a:r>
            <a:r>
              <a:rPr spc="40" dirty="0">
                <a:latin typeface="Arial"/>
                <a:cs typeface="Arial"/>
              </a:rPr>
              <a:t> </a:t>
            </a:r>
            <a:r>
              <a:rPr spc="-5" dirty="0">
                <a:latin typeface="Arial"/>
                <a:cs typeface="Arial"/>
              </a:rPr>
              <a:t>extra</a:t>
            </a:r>
            <a:r>
              <a:rPr spc="30" dirty="0">
                <a:latin typeface="Arial"/>
                <a:cs typeface="Arial"/>
              </a:rPr>
              <a:t> </a:t>
            </a:r>
            <a:r>
              <a:rPr dirty="0">
                <a:latin typeface="Arial"/>
                <a:cs typeface="Arial"/>
              </a:rPr>
              <a:t>s</a:t>
            </a:r>
            <a:r>
              <a:rPr spc="-10" dirty="0">
                <a:latin typeface="Arial"/>
                <a:cs typeface="Arial"/>
              </a:rPr>
              <a:t>h</a:t>
            </a:r>
            <a:r>
              <a:rPr spc="-5" dirty="0">
                <a:latin typeface="Arial"/>
                <a:cs typeface="Arial"/>
              </a:rPr>
              <a:t>eets</a:t>
            </a:r>
            <a:r>
              <a:rPr spc="45" dirty="0">
                <a:latin typeface="Arial"/>
                <a:cs typeface="Arial"/>
              </a:rPr>
              <a:t> </a:t>
            </a:r>
            <a:r>
              <a:rPr spc="-10" dirty="0">
                <a:latin typeface="Arial"/>
                <a:cs typeface="Arial"/>
              </a:rPr>
              <a:t>i</a:t>
            </a:r>
            <a:r>
              <a:rPr spc="-5" dirty="0">
                <a:latin typeface="Arial"/>
                <a:cs typeface="Arial"/>
              </a:rPr>
              <a:t>f</a:t>
            </a:r>
            <a:r>
              <a:rPr spc="40" dirty="0">
                <a:latin typeface="Arial"/>
                <a:cs typeface="Arial"/>
              </a:rPr>
              <a:t> </a:t>
            </a:r>
            <a:r>
              <a:rPr spc="-10" dirty="0">
                <a:latin typeface="Arial"/>
                <a:cs typeface="Arial"/>
              </a:rPr>
              <a:t>n</a:t>
            </a:r>
            <a:r>
              <a:rPr spc="-5" dirty="0">
                <a:latin typeface="Arial"/>
                <a:cs typeface="Arial"/>
              </a:rPr>
              <a:t>e</a:t>
            </a:r>
            <a:r>
              <a:rPr spc="-10" dirty="0">
                <a:latin typeface="Arial"/>
                <a:cs typeface="Arial"/>
              </a:rPr>
              <a:t>e</a:t>
            </a:r>
            <a:r>
              <a:rPr spc="-15" dirty="0">
                <a:latin typeface="Arial"/>
                <a:cs typeface="Arial"/>
              </a:rPr>
              <a:t>d</a:t>
            </a:r>
            <a:r>
              <a:rPr spc="-10" dirty="0">
                <a:latin typeface="Arial"/>
                <a:cs typeface="Arial"/>
              </a:rPr>
              <a:t>e</a:t>
            </a:r>
            <a:r>
              <a:rPr spc="-5" dirty="0">
                <a:latin typeface="Arial"/>
                <a:cs typeface="Arial"/>
              </a:rPr>
              <a:t>d.</a:t>
            </a:r>
            <a:r>
              <a:rPr spc="40" dirty="0">
                <a:latin typeface="Arial"/>
                <a:cs typeface="Arial"/>
              </a:rPr>
              <a:t> </a:t>
            </a:r>
            <a:r>
              <a:rPr spc="-15" dirty="0">
                <a:latin typeface="Arial"/>
                <a:cs typeface="Arial"/>
              </a:rPr>
              <a:t>P</a:t>
            </a:r>
            <a:r>
              <a:rPr spc="-10" dirty="0">
                <a:latin typeface="Arial"/>
                <a:cs typeface="Arial"/>
              </a:rPr>
              <a:t>l</a:t>
            </a:r>
            <a:r>
              <a:rPr spc="-5" dirty="0">
                <a:latin typeface="Arial"/>
                <a:cs typeface="Arial"/>
              </a:rPr>
              <a:t>e</a:t>
            </a:r>
            <a:r>
              <a:rPr spc="-10" dirty="0">
                <a:latin typeface="Arial"/>
                <a:cs typeface="Arial"/>
              </a:rPr>
              <a:t>ase</a:t>
            </a:r>
            <a:r>
              <a:rPr spc="40" dirty="0">
                <a:latin typeface="Arial"/>
                <a:cs typeface="Arial"/>
              </a:rPr>
              <a:t> </a:t>
            </a:r>
            <a:r>
              <a:rPr spc="-10" dirty="0">
                <a:latin typeface="Arial"/>
                <a:cs typeface="Arial"/>
              </a:rPr>
              <a:t>l</a:t>
            </a:r>
            <a:r>
              <a:rPr dirty="0">
                <a:latin typeface="Arial"/>
                <a:cs typeface="Arial"/>
              </a:rPr>
              <a:t>i</a:t>
            </a:r>
            <a:r>
              <a:rPr spc="-10" dirty="0">
                <a:latin typeface="Arial"/>
                <a:cs typeface="Arial"/>
              </a:rPr>
              <a:t>m</a:t>
            </a:r>
            <a:r>
              <a:rPr spc="-15" dirty="0">
                <a:latin typeface="Arial"/>
                <a:cs typeface="Arial"/>
              </a:rPr>
              <a:t>i</a:t>
            </a:r>
            <a:r>
              <a:rPr spc="-5" dirty="0">
                <a:latin typeface="Arial"/>
                <a:cs typeface="Arial"/>
              </a:rPr>
              <a:t>t</a:t>
            </a:r>
            <a:r>
              <a:rPr spc="40" dirty="0">
                <a:latin typeface="Arial"/>
                <a:cs typeface="Arial"/>
              </a:rPr>
              <a:t> </a:t>
            </a:r>
            <a:r>
              <a:rPr dirty="0">
                <a:latin typeface="Arial"/>
                <a:cs typeface="Arial"/>
              </a:rPr>
              <a:t>y</a:t>
            </a:r>
            <a:r>
              <a:rPr spc="-10" dirty="0">
                <a:latin typeface="Arial"/>
                <a:cs typeface="Arial"/>
              </a:rPr>
              <a:t>o</a:t>
            </a:r>
            <a:r>
              <a:rPr spc="-15" dirty="0">
                <a:latin typeface="Arial"/>
                <a:cs typeface="Arial"/>
              </a:rPr>
              <a:t>u</a:t>
            </a:r>
            <a:r>
              <a:rPr spc="-5" dirty="0">
                <a:latin typeface="Arial"/>
                <a:cs typeface="Arial"/>
              </a:rPr>
              <a:t>r</a:t>
            </a:r>
            <a:r>
              <a:rPr spc="35" dirty="0">
                <a:latin typeface="Arial"/>
                <a:cs typeface="Arial"/>
              </a:rPr>
              <a:t> </a:t>
            </a:r>
            <a:r>
              <a:rPr spc="-5" dirty="0">
                <a:latin typeface="Arial"/>
                <a:cs typeface="Arial"/>
              </a:rPr>
              <a:t>re</a:t>
            </a:r>
            <a:r>
              <a:rPr spc="5" dirty="0">
                <a:latin typeface="Arial"/>
                <a:cs typeface="Arial"/>
              </a:rPr>
              <a:t>s</a:t>
            </a:r>
            <a:r>
              <a:rPr spc="-10" dirty="0">
                <a:latin typeface="Arial"/>
                <a:cs typeface="Arial"/>
              </a:rPr>
              <a:t>p</a:t>
            </a:r>
            <a:r>
              <a:rPr spc="-15" dirty="0">
                <a:latin typeface="Arial"/>
                <a:cs typeface="Arial"/>
              </a:rPr>
              <a:t>o</a:t>
            </a:r>
            <a:r>
              <a:rPr spc="-10" dirty="0">
                <a:latin typeface="Arial"/>
                <a:cs typeface="Arial"/>
              </a:rPr>
              <a:t>nse</a:t>
            </a:r>
            <a:r>
              <a:rPr spc="40" dirty="0">
                <a:latin typeface="Arial"/>
                <a:cs typeface="Arial"/>
              </a:rPr>
              <a:t> </a:t>
            </a:r>
            <a:r>
              <a:rPr spc="-5" dirty="0">
                <a:latin typeface="Arial"/>
                <a:cs typeface="Arial"/>
              </a:rPr>
              <a:t>to 5</a:t>
            </a:r>
            <a:r>
              <a:rPr spc="-15" dirty="0">
                <a:latin typeface="Arial"/>
                <a:cs typeface="Arial"/>
              </a:rPr>
              <a:t>0</a:t>
            </a:r>
            <a:r>
              <a:rPr spc="-10" dirty="0">
                <a:latin typeface="Arial"/>
                <a:cs typeface="Arial"/>
              </a:rPr>
              <a:t>0</a:t>
            </a:r>
            <a:r>
              <a:rPr spc="-5" dirty="0">
                <a:latin typeface="Arial"/>
                <a:cs typeface="Arial"/>
              </a:rPr>
              <a:t> word</a:t>
            </a:r>
            <a:r>
              <a:rPr dirty="0">
                <a:latin typeface="Arial"/>
                <a:cs typeface="Arial"/>
              </a:rPr>
              <a:t>s</a:t>
            </a:r>
            <a:r>
              <a:rPr spc="-5" dirty="0">
                <a:latin typeface="Arial"/>
                <a:cs typeface="Arial"/>
              </a:rPr>
              <a:t>.</a:t>
            </a:r>
            <a:endParaRPr dirty="0">
              <a:latin typeface="Arial"/>
              <a:cs typeface="Arial"/>
            </a:endParaRPr>
          </a:p>
          <a:p>
            <a:pPr>
              <a:spcBef>
                <a:spcPts val="7"/>
              </a:spcBef>
            </a:pPr>
            <a:endParaRPr sz="1200" dirty="0"/>
          </a:p>
          <a:p>
            <a:endParaRPr dirty="0"/>
          </a:p>
          <a:p>
            <a:pPr marL="6350" algn="ctr"/>
            <a:r>
              <a:rPr b="1" spc="-10" dirty="0">
                <a:latin typeface="Arial"/>
                <a:cs typeface="Arial"/>
              </a:rPr>
              <a:t>OBJ</a:t>
            </a:r>
            <a:r>
              <a:rPr b="1" spc="-15" dirty="0">
                <a:latin typeface="Arial"/>
                <a:cs typeface="Arial"/>
              </a:rPr>
              <a:t>E</a:t>
            </a:r>
            <a:r>
              <a:rPr b="1" spc="-10" dirty="0">
                <a:latin typeface="Arial"/>
                <a:cs typeface="Arial"/>
              </a:rPr>
              <a:t>CT</a:t>
            </a:r>
            <a:r>
              <a:rPr b="1" spc="5" dirty="0">
                <a:latin typeface="Arial"/>
                <a:cs typeface="Arial"/>
              </a:rPr>
              <a:t>I</a:t>
            </a:r>
            <a:r>
              <a:rPr b="1" spc="-15" dirty="0">
                <a:latin typeface="Arial"/>
                <a:cs typeface="Arial"/>
              </a:rPr>
              <a:t>V</a:t>
            </a:r>
            <a:r>
              <a:rPr b="1" spc="-10" dirty="0">
                <a:latin typeface="Arial"/>
                <a:cs typeface="Arial"/>
              </a:rPr>
              <a:t>E</a:t>
            </a:r>
            <a:r>
              <a:rPr b="1" spc="10" dirty="0">
                <a:latin typeface="Arial"/>
                <a:cs typeface="Arial"/>
              </a:rPr>
              <a:t> </a:t>
            </a:r>
            <a:r>
              <a:rPr b="1" spc="-15" dirty="0">
                <a:latin typeface="Arial"/>
                <a:cs typeface="Arial"/>
              </a:rPr>
              <a:t>10</a:t>
            </a:r>
            <a:endParaRPr dirty="0">
              <a:latin typeface="Arial"/>
              <a:cs typeface="Arial"/>
            </a:endParaRPr>
          </a:p>
          <a:p>
            <a:pPr marL="1270" algn="ctr"/>
            <a:r>
              <a:rPr spc="-10" dirty="0">
                <a:latin typeface="Arial"/>
                <a:cs typeface="Arial"/>
              </a:rPr>
              <a:t>Deve</a:t>
            </a:r>
            <a:r>
              <a:rPr spc="-15" dirty="0">
                <a:latin typeface="Arial"/>
                <a:cs typeface="Arial"/>
              </a:rPr>
              <a:t>l</a:t>
            </a:r>
            <a:r>
              <a:rPr spc="-5" dirty="0">
                <a:latin typeface="Arial"/>
                <a:cs typeface="Arial"/>
              </a:rPr>
              <a:t>o</a:t>
            </a:r>
            <a:r>
              <a:rPr spc="-10" dirty="0">
                <a:latin typeface="Arial"/>
                <a:cs typeface="Arial"/>
              </a:rPr>
              <a:t>p</a:t>
            </a:r>
            <a:r>
              <a:rPr spc="-15" dirty="0">
                <a:latin typeface="Arial"/>
                <a:cs typeface="Arial"/>
              </a:rPr>
              <a:t>e</a:t>
            </a:r>
            <a:r>
              <a:rPr spc="-10" dirty="0">
                <a:latin typeface="Arial"/>
                <a:cs typeface="Arial"/>
              </a:rPr>
              <a:t>d</a:t>
            </a:r>
            <a:r>
              <a:rPr spc="5" dirty="0">
                <a:latin typeface="Arial"/>
                <a:cs typeface="Arial"/>
              </a:rPr>
              <a:t> </a:t>
            </a:r>
            <a:r>
              <a:rPr spc="-10" dirty="0">
                <a:latin typeface="Arial"/>
                <a:cs typeface="Arial"/>
              </a:rPr>
              <a:t>a</a:t>
            </a:r>
            <a:r>
              <a:rPr spc="-5" dirty="0">
                <a:latin typeface="Arial"/>
                <a:cs typeface="Arial"/>
              </a:rPr>
              <a:t>n</a:t>
            </a:r>
            <a:r>
              <a:rPr spc="-10" dirty="0">
                <a:latin typeface="Arial"/>
                <a:cs typeface="Arial"/>
              </a:rPr>
              <a:t>d</a:t>
            </a:r>
            <a:r>
              <a:rPr spc="-5" dirty="0">
                <a:latin typeface="Arial"/>
                <a:cs typeface="Arial"/>
              </a:rPr>
              <a:t> a</a:t>
            </a:r>
            <a:r>
              <a:rPr spc="-10" dirty="0">
                <a:latin typeface="Arial"/>
                <a:cs typeface="Arial"/>
              </a:rPr>
              <a:t>p</a:t>
            </a:r>
            <a:r>
              <a:rPr spc="-15" dirty="0">
                <a:latin typeface="Arial"/>
                <a:cs typeface="Arial"/>
              </a:rPr>
              <a:t>p</a:t>
            </a:r>
            <a:r>
              <a:rPr dirty="0">
                <a:latin typeface="Arial"/>
                <a:cs typeface="Arial"/>
              </a:rPr>
              <a:t>l</a:t>
            </a:r>
            <a:r>
              <a:rPr spc="-10" dirty="0">
                <a:latin typeface="Arial"/>
                <a:cs typeface="Arial"/>
              </a:rPr>
              <a:t>i</a:t>
            </a:r>
            <a:r>
              <a:rPr spc="-5" dirty="0">
                <a:latin typeface="Arial"/>
                <a:cs typeface="Arial"/>
              </a:rPr>
              <a:t>e</a:t>
            </a:r>
            <a:r>
              <a:rPr spc="-10" dirty="0">
                <a:latin typeface="Arial"/>
                <a:cs typeface="Arial"/>
              </a:rPr>
              <a:t>d</a:t>
            </a:r>
            <a:r>
              <a:rPr spc="-5" dirty="0">
                <a:latin typeface="Arial"/>
                <a:cs typeface="Arial"/>
              </a:rPr>
              <a:t> </a:t>
            </a:r>
            <a:r>
              <a:rPr spc="-10" dirty="0">
                <a:latin typeface="Arial"/>
                <a:cs typeface="Arial"/>
              </a:rPr>
              <a:t>t</a:t>
            </a:r>
            <a:r>
              <a:rPr spc="-5" dirty="0">
                <a:latin typeface="Arial"/>
                <a:cs typeface="Arial"/>
              </a:rPr>
              <a:t>ea</a:t>
            </a:r>
            <a:r>
              <a:rPr dirty="0">
                <a:latin typeface="Arial"/>
                <a:cs typeface="Arial"/>
              </a:rPr>
              <a:t>c</a:t>
            </a:r>
            <a:r>
              <a:rPr spc="-10" dirty="0">
                <a:latin typeface="Arial"/>
                <a:cs typeface="Arial"/>
              </a:rPr>
              <a:t>h</a:t>
            </a:r>
            <a:r>
              <a:rPr spc="-15" dirty="0">
                <a:latin typeface="Arial"/>
                <a:cs typeface="Arial"/>
              </a:rPr>
              <a:t>i</a:t>
            </a:r>
            <a:r>
              <a:rPr spc="-10" dirty="0">
                <a:latin typeface="Arial"/>
                <a:cs typeface="Arial"/>
              </a:rPr>
              <a:t>ng</a:t>
            </a:r>
            <a:r>
              <a:rPr spc="-5" dirty="0">
                <a:latin typeface="Arial"/>
                <a:cs typeface="Arial"/>
              </a:rPr>
              <a:t> stra</a:t>
            </a:r>
            <a:r>
              <a:rPr dirty="0">
                <a:latin typeface="Arial"/>
                <a:cs typeface="Arial"/>
              </a:rPr>
              <a:t>t</a:t>
            </a:r>
            <a:r>
              <a:rPr spc="-10" dirty="0">
                <a:latin typeface="Arial"/>
                <a:cs typeface="Arial"/>
              </a:rPr>
              <a:t>e</a:t>
            </a:r>
            <a:r>
              <a:rPr spc="-5" dirty="0">
                <a:latin typeface="Arial"/>
                <a:cs typeface="Arial"/>
              </a:rPr>
              <a:t>g</a:t>
            </a:r>
            <a:r>
              <a:rPr spc="-10" dirty="0">
                <a:latin typeface="Arial"/>
                <a:cs typeface="Arial"/>
              </a:rPr>
              <a:t>ies </a:t>
            </a:r>
            <a:r>
              <a:rPr spc="-5" dirty="0">
                <a:latin typeface="Arial"/>
                <a:cs typeface="Arial"/>
              </a:rPr>
              <a:t>to</a:t>
            </a:r>
            <a:r>
              <a:rPr spc="5" dirty="0">
                <a:latin typeface="Arial"/>
                <a:cs typeface="Arial"/>
              </a:rPr>
              <a:t> </a:t>
            </a:r>
            <a:r>
              <a:rPr spc="-10" dirty="0">
                <a:latin typeface="Arial"/>
                <a:cs typeface="Arial"/>
              </a:rPr>
              <a:t>a</a:t>
            </a:r>
            <a:r>
              <a:rPr spc="-5" dirty="0">
                <a:latin typeface="Arial"/>
                <a:cs typeface="Arial"/>
              </a:rPr>
              <a:t>ddre</a:t>
            </a:r>
            <a:r>
              <a:rPr dirty="0">
                <a:latin typeface="Arial"/>
                <a:cs typeface="Arial"/>
              </a:rPr>
              <a:t>s</a:t>
            </a:r>
            <a:r>
              <a:rPr spc="-5" dirty="0">
                <a:latin typeface="Arial"/>
                <a:cs typeface="Arial"/>
              </a:rPr>
              <a:t>s </a:t>
            </a:r>
            <a:r>
              <a:rPr spc="-10" dirty="0">
                <a:latin typeface="Arial"/>
                <a:cs typeface="Arial"/>
              </a:rPr>
              <a:t>ef</a:t>
            </a:r>
            <a:r>
              <a:rPr spc="-5" dirty="0">
                <a:latin typeface="Arial"/>
                <a:cs typeface="Arial"/>
              </a:rPr>
              <a:t>fect</a:t>
            </a:r>
            <a:r>
              <a:rPr spc="-15" dirty="0">
                <a:latin typeface="Arial"/>
                <a:cs typeface="Arial"/>
              </a:rPr>
              <a:t>i</a:t>
            </a:r>
            <a:r>
              <a:rPr dirty="0">
                <a:latin typeface="Arial"/>
                <a:cs typeface="Arial"/>
              </a:rPr>
              <a:t>v</a:t>
            </a:r>
            <a:r>
              <a:rPr spc="-5" dirty="0">
                <a:latin typeface="Arial"/>
                <a:cs typeface="Arial"/>
              </a:rPr>
              <a:t>e</a:t>
            </a:r>
            <a:r>
              <a:rPr spc="-10" dirty="0">
                <a:latin typeface="Arial"/>
                <a:cs typeface="Arial"/>
              </a:rPr>
              <a:t>l</a:t>
            </a:r>
            <a:r>
              <a:rPr spc="-5" dirty="0">
                <a:latin typeface="Arial"/>
                <a:cs typeface="Arial"/>
              </a:rPr>
              <a:t>y th</a:t>
            </a:r>
            <a:r>
              <a:rPr spc="-10" dirty="0">
                <a:latin typeface="Arial"/>
                <a:cs typeface="Arial"/>
              </a:rPr>
              <a:t>e</a:t>
            </a:r>
            <a:r>
              <a:rPr spc="-5" dirty="0">
                <a:latin typeface="Arial"/>
                <a:cs typeface="Arial"/>
              </a:rPr>
              <a:t> </a:t>
            </a:r>
            <a:r>
              <a:rPr spc="-15" dirty="0">
                <a:latin typeface="Arial"/>
                <a:cs typeface="Arial"/>
              </a:rPr>
              <a:t>n</a:t>
            </a:r>
            <a:r>
              <a:rPr spc="-5" dirty="0">
                <a:latin typeface="Arial"/>
                <a:cs typeface="Arial"/>
              </a:rPr>
              <a:t>e</a:t>
            </a:r>
            <a:r>
              <a:rPr spc="-10" dirty="0">
                <a:latin typeface="Arial"/>
                <a:cs typeface="Arial"/>
              </a:rPr>
              <a:t>e</a:t>
            </a:r>
            <a:r>
              <a:rPr spc="-15" dirty="0">
                <a:latin typeface="Arial"/>
                <a:cs typeface="Arial"/>
              </a:rPr>
              <a:t>d</a:t>
            </a:r>
            <a:r>
              <a:rPr spc="-5" dirty="0">
                <a:latin typeface="Arial"/>
                <a:cs typeface="Arial"/>
              </a:rPr>
              <a:t>s of</a:t>
            </a:r>
            <a:r>
              <a:rPr spc="5" dirty="0">
                <a:latin typeface="Arial"/>
                <a:cs typeface="Arial"/>
              </a:rPr>
              <a:t> </a:t>
            </a:r>
            <a:r>
              <a:rPr spc="-15" dirty="0">
                <a:latin typeface="Arial"/>
                <a:cs typeface="Arial"/>
              </a:rPr>
              <a:t>l</a:t>
            </a:r>
            <a:r>
              <a:rPr spc="-5" dirty="0">
                <a:latin typeface="Arial"/>
                <a:cs typeface="Arial"/>
              </a:rPr>
              <a:t>e</a:t>
            </a:r>
            <a:r>
              <a:rPr spc="-10" dirty="0">
                <a:latin typeface="Arial"/>
                <a:cs typeface="Arial"/>
              </a:rPr>
              <a:t>a</a:t>
            </a:r>
            <a:r>
              <a:rPr spc="5" dirty="0">
                <a:latin typeface="Arial"/>
                <a:cs typeface="Arial"/>
              </a:rPr>
              <a:t>r</a:t>
            </a:r>
            <a:r>
              <a:rPr spc="-10" dirty="0">
                <a:latin typeface="Arial"/>
                <a:cs typeface="Arial"/>
              </a:rPr>
              <a:t>n</a:t>
            </a:r>
            <a:r>
              <a:rPr spc="-15" dirty="0">
                <a:latin typeface="Arial"/>
                <a:cs typeface="Arial"/>
              </a:rPr>
              <a:t>e</a:t>
            </a:r>
            <a:r>
              <a:rPr spc="-5" dirty="0">
                <a:latin typeface="Arial"/>
                <a:cs typeface="Arial"/>
              </a:rPr>
              <a:t>rs from</a:t>
            </a:r>
            <a:r>
              <a:rPr spc="5" dirty="0">
                <a:latin typeface="Arial"/>
                <a:cs typeface="Arial"/>
              </a:rPr>
              <a:t> </a:t>
            </a:r>
            <a:r>
              <a:rPr spc="-10" dirty="0">
                <a:latin typeface="Arial"/>
                <a:cs typeface="Arial"/>
              </a:rPr>
              <a:t>in</a:t>
            </a:r>
            <a:r>
              <a:rPr spc="-5" dirty="0">
                <a:latin typeface="Arial"/>
                <a:cs typeface="Arial"/>
              </a:rPr>
              <a:t>d</a:t>
            </a:r>
            <a:r>
              <a:rPr spc="-10" dirty="0">
                <a:latin typeface="Arial"/>
                <a:cs typeface="Arial"/>
              </a:rPr>
              <a:t>i</a:t>
            </a:r>
            <a:r>
              <a:rPr spc="-5" dirty="0">
                <a:latin typeface="Arial"/>
                <a:cs typeface="Arial"/>
              </a:rPr>
              <a:t>g</a:t>
            </a:r>
            <a:r>
              <a:rPr spc="-10" dirty="0">
                <a:latin typeface="Arial"/>
                <a:cs typeface="Arial"/>
              </a:rPr>
              <a:t>e</a:t>
            </a:r>
            <a:r>
              <a:rPr spc="-15" dirty="0">
                <a:latin typeface="Arial"/>
                <a:cs typeface="Arial"/>
              </a:rPr>
              <a:t>n</a:t>
            </a:r>
            <a:r>
              <a:rPr spc="-5" dirty="0">
                <a:latin typeface="Arial"/>
                <a:cs typeface="Arial"/>
              </a:rPr>
              <a:t>o</a:t>
            </a:r>
            <a:r>
              <a:rPr spc="-10" dirty="0">
                <a:latin typeface="Arial"/>
                <a:cs typeface="Arial"/>
              </a:rPr>
              <a:t>us </a:t>
            </a:r>
            <a:r>
              <a:rPr spc="-5" dirty="0">
                <a:latin typeface="Arial"/>
                <a:cs typeface="Arial"/>
              </a:rPr>
              <a:t>groups</a:t>
            </a:r>
            <a:endParaRPr dirty="0">
              <a:latin typeface="Arial"/>
              <a:cs typeface="Arial"/>
            </a:endParaRPr>
          </a:p>
          <a:p>
            <a:pPr>
              <a:spcBef>
                <a:spcPts val="2"/>
              </a:spcBef>
            </a:pPr>
            <a:endParaRPr sz="1400" dirty="0"/>
          </a:p>
          <a:p>
            <a:pPr marL="6350" algn="ctr"/>
            <a:r>
              <a:rPr b="1" spc="-15" dirty="0">
                <a:latin typeface="Arial"/>
                <a:cs typeface="Arial"/>
              </a:rPr>
              <a:t>P</a:t>
            </a:r>
            <a:r>
              <a:rPr b="1" spc="-10" dirty="0">
                <a:latin typeface="Arial"/>
                <a:cs typeface="Arial"/>
              </a:rPr>
              <a:t>R</a:t>
            </a:r>
            <a:r>
              <a:rPr b="1" spc="-5" dirty="0">
                <a:latin typeface="Arial"/>
                <a:cs typeface="Arial"/>
              </a:rPr>
              <a:t>OM</a:t>
            </a:r>
            <a:r>
              <a:rPr b="1" spc="-15" dirty="0">
                <a:latin typeface="Arial"/>
                <a:cs typeface="Arial"/>
              </a:rPr>
              <a:t>P</a:t>
            </a:r>
            <a:r>
              <a:rPr b="1" spc="-10" dirty="0">
                <a:latin typeface="Arial"/>
                <a:cs typeface="Arial"/>
              </a:rPr>
              <a:t>T #1</a:t>
            </a:r>
            <a:endParaRPr dirty="0">
              <a:latin typeface="Arial"/>
              <a:cs typeface="Arial"/>
            </a:endParaRPr>
          </a:p>
          <a:p>
            <a:pPr marL="83820" marR="97790"/>
            <a:r>
              <a:rPr spc="-10" dirty="0">
                <a:latin typeface="Arial"/>
                <a:cs typeface="Arial"/>
              </a:rPr>
              <a:t>L</a:t>
            </a:r>
            <a:r>
              <a:rPr spc="-15" dirty="0">
                <a:latin typeface="Arial"/>
                <a:cs typeface="Arial"/>
              </a:rPr>
              <a:t>e</a:t>
            </a:r>
            <a:r>
              <a:rPr spc="-10" dirty="0">
                <a:latin typeface="Arial"/>
                <a:cs typeface="Arial"/>
              </a:rPr>
              <a:t>o</a:t>
            </a:r>
            <a:r>
              <a:rPr spc="5" dirty="0">
                <a:latin typeface="Arial"/>
                <a:cs typeface="Arial"/>
              </a:rPr>
              <a:t> </a:t>
            </a:r>
            <a:r>
              <a:rPr spc="-10" dirty="0">
                <a:latin typeface="Arial"/>
                <a:cs typeface="Arial"/>
              </a:rPr>
              <a:t>a</a:t>
            </a:r>
            <a:r>
              <a:rPr spc="-15" dirty="0">
                <a:latin typeface="Arial"/>
                <a:cs typeface="Arial"/>
              </a:rPr>
              <a:t>n</a:t>
            </a:r>
            <a:r>
              <a:rPr spc="-10" dirty="0">
                <a:latin typeface="Arial"/>
                <a:cs typeface="Arial"/>
              </a:rPr>
              <a:t>d</a:t>
            </a:r>
            <a:r>
              <a:rPr spc="5" dirty="0">
                <a:latin typeface="Arial"/>
                <a:cs typeface="Arial"/>
              </a:rPr>
              <a:t> </a:t>
            </a:r>
            <a:r>
              <a:rPr spc="-10" dirty="0">
                <a:latin typeface="Arial"/>
                <a:cs typeface="Arial"/>
              </a:rPr>
              <a:t>M</a:t>
            </a:r>
            <a:r>
              <a:rPr spc="-15" dirty="0">
                <a:latin typeface="Arial"/>
                <a:cs typeface="Arial"/>
              </a:rPr>
              <a:t>a</a:t>
            </a:r>
            <a:r>
              <a:rPr spc="-5" dirty="0">
                <a:latin typeface="Arial"/>
                <a:cs typeface="Arial"/>
              </a:rPr>
              <a:t>rgari</a:t>
            </a:r>
            <a:r>
              <a:rPr spc="-10" dirty="0">
                <a:latin typeface="Arial"/>
                <a:cs typeface="Arial"/>
              </a:rPr>
              <a:t>to</a:t>
            </a:r>
            <a:r>
              <a:rPr spc="5" dirty="0">
                <a:latin typeface="Arial"/>
                <a:cs typeface="Arial"/>
              </a:rPr>
              <a:t> </a:t>
            </a:r>
            <a:r>
              <a:rPr spc="-10" dirty="0">
                <a:latin typeface="Arial"/>
                <a:cs typeface="Arial"/>
              </a:rPr>
              <a:t>b</a:t>
            </a:r>
            <a:r>
              <a:rPr spc="-5" dirty="0">
                <a:latin typeface="Arial"/>
                <a:cs typeface="Arial"/>
              </a:rPr>
              <a:t>e</a:t>
            </a:r>
            <a:r>
              <a:rPr spc="-10" dirty="0">
                <a:latin typeface="Arial"/>
                <a:cs typeface="Arial"/>
              </a:rPr>
              <a:t>lo</a:t>
            </a:r>
            <a:r>
              <a:rPr spc="-5" dirty="0">
                <a:latin typeface="Arial"/>
                <a:cs typeface="Arial"/>
              </a:rPr>
              <a:t>n</a:t>
            </a:r>
            <a:r>
              <a:rPr spc="-10" dirty="0">
                <a:latin typeface="Arial"/>
                <a:cs typeface="Arial"/>
              </a:rPr>
              <a:t>g</a:t>
            </a:r>
            <a:r>
              <a:rPr spc="-5" dirty="0">
                <a:latin typeface="Arial"/>
                <a:cs typeface="Arial"/>
              </a:rPr>
              <a:t> </a:t>
            </a:r>
            <a:r>
              <a:rPr dirty="0">
                <a:latin typeface="Arial"/>
                <a:cs typeface="Arial"/>
              </a:rPr>
              <a:t>t</a:t>
            </a:r>
            <a:r>
              <a:rPr spc="-10" dirty="0">
                <a:latin typeface="Arial"/>
                <a:cs typeface="Arial"/>
              </a:rPr>
              <a:t>o</a:t>
            </a:r>
            <a:r>
              <a:rPr spc="-5" dirty="0">
                <a:latin typeface="Arial"/>
                <a:cs typeface="Arial"/>
              </a:rPr>
              <a:t> </a:t>
            </a:r>
            <a:r>
              <a:rPr spc="-15" dirty="0">
                <a:latin typeface="Arial"/>
                <a:cs typeface="Arial"/>
              </a:rPr>
              <a:t>a</a:t>
            </a:r>
            <a:r>
              <a:rPr spc="-10" dirty="0">
                <a:latin typeface="Arial"/>
                <a:cs typeface="Arial"/>
              </a:rPr>
              <a:t>n</a:t>
            </a:r>
            <a:r>
              <a:rPr spc="5" dirty="0">
                <a:latin typeface="Arial"/>
                <a:cs typeface="Arial"/>
              </a:rPr>
              <a:t> </a:t>
            </a:r>
            <a:r>
              <a:rPr spc="-10" dirty="0">
                <a:latin typeface="Arial"/>
                <a:cs typeface="Arial"/>
              </a:rPr>
              <a:t>i</a:t>
            </a:r>
            <a:r>
              <a:rPr spc="-5" dirty="0">
                <a:latin typeface="Arial"/>
                <a:cs typeface="Arial"/>
              </a:rPr>
              <a:t>n</a:t>
            </a:r>
            <a:r>
              <a:rPr spc="-10" dirty="0">
                <a:latin typeface="Arial"/>
                <a:cs typeface="Arial"/>
              </a:rPr>
              <a:t>d</a:t>
            </a:r>
            <a:r>
              <a:rPr spc="-15" dirty="0">
                <a:latin typeface="Arial"/>
                <a:cs typeface="Arial"/>
              </a:rPr>
              <a:t>i</a:t>
            </a:r>
            <a:r>
              <a:rPr spc="-5" dirty="0">
                <a:latin typeface="Arial"/>
                <a:cs typeface="Arial"/>
              </a:rPr>
              <a:t>g</a:t>
            </a:r>
            <a:r>
              <a:rPr spc="-10" dirty="0">
                <a:latin typeface="Arial"/>
                <a:cs typeface="Arial"/>
              </a:rPr>
              <a:t>e</a:t>
            </a:r>
            <a:r>
              <a:rPr spc="-15" dirty="0">
                <a:latin typeface="Arial"/>
                <a:cs typeface="Arial"/>
              </a:rPr>
              <a:t>n</a:t>
            </a:r>
            <a:r>
              <a:rPr spc="-5" dirty="0">
                <a:latin typeface="Arial"/>
                <a:cs typeface="Arial"/>
              </a:rPr>
              <a:t>o</a:t>
            </a:r>
            <a:r>
              <a:rPr spc="-10" dirty="0">
                <a:latin typeface="Arial"/>
                <a:cs typeface="Arial"/>
              </a:rPr>
              <a:t>us </a:t>
            </a:r>
            <a:r>
              <a:rPr spc="-5" dirty="0">
                <a:latin typeface="Arial"/>
                <a:cs typeface="Arial"/>
              </a:rPr>
              <a:t>grou</a:t>
            </a:r>
            <a:r>
              <a:rPr spc="-10" dirty="0">
                <a:latin typeface="Arial"/>
                <a:cs typeface="Arial"/>
              </a:rPr>
              <a:t>p</a:t>
            </a:r>
            <a:r>
              <a:rPr spc="-5" dirty="0">
                <a:latin typeface="Arial"/>
                <a:cs typeface="Arial"/>
              </a:rPr>
              <a:t> </a:t>
            </a:r>
            <a:r>
              <a:rPr spc="-15" dirty="0">
                <a:latin typeface="Arial"/>
                <a:cs typeface="Arial"/>
              </a:rPr>
              <a:t>o</a:t>
            </a:r>
            <a:r>
              <a:rPr spc="-5" dirty="0">
                <a:latin typeface="Arial"/>
                <a:cs typeface="Arial"/>
              </a:rPr>
              <a:t>f</a:t>
            </a:r>
            <a:r>
              <a:rPr spc="5" dirty="0">
                <a:latin typeface="Arial"/>
                <a:cs typeface="Arial"/>
              </a:rPr>
              <a:t> </a:t>
            </a:r>
            <a:r>
              <a:rPr spc="-5" dirty="0">
                <a:latin typeface="Arial"/>
                <a:cs typeface="Arial"/>
              </a:rPr>
              <a:t>p</a:t>
            </a:r>
            <a:r>
              <a:rPr spc="-10" dirty="0">
                <a:latin typeface="Arial"/>
                <a:cs typeface="Arial"/>
              </a:rPr>
              <a:t>e</a:t>
            </a:r>
            <a:r>
              <a:rPr spc="-15" dirty="0">
                <a:latin typeface="Arial"/>
                <a:cs typeface="Arial"/>
              </a:rPr>
              <a:t>o</a:t>
            </a:r>
            <a:r>
              <a:rPr spc="-5" dirty="0">
                <a:latin typeface="Arial"/>
                <a:cs typeface="Arial"/>
              </a:rPr>
              <a:t>p</a:t>
            </a:r>
            <a:r>
              <a:rPr spc="-10" dirty="0">
                <a:latin typeface="Arial"/>
                <a:cs typeface="Arial"/>
              </a:rPr>
              <a:t>le</a:t>
            </a:r>
            <a:r>
              <a:rPr spc="-5" dirty="0">
                <a:latin typeface="Arial"/>
                <a:cs typeface="Arial"/>
              </a:rPr>
              <a:t> ca</a:t>
            </a:r>
            <a:r>
              <a:rPr spc="-10" dirty="0">
                <a:latin typeface="Arial"/>
                <a:cs typeface="Arial"/>
              </a:rPr>
              <a:t>ll</a:t>
            </a:r>
            <a:r>
              <a:rPr spc="-5" dirty="0">
                <a:latin typeface="Arial"/>
                <a:cs typeface="Arial"/>
              </a:rPr>
              <a:t>e</a:t>
            </a:r>
            <a:r>
              <a:rPr spc="-10" dirty="0">
                <a:latin typeface="Arial"/>
                <a:cs typeface="Arial"/>
              </a:rPr>
              <a:t>d</a:t>
            </a:r>
            <a:r>
              <a:rPr spc="-5" dirty="0">
                <a:latin typeface="Arial"/>
                <a:cs typeface="Arial"/>
              </a:rPr>
              <a:t> </a:t>
            </a:r>
            <a:r>
              <a:rPr spc="-10" dirty="0">
                <a:latin typeface="Arial"/>
                <a:cs typeface="Arial"/>
              </a:rPr>
              <a:t>t</a:t>
            </a:r>
            <a:r>
              <a:rPr spc="-5" dirty="0">
                <a:latin typeface="Arial"/>
                <a:cs typeface="Arial"/>
              </a:rPr>
              <a:t>h</a:t>
            </a:r>
            <a:r>
              <a:rPr spc="-10" dirty="0">
                <a:latin typeface="Arial"/>
                <a:cs typeface="Arial"/>
              </a:rPr>
              <a:t>e</a:t>
            </a:r>
            <a:r>
              <a:rPr spc="-5" dirty="0">
                <a:latin typeface="Arial"/>
                <a:cs typeface="Arial"/>
              </a:rPr>
              <a:t> </a:t>
            </a:r>
            <a:r>
              <a:rPr spc="-10" dirty="0">
                <a:latin typeface="Arial"/>
                <a:cs typeface="Arial"/>
              </a:rPr>
              <a:t>T</a:t>
            </a:r>
            <a:r>
              <a:rPr dirty="0">
                <a:latin typeface="Arial"/>
                <a:cs typeface="Arial"/>
              </a:rPr>
              <a:t>’</a:t>
            </a:r>
            <a:r>
              <a:rPr spc="-10" dirty="0">
                <a:latin typeface="Arial"/>
                <a:cs typeface="Arial"/>
              </a:rPr>
              <a:t>b</a:t>
            </a:r>
            <a:r>
              <a:rPr spc="-5" dirty="0">
                <a:latin typeface="Arial"/>
                <a:cs typeface="Arial"/>
              </a:rPr>
              <a:t>o</a:t>
            </a:r>
            <a:r>
              <a:rPr spc="-10" dirty="0">
                <a:latin typeface="Arial"/>
                <a:cs typeface="Arial"/>
              </a:rPr>
              <a:t>l</a:t>
            </a:r>
            <a:r>
              <a:rPr spc="-5" dirty="0">
                <a:latin typeface="Arial"/>
                <a:cs typeface="Arial"/>
              </a:rPr>
              <a:t>i</a:t>
            </a:r>
            <a:r>
              <a:rPr spc="-10" dirty="0">
                <a:latin typeface="Arial"/>
                <a:cs typeface="Arial"/>
              </a:rPr>
              <a:t> </a:t>
            </a:r>
            <a:r>
              <a:rPr spc="-5" dirty="0">
                <a:latin typeface="Arial"/>
                <a:cs typeface="Arial"/>
              </a:rPr>
              <a:t>t</a:t>
            </a:r>
            <a:r>
              <a:rPr spc="5" dirty="0">
                <a:latin typeface="Arial"/>
                <a:cs typeface="Arial"/>
              </a:rPr>
              <a:t>r</a:t>
            </a:r>
            <a:r>
              <a:rPr spc="-10" dirty="0">
                <a:latin typeface="Arial"/>
                <a:cs typeface="Arial"/>
              </a:rPr>
              <a:t>ib</a:t>
            </a:r>
            <a:r>
              <a:rPr spc="-5" dirty="0">
                <a:latin typeface="Arial"/>
                <a:cs typeface="Arial"/>
              </a:rPr>
              <a:t>e.</a:t>
            </a:r>
            <a:r>
              <a:rPr spc="5" dirty="0">
                <a:latin typeface="Arial"/>
                <a:cs typeface="Arial"/>
              </a:rPr>
              <a:t> </a:t>
            </a:r>
            <a:r>
              <a:rPr spc="-5" dirty="0">
                <a:latin typeface="Arial"/>
                <a:cs typeface="Arial"/>
              </a:rPr>
              <a:t>T’</a:t>
            </a:r>
            <a:r>
              <a:rPr spc="-15" dirty="0">
                <a:latin typeface="Arial"/>
                <a:cs typeface="Arial"/>
              </a:rPr>
              <a:t>b</a:t>
            </a:r>
            <a:r>
              <a:rPr spc="-5" dirty="0">
                <a:latin typeface="Arial"/>
                <a:cs typeface="Arial"/>
              </a:rPr>
              <a:t>o</a:t>
            </a:r>
            <a:r>
              <a:rPr spc="-10" dirty="0">
                <a:latin typeface="Arial"/>
                <a:cs typeface="Arial"/>
              </a:rPr>
              <a:t>l</a:t>
            </a:r>
            <a:r>
              <a:rPr spc="-5" dirty="0">
                <a:latin typeface="Arial"/>
                <a:cs typeface="Arial"/>
              </a:rPr>
              <a:t>i </a:t>
            </a:r>
            <a:r>
              <a:rPr spc="-10" dirty="0">
                <a:latin typeface="Arial"/>
                <a:cs typeface="Arial"/>
              </a:rPr>
              <a:t>i</a:t>
            </a:r>
            <a:r>
              <a:rPr spc="-5" dirty="0">
                <a:latin typeface="Arial"/>
                <a:cs typeface="Arial"/>
              </a:rPr>
              <a:t>s o</a:t>
            </a:r>
            <a:r>
              <a:rPr spc="-10" dirty="0">
                <a:latin typeface="Arial"/>
                <a:cs typeface="Arial"/>
              </a:rPr>
              <a:t>ne</a:t>
            </a:r>
            <a:r>
              <a:rPr spc="-5" dirty="0">
                <a:latin typeface="Arial"/>
                <a:cs typeface="Arial"/>
              </a:rPr>
              <a:t> of th</a:t>
            </a:r>
            <a:r>
              <a:rPr spc="-10" dirty="0">
                <a:latin typeface="Arial"/>
                <a:cs typeface="Arial"/>
              </a:rPr>
              <a:t>e</a:t>
            </a:r>
            <a:r>
              <a:rPr spc="-5" dirty="0">
                <a:latin typeface="Arial"/>
                <a:cs typeface="Arial"/>
              </a:rPr>
              <a:t> </a:t>
            </a:r>
            <a:r>
              <a:rPr spc="-15" dirty="0">
                <a:latin typeface="Arial"/>
                <a:cs typeface="Arial"/>
              </a:rPr>
              <a:t>m</a:t>
            </a:r>
            <a:r>
              <a:rPr spc="-5" dirty="0">
                <a:latin typeface="Arial"/>
                <a:cs typeface="Arial"/>
              </a:rPr>
              <a:t>ajor</a:t>
            </a:r>
            <a:r>
              <a:rPr spc="10" dirty="0">
                <a:latin typeface="Arial"/>
                <a:cs typeface="Arial"/>
              </a:rPr>
              <a:t> </a:t>
            </a:r>
            <a:r>
              <a:rPr spc="-5" dirty="0">
                <a:latin typeface="Arial"/>
                <a:cs typeface="Arial"/>
              </a:rPr>
              <a:t>L</a:t>
            </a:r>
            <a:r>
              <a:rPr spc="-10" dirty="0">
                <a:latin typeface="Arial"/>
                <a:cs typeface="Arial"/>
              </a:rPr>
              <a:t>u</a:t>
            </a:r>
            <a:r>
              <a:rPr spc="-15" dirty="0">
                <a:latin typeface="Arial"/>
                <a:cs typeface="Arial"/>
              </a:rPr>
              <a:t>m</a:t>
            </a:r>
            <a:r>
              <a:rPr spc="-10" dirty="0">
                <a:latin typeface="Arial"/>
                <a:cs typeface="Arial"/>
              </a:rPr>
              <a:t>ad</a:t>
            </a:r>
            <a:r>
              <a:rPr spc="-5" dirty="0">
                <a:latin typeface="Arial"/>
                <a:cs typeface="Arial"/>
              </a:rPr>
              <a:t> et</a:t>
            </a:r>
            <a:r>
              <a:rPr spc="-15" dirty="0">
                <a:latin typeface="Arial"/>
                <a:cs typeface="Arial"/>
              </a:rPr>
              <a:t>h</a:t>
            </a:r>
            <a:r>
              <a:rPr spc="-5" dirty="0">
                <a:latin typeface="Arial"/>
                <a:cs typeface="Arial"/>
              </a:rPr>
              <a:t>nol</a:t>
            </a:r>
            <a:r>
              <a:rPr spc="-10" dirty="0">
                <a:latin typeface="Arial"/>
                <a:cs typeface="Arial"/>
              </a:rPr>
              <a:t>in</a:t>
            </a:r>
            <a:r>
              <a:rPr spc="-5" dirty="0">
                <a:latin typeface="Arial"/>
                <a:cs typeface="Arial"/>
              </a:rPr>
              <a:t>g</a:t>
            </a:r>
            <a:r>
              <a:rPr spc="-10" dirty="0">
                <a:latin typeface="Arial"/>
                <a:cs typeface="Arial"/>
              </a:rPr>
              <a:t>u</a:t>
            </a:r>
            <a:r>
              <a:rPr spc="-15" dirty="0">
                <a:latin typeface="Arial"/>
                <a:cs typeface="Arial"/>
              </a:rPr>
              <a:t>i</a:t>
            </a:r>
            <a:r>
              <a:rPr dirty="0">
                <a:latin typeface="Arial"/>
                <a:cs typeface="Arial"/>
              </a:rPr>
              <a:t>s</a:t>
            </a:r>
            <a:r>
              <a:rPr spc="-5" dirty="0">
                <a:latin typeface="Arial"/>
                <a:cs typeface="Arial"/>
              </a:rPr>
              <a:t>t</a:t>
            </a:r>
            <a:r>
              <a:rPr spc="-15" dirty="0">
                <a:latin typeface="Arial"/>
                <a:cs typeface="Arial"/>
              </a:rPr>
              <a:t>i</a:t>
            </a:r>
            <a:r>
              <a:rPr spc="-5" dirty="0">
                <a:latin typeface="Arial"/>
                <a:cs typeface="Arial"/>
              </a:rPr>
              <a:t>c</a:t>
            </a:r>
            <a:r>
              <a:rPr spc="10" dirty="0">
                <a:latin typeface="Arial"/>
                <a:cs typeface="Arial"/>
              </a:rPr>
              <a:t> </a:t>
            </a:r>
            <a:r>
              <a:rPr spc="-5" dirty="0">
                <a:latin typeface="Arial"/>
                <a:cs typeface="Arial"/>
              </a:rPr>
              <a:t>groups</a:t>
            </a:r>
            <a:r>
              <a:rPr spc="10" dirty="0">
                <a:latin typeface="Arial"/>
                <a:cs typeface="Arial"/>
              </a:rPr>
              <a:t> </a:t>
            </a:r>
            <a:r>
              <a:rPr spc="-10" dirty="0">
                <a:latin typeface="Arial"/>
                <a:cs typeface="Arial"/>
              </a:rPr>
              <a:t>in</a:t>
            </a:r>
            <a:r>
              <a:rPr spc="-5" dirty="0">
                <a:latin typeface="Arial"/>
                <a:cs typeface="Arial"/>
              </a:rPr>
              <a:t> </a:t>
            </a:r>
            <a:r>
              <a:rPr dirty="0">
                <a:latin typeface="Arial"/>
                <a:cs typeface="Arial"/>
              </a:rPr>
              <a:t>t</a:t>
            </a:r>
            <a:r>
              <a:rPr spc="-5" dirty="0">
                <a:latin typeface="Arial"/>
                <a:cs typeface="Arial"/>
              </a:rPr>
              <a:t>h</a:t>
            </a:r>
            <a:r>
              <a:rPr spc="-10" dirty="0">
                <a:latin typeface="Arial"/>
                <a:cs typeface="Arial"/>
              </a:rPr>
              <a:t>e</a:t>
            </a:r>
            <a:r>
              <a:rPr spc="-5" dirty="0">
                <a:latin typeface="Arial"/>
                <a:cs typeface="Arial"/>
              </a:rPr>
              <a:t> </a:t>
            </a:r>
            <a:r>
              <a:rPr spc="-20" dirty="0">
                <a:latin typeface="Arial"/>
                <a:cs typeface="Arial"/>
              </a:rPr>
              <a:t>S</a:t>
            </a:r>
            <a:r>
              <a:rPr spc="-5" dirty="0">
                <a:latin typeface="Arial"/>
                <a:cs typeface="Arial"/>
              </a:rPr>
              <a:t>outhern part of </a:t>
            </a:r>
            <a:r>
              <a:rPr dirty="0">
                <a:latin typeface="Arial"/>
                <a:cs typeface="Arial"/>
              </a:rPr>
              <a:t>t</a:t>
            </a:r>
            <a:r>
              <a:rPr spc="-10" dirty="0">
                <a:latin typeface="Arial"/>
                <a:cs typeface="Arial"/>
              </a:rPr>
              <a:t>he</a:t>
            </a:r>
            <a:r>
              <a:rPr spc="-5" dirty="0">
                <a:latin typeface="Arial"/>
                <a:cs typeface="Arial"/>
              </a:rPr>
              <a:t> co</a:t>
            </a:r>
            <a:r>
              <a:rPr spc="-10" dirty="0">
                <a:latin typeface="Arial"/>
                <a:cs typeface="Arial"/>
              </a:rPr>
              <a:t>u</a:t>
            </a:r>
            <a:r>
              <a:rPr spc="-5" dirty="0">
                <a:latin typeface="Arial"/>
                <a:cs typeface="Arial"/>
              </a:rPr>
              <a:t>ntr</a:t>
            </a:r>
            <a:r>
              <a:rPr dirty="0">
                <a:latin typeface="Arial"/>
                <a:cs typeface="Arial"/>
              </a:rPr>
              <a:t>y</a:t>
            </a:r>
            <a:r>
              <a:rPr spc="-5" dirty="0">
                <a:latin typeface="Arial"/>
                <a:cs typeface="Arial"/>
              </a:rPr>
              <a:t>. </a:t>
            </a:r>
            <a:r>
              <a:rPr spc="-10" dirty="0">
                <a:latin typeface="Arial"/>
                <a:cs typeface="Arial"/>
              </a:rPr>
              <a:t>The</a:t>
            </a:r>
            <a:r>
              <a:rPr spc="-15" dirty="0">
                <a:latin typeface="Arial"/>
                <a:cs typeface="Arial"/>
              </a:rPr>
              <a:t>i</a:t>
            </a:r>
            <a:r>
              <a:rPr spc="-5" dirty="0">
                <a:latin typeface="Arial"/>
                <a:cs typeface="Arial"/>
              </a:rPr>
              <a:t>r culture</a:t>
            </a:r>
            <a:r>
              <a:rPr spc="5" dirty="0">
                <a:latin typeface="Arial"/>
                <a:cs typeface="Arial"/>
              </a:rPr>
              <a:t> </a:t>
            </a:r>
            <a:r>
              <a:rPr spc="-10" dirty="0">
                <a:latin typeface="Arial"/>
                <a:cs typeface="Arial"/>
              </a:rPr>
              <a:t>i</a:t>
            </a:r>
            <a:r>
              <a:rPr spc="-5" dirty="0">
                <a:latin typeface="Arial"/>
                <a:cs typeface="Arial"/>
              </a:rPr>
              <a:t>s r</a:t>
            </a:r>
            <a:r>
              <a:rPr spc="-10" dirty="0">
                <a:latin typeface="Arial"/>
                <a:cs typeface="Arial"/>
              </a:rPr>
              <a:t>i</a:t>
            </a:r>
            <a:r>
              <a:rPr dirty="0">
                <a:latin typeface="Arial"/>
                <a:cs typeface="Arial"/>
              </a:rPr>
              <a:t>c</a:t>
            </a:r>
            <a:r>
              <a:rPr spc="-10" dirty="0">
                <a:latin typeface="Arial"/>
                <a:cs typeface="Arial"/>
              </a:rPr>
              <a:t>h</a:t>
            </a:r>
            <a:r>
              <a:rPr spc="-15" dirty="0">
                <a:latin typeface="Arial"/>
                <a:cs typeface="Arial"/>
              </a:rPr>
              <a:t>l</a:t>
            </a:r>
            <a:r>
              <a:rPr spc="-5" dirty="0">
                <a:latin typeface="Arial"/>
                <a:cs typeface="Arial"/>
              </a:rPr>
              <a:t>y co</a:t>
            </a:r>
            <a:r>
              <a:rPr spc="-10" dirty="0">
                <a:latin typeface="Arial"/>
                <a:cs typeface="Arial"/>
              </a:rPr>
              <a:t>n</a:t>
            </a:r>
            <a:r>
              <a:rPr spc="-15" dirty="0">
                <a:latin typeface="Arial"/>
                <a:cs typeface="Arial"/>
              </a:rPr>
              <a:t>n</a:t>
            </a:r>
            <a:r>
              <a:rPr spc="-5" dirty="0">
                <a:latin typeface="Arial"/>
                <a:cs typeface="Arial"/>
              </a:rPr>
              <a:t>ecte</a:t>
            </a:r>
            <a:r>
              <a:rPr spc="-10" dirty="0">
                <a:latin typeface="Arial"/>
                <a:cs typeface="Arial"/>
              </a:rPr>
              <a:t>d</a:t>
            </a:r>
            <a:r>
              <a:rPr spc="-5" dirty="0">
                <a:latin typeface="Arial"/>
                <a:cs typeface="Arial"/>
              </a:rPr>
              <a:t> </a:t>
            </a:r>
            <a:r>
              <a:rPr spc="-15" dirty="0">
                <a:latin typeface="Arial"/>
                <a:cs typeface="Arial"/>
              </a:rPr>
              <a:t>a</a:t>
            </a:r>
            <a:r>
              <a:rPr spc="-5" dirty="0">
                <a:latin typeface="Arial"/>
                <a:cs typeface="Arial"/>
              </a:rPr>
              <a:t>n</a:t>
            </a:r>
            <a:r>
              <a:rPr spc="-10" dirty="0">
                <a:latin typeface="Arial"/>
                <a:cs typeface="Arial"/>
              </a:rPr>
              <a:t>d</a:t>
            </a:r>
            <a:r>
              <a:rPr spc="-5" dirty="0">
                <a:latin typeface="Arial"/>
                <a:cs typeface="Arial"/>
              </a:rPr>
              <a:t> insp</a:t>
            </a:r>
            <a:r>
              <a:rPr spc="-15" dirty="0">
                <a:latin typeface="Arial"/>
                <a:cs typeface="Arial"/>
              </a:rPr>
              <a:t>i</a:t>
            </a:r>
            <a:r>
              <a:rPr spc="-5" dirty="0">
                <a:latin typeface="Arial"/>
                <a:cs typeface="Arial"/>
              </a:rPr>
              <a:t>re</a:t>
            </a:r>
            <a:r>
              <a:rPr spc="-10" dirty="0">
                <a:latin typeface="Arial"/>
                <a:cs typeface="Arial"/>
              </a:rPr>
              <a:t>d</a:t>
            </a:r>
            <a:r>
              <a:rPr spc="-5" dirty="0">
                <a:latin typeface="Arial"/>
                <a:cs typeface="Arial"/>
              </a:rPr>
              <a:t> </a:t>
            </a:r>
            <a:r>
              <a:rPr spc="-15" dirty="0">
                <a:latin typeface="Arial"/>
                <a:cs typeface="Arial"/>
              </a:rPr>
              <a:t>b</a:t>
            </a:r>
            <a:r>
              <a:rPr spc="-5" dirty="0">
                <a:latin typeface="Arial"/>
                <a:cs typeface="Arial"/>
              </a:rPr>
              <a:t>y nature, w</a:t>
            </a:r>
            <a:r>
              <a:rPr spc="-10" dirty="0">
                <a:latin typeface="Arial"/>
                <a:cs typeface="Arial"/>
              </a:rPr>
              <a:t>i</a:t>
            </a:r>
            <a:r>
              <a:rPr spc="-5" dirty="0">
                <a:latin typeface="Arial"/>
                <a:cs typeface="Arial"/>
              </a:rPr>
              <a:t>th</a:t>
            </a:r>
            <a:r>
              <a:rPr spc="5" dirty="0">
                <a:latin typeface="Arial"/>
                <a:cs typeface="Arial"/>
              </a:rPr>
              <a:t> </a:t>
            </a:r>
            <a:r>
              <a:rPr spc="-10" dirty="0">
                <a:latin typeface="Arial"/>
                <a:cs typeface="Arial"/>
              </a:rPr>
              <a:t>d</a:t>
            </a:r>
            <a:r>
              <a:rPr spc="-15" dirty="0">
                <a:latin typeface="Arial"/>
                <a:cs typeface="Arial"/>
              </a:rPr>
              <a:t>a</a:t>
            </a:r>
            <a:r>
              <a:rPr spc="-10" dirty="0">
                <a:latin typeface="Arial"/>
                <a:cs typeface="Arial"/>
              </a:rPr>
              <a:t>nces </a:t>
            </a:r>
            <a:r>
              <a:rPr dirty="0">
                <a:latin typeface="Arial"/>
                <a:cs typeface="Arial"/>
              </a:rPr>
              <a:t>t</a:t>
            </a:r>
            <a:r>
              <a:rPr spc="-10" dirty="0">
                <a:latin typeface="Arial"/>
                <a:cs typeface="Arial"/>
              </a:rPr>
              <a:t>h</a:t>
            </a:r>
            <a:r>
              <a:rPr spc="-15" dirty="0">
                <a:latin typeface="Arial"/>
                <a:cs typeface="Arial"/>
              </a:rPr>
              <a:t>a</a:t>
            </a:r>
            <a:r>
              <a:rPr spc="-5" dirty="0">
                <a:latin typeface="Arial"/>
                <a:cs typeface="Arial"/>
              </a:rPr>
              <a:t>t</a:t>
            </a:r>
            <a:r>
              <a:rPr spc="5" dirty="0">
                <a:latin typeface="Arial"/>
                <a:cs typeface="Arial"/>
              </a:rPr>
              <a:t> </a:t>
            </a:r>
            <a:r>
              <a:rPr spc="-10" dirty="0">
                <a:latin typeface="Arial"/>
                <a:cs typeface="Arial"/>
              </a:rPr>
              <a:t>mim</a:t>
            </a:r>
            <a:r>
              <a:rPr spc="-15" dirty="0">
                <a:latin typeface="Arial"/>
                <a:cs typeface="Arial"/>
              </a:rPr>
              <a:t>i</a:t>
            </a:r>
            <a:r>
              <a:rPr spc="-5" dirty="0">
                <a:latin typeface="Arial"/>
                <a:cs typeface="Arial"/>
              </a:rPr>
              <a:t>c</a:t>
            </a:r>
            <a:r>
              <a:rPr spc="10" dirty="0">
                <a:latin typeface="Arial"/>
                <a:cs typeface="Arial"/>
              </a:rPr>
              <a:t> </a:t>
            </a:r>
            <a:r>
              <a:rPr spc="-5" dirty="0">
                <a:latin typeface="Arial"/>
                <a:cs typeface="Arial"/>
              </a:rPr>
              <a:t>fro</a:t>
            </a:r>
            <a:r>
              <a:rPr spc="-10" dirty="0">
                <a:latin typeface="Arial"/>
                <a:cs typeface="Arial"/>
              </a:rPr>
              <a:t>m</a:t>
            </a:r>
            <a:r>
              <a:rPr spc="-5" dirty="0">
                <a:latin typeface="Arial"/>
                <a:cs typeface="Arial"/>
              </a:rPr>
              <a:t> </a:t>
            </a:r>
            <a:r>
              <a:rPr spc="-15" dirty="0">
                <a:latin typeface="Arial"/>
                <a:cs typeface="Arial"/>
              </a:rPr>
              <a:t>a</a:t>
            </a:r>
            <a:r>
              <a:rPr dirty="0">
                <a:latin typeface="Arial"/>
                <a:cs typeface="Arial"/>
              </a:rPr>
              <a:t>c</a:t>
            </a:r>
            <a:r>
              <a:rPr spc="-5" dirty="0">
                <a:latin typeface="Arial"/>
                <a:cs typeface="Arial"/>
              </a:rPr>
              <a:t>t</a:t>
            </a:r>
            <a:r>
              <a:rPr dirty="0">
                <a:latin typeface="Arial"/>
                <a:cs typeface="Arial"/>
              </a:rPr>
              <a:t>i</a:t>
            </a:r>
            <a:r>
              <a:rPr spc="-10" dirty="0">
                <a:latin typeface="Arial"/>
                <a:cs typeface="Arial"/>
              </a:rPr>
              <a:t>o</a:t>
            </a:r>
            <a:r>
              <a:rPr spc="-15" dirty="0">
                <a:latin typeface="Arial"/>
                <a:cs typeface="Arial"/>
              </a:rPr>
              <a:t>n</a:t>
            </a:r>
            <a:r>
              <a:rPr spc="-5" dirty="0">
                <a:latin typeface="Arial"/>
                <a:cs typeface="Arial"/>
              </a:rPr>
              <a:t>s of </a:t>
            </a:r>
            <a:r>
              <a:rPr spc="-10" dirty="0">
                <a:latin typeface="Arial"/>
                <a:cs typeface="Arial"/>
              </a:rPr>
              <a:t>a</a:t>
            </a:r>
            <a:r>
              <a:rPr spc="-5" dirty="0">
                <a:latin typeface="Arial"/>
                <a:cs typeface="Arial"/>
              </a:rPr>
              <a:t>n</a:t>
            </a:r>
            <a:r>
              <a:rPr spc="-10" dirty="0">
                <a:latin typeface="Arial"/>
                <a:cs typeface="Arial"/>
              </a:rPr>
              <a:t>im</a:t>
            </a:r>
            <a:r>
              <a:rPr spc="-5" dirty="0">
                <a:latin typeface="Arial"/>
                <a:cs typeface="Arial"/>
              </a:rPr>
              <a:t>a</a:t>
            </a:r>
            <a:r>
              <a:rPr spc="-10" dirty="0">
                <a:latin typeface="Arial"/>
                <a:cs typeface="Arial"/>
              </a:rPr>
              <a:t>l</a:t>
            </a:r>
            <a:r>
              <a:rPr spc="-5" dirty="0">
                <a:latin typeface="Arial"/>
                <a:cs typeface="Arial"/>
              </a:rPr>
              <a:t>s </a:t>
            </a:r>
            <a:r>
              <a:rPr spc="-10" dirty="0">
                <a:latin typeface="Arial"/>
                <a:cs typeface="Arial"/>
              </a:rPr>
              <a:t>a</a:t>
            </a:r>
            <a:r>
              <a:rPr spc="-5" dirty="0">
                <a:latin typeface="Arial"/>
                <a:cs typeface="Arial"/>
              </a:rPr>
              <a:t>n</a:t>
            </a:r>
            <a:r>
              <a:rPr spc="-10" dirty="0">
                <a:latin typeface="Arial"/>
                <a:cs typeface="Arial"/>
              </a:rPr>
              <a:t>d</a:t>
            </a:r>
            <a:r>
              <a:rPr spc="-5" dirty="0">
                <a:latin typeface="Arial"/>
                <a:cs typeface="Arial"/>
              </a:rPr>
              <a:t> </a:t>
            </a:r>
            <a:r>
              <a:rPr spc="-10" dirty="0">
                <a:latin typeface="Arial"/>
                <a:cs typeface="Arial"/>
              </a:rPr>
              <a:t>a </a:t>
            </a:r>
            <a:r>
              <a:rPr dirty="0">
                <a:latin typeface="Arial"/>
                <a:cs typeface="Arial"/>
              </a:rPr>
              <a:t>v</a:t>
            </a:r>
            <a:r>
              <a:rPr spc="-5" dirty="0">
                <a:latin typeface="Arial"/>
                <a:cs typeface="Arial"/>
              </a:rPr>
              <a:t>ari</a:t>
            </a:r>
            <a:r>
              <a:rPr spc="-15" dirty="0">
                <a:latin typeface="Arial"/>
                <a:cs typeface="Arial"/>
              </a:rPr>
              <a:t>e</a:t>
            </a:r>
            <a:r>
              <a:rPr spc="-5" dirty="0">
                <a:latin typeface="Arial"/>
                <a:cs typeface="Arial"/>
              </a:rPr>
              <a:t>ty of </a:t>
            </a:r>
            <a:r>
              <a:rPr spc="-10" dirty="0">
                <a:latin typeface="Arial"/>
                <a:cs typeface="Arial"/>
              </a:rPr>
              <a:t>m</a:t>
            </a:r>
            <a:r>
              <a:rPr spc="-15" dirty="0">
                <a:latin typeface="Arial"/>
                <a:cs typeface="Arial"/>
              </a:rPr>
              <a:t>u</a:t>
            </a:r>
            <a:r>
              <a:rPr dirty="0">
                <a:latin typeface="Arial"/>
                <a:cs typeface="Arial"/>
              </a:rPr>
              <a:t>s</a:t>
            </a:r>
            <a:r>
              <a:rPr spc="-10" dirty="0">
                <a:latin typeface="Arial"/>
                <a:cs typeface="Arial"/>
              </a:rPr>
              <a:t>i</a:t>
            </a:r>
            <a:r>
              <a:rPr spc="-5" dirty="0">
                <a:latin typeface="Arial"/>
                <a:cs typeface="Arial"/>
              </a:rPr>
              <a:t>c a</a:t>
            </a:r>
            <a:r>
              <a:rPr spc="-10" dirty="0">
                <a:latin typeface="Arial"/>
                <a:cs typeface="Arial"/>
              </a:rPr>
              <a:t>nd</a:t>
            </a:r>
            <a:r>
              <a:rPr spc="-5" dirty="0">
                <a:latin typeface="Arial"/>
                <a:cs typeface="Arial"/>
              </a:rPr>
              <a:t> so</a:t>
            </a:r>
            <a:r>
              <a:rPr spc="-10" dirty="0">
                <a:latin typeface="Arial"/>
                <a:cs typeface="Arial"/>
              </a:rPr>
              <a:t>n</a:t>
            </a:r>
            <a:r>
              <a:rPr spc="-15" dirty="0">
                <a:latin typeface="Arial"/>
                <a:cs typeface="Arial"/>
              </a:rPr>
              <a:t>g</a:t>
            </a:r>
            <a:r>
              <a:rPr dirty="0">
                <a:latin typeface="Arial"/>
                <a:cs typeface="Arial"/>
              </a:rPr>
              <a:t>s</a:t>
            </a:r>
            <a:r>
              <a:rPr spc="-5" dirty="0">
                <a:latin typeface="Arial"/>
                <a:cs typeface="Arial"/>
              </a:rPr>
              <a:t>.</a:t>
            </a:r>
            <a:r>
              <a:rPr spc="5" dirty="0">
                <a:latin typeface="Arial"/>
                <a:cs typeface="Arial"/>
              </a:rPr>
              <a:t> </a:t>
            </a:r>
            <a:r>
              <a:rPr spc="-10" dirty="0">
                <a:latin typeface="Arial"/>
                <a:cs typeface="Arial"/>
              </a:rPr>
              <a:t>L</a:t>
            </a:r>
            <a:r>
              <a:rPr spc="-15" dirty="0">
                <a:latin typeface="Arial"/>
                <a:cs typeface="Arial"/>
              </a:rPr>
              <a:t>e</a:t>
            </a:r>
            <a:r>
              <a:rPr spc="-10" dirty="0">
                <a:latin typeface="Arial"/>
                <a:cs typeface="Arial"/>
              </a:rPr>
              <a:t>o</a:t>
            </a:r>
            <a:r>
              <a:rPr spc="5" dirty="0">
                <a:latin typeface="Arial"/>
                <a:cs typeface="Arial"/>
              </a:rPr>
              <a:t> </a:t>
            </a:r>
            <a:r>
              <a:rPr spc="-10" dirty="0">
                <a:latin typeface="Arial"/>
                <a:cs typeface="Arial"/>
              </a:rPr>
              <a:t>a</a:t>
            </a:r>
            <a:r>
              <a:rPr spc="-15" dirty="0">
                <a:latin typeface="Arial"/>
                <a:cs typeface="Arial"/>
              </a:rPr>
              <a:t>n</a:t>
            </a:r>
            <a:r>
              <a:rPr spc="-10" dirty="0">
                <a:latin typeface="Arial"/>
                <a:cs typeface="Arial"/>
              </a:rPr>
              <a:t>d</a:t>
            </a:r>
            <a:r>
              <a:rPr spc="5" dirty="0">
                <a:latin typeface="Arial"/>
                <a:cs typeface="Arial"/>
              </a:rPr>
              <a:t> </a:t>
            </a:r>
            <a:r>
              <a:rPr spc="-10" dirty="0">
                <a:latin typeface="Arial"/>
                <a:cs typeface="Arial"/>
              </a:rPr>
              <a:t>M</a:t>
            </a:r>
            <a:r>
              <a:rPr spc="-15" dirty="0">
                <a:latin typeface="Arial"/>
                <a:cs typeface="Arial"/>
              </a:rPr>
              <a:t>a</a:t>
            </a:r>
            <a:r>
              <a:rPr spc="-5" dirty="0">
                <a:latin typeface="Arial"/>
                <a:cs typeface="Arial"/>
              </a:rPr>
              <a:t>rgari</a:t>
            </a:r>
            <a:r>
              <a:rPr dirty="0">
                <a:latin typeface="Arial"/>
                <a:cs typeface="Arial"/>
              </a:rPr>
              <a:t>t</a:t>
            </a:r>
            <a:r>
              <a:rPr spc="-10" dirty="0">
                <a:latin typeface="Arial"/>
                <a:cs typeface="Arial"/>
              </a:rPr>
              <a:t>o</a:t>
            </a:r>
            <a:r>
              <a:rPr spc="-15" dirty="0">
                <a:latin typeface="Arial"/>
                <a:cs typeface="Arial"/>
              </a:rPr>
              <a:t>’</a:t>
            </a:r>
            <a:r>
              <a:rPr spc="-5" dirty="0">
                <a:latin typeface="Arial"/>
                <a:cs typeface="Arial"/>
              </a:rPr>
              <a:t>s fa</a:t>
            </a:r>
            <a:r>
              <a:rPr spc="-10" dirty="0">
                <a:latin typeface="Arial"/>
                <a:cs typeface="Arial"/>
              </a:rPr>
              <a:t>mil</a:t>
            </a:r>
            <a:r>
              <a:rPr dirty="0">
                <a:latin typeface="Arial"/>
                <a:cs typeface="Arial"/>
              </a:rPr>
              <a:t>i</a:t>
            </a:r>
            <a:r>
              <a:rPr spc="-10" dirty="0">
                <a:latin typeface="Arial"/>
                <a:cs typeface="Arial"/>
              </a:rPr>
              <a:t>es h</a:t>
            </a:r>
            <a:r>
              <a:rPr spc="-15" dirty="0">
                <a:latin typeface="Arial"/>
                <a:cs typeface="Arial"/>
              </a:rPr>
              <a:t>a</a:t>
            </a:r>
            <a:r>
              <a:rPr dirty="0">
                <a:latin typeface="Arial"/>
                <a:cs typeface="Arial"/>
              </a:rPr>
              <a:t>v</a:t>
            </a:r>
            <a:r>
              <a:rPr spc="-10" dirty="0">
                <a:latin typeface="Arial"/>
                <a:cs typeface="Arial"/>
              </a:rPr>
              <a:t>e</a:t>
            </a:r>
            <a:r>
              <a:rPr spc="-5" dirty="0">
                <a:latin typeface="Arial"/>
                <a:cs typeface="Arial"/>
              </a:rPr>
              <a:t> </a:t>
            </a:r>
            <a:r>
              <a:rPr spc="-10" dirty="0">
                <a:latin typeface="Arial"/>
                <a:cs typeface="Arial"/>
              </a:rPr>
              <a:t>m</a:t>
            </a:r>
            <a:r>
              <a:rPr spc="-15" dirty="0">
                <a:latin typeface="Arial"/>
                <a:cs typeface="Arial"/>
              </a:rPr>
              <a:t>i</a:t>
            </a:r>
            <a:r>
              <a:rPr spc="-5" dirty="0">
                <a:latin typeface="Arial"/>
                <a:cs typeface="Arial"/>
              </a:rPr>
              <a:t>gr</a:t>
            </a:r>
            <a:r>
              <a:rPr dirty="0">
                <a:latin typeface="Arial"/>
                <a:cs typeface="Arial"/>
              </a:rPr>
              <a:t>a</a:t>
            </a:r>
            <a:r>
              <a:rPr spc="-5" dirty="0">
                <a:latin typeface="Arial"/>
                <a:cs typeface="Arial"/>
              </a:rPr>
              <a:t>ted to </a:t>
            </a:r>
            <a:r>
              <a:rPr spc="5" dirty="0">
                <a:latin typeface="Arial"/>
                <a:cs typeface="Arial"/>
              </a:rPr>
              <a:t>t</a:t>
            </a:r>
            <a:r>
              <a:rPr spc="-10" dirty="0">
                <a:latin typeface="Arial"/>
                <a:cs typeface="Arial"/>
              </a:rPr>
              <a:t>he lo</a:t>
            </a:r>
            <a:r>
              <a:rPr dirty="0">
                <a:latin typeface="Arial"/>
                <a:cs typeface="Arial"/>
              </a:rPr>
              <a:t>w</a:t>
            </a:r>
            <a:r>
              <a:rPr spc="-10" dirty="0">
                <a:latin typeface="Arial"/>
                <a:cs typeface="Arial"/>
              </a:rPr>
              <a:t>la</a:t>
            </a:r>
            <a:r>
              <a:rPr spc="-5" dirty="0">
                <a:latin typeface="Arial"/>
                <a:cs typeface="Arial"/>
              </a:rPr>
              <a:t>n</a:t>
            </a:r>
            <a:r>
              <a:rPr spc="-10" dirty="0">
                <a:latin typeface="Arial"/>
                <a:cs typeface="Arial"/>
              </a:rPr>
              <a:t>ds d</a:t>
            </a:r>
            <a:r>
              <a:rPr spc="-5" dirty="0">
                <a:latin typeface="Arial"/>
                <a:cs typeface="Arial"/>
              </a:rPr>
              <a:t>u</a:t>
            </a:r>
            <a:r>
              <a:rPr spc="-10" dirty="0">
                <a:latin typeface="Arial"/>
                <a:cs typeface="Arial"/>
              </a:rPr>
              <a:t>e</a:t>
            </a:r>
            <a:r>
              <a:rPr spc="-5" dirty="0">
                <a:latin typeface="Arial"/>
                <a:cs typeface="Arial"/>
              </a:rPr>
              <a:t> </a:t>
            </a:r>
            <a:r>
              <a:rPr spc="-10" dirty="0">
                <a:latin typeface="Arial"/>
                <a:cs typeface="Arial"/>
              </a:rPr>
              <a:t>to</a:t>
            </a:r>
            <a:r>
              <a:rPr spc="-5" dirty="0">
                <a:latin typeface="Arial"/>
                <a:cs typeface="Arial"/>
              </a:rPr>
              <a:t> confl</a:t>
            </a:r>
            <a:r>
              <a:rPr spc="-10" dirty="0">
                <a:latin typeface="Arial"/>
                <a:cs typeface="Arial"/>
              </a:rPr>
              <a:t>i</a:t>
            </a:r>
            <a:r>
              <a:rPr dirty="0">
                <a:latin typeface="Arial"/>
                <a:cs typeface="Arial"/>
              </a:rPr>
              <a:t>c</a:t>
            </a:r>
            <a:r>
              <a:rPr spc="-5" dirty="0">
                <a:latin typeface="Arial"/>
                <a:cs typeface="Arial"/>
              </a:rPr>
              <a:t>ts re</a:t>
            </a:r>
            <a:r>
              <a:rPr spc="-15" dirty="0">
                <a:latin typeface="Arial"/>
                <a:cs typeface="Arial"/>
              </a:rPr>
              <a:t>l</a:t>
            </a:r>
            <a:r>
              <a:rPr spc="-10" dirty="0">
                <a:latin typeface="Arial"/>
                <a:cs typeface="Arial"/>
              </a:rPr>
              <a:t>a</a:t>
            </a:r>
            <a:r>
              <a:rPr dirty="0">
                <a:latin typeface="Arial"/>
                <a:cs typeface="Arial"/>
              </a:rPr>
              <a:t>t</a:t>
            </a:r>
            <a:r>
              <a:rPr spc="-10" dirty="0">
                <a:latin typeface="Arial"/>
                <a:cs typeface="Arial"/>
              </a:rPr>
              <a:t>ed</a:t>
            </a:r>
            <a:r>
              <a:rPr spc="-5" dirty="0">
                <a:latin typeface="Arial"/>
                <a:cs typeface="Arial"/>
              </a:rPr>
              <a:t> </a:t>
            </a:r>
            <a:r>
              <a:rPr dirty="0">
                <a:latin typeface="Arial"/>
                <a:cs typeface="Arial"/>
              </a:rPr>
              <a:t>t</a:t>
            </a:r>
            <a:r>
              <a:rPr spc="-10" dirty="0">
                <a:latin typeface="Arial"/>
                <a:cs typeface="Arial"/>
              </a:rPr>
              <a:t>o</a:t>
            </a:r>
            <a:r>
              <a:rPr spc="-5" dirty="0">
                <a:latin typeface="Arial"/>
                <a:cs typeface="Arial"/>
              </a:rPr>
              <a:t> </a:t>
            </a:r>
            <a:r>
              <a:rPr dirty="0">
                <a:latin typeface="Arial"/>
                <a:cs typeface="Arial"/>
              </a:rPr>
              <a:t>t</a:t>
            </a:r>
            <a:r>
              <a:rPr spc="-10" dirty="0">
                <a:latin typeface="Arial"/>
                <a:cs typeface="Arial"/>
              </a:rPr>
              <a:t>h</a:t>
            </a:r>
            <a:r>
              <a:rPr spc="-15" dirty="0">
                <a:latin typeface="Arial"/>
                <a:cs typeface="Arial"/>
              </a:rPr>
              <a:t>e</a:t>
            </a:r>
            <a:r>
              <a:rPr spc="-10" dirty="0">
                <a:latin typeface="Arial"/>
                <a:cs typeface="Arial"/>
              </a:rPr>
              <a:t>i</a:t>
            </a:r>
            <a:r>
              <a:rPr spc="-5" dirty="0">
                <a:latin typeface="Arial"/>
                <a:cs typeface="Arial"/>
              </a:rPr>
              <a:t>r</a:t>
            </a:r>
            <a:r>
              <a:rPr spc="10" dirty="0">
                <a:latin typeface="Arial"/>
                <a:cs typeface="Arial"/>
              </a:rPr>
              <a:t> </a:t>
            </a:r>
            <a:r>
              <a:rPr spc="-10" dirty="0">
                <a:latin typeface="Arial"/>
                <a:cs typeface="Arial"/>
              </a:rPr>
              <a:t>a</a:t>
            </a:r>
            <a:r>
              <a:rPr spc="-15" dirty="0">
                <a:latin typeface="Arial"/>
                <a:cs typeface="Arial"/>
              </a:rPr>
              <a:t>n</a:t>
            </a:r>
            <a:r>
              <a:rPr dirty="0">
                <a:latin typeface="Arial"/>
                <a:cs typeface="Arial"/>
              </a:rPr>
              <a:t>c</a:t>
            </a:r>
            <a:r>
              <a:rPr spc="-5" dirty="0">
                <a:latin typeface="Arial"/>
                <a:cs typeface="Arial"/>
              </a:rPr>
              <a:t>estral </a:t>
            </a:r>
            <a:r>
              <a:rPr spc="-10" dirty="0">
                <a:latin typeface="Arial"/>
                <a:cs typeface="Arial"/>
              </a:rPr>
              <a:t>d</a:t>
            </a:r>
            <a:r>
              <a:rPr spc="-5" dirty="0">
                <a:latin typeface="Arial"/>
                <a:cs typeface="Arial"/>
              </a:rPr>
              <a:t>o</a:t>
            </a:r>
            <a:r>
              <a:rPr spc="-10" dirty="0">
                <a:latin typeface="Arial"/>
                <a:cs typeface="Arial"/>
              </a:rPr>
              <a:t>m</a:t>
            </a:r>
            <a:r>
              <a:rPr spc="-15" dirty="0">
                <a:latin typeface="Arial"/>
                <a:cs typeface="Arial"/>
              </a:rPr>
              <a:t>a</a:t>
            </a:r>
            <a:r>
              <a:rPr dirty="0">
                <a:latin typeface="Arial"/>
                <a:cs typeface="Arial"/>
              </a:rPr>
              <a:t>i</a:t>
            </a:r>
            <a:r>
              <a:rPr spc="-5" dirty="0">
                <a:latin typeface="Arial"/>
                <a:cs typeface="Arial"/>
              </a:rPr>
              <a:t>n. </a:t>
            </a:r>
            <a:r>
              <a:rPr spc="-10" dirty="0">
                <a:latin typeface="Arial"/>
                <a:cs typeface="Arial"/>
              </a:rPr>
              <a:t>T</a:t>
            </a:r>
            <a:r>
              <a:rPr spc="-5" dirty="0">
                <a:latin typeface="Arial"/>
                <a:cs typeface="Arial"/>
              </a:rPr>
              <a:t>h</a:t>
            </a:r>
            <a:r>
              <a:rPr spc="-10" dirty="0">
                <a:latin typeface="Arial"/>
                <a:cs typeface="Arial"/>
              </a:rPr>
              <a:t>ey a</a:t>
            </a:r>
            <a:r>
              <a:rPr spc="5" dirty="0">
                <a:latin typeface="Arial"/>
                <a:cs typeface="Arial"/>
              </a:rPr>
              <a:t>r</a:t>
            </a:r>
            <a:r>
              <a:rPr spc="-10" dirty="0">
                <a:latin typeface="Arial"/>
                <a:cs typeface="Arial"/>
              </a:rPr>
              <a:t>e</a:t>
            </a:r>
            <a:r>
              <a:rPr spc="-5" dirty="0">
                <a:latin typeface="Arial"/>
                <a:cs typeface="Arial"/>
              </a:rPr>
              <a:t> </a:t>
            </a:r>
            <a:r>
              <a:rPr spc="-10" dirty="0">
                <a:latin typeface="Arial"/>
                <a:cs typeface="Arial"/>
              </a:rPr>
              <a:t>the</a:t>
            </a:r>
            <a:r>
              <a:rPr spc="5" dirty="0">
                <a:latin typeface="Arial"/>
                <a:cs typeface="Arial"/>
              </a:rPr>
              <a:t> </a:t>
            </a:r>
            <a:r>
              <a:rPr spc="-10" dirty="0">
                <a:latin typeface="Arial"/>
                <a:cs typeface="Arial"/>
              </a:rPr>
              <a:t>o</a:t>
            </a:r>
            <a:r>
              <a:rPr spc="-5" dirty="0">
                <a:latin typeface="Arial"/>
                <a:cs typeface="Arial"/>
              </a:rPr>
              <a:t>n</a:t>
            </a:r>
            <a:r>
              <a:rPr spc="-10" dirty="0">
                <a:latin typeface="Arial"/>
                <a:cs typeface="Arial"/>
              </a:rPr>
              <a:t>l</a:t>
            </a:r>
            <a:r>
              <a:rPr spc="-5" dirty="0">
                <a:latin typeface="Arial"/>
                <a:cs typeface="Arial"/>
              </a:rPr>
              <a:t>y </a:t>
            </a:r>
            <a:r>
              <a:rPr spc="-15" dirty="0">
                <a:latin typeface="Arial"/>
                <a:cs typeface="Arial"/>
              </a:rPr>
              <a:t>i</a:t>
            </a:r>
            <a:r>
              <a:rPr spc="-5" dirty="0">
                <a:latin typeface="Arial"/>
                <a:cs typeface="Arial"/>
              </a:rPr>
              <a:t>ndig</a:t>
            </a:r>
            <a:r>
              <a:rPr spc="-15" dirty="0">
                <a:latin typeface="Arial"/>
                <a:cs typeface="Arial"/>
              </a:rPr>
              <a:t>e</a:t>
            </a:r>
            <a:r>
              <a:rPr spc="-5" dirty="0">
                <a:latin typeface="Arial"/>
                <a:cs typeface="Arial"/>
              </a:rPr>
              <a:t>n</a:t>
            </a:r>
            <a:r>
              <a:rPr spc="-10" dirty="0">
                <a:latin typeface="Arial"/>
                <a:cs typeface="Arial"/>
              </a:rPr>
              <a:t>o</a:t>
            </a:r>
            <a:r>
              <a:rPr spc="-15" dirty="0">
                <a:latin typeface="Arial"/>
                <a:cs typeface="Arial"/>
              </a:rPr>
              <a:t>u</a:t>
            </a:r>
            <a:r>
              <a:rPr spc="-5" dirty="0">
                <a:latin typeface="Arial"/>
                <a:cs typeface="Arial"/>
              </a:rPr>
              <a:t>s p</a:t>
            </a:r>
            <a:r>
              <a:rPr spc="-10" dirty="0">
                <a:latin typeface="Arial"/>
                <a:cs typeface="Arial"/>
              </a:rPr>
              <a:t>e</a:t>
            </a:r>
            <a:r>
              <a:rPr spc="-15" dirty="0">
                <a:latin typeface="Arial"/>
                <a:cs typeface="Arial"/>
              </a:rPr>
              <a:t>o</a:t>
            </a:r>
            <a:r>
              <a:rPr spc="-5" dirty="0">
                <a:latin typeface="Arial"/>
                <a:cs typeface="Arial"/>
              </a:rPr>
              <a:t>p</a:t>
            </a:r>
            <a:r>
              <a:rPr dirty="0">
                <a:latin typeface="Arial"/>
                <a:cs typeface="Arial"/>
              </a:rPr>
              <a:t>l</a:t>
            </a:r>
            <a:r>
              <a:rPr spc="-10" dirty="0">
                <a:latin typeface="Arial"/>
                <a:cs typeface="Arial"/>
              </a:rPr>
              <a:t>es </a:t>
            </a:r>
            <a:r>
              <a:rPr spc="-15" dirty="0">
                <a:latin typeface="Arial"/>
                <a:cs typeface="Arial"/>
              </a:rPr>
              <a:t>i</a:t>
            </a:r>
            <a:r>
              <a:rPr spc="-10" dirty="0">
                <a:latin typeface="Arial"/>
                <a:cs typeface="Arial"/>
              </a:rPr>
              <a:t>n</a:t>
            </a:r>
            <a:r>
              <a:rPr spc="-5" dirty="0">
                <a:latin typeface="Arial"/>
                <a:cs typeface="Arial"/>
              </a:rPr>
              <a:t> </a:t>
            </a:r>
            <a:r>
              <a:rPr dirty="0">
                <a:latin typeface="Arial"/>
                <a:cs typeface="Arial"/>
              </a:rPr>
              <a:t>y</a:t>
            </a:r>
            <a:r>
              <a:rPr spc="-10" dirty="0">
                <a:latin typeface="Arial"/>
                <a:cs typeface="Arial"/>
              </a:rPr>
              <a:t>o</a:t>
            </a:r>
            <a:r>
              <a:rPr spc="-15" dirty="0">
                <a:latin typeface="Arial"/>
                <a:cs typeface="Arial"/>
              </a:rPr>
              <a:t>u</a:t>
            </a:r>
            <a:r>
              <a:rPr spc="-5" dirty="0">
                <a:latin typeface="Arial"/>
                <a:cs typeface="Arial"/>
              </a:rPr>
              <a:t>r c</a:t>
            </a:r>
            <a:r>
              <a:rPr spc="-10" dirty="0">
                <a:latin typeface="Arial"/>
                <a:cs typeface="Arial"/>
              </a:rPr>
              <a:t>lass </a:t>
            </a:r>
            <a:r>
              <a:rPr spc="-5" dirty="0">
                <a:latin typeface="Arial"/>
                <a:cs typeface="Arial"/>
              </a:rPr>
              <a:t>of 4</a:t>
            </a:r>
            <a:r>
              <a:rPr spc="-10" dirty="0">
                <a:latin typeface="Arial"/>
                <a:cs typeface="Arial"/>
              </a:rPr>
              <a:t>5</a:t>
            </a:r>
            <a:r>
              <a:rPr spc="-5" dirty="0">
                <a:latin typeface="Arial"/>
                <a:cs typeface="Arial"/>
              </a:rPr>
              <a:t> stud</a:t>
            </a:r>
            <a:r>
              <a:rPr spc="-10" dirty="0">
                <a:latin typeface="Arial"/>
                <a:cs typeface="Arial"/>
              </a:rPr>
              <a:t>e</a:t>
            </a:r>
            <a:r>
              <a:rPr spc="-15" dirty="0">
                <a:latin typeface="Arial"/>
                <a:cs typeface="Arial"/>
              </a:rPr>
              <a:t>n</a:t>
            </a:r>
            <a:r>
              <a:rPr spc="-5" dirty="0">
                <a:latin typeface="Arial"/>
                <a:cs typeface="Arial"/>
              </a:rPr>
              <a:t>ts.</a:t>
            </a:r>
            <a:r>
              <a:rPr spc="5" dirty="0">
                <a:latin typeface="Arial"/>
                <a:cs typeface="Arial"/>
              </a:rPr>
              <a:t> </a:t>
            </a:r>
            <a:r>
              <a:rPr spc="-10" dirty="0">
                <a:latin typeface="Arial"/>
                <a:cs typeface="Arial"/>
              </a:rPr>
              <a:t>Having</a:t>
            </a:r>
            <a:r>
              <a:rPr spc="5" dirty="0">
                <a:latin typeface="Arial"/>
                <a:cs typeface="Arial"/>
              </a:rPr>
              <a:t> </a:t>
            </a:r>
            <a:r>
              <a:rPr spc="-10" dirty="0">
                <a:latin typeface="Arial"/>
                <a:cs typeface="Arial"/>
              </a:rPr>
              <a:t>a</a:t>
            </a:r>
            <a:r>
              <a:rPr spc="-5" dirty="0">
                <a:latin typeface="Arial"/>
                <a:cs typeface="Arial"/>
              </a:rPr>
              <a:t> d</a:t>
            </a:r>
            <a:r>
              <a:rPr spc="-10" dirty="0">
                <a:latin typeface="Arial"/>
                <a:cs typeface="Arial"/>
              </a:rPr>
              <a:t>i</a:t>
            </a:r>
            <a:r>
              <a:rPr spc="-5" dirty="0">
                <a:latin typeface="Arial"/>
                <a:cs typeface="Arial"/>
              </a:rPr>
              <a:t>f</a:t>
            </a:r>
            <a:r>
              <a:rPr dirty="0">
                <a:latin typeface="Arial"/>
                <a:cs typeface="Arial"/>
              </a:rPr>
              <a:t>f</a:t>
            </a:r>
            <a:r>
              <a:rPr spc="-5" dirty="0">
                <a:latin typeface="Arial"/>
                <a:cs typeface="Arial"/>
              </a:rPr>
              <a:t>erent</a:t>
            </a:r>
            <a:r>
              <a:rPr spc="15" dirty="0">
                <a:latin typeface="Arial"/>
                <a:cs typeface="Arial"/>
              </a:rPr>
              <a:t> </a:t>
            </a:r>
            <a:r>
              <a:rPr dirty="0">
                <a:latin typeface="Arial"/>
                <a:cs typeface="Arial"/>
              </a:rPr>
              <a:t>c</a:t>
            </a:r>
            <a:r>
              <a:rPr spc="-5" dirty="0">
                <a:latin typeface="Arial"/>
                <a:cs typeface="Arial"/>
              </a:rPr>
              <a:t>u</a:t>
            </a:r>
            <a:r>
              <a:rPr spc="-10" dirty="0">
                <a:latin typeface="Arial"/>
                <a:cs typeface="Arial"/>
              </a:rPr>
              <a:t>l</a:t>
            </a:r>
            <a:r>
              <a:rPr spc="-5" dirty="0">
                <a:latin typeface="Arial"/>
                <a:cs typeface="Arial"/>
              </a:rPr>
              <a:t>tu</a:t>
            </a:r>
            <a:r>
              <a:rPr spc="5" dirty="0">
                <a:latin typeface="Arial"/>
                <a:cs typeface="Arial"/>
              </a:rPr>
              <a:t>r</a:t>
            </a:r>
            <a:r>
              <a:rPr spc="-10" dirty="0">
                <a:latin typeface="Arial"/>
                <a:cs typeface="Arial"/>
              </a:rPr>
              <a:t>e</a:t>
            </a:r>
            <a:r>
              <a:rPr spc="-5" dirty="0">
                <a:latin typeface="Arial"/>
                <a:cs typeface="Arial"/>
              </a:rPr>
              <a:t> </a:t>
            </a:r>
            <a:r>
              <a:rPr spc="-10" dirty="0">
                <a:latin typeface="Arial"/>
                <a:cs typeface="Arial"/>
              </a:rPr>
              <a:t>f</a:t>
            </a:r>
            <a:r>
              <a:rPr spc="10" dirty="0">
                <a:latin typeface="Arial"/>
                <a:cs typeface="Arial"/>
              </a:rPr>
              <a:t>r</a:t>
            </a:r>
            <a:r>
              <a:rPr spc="-10" dirty="0">
                <a:latin typeface="Arial"/>
                <a:cs typeface="Arial"/>
              </a:rPr>
              <a:t>om</a:t>
            </a:r>
            <a:r>
              <a:rPr spc="-5" dirty="0">
                <a:latin typeface="Arial"/>
                <a:cs typeface="Arial"/>
              </a:rPr>
              <a:t> th</a:t>
            </a:r>
            <a:r>
              <a:rPr spc="-10" dirty="0">
                <a:latin typeface="Arial"/>
                <a:cs typeface="Arial"/>
              </a:rPr>
              <a:t>e</a:t>
            </a:r>
            <a:r>
              <a:rPr spc="-5" dirty="0">
                <a:latin typeface="Arial"/>
                <a:cs typeface="Arial"/>
              </a:rPr>
              <a:t> re</a:t>
            </a:r>
            <a:r>
              <a:rPr dirty="0">
                <a:latin typeface="Arial"/>
                <a:cs typeface="Arial"/>
              </a:rPr>
              <a:t>s</a:t>
            </a:r>
            <a:r>
              <a:rPr spc="-5" dirty="0">
                <a:latin typeface="Arial"/>
                <a:cs typeface="Arial"/>
              </a:rPr>
              <a:t>t of th</a:t>
            </a:r>
            <a:r>
              <a:rPr spc="-10" dirty="0">
                <a:latin typeface="Arial"/>
                <a:cs typeface="Arial"/>
              </a:rPr>
              <a:t>e</a:t>
            </a:r>
            <a:r>
              <a:rPr spc="-5" dirty="0">
                <a:latin typeface="Arial"/>
                <a:cs typeface="Arial"/>
              </a:rPr>
              <a:t> c</a:t>
            </a:r>
            <a:r>
              <a:rPr spc="-10" dirty="0">
                <a:latin typeface="Arial"/>
                <a:cs typeface="Arial"/>
              </a:rPr>
              <a:t>lass h</a:t>
            </a:r>
            <a:r>
              <a:rPr spc="-15" dirty="0">
                <a:latin typeface="Arial"/>
                <a:cs typeface="Arial"/>
              </a:rPr>
              <a:t>a</a:t>
            </a:r>
            <a:r>
              <a:rPr spc="-5" dirty="0">
                <a:latin typeface="Arial"/>
                <a:cs typeface="Arial"/>
              </a:rPr>
              <a:t>s</a:t>
            </a:r>
            <a:r>
              <a:rPr spc="15" dirty="0">
                <a:latin typeface="Arial"/>
                <a:cs typeface="Arial"/>
              </a:rPr>
              <a:t> </a:t>
            </a:r>
            <a:r>
              <a:rPr spc="-10" dirty="0">
                <a:latin typeface="Arial"/>
                <a:cs typeface="Arial"/>
              </a:rPr>
              <a:t>af</a:t>
            </a:r>
            <a:r>
              <a:rPr spc="-5" dirty="0">
                <a:latin typeface="Arial"/>
                <a:cs typeface="Arial"/>
              </a:rPr>
              <a:t>fecte</a:t>
            </a:r>
            <a:r>
              <a:rPr spc="-10" dirty="0">
                <a:latin typeface="Arial"/>
                <a:cs typeface="Arial"/>
              </a:rPr>
              <a:t>d</a:t>
            </a:r>
            <a:r>
              <a:rPr spc="-5" dirty="0">
                <a:latin typeface="Arial"/>
                <a:cs typeface="Arial"/>
              </a:rPr>
              <a:t> </a:t>
            </a:r>
            <a:r>
              <a:rPr spc="-10" dirty="0">
                <a:latin typeface="Arial"/>
                <a:cs typeface="Arial"/>
              </a:rPr>
              <a:t>t</a:t>
            </a:r>
            <a:r>
              <a:rPr spc="-5" dirty="0">
                <a:latin typeface="Arial"/>
                <a:cs typeface="Arial"/>
              </a:rPr>
              <a:t>h</a:t>
            </a:r>
            <a:r>
              <a:rPr spc="-10" dirty="0">
                <a:latin typeface="Arial"/>
                <a:cs typeface="Arial"/>
              </a:rPr>
              <a:t>e</a:t>
            </a:r>
            <a:r>
              <a:rPr spc="-15" dirty="0">
                <a:latin typeface="Arial"/>
                <a:cs typeface="Arial"/>
              </a:rPr>
              <a:t>i</a:t>
            </a:r>
            <a:r>
              <a:rPr spc="-5" dirty="0">
                <a:latin typeface="Arial"/>
                <a:cs typeface="Arial"/>
              </a:rPr>
              <a:t>r </a:t>
            </a:r>
            <a:r>
              <a:rPr spc="-10" dirty="0">
                <a:latin typeface="Arial"/>
                <a:cs typeface="Arial"/>
              </a:rPr>
              <a:t>se</a:t>
            </a:r>
            <a:r>
              <a:rPr spc="-15" dirty="0">
                <a:latin typeface="Arial"/>
                <a:cs typeface="Arial"/>
              </a:rPr>
              <a:t>n</a:t>
            </a:r>
            <a:r>
              <a:rPr spc="5" dirty="0">
                <a:latin typeface="Arial"/>
                <a:cs typeface="Arial"/>
              </a:rPr>
              <a:t>s</a:t>
            </a:r>
            <a:r>
              <a:rPr spc="-10" dirty="0">
                <a:latin typeface="Arial"/>
                <a:cs typeface="Arial"/>
              </a:rPr>
              <a:t>e</a:t>
            </a:r>
            <a:r>
              <a:rPr spc="-5" dirty="0">
                <a:latin typeface="Arial"/>
                <a:cs typeface="Arial"/>
              </a:rPr>
              <a:t> </a:t>
            </a:r>
            <a:r>
              <a:rPr spc="-15" dirty="0">
                <a:latin typeface="Arial"/>
                <a:cs typeface="Arial"/>
              </a:rPr>
              <a:t>o</a:t>
            </a:r>
            <a:r>
              <a:rPr spc="-5" dirty="0">
                <a:latin typeface="Arial"/>
                <a:cs typeface="Arial"/>
              </a:rPr>
              <a:t>f se</a:t>
            </a:r>
            <a:r>
              <a:rPr spc="-10" dirty="0">
                <a:latin typeface="Arial"/>
                <a:cs typeface="Arial"/>
              </a:rPr>
              <a:t>l</a:t>
            </a:r>
            <a:r>
              <a:rPr spc="-5" dirty="0">
                <a:latin typeface="Arial"/>
                <a:cs typeface="Arial"/>
              </a:rPr>
              <a:t>f</a:t>
            </a:r>
            <a:r>
              <a:rPr spc="5" dirty="0">
                <a:latin typeface="Arial"/>
                <a:cs typeface="Arial"/>
              </a:rPr>
              <a:t> </a:t>
            </a:r>
            <a:r>
              <a:rPr spc="-10" dirty="0">
                <a:latin typeface="Arial"/>
                <a:cs typeface="Arial"/>
              </a:rPr>
              <a:t>a</a:t>
            </a:r>
            <a:r>
              <a:rPr spc="-15" dirty="0">
                <a:latin typeface="Arial"/>
                <a:cs typeface="Arial"/>
              </a:rPr>
              <a:t>n</a:t>
            </a:r>
            <a:r>
              <a:rPr spc="-10" dirty="0">
                <a:latin typeface="Arial"/>
                <a:cs typeface="Arial"/>
              </a:rPr>
              <a:t>d</a:t>
            </a:r>
            <a:r>
              <a:rPr spc="-5" dirty="0">
                <a:latin typeface="Arial"/>
                <a:cs typeface="Arial"/>
              </a:rPr>
              <a:t> h</a:t>
            </a:r>
            <a:r>
              <a:rPr spc="-15" dirty="0">
                <a:latin typeface="Arial"/>
                <a:cs typeface="Arial"/>
              </a:rPr>
              <a:t>o</a:t>
            </a:r>
            <a:r>
              <a:rPr spc="-10" dirty="0">
                <a:latin typeface="Arial"/>
                <a:cs typeface="Arial"/>
              </a:rPr>
              <a:t>w</a:t>
            </a:r>
            <a:r>
              <a:rPr spc="-5" dirty="0">
                <a:latin typeface="Arial"/>
                <a:cs typeface="Arial"/>
              </a:rPr>
              <a:t> </a:t>
            </a:r>
            <a:r>
              <a:rPr spc="5" dirty="0">
                <a:latin typeface="Arial"/>
                <a:cs typeface="Arial"/>
              </a:rPr>
              <a:t>t</a:t>
            </a:r>
            <a:r>
              <a:rPr spc="-10" dirty="0">
                <a:latin typeface="Arial"/>
                <a:cs typeface="Arial"/>
              </a:rPr>
              <a:t>h</a:t>
            </a:r>
            <a:r>
              <a:rPr spc="-15" dirty="0">
                <a:latin typeface="Arial"/>
                <a:cs typeface="Arial"/>
              </a:rPr>
              <a:t>e</a:t>
            </a:r>
            <a:r>
              <a:rPr spc="-5" dirty="0">
                <a:latin typeface="Arial"/>
                <a:cs typeface="Arial"/>
              </a:rPr>
              <a:t>y relate </a:t>
            </a:r>
            <a:r>
              <a:rPr dirty="0">
                <a:latin typeface="Arial"/>
                <a:cs typeface="Arial"/>
              </a:rPr>
              <a:t>t</a:t>
            </a:r>
            <a:r>
              <a:rPr spc="-10" dirty="0">
                <a:latin typeface="Arial"/>
                <a:cs typeface="Arial"/>
              </a:rPr>
              <a:t>o</a:t>
            </a:r>
            <a:r>
              <a:rPr spc="-5" dirty="0">
                <a:latin typeface="Arial"/>
                <a:cs typeface="Arial"/>
              </a:rPr>
              <a:t> oth</a:t>
            </a:r>
            <a:r>
              <a:rPr spc="-15" dirty="0">
                <a:latin typeface="Arial"/>
                <a:cs typeface="Arial"/>
              </a:rPr>
              <a:t>e</a:t>
            </a:r>
            <a:r>
              <a:rPr spc="-5" dirty="0">
                <a:latin typeface="Arial"/>
                <a:cs typeface="Arial"/>
              </a:rPr>
              <a:t>r</a:t>
            </a:r>
            <a:r>
              <a:rPr dirty="0">
                <a:latin typeface="Arial"/>
                <a:cs typeface="Arial"/>
              </a:rPr>
              <a:t>s</a:t>
            </a:r>
            <a:r>
              <a:rPr spc="-5" dirty="0">
                <a:latin typeface="Arial"/>
                <a:cs typeface="Arial"/>
              </a:rPr>
              <a:t>.</a:t>
            </a:r>
            <a:endParaRPr dirty="0">
              <a:latin typeface="Arial"/>
              <a:cs typeface="Arial"/>
            </a:endParaRPr>
          </a:p>
          <a:p>
            <a:pPr>
              <a:spcBef>
                <a:spcPts val="4"/>
              </a:spcBef>
            </a:pPr>
            <a:endParaRPr sz="2400" dirty="0"/>
          </a:p>
          <a:p>
            <a:pPr marL="83820"/>
            <a:r>
              <a:rPr b="1" spc="-10" dirty="0">
                <a:latin typeface="Arial"/>
                <a:cs typeface="Arial"/>
              </a:rPr>
              <a:t>Do </a:t>
            </a:r>
            <a:r>
              <a:rPr b="1" spc="-5" dirty="0">
                <a:latin typeface="Arial"/>
                <a:cs typeface="Arial"/>
              </a:rPr>
              <a:t>the following:</a:t>
            </a:r>
            <a:endParaRPr dirty="0">
              <a:latin typeface="Arial"/>
              <a:cs typeface="Arial"/>
            </a:endParaRPr>
          </a:p>
          <a:p>
            <a:pPr marL="287020" marR="437515" indent="-203200">
              <a:spcBef>
                <a:spcPts val="5"/>
              </a:spcBef>
            </a:pPr>
            <a:r>
              <a:rPr spc="-15" dirty="0">
                <a:latin typeface="Arial"/>
                <a:cs typeface="Arial"/>
              </a:rPr>
              <a:t>1</a:t>
            </a:r>
            <a:r>
              <a:rPr spc="-5" dirty="0">
                <a:latin typeface="Arial"/>
                <a:cs typeface="Arial"/>
              </a:rPr>
              <a:t>.  </a:t>
            </a:r>
            <a:r>
              <a:rPr spc="-70" dirty="0">
                <a:latin typeface="Arial"/>
                <a:cs typeface="Arial"/>
              </a:rPr>
              <a:t> </a:t>
            </a:r>
            <a:r>
              <a:rPr spc="-5" dirty="0">
                <a:latin typeface="Arial"/>
                <a:cs typeface="Arial"/>
              </a:rPr>
              <a:t>In th</a:t>
            </a:r>
            <a:r>
              <a:rPr spc="-10" dirty="0">
                <a:latin typeface="Arial"/>
                <a:cs typeface="Arial"/>
              </a:rPr>
              <a:t>e</a:t>
            </a:r>
            <a:r>
              <a:rPr spc="-5" dirty="0">
                <a:latin typeface="Arial"/>
                <a:cs typeface="Arial"/>
              </a:rPr>
              <a:t> </a:t>
            </a:r>
            <a:r>
              <a:rPr spc="-10" dirty="0">
                <a:latin typeface="Arial"/>
                <a:cs typeface="Arial"/>
              </a:rPr>
              <a:t>co</a:t>
            </a:r>
            <a:r>
              <a:rPr spc="-15" dirty="0">
                <a:latin typeface="Arial"/>
                <a:cs typeface="Arial"/>
              </a:rPr>
              <a:t>n</a:t>
            </a:r>
            <a:r>
              <a:rPr spc="5" dirty="0">
                <a:latin typeface="Arial"/>
                <a:cs typeface="Arial"/>
              </a:rPr>
              <a:t>t</a:t>
            </a:r>
            <a:r>
              <a:rPr spc="-5" dirty="0">
                <a:latin typeface="Arial"/>
                <a:cs typeface="Arial"/>
              </a:rPr>
              <a:t>ext </a:t>
            </a:r>
            <a:r>
              <a:rPr spc="-15" dirty="0">
                <a:latin typeface="Arial"/>
                <a:cs typeface="Arial"/>
              </a:rPr>
              <a:t>o</a:t>
            </a:r>
            <a:r>
              <a:rPr spc="-5" dirty="0">
                <a:latin typeface="Arial"/>
                <a:cs typeface="Arial"/>
              </a:rPr>
              <a:t>f</a:t>
            </a:r>
            <a:r>
              <a:rPr spc="5" dirty="0">
                <a:latin typeface="Arial"/>
                <a:cs typeface="Arial"/>
              </a:rPr>
              <a:t> </a:t>
            </a:r>
            <a:r>
              <a:rPr spc="-10" dirty="0">
                <a:latin typeface="Arial"/>
                <a:cs typeface="Arial"/>
              </a:rPr>
              <a:t>a</a:t>
            </a:r>
            <a:r>
              <a:rPr spc="-15" dirty="0">
                <a:latin typeface="Arial"/>
                <a:cs typeface="Arial"/>
              </a:rPr>
              <a:t>d</a:t>
            </a:r>
            <a:r>
              <a:rPr spc="-5" dirty="0">
                <a:latin typeface="Arial"/>
                <a:cs typeface="Arial"/>
              </a:rPr>
              <a:t>dre</a:t>
            </a:r>
            <a:r>
              <a:rPr dirty="0">
                <a:latin typeface="Arial"/>
                <a:cs typeface="Arial"/>
              </a:rPr>
              <a:t>ssi</a:t>
            </a:r>
            <a:r>
              <a:rPr spc="-5" dirty="0">
                <a:latin typeface="Arial"/>
                <a:cs typeface="Arial"/>
              </a:rPr>
              <a:t>n</a:t>
            </a:r>
            <a:r>
              <a:rPr spc="-10" dirty="0">
                <a:latin typeface="Arial"/>
                <a:cs typeface="Arial"/>
              </a:rPr>
              <a:t>g</a:t>
            </a:r>
            <a:r>
              <a:rPr spc="-5" dirty="0">
                <a:latin typeface="Arial"/>
                <a:cs typeface="Arial"/>
              </a:rPr>
              <a:t> </a:t>
            </a:r>
            <a:r>
              <a:rPr spc="-10" dirty="0">
                <a:latin typeface="Arial"/>
                <a:cs typeface="Arial"/>
              </a:rPr>
              <a:t>the</a:t>
            </a:r>
            <a:r>
              <a:rPr spc="5" dirty="0">
                <a:latin typeface="Arial"/>
                <a:cs typeface="Arial"/>
              </a:rPr>
              <a:t> </a:t>
            </a:r>
            <a:r>
              <a:rPr spc="-10" dirty="0">
                <a:latin typeface="Arial"/>
                <a:cs typeface="Arial"/>
              </a:rPr>
              <a:t>n</a:t>
            </a:r>
            <a:r>
              <a:rPr spc="-5" dirty="0">
                <a:latin typeface="Arial"/>
                <a:cs typeface="Arial"/>
              </a:rPr>
              <a:t>e</a:t>
            </a:r>
            <a:r>
              <a:rPr spc="-10" dirty="0">
                <a:latin typeface="Arial"/>
                <a:cs typeface="Arial"/>
              </a:rPr>
              <a:t>e</a:t>
            </a:r>
            <a:r>
              <a:rPr spc="-15" dirty="0">
                <a:latin typeface="Arial"/>
                <a:cs typeface="Arial"/>
              </a:rPr>
              <a:t>d</a:t>
            </a:r>
            <a:r>
              <a:rPr spc="-5" dirty="0">
                <a:latin typeface="Arial"/>
                <a:cs typeface="Arial"/>
              </a:rPr>
              <a:t>s of </a:t>
            </a:r>
            <a:r>
              <a:rPr spc="-10" dirty="0">
                <a:latin typeface="Arial"/>
                <a:cs typeface="Arial"/>
              </a:rPr>
              <a:t>l</a:t>
            </a:r>
            <a:r>
              <a:rPr spc="-5" dirty="0">
                <a:latin typeface="Arial"/>
                <a:cs typeface="Arial"/>
              </a:rPr>
              <a:t>earners fr</a:t>
            </a:r>
            <a:r>
              <a:rPr dirty="0">
                <a:latin typeface="Arial"/>
                <a:cs typeface="Arial"/>
              </a:rPr>
              <a:t>o</a:t>
            </a:r>
            <a:r>
              <a:rPr spc="-10" dirty="0">
                <a:latin typeface="Arial"/>
                <a:cs typeface="Arial"/>
              </a:rPr>
              <a:t>m</a:t>
            </a:r>
            <a:r>
              <a:rPr spc="-5" dirty="0">
                <a:latin typeface="Arial"/>
                <a:cs typeface="Arial"/>
              </a:rPr>
              <a:t> </a:t>
            </a:r>
            <a:r>
              <a:rPr spc="-15" dirty="0">
                <a:latin typeface="Arial"/>
                <a:cs typeface="Arial"/>
              </a:rPr>
              <a:t>i</a:t>
            </a:r>
            <a:r>
              <a:rPr spc="-5" dirty="0">
                <a:latin typeface="Arial"/>
                <a:cs typeface="Arial"/>
              </a:rPr>
              <a:t>ndig</a:t>
            </a:r>
            <a:r>
              <a:rPr spc="-15" dirty="0">
                <a:latin typeface="Arial"/>
                <a:cs typeface="Arial"/>
              </a:rPr>
              <a:t>e</a:t>
            </a:r>
            <a:r>
              <a:rPr spc="-5" dirty="0">
                <a:latin typeface="Arial"/>
                <a:cs typeface="Arial"/>
              </a:rPr>
              <a:t>n</a:t>
            </a:r>
            <a:r>
              <a:rPr spc="-10" dirty="0">
                <a:latin typeface="Arial"/>
                <a:cs typeface="Arial"/>
              </a:rPr>
              <a:t>o</a:t>
            </a:r>
            <a:r>
              <a:rPr spc="-15" dirty="0">
                <a:latin typeface="Arial"/>
                <a:cs typeface="Arial"/>
              </a:rPr>
              <a:t>u</a:t>
            </a:r>
            <a:r>
              <a:rPr spc="-5" dirty="0">
                <a:latin typeface="Arial"/>
                <a:cs typeface="Arial"/>
              </a:rPr>
              <a:t>s gr</a:t>
            </a:r>
            <a:r>
              <a:rPr dirty="0">
                <a:latin typeface="Arial"/>
                <a:cs typeface="Arial"/>
              </a:rPr>
              <a:t>o</a:t>
            </a:r>
            <a:r>
              <a:rPr spc="-10" dirty="0">
                <a:latin typeface="Arial"/>
                <a:cs typeface="Arial"/>
              </a:rPr>
              <a:t>u</a:t>
            </a:r>
            <a:r>
              <a:rPr spc="-15" dirty="0">
                <a:latin typeface="Arial"/>
                <a:cs typeface="Arial"/>
              </a:rPr>
              <a:t>p</a:t>
            </a:r>
            <a:r>
              <a:rPr dirty="0">
                <a:latin typeface="Arial"/>
                <a:cs typeface="Arial"/>
              </a:rPr>
              <a:t>s</a:t>
            </a:r>
            <a:r>
              <a:rPr spc="-5" dirty="0">
                <a:latin typeface="Arial"/>
                <a:cs typeface="Arial"/>
              </a:rPr>
              <a:t>, </a:t>
            </a:r>
            <a:r>
              <a:rPr dirty="0">
                <a:latin typeface="Arial"/>
                <a:cs typeface="Arial"/>
              </a:rPr>
              <a:t>w</a:t>
            </a:r>
            <a:r>
              <a:rPr spc="-10" dirty="0">
                <a:latin typeface="Arial"/>
                <a:cs typeface="Arial"/>
              </a:rPr>
              <a:t>h</a:t>
            </a:r>
            <a:r>
              <a:rPr spc="-15" dirty="0">
                <a:latin typeface="Arial"/>
                <a:cs typeface="Arial"/>
              </a:rPr>
              <a:t>a</a:t>
            </a:r>
            <a:r>
              <a:rPr spc="-5" dirty="0">
                <a:latin typeface="Arial"/>
                <a:cs typeface="Arial"/>
              </a:rPr>
              <a:t>t</a:t>
            </a:r>
            <a:r>
              <a:rPr spc="5" dirty="0">
                <a:latin typeface="Arial"/>
                <a:cs typeface="Arial"/>
              </a:rPr>
              <a:t> </a:t>
            </a:r>
            <a:r>
              <a:rPr spc="-5" dirty="0">
                <a:latin typeface="Arial"/>
                <a:cs typeface="Arial"/>
              </a:rPr>
              <a:t>te</a:t>
            </a:r>
            <a:r>
              <a:rPr spc="-15" dirty="0">
                <a:latin typeface="Arial"/>
                <a:cs typeface="Arial"/>
              </a:rPr>
              <a:t>a</a:t>
            </a:r>
            <a:r>
              <a:rPr dirty="0">
                <a:latin typeface="Arial"/>
                <a:cs typeface="Arial"/>
              </a:rPr>
              <a:t>c</a:t>
            </a:r>
            <a:r>
              <a:rPr spc="-5" dirty="0">
                <a:latin typeface="Arial"/>
                <a:cs typeface="Arial"/>
              </a:rPr>
              <a:t>hing stra</a:t>
            </a:r>
            <a:r>
              <a:rPr dirty="0">
                <a:latin typeface="Arial"/>
                <a:cs typeface="Arial"/>
              </a:rPr>
              <a:t>t</a:t>
            </a:r>
            <a:r>
              <a:rPr spc="-10" dirty="0">
                <a:latin typeface="Arial"/>
                <a:cs typeface="Arial"/>
              </a:rPr>
              <a:t>e</a:t>
            </a:r>
            <a:r>
              <a:rPr spc="-15" dirty="0">
                <a:latin typeface="Arial"/>
                <a:cs typeface="Arial"/>
              </a:rPr>
              <a:t>g</a:t>
            </a:r>
            <a:r>
              <a:rPr spc="-5" dirty="0">
                <a:latin typeface="Arial"/>
                <a:cs typeface="Arial"/>
              </a:rPr>
              <a:t>y </a:t>
            </a:r>
            <a:r>
              <a:rPr dirty="0">
                <a:latin typeface="Arial"/>
                <a:cs typeface="Arial"/>
              </a:rPr>
              <a:t>w</a:t>
            </a:r>
            <a:r>
              <a:rPr spc="-10" dirty="0">
                <a:latin typeface="Arial"/>
                <a:cs typeface="Arial"/>
              </a:rPr>
              <a:t>i</a:t>
            </a:r>
            <a:r>
              <a:rPr dirty="0">
                <a:latin typeface="Arial"/>
                <a:cs typeface="Arial"/>
              </a:rPr>
              <a:t>l</a:t>
            </a:r>
            <a:r>
              <a:rPr spc="-5" dirty="0">
                <a:latin typeface="Arial"/>
                <a:cs typeface="Arial"/>
              </a:rPr>
              <a:t>l</a:t>
            </a:r>
            <a:r>
              <a:rPr spc="-10" dirty="0">
                <a:latin typeface="Arial"/>
                <a:cs typeface="Arial"/>
              </a:rPr>
              <a:t> you</a:t>
            </a:r>
            <a:r>
              <a:rPr spc="-5" dirty="0">
                <a:latin typeface="Arial"/>
                <a:cs typeface="Arial"/>
              </a:rPr>
              <a:t> d</a:t>
            </a:r>
            <a:r>
              <a:rPr spc="-15" dirty="0">
                <a:latin typeface="Arial"/>
                <a:cs typeface="Arial"/>
              </a:rPr>
              <a:t>e</a:t>
            </a:r>
            <a:r>
              <a:rPr dirty="0">
                <a:latin typeface="Arial"/>
                <a:cs typeface="Arial"/>
              </a:rPr>
              <a:t>v</a:t>
            </a:r>
            <a:r>
              <a:rPr spc="-5" dirty="0">
                <a:latin typeface="Arial"/>
                <a:cs typeface="Arial"/>
              </a:rPr>
              <a:t>elop a</a:t>
            </a:r>
            <a:r>
              <a:rPr spc="-10" dirty="0">
                <a:latin typeface="Arial"/>
                <a:cs typeface="Arial"/>
              </a:rPr>
              <a:t>nd use</a:t>
            </a:r>
            <a:r>
              <a:rPr spc="-5" dirty="0">
                <a:latin typeface="Arial"/>
                <a:cs typeface="Arial"/>
              </a:rPr>
              <a:t> in </a:t>
            </a:r>
            <a:r>
              <a:rPr spc="-10" dirty="0">
                <a:latin typeface="Arial"/>
                <a:cs typeface="Arial"/>
              </a:rPr>
              <a:t>yo</a:t>
            </a:r>
            <a:r>
              <a:rPr spc="-15" dirty="0">
                <a:latin typeface="Arial"/>
                <a:cs typeface="Arial"/>
              </a:rPr>
              <a:t>u</a:t>
            </a:r>
            <a:r>
              <a:rPr spc="-5" dirty="0">
                <a:latin typeface="Arial"/>
                <a:cs typeface="Arial"/>
              </a:rPr>
              <a:t>r</a:t>
            </a:r>
            <a:r>
              <a:rPr spc="10" dirty="0">
                <a:latin typeface="Arial"/>
                <a:cs typeface="Arial"/>
              </a:rPr>
              <a:t> </a:t>
            </a:r>
            <a:r>
              <a:rPr spc="-10" dirty="0">
                <a:latin typeface="Arial"/>
                <a:cs typeface="Arial"/>
              </a:rPr>
              <a:t>le</a:t>
            </a:r>
            <a:r>
              <a:rPr spc="25" dirty="0">
                <a:latin typeface="Arial"/>
                <a:cs typeface="Arial"/>
              </a:rPr>
              <a:t>s</a:t>
            </a:r>
            <a:r>
              <a:rPr dirty="0">
                <a:latin typeface="Arial"/>
                <a:cs typeface="Arial"/>
              </a:rPr>
              <a:t>s</a:t>
            </a:r>
            <a:r>
              <a:rPr spc="-10" dirty="0">
                <a:latin typeface="Arial"/>
                <a:cs typeface="Arial"/>
              </a:rPr>
              <a:t>on</a:t>
            </a:r>
            <a:r>
              <a:rPr spc="-5" dirty="0">
                <a:latin typeface="Arial"/>
                <a:cs typeface="Arial"/>
              </a:rPr>
              <a:t> to af</a:t>
            </a:r>
            <a:r>
              <a:rPr spc="-10" dirty="0">
                <a:latin typeface="Arial"/>
                <a:cs typeface="Arial"/>
              </a:rPr>
              <a:t>fi</a:t>
            </a:r>
            <a:r>
              <a:rPr spc="10" dirty="0">
                <a:latin typeface="Arial"/>
                <a:cs typeface="Arial"/>
              </a:rPr>
              <a:t>r</a:t>
            </a:r>
            <a:r>
              <a:rPr spc="-10" dirty="0">
                <a:latin typeface="Arial"/>
                <a:cs typeface="Arial"/>
              </a:rPr>
              <a:t>m</a:t>
            </a:r>
            <a:r>
              <a:rPr spc="-5" dirty="0">
                <a:latin typeface="Arial"/>
                <a:cs typeface="Arial"/>
              </a:rPr>
              <a:t> </a:t>
            </a:r>
            <a:r>
              <a:rPr spc="-15" dirty="0">
                <a:latin typeface="Arial"/>
                <a:cs typeface="Arial"/>
              </a:rPr>
              <a:t>a</a:t>
            </a:r>
            <a:r>
              <a:rPr spc="-5" dirty="0">
                <a:latin typeface="Arial"/>
                <a:cs typeface="Arial"/>
              </a:rPr>
              <a:t>n</a:t>
            </a:r>
            <a:r>
              <a:rPr spc="-10" dirty="0">
                <a:latin typeface="Arial"/>
                <a:cs typeface="Arial"/>
              </a:rPr>
              <a:t>d</a:t>
            </a:r>
            <a:r>
              <a:rPr spc="-5" dirty="0">
                <a:latin typeface="Arial"/>
                <a:cs typeface="Arial"/>
              </a:rPr>
              <a:t> strengt</a:t>
            </a:r>
            <a:r>
              <a:rPr spc="-15" dirty="0">
                <a:latin typeface="Arial"/>
                <a:cs typeface="Arial"/>
              </a:rPr>
              <a:t>h</a:t>
            </a:r>
            <a:r>
              <a:rPr spc="-5" dirty="0">
                <a:latin typeface="Arial"/>
                <a:cs typeface="Arial"/>
              </a:rPr>
              <a:t>e</a:t>
            </a:r>
            <a:r>
              <a:rPr spc="-10" dirty="0">
                <a:latin typeface="Arial"/>
                <a:cs typeface="Arial"/>
              </a:rPr>
              <a:t>n</a:t>
            </a:r>
            <a:r>
              <a:rPr spc="-5" dirty="0">
                <a:latin typeface="Arial"/>
                <a:cs typeface="Arial"/>
              </a:rPr>
              <a:t> </a:t>
            </a:r>
            <a:r>
              <a:rPr spc="-10" dirty="0">
                <a:latin typeface="Arial"/>
                <a:cs typeface="Arial"/>
              </a:rPr>
              <a:t>th</a:t>
            </a:r>
            <a:r>
              <a:rPr spc="-5" dirty="0">
                <a:latin typeface="Arial"/>
                <a:cs typeface="Arial"/>
              </a:rPr>
              <a:t>e</a:t>
            </a:r>
            <a:r>
              <a:rPr spc="-10" dirty="0">
                <a:latin typeface="Arial"/>
                <a:cs typeface="Arial"/>
              </a:rPr>
              <a:t>i</a:t>
            </a:r>
            <a:r>
              <a:rPr spc="-5" dirty="0">
                <a:latin typeface="Arial"/>
                <a:cs typeface="Arial"/>
              </a:rPr>
              <a:t>r </a:t>
            </a:r>
            <a:r>
              <a:rPr dirty="0">
                <a:latin typeface="Arial"/>
                <a:cs typeface="Arial"/>
              </a:rPr>
              <a:t>i</a:t>
            </a:r>
            <a:r>
              <a:rPr spc="-10" dirty="0">
                <a:latin typeface="Arial"/>
                <a:cs typeface="Arial"/>
              </a:rPr>
              <a:t>n</a:t>
            </a:r>
            <a:r>
              <a:rPr spc="-5" dirty="0">
                <a:latin typeface="Arial"/>
                <a:cs typeface="Arial"/>
              </a:rPr>
              <a:t>d</a:t>
            </a:r>
            <a:r>
              <a:rPr spc="-10" dirty="0">
                <a:latin typeface="Arial"/>
                <a:cs typeface="Arial"/>
              </a:rPr>
              <a:t>ig</a:t>
            </a:r>
            <a:r>
              <a:rPr spc="-5" dirty="0">
                <a:latin typeface="Arial"/>
                <a:cs typeface="Arial"/>
              </a:rPr>
              <a:t>e</a:t>
            </a:r>
            <a:r>
              <a:rPr spc="-10" dirty="0">
                <a:latin typeface="Arial"/>
                <a:cs typeface="Arial"/>
              </a:rPr>
              <a:t>n</a:t>
            </a:r>
            <a:r>
              <a:rPr spc="-15" dirty="0">
                <a:latin typeface="Arial"/>
                <a:cs typeface="Arial"/>
              </a:rPr>
              <a:t>o</a:t>
            </a:r>
            <a:r>
              <a:rPr spc="-10" dirty="0">
                <a:latin typeface="Arial"/>
                <a:cs typeface="Arial"/>
              </a:rPr>
              <a:t>us </a:t>
            </a:r>
            <a:r>
              <a:rPr spc="-5" dirty="0">
                <a:latin typeface="Arial"/>
                <a:cs typeface="Arial"/>
              </a:rPr>
              <a:t>cu</a:t>
            </a:r>
            <a:r>
              <a:rPr spc="-10" dirty="0">
                <a:latin typeface="Arial"/>
                <a:cs typeface="Arial"/>
              </a:rPr>
              <a:t>l</a:t>
            </a:r>
            <a:r>
              <a:rPr spc="-5" dirty="0">
                <a:latin typeface="Arial"/>
                <a:cs typeface="Arial"/>
              </a:rPr>
              <a:t>tur</a:t>
            </a:r>
            <a:r>
              <a:rPr dirty="0">
                <a:latin typeface="Arial"/>
                <a:cs typeface="Arial"/>
              </a:rPr>
              <a:t>a</a:t>
            </a:r>
            <a:r>
              <a:rPr spc="-5" dirty="0">
                <a:latin typeface="Arial"/>
                <a:cs typeface="Arial"/>
              </a:rPr>
              <a:t>l</a:t>
            </a:r>
            <a:r>
              <a:rPr spc="-10" dirty="0">
                <a:latin typeface="Arial"/>
                <a:cs typeface="Arial"/>
              </a:rPr>
              <a:t> </a:t>
            </a:r>
            <a:r>
              <a:rPr dirty="0">
                <a:latin typeface="Arial"/>
                <a:cs typeface="Arial"/>
              </a:rPr>
              <a:t>i</a:t>
            </a:r>
            <a:r>
              <a:rPr spc="-10" dirty="0">
                <a:latin typeface="Arial"/>
                <a:cs typeface="Arial"/>
              </a:rPr>
              <a:t>d</a:t>
            </a:r>
            <a:r>
              <a:rPr spc="-15" dirty="0">
                <a:latin typeface="Arial"/>
                <a:cs typeface="Arial"/>
              </a:rPr>
              <a:t>e</a:t>
            </a:r>
            <a:r>
              <a:rPr spc="-10" dirty="0">
                <a:latin typeface="Arial"/>
                <a:cs typeface="Arial"/>
              </a:rPr>
              <a:t>n</a:t>
            </a:r>
            <a:r>
              <a:rPr dirty="0">
                <a:latin typeface="Arial"/>
                <a:cs typeface="Arial"/>
              </a:rPr>
              <a:t>t</a:t>
            </a:r>
            <a:r>
              <a:rPr spc="-10" dirty="0">
                <a:latin typeface="Arial"/>
                <a:cs typeface="Arial"/>
              </a:rPr>
              <a:t>i</a:t>
            </a:r>
            <a:r>
              <a:rPr spc="-5" dirty="0">
                <a:latin typeface="Arial"/>
                <a:cs typeface="Arial"/>
              </a:rPr>
              <a:t>ty?</a:t>
            </a:r>
            <a:r>
              <a:rPr spc="40" dirty="0">
                <a:latin typeface="Arial"/>
                <a:cs typeface="Arial"/>
              </a:rPr>
              <a:t> </a:t>
            </a:r>
            <a:r>
              <a:rPr b="1" spc="-15" dirty="0">
                <a:latin typeface="Arial"/>
                <a:cs typeface="Arial"/>
              </a:rPr>
              <a:t>W</a:t>
            </a:r>
            <a:r>
              <a:rPr b="1" spc="-10" dirty="0">
                <a:latin typeface="Arial"/>
                <a:cs typeface="Arial"/>
              </a:rPr>
              <a:t>r</a:t>
            </a:r>
            <a:r>
              <a:rPr b="1" spc="-5" dirty="0">
                <a:latin typeface="Arial"/>
                <a:cs typeface="Arial"/>
              </a:rPr>
              <a:t>ite</a:t>
            </a:r>
            <a:r>
              <a:rPr b="1" spc="5" dirty="0">
                <a:latin typeface="Arial"/>
                <a:cs typeface="Arial"/>
              </a:rPr>
              <a:t> </a:t>
            </a:r>
            <a:r>
              <a:rPr b="1" spc="-10" dirty="0">
                <a:latin typeface="Arial"/>
                <a:cs typeface="Arial"/>
              </a:rPr>
              <a:t>your</a:t>
            </a:r>
            <a:r>
              <a:rPr b="1" spc="-5" dirty="0">
                <a:latin typeface="Arial"/>
                <a:cs typeface="Arial"/>
              </a:rPr>
              <a:t> </a:t>
            </a:r>
            <a:r>
              <a:rPr b="1" spc="-10" dirty="0">
                <a:latin typeface="Arial"/>
                <a:cs typeface="Arial"/>
              </a:rPr>
              <a:t>r</a:t>
            </a:r>
            <a:r>
              <a:rPr b="1" spc="-5" dirty="0">
                <a:latin typeface="Arial"/>
                <a:cs typeface="Arial"/>
              </a:rPr>
              <a:t>eflections</a:t>
            </a:r>
            <a:r>
              <a:rPr b="1" spc="5" dirty="0">
                <a:latin typeface="Arial"/>
                <a:cs typeface="Arial"/>
              </a:rPr>
              <a:t> </a:t>
            </a:r>
            <a:r>
              <a:rPr b="1" spc="-5" dirty="0">
                <a:latin typeface="Arial"/>
                <a:cs typeface="Arial"/>
              </a:rPr>
              <a:t>in this fo</a:t>
            </a:r>
            <a:r>
              <a:rPr b="1" spc="-10" dirty="0">
                <a:latin typeface="Arial"/>
                <a:cs typeface="Arial"/>
              </a:rPr>
              <a:t>rm.</a:t>
            </a:r>
            <a:endParaRPr dirty="0">
              <a:latin typeface="Arial"/>
              <a:cs typeface="Arial"/>
            </a:endParaRPr>
          </a:p>
          <a:p>
            <a:pPr marL="287020" marR="211454" indent="-203200" algn="just">
              <a:spcBef>
                <a:spcPts val="30"/>
              </a:spcBef>
            </a:pPr>
            <a:r>
              <a:rPr i="1" spc="-15" dirty="0">
                <a:latin typeface="Arial"/>
                <a:cs typeface="Arial"/>
              </a:rPr>
              <a:t>2</a:t>
            </a:r>
            <a:r>
              <a:rPr i="1" spc="-5" dirty="0">
                <a:latin typeface="Arial"/>
                <a:cs typeface="Arial"/>
              </a:rPr>
              <a:t>.  </a:t>
            </a:r>
            <a:r>
              <a:rPr i="1" spc="-70" dirty="0">
                <a:latin typeface="Arial"/>
                <a:cs typeface="Arial"/>
              </a:rPr>
              <a:t> </a:t>
            </a:r>
            <a:r>
              <a:rPr spc="-15" dirty="0">
                <a:latin typeface="Arial"/>
                <a:cs typeface="Arial"/>
              </a:rPr>
              <a:t>B</a:t>
            </a:r>
            <a:r>
              <a:rPr spc="-10" dirty="0">
                <a:latin typeface="Arial"/>
                <a:cs typeface="Arial"/>
              </a:rPr>
              <a:t>ased on</a:t>
            </a:r>
            <a:r>
              <a:rPr spc="-5" dirty="0">
                <a:latin typeface="Arial"/>
                <a:cs typeface="Arial"/>
              </a:rPr>
              <a:t> your </a:t>
            </a:r>
            <a:r>
              <a:rPr dirty="0">
                <a:latin typeface="Arial"/>
                <a:cs typeface="Arial"/>
              </a:rPr>
              <a:t>r</a:t>
            </a:r>
            <a:r>
              <a:rPr spc="-5" dirty="0">
                <a:latin typeface="Arial"/>
                <a:cs typeface="Arial"/>
              </a:rPr>
              <a:t>eflect</a:t>
            </a:r>
            <a:r>
              <a:rPr spc="-15" dirty="0">
                <a:latin typeface="Arial"/>
                <a:cs typeface="Arial"/>
              </a:rPr>
              <a:t>i</a:t>
            </a:r>
            <a:r>
              <a:rPr spc="-5" dirty="0">
                <a:latin typeface="Arial"/>
                <a:cs typeface="Arial"/>
              </a:rPr>
              <a:t>on,</a:t>
            </a:r>
            <a:r>
              <a:rPr spc="5" dirty="0">
                <a:latin typeface="Arial"/>
                <a:cs typeface="Arial"/>
              </a:rPr>
              <a:t> </a:t>
            </a:r>
            <a:r>
              <a:rPr b="1" spc="5" dirty="0">
                <a:latin typeface="Arial"/>
                <a:cs typeface="Arial"/>
              </a:rPr>
              <a:t>d</a:t>
            </a:r>
            <a:r>
              <a:rPr b="1" spc="-10" dirty="0">
                <a:latin typeface="Arial"/>
                <a:cs typeface="Arial"/>
              </a:rPr>
              <a:t>e</a:t>
            </a:r>
            <a:r>
              <a:rPr b="1" spc="-15" dirty="0">
                <a:latin typeface="Arial"/>
                <a:cs typeface="Arial"/>
              </a:rPr>
              <a:t>s</a:t>
            </a:r>
            <a:r>
              <a:rPr b="1" spc="-5" dirty="0">
                <a:latin typeface="Arial"/>
                <a:cs typeface="Arial"/>
              </a:rPr>
              <a:t>ign </a:t>
            </a:r>
            <a:r>
              <a:rPr b="1" spc="-10" dirty="0">
                <a:latin typeface="Arial"/>
                <a:cs typeface="Arial"/>
              </a:rPr>
              <a:t>a</a:t>
            </a:r>
            <a:r>
              <a:rPr b="1" spc="-5" dirty="0">
                <a:latin typeface="Arial"/>
                <a:cs typeface="Arial"/>
              </a:rPr>
              <a:t> </a:t>
            </a:r>
            <a:r>
              <a:rPr b="1" spc="5" dirty="0">
                <a:latin typeface="Arial"/>
                <a:cs typeface="Arial"/>
              </a:rPr>
              <a:t>L</a:t>
            </a:r>
            <a:r>
              <a:rPr b="1" spc="-10" dirty="0">
                <a:latin typeface="Arial"/>
                <a:cs typeface="Arial"/>
              </a:rPr>
              <a:t>e</a:t>
            </a:r>
            <a:r>
              <a:rPr b="1" spc="-15" dirty="0">
                <a:latin typeface="Arial"/>
                <a:cs typeface="Arial"/>
              </a:rPr>
              <a:t>a</a:t>
            </a:r>
            <a:r>
              <a:rPr b="1" spc="-10" dirty="0">
                <a:latin typeface="Arial"/>
                <a:cs typeface="Arial"/>
              </a:rPr>
              <a:t>rning</a:t>
            </a:r>
            <a:r>
              <a:rPr b="1" spc="10" dirty="0">
                <a:latin typeface="Arial"/>
                <a:cs typeface="Arial"/>
              </a:rPr>
              <a:t> </a:t>
            </a:r>
            <a:r>
              <a:rPr b="1" spc="-10" dirty="0">
                <a:latin typeface="Arial"/>
                <a:cs typeface="Arial"/>
              </a:rPr>
              <a:t>Action</a:t>
            </a:r>
            <a:r>
              <a:rPr b="1" spc="10" dirty="0">
                <a:latin typeface="Arial"/>
                <a:cs typeface="Arial"/>
              </a:rPr>
              <a:t> </a:t>
            </a:r>
            <a:r>
              <a:rPr b="1" spc="-5" dirty="0">
                <a:latin typeface="Arial"/>
                <a:cs typeface="Arial"/>
              </a:rPr>
              <a:t>Cell </a:t>
            </a:r>
            <a:r>
              <a:rPr b="1" spc="-10" dirty="0">
                <a:latin typeface="Arial"/>
                <a:cs typeface="Arial"/>
              </a:rPr>
              <a:t>(LAC) </a:t>
            </a:r>
            <a:r>
              <a:rPr b="1" spc="-5" dirty="0">
                <a:latin typeface="Arial"/>
                <a:cs typeface="Arial"/>
              </a:rPr>
              <a:t>plan to</a:t>
            </a:r>
            <a:r>
              <a:rPr b="1" spc="10" dirty="0">
                <a:latin typeface="Arial"/>
                <a:cs typeface="Arial"/>
              </a:rPr>
              <a:t> </a:t>
            </a:r>
            <a:r>
              <a:rPr b="1" spc="-10" dirty="0">
                <a:latin typeface="Arial"/>
                <a:cs typeface="Arial"/>
              </a:rPr>
              <a:t>a</a:t>
            </a:r>
            <a:r>
              <a:rPr b="1" spc="-15" dirty="0">
                <a:latin typeface="Arial"/>
                <a:cs typeface="Arial"/>
              </a:rPr>
              <a:t>s</a:t>
            </a:r>
            <a:r>
              <a:rPr b="1" spc="-10" dirty="0">
                <a:latin typeface="Arial"/>
                <a:cs typeface="Arial"/>
              </a:rPr>
              <a:t>s</a:t>
            </a:r>
            <a:r>
              <a:rPr b="1" dirty="0">
                <a:latin typeface="Arial"/>
                <a:cs typeface="Arial"/>
              </a:rPr>
              <a:t>i</a:t>
            </a:r>
            <a:r>
              <a:rPr b="1" spc="-5" dirty="0">
                <a:latin typeface="Arial"/>
                <a:cs typeface="Arial"/>
              </a:rPr>
              <a:t>st</a:t>
            </a:r>
            <a:r>
              <a:rPr b="1" spc="10" dirty="0">
                <a:latin typeface="Arial"/>
                <a:cs typeface="Arial"/>
              </a:rPr>
              <a:t> </a:t>
            </a:r>
            <a:r>
              <a:rPr b="1" spc="-10" dirty="0">
                <a:latin typeface="Arial"/>
                <a:cs typeface="Arial"/>
              </a:rPr>
              <a:t>your</a:t>
            </a:r>
            <a:r>
              <a:rPr b="1" spc="-5" dirty="0">
                <a:latin typeface="Arial"/>
                <a:cs typeface="Arial"/>
              </a:rPr>
              <a:t> col</a:t>
            </a:r>
            <a:r>
              <a:rPr b="1" spc="5" dirty="0">
                <a:latin typeface="Arial"/>
                <a:cs typeface="Arial"/>
              </a:rPr>
              <a:t>l</a:t>
            </a:r>
            <a:r>
              <a:rPr b="1" spc="-10" dirty="0">
                <a:latin typeface="Arial"/>
                <a:cs typeface="Arial"/>
              </a:rPr>
              <a:t>e</a:t>
            </a:r>
            <a:r>
              <a:rPr b="1" spc="-15" dirty="0">
                <a:latin typeface="Arial"/>
                <a:cs typeface="Arial"/>
              </a:rPr>
              <a:t>a</a:t>
            </a:r>
            <a:r>
              <a:rPr b="1" spc="-10" dirty="0">
                <a:latin typeface="Arial"/>
                <a:cs typeface="Arial"/>
              </a:rPr>
              <a:t>gu</a:t>
            </a:r>
            <a:r>
              <a:rPr b="1" spc="-5" dirty="0">
                <a:latin typeface="Arial"/>
                <a:cs typeface="Arial"/>
              </a:rPr>
              <a:t>e</a:t>
            </a:r>
            <a:r>
              <a:rPr b="1" spc="-10" dirty="0">
                <a:latin typeface="Arial"/>
                <a:cs typeface="Arial"/>
              </a:rPr>
              <a:t>s</a:t>
            </a:r>
            <a:r>
              <a:rPr b="1" spc="-5" dirty="0">
                <a:latin typeface="Arial"/>
                <a:cs typeface="Arial"/>
              </a:rPr>
              <a:t> </a:t>
            </a:r>
            <a:r>
              <a:rPr b="1" spc="-10" dirty="0">
                <a:latin typeface="Arial"/>
                <a:cs typeface="Arial"/>
              </a:rPr>
              <a:t>in a</a:t>
            </a:r>
            <a:r>
              <a:rPr b="1" dirty="0">
                <a:latin typeface="Arial"/>
                <a:cs typeface="Arial"/>
              </a:rPr>
              <a:t>d</a:t>
            </a:r>
            <a:r>
              <a:rPr b="1" spc="-10" dirty="0">
                <a:latin typeface="Arial"/>
                <a:cs typeface="Arial"/>
              </a:rPr>
              <a:t>ap</a:t>
            </a:r>
            <a:r>
              <a:rPr b="1" dirty="0">
                <a:latin typeface="Arial"/>
                <a:cs typeface="Arial"/>
              </a:rPr>
              <a:t>t</a:t>
            </a:r>
            <a:r>
              <a:rPr b="1" spc="-5" dirty="0">
                <a:latin typeface="Arial"/>
                <a:cs typeface="Arial"/>
              </a:rPr>
              <a:t>ing and </a:t>
            </a:r>
            <a:r>
              <a:rPr b="1" spc="-10" dirty="0">
                <a:latin typeface="Arial"/>
                <a:cs typeface="Arial"/>
              </a:rPr>
              <a:t>using </a:t>
            </a:r>
            <a:r>
              <a:rPr b="1" spc="-5" dirty="0">
                <a:latin typeface="Arial"/>
                <a:cs typeface="Arial"/>
              </a:rPr>
              <a:t>cultu</a:t>
            </a:r>
            <a:r>
              <a:rPr b="1" dirty="0">
                <a:latin typeface="Arial"/>
                <a:cs typeface="Arial"/>
              </a:rPr>
              <a:t>r</a:t>
            </a:r>
            <a:r>
              <a:rPr b="1" spc="-5" dirty="0">
                <a:latin typeface="Arial"/>
                <a:cs typeface="Arial"/>
              </a:rPr>
              <a:t>al</a:t>
            </a:r>
            <a:r>
              <a:rPr b="1" spc="-10" dirty="0">
                <a:latin typeface="Arial"/>
                <a:cs typeface="Arial"/>
              </a:rPr>
              <a:t>ly</a:t>
            </a:r>
            <a:r>
              <a:rPr b="1" spc="5" dirty="0">
                <a:latin typeface="Arial"/>
                <a:cs typeface="Arial"/>
              </a:rPr>
              <a:t> </a:t>
            </a:r>
            <a:r>
              <a:rPr b="1" spc="-10" dirty="0">
                <a:latin typeface="Arial"/>
                <a:cs typeface="Arial"/>
              </a:rPr>
              <a:t>app</a:t>
            </a:r>
            <a:r>
              <a:rPr b="1" dirty="0">
                <a:latin typeface="Arial"/>
                <a:cs typeface="Arial"/>
              </a:rPr>
              <a:t>r</a:t>
            </a:r>
            <a:r>
              <a:rPr b="1" spc="-10" dirty="0">
                <a:latin typeface="Arial"/>
                <a:cs typeface="Arial"/>
              </a:rPr>
              <a:t>opr</a:t>
            </a:r>
            <a:r>
              <a:rPr b="1" spc="-5" dirty="0">
                <a:latin typeface="Arial"/>
                <a:cs typeface="Arial"/>
              </a:rPr>
              <a:t>iate tea</a:t>
            </a:r>
            <a:r>
              <a:rPr b="1" spc="-10" dirty="0">
                <a:latin typeface="Arial"/>
                <a:cs typeface="Arial"/>
              </a:rPr>
              <a:t>ching </a:t>
            </a:r>
            <a:r>
              <a:rPr b="1" spc="-5" dirty="0">
                <a:latin typeface="Arial"/>
                <a:cs typeface="Arial"/>
              </a:rPr>
              <a:t>st</a:t>
            </a:r>
            <a:r>
              <a:rPr b="1" dirty="0">
                <a:latin typeface="Arial"/>
                <a:cs typeface="Arial"/>
              </a:rPr>
              <a:t>r</a:t>
            </a:r>
            <a:r>
              <a:rPr b="1" spc="10" dirty="0">
                <a:latin typeface="Arial"/>
                <a:cs typeface="Arial"/>
              </a:rPr>
              <a:t>a</a:t>
            </a:r>
            <a:r>
              <a:rPr b="1" spc="-5" dirty="0">
                <a:latin typeface="Arial"/>
                <a:cs typeface="Arial"/>
              </a:rPr>
              <a:t>tegi</a:t>
            </a:r>
            <a:r>
              <a:rPr b="1" dirty="0">
                <a:latin typeface="Arial"/>
                <a:cs typeface="Arial"/>
              </a:rPr>
              <a:t>e</a:t>
            </a:r>
            <a:r>
              <a:rPr b="1" spc="-10" dirty="0">
                <a:latin typeface="Arial"/>
                <a:cs typeface="Arial"/>
              </a:rPr>
              <a:t>s</a:t>
            </a:r>
            <a:r>
              <a:rPr b="1" spc="-5" dirty="0">
                <a:latin typeface="Arial"/>
                <a:cs typeface="Arial"/>
              </a:rPr>
              <a:t> </a:t>
            </a:r>
            <a:r>
              <a:rPr spc="-5" dirty="0">
                <a:latin typeface="Arial"/>
                <a:cs typeface="Arial"/>
              </a:rPr>
              <a:t>for </a:t>
            </a:r>
            <a:r>
              <a:rPr dirty="0">
                <a:latin typeface="Arial"/>
                <a:cs typeface="Arial"/>
              </a:rPr>
              <a:t>l</a:t>
            </a:r>
            <a:r>
              <a:rPr spc="-10" dirty="0">
                <a:latin typeface="Arial"/>
                <a:cs typeface="Arial"/>
              </a:rPr>
              <a:t>e</a:t>
            </a:r>
            <a:r>
              <a:rPr spc="-15" dirty="0">
                <a:latin typeface="Arial"/>
                <a:cs typeface="Arial"/>
              </a:rPr>
              <a:t>a</a:t>
            </a:r>
            <a:r>
              <a:rPr spc="-5" dirty="0">
                <a:latin typeface="Arial"/>
                <a:cs typeface="Arial"/>
              </a:rPr>
              <a:t>rners</a:t>
            </a:r>
            <a:r>
              <a:rPr spc="10" dirty="0">
                <a:latin typeface="Arial"/>
                <a:cs typeface="Arial"/>
              </a:rPr>
              <a:t> </a:t>
            </a:r>
            <a:r>
              <a:rPr spc="-5" dirty="0">
                <a:latin typeface="Arial"/>
                <a:cs typeface="Arial"/>
              </a:rPr>
              <a:t>from</a:t>
            </a:r>
            <a:r>
              <a:rPr spc="5" dirty="0">
                <a:latin typeface="Arial"/>
                <a:cs typeface="Arial"/>
              </a:rPr>
              <a:t> </a:t>
            </a:r>
            <a:r>
              <a:rPr spc="-10" dirty="0">
                <a:latin typeface="Arial"/>
                <a:cs typeface="Arial"/>
              </a:rPr>
              <a:t>in</a:t>
            </a:r>
            <a:r>
              <a:rPr spc="-5" dirty="0">
                <a:latin typeface="Arial"/>
                <a:cs typeface="Arial"/>
              </a:rPr>
              <a:t>d</a:t>
            </a:r>
            <a:r>
              <a:rPr spc="-10" dirty="0">
                <a:latin typeface="Arial"/>
                <a:cs typeface="Arial"/>
              </a:rPr>
              <a:t>ig</a:t>
            </a:r>
            <a:r>
              <a:rPr spc="-5" dirty="0">
                <a:latin typeface="Arial"/>
                <a:cs typeface="Arial"/>
              </a:rPr>
              <a:t>e</a:t>
            </a:r>
            <a:r>
              <a:rPr spc="-10" dirty="0">
                <a:latin typeface="Arial"/>
                <a:cs typeface="Arial"/>
              </a:rPr>
              <a:t>n</a:t>
            </a:r>
            <a:r>
              <a:rPr spc="-5" dirty="0">
                <a:latin typeface="Arial"/>
                <a:cs typeface="Arial"/>
              </a:rPr>
              <a:t>o</a:t>
            </a:r>
            <a:r>
              <a:rPr spc="-10" dirty="0">
                <a:latin typeface="Arial"/>
                <a:cs typeface="Arial"/>
              </a:rPr>
              <a:t>us </a:t>
            </a:r>
            <a:r>
              <a:rPr spc="-5" dirty="0">
                <a:latin typeface="Arial"/>
                <a:cs typeface="Arial"/>
              </a:rPr>
              <a:t>grou</a:t>
            </a:r>
            <a:r>
              <a:rPr spc="-15" dirty="0">
                <a:latin typeface="Arial"/>
                <a:cs typeface="Arial"/>
              </a:rPr>
              <a:t>p</a:t>
            </a:r>
            <a:r>
              <a:rPr dirty="0">
                <a:latin typeface="Arial"/>
                <a:cs typeface="Arial"/>
              </a:rPr>
              <a:t>s</a:t>
            </a:r>
            <a:r>
              <a:rPr spc="-5" dirty="0">
                <a:latin typeface="Arial"/>
                <a:cs typeface="Arial"/>
              </a:rPr>
              <a:t>.</a:t>
            </a:r>
            <a:r>
              <a:rPr spc="20" dirty="0">
                <a:latin typeface="Arial"/>
                <a:cs typeface="Arial"/>
              </a:rPr>
              <a:t> </a:t>
            </a:r>
            <a:r>
              <a:rPr spc="-15" dirty="0">
                <a:latin typeface="Arial"/>
                <a:cs typeface="Arial"/>
              </a:rPr>
              <a:t>A</a:t>
            </a:r>
            <a:r>
              <a:rPr spc="-5" dirty="0">
                <a:latin typeface="Arial"/>
                <a:cs typeface="Arial"/>
              </a:rPr>
              <a:t>t</a:t>
            </a:r>
            <a:r>
              <a:rPr dirty="0">
                <a:latin typeface="Arial"/>
                <a:cs typeface="Arial"/>
              </a:rPr>
              <a:t>t</a:t>
            </a:r>
            <a:r>
              <a:rPr spc="-10" dirty="0">
                <a:latin typeface="Arial"/>
                <a:cs typeface="Arial"/>
              </a:rPr>
              <a:t>ach</a:t>
            </a:r>
            <a:r>
              <a:rPr spc="-5" dirty="0">
                <a:latin typeface="Arial"/>
                <a:cs typeface="Arial"/>
              </a:rPr>
              <a:t> </a:t>
            </a:r>
            <a:r>
              <a:rPr spc="-10" dirty="0">
                <a:latin typeface="Arial"/>
                <a:cs typeface="Arial"/>
              </a:rPr>
              <a:t>yo</a:t>
            </a:r>
            <a:r>
              <a:rPr spc="-15" dirty="0">
                <a:latin typeface="Arial"/>
                <a:cs typeface="Arial"/>
              </a:rPr>
              <a:t>u</a:t>
            </a:r>
            <a:r>
              <a:rPr spc="-5" dirty="0">
                <a:latin typeface="Arial"/>
                <a:cs typeface="Arial"/>
              </a:rPr>
              <a:t>r L</a:t>
            </a:r>
            <a:r>
              <a:rPr spc="-15" dirty="0">
                <a:latin typeface="Arial"/>
                <a:cs typeface="Arial"/>
              </a:rPr>
              <a:t>A</a:t>
            </a:r>
            <a:r>
              <a:rPr spc="-10" dirty="0">
                <a:latin typeface="Arial"/>
                <a:cs typeface="Arial"/>
              </a:rPr>
              <a:t>C</a:t>
            </a:r>
            <a:r>
              <a:rPr spc="-5" dirty="0">
                <a:latin typeface="Arial"/>
                <a:cs typeface="Arial"/>
              </a:rPr>
              <a:t> p</a:t>
            </a:r>
            <a:r>
              <a:rPr spc="-15" dirty="0">
                <a:latin typeface="Arial"/>
                <a:cs typeface="Arial"/>
              </a:rPr>
              <a:t>l</a:t>
            </a:r>
            <a:r>
              <a:rPr spc="-5" dirty="0">
                <a:latin typeface="Arial"/>
                <a:cs typeface="Arial"/>
              </a:rPr>
              <a:t>a</a:t>
            </a:r>
            <a:r>
              <a:rPr spc="-10" dirty="0">
                <a:latin typeface="Arial"/>
                <a:cs typeface="Arial"/>
              </a:rPr>
              <a:t>n</a:t>
            </a:r>
            <a:r>
              <a:rPr spc="-5" dirty="0">
                <a:latin typeface="Arial"/>
                <a:cs typeface="Arial"/>
              </a:rPr>
              <a:t> </a:t>
            </a:r>
            <a:r>
              <a:rPr spc="-15" dirty="0">
                <a:latin typeface="Arial"/>
                <a:cs typeface="Arial"/>
              </a:rPr>
              <a:t>h</a:t>
            </a:r>
            <a:r>
              <a:rPr spc="-10" dirty="0">
                <a:latin typeface="Arial"/>
                <a:cs typeface="Arial"/>
              </a:rPr>
              <a:t>e</a:t>
            </a:r>
            <a:r>
              <a:rPr spc="5" dirty="0">
                <a:latin typeface="Arial"/>
                <a:cs typeface="Arial"/>
              </a:rPr>
              <a:t>r</a:t>
            </a:r>
            <a:r>
              <a:rPr spc="-5" dirty="0">
                <a:latin typeface="Arial"/>
                <a:cs typeface="Arial"/>
              </a:rPr>
              <a:t>e.</a:t>
            </a:r>
            <a:endParaRPr dirty="0">
              <a:latin typeface="Arial"/>
              <a:cs typeface="Arial"/>
            </a:endParaRPr>
          </a:p>
          <a:p>
            <a:pPr>
              <a:spcBef>
                <a:spcPts val="12"/>
              </a:spcBef>
            </a:pPr>
            <a:endParaRPr sz="1200" dirty="0"/>
          </a:p>
          <a:p>
            <a:endParaRPr dirty="0"/>
          </a:p>
          <a:p>
            <a:pPr marL="5715" algn="ctr"/>
            <a:r>
              <a:rPr b="1" spc="-15" dirty="0">
                <a:latin typeface="Arial"/>
                <a:cs typeface="Arial"/>
              </a:rPr>
              <a:t>Y</a:t>
            </a:r>
            <a:r>
              <a:rPr b="1" spc="-10" dirty="0">
                <a:latin typeface="Arial"/>
                <a:cs typeface="Arial"/>
              </a:rPr>
              <a:t>OUR</a:t>
            </a:r>
            <a:r>
              <a:rPr b="1" spc="-5" dirty="0">
                <a:latin typeface="Arial"/>
                <a:cs typeface="Arial"/>
              </a:rPr>
              <a:t> </a:t>
            </a:r>
            <a:r>
              <a:rPr b="1" dirty="0">
                <a:latin typeface="Arial"/>
                <a:cs typeface="Arial"/>
              </a:rPr>
              <a:t>R</a:t>
            </a:r>
            <a:r>
              <a:rPr b="1" spc="-15" dirty="0">
                <a:latin typeface="Arial"/>
                <a:cs typeface="Arial"/>
              </a:rPr>
              <a:t>E</a:t>
            </a:r>
            <a:r>
              <a:rPr b="1" spc="-10" dirty="0">
                <a:latin typeface="Arial"/>
                <a:cs typeface="Arial"/>
              </a:rPr>
              <a:t>FL</a:t>
            </a:r>
            <a:r>
              <a:rPr b="1" spc="-15" dirty="0">
                <a:latin typeface="Arial"/>
                <a:cs typeface="Arial"/>
              </a:rPr>
              <a:t>E</a:t>
            </a:r>
            <a:r>
              <a:rPr b="1" spc="-10" dirty="0">
                <a:latin typeface="Arial"/>
                <a:cs typeface="Arial"/>
              </a:rPr>
              <a:t>CTIO</a:t>
            </a:r>
            <a:r>
              <a:rPr b="1" dirty="0">
                <a:latin typeface="Arial"/>
                <a:cs typeface="Arial"/>
              </a:rPr>
              <a:t>N</a:t>
            </a:r>
            <a:r>
              <a:rPr b="1" spc="-10" dirty="0">
                <a:latin typeface="Arial"/>
                <a:cs typeface="Arial"/>
              </a:rPr>
              <a:t>S</a:t>
            </a:r>
            <a:endParaRPr dirty="0">
              <a:latin typeface="Arial"/>
              <a:cs typeface="Arial"/>
            </a:endParaRPr>
          </a:p>
        </p:txBody>
      </p:sp>
      <p:sp>
        <p:nvSpPr>
          <p:cNvPr id="20" name="object 20"/>
          <p:cNvSpPr/>
          <p:nvPr/>
        </p:nvSpPr>
        <p:spPr>
          <a:xfrm>
            <a:off x="4762503" y="10010850"/>
            <a:ext cx="6647433" cy="0"/>
          </a:xfrm>
          <a:custGeom>
            <a:avLst/>
            <a:gdLst/>
            <a:ahLst/>
            <a:cxnLst/>
            <a:rect l="l" t="t" r="r" b="b"/>
            <a:pathLst>
              <a:path w="6647433">
                <a:moveTo>
                  <a:pt x="0" y="0"/>
                </a:moveTo>
                <a:lnTo>
                  <a:pt x="6647433" y="0"/>
                </a:lnTo>
              </a:path>
            </a:pathLst>
          </a:custGeom>
          <a:ln w="7366">
            <a:solidFill>
              <a:srgbClr val="000000"/>
            </a:solidFill>
          </a:ln>
        </p:spPr>
        <p:txBody>
          <a:bodyPr wrap="square" lIns="0" tIns="0" rIns="0" bIns="0" rtlCol="0">
            <a:noAutofit/>
          </a:bodyPr>
          <a:lstStyle/>
          <a:p>
            <a:endParaRPr/>
          </a:p>
        </p:txBody>
      </p:sp>
      <p:sp>
        <p:nvSpPr>
          <p:cNvPr id="22" name="object 22"/>
          <p:cNvSpPr/>
          <p:nvPr/>
        </p:nvSpPr>
        <p:spPr>
          <a:xfrm>
            <a:off x="7764917" y="238382"/>
            <a:ext cx="681989" cy="681990"/>
          </a:xfrm>
          <a:prstGeom prst="rect">
            <a:avLst/>
          </a:prstGeom>
          <a:blipFill>
            <a:blip r:embed="rId6" cstate="print"/>
            <a:stretch>
              <a:fillRect/>
            </a:stretch>
          </a:blipFill>
        </p:spPr>
        <p:txBody>
          <a:bodyPr wrap="square" lIns="0" tIns="0" rIns="0" bIns="0" rtlCol="0">
            <a:noAutofit/>
          </a:bodyPr>
          <a:lstStyle/>
          <a:p>
            <a:endParaRPr/>
          </a:p>
        </p:txBody>
      </p:sp>
      <p:sp>
        <p:nvSpPr>
          <p:cNvPr id="23" name="object 23"/>
          <p:cNvSpPr txBox="1"/>
          <p:nvPr/>
        </p:nvSpPr>
        <p:spPr>
          <a:xfrm>
            <a:off x="5388660" y="10224241"/>
            <a:ext cx="2152650" cy="318135"/>
          </a:xfrm>
          <a:prstGeom prst="rect">
            <a:avLst/>
          </a:prstGeom>
        </p:spPr>
        <p:txBody>
          <a:bodyPr vert="horz" wrap="square" lIns="0" tIns="0" rIns="0" bIns="0" rtlCol="0">
            <a:noAutofit/>
          </a:bodyPr>
          <a:lstStyle/>
          <a:p>
            <a:pPr marL="12700" marR="12700">
              <a:lnSpc>
                <a:spcPct val="103099"/>
              </a:lnSpc>
            </a:pPr>
            <a:r>
              <a:rPr sz="650" spc="-5" dirty="0">
                <a:latin typeface="Arial"/>
                <a:cs typeface="Arial"/>
              </a:rPr>
              <a:t>This tool w</a:t>
            </a:r>
            <a:r>
              <a:rPr sz="650" spc="-10" dirty="0">
                <a:latin typeface="Arial"/>
                <a:cs typeface="Arial"/>
              </a:rPr>
              <a:t>a</a:t>
            </a:r>
            <a:r>
              <a:rPr sz="650" spc="-5" dirty="0">
                <a:latin typeface="Arial"/>
                <a:cs typeface="Arial"/>
              </a:rPr>
              <a:t>s d</a:t>
            </a:r>
            <a:r>
              <a:rPr sz="650" spc="5" dirty="0">
                <a:latin typeface="Arial"/>
                <a:cs typeface="Arial"/>
              </a:rPr>
              <a:t>e</a:t>
            </a:r>
            <a:r>
              <a:rPr sz="650" spc="-5" dirty="0">
                <a:latin typeface="Arial"/>
                <a:cs typeface="Arial"/>
              </a:rPr>
              <a:t>veloped th</a:t>
            </a:r>
            <a:r>
              <a:rPr sz="650" spc="5" dirty="0">
                <a:latin typeface="Arial"/>
                <a:cs typeface="Arial"/>
              </a:rPr>
              <a:t>r</a:t>
            </a:r>
            <a:r>
              <a:rPr sz="650" spc="-5" dirty="0">
                <a:latin typeface="Arial"/>
                <a:cs typeface="Arial"/>
              </a:rPr>
              <a:t>ough t</a:t>
            </a:r>
            <a:r>
              <a:rPr sz="650" spc="-10" dirty="0">
                <a:latin typeface="Arial"/>
                <a:cs typeface="Arial"/>
              </a:rPr>
              <a:t>h</a:t>
            </a:r>
            <a:r>
              <a:rPr sz="650" spc="-5" dirty="0">
                <a:latin typeface="Arial"/>
                <a:cs typeface="Arial"/>
              </a:rPr>
              <a:t>e </a:t>
            </a:r>
            <a:r>
              <a:rPr sz="650" spc="5" dirty="0">
                <a:latin typeface="Arial"/>
                <a:cs typeface="Arial"/>
              </a:rPr>
              <a:t>P</a:t>
            </a:r>
            <a:r>
              <a:rPr sz="650" spc="-5" dirty="0">
                <a:latin typeface="Arial"/>
                <a:cs typeface="Arial"/>
              </a:rPr>
              <a:t>hili</a:t>
            </a:r>
            <a:r>
              <a:rPr sz="650" spc="5" dirty="0">
                <a:latin typeface="Arial"/>
                <a:cs typeface="Arial"/>
              </a:rPr>
              <a:t>p</a:t>
            </a:r>
            <a:r>
              <a:rPr sz="650" spc="-5" dirty="0">
                <a:latin typeface="Arial"/>
                <a:cs typeface="Arial"/>
              </a:rPr>
              <a:t>pine Nati</a:t>
            </a:r>
            <a:r>
              <a:rPr sz="650" spc="-10" dirty="0">
                <a:latin typeface="Arial"/>
                <a:cs typeface="Arial"/>
              </a:rPr>
              <a:t>o</a:t>
            </a:r>
            <a:r>
              <a:rPr sz="650" spc="-5" dirty="0">
                <a:latin typeface="Arial"/>
                <a:cs typeface="Arial"/>
              </a:rPr>
              <a:t>nal Research Center</a:t>
            </a:r>
            <a:r>
              <a:rPr sz="650" spc="5" dirty="0">
                <a:latin typeface="Arial"/>
                <a:cs typeface="Arial"/>
              </a:rPr>
              <a:t> </a:t>
            </a:r>
            <a:r>
              <a:rPr sz="650" spc="-5" dirty="0">
                <a:latin typeface="Arial"/>
                <a:cs typeface="Arial"/>
              </a:rPr>
              <a:t>for Te</a:t>
            </a:r>
            <a:r>
              <a:rPr sz="650" spc="-10" dirty="0">
                <a:latin typeface="Arial"/>
                <a:cs typeface="Arial"/>
              </a:rPr>
              <a:t>a</a:t>
            </a:r>
            <a:r>
              <a:rPr sz="650" spc="-5" dirty="0">
                <a:latin typeface="Arial"/>
                <a:cs typeface="Arial"/>
              </a:rPr>
              <a:t>ch</a:t>
            </a:r>
            <a:r>
              <a:rPr sz="650" spc="5" dirty="0">
                <a:latin typeface="Arial"/>
                <a:cs typeface="Arial"/>
              </a:rPr>
              <a:t>e</a:t>
            </a:r>
            <a:r>
              <a:rPr sz="650" spc="-5" dirty="0">
                <a:latin typeface="Arial"/>
                <a:cs typeface="Arial"/>
              </a:rPr>
              <a:t>r </a:t>
            </a:r>
            <a:r>
              <a:rPr sz="650" spc="-10" dirty="0">
                <a:latin typeface="Arial"/>
                <a:cs typeface="Arial"/>
              </a:rPr>
              <a:t>Qualit</a:t>
            </a:r>
            <a:r>
              <a:rPr sz="650" spc="-5" dirty="0">
                <a:latin typeface="Arial"/>
                <a:cs typeface="Arial"/>
              </a:rPr>
              <a:t>y </a:t>
            </a:r>
            <a:r>
              <a:rPr sz="650" spc="-10" dirty="0">
                <a:latin typeface="Arial"/>
                <a:cs typeface="Arial"/>
              </a:rPr>
              <a:t>(</a:t>
            </a:r>
            <a:r>
              <a:rPr sz="650" spc="5" dirty="0">
                <a:latin typeface="Arial"/>
                <a:cs typeface="Arial"/>
              </a:rPr>
              <a:t>RC</a:t>
            </a:r>
            <a:r>
              <a:rPr sz="650" spc="-10" dirty="0">
                <a:latin typeface="Arial"/>
                <a:cs typeface="Arial"/>
              </a:rPr>
              <a:t>TQ</a:t>
            </a:r>
            <a:r>
              <a:rPr sz="650" spc="-5" dirty="0">
                <a:latin typeface="Arial"/>
                <a:cs typeface="Arial"/>
              </a:rPr>
              <a:t>) </a:t>
            </a:r>
            <a:r>
              <a:rPr sz="650" spc="-10" dirty="0">
                <a:latin typeface="Arial"/>
                <a:cs typeface="Arial"/>
              </a:rPr>
              <a:t>wit</a:t>
            </a:r>
            <a:r>
              <a:rPr sz="650" spc="-5" dirty="0">
                <a:latin typeface="Arial"/>
                <a:cs typeface="Arial"/>
              </a:rPr>
              <a:t>h </a:t>
            </a:r>
            <a:r>
              <a:rPr sz="650" spc="-10" dirty="0">
                <a:latin typeface="Arial"/>
                <a:cs typeface="Arial"/>
              </a:rPr>
              <a:t>support from</a:t>
            </a:r>
            <a:r>
              <a:rPr sz="650" spc="-5" dirty="0">
                <a:latin typeface="Arial"/>
                <a:cs typeface="Arial"/>
              </a:rPr>
              <a:t> </a:t>
            </a:r>
            <a:r>
              <a:rPr sz="650" spc="-10" dirty="0">
                <a:latin typeface="Arial"/>
                <a:cs typeface="Arial"/>
              </a:rPr>
              <a:t>th</a:t>
            </a:r>
            <a:r>
              <a:rPr sz="650" spc="-5" dirty="0">
                <a:latin typeface="Arial"/>
                <a:cs typeface="Arial"/>
              </a:rPr>
              <a:t>e </a:t>
            </a:r>
            <a:r>
              <a:rPr sz="650" spc="-10" dirty="0">
                <a:latin typeface="Arial"/>
                <a:cs typeface="Arial"/>
              </a:rPr>
              <a:t>Austral</a:t>
            </a:r>
            <a:r>
              <a:rPr sz="650" spc="5" dirty="0">
                <a:latin typeface="Arial"/>
                <a:cs typeface="Arial"/>
              </a:rPr>
              <a:t>i</a:t>
            </a:r>
            <a:r>
              <a:rPr sz="650" spc="-10" dirty="0">
                <a:latin typeface="Arial"/>
                <a:cs typeface="Arial"/>
              </a:rPr>
              <a:t>a</a:t>
            </a:r>
            <a:r>
              <a:rPr sz="650" spc="-5" dirty="0">
                <a:latin typeface="Arial"/>
                <a:cs typeface="Arial"/>
              </a:rPr>
              <a:t>n </a:t>
            </a:r>
            <a:r>
              <a:rPr sz="650" spc="-10" dirty="0">
                <a:latin typeface="Arial"/>
                <a:cs typeface="Arial"/>
              </a:rPr>
              <a:t>Govern</a:t>
            </a:r>
            <a:r>
              <a:rPr sz="650" dirty="0">
                <a:latin typeface="Arial"/>
                <a:cs typeface="Arial"/>
              </a:rPr>
              <a:t>m</a:t>
            </a:r>
            <a:r>
              <a:rPr sz="650" spc="-10" dirty="0">
                <a:latin typeface="Arial"/>
                <a:cs typeface="Arial"/>
              </a:rPr>
              <a:t>ent</a:t>
            </a:r>
            <a:endParaRPr sz="650">
              <a:latin typeface="Arial"/>
              <a:cs typeface="Arial"/>
            </a:endParaRPr>
          </a:p>
        </p:txBody>
      </p:sp>
    </p:spTree>
    <p:extLst>
      <p:ext uri="{BB962C8B-B14F-4D97-AF65-F5344CB8AC3E}">
        <p14:creationId xmlns:p14="http://schemas.microsoft.com/office/powerpoint/2010/main" val="40243393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33229" y="441962"/>
            <a:ext cx="89535" cy="149225"/>
          </a:xfrm>
          <a:prstGeom prst="rect">
            <a:avLst/>
          </a:prstGeom>
        </p:spPr>
        <p:txBody>
          <a:bodyPr vert="horz" wrap="square" lIns="0" tIns="0" rIns="0" bIns="0" rtlCol="0">
            <a:noAutofit/>
          </a:bodyPr>
          <a:lstStyle/>
          <a:p>
            <a:pPr marL="12700"/>
            <a:r>
              <a:rPr sz="900" b="1" dirty="0">
                <a:latin typeface="Arial"/>
                <a:cs typeface="Arial"/>
              </a:rPr>
              <a:t>7</a:t>
            </a:r>
            <a:endParaRPr sz="900">
              <a:latin typeface="Arial"/>
              <a:cs typeface="Arial"/>
            </a:endParaRPr>
          </a:p>
        </p:txBody>
      </p:sp>
      <p:sp>
        <p:nvSpPr>
          <p:cNvPr id="3" name="object 3"/>
          <p:cNvSpPr/>
          <p:nvPr/>
        </p:nvSpPr>
        <p:spPr>
          <a:xfrm>
            <a:off x="7696203" y="10185048"/>
            <a:ext cx="796925" cy="427355"/>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p:nvPr/>
        </p:nvSpPr>
        <p:spPr>
          <a:xfrm>
            <a:off x="9899650" y="10173619"/>
            <a:ext cx="462914" cy="427353"/>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p:nvPr/>
        </p:nvSpPr>
        <p:spPr>
          <a:xfrm>
            <a:off x="8698229" y="10171714"/>
            <a:ext cx="960754" cy="427355"/>
          </a:xfrm>
          <a:prstGeom prst="rect">
            <a:avLst/>
          </a:prstGeom>
          <a:blipFill>
            <a:blip r:embed="rId4" cstate="print"/>
            <a:stretch>
              <a:fillRect/>
            </a:stretch>
          </a:blipFill>
        </p:spPr>
        <p:txBody>
          <a:bodyPr wrap="square" lIns="0" tIns="0" rIns="0" bIns="0" rtlCol="0">
            <a:noAutofit/>
          </a:bodyPr>
          <a:lstStyle/>
          <a:p>
            <a:endParaRPr/>
          </a:p>
        </p:txBody>
      </p:sp>
      <p:sp>
        <p:nvSpPr>
          <p:cNvPr id="6" name="object 6"/>
          <p:cNvSpPr/>
          <p:nvPr/>
        </p:nvSpPr>
        <p:spPr>
          <a:xfrm>
            <a:off x="10359390" y="10126627"/>
            <a:ext cx="450850" cy="414655"/>
          </a:xfrm>
          <a:prstGeom prst="rect">
            <a:avLst/>
          </a:prstGeom>
          <a:blipFill>
            <a:blip r:embed="rId5" cstate="print"/>
            <a:stretch>
              <a:fillRect/>
            </a:stretch>
          </a:blipFill>
        </p:spPr>
        <p:txBody>
          <a:bodyPr wrap="square" lIns="0" tIns="0" rIns="0" bIns="0" rtlCol="0">
            <a:noAutofit/>
          </a:bodyPr>
          <a:lstStyle/>
          <a:p>
            <a:endParaRPr/>
          </a:p>
        </p:txBody>
      </p:sp>
      <p:sp>
        <p:nvSpPr>
          <p:cNvPr id="7" name="object 7"/>
          <p:cNvSpPr txBox="1"/>
          <p:nvPr/>
        </p:nvSpPr>
        <p:spPr>
          <a:xfrm>
            <a:off x="965202" y="1265681"/>
            <a:ext cx="14858998" cy="751840"/>
          </a:xfrm>
          <a:prstGeom prst="rect">
            <a:avLst/>
          </a:prstGeom>
        </p:spPr>
        <p:txBody>
          <a:bodyPr vert="horz" wrap="square" lIns="0" tIns="0" rIns="0" bIns="0" rtlCol="0">
            <a:noAutofit/>
          </a:bodyPr>
          <a:lstStyle/>
          <a:p>
            <a:pPr algn="ctr"/>
            <a:r>
              <a:rPr sz="2000" b="1" dirty="0">
                <a:latin typeface="Arial"/>
                <a:cs typeface="Arial"/>
              </a:rPr>
              <a:t>R</a:t>
            </a:r>
            <a:r>
              <a:rPr sz="2000" b="1" spc="-15" dirty="0">
                <a:latin typeface="Arial"/>
                <a:cs typeface="Arial"/>
              </a:rPr>
              <a:t>P</a:t>
            </a:r>
            <a:r>
              <a:rPr sz="2000" b="1" spc="5" dirty="0">
                <a:latin typeface="Arial"/>
                <a:cs typeface="Arial"/>
              </a:rPr>
              <a:t>M</a:t>
            </a:r>
            <a:r>
              <a:rPr sz="2000" b="1" dirty="0">
                <a:latin typeface="Arial"/>
                <a:cs typeface="Arial"/>
              </a:rPr>
              <a:t>S</a:t>
            </a:r>
            <a:r>
              <a:rPr sz="2000" b="1" spc="-10" dirty="0">
                <a:latin typeface="Arial"/>
                <a:cs typeface="Arial"/>
              </a:rPr>
              <a:t> </a:t>
            </a:r>
            <a:r>
              <a:rPr sz="2000" b="1" dirty="0">
                <a:latin typeface="Arial"/>
                <a:cs typeface="Arial"/>
              </a:rPr>
              <a:t>SY</a:t>
            </a:r>
            <a:r>
              <a:rPr sz="2000" b="1" spc="-10" dirty="0">
                <a:latin typeface="Arial"/>
                <a:cs typeface="Arial"/>
              </a:rPr>
              <a:t> </a:t>
            </a:r>
            <a:r>
              <a:rPr sz="2000" b="1" dirty="0">
                <a:latin typeface="Arial"/>
                <a:cs typeface="Arial"/>
              </a:rPr>
              <a:t>2021-2</a:t>
            </a:r>
            <a:r>
              <a:rPr sz="2000" b="1" spc="-15" dirty="0">
                <a:latin typeface="Arial"/>
                <a:cs typeface="Arial"/>
              </a:rPr>
              <a:t>0</a:t>
            </a:r>
            <a:r>
              <a:rPr sz="2000" b="1" dirty="0">
                <a:latin typeface="Arial"/>
                <a:cs typeface="Arial"/>
              </a:rPr>
              <a:t>22</a:t>
            </a:r>
            <a:endParaRPr sz="2000" dirty="0">
              <a:latin typeface="Arial"/>
              <a:cs typeface="Arial"/>
            </a:endParaRPr>
          </a:p>
          <a:p>
            <a:pPr>
              <a:lnSpc>
                <a:spcPts val="1300"/>
              </a:lnSpc>
              <a:spcBef>
                <a:spcPts val="28"/>
              </a:spcBef>
            </a:pPr>
            <a:endParaRPr dirty="0"/>
          </a:p>
          <a:p>
            <a:pPr algn="ctr"/>
            <a:r>
              <a:rPr b="1" spc="5" dirty="0">
                <a:latin typeface="Arial"/>
                <a:cs typeface="Arial"/>
              </a:rPr>
              <a:t>T</a:t>
            </a:r>
            <a:r>
              <a:rPr b="1" dirty="0">
                <a:latin typeface="Arial"/>
                <a:cs typeface="Arial"/>
              </a:rPr>
              <a:t>EA</a:t>
            </a:r>
            <a:r>
              <a:rPr b="1" spc="-5" dirty="0">
                <a:latin typeface="Arial"/>
                <a:cs typeface="Arial"/>
              </a:rPr>
              <a:t>C</a:t>
            </a:r>
            <a:r>
              <a:rPr b="1" dirty="0">
                <a:latin typeface="Arial"/>
                <a:cs typeface="Arial"/>
              </a:rPr>
              <a:t>HER REFLE</a:t>
            </a:r>
            <a:r>
              <a:rPr b="1" spc="-15" dirty="0">
                <a:latin typeface="Arial"/>
                <a:cs typeface="Arial"/>
              </a:rPr>
              <a:t>C</a:t>
            </a:r>
            <a:r>
              <a:rPr b="1" spc="5" dirty="0">
                <a:latin typeface="Arial"/>
                <a:cs typeface="Arial"/>
              </a:rPr>
              <a:t>T</a:t>
            </a:r>
            <a:r>
              <a:rPr b="1" spc="-10" dirty="0">
                <a:latin typeface="Arial"/>
                <a:cs typeface="Arial"/>
              </a:rPr>
              <a:t>I</a:t>
            </a:r>
            <a:r>
              <a:rPr b="1" dirty="0">
                <a:latin typeface="Arial"/>
                <a:cs typeface="Arial"/>
              </a:rPr>
              <a:t>ON FORM</a:t>
            </a:r>
            <a:r>
              <a:rPr b="1" spc="-10" dirty="0">
                <a:latin typeface="Arial"/>
                <a:cs typeface="Arial"/>
              </a:rPr>
              <a:t> </a:t>
            </a:r>
            <a:r>
              <a:rPr b="1" dirty="0">
                <a:latin typeface="Arial"/>
                <a:cs typeface="Arial"/>
              </a:rPr>
              <a:t>(</a:t>
            </a:r>
            <a:r>
              <a:rPr b="1" spc="5" dirty="0">
                <a:latin typeface="Arial"/>
                <a:cs typeface="Arial"/>
              </a:rPr>
              <a:t>T</a:t>
            </a:r>
            <a:r>
              <a:rPr b="1" dirty="0">
                <a:latin typeface="Arial"/>
                <a:cs typeface="Arial"/>
              </a:rPr>
              <a:t>R</a:t>
            </a:r>
            <a:r>
              <a:rPr b="1" spc="-5" dirty="0">
                <a:latin typeface="Arial"/>
                <a:cs typeface="Arial"/>
              </a:rPr>
              <a:t>F</a:t>
            </a:r>
            <a:r>
              <a:rPr b="1" dirty="0">
                <a:latin typeface="Arial"/>
                <a:cs typeface="Arial"/>
              </a:rPr>
              <a:t>)</a:t>
            </a:r>
            <a:endParaRPr dirty="0">
              <a:latin typeface="Arial"/>
              <a:cs typeface="Arial"/>
            </a:endParaRPr>
          </a:p>
          <a:p>
            <a:pPr marL="1270" algn="ctr">
              <a:lnSpc>
                <a:spcPts val="1380"/>
              </a:lnSpc>
            </a:pPr>
            <a:r>
              <a:rPr spc="-5" dirty="0">
                <a:latin typeface="Arial"/>
                <a:cs typeface="Arial"/>
              </a:rPr>
              <a:t>M</a:t>
            </a:r>
            <a:r>
              <a:rPr dirty="0">
                <a:latin typeface="Arial"/>
                <a:cs typeface="Arial"/>
              </a:rPr>
              <a:t>ASTER TEAC</a:t>
            </a:r>
            <a:r>
              <a:rPr spc="-5" dirty="0">
                <a:latin typeface="Arial"/>
                <a:cs typeface="Arial"/>
              </a:rPr>
              <a:t>H</a:t>
            </a:r>
            <a:r>
              <a:rPr dirty="0">
                <a:latin typeface="Arial"/>
                <a:cs typeface="Arial"/>
              </a:rPr>
              <a:t>ER </a:t>
            </a:r>
            <a:r>
              <a:rPr spc="5" dirty="0">
                <a:latin typeface="Arial"/>
                <a:cs typeface="Arial"/>
              </a:rPr>
              <a:t>I</a:t>
            </a:r>
            <a:r>
              <a:rPr spc="-20" dirty="0">
                <a:latin typeface="Arial"/>
                <a:cs typeface="Arial"/>
              </a:rPr>
              <a:t>-</a:t>
            </a:r>
            <a:r>
              <a:rPr dirty="0">
                <a:latin typeface="Arial"/>
                <a:cs typeface="Arial"/>
              </a:rPr>
              <a:t>IV</a:t>
            </a:r>
          </a:p>
        </p:txBody>
      </p:sp>
      <p:grpSp>
        <p:nvGrpSpPr>
          <p:cNvPr id="24" name="Group 23">
            <a:extLst>
              <a:ext uri="{FF2B5EF4-FFF2-40B4-BE49-F238E27FC236}">
                <a16:creationId xmlns:a16="http://schemas.microsoft.com/office/drawing/2014/main" id="{E83657BD-52CA-4C7F-B1B5-1DE252CB3F2F}"/>
              </a:ext>
            </a:extLst>
          </p:cNvPr>
          <p:cNvGrpSpPr/>
          <p:nvPr/>
        </p:nvGrpSpPr>
        <p:grpSpPr>
          <a:xfrm>
            <a:off x="812800" y="2078501"/>
            <a:ext cx="17644010" cy="925032"/>
            <a:chOff x="4749803" y="2088210"/>
            <a:chExt cx="7572870" cy="751658"/>
          </a:xfrm>
        </p:grpSpPr>
        <p:sp>
          <p:nvSpPr>
            <p:cNvPr id="8" name="object 8"/>
            <p:cNvSpPr txBox="1"/>
            <p:nvPr/>
          </p:nvSpPr>
          <p:spPr>
            <a:xfrm>
              <a:off x="4749803" y="2130297"/>
              <a:ext cx="3383915" cy="163830"/>
            </a:xfrm>
            <a:prstGeom prst="rect">
              <a:avLst/>
            </a:prstGeom>
          </p:spPr>
          <p:txBody>
            <a:bodyPr vert="horz" wrap="square" lIns="0" tIns="0" rIns="0" bIns="0" rtlCol="0">
              <a:noAutofit/>
            </a:bodyPr>
            <a:lstStyle/>
            <a:p>
              <a:pPr marL="12700">
                <a:tabLst>
                  <a:tab pos="3370579" algn="l"/>
                </a:tabLst>
              </a:pPr>
              <a:r>
                <a:rPr sz="1600" spc="-10" dirty="0">
                  <a:latin typeface="Arial"/>
                  <a:cs typeface="Arial"/>
                </a:rPr>
                <a:t>T</a:t>
              </a:r>
              <a:r>
                <a:rPr sz="1600" spc="-15" dirty="0">
                  <a:latin typeface="Arial"/>
                  <a:cs typeface="Arial"/>
                </a:rPr>
                <a:t>EA</a:t>
              </a:r>
              <a:r>
                <a:rPr sz="1600" spc="-10" dirty="0">
                  <a:latin typeface="Arial"/>
                  <a:cs typeface="Arial"/>
                </a:rPr>
                <a:t>C</a:t>
              </a:r>
              <a:r>
                <a:rPr sz="1600" dirty="0">
                  <a:latin typeface="Arial"/>
                  <a:cs typeface="Arial"/>
                </a:rPr>
                <a:t>H</a:t>
              </a:r>
              <a:r>
                <a:rPr sz="1600" spc="-15" dirty="0">
                  <a:latin typeface="Arial"/>
                  <a:cs typeface="Arial"/>
                </a:rPr>
                <a:t>E</a:t>
              </a:r>
              <a:r>
                <a:rPr sz="1600" spc="-5" dirty="0">
                  <a:latin typeface="Arial"/>
                  <a:cs typeface="Arial"/>
                </a:rPr>
                <a:t>R:</a:t>
              </a:r>
              <a:r>
                <a:rPr sz="1600" spc="5" dirty="0">
                  <a:latin typeface="Arial"/>
                  <a:cs typeface="Arial"/>
                </a:rPr>
                <a:t> </a:t>
              </a:r>
              <a:r>
                <a:rPr sz="1600" u="sng" spc="-5" dirty="0">
                  <a:latin typeface="Arial"/>
                  <a:cs typeface="Arial"/>
                </a:rPr>
                <a:t> 	</a:t>
              </a:r>
              <a:endParaRPr sz="1600">
                <a:latin typeface="Arial"/>
                <a:cs typeface="Arial"/>
              </a:endParaRPr>
            </a:p>
          </p:txBody>
        </p:sp>
        <p:sp>
          <p:nvSpPr>
            <p:cNvPr id="9" name="object 9"/>
            <p:cNvSpPr txBox="1"/>
            <p:nvPr/>
          </p:nvSpPr>
          <p:spPr>
            <a:xfrm>
              <a:off x="9393956" y="2088210"/>
              <a:ext cx="1476247" cy="290070"/>
            </a:xfrm>
            <a:prstGeom prst="rect">
              <a:avLst/>
            </a:prstGeom>
          </p:spPr>
          <p:txBody>
            <a:bodyPr vert="horz" wrap="square" lIns="0" tIns="0" rIns="0" bIns="0" rtlCol="0">
              <a:noAutofit/>
            </a:bodyPr>
            <a:lstStyle/>
            <a:p>
              <a:pPr marL="12700">
                <a:tabLst>
                  <a:tab pos="2953385" algn="l"/>
                </a:tabLst>
              </a:pPr>
              <a:r>
                <a:rPr sz="1600" spc="-10" dirty="0">
                  <a:latin typeface="Arial"/>
                  <a:cs typeface="Arial"/>
                </a:rPr>
                <a:t>D</a:t>
              </a:r>
              <a:r>
                <a:rPr sz="1600" spc="-15" dirty="0">
                  <a:latin typeface="Arial"/>
                  <a:cs typeface="Arial"/>
                </a:rPr>
                <a:t>A</a:t>
              </a:r>
              <a:r>
                <a:rPr sz="1600" spc="-10" dirty="0">
                  <a:latin typeface="Arial"/>
                  <a:cs typeface="Arial"/>
                </a:rPr>
                <a:t>TE </a:t>
              </a:r>
              <a:r>
                <a:rPr sz="1600" spc="-15" dirty="0">
                  <a:latin typeface="Arial"/>
                  <a:cs typeface="Arial"/>
                </a:rPr>
                <a:t>S</a:t>
              </a:r>
              <a:r>
                <a:rPr sz="1600" dirty="0">
                  <a:latin typeface="Arial"/>
                  <a:cs typeface="Arial"/>
                </a:rPr>
                <a:t>U</a:t>
              </a:r>
              <a:r>
                <a:rPr sz="1600" spc="-15" dirty="0">
                  <a:latin typeface="Arial"/>
                  <a:cs typeface="Arial"/>
                </a:rPr>
                <a:t>B</a:t>
              </a:r>
              <a:r>
                <a:rPr sz="1600" spc="-10" dirty="0">
                  <a:latin typeface="Arial"/>
                  <a:cs typeface="Arial"/>
                </a:rPr>
                <a:t>MIT</a:t>
              </a:r>
              <a:r>
                <a:rPr sz="1600" spc="5" dirty="0">
                  <a:latin typeface="Arial"/>
                  <a:cs typeface="Arial"/>
                </a:rPr>
                <a:t>T</a:t>
              </a:r>
              <a:r>
                <a:rPr sz="1600" spc="-15" dirty="0">
                  <a:latin typeface="Arial"/>
                  <a:cs typeface="Arial"/>
                </a:rPr>
                <a:t>E</a:t>
              </a:r>
              <a:r>
                <a:rPr sz="1600" spc="-5" dirty="0">
                  <a:latin typeface="Arial"/>
                  <a:cs typeface="Arial"/>
                </a:rPr>
                <a:t>D:</a:t>
              </a:r>
              <a:r>
                <a:rPr sz="1600" spc="5" dirty="0">
                  <a:latin typeface="Arial"/>
                  <a:cs typeface="Arial"/>
                </a:rPr>
                <a:t> </a:t>
              </a:r>
              <a:r>
                <a:rPr sz="1600" u="sng" spc="-5" dirty="0">
                  <a:latin typeface="Arial"/>
                  <a:cs typeface="Arial"/>
                </a:rPr>
                <a:t> 	</a:t>
              </a:r>
              <a:endParaRPr sz="1600" dirty="0">
                <a:latin typeface="Arial"/>
                <a:cs typeface="Arial"/>
              </a:endParaRPr>
            </a:p>
          </p:txBody>
        </p:sp>
        <p:sp>
          <p:nvSpPr>
            <p:cNvPr id="10" name="object 10"/>
            <p:cNvSpPr txBox="1"/>
            <p:nvPr/>
          </p:nvSpPr>
          <p:spPr>
            <a:xfrm>
              <a:off x="4749803" y="2422905"/>
              <a:ext cx="3419475" cy="163830"/>
            </a:xfrm>
            <a:prstGeom prst="rect">
              <a:avLst/>
            </a:prstGeom>
          </p:spPr>
          <p:txBody>
            <a:bodyPr vert="horz" wrap="square" lIns="0" tIns="0" rIns="0" bIns="0" rtlCol="0">
              <a:noAutofit/>
            </a:bodyPr>
            <a:lstStyle/>
            <a:p>
              <a:pPr marL="12700">
                <a:tabLst>
                  <a:tab pos="3406140" algn="l"/>
                </a:tabLst>
              </a:pPr>
              <a:r>
                <a:rPr sz="1600" spc="-10" dirty="0">
                  <a:latin typeface="Arial"/>
                  <a:cs typeface="Arial"/>
                </a:rPr>
                <a:t>R</a:t>
              </a:r>
              <a:r>
                <a:rPr sz="1600" spc="-15" dirty="0">
                  <a:latin typeface="Arial"/>
                  <a:cs typeface="Arial"/>
                </a:rPr>
                <a:t>A</a:t>
              </a:r>
              <a:r>
                <a:rPr sz="1600" spc="-10" dirty="0">
                  <a:latin typeface="Arial"/>
                  <a:cs typeface="Arial"/>
                </a:rPr>
                <a:t>T</a:t>
              </a:r>
              <a:r>
                <a:rPr sz="1600" spc="-15" dirty="0">
                  <a:latin typeface="Arial"/>
                  <a:cs typeface="Arial"/>
                </a:rPr>
                <a:t>E</a:t>
              </a:r>
              <a:r>
                <a:rPr sz="1600" dirty="0">
                  <a:latin typeface="Arial"/>
                  <a:cs typeface="Arial"/>
                </a:rPr>
                <a:t>R</a:t>
              </a:r>
              <a:r>
                <a:rPr sz="1600" spc="-5" dirty="0">
                  <a:latin typeface="Arial"/>
                  <a:cs typeface="Arial"/>
                </a:rPr>
                <a:t>: </a:t>
              </a:r>
              <a:r>
                <a:rPr sz="1600" u="sng" spc="-5" dirty="0">
                  <a:latin typeface="Arial"/>
                  <a:cs typeface="Arial"/>
                </a:rPr>
                <a:t> 	</a:t>
              </a:r>
              <a:endParaRPr sz="1600">
                <a:latin typeface="Arial"/>
                <a:cs typeface="Arial"/>
              </a:endParaRPr>
            </a:p>
          </p:txBody>
        </p:sp>
        <p:sp>
          <p:nvSpPr>
            <p:cNvPr id="11" name="object 11"/>
            <p:cNvSpPr txBox="1"/>
            <p:nvPr/>
          </p:nvSpPr>
          <p:spPr>
            <a:xfrm>
              <a:off x="9407393" y="2423410"/>
              <a:ext cx="2915280" cy="416458"/>
            </a:xfrm>
            <a:prstGeom prst="rect">
              <a:avLst/>
            </a:prstGeom>
          </p:spPr>
          <p:txBody>
            <a:bodyPr vert="horz" wrap="square" lIns="0" tIns="0" rIns="0" bIns="0" rtlCol="0">
              <a:noAutofit/>
            </a:bodyPr>
            <a:lstStyle/>
            <a:p>
              <a:pPr marL="12700">
                <a:tabLst>
                  <a:tab pos="2967355" algn="l"/>
                </a:tabLst>
              </a:pPr>
              <a:r>
                <a:rPr sz="1600" spc="-15" dirty="0">
                  <a:latin typeface="Arial"/>
                  <a:cs typeface="Arial"/>
                </a:rPr>
                <a:t>S</a:t>
              </a:r>
              <a:r>
                <a:rPr sz="1600" spc="-10" dirty="0">
                  <a:latin typeface="Arial"/>
                  <a:cs typeface="Arial"/>
                </a:rPr>
                <a:t>U</a:t>
              </a:r>
              <a:r>
                <a:rPr sz="1600" spc="-15" dirty="0">
                  <a:latin typeface="Arial"/>
                  <a:cs typeface="Arial"/>
                </a:rPr>
                <a:t>B</a:t>
              </a:r>
              <a:r>
                <a:rPr sz="1600" spc="5" dirty="0">
                  <a:latin typeface="Arial"/>
                  <a:cs typeface="Arial"/>
                </a:rPr>
                <a:t>J</a:t>
              </a:r>
              <a:r>
                <a:rPr sz="1600" spc="-15" dirty="0">
                  <a:latin typeface="Arial"/>
                  <a:cs typeface="Arial"/>
                </a:rPr>
                <a:t>E</a:t>
              </a:r>
              <a:r>
                <a:rPr sz="1600" spc="-10" dirty="0">
                  <a:latin typeface="Arial"/>
                  <a:cs typeface="Arial"/>
                </a:rPr>
                <a:t>CT &amp; GR</a:t>
              </a:r>
              <a:r>
                <a:rPr sz="1600" spc="-15" dirty="0">
                  <a:latin typeface="Arial"/>
                  <a:cs typeface="Arial"/>
                </a:rPr>
                <a:t>A</a:t>
              </a:r>
              <a:r>
                <a:rPr sz="1600" dirty="0">
                  <a:latin typeface="Arial"/>
                  <a:cs typeface="Arial"/>
                </a:rPr>
                <a:t>D</a:t>
              </a:r>
              <a:r>
                <a:rPr sz="1600" spc="-10" dirty="0">
                  <a:latin typeface="Arial"/>
                  <a:cs typeface="Arial"/>
                </a:rPr>
                <a:t>E</a:t>
              </a:r>
              <a:r>
                <a:rPr sz="1600" spc="-5" dirty="0">
                  <a:latin typeface="Arial"/>
                  <a:cs typeface="Arial"/>
                </a:rPr>
                <a:t> LE</a:t>
              </a:r>
              <a:r>
                <a:rPr sz="1600" spc="-15" dirty="0">
                  <a:latin typeface="Arial"/>
                  <a:cs typeface="Arial"/>
                </a:rPr>
                <a:t>V</a:t>
              </a:r>
              <a:r>
                <a:rPr sz="1600" spc="-5" dirty="0">
                  <a:latin typeface="Arial"/>
                  <a:cs typeface="Arial"/>
                </a:rPr>
                <a:t>EL: </a:t>
              </a:r>
              <a:r>
                <a:rPr sz="1600" u="sng" spc="-5" dirty="0">
                  <a:latin typeface="Arial"/>
                  <a:cs typeface="Arial"/>
                </a:rPr>
                <a:t> 	</a:t>
              </a:r>
              <a:endParaRPr sz="1600" dirty="0">
                <a:latin typeface="Arial"/>
                <a:cs typeface="Arial"/>
              </a:endParaRPr>
            </a:p>
          </p:txBody>
        </p:sp>
      </p:grpSp>
      <p:sp>
        <p:nvSpPr>
          <p:cNvPr id="17" name="object 17"/>
          <p:cNvSpPr txBox="1"/>
          <p:nvPr/>
        </p:nvSpPr>
        <p:spPr>
          <a:xfrm>
            <a:off x="877620" y="2850494"/>
            <a:ext cx="15022780" cy="3530600"/>
          </a:xfrm>
          <a:prstGeom prst="rect">
            <a:avLst/>
          </a:prstGeom>
        </p:spPr>
        <p:txBody>
          <a:bodyPr vert="horz" wrap="square" lIns="0" tIns="0" rIns="0" bIns="0" rtlCol="0">
            <a:noAutofit/>
          </a:bodyPr>
          <a:lstStyle/>
          <a:p>
            <a:pPr marL="12700" marR="12700" algn="just"/>
            <a:r>
              <a:rPr sz="2000" b="1" spc="-10" dirty="0">
                <a:latin typeface="Arial"/>
                <a:cs typeface="Arial"/>
              </a:rPr>
              <a:t>DIR</a:t>
            </a:r>
            <a:r>
              <a:rPr sz="2000" b="1" spc="-15" dirty="0">
                <a:latin typeface="Arial"/>
                <a:cs typeface="Arial"/>
              </a:rPr>
              <a:t>E</a:t>
            </a:r>
            <a:r>
              <a:rPr sz="2000" b="1" spc="-10" dirty="0">
                <a:latin typeface="Arial"/>
                <a:cs typeface="Arial"/>
              </a:rPr>
              <a:t>CTIO</a:t>
            </a:r>
            <a:r>
              <a:rPr sz="2000" b="1" dirty="0">
                <a:latin typeface="Arial"/>
                <a:cs typeface="Arial"/>
              </a:rPr>
              <a:t>N</a:t>
            </a:r>
            <a:r>
              <a:rPr sz="2000" b="1" spc="-15" dirty="0">
                <a:latin typeface="Arial"/>
                <a:cs typeface="Arial"/>
              </a:rPr>
              <a:t>S</a:t>
            </a:r>
            <a:r>
              <a:rPr sz="2000" b="1" spc="-5" dirty="0">
                <a:latin typeface="Arial"/>
                <a:cs typeface="Arial"/>
              </a:rPr>
              <a:t>:</a:t>
            </a:r>
            <a:r>
              <a:rPr sz="2000" b="1" spc="75" dirty="0">
                <a:latin typeface="Arial"/>
                <a:cs typeface="Arial"/>
              </a:rPr>
              <a:t> </a:t>
            </a:r>
            <a:r>
              <a:rPr sz="2000" spc="-10" dirty="0">
                <a:latin typeface="Arial"/>
                <a:cs typeface="Arial"/>
              </a:rPr>
              <a:t>Re</a:t>
            </a:r>
            <a:r>
              <a:rPr sz="2000" dirty="0">
                <a:latin typeface="Arial"/>
                <a:cs typeface="Arial"/>
              </a:rPr>
              <a:t>f</a:t>
            </a:r>
            <a:r>
              <a:rPr sz="2000" spc="-10" dirty="0">
                <a:latin typeface="Arial"/>
                <a:cs typeface="Arial"/>
              </a:rPr>
              <a:t>l</a:t>
            </a:r>
            <a:r>
              <a:rPr sz="2000" spc="-5" dirty="0">
                <a:latin typeface="Arial"/>
                <a:cs typeface="Arial"/>
              </a:rPr>
              <a:t>ect</a:t>
            </a:r>
            <a:r>
              <a:rPr sz="2000" spc="65" dirty="0">
                <a:latin typeface="Arial"/>
                <a:cs typeface="Arial"/>
              </a:rPr>
              <a:t> </a:t>
            </a:r>
            <a:r>
              <a:rPr sz="2000" spc="-5" dirty="0">
                <a:latin typeface="Arial"/>
                <a:cs typeface="Arial"/>
              </a:rPr>
              <a:t>o</a:t>
            </a:r>
            <a:r>
              <a:rPr sz="2000" spc="-10" dirty="0">
                <a:latin typeface="Arial"/>
                <a:cs typeface="Arial"/>
              </a:rPr>
              <a:t>n</a:t>
            </a:r>
            <a:r>
              <a:rPr sz="2000" spc="65" dirty="0">
                <a:latin typeface="Arial"/>
                <a:cs typeface="Arial"/>
              </a:rPr>
              <a:t> </a:t>
            </a:r>
            <a:r>
              <a:rPr sz="2000" dirty="0">
                <a:latin typeface="Arial"/>
                <a:cs typeface="Arial"/>
              </a:rPr>
              <a:t>y</a:t>
            </a:r>
            <a:r>
              <a:rPr sz="2000" spc="-10" dirty="0">
                <a:latin typeface="Arial"/>
                <a:cs typeface="Arial"/>
              </a:rPr>
              <a:t>o</a:t>
            </a:r>
            <a:r>
              <a:rPr sz="2000" spc="-15" dirty="0">
                <a:latin typeface="Arial"/>
                <a:cs typeface="Arial"/>
              </a:rPr>
              <a:t>u</a:t>
            </a:r>
            <a:r>
              <a:rPr sz="2000" spc="-5" dirty="0">
                <a:latin typeface="Arial"/>
                <a:cs typeface="Arial"/>
              </a:rPr>
              <a:t>r</a:t>
            </a:r>
            <a:r>
              <a:rPr sz="2000" spc="70" dirty="0">
                <a:latin typeface="Arial"/>
                <a:cs typeface="Arial"/>
              </a:rPr>
              <a:t> </a:t>
            </a:r>
            <a:r>
              <a:rPr sz="2000" spc="-5" dirty="0">
                <a:latin typeface="Arial"/>
                <a:cs typeface="Arial"/>
              </a:rPr>
              <a:t>at</a:t>
            </a:r>
            <a:r>
              <a:rPr sz="2000" spc="-10" dirty="0">
                <a:latin typeface="Arial"/>
                <a:cs typeface="Arial"/>
              </a:rPr>
              <a:t>t</a:t>
            </a:r>
            <a:r>
              <a:rPr sz="2000" spc="-5" dirty="0">
                <a:latin typeface="Arial"/>
                <a:cs typeface="Arial"/>
              </a:rPr>
              <a:t>a</a:t>
            </a:r>
            <a:r>
              <a:rPr sz="2000" spc="-10" dirty="0">
                <a:latin typeface="Arial"/>
                <a:cs typeface="Arial"/>
              </a:rPr>
              <a:t>i</a:t>
            </a:r>
            <a:r>
              <a:rPr sz="2000" spc="-5" dirty="0">
                <a:latin typeface="Arial"/>
                <a:cs typeface="Arial"/>
              </a:rPr>
              <a:t>n</a:t>
            </a:r>
            <a:r>
              <a:rPr sz="2000" spc="-10" dirty="0">
                <a:latin typeface="Arial"/>
                <a:cs typeface="Arial"/>
              </a:rPr>
              <a:t>m</a:t>
            </a:r>
            <a:r>
              <a:rPr sz="2000" spc="-15" dirty="0">
                <a:latin typeface="Arial"/>
                <a:cs typeface="Arial"/>
              </a:rPr>
              <a:t>e</a:t>
            </a:r>
            <a:r>
              <a:rPr sz="2000" spc="-5" dirty="0">
                <a:latin typeface="Arial"/>
                <a:cs typeface="Arial"/>
              </a:rPr>
              <a:t>nt</a:t>
            </a:r>
            <a:r>
              <a:rPr sz="2000" spc="65" dirty="0">
                <a:latin typeface="Arial"/>
                <a:cs typeface="Arial"/>
              </a:rPr>
              <a:t> </a:t>
            </a:r>
            <a:r>
              <a:rPr sz="2000" spc="-5" dirty="0">
                <a:latin typeface="Arial"/>
                <a:cs typeface="Arial"/>
              </a:rPr>
              <a:t>of</a:t>
            </a:r>
            <a:r>
              <a:rPr sz="2000" spc="65" dirty="0">
                <a:latin typeface="Arial"/>
                <a:cs typeface="Arial"/>
              </a:rPr>
              <a:t> </a:t>
            </a:r>
            <a:r>
              <a:rPr sz="2000" spc="-5" dirty="0">
                <a:latin typeface="Arial"/>
                <a:cs typeface="Arial"/>
              </a:rPr>
              <a:t>th</a:t>
            </a:r>
            <a:r>
              <a:rPr sz="2000" spc="-10" dirty="0">
                <a:latin typeface="Arial"/>
                <a:cs typeface="Arial"/>
              </a:rPr>
              <a:t>e</a:t>
            </a:r>
            <a:r>
              <a:rPr sz="2000" spc="65" dirty="0">
                <a:latin typeface="Arial"/>
                <a:cs typeface="Arial"/>
              </a:rPr>
              <a:t> </a:t>
            </a:r>
            <a:r>
              <a:rPr sz="2000" dirty="0">
                <a:latin typeface="Arial"/>
                <a:cs typeface="Arial"/>
              </a:rPr>
              <a:t>R</a:t>
            </a:r>
            <a:r>
              <a:rPr sz="2000" spc="-15" dirty="0">
                <a:latin typeface="Arial"/>
                <a:cs typeface="Arial"/>
              </a:rPr>
              <a:t>P</a:t>
            </a:r>
            <a:r>
              <a:rPr sz="2000" spc="-5" dirty="0">
                <a:latin typeface="Arial"/>
                <a:cs typeface="Arial"/>
              </a:rPr>
              <a:t>M</a:t>
            </a:r>
            <a:r>
              <a:rPr sz="2000" spc="-10" dirty="0">
                <a:latin typeface="Arial"/>
                <a:cs typeface="Arial"/>
              </a:rPr>
              <a:t>S</a:t>
            </a:r>
            <a:r>
              <a:rPr sz="2000" spc="60" dirty="0">
                <a:latin typeface="Arial"/>
                <a:cs typeface="Arial"/>
              </a:rPr>
              <a:t> </a:t>
            </a:r>
            <a:r>
              <a:rPr sz="2000" spc="-10" dirty="0">
                <a:latin typeface="Arial"/>
                <a:cs typeface="Arial"/>
              </a:rPr>
              <a:t>o</a:t>
            </a:r>
            <a:r>
              <a:rPr sz="2000" spc="-15" dirty="0">
                <a:latin typeface="Arial"/>
                <a:cs typeface="Arial"/>
              </a:rPr>
              <a:t>b</a:t>
            </a:r>
            <a:r>
              <a:rPr sz="2000" dirty="0">
                <a:latin typeface="Arial"/>
                <a:cs typeface="Arial"/>
              </a:rPr>
              <a:t>j</a:t>
            </a:r>
            <a:r>
              <a:rPr sz="2000" spc="-5" dirty="0">
                <a:latin typeface="Arial"/>
                <a:cs typeface="Arial"/>
              </a:rPr>
              <a:t>ect</a:t>
            </a:r>
            <a:r>
              <a:rPr sz="2000" spc="-15" dirty="0">
                <a:latin typeface="Arial"/>
                <a:cs typeface="Arial"/>
              </a:rPr>
              <a:t>i</a:t>
            </a:r>
            <a:r>
              <a:rPr sz="2000" dirty="0">
                <a:latin typeface="Arial"/>
                <a:cs typeface="Arial"/>
              </a:rPr>
              <a:t>v</a:t>
            </a:r>
            <a:r>
              <a:rPr sz="2000" spc="-10" dirty="0">
                <a:latin typeface="Arial"/>
                <a:cs typeface="Arial"/>
              </a:rPr>
              <a:t>e</a:t>
            </a:r>
            <a:r>
              <a:rPr sz="2000" spc="75" dirty="0">
                <a:latin typeface="Arial"/>
                <a:cs typeface="Arial"/>
              </a:rPr>
              <a:t> </a:t>
            </a:r>
            <a:r>
              <a:rPr sz="2000" spc="-10" dirty="0">
                <a:latin typeface="Arial"/>
                <a:cs typeface="Arial"/>
              </a:rPr>
              <a:t>by</a:t>
            </a:r>
            <a:r>
              <a:rPr sz="2000" spc="70" dirty="0">
                <a:latin typeface="Arial"/>
                <a:cs typeface="Arial"/>
              </a:rPr>
              <a:t> </a:t>
            </a:r>
            <a:r>
              <a:rPr sz="2000" spc="-10" dirty="0">
                <a:latin typeface="Arial"/>
                <a:cs typeface="Arial"/>
              </a:rPr>
              <a:t>a</a:t>
            </a:r>
            <a:r>
              <a:rPr sz="2000" spc="-15" dirty="0">
                <a:latin typeface="Arial"/>
                <a:cs typeface="Arial"/>
              </a:rPr>
              <a:t>n</a:t>
            </a:r>
            <a:r>
              <a:rPr sz="2000" dirty="0">
                <a:latin typeface="Arial"/>
                <a:cs typeface="Arial"/>
              </a:rPr>
              <a:t>s</a:t>
            </a:r>
            <a:r>
              <a:rPr sz="2000" spc="-10" dirty="0">
                <a:latin typeface="Arial"/>
                <a:cs typeface="Arial"/>
              </a:rPr>
              <a:t>we</a:t>
            </a:r>
            <a:r>
              <a:rPr sz="2000" spc="10" dirty="0">
                <a:latin typeface="Arial"/>
                <a:cs typeface="Arial"/>
              </a:rPr>
              <a:t>r</a:t>
            </a:r>
            <a:r>
              <a:rPr sz="2000" spc="-10" dirty="0">
                <a:latin typeface="Arial"/>
                <a:cs typeface="Arial"/>
              </a:rPr>
              <a:t>ing</a:t>
            </a:r>
            <a:r>
              <a:rPr sz="2000" spc="60" dirty="0">
                <a:latin typeface="Arial"/>
                <a:cs typeface="Arial"/>
              </a:rPr>
              <a:t> </a:t>
            </a:r>
            <a:r>
              <a:rPr sz="2000" spc="5" dirty="0">
                <a:latin typeface="Arial"/>
                <a:cs typeface="Arial"/>
              </a:rPr>
              <a:t>t</a:t>
            </a:r>
            <a:r>
              <a:rPr sz="2000" spc="-10" dirty="0">
                <a:latin typeface="Arial"/>
                <a:cs typeface="Arial"/>
              </a:rPr>
              <a:t>he</a:t>
            </a:r>
            <a:r>
              <a:rPr sz="2000" spc="60" dirty="0">
                <a:latin typeface="Arial"/>
                <a:cs typeface="Arial"/>
              </a:rPr>
              <a:t> </a:t>
            </a:r>
            <a:r>
              <a:rPr sz="2000" spc="-10" dirty="0">
                <a:latin typeface="Arial"/>
                <a:cs typeface="Arial"/>
              </a:rPr>
              <a:t>q</a:t>
            </a:r>
            <a:r>
              <a:rPr sz="2000" spc="-5" dirty="0">
                <a:latin typeface="Arial"/>
                <a:cs typeface="Arial"/>
              </a:rPr>
              <a:t>uest</a:t>
            </a:r>
            <a:r>
              <a:rPr sz="2000" spc="-15" dirty="0">
                <a:latin typeface="Arial"/>
                <a:cs typeface="Arial"/>
              </a:rPr>
              <a:t>i</a:t>
            </a:r>
            <a:r>
              <a:rPr sz="2000" spc="-5" dirty="0">
                <a:latin typeface="Arial"/>
                <a:cs typeface="Arial"/>
              </a:rPr>
              <a:t>ons/prompts</a:t>
            </a:r>
            <a:r>
              <a:rPr sz="2000" spc="70" dirty="0">
                <a:latin typeface="Arial"/>
                <a:cs typeface="Arial"/>
              </a:rPr>
              <a:t> </a:t>
            </a:r>
            <a:r>
              <a:rPr sz="2000" spc="-5" dirty="0">
                <a:latin typeface="Arial"/>
                <a:cs typeface="Arial"/>
              </a:rPr>
              <a:t>pro</a:t>
            </a:r>
            <a:r>
              <a:rPr sz="2000" dirty="0">
                <a:latin typeface="Arial"/>
                <a:cs typeface="Arial"/>
              </a:rPr>
              <a:t>vi</a:t>
            </a:r>
            <a:r>
              <a:rPr sz="2000" spc="-10" dirty="0">
                <a:latin typeface="Arial"/>
                <a:cs typeface="Arial"/>
              </a:rPr>
              <a:t>d</a:t>
            </a:r>
            <a:r>
              <a:rPr sz="2000" spc="-15" dirty="0">
                <a:latin typeface="Arial"/>
                <a:cs typeface="Arial"/>
              </a:rPr>
              <a:t>e</a:t>
            </a:r>
            <a:r>
              <a:rPr sz="2000" spc="-5" dirty="0">
                <a:latin typeface="Arial"/>
                <a:cs typeface="Arial"/>
              </a:rPr>
              <a:t>d.</a:t>
            </a:r>
            <a:r>
              <a:rPr sz="2000" spc="65" dirty="0">
                <a:latin typeface="Arial"/>
                <a:cs typeface="Arial"/>
              </a:rPr>
              <a:t> </a:t>
            </a:r>
            <a:r>
              <a:rPr sz="2000" spc="-10" dirty="0">
                <a:latin typeface="Arial"/>
                <a:cs typeface="Arial"/>
              </a:rPr>
              <a:t>U</a:t>
            </a:r>
            <a:r>
              <a:rPr sz="2000" dirty="0">
                <a:latin typeface="Arial"/>
                <a:cs typeface="Arial"/>
              </a:rPr>
              <a:t>s</a:t>
            </a:r>
            <a:r>
              <a:rPr sz="2000" spc="-10" dirty="0">
                <a:latin typeface="Arial"/>
                <a:cs typeface="Arial"/>
              </a:rPr>
              <a:t>e</a:t>
            </a:r>
            <a:r>
              <a:rPr sz="2000" spc="-5" dirty="0">
                <a:latin typeface="Arial"/>
                <a:cs typeface="Arial"/>
              </a:rPr>
              <a:t> a</a:t>
            </a:r>
            <a:r>
              <a:rPr sz="2000" spc="-15" dirty="0">
                <a:latin typeface="Arial"/>
                <a:cs typeface="Arial"/>
              </a:rPr>
              <a:t>n</a:t>
            </a:r>
            <a:r>
              <a:rPr sz="2000" spc="-5" dirty="0">
                <a:latin typeface="Arial"/>
                <a:cs typeface="Arial"/>
              </a:rPr>
              <a:t>y</a:t>
            </a:r>
            <a:r>
              <a:rPr sz="2000" spc="35" dirty="0">
                <a:latin typeface="Arial"/>
                <a:cs typeface="Arial"/>
              </a:rPr>
              <a:t> </a:t>
            </a:r>
            <a:r>
              <a:rPr sz="2000" dirty="0">
                <a:latin typeface="Arial"/>
                <a:cs typeface="Arial"/>
              </a:rPr>
              <a:t>l</a:t>
            </a:r>
            <a:r>
              <a:rPr sz="2000" spc="-5" dirty="0">
                <a:latin typeface="Arial"/>
                <a:cs typeface="Arial"/>
              </a:rPr>
              <a:t>ocal</a:t>
            </a:r>
            <a:r>
              <a:rPr sz="2000" spc="35" dirty="0">
                <a:latin typeface="Arial"/>
                <a:cs typeface="Arial"/>
              </a:rPr>
              <a:t> </a:t>
            </a:r>
            <a:r>
              <a:rPr sz="2000" spc="-5" dirty="0">
                <a:latin typeface="Arial"/>
                <a:cs typeface="Arial"/>
              </a:rPr>
              <a:t>or</a:t>
            </a:r>
            <a:r>
              <a:rPr sz="2000" spc="45" dirty="0">
                <a:latin typeface="Arial"/>
                <a:cs typeface="Arial"/>
              </a:rPr>
              <a:t> </a:t>
            </a:r>
            <a:r>
              <a:rPr sz="2000" spc="-5" dirty="0">
                <a:latin typeface="Arial"/>
                <a:cs typeface="Arial"/>
              </a:rPr>
              <a:t>of</a:t>
            </a:r>
            <a:r>
              <a:rPr sz="2000" spc="-10" dirty="0">
                <a:latin typeface="Arial"/>
                <a:cs typeface="Arial"/>
              </a:rPr>
              <a:t>fi</a:t>
            </a:r>
            <a:r>
              <a:rPr sz="2000" spc="5" dirty="0">
                <a:latin typeface="Arial"/>
                <a:cs typeface="Arial"/>
              </a:rPr>
              <a:t>c</a:t>
            </a:r>
            <a:r>
              <a:rPr sz="2000" spc="-10" dirty="0">
                <a:latin typeface="Arial"/>
                <a:cs typeface="Arial"/>
              </a:rPr>
              <a:t>i</a:t>
            </a:r>
            <a:r>
              <a:rPr sz="2000" spc="-5" dirty="0">
                <a:latin typeface="Arial"/>
                <a:cs typeface="Arial"/>
              </a:rPr>
              <a:t>al</a:t>
            </a:r>
            <a:r>
              <a:rPr sz="2000" spc="35" dirty="0">
                <a:latin typeface="Arial"/>
                <a:cs typeface="Arial"/>
              </a:rPr>
              <a:t> </a:t>
            </a:r>
            <a:r>
              <a:rPr sz="2000" dirty="0">
                <a:latin typeface="Arial"/>
                <a:cs typeface="Arial"/>
              </a:rPr>
              <a:t>l</a:t>
            </a:r>
            <a:r>
              <a:rPr sz="2000" spc="-10" dirty="0">
                <a:latin typeface="Arial"/>
                <a:cs typeface="Arial"/>
              </a:rPr>
              <a:t>a</a:t>
            </a:r>
            <a:r>
              <a:rPr sz="2000" spc="-15" dirty="0">
                <a:latin typeface="Arial"/>
                <a:cs typeface="Arial"/>
              </a:rPr>
              <a:t>n</a:t>
            </a:r>
            <a:r>
              <a:rPr sz="2000" spc="-5" dirty="0">
                <a:latin typeface="Arial"/>
                <a:cs typeface="Arial"/>
              </a:rPr>
              <a:t>g</a:t>
            </a:r>
            <a:r>
              <a:rPr sz="2000" spc="-10" dirty="0">
                <a:latin typeface="Arial"/>
                <a:cs typeface="Arial"/>
              </a:rPr>
              <a:t>u</a:t>
            </a:r>
            <a:r>
              <a:rPr sz="2000" spc="-15" dirty="0">
                <a:latin typeface="Arial"/>
                <a:cs typeface="Arial"/>
              </a:rPr>
              <a:t>a</a:t>
            </a:r>
            <a:r>
              <a:rPr sz="2000" spc="-5" dirty="0">
                <a:latin typeface="Arial"/>
                <a:cs typeface="Arial"/>
              </a:rPr>
              <a:t>g</a:t>
            </a:r>
            <a:r>
              <a:rPr sz="2000" spc="-10" dirty="0">
                <a:latin typeface="Arial"/>
                <a:cs typeface="Arial"/>
              </a:rPr>
              <a:t>e</a:t>
            </a:r>
            <a:r>
              <a:rPr sz="2000" spc="30" dirty="0">
                <a:latin typeface="Arial"/>
                <a:cs typeface="Arial"/>
              </a:rPr>
              <a:t> </a:t>
            </a:r>
            <a:r>
              <a:rPr sz="2000" spc="-5" dirty="0">
                <a:latin typeface="Arial"/>
                <a:cs typeface="Arial"/>
              </a:rPr>
              <a:t>that</a:t>
            </a:r>
            <a:r>
              <a:rPr sz="2000" spc="30" dirty="0">
                <a:latin typeface="Arial"/>
                <a:cs typeface="Arial"/>
              </a:rPr>
              <a:t> </a:t>
            </a:r>
            <a:r>
              <a:rPr sz="2000" dirty="0">
                <a:latin typeface="Arial"/>
                <a:cs typeface="Arial"/>
              </a:rPr>
              <a:t>y</a:t>
            </a:r>
            <a:r>
              <a:rPr sz="2000" spc="-5" dirty="0">
                <a:latin typeface="Arial"/>
                <a:cs typeface="Arial"/>
              </a:rPr>
              <a:t>o</a:t>
            </a:r>
            <a:r>
              <a:rPr sz="2000" spc="-10" dirty="0">
                <a:latin typeface="Arial"/>
                <a:cs typeface="Arial"/>
              </a:rPr>
              <a:t>u</a:t>
            </a:r>
            <a:r>
              <a:rPr sz="2000" spc="30" dirty="0">
                <a:latin typeface="Arial"/>
                <a:cs typeface="Arial"/>
              </a:rPr>
              <a:t> </a:t>
            </a:r>
            <a:r>
              <a:rPr sz="2000" spc="-5" dirty="0">
                <a:latin typeface="Arial"/>
                <a:cs typeface="Arial"/>
              </a:rPr>
              <a:t>are</a:t>
            </a:r>
            <a:r>
              <a:rPr sz="2000" spc="40" dirty="0">
                <a:latin typeface="Arial"/>
                <a:cs typeface="Arial"/>
              </a:rPr>
              <a:t> </a:t>
            </a:r>
            <a:r>
              <a:rPr sz="2000" dirty="0">
                <a:latin typeface="Arial"/>
                <a:cs typeface="Arial"/>
              </a:rPr>
              <a:t>c</a:t>
            </a:r>
            <a:r>
              <a:rPr sz="2000" spc="-10" dirty="0">
                <a:latin typeface="Arial"/>
                <a:cs typeface="Arial"/>
              </a:rPr>
              <a:t>o</a:t>
            </a:r>
            <a:r>
              <a:rPr sz="2000" spc="-15" dirty="0">
                <a:latin typeface="Arial"/>
                <a:cs typeface="Arial"/>
              </a:rPr>
              <a:t>m</a:t>
            </a:r>
            <a:r>
              <a:rPr sz="2000" spc="5" dirty="0">
                <a:latin typeface="Arial"/>
                <a:cs typeface="Arial"/>
              </a:rPr>
              <a:t>f</a:t>
            </a:r>
            <a:r>
              <a:rPr sz="2000" spc="-5" dirty="0">
                <a:latin typeface="Arial"/>
                <a:cs typeface="Arial"/>
              </a:rPr>
              <a:t>ortab</a:t>
            </a:r>
            <a:r>
              <a:rPr sz="2000" spc="-10" dirty="0">
                <a:latin typeface="Arial"/>
                <a:cs typeface="Arial"/>
              </a:rPr>
              <a:t>le</a:t>
            </a:r>
            <a:r>
              <a:rPr sz="2000" spc="50" dirty="0">
                <a:latin typeface="Arial"/>
                <a:cs typeface="Arial"/>
              </a:rPr>
              <a:t> </a:t>
            </a:r>
            <a:r>
              <a:rPr sz="2000" spc="-10" dirty="0">
                <a:latin typeface="Arial"/>
                <a:cs typeface="Arial"/>
              </a:rPr>
              <a:t>wi</a:t>
            </a:r>
            <a:r>
              <a:rPr sz="2000" spc="-5" dirty="0">
                <a:latin typeface="Arial"/>
                <a:cs typeface="Arial"/>
              </a:rPr>
              <a:t>th.</a:t>
            </a:r>
            <a:r>
              <a:rPr sz="2000" spc="35" dirty="0">
                <a:latin typeface="Arial"/>
                <a:cs typeface="Arial"/>
              </a:rPr>
              <a:t> </a:t>
            </a:r>
            <a:r>
              <a:rPr sz="2000" spc="-10" dirty="0">
                <a:latin typeface="Arial"/>
                <a:cs typeface="Arial"/>
              </a:rPr>
              <a:t>U</a:t>
            </a:r>
            <a:r>
              <a:rPr sz="2000" dirty="0">
                <a:latin typeface="Arial"/>
                <a:cs typeface="Arial"/>
              </a:rPr>
              <a:t>s</a:t>
            </a:r>
            <a:r>
              <a:rPr sz="2000" spc="-10" dirty="0">
                <a:latin typeface="Arial"/>
                <a:cs typeface="Arial"/>
              </a:rPr>
              <a:t>e</a:t>
            </a:r>
            <a:r>
              <a:rPr sz="2000" spc="40" dirty="0">
                <a:latin typeface="Arial"/>
                <a:cs typeface="Arial"/>
              </a:rPr>
              <a:t> </a:t>
            </a:r>
            <a:r>
              <a:rPr sz="2000" spc="-5" dirty="0">
                <a:latin typeface="Arial"/>
                <a:cs typeface="Arial"/>
              </a:rPr>
              <a:t>extra</a:t>
            </a:r>
            <a:r>
              <a:rPr sz="2000" spc="30" dirty="0">
                <a:latin typeface="Arial"/>
                <a:cs typeface="Arial"/>
              </a:rPr>
              <a:t> </a:t>
            </a:r>
            <a:r>
              <a:rPr sz="2000" dirty="0">
                <a:latin typeface="Arial"/>
                <a:cs typeface="Arial"/>
              </a:rPr>
              <a:t>s</a:t>
            </a:r>
            <a:r>
              <a:rPr sz="2000" spc="-10" dirty="0">
                <a:latin typeface="Arial"/>
                <a:cs typeface="Arial"/>
              </a:rPr>
              <a:t>h</a:t>
            </a:r>
            <a:r>
              <a:rPr sz="2000" spc="-5" dirty="0">
                <a:latin typeface="Arial"/>
                <a:cs typeface="Arial"/>
              </a:rPr>
              <a:t>eets</a:t>
            </a:r>
            <a:r>
              <a:rPr sz="2000" spc="45" dirty="0">
                <a:latin typeface="Arial"/>
                <a:cs typeface="Arial"/>
              </a:rPr>
              <a:t> </a:t>
            </a:r>
            <a:r>
              <a:rPr sz="2000" spc="-10" dirty="0">
                <a:latin typeface="Arial"/>
                <a:cs typeface="Arial"/>
              </a:rPr>
              <a:t>i</a:t>
            </a:r>
            <a:r>
              <a:rPr sz="2000" spc="-5" dirty="0">
                <a:latin typeface="Arial"/>
                <a:cs typeface="Arial"/>
              </a:rPr>
              <a:t>f</a:t>
            </a:r>
            <a:r>
              <a:rPr sz="2000" spc="40" dirty="0">
                <a:latin typeface="Arial"/>
                <a:cs typeface="Arial"/>
              </a:rPr>
              <a:t> </a:t>
            </a:r>
            <a:r>
              <a:rPr sz="2000" spc="-10" dirty="0">
                <a:latin typeface="Arial"/>
                <a:cs typeface="Arial"/>
              </a:rPr>
              <a:t>n</a:t>
            </a:r>
            <a:r>
              <a:rPr sz="2000" spc="-5" dirty="0">
                <a:latin typeface="Arial"/>
                <a:cs typeface="Arial"/>
              </a:rPr>
              <a:t>e</a:t>
            </a:r>
            <a:r>
              <a:rPr sz="2000" spc="-10" dirty="0">
                <a:latin typeface="Arial"/>
                <a:cs typeface="Arial"/>
              </a:rPr>
              <a:t>e</a:t>
            </a:r>
            <a:r>
              <a:rPr sz="2000" spc="-15" dirty="0">
                <a:latin typeface="Arial"/>
                <a:cs typeface="Arial"/>
              </a:rPr>
              <a:t>d</a:t>
            </a:r>
            <a:r>
              <a:rPr sz="2000" spc="-10" dirty="0">
                <a:latin typeface="Arial"/>
                <a:cs typeface="Arial"/>
              </a:rPr>
              <a:t>e</a:t>
            </a:r>
            <a:r>
              <a:rPr sz="2000" spc="-5" dirty="0">
                <a:latin typeface="Arial"/>
                <a:cs typeface="Arial"/>
              </a:rPr>
              <a:t>d.</a:t>
            </a:r>
            <a:r>
              <a:rPr sz="2000" spc="40" dirty="0">
                <a:latin typeface="Arial"/>
                <a:cs typeface="Arial"/>
              </a:rPr>
              <a:t> </a:t>
            </a:r>
            <a:r>
              <a:rPr sz="2000" spc="-15" dirty="0">
                <a:latin typeface="Arial"/>
                <a:cs typeface="Arial"/>
              </a:rPr>
              <a:t>P</a:t>
            </a:r>
            <a:r>
              <a:rPr sz="2000" spc="-10" dirty="0">
                <a:latin typeface="Arial"/>
                <a:cs typeface="Arial"/>
              </a:rPr>
              <a:t>l</a:t>
            </a:r>
            <a:r>
              <a:rPr sz="2000" spc="-5" dirty="0">
                <a:latin typeface="Arial"/>
                <a:cs typeface="Arial"/>
              </a:rPr>
              <a:t>e</a:t>
            </a:r>
            <a:r>
              <a:rPr sz="2000" spc="-10" dirty="0">
                <a:latin typeface="Arial"/>
                <a:cs typeface="Arial"/>
              </a:rPr>
              <a:t>ase</a:t>
            </a:r>
            <a:r>
              <a:rPr sz="2000" spc="40" dirty="0">
                <a:latin typeface="Arial"/>
                <a:cs typeface="Arial"/>
              </a:rPr>
              <a:t> </a:t>
            </a:r>
            <a:r>
              <a:rPr sz="2000" spc="-10" dirty="0">
                <a:latin typeface="Arial"/>
                <a:cs typeface="Arial"/>
              </a:rPr>
              <a:t>l</a:t>
            </a:r>
            <a:r>
              <a:rPr sz="2000" dirty="0">
                <a:latin typeface="Arial"/>
                <a:cs typeface="Arial"/>
              </a:rPr>
              <a:t>i</a:t>
            </a:r>
            <a:r>
              <a:rPr sz="2000" spc="-10" dirty="0">
                <a:latin typeface="Arial"/>
                <a:cs typeface="Arial"/>
              </a:rPr>
              <a:t>m</a:t>
            </a:r>
            <a:r>
              <a:rPr sz="2000" spc="-15" dirty="0">
                <a:latin typeface="Arial"/>
                <a:cs typeface="Arial"/>
              </a:rPr>
              <a:t>i</a:t>
            </a:r>
            <a:r>
              <a:rPr sz="2000" spc="-5" dirty="0">
                <a:latin typeface="Arial"/>
                <a:cs typeface="Arial"/>
              </a:rPr>
              <a:t>t</a:t>
            </a:r>
            <a:r>
              <a:rPr sz="2000" spc="40" dirty="0">
                <a:latin typeface="Arial"/>
                <a:cs typeface="Arial"/>
              </a:rPr>
              <a:t> </a:t>
            </a:r>
            <a:r>
              <a:rPr sz="2000" dirty="0">
                <a:latin typeface="Arial"/>
                <a:cs typeface="Arial"/>
              </a:rPr>
              <a:t>y</a:t>
            </a:r>
            <a:r>
              <a:rPr sz="2000" spc="-10" dirty="0">
                <a:latin typeface="Arial"/>
                <a:cs typeface="Arial"/>
              </a:rPr>
              <a:t>o</a:t>
            </a:r>
            <a:r>
              <a:rPr sz="2000" spc="-15" dirty="0">
                <a:latin typeface="Arial"/>
                <a:cs typeface="Arial"/>
              </a:rPr>
              <a:t>u</a:t>
            </a:r>
            <a:r>
              <a:rPr sz="2000" spc="-5" dirty="0">
                <a:latin typeface="Arial"/>
                <a:cs typeface="Arial"/>
              </a:rPr>
              <a:t>r</a:t>
            </a:r>
            <a:r>
              <a:rPr sz="2000" spc="35" dirty="0">
                <a:latin typeface="Arial"/>
                <a:cs typeface="Arial"/>
              </a:rPr>
              <a:t> </a:t>
            </a:r>
            <a:r>
              <a:rPr sz="2000" spc="-5" dirty="0">
                <a:latin typeface="Arial"/>
                <a:cs typeface="Arial"/>
              </a:rPr>
              <a:t>re</a:t>
            </a:r>
            <a:r>
              <a:rPr sz="2000" spc="5" dirty="0">
                <a:latin typeface="Arial"/>
                <a:cs typeface="Arial"/>
              </a:rPr>
              <a:t>s</a:t>
            </a:r>
            <a:r>
              <a:rPr sz="2000" spc="-10" dirty="0">
                <a:latin typeface="Arial"/>
                <a:cs typeface="Arial"/>
              </a:rPr>
              <a:t>p</a:t>
            </a:r>
            <a:r>
              <a:rPr sz="2000" spc="-15" dirty="0">
                <a:latin typeface="Arial"/>
                <a:cs typeface="Arial"/>
              </a:rPr>
              <a:t>o</a:t>
            </a:r>
            <a:r>
              <a:rPr sz="2000" spc="-10" dirty="0">
                <a:latin typeface="Arial"/>
                <a:cs typeface="Arial"/>
              </a:rPr>
              <a:t>nse</a:t>
            </a:r>
            <a:r>
              <a:rPr sz="2000" spc="40" dirty="0">
                <a:latin typeface="Arial"/>
                <a:cs typeface="Arial"/>
              </a:rPr>
              <a:t> </a:t>
            </a:r>
            <a:r>
              <a:rPr sz="2000" spc="-5" dirty="0">
                <a:latin typeface="Arial"/>
                <a:cs typeface="Arial"/>
              </a:rPr>
              <a:t>to 5</a:t>
            </a:r>
            <a:r>
              <a:rPr sz="2000" spc="-15" dirty="0">
                <a:latin typeface="Arial"/>
                <a:cs typeface="Arial"/>
              </a:rPr>
              <a:t>0</a:t>
            </a:r>
            <a:r>
              <a:rPr sz="2000" spc="-10" dirty="0">
                <a:latin typeface="Arial"/>
                <a:cs typeface="Arial"/>
              </a:rPr>
              <a:t>0</a:t>
            </a:r>
            <a:r>
              <a:rPr sz="2000" spc="-5" dirty="0">
                <a:latin typeface="Arial"/>
                <a:cs typeface="Arial"/>
              </a:rPr>
              <a:t> word</a:t>
            </a:r>
            <a:r>
              <a:rPr sz="2000" dirty="0">
                <a:latin typeface="Arial"/>
                <a:cs typeface="Arial"/>
              </a:rPr>
              <a:t>s</a:t>
            </a:r>
            <a:r>
              <a:rPr sz="2000" spc="-5" dirty="0">
                <a:latin typeface="Arial"/>
                <a:cs typeface="Arial"/>
              </a:rPr>
              <a:t>.</a:t>
            </a:r>
            <a:endParaRPr sz="2000" dirty="0">
              <a:latin typeface="Arial"/>
              <a:cs typeface="Arial"/>
            </a:endParaRPr>
          </a:p>
          <a:p>
            <a:pPr>
              <a:spcBef>
                <a:spcPts val="7"/>
              </a:spcBef>
            </a:pPr>
            <a:endParaRPr sz="1400" dirty="0"/>
          </a:p>
          <a:p>
            <a:endParaRPr sz="2000" dirty="0"/>
          </a:p>
          <a:p>
            <a:pPr marL="6350" algn="ctr"/>
            <a:r>
              <a:rPr sz="2000" b="1" spc="-10" dirty="0">
                <a:latin typeface="Arial"/>
                <a:cs typeface="Arial"/>
              </a:rPr>
              <a:t>OBJ</a:t>
            </a:r>
            <a:r>
              <a:rPr sz="2000" b="1" spc="-15" dirty="0">
                <a:latin typeface="Arial"/>
                <a:cs typeface="Arial"/>
              </a:rPr>
              <a:t>E</a:t>
            </a:r>
            <a:r>
              <a:rPr sz="2000" b="1" spc="-10" dirty="0">
                <a:latin typeface="Arial"/>
                <a:cs typeface="Arial"/>
              </a:rPr>
              <a:t>CT</a:t>
            </a:r>
            <a:r>
              <a:rPr sz="2000" b="1" spc="5" dirty="0">
                <a:latin typeface="Arial"/>
                <a:cs typeface="Arial"/>
              </a:rPr>
              <a:t>I</a:t>
            </a:r>
            <a:r>
              <a:rPr sz="2000" b="1" spc="-15" dirty="0">
                <a:latin typeface="Arial"/>
                <a:cs typeface="Arial"/>
              </a:rPr>
              <a:t>V</a:t>
            </a:r>
            <a:r>
              <a:rPr sz="2000" b="1" spc="-10" dirty="0">
                <a:latin typeface="Arial"/>
                <a:cs typeface="Arial"/>
              </a:rPr>
              <a:t>E</a:t>
            </a:r>
            <a:r>
              <a:rPr sz="2000" b="1" spc="10" dirty="0">
                <a:latin typeface="Arial"/>
                <a:cs typeface="Arial"/>
              </a:rPr>
              <a:t> </a:t>
            </a:r>
            <a:r>
              <a:rPr sz="2000" b="1" spc="-15" dirty="0">
                <a:latin typeface="Arial"/>
                <a:cs typeface="Arial"/>
              </a:rPr>
              <a:t>10</a:t>
            </a:r>
            <a:endParaRPr sz="2000" dirty="0">
              <a:latin typeface="Arial"/>
              <a:cs typeface="Arial"/>
            </a:endParaRPr>
          </a:p>
          <a:p>
            <a:pPr marL="1270" algn="ctr"/>
            <a:r>
              <a:rPr sz="2000" spc="-10" dirty="0">
                <a:latin typeface="Arial"/>
                <a:cs typeface="Arial"/>
              </a:rPr>
              <a:t>Deve</a:t>
            </a:r>
            <a:r>
              <a:rPr sz="2000" spc="-15" dirty="0">
                <a:latin typeface="Arial"/>
                <a:cs typeface="Arial"/>
              </a:rPr>
              <a:t>l</a:t>
            </a:r>
            <a:r>
              <a:rPr sz="2000" spc="-5" dirty="0">
                <a:latin typeface="Arial"/>
                <a:cs typeface="Arial"/>
              </a:rPr>
              <a:t>o</a:t>
            </a:r>
            <a:r>
              <a:rPr sz="2000" spc="-10" dirty="0">
                <a:latin typeface="Arial"/>
                <a:cs typeface="Arial"/>
              </a:rPr>
              <a:t>p</a:t>
            </a:r>
            <a:r>
              <a:rPr sz="2000" spc="-15" dirty="0">
                <a:latin typeface="Arial"/>
                <a:cs typeface="Arial"/>
              </a:rPr>
              <a:t>e</a:t>
            </a:r>
            <a:r>
              <a:rPr sz="2000" spc="-10" dirty="0">
                <a:latin typeface="Arial"/>
                <a:cs typeface="Arial"/>
              </a:rPr>
              <a:t>d</a:t>
            </a:r>
            <a:r>
              <a:rPr sz="2000" spc="5" dirty="0">
                <a:latin typeface="Arial"/>
                <a:cs typeface="Arial"/>
              </a:rPr>
              <a:t> </a:t>
            </a:r>
            <a:r>
              <a:rPr sz="2000" spc="-10" dirty="0">
                <a:latin typeface="Arial"/>
                <a:cs typeface="Arial"/>
              </a:rPr>
              <a:t>a</a:t>
            </a:r>
            <a:r>
              <a:rPr sz="2000" spc="-5" dirty="0">
                <a:latin typeface="Arial"/>
                <a:cs typeface="Arial"/>
              </a:rPr>
              <a:t>n</a:t>
            </a:r>
            <a:r>
              <a:rPr sz="2000" spc="-10" dirty="0">
                <a:latin typeface="Arial"/>
                <a:cs typeface="Arial"/>
              </a:rPr>
              <a:t>d</a:t>
            </a:r>
            <a:r>
              <a:rPr sz="2000" spc="-5" dirty="0">
                <a:latin typeface="Arial"/>
                <a:cs typeface="Arial"/>
              </a:rPr>
              <a:t> a</a:t>
            </a:r>
            <a:r>
              <a:rPr sz="2000" spc="-10" dirty="0">
                <a:latin typeface="Arial"/>
                <a:cs typeface="Arial"/>
              </a:rPr>
              <a:t>p</a:t>
            </a:r>
            <a:r>
              <a:rPr sz="2000" spc="-15" dirty="0">
                <a:latin typeface="Arial"/>
                <a:cs typeface="Arial"/>
              </a:rPr>
              <a:t>p</a:t>
            </a:r>
            <a:r>
              <a:rPr sz="2000" dirty="0">
                <a:latin typeface="Arial"/>
                <a:cs typeface="Arial"/>
              </a:rPr>
              <a:t>l</a:t>
            </a:r>
            <a:r>
              <a:rPr sz="2000" spc="-10" dirty="0">
                <a:latin typeface="Arial"/>
                <a:cs typeface="Arial"/>
              </a:rPr>
              <a:t>i</a:t>
            </a:r>
            <a:r>
              <a:rPr sz="2000" spc="-5" dirty="0">
                <a:latin typeface="Arial"/>
                <a:cs typeface="Arial"/>
              </a:rPr>
              <a:t>e</a:t>
            </a:r>
            <a:r>
              <a:rPr sz="2000" spc="-10" dirty="0">
                <a:latin typeface="Arial"/>
                <a:cs typeface="Arial"/>
              </a:rPr>
              <a:t>d</a:t>
            </a:r>
            <a:r>
              <a:rPr sz="2000" spc="-5" dirty="0">
                <a:latin typeface="Arial"/>
                <a:cs typeface="Arial"/>
              </a:rPr>
              <a:t> </a:t>
            </a:r>
            <a:r>
              <a:rPr sz="2000" spc="-10" dirty="0">
                <a:latin typeface="Arial"/>
                <a:cs typeface="Arial"/>
              </a:rPr>
              <a:t>t</a:t>
            </a:r>
            <a:r>
              <a:rPr sz="2000" spc="-5" dirty="0">
                <a:latin typeface="Arial"/>
                <a:cs typeface="Arial"/>
              </a:rPr>
              <a:t>ea</a:t>
            </a:r>
            <a:r>
              <a:rPr sz="2000" dirty="0">
                <a:latin typeface="Arial"/>
                <a:cs typeface="Arial"/>
              </a:rPr>
              <a:t>c</a:t>
            </a:r>
            <a:r>
              <a:rPr sz="2000" spc="-10" dirty="0">
                <a:latin typeface="Arial"/>
                <a:cs typeface="Arial"/>
              </a:rPr>
              <a:t>h</a:t>
            </a:r>
            <a:r>
              <a:rPr sz="2000" spc="-15" dirty="0">
                <a:latin typeface="Arial"/>
                <a:cs typeface="Arial"/>
              </a:rPr>
              <a:t>i</a:t>
            </a:r>
            <a:r>
              <a:rPr sz="2000" spc="-10" dirty="0">
                <a:latin typeface="Arial"/>
                <a:cs typeface="Arial"/>
              </a:rPr>
              <a:t>ng</a:t>
            </a:r>
            <a:r>
              <a:rPr sz="2000" spc="-5" dirty="0">
                <a:latin typeface="Arial"/>
                <a:cs typeface="Arial"/>
              </a:rPr>
              <a:t> stra</a:t>
            </a:r>
            <a:r>
              <a:rPr sz="2000" dirty="0">
                <a:latin typeface="Arial"/>
                <a:cs typeface="Arial"/>
              </a:rPr>
              <a:t>t</a:t>
            </a:r>
            <a:r>
              <a:rPr sz="2000" spc="-10" dirty="0">
                <a:latin typeface="Arial"/>
                <a:cs typeface="Arial"/>
              </a:rPr>
              <a:t>e</a:t>
            </a:r>
            <a:r>
              <a:rPr sz="2000" spc="-5" dirty="0">
                <a:latin typeface="Arial"/>
                <a:cs typeface="Arial"/>
              </a:rPr>
              <a:t>g</a:t>
            </a:r>
            <a:r>
              <a:rPr sz="2000" spc="-10" dirty="0">
                <a:latin typeface="Arial"/>
                <a:cs typeface="Arial"/>
              </a:rPr>
              <a:t>ies </a:t>
            </a:r>
            <a:r>
              <a:rPr sz="2000" spc="-5" dirty="0">
                <a:latin typeface="Arial"/>
                <a:cs typeface="Arial"/>
              </a:rPr>
              <a:t>to</a:t>
            </a:r>
            <a:r>
              <a:rPr sz="2000" spc="5" dirty="0">
                <a:latin typeface="Arial"/>
                <a:cs typeface="Arial"/>
              </a:rPr>
              <a:t> </a:t>
            </a:r>
            <a:r>
              <a:rPr sz="2000" spc="-10" dirty="0">
                <a:latin typeface="Arial"/>
                <a:cs typeface="Arial"/>
              </a:rPr>
              <a:t>a</a:t>
            </a:r>
            <a:r>
              <a:rPr sz="2000" spc="-5" dirty="0">
                <a:latin typeface="Arial"/>
                <a:cs typeface="Arial"/>
              </a:rPr>
              <a:t>ddre</a:t>
            </a:r>
            <a:r>
              <a:rPr sz="2000" dirty="0">
                <a:latin typeface="Arial"/>
                <a:cs typeface="Arial"/>
              </a:rPr>
              <a:t>s</a:t>
            </a:r>
            <a:r>
              <a:rPr sz="2000" spc="-5" dirty="0">
                <a:latin typeface="Arial"/>
                <a:cs typeface="Arial"/>
              </a:rPr>
              <a:t>s </a:t>
            </a:r>
            <a:r>
              <a:rPr sz="2000" spc="-10" dirty="0">
                <a:latin typeface="Arial"/>
                <a:cs typeface="Arial"/>
              </a:rPr>
              <a:t>ef</a:t>
            </a:r>
            <a:r>
              <a:rPr sz="2000" spc="-5" dirty="0">
                <a:latin typeface="Arial"/>
                <a:cs typeface="Arial"/>
              </a:rPr>
              <a:t>fect</a:t>
            </a:r>
            <a:r>
              <a:rPr sz="2000" spc="-15" dirty="0">
                <a:latin typeface="Arial"/>
                <a:cs typeface="Arial"/>
              </a:rPr>
              <a:t>i</a:t>
            </a:r>
            <a:r>
              <a:rPr sz="2000" dirty="0">
                <a:latin typeface="Arial"/>
                <a:cs typeface="Arial"/>
              </a:rPr>
              <a:t>v</a:t>
            </a:r>
            <a:r>
              <a:rPr sz="2000" spc="-5" dirty="0">
                <a:latin typeface="Arial"/>
                <a:cs typeface="Arial"/>
              </a:rPr>
              <a:t>e</a:t>
            </a:r>
            <a:r>
              <a:rPr sz="2000" spc="-10" dirty="0">
                <a:latin typeface="Arial"/>
                <a:cs typeface="Arial"/>
              </a:rPr>
              <a:t>l</a:t>
            </a:r>
            <a:r>
              <a:rPr sz="2000" spc="-5" dirty="0">
                <a:latin typeface="Arial"/>
                <a:cs typeface="Arial"/>
              </a:rPr>
              <a:t>y th</a:t>
            </a:r>
            <a:r>
              <a:rPr sz="2000" spc="-10" dirty="0">
                <a:latin typeface="Arial"/>
                <a:cs typeface="Arial"/>
              </a:rPr>
              <a:t>e</a:t>
            </a:r>
            <a:r>
              <a:rPr sz="2000" spc="-5" dirty="0">
                <a:latin typeface="Arial"/>
                <a:cs typeface="Arial"/>
              </a:rPr>
              <a:t> </a:t>
            </a:r>
            <a:r>
              <a:rPr sz="2000" spc="-15" dirty="0">
                <a:latin typeface="Arial"/>
                <a:cs typeface="Arial"/>
              </a:rPr>
              <a:t>n</a:t>
            </a:r>
            <a:r>
              <a:rPr sz="2000" spc="-5" dirty="0">
                <a:latin typeface="Arial"/>
                <a:cs typeface="Arial"/>
              </a:rPr>
              <a:t>e</a:t>
            </a:r>
            <a:r>
              <a:rPr sz="2000" spc="-10" dirty="0">
                <a:latin typeface="Arial"/>
                <a:cs typeface="Arial"/>
              </a:rPr>
              <a:t>e</a:t>
            </a:r>
            <a:r>
              <a:rPr sz="2000" spc="-15" dirty="0">
                <a:latin typeface="Arial"/>
                <a:cs typeface="Arial"/>
              </a:rPr>
              <a:t>d</a:t>
            </a:r>
            <a:r>
              <a:rPr sz="2000" spc="-5" dirty="0">
                <a:latin typeface="Arial"/>
                <a:cs typeface="Arial"/>
              </a:rPr>
              <a:t>s of</a:t>
            </a:r>
            <a:r>
              <a:rPr sz="2000" spc="5" dirty="0">
                <a:latin typeface="Arial"/>
                <a:cs typeface="Arial"/>
              </a:rPr>
              <a:t> </a:t>
            </a:r>
            <a:r>
              <a:rPr sz="2000" spc="-15" dirty="0">
                <a:latin typeface="Arial"/>
                <a:cs typeface="Arial"/>
              </a:rPr>
              <a:t>l</a:t>
            </a:r>
            <a:r>
              <a:rPr sz="2000" spc="-5" dirty="0">
                <a:latin typeface="Arial"/>
                <a:cs typeface="Arial"/>
              </a:rPr>
              <a:t>e</a:t>
            </a:r>
            <a:r>
              <a:rPr sz="2000" spc="-10" dirty="0">
                <a:latin typeface="Arial"/>
                <a:cs typeface="Arial"/>
              </a:rPr>
              <a:t>a</a:t>
            </a:r>
            <a:r>
              <a:rPr sz="2000" spc="5" dirty="0">
                <a:latin typeface="Arial"/>
                <a:cs typeface="Arial"/>
              </a:rPr>
              <a:t>r</a:t>
            </a:r>
            <a:r>
              <a:rPr sz="2000" spc="-10" dirty="0">
                <a:latin typeface="Arial"/>
                <a:cs typeface="Arial"/>
              </a:rPr>
              <a:t>n</a:t>
            </a:r>
            <a:r>
              <a:rPr sz="2000" spc="-15" dirty="0">
                <a:latin typeface="Arial"/>
                <a:cs typeface="Arial"/>
              </a:rPr>
              <a:t>e</a:t>
            </a:r>
            <a:r>
              <a:rPr sz="2000" spc="-5" dirty="0">
                <a:latin typeface="Arial"/>
                <a:cs typeface="Arial"/>
              </a:rPr>
              <a:t>rs from</a:t>
            </a:r>
            <a:r>
              <a:rPr sz="2000" spc="5" dirty="0">
                <a:latin typeface="Arial"/>
                <a:cs typeface="Arial"/>
              </a:rPr>
              <a:t> </a:t>
            </a:r>
            <a:r>
              <a:rPr sz="2000" spc="-10" dirty="0">
                <a:latin typeface="Arial"/>
                <a:cs typeface="Arial"/>
              </a:rPr>
              <a:t>in</a:t>
            </a:r>
            <a:r>
              <a:rPr sz="2000" spc="-5" dirty="0">
                <a:latin typeface="Arial"/>
                <a:cs typeface="Arial"/>
              </a:rPr>
              <a:t>d</a:t>
            </a:r>
            <a:r>
              <a:rPr sz="2000" spc="-10" dirty="0">
                <a:latin typeface="Arial"/>
                <a:cs typeface="Arial"/>
              </a:rPr>
              <a:t>i</a:t>
            </a:r>
            <a:r>
              <a:rPr sz="2000" spc="-5" dirty="0">
                <a:latin typeface="Arial"/>
                <a:cs typeface="Arial"/>
              </a:rPr>
              <a:t>g</a:t>
            </a:r>
            <a:r>
              <a:rPr sz="2000" spc="-10" dirty="0">
                <a:latin typeface="Arial"/>
                <a:cs typeface="Arial"/>
              </a:rPr>
              <a:t>e</a:t>
            </a:r>
            <a:r>
              <a:rPr sz="2000" spc="-15" dirty="0">
                <a:latin typeface="Arial"/>
                <a:cs typeface="Arial"/>
              </a:rPr>
              <a:t>n</a:t>
            </a:r>
            <a:r>
              <a:rPr sz="2000" spc="-5" dirty="0">
                <a:latin typeface="Arial"/>
                <a:cs typeface="Arial"/>
              </a:rPr>
              <a:t>o</a:t>
            </a:r>
            <a:r>
              <a:rPr sz="2000" spc="-10" dirty="0">
                <a:latin typeface="Arial"/>
                <a:cs typeface="Arial"/>
              </a:rPr>
              <a:t>us </a:t>
            </a:r>
            <a:r>
              <a:rPr sz="2000" spc="-5" dirty="0">
                <a:latin typeface="Arial"/>
                <a:cs typeface="Arial"/>
              </a:rPr>
              <a:t>groups</a:t>
            </a:r>
            <a:endParaRPr sz="2000" dirty="0">
              <a:latin typeface="Arial"/>
              <a:cs typeface="Arial"/>
            </a:endParaRPr>
          </a:p>
          <a:p>
            <a:pPr>
              <a:spcBef>
                <a:spcPts val="8"/>
              </a:spcBef>
            </a:pPr>
            <a:endParaRPr sz="2000" dirty="0"/>
          </a:p>
          <a:p>
            <a:pPr marL="6985" algn="ctr"/>
            <a:r>
              <a:rPr sz="2000" b="1" spc="-15" dirty="0">
                <a:latin typeface="Arial"/>
                <a:cs typeface="Arial"/>
              </a:rPr>
              <a:t>P</a:t>
            </a:r>
            <a:r>
              <a:rPr sz="2000" b="1" spc="-10" dirty="0">
                <a:latin typeface="Arial"/>
                <a:cs typeface="Arial"/>
              </a:rPr>
              <a:t>R</a:t>
            </a:r>
            <a:r>
              <a:rPr sz="2000" b="1" spc="-5" dirty="0">
                <a:latin typeface="Arial"/>
                <a:cs typeface="Arial"/>
              </a:rPr>
              <a:t>OM</a:t>
            </a:r>
            <a:r>
              <a:rPr sz="2000" b="1" spc="-15" dirty="0">
                <a:latin typeface="Arial"/>
                <a:cs typeface="Arial"/>
              </a:rPr>
              <a:t>P</a:t>
            </a:r>
            <a:r>
              <a:rPr sz="2000" b="1" spc="-10" dirty="0">
                <a:latin typeface="Arial"/>
                <a:cs typeface="Arial"/>
              </a:rPr>
              <a:t>T #2</a:t>
            </a:r>
            <a:endParaRPr sz="2000" dirty="0">
              <a:latin typeface="Arial"/>
              <a:cs typeface="Arial"/>
            </a:endParaRPr>
          </a:p>
          <a:p>
            <a:pPr marL="287020" marR="406400" indent="-203200">
              <a:spcBef>
                <a:spcPts val="40"/>
              </a:spcBef>
              <a:buFont typeface="Arial"/>
              <a:buAutoNum type="arabicPeriod"/>
              <a:tabLst>
                <a:tab pos="287020" algn="l"/>
              </a:tabLst>
            </a:pPr>
            <a:r>
              <a:rPr sz="2000" b="1" spc="-10" dirty="0">
                <a:latin typeface="Arial"/>
                <a:cs typeface="Arial"/>
              </a:rPr>
              <a:t>Design a</a:t>
            </a:r>
            <a:r>
              <a:rPr sz="2000" b="1" spc="5" dirty="0">
                <a:latin typeface="Arial"/>
                <a:cs typeface="Arial"/>
              </a:rPr>
              <a:t> </a:t>
            </a:r>
            <a:r>
              <a:rPr sz="2000" b="1" spc="-5" dirty="0">
                <a:latin typeface="Arial"/>
                <a:cs typeface="Arial"/>
              </a:rPr>
              <a:t>l</a:t>
            </a:r>
            <a:r>
              <a:rPr sz="2000" b="1" spc="-15" dirty="0">
                <a:latin typeface="Arial"/>
                <a:cs typeface="Arial"/>
              </a:rPr>
              <a:t>e</a:t>
            </a:r>
            <a:r>
              <a:rPr sz="2000" b="1" spc="-5" dirty="0">
                <a:latin typeface="Arial"/>
                <a:cs typeface="Arial"/>
              </a:rPr>
              <a:t>s</a:t>
            </a:r>
            <a:r>
              <a:rPr sz="2000" b="1" spc="-10" dirty="0">
                <a:latin typeface="Arial"/>
                <a:cs typeface="Arial"/>
              </a:rPr>
              <a:t>son </a:t>
            </a:r>
            <a:r>
              <a:rPr sz="2000" b="1" spc="-5" dirty="0">
                <a:latin typeface="Arial"/>
                <a:cs typeface="Arial"/>
              </a:rPr>
              <a:t>plan for</a:t>
            </a:r>
            <a:r>
              <a:rPr sz="2000" b="1" spc="5" dirty="0">
                <a:latin typeface="Arial"/>
                <a:cs typeface="Arial"/>
              </a:rPr>
              <a:t> </a:t>
            </a:r>
            <a:r>
              <a:rPr sz="2000" b="1" spc="-10" dirty="0">
                <a:latin typeface="Arial"/>
                <a:cs typeface="Arial"/>
              </a:rPr>
              <a:t>your</a:t>
            </a:r>
            <a:r>
              <a:rPr sz="2000" b="1" spc="-5" dirty="0">
                <a:latin typeface="Arial"/>
                <a:cs typeface="Arial"/>
              </a:rPr>
              <a:t> </a:t>
            </a:r>
            <a:r>
              <a:rPr sz="2000" b="1" spc="-10" dirty="0">
                <a:latin typeface="Arial"/>
                <a:cs typeface="Arial"/>
              </a:rPr>
              <a:t>c</a:t>
            </a:r>
            <a:r>
              <a:rPr sz="2000" b="1" dirty="0">
                <a:latin typeface="Arial"/>
                <a:cs typeface="Arial"/>
              </a:rPr>
              <a:t>l</a:t>
            </a:r>
            <a:r>
              <a:rPr sz="2000" b="1" spc="-10" dirty="0">
                <a:latin typeface="Arial"/>
                <a:cs typeface="Arial"/>
              </a:rPr>
              <a:t>a</a:t>
            </a:r>
            <a:r>
              <a:rPr sz="2000" b="1" spc="-15" dirty="0">
                <a:latin typeface="Arial"/>
                <a:cs typeface="Arial"/>
              </a:rPr>
              <a:t>s</a:t>
            </a:r>
            <a:r>
              <a:rPr sz="2000" b="1" spc="-10" dirty="0">
                <a:latin typeface="Arial"/>
                <a:cs typeface="Arial"/>
              </a:rPr>
              <a:t>s</a:t>
            </a:r>
            <a:r>
              <a:rPr sz="2000" b="1" spc="-5" dirty="0">
                <a:latin typeface="Arial"/>
                <a:cs typeface="Arial"/>
              </a:rPr>
              <a:t> that</a:t>
            </a:r>
            <a:r>
              <a:rPr sz="2000" b="1" spc="10" dirty="0">
                <a:latin typeface="Arial"/>
                <a:cs typeface="Arial"/>
              </a:rPr>
              <a:t> </a:t>
            </a:r>
            <a:r>
              <a:rPr sz="2000" b="1" spc="-5" dirty="0">
                <a:latin typeface="Arial"/>
                <a:cs typeface="Arial"/>
              </a:rPr>
              <a:t>in</a:t>
            </a:r>
            <a:r>
              <a:rPr sz="2000" b="1" dirty="0">
                <a:latin typeface="Arial"/>
                <a:cs typeface="Arial"/>
              </a:rPr>
              <a:t>t</a:t>
            </a:r>
            <a:r>
              <a:rPr sz="2000" b="1" spc="-10" dirty="0">
                <a:latin typeface="Arial"/>
                <a:cs typeface="Arial"/>
              </a:rPr>
              <a:t>egr</a:t>
            </a:r>
            <a:r>
              <a:rPr sz="2000" b="1" spc="-15" dirty="0">
                <a:latin typeface="Arial"/>
                <a:cs typeface="Arial"/>
              </a:rPr>
              <a:t>a</a:t>
            </a:r>
            <a:r>
              <a:rPr sz="2000" b="1" spc="-5" dirty="0">
                <a:latin typeface="Arial"/>
                <a:cs typeface="Arial"/>
              </a:rPr>
              <a:t>te</a:t>
            </a:r>
            <a:r>
              <a:rPr sz="2000" b="1" spc="-10" dirty="0">
                <a:latin typeface="Arial"/>
                <a:cs typeface="Arial"/>
              </a:rPr>
              <a:t>s</a:t>
            </a:r>
            <a:r>
              <a:rPr sz="2000" b="1" spc="5" dirty="0">
                <a:latin typeface="Arial"/>
                <a:cs typeface="Arial"/>
              </a:rPr>
              <a:t> </a:t>
            </a:r>
            <a:r>
              <a:rPr sz="2000" b="1" spc="-10" dirty="0">
                <a:latin typeface="Arial"/>
                <a:cs typeface="Arial"/>
              </a:rPr>
              <a:t>a</a:t>
            </a:r>
            <a:r>
              <a:rPr sz="2000" b="1" spc="-15" dirty="0">
                <a:latin typeface="Arial"/>
                <a:cs typeface="Arial"/>
              </a:rPr>
              <a:t>s</a:t>
            </a:r>
            <a:r>
              <a:rPr sz="2000" b="1" spc="-10" dirty="0">
                <a:latin typeface="Arial"/>
                <a:cs typeface="Arial"/>
              </a:rPr>
              <a:t>pe</a:t>
            </a:r>
            <a:r>
              <a:rPr sz="2000" b="1" spc="-15" dirty="0">
                <a:latin typeface="Arial"/>
                <a:cs typeface="Arial"/>
              </a:rPr>
              <a:t>c</a:t>
            </a:r>
            <a:r>
              <a:rPr sz="2000" b="1" spc="10" dirty="0">
                <a:latin typeface="Arial"/>
                <a:cs typeface="Arial"/>
              </a:rPr>
              <a:t>t</a:t>
            </a:r>
            <a:r>
              <a:rPr sz="2000" b="1" spc="-10" dirty="0">
                <a:latin typeface="Arial"/>
                <a:cs typeface="Arial"/>
              </a:rPr>
              <a:t>s</a:t>
            </a:r>
            <a:r>
              <a:rPr sz="2000" b="1" spc="-5" dirty="0">
                <a:latin typeface="Arial"/>
                <a:cs typeface="Arial"/>
              </a:rPr>
              <a:t> of </a:t>
            </a:r>
            <a:r>
              <a:rPr sz="2000" b="1" spc="-10" dirty="0">
                <a:latin typeface="Arial"/>
                <a:cs typeface="Arial"/>
              </a:rPr>
              <a:t>indigenous</a:t>
            </a:r>
            <a:r>
              <a:rPr sz="2000" b="1" spc="-5" dirty="0">
                <a:latin typeface="Arial"/>
                <a:cs typeface="Arial"/>
              </a:rPr>
              <a:t> </a:t>
            </a:r>
            <a:r>
              <a:rPr sz="2000" b="1" spc="-10" dirty="0">
                <a:latin typeface="Arial"/>
                <a:cs typeface="Arial"/>
              </a:rPr>
              <a:t>p</a:t>
            </a:r>
            <a:r>
              <a:rPr sz="2000" b="1" dirty="0">
                <a:latin typeface="Arial"/>
                <a:cs typeface="Arial"/>
              </a:rPr>
              <a:t>e</a:t>
            </a:r>
            <a:r>
              <a:rPr sz="2000" b="1" spc="-10" dirty="0">
                <a:latin typeface="Arial"/>
                <a:cs typeface="Arial"/>
              </a:rPr>
              <a:t>oples</a:t>
            </a:r>
            <a:r>
              <a:rPr sz="2000" b="1" spc="-5" dirty="0">
                <a:latin typeface="Arial"/>
                <a:cs typeface="Arial"/>
              </a:rPr>
              <a:t> (I</a:t>
            </a:r>
            <a:r>
              <a:rPr sz="2000" b="1" spc="-15" dirty="0">
                <a:latin typeface="Arial"/>
                <a:cs typeface="Arial"/>
              </a:rPr>
              <a:t>P</a:t>
            </a:r>
            <a:r>
              <a:rPr sz="2000" b="1" spc="-5" dirty="0">
                <a:latin typeface="Arial"/>
                <a:cs typeface="Arial"/>
              </a:rPr>
              <a:t>)</a:t>
            </a:r>
            <a:r>
              <a:rPr sz="2000" b="1" spc="10" dirty="0">
                <a:latin typeface="Arial"/>
                <a:cs typeface="Arial"/>
              </a:rPr>
              <a:t> </a:t>
            </a:r>
            <a:r>
              <a:rPr sz="2000" b="1" spc="-5" dirty="0">
                <a:latin typeface="Arial"/>
                <a:cs typeface="Arial"/>
              </a:rPr>
              <a:t>cultu</a:t>
            </a:r>
            <a:r>
              <a:rPr sz="2000" b="1" spc="-10" dirty="0">
                <a:latin typeface="Arial"/>
                <a:cs typeface="Arial"/>
              </a:rPr>
              <a:t>re</a:t>
            </a:r>
            <a:r>
              <a:rPr sz="2000" b="1" spc="55" dirty="0">
                <a:latin typeface="Arial"/>
                <a:cs typeface="Arial"/>
              </a:rPr>
              <a:t> </a:t>
            </a:r>
            <a:r>
              <a:rPr sz="2000" spc="-10" dirty="0">
                <a:latin typeface="Arial"/>
                <a:cs typeface="Arial"/>
              </a:rPr>
              <a:t>using</a:t>
            </a:r>
            <a:r>
              <a:rPr sz="2000" spc="-5" dirty="0">
                <a:latin typeface="Arial"/>
                <a:cs typeface="Arial"/>
              </a:rPr>
              <a:t> n</a:t>
            </a:r>
            <a:r>
              <a:rPr sz="2000" spc="-15" dirty="0">
                <a:latin typeface="Arial"/>
                <a:cs typeface="Arial"/>
              </a:rPr>
              <a:t>a</a:t>
            </a:r>
            <a:r>
              <a:rPr sz="2000" spc="-5" dirty="0">
                <a:latin typeface="Arial"/>
                <a:cs typeface="Arial"/>
              </a:rPr>
              <a:t>t</a:t>
            </a:r>
            <a:r>
              <a:rPr sz="2000" dirty="0">
                <a:latin typeface="Arial"/>
                <a:cs typeface="Arial"/>
              </a:rPr>
              <a:t>i</a:t>
            </a:r>
            <a:r>
              <a:rPr sz="2000" spc="-10" dirty="0">
                <a:latin typeface="Arial"/>
                <a:cs typeface="Arial"/>
              </a:rPr>
              <a:t>o</a:t>
            </a:r>
            <a:r>
              <a:rPr sz="2000" spc="-15" dirty="0">
                <a:latin typeface="Arial"/>
                <a:cs typeface="Arial"/>
              </a:rPr>
              <a:t>n</a:t>
            </a:r>
            <a:r>
              <a:rPr sz="2000" spc="-5" dirty="0">
                <a:latin typeface="Arial"/>
                <a:cs typeface="Arial"/>
              </a:rPr>
              <a:t>al </a:t>
            </a:r>
            <a:r>
              <a:rPr sz="2000" spc="-10" dirty="0">
                <a:latin typeface="Arial"/>
                <a:cs typeface="Arial"/>
              </a:rPr>
              <a:t>m</a:t>
            </a:r>
            <a:r>
              <a:rPr sz="2000" spc="-15" dirty="0">
                <a:latin typeface="Arial"/>
                <a:cs typeface="Arial"/>
              </a:rPr>
              <a:t>a</a:t>
            </a:r>
            <a:r>
              <a:rPr sz="2000" spc="-5" dirty="0">
                <a:latin typeface="Arial"/>
                <a:cs typeface="Arial"/>
              </a:rPr>
              <a:t>n</a:t>
            </a:r>
            <a:r>
              <a:rPr sz="2000" spc="-10" dirty="0">
                <a:latin typeface="Arial"/>
                <a:cs typeface="Arial"/>
              </a:rPr>
              <a:t>d</a:t>
            </a:r>
            <a:r>
              <a:rPr sz="2000" spc="-15" dirty="0">
                <a:latin typeface="Arial"/>
                <a:cs typeface="Arial"/>
              </a:rPr>
              <a:t>a</a:t>
            </a:r>
            <a:r>
              <a:rPr sz="2000" spc="-5" dirty="0">
                <a:latin typeface="Arial"/>
                <a:cs typeface="Arial"/>
              </a:rPr>
              <a:t>tes</a:t>
            </a:r>
            <a:r>
              <a:rPr sz="2000" spc="10" dirty="0">
                <a:latin typeface="Arial"/>
                <a:cs typeface="Arial"/>
              </a:rPr>
              <a:t> </a:t>
            </a:r>
            <a:r>
              <a:rPr sz="2000" spc="-10" dirty="0">
                <a:latin typeface="Arial"/>
                <a:cs typeface="Arial"/>
              </a:rPr>
              <a:t>on in</a:t>
            </a:r>
            <a:r>
              <a:rPr sz="2000" spc="-5" dirty="0">
                <a:latin typeface="Arial"/>
                <a:cs typeface="Arial"/>
              </a:rPr>
              <a:t>d</a:t>
            </a:r>
            <a:r>
              <a:rPr sz="2000" spc="-10" dirty="0">
                <a:latin typeface="Arial"/>
                <a:cs typeface="Arial"/>
              </a:rPr>
              <a:t>i</a:t>
            </a:r>
            <a:r>
              <a:rPr sz="2000" spc="-5" dirty="0">
                <a:latin typeface="Arial"/>
                <a:cs typeface="Arial"/>
              </a:rPr>
              <a:t>g</a:t>
            </a:r>
            <a:r>
              <a:rPr sz="2000" spc="-10" dirty="0">
                <a:latin typeface="Arial"/>
                <a:cs typeface="Arial"/>
              </a:rPr>
              <a:t>e</a:t>
            </a:r>
            <a:r>
              <a:rPr sz="2000" spc="-15" dirty="0">
                <a:latin typeface="Arial"/>
                <a:cs typeface="Arial"/>
              </a:rPr>
              <a:t>n</a:t>
            </a:r>
            <a:r>
              <a:rPr sz="2000" spc="-10" dirty="0">
                <a:latin typeface="Arial"/>
                <a:cs typeface="Arial"/>
              </a:rPr>
              <a:t>o</a:t>
            </a:r>
            <a:r>
              <a:rPr sz="2000" spc="-15" dirty="0">
                <a:latin typeface="Arial"/>
                <a:cs typeface="Arial"/>
              </a:rPr>
              <a:t>u</a:t>
            </a:r>
            <a:r>
              <a:rPr sz="2000" spc="-5" dirty="0">
                <a:latin typeface="Arial"/>
                <a:cs typeface="Arial"/>
              </a:rPr>
              <a:t>s</a:t>
            </a:r>
            <a:r>
              <a:rPr sz="2000" spc="10" dirty="0">
                <a:latin typeface="Arial"/>
                <a:cs typeface="Arial"/>
              </a:rPr>
              <a:t> </a:t>
            </a:r>
            <a:r>
              <a:rPr sz="2000" spc="-10" dirty="0">
                <a:latin typeface="Arial"/>
                <a:cs typeface="Arial"/>
              </a:rPr>
              <a:t>p</a:t>
            </a:r>
            <a:r>
              <a:rPr sz="2000" spc="-15" dirty="0">
                <a:latin typeface="Arial"/>
                <a:cs typeface="Arial"/>
              </a:rPr>
              <a:t>e</a:t>
            </a:r>
            <a:r>
              <a:rPr sz="2000" spc="-5" dirty="0">
                <a:latin typeface="Arial"/>
                <a:cs typeface="Arial"/>
              </a:rPr>
              <a:t>o</a:t>
            </a:r>
            <a:r>
              <a:rPr sz="2000" spc="-10" dirty="0">
                <a:latin typeface="Arial"/>
                <a:cs typeface="Arial"/>
              </a:rPr>
              <a:t>p</a:t>
            </a:r>
            <a:r>
              <a:rPr sz="2000" spc="-15" dirty="0">
                <a:latin typeface="Arial"/>
                <a:cs typeface="Arial"/>
              </a:rPr>
              <a:t>l</a:t>
            </a:r>
            <a:r>
              <a:rPr sz="2000" spc="-10" dirty="0">
                <a:latin typeface="Arial"/>
                <a:cs typeface="Arial"/>
              </a:rPr>
              <a:t>es</a:t>
            </a:r>
            <a:r>
              <a:rPr sz="2000" spc="10" dirty="0">
                <a:latin typeface="Arial"/>
                <a:cs typeface="Arial"/>
              </a:rPr>
              <a:t> </a:t>
            </a:r>
            <a:r>
              <a:rPr sz="2000" spc="-10" dirty="0">
                <a:latin typeface="Arial"/>
                <a:cs typeface="Arial"/>
              </a:rPr>
              <a:t>e</a:t>
            </a:r>
            <a:r>
              <a:rPr sz="2000" spc="-15" dirty="0">
                <a:latin typeface="Arial"/>
                <a:cs typeface="Arial"/>
              </a:rPr>
              <a:t>d</a:t>
            </a:r>
            <a:r>
              <a:rPr sz="2000" spc="-10" dirty="0">
                <a:latin typeface="Arial"/>
                <a:cs typeface="Arial"/>
              </a:rPr>
              <a:t>uc</a:t>
            </a:r>
            <a:r>
              <a:rPr sz="2000" spc="-5" dirty="0">
                <a:latin typeface="Arial"/>
                <a:cs typeface="Arial"/>
              </a:rPr>
              <a:t>at</a:t>
            </a:r>
            <a:r>
              <a:rPr sz="2000" spc="-15" dirty="0">
                <a:latin typeface="Arial"/>
                <a:cs typeface="Arial"/>
              </a:rPr>
              <a:t>i</a:t>
            </a:r>
            <a:r>
              <a:rPr sz="2000" spc="-5" dirty="0">
                <a:latin typeface="Arial"/>
                <a:cs typeface="Arial"/>
              </a:rPr>
              <a:t>o</a:t>
            </a:r>
            <a:r>
              <a:rPr sz="2000" spc="-10" dirty="0">
                <a:latin typeface="Arial"/>
                <a:cs typeface="Arial"/>
              </a:rPr>
              <a:t>n</a:t>
            </a:r>
            <a:r>
              <a:rPr sz="2000" spc="-5" dirty="0">
                <a:latin typeface="Arial"/>
                <a:cs typeface="Arial"/>
              </a:rPr>
              <a:t> (</a:t>
            </a:r>
            <a:r>
              <a:rPr sz="2000" spc="5" dirty="0">
                <a:latin typeface="Arial"/>
                <a:cs typeface="Arial"/>
              </a:rPr>
              <a:t>I</a:t>
            </a:r>
            <a:r>
              <a:rPr sz="2000" spc="-15" dirty="0">
                <a:latin typeface="Arial"/>
                <a:cs typeface="Arial"/>
              </a:rPr>
              <a:t>P</a:t>
            </a:r>
            <a:r>
              <a:rPr sz="2000" spc="-5" dirty="0">
                <a:latin typeface="Arial"/>
                <a:cs typeface="Arial"/>
              </a:rPr>
              <a:t>Ed) </a:t>
            </a:r>
            <a:r>
              <a:rPr sz="2000" spc="-10" dirty="0">
                <a:latin typeface="Arial"/>
                <a:cs typeface="Arial"/>
              </a:rPr>
              <a:t>as </a:t>
            </a:r>
            <a:r>
              <a:rPr sz="2000" spc="-5" dirty="0">
                <a:latin typeface="Arial"/>
                <a:cs typeface="Arial"/>
              </a:rPr>
              <a:t>ref</a:t>
            </a:r>
            <a:r>
              <a:rPr sz="2000" spc="-15" dirty="0">
                <a:latin typeface="Arial"/>
                <a:cs typeface="Arial"/>
              </a:rPr>
              <a:t>e</a:t>
            </a:r>
            <a:r>
              <a:rPr sz="2000" spc="-5" dirty="0">
                <a:latin typeface="Arial"/>
                <a:cs typeface="Arial"/>
              </a:rPr>
              <a:t>rence:</a:t>
            </a:r>
            <a:endParaRPr sz="2000" dirty="0">
              <a:latin typeface="Arial"/>
              <a:cs typeface="Arial"/>
            </a:endParaRPr>
          </a:p>
          <a:p>
            <a:pPr marL="646430" lvl="1" indent="-180340">
              <a:buFont typeface="Arial"/>
              <a:buChar char="•"/>
              <a:tabLst>
                <a:tab pos="646430" algn="l"/>
              </a:tabLst>
            </a:pPr>
            <a:r>
              <a:rPr sz="2000" spc="-10" dirty="0">
                <a:latin typeface="Arial"/>
                <a:cs typeface="Arial"/>
              </a:rPr>
              <a:t>Re</a:t>
            </a:r>
            <a:r>
              <a:rPr sz="2000" spc="-15" dirty="0">
                <a:latin typeface="Arial"/>
                <a:cs typeface="Arial"/>
              </a:rPr>
              <a:t>p</a:t>
            </a:r>
            <a:r>
              <a:rPr sz="2000" spc="-5" dirty="0">
                <a:latin typeface="Arial"/>
                <a:cs typeface="Arial"/>
              </a:rPr>
              <a:t>ubl</a:t>
            </a:r>
            <a:r>
              <a:rPr sz="2000" spc="-10" dirty="0">
                <a:latin typeface="Arial"/>
                <a:cs typeface="Arial"/>
              </a:rPr>
              <a:t>i</a:t>
            </a:r>
            <a:r>
              <a:rPr sz="2000" spc="-5" dirty="0">
                <a:latin typeface="Arial"/>
                <a:cs typeface="Arial"/>
              </a:rPr>
              <a:t>c </a:t>
            </a:r>
            <a:r>
              <a:rPr sz="2000" spc="-15" dirty="0">
                <a:latin typeface="Arial"/>
                <a:cs typeface="Arial"/>
              </a:rPr>
              <a:t>A</a:t>
            </a:r>
            <a:r>
              <a:rPr sz="2000" dirty="0">
                <a:latin typeface="Arial"/>
                <a:cs typeface="Arial"/>
              </a:rPr>
              <a:t>c</a:t>
            </a:r>
            <a:r>
              <a:rPr sz="2000" spc="-5" dirty="0">
                <a:latin typeface="Arial"/>
                <a:cs typeface="Arial"/>
              </a:rPr>
              <a:t>t </a:t>
            </a:r>
            <a:r>
              <a:rPr sz="2000" dirty="0">
                <a:latin typeface="Arial"/>
                <a:cs typeface="Arial"/>
              </a:rPr>
              <a:t>N</a:t>
            </a:r>
            <a:r>
              <a:rPr sz="2000" spc="-5" dirty="0">
                <a:latin typeface="Arial"/>
                <a:cs typeface="Arial"/>
              </a:rPr>
              <a:t>o. 8</a:t>
            </a:r>
            <a:r>
              <a:rPr sz="2000" spc="-10" dirty="0">
                <a:latin typeface="Arial"/>
                <a:cs typeface="Arial"/>
              </a:rPr>
              <a:t>3</a:t>
            </a:r>
            <a:r>
              <a:rPr sz="2000" spc="-15" dirty="0">
                <a:latin typeface="Arial"/>
                <a:cs typeface="Arial"/>
              </a:rPr>
              <a:t>7</a:t>
            </a:r>
            <a:r>
              <a:rPr sz="2000" spc="-10" dirty="0">
                <a:latin typeface="Arial"/>
                <a:cs typeface="Arial"/>
              </a:rPr>
              <a:t>1</a:t>
            </a:r>
            <a:r>
              <a:rPr sz="2000" spc="5" dirty="0">
                <a:latin typeface="Arial"/>
                <a:cs typeface="Arial"/>
              </a:rPr>
              <a:t> </a:t>
            </a:r>
            <a:r>
              <a:rPr sz="2000" spc="-5" dirty="0">
                <a:latin typeface="Arial"/>
                <a:cs typeface="Arial"/>
              </a:rPr>
              <a:t>or t</a:t>
            </a:r>
            <a:r>
              <a:rPr sz="2000" dirty="0">
                <a:latin typeface="Arial"/>
                <a:cs typeface="Arial"/>
              </a:rPr>
              <a:t>h</a:t>
            </a:r>
            <a:r>
              <a:rPr sz="2000" spc="-10" dirty="0">
                <a:latin typeface="Arial"/>
                <a:cs typeface="Arial"/>
              </a:rPr>
              <a:t>e</a:t>
            </a:r>
            <a:r>
              <a:rPr sz="2000" spc="-5" dirty="0">
                <a:latin typeface="Arial"/>
                <a:cs typeface="Arial"/>
              </a:rPr>
              <a:t> </a:t>
            </a:r>
            <a:r>
              <a:rPr sz="2000" spc="-10" dirty="0">
                <a:latin typeface="Arial"/>
                <a:cs typeface="Arial"/>
              </a:rPr>
              <a:t>In</a:t>
            </a:r>
            <a:r>
              <a:rPr sz="2000" spc="-5" dirty="0">
                <a:latin typeface="Arial"/>
                <a:cs typeface="Arial"/>
              </a:rPr>
              <a:t>d</a:t>
            </a:r>
            <a:r>
              <a:rPr sz="2000" spc="-10" dirty="0">
                <a:latin typeface="Arial"/>
                <a:cs typeface="Arial"/>
              </a:rPr>
              <a:t>i</a:t>
            </a:r>
            <a:r>
              <a:rPr sz="2000" spc="-5" dirty="0">
                <a:latin typeface="Arial"/>
                <a:cs typeface="Arial"/>
              </a:rPr>
              <a:t>g</a:t>
            </a:r>
            <a:r>
              <a:rPr sz="2000" spc="-10" dirty="0">
                <a:latin typeface="Arial"/>
                <a:cs typeface="Arial"/>
              </a:rPr>
              <a:t>e</a:t>
            </a:r>
            <a:r>
              <a:rPr sz="2000" spc="-15" dirty="0">
                <a:latin typeface="Arial"/>
                <a:cs typeface="Arial"/>
              </a:rPr>
              <a:t>n</a:t>
            </a:r>
            <a:r>
              <a:rPr sz="2000" spc="-5" dirty="0">
                <a:latin typeface="Arial"/>
                <a:cs typeface="Arial"/>
              </a:rPr>
              <a:t>o</a:t>
            </a:r>
            <a:r>
              <a:rPr sz="2000" spc="-10" dirty="0">
                <a:latin typeface="Arial"/>
                <a:cs typeface="Arial"/>
              </a:rPr>
              <a:t>us </a:t>
            </a:r>
            <a:r>
              <a:rPr sz="2000" spc="-15" dirty="0">
                <a:latin typeface="Arial"/>
                <a:cs typeface="Arial"/>
              </a:rPr>
              <a:t>P</a:t>
            </a:r>
            <a:r>
              <a:rPr sz="2000" spc="-5" dirty="0">
                <a:latin typeface="Arial"/>
                <a:cs typeface="Arial"/>
              </a:rPr>
              <a:t>e</a:t>
            </a:r>
            <a:r>
              <a:rPr sz="2000" spc="-10" dirty="0">
                <a:latin typeface="Arial"/>
                <a:cs typeface="Arial"/>
              </a:rPr>
              <a:t>o</a:t>
            </a:r>
            <a:r>
              <a:rPr sz="2000" spc="-5" dirty="0">
                <a:latin typeface="Arial"/>
                <a:cs typeface="Arial"/>
              </a:rPr>
              <a:t>p</a:t>
            </a:r>
            <a:r>
              <a:rPr sz="2000" spc="-10" dirty="0">
                <a:latin typeface="Arial"/>
                <a:cs typeface="Arial"/>
              </a:rPr>
              <a:t>le</a:t>
            </a:r>
            <a:r>
              <a:rPr sz="2000" spc="-15" dirty="0">
                <a:latin typeface="Arial"/>
                <a:cs typeface="Arial"/>
              </a:rPr>
              <a:t>’</a:t>
            </a:r>
            <a:r>
              <a:rPr sz="2000" spc="-5" dirty="0">
                <a:latin typeface="Arial"/>
                <a:cs typeface="Arial"/>
              </a:rPr>
              <a:t>s </a:t>
            </a:r>
            <a:r>
              <a:rPr sz="2000" dirty="0">
                <a:latin typeface="Arial"/>
                <a:cs typeface="Arial"/>
              </a:rPr>
              <a:t>R</a:t>
            </a:r>
            <a:r>
              <a:rPr sz="2000" spc="-10" dirty="0">
                <a:latin typeface="Arial"/>
                <a:cs typeface="Arial"/>
              </a:rPr>
              <a:t>i</a:t>
            </a:r>
            <a:r>
              <a:rPr sz="2000" spc="-5" dirty="0">
                <a:latin typeface="Arial"/>
                <a:cs typeface="Arial"/>
              </a:rPr>
              <a:t>ghts </a:t>
            </a:r>
            <a:r>
              <a:rPr sz="2000" spc="-15" dirty="0">
                <a:latin typeface="Arial"/>
                <a:cs typeface="Arial"/>
              </a:rPr>
              <a:t>A</a:t>
            </a:r>
            <a:r>
              <a:rPr sz="2000" dirty="0">
                <a:latin typeface="Arial"/>
                <a:cs typeface="Arial"/>
              </a:rPr>
              <a:t>c</a:t>
            </a:r>
            <a:r>
              <a:rPr sz="2000" spc="-5" dirty="0">
                <a:latin typeface="Arial"/>
                <a:cs typeface="Arial"/>
              </a:rPr>
              <a:t>t </a:t>
            </a:r>
            <a:r>
              <a:rPr sz="2000" spc="-15" dirty="0">
                <a:latin typeface="Arial"/>
                <a:cs typeface="Arial"/>
              </a:rPr>
              <a:t>o</a:t>
            </a:r>
            <a:r>
              <a:rPr sz="2000" spc="-5" dirty="0">
                <a:latin typeface="Arial"/>
                <a:cs typeface="Arial"/>
              </a:rPr>
              <a:t>f</a:t>
            </a:r>
            <a:r>
              <a:rPr sz="2000" spc="5" dirty="0">
                <a:latin typeface="Arial"/>
                <a:cs typeface="Arial"/>
              </a:rPr>
              <a:t> </a:t>
            </a:r>
            <a:r>
              <a:rPr sz="2000" spc="-10" dirty="0">
                <a:latin typeface="Arial"/>
                <a:cs typeface="Arial"/>
              </a:rPr>
              <a:t>1</a:t>
            </a:r>
            <a:r>
              <a:rPr sz="2000" spc="-15" dirty="0">
                <a:latin typeface="Arial"/>
                <a:cs typeface="Arial"/>
              </a:rPr>
              <a:t>9</a:t>
            </a:r>
            <a:r>
              <a:rPr sz="2000" spc="-5" dirty="0">
                <a:latin typeface="Arial"/>
                <a:cs typeface="Arial"/>
              </a:rPr>
              <a:t>9</a:t>
            </a:r>
            <a:r>
              <a:rPr sz="2000" spc="-10" dirty="0">
                <a:latin typeface="Arial"/>
                <a:cs typeface="Arial"/>
              </a:rPr>
              <a:t>7</a:t>
            </a:r>
            <a:endParaRPr sz="2000" dirty="0">
              <a:latin typeface="Arial"/>
              <a:cs typeface="Arial"/>
            </a:endParaRPr>
          </a:p>
          <a:p>
            <a:pPr marL="646430" marR="381635" lvl="1" indent="-180340">
              <a:spcBef>
                <a:spcPts val="30"/>
              </a:spcBef>
              <a:buFont typeface="Arial"/>
              <a:buChar char="•"/>
              <a:tabLst>
                <a:tab pos="646430" algn="l"/>
              </a:tabLst>
            </a:pPr>
            <a:r>
              <a:rPr sz="2000" spc="-10" dirty="0">
                <a:latin typeface="Arial"/>
                <a:cs typeface="Arial"/>
              </a:rPr>
              <a:t>DepEd</a:t>
            </a:r>
            <a:r>
              <a:rPr sz="2000" spc="-5" dirty="0">
                <a:latin typeface="Arial"/>
                <a:cs typeface="Arial"/>
              </a:rPr>
              <a:t> </a:t>
            </a:r>
            <a:r>
              <a:rPr sz="2000" spc="-10" dirty="0">
                <a:latin typeface="Arial"/>
                <a:cs typeface="Arial"/>
              </a:rPr>
              <a:t>O</a:t>
            </a:r>
            <a:r>
              <a:rPr sz="2000" dirty="0">
                <a:latin typeface="Arial"/>
                <a:cs typeface="Arial"/>
              </a:rPr>
              <a:t>r</a:t>
            </a:r>
            <a:r>
              <a:rPr sz="2000" spc="-10" dirty="0">
                <a:latin typeface="Arial"/>
                <a:cs typeface="Arial"/>
              </a:rPr>
              <a:t>d</a:t>
            </a:r>
            <a:r>
              <a:rPr sz="2000" spc="-15" dirty="0">
                <a:latin typeface="Arial"/>
                <a:cs typeface="Arial"/>
              </a:rPr>
              <a:t>e</a:t>
            </a:r>
            <a:r>
              <a:rPr sz="2000" spc="-5" dirty="0">
                <a:latin typeface="Arial"/>
                <a:cs typeface="Arial"/>
              </a:rPr>
              <a:t>r </a:t>
            </a:r>
            <a:r>
              <a:rPr sz="2000" dirty="0">
                <a:latin typeface="Arial"/>
                <a:cs typeface="Arial"/>
              </a:rPr>
              <a:t>N</a:t>
            </a:r>
            <a:r>
              <a:rPr sz="2000" spc="-5" dirty="0">
                <a:latin typeface="Arial"/>
                <a:cs typeface="Arial"/>
              </a:rPr>
              <a:t>o. 62,</a:t>
            </a:r>
            <a:r>
              <a:rPr sz="2000" spc="5" dirty="0">
                <a:latin typeface="Arial"/>
                <a:cs typeface="Arial"/>
              </a:rPr>
              <a:t> </a:t>
            </a:r>
            <a:r>
              <a:rPr sz="2000" spc="-15" dirty="0">
                <a:latin typeface="Arial"/>
                <a:cs typeface="Arial"/>
              </a:rPr>
              <a:t>S</a:t>
            </a:r>
            <a:r>
              <a:rPr sz="2000" spc="-5" dirty="0">
                <a:latin typeface="Arial"/>
                <a:cs typeface="Arial"/>
              </a:rPr>
              <a:t>. 20</a:t>
            </a:r>
            <a:r>
              <a:rPr sz="2000" spc="-10" dirty="0">
                <a:latin typeface="Arial"/>
                <a:cs typeface="Arial"/>
              </a:rPr>
              <a:t>11</a:t>
            </a:r>
            <a:r>
              <a:rPr sz="2000" spc="-5" dirty="0">
                <a:latin typeface="Arial"/>
                <a:cs typeface="Arial"/>
              </a:rPr>
              <a:t> or </a:t>
            </a:r>
            <a:r>
              <a:rPr sz="2000" spc="5" dirty="0">
                <a:latin typeface="Arial"/>
                <a:cs typeface="Arial"/>
              </a:rPr>
              <a:t>t</a:t>
            </a:r>
            <a:r>
              <a:rPr sz="2000" spc="-10" dirty="0">
                <a:latin typeface="Arial"/>
                <a:cs typeface="Arial"/>
              </a:rPr>
              <a:t>he </a:t>
            </a:r>
            <a:r>
              <a:rPr sz="2000" spc="-15" dirty="0">
                <a:latin typeface="Arial"/>
                <a:cs typeface="Arial"/>
              </a:rPr>
              <a:t>A</a:t>
            </a:r>
            <a:r>
              <a:rPr sz="2000" spc="-10" dirty="0">
                <a:latin typeface="Arial"/>
                <a:cs typeface="Arial"/>
              </a:rPr>
              <a:t>d</a:t>
            </a:r>
            <a:r>
              <a:rPr sz="2000" spc="-5" dirty="0">
                <a:latin typeface="Arial"/>
                <a:cs typeface="Arial"/>
              </a:rPr>
              <a:t>opting </a:t>
            </a:r>
            <a:r>
              <a:rPr sz="2000" dirty="0">
                <a:latin typeface="Arial"/>
                <a:cs typeface="Arial"/>
              </a:rPr>
              <a:t>t</a:t>
            </a:r>
            <a:r>
              <a:rPr sz="2000" spc="-10" dirty="0">
                <a:latin typeface="Arial"/>
                <a:cs typeface="Arial"/>
              </a:rPr>
              <a:t>he</a:t>
            </a:r>
            <a:r>
              <a:rPr sz="2000" spc="-5" dirty="0">
                <a:latin typeface="Arial"/>
                <a:cs typeface="Arial"/>
              </a:rPr>
              <a:t> </a:t>
            </a:r>
            <a:r>
              <a:rPr sz="2000" dirty="0">
                <a:latin typeface="Arial"/>
                <a:cs typeface="Arial"/>
              </a:rPr>
              <a:t>N</a:t>
            </a:r>
            <a:r>
              <a:rPr sz="2000" spc="-5" dirty="0">
                <a:latin typeface="Arial"/>
                <a:cs typeface="Arial"/>
              </a:rPr>
              <a:t>atio</a:t>
            </a:r>
            <a:r>
              <a:rPr sz="2000" spc="-15" dirty="0">
                <a:latin typeface="Arial"/>
                <a:cs typeface="Arial"/>
              </a:rPr>
              <a:t>n</a:t>
            </a:r>
            <a:r>
              <a:rPr sz="2000" spc="-5" dirty="0">
                <a:latin typeface="Arial"/>
                <a:cs typeface="Arial"/>
              </a:rPr>
              <a:t>al</a:t>
            </a:r>
            <a:r>
              <a:rPr sz="2000" spc="-10" dirty="0">
                <a:latin typeface="Arial"/>
                <a:cs typeface="Arial"/>
              </a:rPr>
              <a:t> </a:t>
            </a:r>
            <a:r>
              <a:rPr sz="2000" spc="-5" dirty="0">
                <a:latin typeface="Arial"/>
                <a:cs typeface="Arial"/>
              </a:rPr>
              <a:t>In</a:t>
            </a:r>
            <a:r>
              <a:rPr sz="2000" spc="-10" dirty="0">
                <a:latin typeface="Arial"/>
                <a:cs typeface="Arial"/>
              </a:rPr>
              <a:t>d</a:t>
            </a:r>
            <a:r>
              <a:rPr sz="2000" spc="-15" dirty="0">
                <a:latin typeface="Arial"/>
                <a:cs typeface="Arial"/>
              </a:rPr>
              <a:t>i</a:t>
            </a:r>
            <a:r>
              <a:rPr sz="2000" spc="-5" dirty="0">
                <a:latin typeface="Arial"/>
                <a:cs typeface="Arial"/>
              </a:rPr>
              <a:t>g</a:t>
            </a:r>
            <a:r>
              <a:rPr sz="2000" spc="-10" dirty="0">
                <a:latin typeface="Arial"/>
                <a:cs typeface="Arial"/>
              </a:rPr>
              <a:t>e</a:t>
            </a:r>
            <a:r>
              <a:rPr sz="2000" spc="-15" dirty="0">
                <a:latin typeface="Arial"/>
                <a:cs typeface="Arial"/>
              </a:rPr>
              <a:t>n</a:t>
            </a:r>
            <a:r>
              <a:rPr sz="2000" spc="-5" dirty="0">
                <a:latin typeface="Arial"/>
                <a:cs typeface="Arial"/>
              </a:rPr>
              <a:t>o</a:t>
            </a:r>
            <a:r>
              <a:rPr sz="2000" spc="-10" dirty="0">
                <a:latin typeface="Arial"/>
                <a:cs typeface="Arial"/>
              </a:rPr>
              <a:t>us </a:t>
            </a:r>
            <a:r>
              <a:rPr sz="2000" spc="-5" dirty="0">
                <a:latin typeface="Arial"/>
                <a:cs typeface="Arial"/>
              </a:rPr>
              <a:t>P</a:t>
            </a:r>
            <a:r>
              <a:rPr sz="2000" spc="-10" dirty="0">
                <a:latin typeface="Arial"/>
                <a:cs typeface="Arial"/>
              </a:rPr>
              <a:t>e</a:t>
            </a:r>
            <a:r>
              <a:rPr sz="2000" spc="-15" dirty="0">
                <a:latin typeface="Arial"/>
                <a:cs typeface="Arial"/>
              </a:rPr>
              <a:t>o</a:t>
            </a:r>
            <a:r>
              <a:rPr sz="2000" spc="-5" dirty="0">
                <a:latin typeface="Arial"/>
                <a:cs typeface="Arial"/>
              </a:rPr>
              <a:t>p</a:t>
            </a:r>
            <a:r>
              <a:rPr sz="2000" spc="-10" dirty="0">
                <a:latin typeface="Arial"/>
                <a:cs typeface="Arial"/>
              </a:rPr>
              <a:t>les </a:t>
            </a:r>
            <a:r>
              <a:rPr sz="2000" spc="-5" dirty="0">
                <a:latin typeface="Arial"/>
                <a:cs typeface="Arial"/>
              </a:rPr>
              <a:t>(</a:t>
            </a:r>
            <a:r>
              <a:rPr sz="2000" spc="5" dirty="0">
                <a:latin typeface="Arial"/>
                <a:cs typeface="Arial"/>
              </a:rPr>
              <a:t>I</a:t>
            </a:r>
            <a:r>
              <a:rPr sz="2000" spc="-15" dirty="0">
                <a:latin typeface="Arial"/>
                <a:cs typeface="Arial"/>
              </a:rPr>
              <a:t>P</a:t>
            </a:r>
            <a:r>
              <a:rPr sz="2000" spc="-5" dirty="0">
                <a:latin typeface="Arial"/>
                <a:cs typeface="Arial"/>
              </a:rPr>
              <a:t>) </a:t>
            </a:r>
            <a:r>
              <a:rPr sz="2000" spc="-15" dirty="0">
                <a:latin typeface="Arial"/>
                <a:cs typeface="Arial"/>
              </a:rPr>
              <a:t>E</a:t>
            </a:r>
            <a:r>
              <a:rPr sz="2000" spc="-5" dirty="0">
                <a:latin typeface="Arial"/>
                <a:cs typeface="Arial"/>
              </a:rPr>
              <a:t>ducation </a:t>
            </a:r>
            <a:r>
              <a:rPr sz="2000" spc="-15" dirty="0">
                <a:latin typeface="Arial"/>
                <a:cs typeface="Arial"/>
              </a:rPr>
              <a:t>P</a:t>
            </a:r>
            <a:r>
              <a:rPr sz="2000" spc="-5" dirty="0">
                <a:latin typeface="Arial"/>
                <a:cs typeface="Arial"/>
              </a:rPr>
              <a:t>o</a:t>
            </a:r>
            <a:r>
              <a:rPr sz="2000" spc="-10" dirty="0">
                <a:latin typeface="Arial"/>
                <a:cs typeface="Arial"/>
              </a:rPr>
              <a:t>li</a:t>
            </a:r>
            <a:r>
              <a:rPr sz="2000" dirty="0">
                <a:latin typeface="Arial"/>
                <a:cs typeface="Arial"/>
              </a:rPr>
              <a:t>c</a:t>
            </a:r>
            <a:r>
              <a:rPr sz="2000" spc="-5" dirty="0">
                <a:latin typeface="Arial"/>
                <a:cs typeface="Arial"/>
              </a:rPr>
              <a:t>y Fra</a:t>
            </a:r>
            <a:r>
              <a:rPr sz="2000" spc="-15" dirty="0">
                <a:latin typeface="Arial"/>
                <a:cs typeface="Arial"/>
              </a:rPr>
              <a:t>m</a:t>
            </a:r>
            <a:r>
              <a:rPr sz="2000" spc="-10" dirty="0">
                <a:latin typeface="Arial"/>
                <a:cs typeface="Arial"/>
              </a:rPr>
              <a:t>ework</a:t>
            </a:r>
            <a:endParaRPr sz="2000" dirty="0">
              <a:latin typeface="Arial"/>
              <a:cs typeface="Arial"/>
            </a:endParaRPr>
          </a:p>
          <a:p>
            <a:pPr marL="646430" marR="605790" lvl="1" indent="-180340">
              <a:buFont typeface="Arial"/>
              <a:buChar char="•"/>
              <a:tabLst>
                <a:tab pos="646430" algn="l"/>
              </a:tabLst>
            </a:pPr>
            <a:r>
              <a:rPr sz="2000" spc="-10" dirty="0">
                <a:latin typeface="Arial"/>
                <a:cs typeface="Arial"/>
              </a:rPr>
              <a:t>D</a:t>
            </a:r>
            <a:r>
              <a:rPr sz="2000" spc="-15" dirty="0">
                <a:latin typeface="Arial"/>
                <a:cs typeface="Arial"/>
              </a:rPr>
              <a:t>e</a:t>
            </a:r>
            <a:r>
              <a:rPr sz="2000" spc="-10" dirty="0">
                <a:latin typeface="Arial"/>
                <a:cs typeface="Arial"/>
              </a:rPr>
              <a:t>p</a:t>
            </a:r>
            <a:r>
              <a:rPr sz="2000" spc="-5" dirty="0">
                <a:latin typeface="Arial"/>
                <a:cs typeface="Arial"/>
              </a:rPr>
              <a:t>E</a:t>
            </a:r>
            <a:r>
              <a:rPr sz="2000" spc="-10" dirty="0">
                <a:latin typeface="Arial"/>
                <a:cs typeface="Arial"/>
              </a:rPr>
              <a:t>d</a:t>
            </a:r>
            <a:r>
              <a:rPr sz="2000" spc="-5" dirty="0">
                <a:latin typeface="Arial"/>
                <a:cs typeface="Arial"/>
              </a:rPr>
              <a:t> </a:t>
            </a:r>
            <a:r>
              <a:rPr sz="2000" spc="-10" dirty="0">
                <a:latin typeface="Arial"/>
                <a:cs typeface="Arial"/>
              </a:rPr>
              <a:t>O</a:t>
            </a:r>
            <a:r>
              <a:rPr sz="2000" dirty="0">
                <a:latin typeface="Arial"/>
                <a:cs typeface="Arial"/>
              </a:rPr>
              <a:t>r</a:t>
            </a:r>
            <a:r>
              <a:rPr sz="2000" spc="-10" dirty="0">
                <a:latin typeface="Arial"/>
                <a:cs typeface="Arial"/>
              </a:rPr>
              <a:t>d</a:t>
            </a:r>
            <a:r>
              <a:rPr sz="2000" spc="-15" dirty="0">
                <a:latin typeface="Arial"/>
                <a:cs typeface="Arial"/>
              </a:rPr>
              <a:t>e</a:t>
            </a:r>
            <a:r>
              <a:rPr sz="2000" spc="-5" dirty="0">
                <a:latin typeface="Arial"/>
                <a:cs typeface="Arial"/>
              </a:rPr>
              <a:t>r </a:t>
            </a:r>
            <a:r>
              <a:rPr sz="2000" dirty="0">
                <a:latin typeface="Arial"/>
                <a:cs typeface="Arial"/>
              </a:rPr>
              <a:t>N</a:t>
            </a:r>
            <a:r>
              <a:rPr sz="2000" spc="-5" dirty="0">
                <a:latin typeface="Arial"/>
                <a:cs typeface="Arial"/>
              </a:rPr>
              <a:t>o. 32,</a:t>
            </a:r>
            <a:r>
              <a:rPr sz="2000" spc="5" dirty="0">
                <a:latin typeface="Arial"/>
                <a:cs typeface="Arial"/>
              </a:rPr>
              <a:t> </a:t>
            </a:r>
            <a:r>
              <a:rPr sz="2000" spc="-15" dirty="0">
                <a:latin typeface="Arial"/>
                <a:cs typeface="Arial"/>
              </a:rPr>
              <a:t>S</a:t>
            </a:r>
            <a:r>
              <a:rPr sz="2000" spc="-5" dirty="0">
                <a:latin typeface="Arial"/>
                <a:cs typeface="Arial"/>
              </a:rPr>
              <a:t>. 20</a:t>
            </a:r>
            <a:r>
              <a:rPr sz="2000" spc="-10" dirty="0">
                <a:latin typeface="Arial"/>
                <a:cs typeface="Arial"/>
              </a:rPr>
              <a:t>15</a:t>
            </a:r>
            <a:r>
              <a:rPr sz="2000" spc="-5" dirty="0">
                <a:latin typeface="Arial"/>
                <a:cs typeface="Arial"/>
              </a:rPr>
              <a:t> or </a:t>
            </a:r>
            <a:r>
              <a:rPr sz="2000" spc="5" dirty="0">
                <a:latin typeface="Arial"/>
                <a:cs typeface="Arial"/>
              </a:rPr>
              <a:t>t</a:t>
            </a:r>
            <a:r>
              <a:rPr sz="2000" spc="-10" dirty="0">
                <a:latin typeface="Arial"/>
                <a:cs typeface="Arial"/>
              </a:rPr>
              <a:t>he </a:t>
            </a:r>
            <a:r>
              <a:rPr sz="2000" spc="-15" dirty="0">
                <a:latin typeface="Arial"/>
                <a:cs typeface="Arial"/>
              </a:rPr>
              <a:t>A</a:t>
            </a:r>
            <a:r>
              <a:rPr sz="2000" spc="-10" dirty="0">
                <a:latin typeface="Arial"/>
                <a:cs typeface="Arial"/>
              </a:rPr>
              <a:t>d</a:t>
            </a:r>
            <a:r>
              <a:rPr sz="2000" spc="-5" dirty="0">
                <a:latin typeface="Arial"/>
                <a:cs typeface="Arial"/>
              </a:rPr>
              <a:t>opting </a:t>
            </a:r>
            <a:r>
              <a:rPr sz="2000" dirty="0">
                <a:latin typeface="Arial"/>
                <a:cs typeface="Arial"/>
              </a:rPr>
              <a:t>t</a:t>
            </a:r>
            <a:r>
              <a:rPr sz="2000" spc="-10" dirty="0">
                <a:latin typeface="Arial"/>
                <a:cs typeface="Arial"/>
              </a:rPr>
              <a:t>he</a:t>
            </a:r>
            <a:r>
              <a:rPr sz="2000" spc="-5" dirty="0">
                <a:latin typeface="Arial"/>
                <a:cs typeface="Arial"/>
              </a:rPr>
              <a:t> </a:t>
            </a:r>
            <a:r>
              <a:rPr sz="2000" dirty="0">
                <a:latin typeface="Arial"/>
                <a:cs typeface="Arial"/>
              </a:rPr>
              <a:t>I</a:t>
            </a:r>
            <a:r>
              <a:rPr sz="2000" spc="-10" dirty="0">
                <a:latin typeface="Arial"/>
                <a:cs typeface="Arial"/>
              </a:rPr>
              <a:t>n</a:t>
            </a:r>
            <a:r>
              <a:rPr sz="2000" spc="-5" dirty="0">
                <a:latin typeface="Arial"/>
                <a:cs typeface="Arial"/>
              </a:rPr>
              <a:t>d</a:t>
            </a:r>
            <a:r>
              <a:rPr sz="2000" dirty="0">
                <a:latin typeface="Arial"/>
                <a:cs typeface="Arial"/>
              </a:rPr>
              <a:t>i</a:t>
            </a:r>
            <a:r>
              <a:rPr sz="2000" spc="-10" dirty="0">
                <a:latin typeface="Arial"/>
                <a:cs typeface="Arial"/>
              </a:rPr>
              <a:t>g</a:t>
            </a:r>
            <a:r>
              <a:rPr sz="2000" spc="-15" dirty="0">
                <a:latin typeface="Arial"/>
                <a:cs typeface="Arial"/>
              </a:rPr>
              <a:t>e</a:t>
            </a:r>
            <a:r>
              <a:rPr sz="2000" spc="-10" dirty="0">
                <a:latin typeface="Arial"/>
                <a:cs typeface="Arial"/>
              </a:rPr>
              <a:t>n</a:t>
            </a:r>
            <a:r>
              <a:rPr sz="2000" spc="-5" dirty="0">
                <a:latin typeface="Arial"/>
                <a:cs typeface="Arial"/>
              </a:rPr>
              <a:t>o</a:t>
            </a:r>
            <a:r>
              <a:rPr sz="2000" spc="-10" dirty="0">
                <a:latin typeface="Arial"/>
                <a:cs typeface="Arial"/>
              </a:rPr>
              <a:t>us </a:t>
            </a:r>
            <a:r>
              <a:rPr sz="2000" spc="-5" dirty="0">
                <a:latin typeface="Arial"/>
                <a:cs typeface="Arial"/>
              </a:rPr>
              <a:t>P</a:t>
            </a:r>
            <a:r>
              <a:rPr sz="2000" spc="-10" dirty="0">
                <a:latin typeface="Arial"/>
                <a:cs typeface="Arial"/>
              </a:rPr>
              <a:t>e</a:t>
            </a:r>
            <a:r>
              <a:rPr sz="2000" spc="-15" dirty="0">
                <a:latin typeface="Arial"/>
                <a:cs typeface="Arial"/>
              </a:rPr>
              <a:t>o</a:t>
            </a:r>
            <a:r>
              <a:rPr sz="2000" spc="-5" dirty="0">
                <a:latin typeface="Arial"/>
                <a:cs typeface="Arial"/>
              </a:rPr>
              <a:t>p</a:t>
            </a:r>
            <a:r>
              <a:rPr sz="2000" spc="-10" dirty="0">
                <a:latin typeface="Arial"/>
                <a:cs typeface="Arial"/>
              </a:rPr>
              <a:t>les </a:t>
            </a:r>
            <a:r>
              <a:rPr sz="2000" spc="-5" dirty="0">
                <a:latin typeface="Arial"/>
                <a:cs typeface="Arial"/>
              </a:rPr>
              <a:t>(I</a:t>
            </a:r>
            <a:r>
              <a:rPr sz="2000" spc="-15" dirty="0">
                <a:latin typeface="Arial"/>
                <a:cs typeface="Arial"/>
              </a:rPr>
              <a:t>P</a:t>
            </a:r>
            <a:r>
              <a:rPr sz="2000" spc="-5" dirty="0">
                <a:latin typeface="Arial"/>
                <a:cs typeface="Arial"/>
              </a:rPr>
              <a:t>)</a:t>
            </a:r>
            <a:r>
              <a:rPr sz="2000" spc="10" dirty="0">
                <a:latin typeface="Arial"/>
                <a:cs typeface="Arial"/>
              </a:rPr>
              <a:t> </a:t>
            </a:r>
            <a:r>
              <a:rPr sz="2000" spc="-15" dirty="0">
                <a:latin typeface="Arial"/>
                <a:cs typeface="Arial"/>
              </a:rPr>
              <a:t>E</a:t>
            </a:r>
            <a:r>
              <a:rPr sz="2000" spc="-5" dirty="0">
                <a:latin typeface="Arial"/>
                <a:cs typeface="Arial"/>
              </a:rPr>
              <a:t>d</a:t>
            </a:r>
            <a:r>
              <a:rPr sz="2000" spc="-10" dirty="0">
                <a:latin typeface="Arial"/>
                <a:cs typeface="Arial"/>
              </a:rPr>
              <a:t>uc</a:t>
            </a:r>
            <a:r>
              <a:rPr sz="2000" spc="-5" dirty="0">
                <a:latin typeface="Arial"/>
                <a:cs typeface="Arial"/>
              </a:rPr>
              <a:t>at</a:t>
            </a:r>
            <a:r>
              <a:rPr sz="2000" spc="-15" dirty="0">
                <a:latin typeface="Arial"/>
                <a:cs typeface="Arial"/>
              </a:rPr>
              <a:t>i</a:t>
            </a:r>
            <a:r>
              <a:rPr sz="2000" spc="-10" dirty="0">
                <a:latin typeface="Arial"/>
                <a:cs typeface="Arial"/>
              </a:rPr>
              <a:t>on</a:t>
            </a:r>
            <a:r>
              <a:rPr sz="2000" spc="5" dirty="0">
                <a:latin typeface="Arial"/>
                <a:cs typeface="Arial"/>
              </a:rPr>
              <a:t> </a:t>
            </a:r>
            <a:r>
              <a:rPr sz="2000" spc="-10" dirty="0">
                <a:latin typeface="Arial"/>
                <a:cs typeface="Arial"/>
              </a:rPr>
              <a:t>Cur</a:t>
            </a:r>
            <a:r>
              <a:rPr sz="2000" dirty="0">
                <a:latin typeface="Arial"/>
                <a:cs typeface="Arial"/>
              </a:rPr>
              <a:t>r</a:t>
            </a:r>
            <a:r>
              <a:rPr sz="2000" spc="-10" dirty="0">
                <a:latin typeface="Arial"/>
                <a:cs typeface="Arial"/>
              </a:rPr>
              <a:t>i</a:t>
            </a:r>
            <a:r>
              <a:rPr sz="2000" dirty="0">
                <a:latin typeface="Arial"/>
                <a:cs typeface="Arial"/>
              </a:rPr>
              <a:t>c</a:t>
            </a:r>
            <a:r>
              <a:rPr sz="2000" spc="-5" dirty="0">
                <a:latin typeface="Arial"/>
                <a:cs typeface="Arial"/>
              </a:rPr>
              <a:t>u</a:t>
            </a:r>
            <a:r>
              <a:rPr sz="2000" spc="-10" dirty="0">
                <a:latin typeface="Arial"/>
                <a:cs typeface="Arial"/>
              </a:rPr>
              <a:t>lum</a:t>
            </a:r>
            <a:r>
              <a:rPr sz="2000" spc="-5" dirty="0">
                <a:latin typeface="Arial"/>
                <a:cs typeface="Arial"/>
              </a:rPr>
              <a:t> Fra</a:t>
            </a:r>
            <a:r>
              <a:rPr sz="2000" spc="-15" dirty="0">
                <a:latin typeface="Arial"/>
                <a:cs typeface="Arial"/>
              </a:rPr>
              <a:t>m</a:t>
            </a:r>
            <a:r>
              <a:rPr sz="2000" spc="-10" dirty="0">
                <a:latin typeface="Arial"/>
                <a:cs typeface="Arial"/>
              </a:rPr>
              <a:t>ework</a:t>
            </a:r>
            <a:endParaRPr sz="2000" dirty="0">
              <a:latin typeface="Arial"/>
              <a:cs typeface="Arial"/>
            </a:endParaRPr>
          </a:p>
          <a:p>
            <a:pPr lvl="1">
              <a:spcBef>
                <a:spcPts val="42"/>
              </a:spcBef>
              <a:buFont typeface="Arial"/>
              <a:buChar char="•"/>
            </a:pPr>
            <a:endParaRPr sz="2800" dirty="0"/>
          </a:p>
          <a:p>
            <a:pPr marL="300355" marR="414020"/>
            <a:r>
              <a:rPr sz="2000" b="1" spc="-10" dirty="0">
                <a:latin typeface="Arial"/>
                <a:cs typeface="Arial"/>
              </a:rPr>
              <a:t>The</a:t>
            </a:r>
            <a:r>
              <a:rPr sz="2000" b="1" spc="-5" dirty="0">
                <a:latin typeface="Arial"/>
                <a:cs typeface="Arial"/>
              </a:rPr>
              <a:t> </a:t>
            </a:r>
            <a:r>
              <a:rPr sz="2000" b="1" spc="-10" dirty="0">
                <a:latin typeface="Arial"/>
                <a:cs typeface="Arial"/>
              </a:rPr>
              <a:t>i</a:t>
            </a:r>
            <a:r>
              <a:rPr sz="2000" b="1" spc="-5" dirty="0">
                <a:latin typeface="Arial"/>
                <a:cs typeface="Arial"/>
              </a:rPr>
              <a:t>ntegr</a:t>
            </a:r>
            <a:r>
              <a:rPr sz="2000" b="1" spc="-15" dirty="0">
                <a:latin typeface="Arial"/>
                <a:cs typeface="Arial"/>
              </a:rPr>
              <a:t>a</a:t>
            </a:r>
            <a:r>
              <a:rPr sz="2000" b="1" spc="-5" dirty="0">
                <a:latin typeface="Arial"/>
                <a:cs typeface="Arial"/>
              </a:rPr>
              <a:t>tion of </a:t>
            </a:r>
            <a:r>
              <a:rPr sz="2000" b="1" dirty="0">
                <a:latin typeface="Arial"/>
                <a:cs typeface="Arial"/>
              </a:rPr>
              <a:t>I</a:t>
            </a:r>
            <a:r>
              <a:rPr sz="2000" b="1" spc="-10" dirty="0">
                <a:latin typeface="Arial"/>
                <a:cs typeface="Arial"/>
              </a:rPr>
              <a:t>P</a:t>
            </a:r>
            <a:r>
              <a:rPr sz="2000" b="1" spc="-5" dirty="0">
                <a:latin typeface="Arial"/>
                <a:cs typeface="Arial"/>
              </a:rPr>
              <a:t> cul</a:t>
            </a:r>
            <a:r>
              <a:rPr sz="2000" b="1" spc="10" dirty="0">
                <a:latin typeface="Arial"/>
                <a:cs typeface="Arial"/>
              </a:rPr>
              <a:t>t</a:t>
            </a:r>
            <a:r>
              <a:rPr sz="2000" b="1" spc="-10" dirty="0">
                <a:latin typeface="Arial"/>
                <a:cs typeface="Arial"/>
              </a:rPr>
              <a:t>ure</a:t>
            </a:r>
            <a:r>
              <a:rPr sz="2000" b="1" spc="-5" dirty="0">
                <a:latin typeface="Arial"/>
                <a:cs typeface="Arial"/>
              </a:rPr>
              <a:t> </a:t>
            </a:r>
            <a:r>
              <a:rPr sz="2000" b="1" spc="-10" dirty="0">
                <a:latin typeface="Arial"/>
                <a:cs typeface="Arial"/>
              </a:rPr>
              <a:t>in </a:t>
            </a:r>
            <a:r>
              <a:rPr sz="2000" b="1" spc="-5" dirty="0">
                <a:latin typeface="Arial"/>
                <a:cs typeface="Arial"/>
              </a:rPr>
              <a:t>the </a:t>
            </a:r>
            <a:r>
              <a:rPr sz="2000" b="1" dirty="0">
                <a:latin typeface="Arial"/>
                <a:cs typeface="Arial"/>
              </a:rPr>
              <a:t>l</a:t>
            </a:r>
            <a:r>
              <a:rPr sz="2000" b="1" spc="-10" dirty="0">
                <a:latin typeface="Arial"/>
                <a:cs typeface="Arial"/>
              </a:rPr>
              <a:t>e</a:t>
            </a:r>
            <a:r>
              <a:rPr sz="2000" b="1" spc="-15" dirty="0">
                <a:latin typeface="Arial"/>
                <a:cs typeface="Arial"/>
              </a:rPr>
              <a:t>s</a:t>
            </a:r>
            <a:r>
              <a:rPr sz="2000" b="1" spc="-10" dirty="0">
                <a:latin typeface="Arial"/>
                <a:cs typeface="Arial"/>
              </a:rPr>
              <a:t>son p</a:t>
            </a:r>
            <a:r>
              <a:rPr sz="2000" b="1" spc="5" dirty="0">
                <a:latin typeface="Arial"/>
                <a:cs typeface="Arial"/>
              </a:rPr>
              <a:t>l</a:t>
            </a:r>
            <a:r>
              <a:rPr sz="2000" b="1" spc="-10" dirty="0">
                <a:latin typeface="Arial"/>
                <a:cs typeface="Arial"/>
              </a:rPr>
              <a:t>an</a:t>
            </a:r>
            <a:r>
              <a:rPr sz="2000" b="1" spc="-5" dirty="0">
                <a:latin typeface="Arial"/>
                <a:cs typeface="Arial"/>
              </a:rPr>
              <a:t> </a:t>
            </a:r>
            <a:r>
              <a:rPr sz="2000" b="1" spc="-10" dirty="0">
                <a:latin typeface="Arial"/>
                <a:cs typeface="Arial"/>
              </a:rPr>
              <a:t>m</a:t>
            </a:r>
            <a:r>
              <a:rPr sz="2000" b="1" spc="5" dirty="0">
                <a:latin typeface="Arial"/>
                <a:cs typeface="Arial"/>
              </a:rPr>
              <a:t>u</a:t>
            </a:r>
            <a:r>
              <a:rPr sz="2000" b="1" spc="-5" dirty="0">
                <a:latin typeface="Arial"/>
                <a:cs typeface="Arial"/>
              </a:rPr>
              <a:t>st </a:t>
            </a:r>
            <a:r>
              <a:rPr sz="2000" b="1" spc="-10" dirty="0">
                <a:latin typeface="Arial"/>
                <a:cs typeface="Arial"/>
              </a:rPr>
              <a:t>be</a:t>
            </a:r>
            <a:r>
              <a:rPr sz="2000" b="1" spc="-5" dirty="0">
                <a:latin typeface="Arial"/>
                <a:cs typeface="Arial"/>
              </a:rPr>
              <a:t> highlighted </a:t>
            </a:r>
            <a:r>
              <a:rPr sz="2000" b="1" spc="-10" dirty="0">
                <a:latin typeface="Arial"/>
                <a:cs typeface="Arial"/>
              </a:rPr>
              <a:t>and</a:t>
            </a:r>
            <a:r>
              <a:rPr sz="2000" b="1" spc="10" dirty="0">
                <a:latin typeface="Arial"/>
                <a:cs typeface="Arial"/>
              </a:rPr>
              <a:t> </a:t>
            </a:r>
            <a:r>
              <a:rPr sz="2000" b="1" spc="-10" dirty="0">
                <a:latin typeface="Arial"/>
                <a:cs typeface="Arial"/>
              </a:rPr>
              <a:t>annotated </a:t>
            </a:r>
            <a:r>
              <a:rPr sz="2000" b="1" spc="-5" dirty="0">
                <a:latin typeface="Arial"/>
                <a:cs typeface="Arial"/>
              </a:rPr>
              <a:t>in this </a:t>
            </a:r>
            <a:r>
              <a:rPr sz="2000" b="1" spc="-10" dirty="0">
                <a:latin typeface="Arial"/>
                <a:cs typeface="Arial"/>
              </a:rPr>
              <a:t>r</a:t>
            </a:r>
            <a:r>
              <a:rPr sz="2000" b="1" spc="-5" dirty="0">
                <a:latin typeface="Arial"/>
                <a:cs typeface="Arial"/>
              </a:rPr>
              <a:t>ef</a:t>
            </a:r>
            <a:r>
              <a:rPr sz="2000" b="1" spc="5" dirty="0">
                <a:latin typeface="Arial"/>
                <a:cs typeface="Arial"/>
              </a:rPr>
              <a:t>l</a:t>
            </a:r>
            <a:r>
              <a:rPr sz="2000" b="1" spc="-10" dirty="0">
                <a:latin typeface="Arial"/>
                <a:cs typeface="Arial"/>
              </a:rPr>
              <a:t>e</a:t>
            </a:r>
            <a:r>
              <a:rPr sz="2000" b="1" spc="-15" dirty="0">
                <a:latin typeface="Arial"/>
                <a:cs typeface="Arial"/>
              </a:rPr>
              <a:t>c</a:t>
            </a:r>
            <a:r>
              <a:rPr sz="2000" b="1" spc="-5" dirty="0">
                <a:latin typeface="Arial"/>
                <a:cs typeface="Arial"/>
              </a:rPr>
              <a:t>tion fo</a:t>
            </a:r>
            <a:r>
              <a:rPr sz="2000" b="1" spc="-10" dirty="0">
                <a:latin typeface="Arial"/>
                <a:cs typeface="Arial"/>
              </a:rPr>
              <a:t>rm. </a:t>
            </a:r>
            <a:r>
              <a:rPr sz="2000" spc="-15" dirty="0">
                <a:latin typeface="Arial"/>
                <a:cs typeface="Arial"/>
              </a:rPr>
              <a:t>A</a:t>
            </a:r>
            <a:r>
              <a:rPr sz="2000" spc="-5" dirty="0">
                <a:latin typeface="Arial"/>
                <a:cs typeface="Arial"/>
              </a:rPr>
              <a:t>t</a:t>
            </a:r>
            <a:r>
              <a:rPr sz="2000" dirty="0">
                <a:latin typeface="Arial"/>
                <a:cs typeface="Arial"/>
              </a:rPr>
              <a:t>t</a:t>
            </a:r>
            <a:r>
              <a:rPr sz="2000" spc="-10" dirty="0">
                <a:latin typeface="Arial"/>
                <a:cs typeface="Arial"/>
              </a:rPr>
              <a:t>ach</a:t>
            </a:r>
            <a:r>
              <a:rPr sz="2000" spc="-5" dirty="0">
                <a:latin typeface="Arial"/>
                <a:cs typeface="Arial"/>
              </a:rPr>
              <a:t> </a:t>
            </a:r>
            <a:r>
              <a:rPr sz="2000" spc="-10" dirty="0">
                <a:latin typeface="Arial"/>
                <a:cs typeface="Arial"/>
              </a:rPr>
              <a:t>yo</a:t>
            </a:r>
            <a:r>
              <a:rPr sz="2000" spc="-15" dirty="0">
                <a:latin typeface="Arial"/>
                <a:cs typeface="Arial"/>
              </a:rPr>
              <a:t>u</a:t>
            </a:r>
            <a:r>
              <a:rPr sz="2000" spc="-5" dirty="0">
                <a:latin typeface="Arial"/>
                <a:cs typeface="Arial"/>
              </a:rPr>
              <a:t>r</a:t>
            </a:r>
            <a:r>
              <a:rPr sz="2000" spc="10" dirty="0">
                <a:latin typeface="Arial"/>
                <a:cs typeface="Arial"/>
              </a:rPr>
              <a:t> </a:t>
            </a:r>
            <a:r>
              <a:rPr sz="2000" spc="-10" dirty="0">
                <a:latin typeface="Arial"/>
                <a:cs typeface="Arial"/>
              </a:rPr>
              <a:t>les</a:t>
            </a:r>
            <a:r>
              <a:rPr sz="2000" dirty="0">
                <a:latin typeface="Arial"/>
                <a:cs typeface="Arial"/>
              </a:rPr>
              <a:t>s</a:t>
            </a:r>
            <a:r>
              <a:rPr sz="2000" spc="-10" dirty="0">
                <a:latin typeface="Arial"/>
                <a:cs typeface="Arial"/>
              </a:rPr>
              <a:t>on </a:t>
            </a:r>
            <a:r>
              <a:rPr sz="2000" spc="-5" dirty="0">
                <a:latin typeface="Arial"/>
                <a:cs typeface="Arial"/>
              </a:rPr>
              <a:t>plan here.</a:t>
            </a:r>
            <a:endParaRPr sz="2000" dirty="0">
              <a:latin typeface="Arial"/>
              <a:cs typeface="Arial"/>
            </a:endParaRPr>
          </a:p>
          <a:p>
            <a:pPr>
              <a:spcBef>
                <a:spcPts val="55"/>
              </a:spcBef>
            </a:pPr>
            <a:endParaRPr sz="2800" dirty="0"/>
          </a:p>
          <a:p>
            <a:pPr marL="287020" marR="229235" indent="-203200">
              <a:buFont typeface="Arial"/>
              <a:buAutoNum type="arabicPeriod" startAt="2"/>
              <a:tabLst>
                <a:tab pos="287020" algn="l"/>
              </a:tabLst>
            </a:pPr>
            <a:r>
              <a:rPr sz="2000" b="1" spc="-15" dirty="0">
                <a:latin typeface="Arial"/>
                <a:cs typeface="Arial"/>
              </a:rPr>
              <a:t>P</a:t>
            </a:r>
            <a:r>
              <a:rPr sz="2000" b="1" spc="-10" dirty="0">
                <a:latin typeface="Arial"/>
                <a:cs typeface="Arial"/>
              </a:rPr>
              <a:t>r</a:t>
            </a:r>
            <a:r>
              <a:rPr sz="2000" b="1" spc="-5" dirty="0">
                <a:latin typeface="Arial"/>
                <a:cs typeface="Arial"/>
              </a:rPr>
              <a:t>e</a:t>
            </a:r>
            <a:r>
              <a:rPr sz="2000" b="1" spc="-10" dirty="0">
                <a:latin typeface="Arial"/>
                <a:cs typeface="Arial"/>
              </a:rPr>
              <a:t>s</a:t>
            </a:r>
            <a:r>
              <a:rPr sz="2000" b="1" spc="-15" dirty="0">
                <a:latin typeface="Arial"/>
                <a:cs typeface="Arial"/>
              </a:rPr>
              <a:t>e</a:t>
            </a:r>
            <a:r>
              <a:rPr sz="2000" b="1" spc="-5" dirty="0">
                <a:latin typeface="Arial"/>
                <a:cs typeface="Arial"/>
              </a:rPr>
              <a:t>nt </a:t>
            </a:r>
            <a:r>
              <a:rPr sz="2000" b="1" spc="-10" dirty="0">
                <a:latin typeface="Arial"/>
                <a:cs typeface="Arial"/>
              </a:rPr>
              <a:t>and d</a:t>
            </a:r>
            <a:r>
              <a:rPr sz="2000" b="1" spc="5" dirty="0">
                <a:latin typeface="Arial"/>
                <a:cs typeface="Arial"/>
              </a:rPr>
              <a:t>i</a:t>
            </a:r>
            <a:r>
              <a:rPr sz="2000" b="1" spc="-10" dirty="0">
                <a:latin typeface="Arial"/>
                <a:cs typeface="Arial"/>
              </a:rPr>
              <a:t>s</a:t>
            </a:r>
            <a:r>
              <a:rPr sz="2000" b="1" spc="-15" dirty="0">
                <a:latin typeface="Arial"/>
                <a:cs typeface="Arial"/>
              </a:rPr>
              <a:t>c</a:t>
            </a:r>
            <a:r>
              <a:rPr sz="2000" b="1" spc="-10" dirty="0">
                <a:latin typeface="Arial"/>
                <a:cs typeface="Arial"/>
              </a:rPr>
              <a:t>u</a:t>
            </a:r>
            <a:r>
              <a:rPr sz="2000" b="1" spc="-5" dirty="0">
                <a:latin typeface="Arial"/>
                <a:cs typeface="Arial"/>
              </a:rPr>
              <a:t>s</a:t>
            </a:r>
            <a:r>
              <a:rPr sz="2000" b="1" spc="-10" dirty="0">
                <a:latin typeface="Arial"/>
                <a:cs typeface="Arial"/>
              </a:rPr>
              <a:t>s</a:t>
            </a:r>
            <a:r>
              <a:rPr sz="2000" b="1" spc="-5" dirty="0">
                <a:latin typeface="Arial"/>
                <a:cs typeface="Arial"/>
              </a:rPr>
              <a:t> </a:t>
            </a:r>
            <a:r>
              <a:rPr sz="2000" b="1" spc="-15" dirty="0">
                <a:latin typeface="Arial"/>
                <a:cs typeface="Arial"/>
              </a:rPr>
              <a:t>y</a:t>
            </a:r>
            <a:r>
              <a:rPr sz="2000" b="1" spc="-10" dirty="0">
                <a:latin typeface="Arial"/>
                <a:cs typeface="Arial"/>
              </a:rPr>
              <a:t>our</a:t>
            </a:r>
            <a:r>
              <a:rPr sz="2000" b="1" spc="5" dirty="0">
                <a:latin typeface="Arial"/>
                <a:cs typeface="Arial"/>
              </a:rPr>
              <a:t> </a:t>
            </a:r>
            <a:r>
              <a:rPr sz="2000" b="1" spc="-5" dirty="0">
                <a:latin typeface="Arial"/>
                <a:cs typeface="Arial"/>
              </a:rPr>
              <a:t>l</a:t>
            </a:r>
            <a:r>
              <a:rPr sz="2000" b="1" spc="-15" dirty="0">
                <a:latin typeface="Arial"/>
                <a:cs typeface="Arial"/>
              </a:rPr>
              <a:t>e</a:t>
            </a:r>
            <a:r>
              <a:rPr sz="2000" b="1" spc="-10" dirty="0">
                <a:latin typeface="Arial"/>
                <a:cs typeface="Arial"/>
              </a:rPr>
              <a:t>s</a:t>
            </a:r>
            <a:r>
              <a:rPr sz="2000" b="1" spc="-15" dirty="0">
                <a:latin typeface="Arial"/>
                <a:cs typeface="Arial"/>
              </a:rPr>
              <a:t>s</a:t>
            </a:r>
            <a:r>
              <a:rPr sz="2000" b="1" spc="-10" dirty="0">
                <a:latin typeface="Arial"/>
                <a:cs typeface="Arial"/>
              </a:rPr>
              <a:t>on p</a:t>
            </a:r>
            <a:r>
              <a:rPr sz="2000" b="1" spc="5" dirty="0">
                <a:latin typeface="Arial"/>
                <a:cs typeface="Arial"/>
              </a:rPr>
              <a:t>l</a:t>
            </a:r>
            <a:r>
              <a:rPr sz="2000" b="1" spc="-10" dirty="0">
                <a:latin typeface="Arial"/>
                <a:cs typeface="Arial"/>
              </a:rPr>
              <a:t>an</a:t>
            </a:r>
            <a:r>
              <a:rPr sz="2000" b="1" spc="-5" dirty="0">
                <a:latin typeface="Arial"/>
                <a:cs typeface="Arial"/>
              </a:rPr>
              <a:t> to </a:t>
            </a:r>
            <a:r>
              <a:rPr sz="2000" b="1" spc="-10" dirty="0">
                <a:latin typeface="Arial"/>
                <a:cs typeface="Arial"/>
              </a:rPr>
              <a:t>your</a:t>
            </a:r>
            <a:r>
              <a:rPr sz="2000" b="1" spc="5" dirty="0">
                <a:latin typeface="Arial"/>
                <a:cs typeface="Arial"/>
              </a:rPr>
              <a:t> </a:t>
            </a:r>
            <a:r>
              <a:rPr sz="2000" b="1" spc="-5" dirty="0">
                <a:latin typeface="Arial"/>
                <a:cs typeface="Arial"/>
              </a:rPr>
              <a:t>colle</a:t>
            </a:r>
            <a:r>
              <a:rPr sz="2000" b="1" spc="-10" dirty="0">
                <a:latin typeface="Arial"/>
                <a:cs typeface="Arial"/>
              </a:rPr>
              <a:t>agues</a:t>
            </a:r>
            <a:r>
              <a:rPr sz="2000" b="1" spc="-5" dirty="0">
                <a:latin typeface="Arial"/>
                <a:cs typeface="Arial"/>
              </a:rPr>
              <a:t> </a:t>
            </a:r>
            <a:r>
              <a:rPr sz="2000" b="1" spc="-10" dirty="0">
                <a:latin typeface="Arial"/>
                <a:cs typeface="Arial"/>
              </a:rPr>
              <a:t>d</a:t>
            </a:r>
            <a:r>
              <a:rPr sz="2000" b="1" spc="-5" dirty="0">
                <a:latin typeface="Arial"/>
                <a:cs typeface="Arial"/>
              </a:rPr>
              <a:t>u</a:t>
            </a:r>
            <a:r>
              <a:rPr sz="2000" b="1" spc="-10" dirty="0">
                <a:latin typeface="Arial"/>
                <a:cs typeface="Arial"/>
              </a:rPr>
              <a:t>r</a:t>
            </a:r>
            <a:r>
              <a:rPr sz="2000" b="1" spc="-5" dirty="0">
                <a:latin typeface="Arial"/>
                <a:cs typeface="Arial"/>
              </a:rPr>
              <a:t>ing</a:t>
            </a:r>
            <a:r>
              <a:rPr sz="2000" b="1" spc="10" dirty="0">
                <a:latin typeface="Arial"/>
                <a:cs typeface="Arial"/>
              </a:rPr>
              <a:t> </a:t>
            </a:r>
            <a:r>
              <a:rPr sz="2000" b="1" spc="-10" dirty="0">
                <a:latin typeface="Arial"/>
                <a:cs typeface="Arial"/>
              </a:rPr>
              <a:t>a</a:t>
            </a:r>
            <a:r>
              <a:rPr sz="2000" b="1" spc="-5" dirty="0">
                <a:latin typeface="Arial"/>
                <a:cs typeface="Arial"/>
              </a:rPr>
              <a:t> </a:t>
            </a:r>
            <a:r>
              <a:rPr sz="2000" b="1" spc="-10" dirty="0">
                <a:latin typeface="Arial"/>
                <a:cs typeface="Arial"/>
              </a:rPr>
              <a:t>LAC</a:t>
            </a:r>
            <a:r>
              <a:rPr sz="2000" b="1" spc="10" dirty="0">
                <a:latin typeface="Arial"/>
                <a:cs typeface="Arial"/>
              </a:rPr>
              <a:t> </a:t>
            </a:r>
            <a:r>
              <a:rPr sz="2000" b="1" spc="-10" dirty="0">
                <a:latin typeface="Arial"/>
                <a:cs typeface="Arial"/>
              </a:rPr>
              <a:t>s</a:t>
            </a:r>
            <a:r>
              <a:rPr sz="2000" b="1" spc="-15" dirty="0">
                <a:latin typeface="Arial"/>
                <a:cs typeface="Arial"/>
              </a:rPr>
              <a:t>e</a:t>
            </a:r>
            <a:r>
              <a:rPr sz="2000" b="1" spc="-5" dirty="0">
                <a:latin typeface="Arial"/>
                <a:cs typeface="Arial"/>
              </a:rPr>
              <a:t>s</a:t>
            </a:r>
            <a:r>
              <a:rPr sz="2000" b="1" spc="-10" dirty="0">
                <a:latin typeface="Arial"/>
                <a:cs typeface="Arial"/>
              </a:rPr>
              <a:t>s</a:t>
            </a:r>
            <a:r>
              <a:rPr sz="2000" b="1" dirty="0">
                <a:latin typeface="Arial"/>
                <a:cs typeface="Arial"/>
              </a:rPr>
              <a:t>i</a:t>
            </a:r>
            <a:r>
              <a:rPr sz="2000" b="1" spc="-5" dirty="0">
                <a:latin typeface="Arial"/>
                <a:cs typeface="Arial"/>
              </a:rPr>
              <a:t>on.</a:t>
            </a:r>
            <a:r>
              <a:rPr sz="2000" b="1" spc="40" dirty="0">
                <a:latin typeface="Arial"/>
                <a:cs typeface="Arial"/>
              </a:rPr>
              <a:t> </a:t>
            </a:r>
            <a:r>
              <a:rPr sz="2000" spc="-10" dirty="0">
                <a:latin typeface="Arial"/>
                <a:cs typeface="Arial"/>
              </a:rPr>
              <a:t>Have</a:t>
            </a:r>
            <a:r>
              <a:rPr sz="2000" spc="-5" dirty="0">
                <a:latin typeface="Arial"/>
                <a:cs typeface="Arial"/>
              </a:rPr>
              <a:t> </a:t>
            </a:r>
            <a:r>
              <a:rPr sz="2000" spc="-10" dirty="0">
                <a:latin typeface="Arial"/>
                <a:cs typeface="Arial"/>
              </a:rPr>
              <a:t>yo</a:t>
            </a:r>
            <a:r>
              <a:rPr sz="2000" spc="-15" dirty="0">
                <a:latin typeface="Arial"/>
                <a:cs typeface="Arial"/>
              </a:rPr>
              <a:t>u</a:t>
            </a:r>
            <a:r>
              <a:rPr sz="2000" spc="-5" dirty="0">
                <a:latin typeface="Arial"/>
                <a:cs typeface="Arial"/>
              </a:rPr>
              <a:t>r s</a:t>
            </a:r>
            <a:r>
              <a:rPr sz="2000" dirty="0">
                <a:latin typeface="Arial"/>
                <a:cs typeface="Arial"/>
              </a:rPr>
              <a:t>c</a:t>
            </a:r>
            <a:r>
              <a:rPr sz="2000" spc="-10" dirty="0">
                <a:latin typeface="Arial"/>
                <a:cs typeface="Arial"/>
              </a:rPr>
              <a:t>h</a:t>
            </a:r>
            <a:r>
              <a:rPr sz="2000" spc="-15" dirty="0">
                <a:latin typeface="Arial"/>
                <a:cs typeface="Arial"/>
              </a:rPr>
              <a:t>o</a:t>
            </a:r>
            <a:r>
              <a:rPr sz="2000" spc="-5" dirty="0">
                <a:latin typeface="Arial"/>
                <a:cs typeface="Arial"/>
              </a:rPr>
              <a:t>ol </a:t>
            </a:r>
            <a:r>
              <a:rPr sz="2000" spc="-10" dirty="0">
                <a:latin typeface="Arial"/>
                <a:cs typeface="Arial"/>
              </a:rPr>
              <a:t>h</a:t>
            </a:r>
            <a:r>
              <a:rPr sz="2000" spc="-15" dirty="0">
                <a:latin typeface="Arial"/>
                <a:cs typeface="Arial"/>
              </a:rPr>
              <a:t>e</a:t>
            </a:r>
            <a:r>
              <a:rPr sz="2000" spc="-5" dirty="0">
                <a:latin typeface="Arial"/>
                <a:cs typeface="Arial"/>
              </a:rPr>
              <a:t>a</a:t>
            </a:r>
            <a:r>
              <a:rPr sz="2000" spc="-10" dirty="0">
                <a:latin typeface="Arial"/>
                <a:cs typeface="Arial"/>
              </a:rPr>
              <a:t>d</a:t>
            </a:r>
            <a:r>
              <a:rPr sz="2000" spc="-5" dirty="0">
                <a:latin typeface="Arial"/>
                <a:cs typeface="Arial"/>
              </a:rPr>
              <a:t> </a:t>
            </a:r>
            <a:r>
              <a:rPr sz="2000" dirty="0">
                <a:latin typeface="Arial"/>
                <a:cs typeface="Arial"/>
              </a:rPr>
              <a:t>s</a:t>
            </a:r>
            <a:r>
              <a:rPr sz="2000" spc="-10" dirty="0">
                <a:latin typeface="Arial"/>
                <a:cs typeface="Arial"/>
              </a:rPr>
              <a:t>ign</a:t>
            </a:r>
            <a:r>
              <a:rPr sz="2000" spc="-5" dirty="0">
                <a:latin typeface="Arial"/>
                <a:cs typeface="Arial"/>
              </a:rPr>
              <a:t> </a:t>
            </a:r>
            <a:r>
              <a:rPr sz="2000" spc="-10" dirty="0">
                <a:latin typeface="Arial"/>
                <a:cs typeface="Arial"/>
              </a:rPr>
              <a:t>yo</a:t>
            </a:r>
            <a:r>
              <a:rPr sz="2000" spc="-15" dirty="0">
                <a:latin typeface="Arial"/>
                <a:cs typeface="Arial"/>
              </a:rPr>
              <a:t>u</a:t>
            </a:r>
            <a:r>
              <a:rPr sz="2000" spc="-5" dirty="0">
                <a:latin typeface="Arial"/>
                <a:cs typeface="Arial"/>
              </a:rPr>
              <a:t>r</a:t>
            </a:r>
            <a:r>
              <a:rPr sz="2000" spc="10" dirty="0">
                <a:latin typeface="Arial"/>
                <a:cs typeface="Arial"/>
              </a:rPr>
              <a:t> </a:t>
            </a:r>
            <a:r>
              <a:rPr sz="2000" spc="-10" dirty="0">
                <a:latin typeface="Arial"/>
                <a:cs typeface="Arial"/>
              </a:rPr>
              <a:t>les</a:t>
            </a:r>
            <a:r>
              <a:rPr sz="2000" dirty="0">
                <a:latin typeface="Arial"/>
                <a:cs typeface="Arial"/>
              </a:rPr>
              <a:t>s</a:t>
            </a:r>
            <a:r>
              <a:rPr sz="2000" spc="-10" dirty="0">
                <a:latin typeface="Arial"/>
                <a:cs typeface="Arial"/>
              </a:rPr>
              <a:t>on </a:t>
            </a:r>
            <a:r>
              <a:rPr sz="2000" spc="-5" dirty="0">
                <a:latin typeface="Arial"/>
                <a:cs typeface="Arial"/>
              </a:rPr>
              <a:t>plan </a:t>
            </a:r>
            <a:r>
              <a:rPr sz="2000" spc="-10" dirty="0">
                <a:latin typeface="Arial"/>
                <a:cs typeface="Arial"/>
              </a:rPr>
              <a:t>as</a:t>
            </a:r>
            <a:r>
              <a:rPr sz="2000" spc="10" dirty="0">
                <a:latin typeface="Arial"/>
                <a:cs typeface="Arial"/>
              </a:rPr>
              <a:t> </a:t>
            </a:r>
            <a:r>
              <a:rPr sz="2000" spc="-5" dirty="0">
                <a:latin typeface="Arial"/>
                <a:cs typeface="Arial"/>
              </a:rPr>
              <a:t>proof.</a:t>
            </a:r>
            <a:endParaRPr sz="2000" dirty="0">
              <a:latin typeface="Arial"/>
              <a:cs typeface="Arial"/>
            </a:endParaRPr>
          </a:p>
          <a:p>
            <a:pPr>
              <a:spcBef>
                <a:spcPts val="17"/>
              </a:spcBef>
            </a:pPr>
            <a:endParaRPr sz="1600" dirty="0"/>
          </a:p>
          <a:p>
            <a:endParaRPr sz="2000" dirty="0"/>
          </a:p>
          <a:p>
            <a:pPr marL="7620" algn="ctr"/>
            <a:r>
              <a:rPr sz="2000" b="1" spc="-15" dirty="0">
                <a:latin typeface="Arial"/>
                <a:cs typeface="Arial"/>
              </a:rPr>
              <a:t>Y</a:t>
            </a:r>
            <a:r>
              <a:rPr sz="2000" b="1" spc="-10" dirty="0">
                <a:latin typeface="Arial"/>
                <a:cs typeface="Arial"/>
              </a:rPr>
              <a:t>OUR ANN</a:t>
            </a:r>
            <a:r>
              <a:rPr sz="2000" b="1" spc="-5" dirty="0">
                <a:latin typeface="Arial"/>
                <a:cs typeface="Arial"/>
              </a:rPr>
              <a:t>O</a:t>
            </a:r>
            <a:r>
              <a:rPr sz="2000" b="1" spc="-10" dirty="0">
                <a:latin typeface="Arial"/>
                <a:cs typeface="Arial"/>
              </a:rPr>
              <a:t>TATIO</a:t>
            </a:r>
            <a:r>
              <a:rPr sz="2000" b="1" dirty="0">
                <a:latin typeface="Arial"/>
                <a:cs typeface="Arial"/>
              </a:rPr>
              <a:t>N</a:t>
            </a:r>
            <a:r>
              <a:rPr sz="2000" b="1" spc="-10" dirty="0">
                <a:latin typeface="Arial"/>
                <a:cs typeface="Arial"/>
              </a:rPr>
              <a:t>S</a:t>
            </a:r>
            <a:endParaRPr sz="2000" dirty="0">
              <a:latin typeface="Arial"/>
              <a:cs typeface="Arial"/>
            </a:endParaRPr>
          </a:p>
        </p:txBody>
      </p:sp>
      <p:sp>
        <p:nvSpPr>
          <p:cNvPr id="20" name="object 20"/>
          <p:cNvSpPr/>
          <p:nvPr/>
        </p:nvSpPr>
        <p:spPr>
          <a:xfrm>
            <a:off x="4762503" y="9902647"/>
            <a:ext cx="6647433" cy="0"/>
          </a:xfrm>
          <a:custGeom>
            <a:avLst/>
            <a:gdLst/>
            <a:ahLst/>
            <a:cxnLst/>
            <a:rect l="l" t="t" r="r" b="b"/>
            <a:pathLst>
              <a:path w="6647433">
                <a:moveTo>
                  <a:pt x="0" y="0"/>
                </a:moveTo>
                <a:lnTo>
                  <a:pt x="6647433" y="0"/>
                </a:lnTo>
              </a:path>
            </a:pathLst>
          </a:custGeom>
          <a:ln w="7365">
            <a:solidFill>
              <a:srgbClr val="000000"/>
            </a:solidFill>
          </a:ln>
        </p:spPr>
        <p:txBody>
          <a:bodyPr wrap="square" lIns="0" tIns="0" rIns="0" bIns="0" rtlCol="0">
            <a:noAutofit/>
          </a:bodyPr>
          <a:lstStyle/>
          <a:p>
            <a:endParaRPr/>
          </a:p>
        </p:txBody>
      </p:sp>
      <p:sp>
        <p:nvSpPr>
          <p:cNvPr id="22" name="object 22"/>
          <p:cNvSpPr/>
          <p:nvPr/>
        </p:nvSpPr>
        <p:spPr>
          <a:xfrm>
            <a:off x="7738112" y="526795"/>
            <a:ext cx="681989" cy="681990"/>
          </a:xfrm>
          <a:prstGeom prst="rect">
            <a:avLst/>
          </a:prstGeom>
          <a:blipFill>
            <a:blip r:embed="rId6" cstate="print"/>
            <a:stretch>
              <a:fillRect/>
            </a:stretch>
          </a:blipFill>
        </p:spPr>
        <p:txBody>
          <a:bodyPr wrap="square" lIns="0" tIns="0" rIns="0" bIns="0" rtlCol="0">
            <a:noAutofit/>
          </a:bodyPr>
          <a:lstStyle/>
          <a:p>
            <a:endParaRPr/>
          </a:p>
        </p:txBody>
      </p:sp>
      <p:sp>
        <p:nvSpPr>
          <p:cNvPr id="23" name="object 23"/>
          <p:cNvSpPr txBox="1"/>
          <p:nvPr/>
        </p:nvSpPr>
        <p:spPr>
          <a:xfrm>
            <a:off x="5388660" y="10224241"/>
            <a:ext cx="2152650" cy="318135"/>
          </a:xfrm>
          <a:prstGeom prst="rect">
            <a:avLst/>
          </a:prstGeom>
        </p:spPr>
        <p:txBody>
          <a:bodyPr vert="horz" wrap="square" lIns="0" tIns="0" rIns="0" bIns="0" rtlCol="0">
            <a:noAutofit/>
          </a:bodyPr>
          <a:lstStyle/>
          <a:p>
            <a:pPr marL="12700" marR="12700">
              <a:lnSpc>
                <a:spcPct val="103099"/>
              </a:lnSpc>
            </a:pPr>
            <a:r>
              <a:rPr sz="650" spc="-5" dirty="0">
                <a:latin typeface="Arial"/>
                <a:cs typeface="Arial"/>
              </a:rPr>
              <a:t>This tool w</a:t>
            </a:r>
            <a:r>
              <a:rPr sz="650" spc="-10" dirty="0">
                <a:latin typeface="Arial"/>
                <a:cs typeface="Arial"/>
              </a:rPr>
              <a:t>a</a:t>
            </a:r>
            <a:r>
              <a:rPr sz="650" spc="-5" dirty="0">
                <a:latin typeface="Arial"/>
                <a:cs typeface="Arial"/>
              </a:rPr>
              <a:t>s d</a:t>
            </a:r>
            <a:r>
              <a:rPr sz="650" spc="5" dirty="0">
                <a:latin typeface="Arial"/>
                <a:cs typeface="Arial"/>
              </a:rPr>
              <a:t>e</a:t>
            </a:r>
            <a:r>
              <a:rPr sz="650" spc="-5" dirty="0">
                <a:latin typeface="Arial"/>
                <a:cs typeface="Arial"/>
              </a:rPr>
              <a:t>veloped th</a:t>
            </a:r>
            <a:r>
              <a:rPr sz="650" spc="5" dirty="0">
                <a:latin typeface="Arial"/>
                <a:cs typeface="Arial"/>
              </a:rPr>
              <a:t>r</a:t>
            </a:r>
            <a:r>
              <a:rPr sz="650" spc="-5" dirty="0">
                <a:latin typeface="Arial"/>
                <a:cs typeface="Arial"/>
              </a:rPr>
              <a:t>ough t</a:t>
            </a:r>
            <a:r>
              <a:rPr sz="650" spc="-10" dirty="0">
                <a:latin typeface="Arial"/>
                <a:cs typeface="Arial"/>
              </a:rPr>
              <a:t>h</a:t>
            </a:r>
            <a:r>
              <a:rPr sz="650" spc="-5" dirty="0">
                <a:latin typeface="Arial"/>
                <a:cs typeface="Arial"/>
              </a:rPr>
              <a:t>e </a:t>
            </a:r>
            <a:r>
              <a:rPr sz="650" spc="5" dirty="0">
                <a:latin typeface="Arial"/>
                <a:cs typeface="Arial"/>
              </a:rPr>
              <a:t>P</a:t>
            </a:r>
            <a:r>
              <a:rPr sz="650" spc="-5" dirty="0">
                <a:latin typeface="Arial"/>
                <a:cs typeface="Arial"/>
              </a:rPr>
              <a:t>hili</a:t>
            </a:r>
            <a:r>
              <a:rPr sz="650" spc="5" dirty="0">
                <a:latin typeface="Arial"/>
                <a:cs typeface="Arial"/>
              </a:rPr>
              <a:t>p</a:t>
            </a:r>
            <a:r>
              <a:rPr sz="650" spc="-5" dirty="0">
                <a:latin typeface="Arial"/>
                <a:cs typeface="Arial"/>
              </a:rPr>
              <a:t>pine Nati</a:t>
            </a:r>
            <a:r>
              <a:rPr sz="650" spc="-10" dirty="0">
                <a:latin typeface="Arial"/>
                <a:cs typeface="Arial"/>
              </a:rPr>
              <a:t>o</a:t>
            </a:r>
            <a:r>
              <a:rPr sz="650" spc="-5" dirty="0">
                <a:latin typeface="Arial"/>
                <a:cs typeface="Arial"/>
              </a:rPr>
              <a:t>nal Research Center</a:t>
            </a:r>
            <a:r>
              <a:rPr sz="650" spc="5" dirty="0">
                <a:latin typeface="Arial"/>
                <a:cs typeface="Arial"/>
              </a:rPr>
              <a:t> </a:t>
            </a:r>
            <a:r>
              <a:rPr sz="650" spc="-5" dirty="0">
                <a:latin typeface="Arial"/>
                <a:cs typeface="Arial"/>
              </a:rPr>
              <a:t>for Te</a:t>
            </a:r>
            <a:r>
              <a:rPr sz="650" spc="-10" dirty="0">
                <a:latin typeface="Arial"/>
                <a:cs typeface="Arial"/>
              </a:rPr>
              <a:t>a</a:t>
            </a:r>
            <a:r>
              <a:rPr sz="650" spc="-5" dirty="0">
                <a:latin typeface="Arial"/>
                <a:cs typeface="Arial"/>
              </a:rPr>
              <a:t>ch</a:t>
            </a:r>
            <a:r>
              <a:rPr sz="650" spc="5" dirty="0">
                <a:latin typeface="Arial"/>
                <a:cs typeface="Arial"/>
              </a:rPr>
              <a:t>e</a:t>
            </a:r>
            <a:r>
              <a:rPr sz="650" spc="-5" dirty="0">
                <a:latin typeface="Arial"/>
                <a:cs typeface="Arial"/>
              </a:rPr>
              <a:t>r </a:t>
            </a:r>
            <a:r>
              <a:rPr sz="650" spc="-10" dirty="0">
                <a:latin typeface="Arial"/>
                <a:cs typeface="Arial"/>
              </a:rPr>
              <a:t>Qualit</a:t>
            </a:r>
            <a:r>
              <a:rPr sz="650" spc="-5" dirty="0">
                <a:latin typeface="Arial"/>
                <a:cs typeface="Arial"/>
              </a:rPr>
              <a:t>y </a:t>
            </a:r>
            <a:r>
              <a:rPr sz="650" spc="-10" dirty="0">
                <a:latin typeface="Arial"/>
                <a:cs typeface="Arial"/>
              </a:rPr>
              <a:t>(</a:t>
            </a:r>
            <a:r>
              <a:rPr sz="650" spc="5" dirty="0">
                <a:latin typeface="Arial"/>
                <a:cs typeface="Arial"/>
              </a:rPr>
              <a:t>RC</a:t>
            </a:r>
            <a:r>
              <a:rPr sz="650" spc="-10" dirty="0">
                <a:latin typeface="Arial"/>
                <a:cs typeface="Arial"/>
              </a:rPr>
              <a:t>TQ</a:t>
            </a:r>
            <a:r>
              <a:rPr sz="650" spc="-5" dirty="0">
                <a:latin typeface="Arial"/>
                <a:cs typeface="Arial"/>
              </a:rPr>
              <a:t>) </a:t>
            </a:r>
            <a:r>
              <a:rPr sz="650" spc="-10" dirty="0">
                <a:latin typeface="Arial"/>
                <a:cs typeface="Arial"/>
              </a:rPr>
              <a:t>wit</a:t>
            </a:r>
            <a:r>
              <a:rPr sz="650" spc="-5" dirty="0">
                <a:latin typeface="Arial"/>
                <a:cs typeface="Arial"/>
              </a:rPr>
              <a:t>h </a:t>
            </a:r>
            <a:r>
              <a:rPr sz="650" spc="-10" dirty="0">
                <a:latin typeface="Arial"/>
                <a:cs typeface="Arial"/>
              </a:rPr>
              <a:t>support from</a:t>
            </a:r>
            <a:r>
              <a:rPr sz="650" spc="-5" dirty="0">
                <a:latin typeface="Arial"/>
                <a:cs typeface="Arial"/>
              </a:rPr>
              <a:t> </a:t>
            </a:r>
            <a:r>
              <a:rPr sz="650" spc="-10" dirty="0">
                <a:latin typeface="Arial"/>
                <a:cs typeface="Arial"/>
              </a:rPr>
              <a:t>th</a:t>
            </a:r>
            <a:r>
              <a:rPr sz="650" spc="-5" dirty="0">
                <a:latin typeface="Arial"/>
                <a:cs typeface="Arial"/>
              </a:rPr>
              <a:t>e </a:t>
            </a:r>
            <a:r>
              <a:rPr sz="650" spc="-10" dirty="0">
                <a:latin typeface="Arial"/>
                <a:cs typeface="Arial"/>
              </a:rPr>
              <a:t>Austral</a:t>
            </a:r>
            <a:r>
              <a:rPr sz="650" spc="5" dirty="0">
                <a:latin typeface="Arial"/>
                <a:cs typeface="Arial"/>
              </a:rPr>
              <a:t>i</a:t>
            </a:r>
            <a:r>
              <a:rPr sz="650" spc="-10" dirty="0">
                <a:latin typeface="Arial"/>
                <a:cs typeface="Arial"/>
              </a:rPr>
              <a:t>a</a:t>
            </a:r>
            <a:r>
              <a:rPr sz="650" spc="-5" dirty="0">
                <a:latin typeface="Arial"/>
                <a:cs typeface="Arial"/>
              </a:rPr>
              <a:t>n </a:t>
            </a:r>
            <a:r>
              <a:rPr sz="650" spc="-10" dirty="0">
                <a:latin typeface="Arial"/>
                <a:cs typeface="Arial"/>
              </a:rPr>
              <a:t>Govern</a:t>
            </a:r>
            <a:r>
              <a:rPr sz="650" dirty="0">
                <a:latin typeface="Arial"/>
                <a:cs typeface="Arial"/>
              </a:rPr>
              <a:t>m</a:t>
            </a:r>
            <a:r>
              <a:rPr sz="650" spc="-10" dirty="0">
                <a:latin typeface="Arial"/>
                <a:cs typeface="Arial"/>
              </a:rPr>
              <a:t>ent</a:t>
            </a:r>
            <a:endParaRPr sz="650">
              <a:latin typeface="Arial"/>
              <a:cs typeface="Arial"/>
            </a:endParaRPr>
          </a:p>
        </p:txBody>
      </p:sp>
    </p:spTree>
    <p:extLst>
      <p:ext uri="{BB962C8B-B14F-4D97-AF65-F5344CB8AC3E}">
        <p14:creationId xmlns:p14="http://schemas.microsoft.com/office/powerpoint/2010/main" val="32998407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31800" y="8233197"/>
            <a:ext cx="3812412" cy="413613"/>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txBox="1"/>
          <p:nvPr/>
        </p:nvSpPr>
        <p:spPr>
          <a:xfrm>
            <a:off x="889000" y="523944"/>
            <a:ext cx="16306800" cy="990757"/>
          </a:xfrm>
          <a:prstGeom prst="rect">
            <a:avLst/>
          </a:prstGeom>
        </p:spPr>
        <p:txBody>
          <a:bodyPr vert="horz" wrap="square" lIns="0" tIns="0" rIns="0" bIns="0" rtlCol="0">
            <a:noAutofit/>
          </a:bodyPr>
          <a:lstStyle/>
          <a:p>
            <a:pPr marL="12700" marR="12700"/>
            <a:r>
              <a:rPr sz="2000" dirty="0">
                <a:latin typeface="Arial"/>
                <a:cs typeface="Arial"/>
              </a:rPr>
              <a:t>*For </a:t>
            </a:r>
            <a:r>
              <a:rPr sz="2000" spc="5" dirty="0">
                <a:latin typeface="Arial"/>
                <a:cs typeface="Arial"/>
              </a:rPr>
              <a:t>m</a:t>
            </a:r>
            <a:r>
              <a:rPr sz="2000" spc="-10" dirty="0">
                <a:latin typeface="Arial"/>
                <a:cs typeface="Arial"/>
              </a:rPr>
              <a:t>o</a:t>
            </a:r>
            <a:r>
              <a:rPr sz="2000" dirty="0">
                <a:latin typeface="Arial"/>
                <a:cs typeface="Arial"/>
              </a:rPr>
              <a:t>dular</a:t>
            </a:r>
            <a:r>
              <a:rPr sz="2000" spc="-15" dirty="0">
                <a:latin typeface="Arial"/>
                <a:cs typeface="Arial"/>
              </a:rPr>
              <a:t> </a:t>
            </a:r>
            <a:r>
              <a:rPr sz="2000" dirty="0">
                <a:latin typeface="Arial"/>
                <a:cs typeface="Arial"/>
              </a:rPr>
              <a:t>ap</a:t>
            </a:r>
            <a:r>
              <a:rPr sz="2000" spc="-10" dirty="0">
                <a:latin typeface="Arial"/>
                <a:cs typeface="Arial"/>
              </a:rPr>
              <a:t>p</a:t>
            </a:r>
            <a:r>
              <a:rPr sz="2000" dirty="0">
                <a:latin typeface="Arial"/>
                <a:cs typeface="Arial"/>
              </a:rPr>
              <a:t>ro</a:t>
            </a:r>
            <a:r>
              <a:rPr sz="2000" spc="-10" dirty="0">
                <a:latin typeface="Arial"/>
                <a:cs typeface="Arial"/>
              </a:rPr>
              <a:t>a</a:t>
            </a:r>
            <a:r>
              <a:rPr sz="2000" spc="5" dirty="0">
                <a:latin typeface="Arial"/>
                <a:cs typeface="Arial"/>
              </a:rPr>
              <a:t>c</a:t>
            </a:r>
            <a:r>
              <a:rPr sz="2000" dirty="0">
                <a:latin typeface="Arial"/>
                <a:cs typeface="Arial"/>
              </a:rPr>
              <a:t>h, </a:t>
            </a:r>
            <a:r>
              <a:rPr sz="2000" spc="-10" dirty="0">
                <a:latin typeface="Arial"/>
                <a:cs typeface="Arial"/>
              </a:rPr>
              <a:t>d</a:t>
            </a:r>
            <a:r>
              <a:rPr sz="2000" dirty="0">
                <a:latin typeface="Arial"/>
                <a:cs typeface="Arial"/>
              </a:rPr>
              <a:t>e</a:t>
            </a:r>
            <a:r>
              <a:rPr sz="2000" spc="-10" dirty="0">
                <a:latin typeface="Arial"/>
                <a:cs typeface="Arial"/>
              </a:rPr>
              <a:t>mo</a:t>
            </a:r>
            <a:r>
              <a:rPr sz="2000" dirty="0">
                <a:latin typeface="Arial"/>
                <a:cs typeface="Arial"/>
              </a:rPr>
              <a:t>n</a:t>
            </a:r>
            <a:r>
              <a:rPr sz="2000" spc="5" dirty="0">
                <a:latin typeface="Arial"/>
                <a:cs typeface="Arial"/>
              </a:rPr>
              <a:t>s</a:t>
            </a:r>
            <a:r>
              <a:rPr sz="2000" dirty="0">
                <a:latin typeface="Arial"/>
                <a:cs typeface="Arial"/>
              </a:rPr>
              <a:t>tra</a:t>
            </a:r>
            <a:r>
              <a:rPr sz="2000" spc="-10" dirty="0">
                <a:latin typeface="Arial"/>
                <a:cs typeface="Arial"/>
              </a:rPr>
              <a:t>t</a:t>
            </a:r>
            <a:r>
              <a:rPr sz="2000" dirty="0">
                <a:latin typeface="Arial"/>
                <a:cs typeface="Arial"/>
              </a:rPr>
              <a:t>ion</a:t>
            </a:r>
            <a:r>
              <a:rPr sz="2000" spc="-10" dirty="0">
                <a:latin typeface="Arial"/>
                <a:cs typeface="Arial"/>
              </a:rPr>
              <a:t> </a:t>
            </a:r>
            <a:r>
              <a:rPr sz="2000" dirty="0">
                <a:latin typeface="Arial"/>
                <a:cs typeface="Arial"/>
              </a:rPr>
              <a:t>te</a:t>
            </a:r>
            <a:r>
              <a:rPr sz="2000" spc="-10" dirty="0">
                <a:latin typeface="Arial"/>
                <a:cs typeface="Arial"/>
              </a:rPr>
              <a:t>a</a:t>
            </a:r>
            <a:r>
              <a:rPr sz="2000" spc="5" dirty="0">
                <a:latin typeface="Arial"/>
                <a:cs typeface="Arial"/>
              </a:rPr>
              <a:t>c</a:t>
            </a:r>
            <a:r>
              <a:rPr sz="2000" dirty="0">
                <a:latin typeface="Arial"/>
                <a:cs typeface="Arial"/>
              </a:rPr>
              <a:t>h</a:t>
            </a:r>
            <a:r>
              <a:rPr sz="2000" spc="-10" dirty="0">
                <a:latin typeface="Arial"/>
                <a:cs typeface="Arial"/>
              </a:rPr>
              <a:t>i</a:t>
            </a:r>
            <a:r>
              <a:rPr sz="2000" dirty="0">
                <a:latin typeface="Arial"/>
                <a:cs typeface="Arial"/>
              </a:rPr>
              <a:t>ng</a:t>
            </a:r>
            <a:r>
              <a:rPr sz="2000" spc="-10" dirty="0">
                <a:latin typeface="Arial"/>
                <a:cs typeface="Arial"/>
              </a:rPr>
              <a:t> </a:t>
            </a:r>
            <a:r>
              <a:rPr sz="2000" spc="5" dirty="0">
                <a:latin typeface="Arial"/>
                <a:cs typeface="Arial"/>
              </a:rPr>
              <a:t>v</a:t>
            </a:r>
            <a:r>
              <a:rPr sz="2000" dirty="0">
                <a:latin typeface="Arial"/>
                <a:cs typeface="Arial"/>
              </a:rPr>
              <a:t>ia</a:t>
            </a:r>
            <a:r>
              <a:rPr sz="2000" spc="-10" dirty="0">
                <a:latin typeface="Arial"/>
                <a:cs typeface="Arial"/>
              </a:rPr>
              <a:t> </a:t>
            </a:r>
            <a:r>
              <a:rPr sz="2000" dirty="0">
                <a:latin typeface="Arial"/>
                <a:cs typeface="Arial"/>
              </a:rPr>
              <a:t>LAC </a:t>
            </a:r>
            <a:r>
              <a:rPr sz="2000" spc="5" dirty="0">
                <a:latin typeface="Arial"/>
                <a:cs typeface="Arial"/>
              </a:rPr>
              <a:t>m</a:t>
            </a:r>
            <a:r>
              <a:rPr sz="2000" spc="-10" dirty="0">
                <a:latin typeface="Arial"/>
                <a:cs typeface="Arial"/>
              </a:rPr>
              <a:t>u</a:t>
            </a:r>
            <a:r>
              <a:rPr sz="2000" spc="5" dirty="0">
                <a:latin typeface="Arial"/>
                <a:cs typeface="Arial"/>
              </a:rPr>
              <a:t>s</a:t>
            </a:r>
            <a:r>
              <a:rPr sz="2000" dirty="0">
                <a:latin typeface="Arial"/>
                <a:cs typeface="Arial"/>
              </a:rPr>
              <a:t>t re</a:t>
            </a:r>
            <a:r>
              <a:rPr sz="2000" spc="-10" dirty="0">
                <a:latin typeface="Arial"/>
                <a:cs typeface="Arial"/>
              </a:rPr>
              <a:t>f</a:t>
            </a:r>
            <a:r>
              <a:rPr sz="2000" dirty="0">
                <a:latin typeface="Arial"/>
                <a:cs typeface="Arial"/>
              </a:rPr>
              <a:t>le</a:t>
            </a:r>
            <a:r>
              <a:rPr sz="2000" spc="-10" dirty="0">
                <a:latin typeface="Arial"/>
                <a:cs typeface="Arial"/>
              </a:rPr>
              <a:t>c</a:t>
            </a:r>
            <a:r>
              <a:rPr sz="2000" dirty="0">
                <a:latin typeface="Arial"/>
                <a:cs typeface="Arial"/>
              </a:rPr>
              <a:t>t the</a:t>
            </a:r>
            <a:r>
              <a:rPr sz="2000" spc="-10" dirty="0">
                <a:latin typeface="Arial"/>
                <a:cs typeface="Arial"/>
              </a:rPr>
              <a:t> </a:t>
            </a:r>
            <a:r>
              <a:rPr sz="2000" dirty="0">
                <a:latin typeface="Arial"/>
                <a:cs typeface="Arial"/>
              </a:rPr>
              <a:t>te</a:t>
            </a:r>
            <a:r>
              <a:rPr sz="2000" spc="-10" dirty="0">
                <a:latin typeface="Arial"/>
                <a:cs typeface="Arial"/>
              </a:rPr>
              <a:t>a</a:t>
            </a:r>
            <a:r>
              <a:rPr sz="2000" spc="5" dirty="0">
                <a:latin typeface="Arial"/>
                <a:cs typeface="Arial"/>
              </a:rPr>
              <a:t>c</a:t>
            </a:r>
            <a:r>
              <a:rPr sz="2000" dirty="0">
                <a:latin typeface="Arial"/>
                <a:cs typeface="Arial"/>
              </a:rPr>
              <a:t>h</a:t>
            </a:r>
            <a:r>
              <a:rPr sz="2000" spc="-10" dirty="0">
                <a:latin typeface="Arial"/>
                <a:cs typeface="Arial"/>
              </a:rPr>
              <a:t>i</a:t>
            </a:r>
            <a:r>
              <a:rPr sz="2000" dirty="0">
                <a:latin typeface="Arial"/>
                <a:cs typeface="Arial"/>
              </a:rPr>
              <a:t>n</a:t>
            </a:r>
            <a:r>
              <a:rPr sz="2000" spc="35" dirty="0">
                <a:latin typeface="Arial"/>
                <a:cs typeface="Arial"/>
              </a:rPr>
              <a:t>g</a:t>
            </a:r>
            <a:r>
              <a:rPr sz="2000" dirty="0">
                <a:latin typeface="Arial"/>
                <a:cs typeface="Arial"/>
              </a:rPr>
              <a:t>-</a:t>
            </a:r>
            <a:r>
              <a:rPr sz="2000" spc="-10" dirty="0">
                <a:latin typeface="Arial"/>
                <a:cs typeface="Arial"/>
              </a:rPr>
              <a:t>l</a:t>
            </a:r>
            <a:r>
              <a:rPr sz="2000" dirty="0">
                <a:latin typeface="Arial"/>
                <a:cs typeface="Arial"/>
              </a:rPr>
              <a:t>ear</a:t>
            </a:r>
            <a:r>
              <a:rPr sz="2000" spc="-10" dirty="0">
                <a:latin typeface="Arial"/>
                <a:cs typeface="Arial"/>
              </a:rPr>
              <a:t>n</a:t>
            </a:r>
            <a:r>
              <a:rPr sz="2000" dirty="0">
                <a:latin typeface="Arial"/>
                <a:cs typeface="Arial"/>
              </a:rPr>
              <a:t>ing</a:t>
            </a:r>
            <a:r>
              <a:rPr sz="2000" spc="-10" dirty="0">
                <a:latin typeface="Arial"/>
                <a:cs typeface="Arial"/>
              </a:rPr>
              <a:t> </a:t>
            </a:r>
            <a:r>
              <a:rPr sz="2000" dirty="0">
                <a:latin typeface="Arial"/>
                <a:cs typeface="Arial"/>
              </a:rPr>
              <a:t>pro</a:t>
            </a:r>
            <a:r>
              <a:rPr sz="2000" spc="-10" dirty="0">
                <a:latin typeface="Arial"/>
                <a:cs typeface="Arial"/>
              </a:rPr>
              <a:t>c</a:t>
            </a:r>
            <a:r>
              <a:rPr sz="2000" dirty="0">
                <a:latin typeface="Arial"/>
                <a:cs typeface="Arial"/>
              </a:rPr>
              <a:t>e</a:t>
            </a:r>
            <a:r>
              <a:rPr sz="2000" spc="-10" dirty="0">
                <a:latin typeface="Arial"/>
                <a:cs typeface="Arial"/>
              </a:rPr>
              <a:t>s</a:t>
            </a:r>
            <a:r>
              <a:rPr sz="2000" dirty="0">
                <a:latin typeface="Arial"/>
                <a:cs typeface="Arial"/>
              </a:rPr>
              <a:t>s</a:t>
            </a:r>
            <a:r>
              <a:rPr sz="2000" spc="5" dirty="0">
                <a:latin typeface="Arial"/>
                <a:cs typeface="Arial"/>
              </a:rPr>
              <a:t> i</a:t>
            </a:r>
            <a:r>
              <a:rPr sz="2000" dirty="0">
                <a:latin typeface="Arial"/>
                <a:cs typeface="Arial"/>
              </a:rPr>
              <a:t>n</a:t>
            </a:r>
            <a:r>
              <a:rPr sz="2000" spc="-10" dirty="0">
                <a:latin typeface="Arial"/>
                <a:cs typeface="Arial"/>
              </a:rPr>
              <a:t> </a:t>
            </a:r>
            <a:r>
              <a:rPr sz="2000" dirty="0">
                <a:latin typeface="Arial"/>
                <a:cs typeface="Arial"/>
              </a:rPr>
              <a:t>the</a:t>
            </a:r>
            <a:r>
              <a:rPr sz="2000" spc="-10" dirty="0">
                <a:latin typeface="Arial"/>
                <a:cs typeface="Arial"/>
              </a:rPr>
              <a:t> </a:t>
            </a:r>
            <a:r>
              <a:rPr sz="2000" spc="5" dirty="0">
                <a:latin typeface="Arial"/>
                <a:cs typeface="Arial"/>
              </a:rPr>
              <a:t>s</a:t>
            </a:r>
            <a:r>
              <a:rPr sz="2000" dirty="0">
                <a:latin typeface="Arial"/>
                <a:cs typeface="Arial"/>
              </a:rPr>
              <a:t>a</a:t>
            </a:r>
            <a:r>
              <a:rPr sz="2000" spc="-10" dirty="0">
                <a:latin typeface="Arial"/>
                <a:cs typeface="Arial"/>
              </a:rPr>
              <a:t>i</a:t>
            </a:r>
            <a:r>
              <a:rPr sz="2000" dirty="0">
                <a:latin typeface="Arial"/>
                <a:cs typeface="Arial"/>
              </a:rPr>
              <a:t>d </a:t>
            </a:r>
            <a:r>
              <a:rPr sz="2000" spc="-5" dirty="0">
                <a:latin typeface="Arial"/>
                <a:cs typeface="Arial"/>
              </a:rPr>
              <a:t>m</a:t>
            </a:r>
            <a:r>
              <a:rPr sz="2000" dirty="0">
                <a:latin typeface="Arial"/>
                <a:cs typeface="Arial"/>
              </a:rPr>
              <a:t>od</a:t>
            </a:r>
            <a:r>
              <a:rPr sz="2000" spc="-10" dirty="0">
                <a:latin typeface="Arial"/>
                <a:cs typeface="Arial"/>
              </a:rPr>
              <a:t>a</a:t>
            </a:r>
            <a:r>
              <a:rPr sz="2000" dirty="0">
                <a:latin typeface="Arial"/>
                <a:cs typeface="Arial"/>
              </a:rPr>
              <a:t>li</a:t>
            </a:r>
            <a:r>
              <a:rPr sz="2000" spc="-10" dirty="0">
                <a:latin typeface="Arial"/>
                <a:cs typeface="Arial"/>
              </a:rPr>
              <a:t>t</a:t>
            </a:r>
            <a:r>
              <a:rPr sz="2000" spc="5" dirty="0">
                <a:latin typeface="Arial"/>
                <a:cs typeface="Arial"/>
              </a:rPr>
              <a:t>y</a:t>
            </a:r>
            <a:r>
              <a:rPr sz="2000" dirty="0">
                <a:latin typeface="Arial"/>
                <a:cs typeface="Arial"/>
              </a:rPr>
              <a:t>.</a:t>
            </a:r>
            <a:r>
              <a:rPr sz="2000" spc="-10" dirty="0">
                <a:latin typeface="Arial"/>
                <a:cs typeface="Arial"/>
              </a:rPr>
              <a:t> </a:t>
            </a:r>
            <a:r>
              <a:rPr sz="2000" dirty="0">
                <a:latin typeface="Arial"/>
                <a:cs typeface="Arial"/>
              </a:rPr>
              <a:t>The </a:t>
            </a:r>
            <a:r>
              <a:rPr sz="2000" spc="5" dirty="0">
                <a:latin typeface="Arial"/>
                <a:cs typeface="Arial"/>
              </a:rPr>
              <a:t>M</a:t>
            </a:r>
            <a:r>
              <a:rPr sz="2000" spc="-5" dirty="0">
                <a:latin typeface="Arial"/>
                <a:cs typeface="Arial"/>
              </a:rPr>
              <a:t>O</a:t>
            </a:r>
            <a:r>
              <a:rPr sz="2000" dirty="0">
                <a:latin typeface="Arial"/>
                <a:cs typeface="Arial"/>
              </a:rPr>
              <a:t>V (C</a:t>
            </a:r>
            <a:r>
              <a:rPr sz="2000" spc="-5" dirty="0">
                <a:latin typeface="Arial"/>
                <a:cs typeface="Arial"/>
              </a:rPr>
              <a:t>O</a:t>
            </a:r>
            <a:r>
              <a:rPr sz="2000" dirty="0">
                <a:latin typeface="Arial"/>
                <a:cs typeface="Arial"/>
              </a:rPr>
              <a:t>T r</a:t>
            </a:r>
            <a:r>
              <a:rPr sz="2000" spc="-10" dirty="0">
                <a:latin typeface="Arial"/>
                <a:cs typeface="Arial"/>
              </a:rPr>
              <a:t>a</a:t>
            </a:r>
            <a:r>
              <a:rPr sz="2000" dirty="0">
                <a:latin typeface="Arial"/>
                <a:cs typeface="Arial"/>
              </a:rPr>
              <a:t>t</a:t>
            </a:r>
            <a:r>
              <a:rPr sz="2000" spc="5" dirty="0">
                <a:latin typeface="Arial"/>
                <a:cs typeface="Arial"/>
              </a:rPr>
              <a:t>i</a:t>
            </a:r>
            <a:r>
              <a:rPr sz="2000" dirty="0">
                <a:latin typeface="Arial"/>
                <a:cs typeface="Arial"/>
              </a:rPr>
              <a:t>ng</a:t>
            </a:r>
            <a:r>
              <a:rPr sz="2000" spc="-10" dirty="0">
                <a:latin typeface="Arial"/>
                <a:cs typeface="Arial"/>
              </a:rPr>
              <a:t> </a:t>
            </a:r>
            <a:r>
              <a:rPr sz="2000" spc="5" dirty="0">
                <a:latin typeface="Arial"/>
                <a:cs typeface="Arial"/>
              </a:rPr>
              <a:t>s</a:t>
            </a:r>
            <a:r>
              <a:rPr sz="2000" spc="-10" dirty="0">
                <a:latin typeface="Arial"/>
                <a:cs typeface="Arial"/>
              </a:rPr>
              <a:t>h</a:t>
            </a:r>
            <a:r>
              <a:rPr sz="2000" dirty="0">
                <a:latin typeface="Arial"/>
                <a:cs typeface="Arial"/>
              </a:rPr>
              <a:t>eet</a:t>
            </a:r>
            <a:r>
              <a:rPr sz="2000" spc="-10" dirty="0">
                <a:latin typeface="Arial"/>
                <a:cs typeface="Arial"/>
              </a:rPr>
              <a:t> o</a:t>
            </a:r>
            <a:r>
              <a:rPr sz="2000" dirty="0">
                <a:latin typeface="Arial"/>
                <a:cs typeface="Arial"/>
              </a:rPr>
              <a:t>r </a:t>
            </a:r>
            <a:r>
              <a:rPr sz="2000" spc="5" dirty="0">
                <a:latin typeface="Arial"/>
                <a:cs typeface="Arial"/>
              </a:rPr>
              <a:t>i</a:t>
            </a:r>
            <a:r>
              <a:rPr sz="2000" dirty="0">
                <a:latin typeface="Arial"/>
                <a:cs typeface="Arial"/>
              </a:rPr>
              <a:t>nte</a:t>
            </a:r>
            <a:r>
              <a:rPr sz="2000" spc="30" dirty="0">
                <a:latin typeface="Arial"/>
                <a:cs typeface="Arial"/>
              </a:rPr>
              <a:t>r</a:t>
            </a:r>
            <a:r>
              <a:rPr sz="2000" spc="-15" dirty="0">
                <a:latin typeface="Arial"/>
                <a:cs typeface="Arial"/>
              </a:rPr>
              <a:t>-</a:t>
            </a:r>
            <a:r>
              <a:rPr sz="2000" dirty="0">
                <a:latin typeface="Arial"/>
                <a:cs typeface="Arial"/>
              </a:rPr>
              <a:t>ob</a:t>
            </a:r>
            <a:r>
              <a:rPr sz="2000" spc="-10" dirty="0">
                <a:latin typeface="Arial"/>
                <a:cs typeface="Arial"/>
              </a:rPr>
              <a:t>s</a:t>
            </a:r>
            <a:r>
              <a:rPr sz="2000" dirty="0">
                <a:latin typeface="Arial"/>
                <a:cs typeface="Arial"/>
              </a:rPr>
              <a:t>er</a:t>
            </a:r>
            <a:r>
              <a:rPr sz="2000" spc="5" dirty="0">
                <a:latin typeface="Arial"/>
                <a:cs typeface="Arial"/>
              </a:rPr>
              <a:t>v</a:t>
            </a:r>
            <a:r>
              <a:rPr sz="2000" dirty="0">
                <a:latin typeface="Arial"/>
                <a:cs typeface="Arial"/>
              </a:rPr>
              <a:t>er</a:t>
            </a:r>
            <a:r>
              <a:rPr sz="2000" spc="-15" dirty="0">
                <a:latin typeface="Arial"/>
                <a:cs typeface="Arial"/>
              </a:rPr>
              <a:t> </a:t>
            </a:r>
            <a:r>
              <a:rPr sz="2000" dirty="0">
                <a:latin typeface="Arial"/>
                <a:cs typeface="Arial"/>
              </a:rPr>
              <a:t>ag</a:t>
            </a:r>
            <a:r>
              <a:rPr sz="2000" spc="-15" dirty="0">
                <a:latin typeface="Arial"/>
                <a:cs typeface="Arial"/>
              </a:rPr>
              <a:t>r</a:t>
            </a:r>
            <a:r>
              <a:rPr sz="2000" dirty="0">
                <a:latin typeface="Arial"/>
                <a:cs typeface="Arial"/>
              </a:rPr>
              <a:t>ee</a:t>
            </a:r>
            <a:r>
              <a:rPr sz="2000" spc="-10" dirty="0">
                <a:latin typeface="Arial"/>
                <a:cs typeface="Arial"/>
              </a:rPr>
              <a:t>m</a:t>
            </a:r>
            <a:r>
              <a:rPr sz="2000" dirty="0">
                <a:latin typeface="Arial"/>
                <a:cs typeface="Arial"/>
              </a:rPr>
              <a:t>ent </a:t>
            </a:r>
            <a:r>
              <a:rPr sz="2000" spc="-10" dirty="0">
                <a:latin typeface="Arial"/>
                <a:cs typeface="Arial"/>
              </a:rPr>
              <a:t>f</a:t>
            </a:r>
            <a:r>
              <a:rPr sz="2000" dirty="0">
                <a:latin typeface="Arial"/>
                <a:cs typeface="Arial"/>
              </a:rPr>
              <a:t>o</a:t>
            </a:r>
            <a:r>
              <a:rPr sz="2000" spc="-15" dirty="0">
                <a:latin typeface="Arial"/>
                <a:cs typeface="Arial"/>
              </a:rPr>
              <a:t>r</a:t>
            </a:r>
            <a:r>
              <a:rPr sz="2000" spc="5" dirty="0">
                <a:latin typeface="Arial"/>
                <a:cs typeface="Arial"/>
              </a:rPr>
              <a:t>m</a:t>
            </a:r>
            <a:r>
              <a:rPr sz="2000" dirty="0">
                <a:latin typeface="Arial"/>
                <a:cs typeface="Arial"/>
              </a:rPr>
              <a:t>) </a:t>
            </a:r>
            <a:r>
              <a:rPr sz="2000" spc="5" dirty="0">
                <a:latin typeface="Arial"/>
                <a:cs typeface="Arial"/>
              </a:rPr>
              <a:t>s</a:t>
            </a:r>
            <a:r>
              <a:rPr sz="2000" spc="-10" dirty="0">
                <a:latin typeface="Arial"/>
                <a:cs typeface="Arial"/>
              </a:rPr>
              <a:t>h</a:t>
            </a:r>
            <a:r>
              <a:rPr sz="2000" dirty="0">
                <a:latin typeface="Arial"/>
                <a:cs typeface="Arial"/>
              </a:rPr>
              <a:t>all</a:t>
            </a:r>
            <a:r>
              <a:rPr sz="2000" spc="-10" dirty="0">
                <a:latin typeface="Arial"/>
                <a:cs typeface="Arial"/>
              </a:rPr>
              <a:t> </a:t>
            </a:r>
            <a:r>
              <a:rPr sz="2000" dirty="0">
                <a:latin typeface="Arial"/>
                <a:cs typeface="Arial"/>
              </a:rPr>
              <a:t>a</a:t>
            </a:r>
            <a:r>
              <a:rPr sz="2000" spc="-10" dirty="0">
                <a:latin typeface="Arial"/>
                <a:cs typeface="Arial"/>
              </a:rPr>
              <a:t>l</a:t>
            </a:r>
            <a:r>
              <a:rPr sz="2000" spc="5" dirty="0">
                <a:latin typeface="Arial"/>
                <a:cs typeface="Arial"/>
              </a:rPr>
              <a:t>s</a:t>
            </a:r>
            <a:r>
              <a:rPr sz="2000" dirty="0">
                <a:latin typeface="Arial"/>
                <a:cs typeface="Arial"/>
              </a:rPr>
              <a:t>o be</a:t>
            </a:r>
            <a:r>
              <a:rPr sz="2000" spc="5" dirty="0">
                <a:latin typeface="Arial"/>
                <a:cs typeface="Arial"/>
              </a:rPr>
              <a:t> </a:t>
            </a:r>
            <a:r>
              <a:rPr sz="2000" spc="-10" dirty="0">
                <a:latin typeface="Arial"/>
                <a:cs typeface="Arial"/>
              </a:rPr>
              <a:t>c</a:t>
            </a:r>
            <a:r>
              <a:rPr sz="2000" dirty="0">
                <a:latin typeface="Arial"/>
                <a:cs typeface="Arial"/>
              </a:rPr>
              <a:t>o</a:t>
            </a:r>
            <a:r>
              <a:rPr sz="2000" spc="5" dirty="0">
                <a:latin typeface="Arial"/>
                <a:cs typeface="Arial"/>
              </a:rPr>
              <a:t>m</a:t>
            </a:r>
            <a:r>
              <a:rPr sz="2000" spc="-10" dirty="0">
                <a:latin typeface="Arial"/>
                <a:cs typeface="Arial"/>
              </a:rPr>
              <a:t>p</a:t>
            </a:r>
            <a:r>
              <a:rPr sz="2000" dirty="0">
                <a:latin typeface="Arial"/>
                <a:cs typeface="Arial"/>
              </a:rPr>
              <a:t>le</a:t>
            </a:r>
            <a:r>
              <a:rPr sz="2000" spc="-10" dirty="0">
                <a:latin typeface="Arial"/>
                <a:cs typeface="Arial"/>
              </a:rPr>
              <a:t>m</a:t>
            </a:r>
            <a:r>
              <a:rPr sz="2000" dirty="0">
                <a:latin typeface="Arial"/>
                <a:cs typeface="Arial"/>
              </a:rPr>
              <a:t>ent</a:t>
            </a:r>
            <a:r>
              <a:rPr sz="2000" spc="-10" dirty="0">
                <a:latin typeface="Arial"/>
                <a:cs typeface="Arial"/>
              </a:rPr>
              <a:t>e</a:t>
            </a:r>
            <a:r>
              <a:rPr sz="2000" dirty="0">
                <a:latin typeface="Arial"/>
                <a:cs typeface="Arial"/>
              </a:rPr>
              <a:t>d wi</a:t>
            </a:r>
            <a:r>
              <a:rPr sz="2000" spc="-10" dirty="0">
                <a:latin typeface="Arial"/>
                <a:cs typeface="Arial"/>
              </a:rPr>
              <a:t>t</a:t>
            </a:r>
            <a:r>
              <a:rPr sz="2000" dirty="0">
                <a:latin typeface="Arial"/>
                <a:cs typeface="Arial"/>
              </a:rPr>
              <a:t>h a</a:t>
            </a:r>
            <a:r>
              <a:rPr sz="2000" spc="-10" dirty="0">
                <a:latin typeface="Arial"/>
                <a:cs typeface="Arial"/>
              </a:rPr>
              <a:t>n</a:t>
            </a:r>
            <a:r>
              <a:rPr sz="2000" dirty="0">
                <a:latin typeface="Arial"/>
                <a:cs typeface="Arial"/>
              </a:rPr>
              <a:t>y</a:t>
            </a:r>
            <a:r>
              <a:rPr sz="2000" spc="5" dirty="0">
                <a:latin typeface="Arial"/>
                <a:cs typeface="Arial"/>
              </a:rPr>
              <a:t> </a:t>
            </a:r>
            <a:r>
              <a:rPr sz="2000" dirty="0">
                <a:latin typeface="Arial"/>
                <a:cs typeface="Arial"/>
              </a:rPr>
              <a:t>a</a:t>
            </a:r>
            <a:r>
              <a:rPr sz="2000" spc="-10" dirty="0">
                <a:latin typeface="Arial"/>
                <a:cs typeface="Arial"/>
              </a:rPr>
              <a:t>n</a:t>
            </a:r>
            <a:r>
              <a:rPr sz="2000" dirty="0">
                <a:latin typeface="Arial"/>
                <a:cs typeface="Arial"/>
              </a:rPr>
              <a:t>notat</a:t>
            </a:r>
            <a:r>
              <a:rPr sz="2000" spc="-10" dirty="0">
                <a:latin typeface="Arial"/>
                <a:cs typeface="Arial"/>
              </a:rPr>
              <a:t>e</a:t>
            </a:r>
            <a:r>
              <a:rPr sz="2000" dirty="0">
                <a:latin typeface="Arial"/>
                <a:cs typeface="Arial"/>
              </a:rPr>
              <a:t>d d</a:t>
            </a:r>
            <a:r>
              <a:rPr sz="2000" spc="-10" dirty="0">
                <a:latin typeface="Arial"/>
                <a:cs typeface="Arial"/>
              </a:rPr>
              <a:t>o</a:t>
            </a:r>
            <a:r>
              <a:rPr sz="2000" spc="5" dirty="0">
                <a:latin typeface="Arial"/>
                <a:cs typeface="Arial"/>
              </a:rPr>
              <a:t>c</a:t>
            </a:r>
            <a:r>
              <a:rPr sz="2000" spc="-10" dirty="0">
                <a:latin typeface="Arial"/>
                <a:cs typeface="Arial"/>
              </a:rPr>
              <a:t>u</a:t>
            </a:r>
            <a:r>
              <a:rPr sz="2000" spc="5" dirty="0">
                <a:latin typeface="Arial"/>
                <a:cs typeface="Arial"/>
              </a:rPr>
              <a:t>m</a:t>
            </a:r>
            <a:r>
              <a:rPr sz="2000" dirty="0">
                <a:latin typeface="Arial"/>
                <a:cs typeface="Arial"/>
              </a:rPr>
              <a:t>e</a:t>
            </a:r>
            <a:r>
              <a:rPr sz="2000" spc="-10" dirty="0">
                <a:latin typeface="Arial"/>
                <a:cs typeface="Arial"/>
              </a:rPr>
              <a:t>n</a:t>
            </a:r>
            <a:r>
              <a:rPr sz="2000" dirty="0">
                <a:latin typeface="Arial"/>
                <a:cs typeface="Arial"/>
              </a:rPr>
              <a:t>t (e.</a:t>
            </a:r>
            <a:r>
              <a:rPr sz="2000" spc="-10" dirty="0">
                <a:latin typeface="Arial"/>
                <a:cs typeface="Arial"/>
              </a:rPr>
              <a:t>g</a:t>
            </a:r>
            <a:r>
              <a:rPr sz="2000" dirty="0">
                <a:latin typeface="Arial"/>
                <a:cs typeface="Arial"/>
              </a:rPr>
              <a:t>., </a:t>
            </a:r>
            <a:r>
              <a:rPr sz="2000" spc="-5" dirty="0">
                <a:latin typeface="Arial"/>
                <a:cs typeface="Arial"/>
              </a:rPr>
              <a:t>m</a:t>
            </a:r>
            <a:r>
              <a:rPr sz="2000" dirty="0">
                <a:latin typeface="Arial"/>
                <a:cs typeface="Arial"/>
              </a:rPr>
              <a:t>od</a:t>
            </a:r>
            <a:r>
              <a:rPr sz="2000" spc="-10" dirty="0">
                <a:latin typeface="Arial"/>
                <a:cs typeface="Arial"/>
              </a:rPr>
              <a:t>ul</a:t>
            </a:r>
            <a:r>
              <a:rPr sz="2000" dirty="0">
                <a:latin typeface="Arial"/>
                <a:cs typeface="Arial"/>
              </a:rPr>
              <a:t>e, </a:t>
            </a:r>
            <a:r>
              <a:rPr sz="2000" spc="-10" dirty="0">
                <a:latin typeface="Arial"/>
                <a:cs typeface="Arial"/>
              </a:rPr>
              <a:t>s</a:t>
            </a:r>
            <a:r>
              <a:rPr sz="2000" spc="5" dirty="0">
                <a:latin typeface="Arial"/>
                <a:cs typeface="Arial"/>
              </a:rPr>
              <a:t>c</a:t>
            </a:r>
            <a:r>
              <a:rPr sz="2000" dirty="0">
                <a:latin typeface="Arial"/>
                <a:cs typeface="Arial"/>
              </a:rPr>
              <a:t>ree</a:t>
            </a:r>
            <a:r>
              <a:rPr sz="2000" spc="-10" dirty="0">
                <a:latin typeface="Arial"/>
                <a:cs typeface="Arial"/>
              </a:rPr>
              <a:t>n</a:t>
            </a:r>
            <a:r>
              <a:rPr sz="2000" spc="5" dirty="0">
                <a:latin typeface="Arial"/>
                <a:cs typeface="Arial"/>
              </a:rPr>
              <a:t>s</a:t>
            </a:r>
            <a:r>
              <a:rPr sz="2000" spc="-10" dirty="0">
                <a:latin typeface="Arial"/>
                <a:cs typeface="Arial"/>
              </a:rPr>
              <a:t>h</a:t>
            </a:r>
            <a:r>
              <a:rPr sz="2000" dirty="0">
                <a:latin typeface="Arial"/>
                <a:cs typeface="Arial"/>
              </a:rPr>
              <a:t>ot of</a:t>
            </a:r>
            <a:r>
              <a:rPr sz="2000" spc="-10" dirty="0">
                <a:latin typeface="Arial"/>
                <a:cs typeface="Arial"/>
              </a:rPr>
              <a:t> </a:t>
            </a:r>
            <a:r>
              <a:rPr sz="2000" dirty="0">
                <a:latin typeface="Arial"/>
                <a:cs typeface="Arial"/>
              </a:rPr>
              <a:t>i</a:t>
            </a:r>
            <a:r>
              <a:rPr sz="2000" spc="-10" dirty="0">
                <a:latin typeface="Arial"/>
                <a:cs typeface="Arial"/>
              </a:rPr>
              <a:t>n</a:t>
            </a:r>
            <a:r>
              <a:rPr sz="2000" spc="5" dirty="0">
                <a:latin typeface="Arial"/>
                <a:cs typeface="Arial"/>
              </a:rPr>
              <a:t>s</a:t>
            </a:r>
            <a:r>
              <a:rPr sz="2000" dirty="0">
                <a:latin typeface="Arial"/>
                <a:cs typeface="Arial"/>
              </a:rPr>
              <a:t>tant</a:t>
            </a:r>
            <a:r>
              <a:rPr sz="2000" spc="-10" dirty="0">
                <a:latin typeface="Arial"/>
                <a:cs typeface="Arial"/>
              </a:rPr>
              <a:t> </a:t>
            </a:r>
            <a:r>
              <a:rPr sz="2000" spc="5" dirty="0">
                <a:latin typeface="Arial"/>
                <a:cs typeface="Arial"/>
              </a:rPr>
              <a:t>m</a:t>
            </a:r>
            <a:r>
              <a:rPr sz="2000" spc="-10" dirty="0">
                <a:latin typeface="Arial"/>
                <a:cs typeface="Arial"/>
              </a:rPr>
              <a:t>e</a:t>
            </a:r>
            <a:r>
              <a:rPr sz="2000" spc="5" dirty="0">
                <a:latin typeface="Arial"/>
                <a:cs typeface="Arial"/>
              </a:rPr>
              <a:t>s</a:t>
            </a:r>
            <a:r>
              <a:rPr sz="2000" spc="-10" dirty="0">
                <a:latin typeface="Arial"/>
                <a:cs typeface="Arial"/>
              </a:rPr>
              <a:t>sa</a:t>
            </a:r>
            <a:r>
              <a:rPr sz="2000" dirty="0">
                <a:latin typeface="Arial"/>
                <a:cs typeface="Arial"/>
              </a:rPr>
              <a:t>ging,</a:t>
            </a:r>
            <a:r>
              <a:rPr sz="2000" spc="-10" dirty="0">
                <a:latin typeface="Arial"/>
                <a:cs typeface="Arial"/>
              </a:rPr>
              <a:t> </a:t>
            </a:r>
            <a:r>
              <a:rPr sz="2000" dirty="0">
                <a:latin typeface="Arial"/>
                <a:cs typeface="Arial"/>
              </a:rPr>
              <a:t>no</a:t>
            </a:r>
            <a:r>
              <a:rPr sz="2000" spc="-10" dirty="0">
                <a:latin typeface="Arial"/>
                <a:cs typeface="Arial"/>
              </a:rPr>
              <a:t>t</a:t>
            </a:r>
            <a:r>
              <a:rPr sz="2000" dirty="0">
                <a:latin typeface="Arial"/>
                <a:cs typeface="Arial"/>
              </a:rPr>
              <a:t>e/s</a:t>
            </a:r>
            <a:r>
              <a:rPr sz="2000" spc="-5" dirty="0">
                <a:latin typeface="Arial"/>
                <a:cs typeface="Arial"/>
              </a:rPr>
              <a:t> </a:t>
            </a:r>
            <a:r>
              <a:rPr sz="2000" spc="5" dirty="0">
                <a:latin typeface="Arial"/>
                <a:cs typeface="Arial"/>
              </a:rPr>
              <a:t>s</a:t>
            </a:r>
            <a:r>
              <a:rPr sz="2000" dirty="0">
                <a:latin typeface="Arial"/>
                <a:cs typeface="Arial"/>
              </a:rPr>
              <a:t>ho</a:t>
            </a:r>
            <a:r>
              <a:rPr sz="2000" spc="-15" dirty="0">
                <a:latin typeface="Arial"/>
                <a:cs typeface="Arial"/>
              </a:rPr>
              <a:t>w</a:t>
            </a:r>
            <a:r>
              <a:rPr sz="2000" dirty="0">
                <a:latin typeface="Arial"/>
                <a:cs typeface="Arial"/>
              </a:rPr>
              <a:t>ing</a:t>
            </a:r>
            <a:r>
              <a:rPr sz="2000" spc="-10" dirty="0">
                <a:latin typeface="Arial"/>
                <a:cs typeface="Arial"/>
              </a:rPr>
              <a:t> </a:t>
            </a:r>
            <a:r>
              <a:rPr sz="2000" dirty="0">
                <a:latin typeface="Arial"/>
                <a:cs typeface="Arial"/>
              </a:rPr>
              <a:t>in</a:t>
            </a:r>
            <a:r>
              <a:rPr sz="2000" spc="-10" dirty="0">
                <a:latin typeface="Arial"/>
                <a:cs typeface="Arial"/>
              </a:rPr>
              <a:t>s</a:t>
            </a:r>
            <a:r>
              <a:rPr sz="2000" dirty="0">
                <a:latin typeface="Arial"/>
                <a:cs typeface="Arial"/>
              </a:rPr>
              <a:t>tru</a:t>
            </a:r>
            <a:r>
              <a:rPr sz="2000" spc="-10" dirty="0">
                <a:latin typeface="Arial"/>
                <a:cs typeface="Arial"/>
              </a:rPr>
              <a:t>c</a:t>
            </a:r>
            <a:r>
              <a:rPr sz="2000" dirty="0">
                <a:latin typeface="Arial"/>
                <a:cs typeface="Arial"/>
              </a:rPr>
              <a:t>t</a:t>
            </a:r>
            <a:r>
              <a:rPr sz="2000" spc="5" dirty="0">
                <a:latin typeface="Arial"/>
                <a:cs typeface="Arial"/>
              </a:rPr>
              <a:t>i</a:t>
            </a:r>
            <a:r>
              <a:rPr sz="2000" spc="-10" dirty="0">
                <a:latin typeface="Arial"/>
                <a:cs typeface="Arial"/>
              </a:rPr>
              <a:t>o</a:t>
            </a:r>
            <a:r>
              <a:rPr sz="2000" dirty="0">
                <a:latin typeface="Arial"/>
                <a:cs typeface="Arial"/>
              </a:rPr>
              <a:t>n</a:t>
            </a:r>
            <a:r>
              <a:rPr sz="2000" spc="5" dirty="0">
                <a:latin typeface="Arial"/>
                <a:cs typeface="Arial"/>
              </a:rPr>
              <a:t>s</a:t>
            </a:r>
            <a:r>
              <a:rPr sz="2000" dirty="0">
                <a:latin typeface="Arial"/>
                <a:cs typeface="Arial"/>
              </a:rPr>
              <a:t>, </a:t>
            </a:r>
            <a:r>
              <a:rPr sz="2000" spc="-10" dirty="0">
                <a:latin typeface="Arial"/>
                <a:cs typeface="Arial"/>
              </a:rPr>
              <a:t>n</a:t>
            </a:r>
            <a:r>
              <a:rPr sz="2000" dirty="0">
                <a:latin typeface="Arial"/>
                <a:cs typeface="Arial"/>
              </a:rPr>
              <a:t>arra</a:t>
            </a:r>
            <a:r>
              <a:rPr sz="2000" spc="-10" dirty="0">
                <a:latin typeface="Arial"/>
                <a:cs typeface="Arial"/>
              </a:rPr>
              <a:t>t</a:t>
            </a:r>
            <a:r>
              <a:rPr sz="2000" spc="55" dirty="0">
                <a:latin typeface="Arial"/>
                <a:cs typeface="Arial"/>
              </a:rPr>
              <a:t>i</a:t>
            </a:r>
            <a:r>
              <a:rPr sz="2000" spc="5" dirty="0">
                <a:latin typeface="Arial"/>
                <a:cs typeface="Arial"/>
              </a:rPr>
              <a:t>v</a:t>
            </a:r>
            <a:r>
              <a:rPr sz="2000" dirty="0">
                <a:latin typeface="Arial"/>
                <a:cs typeface="Arial"/>
              </a:rPr>
              <a:t>e)</a:t>
            </a:r>
            <a:r>
              <a:rPr sz="2000" spc="-10" dirty="0">
                <a:latin typeface="Arial"/>
                <a:cs typeface="Arial"/>
              </a:rPr>
              <a:t> </a:t>
            </a:r>
            <a:r>
              <a:rPr sz="2000" dirty="0">
                <a:latin typeface="Arial"/>
                <a:cs typeface="Arial"/>
              </a:rPr>
              <a:t>in</a:t>
            </a:r>
            <a:r>
              <a:rPr sz="2000" spc="-10" dirty="0">
                <a:latin typeface="Arial"/>
                <a:cs typeface="Arial"/>
              </a:rPr>
              <a:t>d</a:t>
            </a:r>
            <a:r>
              <a:rPr sz="2000" dirty="0">
                <a:latin typeface="Arial"/>
                <a:cs typeface="Arial"/>
              </a:rPr>
              <a:t>i</a:t>
            </a:r>
            <a:r>
              <a:rPr sz="2000" spc="5" dirty="0">
                <a:latin typeface="Arial"/>
                <a:cs typeface="Arial"/>
              </a:rPr>
              <a:t>c</a:t>
            </a:r>
            <a:r>
              <a:rPr sz="2000" spc="-10" dirty="0">
                <a:latin typeface="Arial"/>
                <a:cs typeface="Arial"/>
              </a:rPr>
              <a:t>a</a:t>
            </a:r>
            <a:r>
              <a:rPr sz="2000" dirty="0">
                <a:latin typeface="Arial"/>
                <a:cs typeface="Arial"/>
              </a:rPr>
              <a:t>t</a:t>
            </a:r>
            <a:r>
              <a:rPr sz="2000" spc="5" dirty="0">
                <a:latin typeface="Arial"/>
                <a:cs typeface="Arial"/>
              </a:rPr>
              <a:t>i</a:t>
            </a:r>
            <a:r>
              <a:rPr sz="2000" spc="-10" dirty="0">
                <a:latin typeface="Arial"/>
                <a:cs typeface="Arial"/>
              </a:rPr>
              <a:t>n</a:t>
            </a:r>
            <a:r>
              <a:rPr sz="2000" dirty="0">
                <a:latin typeface="Arial"/>
                <a:cs typeface="Arial"/>
              </a:rPr>
              <a:t>g </a:t>
            </a:r>
            <a:r>
              <a:rPr sz="2000" spc="-10" dirty="0">
                <a:latin typeface="Arial"/>
                <a:cs typeface="Arial"/>
              </a:rPr>
              <a:t>o</a:t>
            </a:r>
            <a:r>
              <a:rPr sz="2000" spc="5" dirty="0">
                <a:latin typeface="Arial"/>
                <a:cs typeface="Arial"/>
              </a:rPr>
              <a:t>cc</a:t>
            </a:r>
            <a:r>
              <a:rPr sz="2000" dirty="0">
                <a:latin typeface="Arial"/>
                <a:cs typeface="Arial"/>
              </a:rPr>
              <a:t>ur</a:t>
            </a:r>
            <a:r>
              <a:rPr sz="2000" spc="-15" dirty="0">
                <a:latin typeface="Arial"/>
                <a:cs typeface="Arial"/>
              </a:rPr>
              <a:t>r</a:t>
            </a:r>
            <a:r>
              <a:rPr sz="2000" dirty="0">
                <a:latin typeface="Arial"/>
                <a:cs typeface="Arial"/>
              </a:rPr>
              <a:t>en</a:t>
            </a:r>
            <a:r>
              <a:rPr sz="2000" spc="5" dirty="0">
                <a:latin typeface="Arial"/>
                <a:cs typeface="Arial"/>
              </a:rPr>
              <a:t>c</a:t>
            </a:r>
            <a:r>
              <a:rPr sz="2000" dirty="0">
                <a:latin typeface="Arial"/>
                <a:cs typeface="Arial"/>
              </a:rPr>
              <a:t>e</a:t>
            </a:r>
            <a:r>
              <a:rPr sz="2000" spc="-10" dirty="0">
                <a:latin typeface="Arial"/>
                <a:cs typeface="Arial"/>
              </a:rPr>
              <a:t> </a:t>
            </a:r>
            <a:r>
              <a:rPr sz="2000" dirty="0">
                <a:latin typeface="Arial"/>
                <a:cs typeface="Arial"/>
              </a:rPr>
              <a:t>of </a:t>
            </a:r>
            <a:r>
              <a:rPr sz="2000" spc="-10" dirty="0">
                <a:latin typeface="Arial"/>
                <a:cs typeface="Arial"/>
              </a:rPr>
              <a:t>f</a:t>
            </a:r>
            <a:r>
              <a:rPr sz="2000" dirty="0">
                <a:latin typeface="Arial"/>
                <a:cs typeface="Arial"/>
              </a:rPr>
              <a:t>ol</a:t>
            </a:r>
            <a:r>
              <a:rPr sz="2000" spc="-10" dirty="0">
                <a:latin typeface="Arial"/>
                <a:cs typeface="Arial"/>
              </a:rPr>
              <a:t>l</a:t>
            </a:r>
            <a:r>
              <a:rPr sz="2000" dirty="0">
                <a:latin typeface="Arial"/>
                <a:cs typeface="Arial"/>
              </a:rPr>
              <a:t>ow thr</a:t>
            </a:r>
            <a:r>
              <a:rPr sz="2000" spc="-10" dirty="0">
                <a:latin typeface="Arial"/>
                <a:cs typeface="Arial"/>
              </a:rPr>
              <a:t>o</a:t>
            </a:r>
            <a:r>
              <a:rPr sz="2000" dirty="0">
                <a:latin typeface="Arial"/>
                <a:cs typeface="Arial"/>
              </a:rPr>
              <a:t>ugh,</a:t>
            </a:r>
            <a:r>
              <a:rPr sz="2000" spc="-10" dirty="0">
                <a:latin typeface="Arial"/>
                <a:cs typeface="Arial"/>
              </a:rPr>
              <a:t> </a:t>
            </a:r>
            <a:r>
              <a:rPr sz="2000" spc="5" dirty="0">
                <a:latin typeface="Arial"/>
                <a:cs typeface="Arial"/>
              </a:rPr>
              <a:t>m</a:t>
            </a:r>
            <a:r>
              <a:rPr sz="2000" spc="-10" dirty="0">
                <a:latin typeface="Arial"/>
                <a:cs typeface="Arial"/>
              </a:rPr>
              <a:t>o</a:t>
            </a:r>
            <a:r>
              <a:rPr sz="2000" dirty="0">
                <a:latin typeface="Arial"/>
                <a:cs typeface="Arial"/>
              </a:rPr>
              <a:t>nit</a:t>
            </a:r>
            <a:r>
              <a:rPr sz="2000" spc="-10" dirty="0">
                <a:latin typeface="Arial"/>
                <a:cs typeface="Arial"/>
              </a:rPr>
              <a:t>o</a:t>
            </a:r>
            <a:r>
              <a:rPr sz="2000" dirty="0">
                <a:latin typeface="Arial"/>
                <a:cs typeface="Arial"/>
              </a:rPr>
              <a:t>ring,</a:t>
            </a:r>
            <a:r>
              <a:rPr sz="2000" spc="-10" dirty="0">
                <a:latin typeface="Arial"/>
                <a:cs typeface="Arial"/>
              </a:rPr>
              <a:t> </a:t>
            </a:r>
            <a:r>
              <a:rPr sz="2000" dirty="0">
                <a:latin typeface="Arial"/>
                <a:cs typeface="Arial"/>
              </a:rPr>
              <a:t>et</a:t>
            </a:r>
            <a:r>
              <a:rPr sz="2000" spc="5" dirty="0">
                <a:latin typeface="Arial"/>
                <a:cs typeface="Arial"/>
              </a:rPr>
              <a:t>c</a:t>
            </a:r>
            <a:r>
              <a:rPr sz="2000" dirty="0">
                <a:latin typeface="Arial"/>
                <a:cs typeface="Arial"/>
              </a:rPr>
              <a:t>.</a:t>
            </a:r>
          </a:p>
        </p:txBody>
      </p:sp>
      <p:sp>
        <p:nvSpPr>
          <p:cNvPr id="10" name="object 10"/>
          <p:cNvSpPr txBox="1">
            <a:spLocks noGrp="1"/>
          </p:cNvSpPr>
          <p:nvPr>
            <p:ph type="sldNum" sz="quarter" idx="12"/>
          </p:nvPr>
        </p:nvSpPr>
        <p:spPr>
          <a:prstGeom prst="rect">
            <a:avLst/>
          </a:prstGeom>
        </p:spPr>
        <p:txBody>
          <a:bodyPr vert="horz" wrap="square" lIns="0" tIns="0" rIns="0" bIns="0" rtlCol="0">
            <a:noAutofit/>
          </a:bodyPr>
          <a:lstStyle/>
          <a:p>
            <a:pPr marL="38735"/>
            <a:r>
              <a:rPr sz="1000" spc="-10" dirty="0">
                <a:latin typeface="Arial"/>
                <a:cs typeface="Arial"/>
              </a:rPr>
              <a:t>14</a:t>
            </a:r>
            <a:endParaRPr sz="1000">
              <a:latin typeface="Arial"/>
              <a:cs typeface="Arial"/>
            </a:endParaRPr>
          </a:p>
        </p:txBody>
      </p:sp>
      <p:sp>
        <p:nvSpPr>
          <p:cNvPr id="11" name="object 11"/>
          <p:cNvSpPr txBox="1"/>
          <p:nvPr/>
        </p:nvSpPr>
        <p:spPr>
          <a:xfrm>
            <a:off x="431800" y="8245897"/>
            <a:ext cx="3481070" cy="163830"/>
          </a:xfrm>
          <a:prstGeom prst="rect">
            <a:avLst/>
          </a:prstGeom>
        </p:spPr>
        <p:txBody>
          <a:bodyPr vert="horz" wrap="square" lIns="0" tIns="0" rIns="0" bIns="0" rtlCol="0">
            <a:noAutofit/>
          </a:bodyPr>
          <a:lstStyle/>
          <a:p>
            <a:pPr marL="12700"/>
            <a:r>
              <a:rPr sz="1000" spc="-10" dirty="0">
                <a:latin typeface="Arial"/>
                <a:cs typeface="Arial"/>
              </a:rPr>
              <a:t>R</a:t>
            </a:r>
            <a:r>
              <a:rPr sz="1000" spc="-15" dirty="0">
                <a:latin typeface="Arial"/>
                <a:cs typeface="Arial"/>
              </a:rPr>
              <a:t>P</a:t>
            </a:r>
            <a:r>
              <a:rPr sz="1000" spc="-5" dirty="0">
                <a:latin typeface="Arial"/>
                <a:cs typeface="Arial"/>
              </a:rPr>
              <a:t>M</a:t>
            </a:r>
            <a:r>
              <a:rPr sz="1000" spc="-10" dirty="0">
                <a:latin typeface="Arial"/>
                <a:cs typeface="Arial"/>
              </a:rPr>
              <a:t>S</a:t>
            </a:r>
            <a:r>
              <a:rPr sz="1000" spc="-5" dirty="0">
                <a:latin typeface="Arial"/>
                <a:cs typeface="Arial"/>
              </a:rPr>
              <a:t> </a:t>
            </a:r>
            <a:r>
              <a:rPr sz="1000" spc="-10" dirty="0">
                <a:latin typeface="Arial"/>
                <a:cs typeface="Arial"/>
              </a:rPr>
              <a:t>T</a:t>
            </a:r>
            <a:r>
              <a:rPr sz="1000" dirty="0">
                <a:latin typeface="Arial"/>
                <a:cs typeface="Arial"/>
              </a:rPr>
              <a:t>o</a:t>
            </a:r>
            <a:r>
              <a:rPr sz="1000" spc="-5" dirty="0">
                <a:latin typeface="Arial"/>
                <a:cs typeface="Arial"/>
              </a:rPr>
              <a:t>ol</a:t>
            </a:r>
            <a:r>
              <a:rPr sz="1000" spc="-10" dirty="0">
                <a:latin typeface="Arial"/>
                <a:cs typeface="Arial"/>
              </a:rPr>
              <a:t> </a:t>
            </a:r>
            <a:r>
              <a:rPr sz="1000" dirty="0">
                <a:latin typeface="Arial"/>
                <a:cs typeface="Arial"/>
              </a:rPr>
              <a:t>f</a:t>
            </a:r>
            <a:r>
              <a:rPr sz="1000" spc="-5" dirty="0">
                <a:latin typeface="Arial"/>
                <a:cs typeface="Arial"/>
              </a:rPr>
              <a:t>or </a:t>
            </a:r>
            <a:r>
              <a:rPr sz="1000" spc="-10" dirty="0">
                <a:latin typeface="Arial"/>
                <a:cs typeface="Arial"/>
              </a:rPr>
              <a:t>S</a:t>
            </a:r>
            <a:r>
              <a:rPr sz="1000" dirty="0">
                <a:latin typeface="Arial"/>
                <a:cs typeface="Arial"/>
              </a:rPr>
              <a:t>.</a:t>
            </a:r>
            <a:r>
              <a:rPr sz="1000" spc="-15" dirty="0">
                <a:latin typeface="Arial"/>
                <a:cs typeface="Arial"/>
              </a:rPr>
              <a:t>Y</a:t>
            </a:r>
            <a:r>
              <a:rPr sz="1000" spc="-5" dirty="0">
                <a:latin typeface="Arial"/>
                <a:cs typeface="Arial"/>
              </a:rPr>
              <a:t>.</a:t>
            </a:r>
            <a:r>
              <a:rPr sz="1000" spc="5" dirty="0">
                <a:latin typeface="Arial"/>
                <a:cs typeface="Arial"/>
              </a:rPr>
              <a:t> </a:t>
            </a:r>
            <a:r>
              <a:rPr sz="1000" spc="-10" dirty="0">
                <a:latin typeface="Arial"/>
                <a:cs typeface="Arial"/>
              </a:rPr>
              <a:t>2</a:t>
            </a:r>
            <a:r>
              <a:rPr sz="1000" spc="-15" dirty="0">
                <a:latin typeface="Arial"/>
                <a:cs typeface="Arial"/>
              </a:rPr>
              <a:t>0</a:t>
            </a:r>
            <a:r>
              <a:rPr sz="1000" spc="-5" dirty="0">
                <a:latin typeface="Arial"/>
                <a:cs typeface="Arial"/>
              </a:rPr>
              <a:t>21-2</a:t>
            </a:r>
            <a:r>
              <a:rPr sz="1000" spc="-10" dirty="0">
                <a:latin typeface="Arial"/>
                <a:cs typeface="Arial"/>
              </a:rPr>
              <a:t>0</a:t>
            </a:r>
            <a:r>
              <a:rPr sz="1000" spc="-15" dirty="0">
                <a:latin typeface="Arial"/>
                <a:cs typeface="Arial"/>
              </a:rPr>
              <a:t>2</a:t>
            </a:r>
            <a:r>
              <a:rPr sz="1000" spc="-10" dirty="0">
                <a:latin typeface="Arial"/>
                <a:cs typeface="Arial"/>
              </a:rPr>
              <a:t>2</a:t>
            </a:r>
            <a:r>
              <a:rPr sz="1000" spc="5" dirty="0">
                <a:latin typeface="Arial"/>
                <a:cs typeface="Arial"/>
              </a:rPr>
              <a:t> </a:t>
            </a:r>
            <a:r>
              <a:rPr sz="1000" spc="-5" dirty="0">
                <a:latin typeface="Arial"/>
                <a:cs typeface="Arial"/>
              </a:rPr>
              <a:t>|</a:t>
            </a:r>
            <a:r>
              <a:rPr sz="1000" spc="-10" dirty="0">
                <a:latin typeface="Arial"/>
                <a:cs typeface="Arial"/>
              </a:rPr>
              <a:t> </a:t>
            </a:r>
            <a:r>
              <a:rPr sz="1000" b="1" spc="-10" dirty="0">
                <a:latin typeface="Arial"/>
                <a:cs typeface="Arial"/>
              </a:rPr>
              <a:t>High</a:t>
            </a:r>
            <a:r>
              <a:rPr sz="1000" b="1" spc="5" dirty="0">
                <a:latin typeface="Arial"/>
                <a:cs typeface="Arial"/>
              </a:rPr>
              <a:t>l</a:t>
            </a:r>
            <a:r>
              <a:rPr sz="1000" b="1" spc="-10" dirty="0">
                <a:latin typeface="Arial"/>
                <a:cs typeface="Arial"/>
              </a:rPr>
              <a:t>y</a:t>
            </a:r>
            <a:r>
              <a:rPr sz="1000" b="1" spc="-5" dirty="0">
                <a:latin typeface="Arial"/>
                <a:cs typeface="Arial"/>
              </a:rPr>
              <a:t> </a:t>
            </a:r>
            <a:r>
              <a:rPr sz="1000" b="1" spc="-10" dirty="0">
                <a:latin typeface="Arial"/>
                <a:cs typeface="Arial"/>
              </a:rPr>
              <a:t>Pr</a:t>
            </a:r>
            <a:r>
              <a:rPr sz="1000" b="1" spc="-5" dirty="0">
                <a:latin typeface="Arial"/>
                <a:cs typeface="Arial"/>
              </a:rPr>
              <a:t>ofic</a:t>
            </a:r>
            <a:r>
              <a:rPr sz="1000" b="1" dirty="0">
                <a:latin typeface="Arial"/>
                <a:cs typeface="Arial"/>
              </a:rPr>
              <a:t>i</a:t>
            </a:r>
            <a:r>
              <a:rPr sz="1000" b="1" spc="-5" dirty="0">
                <a:latin typeface="Arial"/>
                <a:cs typeface="Arial"/>
              </a:rPr>
              <a:t>ent </a:t>
            </a:r>
            <a:r>
              <a:rPr sz="1000" b="1" spc="-10" dirty="0">
                <a:latin typeface="Arial"/>
                <a:cs typeface="Arial"/>
              </a:rPr>
              <a:t>T</a:t>
            </a:r>
            <a:r>
              <a:rPr sz="1000" b="1" dirty="0">
                <a:latin typeface="Arial"/>
                <a:cs typeface="Arial"/>
              </a:rPr>
              <a:t>e</a:t>
            </a:r>
            <a:r>
              <a:rPr sz="1000" b="1" spc="-10" dirty="0">
                <a:latin typeface="Arial"/>
                <a:cs typeface="Arial"/>
              </a:rPr>
              <a:t>a</a:t>
            </a:r>
            <a:r>
              <a:rPr sz="1000" b="1" spc="-15" dirty="0">
                <a:latin typeface="Arial"/>
                <a:cs typeface="Arial"/>
              </a:rPr>
              <a:t>c</a:t>
            </a:r>
            <a:r>
              <a:rPr sz="1000" b="1" spc="-10" dirty="0">
                <a:latin typeface="Arial"/>
                <a:cs typeface="Arial"/>
              </a:rPr>
              <a:t>he</a:t>
            </a:r>
            <a:r>
              <a:rPr sz="1000" b="1" dirty="0">
                <a:latin typeface="Arial"/>
                <a:cs typeface="Arial"/>
              </a:rPr>
              <a:t>r</a:t>
            </a:r>
            <a:r>
              <a:rPr sz="1000" b="1" spc="-10" dirty="0">
                <a:latin typeface="Arial"/>
                <a:cs typeface="Arial"/>
              </a:rPr>
              <a:t>s</a:t>
            </a:r>
            <a:endParaRPr sz="1000" dirty="0">
              <a:latin typeface="Arial"/>
              <a:cs typeface="Arial"/>
            </a:endParaRPr>
          </a:p>
        </p:txBody>
      </p:sp>
      <p:sp>
        <p:nvSpPr>
          <p:cNvPr id="4" name="object 4"/>
          <p:cNvSpPr txBox="1"/>
          <p:nvPr/>
        </p:nvSpPr>
        <p:spPr>
          <a:xfrm>
            <a:off x="962285" y="1542696"/>
            <a:ext cx="17376515" cy="717890"/>
          </a:xfrm>
          <a:prstGeom prst="rect">
            <a:avLst/>
          </a:prstGeom>
        </p:spPr>
        <p:txBody>
          <a:bodyPr vert="horz" wrap="square" lIns="0" tIns="0" rIns="0" bIns="0" rtlCol="0">
            <a:noAutofit/>
          </a:bodyPr>
          <a:lstStyle/>
          <a:p>
            <a:pPr marL="12700"/>
            <a:r>
              <a:rPr dirty="0">
                <a:latin typeface="Arial"/>
                <a:cs typeface="Arial"/>
              </a:rPr>
              <a:t>Note for</a:t>
            </a:r>
            <a:r>
              <a:rPr spc="5" dirty="0">
                <a:latin typeface="Arial"/>
                <a:cs typeface="Arial"/>
              </a:rPr>
              <a:t> </a:t>
            </a:r>
            <a:r>
              <a:rPr b="1" dirty="0">
                <a:latin typeface="Arial"/>
                <a:cs typeface="Arial"/>
              </a:rPr>
              <a:t>SET</a:t>
            </a:r>
            <a:r>
              <a:rPr b="1" spc="-15" dirty="0">
                <a:latin typeface="Arial"/>
                <a:cs typeface="Arial"/>
              </a:rPr>
              <a:t> </a:t>
            </a:r>
            <a:r>
              <a:rPr b="1" dirty="0">
                <a:latin typeface="Arial"/>
                <a:cs typeface="Arial"/>
              </a:rPr>
              <a:t>A</a:t>
            </a:r>
            <a:r>
              <a:rPr dirty="0">
                <a:latin typeface="Arial"/>
                <a:cs typeface="Arial"/>
              </a:rPr>
              <a:t>: For</a:t>
            </a:r>
            <a:r>
              <a:rPr spc="-10" dirty="0">
                <a:latin typeface="Arial"/>
                <a:cs typeface="Arial"/>
              </a:rPr>
              <a:t> </a:t>
            </a:r>
            <a:r>
              <a:rPr dirty="0">
                <a:latin typeface="Arial"/>
                <a:cs typeface="Arial"/>
              </a:rPr>
              <a:t>th</a:t>
            </a:r>
            <a:r>
              <a:rPr spc="-10" dirty="0">
                <a:latin typeface="Arial"/>
                <a:cs typeface="Arial"/>
              </a:rPr>
              <a:t>i</a:t>
            </a:r>
            <a:r>
              <a:rPr dirty="0">
                <a:latin typeface="Arial"/>
                <a:cs typeface="Arial"/>
              </a:rPr>
              <a:t>s</a:t>
            </a:r>
            <a:r>
              <a:rPr spc="5" dirty="0">
                <a:latin typeface="Arial"/>
                <a:cs typeface="Arial"/>
              </a:rPr>
              <a:t> </a:t>
            </a:r>
            <a:r>
              <a:rPr dirty="0">
                <a:latin typeface="Arial"/>
                <a:cs typeface="Arial"/>
              </a:rPr>
              <a:t>o</a:t>
            </a:r>
            <a:r>
              <a:rPr spc="-10" dirty="0">
                <a:latin typeface="Arial"/>
                <a:cs typeface="Arial"/>
              </a:rPr>
              <a:t>b</a:t>
            </a:r>
            <a:r>
              <a:rPr dirty="0">
                <a:latin typeface="Arial"/>
                <a:cs typeface="Arial"/>
              </a:rPr>
              <a:t>j</a:t>
            </a:r>
            <a:r>
              <a:rPr spc="-10" dirty="0">
                <a:latin typeface="Arial"/>
                <a:cs typeface="Arial"/>
              </a:rPr>
              <a:t>e</a:t>
            </a:r>
            <a:r>
              <a:rPr spc="5" dirty="0">
                <a:latin typeface="Arial"/>
                <a:cs typeface="Arial"/>
              </a:rPr>
              <a:t>c</a:t>
            </a:r>
            <a:r>
              <a:rPr spc="-10" dirty="0">
                <a:latin typeface="Arial"/>
                <a:cs typeface="Arial"/>
              </a:rPr>
              <a:t>t</a:t>
            </a:r>
            <a:r>
              <a:rPr dirty="0">
                <a:latin typeface="Arial"/>
                <a:cs typeface="Arial"/>
              </a:rPr>
              <a:t>i</a:t>
            </a:r>
            <a:r>
              <a:rPr spc="5" dirty="0">
                <a:latin typeface="Arial"/>
                <a:cs typeface="Arial"/>
              </a:rPr>
              <a:t>v</a:t>
            </a:r>
            <a:r>
              <a:rPr dirty="0">
                <a:latin typeface="Arial"/>
                <a:cs typeface="Arial"/>
              </a:rPr>
              <a:t>e,</a:t>
            </a:r>
            <a:r>
              <a:rPr spc="-10" dirty="0">
                <a:latin typeface="Arial"/>
                <a:cs typeface="Arial"/>
              </a:rPr>
              <a:t> </a:t>
            </a:r>
            <a:r>
              <a:rPr dirty="0">
                <a:latin typeface="Arial"/>
                <a:cs typeface="Arial"/>
              </a:rPr>
              <a:t>two </a:t>
            </a:r>
            <a:r>
              <a:rPr spc="5" dirty="0">
                <a:latin typeface="Arial"/>
                <a:cs typeface="Arial"/>
              </a:rPr>
              <a:t>M</a:t>
            </a:r>
            <a:r>
              <a:rPr spc="-5" dirty="0">
                <a:latin typeface="Arial"/>
                <a:cs typeface="Arial"/>
              </a:rPr>
              <a:t>O</a:t>
            </a:r>
            <a:r>
              <a:rPr spc="-15" dirty="0">
                <a:latin typeface="Arial"/>
                <a:cs typeface="Arial"/>
              </a:rPr>
              <a:t>V</a:t>
            </a:r>
            <a:r>
              <a:rPr dirty="0">
                <a:latin typeface="Arial"/>
                <a:cs typeface="Arial"/>
              </a:rPr>
              <a:t>s</a:t>
            </a:r>
            <a:r>
              <a:rPr spc="5" dirty="0">
                <a:latin typeface="Arial"/>
                <a:cs typeface="Arial"/>
              </a:rPr>
              <a:t> </a:t>
            </a:r>
            <a:r>
              <a:rPr dirty="0">
                <a:latin typeface="Arial"/>
                <a:cs typeface="Arial"/>
              </a:rPr>
              <a:t>are </a:t>
            </a:r>
            <a:r>
              <a:rPr spc="-10" dirty="0">
                <a:latin typeface="Arial"/>
                <a:cs typeface="Arial"/>
              </a:rPr>
              <a:t>r</a:t>
            </a:r>
            <a:r>
              <a:rPr dirty="0">
                <a:latin typeface="Arial"/>
                <a:cs typeface="Arial"/>
              </a:rPr>
              <a:t>eq</a:t>
            </a:r>
            <a:r>
              <a:rPr spc="-10" dirty="0">
                <a:latin typeface="Arial"/>
                <a:cs typeface="Arial"/>
              </a:rPr>
              <a:t>u</a:t>
            </a:r>
            <a:r>
              <a:rPr dirty="0">
                <a:latin typeface="Arial"/>
                <a:cs typeface="Arial"/>
              </a:rPr>
              <a:t>ired</a:t>
            </a:r>
            <a:r>
              <a:rPr spc="-10" dirty="0">
                <a:latin typeface="Arial"/>
                <a:cs typeface="Arial"/>
              </a:rPr>
              <a:t> </a:t>
            </a:r>
            <a:r>
              <a:rPr dirty="0">
                <a:latin typeface="Arial"/>
                <a:cs typeface="Arial"/>
              </a:rPr>
              <a:t>for</a:t>
            </a:r>
            <a:r>
              <a:rPr spc="-15" dirty="0">
                <a:latin typeface="Arial"/>
                <a:cs typeface="Arial"/>
              </a:rPr>
              <a:t> </a:t>
            </a:r>
            <a:r>
              <a:rPr dirty="0">
                <a:latin typeface="Arial"/>
                <a:cs typeface="Arial"/>
              </a:rPr>
              <a:t>the</a:t>
            </a:r>
            <a:r>
              <a:rPr spc="25" dirty="0">
                <a:latin typeface="Arial"/>
                <a:cs typeface="Arial"/>
              </a:rPr>
              <a:t> </a:t>
            </a:r>
            <a:r>
              <a:rPr spc="-10" dirty="0">
                <a:latin typeface="Arial"/>
                <a:cs typeface="Arial"/>
              </a:rPr>
              <a:t>e</a:t>
            </a:r>
            <a:r>
              <a:rPr dirty="0">
                <a:latin typeface="Arial"/>
                <a:cs typeface="Arial"/>
              </a:rPr>
              <a:t>nt</a:t>
            </a:r>
            <a:r>
              <a:rPr spc="5" dirty="0">
                <a:latin typeface="Arial"/>
                <a:cs typeface="Arial"/>
              </a:rPr>
              <a:t>i</a:t>
            </a:r>
            <a:r>
              <a:rPr dirty="0">
                <a:latin typeface="Arial"/>
                <a:cs typeface="Arial"/>
              </a:rPr>
              <a:t>re</a:t>
            </a:r>
            <a:r>
              <a:rPr spc="-10" dirty="0">
                <a:latin typeface="Arial"/>
                <a:cs typeface="Arial"/>
              </a:rPr>
              <a:t> </a:t>
            </a:r>
            <a:r>
              <a:rPr spc="-5" dirty="0">
                <a:latin typeface="Arial"/>
                <a:cs typeface="Arial"/>
              </a:rPr>
              <a:t>s</a:t>
            </a:r>
            <a:r>
              <a:rPr spc="5" dirty="0">
                <a:latin typeface="Arial"/>
                <a:cs typeface="Arial"/>
              </a:rPr>
              <a:t>c</a:t>
            </a:r>
            <a:r>
              <a:rPr dirty="0">
                <a:latin typeface="Arial"/>
                <a:cs typeface="Arial"/>
              </a:rPr>
              <a:t>ho</a:t>
            </a:r>
            <a:r>
              <a:rPr spc="-10" dirty="0">
                <a:latin typeface="Arial"/>
                <a:cs typeface="Arial"/>
              </a:rPr>
              <a:t>o</a:t>
            </a:r>
            <a:r>
              <a:rPr dirty="0">
                <a:latin typeface="Arial"/>
                <a:cs typeface="Arial"/>
              </a:rPr>
              <a:t>l </a:t>
            </a:r>
            <a:r>
              <a:rPr spc="-5" dirty="0">
                <a:latin typeface="Arial"/>
                <a:cs typeface="Arial"/>
              </a:rPr>
              <a:t>y</a:t>
            </a:r>
            <a:r>
              <a:rPr dirty="0">
                <a:latin typeface="Arial"/>
                <a:cs typeface="Arial"/>
              </a:rPr>
              <a:t>ear.</a:t>
            </a:r>
            <a:r>
              <a:rPr spc="-10" dirty="0">
                <a:latin typeface="Arial"/>
                <a:cs typeface="Arial"/>
              </a:rPr>
              <a:t> </a:t>
            </a:r>
            <a:r>
              <a:rPr dirty="0">
                <a:latin typeface="Arial"/>
                <a:cs typeface="Arial"/>
              </a:rPr>
              <a:t>In </a:t>
            </a:r>
            <a:r>
              <a:rPr spc="-5" dirty="0">
                <a:latin typeface="Arial"/>
                <a:cs typeface="Arial"/>
              </a:rPr>
              <a:t>c</a:t>
            </a:r>
            <a:r>
              <a:rPr dirty="0">
                <a:latin typeface="Arial"/>
                <a:cs typeface="Arial"/>
              </a:rPr>
              <a:t>o</a:t>
            </a:r>
            <a:r>
              <a:rPr spc="-10" dirty="0">
                <a:latin typeface="Arial"/>
                <a:cs typeface="Arial"/>
              </a:rPr>
              <a:t>m</a:t>
            </a:r>
            <a:r>
              <a:rPr dirty="0">
                <a:latin typeface="Arial"/>
                <a:cs typeface="Arial"/>
              </a:rPr>
              <a:t>put</a:t>
            </a:r>
            <a:r>
              <a:rPr spc="5" dirty="0">
                <a:latin typeface="Arial"/>
                <a:cs typeface="Arial"/>
              </a:rPr>
              <a:t>i</a:t>
            </a:r>
            <a:r>
              <a:rPr spc="-10" dirty="0">
                <a:latin typeface="Arial"/>
                <a:cs typeface="Arial"/>
              </a:rPr>
              <a:t>n</a:t>
            </a:r>
            <a:r>
              <a:rPr dirty="0">
                <a:latin typeface="Arial"/>
                <a:cs typeface="Arial"/>
              </a:rPr>
              <a:t>g t</a:t>
            </a:r>
            <a:r>
              <a:rPr spc="-10" dirty="0">
                <a:latin typeface="Arial"/>
                <a:cs typeface="Arial"/>
              </a:rPr>
              <a:t>h</a:t>
            </a:r>
            <a:r>
              <a:rPr dirty="0">
                <a:latin typeface="Arial"/>
                <a:cs typeface="Arial"/>
              </a:rPr>
              <a:t>e rat</a:t>
            </a:r>
            <a:r>
              <a:rPr spc="-10" dirty="0">
                <a:latin typeface="Arial"/>
                <a:cs typeface="Arial"/>
              </a:rPr>
              <a:t>i</a:t>
            </a:r>
            <a:r>
              <a:rPr dirty="0">
                <a:latin typeface="Arial"/>
                <a:cs typeface="Arial"/>
              </a:rPr>
              <a:t>ng </a:t>
            </a:r>
            <a:r>
              <a:rPr spc="-10" dirty="0">
                <a:latin typeface="Arial"/>
                <a:cs typeface="Arial"/>
              </a:rPr>
              <a:t>f</a:t>
            </a:r>
            <a:r>
              <a:rPr dirty="0">
                <a:latin typeface="Arial"/>
                <a:cs typeface="Arial"/>
              </a:rPr>
              <a:t>or Qua</a:t>
            </a:r>
            <a:r>
              <a:rPr spc="-10" dirty="0">
                <a:latin typeface="Arial"/>
                <a:cs typeface="Arial"/>
              </a:rPr>
              <a:t>l</a:t>
            </a:r>
            <a:r>
              <a:rPr dirty="0">
                <a:latin typeface="Arial"/>
                <a:cs typeface="Arial"/>
              </a:rPr>
              <a:t>it</a:t>
            </a:r>
            <a:r>
              <a:rPr spc="-5" dirty="0">
                <a:latin typeface="Arial"/>
                <a:cs typeface="Arial"/>
              </a:rPr>
              <a:t>y</a:t>
            </a:r>
            <a:r>
              <a:rPr dirty="0">
                <a:latin typeface="Arial"/>
                <a:cs typeface="Arial"/>
              </a:rPr>
              <a:t>: (i)</a:t>
            </a:r>
            <a:r>
              <a:rPr spc="-15" dirty="0">
                <a:latin typeface="Arial"/>
                <a:cs typeface="Arial"/>
              </a:rPr>
              <a:t> </a:t>
            </a:r>
            <a:r>
              <a:rPr dirty="0">
                <a:latin typeface="Arial"/>
                <a:cs typeface="Arial"/>
              </a:rPr>
              <a:t>get t</a:t>
            </a:r>
            <a:r>
              <a:rPr spc="-10" dirty="0">
                <a:latin typeface="Arial"/>
                <a:cs typeface="Arial"/>
              </a:rPr>
              <a:t>h</a:t>
            </a:r>
            <a:r>
              <a:rPr dirty="0">
                <a:latin typeface="Arial"/>
                <a:cs typeface="Arial"/>
              </a:rPr>
              <a:t>e </a:t>
            </a:r>
            <a:r>
              <a:rPr spc="-5" dirty="0">
                <a:latin typeface="Arial"/>
                <a:cs typeface="Arial"/>
              </a:rPr>
              <a:t>c</a:t>
            </a:r>
            <a:r>
              <a:rPr dirty="0">
                <a:latin typeface="Arial"/>
                <a:cs typeface="Arial"/>
              </a:rPr>
              <a:t>orr</a:t>
            </a:r>
            <a:r>
              <a:rPr spc="-10" dirty="0">
                <a:latin typeface="Arial"/>
                <a:cs typeface="Arial"/>
              </a:rPr>
              <a:t>e</a:t>
            </a:r>
            <a:r>
              <a:rPr spc="5" dirty="0">
                <a:latin typeface="Arial"/>
                <a:cs typeface="Arial"/>
              </a:rPr>
              <a:t>s</a:t>
            </a:r>
            <a:r>
              <a:rPr dirty="0">
                <a:latin typeface="Arial"/>
                <a:cs typeface="Arial"/>
              </a:rPr>
              <a:t>po</a:t>
            </a:r>
            <a:r>
              <a:rPr spc="-10" dirty="0">
                <a:latin typeface="Arial"/>
                <a:cs typeface="Arial"/>
              </a:rPr>
              <a:t>n</a:t>
            </a:r>
            <a:r>
              <a:rPr dirty="0">
                <a:latin typeface="Arial"/>
                <a:cs typeface="Arial"/>
              </a:rPr>
              <a:t>di</a:t>
            </a:r>
            <a:r>
              <a:rPr spc="-10" dirty="0">
                <a:latin typeface="Arial"/>
                <a:cs typeface="Arial"/>
              </a:rPr>
              <a:t>n</a:t>
            </a:r>
            <a:r>
              <a:rPr dirty="0">
                <a:latin typeface="Arial"/>
                <a:cs typeface="Arial"/>
              </a:rPr>
              <a:t>g RP</a:t>
            </a:r>
            <a:r>
              <a:rPr spc="5" dirty="0">
                <a:latin typeface="Arial"/>
                <a:cs typeface="Arial"/>
              </a:rPr>
              <a:t>M</a:t>
            </a:r>
            <a:r>
              <a:rPr dirty="0">
                <a:latin typeface="Arial"/>
                <a:cs typeface="Arial"/>
              </a:rPr>
              <a:t>S</a:t>
            </a:r>
            <a:r>
              <a:rPr spc="-15" dirty="0">
                <a:latin typeface="Arial"/>
                <a:cs typeface="Arial"/>
              </a:rPr>
              <a:t> </a:t>
            </a:r>
            <a:r>
              <a:rPr spc="35" dirty="0">
                <a:latin typeface="Arial"/>
                <a:cs typeface="Arial"/>
              </a:rPr>
              <a:t>5</a:t>
            </a:r>
            <a:r>
              <a:rPr dirty="0">
                <a:latin typeface="Arial"/>
                <a:cs typeface="Arial"/>
              </a:rPr>
              <a:t>-poi</a:t>
            </a:r>
            <a:r>
              <a:rPr spc="-10" dirty="0">
                <a:latin typeface="Arial"/>
                <a:cs typeface="Arial"/>
              </a:rPr>
              <a:t>n</a:t>
            </a:r>
            <a:r>
              <a:rPr dirty="0">
                <a:latin typeface="Arial"/>
                <a:cs typeface="Arial"/>
              </a:rPr>
              <a:t>t </a:t>
            </a:r>
            <a:r>
              <a:rPr spc="-10" dirty="0">
                <a:latin typeface="Arial"/>
                <a:cs typeface="Arial"/>
              </a:rPr>
              <a:t>s</a:t>
            </a:r>
            <a:r>
              <a:rPr spc="5" dirty="0">
                <a:latin typeface="Arial"/>
                <a:cs typeface="Arial"/>
              </a:rPr>
              <a:t>c</a:t>
            </a:r>
            <a:r>
              <a:rPr dirty="0">
                <a:latin typeface="Arial"/>
                <a:cs typeface="Arial"/>
              </a:rPr>
              <a:t>a</a:t>
            </a:r>
            <a:r>
              <a:rPr spc="-10" dirty="0">
                <a:latin typeface="Arial"/>
                <a:cs typeface="Arial"/>
              </a:rPr>
              <a:t>l</a:t>
            </a:r>
            <a:r>
              <a:rPr dirty="0">
                <a:latin typeface="Arial"/>
                <a:cs typeface="Arial"/>
              </a:rPr>
              <a:t>e ra</a:t>
            </a:r>
            <a:r>
              <a:rPr spc="-10" dirty="0">
                <a:latin typeface="Arial"/>
                <a:cs typeface="Arial"/>
              </a:rPr>
              <a:t>t</a:t>
            </a:r>
            <a:r>
              <a:rPr dirty="0">
                <a:latin typeface="Arial"/>
                <a:cs typeface="Arial"/>
              </a:rPr>
              <a:t>ing</a:t>
            </a:r>
            <a:r>
              <a:rPr spc="-10" dirty="0">
                <a:latin typeface="Arial"/>
                <a:cs typeface="Arial"/>
              </a:rPr>
              <a:t> </a:t>
            </a:r>
            <a:r>
              <a:rPr dirty="0">
                <a:latin typeface="Arial"/>
                <a:cs typeface="Arial"/>
              </a:rPr>
              <a:t>of </a:t>
            </a:r>
            <a:r>
              <a:rPr spc="-10" dirty="0">
                <a:latin typeface="Arial"/>
                <a:cs typeface="Arial"/>
              </a:rPr>
              <a:t>e</a:t>
            </a:r>
            <a:r>
              <a:rPr dirty="0">
                <a:latin typeface="Arial"/>
                <a:cs typeface="Arial"/>
              </a:rPr>
              <a:t>a</a:t>
            </a:r>
            <a:r>
              <a:rPr spc="5" dirty="0">
                <a:latin typeface="Arial"/>
                <a:cs typeface="Arial"/>
              </a:rPr>
              <a:t>c</a:t>
            </a:r>
            <a:r>
              <a:rPr dirty="0">
                <a:latin typeface="Arial"/>
                <a:cs typeface="Arial"/>
              </a:rPr>
              <a:t>h</a:t>
            </a:r>
            <a:r>
              <a:rPr spc="-10" dirty="0">
                <a:latin typeface="Arial"/>
                <a:cs typeface="Arial"/>
              </a:rPr>
              <a:t> </a:t>
            </a:r>
            <a:r>
              <a:rPr dirty="0">
                <a:latin typeface="Arial"/>
                <a:cs typeface="Arial"/>
              </a:rPr>
              <a:t>C</a:t>
            </a:r>
            <a:r>
              <a:rPr spc="-5" dirty="0">
                <a:latin typeface="Arial"/>
                <a:cs typeface="Arial"/>
              </a:rPr>
              <a:t>O</a:t>
            </a:r>
            <a:r>
              <a:rPr dirty="0">
                <a:latin typeface="Arial"/>
                <a:cs typeface="Arial"/>
              </a:rPr>
              <a:t>T rat</a:t>
            </a:r>
            <a:r>
              <a:rPr spc="5" dirty="0">
                <a:latin typeface="Arial"/>
                <a:cs typeface="Arial"/>
              </a:rPr>
              <a:t>i</a:t>
            </a:r>
            <a:r>
              <a:rPr dirty="0">
                <a:latin typeface="Arial"/>
                <a:cs typeface="Arial"/>
              </a:rPr>
              <a:t>n</a:t>
            </a:r>
            <a:r>
              <a:rPr spc="-10" dirty="0">
                <a:latin typeface="Arial"/>
                <a:cs typeface="Arial"/>
              </a:rPr>
              <a:t>g</a:t>
            </a:r>
            <a:r>
              <a:rPr dirty="0">
                <a:latin typeface="Arial"/>
                <a:cs typeface="Arial"/>
              </a:rPr>
              <a:t>;</a:t>
            </a:r>
          </a:p>
          <a:p>
            <a:pPr marL="12700"/>
            <a:r>
              <a:rPr dirty="0">
                <a:latin typeface="Arial"/>
                <a:cs typeface="Arial"/>
              </a:rPr>
              <a:t>(ii) </a:t>
            </a:r>
            <a:r>
              <a:rPr spc="-5" dirty="0">
                <a:latin typeface="Arial"/>
                <a:cs typeface="Arial"/>
              </a:rPr>
              <a:t>c</a:t>
            </a:r>
            <a:r>
              <a:rPr dirty="0">
                <a:latin typeface="Arial"/>
                <a:cs typeface="Arial"/>
              </a:rPr>
              <a:t>al</a:t>
            </a:r>
            <a:r>
              <a:rPr spc="-10" dirty="0">
                <a:latin typeface="Arial"/>
                <a:cs typeface="Arial"/>
              </a:rPr>
              <a:t>c</a:t>
            </a:r>
            <a:r>
              <a:rPr dirty="0">
                <a:latin typeface="Arial"/>
                <a:cs typeface="Arial"/>
              </a:rPr>
              <a:t>ul</a:t>
            </a:r>
            <a:r>
              <a:rPr spc="-10" dirty="0">
                <a:latin typeface="Arial"/>
                <a:cs typeface="Arial"/>
              </a:rPr>
              <a:t>a</a:t>
            </a:r>
            <a:r>
              <a:rPr dirty="0">
                <a:latin typeface="Arial"/>
                <a:cs typeface="Arial"/>
              </a:rPr>
              <a:t>te t</a:t>
            </a:r>
            <a:r>
              <a:rPr spc="-10" dirty="0">
                <a:latin typeface="Arial"/>
                <a:cs typeface="Arial"/>
              </a:rPr>
              <a:t>h</a:t>
            </a:r>
            <a:r>
              <a:rPr dirty="0">
                <a:latin typeface="Arial"/>
                <a:cs typeface="Arial"/>
              </a:rPr>
              <a:t>e </a:t>
            </a:r>
            <a:r>
              <a:rPr spc="-10" dirty="0">
                <a:latin typeface="Arial"/>
                <a:cs typeface="Arial"/>
              </a:rPr>
              <a:t>a</a:t>
            </a:r>
            <a:r>
              <a:rPr spc="5" dirty="0">
                <a:latin typeface="Arial"/>
                <a:cs typeface="Arial"/>
              </a:rPr>
              <a:t>v</a:t>
            </a:r>
            <a:r>
              <a:rPr dirty="0">
                <a:latin typeface="Arial"/>
                <a:cs typeface="Arial"/>
              </a:rPr>
              <a:t>er</a:t>
            </a:r>
            <a:r>
              <a:rPr spc="-10" dirty="0">
                <a:latin typeface="Arial"/>
                <a:cs typeface="Arial"/>
              </a:rPr>
              <a:t>a</a:t>
            </a:r>
            <a:r>
              <a:rPr dirty="0">
                <a:latin typeface="Arial"/>
                <a:cs typeface="Arial"/>
              </a:rPr>
              <a:t>ge of</a:t>
            </a:r>
            <a:r>
              <a:rPr spc="-10" dirty="0">
                <a:latin typeface="Arial"/>
                <a:cs typeface="Arial"/>
              </a:rPr>
              <a:t> </a:t>
            </a:r>
            <a:r>
              <a:rPr dirty="0">
                <a:latin typeface="Arial"/>
                <a:cs typeface="Arial"/>
              </a:rPr>
              <a:t>t</a:t>
            </a:r>
            <a:r>
              <a:rPr spc="-10" dirty="0">
                <a:latin typeface="Arial"/>
                <a:cs typeface="Arial"/>
              </a:rPr>
              <a:t>h</a:t>
            </a:r>
            <a:r>
              <a:rPr dirty="0">
                <a:latin typeface="Arial"/>
                <a:cs typeface="Arial"/>
              </a:rPr>
              <a:t>e RP</a:t>
            </a:r>
            <a:r>
              <a:rPr spc="5" dirty="0">
                <a:latin typeface="Arial"/>
                <a:cs typeface="Arial"/>
              </a:rPr>
              <a:t>M</a:t>
            </a:r>
            <a:r>
              <a:rPr dirty="0">
                <a:latin typeface="Arial"/>
                <a:cs typeface="Arial"/>
              </a:rPr>
              <a:t>S ra</a:t>
            </a:r>
            <a:r>
              <a:rPr spc="-10" dirty="0">
                <a:latin typeface="Arial"/>
                <a:cs typeface="Arial"/>
              </a:rPr>
              <a:t>t</a:t>
            </a:r>
            <a:r>
              <a:rPr dirty="0">
                <a:latin typeface="Arial"/>
                <a:cs typeface="Arial"/>
              </a:rPr>
              <a:t>in</a:t>
            </a:r>
            <a:r>
              <a:rPr spc="-10" dirty="0">
                <a:latin typeface="Arial"/>
                <a:cs typeface="Arial"/>
              </a:rPr>
              <a:t>g</a:t>
            </a:r>
            <a:r>
              <a:rPr spc="5" dirty="0">
                <a:latin typeface="Arial"/>
                <a:cs typeface="Arial"/>
              </a:rPr>
              <a:t>s</a:t>
            </a:r>
            <a:r>
              <a:rPr dirty="0">
                <a:latin typeface="Arial"/>
                <a:cs typeface="Arial"/>
              </a:rPr>
              <a:t>; </a:t>
            </a:r>
            <a:r>
              <a:rPr spc="-10" dirty="0">
                <a:latin typeface="Arial"/>
                <a:cs typeface="Arial"/>
              </a:rPr>
              <a:t>a</a:t>
            </a:r>
            <a:r>
              <a:rPr dirty="0">
                <a:latin typeface="Arial"/>
                <a:cs typeface="Arial"/>
              </a:rPr>
              <a:t>nd (</a:t>
            </a:r>
            <a:r>
              <a:rPr spc="-10" dirty="0">
                <a:latin typeface="Arial"/>
                <a:cs typeface="Arial"/>
              </a:rPr>
              <a:t>i</a:t>
            </a:r>
            <a:r>
              <a:rPr dirty="0">
                <a:latin typeface="Arial"/>
                <a:cs typeface="Arial"/>
              </a:rPr>
              <a:t>ii) </a:t>
            </a:r>
            <a:r>
              <a:rPr spc="-10" dirty="0">
                <a:latin typeface="Arial"/>
                <a:cs typeface="Arial"/>
              </a:rPr>
              <a:t>f</a:t>
            </a:r>
            <a:r>
              <a:rPr dirty="0">
                <a:latin typeface="Arial"/>
                <a:cs typeface="Arial"/>
              </a:rPr>
              <a:t>ind</a:t>
            </a:r>
            <a:r>
              <a:rPr spc="-10" dirty="0">
                <a:latin typeface="Arial"/>
                <a:cs typeface="Arial"/>
              </a:rPr>
              <a:t> t</a:t>
            </a:r>
            <a:r>
              <a:rPr dirty="0">
                <a:latin typeface="Arial"/>
                <a:cs typeface="Arial"/>
              </a:rPr>
              <a:t>he tra</a:t>
            </a:r>
            <a:r>
              <a:rPr spc="-10" dirty="0">
                <a:latin typeface="Arial"/>
                <a:cs typeface="Arial"/>
              </a:rPr>
              <a:t>ns</a:t>
            </a:r>
            <a:r>
              <a:rPr spc="5" dirty="0">
                <a:latin typeface="Arial"/>
                <a:cs typeface="Arial"/>
              </a:rPr>
              <a:t>m</a:t>
            </a:r>
            <a:r>
              <a:rPr dirty="0">
                <a:latin typeface="Arial"/>
                <a:cs typeface="Arial"/>
              </a:rPr>
              <a:t>ut</a:t>
            </a:r>
            <a:r>
              <a:rPr spc="-10" dirty="0">
                <a:latin typeface="Arial"/>
                <a:cs typeface="Arial"/>
              </a:rPr>
              <a:t>e</a:t>
            </a:r>
            <a:r>
              <a:rPr dirty="0">
                <a:latin typeface="Arial"/>
                <a:cs typeface="Arial"/>
              </a:rPr>
              <a:t>d RP</a:t>
            </a:r>
            <a:r>
              <a:rPr spc="5" dirty="0">
                <a:latin typeface="Arial"/>
                <a:cs typeface="Arial"/>
              </a:rPr>
              <a:t>M</a:t>
            </a:r>
            <a:r>
              <a:rPr dirty="0">
                <a:latin typeface="Arial"/>
                <a:cs typeface="Arial"/>
              </a:rPr>
              <a:t>S r</a:t>
            </a:r>
            <a:r>
              <a:rPr spc="-10" dirty="0">
                <a:latin typeface="Arial"/>
                <a:cs typeface="Arial"/>
              </a:rPr>
              <a:t>a</a:t>
            </a:r>
            <a:r>
              <a:rPr dirty="0">
                <a:latin typeface="Arial"/>
                <a:cs typeface="Arial"/>
              </a:rPr>
              <a:t>t</a:t>
            </a:r>
            <a:r>
              <a:rPr spc="5" dirty="0">
                <a:latin typeface="Arial"/>
                <a:cs typeface="Arial"/>
              </a:rPr>
              <a:t>i</a:t>
            </a:r>
            <a:r>
              <a:rPr spc="-10" dirty="0">
                <a:latin typeface="Arial"/>
                <a:cs typeface="Arial"/>
              </a:rPr>
              <a:t>n</a:t>
            </a:r>
            <a:r>
              <a:rPr dirty="0">
                <a:latin typeface="Arial"/>
                <a:cs typeface="Arial"/>
              </a:rPr>
              <a:t>g.</a:t>
            </a:r>
            <a:r>
              <a:rPr spc="35" dirty="0">
                <a:latin typeface="Arial"/>
                <a:cs typeface="Arial"/>
              </a:rPr>
              <a:t> </a:t>
            </a:r>
            <a:r>
              <a:rPr b="1" spc="-15" dirty="0">
                <a:latin typeface="Arial"/>
                <a:cs typeface="Arial"/>
              </a:rPr>
              <a:t>S</a:t>
            </a:r>
            <a:r>
              <a:rPr b="1" dirty="0">
                <a:latin typeface="Arial"/>
                <a:cs typeface="Arial"/>
              </a:rPr>
              <a:t>ee s</a:t>
            </a:r>
            <a:r>
              <a:rPr b="1" spc="-10" dirty="0">
                <a:latin typeface="Arial"/>
                <a:cs typeface="Arial"/>
              </a:rPr>
              <a:t>a</a:t>
            </a:r>
            <a:r>
              <a:rPr b="1" dirty="0">
                <a:latin typeface="Arial"/>
                <a:cs typeface="Arial"/>
              </a:rPr>
              <a:t>mple</a:t>
            </a:r>
            <a:r>
              <a:rPr b="1" spc="-10" dirty="0">
                <a:latin typeface="Arial"/>
                <a:cs typeface="Arial"/>
              </a:rPr>
              <a:t> </a:t>
            </a:r>
            <a:r>
              <a:rPr b="1" dirty="0">
                <a:latin typeface="Arial"/>
                <a:cs typeface="Arial"/>
              </a:rPr>
              <a:t>co</a:t>
            </a:r>
            <a:r>
              <a:rPr b="1" spc="5" dirty="0">
                <a:latin typeface="Arial"/>
                <a:cs typeface="Arial"/>
              </a:rPr>
              <a:t>m</a:t>
            </a:r>
            <a:r>
              <a:rPr b="1" spc="-10" dirty="0">
                <a:latin typeface="Arial"/>
                <a:cs typeface="Arial"/>
              </a:rPr>
              <a:t>p</a:t>
            </a:r>
            <a:r>
              <a:rPr b="1" dirty="0">
                <a:latin typeface="Arial"/>
                <a:cs typeface="Arial"/>
              </a:rPr>
              <a:t>ut</a:t>
            </a:r>
            <a:r>
              <a:rPr b="1" spc="5" dirty="0">
                <a:latin typeface="Arial"/>
                <a:cs typeface="Arial"/>
              </a:rPr>
              <a:t>a</a:t>
            </a:r>
            <a:r>
              <a:rPr b="1" dirty="0">
                <a:latin typeface="Arial"/>
                <a:cs typeface="Arial"/>
              </a:rPr>
              <a:t>tion</a:t>
            </a:r>
            <a:r>
              <a:rPr b="1" spc="-10" dirty="0">
                <a:latin typeface="Arial"/>
                <a:cs typeface="Arial"/>
              </a:rPr>
              <a:t> </a:t>
            </a:r>
            <a:r>
              <a:rPr b="1" dirty="0">
                <a:latin typeface="Arial"/>
                <a:cs typeface="Arial"/>
              </a:rPr>
              <a:t>bel</a:t>
            </a:r>
            <a:r>
              <a:rPr b="1" spc="-10" dirty="0">
                <a:latin typeface="Arial"/>
                <a:cs typeface="Arial"/>
              </a:rPr>
              <a:t>o</a:t>
            </a:r>
            <a:r>
              <a:rPr b="1" spc="5" dirty="0">
                <a:latin typeface="Arial"/>
                <a:cs typeface="Arial"/>
              </a:rPr>
              <a:t>w</a:t>
            </a:r>
            <a:r>
              <a:rPr b="1" dirty="0">
                <a:latin typeface="Arial"/>
                <a:cs typeface="Arial"/>
              </a:rPr>
              <a:t>:</a:t>
            </a:r>
            <a:endParaRPr dirty="0">
              <a:latin typeface="Arial"/>
              <a:cs typeface="Arial"/>
            </a:endParaRPr>
          </a:p>
        </p:txBody>
      </p:sp>
      <p:sp>
        <p:nvSpPr>
          <p:cNvPr id="7" name="object 7"/>
          <p:cNvSpPr txBox="1"/>
          <p:nvPr/>
        </p:nvSpPr>
        <p:spPr>
          <a:xfrm>
            <a:off x="876300" y="4525321"/>
            <a:ext cx="17039965" cy="1423381"/>
          </a:xfrm>
          <a:prstGeom prst="rect">
            <a:avLst/>
          </a:prstGeom>
        </p:spPr>
        <p:txBody>
          <a:bodyPr vert="horz" wrap="square" lIns="0" tIns="0" rIns="0" bIns="0" rtlCol="0">
            <a:noAutofit/>
          </a:bodyPr>
          <a:lstStyle/>
          <a:p>
            <a:pPr marL="12700" marR="12700"/>
            <a:r>
              <a:rPr sz="2400" dirty="0">
                <a:latin typeface="Arial"/>
                <a:cs typeface="Arial"/>
              </a:rPr>
              <a:t>Note for</a:t>
            </a:r>
            <a:r>
              <a:rPr sz="2400" spc="5" dirty="0">
                <a:latin typeface="Arial"/>
                <a:cs typeface="Arial"/>
              </a:rPr>
              <a:t> </a:t>
            </a:r>
            <a:r>
              <a:rPr sz="2400" b="1" dirty="0">
                <a:latin typeface="Arial"/>
                <a:cs typeface="Arial"/>
              </a:rPr>
              <a:t>SET</a:t>
            </a:r>
            <a:r>
              <a:rPr sz="2400" b="1" spc="-15" dirty="0">
                <a:latin typeface="Arial"/>
                <a:cs typeface="Arial"/>
              </a:rPr>
              <a:t> </a:t>
            </a:r>
            <a:r>
              <a:rPr sz="2400" b="1" dirty="0">
                <a:latin typeface="Arial"/>
                <a:cs typeface="Arial"/>
              </a:rPr>
              <a:t>B</a:t>
            </a:r>
            <a:r>
              <a:rPr sz="2400" dirty="0">
                <a:latin typeface="Arial"/>
                <a:cs typeface="Arial"/>
              </a:rPr>
              <a:t>: For</a:t>
            </a:r>
            <a:r>
              <a:rPr sz="2400" spc="-10" dirty="0">
                <a:latin typeface="Arial"/>
                <a:cs typeface="Arial"/>
              </a:rPr>
              <a:t> </a:t>
            </a:r>
            <a:r>
              <a:rPr sz="2400" dirty="0">
                <a:latin typeface="Arial"/>
                <a:cs typeface="Arial"/>
              </a:rPr>
              <a:t>th</a:t>
            </a:r>
            <a:r>
              <a:rPr sz="2400" spc="-10" dirty="0">
                <a:latin typeface="Arial"/>
                <a:cs typeface="Arial"/>
              </a:rPr>
              <a:t>i</a:t>
            </a:r>
            <a:r>
              <a:rPr sz="2400" dirty="0">
                <a:latin typeface="Arial"/>
                <a:cs typeface="Arial"/>
              </a:rPr>
              <a:t>s</a:t>
            </a:r>
            <a:r>
              <a:rPr sz="2400" spc="5" dirty="0">
                <a:latin typeface="Arial"/>
                <a:cs typeface="Arial"/>
              </a:rPr>
              <a:t> </a:t>
            </a:r>
            <a:r>
              <a:rPr sz="2400" dirty="0">
                <a:latin typeface="Arial"/>
                <a:cs typeface="Arial"/>
              </a:rPr>
              <a:t>o</a:t>
            </a:r>
            <a:r>
              <a:rPr sz="2400" spc="-10" dirty="0">
                <a:latin typeface="Arial"/>
                <a:cs typeface="Arial"/>
              </a:rPr>
              <a:t>b</a:t>
            </a:r>
            <a:r>
              <a:rPr sz="2400" dirty="0">
                <a:latin typeface="Arial"/>
                <a:cs typeface="Arial"/>
              </a:rPr>
              <a:t>j</a:t>
            </a:r>
            <a:r>
              <a:rPr sz="2400" spc="-10" dirty="0">
                <a:latin typeface="Arial"/>
                <a:cs typeface="Arial"/>
              </a:rPr>
              <a:t>e</a:t>
            </a:r>
            <a:r>
              <a:rPr sz="2400" spc="5" dirty="0">
                <a:latin typeface="Arial"/>
                <a:cs typeface="Arial"/>
              </a:rPr>
              <a:t>c</a:t>
            </a:r>
            <a:r>
              <a:rPr sz="2400" spc="-10" dirty="0">
                <a:latin typeface="Arial"/>
                <a:cs typeface="Arial"/>
              </a:rPr>
              <a:t>t</a:t>
            </a:r>
            <a:r>
              <a:rPr sz="2400" dirty="0">
                <a:latin typeface="Arial"/>
                <a:cs typeface="Arial"/>
              </a:rPr>
              <a:t>i</a:t>
            </a:r>
            <a:r>
              <a:rPr sz="2400" spc="5" dirty="0">
                <a:latin typeface="Arial"/>
                <a:cs typeface="Arial"/>
              </a:rPr>
              <a:t>v</a:t>
            </a:r>
            <a:r>
              <a:rPr sz="2400" dirty="0">
                <a:latin typeface="Arial"/>
                <a:cs typeface="Arial"/>
              </a:rPr>
              <a:t>e,</a:t>
            </a:r>
            <a:r>
              <a:rPr sz="2400" spc="-10" dirty="0">
                <a:latin typeface="Arial"/>
                <a:cs typeface="Arial"/>
              </a:rPr>
              <a:t> </a:t>
            </a:r>
            <a:r>
              <a:rPr sz="2400" dirty="0">
                <a:latin typeface="Arial"/>
                <a:cs typeface="Arial"/>
              </a:rPr>
              <a:t>two </a:t>
            </a:r>
            <a:r>
              <a:rPr sz="2400" spc="5" dirty="0">
                <a:latin typeface="Arial"/>
                <a:cs typeface="Arial"/>
              </a:rPr>
              <a:t>M</a:t>
            </a:r>
            <a:r>
              <a:rPr sz="2400" spc="-5" dirty="0">
                <a:latin typeface="Arial"/>
                <a:cs typeface="Arial"/>
              </a:rPr>
              <a:t>O</a:t>
            </a:r>
            <a:r>
              <a:rPr sz="2400" spc="-15" dirty="0">
                <a:latin typeface="Arial"/>
                <a:cs typeface="Arial"/>
              </a:rPr>
              <a:t>V</a:t>
            </a:r>
            <a:r>
              <a:rPr sz="2400" dirty="0">
                <a:latin typeface="Arial"/>
                <a:cs typeface="Arial"/>
              </a:rPr>
              <a:t>s</a:t>
            </a:r>
            <a:r>
              <a:rPr sz="2400" spc="5" dirty="0">
                <a:latin typeface="Arial"/>
                <a:cs typeface="Arial"/>
              </a:rPr>
              <a:t> </a:t>
            </a:r>
            <a:r>
              <a:rPr sz="2400" dirty="0">
                <a:latin typeface="Arial"/>
                <a:cs typeface="Arial"/>
              </a:rPr>
              <a:t>are </a:t>
            </a:r>
            <a:r>
              <a:rPr sz="2400" spc="-10" dirty="0">
                <a:latin typeface="Arial"/>
                <a:cs typeface="Arial"/>
              </a:rPr>
              <a:t>r</a:t>
            </a:r>
            <a:r>
              <a:rPr sz="2400" dirty="0">
                <a:latin typeface="Arial"/>
                <a:cs typeface="Arial"/>
              </a:rPr>
              <a:t>eq</a:t>
            </a:r>
            <a:r>
              <a:rPr sz="2400" spc="-10" dirty="0">
                <a:latin typeface="Arial"/>
                <a:cs typeface="Arial"/>
              </a:rPr>
              <a:t>u</a:t>
            </a:r>
            <a:r>
              <a:rPr sz="2400" dirty="0">
                <a:latin typeface="Arial"/>
                <a:cs typeface="Arial"/>
              </a:rPr>
              <a:t>ired</a:t>
            </a:r>
            <a:r>
              <a:rPr sz="2400" spc="-10" dirty="0">
                <a:latin typeface="Arial"/>
                <a:cs typeface="Arial"/>
              </a:rPr>
              <a:t> </a:t>
            </a:r>
            <a:r>
              <a:rPr sz="2400" dirty="0">
                <a:latin typeface="Arial"/>
                <a:cs typeface="Arial"/>
              </a:rPr>
              <a:t>for</a:t>
            </a:r>
            <a:r>
              <a:rPr sz="2400" spc="-15" dirty="0">
                <a:latin typeface="Arial"/>
                <a:cs typeface="Arial"/>
              </a:rPr>
              <a:t> </a:t>
            </a:r>
            <a:r>
              <a:rPr sz="2400" dirty="0">
                <a:latin typeface="Arial"/>
                <a:cs typeface="Arial"/>
              </a:rPr>
              <a:t>the </a:t>
            </a:r>
            <a:r>
              <a:rPr sz="2400" spc="-10" dirty="0">
                <a:latin typeface="Arial"/>
                <a:cs typeface="Arial"/>
              </a:rPr>
              <a:t>e</a:t>
            </a:r>
            <a:r>
              <a:rPr sz="2400" dirty="0">
                <a:latin typeface="Arial"/>
                <a:cs typeface="Arial"/>
              </a:rPr>
              <a:t>nt</a:t>
            </a:r>
            <a:r>
              <a:rPr sz="2400" spc="5" dirty="0">
                <a:latin typeface="Arial"/>
                <a:cs typeface="Arial"/>
              </a:rPr>
              <a:t>i</a:t>
            </a:r>
            <a:r>
              <a:rPr sz="2400" dirty="0">
                <a:latin typeface="Arial"/>
                <a:cs typeface="Arial"/>
              </a:rPr>
              <a:t>re</a:t>
            </a:r>
            <a:r>
              <a:rPr sz="2400" spc="-10" dirty="0">
                <a:latin typeface="Arial"/>
                <a:cs typeface="Arial"/>
              </a:rPr>
              <a:t> </a:t>
            </a:r>
            <a:r>
              <a:rPr sz="2400" spc="-5" dirty="0">
                <a:latin typeface="Arial"/>
                <a:cs typeface="Arial"/>
              </a:rPr>
              <a:t>s</a:t>
            </a:r>
            <a:r>
              <a:rPr sz="2400" spc="5" dirty="0">
                <a:latin typeface="Arial"/>
                <a:cs typeface="Arial"/>
              </a:rPr>
              <a:t>c</a:t>
            </a:r>
            <a:r>
              <a:rPr sz="2400" dirty="0">
                <a:latin typeface="Arial"/>
                <a:cs typeface="Arial"/>
              </a:rPr>
              <a:t>ho</a:t>
            </a:r>
            <a:r>
              <a:rPr sz="2400" spc="-10" dirty="0">
                <a:latin typeface="Arial"/>
                <a:cs typeface="Arial"/>
              </a:rPr>
              <a:t>o</a:t>
            </a:r>
            <a:r>
              <a:rPr sz="2400" dirty="0">
                <a:latin typeface="Arial"/>
                <a:cs typeface="Arial"/>
              </a:rPr>
              <a:t>l </a:t>
            </a:r>
            <a:r>
              <a:rPr sz="2400" spc="-5" dirty="0">
                <a:latin typeface="Arial"/>
                <a:cs typeface="Arial"/>
              </a:rPr>
              <a:t>y</a:t>
            </a:r>
            <a:r>
              <a:rPr sz="2400" dirty="0">
                <a:latin typeface="Arial"/>
                <a:cs typeface="Arial"/>
              </a:rPr>
              <a:t>ear.</a:t>
            </a:r>
            <a:r>
              <a:rPr sz="2400" spc="-10" dirty="0">
                <a:latin typeface="Arial"/>
                <a:cs typeface="Arial"/>
              </a:rPr>
              <a:t> </a:t>
            </a:r>
            <a:r>
              <a:rPr sz="2400" dirty="0">
                <a:latin typeface="Arial"/>
                <a:cs typeface="Arial"/>
              </a:rPr>
              <a:t>In </a:t>
            </a:r>
            <a:r>
              <a:rPr sz="2400" spc="-5" dirty="0">
                <a:latin typeface="Arial"/>
                <a:cs typeface="Arial"/>
              </a:rPr>
              <a:t>c</a:t>
            </a:r>
            <a:r>
              <a:rPr sz="2400" dirty="0">
                <a:latin typeface="Arial"/>
                <a:cs typeface="Arial"/>
              </a:rPr>
              <a:t>o</a:t>
            </a:r>
            <a:r>
              <a:rPr sz="2400" spc="-10" dirty="0">
                <a:latin typeface="Arial"/>
                <a:cs typeface="Arial"/>
              </a:rPr>
              <a:t>m</a:t>
            </a:r>
            <a:r>
              <a:rPr sz="2400" dirty="0">
                <a:latin typeface="Arial"/>
                <a:cs typeface="Arial"/>
              </a:rPr>
              <a:t>put</a:t>
            </a:r>
            <a:r>
              <a:rPr sz="2400" spc="5" dirty="0">
                <a:latin typeface="Arial"/>
                <a:cs typeface="Arial"/>
              </a:rPr>
              <a:t>i</a:t>
            </a:r>
            <a:r>
              <a:rPr sz="2400" spc="-10" dirty="0">
                <a:latin typeface="Arial"/>
                <a:cs typeface="Arial"/>
              </a:rPr>
              <a:t>n</a:t>
            </a:r>
            <a:r>
              <a:rPr sz="2400" dirty="0">
                <a:latin typeface="Arial"/>
                <a:cs typeface="Arial"/>
              </a:rPr>
              <a:t>g t</a:t>
            </a:r>
            <a:r>
              <a:rPr sz="2400" spc="-10" dirty="0">
                <a:latin typeface="Arial"/>
                <a:cs typeface="Arial"/>
              </a:rPr>
              <a:t>h</a:t>
            </a:r>
            <a:r>
              <a:rPr sz="2400" dirty="0">
                <a:latin typeface="Arial"/>
                <a:cs typeface="Arial"/>
              </a:rPr>
              <a:t>e rat</a:t>
            </a:r>
            <a:r>
              <a:rPr sz="2400" spc="-10" dirty="0">
                <a:latin typeface="Arial"/>
                <a:cs typeface="Arial"/>
              </a:rPr>
              <a:t>i</a:t>
            </a:r>
            <a:r>
              <a:rPr sz="2400" dirty="0">
                <a:latin typeface="Arial"/>
                <a:cs typeface="Arial"/>
              </a:rPr>
              <a:t>ng </a:t>
            </a:r>
            <a:r>
              <a:rPr sz="2400" spc="-10" dirty="0">
                <a:latin typeface="Arial"/>
                <a:cs typeface="Arial"/>
              </a:rPr>
              <a:t>f</a:t>
            </a:r>
            <a:r>
              <a:rPr sz="2400" dirty="0">
                <a:latin typeface="Arial"/>
                <a:cs typeface="Arial"/>
              </a:rPr>
              <a:t>or</a:t>
            </a:r>
            <a:r>
              <a:rPr sz="2400" spc="40" dirty="0">
                <a:latin typeface="Arial"/>
                <a:cs typeface="Arial"/>
              </a:rPr>
              <a:t> </a:t>
            </a:r>
            <a:r>
              <a:rPr sz="2400" spc="-5" dirty="0">
                <a:latin typeface="Arial"/>
                <a:cs typeface="Arial"/>
              </a:rPr>
              <a:t>Q</a:t>
            </a:r>
            <a:r>
              <a:rPr sz="2400" dirty="0">
                <a:latin typeface="Arial"/>
                <a:cs typeface="Arial"/>
              </a:rPr>
              <a:t>ua</a:t>
            </a:r>
            <a:r>
              <a:rPr sz="2400" spc="-10" dirty="0">
                <a:latin typeface="Arial"/>
                <a:cs typeface="Arial"/>
              </a:rPr>
              <a:t>l</a:t>
            </a:r>
            <a:r>
              <a:rPr sz="2400" dirty="0">
                <a:latin typeface="Arial"/>
                <a:cs typeface="Arial"/>
              </a:rPr>
              <a:t>it</a:t>
            </a:r>
            <a:r>
              <a:rPr sz="2400" spc="-5" dirty="0">
                <a:latin typeface="Arial"/>
                <a:cs typeface="Arial"/>
              </a:rPr>
              <a:t>y</a:t>
            </a:r>
            <a:r>
              <a:rPr sz="2400" dirty="0">
                <a:latin typeface="Arial"/>
                <a:cs typeface="Arial"/>
              </a:rPr>
              <a:t>, </a:t>
            </a:r>
            <a:r>
              <a:rPr sz="2400" spc="-10" dirty="0">
                <a:latin typeface="Arial"/>
                <a:cs typeface="Arial"/>
              </a:rPr>
              <a:t>ca</a:t>
            </a:r>
            <a:r>
              <a:rPr sz="2400" dirty="0">
                <a:latin typeface="Arial"/>
                <a:cs typeface="Arial"/>
              </a:rPr>
              <a:t>l</a:t>
            </a:r>
            <a:r>
              <a:rPr sz="2400" spc="5" dirty="0">
                <a:latin typeface="Arial"/>
                <a:cs typeface="Arial"/>
              </a:rPr>
              <a:t>c</a:t>
            </a:r>
            <a:r>
              <a:rPr sz="2400" dirty="0">
                <a:latin typeface="Arial"/>
                <a:cs typeface="Arial"/>
              </a:rPr>
              <a:t>u</a:t>
            </a:r>
            <a:r>
              <a:rPr sz="2400" spc="-10" dirty="0">
                <a:latin typeface="Arial"/>
                <a:cs typeface="Arial"/>
              </a:rPr>
              <a:t>l</a:t>
            </a:r>
            <a:r>
              <a:rPr sz="2400" dirty="0">
                <a:latin typeface="Arial"/>
                <a:cs typeface="Arial"/>
              </a:rPr>
              <a:t>ate</a:t>
            </a:r>
            <a:r>
              <a:rPr sz="2400" spc="-10" dirty="0">
                <a:latin typeface="Arial"/>
                <a:cs typeface="Arial"/>
              </a:rPr>
              <a:t> </a:t>
            </a:r>
            <a:r>
              <a:rPr sz="2400" dirty="0">
                <a:latin typeface="Arial"/>
                <a:cs typeface="Arial"/>
              </a:rPr>
              <a:t>the</a:t>
            </a:r>
            <a:r>
              <a:rPr sz="2400" spc="-10" dirty="0">
                <a:latin typeface="Arial"/>
                <a:cs typeface="Arial"/>
              </a:rPr>
              <a:t> </a:t>
            </a:r>
            <a:r>
              <a:rPr sz="2400" dirty="0">
                <a:latin typeface="Arial"/>
                <a:cs typeface="Arial"/>
              </a:rPr>
              <a:t>a</a:t>
            </a:r>
            <a:r>
              <a:rPr sz="2400" spc="5" dirty="0">
                <a:latin typeface="Arial"/>
                <a:cs typeface="Arial"/>
              </a:rPr>
              <a:t>v</a:t>
            </a:r>
            <a:r>
              <a:rPr sz="2400" dirty="0">
                <a:latin typeface="Arial"/>
                <a:cs typeface="Arial"/>
              </a:rPr>
              <a:t>e</a:t>
            </a:r>
            <a:r>
              <a:rPr sz="2400" spc="-15" dirty="0">
                <a:latin typeface="Arial"/>
                <a:cs typeface="Arial"/>
              </a:rPr>
              <a:t>r</a:t>
            </a:r>
            <a:r>
              <a:rPr sz="2400" dirty="0">
                <a:latin typeface="Arial"/>
                <a:cs typeface="Arial"/>
              </a:rPr>
              <a:t>age </a:t>
            </a:r>
            <a:r>
              <a:rPr sz="2400" spc="-10" dirty="0">
                <a:latin typeface="Arial"/>
                <a:cs typeface="Arial"/>
              </a:rPr>
              <a:t>r</a:t>
            </a:r>
            <a:r>
              <a:rPr sz="2400" dirty="0">
                <a:latin typeface="Arial"/>
                <a:cs typeface="Arial"/>
              </a:rPr>
              <a:t>at</a:t>
            </a:r>
            <a:r>
              <a:rPr sz="2400" spc="5" dirty="0">
                <a:latin typeface="Arial"/>
                <a:cs typeface="Arial"/>
              </a:rPr>
              <a:t>i</a:t>
            </a:r>
            <a:r>
              <a:rPr sz="2400" spc="-10" dirty="0">
                <a:latin typeface="Arial"/>
                <a:cs typeface="Arial"/>
              </a:rPr>
              <a:t>n</a:t>
            </a:r>
            <a:r>
              <a:rPr sz="2400" dirty="0">
                <a:latin typeface="Arial"/>
                <a:cs typeface="Arial"/>
              </a:rPr>
              <a:t>g of</a:t>
            </a:r>
            <a:r>
              <a:rPr sz="2400" spc="-10" dirty="0">
                <a:latin typeface="Arial"/>
                <a:cs typeface="Arial"/>
              </a:rPr>
              <a:t> </a:t>
            </a:r>
            <a:r>
              <a:rPr sz="2400" dirty="0">
                <a:latin typeface="Arial"/>
                <a:cs typeface="Arial"/>
              </a:rPr>
              <a:t>t</a:t>
            </a:r>
            <a:r>
              <a:rPr sz="2400" spc="-10" dirty="0">
                <a:latin typeface="Arial"/>
                <a:cs typeface="Arial"/>
              </a:rPr>
              <a:t>h</a:t>
            </a:r>
            <a:r>
              <a:rPr sz="2400" dirty="0">
                <a:latin typeface="Arial"/>
                <a:cs typeface="Arial"/>
              </a:rPr>
              <a:t>e two </a:t>
            </a:r>
            <a:r>
              <a:rPr sz="2400" spc="5" dirty="0">
                <a:latin typeface="Arial"/>
                <a:cs typeface="Arial"/>
              </a:rPr>
              <a:t>M</a:t>
            </a:r>
            <a:r>
              <a:rPr sz="2400" spc="-5" dirty="0">
                <a:latin typeface="Arial"/>
                <a:cs typeface="Arial"/>
              </a:rPr>
              <a:t>O</a:t>
            </a:r>
            <a:r>
              <a:rPr sz="2400" dirty="0">
                <a:latin typeface="Arial"/>
                <a:cs typeface="Arial"/>
              </a:rPr>
              <a:t>V </a:t>
            </a:r>
            <a:r>
              <a:rPr sz="2400" spc="-10" dirty="0">
                <a:latin typeface="Arial"/>
                <a:cs typeface="Arial"/>
              </a:rPr>
              <a:t>a</a:t>
            </a:r>
            <a:r>
              <a:rPr sz="2400" dirty="0">
                <a:latin typeface="Arial"/>
                <a:cs typeface="Arial"/>
              </a:rPr>
              <a:t>nd </a:t>
            </a:r>
            <a:r>
              <a:rPr sz="2400" spc="-10" dirty="0">
                <a:latin typeface="Arial"/>
                <a:cs typeface="Arial"/>
              </a:rPr>
              <a:t>f</a:t>
            </a:r>
            <a:r>
              <a:rPr sz="2400" dirty="0">
                <a:latin typeface="Arial"/>
                <a:cs typeface="Arial"/>
              </a:rPr>
              <a:t>ind</a:t>
            </a:r>
            <a:r>
              <a:rPr sz="2400" spc="-10" dirty="0">
                <a:latin typeface="Arial"/>
                <a:cs typeface="Arial"/>
              </a:rPr>
              <a:t> </a:t>
            </a:r>
            <a:r>
              <a:rPr sz="2400" dirty="0">
                <a:latin typeface="Arial"/>
                <a:cs typeface="Arial"/>
              </a:rPr>
              <a:t>the </a:t>
            </a:r>
            <a:r>
              <a:rPr sz="2400" spc="-10" dirty="0">
                <a:latin typeface="Arial"/>
                <a:cs typeface="Arial"/>
              </a:rPr>
              <a:t>t</a:t>
            </a:r>
            <a:r>
              <a:rPr sz="2400" dirty="0">
                <a:latin typeface="Arial"/>
                <a:cs typeface="Arial"/>
              </a:rPr>
              <a:t>ra</a:t>
            </a:r>
            <a:r>
              <a:rPr sz="2400" spc="-10" dirty="0">
                <a:latin typeface="Arial"/>
                <a:cs typeface="Arial"/>
              </a:rPr>
              <a:t>ns</a:t>
            </a:r>
            <a:r>
              <a:rPr sz="2400" spc="5" dirty="0">
                <a:latin typeface="Arial"/>
                <a:cs typeface="Arial"/>
              </a:rPr>
              <a:t>m</a:t>
            </a:r>
            <a:r>
              <a:rPr sz="2400" dirty="0">
                <a:latin typeface="Arial"/>
                <a:cs typeface="Arial"/>
              </a:rPr>
              <a:t>ut</a:t>
            </a:r>
            <a:r>
              <a:rPr sz="2400" spc="-10" dirty="0">
                <a:latin typeface="Arial"/>
                <a:cs typeface="Arial"/>
              </a:rPr>
              <a:t>e</a:t>
            </a:r>
            <a:r>
              <a:rPr sz="2400" dirty="0">
                <a:latin typeface="Arial"/>
                <a:cs typeface="Arial"/>
              </a:rPr>
              <a:t>d RPMS rat</a:t>
            </a:r>
            <a:r>
              <a:rPr sz="2400" spc="-10" dirty="0">
                <a:latin typeface="Arial"/>
                <a:cs typeface="Arial"/>
              </a:rPr>
              <a:t>i</a:t>
            </a:r>
            <a:r>
              <a:rPr sz="2400" dirty="0">
                <a:latin typeface="Arial"/>
                <a:cs typeface="Arial"/>
              </a:rPr>
              <a:t>ng.</a:t>
            </a:r>
            <a:r>
              <a:rPr sz="2400" spc="5" dirty="0">
                <a:latin typeface="Arial"/>
                <a:cs typeface="Arial"/>
              </a:rPr>
              <a:t> </a:t>
            </a:r>
            <a:r>
              <a:rPr sz="2400" b="1" dirty="0">
                <a:latin typeface="Arial"/>
                <a:cs typeface="Arial"/>
              </a:rPr>
              <a:t>S</a:t>
            </a:r>
            <a:r>
              <a:rPr sz="2400" b="1" spc="-10" dirty="0">
                <a:latin typeface="Arial"/>
                <a:cs typeface="Arial"/>
              </a:rPr>
              <a:t>e</a:t>
            </a:r>
            <a:r>
              <a:rPr sz="2400" b="1" dirty="0">
                <a:latin typeface="Arial"/>
                <a:cs typeface="Arial"/>
              </a:rPr>
              <a:t>e s</a:t>
            </a:r>
            <a:r>
              <a:rPr sz="2400" b="1" spc="-10" dirty="0">
                <a:latin typeface="Arial"/>
                <a:cs typeface="Arial"/>
              </a:rPr>
              <a:t>a</a:t>
            </a:r>
            <a:r>
              <a:rPr sz="2400" b="1" dirty="0">
                <a:latin typeface="Arial"/>
                <a:cs typeface="Arial"/>
              </a:rPr>
              <a:t>mple</a:t>
            </a:r>
            <a:r>
              <a:rPr sz="2400" b="1" spc="-10" dirty="0">
                <a:latin typeface="Arial"/>
                <a:cs typeface="Arial"/>
              </a:rPr>
              <a:t> </a:t>
            </a:r>
            <a:r>
              <a:rPr sz="2400" b="1" dirty="0">
                <a:latin typeface="Arial"/>
                <a:cs typeface="Arial"/>
              </a:rPr>
              <a:t>c</a:t>
            </a:r>
            <a:r>
              <a:rPr sz="2400" b="1" spc="-10" dirty="0">
                <a:latin typeface="Arial"/>
                <a:cs typeface="Arial"/>
              </a:rPr>
              <a:t>o</a:t>
            </a:r>
            <a:r>
              <a:rPr sz="2400" b="1" dirty="0">
                <a:latin typeface="Arial"/>
                <a:cs typeface="Arial"/>
              </a:rPr>
              <a:t>mputati</a:t>
            </a:r>
            <a:r>
              <a:rPr sz="2400" b="1" spc="-10" dirty="0">
                <a:latin typeface="Arial"/>
                <a:cs typeface="Arial"/>
              </a:rPr>
              <a:t>o</a:t>
            </a:r>
            <a:r>
              <a:rPr sz="2400" b="1" dirty="0">
                <a:latin typeface="Arial"/>
                <a:cs typeface="Arial"/>
              </a:rPr>
              <a:t>n be</a:t>
            </a:r>
            <a:r>
              <a:rPr sz="2400" b="1" spc="-10" dirty="0">
                <a:latin typeface="Arial"/>
                <a:cs typeface="Arial"/>
              </a:rPr>
              <a:t>l</a:t>
            </a:r>
            <a:r>
              <a:rPr sz="2400" b="1" dirty="0">
                <a:latin typeface="Arial"/>
                <a:cs typeface="Arial"/>
              </a:rPr>
              <a:t>o</a:t>
            </a:r>
            <a:r>
              <a:rPr sz="2400" b="1" spc="5" dirty="0">
                <a:latin typeface="Arial"/>
                <a:cs typeface="Arial"/>
              </a:rPr>
              <a:t>w</a:t>
            </a:r>
            <a:r>
              <a:rPr sz="2400" b="1" dirty="0">
                <a:latin typeface="Arial"/>
                <a:cs typeface="Arial"/>
              </a:rPr>
              <a:t>:</a:t>
            </a:r>
            <a:endParaRPr sz="2400" dirty="0">
              <a:latin typeface="Arial"/>
              <a:cs typeface="Arial"/>
            </a:endParaRPr>
          </a:p>
        </p:txBody>
      </p:sp>
      <p:graphicFrame>
        <p:nvGraphicFramePr>
          <p:cNvPr id="5" name="object 5"/>
          <p:cNvGraphicFramePr>
            <a:graphicFrameLocks noGrp="1"/>
          </p:cNvGraphicFramePr>
          <p:nvPr>
            <p:extLst>
              <p:ext uri="{D42A27DB-BD31-4B8C-83A1-F6EECF244321}">
                <p14:modId xmlns:p14="http://schemas.microsoft.com/office/powerpoint/2010/main" val="24558688"/>
              </p:ext>
            </p:extLst>
          </p:nvPr>
        </p:nvGraphicFramePr>
        <p:xfrm>
          <a:off x="1150238" y="2942584"/>
          <a:ext cx="5283200" cy="823850"/>
        </p:xfrm>
        <a:graphic>
          <a:graphicData uri="http://schemas.openxmlformats.org/drawingml/2006/table">
            <a:tbl>
              <a:tblPr firstRow="1" bandRow="1">
                <a:tableStyleId>{2D5ABB26-0587-4C30-8999-92F81FD0307C}</a:tableStyleId>
              </a:tblPr>
              <a:tblGrid>
                <a:gridCol w="1470544">
                  <a:extLst>
                    <a:ext uri="{9D8B030D-6E8A-4147-A177-3AD203B41FA5}">
                      <a16:colId xmlns:a16="http://schemas.microsoft.com/office/drawing/2014/main" val="20000"/>
                    </a:ext>
                  </a:extLst>
                </a:gridCol>
                <a:gridCol w="680319">
                  <a:extLst>
                    <a:ext uri="{9D8B030D-6E8A-4147-A177-3AD203B41FA5}">
                      <a16:colId xmlns:a16="http://schemas.microsoft.com/office/drawing/2014/main" val="20001"/>
                    </a:ext>
                  </a:extLst>
                </a:gridCol>
                <a:gridCol w="1108779">
                  <a:extLst>
                    <a:ext uri="{9D8B030D-6E8A-4147-A177-3AD203B41FA5}">
                      <a16:colId xmlns:a16="http://schemas.microsoft.com/office/drawing/2014/main" val="20002"/>
                    </a:ext>
                  </a:extLst>
                </a:gridCol>
                <a:gridCol w="782976">
                  <a:extLst>
                    <a:ext uri="{9D8B030D-6E8A-4147-A177-3AD203B41FA5}">
                      <a16:colId xmlns:a16="http://schemas.microsoft.com/office/drawing/2014/main" val="20003"/>
                    </a:ext>
                  </a:extLst>
                </a:gridCol>
                <a:gridCol w="1240582">
                  <a:extLst>
                    <a:ext uri="{9D8B030D-6E8A-4147-A177-3AD203B41FA5}">
                      <a16:colId xmlns:a16="http://schemas.microsoft.com/office/drawing/2014/main" val="20004"/>
                    </a:ext>
                  </a:extLst>
                </a:gridCol>
              </a:tblGrid>
              <a:tr h="268224">
                <a:tc>
                  <a:txBody>
                    <a:bodyPr/>
                    <a:lstStyle/>
                    <a:p>
                      <a:pPr marL="64769">
                        <a:lnSpc>
                          <a:spcPct val="100000"/>
                        </a:lnSpc>
                      </a:pPr>
                      <a:r>
                        <a:rPr sz="1200" b="1" spc="5" dirty="0">
                          <a:latin typeface="Arial"/>
                          <a:cs typeface="Arial"/>
                        </a:rPr>
                        <a:t>M</a:t>
                      </a:r>
                      <a:r>
                        <a:rPr sz="1200" b="1" spc="0" dirty="0">
                          <a:latin typeface="Arial"/>
                          <a:cs typeface="Arial"/>
                        </a:rPr>
                        <a:t>ea</a:t>
                      </a:r>
                      <a:r>
                        <a:rPr sz="1200" b="1" spc="-10" dirty="0">
                          <a:latin typeface="Arial"/>
                          <a:cs typeface="Arial"/>
                        </a:rPr>
                        <a:t>n</a:t>
                      </a:r>
                      <a:r>
                        <a:rPr sz="1200" b="1" spc="0" dirty="0">
                          <a:latin typeface="Arial"/>
                          <a:cs typeface="Arial"/>
                        </a:rPr>
                        <a:t>s</a:t>
                      </a:r>
                      <a:r>
                        <a:rPr sz="1200" b="1" spc="5" dirty="0">
                          <a:latin typeface="Arial"/>
                          <a:cs typeface="Arial"/>
                        </a:rPr>
                        <a:t> </a:t>
                      </a:r>
                      <a:r>
                        <a:rPr sz="1200" b="1" spc="0" dirty="0">
                          <a:latin typeface="Arial"/>
                          <a:cs typeface="Arial"/>
                        </a:rPr>
                        <a:t>of Verif</a:t>
                      </a:r>
                      <a:r>
                        <a:rPr sz="1200" b="1" spc="-10" dirty="0">
                          <a:latin typeface="Arial"/>
                          <a:cs typeface="Arial"/>
                        </a:rPr>
                        <a:t>i</a:t>
                      </a:r>
                      <a:r>
                        <a:rPr sz="1200" b="1" spc="0" dirty="0">
                          <a:latin typeface="Arial"/>
                          <a:cs typeface="Arial"/>
                        </a:rPr>
                        <a:t>cati</a:t>
                      </a:r>
                      <a:r>
                        <a:rPr sz="1200" b="1" spc="-10" dirty="0">
                          <a:latin typeface="Arial"/>
                          <a:cs typeface="Arial"/>
                        </a:rPr>
                        <a:t>o</a:t>
                      </a:r>
                      <a:r>
                        <a:rPr sz="1200" b="1" spc="0" dirty="0">
                          <a:latin typeface="Arial"/>
                          <a:cs typeface="Arial"/>
                        </a:rPr>
                        <a:t>n</a:t>
                      </a:r>
                      <a:endParaRPr sz="12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172720">
                        <a:lnSpc>
                          <a:spcPct val="100000"/>
                        </a:lnSpc>
                      </a:pPr>
                      <a:r>
                        <a:rPr sz="1200" b="1" dirty="0">
                          <a:latin typeface="Arial"/>
                          <a:cs typeface="Arial"/>
                        </a:rPr>
                        <a:t>C</a:t>
                      </a:r>
                      <a:r>
                        <a:rPr sz="1200" b="1" spc="-10" dirty="0">
                          <a:latin typeface="Arial"/>
                          <a:cs typeface="Arial"/>
                        </a:rPr>
                        <a:t>O</a:t>
                      </a:r>
                      <a:r>
                        <a:rPr sz="1200" b="1" spc="0" dirty="0">
                          <a:latin typeface="Arial"/>
                          <a:cs typeface="Arial"/>
                        </a:rPr>
                        <a:t>T</a:t>
                      </a:r>
                      <a:endParaRPr sz="1200">
                        <a:latin typeface="Arial"/>
                        <a:cs typeface="Arial"/>
                      </a:endParaRPr>
                    </a:p>
                    <a:p>
                      <a:pPr marL="116205">
                        <a:lnSpc>
                          <a:spcPts val="1030"/>
                        </a:lnSpc>
                      </a:pPr>
                      <a:r>
                        <a:rPr sz="1200" b="1" dirty="0">
                          <a:latin typeface="Arial"/>
                          <a:cs typeface="Arial"/>
                        </a:rPr>
                        <a:t>Rating</a:t>
                      </a:r>
                      <a:endParaRPr sz="12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136525" marR="111125" indent="-29209">
                        <a:lnSpc>
                          <a:spcPts val="1030"/>
                        </a:lnSpc>
                      </a:pPr>
                      <a:r>
                        <a:rPr sz="1200" b="1" dirty="0">
                          <a:latin typeface="Arial"/>
                          <a:cs typeface="Arial"/>
                        </a:rPr>
                        <a:t>RPMS </a:t>
                      </a:r>
                      <a:r>
                        <a:rPr sz="1200" b="1" spc="5" dirty="0">
                          <a:latin typeface="Arial"/>
                          <a:cs typeface="Arial"/>
                        </a:rPr>
                        <a:t>5</a:t>
                      </a:r>
                      <a:r>
                        <a:rPr sz="1200" b="1" spc="0" dirty="0">
                          <a:latin typeface="Arial"/>
                          <a:cs typeface="Arial"/>
                        </a:rPr>
                        <a:t>-point Scale Rat</a:t>
                      </a:r>
                      <a:r>
                        <a:rPr sz="1200" b="1" spc="-10" dirty="0">
                          <a:latin typeface="Arial"/>
                          <a:cs typeface="Arial"/>
                        </a:rPr>
                        <a:t>i</a:t>
                      </a:r>
                      <a:r>
                        <a:rPr sz="1200" b="1" spc="0" dirty="0">
                          <a:latin typeface="Arial"/>
                          <a:cs typeface="Arial"/>
                        </a:rPr>
                        <a:t>ng</a:t>
                      </a:r>
                      <a:endParaRPr sz="12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113664">
                        <a:lnSpc>
                          <a:spcPct val="100000"/>
                        </a:lnSpc>
                      </a:pPr>
                      <a:r>
                        <a:rPr sz="1200" b="1" dirty="0">
                          <a:latin typeface="Arial"/>
                          <a:cs typeface="Arial"/>
                        </a:rPr>
                        <a:t>Average</a:t>
                      </a:r>
                      <a:endParaRPr sz="12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344805" marR="89535" indent="-259079">
                        <a:lnSpc>
                          <a:spcPts val="1030"/>
                        </a:lnSpc>
                      </a:pPr>
                      <a:r>
                        <a:rPr sz="1200" b="1" dirty="0">
                          <a:latin typeface="Arial"/>
                          <a:cs typeface="Arial"/>
                        </a:rPr>
                        <a:t>RPMS Rating for </a:t>
                      </a:r>
                      <a:r>
                        <a:rPr sz="1200" b="1" spc="-5" dirty="0">
                          <a:latin typeface="Arial"/>
                          <a:cs typeface="Arial"/>
                        </a:rPr>
                        <a:t>Q</a:t>
                      </a:r>
                      <a:r>
                        <a:rPr sz="1200" b="1" spc="0" dirty="0">
                          <a:latin typeface="Arial"/>
                          <a:cs typeface="Arial"/>
                        </a:rPr>
                        <a:t>uality</a:t>
                      </a:r>
                      <a:endParaRPr sz="12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0"/>
                  </a:ext>
                </a:extLst>
              </a:tr>
              <a:tr h="193547">
                <a:tc>
                  <a:txBody>
                    <a:bodyPr/>
                    <a:lstStyle/>
                    <a:p>
                      <a:pPr marL="64769">
                        <a:lnSpc>
                          <a:spcPct val="100000"/>
                        </a:lnSpc>
                      </a:pPr>
                      <a:r>
                        <a:rPr sz="1200" dirty="0">
                          <a:latin typeface="Arial"/>
                          <a:cs typeface="Arial"/>
                        </a:rPr>
                        <a:t>C</a:t>
                      </a:r>
                      <a:r>
                        <a:rPr sz="1200" spc="-10" dirty="0">
                          <a:latin typeface="Arial"/>
                          <a:cs typeface="Arial"/>
                        </a:rPr>
                        <a:t>O</a:t>
                      </a:r>
                      <a:r>
                        <a:rPr sz="1200" spc="0" dirty="0">
                          <a:latin typeface="Arial"/>
                          <a:cs typeface="Arial"/>
                        </a:rPr>
                        <a:t>T Rating S</a:t>
                      </a:r>
                      <a:r>
                        <a:rPr sz="1200" spc="-10" dirty="0">
                          <a:latin typeface="Arial"/>
                          <a:cs typeface="Arial"/>
                        </a:rPr>
                        <a:t>h</a:t>
                      </a:r>
                      <a:r>
                        <a:rPr sz="1200" spc="0" dirty="0">
                          <a:latin typeface="Arial"/>
                          <a:cs typeface="Arial"/>
                        </a:rPr>
                        <a:t>eet</a:t>
                      </a:r>
                      <a:r>
                        <a:rPr sz="1200" spc="-10" dirty="0">
                          <a:latin typeface="Arial"/>
                          <a:cs typeface="Arial"/>
                        </a:rPr>
                        <a:t> </a:t>
                      </a:r>
                      <a:r>
                        <a:rPr sz="1200" spc="0" dirty="0">
                          <a:latin typeface="Arial"/>
                          <a:cs typeface="Arial"/>
                        </a:rPr>
                        <a:t>1</a:t>
                      </a:r>
                      <a:endParaRPr sz="12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1905" algn="ctr">
                        <a:lnSpc>
                          <a:spcPct val="100000"/>
                        </a:lnSpc>
                      </a:pPr>
                      <a:r>
                        <a:rPr sz="1200" dirty="0">
                          <a:latin typeface="Arial"/>
                          <a:cs typeface="Arial"/>
                        </a:rPr>
                        <a:t>7</a:t>
                      </a:r>
                      <a:endParaRPr sz="12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5080" algn="ctr">
                        <a:lnSpc>
                          <a:spcPct val="100000"/>
                        </a:lnSpc>
                      </a:pPr>
                      <a:r>
                        <a:rPr sz="1200" dirty="0">
                          <a:latin typeface="Arial"/>
                          <a:cs typeface="Arial"/>
                        </a:rPr>
                        <a:t>4</a:t>
                      </a:r>
                      <a:endParaRPr sz="12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rowSpan="2">
                  <a:txBody>
                    <a:bodyPr/>
                    <a:lstStyle/>
                    <a:p>
                      <a:pPr marL="179070">
                        <a:lnSpc>
                          <a:spcPct val="100000"/>
                        </a:lnSpc>
                      </a:pPr>
                      <a:r>
                        <a:rPr sz="1200" dirty="0">
                          <a:latin typeface="Arial"/>
                          <a:cs typeface="Arial"/>
                        </a:rPr>
                        <a:t>3.500</a:t>
                      </a:r>
                      <a:endParaRPr sz="12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rowSpan="2">
                  <a:txBody>
                    <a:bodyPr/>
                    <a:lstStyle/>
                    <a:p>
                      <a:pPr marR="1905" algn="ctr">
                        <a:lnSpc>
                          <a:spcPct val="100000"/>
                        </a:lnSpc>
                      </a:pPr>
                      <a:r>
                        <a:rPr sz="1200" dirty="0">
                          <a:latin typeface="Arial"/>
                          <a:cs typeface="Arial"/>
                        </a:rPr>
                        <a:t>4</a:t>
                      </a:r>
                      <a:endParaRPr sz="1200">
                        <a:latin typeface="Arial"/>
                        <a:cs typeface="Arial"/>
                      </a:endParaRPr>
                    </a:p>
                    <a:p>
                      <a:pPr marR="1905" algn="ctr">
                        <a:lnSpc>
                          <a:spcPts val="1045"/>
                        </a:lnSpc>
                      </a:pPr>
                      <a:r>
                        <a:rPr sz="1200" dirty="0">
                          <a:latin typeface="Arial"/>
                          <a:cs typeface="Arial"/>
                        </a:rPr>
                        <a:t>(Very</a:t>
                      </a:r>
                      <a:r>
                        <a:rPr sz="1200" spc="5" dirty="0">
                          <a:latin typeface="Arial"/>
                          <a:cs typeface="Arial"/>
                        </a:rPr>
                        <a:t> </a:t>
                      </a:r>
                      <a:r>
                        <a:rPr sz="1200" spc="0" dirty="0">
                          <a:latin typeface="Arial"/>
                          <a:cs typeface="Arial"/>
                        </a:rPr>
                        <a:t>Sa</a:t>
                      </a:r>
                      <a:r>
                        <a:rPr sz="1200" spc="-10" dirty="0">
                          <a:latin typeface="Arial"/>
                          <a:cs typeface="Arial"/>
                        </a:rPr>
                        <a:t>t</a:t>
                      </a:r>
                      <a:r>
                        <a:rPr sz="1200" spc="0" dirty="0">
                          <a:latin typeface="Arial"/>
                          <a:cs typeface="Arial"/>
                        </a:rPr>
                        <a:t>i</a:t>
                      </a:r>
                      <a:r>
                        <a:rPr sz="1200" spc="5" dirty="0">
                          <a:latin typeface="Arial"/>
                          <a:cs typeface="Arial"/>
                        </a:rPr>
                        <a:t>s</a:t>
                      </a:r>
                      <a:r>
                        <a:rPr sz="1200" spc="-10" dirty="0">
                          <a:latin typeface="Arial"/>
                          <a:cs typeface="Arial"/>
                        </a:rPr>
                        <a:t>f</a:t>
                      </a:r>
                      <a:r>
                        <a:rPr sz="1200" spc="0" dirty="0">
                          <a:latin typeface="Arial"/>
                          <a:cs typeface="Arial"/>
                        </a:rPr>
                        <a:t>a</a:t>
                      </a:r>
                      <a:r>
                        <a:rPr sz="1200" spc="5" dirty="0">
                          <a:latin typeface="Arial"/>
                          <a:cs typeface="Arial"/>
                        </a:rPr>
                        <a:t>c</a:t>
                      </a:r>
                      <a:r>
                        <a:rPr sz="1200" spc="-10" dirty="0">
                          <a:latin typeface="Arial"/>
                          <a:cs typeface="Arial"/>
                        </a:rPr>
                        <a:t>t</a:t>
                      </a:r>
                      <a:r>
                        <a:rPr sz="1200" spc="0" dirty="0">
                          <a:latin typeface="Arial"/>
                          <a:cs typeface="Arial"/>
                        </a:rPr>
                        <a:t>or</a:t>
                      </a:r>
                      <a:r>
                        <a:rPr sz="1200" spc="5" dirty="0">
                          <a:latin typeface="Arial"/>
                          <a:cs typeface="Arial"/>
                        </a:rPr>
                        <a:t>y</a:t>
                      </a:r>
                      <a:r>
                        <a:rPr sz="1200" spc="0" dirty="0">
                          <a:latin typeface="Arial"/>
                          <a:cs typeface="Arial"/>
                        </a:rPr>
                        <a:t>)</a:t>
                      </a:r>
                      <a:endParaRPr sz="12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192024">
                <a:tc>
                  <a:txBody>
                    <a:bodyPr/>
                    <a:lstStyle/>
                    <a:p>
                      <a:pPr marL="64769">
                        <a:lnSpc>
                          <a:spcPct val="100000"/>
                        </a:lnSpc>
                      </a:pPr>
                      <a:r>
                        <a:rPr sz="1200" dirty="0">
                          <a:latin typeface="Arial"/>
                          <a:cs typeface="Arial"/>
                        </a:rPr>
                        <a:t>C</a:t>
                      </a:r>
                      <a:r>
                        <a:rPr sz="1200" spc="-10" dirty="0">
                          <a:latin typeface="Arial"/>
                          <a:cs typeface="Arial"/>
                        </a:rPr>
                        <a:t>O</a:t>
                      </a:r>
                      <a:r>
                        <a:rPr sz="1200" spc="0" dirty="0">
                          <a:latin typeface="Arial"/>
                          <a:cs typeface="Arial"/>
                        </a:rPr>
                        <a:t>T Rating S</a:t>
                      </a:r>
                      <a:r>
                        <a:rPr sz="1200" spc="-10" dirty="0">
                          <a:latin typeface="Arial"/>
                          <a:cs typeface="Arial"/>
                        </a:rPr>
                        <a:t>h</a:t>
                      </a:r>
                      <a:r>
                        <a:rPr sz="1200" spc="0" dirty="0">
                          <a:latin typeface="Arial"/>
                          <a:cs typeface="Arial"/>
                        </a:rPr>
                        <a:t>eet</a:t>
                      </a:r>
                      <a:r>
                        <a:rPr sz="1200" spc="-10" dirty="0">
                          <a:latin typeface="Arial"/>
                          <a:cs typeface="Arial"/>
                        </a:rPr>
                        <a:t> </a:t>
                      </a:r>
                      <a:r>
                        <a:rPr sz="1200" spc="0" dirty="0">
                          <a:latin typeface="Arial"/>
                          <a:cs typeface="Arial"/>
                        </a:rPr>
                        <a:t>2</a:t>
                      </a:r>
                      <a:endParaRPr sz="12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1905" algn="ctr">
                        <a:lnSpc>
                          <a:spcPct val="100000"/>
                        </a:lnSpc>
                      </a:pPr>
                      <a:r>
                        <a:rPr sz="1200" dirty="0">
                          <a:latin typeface="Arial"/>
                          <a:cs typeface="Arial"/>
                        </a:rPr>
                        <a:t>6</a:t>
                      </a:r>
                      <a:endParaRPr sz="12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5080" algn="ctr">
                        <a:lnSpc>
                          <a:spcPct val="100000"/>
                        </a:lnSpc>
                      </a:pPr>
                      <a:r>
                        <a:rPr sz="1200" dirty="0">
                          <a:latin typeface="Arial"/>
                          <a:cs typeface="Arial"/>
                        </a:rPr>
                        <a:t>3</a:t>
                      </a: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vMerge="1">
                  <a:txBody>
                    <a:bodyPr/>
                    <a:lstStyle/>
                    <a:p>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vMerge="1">
                  <a:txBody>
                    <a:bodyPr/>
                    <a:lstStyle/>
                    <a:p>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bl>
          </a:graphicData>
        </a:graphic>
      </p:graphicFrame>
      <p:graphicFrame>
        <p:nvGraphicFramePr>
          <p:cNvPr id="6" name="object 6"/>
          <p:cNvGraphicFramePr>
            <a:graphicFrameLocks noGrp="1"/>
          </p:cNvGraphicFramePr>
          <p:nvPr>
            <p:extLst>
              <p:ext uri="{D42A27DB-BD31-4B8C-83A1-F6EECF244321}">
                <p14:modId xmlns:p14="http://schemas.microsoft.com/office/powerpoint/2010/main" val="1494672462"/>
              </p:ext>
            </p:extLst>
          </p:nvPr>
        </p:nvGraphicFramePr>
        <p:xfrm>
          <a:off x="9271000" y="2459402"/>
          <a:ext cx="5638800" cy="1632967"/>
        </p:xfrm>
        <a:graphic>
          <a:graphicData uri="http://schemas.openxmlformats.org/drawingml/2006/table">
            <a:tbl>
              <a:tblPr firstRow="1" bandRow="1">
                <a:tableStyleId>{2D5ABB26-0587-4C30-8999-92F81FD0307C}</a:tableStyleId>
              </a:tblPr>
              <a:tblGrid>
                <a:gridCol w="3503801">
                  <a:extLst>
                    <a:ext uri="{9D8B030D-6E8A-4147-A177-3AD203B41FA5}">
                      <a16:colId xmlns:a16="http://schemas.microsoft.com/office/drawing/2014/main" val="20000"/>
                    </a:ext>
                  </a:extLst>
                </a:gridCol>
                <a:gridCol w="2134999">
                  <a:extLst>
                    <a:ext uri="{9D8B030D-6E8A-4147-A177-3AD203B41FA5}">
                      <a16:colId xmlns:a16="http://schemas.microsoft.com/office/drawing/2014/main" val="20001"/>
                    </a:ext>
                  </a:extLst>
                </a:gridCol>
              </a:tblGrid>
              <a:tr h="268224">
                <a:tc gridSpan="2">
                  <a:txBody>
                    <a:bodyPr/>
                    <a:lstStyle/>
                    <a:p>
                      <a:pPr marL="488315" marR="493395" indent="203835">
                        <a:lnSpc>
                          <a:spcPct val="100000"/>
                        </a:lnSpc>
                      </a:pPr>
                      <a:r>
                        <a:rPr sz="1600" b="1" dirty="0">
                          <a:latin typeface="Arial"/>
                          <a:cs typeface="Arial"/>
                        </a:rPr>
                        <a:t>RPMS Rating Transmu</a:t>
                      </a:r>
                      <a:r>
                        <a:rPr sz="1600" b="1" spc="-10" dirty="0">
                          <a:latin typeface="Arial"/>
                          <a:cs typeface="Arial"/>
                        </a:rPr>
                        <a:t>t</a:t>
                      </a:r>
                      <a:r>
                        <a:rPr sz="1600" b="1" spc="0" dirty="0">
                          <a:latin typeface="Arial"/>
                          <a:cs typeface="Arial"/>
                        </a:rPr>
                        <a:t>ation </a:t>
                      </a:r>
                      <a:r>
                        <a:rPr sz="1600" b="1" spc="-10" dirty="0">
                          <a:latin typeface="Arial"/>
                          <a:cs typeface="Arial"/>
                        </a:rPr>
                        <a:t>T</a:t>
                      </a:r>
                      <a:r>
                        <a:rPr sz="1600" b="1" spc="0" dirty="0">
                          <a:latin typeface="Arial"/>
                          <a:cs typeface="Arial"/>
                        </a:rPr>
                        <a:t>able</a:t>
                      </a:r>
                      <a:endParaRPr sz="16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0"/>
                  </a:ext>
                </a:extLst>
              </a:tr>
              <a:tr h="193547">
                <a:tc>
                  <a:txBody>
                    <a:bodyPr/>
                    <a:lstStyle/>
                    <a:p>
                      <a:pPr marL="62865">
                        <a:lnSpc>
                          <a:spcPct val="100000"/>
                        </a:lnSpc>
                      </a:pPr>
                      <a:r>
                        <a:rPr sz="1600" spc="-5" dirty="0">
                          <a:latin typeface="Arial"/>
                          <a:cs typeface="Arial"/>
                        </a:rPr>
                        <a:t>O</a:t>
                      </a:r>
                      <a:r>
                        <a:rPr sz="1600" spc="0" dirty="0">
                          <a:latin typeface="Arial"/>
                          <a:cs typeface="Arial"/>
                        </a:rPr>
                        <a:t>ut</a:t>
                      </a:r>
                      <a:r>
                        <a:rPr sz="1600" spc="5" dirty="0">
                          <a:latin typeface="Arial"/>
                          <a:cs typeface="Arial"/>
                        </a:rPr>
                        <a:t>s</a:t>
                      </a:r>
                      <a:r>
                        <a:rPr sz="1600" spc="0" dirty="0">
                          <a:latin typeface="Arial"/>
                          <a:cs typeface="Arial"/>
                        </a:rPr>
                        <a:t>ta</a:t>
                      </a:r>
                      <a:r>
                        <a:rPr sz="1600" spc="-10" dirty="0">
                          <a:latin typeface="Arial"/>
                          <a:cs typeface="Arial"/>
                        </a:rPr>
                        <a:t>n</a:t>
                      </a:r>
                      <a:r>
                        <a:rPr sz="1600" spc="0" dirty="0">
                          <a:latin typeface="Arial"/>
                          <a:cs typeface="Arial"/>
                        </a:rPr>
                        <a:t>di</a:t>
                      </a:r>
                      <a:r>
                        <a:rPr sz="1600" spc="-10" dirty="0">
                          <a:latin typeface="Arial"/>
                          <a:cs typeface="Arial"/>
                        </a:rPr>
                        <a:t>n</a:t>
                      </a:r>
                      <a:r>
                        <a:rPr sz="1600" spc="0" dirty="0">
                          <a:latin typeface="Arial"/>
                          <a:cs typeface="Arial"/>
                        </a:rPr>
                        <a:t>g (5)</a:t>
                      </a:r>
                      <a:endParaRPr sz="16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600" dirty="0">
                          <a:latin typeface="Arial"/>
                          <a:cs typeface="Arial"/>
                        </a:rPr>
                        <a:t>4.50</a:t>
                      </a:r>
                      <a:r>
                        <a:rPr sz="1600" spc="5" dirty="0">
                          <a:latin typeface="Arial"/>
                          <a:cs typeface="Arial"/>
                        </a:rPr>
                        <a:t>0</a:t>
                      </a:r>
                      <a:r>
                        <a:rPr sz="1600" spc="-15" dirty="0">
                          <a:latin typeface="Arial"/>
                          <a:cs typeface="Arial"/>
                        </a:rPr>
                        <a:t>-</a:t>
                      </a:r>
                      <a:r>
                        <a:rPr sz="1600" spc="0" dirty="0">
                          <a:latin typeface="Arial"/>
                          <a:cs typeface="Arial"/>
                        </a:rPr>
                        <a:t>5.0</a:t>
                      </a:r>
                      <a:r>
                        <a:rPr sz="1600" spc="-10" dirty="0">
                          <a:latin typeface="Arial"/>
                          <a:cs typeface="Arial"/>
                        </a:rPr>
                        <a:t>0</a:t>
                      </a:r>
                      <a:r>
                        <a:rPr sz="1600" spc="0" dirty="0">
                          <a:latin typeface="Arial"/>
                          <a:cs typeface="Arial"/>
                        </a:rPr>
                        <a:t>0</a:t>
                      </a:r>
                      <a:endParaRPr sz="16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192024">
                <a:tc>
                  <a:txBody>
                    <a:bodyPr/>
                    <a:lstStyle/>
                    <a:p>
                      <a:pPr marL="62865">
                        <a:lnSpc>
                          <a:spcPct val="100000"/>
                        </a:lnSpc>
                      </a:pPr>
                      <a:r>
                        <a:rPr sz="1600" dirty="0">
                          <a:latin typeface="Arial"/>
                          <a:cs typeface="Arial"/>
                        </a:rPr>
                        <a:t>Very</a:t>
                      </a:r>
                      <a:r>
                        <a:rPr sz="1600" spc="5" dirty="0">
                          <a:latin typeface="Arial"/>
                          <a:cs typeface="Arial"/>
                        </a:rPr>
                        <a:t> </a:t>
                      </a:r>
                      <a:r>
                        <a:rPr sz="1600" spc="0" dirty="0">
                          <a:latin typeface="Arial"/>
                          <a:cs typeface="Arial"/>
                        </a:rPr>
                        <a:t>Sa</a:t>
                      </a:r>
                      <a:r>
                        <a:rPr sz="1600" spc="-10" dirty="0">
                          <a:latin typeface="Arial"/>
                          <a:cs typeface="Arial"/>
                        </a:rPr>
                        <a:t>t</a:t>
                      </a:r>
                      <a:r>
                        <a:rPr sz="1600" spc="0" dirty="0">
                          <a:latin typeface="Arial"/>
                          <a:cs typeface="Arial"/>
                        </a:rPr>
                        <a:t>i</a:t>
                      </a:r>
                      <a:r>
                        <a:rPr sz="1600" spc="5" dirty="0">
                          <a:latin typeface="Arial"/>
                          <a:cs typeface="Arial"/>
                        </a:rPr>
                        <a:t>s</a:t>
                      </a:r>
                      <a:r>
                        <a:rPr sz="1600" spc="-10" dirty="0">
                          <a:latin typeface="Arial"/>
                          <a:cs typeface="Arial"/>
                        </a:rPr>
                        <a:t>f</a:t>
                      </a:r>
                      <a:r>
                        <a:rPr sz="1600" spc="0" dirty="0">
                          <a:latin typeface="Arial"/>
                          <a:cs typeface="Arial"/>
                        </a:rPr>
                        <a:t>a</a:t>
                      </a:r>
                      <a:r>
                        <a:rPr sz="1600" spc="5" dirty="0">
                          <a:latin typeface="Arial"/>
                          <a:cs typeface="Arial"/>
                        </a:rPr>
                        <a:t>c</a:t>
                      </a:r>
                      <a:r>
                        <a:rPr sz="1600" spc="-10" dirty="0">
                          <a:latin typeface="Arial"/>
                          <a:cs typeface="Arial"/>
                        </a:rPr>
                        <a:t>t</a:t>
                      </a:r>
                      <a:r>
                        <a:rPr sz="1600" spc="0" dirty="0">
                          <a:latin typeface="Arial"/>
                          <a:cs typeface="Arial"/>
                        </a:rPr>
                        <a:t>ory</a:t>
                      </a:r>
                      <a:r>
                        <a:rPr sz="1600" spc="5" dirty="0">
                          <a:latin typeface="Arial"/>
                          <a:cs typeface="Arial"/>
                        </a:rPr>
                        <a:t> </a:t>
                      </a:r>
                      <a:r>
                        <a:rPr sz="1600" spc="-10" dirty="0">
                          <a:latin typeface="Arial"/>
                          <a:cs typeface="Arial"/>
                        </a:rPr>
                        <a:t>(</a:t>
                      </a:r>
                      <a:r>
                        <a:rPr sz="1600" spc="0" dirty="0">
                          <a:latin typeface="Arial"/>
                          <a:cs typeface="Arial"/>
                        </a:rPr>
                        <a:t>4)</a:t>
                      </a:r>
                      <a:endParaRPr sz="16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600" dirty="0">
                          <a:latin typeface="Arial"/>
                          <a:cs typeface="Arial"/>
                        </a:rPr>
                        <a:t>3.50</a:t>
                      </a:r>
                      <a:r>
                        <a:rPr sz="1600" spc="5" dirty="0">
                          <a:latin typeface="Arial"/>
                          <a:cs typeface="Arial"/>
                        </a:rPr>
                        <a:t>0</a:t>
                      </a:r>
                      <a:r>
                        <a:rPr sz="1600" spc="-15" dirty="0">
                          <a:latin typeface="Arial"/>
                          <a:cs typeface="Arial"/>
                        </a:rPr>
                        <a:t>-</a:t>
                      </a:r>
                      <a:r>
                        <a:rPr sz="1600" spc="0" dirty="0">
                          <a:latin typeface="Arial"/>
                          <a:cs typeface="Arial"/>
                        </a:rPr>
                        <a:t>4.4</a:t>
                      </a:r>
                      <a:r>
                        <a:rPr sz="1600" spc="-10" dirty="0">
                          <a:latin typeface="Arial"/>
                          <a:cs typeface="Arial"/>
                        </a:rPr>
                        <a:t>9</a:t>
                      </a:r>
                      <a:r>
                        <a:rPr sz="1600" spc="0" dirty="0">
                          <a:latin typeface="Arial"/>
                          <a:cs typeface="Arial"/>
                        </a:rPr>
                        <a:t>9</a:t>
                      </a:r>
                      <a:endParaRPr sz="16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r h="192405">
                <a:tc>
                  <a:txBody>
                    <a:bodyPr/>
                    <a:lstStyle/>
                    <a:p>
                      <a:pPr marL="62865">
                        <a:lnSpc>
                          <a:spcPct val="100000"/>
                        </a:lnSpc>
                      </a:pPr>
                      <a:r>
                        <a:rPr sz="1600" dirty="0">
                          <a:latin typeface="Arial"/>
                          <a:cs typeface="Arial"/>
                        </a:rPr>
                        <a:t>Sat</a:t>
                      </a:r>
                      <a:r>
                        <a:rPr sz="1600" spc="5" dirty="0">
                          <a:latin typeface="Arial"/>
                          <a:cs typeface="Arial"/>
                        </a:rPr>
                        <a:t>is</a:t>
                      </a:r>
                      <a:r>
                        <a:rPr sz="1600" spc="-10" dirty="0">
                          <a:latin typeface="Arial"/>
                          <a:cs typeface="Arial"/>
                        </a:rPr>
                        <a:t>f</a:t>
                      </a:r>
                      <a:r>
                        <a:rPr sz="1600" spc="0" dirty="0">
                          <a:latin typeface="Arial"/>
                          <a:cs typeface="Arial"/>
                        </a:rPr>
                        <a:t>a</a:t>
                      </a:r>
                      <a:r>
                        <a:rPr sz="1600" spc="5" dirty="0">
                          <a:latin typeface="Arial"/>
                          <a:cs typeface="Arial"/>
                        </a:rPr>
                        <a:t>c</a:t>
                      </a:r>
                      <a:r>
                        <a:rPr sz="1600" spc="-10" dirty="0">
                          <a:latin typeface="Arial"/>
                          <a:cs typeface="Arial"/>
                        </a:rPr>
                        <a:t>t</a:t>
                      </a:r>
                      <a:r>
                        <a:rPr sz="1600" spc="0" dirty="0">
                          <a:latin typeface="Arial"/>
                          <a:cs typeface="Arial"/>
                        </a:rPr>
                        <a:t>ory</a:t>
                      </a:r>
                      <a:r>
                        <a:rPr sz="1600" spc="5" dirty="0">
                          <a:latin typeface="Arial"/>
                          <a:cs typeface="Arial"/>
                        </a:rPr>
                        <a:t> </a:t>
                      </a:r>
                      <a:r>
                        <a:rPr sz="1600" spc="-10" dirty="0">
                          <a:latin typeface="Arial"/>
                          <a:cs typeface="Arial"/>
                        </a:rPr>
                        <a:t>(</a:t>
                      </a:r>
                      <a:r>
                        <a:rPr sz="1600" spc="0" dirty="0">
                          <a:latin typeface="Arial"/>
                          <a:cs typeface="Arial"/>
                        </a:rPr>
                        <a:t>3)</a:t>
                      </a:r>
                      <a:endParaRPr sz="16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600" dirty="0">
                          <a:latin typeface="Arial"/>
                          <a:cs typeface="Arial"/>
                        </a:rPr>
                        <a:t>2.50</a:t>
                      </a:r>
                      <a:r>
                        <a:rPr sz="1600" spc="5" dirty="0">
                          <a:latin typeface="Arial"/>
                          <a:cs typeface="Arial"/>
                        </a:rPr>
                        <a:t>0</a:t>
                      </a:r>
                      <a:r>
                        <a:rPr sz="1600" spc="-15" dirty="0">
                          <a:latin typeface="Arial"/>
                          <a:cs typeface="Arial"/>
                        </a:rPr>
                        <a:t>-</a:t>
                      </a:r>
                      <a:r>
                        <a:rPr sz="1600" spc="0" dirty="0">
                          <a:latin typeface="Arial"/>
                          <a:cs typeface="Arial"/>
                        </a:rPr>
                        <a:t>3.4</a:t>
                      </a:r>
                      <a:r>
                        <a:rPr sz="1600" spc="-10" dirty="0">
                          <a:latin typeface="Arial"/>
                          <a:cs typeface="Arial"/>
                        </a:rPr>
                        <a:t>9</a:t>
                      </a:r>
                      <a:r>
                        <a:rPr sz="1600" spc="0" dirty="0">
                          <a:latin typeface="Arial"/>
                          <a:cs typeface="Arial"/>
                        </a:rPr>
                        <a:t>9</a:t>
                      </a:r>
                      <a:endParaRPr sz="16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3"/>
                  </a:ext>
                </a:extLst>
              </a:tr>
              <a:tr h="192024">
                <a:tc>
                  <a:txBody>
                    <a:bodyPr/>
                    <a:lstStyle/>
                    <a:p>
                      <a:pPr marL="62865">
                        <a:lnSpc>
                          <a:spcPct val="100000"/>
                        </a:lnSpc>
                      </a:pPr>
                      <a:r>
                        <a:rPr sz="1600" dirty="0">
                          <a:latin typeface="Arial"/>
                          <a:cs typeface="Arial"/>
                        </a:rPr>
                        <a:t>Un</a:t>
                      </a:r>
                      <a:r>
                        <a:rPr sz="1600" spc="5" dirty="0">
                          <a:latin typeface="Arial"/>
                          <a:cs typeface="Arial"/>
                        </a:rPr>
                        <a:t>s</a:t>
                      </a:r>
                      <a:r>
                        <a:rPr sz="1600" spc="0" dirty="0">
                          <a:latin typeface="Arial"/>
                          <a:cs typeface="Arial"/>
                        </a:rPr>
                        <a:t>at</a:t>
                      </a:r>
                      <a:r>
                        <a:rPr sz="1600" spc="-10" dirty="0">
                          <a:latin typeface="Arial"/>
                          <a:cs typeface="Arial"/>
                        </a:rPr>
                        <a:t>i</a:t>
                      </a:r>
                      <a:r>
                        <a:rPr sz="1600" spc="5" dirty="0">
                          <a:latin typeface="Arial"/>
                          <a:cs typeface="Arial"/>
                        </a:rPr>
                        <a:t>s</a:t>
                      </a:r>
                      <a:r>
                        <a:rPr sz="1600" spc="0" dirty="0">
                          <a:latin typeface="Arial"/>
                          <a:cs typeface="Arial"/>
                        </a:rPr>
                        <a:t>f</a:t>
                      </a:r>
                      <a:r>
                        <a:rPr sz="1600" spc="-10" dirty="0">
                          <a:latin typeface="Arial"/>
                          <a:cs typeface="Arial"/>
                        </a:rPr>
                        <a:t>a</a:t>
                      </a:r>
                      <a:r>
                        <a:rPr sz="1600" spc="5" dirty="0">
                          <a:latin typeface="Arial"/>
                          <a:cs typeface="Arial"/>
                        </a:rPr>
                        <a:t>c</a:t>
                      </a:r>
                      <a:r>
                        <a:rPr sz="1600" spc="0" dirty="0">
                          <a:latin typeface="Arial"/>
                          <a:cs typeface="Arial"/>
                        </a:rPr>
                        <a:t>to</a:t>
                      </a:r>
                      <a:r>
                        <a:rPr sz="1600" spc="-15" dirty="0">
                          <a:latin typeface="Arial"/>
                          <a:cs typeface="Arial"/>
                        </a:rPr>
                        <a:t>r</a:t>
                      </a:r>
                      <a:r>
                        <a:rPr sz="1600" spc="0" dirty="0">
                          <a:latin typeface="Arial"/>
                          <a:cs typeface="Arial"/>
                        </a:rPr>
                        <a:t>y</a:t>
                      </a:r>
                      <a:r>
                        <a:rPr sz="1600" spc="5" dirty="0">
                          <a:latin typeface="Arial"/>
                          <a:cs typeface="Arial"/>
                        </a:rPr>
                        <a:t> </a:t>
                      </a:r>
                      <a:r>
                        <a:rPr sz="1600" spc="0" dirty="0">
                          <a:latin typeface="Arial"/>
                          <a:cs typeface="Arial"/>
                        </a:rPr>
                        <a:t>(2)</a:t>
                      </a:r>
                      <a:endParaRPr sz="16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600" dirty="0">
                          <a:latin typeface="Arial"/>
                          <a:cs typeface="Arial"/>
                        </a:rPr>
                        <a:t>1.50</a:t>
                      </a:r>
                      <a:r>
                        <a:rPr sz="1600" spc="5" dirty="0">
                          <a:latin typeface="Arial"/>
                          <a:cs typeface="Arial"/>
                        </a:rPr>
                        <a:t>0</a:t>
                      </a:r>
                      <a:r>
                        <a:rPr sz="1600" spc="-15" dirty="0">
                          <a:latin typeface="Arial"/>
                          <a:cs typeface="Arial"/>
                        </a:rPr>
                        <a:t>-</a:t>
                      </a:r>
                      <a:r>
                        <a:rPr sz="1600" spc="0" dirty="0">
                          <a:latin typeface="Arial"/>
                          <a:cs typeface="Arial"/>
                        </a:rPr>
                        <a:t>2.4</a:t>
                      </a:r>
                      <a:r>
                        <a:rPr sz="1600" spc="-10" dirty="0">
                          <a:latin typeface="Arial"/>
                          <a:cs typeface="Arial"/>
                        </a:rPr>
                        <a:t>9</a:t>
                      </a:r>
                      <a:r>
                        <a:rPr sz="1600" spc="0" dirty="0">
                          <a:latin typeface="Arial"/>
                          <a:cs typeface="Arial"/>
                        </a:rPr>
                        <a:t>9</a:t>
                      </a:r>
                      <a:endParaRPr sz="16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4"/>
                  </a:ext>
                </a:extLst>
              </a:tr>
              <a:tr h="389383">
                <a:tc>
                  <a:txBody>
                    <a:bodyPr/>
                    <a:lstStyle/>
                    <a:p>
                      <a:pPr marL="62865">
                        <a:lnSpc>
                          <a:spcPct val="100000"/>
                        </a:lnSpc>
                      </a:pPr>
                      <a:r>
                        <a:rPr sz="1600" dirty="0">
                          <a:latin typeface="Arial"/>
                          <a:cs typeface="Arial"/>
                        </a:rPr>
                        <a:t>Poor (</a:t>
                      </a:r>
                      <a:r>
                        <a:rPr sz="1600" spc="5" dirty="0">
                          <a:latin typeface="Arial"/>
                          <a:cs typeface="Arial"/>
                        </a:rPr>
                        <a:t>1</a:t>
                      </a:r>
                      <a:r>
                        <a:rPr sz="1600" spc="0" dirty="0">
                          <a:latin typeface="Arial"/>
                          <a:cs typeface="Arial"/>
                        </a:rPr>
                        <a:t>)</a:t>
                      </a:r>
                      <a:endParaRPr sz="16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1600" dirty="0">
                          <a:latin typeface="Arial"/>
                          <a:cs typeface="Arial"/>
                        </a:rPr>
                        <a:t>1.00</a:t>
                      </a:r>
                      <a:r>
                        <a:rPr sz="1600" spc="5" dirty="0">
                          <a:latin typeface="Arial"/>
                          <a:cs typeface="Arial"/>
                        </a:rPr>
                        <a:t>0</a:t>
                      </a:r>
                      <a:r>
                        <a:rPr sz="1600" spc="-15" dirty="0">
                          <a:latin typeface="Arial"/>
                          <a:cs typeface="Arial"/>
                        </a:rPr>
                        <a:t>-</a:t>
                      </a:r>
                      <a:r>
                        <a:rPr sz="1600" spc="0" dirty="0">
                          <a:latin typeface="Arial"/>
                          <a:cs typeface="Arial"/>
                        </a:rPr>
                        <a:t>1.4</a:t>
                      </a:r>
                      <a:r>
                        <a:rPr sz="1600" spc="-10" dirty="0">
                          <a:latin typeface="Arial"/>
                          <a:cs typeface="Arial"/>
                        </a:rPr>
                        <a:t>9</a:t>
                      </a:r>
                      <a:r>
                        <a:rPr sz="1600" spc="0" dirty="0">
                          <a:latin typeface="Arial"/>
                          <a:cs typeface="Arial"/>
                        </a:rPr>
                        <a:t>9</a:t>
                      </a:r>
                      <a:endParaRPr sz="16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5"/>
                  </a:ext>
                </a:extLst>
              </a:tr>
            </a:tbl>
          </a:graphicData>
        </a:graphic>
      </p:graphicFrame>
      <p:graphicFrame>
        <p:nvGraphicFramePr>
          <p:cNvPr id="8" name="object 8"/>
          <p:cNvGraphicFramePr>
            <a:graphicFrameLocks noGrp="1"/>
          </p:cNvGraphicFramePr>
          <p:nvPr>
            <p:extLst>
              <p:ext uri="{D42A27DB-BD31-4B8C-83A1-F6EECF244321}">
                <p14:modId xmlns:p14="http://schemas.microsoft.com/office/powerpoint/2010/main" val="2154902889"/>
              </p:ext>
            </p:extLst>
          </p:nvPr>
        </p:nvGraphicFramePr>
        <p:xfrm>
          <a:off x="1150238" y="5835379"/>
          <a:ext cx="6520562" cy="975360"/>
        </p:xfrm>
        <a:graphic>
          <a:graphicData uri="http://schemas.openxmlformats.org/drawingml/2006/table">
            <a:tbl>
              <a:tblPr firstRow="1" bandRow="1">
                <a:tableStyleId>{2D5ABB26-0587-4C30-8999-92F81FD0307C}</a:tableStyleId>
              </a:tblPr>
              <a:tblGrid>
                <a:gridCol w="2020580">
                  <a:extLst>
                    <a:ext uri="{9D8B030D-6E8A-4147-A177-3AD203B41FA5}">
                      <a16:colId xmlns:a16="http://schemas.microsoft.com/office/drawing/2014/main" val="20000"/>
                    </a:ext>
                  </a:extLst>
                </a:gridCol>
                <a:gridCol w="1630487">
                  <a:extLst>
                    <a:ext uri="{9D8B030D-6E8A-4147-A177-3AD203B41FA5}">
                      <a16:colId xmlns:a16="http://schemas.microsoft.com/office/drawing/2014/main" val="20001"/>
                    </a:ext>
                  </a:extLst>
                </a:gridCol>
                <a:gridCol w="1167283">
                  <a:extLst>
                    <a:ext uri="{9D8B030D-6E8A-4147-A177-3AD203B41FA5}">
                      <a16:colId xmlns:a16="http://schemas.microsoft.com/office/drawing/2014/main" val="20002"/>
                    </a:ext>
                  </a:extLst>
                </a:gridCol>
                <a:gridCol w="1702212">
                  <a:extLst>
                    <a:ext uri="{9D8B030D-6E8A-4147-A177-3AD203B41FA5}">
                      <a16:colId xmlns:a16="http://schemas.microsoft.com/office/drawing/2014/main" val="20003"/>
                    </a:ext>
                  </a:extLst>
                </a:gridCol>
              </a:tblGrid>
              <a:tr h="268224">
                <a:tc>
                  <a:txBody>
                    <a:bodyPr/>
                    <a:lstStyle/>
                    <a:p>
                      <a:pPr marL="64769">
                        <a:lnSpc>
                          <a:spcPct val="100000"/>
                        </a:lnSpc>
                      </a:pPr>
                      <a:r>
                        <a:rPr sz="1600" b="1" spc="5" dirty="0">
                          <a:latin typeface="Arial"/>
                          <a:cs typeface="Arial"/>
                        </a:rPr>
                        <a:t>M</a:t>
                      </a:r>
                      <a:r>
                        <a:rPr sz="1600" b="1" spc="0" dirty="0">
                          <a:latin typeface="Arial"/>
                          <a:cs typeface="Arial"/>
                        </a:rPr>
                        <a:t>ea</a:t>
                      </a:r>
                      <a:r>
                        <a:rPr sz="1600" b="1" spc="-10" dirty="0">
                          <a:latin typeface="Arial"/>
                          <a:cs typeface="Arial"/>
                        </a:rPr>
                        <a:t>n</a:t>
                      </a:r>
                      <a:r>
                        <a:rPr sz="1600" b="1" spc="0" dirty="0">
                          <a:latin typeface="Arial"/>
                          <a:cs typeface="Arial"/>
                        </a:rPr>
                        <a:t>s of Verif</a:t>
                      </a:r>
                      <a:r>
                        <a:rPr sz="1600" b="1" spc="-10" dirty="0">
                          <a:latin typeface="Arial"/>
                          <a:cs typeface="Arial"/>
                        </a:rPr>
                        <a:t>i</a:t>
                      </a:r>
                      <a:r>
                        <a:rPr sz="1600" b="1" spc="0" dirty="0">
                          <a:latin typeface="Arial"/>
                          <a:cs typeface="Arial"/>
                        </a:rPr>
                        <a:t>cati</a:t>
                      </a:r>
                      <a:r>
                        <a:rPr sz="1600" b="1" spc="-10" dirty="0">
                          <a:latin typeface="Arial"/>
                          <a:cs typeface="Arial"/>
                        </a:rPr>
                        <a:t>o</a:t>
                      </a:r>
                      <a:r>
                        <a:rPr sz="1600" b="1" spc="0" dirty="0">
                          <a:latin typeface="Arial"/>
                          <a:cs typeface="Arial"/>
                        </a:rPr>
                        <a:t>n</a:t>
                      </a:r>
                      <a:endParaRPr sz="16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172720" marR="142875" indent="-29209">
                        <a:lnSpc>
                          <a:spcPct val="100000"/>
                        </a:lnSpc>
                      </a:pPr>
                      <a:r>
                        <a:rPr sz="1600" b="1" dirty="0">
                          <a:latin typeface="Arial"/>
                          <a:cs typeface="Arial"/>
                        </a:rPr>
                        <a:t>RPMS </a:t>
                      </a:r>
                      <a:r>
                        <a:rPr sz="1600" b="1" spc="5" dirty="0">
                          <a:latin typeface="Arial"/>
                          <a:cs typeface="Arial"/>
                        </a:rPr>
                        <a:t>5</a:t>
                      </a:r>
                      <a:r>
                        <a:rPr sz="1600" b="1" spc="0" dirty="0">
                          <a:latin typeface="Arial"/>
                          <a:cs typeface="Arial"/>
                        </a:rPr>
                        <a:t>-point Scale Rat</a:t>
                      </a:r>
                      <a:r>
                        <a:rPr sz="1600" b="1" spc="-10" dirty="0">
                          <a:latin typeface="Arial"/>
                          <a:cs typeface="Arial"/>
                        </a:rPr>
                        <a:t>i</a:t>
                      </a:r>
                      <a:r>
                        <a:rPr sz="1600" b="1" spc="0" dirty="0">
                          <a:latin typeface="Arial"/>
                          <a:cs typeface="Arial"/>
                        </a:rPr>
                        <a:t>ng</a:t>
                      </a:r>
                      <a:endParaRPr sz="16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140970">
                        <a:lnSpc>
                          <a:spcPct val="100000"/>
                        </a:lnSpc>
                      </a:pPr>
                      <a:r>
                        <a:rPr sz="1600" b="1" dirty="0">
                          <a:latin typeface="Arial"/>
                          <a:cs typeface="Arial"/>
                        </a:rPr>
                        <a:t>Average</a:t>
                      </a:r>
                      <a:endParaRPr sz="16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344805" marR="87630" indent="-259079">
                        <a:lnSpc>
                          <a:spcPct val="100000"/>
                        </a:lnSpc>
                      </a:pPr>
                      <a:r>
                        <a:rPr sz="1600" b="1" dirty="0">
                          <a:latin typeface="Arial"/>
                          <a:cs typeface="Arial"/>
                        </a:rPr>
                        <a:t>RPMS Rating for </a:t>
                      </a:r>
                      <a:r>
                        <a:rPr sz="1600" b="1" spc="-5" dirty="0">
                          <a:latin typeface="Arial"/>
                          <a:cs typeface="Arial"/>
                        </a:rPr>
                        <a:t>Q</a:t>
                      </a:r>
                      <a:r>
                        <a:rPr sz="1600" b="1" spc="0" dirty="0">
                          <a:latin typeface="Arial"/>
                          <a:cs typeface="Arial"/>
                        </a:rPr>
                        <a:t>uality</a:t>
                      </a:r>
                      <a:endParaRPr sz="16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0"/>
                  </a:ext>
                </a:extLst>
              </a:tr>
              <a:tr h="192024">
                <a:tc>
                  <a:txBody>
                    <a:bodyPr/>
                    <a:lstStyle/>
                    <a:p>
                      <a:pPr marL="64769">
                        <a:lnSpc>
                          <a:spcPct val="100000"/>
                        </a:lnSpc>
                      </a:pPr>
                      <a:r>
                        <a:rPr sz="1600" dirty="0">
                          <a:latin typeface="Arial"/>
                          <a:cs typeface="Arial"/>
                        </a:rPr>
                        <a:t>TRF 1</a:t>
                      </a:r>
                      <a:endParaRPr sz="16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0" algn="ctr">
                        <a:lnSpc>
                          <a:spcPct val="100000"/>
                        </a:lnSpc>
                      </a:pPr>
                      <a:r>
                        <a:rPr sz="1600" dirty="0">
                          <a:latin typeface="Arial"/>
                          <a:cs typeface="Arial"/>
                        </a:rPr>
                        <a:t>3</a:t>
                      </a:r>
                      <a:endParaRPr sz="16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rowSpan="2">
                  <a:txBody>
                    <a:bodyPr/>
                    <a:lstStyle/>
                    <a:p>
                      <a:pPr marL="222885">
                        <a:lnSpc>
                          <a:spcPct val="100000"/>
                        </a:lnSpc>
                      </a:pPr>
                      <a:r>
                        <a:rPr sz="1600" dirty="0">
                          <a:latin typeface="Arial"/>
                          <a:cs typeface="Arial"/>
                        </a:rPr>
                        <a:t>3.500</a:t>
                      </a: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rowSpan="2">
                  <a:txBody>
                    <a:bodyPr/>
                    <a:lstStyle/>
                    <a:p>
                      <a:pPr marR="0" algn="ctr">
                        <a:lnSpc>
                          <a:spcPct val="100000"/>
                        </a:lnSpc>
                      </a:pPr>
                      <a:r>
                        <a:rPr sz="1600" dirty="0">
                          <a:latin typeface="Arial"/>
                          <a:cs typeface="Arial"/>
                        </a:rPr>
                        <a:t>4</a:t>
                      </a:r>
                    </a:p>
                    <a:p>
                      <a:pPr marR="635" algn="ctr">
                        <a:lnSpc>
                          <a:spcPct val="100000"/>
                        </a:lnSpc>
                      </a:pPr>
                      <a:r>
                        <a:rPr sz="1600" dirty="0">
                          <a:latin typeface="Arial"/>
                          <a:cs typeface="Arial"/>
                        </a:rPr>
                        <a:t>(Very</a:t>
                      </a:r>
                      <a:r>
                        <a:rPr sz="1600" spc="5" dirty="0">
                          <a:latin typeface="Arial"/>
                          <a:cs typeface="Arial"/>
                        </a:rPr>
                        <a:t> </a:t>
                      </a:r>
                      <a:r>
                        <a:rPr sz="1600" spc="0" dirty="0">
                          <a:latin typeface="Arial"/>
                          <a:cs typeface="Arial"/>
                        </a:rPr>
                        <a:t>Sa</a:t>
                      </a:r>
                      <a:r>
                        <a:rPr sz="1600" spc="-10" dirty="0">
                          <a:latin typeface="Arial"/>
                          <a:cs typeface="Arial"/>
                        </a:rPr>
                        <a:t>t</a:t>
                      </a:r>
                      <a:r>
                        <a:rPr sz="1600" spc="0" dirty="0">
                          <a:latin typeface="Arial"/>
                          <a:cs typeface="Arial"/>
                        </a:rPr>
                        <a:t>i</a:t>
                      </a:r>
                      <a:r>
                        <a:rPr sz="1600" spc="5" dirty="0">
                          <a:latin typeface="Arial"/>
                          <a:cs typeface="Arial"/>
                        </a:rPr>
                        <a:t>s</a:t>
                      </a:r>
                      <a:r>
                        <a:rPr sz="1600" spc="-10" dirty="0">
                          <a:latin typeface="Arial"/>
                          <a:cs typeface="Arial"/>
                        </a:rPr>
                        <a:t>f</a:t>
                      </a:r>
                      <a:r>
                        <a:rPr sz="1600" spc="0" dirty="0">
                          <a:latin typeface="Arial"/>
                          <a:cs typeface="Arial"/>
                        </a:rPr>
                        <a:t>a</a:t>
                      </a:r>
                      <a:r>
                        <a:rPr sz="1600" spc="5" dirty="0">
                          <a:latin typeface="Arial"/>
                          <a:cs typeface="Arial"/>
                        </a:rPr>
                        <a:t>c</a:t>
                      </a:r>
                      <a:r>
                        <a:rPr sz="1600" spc="-10" dirty="0">
                          <a:latin typeface="Arial"/>
                          <a:cs typeface="Arial"/>
                        </a:rPr>
                        <a:t>t</a:t>
                      </a:r>
                      <a:r>
                        <a:rPr sz="1600" spc="0" dirty="0">
                          <a:latin typeface="Arial"/>
                          <a:cs typeface="Arial"/>
                        </a:rPr>
                        <a:t>or</a:t>
                      </a:r>
                      <a:r>
                        <a:rPr sz="1600" spc="5" dirty="0">
                          <a:latin typeface="Arial"/>
                          <a:cs typeface="Arial"/>
                        </a:rPr>
                        <a:t>y</a:t>
                      </a:r>
                      <a:r>
                        <a:rPr sz="1600" spc="0" dirty="0">
                          <a:latin typeface="Arial"/>
                          <a:cs typeface="Arial"/>
                        </a:rPr>
                        <a:t>)</a:t>
                      </a:r>
                      <a:endParaRPr sz="1600" dirty="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193801">
                <a:tc>
                  <a:txBody>
                    <a:bodyPr/>
                    <a:lstStyle/>
                    <a:p>
                      <a:pPr marL="64769">
                        <a:lnSpc>
                          <a:spcPct val="100000"/>
                        </a:lnSpc>
                      </a:pPr>
                      <a:r>
                        <a:rPr sz="1600" dirty="0">
                          <a:latin typeface="Arial"/>
                          <a:cs typeface="Arial"/>
                        </a:rPr>
                        <a:t>TRF 2</a:t>
                      </a:r>
                      <a:endParaRPr sz="16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R="0" algn="ctr">
                        <a:lnSpc>
                          <a:spcPct val="100000"/>
                        </a:lnSpc>
                      </a:pPr>
                      <a:r>
                        <a:rPr sz="1600" dirty="0">
                          <a:latin typeface="Arial"/>
                          <a:cs typeface="Arial"/>
                        </a:rPr>
                        <a:t>4</a:t>
                      </a: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vMerge="1">
                  <a:txBody>
                    <a:bodyPr/>
                    <a:lstStyle/>
                    <a:p>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vMerge="1">
                  <a:txBody>
                    <a:bodyPr/>
                    <a:lstStyle/>
                    <a:p>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bl>
          </a:graphicData>
        </a:graphic>
      </p:graphicFrame>
      <p:graphicFrame>
        <p:nvGraphicFramePr>
          <p:cNvPr id="9" name="object 9"/>
          <p:cNvGraphicFramePr>
            <a:graphicFrameLocks noGrp="1"/>
          </p:cNvGraphicFramePr>
          <p:nvPr>
            <p:extLst>
              <p:ext uri="{D42A27DB-BD31-4B8C-83A1-F6EECF244321}">
                <p14:modId xmlns:p14="http://schemas.microsoft.com/office/powerpoint/2010/main" val="1870999836"/>
              </p:ext>
            </p:extLst>
          </p:nvPr>
        </p:nvGraphicFramePr>
        <p:xfrm>
          <a:off x="9368472" y="5765831"/>
          <a:ext cx="6379528" cy="2253339"/>
        </p:xfrm>
        <a:graphic>
          <a:graphicData uri="http://schemas.openxmlformats.org/drawingml/2006/table">
            <a:tbl>
              <a:tblPr firstRow="1" bandRow="1">
                <a:tableStyleId>{2D5ABB26-0587-4C30-8999-92F81FD0307C}</a:tableStyleId>
              </a:tblPr>
              <a:tblGrid>
                <a:gridCol w="3724083">
                  <a:extLst>
                    <a:ext uri="{9D8B030D-6E8A-4147-A177-3AD203B41FA5}">
                      <a16:colId xmlns:a16="http://schemas.microsoft.com/office/drawing/2014/main" val="20000"/>
                    </a:ext>
                  </a:extLst>
                </a:gridCol>
                <a:gridCol w="2655445">
                  <a:extLst>
                    <a:ext uri="{9D8B030D-6E8A-4147-A177-3AD203B41FA5}">
                      <a16:colId xmlns:a16="http://schemas.microsoft.com/office/drawing/2014/main" val="20001"/>
                    </a:ext>
                  </a:extLst>
                </a:gridCol>
              </a:tblGrid>
              <a:tr h="424539">
                <a:tc gridSpan="2">
                  <a:txBody>
                    <a:bodyPr/>
                    <a:lstStyle/>
                    <a:p>
                      <a:pPr marL="462915" marR="462280" indent="187325">
                        <a:lnSpc>
                          <a:spcPts val="1030"/>
                        </a:lnSpc>
                      </a:pPr>
                      <a:r>
                        <a:rPr sz="2400" b="1" dirty="0">
                          <a:latin typeface="Arial"/>
                          <a:cs typeface="Arial"/>
                        </a:rPr>
                        <a:t>RPMS Rating Transmu</a:t>
                      </a:r>
                      <a:r>
                        <a:rPr sz="2400" b="1" spc="-10" dirty="0">
                          <a:latin typeface="Arial"/>
                          <a:cs typeface="Arial"/>
                        </a:rPr>
                        <a:t>t</a:t>
                      </a:r>
                      <a:r>
                        <a:rPr sz="2400" b="1" spc="0" dirty="0">
                          <a:latin typeface="Arial"/>
                          <a:cs typeface="Arial"/>
                        </a:rPr>
                        <a:t>ation </a:t>
                      </a:r>
                      <a:r>
                        <a:rPr sz="2400" b="1" spc="-10" dirty="0">
                          <a:latin typeface="Arial"/>
                          <a:cs typeface="Arial"/>
                        </a:rPr>
                        <a:t>T</a:t>
                      </a:r>
                      <a:r>
                        <a:rPr sz="2400" b="1" spc="0" dirty="0">
                          <a:latin typeface="Arial"/>
                          <a:cs typeface="Arial"/>
                        </a:rPr>
                        <a:t>able</a:t>
                      </a:r>
                      <a:endParaRPr sz="2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0"/>
                  </a:ext>
                </a:extLst>
              </a:tr>
              <a:tr h="303931">
                <a:tc>
                  <a:txBody>
                    <a:bodyPr/>
                    <a:lstStyle/>
                    <a:p>
                      <a:pPr marL="64769">
                        <a:lnSpc>
                          <a:spcPct val="100000"/>
                        </a:lnSpc>
                      </a:pPr>
                      <a:r>
                        <a:rPr sz="2400" spc="-5" dirty="0">
                          <a:latin typeface="Arial"/>
                          <a:cs typeface="Arial"/>
                        </a:rPr>
                        <a:t>O</a:t>
                      </a:r>
                      <a:r>
                        <a:rPr sz="2400" spc="0" dirty="0">
                          <a:latin typeface="Arial"/>
                          <a:cs typeface="Arial"/>
                        </a:rPr>
                        <a:t>ut</a:t>
                      </a:r>
                      <a:r>
                        <a:rPr sz="2400" spc="5" dirty="0">
                          <a:latin typeface="Arial"/>
                          <a:cs typeface="Arial"/>
                        </a:rPr>
                        <a:t>s</a:t>
                      </a:r>
                      <a:r>
                        <a:rPr sz="2400" spc="0" dirty="0">
                          <a:latin typeface="Arial"/>
                          <a:cs typeface="Arial"/>
                        </a:rPr>
                        <a:t>ta</a:t>
                      </a:r>
                      <a:r>
                        <a:rPr sz="2400" spc="-10" dirty="0">
                          <a:latin typeface="Arial"/>
                          <a:cs typeface="Arial"/>
                        </a:rPr>
                        <a:t>n</a:t>
                      </a:r>
                      <a:r>
                        <a:rPr sz="2400" spc="0" dirty="0">
                          <a:latin typeface="Arial"/>
                          <a:cs typeface="Arial"/>
                        </a:rPr>
                        <a:t>di</a:t>
                      </a:r>
                      <a:r>
                        <a:rPr sz="2400" spc="-10" dirty="0">
                          <a:latin typeface="Arial"/>
                          <a:cs typeface="Arial"/>
                        </a:rPr>
                        <a:t>n</a:t>
                      </a:r>
                      <a:r>
                        <a:rPr sz="2400" spc="0" dirty="0">
                          <a:latin typeface="Arial"/>
                          <a:cs typeface="Arial"/>
                        </a:rPr>
                        <a:t>g (5)</a:t>
                      </a:r>
                      <a:endParaRPr sz="24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2400" dirty="0">
                          <a:latin typeface="Arial"/>
                          <a:cs typeface="Arial"/>
                        </a:rPr>
                        <a:t>4.50</a:t>
                      </a:r>
                      <a:r>
                        <a:rPr sz="2400" spc="5" dirty="0">
                          <a:latin typeface="Arial"/>
                          <a:cs typeface="Arial"/>
                        </a:rPr>
                        <a:t>0</a:t>
                      </a:r>
                      <a:r>
                        <a:rPr sz="2400" spc="-15" dirty="0">
                          <a:latin typeface="Arial"/>
                          <a:cs typeface="Arial"/>
                        </a:rPr>
                        <a:t>-</a:t>
                      </a:r>
                      <a:r>
                        <a:rPr sz="2400" spc="0" dirty="0">
                          <a:latin typeface="Arial"/>
                          <a:cs typeface="Arial"/>
                        </a:rPr>
                        <a:t>5.0</a:t>
                      </a:r>
                      <a:r>
                        <a:rPr sz="2400" spc="-10" dirty="0">
                          <a:latin typeface="Arial"/>
                          <a:cs typeface="Arial"/>
                        </a:rPr>
                        <a:t>0</a:t>
                      </a:r>
                      <a:r>
                        <a:rPr sz="2400" spc="0" dirty="0">
                          <a:latin typeface="Arial"/>
                          <a:cs typeface="Arial"/>
                        </a:rPr>
                        <a:t>0</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1"/>
                  </a:ext>
                </a:extLst>
              </a:tr>
              <a:tr h="306744">
                <a:tc>
                  <a:txBody>
                    <a:bodyPr/>
                    <a:lstStyle/>
                    <a:p>
                      <a:pPr marL="64769">
                        <a:lnSpc>
                          <a:spcPct val="100000"/>
                        </a:lnSpc>
                      </a:pPr>
                      <a:r>
                        <a:rPr sz="2400" dirty="0">
                          <a:latin typeface="Arial"/>
                          <a:cs typeface="Arial"/>
                        </a:rPr>
                        <a:t>Very</a:t>
                      </a:r>
                      <a:r>
                        <a:rPr sz="2400" spc="5" dirty="0">
                          <a:latin typeface="Arial"/>
                          <a:cs typeface="Arial"/>
                        </a:rPr>
                        <a:t> </a:t>
                      </a:r>
                      <a:r>
                        <a:rPr sz="2400" spc="0" dirty="0">
                          <a:latin typeface="Arial"/>
                          <a:cs typeface="Arial"/>
                        </a:rPr>
                        <a:t>Sa</a:t>
                      </a:r>
                      <a:r>
                        <a:rPr sz="2400" spc="-10" dirty="0">
                          <a:latin typeface="Arial"/>
                          <a:cs typeface="Arial"/>
                        </a:rPr>
                        <a:t>t</a:t>
                      </a:r>
                      <a:r>
                        <a:rPr sz="2400" spc="0" dirty="0">
                          <a:latin typeface="Arial"/>
                          <a:cs typeface="Arial"/>
                        </a:rPr>
                        <a:t>i</a:t>
                      </a:r>
                      <a:r>
                        <a:rPr sz="2400" spc="5" dirty="0">
                          <a:latin typeface="Arial"/>
                          <a:cs typeface="Arial"/>
                        </a:rPr>
                        <a:t>s</a:t>
                      </a:r>
                      <a:r>
                        <a:rPr sz="2400" spc="-10" dirty="0">
                          <a:latin typeface="Arial"/>
                          <a:cs typeface="Arial"/>
                        </a:rPr>
                        <a:t>f</a:t>
                      </a:r>
                      <a:r>
                        <a:rPr sz="2400" spc="0" dirty="0">
                          <a:latin typeface="Arial"/>
                          <a:cs typeface="Arial"/>
                        </a:rPr>
                        <a:t>a</a:t>
                      </a:r>
                      <a:r>
                        <a:rPr sz="2400" spc="5" dirty="0">
                          <a:latin typeface="Arial"/>
                          <a:cs typeface="Arial"/>
                        </a:rPr>
                        <a:t>c</a:t>
                      </a:r>
                      <a:r>
                        <a:rPr sz="2400" spc="-10" dirty="0">
                          <a:latin typeface="Arial"/>
                          <a:cs typeface="Arial"/>
                        </a:rPr>
                        <a:t>t</a:t>
                      </a:r>
                      <a:r>
                        <a:rPr sz="2400" spc="0" dirty="0">
                          <a:latin typeface="Arial"/>
                          <a:cs typeface="Arial"/>
                        </a:rPr>
                        <a:t>ory</a:t>
                      </a:r>
                      <a:r>
                        <a:rPr sz="2400" spc="5" dirty="0">
                          <a:latin typeface="Arial"/>
                          <a:cs typeface="Arial"/>
                        </a:rPr>
                        <a:t> </a:t>
                      </a:r>
                      <a:r>
                        <a:rPr sz="2400" spc="-10" dirty="0">
                          <a:latin typeface="Arial"/>
                          <a:cs typeface="Arial"/>
                        </a:rPr>
                        <a:t>(</a:t>
                      </a:r>
                      <a:r>
                        <a:rPr sz="2400" spc="0" dirty="0">
                          <a:latin typeface="Arial"/>
                          <a:cs typeface="Arial"/>
                        </a:rPr>
                        <a:t>4)</a:t>
                      </a:r>
                      <a:endParaRPr sz="2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2400" dirty="0">
                          <a:latin typeface="Arial"/>
                          <a:cs typeface="Arial"/>
                        </a:rPr>
                        <a:t>3.50</a:t>
                      </a:r>
                      <a:r>
                        <a:rPr sz="2400" spc="5" dirty="0">
                          <a:latin typeface="Arial"/>
                          <a:cs typeface="Arial"/>
                        </a:rPr>
                        <a:t>0</a:t>
                      </a:r>
                      <a:r>
                        <a:rPr sz="2400" spc="-15" dirty="0">
                          <a:latin typeface="Arial"/>
                          <a:cs typeface="Arial"/>
                        </a:rPr>
                        <a:t>-</a:t>
                      </a:r>
                      <a:r>
                        <a:rPr sz="2400" spc="0" dirty="0">
                          <a:latin typeface="Arial"/>
                          <a:cs typeface="Arial"/>
                        </a:rPr>
                        <a:t>4.4</a:t>
                      </a:r>
                      <a:r>
                        <a:rPr sz="2400" spc="-10" dirty="0">
                          <a:latin typeface="Arial"/>
                          <a:cs typeface="Arial"/>
                        </a:rPr>
                        <a:t>9</a:t>
                      </a:r>
                      <a:r>
                        <a:rPr sz="2400" spc="0" dirty="0">
                          <a:latin typeface="Arial"/>
                          <a:cs typeface="Arial"/>
                        </a:rPr>
                        <a:t>9</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r h="303931">
                <a:tc>
                  <a:txBody>
                    <a:bodyPr/>
                    <a:lstStyle/>
                    <a:p>
                      <a:pPr marL="64769">
                        <a:lnSpc>
                          <a:spcPct val="100000"/>
                        </a:lnSpc>
                      </a:pPr>
                      <a:r>
                        <a:rPr sz="2400" dirty="0">
                          <a:latin typeface="Arial"/>
                          <a:cs typeface="Arial"/>
                        </a:rPr>
                        <a:t>Sat</a:t>
                      </a:r>
                      <a:r>
                        <a:rPr sz="2400" spc="5" dirty="0">
                          <a:latin typeface="Arial"/>
                          <a:cs typeface="Arial"/>
                        </a:rPr>
                        <a:t>is</a:t>
                      </a:r>
                      <a:r>
                        <a:rPr sz="2400" spc="-10" dirty="0">
                          <a:latin typeface="Arial"/>
                          <a:cs typeface="Arial"/>
                        </a:rPr>
                        <a:t>f</a:t>
                      </a:r>
                      <a:r>
                        <a:rPr sz="2400" spc="0" dirty="0">
                          <a:latin typeface="Arial"/>
                          <a:cs typeface="Arial"/>
                        </a:rPr>
                        <a:t>a</a:t>
                      </a:r>
                      <a:r>
                        <a:rPr sz="2400" spc="5" dirty="0">
                          <a:latin typeface="Arial"/>
                          <a:cs typeface="Arial"/>
                        </a:rPr>
                        <a:t>c</a:t>
                      </a:r>
                      <a:r>
                        <a:rPr sz="2400" spc="-10" dirty="0">
                          <a:latin typeface="Arial"/>
                          <a:cs typeface="Arial"/>
                        </a:rPr>
                        <a:t>t</a:t>
                      </a:r>
                      <a:r>
                        <a:rPr sz="2400" spc="0" dirty="0">
                          <a:latin typeface="Arial"/>
                          <a:cs typeface="Arial"/>
                        </a:rPr>
                        <a:t>ory</a:t>
                      </a:r>
                      <a:r>
                        <a:rPr sz="2400" spc="5" dirty="0">
                          <a:latin typeface="Arial"/>
                          <a:cs typeface="Arial"/>
                        </a:rPr>
                        <a:t> </a:t>
                      </a:r>
                      <a:r>
                        <a:rPr sz="2400" spc="-10" dirty="0">
                          <a:latin typeface="Arial"/>
                          <a:cs typeface="Arial"/>
                        </a:rPr>
                        <a:t>(</a:t>
                      </a:r>
                      <a:r>
                        <a:rPr sz="2400" spc="0" dirty="0">
                          <a:latin typeface="Arial"/>
                          <a:cs typeface="Arial"/>
                        </a:rPr>
                        <a:t>3)</a:t>
                      </a:r>
                      <a:endParaRPr sz="2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2400" dirty="0">
                          <a:latin typeface="Arial"/>
                          <a:cs typeface="Arial"/>
                        </a:rPr>
                        <a:t>2.50</a:t>
                      </a:r>
                      <a:r>
                        <a:rPr sz="2400" spc="5" dirty="0">
                          <a:latin typeface="Arial"/>
                          <a:cs typeface="Arial"/>
                        </a:rPr>
                        <a:t>0</a:t>
                      </a:r>
                      <a:r>
                        <a:rPr sz="2400" spc="-15" dirty="0">
                          <a:latin typeface="Arial"/>
                          <a:cs typeface="Arial"/>
                        </a:rPr>
                        <a:t>-</a:t>
                      </a:r>
                      <a:r>
                        <a:rPr sz="2400" spc="0" dirty="0">
                          <a:latin typeface="Arial"/>
                          <a:cs typeface="Arial"/>
                        </a:rPr>
                        <a:t>3.4</a:t>
                      </a:r>
                      <a:r>
                        <a:rPr sz="2400" spc="-10" dirty="0">
                          <a:latin typeface="Arial"/>
                          <a:cs typeface="Arial"/>
                        </a:rPr>
                        <a:t>9</a:t>
                      </a:r>
                      <a:r>
                        <a:rPr sz="2400" spc="0" dirty="0">
                          <a:latin typeface="Arial"/>
                          <a:cs typeface="Arial"/>
                        </a:rPr>
                        <a:t>9</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3"/>
                  </a:ext>
                </a:extLst>
              </a:tr>
              <a:tr h="303931">
                <a:tc>
                  <a:txBody>
                    <a:bodyPr/>
                    <a:lstStyle/>
                    <a:p>
                      <a:pPr marL="64769">
                        <a:lnSpc>
                          <a:spcPct val="100000"/>
                        </a:lnSpc>
                      </a:pPr>
                      <a:r>
                        <a:rPr sz="2400" dirty="0">
                          <a:latin typeface="Arial"/>
                          <a:cs typeface="Arial"/>
                        </a:rPr>
                        <a:t>Un</a:t>
                      </a:r>
                      <a:r>
                        <a:rPr sz="2400" spc="5" dirty="0">
                          <a:latin typeface="Arial"/>
                          <a:cs typeface="Arial"/>
                        </a:rPr>
                        <a:t>s</a:t>
                      </a:r>
                      <a:r>
                        <a:rPr sz="2400" spc="0" dirty="0">
                          <a:latin typeface="Arial"/>
                          <a:cs typeface="Arial"/>
                        </a:rPr>
                        <a:t>at</a:t>
                      </a:r>
                      <a:r>
                        <a:rPr sz="2400" spc="-10" dirty="0">
                          <a:latin typeface="Arial"/>
                          <a:cs typeface="Arial"/>
                        </a:rPr>
                        <a:t>i</a:t>
                      </a:r>
                      <a:r>
                        <a:rPr sz="2400" spc="5" dirty="0">
                          <a:latin typeface="Arial"/>
                          <a:cs typeface="Arial"/>
                        </a:rPr>
                        <a:t>s</a:t>
                      </a:r>
                      <a:r>
                        <a:rPr sz="2400" spc="0" dirty="0">
                          <a:latin typeface="Arial"/>
                          <a:cs typeface="Arial"/>
                        </a:rPr>
                        <a:t>f</a:t>
                      </a:r>
                      <a:r>
                        <a:rPr sz="2400" spc="-10" dirty="0">
                          <a:latin typeface="Arial"/>
                          <a:cs typeface="Arial"/>
                        </a:rPr>
                        <a:t>a</a:t>
                      </a:r>
                      <a:r>
                        <a:rPr sz="2400" spc="5" dirty="0">
                          <a:latin typeface="Arial"/>
                          <a:cs typeface="Arial"/>
                        </a:rPr>
                        <a:t>c</a:t>
                      </a:r>
                      <a:r>
                        <a:rPr sz="2400" spc="0" dirty="0">
                          <a:latin typeface="Arial"/>
                          <a:cs typeface="Arial"/>
                        </a:rPr>
                        <a:t>to</a:t>
                      </a:r>
                      <a:r>
                        <a:rPr sz="2400" spc="-15" dirty="0">
                          <a:latin typeface="Arial"/>
                          <a:cs typeface="Arial"/>
                        </a:rPr>
                        <a:t>r</a:t>
                      </a:r>
                      <a:r>
                        <a:rPr sz="2400" spc="0" dirty="0">
                          <a:latin typeface="Arial"/>
                          <a:cs typeface="Arial"/>
                        </a:rPr>
                        <a:t>y</a:t>
                      </a:r>
                      <a:r>
                        <a:rPr sz="2400" spc="5" dirty="0">
                          <a:latin typeface="Arial"/>
                          <a:cs typeface="Arial"/>
                        </a:rPr>
                        <a:t> </a:t>
                      </a:r>
                      <a:r>
                        <a:rPr sz="2400" spc="0" dirty="0">
                          <a:latin typeface="Arial"/>
                          <a:cs typeface="Arial"/>
                        </a:rPr>
                        <a:t>(2)</a:t>
                      </a:r>
                      <a:endParaRPr sz="2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a:lnSpc>
                          <a:spcPct val="100000"/>
                        </a:lnSpc>
                      </a:pPr>
                      <a:r>
                        <a:rPr sz="2400" dirty="0">
                          <a:latin typeface="Arial"/>
                          <a:cs typeface="Arial"/>
                        </a:rPr>
                        <a:t>1.50</a:t>
                      </a:r>
                      <a:r>
                        <a:rPr sz="2400" spc="5" dirty="0">
                          <a:latin typeface="Arial"/>
                          <a:cs typeface="Arial"/>
                        </a:rPr>
                        <a:t>0</a:t>
                      </a:r>
                      <a:r>
                        <a:rPr sz="2400" spc="-15" dirty="0">
                          <a:latin typeface="Arial"/>
                          <a:cs typeface="Arial"/>
                        </a:rPr>
                        <a:t>-</a:t>
                      </a:r>
                      <a:r>
                        <a:rPr sz="2400" spc="0" dirty="0">
                          <a:latin typeface="Arial"/>
                          <a:cs typeface="Arial"/>
                        </a:rPr>
                        <a:t>2.4</a:t>
                      </a:r>
                      <a:r>
                        <a:rPr sz="2400" spc="-10" dirty="0">
                          <a:latin typeface="Arial"/>
                          <a:cs typeface="Arial"/>
                        </a:rPr>
                        <a:t>9</a:t>
                      </a:r>
                      <a:r>
                        <a:rPr sz="2400" spc="0" dirty="0">
                          <a:latin typeface="Arial"/>
                          <a:cs typeface="Arial"/>
                        </a:rPr>
                        <a:t>9</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4"/>
                  </a:ext>
                </a:extLst>
              </a:tr>
              <a:tr h="306343">
                <a:tc>
                  <a:txBody>
                    <a:bodyPr/>
                    <a:lstStyle/>
                    <a:p>
                      <a:pPr marL="64769">
                        <a:lnSpc>
                          <a:spcPct val="100000"/>
                        </a:lnSpc>
                      </a:pPr>
                      <a:r>
                        <a:rPr sz="2400" dirty="0">
                          <a:latin typeface="Arial"/>
                          <a:cs typeface="Arial"/>
                        </a:rPr>
                        <a:t>Poor (</a:t>
                      </a:r>
                      <a:r>
                        <a:rPr sz="2400" spc="5" dirty="0">
                          <a:latin typeface="Arial"/>
                          <a:cs typeface="Arial"/>
                        </a:rPr>
                        <a:t>1</a:t>
                      </a:r>
                      <a:r>
                        <a:rPr sz="2400" spc="0" dirty="0">
                          <a:latin typeface="Arial"/>
                          <a:cs typeface="Arial"/>
                        </a:rPr>
                        <a:t>)</a:t>
                      </a:r>
                      <a:endParaRPr sz="2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a:lnSpc>
                          <a:spcPct val="100000"/>
                        </a:lnSpc>
                      </a:pPr>
                      <a:r>
                        <a:rPr sz="2400" dirty="0">
                          <a:latin typeface="Arial"/>
                          <a:cs typeface="Arial"/>
                        </a:rPr>
                        <a:t>1.00</a:t>
                      </a:r>
                      <a:r>
                        <a:rPr sz="2400" spc="5" dirty="0">
                          <a:latin typeface="Arial"/>
                          <a:cs typeface="Arial"/>
                        </a:rPr>
                        <a:t>0</a:t>
                      </a:r>
                      <a:r>
                        <a:rPr sz="2400" spc="-15" dirty="0">
                          <a:latin typeface="Arial"/>
                          <a:cs typeface="Arial"/>
                        </a:rPr>
                        <a:t>-</a:t>
                      </a:r>
                      <a:r>
                        <a:rPr sz="2400" spc="0" dirty="0">
                          <a:latin typeface="Arial"/>
                          <a:cs typeface="Arial"/>
                        </a:rPr>
                        <a:t>1.4</a:t>
                      </a:r>
                      <a:r>
                        <a:rPr sz="2400" spc="-10" dirty="0">
                          <a:latin typeface="Arial"/>
                          <a:cs typeface="Arial"/>
                        </a:rPr>
                        <a:t>9</a:t>
                      </a:r>
                      <a:r>
                        <a:rPr sz="2400" spc="0" dirty="0">
                          <a:latin typeface="Arial"/>
                          <a:cs typeface="Arial"/>
                        </a:rPr>
                        <a:t>9</a:t>
                      </a:r>
                      <a:endParaRPr sz="24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380929" y="9696453"/>
            <a:ext cx="3812412" cy="413613"/>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txBox="1"/>
          <p:nvPr/>
        </p:nvSpPr>
        <p:spPr>
          <a:xfrm>
            <a:off x="770360" y="216164"/>
            <a:ext cx="16577840" cy="1022086"/>
          </a:xfrm>
          <a:prstGeom prst="rect">
            <a:avLst/>
          </a:prstGeom>
        </p:spPr>
        <p:txBody>
          <a:bodyPr vert="horz" wrap="square" lIns="0" tIns="0" rIns="0" bIns="0" rtlCol="0">
            <a:noAutofit/>
          </a:bodyPr>
          <a:lstStyle/>
          <a:p>
            <a:pPr marL="12700"/>
            <a:r>
              <a:rPr sz="1500" b="1" dirty="0">
                <a:latin typeface="Arial"/>
                <a:cs typeface="Arial"/>
              </a:rPr>
              <a:t>K</a:t>
            </a:r>
            <a:r>
              <a:rPr sz="1500" b="1" spc="-10" dirty="0">
                <a:latin typeface="Arial"/>
                <a:cs typeface="Arial"/>
              </a:rPr>
              <a:t>R</a:t>
            </a:r>
            <a:r>
              <a:rPr sz="1500" b="1" dirty="0">
                <a:latin typeface="Arial"/>
                <a:cs typeface="Arial"/>
              </a:rPr>
              <a:t>A 3:</a:t>
            </a:r>
            <a:r>
              <a:rPr sz="1500" b="1" spc="5" dirty="0">
                <a:latin typeface="Arial"/>
                <a:cs typeface="Arial"/>
              </a:rPr>
              <a:t> </a:t>
            </a:r>
            <a:r>
              <a:rPr sz="1500" b="1" dirty="0">
                <a:latin typeface="Arial"/>
                <a:cs typeface="Arial"/>
              </a:rPr>
              <a:t>Div</a:t>
            </a:r>
            <a:r>
              <a:rPr sz="1500" b="1" spc="-10" dirty="0">
                <a:latin typeface="Arial"/>
                <a:cs typeface="Arial"/>
              </a:rPr>
              <a:t>e</a:t>
            </a:r>
            <a:r>
              <a:rPr sz="1500" b="1" dirty="0">
                <a:latin typeface="Arial"/>
                <a:cs typeface="Arial"/>
              </a:rPr>
              <a:t>rsity</a:t>
            </a:r>
            <a:r>
              <a:rPr sz="1500" b="1" spc="-15" dirty="0">
                <a:latin typeface="Arial"/>
                <a:cs typeface="Arial"/>
              </a:rPr>
              <a:t> </a:t>
            </a:r>
            <a:r>
              <a:rPr sz="1500" b="1" spc="-5" dirty="0">
                <a:latin typeface="Arial"/>
                <a:cs typeface="Arial"/>
              </a:rPr>
              <a:t>o</a:t>
            </a:r>
            <a:r>
              <a:rPr sz="1500" b="1" dirty="0">
                <a:latin typeface="Arial"/>
                <a:cs typeface="Arial"/>
              </a:rPr>
              <a:t>f</a:t>
            </a:r>
            <a:r>
              <a:rPr sz="1500" b="1" spc="5" dirty="0">
                <a:latin typeface="Arial"/>
                <a:cs typeface="Arial"/>
              </a:rPr>
              <a:t> </a:t>
            </a:r>
            <a:r>
              <a:rPr sz="1500" b="1" spc="-5" dirty="0">
                <a:latin typeface="Arial"/>
                <a:cs typeface="Arial"/>
              </a:rPr>
              <a:t>L</a:t>
            </a:r>
            <a:r>
              <a:rPr sz="1500" b="1" dirty="0">
                <a:latin typeface="Arial"/>
                <a:cs typeface="Arial"/>
              </a:rPr>
              <a:t>earn</a:t>
            </a:r>
            <a:r>
              <a:rPr sz="1500" b="1" spc="-10" dirty="0">
                <a:latin typeface="Arial"/>
                <a:cs typeface="Arial"/>
              </a:rPr>
              <a:t>e</a:t>
            </a:r>
            <a:r>
              <a:rPr sz="1500" b="1" dirty="0">
                <a:latin typeface="Arial"/>
                <a:cs typeface="Arial"/>
              </a:rPr>
              <a:t>r</a:t>
            </a:r>
            <a:r>
              <a:rPr sz="1500" b="1" spc="5" dirty="0">
                <a:latin typeface="Arial"/>
                <a:cs typeface="Arial"/>
              </a:rPr>
              <a:t>s</a:t>
            </a:r>
            <a:r>
              <a:rPr sz="1500" b="1" dirty="0">
                <a:latin typeface="Arial"/>
                <a:cs typeface="Arial"/>
              </a:rPr>
              <a:t>,</a:t>
            </a:r>
            <a:r>
              <a:rPr sz="1500" b="1" spc="-10" dirty="0">
                <a:latin typeface="Arial"/>
                <a:cs typeface="Arial"/>
              </a:rPr>
              <a:t> </a:t>
            </a:r>
            <a:r>
              <a:rPr sz="1500" b="1" dirty="0">
                <a:latin typeface="Arial"/>
                <a:cs typeface="Arial"/>
              </a:rPr>
              <a:t>C</a:t>
            </a:r>
            <a:r>
              <a:rPr sz="1500" b="1" spc="-5" dirty="0">
                <a:latin typeface="Arial"/>
                <a:cs typeface="Arial"/>
              </a:rPr>
              <a:t>u</a:t>
            </a:r>
            <a:r>
              <a:rPr sz="1500" b="1" dirty="0">
                <a:latin typeface="Arial"/>
                <a:cs typeface="Arial"/>
              </a:rPr>
              <a:t>rric</a:t>
            </a:r>
            <a:r>
              <a:rPr sz="1500" b="1" spc="-5" dirty="0">
                <a:latin typeface="Arial"/>
                <a:cs typeface="Arial"/>
              </a:rPr>
              <a:t>u</a:t>
            </a:r>
            <a:r>
              <a:rPr sz="1500" b="1" dirty="0">
                <a:latin typeface="Arial"/>
                <a:cs typeface="Arial"/>
              </a:rPr>
              <a:t>lum a</a:t>
            </a:r>
            <a:r>
              <a:rPr sz="1500" b="1" spc="-5" dirty="0">
                <a:latin typeface="Arial"/>
                <a:cs typeface="Arial"/>
              </a:rPr>
              <a:t>n</a:t>
            </a:r>
            <a:r>
              <a:rPr sz="1500" b="1" dirty="0">
                <a:latin typeface="Arial"/>
                <a:cs typeface="Arial"/>
              </a:rPr>
              <a:t>d</a:t>
            </a:r>
            <a:r>
              <a:rPr sz="1500" b="1" spc="15" dirty="0">
                <a:latin typeface="Arial"/>
                <a:cs typeface="Arial"/>
              </a:rPr>
              <a:t> </a:t>
            </a:r>
            <a:r>
              <a:rPr sz="1500" b="1" spc="-5" dirty="0">
                <a:latin typeface="Arial"/>
                <a:cs typeface="Arial"/>
              </a:rPr>
              <a:t>P</a:t>
            </a:r>
            <a:r>
              <a:rPr sz="1500" b="1" dirty="0">
                <a:latin typeface="Arial"/>
                <a:cs typeface="Arial"/>
              </a:rPr>
              <a:t>l</a:t>
            </a:r>
            <a:r>
              <a:rPr sz="1500" b="1" spc="5" dirty="0">
                <a:latin typeface="Arial"/>
                <a:cs typeface="Arial"/>
              </a:rPr>
              <a:t>a</a:t>
            </a:r>
            <a:r>
              <a:rPr sz="1500" b="1" spc="-5" dirty="0">
                <a:latin typeface="Arial"/>
                <a:cs typeface="Arial"/>
              </a:rPr>
              <a:t>nn</a:t>
            </a:r>
            <a:r>
              <a:rPr sz="1500" b="1" dirty="0">
                <a:latin typeface="Arial"/>
                <a:cs typeface="Arial"/>
              </a:rPr>
              <a:t>in</a:t>
            </a:r>
            <a:r>
              <a:rPr sz="1500" b="1" spc="-10" dirty="0">
                <a:latin typeface="Arial"/>
                <a:cs typeface="Arial"/>
              </a:rPr>
              <a:t>g</a:t>
            </a:r>
            <a:r>
              <a:rPr sz="1500" b="1" dirty="0">
                <a:latin typeface="Arial"/>
                <a:cs typeface="Arial"/>
              </a:rPr>
              <a:t>, &amp; As</a:t>
            </a:r>
            <a:r>
              <a:rPr sz="1500" b="1" spc="5" dirty="0">
                <a:latin typeface="Arial"/>
                <a:cs typeface="Arial"/>
              </a:rPr>
              <a:t>s</a:t>
            </a:r>
            <a:r>
              <a:rPr sz="1500" b="1" dirty="0">
                <a:latin typeface="Arial"/>
                <a:cs typeface="Arial"/>
              </a:rPr>
              <a:t>e</a:t>
            </a:r>
            <a:r>
              <a:rPr sz="1500" b="1" spc="-10" dirty="0">
                <a:latin typeface="Arial"/>
                <a:cs typeface="Arial"/>
              </a:rPr>
              <a:t>s</a:t>
            </a:r>
            <a:r>
              <a:rPr sz="1500" b="1" dirty="0">
                <a:latin typeface="Arial"/>
                <a:cs typeface="Arial"/>
              </a:rPr>
              <a:t>s</a:t>
            </a:r>
            <a:r>
              <a:rPr sz="1500" b="1" spc="-15" dirty="0">
                <a:latin typeface="Arial"/>
                <a:cs typeface="Arial"/>
              </a:rPr>
              <a:t>m</a:t>
            </a:r>
            <a:r>
              <a:rPr sz="1500" b="1" dirty="0">
                <a:latin typeface="Arial"/>
                <a:cs typeface="Arial"/>
              </a:rPr>
              <a:t>e</a:t>
            </a:r>
            <a:r>
              <a:rPr sz="1500" b="1" spc="-5" dirty="0">
                <a:latin typeface="Arial"/>
                <a:cs typeface="Arial"/>
              </a:rPr>
              <a:t>n</a:t>
            </a:r>
            <a:r>
              <a:rPr sz="1500" b="1" dirty="0">
                <a:latin typeface="Arial"/>
                <a:cs typeface="Arial"/>
              </a:rPr>
              <a:t>t</a:t>
            </a:r>
            <a:r>
              <a:rPr sz="1500" b="1" spc="5" dirty="0">
                <a:latin typeface="Arial"/>
                <a:cs typeface="Arial"/>
              </a:rPr>
              <a:t> </a:t>
            </a:r>
            <a:r>
              <a:rPr sz="1500" b="1" dirty="0">
                <a:latin typeface="Arial"/>
                <a:cs typeface="Arial"/>
              </a:rPr>
              <a:t>a</a:t>
            </a:r>
            <a:r>
              <a:rPr sz="1500" b="1" spc="-5" dirty="0">
                <a:latin typeface="Arial"/>
                <a:cs typeface="Arial"/>
              </a:rPr>
              <a:t>n</a:t>
            </a:r>
            <a:r>
              <a:rPr sz="1500" b="1" dirty="0">
                <a:latin typeface="Arial"/>
                <a:cs typeface="Arial"/>
              </a:rPr>
              <a:t>d</a:t>
            </a:r>
            <a:r>
              <a:rPr sz="1500" b="1" spc="-5" dirty="0">
                <a:latin typeface="Arial"/>
                <a:cs typeface="Arial"/>
              </a:rPr>
              <a:t> </a:t>
            </a:r>
            <a:r>
              <a:rPr sz="1500" b="1" dirty="0">
                <a:latin typeface="Arial"/>
                <a:cs typeface="Arial"/>
              </a:rPr>
              <a:t>Re</a:t>
            </a:r>
            <a:r>
              <a:rPr sz="1500" b="1" spc="-5" dirty="0">
                <a:latin typeface="Arial"/>
                <a:cs typeface="Arial"/>
              </a:rPr>
              <a:t>po</a:t>
            </a:r>
            <a:r>
              <a:rPr sz="1500" b="1" dirty="0">
                <a:latin typeface="Arial"/>
                <a:cs typeface="Arial"/>
              </a:rPr>
              <a:t>r</a:t>
            </a:r>
            <a:r>
              <a:rPr sz="1500" b="1" spc="5" dirty="0">
                <a:latin typeface="Arial"/>
                <a:cs typeface="Arial"/>
              </a:rPr>
              <a:t>t</a:t>
            </a:r>
            <a:r>
              <a:rPr sz="1500" b="1" dirty="0">
                <a:latin typeface="Arial"/>
                <a:cs typeface="Arial"/>
              </a:rPr>
              <a:t>i</a:t>
            </a:r>
            <a:r>
              <a:rPr sz="1500" b="1" spc="-15" dirty="0">
                <a:latin typeface="Arial"/>
                <a:cs typeface="Arial"/>
              </a:rPr>
              <a:t>n</a:t>
            </a:r>
            <a:r>
              <a:rPr sz="1500" b="1" dirty="0">
                <a:latin typeface="Arial"/>
                <a:cs typeface="Arial"/>
              </a:rPr>
              <a:t>g</a:t>
            </a:r>
            <a:endParaRPr lang="en-US" sz="1500" b="1" dirty="0">
              <a:latin typeface="Arial"/>
              <a:cs typeface="Arial"/>
            </a:endParaRPr>
          </a:p>
          <a:p>
            <a:pPr marL="12700"/>
            <a:r>
              <a:rPr lang="en-US" sz="2400" b="1" dirty="0">
                <a:highlight>
                  <a:srgbClr val="FFFF00"/>
                </a:highlight>
                <a:latin typeface="Arial"/>
                <a:cs typeface="Arial"/>
              </a:rPr>
              <a:t>O</a:t>
            </a:r>
            <a:r>
              <a:rPr lang="en-US" sz="2400" b="1" spc="-10" dirty="0">
                <a:highlight>
                  <a:srgbClr val="FFFF00"/>
                </a:highlight>
                <a:latin typeface="Arial"/>
                <a:cs typeface="Arial"/>
              </a:rPr>
              <a:t>B</a:t>
            </a:r>
            <a:r>
              <a:rPr lang="en-US" sz="2400" b="1" spc="0" dirty="0">
                <a:highlight>
                  <a:srgbClr val="FFFF00"/>
                </a:highlight>
                <a:latin typeface="Arial"/>
                <a:cs typeface="Arial"/>
              </a:rPr>
              <a:t>J</a:t>
            </a:r>
            <a:r>
              <a:rPr lang="en-US" sz="2400" b="1" spc="-10" dirty="0">
                <a:highlight>
                  <a:srgbClr val="FFFF00"/>
                </a:highlight>
                <a:latin typeface="Arial"/>
                <a:cs typeface="Arial"/>
              </a:rPr>
              <a:t>EC</a:t>
            </a:r>
            <a:r>
              <a:rPr lang="en-US" sz="2400" b="1" spc="0" dirty="0">
                <a:highlight>
                  <a:srgbClr val="FFFF00"/>
                </a:highlight>
                <a:latin typeface="Arial"/>
                <a:cs typeface="Arial"/>
              </a:rPr>
              <a:t>TIVE </a:t>
            </a:r>
            <a:r>
              <a:rPr lang="en-US" sz="2400" b="1" dirty="0">
                <a:highlight>
                  <a:srgbClr val="FFFF00"/>
                </a:highlight>
                <a:latin typeface="Arial"/>
                <a:cs typeface="Arial"/>
              </a:rPr>
              <a:t>1</a:t>
            </a:r>
            <a:r>
              <a:rPr lang="en-US" sz="2400" b="1" spc="-5" dirty="0">
                <a:highlight>
                  <a:srgbClr val="FFFF00"/>
                </a:highlight>
                <a:latin typeface="Arial"/>
                <a:cs typeface="Arial"/>
              </a:rPr>
              <a:t>1</a:t>
            </a:r>
            <a:r>
              <a:rPr lang="en-US" sz="2400" b="1" spc="0" dirty="0">
                <a:highlight>
                  <a:srgbClr val="FFFF00"/>
                </a:highlight>
                <a:latin typeface="Arial"/>
                <a:cs typeface="Arial"/>
              </a:rPr>
              <a:t>.</a:t>
            </a:r>
            <a:r>
              <a:rPr lang="en-US" sz="2400" b="1" spc="-5" dirty="0">
                <a:highlight>
                  <a:srgbClr val="FFFF00"/>
                </a:highlight>
                <a:latin typeface="Arial"/>
                <a:cs typeface="Arial"/>
              </a:rPr>
              <a:t> </a:t>
            </a:r>
            <a:r>
              <a:rPr lang="en-US" sz="2400" b="1" spc="0" dirty="0">
                <a:highlight>
                  <a:srgbClr val="FFFF00"/>
                </a:highlight>
                <a:latin typeface="Arial"/>
                <a:cs typeface="Arial"/>
              </a:rPr>
              <a:t>Worked c</a:t>
            </a:r>
            <a:r>
              <a:rPr lang="en-US" sz="2400" b="1" spc="-5" dirty="0">
                <a:highlight>
                  <a:srgbClr val="FFFF00"/>
                </a:highlight>
                <a:latin typeface="Arial"/>
                <a:cs typeface="Arial"/>
              </a:rPr>
              <a:t>o</a:t>
            </a:r>
            <a:r>
              <a:rPr lang="en-US" sz="2400" b="1" spc="0" dirty="0">
                <a:highlight>
                  <a:srgbClr val="FFFF00"/>
                </a:highlight>
                <a:latin typeface="Arial"/>
                <a:cs typeface="Arial"/>
              </a:rPr>
              <a:t>lla</a:t>
            </a:r>
            <a:r>
              <a:rPr lang="en-US" sz="2400" b="1" spc="-5" dirty="0">
                <a:highlight>
                  <a:srgbClr val="FFFF00"/>
                </a:highlight>
                <a:latin typeface="Arial"/>
                <a:cs typeface="Arial"/>
              </a:rPr>
              <a:t>b</a:t>
            </a:r>
            <a:r>
              <a:rPr lang="en-US" sz="2400" b="1" spc="0" dirty="0">
                <a:highlight>
                  <a:srgbClr val="FFFF00"/>
                </a:highlight>
                <a:latin typeface="Arial"/>
                <a:cs typeface="Arial"/>
              </a:rPr>
              <a:t>or</a:t>
            </a:r>
            <a:r>
              <a:rPr lang="en-US" sz="2400" b="1" spc="-15" dirty="0">
                <a:highlight>
                  <a:srgbClr val="FFFF00"/>
                </a:highlight>
                <a:latin typeface="Arial"/>
                <a:cs typeface="Arial"/>
              </a:rPr>
              <a:t>a</a:t>
            </a:r>
            <a:r>
              <a:rPr lang="en-US" sz="2400" b="1" spc="0" dirty="0">
                <a:highlight>
                  <a:srgbClr val="FFFF00"/>
                </a:highlight>
                <a:latin typeface="Arial"/>
                <a:cs typeface="Arial"/>
              </a:rPr>
              <a:t>tiv</a:t>
            </a:r>
            <a:r>
              <a:rPr lang="en-US" sz="2400" b="1" spc="-20" dirty="0">
                <a:highlight>
                  <a:srgbClr val="FFFF00"/>
                </a:highlight>
                <a:latin typeface="Arial"/>
                <a:cs typeface="Arial"/>
              </a:rPr>
              <a:t>e</a:t>
            </a:r>
            <a:r>
              <a:rPr lang="en-US" sz="2400" b="1" spc="0" dirty="0">
                <a:highlight>
                  <a:srgbClr val="FFFF00"/>
                </a:highlight>
                <a:latin typeface="Arial"/>
                <a:cs typeface="Arial"/>
              </a:rPr>
              <a:t>ly w</a:t>
            </a:r>
            <a:r>
              <a:rPr lang="en-US" sz="2400" b="1" spc="-10" dirty="0">
                <a:highlight>
                  <a:srgbClr val="FFFF00"/>
                </a:highlight>
                <a:latin typeface="Arial"/>
                <a:cs typeface="Arial"/>
              </a:rPr>
              <a:t>i</a:t>
            </a:r>
            <a:r>
              <a:rPr lang="en-US" sz="2400" b="1" spc="0" dirty="0">
                <a:highlight>
                  <a:srgbClr val="FFFF00"/>
                </a:highlight>
                <a:latin typeface="Arial"/>
                <a:cs typeface="Arial"/>
              </a:rPr>
              <a:t>th c</a:t>
            </a:r>
            <a:r>
              <a:rPr lang="en-US" sz="2400" b="1" spc="-5" dirty="0">
                <a:highlight>
                  <a:srgbClr val="FFFF00"/>
                </a:highlight>
                <a:latin typeface="Arial"/>
                <a:cs typeface="Arial"/>
              </a:rPr>
              <a:t>o</a:t>
            </a:r>
            <a:r>
              <a:rPr lang="en-US" sz="2400" b="1" spc="0" dirty="0">
                <a:highlight>
                  <a:srgbClr val="FFFF00"/>
                </a:highlight>
                <a:latin typeface="Arial"/>
                <a:cs typeface="Arial"/>
              </a:rPr>
              <a:t>lle</a:t>
            </a:r>
            <a:r>
              <a:rPr lang="en-US" sz="2400" b="1" spc="-5" dirty="0">
                <a:highlight>
                  <a:srgbClr val="FFFF00"/>
                </a:highlight>
                <a:latin typeface="Arial"/>
                <a:cs typeface="Arial"/>
              </a:rPr>
              <a:t>a</a:t>
            </a:r>
            <a:r>
              <a:rPr lang="en-US" sz="2400" b="1" spc="0" dirty="0">
                <a:highlight>
                  <a:srgbClr val="FFFF00"/>
                </a:highlight>
                <a:latin typeface="Arial"/>
                <a:cs typeface="Arial"/>
              </a:rPr>
              <a:t>g</a:t>
            </a:r>
            <a:r>
              <a:rPr lang="en-US" sz="2400" b="1" spc="-10" dirty="0">
                <a:highlight>
                  <a:srgbClr val="FFFF00"/>
                </a:highlight>
                <a:latin typeface="Arial"/>
                <a:cs typeface="Arial"/>
              </a:rPr>
              <a:t>u</a:t>
            </a:r>
            <a:r>
              <a:rPr lang="en-US" sz="2400" b="1" spc="0" dirty="0">
                <a:highlight>
                  <a:srgbClr val="FFFF00"/>
                </a:highlight>
                <a:latin typeface="Arial"/>
                <a:cs typeface="Arial"/>
              </a:rPr>
              <a:t>es</a:t>
            </a:r>
            <a:r>
              <a:rPr lang="en-US" sz="2400" b="1" spc="-10" dirty="0">
                <a:highlight>
                  <a:srgbClr val="FFFF00"/>
                </a:highlight>
                <a:latin typeface="Arial"/>
                <a:cs typeface="Arial"/>
              </a:rPr>
              <a:t> </a:t>
            </a:r>
            <a:r>
              <a:rPr lang="en-US" sz="2400" b="1" spc="0" dirty="0">
                <a:highlight>
                  <a:srgbClr val="FFFF00"/>
                </a:highlight>
                <a:latin typeface="Arial"/>
                <a:cs typeface="Arial"/>
              </a:rPr>
              <a:t>to e</a:t>
            </a:r>
            <a:r>
              <a:rPr lang="en-US" sz="2400" b="1" spc="-5" dirty="0">
                <a:highlight>
                  <a:srgbClr val="FFFF00"/>
                </a:highlight>
                <a:latin typeface="Arial"/>
                <a:cs typeface="Arial"/>
              </a:rPr>
              <a:t>v</a:t>
            </a:r>
            <a:r>
              <a:rPr lang="en-US" sz="2400" b="1" spc="0" dirty="0">
                <a:highlight>
                  <a:srgbClr val="FFFF00"/>
                </a:highlight>
                <a:latin typeface="Arial"/>
                <a:cs typeface="Arial"/>
              </a:rPr>
              <a:t>aluate</a:t>
            </a:r>
            <a:r>
              <a:rPr lang="en-US" sz="2400" b="1" spc="-10" dirty="0">
                <a:highlight>
                  <a:srgbClr val="FFFF00"/>
                </a:highlight>
                <a:latin typeface="Arial"/>
                <a:cs typeface="Arial"/>
              </a:rPr>
              <a:t> </a:t>
            </a:r>
            <a:r>
              <a:rPr lang="en-US" sz="2400" b="1" spc="0" dirty="0">
                <a:highlight>
                  <a:srgbClr val="FFFF00"/>
                </a:highlight>
                <a:latin typeface="Arial"/>
                <a:cs typeface="Arial"/>
              </a:rPr>
              <a:t>the d</a:t>
            </a:r>
            <a:r>
              <a:rPr lang="en-US" sz="2400" b="1" spc="-5" dirty="0">
                <a:highlight>
                  <a:srgbClr val="FFFF00"/>
                </a:highlight>
                <a:latin typeface="Arial"/>
                <a:cs typeface="Arial"/>
              </a:rPr>
              <a:t>e</a:t>
            </a:r>
            <a:r>
              <a:rPr lang="en-US" sz="2400" b="1" spc="0" dirty="0">
                <a:highlight>
                  <a:srgbClr val="FFFF00"/>
                </a:highlight>
                <a:latin typeface="Arial"/>
                <a:cs typeface="Arial"/>
              </a:rPr>
              <a:t>sign </a:t>
            </a:r>
            <a:r>
              <a:rPr lang="en-US" sz="2400" b="1" spc="-15" dirty="0">
                <a:highlight>
                  <a:srgbClr val="FFFF00"/>
                </a:highlight>
                <a:latin typeface="Arial"/>
                <a:cs typeface="Arial"/>
              </a:rPr>
              <a:t>o</a:t>
            </a:r>
            <a:r>
              <a:rPr lang="en-US" sz="2400" b="1" spc="0" dirty="0">
                <a:highlight>
                  <a:srgbClr val="FFFF00"/>
                </a:highlight>
                <a:latin typeface="Arial"/>
                <a:cs typeface="Arial"/>
              </a:rPr>
              <a:t>f le</a:t>
            </a:r>
            <a:r>
              <a:rPr lang="en-US" sz="2400" b="1" spc="-5" dirty="0">
                <a:highlight>
                  <a:srgbClr val="FFFF00"/>
                </a:highlight>
                <a:latin typeface="Arial"/>
                <a:cs typeface="Arial"/>
              </a:rPr>
              <a:t>a</a:t>
            </a:r>
            <a:r>
              <a:rPr lang="en-US" sz="2400" b="1" spc="0" dirty="0">
                <a:highlight>
                  <a:srgbClr val="FFFF00"/>
                </a:highlight>
                <a:latin typeface="Arial"/>
                <a:cs typeface="Arial"/>
              </a:rPr>
              <a:t>rning pro</a:t>
            </a:r>
            <a:r>
              <a:rPr lang="en-US" sz="2400" b="1" spc="-10" dirty="0">
                <a:highlight>
                  <a:srgbClr val="FFFF00"/>
                </a:highlight>
                <a:latin typeface="Arial"/>
                <a:cs typeface="Arial"/>
              </a:rPr>
              <a:t>g</a:t>
            </a:r>
            <a:r>
              <a:rPr lang="en-US" sz="2400" b="1" spc="0" dirty="0">
                <a:highlight>
                  <a:srgbClr val="FFFF00"/>
                </a:highlight>
                <a:latin typeface="Arial"/>
                <a:cs typeface="Arial"/>
              </a:rPr>
              <a:t>rams</a:t>
            </a:r>
            <a:r>
              <a:rPr lang="en-US" sz="2400" b="1" spc="-10" dirty="0">
                <a:highlight>
                  <a:srgbClr val="FFFF00"/>
                </a:highlight>
                <a:latin typeface="Arial"/>
                <a:cs typeface="Arial"/>
              </a:rPr>
              <a:t> </a:t>
            </a:r>
            <a:r>
              <a:rPr lang="en-US" sz="2400" b="1" spc="0" dirty="0">
                <a:highlight>
                  <a:srgbClr val="FFFF00"/>
                </a:highlight>
                <a:latin typeface="Arial"/>
                <a:cs typeface="Arial"/>
              </a:rPr>
              <a:t>th</a:t>
            </a:r>
            <a:r>
              <a:rPr lang="en-US" sz="2400" b="1" spc="-20" dirty="0">
                <a:highlight>
                  <a:srgbClr val="FFFF00"/>
                </a:highlight>
                <a:latin typeface="Arial"/>
                <a:cs typeface="Arial"/>
              </a:rPr>
              <a:t>a</a:t>
            </a:r>
            <a:r>
              <a:rPr lang="en-US" sz="2400" b="1" spc="0" dirty="0">
                <a:highlight>
                  <a:srgbClr val="FFFF00"/>
                </a:highlight>
                <a:latin typeface="Arial"/>
                <a:cs typeface="Arial"/>
              </a:rPr>
              <a:t>t d</a:t>
            </a:r>
            <a:r>
              <a:rPr lang="en-US" sz="2400" b="1" spc="-5" dirty="0">
                <a:highlight>
                  <a:srgbClr val="FFFF00"/>
                </a:highlight>
                <a:latin typeface="Arial"/>
                <a:cs typeface="Arial"/>
              </a:rPr>
              <a:t>e</a:t>
            </a:r>
            <a:r>
              <a:rPr lang="en-US" sz="2400" b="1" spc="0" dirty="0">
                <a:highlight>
                  <a:srgbClr val="FFFF00"/>
                </a:highlight>
                <a:latin typeface="Arial"/>
                <a:cs typeface="Arial"/>
              </a:rPr>
              <a:t>v</a:t>
            </a:r>
            <a:r>
              <a:rPr lang="en-US" sz="2400" b="1" spc="-5" dirty="0">
                <a:highlight>
                  <a:srgbClr val="FFFF00"/>
                </a:highlight>
                <a:latin typeface="Arial"/>
                <a:cs typeface="Arial"/>
              </a:rPr>
              <a:t>e</a:t>
            </a:r>
            <a:r>
              <a:rPr lang="en-US" sz="2400" b="1" spc="0" dirty="0">
                <a:highlight>
                  <a:srgbClr val="FFFF00"/>
                </a:highlight>
                <a:latin typeface="Arial"/>
                <a:cs typeface="Arial"/>
              </a:rPr>
              <a:t>lop</a:t>
            </a:r>
            <a:r>
              <a:rPr lang="en-US" sz="2400" b="1" spc="-15" dirty="0">
                <a:highlight>
                  <a:srgbClr val="FFFF00"/>
                </a:highlight>
                <a:latin typeface="Arial"/>
                <a:cs typeface="Arial"/>
              </a:rPr>
              <a:t> </a:t>
            </a:r>
            <a:r>
              <a:rPr lang="en-US" sz="2400" b="1" spc="0" dirty="0">
                <a:highlight>
                  <a:srgbClr val="FFFF00"/>
                </a:highlight>
                <a:latin typeface="Arial"/>
                <a:cs typeface="Arial"/>
              </a:rPr>
              <a:t>the k</a:t>
            </a:r>
            <a:r>
              <a:rPr lang="en-US" sz="2400" b="1" spc="-5" dirty="0">
                <a:highlight>
                  <a:srgbClr val="FFFF00"/>
                </a:highlight>
                <a:latin typeface="Arial"/>
                <a:cs typeface="Arial"/>
              </a:rPr>
              <a:t>n</a:t>
            </a:r>
            <a:r>
              <a:rPr lang="en-US" sz="2400" b="1" spc="0" dirty="0">
                <a:highlight>
                  <a:srgbClr val="FFFF00"/>
                </a:highlight>
                <a:latin typeface="Arial"/>
                <a:cs typeface="Arial"/>
              </a:rPr>
              <a:t>ow</a:t>
            </a:r>
            <a:r>
              <a:rPr lang="en-US" sz="2400" b="1" spc="5" dirty="0">
                <a:highlight>
                  <a:srgbClr val="FFFF00"/>
                </a:highlight>
                <a:latin typeface="Arial"/>
                <a:cs typeface="Arial"/>
              </a:rPr>
              <a:t>l</a:t>
            </a:r>
            <a:r>
              <a:rPr lang="en-US" sz="2400" b="1" spc="0" dirty="0">
                <a:highlight>
                  <a:srgbClr val="FFFF00"/>
                </a:highlight>
                <a:latin typeface="Arial"/>
                <a:cs typeface="Arial"/>
              </a:rPr>
              <a:t>e</a:t>
            </a:r>
            <a:r>
              <a:rPr lang="en-US" sz="2400" b="1" spc="-5" dirty="0">
                <a:highlight>
                  <a:srgbClr val="FFFF00"/>
                </a:highlight>
                <a:latin typeface="Arial"/>
                <a:cs typeface="Arial"/>
              </a:rPr>
              <a:t>d</a:t>
            </a:r>
            <a:r>
              <a:rPr lang="en-US" sz="2400" b="1" spc="0" dirty="0">
                <a:highlight>
                  <a:srgbClr val="FFFF00"/>
                </a:highlight>
                <a:latin typeface="Arial"/>
                <a:cs typeface="Arial"/>
              </a:rPr>
              <a:t>ge a</a:t>
            </a:r>
            <a:r>
              <a:rPr lang="en-US" sz="2400" b="1" spc="-5" dirty="0">
                <a:highlight>
                  <a:srgbClr val="FFFF00"/>
                </a:highlight>
                <a:latin typeface="Arial"/>
                <a:cs typeface="Arial"/>
              </a:rPr>
              <a:t>n</a:t>
            </a:r>
            <a:r>
              <a:rPr lang="en-US" sz="2400" b="1" spc="0" dirty="0">
                <a:highlight>
                  <a:srgbClr val="FFFF00"/>
                </a:highlight>
                <a:latin typeface="Arial"/>
                <a:cs typeface="Arial"/>
              </a:rPr>
              <a:t>d sk</a:t>
            </a:r>
            <a:r>
              <a:rPr lang="en-US" sz="2400" b="1" spc="-10" dirty="0">
                <a:highlight>
                  <a:srgbClr val="FFFF00"/>
                </a:highlight>
                <a:latin typeface="Arial"/>
                <a:cs typeface="Arial"/>
              </a:rPr>
              <a:t>i</a:t>
            </a:r>
            <a:r>
              <a:rPr lang="en-US" sz="2400" b="1" spc="0" dirty="0">
                <a:highlight>
                  <a:srgbClr val="FFFF00"/>
                </a:highlight>
                <a:latin typeface="Arial"/>
                <a:cs typeface="Arial"/>
              </a:rPr>
              <a:t>lls</a:t>
            </a:r>
            <a:r>
              <a:rPr lang="en-US" sz="2400" b="1" spc="-10" dirty="0">
                <a:highlight>
                  <a:srgbClr val="FFFF00"/>
                </a:highlight>
                <a:latin typeface="Arial"/>
                <a:cs typeface="Arial"/>
              </a:rPr>
              <a:t> </a:t>
            </a:r>
            <a:r>
              <a:rPr lang="en-US" sz="2400" b="1" spc="0" dirty="0">
                <a:highlight>
                  <a:srgbClr val="FFFF00"/>
                </a:highlight>
                <a:latin typeface="Arial"/>
                <a:cs typeface="Arial"/>
              </a:rPr>
              <a:t>of le</a:t>
            </a:r>
            <a:r>
              <a:rPr lang="en-US" sz="2400" b="1" spc="-5" dirty="0">
                <a:highlight>
                  <a:srgbClr val="FFFF00"/>
                </a:highlight>
                <a:latin typeface="Arial"/>
                <a:cs typeface="Arial"/>
              </a:rPr>
              <a:t>a</a:t>
            </a:r>
            <a:r>
              <a:rPr lang="en-US" sz="2400" b="1" spc="0" dirty="0">
                <a:highlight>
                  <a:srgbClr val="FFFF00"/>
                </a:highlight>
                <a:latin typeface="Arial"/>
                <a:cs typeface="Arial"/>
              </a:rPr>
              <a:t>rners</a:t>
            </a:r>
            <a:r>
              <a:rPr lang="en-US" sz="2400" b="1" spc="-10" dirty="0">
                <a:highlight>
                  <a:srgbClr val="FFFF00"/>
                </a:highlight>
                <a:latin typeface="Arial"/>
                <a:cs typeface="Arial"/>
              </a:rPr>
              <a:t> </a:t>
            </a:r>
            <a:r>
              <a:rPr lang="en-US" sz="2400" b="1" spc="0" dirty="0">
                <a:highlight>
                  <a:srgbClr val="FFFF00"/>
                </a:highlight>
                <a:latin typeface="Arial"/>
                <a:cs typeface="Arial"/>
              </a:rPr>
              <a:t>at di</a:t>
            </a:r>
            <a:r>
              <a:rPr lang="en-US" sz="2400" b="1" spc="5" dirty="0">
                <a:highlight>
                  <a:srgbClr val="FFFF00"/>
                </a:highlight>
                <a:latin typeface="Arial"/>
                <a:cs typeface="Arial"/>
              </a:rPr>
              <a:t>f</a:t>
            </a:r>
            <a:r>
              <a:rPr lang="en-US" sz="2400" b="1" spc="0" dirty="0">
                <a:highlight>
                  <a:srgbClr val="FFFF00"/>
                </a:highlight>
                <a:latin typeface="Arial"/>
                <a:cs typeface="Arial"/>
              </a:rPr>
              <a:t>f</a:t>
            </a:r>
            <a:r>
              <a:rPr lang="en-US" sz="2400" b="1" spc="-15" dirty="0">
                <a:highlight>
                  <a:srgbClr val="FFFF00"/>
                </a:highlight>
                <a:latin typeface="Arial"/>
                <a:cs typeface="Arial"/>
              </a:rPr>
              <a:t>e</a:t>
            </a:r>
            <a:r>
              <a:rPr lang="en-US" sz="2400" b="1" spc="0" dirty="0">
                <a:highlight>
                  <a:srgbClr val="FFFF00"/>
                </a:highlight>
                <a:latin typeface="Arial"/>
                <a:cs typeface="Arial"/>
              </a:rPr>
              <a:t>rent</a:t>
            </a:r>
            <a:r>
              <a:rPr lang="en-US" sz="2400" b="1" spc="-5" dirty="0">
                <a:highlight>
                  <a:srgbClr val="FFFF00"/>
                </a:highlight>
                <a:latin typeface="Arial"/>
                <a:cs typeface="Arial"/>
              </a:rPr>
              <a:t> </a:t>
            </a:r>
            <a:r>
              <a:rPr lang="en-US" sz="2400" b="1" spc="0" dirty="0">
                <a:highlight>
                  <a:srgbClr val="FFFF00"/>
                </a:highlight>
                <a:latin typeface="Arial"/>
                <a:cs typeface="Arial"/>
              </a:rPr>
              <a:t>a</a:t>
            </a:r>
            <a:r>
              <a:rPr lang="en-US" sz="2400" b="1" spc="-5" dirty="0">
                <a:highlight>
                  <a:srgbClr val="FFFF00"/>
                </a:highlight>
                <a:latin typeface="Arial"/>
                <a:cs typeface="Arial"/>
              </a:rPr>
              <a:t>b</a:t>
            </a:r>
            <a:r>
              <a:rPr lang="en-US" sz="2400" b="1" spc="-10" dirty="0">
                <a:highlight>
                  <a:srgbClr val="FFFF00"/>
                </a:highlight>
                <a:latin typeface="Arial"/>
                <a:cs typeface="Arial"/>
              </a:rPr>
              <a:t>i</a:t>
            </a:r>
            <a:r>
              <a:rPr lang="en-US" sz="2400" b="1" spc="0" dirty="0">
                <a:highlight>
                  <a:srgbClr val="FFFF00"/>
                </a:highlight>
                <a:latin typeface="Arial"/>
                <a:cs typeface="Arial"/>
              </a:rPr>
              <a:t>l</a:t>
            </a:r>
            <a:r>
              <a:rPr lang="en-US" sz="2400" b="1" spc="-10" dirty="0">
                <a:highlight>
                  <a:srgbClr val="FFFF00"/>
                </a:highlight>
                <a:latin typeface="Arial"/>
                <a:cs typeface="Arial"/>
              </a:rPr>
              <a:t>i</a:t>
            </a:r>
            <a:r>
              <a:rPr lang="en-US" sz="2400" b="1" spc="0" dirty="0">
                <a:highlight>
                  <a:srgbClr val="FFFF00"/>
                </a:highlight>
                <a:latin typeface="Arial"/>
                <a:cs typeface="Arial"/>
              </a:rPr>
              <a:t>ty le</a:t>
            </a:r>
            <a:r>
              <a:rPr lang="en-US" sz="2400" b="1" spc="-5" dirty="0">
                <a:highlight>
                  <a:srgbClr val="FFFF00"/>
                </a:highlight>
                <a:latin typeface="Arial"/>
                <a:cs typeface="Arial"/>
              </a:rPr>
              <a:t>v</a:t>
            </a:r>
            <a:r>
              <a:rPr lang="en-US" sz="2400" b="1" spc="0" dirty="0">
                <a:highlight>
                  <a:srgbClr val="FFFF00"/>
                </a:highlight>
                <a:latin typeface="Arial"/>
                <a:cs typeface="Arial"/>
              </a:rPr>
              <a:t>els</a:t>
            </a:r>
            <a:endParaRPr lang="en-US" sz="2400" dirty="0">
              <a:highlight>
                <a:srgbClr val="FFFF00"/>
              </a:highlight>
              <a:latin typeface="Arial"/>
              <a:cs typeface="Arial"/>
            </a:endParaRPr>
          </a:p>
          <a:p>
            <a:pPr marL="12700"/>
            <a:endParaRPr lang="en-US" sz="1600" dirty="0">
              <a:latin typeface="Arial"/>
              <a:cs typeface="Arial"/>
            </a:endParaRPr>
          </a:p>
          <a:p>
            <a:pPr marL="12700"/>
            <a:endParaRPr sz="1500" dirty="0">
              <a:latin typeface="Arial"/>
              <a:cs typeface="Arial"/>
            </a:endParaRPr>
          </a:p>
        </p:txBody>
      </p:sp>
      <p:sp>
        <p:nvSpPr>
          <p:cNvPr id="6" name="object 6"/>
          <p:cNvSpPr txBox="1">
            <a:spLocks noGrp="1"/>
          </p:cNvSpPr>
          <p:nvPr>
            <p:ph type="sldNum" sz="quarter" idx="12"/>
          </p:nvPr>
        </p:nvSpPr>
        <p:spPr>
          <a:prstGeom prst="rect">
            <a:avLst/>
          </a:prstGeom>
        </p:spPr>
        <p:txBody>
          <a:bodyPr vert="horz" wrap="square" lIns="0" tIns="0" rIns="0" bIns="0" rtlCol="0">
            <a:noAutofit/>
          </a:bodyPr>
          <a:lstStyle/>
          <a:p>
            <a:pPr marL="38735"/>
            <a:r>
              <a:rPr sz="1000" spc="-10" dirty="0">
                <a:latin typeface="Arial"/>
                <a:cs typeface="Arial"/>
              </a:rPr>
              <a:t>15</a:t>
            </a:r>
            <a:endParaRPr sz="1000">
              <a:latin typeface="Arial"/>
              <a:cs typeface="Arial"/>
            </a:endParaRPr>
          </a:p>
        </p:txBody>
      </p:sp>
      <p:sp>
        <p:nvSpPr>
          <p:cNvPr id="7" name="object 7"/>
          <p:cNvSpPr txBox="1"/>
          <p:nvPr/>
        </p:nvSpPr>
        <p:spPr>
          <a:xfrm>
            <a:off x="4470400" y="9821341"/>
            <a:ext cx="3481070" cy="163830"/>
          </a:xfrm>
          <a:prstGeom prst="rect">
            <a:avLst/>
          </a:prstGeom>
        </p:spPr>
        <p:txBody>
          <a:bodyPr vert="horz" wrap="square" lIns="0" tIns="0" rIns="0" bIns="0" rtlCol="0">
            <a:noAutofit/>
          </a:bodyPr>
          <a:lstStyle/>
          <a:p>
            <a:pPr marL="12700"/>
            <a:r>
              <a:rPr sz="1000" spc="-10" dirty="0">
                <a:latin typeface="Arial"/>
                <a:cs typeface="Arial"/>
              </a:rPr>
              <a:t>R</a:t>
            </a:r>
            <a:r>
              <a:rPr sz="1000" spc="-15" dirty="0">
                <a:latin typeface="Arial"/>
                <a:cs typeface="Arial"/>
              </a:rPr>
              <a:t>P</a:t>
            </a:r>
            <a:r>
              <a:rPr sz="1000" spc="-5" dirty="0">
                <a:latin typeface="Arial"/>
                <a:cs typeface="Arial"/>
              </a:rPr>
              <a:t>M</a:t>
            </a:r>
            <a:r>
              <a:rPr sz="1000" spc="-10" dirty="0">
                <a:latin typeface="Arial"/>
                <a:cs typeface="Arial"/>
              </a:rPr>
              <a:t>S</a:t>
            </a:r>
            <a:r>
              <a:rPr sz="1000" spc="-5" dirty="0">
                <a:latin typeface="Arial"/>
                <a:cs typeface="Arial"/>
              </a:rPr>
              <a:t> </a:t>
            </a:r>
            <a:r>
              <a:rPr sz="1000" spc="-10" dirty="0">
                <a:latin typeface="Arial"/>
                <a:cs typeface="Arial"/>
              </a:rPr>
              <a:t>T</a:t>
            </a:r>
            <a:r>
              <a:rPr sz="1000" dirty="0">
                <a:latin typeface="Arial"/>
                <a:cs typeface="Arial"/>
              </a:rPr>
              <a:t>o</a:t>
            </a:r>
            <a:r>
              <a:rPr sz="1000" spc="-5" dirty="0">
                <a:latin typeface="Arial"/>
                <a:cs typeface="Arial"/>
              </a:rPr>
              <a:t>ol</a:t>
            </a:r>
            <a:r>
              <a:rPr sz="1000" spc="-10" dirty="0">
                <a:latin typeface="Arial"/>
                <a:cs typeface="Arial"/>
              </a:rPr>
              <a:t> </a:t>
            </a:r>
            <a:r>
              <a:rPr sz="1000" dirty="0">
                <a:latin typeface="Arial"/>
                <a:cs typeface="Arial"/>
              </a:rPr>
              <a:t>f</a:t>
            </a:r>
            <a:r>
              <a:rPr sz="1000" spc="-5" dirty="0">
                <a:latin typeface="Arial"/>
                <a:cs typeface="Arial"/>
              </a:rPr>
              <a:t>or </a:t>
            </a:r>
            <a:r>
              <a:rPr sz="1000" spc="-10" dirty="0">
                <a:latin typeface="Arial"/>
                <a:cs typeface="Arial"/>
              </a:rPr>
              <a:t>S</a:t>
            </a:r>
            <a:r>
              <a:rPr sz="1000" dirty="0">
                <a:latin typeface="Arial"/>
                <a:cs typeface="Arial"/>
              </a:rPr>
              <a:t>.</a:t>
            </a:r>
            <a:r>
              <a:rPr sz="1000" spc="-15" dirty="0">
                <a:latin typeface="Arial"/>
                <a:cs typeface="Arial"/>
              </a:rPr>
              <a:t>Y</a:t>
            </a:r>
            <a:r>
              <a:rPr sz="1000" spc="-5" dirty="0">
                <a:latin typeface="Arial"/>
                <a:cs typeface="Arial"/>
              </a:rPr>
              <a:t>.</a:t>
            </a:r>
            <a:r>
              <a:rPr sz="1000" spc="5" dirty="0">
                <a:latin typeface="Arial"/>
                <a:cs typeface="Arial"/>
              </a:rPr>
              <a:t> </a:t>
            </a:r>
            <a:r>
              <a:rPr sz="1000" spc="-10" dirty="0">
                <a:latin typeface="Arial"/>
                <a:cs typeface="Arial"/>
              </a:rPr>
              <a:t>2</a:t>
            </a:r>
            <a:r>
              <a:rPr sz="1000" spc="-15" dirty="0">
                <a:latin typeface="Arial"/>
                <a:cs typeface="Arial"/>
              </a:rPr>
              <a:t>0</a:t>
            </a:r>
            <a:r>
              <a:rPr sz="1000" spc="-5" dirty="0">
                <a:latin typeface="Arial"/>
                <a:cs typeface="Arial"/>
              </a:rPr>
              <a:t>21-2</a:t>
            </a:r>
            <a:r>
              <a:rPr sz="1000" spc="-10" dirty="0">
                <a:latin typeface="Arial"/>
                <a:cs typeface="Arial"/>
              </a:rPr>
              <a:t>0</a:t>
            </a:r>
            <a:r>
              <a:rPr sz="1000" spc="-15" dirty="0">
                <a:latin typeface="Arial"/>
                <a:cs typeface="Arial"/>
              </a:rPr>
              <a:t>2</a:t>
            </a:r>
            <a:r>
              <a:rPr sz="1000" spc="-10" dirty="0">
                <a:latin typeface="Arial"/>
                <a:cs typeface="Arial"/>
              </a:rPr>
              <a:t>2</a:t>
            </a:r>
            <a:r>
              <a:rPr sz="1000" spc="5" dirty="0">
                <a:latin typeface="Arial"/>
                <a:cs typeface="Arial"/>
              </a:rPr>
              <a:t> </a:t>
            </a:r>
            <a:r>
              <a:rPr sz="1000" spc="-5" dirty="0">
                <a:latin typeface="Arial"/>
                <a:cs typeface="Arial"/>
              </a:rPr>
              <a:t>|</a:t>
            </a:r>
            <a:r>
              <a:rPr sz="1000" spc="-10" dirty="0">
                <a:latin typeface="Arial"/>
                <a:cs typeface="Arial"/>
              </a:rPr>
              <a:t> </a:t>
            </a:r>
            <a:r>
              <a:rPr sz="1000" b="1" spc="-10" dirty="0">
                <a:latin typeface="Arial"/>
                <a:cs typeface="Arial"/>
              </a:rPr>
              <a:t>High</a:t>
            </a:r>
            <a:r>
              <a:rPr sz="1000" b="1" spc="5" dirty="0">
                <a:latin typeface="Arial"/>
                <a:cs typeface="Arial"/>
              </a:rPr>
              <a:t>l</a:t>
            </a:r>
            <a:r>
              <a:rPr sz="1000" b="1" spc="-10" dirty="0">
                <a:latin typeface="Arial"/>
                <a:cs typeface="Arial"/>
              </a:rPr>
              <a:t>y</a:t>
            </a:r>
            <a:r>
              <a:rPr sz="1000" b="1" spc="-5" dirty="0">
                <a:latin typeface="Arial"/>
                <a:cs typeface="Arial"/>
              </a:rPr>
              <a:t> </a:t>
            </a:r>
            <a:r>
              <a:rPr sz="1000" b="1" spc="-10" dirty="0">
                <a:latin typeface="Arial"/>
                <a:cs typeface="Arial"/>
              </a:rPr>
              <a:t>Pr</a:t>
            </a:r>
            <a:r>
              <a:rPr sz="1000" b="1" spc="-5" dirty="0">
                <a:latin typeface="Arial"/>
                <a:cs typeface="Arial"/>
              </a:rPr>
              <a:t>ofic</a:t>
            </a:r>
            <a:r>
              <a:rPr sz="1000" b="1" dirty="0">
                <a:latin typeface="Arial"/>
                <a:cs typeface="Arial"/>
              </a:rPr>
              <a:t>i</a:t>
            </a:r>
            <a:r>
              <a:rPr sz="1000" b="1" spc="-5" dirty="0">
                <a:latin typeface="Arial"/>
                <a:cs typeface="Arial"/>
              </a:rPr>
              <a:t>ent </a:t>
            </a:r>
            <a:r>
              <a:rPr sz="1000" b="1" spc="-10" dirty="0">
                <a:latin typeface="Arial"/>
                <a:cs typeface="Arial"/>
              </a:rPr>
              <a:t>T</a:t>
            </a:r>
            <a:r>
              <a:rPr sz="1000" b="1" dirty="0">
                <a:latin typeface="Arial"/>
                <a:cs typeface="Arial"/>
              </a:rPr>
              <a:t>e</a:t>
            </a:r>
            <a:r>
              <a:rPr sz="1000" b="1" spc="-10" dirty="0">
                <a:latin typeface="Arial"/>
                <a:cs typeface="Arial"/>
              </a:rPr>
              <a:t>a</a:t>
            </a:r>
            <a:r>
              <a:rPr sz="1000" b="1" spc="-15" dirty="0">
                <a:latin typeface="Arial"/>
                <a:cs typeface="Arial"/>
              </a:rPr>
              <a:t>c</a:t>
            </a:r>
            <a:r>
              <a:rPr sz="1000" b="1" spc="-10" dirty="0">
                <a:latin typeface="Arial"/>
                <a:cs typeface="Arial"/>
              </a:rPr>
              <a:t>he</a:t>
            </a:r>
            <a:r>
              <a:rPr sz="1000" b="1" dirty="0">
                <a:latin typeface="Arial"/>
                <a:cs typeface="Arial"/>
              </a:rPr>
              <a:t>r</a:t>
            </a:r>
            <a:r>
              <a:rPr sz="1000" b="1" spc="-10" dirty="0">
                <a:latin typeface="Arial"/>
                <a:cs typeface="Arial"/>
              </a:rPr>
              <a:t>s</a:t>
            </a:r>
            <a:endParaRPr sz="1000" dirty="0">
              <a:latin typeface="Arial"/>
              <a:cs typeface="Arial"/>
            </a:endParaRPr>
          </a:p>
        </p:txBody>
      </p:sp>
      <p:sp>
        <p:nvSpPr>
          <p:cNvPr id="5" name="object 5"/>
          <p:cNvSpPr txBox="1"/>
          <p:nvPr/>
        </p:nvSpPr>
        <p:spPr>
          <a:xfrm>
            <a:off x="672249" y="7791450"/>
            <a:ext cx="18212651" cy="1219200"/>
          </a:xfrm>
          <a:prstGeom prst="rect">
            <a:avLst/>
          </a:prstGeom>
          <a:solidFill>
            <a:schemeClr val="accent6">
              <a:lumMod val="40000"/>
              <a:lumOff val="60000"/>
            </a:schemeClr>
          </a:solidFill>
        </p:spPr>
        <p:txBody>
          <a:bodyPr vert="horz" wrap="square" lIns="0" tIns="0" rIns="0" bIns="0" rtlCol="0">
            <a:noAutofit/>
          </a:bodyPr>
          <a:lstStyle/>
          <a:p>
            <a:pPr marL="12700" marR="12700"/>
            <a:r>
              <a:rPr sz="2400" dirty="0">
                <a:latin typeface="Arial"/>
                <a:cs typeface="Arial"/>
              </a:rPr>
              <a:t>Learn</a:t>
            </a:r>
            <a:r>
              <a:rPr sz="2400" spc="-10" dirty="0">
                <a:latin typeface="Arial"/>
                <a:cs typeface="Arial"/>
              </a:rPr>
              <a:t>i</a:t>
            </a:r>
            <a:r>
              <a:rPr sz="2400" dirty="0">
                <a:latin typeface="Arial"/>
                <a:cs typeface="Arial"/>
              </a:rPr>
              <a:t>ng</a:t>
            </a:r>
            <a:r>
              <a:rPr sz="2400" spc="-10" dirty="0">
                <a:latin typeface="Arial"/>
                <a:cs typeface="Arial"/>
              </a:rPr>
              <a:t> </a:t>
            </a:r>
            <a:r>
              <a:rPr sz="2400" dirty="0">
                <a:latin typeface="Arial"/>
                <a:cs typeface="Arial"/>
              </a:rPr>
              <a:t>progr</a:t>
            </a:r>
            <a:r>
              <a:rPr sz="2400" spc="-10" dirty="0">
                <a:latin typeface="Arial"/>
                <a:cs typeface="Arial"/>
              </a:rPr>
              <a:t>a</a:t>
            </a:r>
            <a:r>
              <a:rPr sz="2400" spc="5" dirty="0">
                <a:latin typeface="Arial"/>
                <a:cs typeface="Arial"/>
              </a:rPr>
              <a:t>m</a:t>
            </a:r>
            <a:r>
              <a:rPr sz="2400" dirty="0">
                <a:latin typeface="Arial"/>
                <a:cs typeface="Arial"/>
              </a:rPr>
              <a:t>s</a:t>
            </a:r>
            <a:r>
              <a:rPr sz="2400" spc="-10" dirty="0">
                <a:latin typeface="Arial"/>
                <a:cs typeface="Arial"/>
              </a:rPr>
              <a:t> </a:t>
            </a:r>
            <a:r>
              <a:rPr sz="2400" dirty="0">
                <a:latin typeface="Arial"/>
                <a:cs typeface="Arial"/>
              </a:rPr>
              <a:t>are</a:t>
            </a:r>
            <a:r>
              <a:rPr sz="2400" spc="5" dirty="0">
                <a:latin typeface="Arial"/>
                <a:cs typeface="Arial"/>
              </a:rPr>
              <a:t> </a:t>
            </a:r>
            <a:r>
              <a:rPr sz="2400" dirty="0">
                <a:latin typeface="Arial"/>
                <a:cs typeface="Arial"/>
              </a:rPr>
              <a:t>org</a:t>
            </a:r>
            <a:r>
              <a:rPr sz="2400" spc="-10" dirty="0">
                <a:latin typeface="Arial"/>
                <a:cs typeface="Arial"/>
              </a:rPr>
              <a:t>a</a:t>
            </a:r>
            <a:r>
              <a:rPr sz="2400" dirty="0">
                <a:latin typeface="Arial"/>
                <a:cs typeface="Arial"/>
              </a:rPr>
              <a:t>n</a:t>
            </a:r>
            <a:r>
              <a:rPr sz="2400" spc="-10" dirty="0">
                <a:latin typeface="Arial"/>
                <a:cs typeface="Arial"/>
              </a:rPr>
              <a:t>i</a:t>
            </a:r>
            <a:r>
              <a:rPr sz="2400" spc="5" dirty="0">
                <a:latin typeface="Arial"/>
                <a:cs typeface="Arial"/>
              </a:rPr>
              <a:t>z</a:t>
            </a:r>
            <a:r>
              <a:rPr sz="2400" dirty="0">
                <a:latin typeface="Arial"/>
                <a:cs typeface="Arial"/>
              </a:rPr>
              <a:t>ed</a:t>
            </a:r>
            <a:r>
              <a:rPr sz="2400" spc="-10" dirty="0">
                <a:latin typeface="Arial"/>
                <a:cs typeface="Arial"/>
              </a:rPr>
              <a:t> </a:t>
            </a:r>
            <a:r>
              <a:rPr sz="2400" dirty="0">
                <a:latin typeface="Arial"/>
                <a:cs typeface="Arial"/>
              </a:rPr>
              <a:t>and</a:t>
            </a:r>
            <a:r>
              <a:rPr sz="2400" spc="-10" dirty="0">
                <a:latin typeface="Arial"/>
                <a:cs typeface="Arial"/>
              </a:rPr>
              <a:t> </a:t>
            </a:r>
            <a:r>
              <a:rPr sz="2400" spc="5" dirty="0">
                <a:latin typeface="Arial"/>
                <a:cs typeface="Arial"/>
              </a:rPr>
              <a:t>s</a:t>
            </a:r>
            <a:r>
              <a:rPr sz="2400" dirty="0">
                <a:latin typeface="Arial"/>
                <a:cs typeface="Arial"/>
              </a:rPr>
              <a:t>e</a:t>
            </a:r>
            <a:r>
              <a:rPr sz="2400" spc="-10" dirty="0">
                <a:latin typeface="Arial"/>
                <a:cs typeface="Arial"/>
              </a:rPr>
              <a:t>q</a:t>
            </a:r>
            <a:r>
              <a:rPr sz="2400" dirty="0">
                <a:latin typeface="Arial"/>
                <a:cs typeface="Arial"/>
              </a:rPr>
              <a:t>ue</a:t>
            </a:r>
            <a:r>
              <a:rPr sz="2400" spc="-10" dirty="0">
                <a:latin typeface="Arial"/>
                <a:cs typeface="Arial"/>
              </a:rPr>
              <a:t>n</a:t>
            </a:r>
            <a:r>
              <a:rPr sz="2400" spc="5" dirty="0">
                <a:latin typeface="Arial"/>
                <a:cs typeface="Arial"/>
              </a:rPr>
              <a:t>c</a:t>
            </a:r>
            <a:r>
              <a:rPr sz="2400" dirty="0">
                <a:latin typeface="Arial"/>
                <a:cs typeface="Arial"/>
              </a:rPr>
              <a:t>ed</a:t>
            </a:r>
            <a:r>
              <a:rPr sz="2400" spc="-10" dirty="0">
                <a:latin typeface="Arial"/>
                <a:cs typeface="Arial"/>
              </a:rPr>
              <a:t> </a:t>
            </a:r>
            <a:r>
              <a:rPr sz="2400" spc="5" dirty="0">
                <a:latin typeface="Arial"/>
                <a:cs typeface="Arial"/>
              </a:rPr>
              <a:t>s</a:t>
            </a:r>
            <a:r>
              <a:rPr sz="2400" dirty="0">
                <a:latin typeface="Arial"/>
                <a:cs typeface="Arial"/>
              </a:rPr>
              <a:t>et</a:t>
            </a:r>
            <a:r>
              <a:rPr sz="2400" spc="-10" dirty="0">
                <a:latin typeface="Arial"/>
                <a:cs typeface="Arial"/>
              </a:rPr>
              <a:t> </a:t>
            </a:r>
            <a:r>
              <a:rPr sz="2400" dirty="0">
                <a:latin typeface="Arial"/>
                <a:cs typeface="Arial"/>
              </a:rPr>
              <a:t>of</a:t>
            </a:r>
            <a:r>
              <a:rPr sz="2400" spc="-10" dirty="0">
                <a:latin typeface="Arial"/>
                <a:cs typeface="Arial"/>
              </a:rPr>
              <a:t> </a:t>
            </a:r>
            <a:r>
              <a:rPr sz="2400" spc="5" dirty="0">
                <a:latin typeface="Arial"/>
                <a:cs typeface="Arial"/>
              </a:rPr>
              <a:t>s</a:t>
            </a:r>
            <a:r>
              <a:rPr sz="2400" dirty="0">
                <a:latin typeface="Arial"/>
                <a:cs typeface="Arial"/>
              </a:rPr>
              <a:t>tr</a:t>
            </a:r>
            <a:r>
              <a:rPr sz="2400" spc="-10" dirty="0">
                <a:latin typeface="Arial"/>
                <a:cs typeface="Arial"/>
              </a:rPr>
              <a:t>a</a:t>
            </a:r>
            <a:r>
              <a:rPr sz="2400" dirty="0">
                <a:latin typeface="Arial"/>
                <a:cs typeface="Arial"/>
              </a:rPr>
              <a:t>tegi</a:t>
            </a:r>
            <a:r>
              <a:rPr sz="2400" spc="-10" dirty="0">
                <a:latin typeface="Arial"/>
                <a:cs typeface="Arial"/>
              </a:rPr>
              <a:t>e</a:t>
            </a:r>
            <a:r>
              <a:rPr sz="2400" spc="5" dirty="0">
                <a:latin typeface="Arial"/>
                <a:cs typeface="Arial"/>
              </a:rPr>
              <a:t>s</a:t>
            </a:r>
            <a:r>
              <a:rPr sz="2400" dirty="0">
                <a:latin typeface="Arial"/>
                <a:cs typeface="Arial"/>
              </a:rPr>
              <a:t>, </a:t>
            </a:r>
            <a:r>
              <a:rPr sz="2400" spc="-10" dirty="0">
                <a:latin typeface="Arial"/>
                <a:cs typeface="Arial"/>
              </a:rPr>
              <a:t>a</a:t>
            </a:r>
            <a:r>
              <a:rPr sz="2400" spc="5" dirty="0">
                <a:latin typeface="Arial"/>
                <a:cs typeface="Arial"/>
              </a:rPr>
              <a:t>c</a:t>
            </a:r>
            <a:r>
              <a:rPr sz="2400" dirty="0">
                <a:latin typeface="Arial"/>
                <a:cs typeface="Arial"/>
              </a:rPr>
              <a:t>t</a:t>
            </a:r>
            <a:r>
              <a:rPr sz="2400" spc="-10" dirty="0">
                <a:latin typeface="Arial"/>
                <a:cs typeface="Arial"/>
              </a:rPr>
              <a:t>i</a:t>
            </a:r>
            <a:r>
              <a:rPr sz="2400" spc="5" dirty="0">
                <a:latin typeface="Arial"/>
                <a:cs typeface="Arial"/>
              </a:rPr>
              <a:t>v</a:t>
            </a:r>
            <a:r>
              <a:rPr sz="2400" dirty="0">
                <a:latin typeface="Arial"/>
                <a:cs typeface="Arial"/>
              </a:rPr>
              <a:t>i</a:t>
            </a:r>
            <a:r>
              <a:rPr sz="2400" spc="-10" dirty="0">
                <a:latin typeface="Arial"/>
                <a:cs typeface="Arial"/>
              </a:rPr>
              <a:t>t</a:t>
            </a:r>
            <a:r>
              <a:rPr sz="2400" dirty="0">
                <a:latin typeface="Arial"/>
                <a:cs typeface="Arial"/>
              </a:rPr>
              <a:t>i</a:t>
            </a:r>
            <a:r>
              <a:rPr sz="2400" spc="-10" dirty="0">
                <a:latin typeface="Arial"/>
                <a:cs typeface="Arial"/>
              </a:rPr>
              <a:t>e</a:t>
            </a:r>
            <a:r>
              <a:rPr sz="2400" dirty="0">
                <a:latin typeface="Arial"/>
                <a:cs typeface="Arial"/>
              </a:rPr>
              <a:t>s</a:t>
            </a:r>
            <a:r>
              <a:rPr sz="2400" spc="5" dirty="0">
                <a:latin typeface="Arial"/>
                <a:cs typeface="Arial"/>
              </a:rPr>
              <a:t> </a:t>
            </a:r>
            <a:r>
              <a:rPr sz="2400" dirty="0">
                <a:latin typeface="Arial"/>
                <a:cs typeface="Arial"/>
              </a:rPr>
              <a:t>a</a:t>
            </a:r>
            <a:r>
              <a:rPr sz="2400" spc="-10" dirty="0">
                <a:latin typeface="Arial"/>
                <a:cs typeface="Arial"/>
              </a:rPr>
              <a:t>n</a:t>
            </a:r>
            <a:r>
              <a:rPr sz="2400" dirty="0">
                <a:latin typeface="Arial"/>
                <a:cs typeface="Arial"/>
              </a:rPr>
              <a:t>d t</a:t>
            </a:r>
            <a:r>
              <a:rPr sz="2400" spc="-10" dirty="0">
                <a:latin typeface="Arial"/>
                <a:cs typeface="Arial"/>
              </a:rPr>
              <a:t>a</a:t>
            </a:r>
            <a:r>
              <a:rPr sz="2400" spc="5" dirty="0">
                <a:latin typeface="Arial"/>
                <a:cs typeface="Arial"/>
              </a:rPr>
              <a:t>s</a:t>
            </a:r>
            <a:r>
              <a:rPr sz="2400" spc="-10" dirty="0">
                <a:latin typeface="Arial"/>
                <a:cs typeface="Arial"/>
              </a:rPr>
              <a:t>k</a:t>
            </a:r>
            <a:r>
              <a:rPr sz="2400" dirty="0">
                <a:latin typeface="Arial"/>
                <a:cs typeface="Arial"/>
              </a:rPr>
              <a:t>s</a:t>
            </a:r>
            <a:r>
              <a:rPr sz="2400" spc="5" dirty="0">
                <a:latin typeface="Arial"/>
                <a:cs typeface="Arial"/>
              </a:rPr>
              <a:t> </a:t>
            </a:r>
            <a:r>
              <a:rPr sz="2400" dirty="0">
                <a:latin typeface="Arial"/>
                <a:cs typeface="Arial"/>
              </a:rPr>
              <a:t>t</a:t>
            </a:r>
            <a:r>
              <a:rPr sz="2400" spc="-10" dirty="0">
                <a:latin typeface="Arial"/>
                <a:cs typeface="Arial"/>
              </a:rPr>
              <a:t>h</a:t>
            </a:r>
            <a:r>
              <a:rPr sz="2400" dirty="0">
                <a:latin typeface="Arial"/>
                <a:cs typeface="Arial"/>
              </a:rPr>
              <a:t>at</a:t>
            </a:r>
            <a:r>
              <a:rPr sz="2400" spc="-10" dirty="0">
                <a:latin typeface="Arial"/>
                <a:cs typeface="Arial"/>
              </a:rPr>
              <a:t> </a:t>
            </a:r>
            <a:r>
              <a:rPr sz="2400" dirty="0">
                <a:latin typeface="Arial"/>
                <a:cs typeface="Arial"/>
              </a:rPr>
              <a:t>eff</a:t>
            </a:r>
            <a:r>
              <a:rPr sz="2400" spc="-10" dirty="0">
                <a:latin typeface="Arial"/>
                <a:cs typeface="Arial"/>
              </a:rPr>
              <a:t>e</a:t>
            </a:r>
            <a:r>
              <a:rPr sz="2400" spc="5" dirty="0">
                <a:latin typeface="Arial"/>
                <a:cs typeface="Arial"/>
              </a:rPr>
              <a:t>c</a:t>
            </a:r>
            <a:r>
              <a:rPr sz="2400" dirty="0">
                <a:latin typeface="Arial"/>
                <a:cs typeface="Arial"/>
              </a:rPr>
              <a:t>t l</a:t>
            </a:r>
            <a:r>
              <a:rPr sz="2400" spc="-10" dirty="0">
                <a:latin typeface="Arial"/>
                <a:cs typeface="Arial"/>
              </a:rPr>
              <a:t>e</a:t>
            </a:r>
            <a:r>
              <a:rPr sz="2400" dirty="0">
                <a:latin typeface="Arial"/>
                <a:cs typeface="Arial"/>
              </a:rPr>
              <a:t>arn</a:t>
            </a:r>
            <a:r>
              <a:rPr sz="2400" spc="-10" dirty="0">
                <a:latin typeface="Arial"/>
                <a:cs typeface="Arial"/>
              </a:rPr>
              <a:t>i</a:t>
            </a:r>
            <a:r>
              <a:rPr sz="2400" dirty="0">
                <a:latin typeface="Arial"/>
                <a:cs typeface="Arial"/>
              </a:rPr>
              <a:t>ng (PPST,</a:t>
            </a:r>
            <a:r>
              <a:rPr sz="2400" spc="-10" dirty="0">
                <a:latin typeface="Arial"/>
                <a:cs typeface="Arial"/>
              </a:rPr>
              <a:t> </a:t>
            </a:r>
            <a:r>
              <a:rPr sz="2400" dirty="0">
                <a:latin typeface="Arial"/>
                <a:cs typeface="Arial"/>
              </a:rPr>
              <a:t>20</a:t>
            </a:r>
            <a:r>
              <a:rPr sz="2400" spc="-10" dirty="0">
                <a:latin typeface="Arial"/>
                <a:cs typeface="Arial"/>
              </a:rPr>
              <a:t>1</a:t>
            </a:r>
            <a:r>
              <a:rPr sz="2400" dirty="0">
                <a:latin typeface="Arial"/>
                <a:cs typeface="Arial"/>
              </a:rPr>
              <a:t>7) </a:t>
            </a:r>
            <a:r>
              <a:rPr sz="2400" spc="-10" dirty="0">
                <a:latin typeface="Arial"/>
                <a:cs typeface="Arial"/>
              </a:rPr>
              <a:t>t</a:t>
            </a:r>
            <a:r>
              <a:rPr sz="2400" dirty="0">
                <a:latin typeface="Arial"/>
                <a:cs typeface="Arial"/>
              </a:rPr>
              <a:t>hat </a:t>
            </a:r>
            <a:r>
              <a:rPr sz="2400" spc="-10" dirty="0">
                <a:latin typeface="Arial"/>
                <a:cs typeface="Arial"/>
              </a:rPr>
              <a:t>m</a:t>
            </a:r>
            <a:r>
              <a:rPr sz="2400" dirty="0">
                <a:latin typeface="Arial"/>
                <a:cs typeface="Arial"/>
              </a:rPr>
              <a:t>ay</a:t>
            </a:r>
            <a:r>
              <a:rPr sz="2400" spc="-5" dirty="0">
                <a:latin typeface="Arial"/>
                <a:cs typeface="Arial"/>
              </a:rPr>
              <a:t> </a:t>
            </a:r>
            <a:r>
              <a:rPr sz="2400" dirty="0">
                <a:latin typeface="Arial"/>
                <a:cs typeface="Arial"/>
              </a:rPr>
              <a:t>in</a:t>
            </a:r>
            <a:r>
              <a:rPr sz="2400" spc="-10" dirty="0">
                <a:latin typeface="Arial"/>
                <a:cs typeface="Arial"/>
              </a:rPr>
              <a:t>c</a:t>
            </a:r>
            <a:r>
              <a:rPr sz="2400" dirty="0">
                <a:latin typeface="Arial"/>
                <a:cs typeface="Arial"/>
              </a:rPr>
              <a:t>lu</a:t>
            </a:r>
            <a:r>
              <a:rPr sz="2400" spc="-10" dirty="0">
                <a:latin typeface="Arial"/>
                <a:cs typeface="Arial"/>
              </a:rPr>
              <a:t>d</a:t>
            </a:r>
            <a:r>
              <a:rPr sz="2400" dirty="0">
                <a:latin typeface="Arial"/>
                <a:cs typeface="Arial"/>
              </a:rPr>
              <a:t>e, </a:t>
            </a:r>
            <a:r>
              <a:rPr sz="2400" spc="-10" dirty="0">
                <a:latin typeface="Arial"/>
                <a:cs typeface="Arial"/>
              </a:rPr>
              <a:t>b</a:t>
            </a:r>
            <a:r>
              <a:rPr sz="2400" dirty="0">
                <a:latin typeface="Arial"/>
                <a:cs typeface="Arial"/>
              </a:rPr>
              <a:t>ut n</a:t>
            </a:r>
            <a:r>
              <a:rPr sz="2400" spc="-10" dirty="0">
                <a:latin typeface="Arial"/>
                <a:cs typeface="Arial"/>
              </a:rPr>
              <a:t>o</a:t>
            </a:r>
            <a:r>
              <a:rPr sz="2400" dirty="0">
                <a:latin typeface="Arial"/>
                <a:cs typeface="Arial"/>
              </a:rPr>
              <a:t>t </a:t>
            </a:r>
            <a:r>
              <a:rPr sz="2400" spc="55" dirty="0">
                <a:latin typeface="Arial"/>
                <a:cs typeface="Arial"/>
              </a:rPr>
              <a:t>l</a:t>
            </a:r>
            <a:r>
              <a:rPr sz="2400" spc="-10" dirty="0">
                <a:latin typeface="Arial"/>
                <a:cs typeface="Arial"/>
              </a:rPr>
              <a:t>i</a:t>
            </a:r>
            <a:r>
              <a:rPr sz="2400" spc="5" dirty="0">
                <a:latin typeface="Arial"/>
                <a:cs typeface="Arial"/>
              </a:rPr>
              <a:t>m</a:t>
            </a:r>
            <a:r>
              <a:rPr sz="2400" dirty="0">
                <a:latin typeface="Arial"/>
                <a:cs typeface="Arial"/>
              </a:rPr>
              <a:t>i</a:t>
            </a:r>
            <a:r>
              <a:rPr sz="2400" spc="-10" dirty="0">
                <a:latin typeface="Arial"/>
                <a:cs typeface="Arial"/>
              </a:rPr>
              <a:t>te</a:t>
            </a:r>
            <a:r>
              <a:rPr sz="2400" dirty="0">
                <a:latin typeface="Arial"/>
                <a:cs typeface="Arial"/>
              </a:rPr>
              <a:t>d to,</a:t>
            </a:r>
            <a:r>
              <a:rPr sz="2400" spc="-5" dirty="0">
                <a:latin typeface="Arial"/>
                <a:cs typeface="Arial"/>
              </a:rPr>
              <a:t> </a:t>
            </a:r>
            <a:r>
              <a:rPr sz="2400" dirty="0">
                <a:latin typeface="Arial"/>
                <a:cs typeface="Arial"/>
              </a:rPr>
              <a:t>lite</a:t>
            </a:r>
            <a:r>
              <a:rPr sz="2400" spc="-15" dirty="0">
                <a:latin typeface="Arial"/>
                <a:cs typeface="Arial"/>
              </a:rPr>
              <a:t>r</a:t>
            </a:r>
            <a:r>
              <a:rPr sz="2400" dirty="0">
                <a:latin typeface="Arial"/>
                <a:cs typeface="Arial"/>
              </a:rPr>
              <a:t>a</a:t>
            </a:r>
            <a:r>
              <a:rPr sz="2400" spc="-10" dirty="0">
                <a:latin typeface="Arial"/>
                <a:cs typeface="Arial"/>
              </a:rPr>
              <a:t>c</a:t>
            </a:r>
            <a:r>
              <a:rPr sz="2400" dirty="0">
                <a:latin typeface="Arial"/>
                <a:cs typeface="Arial"/>
              </a:rPr>
              <a:t>y</a:t>
            </a:r>
            <a:r>
              <a:rPr sz="2400" spc="5" dirty="0">
                <a:latin typeface="Arial"/>
                <a:cs typeface="Arial"/>
              </a:rPr>
              <a:t> </a:t>
            </a:r>
            <a:r>
              <a:rPr sz="2400" dirty="0">
                <a:latin typeface="Arial"/>
                <a:cs typeface="Arial"/>
              </a:rPr>
              <a:t>pr</a:t>
            </a:r>
            <a:r>
              <a:rPr sz="2400" spc="-10" dirty="0">
                <a:latin typeface="Arial"/>
                <a:cs typeface="Arial"/>
              </a:rPr>
              <a:t>o</a:t>
            </a:r>
            <a:r>
              <a:rPr sz="2400" dirty="0">
                <a:latin typeface="Arial"/>
                <a:cs typeface="Arial"/>
              </a:rPr>
              <a:t>gr</a:t>
            </a:r>
            <a:r>
              <a:rPr sz="2400" spc="-10" dirty="0">
                <a:latin typeface="Arial"/>
                <a:cs typeface="Arial"/>
              </a:rPr>
              <a:t>a</a:t>
            </a:r>
            <a:r>
              <a:rPr sz="2400" spc="5" dirty="0">
                <a:latin typeface="Arial"/>
                <a:cs typeface="Arial"/>
              </a:rPr>
              <a:t>ms</a:t>
            </a:r>
            <a:r>
              <a:rPr sz="2400" dirty="0">
                <a:latin typeface="Arial"/>
                <a:cs typeface="Arial"/>
              </a:rPr>
              <a:t>,</a:t>
            </a:r>
            <a:r>
              <a:rPr sz="2400" spc="-10" dirty="0">
                <a:latin typeface="Arial"/>
                <a:cs typeface="Arial"/>
              </a:rPr>
              <a:t> </a:t>
            </a:r>
            <a:r>
              <a:rPr sz="2400" dirty="0">
                <a:latin typeface="Arial"/>
                <a:cs typeface="Arial"/>
              </a:rPr>
              <a:t>nu</a:t>
            </a:r>
            <a:r>
              <a:rPr sz="2400" spc="-10" dirty="0">
                <a:latin typeface="Arial"/>
                <a:cs typeface="Arial"/>
              </a:rPr>
              <a:t>m</a:t>
            </a:r>
            <a:r>
              <a:rPr sz="2400" dirty="0">
                <a:latin typeface="Arial"/>
                <a:cs typeface="Arial"/>
              </a:rPr>
              <a:t>e</a:t>
            </a:r>
            <a:r>
              <a:rPr sz="2400" spc="-15" dirty="0">
                <a:latin typeface="Arial"/>
                <a:cs typeface="Arial"/>
              </a:rPr>
              <a:t>r</a:t>
            </a:r>
            <a:r>
              <a:rPr sz="2400" dirty="0">
                <a:latin typeface="Arial"/>
                <a:cs typeface="Arial"/>
              </a:rPr>
              <a:t>a</a:t>
            </a:r>
            <a:r>
              <a:rPr sz="2400" spc="5" dirty="0">
                <a:latin typeface="Arial"/>
                <a:cs typeface="Arial"/>
              </a:rPr>
              <a:t>c</a:t>
            </a:r>
            <a:r>
              <a:rPr sz="2400" dirty="0">
                <a:latin typeface="Arial"/>
                <a:cs typeface="Arial"/>
              </a:rPr>
              <a:t>y progr</a:t>
            </a:r>
            <a:r>
              <a:rPr sz="2400" spc="-10" dirty="0">
                <a:latin typeface="Arial"/>
                <a:cs typeface="Arial"/>
              </a:rPr>
              <a:t>a</a:t>
            </a:r>
            <a:r>
              <a:rPr sz="2400" spc="5" dirty="0">
                <a:latin typeface="Arial"/>
                <a:cs typeface="Arial"/>
              </a:rPr>
              <a:t>ms</a:t>
            </a:r>
            <a:r>
              <a:rPr sz="2400" dirty="0">
                <a:latin typeface="Arial"/>
                <a:cs typeface="Arial"/>
              </a:rPr>
              <a:t>,</a:t>
            </a:r>
            <a:r>
              <a:rPr sz="2400" spc="-10" dirty="0">
                <a:latin typeface="Arial"/>
                <a:cs typeface="Arial"/>
              </a:rPr>
              <a:t> </a:t>
            </a:r>
            <a:r>
              <a:rPr sz="2400" dirty="0">
                <a:latin typeface="Arial"/>
                <a:cs typeface="Arial"/>
              </a:rPr>
              <a:t>Strat</a:t>
            </a:r>
            <a:r>
              <a:rPr sz="2400" spc="-10" dirty="0">
                <a:latin typeface="Arial"/>
                <a:cs typeface="Arial"/>
              </a:rPr>
              <a:t>e</a:t>
            </a:r>
            <a:r>
              <a:rPr sz="2400" dirty="0">
                <a:latin typeface="Arial"/>
                <a:cs typeface="Arial"/>
              </a:rPr>
              <a:t>g</a:t>
            </a:r>
            <a:r>
              <a:rPr sz="2400" spc="-10" dirty="0">
                <a:latin typeface="Arial"/>
                <a:cs typeface="Arial"/>
              </a:rPr>
              <a:t>i</a:t>
            </a:r>
            <a:r>
              <a:rPr sz="2400" dirty="0">
                <a:latin typeface="Arial"/>
                <a:cs typeface="Arial"/>
              </a:rPr>
              <a:t>c</a:t>
            </a:r>
            <a:r>
              <a:rPr sz="2400" spc="5" dirty="0">
                <a:latin typeface="Arial"/>
                <a:cs typeface="Arial"/>
              </a:rPr>
              <a:t> </a:t>
            </a:r>
            <a:r>
              <a:rPr sz="2400" dirty="0">
                <a:latin typeface="Arial"/>
                <a:cs typeface="Arial"/>
              </a:rPr>
              <a:t>In</a:t>
            </a:r>
            <a:r>
              <a:rPr sz="2400" spc="-10" dirty="0">
                <a:latin typeface="Arial"/>
                <a:cs typeface="Arial"/>
              </a:rPr>
              <a:t>t</a:t>
            </a:r>
            <a:r>
              <a:rPr sz="2400" dirty="0">
                <a:latin typeface="Arial"/>
                <a:cs typeface="Arial"/>
              </a:rPr>
              <a:t>er</a:t>
            </a:r>
            <a:r>
              <a:rPr sz="2400" spc="5" dirty="0">
                <a:latin typeface="Arial"/>
                <a:cs typeface="Arial"/>
              </a:rPr>
              <a:t>v</a:t>
            </a:r>
            <a:r>
              <a:rPr sz="2400" spc="-10" dirty="0">
                <a:latin typeface="Arial"/>
                <a:cs typeface="Arial"/>
              </a:rPr>
              <a:t>e</a:t>
            </a:r>
            <a:r>
              <a:rPr sz="2400" dirty="0">
                <a:latin typeface="Arial"/>
                <a:cs typeface="Arial"/>
              </a:rPr>
              <a:t>nt</a:t>
            </a:r>
            <a:r>
              <a:rPr sz="2400" spc="-10" dirty="0">
                <a:latin typeface="Arial"/>
                <a:cs typeface="Arial"/>
              </a:rPr>
              <a:t>i</a:t>
            </a:r>
            <a:r>
              <a:rPr sz="2400" dirty="0">
                <a:latin typeface="Arial"/>
                <a:cs typeface="Arial"/>
              </a:rPr>
              <a:t>on </a:t>
            </a:r>
            <a:r>
              <a:rPr sz="2400" spc="-5" dirty="0">
                <a:latin typeface="Arial"/>
                <a:cs typeface="Arial"/>
              </a:rPr>
              <a:t>M</a:t>
            </a:r>
            <a:r>
              <a:rPr sz="2400" dirty="0">
                <a:latin typeface="Arial"/>
                <a:cs typeface="Arial"/>
              </a:rPr>
              <a:t>ater</a:t>
            </a:r>
            <a:r>
              <a:rPr sz="2400" spc="-10" dirty="0">
                <a:latin typeface="Arial"/>
                <a:cs typeface="Arial"/>
              </a:rPr>
              <a:t>i</a:t>
            </a:r>
            <a:r>
              <a:rPr sz="2400" dirty="0">
                <a:latin typeface="Arial"/>
                <a:cs typeface="Arial"/>
              </a:rPr>
              <a:t>als</a:t>
            </a:r>
            <a:r>
              <a:rPr sz="2400" spc="-10" dirty="0">
                <a:latin typeface="Arial"/>
                <a:cs typeface="Arial"/>
              </a:rPr>
              <a:t> </a:t>
            </a:r>
            <a:r>
              <a:rPr sz="2400" dirty="0">
                <a:latin typeface="Arial"/>
                <a:cs typeface="Arial"/>
              </a:rPr>
              <a:t>(SI</a:t>
            </a:r>
            <a:r>
              <a:rPr sz="2400" spc="5" dirty="0">
                <a:latin typeface="Arial"/>
                <a:cs typeface="Arial"/>
              </a:rPr>
              <a:t>M</a:t>
            </a:r>
            <a:r>
              <a:rPr sz="2400" dirty="0">
                <a:latin typeface="Arial"/>
                <a:cs typeface="Arial"/>
              </a:rPr>
              <a:t>),</a:t>
            </a:r>
            <a:r>
              <a:rPr sz="2400" spc="-10" dirty="0">
                <a:latin typeface="Arial"/>
                <a:cs typeface="Arial"/>
              </a:rPr>
              <a:t> </a:t>
            </a:r>
            <a:r>
              <a:rPr sz="2400" dirty="0">
                <a:latin typeface="Arial"/>
                <a:cs typeface="Arial"/>
              </a:rPr>
              <a:t>en</a:t>
            </a:r>
            <a:r>
              <a:rPr sz="2400" spc="-15" dirty="0">
                <a:latin typeface="Arial"/>
                <a:cs typeface="Arial"/>
              </a:rPr>
              <a:t>r</a:t>
            </a:r>
            <a:r>
              <a:rPr sz="2400" dirty="0">
                <a:latin typeface="Arial"/>
                <a:cs typeface="Arial"/>
              </a:rPr>
              <a:t>i</a:t>
            </a:r>
            <a:r>
              <a:rPr sz="2400" spc="5" dirty="0">
                <a:latin typeface="Arial"/>
                <a:cs typeface="Arial"/>
              </a:rPr>
              <a:t>c</a:t>
            </a:r>
            <a:r>
              <a:rPr sz="2400" spc="-10" dirty="0">
                <a:latin typeface="Arial"/>
                <a:cs typeface="Arial"/>
              </a:rPr>
              <a:t>h</a:t>
            </a:r>
            <a:r>
              <a:rPr sz="2400" spc="5" dirty="0">
                <a:latin typeface="Arial"/>
                <a:cs typeface="Arial"/>
              </a:rPr>
              <a:t>m</a:t>
            </a:r>
            <a:r>
              <a:rPr sz="2400" dirty="0">
                <a:latin typeface="Arial"/>
                <a:cs typeface="Arial"/>
              </a:rPr>
              <a:t>e</a:t>
            </a:r>
            <a:r>
              <a:rPr sz="2400" spc="-10" dirty="0">
                <a:latin typeface="Arial"/>
                <a:cs typeface="Arial"/>
              </a:rPr>
              <a:t>n</a:t>
            </a:r>
            <a:r>
              <a:rPr sz="2400" dirty="0">
                <a:latin typeface="Arial"/>
                <a:cs typeface="Arial"/>
              </a:rPr>
              <a:t>t prog</a:t>
            </a:r>
            <a:r>
              <a:rPr sz="2400" spc="-15" dirty="0">
                <a:latin typeface="Arial"/>
                <a:cs typeface="Arial"/>
              </a:rPr>
              <a:t>r</a:t>
            </a:r>
            <a:r>
              <a:rPr sz="2400" dirty="0">
                <a:latin typeface="Arial"/>
                <a:cs typeface="Arial"/>
              </a:rPr>
              <a:t>a</a:t>
            </a:r>
            <a:r>
              <a:rPr sz="2400" spc="-10" dirty="0">
                <a:latin typeface="Arial"/>
                <a:cs typeface="Arial"/>
              </a:rPr>
              <a:t>m</a:t>
            </a:r>
            <a:r>
              <a:rPr sz="2400" spc="5" dirty="0">
                <a:latin typeface="Arial"/>
                <a:cs typeface="Arial"/>
              </a:rPr>
              <a:t>s</a:t>
            </a:r>
            <a:r>
              <a:rPr sz="2400" dirty="0">
                <a:latin typeface="Arial"/>
                <a:cs typeface="Arial"/>
              </a:rPr>
              <a:t>,</a:t>
            </a:r>
            <a:r>
              <a:rPr sz="2400" spc="35" dirty="0">
                <a:latin typeface="Arial"/>
                <a:cs typeface="Arial"/>
              </a:rPr>
              <a:t> </a:t>
            </a:r>
            <a:r>
              <a:rPr sz="2400" dirty="0">
                <a:latin typeface="Arial"/>
                <a:cs typeface="Arial"/>
              </a:rPr>
              <a:t>r</a:t>
            </a:r>
            <a:r>
              <a:rPr sz="2400" spc="-10" dirty="0">
                <a:latin typeface="Arial"/>
                <a:cs typeface="Arial"/>
              </a:rPr>
              <a:t>e</a:t>
            </a:r>
            <a:r>
              <a:rPr sz="2400" spc="5" dirty="0">
                <a:latin typeface="Arial"/>
                <a:cs typeface="Arial"/>
              </a:rPr>
              <a:t>m</a:t>
            </a:r>
            <a:r>
              <a:rPr sz="2400" dirty="0">
                <a:latin typeface="Arial"/>
                <a:cs typeface="Arial"/>
              </a:rPr>
              <a:t>e</a:t>
            </a:r>
            <a:r>
              <a:rPr sz="2400" spc="-10" dirty="0">
                <a:latin typeface="Arial"/>
                <a:cs typeface="Arial"/>
              </a:rPr>
              <a:t>d</a:t>
            </a:r>
            <a:r>
              <a:rPr sz="2400" dirty="0">
                <a:latin typeface="Arial"/>
                <a:cs typeface="Arial"/>
              </a:rPr>
              <a:t>iat</a:t>
            </a:r>
            <a:r>
              <a:rPr sz="2400" spc="-10" dirty="0">
                <a:latin typeface="Arial"/>
                <a:cs typeface="Arial"/>
              </a:rPr>
              <a:t>i</a:t>
            </a:r>
            <a:r>
              <a:rPr sz="2400" dirty="0">
                <a:latin typeface="Arial"/>
                <a:cs typeface="Arial"/>
              </a:rPr>
              <a:t>on p</a:t>
            </a:r>
            <a:r>
              <a:rPr sz="2400" spc="-15" dirty="0">
                <a:latin typeface="Arial"/>
                <a:cs typeface="Arial"/>
              </a:rPr>
              <a:t>r</a:t>
            </a:r>
            <a:r>
              <a:rPr sz="2400" dirty="0">
                <a:latin typeface="Arial"/>
                <a:cs typeface="Arial"/>
              </a:rPr>
              <a:t>og</a:t>
            </a:r>
            <a:r>
              <a:rPr sz="2400" spc="-15" dirty="0">
                <a:latin typeface="Arial"/>
                <a:cs typeface="Arial"/>
              </a:rPr>
              <a:t>r</a:t>
            </a:r>
            <a:r>
              <a:rPr sz="2400" dirty="0">
                <a:latin typeface="Arial"/>
                <a:cs typeface="Arial"/>
              </a:rPr>
              <a:t>a</a:t>
            </a:r>
            <a:r>
              <a:rPr sz="2400" spc="5" dirty="0">
                <a:latin typeface="Arial"/>
                <a:cs typeface="Arial"/>
              </a:rPr>
              <a:t>ms</a:t>
            </a:r>
            <a:r>
              <a:rPr sz="2400" dirty="0">
                <a:latin typeface="Arial"/>
                <a:cs typeface="Arial"/>
              </a:rPr>
              <a:t>,</a:t>
            </a:r>
            <a:r>
              <a:rPr sz="2400" spc="-10" dirty="0">
                <a:latin typeface="Arial"/>
                <a:cs typeface="Arial"/>
              </a:rPr>
              <a:t> </a:t>
            </a:r>
            <a:r>
              <a:rPr sz="2400" spc="5" dirty="0">
                <a:latin typeface="Arial"/>
                <a:cs typeface="Arial"/>
              </a:rPr>
              <a:t>i</a:t>
            </a:r>
            <a:r>
              <a:rPr sz="2400" dirty="0">
                <a:latin typeface="Arial"/>
                <a:cs typeface="Arial"/>
              </a:rPr>
              <a:t>n</a:t>
            </a:r>
            <a:r>
              <a:rPr sz="2400" spc="-10" dirty="0">
                <a:latin typeface="Arial"/>
                <a:cs typeface="Arial"/>
              </a:rPr>
              <a:t>t</a:t>
            </a:r>
            <a:r>
              <a:rPr sz="2400" dirty="0">
                <a:latin typeface="Arial"/>
                <a:cs typeface="Arial"/>
              </a:rPr>
              <a:t>er</a:t>
            </a:r>
            <a:r>
              <a:rPr sz="2400" spc="5" dirty="0">
                <a:latin typeface="Arial"/>
                <a:cs typeface="Arial"/>
              </a:rPr>
              <a:t>v</a:t>
            </a:r>
            <a:r>
              <a:rPr sz="2400" spc="-10" dirty="0">
                <a:latin typeface="Arial"/>
                <a:cs typeface="Arial"/>
              </a:rPr>
              <a:t>e</a:t>
            </a:r>
            <a:r>
              <a:rPr sz="2400" dirty="0">
                <a:latin typeface="Arial"/>
                <a:cs typeface="Arial"/>
              </a:rPr>
              <a:t>nt</a:t>
            </a:r>
            <a:r>
              <a:rPr sz="2400" spc="-10" dirty="0">
                <a:latin typeface="Arial"/>
                <a:cs typeface="Arial"/>
              </a:rPr>
              <a:t>i</a:t>
            </a:r>
            <a:r>
              <a:rPr sz="2400" dirty="0">
                <a:latin typeface="Arial"/>
                <a:cs typeface="Arial"/>
              </a:rPr>
              <a:t>on</a:t>
            </a:r>
            <a:r>
              <a:rPr sz="2400" spc="-10" dirty="0">
                <a:latin typeface="Arial"/>
                <a:cs typeface="Arial"/>
              </a:rPr>
              <a:t> </a:t>
            </a:r>
            <a:r>
              <a:rPr sz="2400" spc="5" dirty="0">
                <a:latin typeface="Arial"/>
                <a:cs typeface="Arial"/>
              </a:rPr>
              <a:t>m</a:t>
            </a:r>
            <a:r>
              <a:rPr sz="2400" dirty="0">
                <a:latin typeface="Arial"/>
                <a:cs typeface="Arial"/>
              </a:rPr>
              <a:t>od</a:t>
            </a:r>
            <a:r>
              <a:rPr sz="2400" spc="-10" dirty="0">
                <a:latin typeface="Arial"/>
                <a:cs typeface="Arial"/>
              </a:rPr>
              <a:t>u</a:t>
            </a:r>
            <a:r>
              <a:rPr sz="2400" dirty="0">
                <a:latin typeface="Arial"/>
                <a:cs typeface="Arial"/>
              </a:rPr>
              <a:t>l</a:t>
            </a:r>
            <a:r>
              <a:rPr sz="2400" spc="-10" dirty="0">
                <a:latin typeface="Arial"/>
                <a:cs typeface="Arial"/>
              </a:rPr>
              <a:t>e</a:t>
            </a:r>
            <a:r>
              <a:rPr sz="2400" spc="5" dirty="0">
                <a:latin typeface="Arial"/>
                <a:cs typeface="Arial"/>
              </a:rPr>
              <a:t>s</a:t>
            </a:r>
            <a:r>
              <a:rPr sz="2400" dirty="0">
                <a:latin typeface="Arial"/>
                <a:cs typeface="Arial"/>
              </a:rPr>
              <a:t>, A</a:t>
            </a:r>
            <a:r>
              <a:rPr sz="2400" spc="-10" dirty="0">
                <a:latin typeface="Arial"/>
                <a:cs typeface="Arial"/>
              </a:rPr>
              <a:t>L</a:t>
            </a:r>
            <a:r>
              <a:rPr sz="2400" dirty="0">
                <a:latin typeface="Arial"/>
                <a:cs typeface="Arial"/>
              </a:rPr>
              <a:t>S </a:t>
            </a:r>
            <a:r>
              <a:rPr sz="2400" spc="5" dirty="0">
                <a:latin typeface="Arial"/>
                <a:cs typeface="Arial"/>
              </a:rPr>
              <a:t>m</a:t>
            </a:r>
            <a:r>
              <a:rPr sz="2400" dirty="0">
                <a:latin typeface="Arial"/>
                <a:cs typeface="Arial"/>
              </a:rPr>
              <a:t>o</a:t>
            </a:r>
            <a:r>
              <a:rPr sz="2400" spc="-10" dirty="0">
                <a:latin typeface="Arial"/>
                <a:cs typeface="Arial"/>
              </a:rPr>
              <a:t>d</a:t>
            </a:r>
            <a:r>
              <a:rPr sz="2400" dirty="0">
                <a:latin typeface="Arial"/>
                <a:cs typeface="Arial"/>
              </a:rPr>
              <a:t>ular</a:t>
            </a:r>
            <a:r>
              <a:rPr sz="2400" spc="-10" dirty="0">
                <a:latin typeface="Arial"/>
                <a:cs typeface="Arial"/>
              </a:rPr>
              <a:t> </a:t>
            </a:r>
            <a:r>
              <a:rPr sz="2400" dirty="0">
                <a:latin typeface="Arial"/>
                <a:cs typeface="Arial"/>
              </a:rPr>
              <a:t>progr</a:t>
            </a:r>
            <a:r>
              <a:rPr sz="2400" spc="-10" dirty="0">
                <a:latin typeface="Arial"/>
                <a:cs typeface="Arial"/>
              </a:rPr>
              <a:t>am</a:t>
            </a:r>
            <a:r>
              <a:rPr sz="2400" spc="5" dirty="0">
                <a:latin typeface="Arial"/>
                <a:cs typeface="Arial"/>
              </a:rPr>
              <a:t>s</a:t>
            </a:r>
            <a:r>
              <a:rPr sz="2400" dirty="0">
                <a:latin typeface="Arial"/>
                <a:cs typeface="Arial"/>
              </a:rPr>
              <a:t>, SPED</a:t>
            </a:r>
            <a:r>
              <a:rPr sz="2400" spc="-5" dirty="0">
                <a:latin typeface="Arial"/>
                <a:cs typeface="Arial"/>
              </a:rPr>
              <a:t> </a:t>
            </a:r>
            <a:r>
              <a:rPr sz="2400" dirty="0">
                <a:latin typeface="Arial"/>
                <a:cs typeface="Arial"/>
              </a:rPr>
              <a:t>I</a:t>
            </a:r>
            <a:r>
              <a:rPr sz="2400" spc="-10" dirty="0">
                <a:latin typeface="Arial"/>
                <a:cs typeface="Arial"/>
              </a:rPr>
              <a:t>n</a:t>
            </a:r>
            <a:r>
              <a:rPr sz="2400" dirty="0">
                <a:latin typeface="Arial"/>
                <a:cs typeface="Arial"/>
              </a:rPr>
              <a:t>di</a:t>
            </a:r>
            <a:r>
              <a:rPr sz="2400" spc="5" dirty="0">
                <a:latin typeface="Arial"/>
                <a:cs typeface="Arial"/>
              </a:rPr>
              <a:t>v</a:t>
            </a:r>
            <a:r>
              <a:rPr sz="2400" spc="-10" dirty="0">
                <a:latin typeface="Arial"/>
                <a:cs typeface="Arial"/>
              </a:rPr>
              <a:t>i</a:t>
            </a:r>
            <a:r>
              <a:rPr sz="2400" dirty="0">
                <a:latin typeface="Arial"/>
                <a:cs typeface="Arial"/>
              </a:rPr>
              <a:t>du</a:t>
            </a:r>
            <a:r>
              <a:rPr sz="2400" spc="-10" dirty="0">
                <a:latin typeface="Arial"/>
                <a:cs typeface="Arial"/>
              </a:rPr>
              <a:t>a</a:t>
            </a:r>
            <a:r>
              <a:rPr sz="2400" dirty="0">
                <a:latin typeface="Arial"/>
                <a:cs typeface="Arial"/>
              </a:rPr>
              <a:t>li</a:t>
            </a:r>
            <a:r>
              <a:rPr sz="2400" spc="-10" dirty="0">
                <a:latin typeface="Arial"/>
                <a:cs typeface="Arial"/>
              </a:rPr>
              <a:t>z</a:t>
            </a:r>
            <a:r>
              <a:rPr sz="2400" dirty="0">
                <a:latin typeface="Arial"/>
                <a:cs typeface="Arial"/>
              </a:rPr>
              <a:t>ed E</a:t>
            </a:r>
            <a:r>
              <a:rPr sz="2400" spc="-10" dirty="0">
                <a:latin typeface="Arial"/>
                <a:cs typeface="Arial"/>
              </a:rPr>
              <a:t>d</a:t>
            </a:r>
            <a:r>
              <a:rPr sz="2400" dirty="0">
                <a:latin typeface="Arial"/>
                <a:cs typeface="Arial"/>
              </a:rPr>
              <a:t>u</a:t>
            </a:r>
            <a:r>
              <a:rPr sz="2400" spc="-10" dirty="0">
                <a:latin typeface="Arial"/>
                <a:cs typeface="Arial"/>
              </a:rPr>
              <a:t>c</a:t>
            </a:r>
            <a:r>
              <a:rPr sz="2400" dirty="0">
                <a:latin typeface="Arial"/>
                <a:cs typeface="Arial"/>
              </a:rPr>
              <a:t>at</a:t>
            </a:r>
            <a:r>
              <a:rPr sz="2400" spc="5" dirty="0">
                <a:latin typeface="Arial"/>
                <a:cs typeface="Arial"/>
              </a:rPr>
              <a:t>i</a:t>
            </a:r>
            <a:r>
              <a:rPr sz="2400" spc="-10" dirty="0">
                <a:latin typeface="Arial"/>
                <a:cs typeface="Arial"/>
              </a:rPr>
              <a:t>o</a:t>
            </a:r>
            <a:r>
              <a:rPr sz="2400" dirty="0">
                <a:latin typeface="Arial"/>
                <a:cs typeface="Arial"/>
              </a:rPr>
              <a:t>n Prog</a:t>
            </a:r>
            <a:r>
              <a:rPr sz="2400" spc="-15" dirty="0">
                <a:latin typeface="Arial"/>
                <a:cs typeface="Arial"/>
              </a:rPr>
              <a:t>r</a:t>
            </a:r>
            <a:r>
              <a:rPr sz="2400" spc="-10" dirty="0">
                <a:latin typeface="Arial"/>
                <a:cs typeface="Arial"/>
              </a:rPr>
              <a:t>a</a:t>
            </a:r>
            <a:r>
              <a:rPr sz="2400" spc="5" dirty="0">
                <a:latin typeface="Arial"/>
                <a:cs typeface="Arial"/>
              </a:rPr>
              <a:t>m</a:t>
            </a:r>
            <a:r>
              <a:rPr sz="2400" dirty="0">
                <a:latin typeface="Arial"/>
                <a:cs typeface="Arial"/>
              </a:rPr>
              <a:t>s</a:t>
            </a:r>
            <a:r>
              <a:rPr sz="2400" spc="5" dirty="0">
                <a:latin typeface="Arial"/>
                <a:cs typeface="Arial"/>
              </a:rPr>
              <a:t> </a:t>
            </a:r>
            <a:r>
              <a:rPr sz="2400" dirty="0">
                <a:latin typeface="Arial"/>
                <a:cs typeface="Arial"/>
              </a:rPr>
              <a:t>(IEP), a</a:t>
            </a:r>
            <a:r>
              <a:rPr sz="2400" spc="5" dirty="0">
                <a:latin typeface="Arial"/>
                <a:cs typeface="Arial"/>
              </a:rPr>
              <a:t>m</a:t>
            </a:r>
            <a:r>
              <a:rPr sz="2400" dirty="0">
                <a:latin typeface="Arial"/>
                <a:cs typeface="Arial"/>
              </a:rPr>
              <a:t>o</a:t>
            </a:r>
            <a:r>
              <a:rPr sz="2400" spc="-10" dirty="0">
                <a:latin typeface="Arial"/>
                <a:cs typeface="Arial"/>
              </a:rPr>
              <a:t>n</a:t>
            </a:r>
            <a:r>
              <a:rPr sz="2400" dirty="0">
                <a:latin typeface="Arial"/>
                <a:cs typeface="Arial"/>
              </a:rPr>
              <a:t>g o</a:t>
            </a:r>
            <a:r>
              <a:rPr sz="2400" spc="-10" dirty="0">
                <a:latin typeface="Arial"/>
                <a:cs typeface="Arial"/>
              </a:rPr>
              <a:t>t</a:t>
            </a:r>
            <a:r>
              <a:rPr sz="2400" dirty="0">
                <a:latin typeface="Arial"/>
                <a:cs typeface="Arial"/>
              </a:rPr>
              <a:t>her</a:t>
            </a:r>
            <a:r>
              <a:rPr sz="2400" spc="-10" dirty="0">
                <a:latin typeface="Arial"/>
                <a:cs typeface="Arial"/>
              </a:rPr>
              <a:t>s</a:t>
            </a:r>
            <a:r>
              <a:rPr sz="2400" dirty="0">
                <a:latin typeface="Arial"/>
                <a:cs typeface="Arial"/>
              </a:rPr>
              <a:t>.</a:t>
            </a:r>
          </a:p>
        </p:txBody>
      </p:sp>
      <p:graphicFrame>
        <p:nvGraphicFramePr>
          <p:cNvPr id="4" name="object 4"/>
          <p:cNvGraphicFramePr>
            <a:graphicFrameLocks noGrp="1"/>
          </p:cNvGraphicFramePr>
          <p:nvPr>
            <p:extLst>
              <p:ext uri="{D42A27DB-BD31-4B8C-83A1-F6EECF244321}">
                <p14:modId xmlns:p14="http://schemas.microsoft.com/office/powerpoint/2010/main" val="3507075883"/>
              </p:ext>
            </p:extLst>
          </p:nvPr>
        </p:nvGraphicFramePr>
        <p:xfrm>
          <a:off x="659549" y="1584524"/>
          <a:ext cx="17907851" cy="6217920"/>
        </p:xfrm>
        <a:graphic>
          <a:graphicData uri="http://schemas.openxmlformats.org/drawingml/2006/table">
            <a:tbl>
              <a:tblPr firstRow="1" bandRow="1">
                <a:tableStyleId>{2D5ABB26-0587-4C30-8999-92F81FD0307C}</a:tableStyleId>
              </a:tblPr>
              <a:tblGrid>
                <a:gridCol w="5157862">
                  <a:extLst>
                    <a:ext uri="{9D8B030D-6E8A-4147-A177-3AD203B41FA5}">
                      <a16:colId xmlns:a16="http://schemas.microsoft.com/office/drawing/2014/main" val="20001"/>
                    </a:ext>
                  </a:extLst>
                </a:gridCol>
                <a:gridCol w="25400">
                  <a:extLst>
                    <a:ext uri="{9D8B030D-6E8A-4147-A177-3AD203B41FA5}">
                      <a16:colId xmlns:a16="http://schemas.microsoft.com/office/drawing/2014/main" val="20002"/>
                    </a:ext>
                  </a:extLst>
                </a:gridCol>
                <a:gridCol w="2662973">
                  <a:extLst>
                    <a:ext uri="{9D8B030D-6E8A-4147-A177-3AD203B41FA5}">
                      <a16:colId xmlns:a16="http://schemas.microsoft.com/office/drawing/2014/main" val="20003"/>
                    </a:ext>
                  </a:extLst>
                </a:gridCol>
                <a:gridCol w="2945314">
                  <a:extLst>
                    <a:ext uri="{9D8B030D-6E8A-4147-A177-3AD203B41FA5}">
                      <a16:colId xmlns:a16="http://schemas.microsoft.com/office/drawing/2014/main" val="20004"/>
                    </a:ext>
                  </a:extLst>
                </a:gridCol>
                <a:gridCol w="2372451">
                  <a:extLst>
                    <a:ext uri="{9D8B030D-6E8A-4147-A177-3AD203B41FA5}">
                      <a16:colId xmlns:a16="http://schemas.microsoft.com/office/drawing/2014/main" val="20005"/>
                    </a:ext>
                  </a:extLst>
                </a:gridCol>
                <a:gridCol w="2371661">
                  <a:extLst>
                    <a:ext uri="{9D8B030D-6E8A-4147-A177-3AD203B41FA5}">
                      <a16:colId xmlns:a16="http://schemas.microsoft.com/office/drawing/2014/main" val="20006"/>
                    </a:ext>
                  </a:extLst>
                </a:gridCol>
                <a:gridCol w="2372190">
                  <a:extLst>
                    <a:ext uri="{9D8B030D-6E8A-4147-A177-3AD203B41FA5}">
                      <a16:colId xmlns:a16="http://schemas.microsoft.com/office/drawing/2014/main" val="20007"/>
                    </a:ext>
                  </a:extLst>
                </a:gridCol>
              </a:tblGrid>
              <a:tr h="183959">
                <a:tc rowSpan="2">
                  <a:txBody>
                    <a:bodyPr/>
                    <a:lstStyle/>
                    <a:p>
                      <a:pPr marL="281305" marR="281305" indent="124460">
                        <a:lnSpc>
                          <a:spcPct val="100000"/>
                        </a:lnSpc>
                      </a:pPr>
                      <a:r>
                        <a:rPr sz="2400" b="1" dirty="0">
                          <a:latin typeface="Arial"/>
                          <a:cs typeface="Arial"/>
                        </a:rPr>
                        <a:t>M</a:t>
                      </a:r>
                      <a:r>
                        <a:rPr sz="2400" b="1" spc="-5" dirty="0">
                          <a:latin typeface="Arial"/>
                          <a:cs typeface="Arial"/>
                        </a:rPr>
                        <a:t>E</a:t>
                      </a:r>
                      <a:r>
                        <a:rPr sz="2400" b="1" spc="5" dirty="0">
                          <a:latin typeface="Arial"/>
                          <a:cs typeface="Arial"/>
                        </a:rPr>
                        <a:t>A</a:t>
                      </a:r>
                      <a:r>
                        <a:rPr sz="2400" b="1" spc="-10" dirty="0">
                          <a:latin typeface="Arial"/>
                          <a:cs typeface="Arial"/>
                        </a:rPr>
                        <a:t>N</a:t>
                      </a:r>
                      <a:r>
                        <a:rPr sz="2400" b="1" spc="0" dirty="0">
                          <a:latin typeface="Arial"/>
                          <a:cs typeface="Arial"/>
                        </a:rPr>
                        <a:t>S</a:t>
                      </a:r>
                      <a:r>
                        <a:rPr sz="2400" b="1" spc="-10" dirty="0">
                          <a:latin typeface="Arial"/>
                          <a:cs typeface="Arial"/>
                        </a:rPr>
                        <a:t> </a:t>
                      </a:r>
                      <a:r>
                        <a:rPr sz="2400" b="1" spc="0" dirty="0">
                          <a:latin typeface="Arial"/>
                          <a:cs typeface="Arial"/>
                        </a:rPr>
                        <a:t>OF </a:t>
                      </a:r>
                      <a:r>
                        <a:rPr sz="2400" b="1" spc="-5" dirty="0">
                          <a:latin typeface="Arial"/>
                          <a:cs typeface="Arial"/>
                        </a:rPr>
                        <a:t>VE</a:t>
                      </a:r>
                      <a:r>
                        <a:rPr sz="2400" b="1" spc="-10" dirty="0">
                          <a:latin typeface="Arial"/>
                          <a:cs typeface="Arial"/>
                        </a:rPr>
                        <a:t>R</a:t>
                      </a:r>
                      <a:r>
                        <a:rPr sz="2400" b="1" spc="0" dirty="0">
                          <a:latin typeface="Arial"/>
                          <a:cs typeface="Arial"/>
                        </a:rPr>
                        <a:t>IFIC</a:t>
                      </a:r>
                      <a:r>
                        <a:rPr sz="2400" b="1" spc="-10" dirty="0">
                          <a:latin typeface="Arial"/>
                          <a:cs typeface="Arial"/>
                        </a:rPr>
                        <a:t>A</a:t>
                      </a:r>
                      <a:r>
                        <a:rPr sz="2400" b="1" spc="0" dirty="0">
                          <a:latin typeface="Arial"/>
                          <a:cs typeface="Arial"/>
                        </a:rPr>
                        <a:t>TI</a:t>
                      </a:r>
                      <a:r>
                        <a:rPr sz="2400" b="1" spc="5" dirty="0">
                          <a:latin typeface="Arial"/>
                          <a:cs typeface="Arial"/>
                        </a:rPr>
                        <a:t>O</a:t>
                      </a:r>
                      <a:r>
                        <a:rPr sz="2400" b="1" spc="0" dirty="0">
                          <a:latin typeface="Arial"/>
                          <a:cs typeface="Arial"/>
                        </a:rPr>
                        <a:t>N</a:t>
                      </a:r>
                      <a:endParaRPr sz="2400" dirty="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rgbClr val="BCD6ED"/>
                    </a:solidFill>
                  </a:tcPr>
                </a:tc>
                <a:tc gridSpan="6">
                  <a:txBody>
                    <a:bodyPr/>
                    <a:lstStyle/>
                    <a:p>
                      <a:pPr marR="1905" algn="ctr">
                        <a:lnSpc>
                          <a:spcPct val="100000"/>
                        </a:lnSpc>
                      </a:pPr>
                      <a:r>
                        <a:rPr sz="2400" b="1" spc="-5" dirty="0">
                          <a:latin typeface="Arial"/>
                          <a:cs typeface="Arial"/>
                        </a:rPr>
                        <a:t>PE</a:t>
                      </a:r>
                      <a:r>
                        <a:rPr sz="2400" b="1" spc="-10" dirty="0">
                          <a:latin typeface="Arial"/>
                          <a:cs typeface="Arial"/>
                        </a:rPr>
                        <a:t>R</a:t>
                      </a:r>
                      <a:r>
                        <a:rPr sz="2400" b="1" spc="0" dirty="0">
                          <a:latin typeface="Arial"/>
                          <a:cs typeface="Arial"/>
                        </a:rPr>
                        <a:t>FORM</a:t>
                      </a:r>
                      <a:r>
                        <a:rPr sz="2400" b="1" spc="5" dirty="0">
                          <a:latin typeface="Arial"/>
                          <a:cs typeface="Arial"/>
                        </a:rPr>
                        <a:t>A</a:t>
                      </a:r>
                      <a:r>
                        <a:rPr sz="2400" b="1" spc="-10" dirty="0">
                          <a:latin typeface="Arial"/>
                          <a:cs typeface="Arial"/>
                        </a:rPr>
                        <a:t>NC</a:t>
                      </a:r>
                      <a:r>
                        <a:rPr sz="2400" b="1" spc="0" dirty="0">
                          <a:latin typeface="Arial"/>
                          <a:cs typeface="Arial"/>
                        </a:rPr>
                        <a:t>E</a:t>
                      </a:r>
                      <a:r>
                        <a:rPr sz="2400" b="1" spc="-10" dirty="0">
                          <a:latin typeface="Arial"/>
                          <a:cs typeface="Arial"/>
                        </a:rPr>
                        <a:t> </a:t>
                      </a:r>
                      <a:r>
                        <a:rPr sz="2400" b="1" spc="0" dirty="0">
                          <a:latin typeface="Arial"/>
                          <a:cs typeface="Arial"/>
                        </a:rPr>
                        <a:t>I</a:t>
                      </a:r>
                      <a:r>
                        <a:rPr sz="2400" b="1" spc="-10" dirty="0">
                          <a:latin typeface="Arial"/>
                          <a:cs typeface="Arial"/>
                        </a:rPr>
                        <a:t>ND</a:t>
                      </a:r>
                      <a:r>
                        <a:rPr sz="2400" b="1" spc="0" dirty="0">
                          <a:latin typeface="Arial"/>
                          <a:cs typeface="Arial"/>
                        </a:rPr>
                        <a:t>I</a:t>
                      </a:r>
                      <a:r>
                        <a:rPr sz="2400" b="1" spc="-20" dirty="0">
                          <a:latin typeface="Arial"/>
                          <a:cs typeface="Arial"/>
                        </a:rPr>
                        <a:t>C</a:t>
                      </a:r>
                      <a:r>
                        <a:rPr sz="2400" b="1" spc="-10" dirty="0">
                          <a:latin typeface="Arial"/>
                          <a:cs typeface="Arial"/>
                        </a:rPr>
                        <a:t>A</a:t>
                      </a:r>
                      <a:r>
                        <a:rPr sz="2400" b="1" spc="5" dirty="0">
                          <a:latin typeface="Arial"/>
                          <a:cs typeface="Arial"/>
                        </a:rPr>
                        <a:t>T</a:t>
                      </a:r>
                      <a:r>
                        <a:rPr sz="2400" b="1" spc="0" dirty="0">
                          <a:latin typeface="Arial"/>
                          <a:cs typeface="Arial"/>
                        </a:rPr>
                        <a:t>OR</a:t>
                      </a:r>
                      <a:endParaRPr sz="24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327660">
                <a:tc vMerge="1">
                  <a:txBody>
                    <a:bodyPr/>
                    <a:lstStyle/>
                    <a:p>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L="212725">
                        <a:lnSpc>
                          <a:spcPct val="100000"/>
                        </a:lnSpc>
                      </a:pPr>
                      <a:endParaRPr sz="32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552450" marR="222885" indent="-326390">
                        <a:lnSpc>
                          <a:spcPct val="100000"/>
                        </a:lnSpc>
                      </a:pPr>
                      <a:r>
                        <a:rPr sz="2400" b="1" dirty="0">
                          <a:latin typeface="Arial"/>
                          <a:cs typeface="Arial"/>
                        </a:rPr>
                        <a:t>Out</a:t>
                      </a:r>
                      <a:r>
                        <a:rPr sz="2400" b="1" spc="-15" dirty="0">
                          <a:latin typeface="Arial"/>
                          <a:cs typeface="Arial"/>
                        </a:rPr>
                        <a:t>s</a:t>
                      </a:r>
                      <a:r>
                        <a:rPr sz="2400" b="1" spc="0" dirty="0">
                          <a:latin typeface="Arial"/>
                          <a:cs typeface="Arial"/>
                        </a:rPr>
                        <a:t>ta</a:t>
                      </a:r>
                      <a:r>
                        <a:rPr sz="2400" b="1" spc="-5" dirty="0">
                          <a:latin typeface="Arial"/>
                          <a:cs typeface="Arial"/>
                        </a:rPr>
                        <a:t>n</a:t>
                      </a:r>
                      <a:r>
                        <a:rPr sz="2400" b="1" spc="0" dirty="0">
                          <a:latin typeface="Arial"/>
                          <a:cs typeface="Arial"/>
                        </a:rPr>
                        <a:t>ding (5)</a:t>
                      </a:r>
                      <a:endParaRPr sz="24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619760" marR="133350" indent="-486409" algn="ctr">
                        <a:lnSpc>
                          <a:spcPct val="100000"/>
                        </a:lnSpc>
                      </a:pPr>
                      <a:r>
                        <a:rPr sz="2400" b="1" spc="-5" dirty="0">
                          <a:latin typeface="Arial"/>
                          <a:cs typeface="Arial"/>
                        </a:rPr>
                        <a:t>V</a:t>
                      </a:r>
                      <a:r>
                        <a:rPr sz="2400" b="1" spc="0" dirty="0">
                          <a:latin typeface="Arial"/>
                          <a:cs typeface="Arial"/>
                        </a:rPr>
                        <a:t>ery </a:t>
                      </a:r>
                      <a:r>
                        <a:rPr lang="en-US" sz="2400" b="1" spc="-5" dirty="0">
                          <a:latin typeface="Arial"/>
                          <a:cs typeface="Arial"/>
                        </a:rPr>
                        <a:t>Satisfactory</a:t>
                      </a:r>
                      <a:r>
                        <a:rPr sz="2400" b="1" spc="0" dirty="0">
                          <a:latin typeface="Arial"/>
                          <a:cs typeface="Arial"/>
                        </a:rPr>
                        <a:t> (4)</a:t>
                      </a:r>
                      <a:endParaRPr sz="24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0695" marR="165735" indent="-314325">
                        <a:lnSpc>
                          <a:spcPct val="100000"/>
                        </a:lnSpc>
                      </a:pP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(3)</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0695" marR="80010" indent="-399415">
                        <a:lnSpc>
                          <a:spcPct val="100000"/>
                        </a:lnSpc>
                      </a:pPr>
                      <a:r>
                        <a:rPr sz="2400" b="1" spc="-10" dirty="0">
                          <a:latin typeface="Arial"/>
                          <a:cs typeface="Arial"/>
                        </a:rPr>
                        <a:t>U</a:t>
                      </a:r>
                      <a:r>
                        <a:rPr sz="2400" b="1" spc="0" dirty="0">
                          <a:latin typeface="Arial"/>
                          <a:cs typeface="Arial"/>
                        </a:rPr>
                        <a:t>n</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(2)</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07670" marR="408305" algn="ctr">
                        <a:lnSpc>
                          <a:spcPct val="100000"/>
                        </a:lnSpc>
                      </a:pPr>
                      <a:r>
                        <a:rPr sz="2400" b="1" spc="-5" dirty="0">
                          <a:latin typeface="Arial"/>
                          <a:cs typeface="Arial"/>
                        </a:rPr>
                        <a:t>P</a:t>
                      </a:r>
                      <a:r>
                        <a:rPr sz="2400" b="1" spc="0" dirty="0">
                          <a:latin typeface="Arial"/>
                          <a:cs typeface="Arial"/>
                        </a:rPr>
                        <a:t>o</a:t>
                      </a:r>
                      <a:r>
                        <a:rPr sz="2400" b="1" spc="-10" dirty="0">
                          <a:latin typeface="Arial"/>
                          <a:cs typeface="Arial"/>
                        </a:rPr>
                        <a:t>o</a:t>
                      </a:r>
                      <a:r>
                        <a:rPr sz="2400" b="1" spc="0" dirty="0">
                          <a:latin typeface="Arial"/>
                          <a:cs typeface="Arial"/>
                        </a:rPr>
                        <a:t>r (1)</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extLst>
                  <a:ext uri="{0D108BD9-81ED-4DB2-BD59-A6C34878D82A}">
                    <a16:rowId xmlns:a16="http://schemas.microsoft.com/office/drawing/2014/main" val="10001"/>
                  </a:ext>
                </a:extLst>
              </a:tr>
              <a:tr h="3060826">
                <a:tc>
                  <a:txBody>
                    <a:bodyPr/>
                    <a:lstStyle/>
                    <a:p>
                      <a:pPr marL="365125" marR="81280" indent="-228600">
                        <a:lnSpc>
                          <a:spcPct val="100000"/>
                        </a:lnSpc>
                        <a:buFont typeface="Arial"/>
                        <a:buAutoNum type="arabicPeriod"/>
                        <a:tabLst>
                          <a:tab pos="365125" algn="l"/>
                        </a:tabLst>
                      </a:pPr>
                      <a:r>
                        <a:rPr sz="2800" spc="-10" dirty="0">
                          <a:latin typeface="Arial"/>
                          <a:cs typeface="Arial"/>
                        </a:rPr>
                        <a:t>N</a:t>
                      </a:r>
                      <a:r>
                        <a:rPr sz="2800" spc="0" dirty="0">
                          <a:latin typeface="Arial"/>
                          <a:cs typeface="Arial"/>
                        </a:rPr>
                        <a:t>ew</a:t>
                      </a:r>
                      <a:r>
                        <a:rPr sz="2800" spc="-5" dirty="0">
                          <a:latin typeface="Arial"/>
                          <a:cs typeface="Arial"/>
                        </a:rPr>
                        <a:t> </a:t>
                      </a:r>
                      <a:r>
                        <a:rPr sz="2800" spc="0" dirty="0">
                          <a:latin typeface="Arial"/>
                          <a:cs typeface="Arial"/>
                        </a:rPr>
                        <a:t>/</a:t>
                      </a:r>
                      <a:r>
                        <a:rPr sz="2800" spc="10" dirty="0">
                          <a:latin typeface="Arial"/>
                          <a:cs typeface="Arial"/>
                        </a:rPr>
                        <a:t> </a:t>
                      </a:r>
                      <a:r>
                        <a:rPr sz="2800" spc="-10" dirty="0">
                          <a:latin typeface="Arial"/>
                          <a:cs typeface="Arial"/>
                        </a:rPr>
                        <a:t>i</a:t>
                      </a:r>
                      <a:r>
                        <a:rPr sz="2800" spc="0" dirty="0">
                          <a:latin typeface="Arial"/>
                          <a:cs typeface="Arial"/>
                        </a:rPr>
                        <a:t>m</a:t>
                      </a:r>
                      <a:r>
                        <a:rPr sz="2800" spc="-15" dirty="0">
                          <a:latin typeface="Arial"/>
                          <a:cs typeface="Arial"/>
                        </a:rPr>
                        <a:t>p</a:t>
                      </a:r>
                      <a:r>
                        <a:rPr sz="2800" spc="0" dirty="0">
                          <a:latin typeface="Arial"/>
                          <a:cs typeface="Arial"/>
                        </a:rPr>
                        <a:t>rov</a:t>
                      </a:r>
                      <a:r>
                        <a:rPr sz="2800" spc="-5" dirty="0">
                          <a:latin typeface="Arial"/>
                          <a:cs typeface="Arial"/>
                        </a:rPr>
                        <a:t>e</a:t>
                      </a:r>
                      <a:r>
                        <a:rPr sz="2800" spc="0" dirty="0">
                          <a:latin typeface="Arial"/>
                          <a:cs typeface="Arial"/>
                        </a:rPr>
                        <a:t>d d</a:t>
                      </a:r>
                      <a:r>
                        <a:rPr sz="2800" spc="-5" dirty="0">
                          <a:latin typeface="Arial"/>
                          <a:cs typeface="Arial"/>
                        </a:rPr>
                        <a:t>e</a:t>
                      </a:r>
                      <a:r>
                        <a:rPr sz="2800" spc="0" dirty="0">
                          <a:latin typeface="Arial"/>
                          <a:cs typeface="Arial"/>
                        </a:rPr>
                        <a:t>s</a:t>
                      </a:r>
                      <a:r>
                        <a:rPr sz="2800" spc="-10" dirty="0">
                          <a:latin typeface="Arial"/>
                          <a:cs typeface="Arial"/>
                        </a:rPr>
                        <a:t>i</a:t>
                      </a:r>
                      <a:r>
                        <a:rPr sz="2800" spc="0" dirty="0">
                          <a:latin typeface="Arial"/>
                          <a:cs typeface="Arial"/>
                        </a:rPr>
                        <a:t>gn of</a:t>
                      </a:r>
                      <a:r>
                        <a:rPr sz="2800" spc="5" dirty="0">
                          <a:latin typeface="Arial"/>
                          <a:cs typeface="Arial"/>
                        </a:rPr>
                        <a:t> </a:t>
                      </a:r>
                      <a:r>
                        <a:rPr sz="2800" spc="-10" dirty="0">
                          <a:latin typeface="Arial"/>
                          <a:cs typeface="Arial"/>
                        </a:rPr>
                        <a:t>l</a:t>
                      </a:r>
                      <a:r>
                        <a:rPr sz="2800" spc="0" dirty="0">
                          <a:latin typeface="Arial"/>
                          <a:cs typeface="Arial"/>
                        </a:rPr>
                        <a:t>e</a:t>
                      </a:r>
                      <a:r>
                        <a:rPr sz="2800" spc="-20" dirty="0">
                          <a:latin typeface="Arial"/>
                          <a:cs typeface="Arial"/>
                        </a:rPr>
                        <a:t>a</a:t>
                      </a:r>
                      <a:r>
                        <a:rPr sz="2800" spc="0" dirty="0">
                          <a:latin typeface="Arial"/>
                          <a:cs typeface="Arial"/>
                        </a:rPr>
                        <a:t>rn</a:t>
                      </a:r>
                      <a:r>
                        <a:rPr sz="2800" spc="-10" dirty="0">
                          <a:latin typeface="Arial"/>
                          <a:cs typeface="Arial"/>
                        </a:rPr>
                        <a:t>i</a:t>
                      </a:r>
                      <a:r>
                        <a:rPr sz="2800" spc="0" dirty="0">
                          <a:latin typeface="Arial"/>
                          <a:cs typeface="Arial"/>
                        </a:rPr>
                        <a:t>ng progr</a:t>
                      </a:r>
                      <a:r>
                        <a:rPr sz="2800" spc="-15" dirty="0">
                          <a:latin typeface="Arial"/>
                          <a:cs typeface="Arial"/>
                        </a:rPr>
                        <a:t>a</a:t>
                      </a:r>
                      <a:r>
                        <a:rPr sz="2800" spc="0" dirty="0">
                          <a:latin typeface="Arial"/>
                          <a:cs typeface="Arial"/>
                        </a:rPr>
                        <a:t>ms</a:t>
                      </a:r>
                      <a:endParaRPr sz="2800" dirty="0">
                        <a:latin typeface="Arial"/>
                        <a:cs typeface="Arial"/>
                      </a:endParaRPr>
                    </a:p>
                    <a:p>
                      <a:pPr marL="365125" indent="-228600">
                        <a:lnSpc>
                          <a:spcPct val="100000"/>
                        </a:lnSpc>
                        <a:buFont typeface="Arial"/>
                        <a:buAutoNum type="arabicPeriod"/>
                        <a:tabLst>
                          <a:tab pos="365125" algn="l"/>
                        </a:tabLst>
                      </a:pPr>
                      <a:r>
                        <a:rPr sz="2800" spc="-10" dirty="0">
                          <a:latin typeface="Arial"/>
                          <a:cs typeface="Arial"/>
                        </a:rPr>
                        <a:t>D</a:t>
                      </a:r>
                      <a:r>
                        <a:rPr sz="2800" spc="0" dirty="0">
                          <a:latin typeface="Arial"/>
                          <a:cs typeface="Arial"/>
                        </a:rPr>
                        <a:t>eta</a:t>
                      </a:r>
                      <a:r>
                        <a:rPr sz="2800" spc="-5" dirty="0">
                          <a:latin typeface="Arial"/>
                          <a:cs typeface="Arial"/>
                        </a:rPr>
                        <a:t>i</a:t>
                      </a:r>
                      <a:r>
                        <a:rPr sz="2800" spc="-10" dirty="0">
                          <a:latin typeface="Arial"/>
                          <a:cs typeface="Arial"/>
                        </a:rPr>
                        <a:t>l</a:t>
                      </a:r>
                      <a:r>
                        <a:rPr sz="2800" spc="0" dirty="0">
                          <a:latin typeface="Arial"/>
                          <a:cs typeface="Arial"/>
                        </a:rPr>
                        <a:t>ed</a:t>
                      </a:r>
                      <a:endParaRPr sz="2800" dirty="0">
                        <a:latin typeface="Arial"/>
                        <a:cs typeface="Arial"/>
                      </a:endParaRPr>
                    </a:p>
                    <a:p>
                      <a:pPr marL="365125" marR="74295">
                        <a:lnSpc>
                          <a:spcPct val="100000"/>
                        </a:lnSpc>
                        <a:spcBef>
                          <a:spcPts val="30"/>
                        </a:spcBef>
                      </a:pPr>
                      <a:r>
                        <a:rPr sz="2800" dirty="0">
                          <a:latin typeface="Arial"/>
                          <a:cs typeface="Arial"/>
                        </a:rPr>
                        <a:t>rec</a:t>
                      </a:r>
                      <a:r>
                        <a:rPr sz="2800" spc="-5" dirty="0">
                          <a:latin typeface="Arial"/>
                          <a:cs typeface="Arial"/>
                        </a:rPr>
                        <a:t>o</a:t>
                      </a:r>
                      <a:r>
                        <a:rPr sz="2800" spc="-10" dirty="0">
                          <a:latin typeface="Arial"/>
                          <a:cs typeface="Arial"/>
                        </a:rPr>
                        <a:t>m</a:t>
                      </a:r>
                      <a:r>
                        <a:rPr sz="2800" spc="0" dirty="0">
                          <a:latin typeface="Arial"/>
                          <a:cs typeface="Arial"/>
                        </a:rPr>
                        <a:t>me</a:t>
                      </a:r>
                      <a:r>
                        <a:rPr sz="2800" spc="-5" dirty="0">
                          <a:latin typeface="Arial"/>
                          <a:cs typeface="Arial"/>
                        </a:rPr>
                        <a:t>n</a:t>
                      </a:r>
                      <a:r>
                        <a:rPr sz="2800" spc="0" dirty="0">
                          <a:latin typeface="Arial"/>
                          <a:cs typeface="Arial"/>
                        </a:rPr>
                        <a:t>d</a:t>
                      </a:r>
                      <a:r>
                        <a:rPr sz="2800" spc="-20" dirty="0">
                          <a:latin typeface="Arial"/>
                          <a:cs typeface="Arial"/>
                        </a:rPr>
                        <a:t>a</a:t>
                      </a:r>
                      <a:r>
                        <a:rPr sz="2800" spc="0" dirty="0">
                          <a:latin typeface="Arial"/>
                          <a:cs typeface="Arial"/>
                        </a:rPr>
                        <a:t>t</a:t>
                      </a:r>
                      <a:r>
                        <a:rPr sz="2800" spc="-10" dirty="0">
                          <a:latin typeface="Arial"/>
                          <a:cs typeface="Arial"/>
                        </a:rPr>
                        <a:t>i</a:t>
                      </a:r>
                      <a:r>
                        <a:rPr sz="2800" spc="0" dirty="0">
                          <a:latin typeface="Arial"/>
                          <a:cs typeface="Arial"/>
                        </a:rPr>
                        <a:t>o</a:t>
                      </a:r>
                      <a:r>
                        <a:rPr sz="2800" spc="-5" dirty="0">
                          <a:latin typeface="Arial"/>
                          <a:cs typeface="Arial"/>
                        </a:rPr>
                        <a:t>n</a:t>
                      </a:r>
                      <a:r>
                        <a:rPr sz="2800" spc="0" dirty="0">
                          <a:latin typeface="Arial"/>
                          <a:cs typeface="Arial"/>
                        </a:rPr>
                        <a:t>s on the</a:t>
                      </a:r>
                      <a:r>
                        <a:rPr sz="2800" spc="-10" dirty="0">
                          <a:latin typeface="Arial"/>
                          <a:cs typeface="Arial"/>
                        </a:rPr>
                        <a:t> </a:t>
                      </a:r>
                      <a:r>
                        <a:rPr sz="2800" spc="0" dirty="0">
                          <a:latin typeface="Arial"/>
                          <a:cs typeface="Arial"/>
                        </a:rPr>
                        <a:t>d</a:t>
                      </a:r>
                      <a:r>
                        <a:rPr sz="2800" spc="-5" dirty="0">
                          <a:latin typeface="Arial"/>
                          <a:cs typeface="Arial"/>
                        </a:rPr>
                        <a:t>e</a:t>
                      </a:r>
                      <a:r>
                        <a:rPr sz="2800" spc="0" dirty="0">
                          <a:latin typeface="Arial"/>
                          <a:cs typeface="Arial"/>
                        </a:rPr>
                        <a:t>s</a:t>
                      </a:r>
                      <a:r>
                        <a:rPr sz="2800" spc="-10" dirty="0">
                          <a:latin typeface="Arial"/>
                          <a:cs typeface="Arial"/>
                        </a:rPr>
                        <a:t>i</a:t>
                      </a:r>
                      <a:r>
                        <a:rPr sz="2800" spc="0" dirty="0">
                          <a:latin typeface="Arial"/>
                          <a:cs typeface="Arial"/>
                        </a:rPr>
                        <a:t>gn </a:t>
                      </a:r>
                      <a:r>
                        <a:rPr sz="2800" spc="-15" dirty="0">
                          <a:latin typeface="Arial"/>
                          <a:cs typeface="Arial"/>
                        </a:rPr>
                        <a:t>o</a:t>
                      </a:r>
                      <a:r>
                        <a:rPr sz="2800" spc="0" dirty="0">
                          <a:latin typeface="Arial"/>
                          <a:cs typeface="Arial"/>
                        </a:rPr>
                        <a:t>f</a:t>
                      </a:r>
                      <a:endParaRPr sz="2800" dirty="0">
                        <a:latin typeface="Arial"/>
                        <a:cs typeface="Arial"/>
                      </a:endParaRPr>
                    </a:p>
                    <a:p>
                      <a:pPr marL="365125" marR="593725">
                        <a:lnSpc>
                          <a:spcPct val="100000"/>
                        </a:lnSpc>
                        <a:spcBef>
                          <a:spcPts val="15"/>
                        </a:spcBef>
                      </a:pP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rn</a:t>
                      </a:r>
                      <a:r>
                        <a:rPr sz="2800" spc="-10" dirty="0">
                          <a:latin typeface="Arial"/>
                          <a:cs typeface="Arial"/>
                        </a:rPr>
                        <a:t>i</a:t>
                      </a:r>
                      <a:r>
                        <a:rPr sz="2800" spc="0" dirty="0">
                          <a:latin typeface="Arial"/>
                          <a:cs typeface="Arial"/>
                        </a:rPr>
                        <a:t>ng progr</a:t>
                      </a:r>
                      <a:r>
                        <a:rPr sz="2800" spc="-15" dirty="0">
                          <a:latin typeface="Arial"/>
                          <a:cs typeface="Arial"/>
                        </a:rPr>
                        <a:t>a</a:t>
                      </a:r>
                      <a:r>
                        <a:rPr sz="2800" spc="0" dirty="0">
                          <a:latin typeface="Arial"/>
                          <a:cs typeface="Arial"/>
                        </a:rPr>
                        <a:t>ms</a:t>
                      </a:r>
                      <a:endParaRPr sz="2800" dirty="0">
                        <a:latin typeface="Arial"/>
                        <a:cs typeface="Arial"/>
                      </a:endParaRPr>
                    </a:p>
                    <a:p>
                      <a:pPr marL="365125" marR="158115" indent="-228600">
                        <a:lnSpc>
                          <a:spcPct val="100000"/>
                        </a:lnSpc>
                        <a:spcBef>
                          <a:spcPts val="10"/>
                        </a:spcBef>
                        <a:buFont typeface="Arial"/>
                        <a:buAutoNum type="arabicPeriod" startAt="3"/>
                        <a:tabLst>
                          <a:tab pos="365125" algn="l"/>
                        </a:tabLst>
                      </a:pPr>
                      <a:r>
                        <a:rPr sz="2800" spc="-5" dirty="0">
                          <a:latin typeface="Arial"/>
                          <a:cs typeface="Arial"/>
                        </a:rPr>
                        <a:t>S</a:t>
                      </a:r>
                      <a:r>
                        <a:rPr sz="2800" spc="0" dirty="0">
                          <a:latin typeface="Arial"/>
                          <a:cs typeface="Arial"/>
                        </a:rPr>
                        <a:t>ynthes</a:t>
                      </a:r>
                      <a:r>
                        <a:rPr sz="2800" spc="-10" dirty="0">
                          <a:latin typeface="Arial"/>
                          <a:cs typeface="Arial"/>
                        </a:rPr>
                        <a:t>i</a:t>
                      </a:r>
                      <a:r>
                        <a:rPr sz="2800" spc="0" dirty="0">
                          <a:latin typeface="Arial"/>
                          <a:cs typeface="Arial"/>
                        </a:rPr>
                        <a:t>s</a:t>
                      </a:r>
                      <a:r>
                        <a:rPr sz="2800" spc="5" dirty="0">
                          <a:latin typeface="Arial"/>
                          <a:cs typeface="Arial"/>
                        </a:rPr>
                        <a:t> </a:t>
                      </a:r>
                      <a:r>
                        <a:rPr sz="2800" spc="-15" dirty="0">
                          <a:latin typeface="Arial"/>
                          <a:cs typeface="Arial"/>
                        </a:rPr>
                        <a:t>o</a:t>
                      </a:r>
                      <a:r>
                        <a:rPr sz="2800" spc="0" dirty="0">
                          <a:latin typeface="Arial"/>
                          <a:cs typeface="Arial"/>
                        </a:rPr>
                        <a:t>f</a:t>
                      </a:r>
                      <a:r>
                        <a:rPr sz="2800" spc="-5" dirty="0">
                          <a:latin typeface="Arial"/>
                          <a:cs typeface="Arial"/>
                        </a:rPr>
                        <a:t> </a:t>
                      </a:r>
                      <a:r>
                        <a:rPr sz="2800" spc="0" dirty="0">
                          <a:latin typeface="Arial"/>
                          <a:cs typeface="Arial"/>
                        </a:rPr>
                        <a:t>the ev</a:t>
                      </a:r>
                      <a:r>
                        <a:rPr sz="2800" spc="-5" dirty="0">
                          <a:latin typeface="Arial"/>
                          <a:cs typeface="Arial"/>
                        </a:rPr>
                        <a:t>a</a:t>
                      </a:r>
                      <a:r>
                        <a:rPr sz="2800" spc="-10" dirty="0">
                          <a:latin typeface="Arial"/>
                          <a:cs typeface="Arial"/>
                        </a:rPr>
                        <a:t>l</a:t>
                      </a:r>
                      <a:r>
                        <a:rPr sz="2800" spc="0" dirty="0">
                          <a:latin typeface="Arial"/>
                          <a:cs typeface="Arial"/>
                        </a:rPr>
                        <a:t>u</a:t>
                      </a:r>
                      <a:r>
                        <a:rPr sz="2800" spc="-5" dirty="0">
                          <a:latin typeface="Arial"/>
                          <a:cs typeface="Arial"/>
                        </a:rPr>
                        <a:t>a</a:t>
                      </a:r>
                      <a:r>
                        <a:rPr sz="2800" spc="0" dirty="0">
                          <a:latin typeface="Arial"/>
                          <a:cs typeface="Arial"/>
                        </a:rPr>
                        <a:t>t</a:t>
                      </a:r>
                      <a:r>
                        <a:rPr sz="2800" spc="-10" dirty="0">
                          <a:latin typeface="Arial"/>
                          <a:cs typeface="Arial"/>
                        </a:rPr>
                        <a:t>i</a:t>
                      </a:r>
                      <a:r>
                        <a:rPr sz="2800" spc="0" dirty="0">
                          <a:latin typeface="Arial"/>
                          <a:cs typeface="Arial"/>
                        </a:rPr>
                        <a:t>on of</a:t>
                      </a:r>
                      <a:r>
                        <a:rPr sz="2800" spc="-5" dirty="0">
                          <a:latin typeface="Arial"/>
                          <a:cs typeface="Arial"/>
                        </a:rPr>
                        <a:t> </a:t>
                      </a:r>
                      <a:r>
                        <a:rPr sz="2800" spc="0" dirty="0">
                          <a:latin typeface="Arial"/>
                          <a:cs typeface="Arial"/>
                        </a:rPr>
                        <a:t>the</a:t>
                      </a:r>
                      <a:endParaRPr sz="2800" dirty="0">
                        <a:latin typeface="Arial"/>
                        <a:cs typeface="Arial"/>
                      </a:endParaRPr>
                    </a:p>
                    <a:p>
                      <a:pPr marL="365125" marR="593725">
                        <a:lnSpc>
                          <a:spcPct val="100000"/>
                        </a:lnSpc>
                        <a:spcBef>
                          <a:spcPts val="10"/>
                        </a:spcBef>
                      </a:pP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rn</a:t>
                      </a:r>
                      <a:r>
                        <a:rPr sz="2800" spc="-10" dirty="0">
                          <a:latin typeface="Arial"/>
                          <a:cs typeface="Arial"/>
                        </a:rPr>
                        <a:t>i</a:t>
                      </a:r>
                      <a:r>
                        <a:rPr sz="2800" spc="0" dirty="0">
                          <a:latin typeface="Arial"/>
                          <a:cs typeface="Arial"/>
                        </a:rPr>
                        <a:t>ng progr</a:t>
                      </a:r>
                      <a:r>
                        <a:rPr sz="2800" spc="-15" dirty="0">
                          <a:latin typeface="Arial"/>
                          <a:cs typeface="Arial"/>
                        </a:rPr>
                        <a:t>a</a:t>
                      </a:r>
                      <a:r>
                        <a:rPr sz="2800" spc="0" dirty="0">
                          <a:latin typeface="Arial"/>
                          <a:cs typeface="Arial"/>
                        </a:rPr>
                        <a:t>ms</a:t>
                      </a:r>
                      <a:endParaRPr sz="2800" dirty="0">
                        <a:latin typeface="Arial"/>
                        <a:cs typeface="Arial"/>
                      </a:endParaRPr>
                    </a:p>
                    <a:p>
                      <a:pPr marL="365125" indent="-228600">
                        <a:lnSpc>
                          <a:spcPct val="100000"/>
                        </a:lnSpc>
                        <a:buFont typeface="Arial"/>
                        <a:buAutoNum type="arabicPeriod" startAt="4"/>
                        <a:tabLst>
                          <a:tab pos="365125" algn="l"/>
                        </a:tabLst>
                      </a:pPr>
                      <a:r>
                        <a:rPr sz="2800" spc="0" dirty="0">
                          <a:latin typeface="Arial"/>
                          <a:cs typeface="Arial"/>
                        </a:rPr>
                        <a:t>O</a:t>
                      </a:r>
                      <a:r>
                        <a:rPr sz="2800" spc="-10" dirty="0">
                          <a:latin typeface="Arial"/>
                          <a:cs typeface="Arial"/>
                        </a:rPr>
                        <a:t>w</a:t>
                      </a:r>
                      <a:r>
                        <a:rPr sz="2800" spc="0" dirty="0">
                          <a:latin typeface="Arial"/>
                          <a:cs typeface="Arial"/>
                        </a:rPr>
                        <a:t>n eva</a:t>
                      </a:r>
                      <a:r>
                        <a:rPr sz="2800" spc="-10" dirty="0">
                          <a:latin typeface="Arial"/>
                          <a:cs typeface="Arial"/>
                        </a:rPr>
                        <a:t>l</a:t>
                      </a:r>
                      <a:r>
                        <a:rPr sz="2800" spc="0" dirty="0">
                          <a:latin typeface="Arial"/>
                          <a:cs typeface="Arial"/>
                        </a:rPr>
                        <a:t>u</a:t>
                      </a:r>
                      <a:r>
                        <a:rPr sz="2800" spc="-5" dirty="0">
                          <a:latin typeface="Arial"/>
                          <a:cs typeface="Arial"/>
                        </a:rPr>
                        <a:t>a</a:t>
                      </a:r>
                      <a:r>
                        <a:rPr sz="2800" spc="0" dirty="0">
                          <a:latin typeface="Arial"/>
                          <a:cs typeface="Arial"/>
                        </a:rPr>
                        <a:t>t</a:t>
                      </a:r>
                      <a:r>
                        <a:rPr sz="2800" spc="-10" dirty="0">
                          <a:latin typeface="Arial"/>
                          <a:cs typeface="Arial"/>
                        </a:rPr>
                        <a:t>i</a:t>
                      </a:r>
                      <a:r>
                        <a:rPr sz="2800" spc="0" dirty="0">
                          <a:latin typeface="Arial"/>
                          <a:cs typeface="Arial"/>
                        </a:rPr>
                        <a:t>on</a:t>
                      </a:r>
                      <a:r>
                        <a:rPr sz="2800" spc="-10" dirty="0">
                          <a:latin typeface="Arial"/>
                          <a:cs typeface="Arial"/>
                        </a:rPr>
                        <a:t> </a:t>
                      </a:r>
                      <a:r>
                        <a:rPr sz="2800" spc="0" dirty="0">
                          <a:latin typeface="Arial"/>
                          <a:cs typeface="Arial"/>
                        </a:rPr>
                        <a:t>of</a:t>
                      </a:r>
                      <a:endParaRPr sz="2800" dirty="0">
                        <a:latin typeface="Arial"/>
                        <a:cs typeface="Arial"/>
                      </a:endParaRPr>
                    </a:p>
                    <a:p>
                      <a:pPr marL="365125" marR="477520">
                        <a:lnSpc>
                          <a:spcPct val="100000"/>
                        </a:lnSpc>
                        <a:spcBef>
                          <a:spcPts val="5"/>
                        </a:spcBef>
                      </a:pPr>
                      <a:r>
                        <a:rPr sz="2800" dirty="0">
                          <a:latin typeface="Arial"/>
                          <a:cs typeface="Arial"/>
                        </a:rPr>
                        <a:t>the ex</a:t>
                      </a:r>
                      <a:r>
                        <a:rPr sz="2800" spc="-10" dirty="0">
                          <a:latin typeface="Arial"/>
                          <a:cs typeface="Arial"/>
                        </a:rPr>
                        <a:t>i</a:t>
                      </a:r>
                      <a:r>
                        <a:rPr sz="2800" spc="-15" dirty="0">
                          <a:latin typeface="Arial"/>
                          <a:cs typeface="Arial"/>
                        </a:rPr>
                        <a:t>s</a:t>
                      </a:r>
                      <a:r>
                        <a:rPr sz="2800" spc="0" dirty="0">
                          <a:latin typeface="Arial"/>
                          <a:cs typeface="Arial"/>
                        </a:rPr>
                        <a:t>t</a:t>
                      </a:r>
                      <a:r>
                        <a:rPr sz="2800" spc="-10" dirty="0">
                          <a:latin typeface="Arial"/>
                          <a:cs typeface="Arial"/>
                        </a:rPr>
                        <a:t>i</a:t>
                      </a:r>
                      <a:r>
                        <a:rPr sz="2800" spc="0" dirty="0">
                          <a:latin typeface="Arial"/>
                          <a:cs typeface="Arial"/>
                        </a:rPr>
                        <a:t>ng </a:t>
                      </a: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rn</a:t>
                      </a:r>
                      <a:r>
                        <a:rPr sz="2800" spc="-10" dirty="0">
                          <a:latin typeface="Arial"/>
                          <a:cs typeface="Arial"/>
                        </a:rPr>
                        <a:t>i</a:t>
                      </a:r>
                      <a:r>
                        <a:rPr sz="2800" spc="0" dirty="0">
                          <a:latin typeface="Arial"/>
                          <a:cs typeface="Arial"/>
                        </a:rPr>
                        <a:t>ng progr</a:t>
                      </a:r>
                      <a:r>
                        <a:rPr sz="2800" spc="-15" dirty="0">
                          <a:latin typeface="Arial"/>
                          <a:cs typeface="Arial"/>
                        </a:rPr>
                        <a:t>a</a:t>
                      </a:r>
                      <a:r>
                        <a:rPr sz="2800" spc="0" dirty="0">
                          <a:latin typeface="Arial"/>
                          <a:cs typeface="Arial"/>
                        </a:rPr>
                        <a:t>ms</a:t>
                      </a:r>
                      <a:endParaRPr sz="2800" dirty="0">
                        <a:latin typeface="Arial"/>
                        <a:cs typeface="Arial"/>
                      </a:endParaRPr>
                    </a:p>
                  </a:txBody>
                  <a:tcPr marL="0" marR="0" marT="0" marB="0">
                    <a:lnL w="7365">
                      <a:solidFill>
                        <a:srgbClr val="000000"/>
                      </a:solidFill>
                      <a:prstDash val="solid"/>
                    </a:lnL>
                    <a:lnR w="7366">
                      <a:solidFill>
                        <a:srgbClr val="000000"/>
                      </a:solidFill>
                      <a:prstDash val="soli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118110">
                        <a:lnSpc>
                          <a:spcPct val="100000"/>
                        </a:lnSpc>
                      </a:pPr>
                      <a:endParaRPr sz="24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98425">
                        <a:lnSpc>
                          <a:spcPct val="100000"/>
                        </a:lnSpc>
                      </a:pPr>
                      <a:r>
                        <a:rPr sz="2400" b="1" dirty="0">
                          <a:latin typeface="Arial"/>
                          <a:cs typeface="Arial"/>
                        </a:rPr>
                        <a:t>Worked</a:t>
                      </a:r>
                      <a:r>
                        <a:rPr sz="2400" b="1" spc="-10" dirty="0">
                          <a:latin typeface="Arial"/>
                          <a:cs typeface="Arial"/>
                        </a:rPr>
                        <a:t> w</a:t>
                      </a:r>
                      <a:r>
                        <a:rPr sz="2400" b="1" spc="0" dirty="0">
                          <a:latin typeface="Arial"/>
                          <a:cs typeface="Arial"/>
                        </a:rPr>
                        <a:t>ith c</a:t>
                      </a:r>
                      <a:r>
                        <a:rPr sz="2400" b="1" spc="-5" dirty="0">
                          <a:latin typeface="Arial"/>
                          <a:cs typeface="Arial"/>
                        </a:rPr>
                        <a:t>o</a:t>
                      </a:r>
                      <a:r>
                        <a:rPr sz="2400" b="1" spc="0" dirty="0">
                          <a:latin typeface="Arial"/>
                          <a:cs typeface="Arial"/>
                        </a:rPr>
                        <a:t>lle</a:t>
                      </a:r>
                      <a:r>
                        <a:rPr sz="2400" b="1" spc="-5" dirty="0">
                          <a:latin typeface="Arial"/>
                          <a:cs typeface="Arial"/>
                        </a:rPr>
                        <a:t>a</a:t>
                      </a:r>
                      <a:r>
                        <a:rPr sz="2400" b="1" spc="0" dirty="0">
                          <a:latin typeface="Arial"/>
                          <a:cs typeface="Arial"/>
                        </a:rPr>
                        <a:t>g</a:t>
                      </a:r>
                      <a:r>
                        <a:rPr sz="2400" b="1" spc="-10" dirty="0">
                          <a:latin typeface="Arial"/>
                          <a:cs typeface="Arial"/>
                        </a:rPr>
                        <a:t>u</a:t>
                      </a:r>
                      <a:r>
                        <a:rPr sz="2400" b="1" spc="0" dirty="0">
                          <a:latin typeface="Arial"/>
                          <a:cs typeface="Arial"/>
                        </a:rPr>
                        <a:t>es</a:t>
                      </a:r>
                      <a:r>
                        <a:rPr sz="2400" b="1" spc="-10" dirty="0">
                          <a:latin typeface="Arial"/>
                          <a:cs typeface="Arial"/>
                        </a:rPr>
                        <a:t> </a:t>
                      </a:r>
                      <a:r>
                        <a:rPr sz="2400" b="1" spc="0" dirty="0">
                          <a:latin typeface="Arial"/>
                          <a:cs typeface="Arial"/>
                        </a:rPr>
                        <a:t>in red</a:t>
                      </a:r>
                      <a:r>
                        <a:rPr sz="2400" b="1" spc="-5" dirty="0">
                          <a:latin typeface="Arial"/>
                          <a:cs typeface="Arial"/>
                        </a:rPr>
                        <a:t>e</a:t>
                      </a:r>
                      <a:r>
                        <a:rPr sz="2400" b="1" spc="0" dirty="0">
                          <a:latin typeface="Arial"/>
                          <a:cs typeface="Arial"/>
                        </a:rPr>
                        <a:t>signing le</a:t>
                      </a:r>
                      <a:r>
                        <a:rPr sz="2400" b="1" spc="-5" dirty="0">
                          <a:latin typeface="Arial"/>
                          <a:cs typeface="Arial"/>
                        </a:rPr>
                        <a:t>a</a:t>
                      </a:r>
                      <a:r>
                        <a:rPr sz="2400" b="1" spc="0" dirty="0">
                          <a:latin typeface="Arial"/>
                          <a:cs typeface="Arial"/>
                        </a:rPr>
                        <a:t>rning pro</a:t>
                      </a:r>
                      <a:r>
                        <a:rPr sz="2400" b="1" spc="-10" dirty="0">
                          <a:latin typeface="Arial"/>
                          <a:cs typeface="Arial"/>
                        </a:rPr>
                        <a:t>g</a:t>
                      </a:r>
                      <a:r>
                        <a:rPr sz="2400" b="1" spc="0" dirty="0">
                          <a:latin typeface="Arial"/>
                          <a:cs typeface="Arial"/>
                        </a:rPr>
                        <a:t>rams</a:t>
                      </a:r>
                      <a:r>
                        <a:rPr sz="2400" b="1" spc="-5" dirty="0">
                          <a:latin typeface="Arial"/>
                          <a:cs typeface="Arial"/>
                        </a:rPr>
                        <a:t> </a:t>
                      </a:r>
                      <a:r>
                        <a:rPr sz="2400" spc="0" dirty="0">
                          <a:latin typeface="Arial"/>
                          <a:cs typeface="Arial"/>
                        </a:rPr>
                        <a:t>b</a:t>
                      </a:r>
                      <a:r>
                        <a:rPr sz="2400" spc="-5" dirty="0">
                          <a:latin typeface="Arial"/>
                          <a:cs typeface="Arial"/>
                        </a:rPr>
                        <a:t>a</a:t>
                      </a:r>
                      <a:r>
                        <a:rPr sz="2400" spc="0" dirty="0">
                          <a:latin typeface="Arial"/>
                          <a:cs typeface="Arial"/>
                        </a:rPr>
                        <a:t>sed on the</a:t>
                      </a:r>
                      <a:r>
                        <a:rPr sz="2400" spc="-10" dirty="0">
                          <a:latin typeface="Arial"/>
                          <a:cs typeface="Arial"/>
                        </a:rPr>
                        <a:t> li</a:t>
                      </a:r>
                      <a:r>
                        <a:rPr sz="2400" spc="0" dirty="0">
                          <a:latin typeface="Arial"/>
                          <a:cs typeface="Arial"/>
                        </a:rPr>
                        <a:t>st</a:t>
                      </a:r>
                      <a:r>
                        <a:rPr sz="2400" spc="10" dirty="0">
                          <a:latin typeface="Arial"/>
                          <a:cs typeface="Arial"/>
                        </a:rPr>
                        <a:t> </a:t>
                      </a:r>
                      <a:r>
                        <a:rPr sz="2400" spc="-15" dirty="0">
                          <a:latin typeface="Arial"/>
                          <a:cs typeface="Arial"/>
                        </a:rPr>
                        <a:t>o</a:t>
                      </a:r>
                      <a:r>
                        <a:rPr sz="2400" spc="0" dirty="0">
                          <a:latin typeface="Arial"/>
                          <a:cs typeface="Arial"/>
                        </a:rPr>
                        <a:t>f rec</a:t>
                      </a:r>
                      <a:r>
                        <a:rPr sz="2400" spc="-5" dirty="0">
                          <a:latin typeface="Arial"/>
                          <a:cs typeface="Arial"/>
                        </a:rPr>
                        <a:t>o</a:t>
                      </a:r>
                      <a:r>
                        <a:rPr sz="2400" spc="-10" dirty="0">
                          <a:latin typeface="Arial"/>
                          <a:cs typeface="Arial"/>
                        </a:rPr>
                        <a:t>m</a:t>
                      </a:r>
                      <a:r>
                        <a:rPr sz="2400" spc="0" dirty="0">
                          <a:latin typeface="Arial"/>
                          <a:cs typeface="Arial"/>
                        </a:rPr>
                        <a:t>me</a:t>
                      </a:r>
                      <a:r>
                        <a:rPr sz="2400" spc="-5" dirty="0">
                          <a:latin typeface="Arial"/>
                          <a:cs typeface="Arial"/>
                        </a:rPr>
                        <a:t>n</a:t>
                      </a:r>
                      <a:r>
                        <a:rPr sz="2400" spc="0" dirty="0">
                          <a:latin typeface="Arial"/>
                          <a:cs typeface="Arial"/>
                        </a:rPr>
                        <a:t>d</a:t>
                      </a:r>
                      <a:r>
                        <a:rPr sz="2400" spc="-20" dirty="0">
                          <a:latin typeface="Arial"/>
                          <a:cs typeface="Arial"/>
                        </a:rPr>
                        <a:t>a</a:t>
                      </a:r>
                      <a:r>
                        <a:rPr sz="2400" spc="0" dirty="0">
                          <a:latin typeface="Arial"/>
                          <a:cs typeface="Arial"/>
                        </a:rPr>
                        <a:t>t</a:t>
                      </a:r>
                      <a:r>
                        <a:rPr sz="2400" spc="-10" dirty="0">
                          <a:latin typeface="Arial"/>
                          <a:cs typeface="Arial"/>
                        </a:rPr>
                        <a:t>i</a:t>
                      </a:r>
                      <a:r>
                        <a:rPr sz="2400" spc="0" dirty="0">
                          <a:latin typeface="Arial"/>
                          <a:cs typeface="Arial"/>
                        </a:rPr>
                        <a:t>o</a:t>
                      </a:r>
                      <a:r>
                        <a:rPr sz="2400" spc="-5" dirty="0">
                          <a:latin typeface="Arial"/>
                          <a:cs typeface="Arial"/>
                        </a:rPr>
                        <a:t>n</a:t>
                      </a:r>
                      <a:r>
                        <a:rPr sz="2400" spc="0" dirty="0">
                          <a:latin typeface="Arial"/>
                          <a:cs typeface="Arial"/>
                        </a:rPr>
                        <a:t>s as ev</a:t>
                      </a:r>
                      <a:r>
                        <a:rPr sz="2400" spc="-5"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a:t>
                      </a:r>
                      <a:r>
                        <a:rPr sz="2400" spc="-5" dirty="0">
                          <a:latin typeface="Arial"/>
                          <a:cs typeface="Arial"/>
                        </a:rPr>
                        <a:t>e</a:t>
                      </a:r>
                      <a:r>
                        <a:rPr sz="2400" spc="0" dirty="0">
                          <a:latin typeface="Arial"/>
                          <a:cs typeface="Arial"/>
                        </a:rPr>
                        <a:t>d by MOV</a:t>
                      </a:r>
                      <a:r>
                        <a:rPr sz="2400" spc="-15" dirty="0">
                          <a:latin typeface="Arial"/>
                          <a:cs typeface="Arial"/>
                        </a:rPr>
                        <a:t> </a:t>
                      </a:r>
                      <a:r>
                        <a:rPr sz="2400" spc="-10" dirty="0">
                          <a:latin typeface="Arial"/>
                          <a:cs typeface="Arial"/>
                        </a:rPr>
                        <a:t>N</a:t>
                      </a:r>
                      <a:r>
                        <a:rPr sz="2400" spc="0" dirty="0">
                          <a:latin typeface="Arial"/>
                          <a:cs typeface="Arial"/>
                        </a:rPr>
                        <a:t>o.</a:t>
                      </a:r>
                      <a:r>
                        <a:rPr sz="2400" spc="-5" dirty="0">
                          <a:latin typeface="Arial"/>
                          <a:cs typeface="Arial"/>
                        </a:rPr>
                        <a:t> </a:t>
                      </a:r>
                      <a:r>
                        <a:rPr sz="2400" spc="0" dirty="0">
                          <a:latin typeface="Arial"/>
                          <a:cs typeface="Arial"/>
                        </a:rPr>
                        <a:t>1</a:t>
                      </a:r>
                      <a:endParaRPr sz="24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83820">
                        <a:lnSpc>
                          <a:spcPct val="100000"/>
                        </a:lnSpc>
                      </a:pPr>
                      <a:r>
                        <a:rPr sz="2400" b="1" dirty="0">
                          <a:latin typeface="Arial"/>
                          <a:cs typeface="Arial"/>
                        </a:rPr>
                        <a:t>Worked</a:t>
                      </a:r>
                      <a:r>
                        <a:rPr sz="2400" b="1" spc="-10" dirty="0">
                          <a:latin typeface="Arial"/>
                          <a:cs typeface="Arial"/>
                        </a:rPr>
                        <a:t> w</a:t>
                      </a:r>
                      <a:r>
                        <a:rPr sz="2400" b="1" spc="0" dirty="0">
                          <a:latin typeface="Arial"/>
                          <a:cs typeface="Arial"/>
                        </a:rPr>
                        <a:t>ith c</a:t>
                      </a:r>
                      <a:r>
                        <a:rPr sz="2400" b="1" spc="-5" dirty="0">
                          <a:latin typeface="Arial"/>
                          <a:cs typeface="Arial"/>
                        </a:rPr>
                        <a:t>o</a:t>
                      </a:r>
                      <a:r>
                        <a:rPr sz="2400" b="1" spc="0" dirty="0">
                          <a:latin typeface="Arial"/>
                          <a:cs typeface="Arial"/>
                        </a:rPr>
                        <a:t>lle</a:t>
                      </a:r>
                      <a:r>
                        <a:rPr sz="2400" b="1" spc="-5" dirty="0">
                          <a:latin typeface="Arial"/>
                          <a:cs typeface="Arial"/>
                        </a:rPr>
                        <a:t>a</a:t>
                      </a:r>
                      <a:r>
                        <a:rPr sz="2400" b="1" spc="0" dirty="0">
                          <a:latin typeface="Arial"/>
                          <a:cs typeface="Arial"/>
                        </a:rPr>
                        <a:t>g</a:t>
                      </a:r>
                      <a:r>
                        <a:rPr sz="2400" b="1" spc="-10" dirty="0">
                          <a:latin typeface="Arial"/>
                          <a:cs typeface="Arial"/>
                        </a:rPr>
                        <a:t>u</a:t>
                      </a:r>
                      <a:r>
                        <a:rPr sz="2400" b="1" spc="0" dirty="0">
                          <a:latin typeface="Arial"/>
                          <a:cs typeface="Arial"/>
                        </a:rPr>
                        <a:t>es</a:t>
                      </a:r>
                      <a:r>
                        <a:rPr sz="2400" b="1" spc="-10" dirty="0">
                          <a:latin typeface="Arial"/>
                          <a:cs typeface="Arial"/>
                        </a:rPr>
                        <a:t> </a:t>
                      </a:r>
                      <a:r>
                        <a:rPr sz="2400" b="1" spc="0" dirty="0">
                          <a:latin typeface="Arial"/>
                          <a:cs typeface="Arial"/>
                        </a:rPr>
                        <a:t>in li</a:t>
                      </a:r>
                      <a:r>
                        <a:rPr sz="2400" b="1" spc="-15" dirty="0">
                          <a:latin typeface="Arial"/>
                          <a:cs typeface="Arial"/>
                        </a:rPr>
                        <a:t>s</a:t>
                      </a:r>
                      <a:r>
                        <a:rPr sz="2400" b="1" spc="0" dirty="0">
                          <a:latin typeface="Arial"/>
                          <a:cs typeface="Arial"/>
                        </a:rPr>
                        <a:t>ting</a:t>
                      </a:r>
                      <a:r>
                        <a:rPr sz="2400" b="1" spc="-15" dirty="0">
                          <a:latin typeface="Arial"/>
                          <a:cs typeface="Arial"/>
                        </a:rPr>
                        <a:t> </a:t>
                      </a:r>
                      <a:r>
                        <a:rPr sz="2400" b="1" spc="0" dirty="0">
                          <a:latin typeface="Arial"/>
                          <a:cs typeface="Arial"/>
                        </a:rPr>
                        <a:t>d</a:t>
                      </a:r>
                      <a:r>
                        <a:rPr sz="2400" b="1" spc="-5" dirty="0">
                          <a:latin typeface="Arial"/>
                          <a:cs typeface="Arial"/>
                        </a:rPr>
                        <a:t>e</a:t>
                      </a:r>
                      <a:r>
                        <a:rPr sz="2400" b="1" spc="0" dirty="0">
                          <a:latin typeface="Arial"/>
                          <a:cs typeface="Arial"/>
                        </a:rPr>
                        <a:t>t</a:t>
                      </a:r>
                      <a:r>
                        <a:rPr sz="2400" b="1" spc="-15" dirty="0">
                          <a:latin typeface="Arial"/>
                          <a:cs typeface="Arial"/>
                        </a:rPr>
                        <a:t>a</a:t>
                      </a:r>
                      <a:r>
                        <a:rPr sz="2400" b="1" spc="0" dirty="0">
                          <a:latin typeface="Arial"/>
                          <a:cs typeface="Arial"/>
                        </a:rPr>
                        <a:t>iled rec</a:t>
                      </a:r>
                      <a:r>
                        <a:rPr sz="2400" b="1" spc="-5" dirty="0">
                          <a:latin typeface="Arial"/>
                          <a:cs typeface="Arial"/>
                        </a:rPr>
                        <a:t>o</a:t>
                      </a:r>
                      <a:r>
                        <a:rPr sz="2400" b="1" spc="0" dirty="0">
                          <a:latin typeface="Arial"/>
                          <a:cs typeface="Arial"/>
                        </a:rPr>
                        <a:t>mme</a:t>
                      </a:r>
                      <a:r>
                        <a:rPr sz="2400" b="1" spc="-5" dirty="0">
                          <a:latin typeface="Arial"/>
                          <a:cs typeface="Arial"/>
                        </a:rPr>
                        <a:t>n</a:t>
                      </a:r>
                      <a:r>
                        <a:rPr sz="2400" b="1" spc="0" dirty="0">
                          <a:latin typeface="Arial"/>
                          <a:cs typeface="Arial"/>
                        </a:rPr>
                        <a:t>d</a:t>
                      </a:r>
                      <a:r>
                        <a:rPr sz="2400" b="1" spc="-20" dirty="0">
                          <a:latin typeface="Arial"/>
                          <a:cs typeface="Arial"/>
                        </a:rPr>
                        <a:t>a</a:t>
                      </a:r>
                      <a:r>
                        <a:rPr sz="2400" b="1" spc="0" dirty="0">
                          <a:latin typeface="Arial"/>
                          <a:cs typeface="Arial"/>
                        </a:rPr>
                        <a:t>tio</a:t>
                      </a:r>
                      <a:r>
                        <a:rPr sz="2400" b="1" spc="-10" dirty="0">
                          <a:latin typeface="Arial"/>
                          <a:cs typeface="Arial"/>
                        </a:rPr>
                        <a:t>n</a:t>
                      </a:r>
                      <a:r>
                        <a:rPr sz="2400" b="1" spc="0" dirty="0">
                          <a:latin typeface="Arial"/>
                          <a:cs typeface="Arial"/>
                        </a:rPr>
                        <a:t>s on </a:t>
                      </a:r>
                      <a:r>
                        <a:rPr sz="2400" b="1" spc="-10" dirty="0">
                          <a:latin typeface="Arial"/>
                          <a:cs typeface="Arial"/>
                        </a:rPr>
                        <a:t>i</a:t>
                      </a:r>
                      <a:r>
                        <a:rPr sz="2400" b="1" spc="0" dirty="0">
                          <a:latin typeface="Arial"/>
                          <a:cs typeface="Arial"/>
                        </a:rPr>
                        <a:t>mproving</a:t>
                      </a:r>
                      <a:r>
                        <a:rPr sz="2400" b="1" spc="-10" dirty="0">
                          <a:latin typeface="Arial"/>
                          <a:cs typeface="Arial"/>
                        </a:rPr>
                        <a:t> </a:t>
                      </a:r>
                      <a:r>
                        <a:rPr sz="2400" b="1" spc="0" dirty="0">
                          <a:latin typeface="Arial"/>
                          <a:cs typeface="Arial"/>
                        </a:rPr>
                        <a:t>the d</a:t>
                      </a:r>
                      <a:r>
                        <a:rPr sz="2400" b="1" spc="-5" dirty="0">
                          <a:latin typeface="Arial"/>
                          <a:cs typeface="Arial"/>
                        </a:rPr>
                        <a:t>e</a:t>
                      </a:r>
                      <a:r>
                        <a:rPr sz="2400" b="1" spc="0" dirty="0">
                          <a:latin typeface="Arial"/>
                          <a:cs typeface="Arial"/>
                        </a:rPr>
                        <a:t>sign </a:t>
                      </a:r>
                      <a:r>
                        <a:rPr sz="2400" b="1" spc="-15" dirty="0">
                          <a:latin typeface="Arial"/>
                          <a:cs typeface="Arial"/>
                        </a:rPr>
                        <a:t>o</a:t>
                      </a:r>
                      <a:r>
                        <a:rPr sz="2400" b="1" spc="0" dirty="0">
                          <a:latin typeface="Arial"/>
                          <a:cs typeface="Arial"/>
                        </a:rPr>
                        <a:t>f</a:t>
                      </a:r>
                      <a:r>
                        <a:rPr sz="2400" b="1" spc="-5" dirty="0">
                          <a:latin typeface="Arial"/>
                          <a:cs typeface="Arial"/>
                        </a:rPr>
                        <a:t> </a:t>
                      </a:r>
                      <a:r>
                        <a:rPr sz="2400" b="1" spc="0" dirty="0">
                          <a:latin typeface="Arial"/>
                          <a:cs typeface="Arial"/>
                        </a:rPr>
                        <a:t>le</a:t>
                      </a:r>
                      <a:r>
                        <a:rPr sz="2400" b="1" spc="-5" dirty="0">
                          <a:latin typeface="Arial"/>
                          <a:cs typeface="Arial"/>
                        </a:rPr>
                        <a:t>a</a:t>
                      </a:r>
                      <a:r>
                        <a:rPr sz="2400" b="1" spc="0" dirty="0">
                          <a:latin typeface="Arial"/>
                          <a:cs typeface="Arial"/>
                        </a:rPr>
                        <a:t>r</a:t>
                      </a:r>
                      <a:r>
                        <a:rPr sz="2400" b="1" spc="-15" dirty="0">
                          <a:latin typeface="Arial"/>
                          <a:cs typeface="Arial"/>
                        </a:rPr>
                        <a:t>n</a:t>
                      </a:r>
                      <a:r>
                        <a:rPr sz="2400" b="1" spc="0" dirty="0">
                          <a:latin typeface="Arial"/>
                          <a:cs typeface="Arial"/>
                        </a:rPr>
                        <a:t>ing pro</a:t>
                      </a:r>
                      <a:r>
                        <a:rPr sz="2400" b="1" spc="-10" dirty="0">
                          <a:latin typeface="Arial"/>
                          <a:cs typeface="Arial"/>
                        </a:rPr>
                        <a:t>g</a:t>
                      </a:r>
                      <a:r>
                        <a:rPr sz="2400" b="1" spc="0" dirty="0">
                          <a:latin typeface="Arial"/>
                          <a:cs typeface="Arial"/>
                        </a:rPr>
                        <a:t>rams</a:t>
                      </a:r>
                      <a:r>
                        <a:rPr sz="2400" b="1" spc="-5" dirty="0">
                          <a:latin typeface="Arial"/>
                          <a:cs typeface="Arial"/>
                        </a:rPr>
                        <a:t> </a:t>
                      </a:r>
                      <a:r>
                        <a:rPr sz="2400" spc="0" dirty="0">
                          <a:latin typeface="Arial"/>
                          <a:cs typeface="Arial"/>
                        </a:rPr>
                        <a:t>b</a:t>
                      </a:r>
                      <a:r>
                        <a:rPr sz="2400" spc="-5" dirty="0">
                          <a:latin typeface="Arial"/>
                          <a:cs typeface="Arial"/>
                        </a:rPr>
                        <a:t>a</a:t>
                      </a:r>
                      <a:r>
                        <a:rPr sz="2400" spc="0" dirty="0">
                          <a:latin typeface="Arial"/>
                          <a:cs typeface="Arial"/>
                        </a:rPr>
                        <a:t>sed on the</a:t>
                      </a:r>
                      <a:r>
                        <a:rPr sz="2400" spc="-10" dirty="0">
                          <a:latin typeface="Arial"/>
                          <a:cs typeface="Arial"/>
                        </a:rPr>
                        <a:t> </a:t>
                      </a:r>
                      <a:r>
                        <a:rPr sz="2400" spc="0" dirty="0">
                          <a:latin typeface="Arial"/>
                          <a:cs typeface="Arial"/>
                        </a:rPr>
                        <a:t>res</a:t>
                      </a:r>
                      <a:r>
                        <a:rPr sz="2400" spc="-5" dirty="0">
                          <a:latin typeface="Arial"/>
                          <a:cs typeface="Arial"/>
                        </a:rPr>
                        <a:t>u</a:t>
                      </a:r>
                      <a:r>
                        <a:rPr sz="2400" spc="-10" dirty="0">
                          <a:latin typeface="Arial"/>
                          <a:cs typeface="Arial"/>
                        </a:rPr>
                        <a:t>l</a:t>
                      </a:r>
                      <a:r>
                        <a:rPr sz="2400" spc="0" dirty="0">
                          <a:latin typeface="Arial"/>
                          <a:cs typeface="Arial"/>
                        </a:rPr>
                        <a:t>ts</a:t>
                      </a:r>
                      <a:r>
                        <a:rPr sz="2400" spc="-10" dirty="0">
                          <a:latin typeface="Arial"/>
                          <a:cs typeface="Arial"/>
                        </a:rPr>
                        <a:t> </a:t>
                      </a:r>
                      <a:r>
                        <a:rPr sz="2400" spc="0" dirty="0">
                          <a:latin typeface="Arial"/>
                          <a:cs typeface="Arial"/>
                        </a:rPr>
                        <a:t>of ev</a:t>
                      </a:r>
                      <a:r>
                        <a:rPr sz="2400" spc="-5" dirty="0">
                          <a:latin typeface="Arial"/>
                          <a:cs typeface="Arial"/>
                        </a:rPr>
                        <a:t>a</a:t>
                      </a:r>
                      <a:r>
                        <a:rPr sz="2400" spc="-10" dirty="0">
                          <a:latin typeface="Arial"/>
                          <a:cs typeface="Arial"/>
                        </a:rPr>
                        <a:t>l</a:t>
                      </a:r>
                      <a:r>
                        <a:rPr sz="2400" spc="0" dirty="0">
                          <a:latin typeface="Arial"/>
                          <a:cs typeface="Arial"/>
                        </a:rPr>
                        <a:t>u</a:t>
                      </a:r>
                      <a:r>
                        <a:rPr sz="2400" spc="-5" dirty="0">
                          <a:latin typeface="Arial"/>
                          <a:cs typeface="Arial"/>
                        </a:rPr>
                        <a:t>a</a:t>
                      </a:r>
                      <a:r>
                        <a:rPr sz="2400" spc="0" dirty="0">
                          <a:latin typeface="Arial"/>
                          <a:cs typeface="Arial"/>
                        </a:rPr>
                        <a:t>t</a:t>
                      </a:r>
                      <a:r>
                        <a:rPr sz="2400" spc="-10" dirty="0">
                          <a:latin typeface="Arial"/>
                          <a:cs typeface="Arial"/>
                        </a:rPr>
                        <a:t>i</a:t>
                      </a:r>
                      <a:r>
                        <a:rPr sz="2400" spc="0" dirty="0">
                          <a:latin typeface="Arial"/>
                          <a:cs typeface="Arial"/>
                        </a:rPr>
                        <a:t>on as ev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a:t>
                      </a:r>
                      <a:r>
                        <a:rPr sz="2400" spc="-5" dirty="0">
                          <a:latin typeface="Arial"/>
                          <a:cs typeface="Arial"/>
                        </a:rPr>
                        <a:t>e</a:t>
                      </a:r>
                      <a:r>
                        <a:rPr sz="2400" spc="0" dirty="0">
                          <a:latin typeface="Arial"/>
                          <a:cs typeface="Arial"/>
                        </a:rPr>
                        <a:t>d by</a:t>
                      </a:r>
                      <a:r>
                        <a:rPr sz="2400" spc="-5" dirty="0">
                          <a:latin typeface="Arial"/>
                          <a:cs typeface="Arial"/>
                        </a:rPr>
                        <a:t> </a:t>
                      </a:r>
                      <a:r>
                        <a:rPr sz="2400" spc="-10" dirty="0">
                          <a:latin typeface="Arial"/>
                          <a:cs typeface="Arial"/>
                        </a:rPr>
                        <a:t>M</a:t>
                      </a:r>
                      <a:r>
                        <a:rPr sz="2400" spc="0" dirty="0">
                          <a:latin typeface="Arial"/>
                          <a:cs typeface="Arial"/>
                        </a:rPr>
                        <a:t>OV </a:t>
                      </a:r>
                      <a:r>
                        <a:rPr sz="2400" spc="-10" dirty="0">
                          <a:latin typeface="Arial"/>
                          <a:cs typeface="Arial"/>
                        </a:rPr>
                        <a:t>N</a:t>
                      </a:r>
                      <a:r>
                        <a:rPr sz="2400" spc="0" dirty="0">
                          <a:latin typeface="Arial"/>
                          <a:cs typeface="Arial"/>
                        </a:rPr>
                        <a:t>o.</a:t>
                      </a:r>
                      <a:r>
                        <a:rPr sz="2400" spc="5" dirty="0">
                          <a:latin typeface="Arial"/>
                          <a:cs typeface="Arial"/>
                        </a:rPr>
                        <a:t> </a:t>
                      </a:r>
                      <a:r>
                        <a:rPr sz="2400" spc="0" dirty="0">
                          <a:latin typeface="Arial"/>
                          <a:cs typeface="Arial"/>
                        </a:rPr>
                        <a:t>2</a:t>
                      </a:r>
                      <a:endParaRPr sz="2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67310">
                        <a:lnSpc>
                          <a:spcPct val="100000"/>
                        </a:lnSpc>
                      </a:pPr>
                      <a:r>
                        <a:rPr sz="2400" b="1" dirty="0">
                          <a:latin typeface="Arial"/>
                          <a:cs typeface="Arial"/>
                        </a:rPr>
                        <a:t>Worked</a:t>
                      </a:r>
                      <a:r>
                        <a:rPr sz="2400" b="1" spc="-10" dirty="0">
                          <a:latin typeface="Arial"/>
                          <a:cs typeface="Arial"/>
                        </a:rPr>
                        <a:t> w</a:t>
                      </a:r>
                      <a:r>
                        <a:rPr sz="2400" b="1" spc="0" dirty="0">
                          <a:latin typeface="Arial"/>
                          <a:cs typeface="Arial"/>
                        </a:rPr>
                        <a:t>ith c</a:t>
                      </a:r>
                      <a:r>
                        <a:rPr sz="2400" b="1" spc="-5" dirty="0">
                          <a:latin typeface="Arial"/>
                          <a:cs typeface="Arial"/>
                        </a:rPr>
                        <a:t>o</a:t>
                      </a:r>
                      <a:r>
                        <a:rPr sz="2400" b="1" spc="0" dirty="0">
                          <a:latin typeface="Arial"/>
                          <a:cs typeface="Arial"/>
                        </a:rPr>
                        <a:t>lle</a:t>
                      </a:r>
                      <a:r>
                        <a:rPr sz="2400" b="1" spc="-5" dirty="0">
                          <a:latin typeface="Arial"/>
                          <a:cs typeface="Arial"/>
                        </a:rPr>
                        <a:t>a</a:t>
                      </a:r>
                      <a:r>
                        <a:rPr sz="2400" b="1" spc="0" dirty="0">
                          <a:latin typeface="Arial"/>
                          <a:cs typeface="Arial"/>
                        </a:rPr>
                        <a:t>g</a:t>
                      </a:r>
                      <a:r>
                        <a:rPr sz="2400" b="1" spc="-10" dirty="0">
                          <a:latin typeface="Arial"/>
                          <a:cs typeface="Arial"/>
                        </a:rPr>
                        <a:t>u</a:t>
                      </a:r>
                      <a:r>
                        <a:rPr sz="2400" b="1" spc="0" dirty="0">
                          <a:latin typeface="Arial"/>
                          <a:cs typeface="Arial"/>
                        </a:rPr>
                        <a:t>es</a:t>
                      </a:r>
                      <a:r>
                        <a:rPr sz="2400" b="1" spc="-10" dirty="0">
                          <a:latin typeface="Arial"/>
                          <a:cs typeface="Arial"/>
                        </a:rPr>
                        <a:t> </a:t>
                      </a:r>
                      <a:r>
                        <a:rPr sz="2400" b="1" spc="0" dirty="0">
                          <a:latin typeface="Arial"/>
                          <a:cs typeface="Arial"/>
                        </a:rPr>
                        <a:t>in e</a:t>
                      </a:r>
                      <a:r>
                        <a:rPr sz="2400" b="1" spc="-5" dirty="0">
                          <a:latin typeface="Arial"/>
                          <a:cs typeface="Arial"/>
                        </a:rPr>
                        <a:t>v</a:t>
                      </a:r>
                      <a:r>
                        <a:rPr sz="2400" b="1" spc="0" dirty="0">
                          <a:latin typeface="Arial"/>
                          <a:cs typeface="Arial"/>
                        </a:rPr>
                        <a:t>alua</a:t>
                      </a:r>
                      <a:r>
                        <a:rPr sz="2400" b="1" spc="-10" dirty="0">
                          <a:latin typeface="Arial"/>
                          <a:cs typeface="Arial"/>
                        </a:rPr>
                        <a:t>t</a:t>
                      </a:r>
                      <a:r>
                        <a:rPr sz="2400" b="1" spc="0" dirty="0">
                          <a:latin typeface="Arial"/>
                          <a:cs typeface="Arial"/>
                        </a:rPr>
                        <a:t>ing</a:t>
                      </a:r>
                      <a:r>
                        <a:rPr sz="2400" b="1" spc="-15" dirty="0">
                          <a:latin typeface="Arial"/>
                          <a:cs typeface="Arial"/>
                        </a:rPr>
                        <a:t> </a:t>
                      </a:r>
                      <a:r>
                        <a:rPr sz="2400" b="1" spc="0" dirty="0">
                          <a:latin typeface="Arial"/>
                          <a:cs typeface="Arial"/>
                        </a:rPr>
                        <a:t>the d</a:t>
                      </a:r>
                      <a:r>
                        <a:rPr sz="2400" b="1" spc="-5" dirty="0">
                          <a:latin typeface="Arial"/>
                          <a:cs typeface="Arial"/>
                        </a:rPr>
                        <a:t>e</a:t>
                      </a:r>
                      <a:r>
                        <a:rPr sz="2400" b="1" spc="0" dirty="0">
                          <a:latin typeface="Arial"/>
                          <a:cs typeface="Arial"/>
                        </a:rPr>
                        <a:t>sign </a:t>
                      </a:r>
                      <a:r>
                        <a:rPr sz="2400" b="1" spc="-15" dirty="0">
                          <a:latin typeface="Arial"/>
                          <a:cs typeface="Arial"/>
                        </a:rPr>
                        <a:t>o</a:t>
                      </a:r>
                      <a:r>
                        <a:rPr sz="2400" b="1" spc="0" dirty="0">
                          <a:latin typeface="Arial"/>
                          <a:cs typeface="Arial"/>
                        </a:rPr>
                        <a:t>f le</a:t>
                      </a:r>
                      <a:r>
                        <a:rPr sz="2400" b="1" spc="-5" dirty="0">
                          <a:latin typeface="Arial"/>
                          <a:cs typeface="Arial"/>
                        </a:rPr>
                        <a:t>a</a:t>
                      </a:r>
                      <a:r>
                        <a:rPr sz="2400" b="1" spc="0" dirty="0">
                          <a:latin typeface="Arial"/>
                          <a:cs typeface="Arial"/>
                        </a:rPr>
                        <a:t>rning pro</a:t>
                      </a:r>
                      <a:r>
                        <a:rPr sz="2400" b="1" spc="-10" dirty="0">
                          <a:latin typeface="Arial"/>
                          <a:cs typeface="Arial"/>
                        </a:rPr>
                        <a:t>g</a:t>
                      </a:r>
                      <a:r>
                        <a:rPr sz="2400" b="1" spc="0" dirty="0">
                          <a:latin typeface="Arial"/>
                          <a:cs typeface="Arial"/>
                        </a:rPr>
                        <a:t>rams</a:t>
                      </a:r>
                      <a:r>
                        <a:rPr sz="2400" b="1" spc="-5" dirty="0">
                          <a:latin typeface="Arial"/>
                          <a:cs typeface="Arial"/>
                        </a:rPr>
                        <a:t> </a:t>
                      </a:r>
                      <a:r>
                        <a:rPr sz="2400" spc="0" dirty="0">
                          <a:latin typeface="Arial"/>
                          <a:cs typeface="Arial"/>
                        </a:rPr>
                        <a:t>th</a:t>
                      </a:r>
                      <a:r>
                        <a:rPr sz="2400" spc="-20" dirty="0">
                          <a:latin typeface="Arial"/>
                          <a:cs typeface="Arial"/>
                        </a:rPr>
                        <a:t>a</a:t>
                      </a:r>
                      <a:r>
                        <a:rPr sz="2400" spc="0" dirty="0">
                          <a:latin typeface="Arial"/>
                          <a:cs typeface="Arial"/>
                        </a:rPr>
                        <a:t>t d</a:t>
                      </a:r>
                      <a:r>
                        <a:rPr sz="2400" spc="-5" dirty="0">
                          <a:latin typeface="Arial"/>
                          <a:cs typeface="Arial"/>
                        </a:rPr>
                        <a:t>e</a:t>
                      </a:r>
                      <a:r>
                        <a:rPr sz="2400" spc="0" dirty="0">
                          <a:latin typeface="Arial"/>
                          <a:cs typeface="Arial"/>
                        </a:rPr>
                        <a:t>ve</a:t>
                      </a:r>
                      <a:r>
                        <a:rPr sz="2400" spc="-10" dirty="0">
                          <a:latin typeface="Arial"/>
                          <a:cs typeface="Arial"/>
                        </a:rPr>
                        <a:t>l</a:t>
                      </a:r>
                      <a:r>
                        <a:rPr sz="2400" spc="0" dirty="0">
                          <a:latin typeface="Arial"/>
                          <a:cs typeface="Arial"/>
                        </a:rPr>
                        <a:t>op the kn</a:t>
                      </a:r>
                      <a:r>
                        <a:rPr sz="2400" spc="-5" dirty="0">
                          <a:latin typeface="Arial"/>
                          <a:cs typeface="Arial"/>
                        </a:rPr>
                        <a:t>o</a:t>
                      </a:r>
                      <a:r>
                        <a:rPr sz="2400" spc="-10" dirty="0">
                          <a:latin typeface="Arial"/>
                          <a:cs typeface="Arial"/>
                        </a:rPr>
                        <a:t>wl</a:t>
                      </a:r>
                      <a:r>
                        <a:rPr sz="2400" spc="0" dirty="0">
                          <a:latin typeface="Arial"/>
                          <a:cs typeface="Arial"/>
                        </a:rPr>
                        <a:t>e</a:t>
                      </a:r>
                      <a:r>
                        <a:rPr sz="2400" spc="-5" dirty="0">
                          <a:latin typeface="Arial"/>
                          <a:cs typeface="Arial"/>
                        </a:rPr>
                        <a:t>d</a:t>
                      </a:r>
                      <a:r>
                        <a:rPr sz="2400" spc="0" dirty="0">
                          <a:latin typeface="Arial"/>
                          <a:cs typeface="Arial"/>
                        </a:rPr>
                        <a:t>ge a</a:t>
                      </a:r>
                      <a:r>
                        <a:rPr sz="2400" spc="-5" dirty="0">
                          <a:latin typeface="Arial"/>
                          <a:cs typeface="Arial"/>
                        </a:rPr>
                        <a:t>n</a:t>
                      </a:r>
                      <a:r>
                        <a:rPr sz="2400" spc="0" dirty="0">
                          <a:latin typeface="Arial"/>
                          <a:cs typeface="Arial"/>
                        </a:rPr>
                        <a:t>d sk</a:t>
                      </a:r>
                      <a:r>
                        <a:rPr sz="2400" spc="-10" dirty="0">
                          <a:latin typeface="Arial"/>
                          <a:cs typeface="Arial"/>
                        </a:rPr>
                        <a:t>ill</a:t>
                      </a:r>
                      <a:r>
                        <a:rPr sz="2400" spc="0" dirty="0">
                          <a:latin typeface="Arial"/>
                          <a:cs typeface="Arial"/>
                        </a:rPr>
                        <a:t>s</a:t>
                      </a:r>
                      <a:r>
                        <a:rPr sz="2400" spc="5" dirty="0">
                          <a:latin typeface="Arial"/>
                          <a:cs typeface="Arial"/>
                        </a:rPr>
                        <a:t> </a:t>
                      </a:r>
                      <a:r>
                        <a:rPr sz="2400" spc="0" dirty="0">
                          <a:latin typeface="Arial"/>
                          <a:cs typeface="Arial"/>
                        </a:rPr>
                        <a:t>of</a:t>
                      </a:r>
                      <a:r>
                        <a:rPr sz="2400" spc="5" dirty="0">
                          <a:latin typeface="Arial"/>
                          <a:cs typeface="Arial"/>
                        </a:rPr>
                        <a:t>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20" dirty="0">
                          <a:latin typeface="Arial"/>
                          <a:cs typeface="Arial"/>
                        </a:rPr>
                        <a:t>e</a:t>
                      </a:r>
                      <a:r>
                        <a:rPr sz="2400" spc="0" dirty="0">
                          <a:latin typeface="Arial"/>
                          <a:cs typeface="Arial"/>
                        </a:rPr>
                        <a:t>rs at</a:t>
                      </a:r>
                      <a:r>
                        <a:rPr sz="2400" spc="5" dirty="0">
                          <a:latin typeface="Arial"/>
                          <a:cs typeface="Arial"/>
                        </a:rPr>
                        <a:t> </a:t>
                      </a:r>
                      <a:r>
                        <a:rPr sz="2400" spc="0" dirty="0">
                          <a:latin typeface="Arial"/>
                          <a:cs typeface="Arial"/>
                        </a:rPr>
                        <a:t>d</a:t>
                      </a:r>
                      <a:r>
                        <a:rPr sz="2400" spc="-10" dirty="0">
                          <a:latin typeface="Arial"/>
                          <a:cs typeface="Arial"/>
                        </a:rPr>
                        <a:t>if</a:t>
                      </a:r>
                      <a:r>
                        <a:rPr sz="2400" spc="0" dirty="0">
                          <a:latin typeface="Arial"/>
                          <a:cs typeface="Arial"/>
                        </a:rPr>
                        <a:t>fere</a:t>
                      </a:r>
                      <a:r>
                        <a:rPr sz="2400" spc="-15" dirty="0">
                          <a:latin typeface="Arial"/>
                          <a:cs typeface="Arial"/>
                        </a:rPr>
                        <a:t>n</a:t>
                      </a:r>
                      <a:r>
                        <a:rPr sz="2400" spc="0" dirty="0">
                          <a:latin typeface="Arial"/>
                          <a:cs typeface="Arial"/>
                        </a:rPr>
                        <a:t>t </a:t>
                      </a:r>
                      <a:r>
                        <a:rPr sz="2400" spc="-5" dirty="0">
                          <a:latin typeface="Arial"/>
                          <a:cs typeface="Arial"/>
                        </a:rPr>
                        <a:t>a</a:t>
                      </a:r>
                      <a:r>
                        <a:rPr sz="2400" spc="0" dirty="0">
                          <a:latin typeface="Arial"/>
                          <a:cs typeface="Arial"/>
                        </a:rPr>
                        <a:t>b</a:t>
                      </a:r>
                      <a:r>
                        <a:rPr sz="2400" spc="-10" dirty="0">
                          <a:latin typeface="Arial"/>
                          <a:cs typeface="Arial"/>
                        </a:rPr>
                        <a:t>ili</a:t>
                      </a:r>
                      <a:r>
                        <a:rPr sz="2400" spc="0" dirty="0">
                          <a:latin typeface="Arial"/>
                          <a:cs typeface="Arial"/>
                        </a:rPr>
                        <a:t>ty</a:t>
                      </a:r>
                      <a:r>
                        <a:rPr sz="2400" spc="5" dirty="0">
                          <a:latin typeface="Arial"/>
                          <a:cs typeface="Arial"/>
                        </a:rPr>
                        <a:t> </a:t>
                      </a:r>
                      <a:r>
                        <a:rPr sz="2400" spc="-10" dirty="0">
                          <a:latin typeface="Arial"/>
                          <a:cs typeface="Arial"/>
                        </a:rPr>
                        <a:t>l</a:t>
                      </a:r>
                      <a:r>
                        <a:rPr sz="2400" spc="0" dirty="0">
                          <a:latin typeface="Arial"/>
                          <a:cs typeface="Arial"/>
                        </a:rPr>
                        <a:t>ev</a:t>
                      </a:r>
                      <a:r>
                        <a:rPr sz="2400" spc="-5" dirty="0">
                          <a:latin typeface="Arial"/>
                          <a:cs typeface="Arial"/>
                        </a:rPr>
                        <a:t>e</a:t>
                      </a:r>
                      <a:r>
                        <a:rPr sz="2400" spc="-10" dirty="0">
                          <a:latin typeface="Arial"/>
                          <a:cs typeface="Arial"/>
                        </a:rPr>
                        <a:t>l</a:t>
                      </a:r>
                      <a:r>
                        <a:rPr sz="2400" spc="0" dirty="0">
                          <a:latin typeface="Arial"/>
                          <a:cs typeface="Arial"/>
                        </a:rPr>
                        <a:t>s</a:t>
                      </a:r>
                      <a:r>
                        <a:rPr sz="2400" spc="5" dirty="0">
                          <a:latin typeface="Arial"/>
                          <a:cs typeface="Arial"/>
                        </a:rPr>
                        <a:t> </a:t>
                      </a:r>
                      <a:r>
                        <a:rPr sz="2400" spc="0" dirty="0">
                          <a:latin typeface="Arial"/>
                          <a:cs typeface="Arial"/>
                        </a:rPr>
                        <a:t>as ev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a:t>
                      </a:r>
                      <a:r>
                        <a:rPr sz="2400" spc="-5" dirty="0">
                          <a:latin typeface="Arial"/>
                          <a:cs typeface="Arial"/>
                        </a:rPr>
                        <a:t>e</a:t>
                      </a:r>
                      <a:r>
                        <a:rPr sz="2400" spc="0" dirty="0">
                          <a:latin typeface="Arial"/>
                          <a:cs typeface="Arial"/>
                        </a:rPr>
                        <a:t>d by MOV</a:t>
                      </a:r>
                      <a:r>
                        <a:rPr sz="2400" spc="-15" dirty="0">
                          <a:latin typeface="Arial"/>
                          <a:cs typeface="Arial"/>
                        </a:rPr>
                        <a:t> </a:t>
                      </a:r>
                      <a:r>
                        <a:rPr sz="2400" spc="-10" dirty="0">
                          <a:latin typeface="Arial"/>
                          <a:cs typeface="Arial"/>
                        </a:rPr>
                        <a:t>N</a:t>
                      </a:r>
                      <a:r>
                        <a:rPr sz="2400" spc="0" dirty="0">
                          <a:latin typeface="Arial"/>
                          <a:cs typeface="Arial"/>
                        </a:rPr>
                        <a:t>o.</a:t>
                      </a:r>
                      <a:r>
                        <a:rPr sz="2400" spc="-5" dirty="0">
                          <a:latin typeface="Arial"/>
                          <a:cs typeface="Arial"/>
                        </a:rPr>
                        <a:t> </a:t>
                      </a:r>
                      <a:r>
                        <a:rPr sz="2400" spc="0" dirty="0">
                          <a:latin typeface="Arial"/>
                          <a:cs typeface="Arial"/>
                        </a:rPr>
                        <a:t>3</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66675">
                        <a:lnSpc>
                          <a:spcPct val="100000"/>
                        </a:lnSpc>
                      </a:pPr>
                      <a:r>
                        <a:rPr sz="2400" b="1" spc="-5" dirty="0">
                          <a:latin typeface="Arial"/>
                          <a:cs typeface="Arial"/>
                        </a:rPr>
                        <a:t>E</a:t>
                      </a:r>
                      <a:r>
                        <a:rPr sz="2400" b="1" spc="0" dirty="0">
                          <a:latin typeface="Arial"/>
                          <a:cs typeface="Arial"/>
                        </a:rPr>
                        <a:t>v</a:t>
                      </a:r>
                      <a:r>
                        <a:rPr sz="2400" b="1" spc="-5" dirty="0">
                          <a:latin typeface="Arial"/>
                          <a:cs typeface="Arial"/>
                        </a:rPr>
                        <a:t>a</a:t>
                      </a:r>
                      <a:r>
                        <a:rPr sz="2400" b="1" spc="0" dirty="0">
                          <a:latin typeface="Arial"/>
                          <a:cs typeface="Arial"/>
                        </a:rPr>
                        <a:t>lu</a:t>
                      </a:r>
                      <a:r>
                        <a:rPr sz="2400" b="1" spc="-5" dirty="0">
                          <a:latin typeface="Arial"/>
                          <a:cs typeface="Arial"/>
                        </a:rPr>
                        <a:t>a</a:t>
                      </a:r>
                      <a:r>
                        <a:rPr sz="2400" b="1" spc="0" dirty="0">
                          <a:latin typeface="Arial"/>
                          <a:cs typeface="Arial"/>
                        </a:rPr>
                        <a:t>ted</a:t>
                      </a:r>
                      <a:r>
                        <a:rPr sz="2400" b="1" spc="-10" dirty="0">
                          <a:latin typeface="Arial"/>
                          <a:cs typeface="Arial"/>
                        </a:rPr>
                        <a:t> </a:t>
                      </a:r>
                      <a:r>
                        <a:rPr sz="2400" b="1" spc="0" dirty="0">
                          <a:latin typeface="Arial"/>
                          <a:cs typeface="Arial"/>
                        </a:rPr>
                        <a:t>the d</a:t>
                      </a:r>
                      <a:r>
                        <a:rPr sz="2400" b="1" spc="-5" dirty="0">
                          <a:latin typeface="Arial"/>
                          <a:cs typeface="Arial"/>
                        </a:rPr>
                        <a:t>e</a:t>
                      </a:r>
                      <a:r>
                        <a:rPr sz="2400" b="1" spc="0" dirty="0">
                          <a:latin typeface="Arial"/>
                          <a:cs typeface="Arial"/>
                        </a:rPr>
                        <a:t>sign </a:t>
                      </a:r>
                      <a:r>
                        <a:rPr sz="2400" b="1" spc="-15" dirty="0">
                          <a:latin typeface="Arial"/>
                          <a:cs typeface="Arial"/>
                        </a:rPr>
                        <a:t>o</a:t>
                      </a:r>
                      <a:r>
                        <a:rPr sz="2400" b="1" spc="0" dirty="0">
                          <a:latin typeface="Arial"/>
                          <a:cs typeface="Arial"/>
                        </a:rPr>
                        <a:t>f le</a:t>
                      </a:r>
                      <a:r>
                        <a:rPr sz="2400" b="1" spc="-5" dirty="0">
                          <a:latin typeface="Arial"/>
                          <a:cs typeface="Arial"/>
                        </a:rPr>
                        <a:t>a</a:t>
                      </a:r>
                      <a:r>
                        <a:rPr sz="2400" b="1" spc="0" dirty="0">
                          <a:latin typeface="Arial"/>
                          <a:cs typeface="Arial"/>
                        </a:rPr>
                        <a:t>rning pro</a:t>
                      </a:r>
                      <a:r>
                        <a:rPr sz="2400" b="1" spc="-10" dirty="0">
                          <a:latin typeface="Arial"/>
                          <a:cs typeface="Arial"/>
                        </a:rPr>
                        <a:t>g</a:t>
                      </a:r>
                      <a:r>
                        <a:rPr sz="2400" b="1" spc="0" dirty="0">
                          <a:latin typeface="Arial"/>
                          <a:cs typeface="Arial"/>
                        </a:rPr>
                        <a:t>rams</a:t>
                      </a:r>
                      <a:r>
                        <a:rPr sz="2400" b="1" spc="-5" dirty="0">
                          <a:latin typeface="Arial"/>
                          <a:cs typeface="Arial"/>
                        </a:rPr>
                        <a:t> </a:t>
                      </a:r>
                      <a:r>
                        <a:rPr sz="2400" spc="0" dirty="0">
                          <a:latin typeface="Arial"/>
                          <a:cs typeface="Arial"/>
                        </a:rPr>
                        <a:t>th</a:t>
                      </a:r>
                      <a:r>
                        <a:rPr sz="2400" spc="-20" dirty="0">
                          <a:latin typeface="Arial"/>
                          <a:cs typeface="Arial"/>
                        </a:rPr>
                        <a:t>a</a:t>
                      </a:r>
                      <a:r>
                        <a:rPr sz="2400" spc="0" dirty="0">
                          <a:latin typeface="Arial"/>
                          <a:cs typeface="Arial"/>
                        </a:rPr>
                        <a:t>t d</a:t>
                      </a:r>
                      <a:r>
                        <a:rPr sz="2400" spc="-5" dirty="0">
                          <a:latin typeface="Arial"/>
                          <a:cs typeface="Arial"/>
                        </a:rPr>
                        <a:t>e</a:t>
                      </a:r>
                      <a:r>
                        <a:rPr sz="2400" spc="0" dirty="0">
                          <a:latin typeface="Arial"/>
                          <a:cs typeface="Arial"/>
                        </a:rPr>
                        <a:t>ve</a:t>
                      </a:r>
                      <a:r>
                        <a:rPr sz="2400" spc="-10" dirty="0">
                          <a:latin typeface="Arial"/>
                          <a:cs typeface="Arial"/>
                        </a:rPr>
                        <a:t>l</a:t>
                      </a:r>
                      <a:r>
                        <a:rPr sz="2400" spc="0" dirty="0">
                          <a:latin typeface="Arial"/>
                          <a:cs typeface="Arial"/>
                        </a:rPr>
                        <a:t>op the kn</a:t>
                      </a:r>
                      <a:r>
                        <a:rPr sz="2400" spc="-5" dirty="0">
                          <a:latin typeface="Arial"/>
                          <a:cs typeface="Arial"/>
                        </a:rPr>
                        <a:t>o</a:t>
                      </a:r>
                      <a:r>
                        <a:rPr sz="2400" spc="-10" dirty="0">
                          <a:latin typeface="Arial"/>
                          <a:cs typeface="Arial"/>
                        </a:rPr>
                        <a:t>wl</a:t>
                      </a:r>
                      <a:r>
                        <a:rPr sz="2400" spc="0" dirty="0">
                          <a:latin typeface="Arial"/>
                          <a:cs typeface="Arial"/>
                        </a:rPr>
                        <a:t>e</a:t>
                      </a:r>
                      <a:r>
                        <a:rPr sz="2400" spc="-5" dirty="0">
                          <a:latin typeface="Arial"/>
                          <a:cs typeface="Arial"/>
                        </a:rPr>
                        <a:t>d</a:t>
                      </a:r>
                      <a:r>
                        <a:rPr sz="2400" spc="0" dirty="0">
                          <a:latin typeface="Arial"/>
                          <a:cs typeface="Arial"/>
                        </a:rPr>
                        <a:t>ge a</a:t>
                      </a:r>
                      <a:r>
                        <a:rPr sz="2400" spc="-5" dirty="0">
                          <a:latin typeface="Arial"/>
                          <a:cs typeface="Arial"/>
                        </a:rPr>
                        <a:t>n</a:t>
                      </a:r>
                      <a:r>
                        <a:rPr sz="2400" spc="0" dirty="0">
                          <a:latin typeface="Arial"/>
                          <a:cs typeface="Arial"/>
                        </a:rPr>
                        <a:t>d sk</a:t>
                      </a:r>
                      <a:r>
                        <a:rPr sz="2400" spc="-10" dirty="0">
                          <a:latin typeface="Arial"/>
                          <a:cs typeface="Arial"/>
                        </a:rPr>
                        <a:t>ill</a:t>
                      </a:r>
                      <a:r>
                        <a:rPr sz="2400" spc="0" dirty="0">
                          <a:latin typeface="Arial"/>
                          <a:cs typeface="Arial"/>
                        </a:rPr>
                        <a:t>s</a:t>
                      </a:r>
                      <a:r>
                        <a:rPr sz="2400" spc="5" dirty="0">
                          <a:latin typeface="Arial"/>
                          <a:cs typeface="Arial"/>
                        </a:rPr>
                        <a:t> </a:t>
                      </a:r>
                      <a:r>
                        <a:rPr sz="2400" spc="0" dirty="0">
                          <a:latin typeface="Arial"/>
                          <a:cs typeface="Arial"/>
                        </a:rPr>
                        <a:t>of</a:t>
                      </a:r>
                      <a:r>
                        <a:rPr sz="2400" spc="5" dirty="0">
                          <a:latin typeface="Arial"/>
                          <a:cs typeface="Arial"/>
                        </a:rPr>
                        <a:t>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20" dirty="0">
                          <a:latin typeface="Arial"/>
                          <a:cs typeface="Arial"/>
                        </a:rPr>
                        <a:t>e</a:t>
                      </a:r>
                      <a:r>
                        <a:rPr sz="2400" spc="0" dirty="0">
                          <a:latin typeface="Arial"/>
                          <a:cs typeface="Arial"/>
                        </a:rPr>
                        <a:t>rs at</a:t>
                      </a:r>
                      <a:r>
                        <a:rPr sz="2400" spc="5" dirty="0">
                          <a:latin typeface="Arial"/>
                          <a:cs typeface="Arial"/>
                        </a:rPr>
                        <a:t> </a:t>
                      </a:r>
                      <a:r>
                        <a:rPr sz="2400" spc="0" dirty="0">
                          <a:latin typeface="Arial"/>
                          <a:cs typeface="Arial"/>
                        </a:rPr>
                        <a:t>d</a:t>
                      </a:r>
                      <a:r>
                        <a:rPr sz="2400" spc="-10" dirty="0">
                          <a:latin typeface="Arial"/>
                          <a:cs typeface="Arial"/>
                        </a:rPr>
                        <a:t>if</a:t>
                      </a:r>
                      <a:r>
                        <a:rPr sz="2400" spc="0" dirty="0">
                          <a:latin typeface="Arial"/>
                          <a:cs typeface="Arial"/>
                        </a:rPr>
                        <a:t>fere</a:t>
                      </a:r>
                      <a:r>
                        <a:rPr sz="2400" spc="-15" dirty="0">
                          <a:latin typeface="Arial"/>
                          <a:cs typeface="Arial"/>
                        </a:rPr>
                        <a:t>n</a:t>
                      </a:r>
                      <a:r>
                        <a:rPr sz="2400" spc="0" dirty="0">
                          <a:latin typeface="Arial"/>
                          <a:cs typeface="Arial"/>
                        </a:rPr>
                        <a:t>t a</a:t>
                      </a:r>
                      <a:r>
                        <a:rPr sz="2400" spc="-5" dirty="0">
                          <a:latin typeface="Arial"/>
                          <a:cs typeface="Arial"/>
                        </a:rPr>
                        <a:t>b</a:t>
                      </a:r>
                      <a:r>
                        <a:rPr sz="2400" spc="-10" dirty="0">
                          <a:latin typeface="Arial"/>
                          <a:cs typeface="Arial"/>
                        </a:rPr>
                        <a:t>ili</a:t>
                      </a:r>
                      <a:r>
                        <a:rPr sz="2400" spc="0" dirty="0">
                          <a:latin typeface="Arial"/>
                          <a:cs typeface="Arial"/>
                        </a:rPr>
                        <a:t>ty</a:t>
                      </a:r>
                      <a:r>
                        <a:rPr sz="2400" spc="5" dirty="0">
                          <a:latin typeface="Arial"/>
                          <a:cs typeface="Arial"/>
                        </a:rPr>
                        <a:t> </a:t>
                      </a:r>
                      <a:r>
                        <a:rPr sz="2400" spc="-10" dirty="0">
                          <a:latin typeface="Arial"/>
                          <a:cs typeface="Arial"/>
                        </a:rPr>
                        <a:t>l</a:t>
                      </a:r>
                      <a:r>
                        <a:rPr sz="2400" spc="0" dirty="0">
                          <a:latin typeface="Arial"/>
                          <a:cs typeface="Arial"/>
                        </a:rPr>
                        <a:t>ev</a:t>
                      </a:r>
                      <a:r>
                        <a:rPr sz="2400" spc="-5" dirty="0">
                          <a:latin typeface="Arial"/>
                          <a:cs typeface="Arial"/>
                        </a:rPr>
                        <a:t>e</a:t>
                      </a:r>
                      <a:r>
                        <a:rPr sz="2400" spc="-10" dirty="0">
                          <a:latin typeface="Arial"/>
                          <a:cs typeface="Arial"/>
                        </a:rPr>
                        <a:t>l</a:t>
                      </a:r>
                      <a:r>
                        <a:rPr sz="2400" spc="0" dirty="0">
                          <a:latin typeface="Arial"/>
                          <a:cs typeface="Arial"/>
                        </a:rPr>
                        <a:t>s </a:t>
                      </a:r>
                      <a:r>
                        <a:rPr sz="2400" spc="-10" dirty="0">
                          <a:latin typeface="Arial"/>
                          <a:cs typeface="Arial"/>
                        </a:rPr>
                        <a:t>wi</a:t>
                      </a:r>
                      <a:r>
                        <a:rPr sz="2400" spc="0" dirty="0">
                          <a:latin typeface="Arial"/>
                          <a:cs typeface="Arial"/>
                        </a:rPr>
                        <a:t>th</a:t>
                      </a:r>
                      <a:r>
                        <a:rPr sz="2400" spc="-5" dirty="0">
                          <a:latin typeface="Arial"/>
                          <a:cs typeface="Arial"/>
                        </a:rPr>
                        <a:t>o</a:t>
                      </a:r>
                      <a:r>
                        <a:rPr sz="2400" spc="0" dirty="0">
                          <a:latin typeface="Arial"/>
                          <a:cs typeface="Arial"/>
                        </a:rPr>
                        <a:t>ut</a:t>
                      </a:r>
                      <a:r>
                        <a:rPr sz="2400" spc="-5" dirty="0">
                          <a:latin typeface="Arial"/>
                          <a:cs typeface="Arial"/>
                        </a:rPr>
                        <a:t> </a:t>
                      </a:r>
                      <a:r>
                        <a:rPr sz="2400" spc="0" dirty="0">
                          <a:latin typeface="Arial"/>
                          <a:cs typeface="Arial"/>
                        </a:rPr>
                        <a:t>the h</a:t>
                      </a:r>
                      <a:r>
                        <a:rPr sz="2400" spc="-5" dirty="0">
                          <a:latin typeface="Arial"/>
                          <a:cs typeface="Arial"/>
                        </a:rPr>
                        <a:t>e</a:t>
                      </a:r>
                      <a:r>
                        <a:rPr sz="2400" spc="-10" dirty="0">
                          <a:latin typeface="Arial"/>
                          <a:cs typeface="Arial"/>
                        </a:rPr>
                        <a:t>l</a:t>
                      </a:r>
                      <a:r>
                        <a:rPr sz="2400" spc="0" dirty="0">
                          <a:latin typeface="Arial"/>
                          <a:cs typeface="Arial"/>
                        </a:rPr>
                        <a:t>p of</a:t>
                      </a:r>
                      <a:r>
                        <a:rPr sz="2400" spc="5" dirty="0">
                          <a:latin typeface="Arial"/>
                          <a:cs typeface="Arial"/>
                        </a:rPr>
                        <a:t> </a:t>
                      </a:r>
                      <a:r>
                        <a:rPr sz="2400" spc="0" dirty="0">
                          <a:latin typeface="Arial"/>
                          <a:cs typeface="Arial"/>
                        </a:rPr>
                        <a:t>co</a:t>
                      </a:r>
                      <a:r>
                        <a:rPr sz="2400" spc="-10" dirty="0">
                          <a:latin typeface="Arial"/>
                          <a:cs typeface="Arial"/>
                        </a:rPr>
                        <a:t>ll</a:t>
                      </a:r>
                      <a:r>
                        <a:rPr sz="2400" spc="0" dirty="0">
                          <a:latin typeface="Arial"/>
                          <a:cs typeface="Arial"/>
                        </a:rPr>
                        <a:t>e</a:t>
                      </a:r>
                      <a:r>
                        <a:rPr sz="2400" spc="-5" dirty="0">
                          <a:latin typeface="Arial"/>
                          <a:cs typeface="Arial"/>
                        </a:rPr>
                        <a:t>a</a:t>
                      </a:r>
                      <a:r>
                        <a:rPr sz="2400" spc="0" dirty="0">
                          <a:latin typeface="Arial"/>
                          <a:cs typeface="Arial"/>
                        </a:rPr>
                        <a:t>g</a:t>
                      </a:r>
                      <a:r>
                        <a:rPr sz="2400" spc="-5" dirty="0">
                          <a:latin typeface="Arial"/>
                          <a:cs typeface="Arial"/>
                        </a:rPr>
                        <a:t>u</a:t>
                      </a:r>
                      <a:r>
                        <a:rPr sz="2400" spc="0" dirty="0">
                          <a:latin typeface="Arial"/>
                          <a:cs typeface="Arial"/>
                        </a:rPr>
                        <a:t>es as ev</a:t>
                      </a:r>
                      <a:r>
                        <a:rPr sz="2400" spc="-5"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a:t>
                      </a:r>
                      <a:r>
                        <a:rPr sz="2400" spc="-5" dirty="0">
                          <a:latin typeface="Arial"/>
                          <a:cs typeface="Arial"/>
                        </a:rPr>
                        <a:t>e</a:t>
                      </a:r>
                      <a:r>
                        <a:rPr sz="2400" spc="0" dirty="0">
                          <a:latin typeface="Arial"/>
                          <a:cs typeface="Arial"/>
                        </a:rPr>
                        <a:t>d by </a:t>
                      </a:r>
                      <a:r>
                        <a:rPr sz="2400" spc="-5" dirty="0">
                          <a:latin typeface="Arial"/>
                          <a:cs typeface="Arial"/>
                        </a:rPr>
                        <a:t>M</a:t>
                      </a:r>
                      <a:r>
                        <a:rPr sz="2400" spc="0" dirty="0">
                          <a:latin typeface="Arial"/>
                          <a:cs typeface="Arial"/>
                        </a:rPr>
                        <a:t>OV </a:t>
                      </a:r>
                      <a:r>
                        <a:rPr sz="2400" spc="-10" dirty="0">
                          <a:latin typeface="Arial"/>
                          <a:cs typeface="Arial"/>
                        </a:rPr>
                        <a:t>N</a:t>
                      </a:r>
                      <a:r>
                        <a:rPr sz="2400" spc="-15" dirty="0">
                          <a:latin typeface="Arial"/>
                          <a:cs typeface="Arial"/>
                        </a:rPr>
                        <a:t>o</a:t>
                      </a:r>
                      <a:r>
                        <a:rPr sz="2400" spc="0" dirty="0">
                          <a:latin typeface="Arial"/>
                          <a:cs typeface="Arial"/>
                        </a:rPr>
                        <a:t>.</a:t>
                      </a:r>
                      <a:r>
                        <a:rPr sz="2400" spc="10" dirty="0">
                          <a:latin typeface="Arial"/>
                          <a:cs typeface="Arial"/>
                        </a:rPr>
                        <a:t> </a:t>
                      </a:r>
                      <a:r>
                        <a:rPr sz="2400" spc="0" dirty="0">
                          <a:latin typeface="Arial"/>
                          <a:cs typeface="Arial"/>
                        </a:rPr>
                        <a:t>4</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74625">
                        <a:lnSpc>
                          <a:spcPct val="100000"/>
                        </a:lnSpc>
                      </a:pPr>
                      <a:r>
                        <a:rPr sz="2400" spc="-10" dirty="0">
                          <a:latin typeface="Arial"/>
                          <a:cs typeface="Arial"/>
                        </a:rPr>
                        <a:t>N</a:t>
                      </a:r>
                      <a:r>
                        <a:rPr sz="2400" spc="0" dirty="0">
                          <a:latin typeface="Arial"/>
                          <a:cs typeface="Arial"/>
                        </a:rPr>
                        <a:t>o acceptab</a:t>
                      </a:r>
                      <a:r>
                        <a:rPr sz="2400" spc="-10" dirty="0">
                          <a:latin typeface="Arial"/>
                          <a:cs typeface="Arial"/>
                        </a:rPr>
                        <a:t>l</a:t>
                      </a:r>
                      <a:r>
                        <a:rPr sz="2400" spc="0" dirty="0">
                          <a:latin typeface="Arial"/>
                          <a:cs typeface="Arial"/>
                        </a:rPr>
                        <a:t>e ev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nce </a:t>
                      </a:r>
                      <a:r>
                        <a:rPr sz="2400" spc="-10" dirty="0">
                          <a:latin typeface="Arial"/>
                          <a:cs typeface="Arial"/>
                        </a:rPr>
                        <a:t>w</a:t>
                      </a:r>
                      <a:r>
                        <a:rPr sz="2400" spc="0" dirty="0">
                          <a:latin typeface="Arial"/>
                          <a:cs typeface="Arial"/>
                        </a:rPr>
                        <a:t>as sh</a:t>
                      </a:r>
                      <a:r>
                        <a:rPr sz="2400" spc="-5" dirty="0">
                          <a:latin typeface="Arial"/>
                          <a:cs typeface="Arial"/>
                        </a:rPr>
                        <a:t>o</a:t>
                      </a:r>
                      <a:r>
                        <a:rPr sz="2400" spc="-10" dirty="0">
                          <a:latin typeface="Arial"/>
                          <a:cs typeface="Arial"/>
                        </a:rPr>
                        <a:t>w</a:t>
                      </a:r>
                      <a:r>
                        <a:rPr sz="2400" spc="0" dirty="0">
                          <a:latin typeface="Arial"/>
                          <a:cs typeface="Arial"/>
                        </a:rPr>
                        <a:t>n</a:t>
                      </a:r>
                      <a:endParaRPr sz="24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812800" y="235214"/>
            <a:ext cx="18211799" cy="1079236"/>
          </a:xfrm>
          <a:prstGeom prst="rect">
            <a:avLst/>
          </a:prstGeom>
        </p:spPr>
        <p:txBody>
          <a:bodyPr vert="horz" wrap="square" lIns="0" tIns="0" rIns="0" bIns="0" rtlCol="0">
            <a:noAutofit/>
          </a:bodyPr>
          <a:lstStyle/>
          <a:p>
            <a:pPr marL="12700"/>
            <a:r>
              <a:rPr b="1" i="1" dirty="0">
                <a:latin typeface="Arial"/>
                <a:cs typeface="Arial"/>
              </a:rPr>
              <a:t>K</a:t>
            </a:r>
            <a:r>
              <a:rPr b="1" i="1" spc="-10" dirty="0">
                <a:latin typeface="Arial"/>
                <a:cs typeface="Arial"/>
              </a:rPr>
              <a:t>R</a:t>
            </a:r>
            <a:r>
              <a:rPr b="1" i="1" dirty="0">
                <a:latin typeface="Arial"/>
                <a:cs typeface="Arial"/>
              </a:rPr>
              <a:t>A 3:</a:t>
            </a:r>
            <a:r>
              <a:rPr b="1" i="1" spc="5" dirty="0">
                <a:latin typeface="Arial"/>
                <a:cs typeface="Arial"/>
              </a:rPr>
              <a:t> </a:t>
            </a:r>
            <a:r>
              <a:rPr b="1" i="1" dirty="0">
                <a:latin typeface="Arial"/>
                <a:cs typeface="Arial"/>
              </a:rPr>
              <a:t>Div</a:t>
            </a:r>
            <a:r>
              <a:rPr b="1" i="1" spc="-10" dirty="0">
                <a:latin typeface="Arial"/>
                <a:cs typeface="Arial"/>
              </a:rPr>
              <a:t>e</a:t>
            </a:r>
            <a:r>
              <a:rPr b="1" i="1" dirty="0">
                <a:latin typeface="Arial"/>
                <a:cs typeface="Arial"/>
              </a:rPr>
              <a:t>rsity</a:t>
            </a:r>
            <a:r>
              <a:rPr b="1" i="1" spc="-15" dirty="0">
                <a:latin typeface="Arial"/>
                <a:cs typeface="Arial"/>
              </a:rPr>
              <a:t> </a:t>
            </a:r>
            <a:r>
              <a:rPr b="1" i="1" spc="-5" dirty="0">
                <a:latin typeface="Arial"/>
                <a:cs typeface="Arial"/>
              </a:rPr>
              <a:t>o</a:t>
            </a:r>
            <a:r>
              <a:rPr b="1" i="1" dirty="0">
                <a:latin typeface="Arial"/>
                <a:cs typeface="Arial"/>
              </a:rPr>
              <a:t>f</a:t>
            </a:r>
            <a:r>
              <a:rPr b="1" i="1" spc="5" dirty="0">
                <a:latin typeface="Arial"/>
                <a:cs typeface="Arial"/>
              </a:rPr>
              <a:t> </a:t>
            </a:r>
            <a:r>
              <a:rPr b="1" i="1" spc="-5" dirty="0">
                <a:latin typeface="Arial"/>
                <a:cs typeface="Arial"/>
              </a:rPr>
              <a:t>L</a:t>
            </a:r>
            <a:r>
              <a:rPr b="1" i="1" dirty="0">
                <a:latin typeface="Arial"/>
                <a:cs typeface="Arial"/>
              </a:rPr>
              <a:t>earn</a:t>
            </a:r>
            <a:r>
              <a:rPr b="1" i="1" spc="-10" dirty="0">
                <a:latin typeface="Arial"/>
                <a:cs typeface="Arial"/>
              </a:rPr>
              <a:t>e</a:t>
            </a:r>
            <a:r>
              <a:rPr b="1" i="1" dirty="0">
                <a:latin typeface="Arial"/>
                <a:cs typeface="Arial"/>
              </a:rPr>
              <a:t>r</a:t>
            </a:r>
            <a:r>
              <a:rPr b="1" i="1" spc="5" dirty="0">
                <a:latin typeface="Arial"/>
                <a:cs typeface="Arial"/>
              </a:rPr>
              <a:t>s</a:t>
            </a:r>
            <a:r>
              <a:rPr b="1" i="1" dirty="0">
                <a:latin typeface="Arial"/>
                <a:cs typeface="Arial"/>
              </a:rPr>
              <a:t>,</a:t>
            </a:r>
            <a:r>
              <a:rPr b="1" i="1" spc="-10" dirty="0">
                <a:latin typeface="Arial"/>
                <a:cs typeface="Arial"/>
              </a:rPr>
              <a:t> </a:t>
            </a:r>
            <a:r>
              <a:rPr b="1" i="1" dirty="0">
                <a:latin typeface="Arial"/>
                <a:cs typeface="Arial"/>
              </a:rPr>
              <a:t>C</a:t>
            </a:r>
            <a:r>
              <a:rPr b="1" i="1" spc="-5" dirty="0">
                <a:latin typeface="Arial"/>
                <a:cs typeface="Arial"/>
              </a:rPr>
              <a:t>u</a:t>
            </a:r>
            <a:r>
              <a:rPr b="1" i="1" dirty="0">
                <a:latin typeface="Arial"/>
                <a:cs typeface="Arial"/>
              </a:rPr>
              <a:t>rric</a:t>
            </a:r>
            <a:r>
              <a:rPr b="1" i="1" spc="-5" dirty="0">
                <a:latin typeface="Arial"/>
                <a:cs typeface="Arial"/>
              </a:rPr>
              <a:t>u</a:t>
            </a:r>
            <a:r>
              <a:rPr b="1" i="1" dirty="0">
                <a:latin typeface="Arial"/>
                <a:cs typeface="Arial"/>
              </a:rPr>
              <a:t>lum a</a:t>
            </a:r>
            <a:r>
              <a:rPr b="1" i="1" spc="-5" dirty="0">
                <a:latin typeface="Arial"/>
                <a:cs typeface="Arial"/>
              </a:rPr>
              <a:t>n</a:t>
            </a:r>
            <a:r>
              <a:rPr b="1" i="1" dirty="0">
                <a:latin typeface="Arial"/>
                <a:cs typeface="Arial"/>
              </a:rPr>
              <a:t>d</a:t>
            </a:r>
            <a:r>
              <a:rPr b="1" i="1" spc="-5" dirty="0">
                <a:latin typeface="Arial"/>
                <a:cs typeface="Arial"/>
              </a:rPr>
              <a:t> </a:t>
            </a:r>
            <a:r>
              <a:rPr b="1" i="1" dirty="0">
                <a:latin typeface="Arial"/>
                <a:cs typeface="Arial"/>
              </a:rPr>
              <a:t>Pl</a:t>
            </a:r>
            <a:r>
              <a:rPr b="1" i="1" spc="5" dirty="0">
                <a:latin typeface="Arial"/>
                <a:cs typeface="Arial"/>
              </a:rPr>
              <a:t>a</a:t>
            </a:r>
            <a:r>
              <a:rPr b="1" i="1" spc="-5" dirty="0">
                <a:latin typeface="Arial"/>
                <a:cs typeface="Arial"/>
              </a:rPr>
              <a:t>nn</a:t>
            </a:r>
            <a:r>
              <a:rPr b="1" i="1" dirty="0">
                <a:latin typeface="Arial"/>
                <a:cs typeface="Arial"/>
              </a:rPr>
              <a:t>in</a:t>
            </a:r>
            <a:r>
              <a:rPr b="1" i="1" spc="-10" dirty="0">
                <a:latin typeface="Arial"/>
                <a:cs typeface="Arial"/>
              </a:rPr>
              <a:t>g</a:t>
            </a:r>
            <a:r>
              <a:rPr b="1" i="1" dirty="0">
                <a:latin typeface="Arial"/>
                <a:cs typeface="Arial"/>
              </a:rPr>
              <a:t>, &amp; As</a:t>
            </a:r>
            <a:r>
              <a:rPr b="1" i="1" spc="5" dirty="0">
                <a:latin typeface="Arial"/>
                <a:cs typeface="Arial"/>
              </a:rPr>
              <a:t>s</a:t>
            </a:r>
            <a:r>
              <a:rPr b="1" i="1" dirty="0">
                <a:latin typeface="Arial"/>
                <a:cs typeface="Arial"/>
              </a:rPr>
              <a:t>e</a:t>
            </a:r>
            <a:r>
              <a:rPr b="1" i="1" spc="-10" dirty="0">
                <a:latin typeface="Arial"/>
                <a:cs typeface="Arial"/>
              </a:rPr>
              <a:t>s</a:t>
            </a:r>
            <a:r>
              <a:rPr b="1" i="1" dirty="0">
                <a:latin typeface="Arial"/>
                <a:cs typeface="Arial"/>
              </a:rPr>
              <a:t>s</a:t>
            </a:r>
            <a:r>
              <a:rPr b="1" i="1" spc="-15" dirty="0">
                <a:latin typeface="Arial"/>
                <a:cs typeface="Arial"/>
              </a:rPr>
              <a:t>m</a:t>
            </a:r>
            <a:r>
              <a:rPr b="1" i="1" dirty="0">
                <a:latin typeface="Arial"/>
                <a:cs typeface="Arial"/>
              </a:rPr>
              <a:t>e</a:t>
            </a:r>
            <a:r>
              <a:rPr b="1" i="1" spc="-5" dirty="0">
                <a:latin typeface="Arial"/>
                <a:cs typeface="Arial"/>
              </a:rPr>
              <a:t>n</a:t>
            </a:r>
            <a:r>
              <a:rPr b="1" i="1" dirty="0">
                <a:latin typeface="Arial"/>
                <a:cs typeface="Arial"/>
              </a:rPr>
              <a:t>t</a:t>
            </a:r>
            <a:r>
              <a:rPr b="1" i="1" spc="5" dirty="0">
                <a:latin typeface="Arial"/>
                <a:cs typeface="Arial"/>
              </a:rPr>
              <a:t> </a:t>
            </a:r>
            <a:r>
              <a:rPr b="1" i="1" dirty="0">
                <a:latin typeface="Arial"/>
                <a:cs typeface="Arial"/>
              </a:rPr>
              <a:t>a</a:t>
            </a:r>
            <a:r>
              <a:rPr b="1" i="1" spc="-5" dirty="0">
                <a:latin typeface="Arial"/>
                <a:cs typeface="Arial"/>
              </a:rPr>
              <a:t>n</a:t>
            </a:r>
            <a:r>
              <a:rPr b="1" i="1" dirty="0">
                <a:latin typeface="Arial"/>
                <a:cs typeface="Arial"/>
              </a:rPr>
              <a:t>d</a:t>
            </a:r>
            <a:r>
              <a:rPr b="1" i="1" spc="-5" dirty="0">
                <a:latin typeface="Arial"/>
                <a:cs typeface="Arial"/>
              </a:rPr>
              <a:t> </a:t>
            </a:r>
            <a:r>
              <a:rPr b="1" i="1" dirty="0">
                <a:latin typeface="Arial"/>
                <a:cs typeface="Arial"/>
              </a:rPr>
              <a:t>Re</a:t>
            </a:r>
            <a:r>
              <a:rPr b="1" i="1" spc="-5" dirty="0">
                <a:latin typeface="Arial"/>
                <a:cs typeface="Arial"/>
              </a:rPr>
              <a:t>po</a:t>
            </a:r>
            <a:r>
              <a:rPr b="1" i="1" dirty="0">
                <a:latin typeface="Arial"/>
                <a:cs typeface="Arial"/>
              </a:rPr>
              <a:t>r</a:t>
            </a:r>
            <a:r>
              <a:rPr b="1" i="1" spc="5" dirty="0">
                <a:latin typeface="Arial"/>
                <a:cs typeface="Arial"/>
              </a:rPr>
              <a:t>t</a:t>
            </a:r>
            <a:r>
              <a:rPr b="1" i="1" dirty="0">
                <a:latin typeface="Arial"/>
                <a:cs typeface="Arial"/>
              </a:rPr>
              <a:t>i</a:t>
            </a:r>
            <a:r>
              <a:rPr b="1" i="1" spc="-15" dirty="0">
                <a:latin typeface="Arial"/>
                <a:cs typeface="Arial"/>
              </a:rPr>
              <a:t>n</a:t>
            </a:r>
            <a:r>
              <a:rPr b="1" i="1" dirty="0">
                <a:latin typeface="Arial"/>
                <a:cs typeface="Arial"/>
              </a:rPr>
              <a:t>g</a:t>
            </a:r>
            <a:endParaRPr lang="en-US" b="1" i="1" dirty="0">
              <a:latin typeface="Arial"/>
              <a:cs typeface="Arial"/>
            </a:endParaRPr>
          </a:p>
          <a:p>
            <a:pPr marL="12700"/>
            <a:r>
              <a:rPr lang="en-US" sz="2400" b="1" dirty="0">
                <a:highlight>
                  <a:srgbClr val="FFFF00"/>
                </a:highlight>
                <a:latin typeface="Arial"/>
                <a:cs typeface="Arial"/>
              </a:rPr>
              <a:t>O</a:t>
            </a:r>
            <a:r>
              <a:rPr lang="en-US" sz="2400" b="1" spc="-10" dirty="0">
                <a:highlight>
                  <a:srgbClr val="FFFF00"/>
                </a:highlight>
                <a:latin typeface="Arial"/>
                <a:cs typeface="Arial"/>
              </a:rPr>
              <a:t>B</a:t>
            </a:r>
            <a:r>
              <a:rPr lang="en-US" sz="2400" b="1" spc="0" dirty="0">
                <a:highlight>
                  <a:srgbClr val="FFFF00"/>
                </a:highlight>
                <a:latin typeface="Arial"/>
                <a:cs typeface="Arial"/>
              </a:rPr>
              <a:t>J</a:t>
            </a:r>
            <a:r>
              <a:rPr lang="en-US" sz="2400" b="1" spc="-10" dirty="0">
                <a:highlight>
                  <a:srgbClr val="FFFF00"/>
                </a:highlight>
                <a:latin typeface="Arial"/>
                <a:cs typeface="Arial"/>
              </a:rPr>
              <a:t>EC</a:t>
            </a:r>
            <a:r>
              <a:rPr lang="en-US" sz="2400" b="1" spc="0" dirty="0">
                <a:highlight>
                  <a:srgbClr val="FFFF00"/>
                </a:highlight>
                <a:latin typeface="Arial"/>
                <a:cs typeface="Arial"/>
              </a:rPr>
              <a:t>TIVE </a:t>
            </a:r>
            <a:r>
              <a:rPr lang="en-US" sz="2400" b="1" dirty="0">
                <a:highlight>
                  <a:srgbClr val="FFFF00"/>
                </a:highlight>
                <a:latin typeface="Arial"/>
                <a:cs typeface="Arial"/>
              </a:rPr>
              <a:t>1</a:t>
            </a:r>
            <a:r>
              <a:rPr lang="en-US" sz="2400" b="1" spc="-5" dirty="0">
                <a:highlight>
                  <a:srgbClr val="FFFF00"/>
                </a:highlight>
                <a:latin typeface="Arial"/>
                <a:cs typeface="Arial"/>
              </a:rPr>
              <a:t>2</a:t>
            </a:r>
            <a:r>
              <a:rPr lang="en-US" sz="2400" b="1" spc="0" dirty="0">
                <a:highlight>
                  <a:srgbClr val="FFFF00"/>
                </a:highlight>
                <a:latin typeface="Arial"/>
                <a:cs typeface="Arial"/>
              </a:rPr>
              <a:t>.</a:t>
            </a:r>
            <a:r>
              <a:rPr lang="en-US" sz="2400" b="1" spc="-5" dirty="0">
                <a:highlight>
                  <a:srgbClr val="FFFF00"/>
                </a:highlight>
                <a:latin typeface="Arial"/>
                <a:cs typeface="Arial"/>
              </a:rPr>
              <a:t> </a:t>
            </a:r>
            <a:r>
              <a:rPr lang="en-US" sz="2400" b="1" spc="0" dirty="0">
                <a:highlight>
                  <a:srgbClr val="FFFF00"/>
                </a:highlight>
                <a:latin typeface="Arial"/>
                <a:cs typeface="Arial"/>
              </a:rPr>
              <a:t>Worked c</a:t>
            </a:r>
            <a:r>
              <a:rPr lang="en-US" sz="2400" b="1" spc="-5" dirty="0">
                <a:highlight>
                  <a:srgbClr val="FFFF00"/>
                </a:highlight>
                <a:latin typeface="Arial"/>
                <a:cs typeface="Arial"/>
              </a:rPr>
              <a:t>o</a:t>
            </a:r>
            <a:r>
              <a:rPr lang="en-US" sz="2400" b="1" spc="0" dirty="0">
                <a:highlight>
                  <a:srgbClr val="FFFF00"/>
                </a:highlight>
                <a:latin typeface="Arial"/>
                <a:cs typeface="Arial"/>
              </a:rPr>
              <a:t>lla</a:t>
            </a:r>
            <a:r>
              <a:rPr lang="en-US" sz="2400" b="1" spc="-5" dirty="0">
                <a:highlight>
                  <a:srgbClr val="FFFF00"/>
                </a:highlight>
                <a:latin typeface="Arial"/>
                <a:cs typeface="Arial"/>
              </a:rPr>
              <a:t>b</a:t>
            </a:r>
            <a:r>
              <a:rPr lang="en-US" sz="2400" b="1" spc="0" dirty="0">
                <a:highlight>
                  <a:srgbClr val="FFFF00"/>
                </a:highlight>
                <a:latin typeface="Arial"/>
                <a:cs typeface="Arial"/>
              </a:rPr>
              <a:t>or</a:t>
            </a:r>
            <a:r>
              <a:rPr lang="en-US" sz="2400" b="1" spc="-15" dirty="0">
                <a:highlight>
                  <a:srgbClr val="FFFF00"/>
                </a:highlight>
                <a:latin typeface="Arial"/>
                <a:cs typeface="Arial"/>
              </a:rPr>
              <a:t>a</a:t>
            </a:r>
            <a:r>
              <a:rPr lang="en-US" sz="2400" b="1" spc="0" dirty="0">
                <a:highlight>
                  <a:srgbClr val="FFFF00"/>
                </a:highlight>
                <a:latin typeface="Arial"/>
                <a:cs typeface="Arial"/>
              </a:rPr>
              <a:t>tiv</a:t>
            </a:r>
            <a:r>
              <a:rPr lang="en-US" sz="2400" b="1" spc="-20" dirty="0">
                <a:highlight>
                  <a:srgbClr val="FFFF00"/>
                </a:highlight>
                <a:latin typeface="Arial"/>
                <a:cs typeface="Arial"/>
              </a:rPr>
              <a:t>e</a:t>
            </a:r>
            <a:r>
              <a:rPr lang="en-US" sz="2400" b="1" spc="0" dirty="0">
                <a:highlight>
                  <a:srgbClr val="FFFF00"/>
                </a:highlight>
                <a:latin typeface="Arial"/>
                <a:cs typeface="Arial"/>
              </a:rPr>
              <a:t>ly w</a:t>
            </a:r>
            <a:r>
              <a:rPr lang="en-US" sz="2400" b="1" spc="-10" dirty="0">
                <a:highlight>
                  <a:srgbClr val="FFFF00"/>
                </a:highlight>
                <a:latin typeface="Arial"/>
                <a:cs typeface="Arial"/>
              </a:rPr>
              <a:t>i</a:t>
            </a:r>
            <a:r>
              <a:rPr lang="en-US" sz="2400" b="1" spc="0" dirty="0">
                <a:highlight>
                  <a:srgbClr val="FFFF00"/>
                </a:highlight>
                <a:latin typeface="Arial"/>
                <a:cs typeface="Arial"/>
              </a:rPr>
              <a:t>th c</a:t>
            </a:r>
            <a:r>
              <a:rPr lang="en-US" sz="2400" b="1" spc="-5" dirty="0">
                <a:highlight>
                  <a:srgbClr val="FFFF00"/>
                </a:highlight>
                <a:latin typeface="Arial"/>
                <a:cs typeface="Arial"/>
              </a:rPr>
              <a:t>o</a:t>
            </a:r>
            <a:r>
              <a:rPr lang="en-US" sz="2400" b="1" spc="0" dirty="0">
                <a:highlight>
                  <a:srgbClr val="FFFF00"/>
                </a:highlight>
                <a:latin typeface="Arial"/>
                <a:cs typeface="Arial"/>
              </a:rPr>
              <a:t>lle</a:t>
            </a:r>
            <a:r>
              <a:rPr lang="en-US" sz="2400" b="1" spc="-5" dirty="0">
                <a:highlight>
                  <a:srgbClr val="FFFF00"/>
                </a:highlight>
                <a:latin typeface="Arial"/>
                <a:cs typeface="Arial"/>
              </a:rPr>
              <a:t>a</a:t>
            </a:r>
            <a:r>
              <a:rPr lang="en-US" sz="2400" b="1" spc="0" dirty="0">
                <a:highlight>
                  <a:srgbClr val="FFFF00"/>
                </a:highlight>
                <a:latin typeface="Arial"/>
                <a:cs typeface="Arial"/>
              </a:rPr>
              <a:t>g</a:t>
            </a:r>
            <a:r>
              <a:rPr lang="en-US" sz="2400" b="1" spc="-10" dirty="0">
                <a:highlight>
                  <a:srgbClr val="FFFF00"/>
                </a:highlight>
                <a:latin typeface="Arial"/>
                <a:cs typeface="Arial"/>
              </a:rPr>
              <a:t>u</a:t>
            </a:r>
            <a:r>
              <a:rPr lang="en-US" sz="2400" b="1" spc="0" dirty="0">
                <a:highlight>
                  <a:srgbClr val="FFFF00"/>
                </a:highlight>
                <a:latin typeface="Arial"/>
                <a:cs typeface="Arial"/>
              </a:rPr>
              <a:t>es</a:t>
            </a:r>
            <a:r>
              <a:rPr lang="en-US" sz="2400" b="1" spc="-10" dirty="0">
                <a:highlight>
                  <a:srgbClr val="FFFF00"/>
                </a:highlight>
                <a:latin typeface="Arial"/>
                <a:cs typeface="Arial"/>
              </a:rPr>
              <a:t> </a:t>
            </a:r>
            <a:r>
              <a:rPr lang="en-US" sz="2400" b="1" spc="0" dirty="0">
                <a:highlight>
                  <a:srgbClr val="FFFF00"/>
                </a:highlight>
                <a:latin typeface="Arial"/>
                <a:cs typeface="Arial"/>
              </a:rPr>
              <a:t>to a</a:t>
            </a:r>
            <a:r>
              <a:rPr lang="en-US" sz="2400" b="1" spc="-5" dirty="0">
                <a:highlight>
                  <a:srgbClr val="FFFF00"/>
                </a:highlight>
                <a:latin typeface="Arial"/>
                <a:cs typeface="Arial"/>
              </a:rPr>
              <a:t>n</a:t>
            </a:r>
            <a:r>
              <a:rPr lang="en-US" sz="2400" b="1" spc="0" dirty="0">
                <a:highlight>
                  <a:srgbClr val="FFFF00"/>
                </a:highlight>
                <a:latin typeface="Arial"/>
                <a:cs typeface="Arial"/>
              </a:rPr>
              <a:t>alyze a</a:t>
            </a:r>
            <a:r>
              <a:rPr lang="en-US" sz="2400" b="1" spc="-5" dirty="0">
                <a:highlight>
                  <a:srgbClr val="FFFF00"/>
                </a:highlight>
                <a:latin typeface="Arial"/>
                <a:cs typeface="Arial"/>
              </a:rPr>
              <a:t>n</a:t>
            </a:r>
            <a:r>
              <a:rPr lang="en-US" sz="2400" b="1" spc="0" dirty="0">
                <a:highlight>
                  <a:srgbClr val="FFFF00"/>
                </a:highlight>
                <a:latin typeface="Arial"/>
                <a:cs typeface="Arial"/>
              </a:rPr>
              <a:t>d ut</a:t>
            </a:r>
            <a:r>
              <a:rPr lang="en-US" sz="2400" b="1" spc="-10" dirty="0">
                <a:highlight>
                  <a:srgbClr val="FFFF00"/>
                </a:highlight>
                <a:latin typeface="Arial"/>
                <a:cs typeface="Arial"/>
              </a:rPr>
              <a:t>i</a:t>
            </a:r>
            <a:r>
              <a:rPr lang="en-US" sz="2400" b="1" spc="0" dirty="0">
                <a:highlight>
                  <a:srgbClr val="FFFF00"/>
                </a:highlight>
                <a:latin typeface="Arial"/>
                <a:cs typeface="Arial"/>
              </a:rPr>
              <a:t>lize a</a:t>
            </a:r>
            <a:r>
              <a:rPr lang="en-US" sz="2400" b="1" spc="-5" dirty="0">
                <a:highlight>
                  <a:srgbClr val="FFFF00"/>
                </a:highlight>
                <a:latin typeface="Arial"/>
                <a:cs typeface="Arial"/>
              </a:rPr>
              <a:t>s</a:t>
            </a:r>
            <a:r>
              <a:rPr lang="en-US" sz="2400" b="1" spc="0" dirty="0">
                <a:highlight>
                  <a:srgbClr val="FFFF00"/>
                </a:highlight>
                <a:latin typeface="Arial"/>
                <a:cs typeface="Arial"/>
              </a:rPr>
              <a:t>s</a:t>
            </a:r>
            <a:r>
              <a:rPr lang="en-US" sz="2400" b="1" spc="-5" dirty="0">
                <a:highlight>
                  <a:srgbClr val="FFFF00"/>
                </a:highlight>
                <a:latin typeface="Arial"/>
                <a:cs typeface="Arial"/>
              </a:rPr>
              <a:t>e</a:t>
            </a:r>
            <a:r>
              <a:rPr lang="en-US" sz="2400" b="1" spc="0" dirty="0">
                <a:highlight>
                  <a:srgbClr val="FFFF00"/>
                </a:highlight>
                <a:latin typeface="Arial"/>
                <a:cs typeface="Arial"/>
              </a:rPr>
              <a:t>s</a:t>
            </a:r>
            <a:r>
              <a:rPr lang="en-US" sz="2400" b="1" spc="-5" dirty="0">
                <a:highlight>
                  <a:srgbClr val="FFFF00"/>
                </a:highlight>
                <a:latin typeface="Arial"/>
                <a:cs typeface="Arial"/>
              </a:rPr>
              <a:t>s</a:t>
            </a:r>
            <a:r>
              <a:rPr lang="en-US" sz="2400" b="1" spc="0" dirty="0">
                <a:highlight>
                  <a:srgbClr val="FFFF00"/>
                </a:highlight>
                <a:latin typeface="Arial"/>
                <a:cs typeface="Arial"/>
              </a:rPr>
              <a:t>ment d</a:t>
            </a:r>
            <a:r>
              <a:rPr lang="en-US" sz="2400" b="1" spc="-5" dirty="0">
                <a:highlight>
                  <a:srgbClr val="FFFF00"/>
                </a:highlight>
                <a:latin typeface="Arial"/>
                <a:cs typeface="Arial"/>
              </a:rPr>
              <a:t>a</a:t>
            </a:r>
            <a:r>
              <a:rPr lang="en-US" sz="2400" b="1" spc="0" dirty="0">
                <a:highlight>
                  <a:srgbClr val="FFFF00"/>
                </a:highlight>
                <a:latin typeface="Arial"/>
                <a:cs typeface="Arial"/>
              </a:rPr>
              <a:t>ta</a:t>
            </a:r>
            <a:r>
              <a:rPr lang="en-US" sz="2400" b="1" spc="-10" dirty="0">
                <a:highlight>
                  <a:srgbClr val="FFFF00"/>
                </a:highlight>
                <a:latin typeface="Arial"/>
                <a:cs typeface="Arial"/>
              </a:rPr>
              <a:t> </a:t>
            </a:r>
            <a:r>
              <a:rPr lang="en-US" sz="2400" b="1" spc="0" dirty="0">
                <a:highlight>
                  <a:srgbClr val="FFFF00"/>
                </a:highlight>
                <a:latin typeface="Arial"/>
                <a:cs typeface="Arial"/>
              </a:rPr>
              <a:t>to</a:t>
            </a:r>
            <a:r>
              <a:rPr lang="en-US" sz="2400" b="1" spc="-10" dirty="0">
                <a:highlight>
                  <a:srgbClr val="FFFF00"/>
                </a:highlight>
                <a:latin typeface="Arial"/>
                <a:cs typeface="Arial"/>
              </a:rPr>
              <a:t> </a:t>
            </a:r>
            <a:r>
              <a:rPr lang="en-US" sz="2400" b="1" spc="0" dirty="0">
                <a:highlight>
                  <a:srgbClr val="FFFF00"/>
                </a:highlight>
                <a:latin typeface="Arial"/>
                <a:cs typeface="Arial"/>
              </a:rPr>
              <a:t>mod</a:t>
            </a:r>
            <a:r>
              <a:rPr lang="en-US" sz="2400" b="1" spc="-10" dirty="0">
                <a:highlight>
                  <a:srgbClr val="FFFF00"/>
                </a:highlight>
                <a:latin typeface="Arial"/>
                <a:cs typeface="Arial"/>
              </a:rPr>
              <a:t>i</a:t>
            </a:r>
            <a:r>
              <a:rPr lang="en-US" sz="2400" b="1" spc="0" dirty="0">
                <a:highlight>
                  <a:srgbClr val="FFFF00"/>
                </a:highlight>
                <a:latin typeface="Arial"/>
                <a:cs typeface="Arial"/>
              </a:rPr>
              <a:t>fy pra</a:t>
            </a:r>
            <a:r>
              <a:rPr lang="en-US" sz="2400" b="1" spc="-5" dirty="0">
                <a:highlight>
                  <a:srgbClr val="FFFF00"/>
                </a:highlight>
                <a:latin typeface="Arial"/>
                <a:cs typeface="Arial"/>
              </a:rPr>
              <a:t>c</a:t>
            </a:r>
            <a:r>
              <a:rPr lang="en-US" sz="2400" b="1" spc="0" dirty="0">
                <a:highlight>
                  <a:srgbClr val="FFFF00"/>
                </a:highlight>
                <a:latin typeface="Arial"/>
                <a:cs typeface="Arial"/>
              </a:rPr>
              <a:t>tic</a:t>
            </a:r>
            <a:r>
              <a:rPr lang="en-US" sz="2400" b="1" spc="-5" dirty="0">
                <a:highlight>
                  <a:srgbClr val="FFFF00"/>
                </a:highlight>
                <a:latin typeface="Arial"/>
                <a:cs typeface="Arial"/>
              </a:rPr>
              <a:t>e</a:t>
            </a:r>
            <a:r>
              <a:rPr lang="en-US" sz="2400" b="1" spc="0" dirty="0">
                <a:highlight>
                  <a:srgbClr val="FFFF00"/>
                </a:highlight>
                <a:latin typeface="Arial"/>
                <a:cs typeface="Arial"/>
              </a:rPr>
              <a:t>s</a:t>
            </a:r>
            <a:r>
              <a:rPr lang="en-US" sz="2400" b="1" spc="-10" dirty="0">
                <a:highlight>
                  <a:srgbClr val="FFFF00"/>
                </a:highlight>
                <a:latin typeface="Arial"/>
                <a:cs typeface="Arial"/>
              </a:rPr>
              <a:t> </a:t>
            </a:r>
            <a:r>
              <a:rPr lang="en-US" sz="2400" b="1" spc="0" dirty="0">
                <a:highlight>
                  <a:srgbClr val="FFFF00"/>
                </a:highlight>
                <a:latin typeface="Arial"/>
                <a:cs typeface="Arial"/>
              </a:rPr>
              <a:t>a</a:t>
            </a:r>
            <a:r>
              <a:rPr lang="en-US" sz="2400" b="1" spc="-5" dirty="0">
                <a:highlight>
                  <a:srgbClr val="FFFF00"/>
                </a:highlight>
                <a:latin typeface="Arial"/>
                <a:cs typeface="Arial"/>
              </a:rPr>
              <a:t>n</a:t>
            </a:r>
            <a:r>
              <a:rPr lang="en-US" sz="2400" b="1" spc="0" dirty="0">
                <a:highlight>
                  <a:srgbClr val="FFFF00"/>
                </a:highlight>
                <a:latin typeface="Arial"/>
                <a:cs typeface="Arial"/>
              </a:rPr>
              <a:t>d pro</a:t>
            </a:r>
            <a:r>
              <a:rPr lang="en-US" sz="2400" b="1" spc="-10" dirty="0">
                <a:highlight>
                  <a:srgbClr val="FFFF00"/>
                </a:highlight>
                <a:latin typeface="Arial"/>
                <a:cs typeface="Arial"/>
              </a:rPr>
              <a:t>g</a:t>
            </a:r>
            <a:r>
              <a:rPr lang="en-US" sz="2400" b="1" spc="0" dirty="0">
                <a:highlight>
                  <a:srgbClr val="FFFF00"/>
                </a:highlight>
                <a:latin typeface="Arial"/>
                <a:cs typeface="Arial"/>
              </a:rPr>
              <a:t>rams</a:t>
            </a:r>
            <a:r>
              <a:rPr lang="en-US" sz="2400" b="1" spc="-10" dirty="0">
                <a:highlight>
                  <a:srgbClr val="FFFF00"/>
                </a:highlight>
                <a:latin typeface="Arial"/>
                <a:cs typeface="Arial"/>
              </a:rPr>
              <a:t> </a:t>
            </a:r>
            <a:r>
              <a:rPr lang="en-US" sz="2400" b="1" spc="0" dirty="0">
                <a:highlight>
                  <a:srgbClr val="FFFF00"/>
                </a:highlight>
                <a:latin typeface="Arial"/>
                <a:cs typeface="Arial"/>
              </a:rPr>
              <a:t>to furth</a:t>
            </a:r>
            <a:r>
              <a:rPr lang="en-US" sz="2400" b="1" spc="-20" dirty="0">
                <a:highlight>
                  <a:srgbClr val="FFFF00"/>
                </a:highlight>
                <a:latin typeface="Arial"/>
                <a:cs typeface="Arial"/>
              </a:rPr>
              <a:t>e</a:t>
            </a:r>
            <a:r>
              <a:rPr lang="en-US" sz="2400" b="1" spc="0" dirty="0">
                <a:highlight>
                  <a:srgbClr val="FFFF00"/>
                </a:highlight>
                <a:latin typeface="Arial"/>
                <a:cs typeface="Arial"/>
              </a:rPr>
              <a:t>r s</a:t>
            </a:r>
            <a:r>
              <a:rPr lang="en-US" sz="2400" b="1" spc="-5" dirty="0">
                <a:highlight>
                  <a:srgbClr val="FFFF00"/>
                </a:highlight>
                <a:latin typeface="Arial"/>
                <a:cs typeface="Arial"/>
              </a:rPr>
              <a:t>u</a:t>
            </a:r>
            <a:r>
              <a:rPr lang="en-US" sz="2400" b="1" spc="0" dirty="0">
                <a:highlight>
                  <a:srgbClr val="FFFF00"/>
                </a:highlight>
                <a:latin typeface="Arial"/>
                <a:cs typeface="Arial"/>
              </a:rPr>
              <a:t>p</a:t>
            </a:r>
            <a:r>
              <a:rPr lang="en-US" sz="2400" b="1" spc="-10" dirty="0">
                <a:highlight>
                  <a:srgbClr val="FFFF00"/>
                </a:highlight>
                <a:latin typeface="Arial"/>
                <a:cs typeface="Arial"/>
              </a:rPr>
              <a:t>p</a:t>
            </a:r>
            <a:r>
              <a:rPr lang="en-US" sz="2400" b="1" spc="0" dirty="0">
                <a:highlight>
                  <a:srgbClr val="FFFF00"/>
                </a:highlight>
                <a:latin typeface="Arial"/>
                <a:cs typeface="Arial"/>
              </a:rPr>
              <a:t>ort le</a:t>
            </a:r>
            <a:r>
              <a:rPr lang="en-US" sz="2400" b="1" spc="-5" dirty="0">
                <a:highlight>
                  <a:srgbClr val="FFFF00"/>
                </a:highlight>
                <a:latin typeface="Arial"/>
                <a:cs typeface="Arial"/>
              </a:rPr>
              <a:t>a</a:t>
            </a:r>
            <a:r>
              <a:rPr lang="en-US" sz="2400" b="1" spc="0" dirty="0">
                <a:highlight>
                  <a:srgbClr val="FFFF00"/>
                </a:highlight>
                <a:latin typeface="Arial"/>
                <a:cs typeface="Arial"/>
              </a:rPr>
              <a:t>rner pro</a:t>
            </a:r>
            <a:r>
              <a:rPr lang="en-US" sz="2400" b="1" spc="-10" dirty="0">
                <a:highlight>
                  <a:srgbClr val="FFFF00"/>
                </a:highlight>
                <a:latin typeface="Arial"/>
                <a:cs typeface="Arial"/>
              </a:rPr>
              <a:t>g</a:t>
            </a:r>
            <a:r>
              <a:rPr lang="en-US" sz="2400" b="1" spc="0" dirty="0">
                <a:highlight>
                  <a:srgbClr val="FFFF00"/>
                </a:highlight>
                <a:latin typeface="Arial"/>
                <a:cs typeface="Arial"/>
              </a:rPr>
              <a:t>ress and a</a:t>
            </a:r>
            <a:r>
              <a:rPr lang="en-US" sz="2400" b="1" spc="-5" dirty="0">
                <a:highlight>
                  <a:srgbClr val="FFFF00"/>
                </a:highlight>
                <a:latin typeface="Arial"/>
                <a:cs typeface="Arial"/>
              </a:rPr>
              <a:t>c</a:t>
            </a:r>
            <a:r>
              <a:rPr lang="en-US" sz="2400" b="1" spc="0" dirty="0">
                <a:highlight>
                  <a:srgbClr val="FFFF00"/>
                </a:highlight>
                <a:latin typeface="Arial"/>
                <a:cs typeface="Arial"/>
              </a:rPr>
              <a:t>hieveme</a:t>
            </a:r>
            <a:r>
              <a:rPr lang="en-US" sz="2400" b="1" spc="-20" dirty="0">
                <a:highlight>
                  <a:srgbClr val="FFFF00"/>
                </a:highlight>
                <a:latin typeface="Arial"/>
                <a:cs typeface="Arial"/>
              </a:rPr>
              <a:t>n</a:t>
            </a:r>
            <a:r>
              <a:rPr lang="en-US" sz="2400" b="1" spc="0" dirty="0">
                <a:highlight>
                  <a:srgbClr val="FFFF00"/>
                </a:highlight>
                <a:latin typeface="Arial"/>
                <a:cs typeface="Arial"/>
              </a:rPr>
              <a:t>t</a:t>
            </a:r>
            <a:endParaRPr lang="en-US" sz="2400" dirty="0">
              <a:highlight>
                <a:srgbClr val="FFFF00"/>
              </a:highlight>
              <a:latin typeface="Arial"/>
              <a:cs typeface="Arial"/>
            </a:endParaRPr>
          </a:p>
          <a:p>
            <a:pPr marL="12700"/>
            <a:endParaRPr lang="en-US" sz="1800" dirty="0">
              <a:latin typeface="Arial"/>
              <a:cs typeface="Arial"/>
            </a:endParaRPr>
          </a:p>
          <a:p>
            <a:pPr marL="12700"/>
            <a:endParaRPr dirty="0">
              <a:latin typeface="Arial"/>
              <a:cs typeface="Arial"/>
            </a:endParaRPr>
          </a:p>
        </p:txBody>
      </p:sp>
      <p:sp>
        <p:nvSpPr>
          <p:cNvPr id="5" name="object 5"/>
          <p:cNvSpPr txBox="1">
            <a:spLocks noGrp="1"/>
          </p:cNvSpPr>
          <p:nvPr>
            <p:ph type="sldNum" sz="quarter" idx="12"/>
          </p:nvPr>
        </p:nvSpPr>
        <p:spPr>
          <a:prstGeom prst="rect">
            <a:avLst/>
          </a:prstGeom>
        </p:spPr>
        <p:txBody>
          <a:bodyPr vert="horz" wrap="square" lIns="0" tIns="0" rIns="0" bIns="0" rtlCol="0">
            <a:noAutofit/>
          </a:bodyPr>
          <a:lstStyle/>
          <a:p>
            <a:pPr marL="38735"/>
            <a:r>
              <a:rPr sz="1000" spc="-10" dirty="0">
                <a:latin typeface="Arial"/>
                <a:cs typeface="Arial"/>
              </a:rPr>
              <a:t>16</a:t>
            </a:r>
            <a:endParaRPr sz="100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2292976534"/>
              </p:ext>
            </p:extLst>
          </p:nvPr>
        </p:nvGraphicFramePr>
        <p:xfrm>
          <a:off x="812800" y="1771650"/>
          <a:ext cx="17906999" cy="7285799"/>
        </p:xfrm>
        <a:graphic>
          <a:graphicData uri="http://schemas.openxmlformats.org/drawingml/2006/table">
            <a:tbl>
              <a:tblPr firstRow="1" bandRow="1">
                <a:tableStyleId>{2D5ABB26-0587-4C30-8999-92F81FD0307C}</a:tableStyleId>
              </a:tblPr>
              <a:tblGrid>
                <a:gridCol w="4932291">
                  <a:extLst>
                    <a:ext uri="{9D8B030D-6E8A-4147-A177-3AD203B41FA5}">
                      <a16:colId xmlns:a16="http://schemas.microsoft.com/office/drawing/2014/main" val="20001"/>
                    </a:ext>
                  </a:extLst>
                </a:gridCol>
                <a:gridCol w="28023">
                  <a:extLst>
                    <a:ext uri="{9D8B030D-6E8A-4147-A177-3AD203B41FA5}">
                      <a16:colId xmlns:a16="http://schemas.microsoft.com/office/drawing/2014/main" val="20002"/>
                    </a:ext>
                  </a:extLst>
                </a:gridCol>
                <a:gridCol w="2508009">
                  <a:extLst>
                    <a:ext uri="{9D8B030D-6E8A-4147-A177-3AD203B41FA5}">
                      <a16:colId xmlns:a16="http://schemas.microsoft.com/office/drawing/2014/main" val="20003"/>
                    </a:ext>
                  </a:extLst>
                </a:gridCol>
                <a:gridCol w="2621742">
                  <a:extLst>
                    <a:ext uri="{9D8B030D-6E8A-4147-A177-3AD203B41FA5}">
                      <a16:colId xmlns:a16="http://schemas.microsoft.com/office/drawing/2014/main" val="20004"/>
                    </a:ext>
                  </a:extLst>
                </a:gridCol>
                <a:gridCol w="2881975">
                  <a:extLst>
                    <a:ext uri="{9D8B030D-6E8A-4147-A177-3AD203B41FA5}">
                      <a16:colId xmlns:a16="http://schemas.microsoft.com/office/drawing/2014/main" val="20005"/>
                    </a:ext>
                  </a:extLst>
                </a:gridCol>
                <a:gridCol w="2426032">
                  <a:extLst>
                    <a:ext uri="{9D8B030D-6E8A-4147-A177-3AD203B41FA5}">
                      <a16:colId xmlns:a16="http://schemas.microsoft.com/office/drawing/2014/main" val="20006"/>
                    </a:ext>
                  </a:extLst>
                </a:gridCol>
                <a:gridCol w="2508927">
                  <a:extLst>
                    <a:ext uri="{9D8B030D-6E8A-4147-A177-3AD203B41FA5}">
                      <a16:colId xmlns:a16="http://schemas.microsoft.com/office/drawing/2014/main" val="20007"/>
                    </a:ext>
                  </a:extLst>
                </a:gridCol>
              </a:tblGrid>
              <a:tr h="336359">
                <a:tc rowSpan="2">
                  <a:txBody>
                    <a:bodyPr/>
                    <a:lstStyle/>
                    <a:p>
                      <a:pPr marL="361950" marR="361950" indent="124460">
                        <a:lnSpc>
                          <a:spcPct val="100000"/>
                        </a:lnSpc>
                      </a:pPr>
                      <a:r>
                        <a:rPr sz="2000" b="1" dirty="0">
                          <a:latin typeface="Arial"/>
                          <a:cs typeface="Arial"/>
                        </a:rPr>
                        <a:t>M</a:t>
                      </a:r>
                      <a:r>
                        <a:rPr sz="2000" b="1" spc="-5" dirty="0">
                          <a:latin typeface="Arial"/>
                          <a:cs typeface="Arial"/>
                        </a:rPr>
                        <a:t>E</a:t>
                      </a:r>
                      <a:r>
                        <a:rPr sz="2000" b="1" spc="5" dirty="0">
                          <a:latin typeface="Arial"/>
                          <a:cs typeface="Arial"/>
                        </a:rPr>
                        <a:t>A</a:t>
                      </a:r>
                      <a:r>
                        <a:rPr sz="2000" b="1" spc="-10" dirty="0">
                          <a:latin typeface="Arial"/>
                          <a:cs typeface="Arial"/>
                        </a:rPr>
                        <a:t>N</a:t>
                      </a:r>
                      <a:r>
                        <a:rPr sz="2000" b="1" spc="0" dirty="0">
                          <a:latin typeface="Arial"/>
                          <a:cs typeface="Arial"/>
                        </a:rPr>
                        <a:t>S</a:t>
                      </a:r>
                      <a:r>
                        <a:rPr sz="2000" b="1" spc="-10" dirty="0">
                          <a:latin typeface="Arial"/>
                          <a:cs typeface="Arial"/>
                        </a:rPr>
                        <a:t> </a:t>
                      </a:r>
                      <a:r>
                        <a:rPr sz="2000" b="1" spc="0" dirty="0">
                          <a:latin typeface="Arial"/>
                          <a:cs typeface="Arial"/>
                        </a:rPr>
                        <a:t>OF </a:t>
                      </a:r>
                      <a:r>
                        <a:rPr sz="2000" b="1" spc="-5" dirty="0">
                          <a:latin typeface="Arial"/>
                          <a:cs typeface="Arial"/>
                        </a:rPr>
                        <a:t>VE</a:t>
                      </a:r>
                      <a:r>
                        <a:rPr sz="2000" b="1" spc="-10" dirty="0">
                          <a:latin typeface="Arial"/>
                          <a:cs typeface="Arial"/>
                        </a:rPr>
                        <a:t>R</a:t>
                      </a:r>
                      <a:r>
                        <a:rPr sz="2000" b="1" spc="0" dirty="0">
                          <a:latin typeface="Arial"/>
                          <a:cs typeface="Arial"/>
                        </a:rPr>
                        <a:t>IFIC</a:t>
                      </a:r>
                      <a:r>
                        <a:rPr sz="2000" b="1" spc="-10" dirty="0">
                          <a:latin typeface="Arial"/>
                          <a:cs typeface="Arial"/>
                        </a:rPr>
                        <a:t>A</a:t>
                      </a:r>
                      <a:r>
                        <a:rPr sz="2000" b="1" spc="0" dirty="0">
                          <a:latin typeface="Arial"/>
                          <a:cs typeface="Arial"/>
                        </a:rPr>
                        <a:t>TI</a:t>
                      </a:r>
                      <a:r>
                        <a:rPr sz="2000" b="1" spc="5" dirty="0">
                          <a:latin typeface="Arial"/>
                          <a:cs typeface="Arial"/>
                        </a:rPr>
                        <a:t>O</a:t>
                      </a:r>
                      <a:r>
                        <a:rPr sz="2000" b="1" spc="0" dirty="0">
                          <a:latin typeface="Arial"/>
                          <a:cs typeface="Arial"/>
                        </a:rPr>
                        <a:t>N</a:t>
                      </a:r>
                      <a:endParaRPr sz="2000">
                        <a:latin typeface="Arial"/>
                        <a:cs typeface="Arial"/>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rgbClr val="BCD6ED"/>
                    </a:solidFill>
                  </a:tcPr>
                </a:tc>
                <a:tc gridSpan="6">
                  <a:txBody>
                    <a:bodyPr/>
                    <a:lstStyle/>
                    <a:p>
                      <a:pPr marR="1905" algn="ctr">
                        <a:lnSpc>
                          <a:spcPct val="100000"/>
                        </a:lnSpc>
                      </a:pPr>
                      <a:r>
                        <a:rPr sz="2000" b="1" spc="-5" dirty="0">
                          <a:latin typeface="Arial"/>
                          <a:cs typeface="Arial"/>
                        </a:rPr>
                        <a:t>PE</a:t>
                      </a:r>
                      <a:r>
                        <a:rPr sz="2000" b="1" spc="-10" dirty="0">
                          <a:latin typeface="Arial"/>
                          <a:cs typeface="Arial"/>
                        </a:rPr>
                        <a:t>R</a:t>
                      </a:r>
                      <a:r>
                        <a:rPr sz="2000" b="1" spc="0" dirty="0">
                          <a:latin typeface="Arial"/>
                          <a:cs typeface="Arial"/>
                        </a:rPr>
                        <a:t>FORM</a:t>
                      </a:r>
                      <a:r>
                        <a:rPr sz="2000" b="1" spc="5" dirty="0">
                          <a:latin typeface="Arial"/>
                          <a:cs typeface="Arial"/>
                        </a:rPr>
                        <a:t>A</a:t>
                      </a:r>
                      <a:r>
                        <a:rPr sz="2000" b="1" spc="-10" dirty="0">
                          <a:latin typeface="Arial"/>
                          <a:cs typeface="Arial"/>
                        </a:rPr>
                        <a:t>NC</a:t>
                      </a:r>
                      <a:r>
                        <a:rPr sz="2000" b="1" spc="0" dirty="0">
                          <a:latin typeface="Arial"/>
                          <a:cs typeface="Arial"/>
                        </a:rPr>
                        <a:t>E</a:t>
                      </a:r>
                      <a:r>
                        <a:rPr sz="2000" b="1" spc="-10" dirty="0">
                          <a:latin typeface="Arial"/>
                          <a:cs typeface="Arial"/>
                        </a:rPr>
                        <a:t> </a:t>
                      </a:r>
                      <a:r>
                        <a:rPr sz="2000" b="1" spc="0" dirty="0">
                          <a:latin typeface="Arial"/>
                          <a:cs typeface="Arial"/>
                        </a:rPr>
                        <a:t>I</a:t>
                      </a:r>
                      <a:r>
                        <a:rPr sz="2000" b="1" spc="-10" dirty="0">
                          <a:latin typeface="Arial"/>
                          <a:cs typeface="Arial"/>
                        </a:rPr>
                        <a:t>ND</a:t>
                      </a:r>
                      <a:r>
                        <a:rPr sz="2000" b="1" spc="0" dirty="0">
                          <a:latin typeface="Arial"/>
                          <a:cs typeface="Arial"/>
                        </a:rPr>
                        <a:t>I</a:t>
                      </a:r>
                      <a:r>
                        <a:rPr sz="2000" b="1" spc="-20" dirty="0">
                          <a:latin typeface="Arial"/>
                          <a:cs typeface="Arial"/>
                        </a:rPr>
                        <a:t>C</a:t>
                      </a:r>
                      <a:r>
                        <a:rPr sz="2000" b="1" spc="-10" dirty="0">
                          <a:latin typeface="Arial"/>
                          <a:cs typeface="Arial"/>
                        </a:rPr>
                        <a:t>A</a:t>
                      </a:r>
                      <a:r>
                        <a:rPr sz="2000" b="1" spc="5" dirty="0">
                          <a:latin typeface="Arial"/>
                          <a:cs typeface="Arial"/>
                        </a:rPr>
                        <a:t>T</a:t>
                      </a:r>
                      <a:r>
                        <a:rPr sz="2000" b="1" spc="0" dirty="0">
                          <a:latin typeface="Arial"/>
                          <a:cs typeface="Arial"/>
                        </a:rPr>
                        <a:t>OR</a:t>
                      </a:r>
                      <a:endParaRPr sz="20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89204">
                <a:tc vMerge="1">
                  <a:txBody>
                    <a:bodyPr/>
                    <a:lstStyle/>
                    <a:p>
                      <a:endParaRPr/>
                    </a:p>
                  </a:txBody>
                  <a:tcPr marL="0" marR="0" marT="0" marB="0">
                    <a:lnL w="7365">
                      <a:solidFill>
                        <a:srgbClr val="000000"/>
                      </a:solidFill>
                      <a:prstDash val="solid"/>
                    </a:lnL>
                    <a:lnR w="7366">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L="250825">
                        <a:lnSpc>
                          <a:spcPct val="100000"/>
                        </a:lnSpc>
                      </a:pPr>
                      <a:endParaRPr sz="20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512445" marR="185420" indent="-326390">
                        <a:lnSpc>
                          <a:spcPct val="100000"/>
                        </a:lnSpc>
                      </a:pPr>
                      <a:r>
                        <a:rPr sz="2000" b="1" dirty="0">
                          <a:latin typeface="Arial"/>
                          <a:cs typeface="Arial"/>
                        </a:rPr>
                        <a:t>Out</a:t>
                      </a:r>
                      <a:r>
                        <a:rPr sz="2000" b="1" spc="-15" dirty="0">
                          <a:latin typeface="Arial"/>
                          <a:cs typeface="Arial"/>
                        </a:rPr>
                        <a:t>s</a:t>
                      </a:r>
                      <a:r>
                        <a:rPr sz="2000" b="1" spc="0" dirty="0">
                          <a:latin typeface="Arial"/>
                          <a:cs typeface="Arial"/>
                        </a:rPr>
                        <a:t>ta</a:t>
                      </a:r>
                      <a:r>
                        <a:rPr sz="2000" b="1" spc="-5" dirty="0">
                          <a:latin typeface="Arial"/>
                          <a:cs typeface="Arial"/>
                        </a:rPr>
                        <a:t>n</a:t>
                      </a:r>
                      <a:r>
                        <a:rPr sz="2000" b="1" spc="0" dirty="0">
                          <a:latin typeface="Arial"/>
                          <a:cs typeface="Arial"/>
                        </a:rPr>
                        <a:t>ding (5)</a:t>
                      </a:r>
                      <a:endParaRPr sz="20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226060" marR="222885" indent="-1905" algn="ctr">
                        <a:lnSpc>
                          <a:spcPct val="100000"/>
                        </a:lnSpc>
                      </a:pPr>
                      <a:r>
                        <a:rPr sz="2000" b="1" spc="-5" dirty="0">
                          <a:latin typeface="Arial"/>
                          <a:cs typeface="Arial"/>
                        </a:rPr>
                        <a:t>V</a:t>
                      </a:r>
                      <a:r>
                        <a:rPr sz="2000" b="1" spc="0" dirty="0">
                          <a:latin typeface="Arial"/>
                          <a:cs typeface="Arial"/>
                        </a:rPr>
                        <a:t>ery </a:t>
                      </a:r>
                      <a:r>
                        <a:rPr sz="2000" b="1" spc="-5" dirty="0">
                          <a:latin typeface="Arial"/>
                          <a:cs typeface="Arial"/>
                        </a:rPr>
                        <a:t>S</a:t>
                      </a:r>
                      <a:r>
                        <a:rPr sz="2000" b="1" spc="0" dirty="0">
                          <a:latin typeface="Arial"/>
                          <a:cs typeface="Arial"/>
                        </a:rPr>
                        <a:t>at</a:t>
                      </a:r>
                      <a:r>
                        <a:rPr sz="2000" b="1" spc="5" dirty="0">
                          <a:latin typeface="Arial"/>
                          <a:cs typeface="Arial"/>
                        </a:rPr>
                        <a:t>i</a:t>
                      </a:r>
                      <a:r>
                        <a:rPr sz="2000" b="1" spc="0" dirty="0">
                          <a:latin typeface="Arial"/>
                          <a:cs typeface="Arial"/>
                        </a:rPr>
                        <a:t>sfa</a:t>
                      </a:r>
                      <a:r>
                        <a:rPr sz="2000" b="1" spc="-15" dirty="0">
                          <a:latin typeface="Arial"/>
                          <a:cs typeface="Arial"/>
                        </a:rPr>
                        <a:t>c</a:t>
                      </a:r>
                      <a:r>
                        <a:rPr sz="2000" b="1" spc="0" dirty="0">
                          <a:latin typeface="Arial"/>
                          <a:cs typeface="Arial"/>
                        </a:rPr>
                        <a:t>tory (4)</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95934" marR="180975" indent="-315595">
                        <a:lnSpc>
                          <a:spcPct val="100000"/>
                        </a:lnSpc>
                      </a:pPr>
                      <a:r>
                        <a:rPr sz="2000" b="1" spc="-5" dirty="0">
                          <a:latin typeface="Arial"/>
                          <a:cs typeface="Arial"/>
                        </a:rPr>
                        <a:t>S</a:t>
                      </a:r>
                      <a:r>
                        <a:rPr sz="2000" b="1" spc="0" dirty="0">
                          <a:latin typeface="Arial"/>
                          <a:cs typeface="Arial"/>
                        </a:rPr>
                        <a:t>at</a:t>
                      </a:r>
                      <a:r>
                        <a:rPr sz="2000" b="1" spc="5" dirty="0">
                          <a:latin typeface="Arial"/>
                          <a:cs typeface="Arial"/>
                        </a:rPr>
                        <a:t>i</a:t>
                      </a:r>
                      <a:r>
                        <a:rPr sz="2000" b="1" spc="0" dirty="0">
                          <a:latin typeface="Arial"/>
                          <a:cs typeface="Arial"/>
                        </a:rPr>
                        <a:t>sfa</a:t>
                      </a:r>
                      <a:r>
                        <a:rPr sz="2000" b="1" spc="-15" dirty="0">
                          <a:latin typeface="Arial"/>
                          <a:cs typeface="Arial"/>
                        </a:rPr>
                        <a:t>c</a:t>
                      </a:r>
                      <a:r>
                        <a:rPr sz="2000" b="1" spc="0" dirty="0">
                          <a:latin typeface="Arial"/>
                          <a:cs typeface="Arial"/>
                        </a:rPr>
                        <a:t>tory (3)</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95934" marR="95250" indent="-401320">
                        <a:lnSpc>
                          <a:spcPct val="100000"/>
                        </a:lnSpc>
                      </a:pPr>
                      <a:r>
                        <a:rPr sz="2000" b="1" spc="-10" dirty="0">
                          <a:latin typeface="Arial"/>
                          <a:cs typeface="Arial"/>
                        </a:rPr>
                        <a:t>U</a:t>
                      </a:r>
                      <a:r>
                        <a:rPr sz="2000" b="1" spc="0" dirty="0">
                          <a:latin typeface="Arial"/>
                          <a:cs typeface="Arial"/>
                        </a:rPr>
                        <a:t>n</a:t>
                      </a:r>
                      <a:r>
                        <a:rPr sz="2000" b="1" spc="-5" dirty="0">
                          <a:latin typeface="Arial"/>
                          <a:cs typeface="Arial"/>
                        </a:rPr>
                        <a:t>s</a:t>
                      </a:r>
                      <a:r>
                        <a:rPr sz="2000" b="1" spc="0" dirty="0">
                          <a:latin typeface="Arial"/>
                          <a:cs typeface="Arial"/>
                        </a:rPr>
                        <a:t>at</a:t>
                      </a:r>
                      <a:r>
                        <a:rPr sz="2000" b="1" spc="5" dirty="0">
                          <a:latin typeface="Arial"/>
                          <a:cs typeface="Arial"/>
                        </a:rPr>
                        <a:t>i</a:t>
                      </a:r>
                      <a:r>
                        <a:rPr sz="2000" b="1" spc="0" dirty="0">
                          <a:latin typeface="Arial"/>
                          <a:cs typeface="Arial"/>
                        </a:rPr>
                        <a:t>sfa</a:t>
                      </a:r>
                      <a:r>
                        <a:rPr sz="2000" b="1" spc="-15" dirty="0">
                          <a:latin typeface="Arial"/>
                          <a:cs typeface="Arial"/>
                        </a:rPr>
                        <a:t>c</a:t>
                      </a:r>
                      <a:r>
                        <a:rPr sz="2000" b="1" spc="0" dirty="0">
                          <a:latin typeface="Arial"/>
                          <a:cs typeface="Arial"/>
                        </a:rPr>
                        <a:t>tory (2)</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377190" marR="381000" algn="ctr">
                        <a:lnSpc>
                          <a:spcPct val="100000"/>
                        </a:lnSpc>
                      </a:pPr>
                      <a:r>
                        <a:rPr sz="2000" b="1" spc="-5" dirty="0">
                          <a:latin typeface="Arial"/>
                          <a:cs typeface="Arial"/>
                        </a:rPr>
                        <a:t>P</a:t>
                      </a:r>
                      <a:r>
                        <a:rPr sz="2000" b="1" spc="0" dirty="0">
                          <a:latin typeface="Arial"/>
                          <a:cs typeface="Arial"/>
                        </a:rPr>
                        <a:t>o</a:t>
                      </a:r>
                      <a:r>
                        <a:rPr sz="2000" b="1" spc="-10" dirty="0">
                          <a:latin typeface="Arial"/>
                          <a:cs typeface="Arial"/>
                        </a:rPr>
                        <a:t>o</a:t>
                      </a:r>
                      <a:r>
                        <a:rPr sz="2000" b="1" spc="0" dirty="0">
                          <a:latin typeface="Arial"/>
                          <a:cs typeface="Arial"/>
                        </a:rPr>
                        <a:t>r (1)</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extLst>
                  <a:ext uri="{0D108BD9-81ED-4DB2-BD59-A6C34878D82A}">
                    <a16:rowId xmlns:a16="http://schemas.microsoft.com/office/drawing/2014/main" val="10001"/>
                  </a:ext>
                </a:extLst>
              </a:tr>
              <a:tr h="5112461">
                <a:tc>
                  <a:txBody>
                    <a:bodyPr/>
                    <a:lstStyle/>
                    <a:p>
                      <a:pPr marL="64769" marR="69850">
                        <a:lnSpc>
                          <a:spcPct val="100000"/>
                        </a:lnSpc>
                      </a:pPr>
                      <a:r>
                        <a:rPr lang="en-US" sz="1600" b="1" spc="-5" dirty="0">
                          <a:latin typeface="Arial"/>
                          <a:cs typeface="Arial"/>
                        </a:rPr>
                        <a:t>A</a:t>
                      </a:r>
                      <a:r>
                        <a:rPr lang="en-US" sz="1600" b="1" spc="5" dirty="0">
                          <a:latin typeface="Arial"/>
                          <a:cs typeface="Arial"/>
                        </a:rPr>
                        <a:t>cc</a:t>
                      </a:r>
                      <a:r>
                        <a:rPr lang="en-US" sz="1600" b="1" spc="-5" dirty="0">
                          <a:latin typeface="Arial"/>
                          <a:cs typeface="Arial"/>
                        </a:rPr>
                        <a:t>o</a:t>
                      </a:r>
                      <a:r>
                        <a:rPr lang="en-US" sz="1600" b="1" spc="0" dirty="0">
                          <a:latin typeface="Arial"/>
                          <a:cs typeface="Arial"/>
                        </a:rPr>
                        <a:t>m</a:t>
                      </a:r>
                      <a:r>
                        <a:rPr lang="en-US" sz="1600" b="1" spc="-10" dirty="0">
                          <a:latin typeface="Arial"/>
                          <a:cs typeface="Arial"/>
                        </a:rPr>
                        <a:t>p</a:t>
                      </a:r>
                      <a:r>
                        <a:rPr lang="en-US" sz="1600" b="1" spc="0" dirty="0">
                          <a:latin typeface="Arial"/>
                          <a:cs typeface="Arial"/>
                        </a:rPr>
                        <a:t>l</a:t>
                      </a:r>
                      <a:r>
                        <a:rPr lang="en-US" sz="1600" b="1" spc="-10" dirty="0">
                          <a:latin typeface="Arial"/>
                          <a:cs typeface="Arial"/>
                        </a:rPr>
                        <a:t>i</a:t>
                      </a:r>
                      <a:r>
                        <a:rPr lang="en-US" sz="1600" b="1" spc="5" dirty="0">
                          <a:latin typeface="Arial"/>
                          <a:cs typeface="Arial"/>
                        </a:rPr>
                        <a:t>s</a:t>
                      </a:r>
                      <a:r>
                        <a:rPr lang="en-US" sz="1600" b="1" spc="-5" dirty="0">
                          <a:latin typeface="Arial"/>
                          <a:cs typeface="Arial"/>
                        </a:rPr>
                        <a:t>h</a:t>
                      </a:r>
                      <a:r>
                        <a:rPr lang="en-US" sz="1600" b="1" spc="5" dirty="0">
                          <a:latin typeface="Arial"/>
                          <a:cs typeface="Arial"/>
                        </a:rPr>
                        <a:t>e</a:t>
                      </a:r>
                      <a:r>
                        <a:rPr lang="en-US" sz="1600" b="1" spc="0" dirty="0">
                          <a:latin typeface="Arial"/>
                          <a:cs typeface="Arial"/>
                        </a:rPr>
                        <a:t>d</a:t>
                      </a:r>
                      <a:r>
                        <a:rPr lang="en-US" sz="1600" b="1" spc="-5" dirty="0">
                          <a:latin typeface="Arial"/>
                          <a:cs typeface="Arial"/>
                        </a:rPr>
                        <a:t> LA</a:t>
                      </a:r>
                      <a:r>
                        <a:rPr lang="en-US" sz="1600" b="1" spc="0" dirty="0">
                          <a:latin typeface="Arial"/>
                          <a:cs typeface="Arial"/>
                        </a:rPr>
                        <a:t>C</a:t>
                      </a:r>
                      <a:r>
                        <a:rPr lang="en-US" sz="1600" b="1" spc="-5" dirty="0">
                          <a:latin typeface="Arial"/>
                          <a:cs typeface="Arial"/>
                        </a:rPr>
                        <a:t> p</a:t>
                      </a:r>
                      <a:r>
                        <a:rPr lang="en-US" sz="1600" b="1" spc="-10" dirty="0">
                          <a:latin typeface="Arial"/>
                          <a:cs typeface="Arial"/>
                        </a:rPr>
                        <a:t>l</a:t>
                      </a:r>
                      <a:r>
                        <a:rPr lang="en-US" sz="1600" b="1" spc="5" dirty="0">
                          <a:latin typeface="Arial"/>
                          <a:cs typeface="Arial"/>
                        </a:rPr>
                        <a:t>a</a:t>
                      </a:r>
                      <a:r>
                        <a:rPr lang="en-US" sz="1600" b="1" spc="0" dirty="0">
                          <a:latin typeface="Arial"/>
                          <a:cs typeface="Arial"/>
                        </a:rPr>
                        <a:t>n </a:t>
                      </a:r>
                      <a:r>
                        <a:rPr lang="en-US" sz="1600" spc="5" dirty="0">
                          <a:latin typeface="Arial"/>
                          <a:cs typeface="Arial"/>
                        </a:rPr>
                        <a:t>a</a:t>
                      </a:r>
                      <a:r>
                        <a:rPr lang="en-US" sz="1600" spc="-10" dirty="0">
                          <a:latin typeface="Arial"/>
                          <a:cs typeface="Arial"/>
                        </a:rPr>
                        <a:t>n</a:t>
                      </a:r>
                      <a:r>
                        <a:rPr lang="en-US" sz="1600" spc="5" dirty="0">
                          <a:latin typeface="Arial"/>
                          <a:cs typeface="Arial"/>
                        </a:rPr>
                        <a:t>c</a:t>
                      </a:r>
                      <a:r>
                        <a:rPr lang="en-US" sz="1600" spc="-10" dirty="0">
                          <a:latin typeface="Arial"/>
                          <a:cs typeface="Arial"/>
                        </a:rPr>
                        <a:t>h</a:t>
                      </a:r>
                      <a:r>
                        <a:rPr lang="en-US" sz="1600" spc="5" dirty="0">
                          <a:latin typeface="Arial"/>
                          <a:cs typeface="Arial"/>
                        </a:rPr>
                        <a:t>o</a:t>
                      </a:r>
                      <a:r>
                        <a:rPr lang="en-US" sz="1600" spc="-10" dirty="0">
                          <a:latin typeface="Arial"/>
                          <a:cs typeface="Arial"/>
                        </a:rPr>
                        <a:t>re</a:t>
                      </a:r>
                      <a:r>
                        <a:rPr lang="en-US" sz="1600" spc="0" dirty="0">
                          <a:latin typeface="Arial"/>
                          <a:cs typeface="Arial"/>
                        </a:rPr>
                        <a:t>d</a:t>
                      </a:r>
                      <a:r>
                        <a:rPr lang="en-US" sz="1600" spc="5" dirty="0">
                          <a:latin typeface="Arial"/>
                          <a:cs typeface="Arial"/>
                        </a:rPr>
                        <a:t> </a:t>
                      </a:r>
                      <a:r>
                        <a:rPr lang="en-US" sz="1600" spc="-5" dirty="0">
                          <a:latin typeface="Arial"/>
                          <a:cs typeface="Arial"/>
                        </a:rPr>
                        <a:t>w</a:t>
                      </a:r>
                      <a:r>
                        <a:rPr lang="en-US" sz="1600" spc="0" dirty="0">
                          <a:latin typeface="Arial"/>
                          <a:cs typeface="Arial"/>
                        </a:rPr>
                        <a:t>i</a:t>
                      </a:r>
                      <a:r>
                        <a:rPr lang="en-US" sz="1600" spc="-10" dirty="0">
                          <a:latin typeface="Arial"/>
                          <a:cs typeface="Arial"/>
                        </a:rPr>
                        <a:t>t</a:t>
                      </a:r>
                      <a:r>
                        <a:rPr lang="en-US" sz="1600" spc="0" dirty="0">
                          <a:latin typeface="Arial"/>
                          <a:cs typeface="Arial"/>
                        </a:rPr>
                        <a:t>h</a:t>
                      </a:r>
                      <a:r>
                        <a:rPr lang="en-US" sz="1600" spc="-5" dirty="0">
                          <a:latin typeface="Arial"/>
                          <a:cs typeface="Arial"/>
                        </a:rPr>
                        <a:t> </a:t>
                      </a:r>
                      <a:r>
                        <a:rPr lang="en-US" sz="1600" spc="0" dirty="0">
                          <a:latin typeface="Arial"/>
                          <a:cs typeface="Arial"/>
                        </a:rPr>
                        <a:t>t</a:t>
                      </a:r>
                      <a:r>
                        <a:rPr lang="en-US" sz="1600" spc="-10" dirty="0">
                          <a:latin typeface="Arial"/>
                          <a:cs typeface="Arial"/>
                        </a:rPr>
                        <a:t>h</a:t>
                      </a:r>
                      <a:r>
                        <a:rPr lang="en-US" sz="1600" spc="0" dirty="0">
                          <a:latin typeface="Arial"/>
                          <a:cs typeface="Arial"/>
                        </a:rPr>
                        <a:t>e</a:t>
                      </a:r>
                      <a:r>
                        <a:rPr lang="en-US" sz="1600" spc="-5" dirty="0">
                          <a:latin typeface="Arial"/>
                          <a:cs typeface="Arial"/>
                        </a:rPr>
                        <a:t> </a:t>
                      </a:r>
                      <a:r>
                        <a:rPr lang="en-US" sz="1600" spc="5" dirty="0">
                          <a:latin typeface="Arial"/>
                          <a:cs typeface="Arial"/>
                        </a:rPr>
                        <a:t>s</a:t>
                      </a:r>
                      <a:r>
                        <a:rPr lang="en-US" sz="1600" spc="-10" dirty="0">
                          <a:latin typeface="Arial"/>
                          <a:cs typeface="Arial"/>
                        </a:rPr>
                        <a:t>c</a:t>
                      </a:r>
                      <a:r>
                        <a:rPr lang="en-US" sz="1600" spc="5" dirty="0">
                          <a:latin typeface="Arial"/>
                          <a:cs typeface="Arial"/>
                        </a:rPr>
                        <a:t>h</a:t>
                      </a:r>
                      <a:r>
                        <a:rPr lang="en-US" sz="1600" spc="-10" dirty="0">
                          <a:latin typeface="Arial"/>
                          <a:cs typeface="Arial"/>
                        </a:rPr>
                        <a:t>o</a:t>
                      </a:r>
                      <a:r>
                        <a:rPr lang="en-US" sz="1600" spc="5" dirty="0">
                          <a:latin typeface="Arial"/>
                          <a:cs typeface="Arial"/>
                        </a:rPr>
                        <a:t>o</a:t>
                      </a:r>
                      <a:r>
                        <a:rPr lang="en-US" sz="1600" spc="0" dirty="0">
                          <a:latin typeface="Arial"/>
                          <a:cs typeface="Arial"/>
                        </a:rPr>
                        <a:t>l</a:t>
                      </a:r>
                      <a:r>
                        <a:rPr lang="en-US" sz="1600" spc="-10" dirty="0">
                          <a:latin typeface="Arial"/>
                          <a:cs typeface="Arial"/>
                        </a:rPr>
                        <a:t> </a:t>
                      </a:r>
                      <a:r>
                        <a:rPr lang="en-US" sz="1600" spc="5" dirty="0">
                          <a:latin typeface="Arial"/>
                          <a:cs typeface="Arial"/>
                        </a:rPr>
                        <a:t>L</a:t>
                      </a:r>
                      <a:r>
                        <a:rPr lang="en-US" sz="1600" spc="-5" dirty="0">
                          <a:latin typeface="Arial"/>
                          <a:cs typeface="Arial"/>
                        </a:rPr>
                        <a:t>A</a:t>
                      </a:r>
                      <a:r>
                        <a:rPr lang="en-US" sz="1600" spc="0" dirty="0">
                          <a:latin typeface="Arial"/>
                          <a:cs typeface="Arial"/>
                        </a:rPr>
                        <a:t>C </a:t>
                      </a:r>
                      <a:r>
                        <a:rPr lang="en-US" sz="1600" spc="5" dirty="0">
                          <a:latin typeface="Arial"/>
                          <a:cs typeface="Arial"/>
                        </a:rPr>
                        <a:t>p</a:t>
                      </a:r>
                      <a:r>
                        <a:rPr lang="en-US" sz="1600" spc="0" dirty="0">
                          <a:latin typeface="Arial"/>
                          <a:cs typeface="Arial"/>
                        </a:rPr>
                        <a:t>l</a:t>
                      </a:r>
                      <a:r>
                        <a:rPr lang="en-US" sz="1600" spc="-10" dirty="0">
                          <a:latin typeface="Arial"/>
                          <a:cs typeface="Arial"/>
                        </a:rPr>
                        <a:t>a</a:t>
                      </a:r>
                      <a:r>
                        <a:rPr lang="en-US" sz="1600" spc="0" dirty="0">
                          <a:latin typeface="Arial"/>
                          <a:cs typeface="Arial"/>
                        </a:rPr>
                        <a:t>n</a:t>
                      </a:r>
                      <a:r>
                        <a:rPr lang="en-US" sz="1600" spc="-5" dirty="0">
                          <a:latin typeface="Arial"/>
                          <a:cs typeface="Arial"/>
                        </a:rPr>
                        <a:t> </a:t>
                      </a:r>
                      <a:r>
                        <a:rPr lang="en-US" sz="1600" spc="5" dirty="0">
                          <a:latin typeface="Arial"/>
                          <a:cs typeface="Arial"/>
                        </a:rPr>
                        <a:t>(</a:t>
                      </a:r>
                      <a:r>
                        <a:rPr lang="en-US" sz="1600" spc="-5" dirty="0">
                          <a:latin typeface="Arial"/>
                          <a:cs typeface="Arial"/>
                        </a:rPr>
                        <a:t>A</a:t>
                      </a:r>
                      <a:r>
                        <a:rPr lang="en-US" sz="1600" spc="-10" dirty="0">
                          <a:latin typeface="Arial"/>
                          <a:cs typeface="Arial"/>
                        </a:rPr>
                        <a:t>n</a:t>
                      </a:r>
                      <a:r>
                        <a:rPr lang="en-US" sz="1600" spc="5" dirty="0">
                          <a:latin typeface="Arial"/>
                          <a:cs typeface="Arial"/>
                        </a:rPr>
                        <a:t>n</a:t>
                      </a:r>
                      <a:r>
                        <a:rPr lang="en-US" sz="1600" spc="-10" dirty="0">
                          <a:latin typeface="Arial"/>
                          <a:cs typeface="Arial"/>
                        </a:rPr>
                        <a:t>e</a:t>
                      </a:r>
                      <a:r>
                        <a:rPr lang="en-US" sz="1600" spc="0" dirty="0">
                          <a:latin typeface="Arial"/>
                          <a:cs typeface="Arial"/>
                        </a:rPr>
                        <a:t>x</a:t>
                      </a:r>
                      <a:r>
                        <a:rPr lang="en-US" sz="1600" spc="-5" dirty="0">
                          <a:latin typeface="Arial"/>
                          <a:cs typeface="Arial"/>
                        </a:rPr>
                        <a:t> </a:t>
                      </a:r>
                      <a:r>
                        <a:rPr lang="en-US" sz="1600" spc="0" dirty="0">
                          <a:latin typeface="Arial"/>
                          <a:cs typeface="Arial"/>
                        </a:rPr>
                        <a:t>1</a:t>
                      </a:r>
                      <a:r>
                        <a:rPr lang="en-US" sz="1600" spc="-5" dirty="0">
                          <a:latin typeface="Arial"/>
                          <a:cs typeface="Arial"/>
                        </a:rPr>
                        <a:t> </a:t>
                      </a:r>
                      <a:r>
                        <a:rPr lang="en-US" sz="1600" spc="5" dirty="0">
                          <a:latin typeface="Arial"/>
                          <a:cs typeface="Arial"/>
                        </a:rPr>
                        <a:t>o</a:t>
                      </a:r>
                      <a:r>
                        <a:rPr lang="en-US" sz="1600" spc="0" dirty="0">
                          <a:latin typeface="Arial"/>
                          <a:cs typeface="Arial"/>
                        </a:rPr>
                        <a:t>f</a:t>
                      </a:r>
                      <a:r>
                        <a:rPr lang="en-US" sz="1600" spc="5" dirty="0">
                          <a:latin typeface="Arial"/>
                          <a:cs typeface="Arial"/>
                        </a:rPr>
                        <a:t> </a:t>
                      </a:r>
                      <a:r>
                        <a:rPr lang="en-US" sz="1600" spc="-5" dirty="0">
                          <a:latin typeface="Arial"/>
                          <a:cs typeface="Arial"/>
                        </a:rPr>
                        <a:t>D</a:t>
                      </a:r>
                      <a:r>
                        <a:rPr lang="en-US" sz="1600" spc="0" dirty="0">
                          <a:latin typeface="Arial"/>
                          <a:cs typeface="Arial"/>
                        </a:rPr>
                        <a:t>O</a:t>
                      </a:r>
                      <a:r>
                        <a:rPr lang="en-US" sz="1600" spc="-15" dirty="0">
                          <a:latin typeface="Arial"/>
                          <a:cs typeface="Arial"/>
                        </a:rPr>
                        <a:t> </a:t>
                      </a:r>
                      <a:r>
                        <a:rPr lang="en-US" sz="1600" spc="-10" dirty="0">
                          <a:latin typeface="Arial"/>
                          <a:cs typeface="Arial"/>
                        </a:rPr>
                        <a:t>3</a:t>
                      </a:r>
                      <a:r>
                        <a:rPr lang="en-US" sz="1600" spc="5" dirty="0">
                          <a:latin typeface="Arial"/>
                          <a:cs typeface="Arial"/>
                        </a:rPr>
                        <a:t>5</a:t>
                      </a:r>
                      <a:r>
                        <a:rPr lang="en-US" sz="1600" spc="0" dirty="0">
                          <a:latin typeface="Arial"/>
                          <a:cs typeface="Arial"/>
                        </a:rPr>
                        <a:t>,</a:t>
                      </a:r>
                      <a:r>
                        <a:rPr lang="en-US" sz="1600" spc="-10" dirty="0">
                          <a:latin typeface="Arial"/>
                          <a:cs typeface="Arial"/>
                        </a:rPr>
                        <a:t> </a:t>
                      </a:r>
                      <a:r>
                        <a:rPr lang="en-US" sz="1600" spc="5" dirty="0">
                          <a:latin typeface="Arial"/>
                          <a:cs typeface="Arial"/>
                        </a:rPr>
                        <a:t>s</a:t>
                      </a:r>
                      <a:r>
                        <a:rPr lang="en-US" sz="1600" spc="0" dirty="0">
                          <a:latin typeface="Arial"/>
                          <a:cs typeface="Arial"/>
                        </a:rPr>
                        <a:t>.</a:t>
                      </a:r>
                      <a:r>
                        <a:rPr lang="en-US" sz="1600" spc="-10" dirty="0">
                          <a:latin typeface="Arial"/>
                          <a:cs typeface="Arial"/>
                        </a:rPr>
                        <a:t> 2</a:t>
                      </a:r>
                      <a:r>
                        <a:rPr lang="en-US" sz="1600" spc="5" dirty="0">
                          <a:latin typeface="Arial"/>
                          <a:cs typeface="Arial"/>
                        </a:rPr>
                        <a:t>0</a:t>
                      </a:r>
                      <a:r>
                        <a:rPr lang="en-US" sz="1600" spc="-10" dirty="0">
                          <a:latin typeface="Arial"/>
                          <a:cs typeface="Arial"/>
                        </a:rPr>
                        <a:t>16</a:t>
                      </a:r>
                      <a:r>
                        <a:rPr lang="en-US" sz="1600" spc="0" dirty="0">
                          <a:latin typeface="Arial"/>
                          <a:cs typeface="Arial"/>
                        </a:rPr>
                        <a:t>) to</a:t>
                      </a:r>
                      <a:r>
                        <a:rPr lang="en-US" sz="1600" spc="-5" dirty="0">
                          <a:latin typeface="Arial"/>
                          <a:cs typeface="Arial"/>
                        </a:rPr>
                        <a:t> </a:t>
                      </a:r>
                      <a:r>
                        <a:rPr lang="en-US" sz="1600" spc="5" dirty="0">
                          <a:latin typeface="Arial"/>
                          <a:cs typeface="Arial"/>
                        </a:rPr>
                        <a:t>a</a:t>
                      </a:r>
                      <a:r>
                        <a:rPr lang="en-US" sz="1600" spc="-10" dirty="0">
                          <a:latin typeface="Arial"/>
                          <a:cs typeface="Arial"/>
                        </a:rPr>
                        <a:t>n</a:t>
                      </a:r>
                      <a:r>
                        <a:rPr lang="en-US" sz="1600" spc="5" dirty="0">
                          <a:latin typeface="Arial"/>
                          <a:cs typeface="Arial"/>
                        </a:rPr>
                        <a:t>a</a:t>
                      </a:r>
                      <a:r>
                        <a:rPr lang="en-US" sz="1600" spc="-10" dirty="0">
                          <a:latin typeface="Arial"/>
                          <a:cs typeface="Arial"/>
                        </a:rPr>
                        <a:t>l</a:t>
                      </a:r>
                      <a:r>
                        <a:rPr lang="en-US" sz="1600" spc="5" dirty="0">
                          <a:latin typeface="Arial"/>
                          <a:cs typeface="Arial"/>
                        </a:rPr>
                        <a:t>y</a:t>
                      </a:r>
                      <a:r>
                        <a:rPr lang="en-US" sz="1600" spc="-10" dirty="0">
                          <a:latin typeface="Arial"/>
                          <a:cs typeface="Arial"/>
                        </a:rPr>
                        <a:t>z</a:t>
                      </a:r>
                      <a:r>
                        <a:rPr lang="en-US" sz="1600" spc="0" dirty="0">
                          <a:latin typeface="Arial"/>
                          <a:cs typeface="Arial"/>
                        </a:rPr>
                        <a:t>e</a:t>
                      </a:r>
                      <a:r>
                        <a:rPr lang="en-US" sz="1600" spc="-5" dirty="0">
                          <a:latin typeface="Arial"/>
                          <a:cs typeface="Arial"/>
                        </a:rPr>
                        <a:t> </a:t>
                      </a:r>
                      <a:r>
                        <a:rPr lang="en-US" sz="1600" spc="-10" dirty="0">
                          <a:latin typeface="Arial"/>
                          <a:cs typeface="Arial"/>
                        </a:rPr>
                        <a:t>a</a:t>
                      </a:r>
                      <a:r>
                        <a:rPr lang="en-US" sz="1600" spc="5" dirty="0">
                          <a:latin typeface="Arial"/>
                          <a:cs typeface="Arial"/>
                        </a:rPr>
                        <a:t>n</a:t>
                      </a:r>
                      <a:r>
                        <a:rPr lang="en-US" sz="1600" spc="0" dirty="0">
                          <a:latin typeface="Arial"/>
                          <a:cs typeface="Arial"/>
                        </a:rPr>
                        <a:t>d</a:t>
                      </a:r>
                      <a:r>
                        <a:rPr lang="en-US" sz="1600" spc="-5" dirty="0">
                          <a:latin typeface="Arial"/>
                          <a:cs typeface="Arial"/>
                        </a:rPr>
                        <a:t> </a:t>
                      </a:r>
                      <a:r>
                        <a:rPr lang="en-US" sz="1600" spc="5" dirty="0">
                          <a:latin typeface="Arial"/>
                          <a:cs typeface="Arial"/>
                        </a:rPr>
                        <a:t>u</a:t>
                      </a:r>
                      <a:r>
                        <a:rPr lang="en-US" sz="1600" spc="-10" dirty="0">
                          <a:latin typeface="Arial"/>
                          <a:cs typeface="Arial"/>
                        </a:rPr>
                        <a:t>t</a:t>
                      </a:r>
                      <a:r>
                        <a:rPr lang="en-US" sz="1600" spc="0" dirty="0">
                          <a:latin typeface="Arial"/>
                          <a:cs typeface="Arial"/>
                        </a:rPr>
                        <a:t>il</a:t>
                      </a:r>
                      <a:r>
                        <a:rPr lang="en-US" sz="1600" spc="-10" dirty="0">
                          <a:latin typeface="Arial"/>
                          <a:cs typeface="Arial"/>
                        </a:rPr>
                        <a:t>i</a:t>
                      </a:r>
                      <a:r>
                        <a:rPr lang="en-US" sz="1600" spc="5" dirty="0">
                          <a:latin typeface="Arial"/>
                          <a:cs typeface="Arial"/>
                        </a:rPr>
                        <a:t>z</a:t>
                      </a:r>
                      <a:r>
                        <a:rPr lang="en-US" sz="1600" spc="0" dirty="0">
                          <a:latin typeface="Arial"/>
                          <a:cs typeface="Arial"/>
                        </a:rPr>
                        <a:t>e </a:t>
                      </a:r>
                      <a:r>
                        <a:rPr lang="en-US" sz="1600" spc="5" dirty="0">
                          <a:latin typeface="Arial"/>
                          <a:cs typeface="Arial"/>
                        </a:rPr>
                        <a:t>a</a:t>
                      </a:r>
                      <a:r>
                        <a:rPr lang="en-US" sz="1600" spc="-10" dirty="0">
                          <a:latin typeface="Arial"/>
                          <a:cs typeface="Arial"/>
                        </a:rPr>
                        <a:t>s</a:t>
                      </a:r>
                      <a:r>
                        <a:rPr lang="en-US" sz="1600" spc="5" dirty="0">
                          <a:latin typeface="Arial"/>
                          <a:cs typeface="Arial"/>
                        </a:rPr>
                        <a:t>s</a:t>
                      </a:r>
                      <a:r>
                        <a:rPr lang="en-US" sz="1600" spc="-10" dirty="0">
                          <a:latin typeface="Arial"/>
                          <a:cs typeface="Arial"/>
                        </a:rPr>
                        <a:t>es</a:t>
                      </a:r>
                      <a:r>
                        <a:rPr lang="en-US" sz="1600" spc="5" dirty="0">
                          <a:latin typeface="Arial"/>
                          <a:cs typeface="Arial"/>
                        </a:rPr>
                        <a:t>s</a:t>
                      </a:r>
                      <a:r>
                        <a:rPr lang="en-US" sz="1600" spc="0" dirty="0">
                          <a:latin typeface="Arial"/>
                          <a:cs typeface="Arial"/>
                        </a:rPr>
                        <a:t>m</a:t>
                      </a:r>
                      <a:r>
                        <a:rPr lang="en-US" sz="1600" spc="-10" dirty="0">
                          <a:latin typeface="Arial"/>
                          <a:cs typeface="Arial"/>
                        </a:rPr>
                        <a:t>e</a:t>
                      </a:r>
                      <a:r>
                        <a:rPr lang="en-US" sz="1600" spc="5" dirty="0">
                          <a:latin typeface="Arial"/>
                          <a:cs typeface="Arial"/>
                        </a:rPr>
                        <a:t>n</a:t>
                      </a:r>
                      <a:r>
                        <a:rPr lang="en-US" sz="1600" spc="0" dirty="0">
                          <a:latin typeface="Arial"/>
                          <a:cs typeface="Arial"/>
                        </a:rPr>
                        <a:t>t</a:t>
                      </a:r>
                      <a:r>
                        <a:rPr lang="en-US" sz="1600" spc="-10" dirty="0">
                          <a:latin typeface="Arial"/>
                          <a:cs typeface="Arial"/>
                        </a:rPr>
                        <a:t> d</a:t>
                      </a:r>
                      <a:r>
                        <a:rPr lang="en-US" sz="1600" spc="5" dirty="0">
                          <a:latin typeface="Arial"/>
                          <a:cs typeface="Arial"/>
                        </a:rPr>
                        <a:t>a</a:t>
                      </a:r>
                      <a:r>
                        <a:rPr lang="en-US" sz="1600" spc="0" dirty="0">
                          <a:latin typeface="Arial"/>
                          <a:cs typeface="Arial"/>
                        </a:rPr>
                        <a:t>ta</a:t>
                      </a:r>
                      <a:r>
                        <a:rPr lang="en-US" sz="1600" spc="-5" dirty="0">
                          <a:latin typeface="Arial"/>
                          <a:cs typeface="Arial"/>
                        </a:rPr>
                        <a:t> </a:t>
                      </a:r>
                      <a:r>
                        <a:rPr lang="en-US" sz="1600" spc="-10" dirty="0">
                          <a:latin typeface="Arial"/>
                          <a:cs typeface="Arial"/>
                        </a:rPr>
                        <a:t>t</a:t>
                      </a:r>
                      <a:r>
                        <a:rPr lang="en-US" sz="1600" spc="0" dirty="0">
                          <a:latin typeface="Arial"/>
                          <a:cs typeface="Arial"/>
                        </a:rPr>
                        <a:t>o</a:t>
                      </a:r>
                      <a:r>
                        <a:rPr lang="en-US" sz="1600" spc="5" dirty="0">
                          <a:latin typeface="Arial"/>
                          <a:cs typeface="Arial"/>
                        </a:rPr>
                        <a:t> </a:t>
                      </a:r>
                      <a:r>
                        <a:rPr lang="en-US" sz="1600" spc="-15" dirty="0">
                          <a:latin typeface="Arial"/>
                          <a:cs typeface="Arial"/>
                        </a:rPr>
                        <a:t>m</a:t>
                      </a:r>
                      <a:r>
                        <a:rPr lang="en-US" sz="1600" spc="5" dirty="0">
                          <a:latin typeface="Arial"/>
                          <a:cs typeface="Arial"/>
                        </a:rPr>
                        <a:t>o</a:t>
                      </a:r>
                      <a:r>
                        <a:rPr lang="en-US" sz="1600" spc="-10" dirty="0">
                          <a:latin typeface="Arial"/>
                          <a:cs typeface="Arial"/>
                        </a:rPr>
                        <a:t>d</a:t>
                      </a:r>
                      <a:r>
                        <a:rPr lang="en-US" sz="1600" spc="0" dirty="0">
                          <a:latin typeface="Arial"/>
                          <a:cs typeface="Arial"/>
                        </a:rPr>
                        <a:t>ify </a:t>
                      </a:r>
                      <a:r>
                        <a:rPr lang="en-US" sz="1600" spc="5" dirty="0">
                          <a:latin typeface="Arial"/>
                          <a:cs typeface="Arial"/>
                        </a:rPr>
                        <a:t>p</a:t>
                      </a:r>
                      <a:r>
                        <a:rPr lang="en-US" sz="1600" spc="-10" dirty="0">
                          <a:latin typeface="Arial"/>
                          <a:cs typeface="Arial"/>
                        </a:rPr>
                        <a:t>r</a:t>
                      </a:r>
                      <a:r>
                        <a:rPr lang="en-US" sz="1600" spc="5" dirty="0">
                          <a:latin typeface="Arial"/>
                          <a:cs typeface="Arial"/>
                        </a:rPr>
                        <a:t>a</a:t>
                      </a:r>
                      <a:r>
                        <a:rPr lang="en-US" sz="1600" spc="-10" dirty="0">
                          <a:latin typeface="Arial"/>
                          <a:cs typeface="Arial"/>
                        </a:rPr>
                        <a:t>c</a:t>
                      </a:r>
                      <a:r>
                        <a:rPr lang="en-US" sz="1600" spc="0" dirty="0">
                          <a:latin typeface="Arial"/>
                          <a:cs typeface="Arial"/>
                        </a:rPr>
                        <a:t>ti</a:t>
                      </a:r>
                      <a:r>
                        <a:rPr lang="en-US" sz="1600" spc="-10" dirty="0">
                          <a:latin typeface="Arial"/>
                          <a:cs typeface="Arial"/>
                        </a:rPr>
                        <a:t>c</a:t>
                      </a:r>
                      <a:r>
                        <a:rPr lang="en-US" sz="1600" spc="0" dirty="0">
                          <a:latin typeface="Arial"/>
                          <a:cs typeface="Arial"/>
                        </a:rPr>
                        <a:t>e</a:t>
                      </a:r>
                      <a:r>
                        <a:rPr lang="en-US" sz="1600" spc="-5" dirty="0">
                          <a:latin typeface="Arial"/>
                          <a:cs typeface="Arial"/>
                        </a:rPr>
                        <a:t> </a:t>
                      </a:r>
                      <a:r>
                        <a:rPr lang="en-US" sz="1600" spc="5" dirty="0">
                          <a:latin typeface="Arial"/>
                          <a:cs typeface="Arial"/>
                        </a:rPr>
                        <a:t>a</a:t>
                      </a:r>
                      <a:r>
                        <a:rPr lang="en-US" sz="1600" spc="-10" dirty="0">
                          <a:latin typeface="Arial"/>
                          <a:cs typeface="Arial"/>
                        </a:rPr>
                        <a:t>n</a:t>
                      </a:r>
                      <a:r>
                        <a:rPr lang="en-US" sz="1600" spc="5" dirty="0">
                          <a:latin typeface="Arial"/>
                          <a:cs typeface="Arial"/>
                        </a:rPr>
                        <a:t>d</a:t>
                      </a:r>
                      <a:r>
                        <a:rPr lang="en-US" sz="1600" spc="-10" dirty="0">
                          <a:latin typeface="Arial"/>
                          <a:cs typeface="Arial"/>
                        </a:rPr>
                        <a:t>/</a:t>
                      </a:r>
                      <a:r>
                        <a:rPr lang="en-US" sz="1600" spc="5" dirty="0">
                          <a:latin typeface="Arial"/>
                          <a:cs typeface="Arial"/>
                        </a:rPr>
                        <a:t>o</a:t>
                      </a:r>
                      <a:r>
                        <a:rPr lang="en-US" sz="1600" spc="0" dirty="0">
                          <a:latin typeface="Arial"/>
                          <a:cs typeface="Arial"/>
                        </a:rPr>
                        <a:t>r</a:t>
                      </a:r>
                      <a:r>
                        <a:rPr lang="en-US" sz="1600" spc="-5" dirty="0">
                          <a:latin typeface="Arial"/>
                          <a:cs typeface="Arial"/>
                        </a:rPr>
                        <a:t> </a:t>
                      </a:r>
                      <a:r>
                        <a:rPr lang="en-US" sz="1600" spc="-10" dirty="0">
                          <a:latin typeface="Arial"/>
                          <a:cs typeface="Arial"/>
                        </a:rPr>
                        <a:t>p</a:t>
                      </a:r>
                      <a:r>
                        <a:rPr lang="en-US" sz="1600" spc="0" dirty="0">
                          <a:latin typeface="Arial"/>
                          <a:cs typeface="Arial"/>
                        </a:rPr>
                        <a:t>r</a:t>
                      </a:r>
                      <a:r>
                        <a:rPr lang="en-US" sz="1600" spc="5" dirty="0">
                          <a:latin typeface="Arial"/>
                          <a:cs typeface="Arial"/>
                        </a:rPr>
                        <a:t>o</a:t>
                      </a:r>
                      <a:r>
                        <a:rPr lang="en-US" sz="1600" spc="-10" dirty="0">
                          <a:latin typeface="Arial"/>
                          <a:cs typeface="Arial"/>
                        </a:rPr>
                        <a:t>gr</a:t>
                      </a:r>
                      <a:r>
                        <a:rPr lang="en-US" sz="1600" spc="5" dirty="0">
                          <a:latin typeface="Arial"/>
                          <a:cs typeface="Arial"/>
                        </a:rPr>
                        <a:t>a</a:t>
                      </a:r>
                      <a:r>
                        <a:rPr lang="en-US" sz="1600" spc="0" dirty="0">
                          <a:latin typeface="Arial"/>
                          <a:cs typeface="Arial"/>
                        </a:rPr>
                        <a:t>m</a:t>
                      </a:r>
                      <a:r>
                        <a:rPr lang="en-US" sz="1600" spc="-10" dirty="0">
                          <a:latin typeface="Arial"/>
                          <a:cs typeface="Arial"/>
                        </a:rPr>
                        <a:t> </a:t>
                      </a:r>
                      <a:r>
                        <a:rPr lang="en-US" sz="1600" spc="0" dirty="0">
                          <a:latin typeface="Arial"/>
                          <a:cs typeface="Arial"/>
                        </a:rPr>
                        <a:t>to f</a:t>
                      </a:r>
                      <a:r>
                        <a:rPr lang="en-US" sz="1600" spc="5" dirty="0">
                          <a:latin typeface="Arial"/>
                          <a:cs typeface="Arial"/>
                        </a:rPr>
                        <a:t>u</a:t>
                      </a:r>
                      <a:r>
                        <a:rPr lang="en-US" sz="1600" spc="-10" dirty="0">
                          <a:latin typeface="Arial"/>
                          <a:cs typeface="Arial"/>
                        </a:rPr>
                        <a:t>r</a:t>
                      </a:r>
                      <a:r>
                        <a:rPr lang="en-US" sz="1600" spc="0" dirty="0">
                          <a:latin typeface="Arial"/>
                          <a:cs typeface="Arial"/>
                        </a:rPr>
                        <a:t>t</a:t>
                      </a:r>
                      <a:r>
                        <a:rPr lang="en-US" sz="1600" spc="-10" dirty="0">
                          <a:latin typeface="Arial"/>
                          <a:cs typeface="Arial"/>
                        </a:rPr>
                        <a:t>h</a:t>
                      </a:r>
                      <a:r>
                        <a:rPr lang="en-US" sz="1600" spc="5" dirty="0">
                          <a:latin typeface="Arial"/>
                          <a:cs typeface="Arial"/>
                        </a:rPr>
                        <a:t>e</a:t>
                      </a:r>
                      <a:r>
                        <a:rPr lang="en-US" sz="1600" spc="0" dirty="0">
                          <a:latin typeface="Arial"/>
                          <a:cs typeface="Arial"/>
                        </a:rPr>
                        <a:t>r</a:t>
                      </a:r>
                      <a:r>
                        <a:rPr lang="en-US" sz="1600" spc="-5" dirty="0">
                          <a:latin typeface="Arial"/>
                          <a:cs typeface="Arial"/>
                        </a:rPr>
                        <a:t> </a:t>
                      </a:r>
                      <a:r>
                        <a:rPr lang="en-US" sz="1600" spc="-10" dirty="0">
                          <a:latin typeface="Arial"/>
                          <a:cs typeface="Arial"/>
                        </a:rPr>
                        <a:t>s</a:t>
                      </a:r>
                      <a:r>
                        <a:rPr lang="en-US" sz="1600" spc="5" dirty="0">
                          <a:latin typeface="Arial"/>
                          <a:cs typeface="Arial"/>
                        </a:rPr>
                        <a:t>u</a:t>
                      </a:r>
                      <a:r>
                        <a:rPr lang="en-US" sz="1600" spc="-10" dirty="0">
                          <a:latin typeface="Arial"/>
                          <a:cs typeface="Arial"/>
                        </a:rPr>
                        <a:t>pp</a:t>
                      </a:r>
                      <a:r>
                        <a:rPr lang="en-US" sz="1600" spc="5" dirty="0">
                          <a:latin typeface="Arial"/>
                          <a:cs typeface="Arial"/>
                        </a:rPr>
                        <a:t>o</a:t>
                      </a:r>
                      <a:r>
                        <a:rPr lang="en-US" sz="1600" spc="0" dirty="0">
                          <a:latin typeface="Arial"/>
                          <a:cs typeface="Arial"/>
                        </a:rPr>
                        <a:t>rt</a:t>
                      </a:r>
                      <a:r>
                        <a:rPr lang="en-US" sz="1600" spc="-10" dirty="0">
                          <a:latin typeface="Arial"/>
                          <a:cs typeface="Arial"/>
                        </a:rPr>
                        <a:t> </a:t>
                      </a:r>
                      <a:r>
                        <a:rPr lang="en-US" sz="1600" spc="0" dirty="0">
                          <a:latin typeface="Arial"/>
                          <a:cs typeface="Arial"/>
                        </a:rPr>
                        <a:t>l</a:t>
                      </a:r>
                      <a:r>
                        <a:rPr lang="en-US" sz="1600" spc="-10" dirty="0">
                          <a:latin typeface="Arial"/>
                          <a:cs typeface="Arial"/>
                        </a:rPr>
                        <a:t>ea</a:t>
                      </a:r>
                      <a:r>
                        <a:rPr lang="en-US" sz="1600" spc="0" dirty="0">
                          <a:latin typeface="Arial"/>
                          <a:cs typeface="Arial"/>
                        </a:rPr>
                        <a:t>r</a:t>
                      </a:r>
                      <a:r>
                        <a:rPr lang="en-US" sz="1600" spc="-10" dirty="0">
                          <a:latin typeface="Arial"/>
                          <a:cs typeface="Arial"/>
                        </a:rPr>
                        <a:t>n</a:t>
                      </a:r>
                      <a:r>
                        <a:rPr lang="en-US" sz="1600" spc="5" dirty="0">
                          <a:latin typeface="Arial"/>
                          <a:cs typeface="Arial"/>
                        </a:rPr>
                        <a:t>e</a:t>
                      </a:r>
                      <a:r>
                        <a:rPr lang="en-US" sz="1600" spc="0" dirty="0">
                          <a:latin typeface="Arial"/>
                          <a:cs typeface="Arial"/>
                        </a:rPr>
                        <a:t>r</a:t>
                      </a:r>
                      <a:r>
                        <a:rPr lang="en-US" sz="1600" spc="-5" dirty="0">
                          <a:latin typeface="Arial"/>
                          <a:cs typeface="Arial"/>
                        </a:rPr>
                        <a:t> </a:t>
                      </a:r>
                      <a:r>
                        <a:rPr lang="en-US" sz="1600" spc="5" dirty="0">
                          <a:latin typeface="Arial"/>
                          <a:cs typeface="Arial"/>
                        </a:rPr>
                        <a:t>p</a:t>
                      </a:r>
                      <a:r>
                        <a:rPr lang="en-US" sz="1600" spc="-10" dirty="0">
                          <a:latin typeface="Arial"/>
                          <a:cs typeface="Arial"/>
                        </a:rPr>
                        <a:t>r</a:t>
                      </a:r>
                      <a:r>
                        <a:rPr lang="en-US" sz="1600" spc="5" dirty="0">
                          <a:latin typeface="Arial"/>
                          <a:cs typeface="Arial"/>
                        </a:rPr>
                        <a:t>o</a:t>
                      </a:r>
                      <a:r>
                        <a:rPr lang="en-US" sz="1600" spc="-10" dirty="0">
                          <a:latin typeface="Arial"/>
                          <a:cs typeface="Arial"/>
                        </a:rPr>
                        <a:t>gr</a:t>
                      </a:r>
                      <a:r>
                        <a:rPr lang="en-US" sz="1600" spc="5" dirty="0">
                          <a:latin typeface="Arial"/>
                          <a:cs typeface="Arial"/>
                        </a:rPr>
                        <a:t>e</a:t>
                      </a:r>
                      <a:r>
                        <a:rPr lang="en-US" sz="1600" spc="-10" dirty="0">
                          <a:latin typeface="Arial"/>
                          <a:cs typeface="Arial"/>
                        </a:rPr>
                        <a:t>s</a:t>
                      </a:r>
                      <a:r>
                        <a:rPr lang="en-US" sz="1600" spc="0" dirty="0">
                          <a:latin typeface="Arial"/>
                          <a:cs typeface="Arial"/>
                        </a:rPr>
                        <a:t>s </a:t>
                      </a:r>
                      <a:r>
                        <a:rPr lang="en-US" sz="1600" spc="5" dirty="0">
                          <a:latin typeface="Arial"/>
                          <a:cs typeface="Arial"/>
                        </a:rPr>
                        <a:t>a</a:t>
                      </a:r>
                      <a:r>
                        <a:rPr lang="en-US" sz="1600" spc="-10" dirty="0">
                          <a:latin typeface="Arial"/>
                          <a:cs typeface="Arial"/>
                        </a:rPr>
                        <a:t>n</a:t>
                      </a:r>
                      <a:r>
                        <a:rPr lang="en-US" sz="1600" spc="0" dirty="0">
                          <a:latin typeface="Arial"/>
                          <a:cs typeface="Arial"/>
                        </a:rPr>
                        <a:t>d</a:t>
                      </a:r>
                      <a:r>
                        <a:rPr lang="en-US" sz="1600" spc="-5" dirty="0">
                          <a:latin typeface="Arial"/>
                          <a:cs typeface="Arial"/>
                        </a:rPr>
                        <a:t> </a:t>
                      </a:r>
                      <a:r>
                        <a:rPr lang="en-US" sz="1600" spc="5" dirty="0">
                          <a:latin typeface="Arial"/>
                          <a:cs typeface="Arial"/>
                        </a:rPr>
                        <a:t>a</a:t>
                      </a:r>
                      <a:r>
                        <a:rPr lang="en-US" sz="1600" spc="-10" dirty="0">
                          <a:latin typeface="Arial"/>
                          <a:cs typeface="Arial"/>
                        </a:rPr>
                        <a:t>c</a:t>
                      </a:r>
                      <a:r>
                        <a:rPr lang="en-US" sz="1600" spc="5" dirty="0">
                          <a:latin typeface="Arial"/>
                          <a:cs typeface="Arial"/>
                        </a:rPr>
                        <a:t>h</a:t>
                      </a:r>
                      <a:r>
                        <a:rPr lang="en-US" sz="1600" spc="-10" dirty="0">
                          <a:latin typeface="Arial"/>
                          <a:cs typeface="Arial"/>
                        </a:rPr>
                        <a:t>i</a:t>
                      </a:r>
                      <a:r>
                        <a:rPr lang="en-US" sz="1600" spc="5" dirty="0">
                          <a:latin typeface="Arial"/>
                          <a:cs typeface="Arial"/>
                        </a:rPr>
                        <a:t>e</a:t>
                      </a:r>
                      <a:r>
                        <a:rPr lang="en-US" sz="1600" spc="-10" dirty="0">
                          <a:latin typeface="Arial"/>
                          <a:cs typeface="Arial"/>
                        </a:rPr>
                        <a:t>v</a:t>
                      </a:r>
                      <a:r>
                        <a:rPr lang="en-US" sz="1600" spc="5" dirty="0">
                          <a:latin typeface="Arial"/>
                          <a:cs typeface="Arial"/>
                        </a:rPr>
                        <a:t>e</a:t>
                      </a:r>
                      <a:r>
                        <a:rPr lang="en-US" sz="1600" spc="-15" dirty="0">
                          <a:latin typeface="Arial"/>
                          <a:cs typeface="Arial"/>
                        </a:rPr>
                        <a:t>m</a:t>
                      </a:r>
                      <a:r>
                        <a:rPr lang="en-US" sz="1600" spc="5" dirty="0">
                          <a:latin typeface="Arial"/>
                          <a:cs typeface="Arial"/>
                        </a:rPr>
                        <a:t>en</a:t>
                      </a:r>
                      <a:r>
                        <a:rPr lang="en-US" sz="1600" spc="0" dirty="0">
                          <a:latin typeface="Arial"/>
                          <a:cs typeface="Arial"/>
                        </a:rPr>
                        <a:t>t</a:t>
                      </a:r>
                      <a:r>
                        <a:rPr lang="en-US" sz="1600" spc="-10" dirty="0">
                          <a:latin typeface="Arial"/>
                          <a:cs typeface="Arial"/>
                        </a:rPr>
                        <a:t> </a:t>
                      </a:r>
                      <a:r>
                        <a:rPr lang="en-US" sz="1600" spc="-5" dirty="0">
                          <a:latin typeface="Arial"/>
                          <a:cs typeface="Arial"/>
                        </a:rPr>
                        <a:t>w</a:t>
                      </a:r>
                      <a:r>
                        <a:rPr lang="en-US" sz="1600" spc="0" dirty="0">
                          <a:latin typeface="Arial"/>
                          <a:cs typeface="Arial"/>
                        </a:rPr>
                        <a:t>i</a:t>
                      </a:r>
                      <a:r>
                        <a:rPr lang="en-US" sz="1600" spc="-10" dirty="0">
                          <a:latin typeface="Arial"/>
                          <a:cs typeface="Arial"/>
                        </a:rPr>
                        <a:t>t</a:t>
                      </a:r>
                      <a:r>
                        <a:rPr lang="en-US" sz="1600" spc="0" dirty="0">
                          <a:latin typeface="Arial"/>
                          <a:cs typeface="Arial"/>
                        </a:rPr>
                        <a:t>h</a:t>
                      </a:r>
                      <a:r>
                        <a:rPr lang="en-US" sz="1600" spc="5" dirty="0">
                          <a:latin typeface="Arial"/>
                          <a:cs typeface="Arial"/>
                        </a:rPr>
                        <a:t> </a:t>
                      </a:r>
                      <a:r>
                        <a:rPr lang="en-US" sz="1600" b="1" spc="5" dirty="0">
                          <a:latin typeface="Arial"/>
                          <a:cs typeface="Arial"/>
                        </a:rPr>
                        <a:t>a</a:t>
                      </a:r>
                      <a:r>
                        <a:rPr lang="en-US" sz="1600" b="1" spc="-5" dirty="0">
                          <a:latin typeface="Arial"/>
                          <a:cs typeface="Arial"/>
                        </a:rPr>
                        <a:t>n</a:t>
                      </a:r>
                      <a:r>
                        <a:rPr lang="en-US" sz="1600" b="1" spc="0" dirty="0">
                          <a:latin typeface="Arial"/>
                          <a:cs typeface="Arial"/>
                        </a:rPr>
                        <a:t>y</a:t>
                      </a:r>
                      <a:r>
                        <a:rPr lang="en-US" sz="1600" b="1" spc="-5" dirty="0">
                          <a:latin typeface="Arial"/>
                          <a:cs typeface="Arial"/>
                        </a:rPr>
                        <a:t> </a:t>
                      </a:r>
                      <a:r>
                        <a:rPr lang="en-US" sz="1600" b="1" spc="0" dirty="0">
                          <a:latin typeface="Arial"/>
                          <a:cs typeface="Arial"/>
                        </a:rPr>
                        <a:t>1 </a:t>
                      </a:r>
                      <a:r>
                        <a:rPr lang="en-US" sz="1600" b="1" spc="-5" dirty="0">
                          <a:latin typeface="Arial"/>
                          <a:cs typeface="Arial"/>
                        </a:rPr>
                        <a:t>u</a:t>
                      </a:r>
                      <a:r>
                        <a:rPr lang="en-US" sz="1600" b="1" spc="5" dirty="0">
                          <a:latin typeface="Arial"/>
                          <a:cs typeface="Arial"/>
                        </a:rPr>
                        <a:t>se</a:t>
                      </a:r>
                      <a:r>
                        <a:rPr lang="en-US" sz="1600" b="1" spc="0" dirty="0">
                          <a:latin typeface="Arial"/>
                          <a:cs typeface="Arial"/>
                        </a:rPr>
                        <a:t>d</a:t>
                      </a:r>
                      <a:r>
                        <a:rPr lang="en-US" sz="1600" b="1" spc="-5" dirty="0">
                          <a:latin typeface="Arial"/>
                          <a:cs typeface="Arial"/>
                        </a:rPr>
                        <a:t> </a:t>
                      </a:r>
                      <a:r>
                        <a:rPr lang="en-US" sz="1600" b="1" spc="0" dirty="0">
                          <a:latin typeface="Arial"/>
                          <a:cs typeface="Arial"/>
                        </a:rPr>
                        <a:t>in</a:t>
                      </a:r>
                      <a:r>
                        <a:rPr lang="en-US" sz="1600" b="1" spc="-15" dirty="0">
                          <a:latin typeface="Arial"/>
                          <a:cs typeface="Arial"/>
                        </a:rPr>
                        <a:t> </a:t>
                      </a:r>
                      <a:r>
                        <a:rPr lang="en-US" sz="1600" b="1" spc="0" dirty="0">
                          <a:latin typeface="Arial"/>
                          <a:cs typeface="Arial"/>
                        </a:rPr>
                        <a:t>t</a:t>
                      </a:r>
                      <a:r>
                        <a:rPr lang="en-US" sz="1600" b="1" spc="-5" dirty="0">
                          <a:latin typeface="Arial"/>
                          <a:cs typeface="Arial"/>
                        </a:rPr>
                        <a:t>h</a:t>
                      </a:r>
                      <a:r>
                        <a:rPr lang="en-US" sz="1600" b="1" spc="0" dirty="0">
                          <a:latin typeface="Arial"/>
                          <a:cs typeface="Arial"/>
                        </a:rPr>
                        <a:t>e</a:t>
                      </a:r>
                      <a:r>
                        <a:rPr lang="en-US" sz="1600" b="1" spc="-5" dirty="0">
                          <a:latin typeface="Arial"/>
                          <a:cs typeface="Arial"/>
                        </a:rPr>
                        <a:t> </a:t>
                      </a:r>
                      <a:r>
                        <a:rPr lang="en-US" sz="1600" b="1" spc="0" dirty="0">
                          <a:latin typeface="Arial"/>
                          <a:cs typeface="Arial"/>
                        </a:rPr>
                        <a:t>im</a:t>
                      </a:r>
                      <a:r>
                        <a:rPr lang="en-US" sz="1600" b="1" spc="-10" dirty="0">
                          <a:latin typeface="Arial"/>
                          <a:cs typeface="Arial"/>
                        </a:rPr>
                        <a:t>p</a:t>
                      </a:r>
                      <a:r>
                        <a:rPr lang="en-US" sz="1600" b="1" spc="0" dirty="0">
                          <a:latin typeface="Arial"/>
                          <a:cs typeface="Arial"/>
                        </a:rPr>
                        <a:t>l</a:t>
                      </a:r>
                      <a:r>
                        <a:rPr lang="en-US" sz="1600" b="1" spc="5" dirty="0">
                          <a:latin typeface="Arial"/>
                          <a:cs typeface="Arial"/>
                        </a:rPr>
                        <a:t>e</a:t>
                      </a:r>
                      <a:r>
                        <a:rPr lang="en-US" sz="1600" b="1" spc="-15" dirty="0">
                          <a:latin typeface="Arial"/>
                          <a:cs typeface="Arial"/>
                        </a:rPr>
                        <a:t>m</a:t>
                      </a:r>
                      <a:r>
                        <a:rPr lang="en-US" sz="1600" b="1" spc="5" dirty="0">
                          <a:latin typeface="Arial"/>
                          <a:cs typeface="Arial"/>
                        </a:rPr>
                        <a:t>e</a:t>
                      </a:r>
                      <a:r>
                        <a:rPr lang="en-US" sz="1600" b="1" spc="-5" dirty="0">
                          <a:latin typeface="Arial"/>
                          <a:cs typeface="Arial"/>
                        </a:rPr>
                        <a:t>n</a:t>
                      </a:r>
                      <a:r>
                        <a:rPr lang="en-US" sz="1600" b="1" spc="-10" dirty="0">
                          <a:latin typeface="Arial"/>
                          <a:cs typeface="Arial"/>
                        </a:rPr>
                        <a:t>t</a:t>
                      </a:r>
                      <a:r>
                        <a:rPr lang="en-US" sz="1600" b="1" spc="5" dirty="0">
                          <a:latin typeface="Arial"/>
                          <a:cs typeface="Arial"/>
                        </a:rPr>
                        <a:t>a</a:t>
                      </a:r>
                      <a:r>
                        <a:rPr lang="en-US" sz="1600" b="1" spc="0" dirty="0">
                          <a:latin typeface="Arial"/>
                          <a:cs typeface="Arial"/>
                        </a:rPr>
                        <a:t>ti</a:t>
                      </a:r>
                      <a:r>
                        <a:rPr lang="en-US" sz="1600" b="1" spc="-5" dirty="0">
                          <a:latin typeface="Arial"/>
                          <a:cs typeface="Arial"/>
                        </a:rPr>
                        <a:t>o</a:t>
                      </a:r>
                      <a:r>
                        <a:rPr lang="en-US" sz="1600" b="1" spc="0" dirty="0">
                          <a:latin typeface="Arial"/>
                          <a:cs typeface="Arial"/>
                        </a:rPr>
                        <a:t>n</a:t>
                      </a:r>
                      <a:r>
                        <a:rPr lang="en-US" sz="1600" b="1" spc="-5" dirty="0">
                          <a:latin typeface="Arial"/>
                          <a:cs typeface="Arial"/>
                        </a:rPr>
                        <a:t> o</a:t>
                      </a:r>
                      <a:r>
                        <a:rPr lang="en-US" sz="1600" b="1" spc="0" dirty="0">
                          <a:latin typeface="Arial"/>
                          <a:cs typeface="Arial"/>
                        </a:rPr>
                        <a:t>f t</a:t>
                      </a:r>
                      <a:r>
                        <a:rPr lang="en-US" sz="1600" b="1" spc="-5" dirty="0">
                          <a:latin typeface="Arial"/>
                          <a:cs typeface="Arial"/>
                        </a:rPr>
                        <a:t>h</a:t>
                      </a:r>
                      <a:r>
                        <a:rPr lang="en-US" sz="1600" b="1" spc="0" dirty="0">
                          <a:latin typeface="Arial"/>
                          <a:cs typeface="Arial"/>
                        </a:rPr>
                        <a:t>e</a:t>
                      </a:r>
                      <a:r>
                        <a:rPr lang="en-US" sz="1600" b="1" spc="5" dirty="0">
                          <a:latin typeface="Arial"/>
                          <a:cs typeface="Arial"/>
                        </a:rPr>
                        <a:t> </a:t>
                      </a:r>
                      <a:r>
                        <a:rPr lang="en-US" sz="1600" b="1" spc="-5" dirty="0">
                          <a:latin typeface="Arial"/>
                          <a:cs typeface="Arial"/>
                        </a:rPr>
                        <a:t>LA</a:t>
                      </a:r>
                      <a:r>
                        <a:rPr lang="en-US" sz="1600" b="1" spc="0" dirty="0">
                          <a:latin typeface="Arial"/>
                          <a:cs typeface="Arial"/>
                        </a:rPr>
                        <a:t>C</a:t>
                      </a:r>
                      <a:r>
                        <a:rPr lang="en-US" sz="1600" b="1" spc="-5" dirty="0">
                          <a:latin typeface="Arial"/>
                          <a:cs typeface="Arial"/>
                        </a:rPr>
                        <a:t> p</a:t>
                      </a:r>
                      <a:r>
                        <a:rPr lang="en-US" sz="1600" b="1" spc="0" dirty="0">
                          <a:latin typeface="Arial"/>
                          <a:cs typeface="Arial"/>
                        </a:rPr>
                        <a:t>l</a:t>
                      </a:r>
                      <a:r>
                        <a:rPr lang="en-US" sz="1600" b="1" spc="5" dirty="0">
                          <a:latin typeface="Arial"/>
                          <a:cs typeface="Arial"/>
                        </a:rPr>
                        <a:t>a</a:t>
                      </a:r>
                      <a:r>
                        <a:rPr lang="en-US" sz="1600" b="1" spc="0" dirty="0">
                          <a:latin typeface="Arial"/>
                          <a:cs typeface="Arial"/>
                        </a:rPr>
                        <a:t>n</a:t>
                      </a:r>
                      <a:endParaRPr lang="en-US" sz="1600" dirty="0">
                        <a:latin typeface="Arial"/>
                        <a:cs typeface="Arial"/>
                      </a:endParaRPr>
                    </a:p>
                    <a:p>
                      <a:pPr marL="293370" marR="198120" indent="-198120">
                        <a:lnSpc>
                          <a:spcPct val="100000"/>
                        </a:lnSpc>
                        <a:spcBef>
                          <a:spcPts val="15"/>
                        </a:spcBef>
                        <a:buFont typeface="Calibri"/>
                        <a:buChar char="●"/>
                        <a:tabLst>
                          <a:tab pos="293370" algn="l"/>
                        </a:tabLst>
                      </a:pPr>
                      <a:r>
                        <a:rPr lang="en-US" sz="1600" dirty="0">
                          <a:latin typeface="Arial"/>
                          <a:cs typeface="Arial"/>
                        </a:rPr>
                        <a:t>min</a:t>
                      </a:r>
                      <a:r>
                        <a:rPr lang="en-US" sz="1600" spc="-5" dirty="0">
                          <a:latin typeface="Arial"/>
                          <a:cs typeface="Arial"/>
                        </a:rPr>
                        <a:t>u</a:t>
                      </a:r>
                      <a:r>
                        <a:rPr lang="en-US" sz="1600" spc="0" dirty="0">
                          <a:latin typeface="Arial"/>
                          <a:cs typeface="Arial"/>
                        </a:rPr>
                        <a:t>t</a:t>
                      </a:r>
                      <a:r>
                        <a:rPr lang="en-US" sz="1600" spc="-20" dirty="0">
                          <a:latin typeface="Arial"/>
                          <a:cs typeface="Arial"/>
                        </a:rPr>
                        <a:t>e</a:t>
                      </a:r>
                      <a:r>
                        <a:rPr lang="en-US" sz="1600" spc="0" dirty="0">
                          <a:latin typeface="Arial"/>
                          <a:cs typeface="Arial"/>
                        </a:rPr>
                        <a:t>s</a:t>
                      </a:r>
                      <a:r>
                        <a:rPr lang="en-US" sz="1600" spc="10" dirty="0">
                          <a:latin typeface="Arial"/>
                          <a:cs typeface="Arial"/>
                        </a:rPr>
                        <a:t> </a:t>
                      </a:r>
                      <a:r>
                        <a:rPr lang="en-US" sz="1600" spc="-5" dirty="0">
                          <a:latin typeface="Arial"/>
                          <a:cs typeface="Arial"/>
                        </a:rPr>
                        <a:t>o</a:t>
                      </a:r>
                      <a:r>
                        <a:rPr lang="en-US" sz="1600" spc="0" dirty="0">
                          <a:latin typeface="Arial"/>
                          <a:cs typeface="Arial"/>
                        </a:rPr>
                        <a:t>f</a:t>
                      </a:r>
                      <a:r>
                        <a:rPr lang="en-US" sz="1600" spc="-5" dirty="0">
                          <a:latin typeface="Arial"/>
                          <a:cs typeface="Arial"/>
                        </a:rPr>
                        <a:t> L</a:t>
                      </a:r>
                      <a:r>
                        <a:rPr lang="en-US" sz="1600" spc="0" dirty="0">
                          <a:latin typeface="Arial"/>
                          <a:cs typeface="Arial"/>
                        </a:rPr>
                        <a:t>AC</a:t>
                      </a:r>
                      <a:r>
                        <a:rPr lang="en-US" sz="1600" spc="-15" dirty="0">
                          <a:latin typeface="Arial"/>
                          <a:cs typeface="Arial"/>
                        </a:rPr>
                        <a:t> </a:t>
                      </a:r>
                      <a:r>
                        <a:rPr lang="en-US" sz="1600" spc="0" dirty="0">
                          <a:latin typeface="Arial"/>
                          <a:cs typeface="Arial"/>
                        </a:rPr>
                        <a:t>s</a:t>
                      </a:r>
                      <a:r>
                        <a:rPr lang="en-US" sz="1600" spc="-20" dirty="0">
                          <a:latin typeface="Arial"/>
                          <a:cs typeface="Arial"/>
                        </a:rPr>
                        <a:t>e</a:t>
                      </a:r>
                      <a:r>
                        <a:rPr lang="en-US" sz="1600" spc="-10" dirty="0">
                          <a:latin typeface="Arial"/>
                          <a:cs typeface="Arial"/>
                        </a:rPr>
                        <a:t>s</a:t>
                      </a:r>
                      <a:r>
                        <a:rPr lang="en-US" sz="1600" spc="0" dirty="0">
                          <a:latin typeface="Arial"/>
                          <a:cs typeface="Arial"/>
                        </a:rPr>
                        <a:t>sion </a:t>
                      </a:r>
                      <a:r>
                        <a:rPr lang="en-US" sz="1600" spc="-5" dirty="0">
                          <a:latin typeface="Arial"/>
                          <a:cs typeface="Arial"/>
                        </a:rPr>
                        <a:t>o</a:t>
                      </a:r>
                      <a:r>
                        <a:rPr lang="en-US" sz="1600" spc="0" dirty="0">
                          <a:latin typeface="Arial"/>
                          <a:cs typeface="Arial"/>
                        </a:rPr>
                        <a:t>n t</a:t>
                      </a:r>
                      <a:r>
                        <a:rPr lang="en-US" sz="1600" spc="-5" dirty="0">
                          <a:latin typeface="Arial"/>
                          <a:cs typeface="Arial"/>
                        </a:rPr>
                        <a:t>h</a:t>
                      </a:r>
                      <a:r>
                        <a:rPr lang="en-US" sz="1600" spc="0" dirty="0">
                          <a:latin typeface="Arial"/>
                          <a:cs typeface="Arial"/>
                        </a:rPr>
                        <a:t>e </a:t>
                      </a:r>
                      <a:r>
                        <a:rPr lang="en-US" sz="1600" spc="-5" dirty="0">
                          <a:latin typeface="Arial"/>
                          <a:cs typeface="Arial"/>
                        </a:rPr>
                        <a:t>ana</a:t>
                      </a:r>
                      <a:r>
                        <a:rPr lang="en-US" sz="1600" spc="0" dirty="0">
                          <a:latin typeface="Arial"/>
                          <a:cs typeface="Arial"/>
                        </a:rPr>
                        <a:t>l</a:t>
                      </a:r>
                      <a:r>
                        <a:rPr lang="en-US" sz="1600" spc="-5" dirty="0">
                          <a:latin typeface="Arial"/>
                          <a:cs typeface="Arial"/>
                        </a:rPr>
                        <a:t>y</a:t>
                      </a:r>
                      <a:r>
                        <a:rPr lang="en-US" sz="1600" spc="0" dirty="0">
                          <a:latin typeface="Arial"/>
                          <a:cs typeface="Arial"/>
                        </a:rPr>
                        <a:t>s</a:t>
                      </a:r>
                      <a:r>
                        <a:rPr lang="en-US" sz="1600" spc="-15" dirty="0">
                          <a:latin typeface="Arial"/>
                          <a:cs typeface="Arial"/>
                        </a:rPr>
                        <a:t>i</a:t>
                      </a:r>
                      <a:r>
                        <a:rPr lang="en-US" sz="1600" spc="0" dirty="0">
                          <a:latin typeface="Arial"/>
                          <a:cs typeface="Arial"/>
                        </a:rPr>
                        <a:t>s</a:t>
                      </a:r>
                      <a:r>
                        <a:rPr lang="en-US" sz="1600" spc="10" dirty="0">
                          <a:latin typeface="Arial"/>
                          <a:cs typeface="Arial"/>
                        </a:rPr>
                        <a:t> </a:t>
                      </a:r>
                      <a:r>
                        <a:rPr lang="en-US" sz="1600" spc="-20" dirty="0">
                          <a:latin typeface="Arial"/>
                          <a:cs typeface="Arial"/>
                        </a:rPr>
                        <a:t>o</a:t>
                      </a:r>
                      <a:r>
                        <a:rPr lang="en-US" sz="1600" spc="0" dirty="0">
                          <a:latin typeface="Arial"/>
                          <a:cs typeface="Arial"/>
                        </a:rPr>
                        <a:t>f</a:t>
                      </a:r>
                      <a:r>
                        <a:rPr lang="en-US" sz="1600" spc="5" dirty="0">
                          <a:latin typeface="Arial"/>
                          <a:cs typeface="Arial"/>
                        </a:rPr>
                        <a:t> </a:t>
                      </a:r>
                      <a:r>
                        <a:rPr lang="en-US" sz="1600" spc="-20" dirty="0">
                          <a:latin typeface="Arial"/>
                          <a:cs typeface="Arial"/>
                        </a:rPr>
                        <a:t>a</a:t>
                      </a:r>
                      <a:r>
                        <a:rPr lang="en-US" sz="1600" spc="-10" dirty="0">
                          <a:latin typeface="Arial"/>
                          <a:cs typeface="Arial"/>
                        </a:rPr>
                        <a:t>s</a:t>
                      </a:r>
                      <a:r>
                        <a:rPr lang="en-US" sz="1600" spc="0" dirty="0">
                          <a:latin typeface="Arial"/>
                          <a:cs typeface="Arial"/>
                        </a:rPr>
                        <a:t>s</a:t>
                      </a:r>
                      <a:r>
                        <a:rPr lang="en-US" sz="1600" spc="-5" dirty="0">
                          <a:latin typeface="Arial"/>
                          <a:cs typeface="Arial"/>
                        </a:rPr>
                        <a:t>e</a:t>
                      </a:r>
                      <a:r>
                        <a:rPr lang="en-US" sz="1600" spc="-10" dirty="0">
                          <a:latin typeface="Arial"/>
                          <a:cs typeface="Arial"/>
                        </a:rPr>
                        <a:t>s</a:t>
                      </a:r>
                      <a:r>
                        <a:rPr lang="en-US" sz="1600" spc="0" dirty="0">
                          <a:latin typeface="Arial"/>
                          <a:cs typeface="Arial"/>
                        </a:rPr>
                        <a:t>sme</a:t>
                      </a:r>
                      <a:r>
                        <a:rPr lang="en-US" sz="1600" spc="-10" dirty="0">
                          <a:latin typeface="Arial"/>
                          <a:cs typeface="Arial"/>
                        </a:rPr>
                        <a:t>n</a:t>
                      </a:r>
                      <a:r>
                        <a:rPr lang="en-US" sz="1600" spc="0" dirty="0">
                          <a:latin typeface="Arial"/>
                          <a:cs typeface="Arial"/>
                        </a:rPr>
                        <a:t>t </a:t>
                      </a:r>
                      <a:r>
                        <a:rPr lang="en-US" sz="1600" spc="-5" dirty="0">
                          <a:latin typeface="Arial"/>
                          <a:cs typeface="Arial"/>
                        </a:rPr>
                        <a:t>da</a:t>
                      </a:r>
                      <a:r>
                        <a:rPr lang="en-US" sz="1600" spc="0" dirty="0">
                          <a:latin typeface="Arial"/>
                          <a:cs typeface="Arial"/>
                        </a:rPr>
                        <a:t>ta to</a:t>
                      </a:r>
                      <a:r>
                        <a:rPr lang="en-US" sz="1600" spc="-15" dirty="0">
                          <a:latin typeface="Arial"/>
                          <a:cs typeface="Arial"/>
                        </a:rPr>
                        <a:t> </a:t>
                      </a:r>
                      <a:r>
                        <a:rPr lang="en-US" sz="1600" spc="0" dirty="0">
                          <a:latin typeface="Arial"/>
                          <a:cs typeface="Arial"/>
                        </a:rPr>
                        <a:t>mo</a:t>
                      </a:r>
                      <a:r>
                        <a:rPr lang="en-US" sz="1600" spc="-5" dirty="0">
                          <a:latin typeface="Arial"/>
                          <a:cs typeface="Arial"/>
                        </a:rPr>
                        <a:t>d</a:t>
                      </a:r>
                      <a:r>
                        <a:rPr lang="en-US" sz="1600" spc="-15" dirty="0">
                          <a:latin typeface="Arial"/>
                          <a:cs typeface="Arial"/>
                        </a:rPr>
                        <a:t>i</a:t>
                      </a:r>
                      <a:r>
                        <a:rPr lang="en-US" sz="1600" spc="0" dirty="0">
                          <a:latin typeface="Arial"/>
                          <a:cs typeface="Arial"/>
                        </a:rPr>
                        <a:t>fy</a:t>
                      </a:r>
                      <a:r>
                        <a:rPr lang="en-US" sz="1600" spc="-5" dirty="0">
                          <a:latin typeface="Arial"/>
                          <a:cs typeface="Arial"/>
                        </a:rPr>
                        <a:t> </a:t>
                      </a:r>
                      <a:r>
                        <a:rPr lang="en-US" sz="1600" spc="0" dirty="0">
                          <a:latin typeface="Arial"/>
                          <a:cs typeface="Arial"/>
                        </a:rPr>
                        <a:t>t</a:t>
                      </a:r>
                      <a:r>
                        <a:rPr lang="en-US" sz="1600" spc="-5" dirty="0">
                          <a:latin typeface="Arial"/>
                          <a:cs typeface="Arial"/>
                        </a:rPr>
                        <a:t>e</a:t>
                      </a:r>
                      <a:r>
                        <a:rPr lang="en-US" sz="1600" spc="-20" dirty="0">
                          <a:latin typeface="Arial"/>
                          <a:cs typeface="Arial"/>
                        </a:rPr>
                        <a:t>a</a:t>
                      </a:r>
                      <a:r>
                        <a:rPr lang="en-US" sz="1600" spc="0" dirty="0">
                          <a:latin typeface="Arial"/>
                          <a:cs typeface="Arial"/>
                        </a:rPr>
                        <a:t>c</a:t>
                      </a:r>
                      <a:r>
                        <a:rPr lang="en-US" sz="1600" spc="-5" dirty="0">
                          <a:latin typeface="Arial"/>
                          <a:cs typeface="Arial"/>
                        </a:rPr>
                        <a:t>h</a:t>
                      </a:r>
                      <a:r>
                        <a:rPr lang="en-US" sz="1600" spc="0" dirty="0">
                          <a:latin typeface="Arial"/>
                          <a:cs typeface="Arial"/>
                        </a:rPr>
                        <a:t>ing </a:t>
                      </a:r>
                      <a:r>
                        <a:rPr lang="en-US" sz="1600" spc="-5" dirty="0">
                          <a:latin typeface="Arial"/>
                          <a:cs typeface="Arial"/>
                        </a:rPr>
                        <a:t>pra</a:t>
                      </a:r>
                      <a:r>
                        <a:rPr lang="en-US" sz="1600" spc="0" dirty="0">
                          <a:latin typeface="Arial"/>
                          <a:cs typeface="Arial"/>
                        </a:rPr>
                        <a:t>ct</a:t>
                      </a:r>
                      <a:r>
                        <a:rPr lang="en-US" sz="1600" spc="-15" dirty="0">
                          <a:latin typeface="Arial"/>
                          <a:cs typeface="Arial"/>
                        </a:rPr>
                        <a:t>i</a:t>
                      </a:r>
                      <a:r>
                        <a:rPr lang="en-US" sz="1600" spc="0" dirty="0">
                          <a:latin typeface="Arial"/>
                          <a:cs typeface="Arial"/>
                        </a:rPr>
                        <a:t>c</a:t>
                      </a:r>
                      <a:r>
                        <a:rPr lang="en-US" sz="1600" spc="-5" dirty="0">
                          <a:latin typeface="Arial"/>
                          <a:cs typeface="Arial"/>
                        </a:rPr>
                        <a:t>e</a:t>
                      </a:r>
                      <a:r>
                        <a:rPr lang="en-US" sz="1600" spc="0" dirty="0">
                          <a:latin typeface="Arial"/>
                          <a:cs typeface="Arial"/>
                        </a:rPr>
                        <a:t>s</a:t>
                      </a:r>
                      <a:r>
                        <a:rPr lang="en-US" sz="1600" spc="-5" dirty="0">
                          <a:latin typeface="Arial"/>
                          <a:cs typeface="Arial"/>
                        </a:rPr>
                        <a:t> an</a:t>
                      </a:r>
                      <a:r>
                        <a:rPr lang="en-US" sz="1600" spc="0" dirty="0">
                          <a:latin typeface="Arial"/>
                          <a:cs typeface="Arial"/>
                        </a:rPr>
                        <a:t>d </a:t>
                      </a:r>
                      <a:r>
                        <a:rPr lang="en-US" sz="1600" spc="-5" dirty="0">
                          <a:latin typeface="Arial"/>
                          <a:cs typeface="Arial"/>
                        </a:rPr>
                        <a:t>progra</a:t>
                      </a:r>
                      <a:r>
                        <a:rPr lang="en-US" sz="1600" spc="0" dirty="0">
                          <a:latin typeface="Arial"/>
                          <a:cs typeface="Arial"/>
                        </a:rPr>
                        <a:t>ms</a:t>
                      </a:r>
                      <a:endParaRPr lang="en-US" sz="1600" dirty="0">
                        <a:latin typeface="Arial"/>
                        <a:cs typeface="Arial"/>
                      </a:endParaRPr>
                    </a:p>
                    <a:p>
                      <a:pPr marL="293370" marR="96520" indent="-198120">
                        <a:lnSpc>
                          <a:spcPct val="100000"/>
                        </a:lnSpc>
                        <a:spcBef>
                          <a:spcPts val="15"/>
                        </a:spcBef>
                        <a:buFont typeface="Calibri"/>
                        <a:buChar char="●"/>
                        <a:tabLst>
                          <a:tab pos="293370" algn="l"/>
                        </a:tabLst>
                      </a:pPr>
                      <a:r>
                        <a:rPr lang="en-US" sz="1600" spc="-5" dirty="0">
                          <a:latin typeface="Arial"/>
                          <a:cs typeface="Arial"/>
                        </a:rPr>
                        <a:t>an</a:t>
                      </a:r>
                      <a:r>
                        <a:rPr lang="en-US" sz="1600" spc="0" dirty="0">
                          <a:latin typeface="Arial"/>
                          <a:cs typeface="Arial"/>
                        </a:rPr>
                        <a:t>y</a:t>
                      </a:r>
                      <a:r>
                        <a:rPr lang="en-US" sz="1600" spc="10" dirty="0">
                          <a:latin typeface="Arial"/>
                          <a:cs typeface="Arial"/>
                        </a:rPr>
                        <a:t> </a:t>
                      </a:r>
                      <a:r>
                        <a:rPr lang="en-US" sz="1600" spc="-5" dirty="0">
                          <a:latin typeface="Arial"/>
                          <a:cs typeface="Arial"/>
                        </a:rPr>
                        <a:t>proo</a:t>
                      </a:r>
                      <a:r>
                        <a:rPr lang="en-US" sz="1600" spc="0" dirty="0">
                          <a:latin typeface="Arial"/>
                          <a:cs typeface="Arial"/>
                        </a:rPr>
                        <a:t>f</a:t>
                      </a:r>
                      <a:r>
                        <a:rPr lang="en-US" sz="1600" spc="5" dirty="0">
                          <a:latin typeface="Arial"/>
                          <a:cs typeface="Arial"/>
                        </a:rPr>
                        <a:t> </a:t>
                      </a:r>
                      <a:r>
                        <a:rPr lang="en-US" sz="1600" spc="-20" dirty="0">
                          <a:latin typeface="Arial"/>
                          <a:cs typeface="Arial"/>
                        </a:rPr>
                        <a:t>o</a:t>
                      </a:r>
                      <a:r>
                        <a:rPr lang="en-US" sz="1600" spc="0" dirty="0">
                          <a:latin typeface="Arial"/>
                          <a:cs typeface="Arial"/>
                        </a:rPr>
                        <a:t>f</a:t>
                      </a:r>
                      <a:r>
                        <a:rPr lang="en-US" sz="1600" spc="-5" dirty="0">
                          <a:latin typeface="Arial"/>
                          <a:cs typeface="Arial"/>
                        </a:rPr>
                        <a:t> </a:t>
                      </a:r>
                      <a:r>
                        <a:rPr lang="en-US" sz="1600" spc="0" dirty="0">
                          <a:latin typeface="Arial"/>
                          <a:cs typeface="Arial"/>
                        </a:rPr>
                        <a:t>c</a:t>
                      </a:r>
                      <a:r>
                        <a:rPr lang="en-US" sz="1600" spc="-5" dirty="0">
                          <a:latin typeface="Arial"/>
                          <a:cs typeface="Arial"/>
                        </a:rPr>
                        <a:t>o</a:t>
                      </a:r>
                      <a:r>
                        <a:rPr lang="en-US" sz="1600" spc="0" dirty="0">
                          <a:latin typeface="Arial"/>
                          <a:cs typeface="Arial"/>
                        </a:rPr>
                        <a:t>ll</a:t>
                      </a:r>
                      <a:r>
                        <a:rPr lang="en-US" sz="1600" spc="-5" dirty="0">
                          <a:latin typeface="Arial"/>
                          <a:cs typeface="Arial"/>
                        </a:rPr>
                        <a:t>abora</a:t>
                      </a:r>
                      <a:r>
                        <a:rPr lang="en-US" sz="1600" spc="0" dirty="0">
                          <a:latin typeface="Arial"/>
                          <a:cs typeface="Arial"/>
                        </a:rPr>
                        <a:t>t</a:t>
                      </a:r>
                      <a:r>
                        <a:rPr lang="en-US" sz="1600" spc="-15" dirty="0">
                          <a:latin typeface="Arial"/>
                          <a:cs typeface="Arial"/>
                        </a:rPr>
                        <a:t>i</a:t>
                      </a:r>
                      <a:r>
                        <a:rPr lang="en-US" sz="1600" spc="0" dirty="0">
                          <a:latin typeface="Arial"/>
                          <a:cs typeface="Arial"/>
                        </a:rPr>
                        <a:t>ve </a:t>
                      </a:r>
                      <a:r>
                        <a:rPr lang="en-US" sz="1600" spc="-5" dirty="0">
                          <a:latin typeface="Arial"/>
                          <a:cs typeface="Arial"/>
                        </a:rPr>
                        <a:t>re</a:t>
                      </a:r>
                      <a:r>
                        <a:rPr lang="en-US" sz="1600" spc="0" dirty="0">
                          <a:latin typeface="Arial"/>
                          <a:cs typeface="Arial"/>
                        </a:rPr>
                        <a:t>view</a:t>
                      </a:r>
                      <a:r>
                        <a:rPr lang="en-US" sz="1600" spc="-5" dirty="0">
                          <a:latin typeface="Arial"/>
                          <a:cs typeface="Arial"/>
                        </a:rPr>
                        <a:t> o</a:t>
                      </a:r>
                      <a:r>
                        <a:rPr lang="en-US" sz="1600" spc="0" dirty="0">
                          <a:latin typeface="Arial"/>
                          <a:cs typeface="Arial"/>
                        </a:rPr>
                        <a:t>f</a:t>
                      </a:r>
                      <a:r>
                        <a:rPr lang="en-US" sz="1600" spc="-5" dirty="0">
                          <a:latin typeface="Arial"/>
                          <a:cs typeface="Arial"/>
                        </a:rPr>
                        <a:t> </a:t>
                      </a:r>
                      <a:r>
                        <a:rPr lang="en-US" sz="1600" spc="0" dirty="0">
                          <a:latin typeface="Arial"/>
                          <a:cs typeface="Arial"/>
                        </a:rPr>
                        <a:t>le</a:t>
                      </a:r>
                      <a:r>
                        <a:rPr lang="en-US" sz="1600" spc="-5" dirty="0">
                          <a:latin typeface="Arial"/>
                          <a:cs typeface="Arial"/>
                        </a:rPr>
                        <a:t>arne</a:t>
                      </a:r>
                      <a:r>
                        <a:rPr lang="en-US" sz="1600" spc="0" dirty="0">
                          <a:latin typeface="Arial"/>
                          <a:cs typeface="Arial"/>
                        </a:rPr>
                        <a:t>r </a:t>
                      </a:r>
                      <a:r>
                        <a:rPr lang="en-US" sz="1600" spc="-5" dirty="0">
                          <a:latin typeface="Arial"/>
                          <a:cs typeface="Arial"/>
                        </a:rPr>
                        <a:t>a</a:t>
                      </a:r>
                      <a:r>
                        <a:rPr lang="en-US" sz="1600" spc="-10" dirty="0">
                          <a:latin typeface="Arial"/>
                          <a:cs typeface="Arial"/>
                        </a:rPr>
                        <a:t>s</a:t>
                      </a:r>
                      <a:r>
                        <a:rPr lang="en-US" sz="1600" spc="0" dirty="0">
                          <a:latin typeface="Arial"/>
                          <a:cs typeface="Arial"/>
                        </a:rPr>
                        <a:t>s</a:t>
                      </a:r>
                      <a:r>
                        <a:rPr lang="en-US" sz="1600" spc="-5" dirty="0">
                          <a:latin typeface="Arial"/>
                          <a:cs typeface="Arial"/>
                        </a:rPr>
                        <a:t>e</a:t>
                      </a:r>
                      <a:r>
                        <a:rPr lang="en-US" sz="1600" spc="-10" dirty="0">
                          <a:latin typeface="Arial"/>
                          <a:cs typeface="Arial"/>
                        </a:rPr>
                        <a:t>ss</a:t>
                      </a:r>
                      <a:r>
                        <a:rPr lang="en-US" sz="1600" spc="0" dirty="0">
                          <a:latin typeface="Arial"/>
                          <a:cs typeface="Arial"/>
                        </a:rPr>
                        <a:t>me</a:t>
                      </a:r>
                      <a:r>
                        <a:rPr lang="en-US" sz="1600" spc="-5" dirty="0">
                          <a:latin typeface="Arial"/>
                          <a:cs typeface="Arial"/>
                        </a:rPr>
                        <a:t>n</a:t>
                      </a:r>
                      <a:r>
                        <a:rPr lang="en-US" sz="1600" spc="0" dirty="0">
                          <a:latin typeface="Arial"/>
                          <a:cs typeface="Arial"/>
                        </a:rPr>
                        <a:t>t </a:t>
                      </a:r>
                      <a:r>
                        <a:rPr lang="en-US" sz="1600" spc="-5" dirty="0">
                          <a:latin typeface="Arial"/>
                          <a:cs typeface="Arial"/>
                        </a:rPr>
                        <a:t>da</a:t>
                      </a:r>
                      <a:r>
                        <a:rPr lang="en-US" sz="1600" spc="0" dirty="0">
                          <a:latin typeface="Arial"/>
                          <a:cs typeface="Arial"/>
                        </a:rPr>
                        <a:t>ta</a:t>
                      </a:r>
                      <a:endParaRPr lang="en-US" sz="1600" dirty="0">
                        <a:latin typeface="Arial"/>
                        <a:cs typeface="Arial"/>
                      </a:endParaRPr>
                    </a:p>
                    <a:p>
                      <a:pPr marL="293370" marR="378460" indent="-198120">
                        <a:lnSpc>
                          <a:spcPct val="100000"/>
                        </a:lnSpc>
                        <a:buFont typeface="Calibri"/>
                        <a:buChar char="●"/>
                        <a:tabLst>
                          <a:tab pos="293370" algn="l"/>
                        </a:tabLst>
                      </a:pPr>
                      <a:r>
                        <a:rPr lang="en-US" sz="1600" dirty="0">
                          <a:latin typeface="Arial"/>
                          <a:cs typeface="Arial"/>
                        </a:rPr>
                        <a:t>l</a:t>
                      </a:r>
                      <a:r>
                        <a:rPr lang="en-US" sz="1600" spc="-5" dirty="0">
                          <a:latin typeface="Arial"/>
                          <a:cs typeface="Arial"/>
                        </a:rPr>
                        <a:t>e</a:t>
                      </a:r>
                      <a:r>
                        <a:rPr lang="en-US" sz="1600" spc="0" dirty="0">
                          <a:latin typeface="Arial"/>
                          <a:cs typeface="Arial"/>
                        </a:rPr>
                        <a:t>ss</a:t>
                      </a:r>
                      <a:r>
                        <a:rPr lang="en-US" sz="1600" spc="-5" dirty="0">
                          <a:latin typeface="Arial"/>
                          <a:cs typeface="Arial"/>
                        </a:rPr>
                        <a:t>o</a:t>
                      </a:r>
                      <a:r>
                        <a:rPr lang="en-US" sz="1600" spc="0" dirty="0">
                          <a:latin typeface="Arial"/>
                          <a:cs typeface="Arial"/>
                        </a:rPr>
                        <a:t>n</a:t>
                      </a:r>
                      <a:r>
                        <a:rPr lang="en-US" sz="1600" spc="-15" dirty="0">
                          <a:latin typeface="Arial"/>
                          <a:cs typeface="Arial"/>
                        </a:rPr>
                        <a:t> </a:t>
                      </a:r>
                      <a:r>
                        <a:rPr lang="en-US" sz="1600" spc="-5" dirty="0">
                          <a:latin typeface="Arial"/>
                          <a:cs typeface="Arial"/>
                        </a:rPr>
                        <a:t>p</a:t>
                      </a:r>
                      <a:r>
                        <a:rPr lang="en-US" sz="1600" spc="0" dirty="0">
                          <a:latin typeface="Arial"/>
                          <a:cs typeface="Arial"/>
                        </a:rPr>
                        <a:t>lan </a:t>
                      </a:r>
                      <a:r>
                        <a:rPr lang="en-US" sz="1600" spc="-5" dirty="0">
                          <a:latin typeface="Arial"/>
                          <a:cs typeface="Arial"/>
                        </a:rPr>
                        <a:t>w</a:t>
                      </a:r>
                      <a:r>
                        <a:rPr lang="en-US" sz="1600" spc="-15" dirty="0">
                          <a:latin typeface="Arial"/>
                          <a:cs typeface="Arial"/>
                        </a:rPr>
                        <a:t>i</a:t>
                      </a:r>
                      <a:r>
                        <a:rPr lang="en-US" sz="1600" spc="0" dirty="0">
                          <a:latin typeface="Arial"/>
                          <a:cs typeface="Arial"/>
                        </a:rPr>
                        <a:t>th </a:t>
                      </a:r>
                      <a:r>
                        <a:rPr lang="en-US" sz="1600" spc="-5" dirty="0">
                          <a:latin typeface="Arial"/>
                          <a:cs typeface="Arial"/>
                        </a:rPr>
                        <a:t>a</a:t>
                      </a:r>
                      <a:r>
                        <a:rPr lang="en-US" sz="1600" spc="0" dirty="0">
                          <a:latin typeface="Arial"/>
                          <a:cs typeface="Arial"/>
                        </a:rPr>
                        <a:t>cc</a:t>
                      </a:r>
                      <a:r>
                        <a:rPr lang="en-US" sz="1600" spc="-20" dirty="0">
                          <a:latin typeface="Arial"/>
                          <a:cs typeface="Arial"/>
                        </a:rPr>
                        <a:t>o</a:t>
                      </a:r>
                      <a:r>
                        <a:rPr lang="en-US" sz="1600" spc="0" dirty="0">
                          <a:latin typeface="Arial"/>
                          <a:cs typeface="Arial"/>
                        </a:rPr>
                        <a:t>mpl</a:t>
                      </a:r>
                      <a:r>
                        <a:rPr lang="en-US" sz="1600" spc="-10" dirty="0">
                          <a:latin typeface="Arial"/>
                          <a:cs typeface="Arial"/>
                        </a:rPr>
                        <a:t>i</a:t>
                      </a:r>
                      <a:r>
                        <a:rPr lang="en-US" sz="1600" spc="0" dirty="0">
                          <a:latin typeface="Arial"/>
                          <a:cs typeface="Arial"/>
                        </a:rPr>
                        <a:t>s</a:t>
                      </a:r>
                      <a:r>
                        <a:rPr lang="en-US" sz="1600" spc="-5" dirty="0">
                          <a:latin typeface="Arial"/>
                          <a:cs typeface="Arial"/>
                        </a:rPr>
                        <a:t>he</a:t>
                      </a:r>
                      <a:r>
                        <a:rPr lang="en-US" sz="1600" spc="0" dirty="0">
                          <a:latin typeface="Arial"/>
                          <a:cs typeface="Arial"/>
                        </a:rPr>
                        <a:t>d </a:t>
                      </a:r>
                      <a:r>
                        <a:rPr lang="en-US" sz="1600" spc="-5" dirty="0">
                          <a:latin typeface="Arial"/>
                          <a:cs typeface="Arial"/>
                        </a:rPr>
                        <a:t>par</a:t>
                      </a:r>
                      <a:r>
                        <a:rPr lang="en-US" sz="1600" spc="0" dirty="0">
                          <a:latin typeface="Arial"/>
                          <a:cs typeface="Arial"/>
                        </a:rPr>
                        <a:t>t</a:t>
                      </a:r>
                      <a:r>
                        <a:rPr lang="en-US" sz="1600" spc="-5" dirty="0">
                          <a:latin typeface="Arial"/>
                          <a:cs typeface="Arial"/>
                        </a:rPr>
                        <a:t> </a:t>
                      </a:r>
                      <a:r>
                        <a:rPr lang="en-US" sz="1600" spc="0" dirty="0">
                          <a:latin typeface="Arial"/>
                          <a:cs typeface="Arial"/>
                        </a:rPr>
                        <a:t>V</a:t>
                      </a:r>
                      <a:r>
                        <a:rPr lang="en-US" sz="1600" spc="-10" dirty="0">
                          <a:latin typeface="Arial"/>
                          <a:cs typeface="Arial"/>
                        </a:rPr>
                        <a:t>I</a:t>
                      </a:r>
                      <a:r>
                        <a:rPr lang="en-US" sz="1600" spc="0" dirty="0">
                          <a:latin typeface="Arial"/>
                          <a:cs typeface="Arial"/>
                        </a:rPr>
                        <a:t>: </a:t>
                      </a:r>
                      <a:r>
                        <a:rPr lang="en-US" sz="1600" spc="-5" dirty="0">
                          <a:latin typeface="Arial"/>
                          <a:cs typeface="Arial"/>
                        </a:rPr>
                        <a:t>Re</a:t>
                      </a:r>
                      <a:r>
                        <a:rPr lang="en-US" sz="1600" spc="0" dirty="0">
                          <a:latin typeface="Arial"/>
                          <a:cs typeface="Arial"/>
                        </a:rPr>
                        <a:t>flec</a:t>
                      </a:r>
                      <a:r>
                        <a:rPr lang="en-US" sz="1600" spc="-10" dirty="0">
                          <a:latin typeface="Arial"/>
                          <a:cs typeface="Arial"/>
                        </a:rPr>
                        <a:t>t</a:t>
                      </a:r>
                      <a:r>
                        <a:rPr lang="en-US" sz="1600" spc="0" dirty="0">
                          <a:latin typeface="Arial"/>
                          <a:cs typeface="Arial"/>
                        </a:rPr>
                        <a:t>ion </a:t>
                      </a:r>
                      <a:r>
                        <a:rPr lang="en-US" sz="1600" spc="-5" dirty="0">
                          <a:latin typeface="Arial"/>
                          <a:cs typeface="Arial"/>
                        </a:rPr>
                        <a:t>an</a:t>
                      </a:r>
                      <a:r>
                        <a:rPr lang="en-US" sz="1600" spc="0" dirty="0">
                          <a:latin typeface="Arial"/>
                          <a:cs typeface="Arial"/>
                        </a:rPr>
                        <a:t>d</a:t>
                      </a:r>
                      <a:r>
                        <a:rPr lang="en-US" sz="1600" spc="-10" dirty="0">
                          <a:latin typeface="Arial"/>
                          <a:cs typeface="Arial"/>
                        </a:rPr>
                        <a:t> </a:t>
                      </a:r>
                      <a:r>
                        <a:rPr lang="en-US" sz="1600" spc="0" dirty="0">
                          <a:latin typeface="Arial"/>
                          <a:cs typeface="Arial"/>
                        </a:rPr>
                        <a:t>I</a:t>
                      </a:r>
                      <a:r>
                        <a:rPr lang="en-US" sz="1600" spc="-5" dirty="0">
                          <a:latin typeface="Arial"/>
                          <a:cs typeface="Arial"/>
                        </a:rPr>
                        <a:t>nde</a:t>
                      </a:r>
                      <a:r>
                        <a:rPr lang="en-US" sz="1600" spc="0" dirty="0">
                          <a:latin typeface="Arial"/>
                          <a:cs typeface="Arial"/>
                        </a:rPr>
                        <a:t>x</a:t>
                      </a:r>
                      <a:r>
                        <a:rPr lang="en-US" sz="1600" spc="-5" dirty="0">
                          <a:latin typeface="Arial"/>
                          <a:cs typeface="Arial"/>
                        </a:rPr>
                        <a:t> o</a:t>
                      </a:r>
                      <a:r>
                        <a:rPr lang="en-US" sz="1600" spc="0" dirty="0">
                          <a:latin typeface="Arial"/>
                          <a:cs typeface="Arial"/>
                        </a:rPr>
                        <a:t>f Ma</a:t>
                      </a:r>
                      <a:r>
                        <a:rPr lang="en-US" sz="1600" spc="-10" dirty="0">
                          <a:latin typeface="Arial"/>
                          <a:cs typeface="Arial"/>
                        </a:rPr>
                        <a:t>s</a:t>
                      </a:r>
                      <a:r>
                        <a:rPr lang="en-US" sz="1600" spc="0" dirty="0">
                          <a:latin typeface="Arial"/>
                          <a:cs typeface="Arial"/>
                        </a:rPr>
                        <a:t>t</a:t>
                      </a:r>
                      <a:r>
                        <a:rPr lang="en-US" sz="1600" spc="-5" dirty="0">
                          <a:latin typeface="Arial"/>
                          <a:cs typeface="Arial"/>
                        </a:rPr>
                        <a:t>er</a:t>
                      </a:r>
                      <a:r>
                        <a:rPr lang="en-US" sz="1600" spc="0" dirty="0">
                          <a:latin typeface="Arial"/>
                          <a:cs typeface="Arial"/>
                        </a:rPr>
                        <a:t>y</a:t>
                      </a:r>
                      <a:endParaRPr lang="en-US" sz="1600" dirty="0">
                        <a:latin typeface="Arial"/>
                        <a:cs typeface="Arial"/>
                      </a:endParaRPr>
                    </a:p>
                    <a:p>
                      <a:pPr marL="546100" lvl="1" indent="-181610">
                        <a:lnSpc>
                          <a:spcPct val="100000"/>
                        </a:lnSpc>
                        <a:buFont typeface="Courier New"/>
                        <a:buChar char="o"/>
                        <a:tabLst>
                          <a:tab pos="546100" algn="l"/>
                        </a:tabLst>
                      </a:pPr>
                      <a:r>
                        <a:rPr lang="en-US" sz="1600" spc="0" dirty="0">
                          <a:latin typeface="Arial"/>
                          <a:cs typeface="Arial"/>
                        </a:rPr>
                        <a:t>t</a:t>
                      </a:r>
                      <a:r>
                        <a:rPr lang="en-US" sz="1600" spc="-5" dirty="0">
                          <a:latin typeface="Arial"/>
                          <a:cs typeface="Arial"/>
                        </a:rPr>
                        <a:t>e</a:t>
                      </a:r>
                      <a:r>
                        <a:rPr lang="en-US" sz="1600" spc="-10" dirty="0">
                          <a:latin typeface="Arial"/>
                          <a:cs typeface="Arial"/>
                        </a:rPr>
                        <a:t>s</a:t>
                      </a:r>
                      <a:r>
                        <a:rPr lang="en-US" sz="1600" spc="0" dirty="0">
                          <a:latin typeface="Arial"/>
                          <a:cs typeface="Arial"/>
                        </a:rPr>
                        <a:t>t</a:t>
                      </a:r>
                      <a:r>
                        <a:rPr lang="en-US" sz="1600" spc="5" dirty="0">
                          <a:latin typeface="Arial"/>
                          <a:cs typeface="Arial"/>
                        </a:rPr>
                        <a:t> </a:t>
                      </a:r>
                      <a:r>
                        <a:rPr lang="en-US" sz="1600" spc="-15" dirty="0">
                          <a:latin typeface="Arial"/>
                          <a:cs typeface="Arial"/>
                        </a:rPr>
                        <a:t>i</a:t>
                      </a:r>
                      <a:r>
                        <a:rPr lang="en-US" sz="1600" spc="0" dirty="0">
                          <a:latin typeface="Arial"/>
                          <a:cs typeface="Arial"/>
                        </a:rPr>
                        <a:t>t</a:t>
                      </a:r>
                      <a:r>
                        <a:rPr lang="en-US" sz="1600" spc="-5" dirty="0">
                          <a:latin typeface="Arial"/>
                          <a:cs typeface="Arial"/>
                        </a:rPr>
                        <a:t>e</a:t>
                      </a:r>
                      <a:r>
                        <a:rPr lang="en-US" sz="1600" spc="0" dirty="0">
                          <a:latin typeface="Arial"/>
                          <a:cs typeface="Arial"/>
                        </a:rPr>
                        <a:t>m</a:t>
                      </a:r>
                      <a:r>
                        <a:rPr lang="en-US" sz="1600" spc="-5" dirty="0">
                          <a:latin typeface="Arial"/>
                          <a:cs typeface="Arial"/>
                        </a:rPr>
                        <a:t> ana</a:t>
                      </a:r>
                      <a:r>
                        <a:rPr lang="en-US" sz="1600" spc="0" dirty="0">
                          <a:latin typeface="Arial"/>
                          <a:cs typeface="Arial"/>
                        </a:rPr>
                        <a:t>l</a:t>
                      </a:r>
                      <a:r>
                        <a:rPr lang="en-US" sz="1600" spc="-5" dirty="0">
                          <a:latin typeface="Arial"/>
                          <a:cs typeface="Arial"/>
                        </a:rPr>
                        <a:t>y</a:t>
                      </a:r>
                      <a:r>
                        <a:rPr lang="en-US" sz="1600" spc="0" dirty="0">
                          <a:latin typeface="Arial"/>
                          <a:cs typeface="Arial"/>
                        </a:rPr>
                        <a:t>s</a:t>
                      </a:r>
                      <a:r>
                        <a:rPr lang="en-US" sz="1600" spc="-15" dirty="0">
                          <a:latin typeface="Arial"/>
                          <a:cs typeface="Arial"/>
                        </a:rPr>
                        <a:t>i</a:t>
                      </a:r>
                      <a:r>
                        <a:rPr lang="en-US" sz="1600" spc="0" dirty="0">
                          <a:latin typeface="Arial"/>
                          <a:cs typeface="Arial"/>
                        </a:rPr>
                        <a:t>s</a:t>
                      </a:r>
                      <a:endParaRPr lang="en-US" sz="1600" dirty="0">
                        <a:latin typeface="Arial"/>
                        <a:cs typeface="Arial"/>
                      </a:endParaRPr>
                    </a:p>
                    <a:p>
                      <a:pPr marL="546100" marR="113664" lvl="1" indent="-181610">
                        <a:lnSpc>
                          <a:spcPct val="100000"/>
                        </a:lnSpc>
                        <a:spcBef>
                          <a:spcPts val="5"/>
                        </a:spcBef>
                        <a:buFont typeface="Courier New"/>
                        <a:buChar char="o"/>
                        <a:tabLst>
                          <a:tab pos="546100" algn="l"/>
                        </a:tabLst>
                      </a:pPr>
                      <a:r>
                        <a:rPr lang="en-US" sz="1600" spc="0" dirty="0">
                          <a:latin typeface="Arial"/>
                          <a:cs typeface="Arial"/>
                        </a:rPr>
                        <a:t>li</a:t>
                      </a:r>
                      <a:r>
                        <a:rPr lang="en-US" sz="1600" spc="-5" dirty="0">
                          <a:latin typeface="Arial"/>
                          <a:cs typeface="Arial"/>
                        </a:rPr>
                        <a:t>s</a:t>
                      </a:r>
                      <a:r>
                        <a:rPr lang="en-US" sz="1600" spc="0" dirty="0">
                          <a:latin typeface="Arial"/>
                          <a:cs typeface="Arial"/>
                        </a:rPr>
                        <a:t>t</a:t>
                      </a:r>
                      <a:r>
                        <a:rPr lang="en-US" sz="1600" spc="5" dirty="0">
                          <a:latin typeface="Arial"/>
                          <a:cs typeface="Arial"/>
                        </a:rPr>
                        <a:t> </a:t>
                      </a:r>
                      <a:r>
                        <a:rPr lang="en-US" sz="1600" spc="-5" dirty="0">
                          <a:latin typeface="Arial"/>
                          <a:cs typeface="Arial"/>
                        </a:rPr>
                        <a:t>o</a:t>
                      </a:r>
                      <a:r>
                        <a:rPr lang="en-US" sz="1600" spc="0" dirty="0">
                          <a:latin typeface="Arial"/>
                          <a:cs typeface="Arial"/>
                        </a:rPr>
                        <a:t>f</a:t>
                      </a:r>
                      <a:r>
                        <a:rPr lang="en-US" sz="1600" spc="-5" dirty="0">
                          <a:latin typeface="Arial"/>
                          <a:cs typeface="Arial"/>
                        </a:rPr>
                        <a:t> </a:t>
                      </a:r>
                      <a:r>
                        <a:rPr lang="en-US" sz="1600" spc="0" dirty="0">
                          <a:latin typeface="Arial"/>
                          <a:cs typeface="Arial"/>
                        </a:rPr>
                        <a:t>id</a:t>
                      </a:r>
                      <a:r>
                        <a:rPr lang="en-US" sz="1600" spc="-5" dirty="0">
                          <a:latin typeface="Arial"/>
                          <a:cs typeface="Arial"/>
                        </a:rPr>
                        <a:t>en</a:t>
                      </a:r>
                      <a:r>
                        <a:rPr lang="en-US" sz="1600" spc="0" dirty="0">
                          <a:latin typeface="Arial"/>
                          <a:cs typeface="Arial"/>
                        </a:rPr>
                        <a:t>t</a:t>
                      </a:r>
                      <a:r>
                        <a:rPr lang="en-US" sz="1600" spc="-15" dirty="0">
                          <a:latin typeface="Arial"/>
                          <a:cs typeface="Arial"/>
                        </a:rPr>
                        <a:t>i</a:t>
                      </a:r>
                      <a:r>
                        <a:rPr lang="en-US" sz="1600" spc="0" dirty="0">
                          <a:latin typeface="Arial"/>
                          <a:cs typeface="Arial"/>
                        </a:rPr>
                        <a:t>fied</a:t>
                      </a:r>
                      <a:r>
                        <a:rPr lang="en-US" sz="1600" spc="-15" dirty="0">
                          <a:latin typeface="Arial"/>
                          <a:cs typeface="Arial"/>
                        </a:rPr>
                        <a:t> </a:t>
                      </a:r>
                      <a:r>
                        <a:rPr lang="en-US" sz="1600" spc="0" dirty="0">
                          <a:latin typeface="Arial"/>
                          <a:cs typeface="Arial"/>
                        </a:rPr>
                        <a:t>le</a:t>
                      </a:r>
                      <a:r>
                        <a:rPr lang="en-US" sz="1600" spc="-5" dirty="0">
                          <a:latin typeface="Arial"/>
                          <a:cs typeface="Arial"/>
                        </a:rPr>
                        <a:t>a</a:t>
                      </a:r>
                      <a:r>
                        <a:rPr lang="en-US" sz="1600" spc="-10" dirty="0">
                          <a:latin typeface="Arial"/>
                          <a:cs typeface="Arial"/>
                        </a:rPr>
                        <a:t>s</a:t>
                      </a:r>
                      <a:r>
                        <a:rPr lang="en-US" sz="1600" spc="0" dirty="0">
                          <a:latin typeface="Arial"/>
                          <a:cs typeface="Arial"/>
                        </a:rPr>
                        <a:t>t ma</a:t>
                      </a:r>
                      <a:r>
                        <a:rPr lang="en-US" sz="1600" spc="-10" dirty="0">
                          <a:latin typeface="Arial"/>
                          <a:cs typeface="Arial"/>
                        </a:rPr>
                        <a:t>s</a:t>
                      </a:r>
                      <a:r>
                        <a:rPr lang="en-US" sz="1600" spc="0" dirty="0">
                          <a:latin typeface="Arial"/>
                          <a:cs typeface="Arial"/>
                        </a:rPr>
                        <a:t>t</a:t>
                      </a:r>
                      <a:r>
                        <a:rPr lang="en-US" sz="1600" spc="-5" dirty="0">
                          <a:latin typeface="Arial"/>
                          <a:cs typeface="Arial"/>
                        </a:rPr>
                        <a:t>ere</a:t>
                      </a:r>
                      <a:r>
                        <a:rPr lang="en-US" sz="1600" spc="0" dirty="0">
                          <a:latin typeface="Arial"/>
                          <a:cs typeface="Arial"/>
                        </a:rPr>
                        <a:t>d </a:t>
                      </a:r>
                      <a:r>
                        <a:rPr lang="en-US" sz="1600" spc="-10" dirty="0">
                          <a:latin typeface="Arial"/>
                          <a:cs typeface="Arial"/>
                        </a:rPr>
                        <a:t>s</a:t>
                      </a:r>
                      <a:r>
                        <a:rPr lang="en-US" sz="1600" spc="0" dirty="0">
                          <a:latin typeface="Arial"/>
                          <a:cs typeface="Arial"/>
                        </a:rPr>
                        <a:t>kil</a:t>
                      </a:r>
                      <a:r>
                        <a:rPr lang="en-US" sz="1600" spc="-15" dirty="0">
                          <a:latin typeface="Arial"/>
                          <a:cs typeface="Arial"/>
                        </a:rPr>
                        <a:t>l</a:t>
                      </a:r>
                      <a:r>
                        <a:rPr lang="en-US" sz="1600" spc="0" dirty="0">
                          <a:latin typeface="Arial"/>
                          <a:cs typeface="Arial"/>
                        </a:rPr>
                        <a:t>s</a:t>
                      </a:r>
                      <a:r>
                        <a:rPr lang="en-US" sz="1600" spc="-5" dirty="0">
                          <a:latin typeface="Arial"/>
                          <a:cs typeface="Arial"/>
                        </a:rPr>
                        <a:t> ba</a:t>
                      </a:r>
                      <a:r>
                        <a:rPr lang="en-US" sz="1600" spc="0" dirty="0">
                          <a:latin typeface="Arial"/>
                          <a:cs typeface="Arial"/>
                        </a:rPr>
                        <a:t>s</a:t>
                      </a:r>
                      <a:r>
                        <a:rPr lang="en-US" sz="1600" spc="-5" dirty="0">
                          <a:latin typeface="Arial"/>
                          <a:cs typeface="Arial"/>
                        </a:rPr>
                        <a:t>e</a:t>
                      </a:r>
                      <a:r>
                        <a:rPr lang="en-US" sz="1600" spc="0" dirty="0">
                          <a:latin typeface="Arial"/>
                          <a:cs typeface="Arial"/>
                        </a:rPr>
                        <a:t>d </a:t>
                      </a:r>
                      <a:r>
                        <a:rPr lang="en-US" sz="1600" spc="-5" dirty="0">
                          <a:latin typeface="Arial"/>
                          <a:cs typeface="Arial"/>
                        </a:rPr>
                        <a:t>o</a:t>
                      </a:r>
                      <a:r>
                        <a:rPr lang="en-US" sz="1600" spc="0" dirty="0">
                          <a:latin typeface="Arial"/>
                          <a:cs typeface="Arial"/>
                        </a:rPr>
                        <a:t>n f</a:t>
                      </a:r>
                      <a:r>
                        <a:rPr lang="en-US" sz="1600" spc="-5" dirty="0">
                          <a:latin typeface="Arial"/>
                          <a:cs typeface="Arial"/>
                        </a:rPr>
                        <a:t>requen</a:t>
                      </a:r>
                      <a:r>
                        <a:rPr lang="en-US" sz="1600" spc="-10" dirty="0">
                          <a:latin typeface="Arial"/>
                          <a:cs typeface="Arial"/>
                        </a:rPr>
                        <a:t>c</a:t>
                      </a:r>
                      <a:r>
                        <a:rPr lang="en-US" sz="1600" spc="0" dirty="0">
                          <a:latin typeface="Arial"/>
                          <a:cs typeface="Arial"/>
                        </a:rPr>
                        <a:t>y</a:t>
                      </a:r>
                      <a:r>
                        <a:rPr lang="en-US" sz="1600" spc="10" dirty="0">
                          <a:latin typeface="Arial"/>
                          <a:cs typeface="Arial"/>
                        </a:rPr>
                        <a:t> </a:t>
                      </a:r>
                      <a:r>
                        <a:rPr lang="en-US" sz="1600" spc="-5" dirty="0">
                          <a:latin typeface="Arial"/>
                          <a:cs typeface="Arial"/>
                        </a:rPr>
                        <a:t>o</a:t>
                      </a:r>
                      <a:r>
                        <a:rPr lang="en-US" sz="1600" spc="0" dirty="0">
                          <a:latin typeface="Arial"/>
                          <a:cs typeface="Arial"/>
                        </a:rPr>
                        <a:t>f</a:t>
                      </a:r>
                      <a:r>
                        <a:rPr lang="en-US" sz="1600" spc="-5" dirty="0">
                          <a:latin typeface="Arial"/>
                          <a:cs typeface="Arial"/>
                        </a:rPr>
                        <a:t> error</a:t>
                      </a:r>
                      <a:r>
                        <a:rPr lang="en-US" sz="1600" spc="0" dirty="0">
                          <a:latin typeface="Arial"/>
                          <a:cs typeface="Arial"/>
                        </a:rPr>
                        <a:t>s</a:t>
                      </a:r>
                      <a:r>
                        <a:rPr lang="en-US" sz="1600" spc="5" dirty="0">
                          <a:latin typeface="Arial"/>
                          <a:cs typeface="Arial"/>
                        </a:rPr>
                        <a:t> </a:t>
                      </a:r>
                      <a:r>
                        <a:rPr lang="en-US" sz="1600" spc="0" dirty="0">
                          <a:latin typeface="Arial"/>
                          <a:cs typeface="Arial"/>
                        </a:rPr>
                        <a:t>/ c</a:t>
                      </a:r>
                      <a:r>
                        <a:rPr lang="en-US" sz="1600" spc="-5" dirty="0">
                          <a:latin typeface="Arial"/>
                          <a:cs typeface="Arial"/>
                        </a:rPr>
                        <a:t>orre</a:t>
                      </a:r>
                      <a:r>
                        <a:rPr lang="en-US" sz="1600" spc="0" dirty="0">
                          <a:latin typeface="Arial"/>
                          <a:cs typeface="Arial"/>
                        </a:rPr>
                        <a:t>ct</a:t>
                      </a:r>
                      <a:r>
                        <a:rPr lang="en-US" sz="1600" spc="-5" dirty="0">
                          <a:latin typeface="Arial"/>
                          <a:cs typeface="Arial"/>
                        </a:rPr>
                        <a:t> re</a:t>
                      </a:r>
                      <a:r>
                        <a:rPr lang="en-US" sz="1600" spc="0" dirty="0">
                          <a:latin typeface="Arial"/>
                          <a:cs typeface="Arial"/>
                        </a:rPr>
                        <a:t>s</a:t>
                      </a:r>
                      <a:r>
                        <a:rPr lang="en-US" sz="1600" spc="-5" dirty="0">
                          <a:latin typeface="Arial"/>
                          <a:cs typeface="Arial"/>
                        </a:rPr>
                        <a:t>po</a:t>
                      </a:r>
                      <a:r>
                        <a:rPr lang="en-US" sz="1600" spc="-20" dirty="0">
                          <a:latin typeface="Arial"/>
                          <a:cs typeface="Arial"/>
                        </a:rPr>
                        <a:t>n</a:t>
                      </a:r>
                      <a:r>
                        <a:rPr lang="en-US" sz="1600" spc="0" dirty="0">
                          <a:latin typeface="Arial"/>
                          <a:cs typeface="Arial"/>
                        </a:rPr>
                        <a:t>s</a:t>
                      </a:r>
                      <a:r>
                        <a:rPr lang="en-US" sz="1600" spc="-5" dirty="0">
                          <a:latin typeface="Arial"/>
                          <a:cs typeface="Arial"/>
                        </a:rPr>
                        <a:t>e</a:t>
                      </a:r>
                      <a:r>
                        <a:rPr lang="en-US" sz="1600" spc="0" dirty="0">
                          <a:latin typeface="Arial"/>
                          <a:cs typeface="Arial"/>
                        </a:rPr>
                        <a:t>s</a:t>
                      </a:r>
                      <a:endParaRPr lang="en-US" sz="1600" dirty="0">
                        <a:latin typeface="Arial"/>
                        <a:cs typeface="Arial"/>
                      </a:endParaRPr>
                    </a:p>
                    <a:p>
                      <a:pPr marL="546100" marR="492125" lvl="1" indent="-181610">
                        <a:lnSpc>
                          <a:spcPct val="100000"/>
                        </a:lnSpc>
                        <a:spcBef>
                          <a:spcPts val="15"/>
                        </a:spcBef>
                        <a:buFont typeface="Courier New"/>
                        <a:buChar char="o"/>
                        <a:tabLst>
                          <a:tab pos="546100" algn="l"/>
                        </a:tabLst>
                      </a:pPr>
                      <a:r>
                        <a:rPr lang="en-US" sz="1600" spc="0" dirty="0">
                          <a:latin typeface="Arial"/>
                          <a:cs typeface="Arial"/>
                        </a:rPr>
                        <a:t>i</a:t>
                      </a:r>
                      <a:r>
                        <a:rPr lang="en-US" sz="1600" spc="-5" dirty="0">
                          <a:latin typeface="Arial"/>
                          <a:cs typeface="Arial"/>
                        </a:rPr>
                        <a:t>n</a:t>
                      </a:r>
                      <a:r>
                        <a:rPr lang="en-US" sz="1600" spc="0" dirty="0">
                          <a:latin typeface="Arial"/>
                          <a:cs typeface="Arial"/>
                        </a:rPr>
                        <a:t>t</a:t>
                      </a:r>
                      <a:r>
                        <a:rPr lang="en-US" sz="1600" spc="-5" dirty="0">
                          <a:latin typeface="Arial"/>
                          <a:cs typeface="Arial"/>
                        </a:rPr>
                        <a:t>er</a:t>
                      </a:r>
                      <a:r>
                        <a:rPr lang="en-US" sz="1600" spc="0" dirty="0">
                          <a:latin typeface="Arial"/>
                          <a:cs typeface="Arial"/>
                        </a:rPr>
                        <a:t>v</a:t>
                      </a:r>
                      <a:r>
                        <a:rPr lang="en-US" sz="1600" spc="-5" dirty="0">
                          <a:latin typeface="Arial"/>
                          <a:cs typeface="Arial"/>
                        </a:rPr>
                        <a:t>en</a:t>
                      </a:r>
                      <a:r>
                        <a:rPr lang="en-US" sz="1600" spc="0" dirty="0">
                          <a:latin typeface="Arial"/>
                          <a:cs typeface="Arial"/>
                        </a:rPr>
                        <a:t>tion</a:t>
                      </a:r>
                      <a:r>
                        <a:rPr lang="en-US" sz="1600" spc="-10" dirty="0">
                          <a:latin typeface="Arial"/>
                          <a:cs typeface="Arial"/>
                        </a:rPr>
                        <a:t> </a:t>
                      </a:r>
                      <a:r>
                        <a:rPr lang="en-US" sz="1600" spc="0" dirty="0">
                          <a:latin typeface="Arial"/>
                          <a:cs typeface="Arial"/>
                        </a:rPr>
                        <a:t>/ </a:t>
                      </a:r>
                      <a:r>
                        <a:rPr lang="en-US" sz="1600" spc="-5" dirty="0">
                          <a:latin typeface="Arial"/>
                          <a:cs typeface="Arial"/>
                        </a:rPr>
                        <a:t>re</a:t>
                      </a:r>
                      <a:r>
                        <a:rPr lang="en-US" sz="1600" spc="0" dirty="0">
                          <a:latin typeface="Arial"/>
                          <a:cs typeface="Arial"/>
                        </a:rPr>
                        <a:t>me</a:t>
                      </a:r>
                      <a:r>
                        <a:rPr lang="en-US" sz="1600" spc="-5" dirty="0">
                          <a:latin typeface="Arial"/>
                          <a:cs typeface="Arial"/>
                        </a:rPr>
                        <a:t>d</a:t>
                      </a:r>
                      <a:r>
                        <a:rPr lang="en-US" sz="1600" spc="0" dirty="0">
                          <a:latin typeface="Arial"/>
                          <a:cs typeface="Arial"/>
                        </a:rPr>
                        <a:t>iation</a:t>
                      </a:r>
                      <a:r>
                        <a:rPr lang="en-US" sz="1600" spc="-10" dirty="0">
                          <a:latin typeface="Arial"/>
                          <a:cs typeface="Arial"/>
                        </a:rPr>
                        <a:t> </a:t>
                      </a:r>
                      <a:r>
                        <a:rPr lang="en-US" sz="1600" spc="0" dirty="0">
                          <a:latin typeface="Arial"/>
                          <a:cs typeface="Arial"/>
                        </a:rPr>
                        <a:t>/ </a:t>
                      </a:r>
                      <a:r>
                        <a:rPr lang="en-US" sz="1600" spc="-5" dirty="0">
                          <a:latin typeface="Arial"/>
                          <a:cs typeface="Arial"/>
                        </a:rPr>
                        <a:t>enhan</a:t>
                      </a:r>
                      <a:r>
                        <a:rPr lang="en-US" sz="1600" spc="0" dirty="0">
                          <a:latin typeface="Arial"/>
                          <a:cs typeface="Arial"/>
                        </a:rPr>
                        <a:t>c</a:t>
                      </a:r>
                      <a:r>
                        <a:rPr lang="en-US" sz="1600" spc="-5" dirty="0">
                          <a:latin typeface="Arial"/>
                          <a:cs typeface="Arial"/>
                        </a:rPr>
                        <a:t>e</a:t>
                      </a:r>
                      <a:r>
                        <a:rPr lang="en-US" sz="1600" spc="0" dirty="0">
                          <a:latin typeface="Arial"/>
                          <a:cs typeface="Arial"/>
                        </a:rPr>
                        <a:t>me</a:t>
                      </a:r>
                      <a:r>
                        <a:rPr lang="en-US" sz="1600" spc="-5" dirty="0">
                          <a:latin typeface="Arial"/>
                          <a:cs typeface="Arial"/>
                        </a:rPr>
                        <a:t>n</a:t>
                      </a:r>
                      <a:r>
                        <a:rPr lang="en-US" sz="1600" spc="0" dirty="0">
                          <a:latin typeface="Arial"/>
                          <a:cs typeface="Arial"/>
                        </a:rPr>
                        <a:t>t /</a:t>
                      </a:r>
                      <a:endParaRPr lang="en-US" sz="1600" dirty="0">
                        <a:latin typeface="Arial"/>
                        <a:cs typeface="Arial"/>
                      </a:endParaRPr>
                    </a:p>
                    <a:p>
                      <a:pPr marL="104775" algn="ctr">
                        <a:lnSpc>
                          <a:spcPct val="100000"/>
                        </a:lnSpc>
                      </a:pPr>
                      <a:r>
                        <a:rPr lang="en-US" sz="1600" spc="-5" dirty="0">
                          <a:latin typeface="Arial"/>
                          <a:cs typeface="Arial"/>
                        </a:rPr>
                        <a:t>enr</a:t>
                      </a:r>
                      <a:r>
                        <a:rPr lang="en-US" sz="1600" spc="0" dirty="0">
                          <a:latin typeface="Arial"/>
                          <a:cs typeface="Arial"/>
                        </a:rPr>
                        <a:t>i</a:t>
                      </a:r>
                      <a:r>
                        <a:rPr lang="en-US" sz="1600" spc="5" dirty="0">
                          <a:latin typeface="Arial"/>
                          <a:cs typeface="Arial"/>
                        </a:rPr>
                        <a:t>c</a:t>
                      </a:r>
                      <a:r>
                        <a:rPr lang="en-US" sz="1600" spc="-5" dirty="0">
                          <a:latin typeface="Arial"/>
                          <a:cs typeface="Arial"/>
                        </a:rPr>
                        <a:t>h</a:t>
                      </a:r>
                      <a:r>
                        <a:rPr lang="en-US" sz="1600" spc="0" dirty="0">
                          <a:latin typeface="Arial"/>
                          <a:cs typeface="Arial"/>
                        </a:rPr>
                        <a:t>me</a:t>
                      </a:r>
                      <a:r>
                        <a:rPr lang="en-US" sz="1600" spc="-5" dirty="0">
                          <a:latin typeface="Arial"/>
                          <a:cs typeface="Arial"/>
                        </a:rPr>
                        <a:t>n</a:t>
                      </a:r>
                      <a:r>
                        <a:rPr lang="en-US" sz="1600" spc="0" dirty="0">
                          <a:latin typeface="Arial"/>
                          <a:cs typeface="Arial"/>
                        </a:rPr>
                        <a:t>t</a:t>
                      </a:r>
                      <a:r>
                        <a:rPr lang="en-US" sz="1600" spc="-5" dirty="0">
                          <a:latin typeface="Arial"/>
                          <a:cs typeface="Arial"/>
                        </a:rPr>
                        <a:t> p</a:t>
                      </a:r>
                      <a:r>
                        <a:rPr lang="en-US" sz="1600" spc="0" dirty="0">
                          <a:latin typeface="Arial"/>
                          <a:cs typeface="Arial"/>
                        </a:rPr>
                        <a:t>lan</a:t>
                      </a:r>
                      <a:endParaRPr lang="en-US" sz="1600" dirty="0">
                        <a:latin typeface="Arial"/>
                        <a:cs typeface="Arial"/>
                      </a:endParaRPr>
                    </a:p>
                    <a:p>
                      <a:pPr marL="293370" marR="186690" indent="-198120">
                        <a:lnSpc>
                          <a:spcPct val="100000"/>
                        </a:lnSpc>
                        <a:spcBef>
                          <a:spcPts val="15"/>
                        </a:spcBef>
                        <a:buFont typeface="Calibri"/>
                        <a:buChar char="●"/>
                        <a:tabLst>
                          <a:tab pos="293370" algn="l"/>
                        </a:tabLst>
                      </a:pPr>
                      <a:r>
                        <a:rPr lang="en-US" sz="1600" spc="-5" dirty="0">
                          <a:latin typeface="Arial"/>
                          <a:cs typeface="Arial"/>
                        </a:rPr>
                        <a:t>an</a:t>
                      </a:r>
                      <a:r>
                        <a:rPr lang="en-US" sz="1600" spc="0" dirty="0">
                          <a:latin typeface="Arial"/>
                          <a:cs typeface="Arial"/>
                        </a:rPr>
                        <a:t>y</a:t>
                      </a:r>
                      <a:r>
                        <a:rPr lang="en-US" sz="1600" spc="10" dirty="0">
                          <a:latin typeface="Arial"/>
                          <a:cs typeface="Arial"/>
                        </a:rPr>
                        <a:t> </a:t>
                      </a:r>
                      <a:r>
                        <a:rPr lang="en-US" sz="1600" spc="-5" dirty="0">
                          <a:latin typeface="Arial"/>
                          <a:cs typeface="Arial"/>
                        </a:rPr>
                        <a:t>proo</a:t>
                      </a:r>
                      <a:r>
                        <a:rPr lang="en-US" sz="1600" spc="0" dirty="0">
                          <a:latin typeface="Arial"/>
                          <a:cs typeface="Arial"/>
                        </a:rPr>
                        <a:t>f</a:t>
                      </a:r>
                      <a:r>
                        <a:rPr lang="en-US" sz="1600" spc="5" dirty="0">
                          <a:latin typeface="Arial"/>
                          <a:cs typeface="Arial"/>
                        </a:rPr>
                        <a:t> </a:t>
                      </a:r>
                      <a:r>
                        <a:rPr lang="en-US" sz="1600" spc="-20" dirty="0">
                          <a:latin typeface="Arial"/>
                          <a:cs typeface="Arial"/>
                        </a:rPr>
                        <a:t>o</a:t>
                      </a:r>
                      <a:r>
                        <a:rPr lang="en-US" sz="1600" spc="0" dirty="0">
                          <a:latin typeface="Arial"/>
                          <a:cs typeface="Arial"/>
                        </a:rPr>
                        <a:t>f</a:t>
                      </a:r>
                      <a:r>
                        <a:rPr lang="en-US" sz="1600" spc="-5" dirty="0">
                          <a:latin typeface="Arial"/>
                          <a:cs typeface="Arial"/>
                        </a:rPr>
                        <a:t> </a:t>
                      </a:r>
                      <a:r>
                        <a:rPr lang="en-US" sz="1600" spc="0" dirty="0">
                          <a:latin typeface="Arial"/>
                          <a:cs typeface="Arial"/>
                        </a:rPr>
                        <a:t>c</a:t>
                      </a:r>
                      <a:r>
                        <a:rPr lang="en-US" sz="1600" spc="-5" dirty="0">
                          <a:latin typeface="Arial"/>
                          <a:cs typeface="Arial"/>
                        </a:rPr>
                        <a:t>o</a:t>
                      </a:r>
                      <a:r>
                        <a:rPr lang="en-US" sz="1600" spc="0" dirty="0">
                          <a:latin typeface="Arial"/>
                          <a:cs typeface="Arial"/>
                        </a:rPr>
                        <a:t>ll</a:t>
                      </a:r>
                      <a:r>
                        <a:rPr lang="en-US" sz="1600" spc="-5" dirty="0">
                          <a:latin typeface="Arial"/>
                          <a:cs typeface="Arial"/>
                        </a:rPr>
                        <a:t>abora</a:t>
                      </a:r>
                      <a:r>
                        <a:rPr lang="en-US" sz="1600" spc="0" dirty="0">
                          <a:latin typeface="Arial"/>
                          <a:cs typeface="Arial"/>
                        </a:rPr>
                        <a:t>t</a:t>
                      </a:r>
                      <a:r>
                        <a:rPr lang="en-US" sz="1600" spc="-15" dirty="0">
                          <a:latin typeface="Arial"/>
                          <a:cs typeface="Arial"/>
                        </a:rPr>
                        <a:t>i</a:t>
                      </a:r>
                      <a:r>
                        <a:rPr lang="en-US" sz="1600" spc="0" dirty="0">
                          <a:latin typeface="Arial"/>
                          <a:cs typeface="Arial"/>
                        </a:rPr>
                        <a:t>ve </a:t>
                      </a:r>
                      <a:r>
                        <a:rPr lang="en-US" sz="1600" spc="-5" dirty="0">
                          <a:latin typeface="Arial"/>
                          <a:cs typeface="Arial"/>
                        </a:rPr>
                        <a:t>re</a:t>
                      </a:r>
                      <a:r>
                        <a:rPr lang="en-US" sz="1600" spc="0" dirty="0">
                          <a:latin typeface="Arial"/>
                          <a:cs typeface="Arial"/>
                        </a:rPr>
                        <a:t>view</a:t>
                      </a:r>
                      <a:r>
                        <a:rPr lang="en-US" sz="1600" spc="-5" dirty="0">
                          <a:latin typeface="Arial"/>
                          <a:cs typeface="Arial"/>
                        </a:rPr>
                        <a:t> o</a:t>
                      </a:r>
                      <a:r>
                        <a:rPr lang="en-US" sz="1600" spc="0" dirty="0">
                          <a:latin typeface="Arial"/>
                          <a:cs typeface="Arial"/>
                        </a:rPr>
                        <a:t>f</a:t>
                      </a:r>
                      <a:r>
                        <a:rPr lang="en-US" sz="1600" spc="-5" dirty="0">
                          <a:latin typeface="Arial"/>
                          <a:cs typeface="Arial"/>
                        </a:rPr>
                        <a:t> </a:t>
                      </a:r>
                      <a:r>
                        <a:rPr lang="en-US" sz="1600" spc="0" dirty="0">
                          <a:latin typeface="Arial"/>
                          <a:cs typeface="Arial"/>
                        </a:rPr>
                        <a:t>int</a:t>
                      </a:r>
                      <a:r>
                        <a:rPr lang="en-US" sz="1600" spc="-5" dirty="0">
                          <a:latin typeface="Arial"/>
                          <a:cs typeface="Arial"/>
                        </a:rPr>
                        <a:t>e</a:t>
                      </a:r>
                      <a:r>
                        <a:rPr lang="en-US" sz="1600" spc="-20" dirty="0">
                          <a:latin typeface="Arial"/>
                          <a:cs typeface="Arial"/>
                        </a:rPr>
                        <a:t>r</a:t>
                      </a:r>
                      <a:r>
                        <a:rPr lang="en-US" sz="1600" spc="0" dirty="0">
                          <a:latin typeface="Arial"/>
                          <a:cs typeface="Arial"/>
                        </a:rPr>
                        <a:t>v</a:t>
                      </a:r>
                      <a:r>
                        <a:rPr lang="en-US" sz="1600" spc="-5" dirty="0">
                          <a:latin typeface="Arial"/>
                          <a:cs typeface="Arial"/>
                        </a:rPr>
                        <a:t>en</a:t>
                      </a:r>
                      <a:r>
                        <a:rPr lang="en-US" sz="1600" spc="0" dirty="0">
                          <a:latin typeface="Arial"/>
                          <a:cs typeface="Arial"/>
                        </a:rPr>
                        <a:t>tion mat</a:t>
                      </a:r>
                      <a:r>
                        <a:rPr lang="en-US" sz="1600" spc="-5" dirty="0">
                          <a:latin typeface="Arial"/>
                          <a:cs typeface="Arial"/>
                        </a:rPr>
                        <a:t>er</a:t>
                      </a:r>
                      <a:r>
                        <a:rPr lang="en-US" sz="1600" spc="0" dirty="0">
                          <a:latin typeface="Arial"/>
                          <a:cs typeface="Arial"/>
                        </a:rPr>
                        <a:t>ia</a:t>
                      </a:r>
                      <a:r>
                        <a:rPr lang="en-US" sz="1600" spc="-15" dirty="0">
                          <a:latin typeface="Arial"/>
                          <a:cs typeface="Arial"/>
                        </a:rPr>
                        <a:t>l</a:t>
                      </a:r>
                      <a:r>
                        <a:rPr lang="en-US" sz="1600" spc="0" dirty="0">
                          <a:latin typeface="Arial"/>
                          <a:cs typeface="Arial"/>
                        </a:rPr>
                        <a:t>s</a:t>
                      </a:r>
                      <a:r>
                        <a:rPr lang="en-US" sz="1600" spc="10" dirty="0">
                          <a:latin typeface="Arial"/>
                          <a:cs typeface="Arial"/>
                        </a:rPr>
                        <a:t> </a:t>
                      </a:r>
                      <a:r>
                        <a:rPr lang="en-US" sz="1600" spc="-5" dirty="0">
                          <a:latin typeface="Arial"/>
                          <a:cs typeface="Arial"/>
                        </a:rPr>
                        <a:t>d</a:t>
                      </a:r>
                      <a:r>
                        <a:rPr lang="en-US" sz="1600" spc="-20" dirty="0">
                          <a:latin typeface="Arial"/>
                          <a:cs typeface="Arial"/>
                        </a:rPr>
                        <a:t>e</a:t>
                      </a:r>
                      <a:r>
                        <a:rPr lang="en-US" sz="1600" spc="0" dirty="0">
                          <a:latin typeface="Arial"/>
                          <a:cs typeface="Arial"/>
                        </a:rPr>
                        <a:t>v</a:t>
                      </a:r>
                      <a:r>
                        <a:rPr lang="en-US" sz="1600" spc="-5" dirty="0">
                          <a:latin typeface="Arial"/>
                          <a:cs typeface="Arial"/>
                        </a:rPr>
                        <a:t>e</a:t>
                      </a:r>
                      <a:r>
                        <a:rPr lang="en-US" sz="1600" spc="0" dirty="0">
                          <a:latin typeface="Arial"/>
                          <a:cs typeface="Arial"/>
                        </a:rPr>
                        <a:t>lo</a:t>
                      </a:r>
                      <a:r>
                        <a:rPr lang="en-US" sz="1600" spc="-5" dirty="0">
                          <a:latin typeface="Arial"/>
                          <a:cs typeface="Arial"/>
                        </a:rPr>
                        <a:t>pe</a:t>
                      </a:r>
                      <a:r>
                        <a:rPr lang="en-US" sz="1600" spc="0" dirty="0">
                          <a:latin typeface="Arial"/>
                          <a:cs typeface="Arial"/>
                        </a:rPr>
                        <a:t>d f</a:t>
                      </a:r>
                      <a:r>
                        <a:rPr lang="en-US" sz="1600" spc="-5" dirty="0">
                          <a:latin typeface="Arial"/>
                          <a:cs typeface="Arial"/>
                        </a:rPr>
                        <a:t>o</a:t>
                      </a:r>
                      <a:r>
                        <a:rPr lang="en-US" sz="1600" spc="0" dirty="0">
                          <a:latin typeface="Arial"/>
                          <a:cs typeface="Arial"/>
                        </a:rPr>
                        <a:t>r </a:t>
                      </a:r>
                      <a:r>
                        <a:rPr lang="en-US" sz="1600" spc="-5" dirty="0">
                          <a:latin typeface="Arial"/>
                          <a:cs typeface="Arial"/>
                        </a:rPr>
                        <a:t>re</a:t>
                      </a:r>
                      <a:r>
                        <a:rPr lang="en-US" sz="1600" spc="0" dirty="0">
                          <a:latin typeface="Arial"/>
                          <a:cs typeface="Arial"/>
                        </a:rPr>
                        <a:t>me</a:t>
                      </a:r>
                      <a:r>
                        <a:rPr lang="en-US" sz="1600" spc="-5" dirty="0">
                          <a:latin typeface="Arial"/>
                          <a:cs typeface="Arial"/>
                        </a:rPr>
                        <a:t>d</a:t>
                      </a:r>
                      <a:r>
                        <a:rPr lang="en-US" sz="1600" spc="0" dirty="0">
                          <a:latin typeface="Arial"/>
                          <a:cs typeface="Arial"/>
                        </a:rPr>
                        <a:t>iation</a:t>
                      </a:r>
                      <a:r>
                        <a:rPr lang="en-US" sz="1600" spc="-10" dirty="0">
                          <a:latin typeface="Arial"/>
                          <a:cs typeface="Arial"/>
                        </a:rPr>
                        <a:t> </a:t>
                      </a:r>
                      <a:r>
                        <a:rPr lang="en-US" sz="1600" spc="0" dirty="0">
                          <a:latin typeface="Arial"/>
                          <a:cs typeface="Arial"/>
                        </a:rPr>
                        <a:t>/</a:t>
                      </a:r>
                      <a:r>
                        <a:rPr lang="en-US" sz="1600" spc="5" dirty="0">
                          <a:latin typeface="Arial"/>
                          <a:cs typeface="Arial"/>
                        </a:rPr>
                        <a:t> </a:t>
                      </a:r>
                      <a:r>
                        <a:rPr lang="en-US" sz="1600" spc="-5" dirty="0">
                          <a:latin typeface="Arial"/>
                          <a:cs typeface="Arial"/>
                        </a:rPr>
                        <a:t>enhan</a:t>
                      </a:r>
                      <a:r>
                        <a:rPr lang="en-US" sz="1600" spc="0" dirty="0">
                          <a:latin typeface="Arial"/>
                          <a:cs typeface="Arial"/>
                        </a:rPr>
                        <a:t>c</a:t>
                      </a:r>
                      <a:r>
                        <a:rPr lang="en-US" sz="1600" spc="-20" dirty="0">
                          <a:latin typeface="Arial"/>
                          <a:cs typeface="Arial"/>
                        </a:rPr>
                        <a:t>e</a:t>
                      </a:r>
                      <a:r>
                        <a:rPr lang="en-US" sz="1600" spc="0" dirty="0">
                          <a:latin typeface="Arial"/>
                          <a:cs typeface="Arial"/>
                        </a:rPr>
                        <a:t>me</a:t>
                      </a:r>
                      <a:r>
                        <a:rPr lang="en-US" sz="1600" spc="-5" dirty="0">
                          <a:latin typeface="Arial"/>
                          <a:cs typeface="Arial"/>
                        </a:rPr>
                        <a:t>n</a:t>
                      </a:r>
                      <a:r>
                        <a:rPr lang="en-US" sz="1600" spc="0" dirty="0">
                          <a:latin typeface="Arial"/>
                          <a:cs typeface="Arial"/>
                        </a:rPr>
                        <a:t>t</a:t>
                      </a:r>
                      <a:endParaRPr lang="en-US" sz="1600" dirty="0">
                        <a:latin typeface="Arial"/>
                        <a:cs typeface="Arial"/>
                      </a:endParaRPr>
                    </a:p>
                    <a:p>
                      <a:pPr marL="293370" marR="174625" indent="-198120">
                        <a:lnSpc>
                          <a:spcPct val="100000"/>
                        </a:lnSpc>
                        <a:spcBef>
                          <a:spcPts val="15"/>
                        </a:spcBef>
                        <a:buFont typeface="Calibri"/>
                        <a:buChar char="●"/>
                        <a:tabLst>
                          <a:tab pos="293370" algn="l"/>
                        </a:tabLst>
                      </a:pPr>
                      <a:r>
                        <a:rPr lang="en-US" sz="1600" spc="-5" dirty="0">
                          <a:latin typeface="Arial"/>
                          <a:cs typeface="Arial"/>
                        </a:rPr>
                        <a:t>a</a:t>
                      </a:r>
                      <a:r>
                        <a:rPr lang="en-US" sz="1600" spc="0" dirty="0">
                          <a:latin typeface="Arial"/>
                          <a:cs typeface="Arial"/>
                        </a:rPr>
                        <a:t>cc</a:t>
                      </a:r>
                      <a:r>
                        <a:rPr lang="en-US" sz="1600" spc="-20" dirty="0">
                          <a:latin typeface="Arial"/>
                          <a:cs typeface="Arial"/>
                        </a:rPr>
                        <a:t>o</a:t>
                      </a:r>
                      <a:r>
                        <a:rPr lang="en-US" sz="1600" spc="0" dirty="0">
                          <a:latin typeface="Arial"/>
                          <a:cs typeface="Arial"/>
                        </a:rPr>
                        <a:t>mpl</a:t>
                      </a:r>
                      <a:r>
                        <a:rPr lang="en-US" sz="1600" spc="-10" dirty="0">
                          <a:latin typeface="Arial"/>
                          <a:cs typeface="Arial"/>
                        </a:rPr>
                        <a:t>i</a:t>
                      </a:r>
                      <a:r>
                        <a:rPr lang="en-US" sz="1600" spc="0" dirty="0">
                          <a:latin typeface="Arial"/>
                          <a:cs typeface="Arial"/>
                        </a:rPr>
                        <a:t>s</a:t>
                      </a:r>
                      <a:r>
                        <a:rPr lang="en-US" sz="1600" spc="-5" dirty="0">
                          <a:latin typeface="Arial"/>
                          <a:cs typeface="Arial"/>
                        </a:rPr>
                        <a:t>h</a:t>
                      </a:r>
                      <a:r>
                        <a:rPr lang="en-US" sz="1600" spc="0" dirty="0">
                          <a:latin typeface="Arial"/>
                          <a:cs typeface="Arial"/>
                        </a:rPr>
                        <a:t>me</a:t>
                      </a:r>
                      <a:r>
                        <a:rPr lang="en-US" sz="1600" spc="-5" dirty="0">
                          <a:latin typeface="Arial"/>
                          <a:cs typeface="Arial"/>
                        </a:rPr>
                        <a:t>n</a:t>
                      </a:r>
                      <a:r>
                        <a:rPr lang="en-US" sz="1600" spc="0" dirty="0">
                          <a:latin typeface="Arial"/>
                          <a:cs typeface="Arial"/>
                        </a:rPr>
                        <a:t>t</a:t>
                      </a:r>
                      <a:r>
                        <a:rPr lang="en-US" sz="1600" spc="-5" dirty="0">
                          <a:latin typeface="Arial"/>
                          <a:cs typeface="Arial"/>
                        </a:rPr>
                        <a:t> repor</a:t>
                      </a:r>
                      <a:r>
                        <a:rPr lang="en-US" sz="1600" spc="0" dirty="0">
                          <a:latin typeface="Arial"/>
                          <a:cs typeface="Arial"/>
                        </a:rPr>
                        <a:t>t</a:t>
                      </a:r>
                      <a:r>
                        <a:rPr lang="en-US" sz="1600" spc="5" dirty="0">
                          <a:latin typeface="Arial"/>
                          <a:cs typeface="Arial"/>
                        </a:rPr>
                        <a:t> </a:t>
                      </a:r>
                      <a:r>
                        <a:rPr lang="en-US" sz="1600" spc="-5" dirty="0">
                          <a:latin typeface="Arial"/>
                          <a:cs typeface="Arial"/>
                        </a:rPr>
                        <a:t>o</a:t>
                      </a:r>
                      <a:r>
                        <a:rPr lang="en-US" sz="1600" spc="0" dirty="0">
                          <a:latin typeface="Arial"/>
                          <a:cs typeface="Arial"/>
                        </a:rPr>
                        <a:t>f int</a:t>
                      </a:r>
                      <a:r>
                        <a:rPr lang="en-US" sz="1600" spc="-5" dirty="0">
                          <a:latin typeface="Arial"/>
                          <a:cs typeface="Arial"/>
                        </a:rPr>
                        <a:t>er</a:t>
                      </a:r>
                      <a:r>
                        <a:rPr lang="en-US" sz="1600" spc="0" dirty="0">
                          <a:latin typeface="Arial"/>
                          <a:cs typeface="Arial"/>
                        </a:rPr>
                        <a:t>v</a:t>
                      </a:r>
                      <a:r>
                        <a:rPr lang="en-US" sz="1600" spc="-5" dirty="0">
                          <a:latin typeface="Arial"/>
                          <a:cs typeface="Arial"/>
                        </a:rPr>
                        <a:t>en</a:t>
                      </a:r>
                      <a:r>
                        <a:rPr lang="en-US" sz="1600" spc="0" dirty="0">
                          <a:latin typeface="Arial"/>
                          <a:cs typeface="Arial"/>
                        </a:rPr>
                        <a:t>tion</a:t>
                      </a:r>
                      <a:r>
                        <a:rPr lang="en-US" sz="1600" spc="-10" dirty="0">
                          <a:latin typeface="Arial"/>
                          <a:cs typeface="Arial"/>
                        </a:rPr>
                        <a:t> </a:t>
                      </a:r>
                      <a:r>
                        <a:rPr lang="en-US" sz="1600" spc="0" dirty="0">
                          <a:latin typeface="Arial"/>
                          <a:cs typeface="Arial"/>
                        </a:rPr>
                        <a:t>/</a:t>
                      </a:r>
                      <a:r>
                        <a:rPr lang="en-US" sz="1600" spc="-5" dirty="0">
                          <a:latin typeface="Arial"/>
                          <a:cs typeface="Arial"/>
                        </a:rPr>
                        <a:t> re</a:t>
                      </a:r>
                      <a:r>
                        <a:rPr lang="en-US" sz="1600" spc="0" dirty="0">
                          <a:latin typeface="Arial"/>
                          <a:cs typeface="Arial"/>
                        </a:rPr>
                        <a:t>me</a:t>
                      </a:r>
                      <a:r>
                        <a:rPr lang="en-US" sz="1600" spc="-5" dirty="0">
                          <a:latin typeface="Arial"/>
                          <a:cs typeface="Arial"/>
                        </a:rPr>
                        <a:t>d</a:t>
                      </a:r>
                      <a:r>
                        <a:rPr lang="en-US" sz="1600" spc="0" dirty="0">
                          <a:latin typeface="Arial"/>
                          <a:cs typeface="Arial"/>
                        </a:rPr>
                        <a:t>ia</a:t>
                      </a:r>
                      <a:r>
                        <a:rPr lang="en-US" sz="1600" spc="-10" dirty="0">
                          <a:latin typeface="Arial"/>
                          <a:cs typeface="Arial"/>
                        </a:rPr>
                        <a:t>t</a:t>
                      </a:r>
                      <a:r>
                        <a:rPr lang="en-US" sz="1600" spc="0" dirty="0">
                          <a:latin typeface="Arial"/>
                          <a:cs typeface="Arial"/>
                        </a:rPr>
                        <a:t>ion / </a:t>
                      </a:r>
                      <a:r>
                        <a:rPr lang="en-US" sz="1600" spc="-5" dirty="0">
                          <a:latin typeface="Arial"/>
                          <a:cs typeface="Arial"/>
                        </a:rPr>
                        <a:t>enhan</a:t>
                      </a:r>
                      <a:r>
                        <a:rPr lang="en-US" sz="1600" spc="0" dirty="0">
                          <a:latin typeface="Arial"/>
                          <a:cs typeface="Arial"/>
                        </a:rPr>
                        <a:t>c</a:t>
                      </a:r>
                      <a:r>
                        <a:rPr lang="en-US" sz="1600" spc="-5" dirty="0">
                          <a:latin typeface="Arial"/>
                          <a:cs typeface="Arial"/>
                        </a:rPr>
                        <a:t>e</a:t>
                      </a:r>
                      <a:r>
                        <a:rPr lang="en-US" sz="1600" spc="0" dirty="0">
                          <a:latin typeface="Arial"/>
                          <a:cs typeface="Arial"/>
                        </a:rPr>
                        <a:t>me</a:t>
                      </a:r>
                      <a:r>
                        <a:rPr lang="en-US" sz="1600" spc="-5" dirty="0">
                          <a:latin typeface="Arial"/>
                          <a:cs typeface="Arial"/>
                        </a:rPr>
                        <a:t>n</a:t>
                      </a:r>
                      <a:r>
                        <a:rPr lang="en-US" sz="1600" spc="0" dirty="0">
                          <a:latin typeface="Arial"/>
                          <a:cs typeface="Arial"/>
                        </a:rPr>
                        <a:t>t /</a:t>
                      </a:r>
                      <a:r>
                        <a:rPr lang="en-US" sz="1600" spc="10" dirty="0">
                          <a:latin typeface="Arial"/>
                          <a:cs typeface="Arial"/>
                        </a:rPr>
                        <a:t> </a:t>
                      </a:r>
                      <a:r>
                        <a:rPr lang="en-US" sz="1600" spc="-5" dirty="0">
                          <a:latin typeface="Arial"/>
                          <a:cs typeface="Arial"/>
                        </a:rPr>
                        <a:t>enr</a:t>
                      </a:r>
                      <a:r>
                        <a:rPr lang="en-US" sz="1600" spc="-15" dirty="0">
                          <a:latin typeface="Arial"/>
                          <a:cs typeface="Arial"/>
                        </a:rPr>
                        <a:t>i</a:t>
                      </a:r>
                      <a:r>
                        <a:rPr lang="en-US" sz="1600" spc="0" dirty="0">
                          <a:latin typeface="Arial"/>
                          <a:cs typeface="Arial"/>
                        </a:rPr>
                        <a:t>c</a:t>
                      </a:r>
                      <a:r>
                        <a:rPr lang="en-US" sz="1600" spc="-5" dirty="0">
                          <a:latin typeface="Arial"/>
                          <a:cs typeface="Arial"/>
                        </a:rPr>
                        <a:t>h</a:t>
                      </a:r>
                      <a:r>
                        <a:rPr lang="en-US" sz="1600" spc="0" dirty="0">
                          <a:latin typeface="Arial"/>
                          <a:cs typeface="Arial"/>
                        </a:rPr>
                        <a:t>me</a:t>
                      </a:r>
                      <a:r>
                        <a:rPr lang="en-US" sz="1600" spc="-20" dirty="0">
                          <a:latin typeface="Arial"/>
                          <a:cs typeface="Arial"/>
                        </a:rPr>
                        <a:t>n</a:t>
                      </a:r>
                      <a:r>
                        <a:rPr lang="en-US" sz="1600" spc="0" dirty="0">
                          <a:latin typeface="Arial"/>
                          <a:cs typeface="Arial"/>
                        </a:rPr>
                        <a:t>t </a:t>
                      </a:r>
                      <a:r>
                        <a:rPr lang="en-US" sz="1600" spc="-5" dirty="0">
                          <a:latin typeface="Arial"/>
                          <a:cs typeface="Arial"/>
                        </a:rPr>
                        <a:t>a</a:t>
                      </a:r>
                      <a:r>
                        <a:rPr lang="en-US" sz="1600" spc="0" dirty="0">
                          <a:latin typeface="Arial"/>
                          <a:cs typeface="Arial"/>
                        </a:rPr>
                        <a:t>ct</a:t>
                      </a:r>
                      <a:r>
                        <a:rPr lang="en-US" sz="1600" spc="-15" dirty="0">
                          <a:latin typeface="Arial"/>
                          <a:cs typeface="Arial"/>
                        </a:rPr>
                        <a:t>i</a:t>
                      </a:r>
                      <a:r>
                        <a:rPr lang="en-US" sz="1600" spc="0" dirty="0">
                          <a:latin typeface="Arial"/>
                          <a:cs typeface="Arial"/>
                        </a:rPr>
                        <a:t>v</a:t>
                      </a:r>
                      <a:r>
                        <a:rPr lang="en-US" sz="1600" spc="-15" dirty="0">
                          <a:latin typeface="Arial"/>
                          <a:cs typeface="Arial"/>
                        </a:rPr>
                        <a:t>i</a:t>
                      </a:r>
                      <a:r>
                        <a:rPr lang="en-US" sz="1600" spc="0" dirty="0">
                          <a:latin typeface="Arial"/>
                          <a:cs typeface="Arial"/>
                        </a:rPr>
                        <a:t>ties</a:t>
                      </a:r>
                      <a:r>
                        <a:rPr lang="en-US" sz="1600" spc="-5" dirty="0">
                          <a:latin typeface="Arial"/>
                          <a:cs typeface="Arial"/>
                        </a:rPr>
                        <a:t> (e</a:t>
                      </a:r>
                      <a:r>
                        <a:rPr lang="en-US" sz="1600" spc="0" dirty="0">
                          <a:latin typeface="Arial"/>
                          <a:cs typeface="Arial"/>
                        </a:rPr>
                        <a:t>.</a:t>
                      </a:r>
                      <a:r>
                        <a:rPr lang="en-US" sz="1600" spc="-5" dirty="0">
                          <a:latin typeface="Arial"/>
                          <a:cs typeface="Arial"/>
                        </a:rPr>
                        <a:t>g.</a:t>
                      </a:r>
                      <a:r>
                        <a:rPr lang="en-US" sz="1600" spc="0" dirty="0">
                          <a:latin typeface="Arial"/>
                          <a:cs typeface="Arial"/>
                        </a:rPr>
                        <a:t>,</a:t>
                      </a:r>
                      <a:r>
                        <a:rPr lang="en-US" sz="1600" spc="10" dirty="0">
                          <a:latin typeface="Arial"/>
                          <a:cs typeface="Arial"/>
                        </a:rPr>
                        <a:t> </a:t>
                      </a:r>
                      <a:r>
                        <a:rPr lang="en-US" sz="1600" spc="-5" dirty="0">
                          <a:latin typeface="Arial"/>
                          <a:cs typeface="Arial"/>
                        </a:rPr>
                        <a:t>r</a:t>
                      </a:r>
                      <a:r>
                        <a:rPr lang="en-US" sz="1600" spc="-20" dirty="0">
                          <a:latin typeface="Arial"/>
                          <a:cs typeface="Arial"/>
                        </a:rPr>
                        <a:t>e</a:t>
                      </a:r>
                      <a:r>
                        <a:rPr lang="en-US" sz="1600" spc="0" dirty="0">
                          <a:latin typeface="Arial"/>
                          <a:cs typeface="Arial"/>
                        </a:rPr>
                        <a:t>me</a:t>
                      </a:r>
                      <a:r>
                        <a:rPr lang="en-US" sz="1600" spc="-5" dirty="0">
                          <a:latin typeface="Arial"/>
                          <a:cs typeface="Arial"/>
                        </a:rPr>
                        <a:t>d</a:t>
                      </a:r>
                      <a:r>
                        <a:rPr lang="en-US" sz="1600" spc="0" dirty="0">
                          <a:latin typeface="Arial"/>
                          <a:cs typeface="Arial"/>
                        </a:rPr>
                        <a:t>ial s</a:t>
                      </a:r>
                      <a:r>
                        <a:rPr lang="en-US" sz="1600" spc="-5" dirty="0">
                          <a:latin typeface="Arial"/>
                          <a:cs typeface="Arial"/>
                        </a:rPr>
                        <a:t>e</a:t>
                      </a:r>
                      <a:r>
                        <a:rPr lang="en-US" sz="1600" spc="-10" dirty="0">
                          <a:latin typeface="Arial"/>
                          <a:cs typeface="Arial"/>
                        </a:rPr>
                        <a:t>s</a:t>
                      </a:r>
                      <a:r>
                        <a:rPr lang="en-US" sz="1600" spc="0" dirty="0">
                          <a:latin typeface="Arial"/>
                          <a:cs typeface="Arial"/>
                        </a:rPr>
                        <a:t>sio</a:t>
                      </a:r>
                      <a:r>
                        <a:rPr lang="en-US" sz="1600" spc="-20" dirty="0">
                          <a:latin typeface="Arial"/>
                          <a:cs typeface="Arial"/>
                        </a:rPr>
                        <a:t>n</a:t>
                      </a:r>
                      <a:r>
                        <a:rPr lang="en-US" sz="1600" spc="0" dirty="0">
                          <a:latin typeface="Arial"/>
                          <a:cs typeface="Arial"/>
                        </a:rPr>
                        <a:t>s,</a:t>
                      </a:r>
                      <a:r>
                        <a:rPr lang="en-US" sz="1600" spc="-5" dirty="0">
                          <a:latin typeface="Arial"/>
                          <a:cs typeface="Arial"/>
                        </a:rPr>
                        <a:t> </a:t>
                      </a:r>
                      <a:r>
                        <a:rPr lang="en-US" sz="1600" spc="0" dirty="0">
                          <a:latin typeface="Arial"/>
                          <a:cs typeface="Arial"/>
                        </a:rPr>
                        <a:t>S</a:t>
                      </a:r>
                      <a:r>
                        <a:rPr lang="en-US" sz="1600" spc="-5" dirty="0">
                          <a:latin typeface="Arial"/>
                          <a:cs typeface="Arial"/>
                        </a:rPr>
                        <a:t>u</a:t>
                      </a:r>
                      <a:r>
                        <a:rPr lang="en-US" sz="1600" spc="-10" dirty="0">
                          <a:latin typeface="Arial"/>
                          <a:cs typeface="Arial"/>
                        </a:rPr>
                        <a:t>m</a:t>
                      </a:r>
                      <a:r>
                        <a:rPr lang="en-US" sz="1600" spc="0" dirty="0">
                          <a:latin typeface="Arial"/>
                          <a:cs typeface="Arial"/>
                        </a:rPr>
                        <a:t>mer </a:t>
                      </a:r>
                      <a:r>
                        <a:rPr lang="en-US" sz="1600" spc="-5" dirty="0">
                          <a:latin typeface="Arial"/>
                          <a:cs typeface="Arial"/>
                        </a:rPr>
                        <a:t>Read</a:t>
                      </a:r>
                      <a:r>
                        <a:rPr lang="en-US" sz="1600" spc="0" dirty="0">
                          <a:latin typeface="Arial"/>
                          <a:cs typeface="Arial"/>
                        </a:rPr>
                        <a:t>ing </a:t>
                      </a:r>
                      <a:r>
                        <a:rPr lang="en-US" sz="1600" spc="-5" dirty="0">
                          <a:latin typeface="Arial"/>
                          <a:cs typeface="Arial"/>
                        </a:rPr>
                        <a:t>Ca</a:t>
                      </a:r>
                      <a:r>
                        <a:rPr lang="en-US" sz="1600" spc="0" dirty="0">
                          <a:latin typeface="Arial"/>
                          <a:cs typeface="Arial"/>
                        </a:rPr>
                        <a:t>mp,</a:t>
                      </a:r>
                      <a:r>
                        <a:rPr lang="en-US" sz="1600" spc="-5" dirty="0">
                          <a:latin typeface="Arial"/>
                          <a:cs typeface="Arial"/>
                        </a:rPr>
                        <a:t> </a:t>
                      </a:r>
                      <a:r>
                        <a:rPr lang="en-US" sz="1600" spc="0" dirty="0">
                          <a:latin typeface="Arial"/>
                          <a:cs typeface="Arial"/>
                        </a:rPr>
                        <a:t>P</a:t>
                      </a:r>
                      <a:r>
                        <a:rPr lang="en-US" sz="1600" spc="-5" dirty="0">
                          <a:latin typeface="Arial"/>
                          <a:cs typeface="Arial"/>
                        </a:rPr>
                        <a:t>h</a:t>
                      </a:r>
                      <a:r>
                        <a:rPr lang="en-US" sz="1600" spc="0" dirty="0">
                          <a:latin typeface="Arial"/>
                          <a:cs typeface="Arial"/>
                        </a:rPr>
                        <a:t>il</a:t>
                      </a:r>
                      <a:r>
                        <a:rPr lang="en-US" sz="1600" spc="-5" dirty="0">
                          <a:latin typeface="Arial"/>
                          <a:cs typeface="Arial"/>
                        </a:rPr>
                        <a:t>-</a:t>
                      </a:r>
                      <a:r>
                        <a:rPr lang="en-US" sz="1600" spc="0" dirty="0">
                          <a:latin typeface="Arial"/>
                          <a:cs typeface="Arial"/>
                        </a:rPr>
                        <a:t>I</a:t>
                      </a:r>
                      <a:r>
                        <a:rPr lang="en-US" sz="1600" spc="-20" dirty="0">
                          <a:latin typeface="Arial"/>
                          <a:cs typeface="Arial"/>
                        </a:rPr>
                        <a:t>R</a:t>
                      </a:r>
                      <a:r>
                        <a:rPr lang="en-US" sz="1600" spc="5" dirty="0">
                          <a:latin typeface="Arial"/>
                          <a:cs typeface="Arial"/>
                        </a:rPr>
                        <a:t>I</a:t>
                      </a:r>
                      <a:r>
                        <a:rPr lang="en-US" sz="1600" spc="-5" dirty="0">
                          <a:latin typeface="Arial"/>
                          <a:cs typeface="Arial"/>
                        </a:rPr>
                        <a:t>-ba</a:t>
                      </a:r>
                      <a:r>
                        <a:rPr lang="en-US" sz="1600" spc="0" dirty="0">
                          <a:latin typeface="Arial"/>
                          <a:cs typeface="Arial"/>
                        </a:rPr>
                        <a:t>s</a:t>
                      </a:r>
                      <a:r>
                        <a:rPr lang="en-US" sz="1600" spc="-5" dirty="0">
                          <a:latin typeface="Arial"/>
                          <a:cs typeface="Arial"/>
                        </a:rPr>
                        <a:t>e</a:t>
                      </a:r>
                      <a:r>
                        <a:rPr lang="en-US" sz="1600" spc="0" dirty="0">
                          <a:latin typeface="Arial"/>
                          <a:cs typeface="Arial"/>
                        </a:rPr>
                        <a:t>d </a:t>
                      </a:r>
                      <a:r>
                        <a:rPr lang="en-US" sz="1600" spc="-5" dirty="0">
                          <a:latin typeface="Arial"/>
                          <a:cs typeface="Arial"/>
                        </a:rPr>
                        <a:t>progra</a:t>
                      </a:r>
                      <a:r>
                        <a:rPr lang="en-US" sz="1600" spc="0" dirty="0">
                          <a:latin typeface="Arial"/>
                          <a:cs typeface="Arial"/>
                        </a:rPr>
                        <a:t>m)</a:t>
                      </a:r>
                      <a:endParaRPr lang="en-US" sz="1600" dirty="0">
                        <a:latin typeface="Arial"/>
                        <a:cs typeface="Arial"/>
                      </a:endParaRPr>
                    </a:p>
                    <a:p>
                      <a:pPr marL="293370" marR="220979" indent="-198120">
                        <a:lnSpc>
                          <a:spcPct val="100000"/>
                        </a:lnSpc>
                        <a:spcBef>
                          <a:spcPts val="25"/>
                        </a:spcBef>
                        <a:buFont typeface="Calibri"/>
                        <a:buChar char="●"/>
                        <a:tabLst>
                          <a:tab pos="293370" algn="l"/>
                        </a:tabLst>
                      </a:pPr>
                      <a:r>
                        <a:rPr lang="en-US" sz="1600" spc="-5" dirty="0">
                          <a:latin typeface="Arial"/>
                          <a:cs typeface="Arial"/>
                        </a:rPr>
                        <a:t>o</a:t>
                      </a:r>
                      <a:r>
                        <a:rPr lang="en-US" sz="1600" spc="0" dirty="0">
                          <a:latin typeface="Arial"/>
                          <a:cs typeface="Arial"/>
                        </a:rPr>
                        <a:t>t</a:t>
                      </a:r>
                      <a:r>
                        <a:rPr lang="en-US" sz="1600" spc="-5" dirty="0">
                          <a:latin typeface="Arial"/>
                          <a:cs typeface="Arial"/>
                        </a:rPr>
                        <a:t>her</a:t>
                      </a:r>
                      <a:r>
                        <a:rPr lang="en-US" sz="1600" spc="0" dirty="0">
                          <a:latin typeface="Arial"/>
                          <a:cs typeface="Arial"/>
                        </a:rPr>
                        <a:t>s</a:t>
                      </a:r>
                      <a:r>
                        <a:rPr lang="en-US" sz="1600" spc="10" dirty="0">
                          <a:latin typeface="Arial"/>
                          <a:cs typeface="Arial"/>
                        </a:rPr>
                        <a:t> </a:t>
                      </a:r>
                      <a:r>
                        <a:rPr lang="en-US" sz="1600" spc="-20" dirty="0">
                          <a:latin typeface="Arial"/>
                          <a:cs typeface="Arial"/>
                        </a:rPr>
                        <a:t>(</a:t>
                      </a:r>
                      <a:r>
                        <a:rPr lang="en-US" sz="1600" spc="0" dirty="0">
                          <a:latin typeface="Arial"/>
                          <a:cs typeface="Arial"/>
                        </a:rPr>
                        <a:t>Ple</a:t>
                      </a:r>
                      <a:r>
                        <a:rPr lang="en-US" sz="1600" spc="-5" dirty="0">
                          <a:latin typeface="Arial"/>
                          <a:cs typeface="Arial"/>
                        </a:rPr>
                        <a:t>a</a:t>
                      </a:r>
                      <a:r>
                        <a:rPr lang="en-US" sz="1600" spc="0" dirty="0">
                          <a:latin typeface="Arial"/>
                          <a:cs typeface="Arial"/>
                        </a:rPr>
                        <a:t>se</a:t>
                      </a:r>
                      <a:r>
                        <a:rPr lang="en-US" sz="1600" spc="-15" dirty="0">
                          <a:latin typeface="Arial"/>
                          <a:cs typeface="Arial"/>
                        </a:rPr>
                        <a:t> </a:t>
                      </a:r>
                      <a:r>
                        <a:rPr lang="en-US" sz="1600" spc="0" dirty="0">
                          <a:latin typeface="Arial"/>
                          <a:cs typeface="Arial"/>
                        </a:rPr>
                        <a:t>s</a:t>
                      </a:r>
                      <a:r>
                        <a:rPr lang="en-US" sz="1600" spc="-5" dirty="0">
                          <a:latin typeface="Arial"/>
                          <a:cs typeface="Arial"/>
                        </a:rPr>
                        <a:t>p</a:t>
                      </a:r>
                      <a:r>
                        <a:rPr lang="en-US" sz="1600" spc="-20" dirty="0">
                          <a:latin typeface="Arial"/>
                          <a:cs typeface="Arial"/>
                        </a:rPr>
                        <a:t>e</a:t>
                      </a:r>
                      <a:r>
                        <a:rPr lang="en-US" sz="1600" spc="0" dirty="0">
                          <a:latin typeface="Arial"/>
                          <a:cs typeface="Arial"/>
                        </a:rPr>
                        <a:t>ci</a:t>
                      </a:r>
                      <a:r>
                        <a:rPr lang="en-US" sz="1600" spc="-10" dirty="0">
                          <a:latin typeface="Arial"/>
                          <a:cs typeface="Arial"/>
                        </a:rPr>
                        <a:t>f</a:t>
                      </a:r>
                      <a:r>
                        <a:rPr lang="en-US" sz="1600" spc="0" dirty="0">
                          <a:latin typeface="Arial"/>
                          <a:cs typeface="Arial"/>
                        </a:rPr>
                        <a:t>y</a:t>
                      </a:r>
                      <a:r>
                        <a:rPr lang="en-US" sz="1600" spc="-5" dirty="0">
                          <a:latin typeface="Arial"/>
                          <a:cs typeface="Arial"/>
                        </a:rPr>
                        <a:t> an</a:t>
                      </a:r>
                      <a:r>
                        <a:rPr lang="en-US" sz="1600" spc="0" dirty="0">
                          <a:latin typeface="Arial"/>
                          <a:cs typeface="Arial"/>
                        </a:rPr>
                        <a:t>d </a:t>
                      </a:r>
                      <a:r>
                        <a:rPr lang="en-US" sz="1600" spc="-5" dirty="0">
                          <a:latin typeface="Arial"/>
                          <a:cs typeface="Arial"/>
                        </a:rPr>
                        <a:t>pro</a:t>
                      </a:r>
                      <a:r>
                        <a:rPr lang="en-US" sz="1600" spc="0" dirty="0">
                          <a:latin typeface="Arial"/>
                          <a:cs typeface="Arial"/>
                        </a:rPr>
                        <a:t>vide </a:t>
                      </a:r>
                      <a:r>
                        <a:rPr lang="en-US" sz="1600" spc="-5" dirty="0">
                          <a:latin typeface="Arial"/>
                          <a:cs typeface="Arial"/>
                        </a:rPr>
                        <a:t>anno</a:t>
                      </a:r>
                      <a:r>
                        <a:rPr lang="en-US" sz="1600" spc="0" dirty="0">
                          <a:latin typeface="Arial"/>
                          <a:cs typeface="Arial"/>
                        </a:rPr>
                        <a:t>t</a:t>
                      </a:r>
                      <a:r>
                        <a:rPr lang="en-US" sz="1600" spc="-5" dirty="0">
                          <a:latin typeface="Arial"/>
                          <a:cs typeface="Arial"/>
                        </a:rPr>
                        <a:t>a</a:t>
                      </a:r>
                      <a:r>
                        <a:rPr lang="en-US" sz="1600" spc="-10" dirty="0">
                          <a:latin typeface="Arial"/>
                          <a:cs typeface="Arial"/>
                        </a:rPr>
                        <a:t>t</a:t>
                      </a:r>
                      <a:r>
                        <a:rPr lang="en-US" sz="1600" spc="0" dirty="0">
                          <a:latin typeface="Arial"/>
                          <a:cs typeface="Arial"/>
                        </a:rPr>
                        <a:t>io</a:t>
                      </a:r>
                      <a:r>
                        <a:rPr lang="en-US" sz="1600" spc="-5" dirty="0">
                          <a:latin typeface="Arial"/>
                          <a:cs typeface="Arial"/>
                        </a:rPr>
                        <a:t>n</a:t>
                      </a:r>
                      <a:r>
                        <a:rPr lang="en-US" sz="1600" spc="0" dirty="0">
                          <a:latin typeface="Arial"/>
                          <a:cs typeface="Arial"/>
                        </a:rPr>
                        <a:t>s)</a:t>
                      </a:r>
                      <a:endParaRPr lang="en-US" sz="1600" dirty="0">
                        <a:latin typeface="Arial"/>
                        <a:cs typeface="Arial"/>
                      </a:endParaRPr>
                    </a:p>
                  </a:txBody>
                  <a:tcPr marL="0" marR="0" marT="0" marB="0">
                    <a:lnL w="7365">
                      <a:solidFill>
                        <a:srgbClr val="000000"/>
                      </a:solidFill>
                      <a:prstDash val="solid"/>
                    </a:lnL>
                    <a:lnR w="7366">
                      <a:solidFill>
                        <a:srgbClr val="000000"/>
                      </a:solidFill>
                      <a:prstDash val="soli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156210">
                        <a:lnSpc>
                          <a:spcPct val="100000"/>
                        </a:lnSpc>
                      </a:pPr>
                      <a:endParaRPr sz="20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97155">
                        <a:lnSpc>
                          <a:spcPct val="100000"/>
                        </a:lnSpc>
                      </a:pPr>
                      <a:r>
                        <a:rPr sz="2000" b="1" spc="-5" dirty="0">
                          <a:latin typeface="Arial"/>
                          <a:cs typeface="Arial"/>
                        </a:rPr>
                        <a:t>E</a:t>
                      </a:r>
                      <a:r>
                        <a:rPr sz="2000" b="1" spc="0" dirty="0">
                          <a:latin typeface="Arial"/>
                          <a:cs typeface="Arial"/>
                        </a:rPr>
                        <a:t>v</a:t>
                      </a:r>
                      <a:r>
                        <a:rPr sz="2000" b="1" spc="-5" dirty="0">
                          <a:latin typeface="Arial"/>
                          <a:cs typeface="Arial"/>
                        </a:rPr>
                        <a:t>a</a:t>
                      </a:r>
                      <a:r>
                        <a:rPr sz="2000" b="1" spc="0" dirty="0">
                          <a:latin typeface="Arial"/>
                          <a:cs typeface="Arial"/>
                        </a:rPr>
                        <a:t>lu</a:t>
                      </a:r>
                      <a:r>
                        <a:rPr sz="2000" b="1" spc="-5" dirty="0">
                          <a:latin typeface="Arial"/>
                          <a:cs typeface="Arial"/>
                        </a:rPr>
                        <a:t>a</a:t>
                      </a:r>
                      <a:r>
                        <a:rPr sz="2000" b="1" spc="0" dirty="0">
                          <a:latin typeface="Arial"/>
                          <a:cs typeface="Arial"/>
                        </a:rPr>
                        <a:t>ted a</a:t>
                      </a:r>
                      <a:r>
                        <a:rPr sz="2000" b="1" spc="-5" dirty="0">
                          <a:latin typeface="Arial"/>
                          <a:cs typeface="Arial"/>
                        </a:rPr>
                        <a:t>c</a:t>
                      </a:r>
                      <a:r>
                        <a:rPr sz="2000" b="1" spc="0" dirty="0">
                          <a:latin typeface="Arial"/>
                          <a:cs typeface="Arial"/>
                        </a:rPr>
                        <a:t>ti</a:t>
                      </a:r>
                      <a:r>
                        <a:rPr sz="2000" b="1" spc="-15" dirty="0">
                          <a:latin typeface="Arial"/>
                          <a:cs typeface="Arial"/>
                        </a:rPr>
                        <a:t>v</a:t>
                      </a:r>
                      <a:r>
                        <a:rPr sz="2000" b="1" spc="0" dirty="0">
                          <a:latin typeface="Arial"/>
                          <a:cs typeface="Arial"/>
                        </a:rPr>
                        <a:t>i</a:t>
                      </a:r>
                      <a:r>
                        <a:rPr sz="2000" b="1" spc="-10" dirty="0">
                          <a:latin typeface="Arial"/>
                          <a:cs typeface="Arial"/>
                        </a:rPr>
                        <a:t>t</a:t>
                      </a:r>
                      <a:r>
                        <a:rPr sz="2000" b="1" spc="0" dirty="0">
                          <a:latin typeface="Arial"/>
                          <a:cs typeface="Arial"/>
                        </a:rPr>
                        <a:t>ies</a:t>
                      </a:r>
                      <a:r>
                        <a:rPr sz="2000" b="1" spc="5" dirty="0">
                          <a:latin typeface="Arial"/>
                          <a:cs typeface="Arial"/>
                        </a:rPr>
                        <a:t> </a:t>
                      </a:r>
                      <a:r>
                        <a:rPr sz="2000" spc="-10" dirty="0">
                          <a:latin typeface="Arial"/>
                          <a:cs typeface="Arial"/>
                        </a:rPr>
                        <a:t>wi</a:t>
                      </a:r>
                      <a:r>
                        <a:rPr sz="2000" spc="0" dirty="0">
                          <a:latin typeface="Arial"/>
                          <a:cs typeface="Arial"/>
                        </a:rPr>
                        <a:t>th co</a:t>
                      </a:r>
                      <a:r>
                        <a:rPr sz="2000" spc="-10" dirty="0">
                          <a:latin typeface="Arial"/>
                          <a:cs typeface="Arial"/>
                        </a:rPr>
                        <a:t>ll</a:t>
                      </a:r>
                      <a:r>
                        <a:rPr sz="2000" spc="0" dirty="0">
                          <a:latin typeface="Arial"/>
                          <a:cs typeface="Arial"/>
                        </a:rPr>
                        <a:t>e</a:t>
                      </a:r>
                      <a:r>
                        <a:rPr sz="2000" spc="-5" dirty="0">
                          <a:latin typeface="Arial"/>
                          <a:cs typeface="Arial"/>
                        </a:rPr>
                        <a:t>a</a:t>
                      </a:r>
                      <a:r>
                        <a:rPr sz="2000" spc="0" dirty="0">
                          <a:latin typeface="Arial"/>
                          <a:cs typeface="Arial"/>
                        </a:rPr>
                        <a:t>g</a:t>
                      </a:r>
                      <a:r>
                        <a:rPr sz="2000" spc="-5" dirty="0">
                          <a:latin typeface="Arial"/>
                          <a:cs typeface="Arial"/>
                        </a:rPr>
                        <a:t>u</a:t>
                      </a:r>
                      <a:r>
                        <a:rPr sz="2000" spc="0" dirty="0">
                          <a:latin typeface="Arial"/>
                          <a:cs typeface="Arial"/>
                        </a:rPr>
                        <a:t>es by </a:t>
                      </a:r>
                      <a:r>
                        <a:rPr sz="2000" spc="-10" dirty="0">
                          <a:latin typeface="Arial"/>
                          <a:cs typeface="Arial"/>
                        </a:rPr>
                        <a:t>l</a:t>
                      </a:r>
                      <a:r>
                        <a:rPr sz="2000" spc="0" dirty="0">
                          <a:latin typeface="Arial"/>
                          <a:cs typeface="Arial"/>
                        </a:rPr>
                        <a:t>o</a:t>
                      </a:r>
                      <a:r>
                        <a:rPr sz="2000" spc="-5" dirty="0">
                          <a:latin typeface="Arial"/>
                          <a:cs typeface="Arial"/>
                        </a:rPr>
                        <a:t>o</a:t>
                      </a:r>
                      <a:r>
                        <a:rPr sz="2000" spc="0" dirty="0">
                          <a:latin typeface="Arial"/>
                          <a:cs typeface="Arial"/>
                        </a:rPr>
                        <a:t>k</a:t>
                      </a:r>
                      <a:r>
                        <a:rPr sz="2000" spc="-10" dirty="0">
                          <a:latin typeface="Arial"/>
                          <a:cs typeface="Arial"/>
                        </a:rPr>
                        <a:t>i</a:t>
                      </a:r>
                      <a:r>
                        <a:rPr sz="2000" spc="0" dirty="0">
                          <a:latin typeface="Arial"/>
                          <a:cs typeface="Arial"/>
                        </a:rPr>
                        <a:t>ng for</a:t>
                      </a:r>
                      <a:r>
                        <a:rPr sz="2000" spc="-5" dirty="0">
                          <a:latin typeface="Arial"/>
                          <a:cs typeface="Arial"/>
                        </a:rPr>
                        <a:t> </a:t>
                      </a:r>
                      <a:r>
                        <a:rPr sz="2000" spc="0" dirty="0">
                          <a:latin typeface="Arial"/>
                          <a:cs typeface="Arial"/>
                        </a:rPr>
                        <a:t>key succ</a:t>
                      </a:r>
                      <a:r>
                        <a:rPr sz="2000" spc="-5" dirty="0">
                          <a:latin typeface="Arial"/>
                          <a:cs typeface="Arial"/>
                        </a:rPr>
                        <a:t>e</a:t>
                      </a:r>
                      <a:r>
                        <a:rPr sz="2000" spc="0" dirty="0">
                          <a:latin typeface="Arial"/>
                          <a:cs typeface="Arial"/>
                        </a:rPr>
                        <a:t>ss </a:t>
                      </a:r>
                      <a:r>
                        <a:rPr sz="2000" spc="-10" dirty="0">
                          <a:latin typeface="Arial"/>
                          <a:cs typeface="Arial"/>
                        </a:rPr>
                        <a:t>i</a:t>
                      </a:r>
                      <a:r>
                        <a:rPr sz="2000" spc="0" dirty="0">
                          <a:latin typeface="Arial"/>
                          <a:cs typeface="Arial"/>
                        </a:rPr>
                        <a:t>n</a:t>
                      </a:r>
                      <a:r>
                        <a:rPr sz="2000" spc="-5" dirty="0">
                          <a:latin typeface="Arial"/>
                          <a:cs typeface="Arial"/>
                        </a:rPr>
                        <a:t>d</a:t>
                      </a:r>
                      <a:r>
                        <a:rPr sz="2000" spc="-10" dirty="0">
                          <a:latin typeface="Arial"/>
                          <a:cs typeface="Arial"/>
                        </a:rPr>
                        <a:t>i</a:t>
                      </a:r>
                      <a:r>
                        <a:rPr sz="2000" spc="0" dirty="0">
                          <a:latin typeface="Arial"/>
                          <a:cs typeface="Arial"/>
                        </a:rPr>
                        <a:t>cators</a:t>
                      </a:r>
                      <a:r>
                        <a:rPr sz="2000" spc="-10" dirty="0">
                          <a:latin typeface="Arial"/>
                          <a:cs typeface="Arial"/>
                        </a:rPr>
                        <a:t> </a:t>
                      </a:r>
                      <a:r>
                        <a:rPr sz="2000" spc="0" dirty="0">
                          <a:latin typeface="Arial"/>
                          <a:cs typeface="Arial"/>
                        </a:rPr>
                        <a:t>(p.</a:t>
                      </a:r>
                      <a:r>
                        <a:rPr sz="2000" spc="-5" dirty="0">
                          <a:latin typeface="Arial"/>
                          <a:cs typeface="Arial"/>
                        </a:rPr>
                        <a:t> </a:t>
                      </a:r>
                      <a:r>
                        <a:rPr sz="2000" spc="0" dirty="0">
                          <a:latin typeface="Arial"/>
                          <a:cs typeface="Arial"/>
                        </a:rPr>
                        <a:t>1</a:t>
                      </a:r>
                      <a:r>
                        <a:rPr sz="2000" spc="-5" dirty="0">
                          <a:latin typeface="Arial"/>
                          <a:cs typeface="Arial"/>
                        </a:rPr>
                        <a:t>4</a:t>
                      </a:r>
                      <a:r>
                        <a:rPr sz="2000" spc="0" dirty="0">
                          <a:latin typeface="Arial"/>
                          <a:cs typeface="Arial"/>
                        </a:rPr>
                        <a:t>,</a:t>
                      </a:r>
                      <a:endParaRPr sz="2000" dirty="0">
                        <a:latin typeface="Arial"/>
                        <a:cs typeface="Arial"/>
                      </a:endParaRPr>
                    </a:p>
                    <a:p>
                      <a:pPr marL="64769">
                        <a:lnSpc>
                          <a:spcPct val="100000"/>
                        </a:lnSpc>
                      </a:pPr>
                      <a:r>
                        <a:rPr sz="2000" spc="-10" dirty="0">
                          <a:latin typeface="Arial"/>
                          <a:cs typeface="Arial"/>
                        </a:rPr>
                        <a:t>D</a:t>
                      </a:r>
                      <a:r>
                        <a:rPr sz="2000" spc="0" dirty="0">
                          <a:latin typeface="Arial"/>
                          <a:cs typeface="Arial"/>
                        </a:rPr>
                        <a:t>O</a:t>
                      </a:r>
                      <a:r>
                        <a:rPr sz="2000" spc="10" dirty="0">
                          <a:latin typeface="Arial"/>
                          <a:cs typeface="Arial"/>
                        </a:rPr>
                        <a:t> </a:t>
                      </a:r>
                      <a:r>
                        <a:rPr sz="2000" spc="0" dirty="0">
                          <a:latin typeface="Arial"/>
                          <a:cs typeface="Arial"/>
                        </a:rPr>
                        <a:t>3</a:t>
                      </a:r>
                      <a:r>
                        <a:rPr sz="2000" spc="-15" dirty="0">
                          <a:latin typeface="Arial"/>
                          <a:cs typeface="Arial"/>
                        </a:rPr>
                        <a:t>5</a:t>
                      </a:r>
                      <a:r>
                        <a:rPr sz="2000" spc="0" dirty="0">
                          <a:latin typeface="Arial"/>
                          <a:cs typeface="Arial"/>
                        </a:rPr>
                        <a:t>,</a:t>
                      </a:r>
                      <a:r>
                        <a:rPr sz="2000" spc="10" dirty="0">
                          <a:latin typeface="Arial"/>
                          <a:cs typeface="Arial"/>
                        </a:rPr>
                        <a:t> </a:t>
                      </a:r>
                      <a:r>
                        <a:rPr sz="2000" spc="-15" dirty="0">
                          <a:latin typeface="Arial"/>
                          <a:cs typeface="Arial"/>
                        </a:rPr>
                        <a:t>s</a:t>
                      </a:r>
                      <a:r>
                        <a:rPr sz="2000" spc="0" dirty="0">
                          <a:latin typeface="Arial"/>
                          <a:cs typeface="Arial"/>
                        </a:rPr>
                        <a:t>.</a:t>
                      </a:r>
                      <a:r>
                        <a:rPr sz="2000" spc="10" dirty="0">
                          <a:latin typeface="Arial"/>
                          <a:cs typeface="Arial"/>
                        </a:rPr>
                        <a:t> </a:t>
                      </a:r>
                      <a:r>
                        <a:rPr sz="2000" spc="0" dirty="0">
                          <a:latin typeface="Arial"/>
                          <a:cs typeface="Arial"/>
                        </a:rPr>
                        <a:t>2</a:t>
                      </a:r>
                      <a:r>
                        <a:rPr sz="2000" spc="-5" dirty="0">
                          <a:latin typeface="Arial"/>
                          <a:cs typeface="Arial"/>
                        </a:rPr>
                        <a:t>0</a:t>
                      </a:r>
                      <a:r>
                        <a:rPr sz="2000" spc="0" dirty="0">
                          <a:latin typeface="Arial"/>
                          <a:cs typeface="Arial"/>
                        </a:rPr>
                        <a:t>1</a:t>
                      </a:r>
                      <a:r>
                        <a:rPr sz="2000" spc="-20" dirty="0">
                          <a:latin typeface="Arial"/>
                          <a:cs typeface="Arial"/>
                        </a:rPr>
                        <a:t>6</a:t>
                      </a:r>
                      <a:r>
                        <a:rPr sz="2000" spc="0" dirty="0">
                          <a:latin typeface="Arial"/>
                          <a:cs typeface="Arial"/>
                        </a:rPr>
                        <a:t>)</a:t>
                      </a:r>
                      <a:endParaRPr sz="2000" dirty="0">
                        <a:latin typeface="Arial"/>
                        <a:cs typeface="Arial"/>
                      </a:endParaRPr>
                    </a:p>
                    <a:p>
                      <a:pPr marL="64769" marR="120014">
                        <a:lnSpc>
                          <a:spcPct val="100000"/>
                        </a:lnSpc>
                        <a:spcBef>
                          <a:spcPts val="5"/>
                        </a:spcBef>
                      </a:pPr>
                      <a:r>
                        <a:rPr sz="2000" dirty="0">
                          <a:latin typeface="Arial"/>
                          <a:cs typeface="Arial"/>
                        </a:rPr>
                        <a:t>as ev</a:t>
                      </a:r>
                      <a:r>
                        <a:rPr sz="2000" spc="-5"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nc</a:t>
                      </a:r>
                      <a:r>
                        <a:rPr sz="2000" spc="-5" dirty="0">
                          <a:latin typeface="Arial"/>
                          <a:cs typeface="Arial"/>
                        </a:rPr>
                        <a:t>e</a:t>
                      </a:r>
                      <a:r>
                        <a:rPr sz="2000" spc="0" dirty="0">
                          <a:latin typeface="Arial"/>
                          <a:cs typeface="Arial"/>
                        </a:rPr>
                        <a:t>d by the su</a:t>
                      </a:r>
                      <a:r>
                        <a:rPr sz="2000" spc="-20" dirty="0">
                          <a:latin typeface="Arial"/>
                          <a:cs typeface="Arial"/>
                        </a:rPr>
                        <a:t>b</a:t>
                      </a:r>
                      <a:r>
                        <a:rPr sz="2000" spc="0" dirty="0">
                          <a:latin typeface="Arial"/>
                          <a:cs typeface="Arial"/>
                        </a:rPr>
                        <a:t>m</a:t>
                      </a:r>
                      <a:r>
                        <a:rPr sz="2000" spc="-10" dirty="0">
                          <a:latin typeface="Arial"/>
                          <a:cs typeface="Arial"/>
                        </a:rPr>
                        <a:t>it</a:t>
                      </a:r>
                      <a:r>
                        <a:rPr sz="2000" spc="0" dirty="0">
                          <a:latin typeface="Arial"/>
                          <a:cs typeface="Arial"/>
                        </a:rPr>
                        <a:t>ted MOV</a:t>
                      </a:r>
                      <a:endParaRPr sz="20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28270">
                        <a:lnSpc>
                          <a:spcPct val="100000"/>
                        </a:lnSpc>
                      </a:pPr>
                      <a:r>
                        <a:rPr sz="2000" b="1" dirty="0">
                          <a:latin typeface="Arial"/>
                          <a:cs typeface="Arial"/>
                        </a:rPr>
                        <a:t>Im</a:t>
                      </a:r>
                      <a:r>
                        <a:rPr sz="2000" b="1" spc="-15" dirty="0">
                          <a:latin typeface="Arial"/>
                          <a:cs typeface="Arial"/>
                        </a:rPr>
                        <a:t>p</a:t>
                      </a:r>
                      <a:r>
                        <a:rPr sz="2000" b="1" spc="0" dirty="0">
                          <a:latin typeface="Arial"/>
                          <a:cs typeface="Arial"/>
                        </a:rPr>
                        <a:t>leme</a:t>
                      </a:r>
                      <a:r>
                        <a:rPr sz="2000" b="1" spc="-20" dirty="0">
                          <a:latin typeface="Arial"/>
                          <a:cs typeface="Arial"/>
                        </a:rPr>
                        <a:t>n</a:t>
                      </a:r>
                      <a:r>
                        <a:rPr sz="2000" b="1" spc="0" dirty="0">
                          <a:latin typeface="Arial"/>
                          <a:cs typeface="Arial"/>
                        </a:rPr>
                        <a:t>ted a</a:t>
                      </a:r>
                      <a:r>
                        <a:rPr sz="2000" b="1" spc="-5" dirty="0">
                          <a:latin typeface="Arial"/>
                          <a:cs typeface="Arial"/>
                        </a:rPr>
                        <a:t>c</a:t>
                      </a:r>
                      <a:r>
                        <a:rPr sz="2000" b="1" spc="0" dirty="0">
                          <a:latin typeface="Arial"/>
                          <a:cs typeface="Arial"/>
                        </a:rPr>
                        <a:t>ti</a:t>
                      </a:r>
                      <a:r>
                        <a:rPr sz="2000" b="1" spc="-15" dirty="0">
                          <a:latin typeface="Arial"/>
                          <a:cs typeface="Arial"/>
                        </a:rPr>
                        <a:t>v</a:t>
                      </a:r>
                      <a:r>
                        <a:rPr sz="2000" b="1" spc="0" dirty="0">
                          <a:latin typeface="Arial"/>
                          <a:cs typeface="Arial"/>
                        </a:rPr>
                        <a:t>i</a:t>
                      </a:r>
                      <a:r>
                        <a:rPr sz="2000" b="1" spc="-10" dirty="0">
                          <a:latin typeface="Arial"/>
                          <a:cs typeface="Arial"/>
                        </a:rPr>
                        <a:t>t</a:t>
                      </a:r>
                      <a:r>
                        <a:rPr sz="2000" b="1" spc="0" dirty="0">
                          <a:latin typeface="Arial"/>
                          <a:cs typeface="Arial"/>
                        </a:rPr>
                        <a:t>ies</a:t>
                      </a:r>
                      <a:r>
                        <a:rPr sz="2000" b="1" spc="5" dirty="0">
                          <a:latin typeface="Arial"/>
                          <a:cs typeface="Arial"/>
                        </a:rPr>
                        <a:t> </a:t>
                      </a:r>
                      <a:r>
                        <a:rPr sz="2000" spc="-10" dirty="0">
                          <a:latin typeface="Arial"/>
                          <a:cs typeface="Arial"/>
                        </a:rPr>
                        <a:t>wi</a:t>
                      </a:r>
                      <a:r>
                        <a:rPr sz="2000" spc="0" dirty="0">
                          <a:latin typeface="Arial"/>
                          <a:cs typeface="Arial"/>
                        </a:rPr>
                        <a:t>th co</a:t>
                      </a:r>
                      <a:r>
                        <a:rPr sz="2000" spc="-10" dirty="0">
                          <a:latin typeface="Arial"/>
                          <a:cs typeface="Arial"/>
                        </a:rPr>
                        <a:t>ll</a:t>
                      </a:r>
                      <a:r>
                        <a:rPr sz="2000" spc="0" dirty="0">
                          <a:latin typeface="Arial"/>
                          <a:cs typeface="Arial"/>
                        </a:rPr>
                        <a:t>e</a:t>
                      </a:r>
                      <a:r>
                        <a:rPr sz="2000" spc="-5" dirty="0">
                          <a:latin typeface="Arial"/>
                          <a:cs typeface="Arial"/>
                        </a:rPr>
                        <a:t>a</a:t>
                      </a:r>
                      <a:r>
                        <a:rPr sz="2000" spc="0" dirty="0">
                          <a:latin typeface="Arial"/>
                          <a:cs typeface="Arial"/>
                        </a:rPr>
                        <a:t>g</a:t>
                      </a:r>
                      <a:r>
                        <a:rPr sz="2000" spc="-5" dirty="0">
                          <a:latin typeface="Arial"/>
                          <a:cs typeface="Arial"/>
                        </a:rPr>
                        <a:t>u</a:t>
                      </a:r>
                      <a:r>
                        <a:rPr sz="2000" spc="0" dirty="0">
                          <a:latin typeface="Arial"/>
                          <a:cs typeface="Arial"/>
                        </a:rPr>
                        <a:t>es </a:t>
                      </a:r>
                      <a:r>
                        <a:rPr sz="2000" spc="5" dirty="0">
                          <a:latin typeface="Arial"/>
                          <a:cs typeface="Arial"/>
                        </a:rPr>
                        <a:t>t</a:t>
                      </a:r>
                      <a:r>
                        <a:rPr sz="2000" spc="0" dirty="0">
                          <a:latin typeface="Arial"/>
                          <a:cs typeface="Arial"/>
                        </a:rPr>
                        <a:t>o a</a:t>
                      </a:r>
                      <a:r>
                        <a:rPr sz="2000" spc="-5" dirty="0">
                          <a:latin typeface="Arial"/>
                          <a:cs typeface="Arial"/>
                        </a:rPr>
                        <a:t>d</a:t>
                      </a:r>
                      <a:r>
                        <a:rPr sz="2000" spc="0" dirty="0">
                          <a:latin typeface="Arial"/>
                          <a:cs typeface="Arial"/>
                        </a:rPr>
                        <a:t>dress</a:t>
                      </a:r>
                      <a:r>
                        <a:rPr sz="2000" spc="-10" dirty="0">
                          <a:latin typeface="Arial"/>
                          <a:cs typeface="Arial"/>
                        </a:rPr>
                        <a:t> </a:t>
                      </a:r>
                      <a:r>
                        <a:rPr sz="2000" spc="0" dirty="0">
                          <a:latin typeface="Arial"/>
                          <a:cs typeface="Arial"/>
                        </a:rPr>
                        <a:t>the </a:t>
                      </a:r>
                      <a:r>
                        <a:rPr sz="2000" spc="-15" dirty="0">
                          <a:latin typeface="Arial"/>
                          <a:cs typeface="Arial"/>
                        </a:rPr>
                        <a:t>u</a:t>
                      </a:r>
                      <a:r>
                        <a:rPr sz="2000" spc="0" dirty="0">
                          <a:latin typeface="Arial"/>
                          <a:cs typeface="Arial"/>
                        </a:rPr>
                        <a:t>se of</a:t>
                      </a:r>
                      <a:r>
                        <a:rPr sz="2000" spc="5" dirty="0">
                          <a:latin typeface="Arial"/>
                          <a:cs typeface="Arial"/>
                        </a:rPr>
                        <a:t> </a:t>
                      </a:r>
                      <a:r>
                        <a:rPr sz="2000" spc="0" dirty="0">
                          <a:latin typeface="Arial"/>
                          <a:cs typeface="Arial"/>
                        </a:rPr>
                        <a:t>ass</a:t>
                      </a:r>
                      <a:r>
                        <a:rPr sz="2000" spc="-20" dirty="0">
                          <a:latin typeface="Arial"/>
                          <a:cs typeface="Arial"/>
                        </a:rPr>
                        <a:t>e</a:t>
                      </a:r>
                      <a:r>
                        <a:rPr sz="2000" spc="0" dirty="0">
                          <a:latin typeface="Arial"/>
                          <a:cs typeface="Arial"/>
                        </a:rPr>
                        <a:t>ssme</a:t>
                      </a:r>
                      <a:r>
                        <a:rPr sz="2000" spc="-20" dirty="0">
                          <a:latin typeface="Arial"/>
                          <a:cs typeface="Arial"/>
                        </a:rPr>
                        <a:t>n</a:t>
                      </a:r>
                      <a:r>
                        <a:rPr sz="2000" spc="0" dirty="0">
                          <a:latin typeface="Arial"/>
                          <a:cs typeface="Arial"/>
                        </a:rPr>
                        <a:t>t d</a:t>
                      </a:r>
                      <a:r>
                        <a:rPr sz="2000" spc="-5" dirty="0">
                          <a:latin typeface="Arial"/>
                          <a:cs typeface="Arial"/>
                        </a:rPr>
                        <a:t>a</a:t>
                      </a:r>
                      <a:r>
                        <a:rPr sz="2000" spc="0" dirty="0">
                          <a:latin typeface="Arial"/>
                          <a:cs typeface="Arial"/>
                        </a:rPr>
                        <a:t>ta</a:t>
                      </a:r>
                      <a:r>
                        <a:rPr sz="2000" spc="-10" dirty="0">
                          <a:latin typeface="Arial"/>
                          <a:cs typeface="Arial"/>
                        </a:rPr>
                        <a:t> </a:t>
                      </a:r>
                      <a:r>
                        <a:rPr sz="2000" spc="0" dirty="0">
                          <a:latin typeface="Arial"/>
                          <a:cs typeface="Arial"/>
                        </a:rPr>
                        <a:t>to</a:t>
                      </a:r>
                      <a:r>
                        <a:rPr sz="2000" spc="-10" dirty="0">
                          <a:latin typeface="Arial"/>
                          <a:cs typeface="Arial"/>
                        </a:rPr>
                        <a:t> </a:t>
                      </a:r>
                      <a:r>
                        <a:rPr sz="2000" spc="0" dirty="0">
                          <a:latin typeface="Arial"/>
                          <a:cs typeface="Arial"/>
                        </a:rPr>
                        <a:t>mo</a:t>
                      </a:r>
                      <a:r>
                        <a:rPr sz="2000" spc="-5" dirty="0">
                          <a:latin typeface="Arial"/>
                          <a:cs typeface="Arial"/>
                        </a:rPr>
                        <a:t>d</a:t>
                      </a:r>
                      <a:r>
                        <a:rPr sz="2000" spc="-10" dirty="0">
                          <a:latin typeface="Arial"/>
                          <a:cs typeface="Arial"/>
                        </a:rPr>
                        <a:t>i</a:t>
                      </a:r>
                      <a:r>
                        <a:rPr sz="2000" spc="0" dirty="0">
                          <a:latin typeface="Arial"/>
                          <a:cs typeface="Arial"/>
                        </a:rPr>
                        <a:t>fy pract</a:t>
                      </a:r>
                      <a:r>
                        <a:rPr sz="2000" spc="-10" dirty="0">
                          <a:latin typeface="Arial"/>
                          <a:cs typeface="Arial"/>
                        </a:rPr>
                        <a:t>i</a:t>
                      </a:r>
                      <a:r>
                        <a:rPr sz="2000" spc="0" dirty="0">
                          <a:latin typeface="Arial"/>
                          <a:cs typeface="Arial"/>
                        </a:rPr>
                        <a:t>ces</a:t>
                      </a:r>
                      <a:r>
                        <a:rPr sz="2000" spc="-10" dirty="0">
                          <a:latin typeface="Arial"/>
                          <a:cs typeface="Arial"/>
                        </a:rPr>
                        <a:t> </a:t>
                      </a:r>
                      <a:r>
                        <a:rPr sz="2000" spc="0" dirty="0">
                          <a:latin typeface="Arial"/>
                          <a:cs typeface="Arial"/>
                        </a:rPr>
                        <a:t>a</a:t>
                      </a:r>
                      <a:r>
                        <a:rPr sz="2000" spc="-5" dirty="0">
                          <a:latin typeface="Arial"/>
                          <a:cs typeface="Arial"/>
                        </a:rPr>
                        <a:t>n</a:t>
                      </a:r>
                      <a:r>
                        <a:rPr sz="2000" spc="0" dirty="0">
                          <a:latin typeface="Arial"/>
                          <a:cs typeface="Arial"/>
                        </a:rPr>
                        <a:t>d/</a:t>
                      </a:r>
                      <a:r>
                        <a:rPr sz="2000" spc="-15" dirty="0">
                          <a:latin typeface="Arial"/>
                          <a:cs typeface="Arial"/>
                        </a:rPr>
                        <a:t>o</a:t>
                      </a:r>
                      <a:r>
                        <a:rPr sz="2000" spc="0" dirty="0">
                          <a:latin typeface="Arial"/>
                          <a:cs typeface="Arial"/>
                        </a:rPr>
                        <a:t>r progr</a:t>
                      </a:r>
                      <a:r>
                        <a:rPr sz="2000" spc="-15" dirty="0">
                          <a:latin typeface="Arial"/>
                          <a:cs typeface="Arial"/>
                        </a:rPr>
                        <a:t>a</a:t>
                      </a:r>
                      <a:r>
                        <a:rPr sz="2000" spc="0" dirty="0">
                          <a:latin typeface="Arial"/>
                          <a:cs typeface="Arial"/>
                        </a:rPr>
                        <a:t>ms</a:t>
                      </a:r>
                      <a:r>
                        <a:rPr sz="2000" spc="5" dirty="0">
                          <a:latin typeface="Arial"/>
                          <a:cs typeface="Arial"/>
                        </a:rPr>
                        <a:t> </a:t>
                      </a:r>
                      <a:r>
                        <a:rPr sz="2000" spc="-15" dirty="0">
                          <a:latin typeface="Arial"/>
                          <a:cs typeface="Arial"/>
                        </a:rPr>
                        <a:t>a</a:t>
                      </a:r>
                      <a:r>
                        <a:rPr sz="2000" spc="0" dirty="0">
                          <a:latin typeface="Arial"/>
                          <a:cs typeface="Arial"/>
                        </a:rPr>
                        <a:t>s ev</a:t>
                      </a:r>
                      <a:r>
                        <a:rPr sz="2000" spc="-10"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nc</a:t>
                      </a:r>
                      <a:r>
                        <a:rPr sz="2000" spc="-5" dirty="0">
                          <a:latin typeface="Arial"/>
                          <a:cs typeface="Arial"/>
                        </a:rPr>
                        <a:t>e</a:t>
                      </a:r>
                      <a:r>
                        <a:rPr sz="2000" spc="0" dirty="0">
                          <a:latin typeface="Arial"/>
                          <a:cs typeface="Arial"/>
                        </a:rPr>
                        <a:t>d by</a:t>
                      </a:r>
                      <a:r>
                        <a:rPr sz="2000" spc="-5" dirty="0">
                          <a:latin typeface="Arial"/>
                          <a:cs typeface="Arial"/>
                        </a:rPr>
                        <a:t> </a:t>
                      </a:r>
                      <a:r>
                        <a:rPr sz="2000" spc="0" dirty="0">
                          <a:latin typeface="Arial"/>
                          <a:cs typeface="Arial"/>
                        </a:rPr>
                        <a:t>the su</a:t>
                      </a:r>
                      <a:r>
                        <a:rPr sz="2000" spc="-5" dirty="0">
                          <a:latin typeface="Arial"/>
                          <a:cs typeface="Arial"/>
                        </a:rPr>
                        <a:t>b</a:t>
                      </a:r>
                      <a:r>
                        <a:rPr sz="2000" spc="0" dirty="0">
                          <a:latin typeface="Arial"/>
                          <a:cs typeface="Arial"/>
                        </a:rPr>
                        <a:t>m</a:t>
                      </a:r>
                      <a:r>
                        <a:rPr sz="2000" spc="-10" dirty="0">
                          <a:latin typeface="Arial"/>
                          <a:cs typeface="Arial"/>
                        </a:rPr>
                        <a:t>it</a:t>
                      </a:r>
                      <a:r>
                        <a:rPr sz="2000" spc="0" dirty="0">
                          <a:latin typeface="Arial"/>
                          <a:cs typeface="Arial"/>
                        </a:rPr>
                        <a:t>ted</a:t>
                      </a:r>
                      <a:r>
                        <a:rPr sz="2000" spc="-10" dirty="0">
                          <a:latin typeface="Arial"/>
                          <a:cs typeface="Arial"/>
                        </a:rPr>
                        <a:t> </a:t>
                      </a:r>
                      <a:r>
                        <a:rPr sz="2000" spc="0" dirty="0">
                          <a:latin typeface="Arial"/>
                          <a:cs typeface="Arial"/>
                        </a:rPr>
                        <a:t>MOV</a:t>
                      </a:r>
                      <a:endParaRPr sz="20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71755">
                        <a:lnSpc>
                          <a:spcPct val="100000"/>
                        </a:lnSpc>
                      </a:pPr>
                      <a:r>
                        <a:rPr sz="2000" b="1" spc="-5" dirty="0">
                          <a:latin typeface="Arial"/>
                          <a:cs typeface="Arial"/>
                        </a:rPr>
                        <a:t>E</a:t>
                      </a:r>
                      <a:r>
                        <a:rPr sz="2000" b="1" spc="0" dirty="0">
                          <a:latin typeface="Arial"/>
                          <a:cs typeface="Arial"/>
                        </a:rPr>
                        <a:t>x</a:t>
                      </a:r>
                      <a:r>
                        <a:rPr sz="2000" b="1" spc="-5" dirty="0">
                          <a:latin typeface="Arial"/>
                          <a:cs typeface="Arial"/>
                        </a:rPr>
                        <a:t>p</a:t>
                      </a:r>
                      <a:r>
                        <a:rPr sz="2000" b="1" spc="0" dirty="0">
                          <a:latin typeface="Arial"/>
                          <a:cs typeface="Arial"/>
                        </a:rPr>
                        <a:t>lored interve</a:t>
                      </a:r>
                      <a:r>
                        <a:rPr sz="2000" b="1" spc="-20" dirty="0">
                          <a:latin typeface="Arial"/>
                          <a:cs typeface="Arial"/>
                        </a:rPr>
                        <a:t>n</a:t>
                      </a:r>
                      <a:r>
                        <a:rPr sz="2000" b="1" spc="0" dirty="0">
                          <a:latin typeface="Arial"/>
                          <a:cs typeface="Arial"/>
                        </a:rPr>
                        <a:t>tio</a:t>
                      </a:r>
                      <a:r>
                        <a:rPr sz="2000" b="1" spc="-10" dirty="0">
                          <a:latin typeface="Arial"/>
                          <a:cs typeface="Arial"/>
                        </a:rPr>
                        <a:t>n</a:t>
                      </a:r>
                      <a:r>
                        <a:rPr sz="2000" b="1" spc="0" dirty="0">
                          <a:latin typeface="Arial"/>
                          <a:cs typeface="Arial"/>
                        </a:rPr>
                        <a:t>s </a:t>
                      </a:r>
                      <a:r>
                        <a:rPr sz="2000" spc="-10" dirty="0">
                          <a:latin typeface="Arial"/>
                          <a:cs typeface="Arial"/>
                        </a:rPr>
                        <a:t>wi</a:t>
                      </a:r>
                      <a:r>
                        <a:rPr sz="2000" spc="0" dirty="0">
                          <a:latin typeface="Arial"/>
                          <a:cs typeface="Arial"/>
                        </a:rPr>
                        <a:t>th co</a:t>
                      </a:r>
                      <a:r>
                        <a:rPr sz="2000" spc="-5" dirty="0">
                          <a:latin typeface="Arial"/>
                          <a:cs typeface="Arial"/>
                        </a:rPr>
                        <a:t>l</a:t>
                      </a:r>
                      <a:r>
                        <a:rPr sz="2000" spc="-10"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g</a:t>
                      </a:r>
                      <a:r>
                        <a:rPr sz="2000" spc="-5" dirty="0">
                          <a:latin typeface="Arial"/>
                          <a:cs typeface="Arial"/>
                        </a:rPr>
                        <a:t>u</a:t>
                      </a:r>
                      <a:r>
                        <a:rPr sz="2000" spc="0" dirty="0">
                          <a:latin typeface="Arial"/>
                          <a:cs typeface="Arial"/>
                        </a:rPr>
                        <a:t>es to ad</a:t>
                      </a:r>
                      <a:r>
                        <a:rPr sz="2000" spc="-15" dirty="0">
                          <a:latin typeface="Arial"/>
                          <a:cs typeface="Arial"/>
                        </a:rPr>
                        <a:t>d</a:t>
                      </a:r>
                      <a:r>
                        <a:rPr sz="2000" spc="0" dirty="0">
                          <a:latin typeface="Arial"/>
                          <a:cs typeface="Arial"/>
                        </a:rPr>
                        <a:t>ress </a:t>
                      </a:r>
                      <a:r>
                        <a:rPr sz="2000" spc="-5" dirty="0">
                          <a:latin typeface="Arial"/>
                          <a:cs typeface="Arial"/>
                        </a:rPr>
                        <a:t>u</a:t>
                      </a:r>
                      <a:r>
                        <a:rPr sz="2000" spc="5" dirty="0">
                          <a:latin typeface="Arial"/>
                          <a:cs typeface="Arial"/>
                        </a:rPr>
                        <a:t>t</a:t>
                      </a:r>
                      <a:r>
                        <a:rPr sz="2000" spc="-10" dirty="0">
                          <a:latin typeface="Arial"/>
                          <a:cs typeface="Arial"/>
                        </a:rPr>
                        <a:t>ili</a:t>
                      </a:r>
                      <a:r>
                        <a:rPr sz="2000" spc="0" dirty="0">
                          <a:latin typeface="Arial"/>
                          <a:cs typeface="Arial"/>
                        </a:rPr>
                        <a:t>zati</a:t>
                      </a:r>
                      <a:r>
                        <a:rPr sz="2000" spc="-5" dirty="0">
                          <a:latin typeface="Arial"/>
                          <a:cs typeface="Arial"/>
                        </a:rPr>
                        <a:t>o</a:t>
                      </a:r>
                      <a:r>
                        <a:rPr sz="2000" spc="0" dirty="0">
                          <a:latin typeface="Arial"/>
                          <a:cs typeface="Arial"/>
                        </a:rPr>
                        <a:t>n of ass</a:t>
                      </a:r>
                      <a:r>
                        <a:rPr sz="2000" spc="-5" dirty="0">
                          <a:latin typeface="Arial"/>
                          <a:cs typeface="Arial"/>
                        </a:rPr>
                        <a:t>e</a:t>
                      </a:r>
                      <a:r>
                        <a:rPr sz="2000" spc="0" dirty="0">
                          <a:latin typeface="Arial"/>
                          <a:cs typeface="Arial"/>
                        </a:rPr>
                        <a:t>ssme</a:t>
                      </a:r>
                      <a:r>
                        <a:rPr sz="2000" spc="-20" dirty="0">
                          <a:latin typeface="Arial"/>
                          <a:cs typeface="Arial"/>
                        </a:rPr>
                        <a:t>n</a:t>
                      </a:r>
                      <a:r>
                        <a:rPr sz="2000" spc="0" dirty="0">
                          <a:latin typeface="Arial"/>
                          <a:cs typeface="Arial"/>
                        </a:rPr>
                        <a:t>t d</a:t>
                      </a:r>
                      <a:r>
                        <a:rPr sz="2000" spc="-5" dirty="0">
                          <a:latin typeface="Arial"/>
                          <a:cs typeface="Arial"/>
                        </a:rPr>
                        <a:t>a</a:t>
                      </a:r>
                      <a:r>
                        <a:rPr sz="2000" spc="0" dirty="0">
                          <a:latin typeface="Arial"/>
                          <a:cs typeface="Arial"/>
                        </a:rPr>
                        <a:t>ta w</a:t>
                      </a:r>
                      <a:r>
                        <a:rPr sz="2000" spc="-5" dirty="0">
                          <a:latin typeface="Arial"/>
                          <a:cs typeface="Arial"/>
                        </a:rPr>
                        <a:t>h</a:t>
                      </a:r>
                      <a:r>
                        <a:rPr sz="2000" spc="-10" dirty="0">
                          <a:latin typeface="Arial"/>
                          <a:cs typeface="Arial"/>
                        </a:rPr>
                        <a:t>i</a:t>
                      </a:r>
                      <a:r>
                        <a:rPr sz="2000" spc="0" dirty="0">
                          <a:latin typeface="Arial"/>
                          <a:cs typeface="Arial"/>
                        </a:rPr>
                        <a:t>ch co</a:t>
                      </a:r>
                      <a:r>
                        <a:rPr sz="2000" spc="-5" dirty="0">
                          <a:latin typeface="Arial"/>
                          <a:cs typeface="Arial"/>
                        </a:rPr>
                        <a:t>u</a:t>
                      </a:r>
                      <a:r>
                        <a:rPr sz="2000" spc="-10" dirty="0">
                          <a:latin typeface="Arial"/>
                          <a:cs typeface="Arial"/>
                        </a:rPr>
                        <a:t>l</a:t>
                      </a:r>
                      <a:r>
                        <a:rPr sz="2000" spc="0" dirty="0">
                          <a:latin typeface="Arial"/>
                          <a:cs typeface="Arial"/>
                        </a:rPr>
                        <a:t>d be </a:t>
                      </a:r>
                      <a:r>
                        <a:rPr sz="2000" spc="-10" dirty="0">
                          <a:latin typeface="Arial"/>
                          <a:cs typeface="Arial"/>
                        </a:rPr>
                        <a:t>i</a:t>
                      </a:r>
                      <a:r>
                        <a:rPr sz="2000" spc="0" dirty="0">
                          <a:latin typeface="Arial"/>
                          <a:cs typeface="Arial"/>
                        </a:rPr>
                        <a:t>n</a:t>
                      </a:r>
                      <a:r>
                        <a:rPr sz="2000" spc="-10" dirty="0">
                          <a:latin typeface="Arial"/>
                          <a:cs typeface="Arial"/>
                        </a:rPr>
                        <a:t> </a:t>
                      </a:r>
                      <a:r>
                        <a:rPr sz="2000" spc="0" dirty="0">
                          <a:latin typeface="Arial"/>
                          <a:cs typeface="Arial"/>
                        </a:rPr>
                        <a:t>the fo</a:t>
                      </a:r>
                      <a:r>
                        <a:rPr sz="2000" spc="-10" dirty="0">
                          <a:latin typeface="Arial"/>
                          <a:cs typeface="Arial"/>
                        </a:rPr>
                        <a:t>r</a:t>
                      </a:r>
                      <a:r>
                        <a:rPr sz="2000" spc="0" dirty="0">
                          <a:latin typeface="Arial"/>
                          <a:cs typeface="Arial"/>
                        </a:rPr>
                        <a:t>m</a:t>
                      </a:r>
                      <a:r>
                        <a:rPr sz="2000" spc="5" dirty="0">
                          <a:latin typeface="Arial"/>
                          <a:cs typeface="Arial"/>
                        </a:rPr>
                        <a:t> </a:t>
                      </a:r>
                      <a:r>
                        <a:rPr sz="2000" spc="-15" dirty="0">
                          <a:latin typeface="Arial"/>
                          <a:cs typeface="Arial"/>
                        </a:rPr>
                        <a:t>o</a:t>
                      </a:r>
                      <a:r>
                        <a:rPr sz="2000" spc="0" dirty="0">
                          <a:latin typeface="Arial"/>
                          <a:cs typeface="Arial"/>
                        </a:rPr>
                        <a:t>f</a:t>
                      </a:r>
                      <a:r>
                        <a:rPr sz="2000" spc="10" dirty="0">
                          <a:latin typeface="Arial"/>
                          <a:cs typeface="Arial"/>
                        </a:rPr>
                        <a:t> </a:t>
                      </a:r>
                      <a:r>
                        <a:rPr sz="2000" spc="-10"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rn</a:t>
                      </a:r>
                      <a:r>
                        <a:rPr sz="2000" spc="-10" dirty="0">
                          <a:latin typeface="Arial"/>
                          <a:cs typeface="Arial"/>
                        </a:rPr>
                        <a:t>i</a:t>
                      </a:r>
                      <a:r>
                        <a:rPr sz="2000" spc="0" dirty="0">
                          <a:latin typeface="Arial"/>
                          <a:cs typeface="Arial"/>
                        </a:rPr>
                        <a:t>ng mat</a:t>
                      </a:r>
                      <a:r>
                        <a:rPr sz="2000" spc="-15" dirty="0">
                          <a:latin typeface="Arial"/>
                          <a:cs typeface="Arial"/>
                        </a:rPr>
                        <a:t>e</a:t>
                      </a:r>
                      <a:r>
                        <a:rPr sz="2000" spc="0" dirty="0">
                          <a:latin typeface="Arial"/>
                          <a:cs typeface="Arial"/>
                        </a:rPr>
                        <a:t>r</a:t>
                      </a:r>
                      <a:r>
                        <a:rPr sz="2000" spc="-10" dirty="0">
                          <a:latin typeface="Arial"/>
                          <a:cs typeface="Arial"/>
                        </a:rPr>
                        <a:t>i</a:t>
                      </a:r>
                      <a:r>
                        <a:rPr sz="2000" spc="0" dirty="0">
                          <a:latin typeface="Arial"/>
                          <a:cs typeface="Arial"/>
                        </a:rPr>
                        <a:t>a</a:t>
                      </a:r>
                      <a:r>
                        <a:rPr sz="2000" spc="-10" dirty="0">
                          <a:latin typeface="Arial"/>
                          <a:cs typeface="Arial"/>
                        </a:rPr>
                        <a:t>l</a:t>
                      </a:r>
                      <a:r>
                        <a:rPr sz="2000" spc="0" dirty="0">
                          <a:latin typeface="Arial"/>
                          <a:cs typeface="Arial"/>
                        </a:rPr>
                        <a:t>s, </a:t>
                      </a:r>
                      <a:r>
                        <a:rPr sz="2000" spc="-10" dirty="0">
                          <a:latin typeface="Arial"/>
                          <a:cs typeface="Arial"/>
                        </a:rPr>
                        <a:t>i</a:t>
                      </a:r>
                      <a:r>
                        <a:rPr sz="2000" spc="0" dirty="0">
                          <a:latin typeface="Arial"/>
                          <a:cs typeface="Arial"/>
                        </a:rPr>
                        <a:t>nst</a:t>
                      </a:r>
                      <a:r>
                        <a:rPr sz="2000" spc="5" dirty="0">
                          <a:latin typeface="Arial"/>
                          <a:cs typeface="Arial"/>
                        </a:rPr>
                        <a:t>r</a:t>
                      </a:r>
                      <a:r>
                        <a:rPr sz="2000" spc="0" dirty="0">
                          <a:latin typeface="Arial"/>
                          <a:cs typeface="Arial"/>
                        </a:rPr>
                        <a:t>u</a:t>
                      </a:r>
                      <a:r>
                        <a:rPr sz="2000" spc="-15" dirty="0">
                          <a:latin typeface="Arial"/>
                          <a:cs typeface="Arial"/>
                        </a:rPr>
                        <a:t>c</a:t>
                      </a:r>
                      <a:r>
                        <a:rPr sz="2000" spc="0" dirty="0">
                          <a:latin typeface="Arial"/>
                          <a:cs typeface="Arial"/>
                        </a:rPr>
                        <a:t>t</a:t>
                      </a:r>
                      <a:r>
                        <a:rPr sz="2000" spc="-10" dirty="0">
                          <a:latin typeface="Arial"/>
                          <a:cs typeface="Arial"/>
                        </a:rPr>
                        <a:t>i</a:t>
                      </a:r>
                      <a:r>
                        <a:rPr sz="2000" spc="0" dirty="0">
                          <a:latin typeface="Arial"/>
                          <a:cs typeface="Arial"/>
                        </a:rPr>
                        <a:t>o</a:t>
                      </a:r>
                      <a:r>
                        <a:rPr sz="2000" spc="-5" dirty="0">
                          <a:latin typeface="Arial"/>
                          <a:cs typeface="Arial"/>
                        </a:rPr>
                        <a:t>n</a:t>
                      </a:r>
                      <a:r>
                        <a:rPr sz="2000" spc="0" dirty="0">
                          <a:latin typeface="Arial"/>
                          <a:cs typeface="Arial"/>
                        </a:rPr>
                        <a:t>al mat</a:t>
                      </a:r>
                      <a:r>
                        <a:rPr sz="2000" spc="-15" dirty="0">
                          <a:latin typeface="Arial"/>
                          <a:cs typeface="Arial"/>
                        </a:rPr>
                        <a:t>e</a:t>
                      </a:r>
                      <a:r>
                        <a:rPr sz="2000" spc="0" dirty="0">
                          <a:latin typeface="Arial"/>
                          <a:cs typeface="Arial"/>
                        </a:rPr>
                        <a:t>r</a:t>
                      </a:r>
                      <a:r>
                        <a:rPr sz="2000" spc="-10" dirty="0">
                          <a:latin typeface="Arial"/>
                          <a:cs typeface="Arial"/>
                        </a:rPr>
                        <a:t>i</a:t>
                      </a:r>
                      <a:r>
                        <a:rPr sz="2000" spc="0" dirty="0">
                          <a:latin typeface="Arial"/>
                          <a:cs typeface="Arial"/>
                        </a:rPr>
                        <a:t>a</a:t>
                      </a:r>
                      <a:r>
                        <a:rPr sz="2000" spc="-10" dirty="0">
                          <a:latin typeface="Arial"/>
                          <a:cs typeface="Arial"/>
                        </a:rPr>
                        <a:t>l</a:t>
                      </a:r>
                      <a:r>
                        <a:rPr sz="2000" spc="0" dirty="0">
                          <a:latin typeface="Arial"/>
                          <a:cs typeface="Arial"/>
                        </a:rPr>
                        <a:t>s, e</a:t>
                      </a:r>
                      <a:r>
                        <a:rPr sz="2000" spc="-5" dirty="0">
                          <a:latin typeface="Arial"/>
                          <a:cs typeface="Arial"/>
                        </a:rPr>
                        <a:t>q</a:t>
                      </a:r>
                      <a:r>
                        <a:rPr sz="2000" spc="0" dirty="0">
                          <a:latin typeface="Arial"/>
                          <a:cs typeface="Arial"/>
                        </a:rPr>
                        <a:t>u</a:t>
                      </a:r>
                      <a:r>
                        <a:rPr sz="2000" spc="-10" dirty="0">
                          <a:latin typeface="Arial"/>
                          <a:cs typeface="Arial"/>
                        </a:rPr>
                        <a:t>i</a:t>
                      </a:r>
                      <a:r>
                        <a:rPr sz="2000" spc="0" dirty="0">
                          <a:latin typeface="Arial"/>
                          <a:cs typeface="Arial"/>
                        </a:rPr>
                        <a:t>pment, str</a:t>
                      </a:r>
                      <a:r>
                        <a:rPr sz="2000" spc="-15" dirty="0">
                          <a:latin typeface="Arial"/>
                          <a:cs typeface="Arial"/>
                        </a:rPr>
                        <a:t>a</a:t>
                      </a:r>
                      <a:r>
                        <a:rPr sz="2000" spc="0" dirty="0">
                          <a:latin typeface="Arial"/>
                          <a:cs typeface="Arial"/>
                        </a:rPr>
                        <a:t>te</a:t>
                      </a:r>
                      <a:r>
                        <a:rPr sz="2000" spc="-5" dirty="0">
                          <a:latin typeface="Arial"/>
                          <a:cs typeface="Arial"/>
                        </a:rPr>
                        <a:t>g</a:t>
                      </a:r>
                      <a:r>
                        <a:rPr sz="2000" spc="-10" dirty="0">
                          <a:latin typeface="Arial"/>
                          <a:cs typeface="Arial"/>
                        </a:rPr>
                        <a:t>i</a:t>
                      </a:r>
                      <a:r>
                        <a:rPr sz="2000" spc="0" dirty="0">
                          <a:latin typeface="Arial"/>
                          <a:cs typeface="Arial"/>
                        </a:rPr>
                        <a:t>es in te</a:t>
                      </a:r>
                      <a:r>
                        <a:rPr sz="2000" spc="-5" dirty="0">
                          <a:latin typeface="Arial"/>
                          <a:cs typeface="Arial"/>
                        </a:rPr>
                        <a:t>a</a:t>
                      </a:r>
                      <a:r>
                        <a:rPr sz="2000" spc="0" dirty="0">
                          <a:latin typeface="Arial"/>
                          <a:cs typeface="Arial"/>
                        </a:rPr>
                        <a:t>ch</a:t>
                      </a:r>
                      <a:r>
                        <a:rPr sz="2000" spc="-10" dirty="0">
                          <a:latin typeface="Arial"/>
                          <a:cs typeface="Arial"/>
                        </a:rPr>
                        <a:t>i</a:t>
                      </a:r>
                      <a:r>
                        <a:rPr sz="2000" spc="0" dirty="0">
                          <a:latin typeface="Arial"/>
                          <a:cs typeface="Arial"/>
                        </a:rPr>
                        <a:t>n</a:t>
                      </a:r>
                      <a:r>
                        <a:rPr sz="2000" spc="-5" dirty="0">
                          <a:latin typeface="Arial"/>
                          <a:cs typeface="Arial"/>
                        </a:rPr>
                        <a:t>g</a:t>
                      </a:r>
                      <a:r>
                        <a:rPr sz="2000" spc="0" dirty="0">
                          <a:latin typeface="Arial"/>
                          <a:cs typeface="Arial"/>
                        </a:rPr>
                        <a:t>, mo</a:t>
                      </a:r>
                      <a:r>
                        <a:rPr sz="2000" spc="-5" dirty="0">
                          <a:latin typeface="Arial"/>
                          <a:cs typeface="Arial"/>
                        </a:rPr>
                        <a:t>d</a:t>
                      </a:r>
                      <a:r>
                        <a:rPr sz="2000" spc="0" dirty="0">
                          <a:latin typeface="Arial"/>
                          <a:cs typeface="Arial"/>
                        </a:rPr>
                        <a:t>a</a:t>
                      </a:r>
                      <a:r>
                        <a:rPr sz="2000" spc="-10" dirty="0">
                          <a:latin typeface="Arial"/>
                          <a:cs typeface="Arial"/>
                        </a:rPr>
                        <a:t>li</a:t>
                      </a:r>
                      <a:r>
                        <a:rPr sz="2000" spc="0" dirty="0">
                          <a:latin typeface="Arial"/>
                          <a:cs typeface="Arial"/>
                        </a:rPr>
                        <a:t>ty</a:t>
                      </a:r>
                      <a:r>
                        <a:rPr sz="2000" spc="5" dirty="0">
                          <a:latin typeface="Arial"/>
                          <a:cs typeface="Arial"/>
                        </a:rPr>
                        <a:t> </a:t>
                      </a:r>
                      <a:r>
                        <a:rPr sz="2000" spc="-10" dirty="0">
                          <a:latin typeface="Arial"/>
                          <a:cs typeface="Arial"/>
                        </a:rPr>
                        <a:t>i</a:t>
                      </a:r>
                      <a:r>
                        <a:rPr sz="2000" spc="0" dirty="0">
                          <a:latin typeface="Arial"/>
                          <a:cs typeface="Arial"/>
                        </a:rPr>
                        <a:t>n te</a:t>
                      </a:r>
                      <a:r>
                        <a:rPr sz="2000" spc="-5" dirty="0">
                          <a:latin typeface="Arial"/>
                          <a:cs typeface="Arial"/>
                        </a:rPr>
                        <a:t>a</a:t>
                      </a:r>
                      <a:r>
                        <a:rPr sz="2000" spc="0" dirty="0">
                          <a:latin typeface="Arial"/>
                          <a:cs typeface="Arial"/>
                        </a:rPr>
                        <a:t>ch</a:t>
                      </a:r>
                      <a:r>
                        <a:rPr sz="2000" spc="-10" dirty="0">
                          <a:latin typeface="Arial"/>
                          <a:cs typeface="Arial"/>
                        </a:rPr>
                        <a:t>i</a:t>
                      </a:r>
                      <a:r>
                        <a:rPr sz="2000" spc="0" dirty="0">
                          <a:latin typeface="Arial"/>
                          <a:cs typeface="Arial"/>
                        </a:rPr>
                        <a:t>n</a:t>
                      </a:r>
                      <a:r>
                        <a:rPr sz="2000" spc="-5" dirty="0">
                          <a:latin typeface="Arial"/>
                          <a:cs typeface="Arial"/>
                        </a:rPr>
                        <a:t>g</a:t>
                      </a:r>
                      <a:r>
                        <a:rPr sz="2000" spc="0" dirty="0">
                          <a:latin typeface="Arial"/>
                          <a:cs typeface="Arial"/>
                        </a:rPr>
                        <a:t>, progr</a:t>
                      </a:r>
                      <a:r>
                        <a:rPr sz="2000" spc="-15" dirty="0">
                          <a:latin typeface="Arial"/>
                          <a:cs typeface="Arial"/>
                        </a:rPr>
                        <a:t>a</a:t>
                      </a:r>
                      <a:r>
                        <a:rPr sz="2000" spc="0" dirty="0">
                          <a:latin typeface="Arial"/>
                          <a:cs typeface="Arial"/>
                        </a:rPr>
                        <a:t>m,</a:t>
                      </a:r>
                      <a:r>
                        <a:rPr sz="2000" spc="-5" dirty="0">
                          <a:latin typeface="Arial"/>
                          <a:cs typeface="Arial"/>
                        </a:rPr>
                        <a:t> </a:t>
                      </a:r>
                      <a:r>
                        <a:rPr sz="2000" spc="0" dirty="0">
                          <a:latin typeface="Arial"/>
                          <a:cs typeface="Arial"/>
                        </a:rPr>
                        <a:t>et</a:t>
                      </a:r>
                      <a:r>
                        <a:rPr sz="2000" spc="-10" dirty="0">
                          <a:latin typeface="Arial"/>
                          <a:cs typeface="Arial"/>
                        </a:rPr>
                        <a:t>c</a:t>
                      </a:r>
                      <a:r>
                        <a:rPr sz="2000" spc="0" dirty="0">
                          <a:latin typeface="Arial"/>
                          <a:cs typeface="Arial"/>
                        </a:rPr>
                        <a:t>.</a:t>
                      </a:r>
                      <a:r>
                        <a:rPr sz="2000" spc="-5" dirty="0">
                          <a:latin typeface="Arial"/>
                          <a:cs typeface="Arial"/>
                        </a:rPr>
                        <a:t> </a:t>
                      </a:r>
                      <a:r>
                        <a:rPr sz="2000" spc="0" dirty="0">
                          <a:latin typeface="Arial"/>
                          <a:cs typeface="Arial"/>
                        </a:rPr>
                        <a:t>(p. 9,</a:t>
                      </a:r>
                      <a:r>
                        <a:rPr sz="2000" spc="5" dirty="0">
                          <a:latin typeface="Arial"/>
                          <a:cs typeface="Arial"/>
                        </a:rPr>
                        <a:t> </a:t>
                      </a:r>
                      <a:r>
                        <a:rPr sz="2000" spc="-20" dirty="0">
                          <a:latin typeface="Arial"/>
                          <a:cs typeface="Arial"/>
                        </a:rPr>
                        <a:t>D</a:t>
                      </a:r>
                      <a:r>
                        <a:rPr sz="2000" spc="0" dirty="0">
                          <a:latin typeface="Arial"/>
                          <a:cs typeface="Arial"/>
                        </a:rPr>
                        <a:t>O</a:t>
                      </a:r>
                      <a:r>
                        <a:rPr sz="2000" spc="10" dirty="0">
                          <a:latin typeface="Arial"/>
                          <a:cs typeface="Arial"/>
                        </a:rPr>
                        <a:t> </a:t>
                      </a:r>
                      <a:r>
                        <a:rPr sz="2000" spc="0" dirty="0">
                          <a:latin typeface="Arial"/>
                          <a:cs typeface="Arial"/>
                        </a:rPr>
                        <a:t>3</a:t>
                      </a:r>
                      <a:r>
                        <a:rPr sz="2000" spc="-20" dirty="0">
                          <a:latin typeface="Arial"/>
                          <a:cs typeface="Arial"/>
                        </a:rPr>
                        <a:t>5</a:t>
                      </a:r>
                      <a:r>
                        <a:rPr sz="2000" spc="0" dirty="0">
                          <a:latin typeface="Arial"/>
                          <a:cs typeface="Arial"/>
                        </a:rPr>
                        <a:t>,</a:t>
                      </a:r>
                      <a:r>
                        <a:rPr sz="2000" spc="10" dirty="0">
                          <a:latin typeface="Arial"/>
                          <a:cs typeface="Arial"/>
                        </a:rPr>
                        <a:t> </a:t>
                      </a:r>
                      <a:r>
                        <a:rPr sz="2000" spc="-15" dirty="0">
                          <a:latin typeface="Arial"/>
                          <a:cs typeface="Arial"/>
                        </a:rPr>
                        <a:t>s</a:t>
                      </a:r>
                      <a:r>
                        <a:rPr sz="2000" spc="0" dirty="0">
                          <a:latin typeface="Arial"/>
                          <a:cs typeface="Arial"/>
                        </a:rPr>
                        <a:t>.</a:t>
                      </a:r>
                      <a:endParaRPr sz="2000">
                        <a:latin typeface="Arial"/>
                        <a:cs typeface="Arial"/>
                      </a:endParaRPr>
                    </a:p>
                    <a:p>
                      <a:pPr marL="64769">
                        <a:lnSpc>
                          <a:spcPct val="100000"/>
                        </a:lnSpc>
                      </a:pPr>
                      <a:r>
                        <a:rPr sz="2000" dirty="0">
                          <a:latin typeface="Arial"/>
                          <a:cs typeface="Arial"/>
                        </a:rPr>
                        <a:t>2</a:t>
                      </a:r>
                      <a:r>
                        <a:rPr sz="2000" spc="-5" dirty="0">
                          <a:latin typeface="Arial"/>
                          <a:cs typeface="Arial"/>
                        </a:rPr>
                        <a:t>0</a:t>
                      </a:r>
                      <a:r>
                        <a:rPr sz="2000" spc="0" dirty="0">
                          <a:latin typeface="Arial"/>
                          <a:cs typeface="Arial"/>
                        </a:rPr>
                        <a:t>1</a:t>
                      </a:r>
                      <a:r>
                        <a:rPr sz="2000" spc="-5" dirty="0">
                          <a:latin typeface="Arial"/>
                          <a:cs typeface="Arial"/>
                        </a:rPr>
                        <a:t>6</a:t>
                      </a:r>
                      <a:r>
                        <a:rPr sz="2000" spc="0" dirty="0">
                          <a:latin typeface="Arial"/>
                          <a:cs typeface="Arial"/>
                        </a:rPr>
                        <a:t>)</a:t>
                      </a:r>
                      <a:r>
                        <a:rPr sz="2000" spc="5" dirty="0">
                          <a:latin typeface="Arial"/>
                          <a:cs typeface="Arial"/>
                        </a:rPr>
                        <a:t> </a:t>
                      </a:r>
                      <a:r>
                        <a:rPr sz="2000" spc="0" dirty="0">
                          <a:latin typeface="Arial"/>
                          <a:cs typeface="Arial"/>
                        </a:rPr>
                        <a:t>as</a:t>
                      </a:r>
                      <a:endParaRPr sz="2000">
                        <a:latin typeface="Arial"/>
                        <a:cs typeface="Arial"/>
                      </a:endParaRPr>
                    </a:p>
                    <a:p>
                      <a:pPr marL="64769" marR="258445">
                        <a:lnSpc>
                          <a:spcPct val="100000"/>
                        </a:lnSpc>
                        <a:spcBef>
                          <a:spcPts val="30"/>
                        </a:spcBef>
                      </a:pPr>
                      <a:r>
                        <a:rPr sz="2000" dirty="0">
                          <a:latin typeface="Arial"/>
                          <a:cs typeface="Arial"/>
                        </a:rPr>
                        <a:t>ev</a:t>
                      </a:r>
                      <a:r>
                        <a:rPr sz="2000" spc="-10"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nc</a:t>
                      </a:r>
                      <a:r>
                        <a:rPr sz="2000" spc="-5" dirty="0">
                          <a:latin typeface="Arial"/>
                          <a:cs typeface="Arial"/>
                        </a:rPr>
                        <a:t>e</a:t>
                      </a:r>
                      <a:r>
                        <a:rPr sz="2000" spc="0" dirty="0">
                          <a:latin typeface="Arial"/>
                          <a:cs typeface="Arial"/>
                        </a:rPr>
                        <a:t>d by the su</a:t>
                      </a:r>
                      <a:r>
                        <a:rPr sz="2000" spc="-20" dirty="0">
                          <a:latin typeface="Arial"/>
                          <a:cs typeface="Arial"/>
                        </a:rPr>
                        <a:t>b</a:t>
                      </a:r>
                      <a:r>
                        <a:rPr sz="2000" spc="0" dirty="0">
                          <a:latin typeface="Arial"/>
                          <a:cs typeface="Arial"/>
                        </a:rPr>
                        <a:t>m</a:t>
                      </a:r>
                      <a:r>
                        <a:rPr sz="2000" spc="-10" dirty="0">
                          <a:latin typeface="Arial"/>
                          <a:cs typeface="Arial"/>
                        </a:rPr>
                        <a:t>it</a:t>
                      </a:r>
                      <a:r>
                        <a:rPr sz="2000" spc="0" dirty="0">
                          <a:latin typeface="Arial"/>
                          <a:cs typeface="Arial"/>
                        </a:rPr>
                        <a:t>ted</a:t>
                      </a:r>
                      <a:endParaRPr sz="2000">
                        <a:latin typeface="Arial"/>
                        <a:cs typeface="Arial"/>
                      </a:endParaRPr>
                    </a:p>
                    <a:p>
                      <a:pPr marL="64769">
                        <a:lnSpc>
                          <a:spcPct val="100000"/>
                        </a:lnSpc>
                      </a:pPr>
                      <a:r>
                        <a:rPr sz="2000" dirty="0">
                          <a:latin typeface="Arial"/>
                          <a:cs typeface="Arial"/>
                        </a:rPr>
                        <a:t>MOV</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02870">
                        <a:lnSpc>
                          <a:spcPct val="100000"/>
                        </a:lnSpc>
                      </a:pPr>
                      <a:r>
                        <a:rPr sz="2000" b="1" spc="-5" dirty="0">
                          <a:latin typeface="Arial"/>
                          <a:cs typeface="Arial"/>
                        </a:rPr>
                        <a:t>P</a:t>
                      </a:r>
                      <a:r>
                        <a:rPr sz="2000" b="1" spc="0" dirty="0">
                          <a:latin typeface="Arial"/>
                          <a:cs typeface="Arial"/>
                        </a:rPr>
                        <a:t>la</a:t>
                      </a:r>
                      <a:r>
                        <a:rPr sz="2000" b="1" spc="-5" dirty="0">
                          <a:latin typeface="Arial"/>
                          <a:cs typeface="Arial"/>
                        </a:rPr>
                        <a:t>n</a:t>
                      </a:r>
                      <a:r>
                        <a:rPr sz="2000" b="1" spc="0" dirty="0">
                          <a:latin typeface="Arial"/>
                          <a:cs typeface="Arial"/>
                        </a:rPr>
                        <a:t>n</a:t>
                      </a:r>
                      <a:r>
                        <a:rPr sz="2000" b="1" spc="-5" dirty="0">
                          <a:latin typeface="Arial"/>
                          <a:cs typeface="Arial"/>
                        </a:rPr>
                        <a:t>e</a:t>
                      </a:r>
                      <a:r>
                        <a:rPr sz="2000" b="1" spc="0" dirty="0">
                          <a:latin typeface="Arial"/>
                          <a:cs typeface="Arial"/>
                        </a:rPr>
                        <a:t>d a</a:t>
                      </a:r>
                      <a:r>
                        <a:rPr sz="2000" b="1" spc="-5" dirty="0">
                          <a:latin typeface="Arial"/>
                          <a:cs typeface="Arial"/>
                        </a:rPr>
                        <a:t>c</a:t>
                      </a:r>
                      <a:r>
                        <a:rPr sz="2000" b="1" spc="0" dirty="0">
                          <a:latin typeface="Arial"/>
                          <a:cs typeface="Arial"/>
                        </a:rPr>
                        <a:t>ti</a:t>
                      </a:r>
                      <a:r>
                        <a:rPr sz="2000" b="1" spc="-15" dirty="0">
                          <a:latin typeface="Arial"/>
                          <a:cs typeface="Arial"/>
                        </a:rPr>
                        <a:t>v</a:t>
                      </a:r>
                      <a:r>
                        <a:rPr sz="2000" b="1" spc="0" dirty="0">
                          <a:latin typeface="Arial"/>
                          <a:cs typeface="Arial"/>
                        </a:rPr>
                        <a:t>i</a:t>
                      </a:r>
                      <a:r>
                        <a:rPr sz="2000" b="1" spc="-10" dirty="0">
                          <a:latin typeface="Arial"/>
                          <a:cs typeface="Arial"/>
                        </a:rPr>
                        <a:t>t</a:t>
                      </a:r>
                      <a:r>
                        <a:rPr sz="2000" b="1" spc="0" dirty="0">
                          <a:latin typeface="Arial"/>
                          <a:cs typeface="Arial"/>
                        </a:rPr>
                        <a:t>ies</a:t>
                      </a:r>
                      <a:r>
                        <a:rPr sz="2000" b="1" spc="5" dirty="0">
                          <a:latin typeface="Arial"/>
                          <a:cs typeface="Arial"/>
                        </a:rPr>
                        <a:t> </a:t>
                      </a:r>
                      <a:r>
                        <a:rPr sz="2000" spc="-10" dirty="0">
                          <a:latin typeface="Arial"/>
                          <a:cs typeface="Arial"/>
                        </a:rPr>
                        <a:t>wi</a:t>
                      </a:r>
                      <a:r>
                        <a:rPr sz="2000" spc="0" dirty="0">
                          <a:latin typeface="Arial"/>
                          <a:cs typeface="Arial"/>
                        </a:rPr>
                        <a:t>th co</a:t>
                      </a:r>
                      <a:r>
                        <a:rPr sz="2000" spc="-10" dirty="0">
                          <a:latin typeface="Arial"/>
                          <a:cs typeface="Arial"/>
                        </a:rPr>
                        <a:t>ll</a:t>
                      </a:r>
                      <a:r>
                        <a:rPr sz="2000" spc="0" dirty="0">
                          <a:latin typeface="Arial"/>
                          <a:cs typeface="Arial"/>
                        </a:rPr>
                        <a:t>e</a:t>
                      </a:r>
                      <a:r>
                        <a:rPr sz="2000" spc="-5" dirty="0">
                          <a:latin typeface="Arial"/>
                          <a:cs typeface="Arial"/>
                        </a:rPr>
                        <a:t>a</a:t>
                      </a:r>
                      <a:r>
                        <a:rPr sz="2000" spc="0" dirty="0">
                          <a:latin typeface="Arial"/>
                          <a:cs typeface="Arial"/>
                        </a:rPr>
                        <a:t>g</a:t>
                      </a:r>
                      <a:r>
                        <a:rPr sz="2000" spc="-5" dirty="0">
                          <a:latin typeface="Arial"/>
                          <a:cs typeface="Arial"/>
                        </a:rPr>
                        <a:t>u</a:t>
                      </a:r>
                      <a:r>
                        <a:rPr sz="2000" spc="0" dirty="0">
                          <a:latin typeface="Arial"/>
                          <a:cs typeface="Arial"/>
                        </a:rPr>
                        <a:t>es </a:t>
                      </a:r>
                      <a:r>
                        <a:rPr sz="2000" spc="5" dirty="0">
                          <a:latin typeface="Arial"/>
                          <a:cs typeface="Arial"/>
                        </a:rPr>
                        <a:t>t</a:t>
                      </a:r>
                      <a:r>
                        <a:rPr sz="2000" spc="0" dirty="0">
                          <a:latin typeface="Arial"/>
                          <a:cs typeface="Arial"/>
                        </a:rPr>
                        <a:t>o a</a:t>
                      </a:r>
                      <a:r>
                        <a:rPr sz="2000" spc="-5" dirty="0">
                          <a:latin typeface="Arial"/>
                          <a:cs typeface="Arial"/>
                        </a:rPr>
                        <a:t>d</a:t>
                      </a:r>
                      <a:r>
                        <a:rPr sz="2000" spc="0" dirty="0">
                          <a:latin typeface="Arial"/>
                          <a:cs typeface="Arial"/>
                        </a:rPr>
                        <a:t>dress</a:t>
                      </a:r>
                      <a:r>
                        <a:rPr sz="2000" spc="-10" dirty="0">
                          <a:latin typeface="Arial"/>
                          <a:cs typeface="Arial"/>
                        </a:rPr>
                        <a:t> </a:t>
                      </a:r>
                      <a:r>
                        <a:rPr sz="2000" spc="0" dirty="0">
                          <a:latin typeface="Arial"/>
                          <a:cs typeface="Arial"/>
                        </a:rPr>
                        <a:t>the </a:t>
                      </a:r>
                      <a:r>
                        <a:rPr sz="2000" spc="-15" dirty="0">
                          <a:latin typeface="Arial"/>
                          <a:cs typeface="Arial"/>
                        </a:rPr>
                        <a:t>u</a:t>
                      </a:r>
                      <a:r>
                        <a:rPr sz="2000" spc="0" dirty="0">
                          <a:latin typeface="Arial"/>
                          <a:cs typeface="Arial"/>
                        </a:rPr>
                        <a:t>se of</a:t>
                      </a:r>
                      <a:r>
                        <a:rPr sz="2000" spc="5" dirty="0">
                          <a:latin typeface="Arial"/>
                          <a:cs typeface="Arial"/>
                        </a:rPr>
                        <a:t> </a:t>
                      </a:r>
                      <a:r>
                        <a:rPr sz="2000" spc="0" dirty="0">
                          <a:latin typeface="Arial"/>
                          <a:cs typeface="Arial"/>
                        </a:rPr>
                        <a:t>ass</a:t>
                      </a:r>
                      <a:r>
                        <a:rPr sz="2000" spc="-20" dirty="0">
                          <a:latin typeface="Arial"/>
                          <a:cs typeface="Arial"/>
                        </a:rPr>
                        <a:t>e</a:t>
                      </a:r>
                      <a:r>
                        <a:rPr sz="2000" spc="0" dirty="0">
                          <a:latin typeface="Arial"/>
                          <a:cs typeface="Arial"/>
                        </a:rPr>
                        <a:t>ssme</a:t>
                      </a:r>
                      <a:r>
                        <a:rPr sz="2000" spc="-20" dirty="0">
                          <a:latin typeface="Arial"/>
                          <a:cs typeface="Arial"/>
                        </a:rPr>
                        <a:t>n</a:t>
                      </a:r>
                      <a:r>
                        <a:rPr sz="2000" spc="0" dirty="0">
                          <a:latin typeface="Arial"/>
                          <a:cs typeface="Arial"/>
                        </a:rPr>
                        <a:t>t d</a:t>
                      </a:r>
                      <a:r>
                        <a:rPr sz="2000" spc="-5" dirty="0">
                          <a:latin typeface="Arial"/>
                          <a:cs typeface="Arial"/>
                        </a:rPr>
                        <a:t>a</a:t>
                      </a:r>
                      <a:r>
                        <a:rPr sz="2000" spc="0" dirty="0">
                          <a:latin typeface="Arial"/>
                          <a:cs typeface="Arial"/>
                        </a:rPr>
                        <a:t>ta</a:t>
                      </a:r>
                      <a:r>
                        <a:rPr sz="2000" spc="-10" dirty="0">
                          <a:latin typeface="Arial"/>
                          <a:cs typeface="Arial"/>
                        </a:rPr>
                        <a:t> </a:t>
                      </a:r>
                      <a:r>
                        <a:rPr sz="2000" spc="0" dirty="0">
                          <a:latin typeface="Arial"/>
                          <a:cs typeface="Arial"/>
                        </a:rPr>
                        <a:t>to</a:t>
                      </a:r>
                      <a:r>
                        <a:rPr sz="2000" spc="-10" dirty="0">
                          <a:latin typeface="Arial"/>
                          <a:cs typeface="Arial"/>
                        </a:rPr>
                        <a:t> </a:t>
                      </a:r>
                      <a:r>
                        <a:rPr sz="2000" spc="0" dirty="0">
                          <a:latin typeface="Arial"/>
                          <a:cs typeface="Arial"/>
                        </a:rPr>
                        <a:t>mo</a:t>
                      </a:r>
                      <a:r>
                        <a:rPr sz="2000" spc="-5" dirty="0">
                          <a:latin typeface="Arial"/>
                          <a:cs typeface="Arial"/>
                        </a:rPr>
                        <a:t>d</a:t>
                      </a:r>
                      <a:r>
                        <a:rPr sz="2000" spc="-10" dirty="0">
                          <a:latin typeface="Arial"/>
                          <a:cs typeface="Arial"/>
                        </a:rPr>
                        <a:t>i</a:t>
                      </a:r>
                      <a:r>
                        <a:rPr sz="2000" spc="0" dirty="0">
                          <a:latin typeface="Arial"/>
                          <a:cs typeface="Arial"/>
                        </a:rPr>
                        <a:t>fy pract</a:t>
                      </a:r>
                      <a:r>
                        <a:rPr sz="2000" spc="-10" dirty="0">
                          <a:latin typeface="Arial"/>
                          <a:cs typeface="Arial"/>
                        </a:rPr>
                        <a:t>i</a:t>
                      </a:r>
                      <a:r>
                        <a:rPr sz="2000" spc="0" dirty="0">
                          <a:latin typeface="Arial"/>
                          <a:cs typeface="Arial"/>
                        </a:rPr>
                        <a:t>ces</a:t>
                      </a:r>
                      <a:r>
                        <a:rPr sz="2000" spc="-10" dirty="0">
                          <a:latin typeface="Arial"/>
                          <a:cs typeface="Arial"/>
                        </a:rPr>
                        <a:t> </a:t>
                      </a:r>
                      <a:r>
                        <a:rPr sz="2000" spc="0" dirty="0">
                          <a:latin typeface="Arial"/>
                          <a:cs typeface="Arial"/>
                        </a:rPr>
                        <a:t>a</a:t>
                      </a:r>
                      <a:r>
                        <a:rPr sz="2000" spc="-5" dirty="0">
                          <a:latin typeface="Arial"/>
                          <a:cs typeface="Arial"/>
                        </a:rPr>
                        <a:t>n</a:t>
                      </a:r>
                      <a:r>
                        <a:rPr sz="2000" spc="0" dirty="0">
                          <a:latin typeface="Arial"/>
                          <a:cs typeface="Arial"/>
                        </a:rPr>
                        <a:t>d/</a:t>
                      </a:r>
                      <a:r>
                        <a:rPr sz="2000" spc="-15" dirty="0">
                          <a:latin typeface="Arial"/>
                          <a:cs typeface="Arial"/>
                        </a:rPr>
                        <a:t>o</a:t>
                      </a:r>
                      <a:r>
                        <a:rPr sz="2000" spc="0" dirty="0">
                          <a:latin typeface="Arial"/>
                          <a:cs typeface="Arial"/>
                        </a:rPr>
                        <a:t>r progr</a:t>
                      </a:r>
                      <a:r>
                        <a:rPr sz="2000" spc="-15" dirty="0">
                          <a:latin typeface="Arial"/>
                          <a:cs typeface="Arial"/>
                        </a:rPr>
                        <a:t>a</a:t>
                      </a:r>
                      <a:r>
                        <a:rPr sz="2000" spc="0" dirty="0">
                          <a:latin typeface="Arial"/>
                          <a:cs typeface="Arial"/>
                        </a:rPr>
                        <a:t>ms</a:t>
                      </a:r>
                      <a:r>
                        <a:rPr sz="2000" spc="5" dirty="0">
                          <a:latin typeface="Arial"/>
                          <a:cs typeface="Arial"/>
                        </a:rPr>
                        <a:t> </a:t>
                      </a:r>
                      <a:r>
                        <a:rPr sz="2000" spc="-15" dirty="0">
                          <a:latin typeface="Arial"/>
                          <a:cs typeface="Arial"/>
                        </a:rPr>
                        <a:t>a</a:t>
                      </a:r>
                      <a:r>
                        <a:rPr sz="2000" spc="0" dirty="0">
                          <a:latin typeface="Arial"/>
                          <a:cs typeface="Arial"/>
                        </a:rPr>
                        <a:t>s ev</a:t>
                      </a:r>
                      <a:r>
                        <a:rPr sz="2000" spc="-10"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nc</a:t>
                      </a:r>
                      <a:r>
                        <a:rPr sz="2000" spc="-5" dirty="0">
                          <a:latin typeface="Arial"/>
                          <a:cs typeface="Arial"/>
                        </a:rPr>
                        <a:t>e</a:t>
                      </a:r>
                      <a:r>
                        <a:rPr sz="2000" spc="0" dirty="0">
                          <a:latin typeface="Arial"/>
                          <a:cs typeface="Arial"/>
                        </a:rPr>
                        <a:t>d by the su</a:t>
                      </a:r>
                      <a:r>
                        <a:rPr sz="2000" spc="-20" dirty="0">
                          <a:latin typeface="Arial"/>
                          <a:cs typeface="Arial"/>
                        </a:rPr>
                        <a:t>b</a:t>
                      </a:r>
                      <a:r>
                        <a:rPr sz="2000" spc="0" dirty="0">
                          <a:latin typeface="Arial"/>
                          <a:cs typeface="Arial"/>
                        </a:rPr>
                        <a:t>m</a:t>
                      </a:r>
                      <a:r>
                        <a:rPr sz="2000" spc="-10" dirty="0">
                          <a:latin typeface="Arial"/>
                          <a:cs typeface="Arial"/>
                        </a:rPr>
                        <a:t>it</a:t>
                      </a:r>
                      <a:r>
                        <a:rPr sz="2000" spc="0" dirty="0">
                          <a:latin typeface="Arial"/>
                          <a:cs typeface="Arial"/>
                        </a:rPr>
                        <a:t>ted MOV</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16205">
                        <a:lnSpc>
                          <a:spcPct val="100000"/>
                        </a:lnSpc>
                      </a:pPr>
                      <a:r>
                        <a:rPr sz="2000" spc="-10" dirty="0">
                          <a:latin typeface="Arial"/>
                          <a:cs typeface="Arial"/>
                        </a:rPr>
                        <a:t>N</a:t>
                      </a:r>
                      <a:r>
                        <a:rPr sz="2000" spc="0" dirty="0">
                          <a:latin typeface="Arial"/>
                          <a:cs typeface="Arial"/>
                        </a:rPr>
                        <a:t>o acceptab</a:t>
                      </a:r>
                      <a:r>
                        <a:rPr sz="2000" spc="-10" dirty="0">
                          <a:latin typeface="Arial"/>
                          <a:cs typeface="Arial"/>
                        </a:rPr>
                        <a:t>l</a:t>
                      </a:r>
                      <a:r>
                        <a:rPr sz="2000" spc="0" dirty="0">
                          <a:latin typeface="Arial"/>
                          <a:cs typeface="Arial"/>
                        </a:rPr>
                        <a:t>e ev</a:t>
                      </a:r>
                      <a:r>
                        <a:rPr sz="2000" spc="-10"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nce </a:t>
                      </a:r>
                      <a:r>
                        <a:rPr sz="2000" spc="-10" dirty="0">
                          <a:latin typeface="Arial"/>
                          <a:cs typeface="Arial"/>
                        </a:rPr>
                        <a:t>w</a:t>
                      </a:r>
                      <a:r>
                        <a:rPr sz="2000" spc="0" dirty="0">
                          <a:latin typeface="Arial"/>
                          <a:cs typeface="Arial"/>
                        </a:rPr>
                        <a:t>as sh</a:t>
                      </a:r>
                      <a:r>
                        <a:rPr sz="2000" spc="-5" dirty="0">
                          <a:latin typeface="Arial"/>
                          <a:cs typeface="Arial"/>
                        </a:rPr>
                        <a:t>o</a:t>
                      </a:r>
                      <a:r>
                        <a:rPr sz="2000" spc="-10" dirty="0">
                          <a:latin typeface="Arial"/>
                          <a:cs typeface="Arial"/>
                        </a:rPr>
                        <a:t>w</a:t>
                      </a:r>
                      <a:r>
                        <a:rPr sz="2000" spc="0" dirty="0">
                          <a:latin typeface="Arial"/>
                          <a:cs typeface="Arial"/>
                        </a:rPr>
                        <a:t>n</a:t>
                      </a: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660400" y="462283"/>
            <a:ext cx="18059399" cy="852167"/>
          </a:xfrm>
          <a:prstGeom prst="rect">
            <a:avLst/>
          </a:prstGeom>
        </p:spPr>
        <p:txBody>
          <a:bodyPr vert="horz" wrap="square" lIns="0" tIns="0" rIns="0" bIns="0" rtlCol="0">
            <a:noAutofit/>
          </a:bodyPr>
          <a:lstStyle/>
          <a:p>
            <a:pPr marL="12700" marR="12700">
              <a:lnSpc>
                <a:spcPts val="1720"/>
              </a:lnSpc>
            </a:pPr>
            <a:r>
              <a:rPr b="1" dirty="0">
                <a:latin typeface="Arial"/>
                <a:cs typeface="Arial"/>
              </a:rPr>
              <a:t>K</a:t>
            </a:r>
            <a:r>
              <a:rPr b="1" spc="-10" dirty="0">
                <a:latin typeface="Arial"/>
                <a:cs typeface="Arial"/>
              </a:rPr>
              <a:t>R</a:t>
            </a:r>
            <a:r>
              <a:rPr b="1" dirty="0">
                <a:latin typeface="Arial"/>
                <a:cs typeface="Arial"/>
              </a:rPr>
              <a:t>A 4:</a:t>
            </a:r>
            <a:r>
              <a:rPr b="1" spc="5" dirty="0">
                <a:latin typeface="Arial"/>
                <a:cs typeface="Arial"/>
              </a:rPr>
              <a:t> </a:t>
            </a:r>
            <a:r>
              <a:rPr b="1" dirty="0">
                <a:latin typeface="Arial"/>
                <a:cs typeface="Arial"/>
              </a:rPr>
              <a:t>C</a:t>
            </a:r>
            <a:r>
              <a:rPr b="1" spc="-10" dirty="0">
                <a:latin typeface="Arial"/>
                <a:cs typeface="Arial"/>
              </a:rPr>
              <a:t>o</a:t>
            </a:r>
            <a:r>
              <a:rPr b="1" dirty="0">
                <a:latin typeface="Arial"/>
                <a:cs typeface="Arial"/>
              </a:rPr>
              <a:t>mm</a:t>
            </a:r>
            <a:r>
              <a:rPr b="1" spc="-10" dirty="0">
                <a:latin typeface="Arial"/>
                <a:cs typeface="Arial"/>
              </a:rPr>
              <a:t>u</a:t>
            </a:r>
            <a:r>
              <a:rPr b="1" spc="5" dirty="0">
                <a:latin typeface="Arial"/>
                <a:cs typeface="Arial"/>
              </a:rPr>
              <a:t>n</a:t>
            </a:r>
            <a:r>
              <a:rPr b="1" dirty="0">
                <a:latin typeface="Arial"/>
                <a:cs typeface="Arial"/>
              </a:rPr>
              <a:t>i</a:t>
            </a:r>
            <a:r>
              <a:rPr b="1" spc="5" dirty="0">
                <a:latin typeface="Arial"/>
                <a:cs typeface="Arial"/>
              </a:rPr>
              <a:t>t</a:t>
            </a:r>
            <a:r>
              <a:rPr b="1" dirty="0">
                <a:latin typeface="Arial"/>
                <a:cs typeface="Arial"/>
              </a:rPr>
              <a:t>y Lin</a:t>
            </a:r>
            <a:r>
              <a:rPr b="1" spc="-10" dirty="0">
                <a:latin typeface="Arial"/>
                <a:cs typeface="Arial"/>
              </a:rPr>
              <a:t>k</a:t>
            </a:r>
            <a:r>
              <a:rPr b="1" dirty="0">
                <a:latin typeface="Arial"/>
                <a:cs typeface="Arial"/>
              </a:rPr>
              <a:t>a</a:t>
            </a:r>
            <a:r>
              <a:rPr b="1" spc="-5" dirty="0">
                <a:latin typeface="Arial"/>
                <a:cs typeface="Arial"/>
              </a:rPr>
              <a:t>g</a:t>
            </a:r>
            <a:r>
              <a:rPr b="1" dirty="0">
                <a:latin typeface="Arial"/>
                <a:cs typeface="Arial"/>
              </a:rPr>
              <a:t>es</a:t>
            </a:r>
            <a:r>
              <a:rPr b="1" spc="-10" dirty="0">
                <a:latin typeface="Arial"/>
                <a:cs typeface="Arial"/>
              </a:rPr>
              <a:t> </a:t>
            </a:r>
            <a:r>
              <a:rPr b="1" spc="5" dirty="0">
                <a:latin typeface="Arial"/>
                <a:cs typeface="Arial"/>
              </a:rPr>
              <a:t>a</a:t>
            </a:r>
            <a:r>
              <a:rPr b="1" spc="-5" dirty="0">
                <a:latin typeface="Arial"/>
                <a:cs typeface="Arial"/>
              </a:rPr>
              <a:t>n</a:t>
            </a:r>
            <a:r>
              <a:rPr b="1" dirty="0">
                <a:latin typeface="Arial"/>
                <a:cs typeface="Arial"/>
              </a:rPr>
              <a:t>d</a:t>
            </a:r>
            <a:r>
              <a:rPr b="1" spc="-15" dirty="0">
                <a:latin typeface="Arial"/>
                <a:cs typeface="Arial"/>
              </a:rPr>
              <a:t> </a:t>
            </a:r>
            <a:r>
              <a:rPr b="1" spc="-5" dirty="0">
                <a:latin typeface="Arial"/>
                <a:cs typeface="Arial"/>
              </a:rPr>
              <a:t>P</a:t>
            </a:r>
            <a:r>
              <a:rPr b="1" dirty="0">
                <a:latin typeface="Arial"/>
                <a:cs typeface="Arial"/>
              </a:rPr>
              <a:t>rofes</a:t>
            </a:r>
            <a:r>
              <a:rPr b="1" spc="-10" dirty="0">
                <a:latin typeface="Arial"/>
                <a:cs typeface="Arial"/>
              </a:rPr>
              <a:t>s</a:t>
            </a:r>
            <a:r>
              <a:rPr b="1" dirty="0">
                <a:latin typeface="Arial"/>
                <a:cs typeface="Arial"/>
              </a:rPr>
              <a:t>io</a:t>
            </a:r>
            <a:r>
              <a:rPr b="1" spc="-10" dirty="0">
                <a:latin typeface="Arial"/>
                <a:cs typeface="Arial"/>
              </a:rPr>
              <a:t>n</a:t>
            </a:r>
            <a:r>
              <a:rPr b="1" dirty="0">
                <a:latin typeface="Arial"/>
                <a:cs typeface="Arial"/>
              </a:rPr>
              <a:t>al </a:t>
            </a:r>
            <a:r>
              <a:rPr b="1" spc="-5" dirty="0">
                <a:latin typeface="Arial"/>
                <a:cs typeface="Arial"/>
              </a:rPr>
              <a:t>Eng</a:t>
            </a:r>
            <a:r>
              <a:rPr b="1" dirty="0">
                <a:latin typeface="Arial"/>
                <a:cs typeface="Arial"/>
              </a:rPr>
              <a:t>a</a:t>
            </a:r>
            <a:r>
              <a:rPr b="1" spc="-5" dirty="0">
                <a:latin typeface="Arial"/>
                <a:cs typeface="Arial"/>
              </a:rPr>
              <a:t>g</a:t>
            </a:r>
            <a:r>
              <a:rPr b="1" dirty="0">
                <a:latin typeface="Arial"/>
                <a:cs typeface="Arial"/>
              </a:rPr>
              <a:t>eme</a:t>
            </a:r>
            <a:r>
              <a:rPr b="1" spc="-5" dirty="0">
                <a:latin typeface="Arial"/>
                <a:cs typeface="Arial"/>
              </a:rPr>
              <a:t>n</a:t>
            </a:r>
            <a:r>
              <a:rPr b="1" dirty="0">
                <a:latin typeface="Arial"/>
                <a:cs typeface="Arial"/>
              </a:rPr>
              <a:t>t</a:t>
            </a:r>
            <a:r>
              <a:rPr b="1" spc="5" dirty="0">
                <a:latin typeface="Arial"/>
                <a:cs typeface="Arial"/>
              </a:rPr>
              <a:t> </a:t>
            </a:r>
            <a:r>
              <a:rPr b="1" dirty="0">
                <a:latin typeface="Arial"/>
                <a:cs typeface="Arial"/>
              </a:rPr>
              <a:t>&amp; </a:t>
            </a:r>
            <a:r>
              <a:rPr b="1" spc="-5" dirty="0">
                <a:latin typeface="Arial"/>
                <a:cs typeface="Arial"/>
              </a:rPr>
              <a:t>P</a:t>
            </a:r>
            <a:r>
              <a:rPr b="1" spc="-10" dirty="0">
                <a:latin typeface="Arial"/>
                <a:cs typeface="Arial"/>
              </a:rPr>
              <a:t>e</a:t>
            </a:r>
            <a:r>
              <a:rPr b="1" dirty="0">
                <a:latin typeface="Arial"/>
                <a:cs typeface="Arial"/>
              </a:rPr>
              <a:t>r</a:t>
            </a:r>
            <a:r>
              <a:rPr b="1" spc="5" dirty="0">
                <a:latin typeface="Arial"/>
                <a:cs typeface="Arial"/>
              </a:rPr>
              <a:t>s</a:t>
            </a:r>
            <a:r>
              <a:rPr b="1" spc="-20" dirty="0">
                <a:latin typeface="Arial"/>
                <a:cs typeface="Arial"/>
              </a:rPr>
              <a:t>o</a:t>
            </a:r>
            <a:r>
              <a:rPr b="1" spc="-5" dirty="0">
                <a:latin typeface="Arial"/>
                <a:cs typeface="Arial"/>
              </a:rPr>
              <a:t>n</a:t>
            </a:r>
            <a:r>
              <a:rPr b="1" dirty="0">
                <a:latin typeface="Arial"/>
                <a:cs typeface="Arial"/>
              </a:rPr>
              <a:t>al Gro</a:t>
            </a:r>
            <a:r>
              <a:rPr b="1" spc="-10" dirty="0">
                <a:latin typeface="Arial"/>
                <a:cs typeface="Arial"/>
              </a:rPr>
              <a:t>w</a:t>
            </a:r>
            <a:r>
              <a:rPr b="1" dirty="0">
                <a:latin typeface="Arial"/>
                <a:cs typeface="Arial"/>
              </a:rPr>
              <a:t>th </a:t>
            </a:r>
            <a:r>
              <a:rPr b="1" spc="5" dirty="0">
                <a:latin typeface="Arial"/>
                <a:cs typeface="Arial"/>
              </a:rPr>
              <a:t>a</a:t>
            </a:r>
            <a:r>
              <a:rPr b="1" spc="-5" dirty="0">
                <a:latin typeface="Arial"/>
                <a:cs typeface="Arial"/>
              </a:rPr>
              <a:t>n</a:t>
            </a:r>
            <a:r>
              <a:rPr b="1" dirty="0">
                <a:latin typeface="Arial"/>
                <a:cs typeface="Arial"/>
              </a:rPr>
              <a:t>d</a:t>
            </a:r>
            <a:r>
              <a:rPr b="1" spc="-5" dirty="0">
                <a:latin typeface="Arial"/>
                <a:cs typeface="Arial"/>
              </a:rPr>
              <a:t> </a:t>
            </a:r>
            <a:r>
              <a:rPr b="1" dirty="0">
                <a:latin typeface="Arial"/>
                <a:cs typeface="Arial"/>
              </a:rPr>
              <a:t>Prof</a:t>
            </a:r>
            <a:r>
              <a:rPr b="1" spc="5" dirty="0">
                <a:latin typeface="Arial"/>
                <a:cs typeface="Arial"/>
              </a:rPr>
              <a:t>e</a:t>
            </a:r>
            <a:r>
              <a:rPr b="1" dirty="0">
                <a:latin typeface="Arial"/>
                <a:cs typeface="Arial"/>
              </a:rPr>
              <a:t>s</a:t>
            </a:r>
            <a:r>
              <a:rPr b="1" spc="-10" dirty="0">
                <a:latin typeface="Arial"/>
                <a:cs typeface="Arial"/>
              </a:rPr>
              <a:t>s</a:t>
            </a:r>
            <a:r>
              <a:rPr b="1" dirty="0">
                <a:latin typeface="Arial"/>
                <a:cs typeface="Arial"/>
              </a:rPr>
              <a:t>io</a:t>
            </a:r>
            <a:r>
              <a:rPr b="1" spc="-10" dirty="0">
                <a:latin typeface="Arial"/>
                <a:cs typeface="Arial"/>
              </a:rPr>
              <a:t>n</a:t>
            </a:r>
            <a:r>
              <a:rPr b="1" dirty="0">
                <a:latin typeface="Arial"/>
                <a:cs typeface="Arial"/>
              </a:rPr>
              <a:t>al De</a:t>
            </a:r>
            <a:r>
              <a:rPr b="1" spc="5" dirty="0">
                <a:latin typeface="Arial"/>
                <a:cs typeface="Arial"/>
              </a:rPr>
              <a:t>v</a:t>
            </a:r>
            <a:r>
              <a:rPr b="1" dirty="0">
                <a:latin typeface="Arial"/>
                <a:cs typeface="Arial"/>
              </a:rPr>
              <a:t>elo</a:t>
            </a:r>
            <a:r>
              <a:rPr b="1" spc="-10" dirty="0">
                <a:latin typeface="Arial"/>
                <a:cs typeface="Arial"/>
              </a:rPr>
              <a:t>p</a:t>
            </a:r>
            <a:r>
              <a:rPr b="1" dirty="0">
                <a:latin typeface="Arial"/>
                <a:cs typeface="Arial"/>
              </a:rPr>
              <a:t>me</a:t>
            </a:r>
            <a:r>
              <a:rPr b="1" spc="-5" dirty="0">
                <a:latin typeface="Arial"/>
                <a:cs typeface="Arial"/>
              </a:rPr>
              <a:t>n</a:t>
            </a:r>
            <a:r>
              <a:rPr b="1" dirty="0">
                <a:latin typeface="Arial"/>
                <a:cs typeface="Arial"/>
              </a:rPr>
              <a:t>t</a:t>
            </a:r>
            <a:endParaRPr lang="en-US" b="1" dirty="0">
              <a:latin typeface="Arial"/>
              <a:cs typeface="Arial"/>
            </a:endParaRPr>
          </a:p>
          <a:p>
            <a:pPr marL="12700" marR="12700"/>
            <a:r>
              <a:rPr lang="en-US" sz="2400" b="1" dirty="0">
                <a:highlight>
                  <a:srgbClr val="FFFF00"/>
                </a:highlight>
                <a:latin typeface="Arial"/>
                <a:cs typeface="Arial"/>
              </a:rPr>
              <a:t>O</a:t>
            </a:r>
            <a:r>
              <a:rPr lang="en-US" sz="2400" b="1" spc="-10" dirty="0">
                <a:highlight>
                  <a:srgbClr val="FFFF00"/>
                </a:highlight>
                <a:latin typeface="Arial"/>
                <a:cs typeface="Arial"/>
              </a:rPr>
              <a:t>B</a:t>
            </a:r>
            <a:r>
              <a:rPr lang="en-US" sz="2400" b="1" spc="0" dirty="0">
                <a:highlight>
                  <a:srgbClr val="FFFF00"/>
                </a:highlight>
                <a:latin typeface="Arial"/>
                <a:cs typeface="Arial"/>
              </a:rPr>
              <a:t>J</a:t>
            </a:r>
            <a:r>
              <a:rPr lang="en-US" sz="2400" b="1" spc="-10" dirty="0">
                <a:highlight>
                  <a:srgbClr val="FFFF00"/>
                </a:highlight>
                <a:latin typeface="Arial"/>
                <a:cs typeface="Arial"/>
              </a:rPr>
              <a:t>EC</a:t>
            </a:r>
            <a:r>
              <a:rPr lang="en-US" sz="2400" b="1" spc="0" dirty="0">
                <a:highlight>
                  <a:srgbClr val="FFFF00"/>
                </a:highlight>
                <a:latin typeface="Arial"/>
                <a:cs typeface="Arial"/>
              </a:rPr>
              <a:t>TIVE </a:t>
            </a:r>
            <a:r>
              <a:rPr lang="en-US" sz="2400" b="1" dirty="0">
                <a:highlight>
                  <a:srgbClr val="FFFF00"/>
                </a:highlight>
                <a:latin typeface="Arial"/>
                <a:cs typeface="Arial"/>
              </a:rPr>
              <a:t>1</a:t>
            </a:r>
            <a:r>
              <a:rPr lang="en-US" sz="2400" b="1" spc="-5" dirty="0">
                <a:highlight>
                  <a:srgbClr val="FFFF00"/>
                </a:highlight>
                <a:latin typeface="Arial"/>
                <a:cs typeface="Arial"/>
              </a:rPr>
              <a:t>3</a:t>
            </a:r>
            <a:r>
              <a:rPr lang="en-US" sz="2400" b="1" spc="0" dirty="0">
                <a:highlight>
                  <a:srgbClr val="FFFF00"/>
                </a:highlight>
                <a:latin typeface="Arial"/>
                <a:cs typeface="Arial"/>
              </a:rPr>
              <a:t>.</a:t>
            </a:r>
            <a:r>
              <a:rPr lang="en-US" sz="2400" b="1" spc="10" dirty="0">
                <a:highlight>
                  <a:srgbClr val="FFFF00"/>
                </a:highlight>
                <a:latin typeface="Arial"/>
                <a:cs typeface="Arial"/>
              </a:rPr>
              <a:t> </a:t>
            </a:r>
            <a:r>
              <a:rPr lang="en-US" sz="2400" b="1" spc="-10" dirty="0">
                <a:highlight>
                  <a:srgbClr val="FFFF00"/>
                </a:highlight>
                <a:latin typeface="Arial"/>
                <a:cs typeface="Arial"/>
              </a:rPr>
              <a:t>R</a:t>
            </a:r>
            <a:r>
              <a:rPr lang="en-US" sz="2400" b="1" spc="0" dirty="0">
                <a:highlight>
                  <a:srgbClr val="FFFF00"/>
                </a:highlight>
                <a:latin typeface="Arial"/>
                <a:cs typeface="Arial"/>
              </a:rPr>
              <a:t>e</a:t>
            </a:r>
            <a:r>
              <a:rPr lang="en-US" sz="2400" b="1" spc="-10" dirty="0">
                <a:highlight>
                  <a:srgbClr val="FFFF00"/>
                </a:highlight>
                <a:latin typeface="Arial"/>
                <a:cs typeface="Arial"/>
              </a:rPr>
              <a:t>f</a:t>
            </a:r>
            <a:r>
              <a:rPr lang="en-US" sz="2400" b="1" spc="0" dirty="0">
                <a:highlight>
                  <a:srgbClr val="FFFF00"/>
                </a:highlight>
                <a:latin typeface="Arial"/>
                <a:cs typeface="Arial"/>
              </a:rPr>
              <a:t>le</a:t>
            </a:r>
            <a:r>
              <a:rPr lang="en-US" sz="2400" b="1" spc="-5" dirty="0">
                <a:highlight>
                  <a:srgbClr val="FFFF00"/>
                </a:highlight>
                <a:latin typeface="Arial"/>
                <a:cs typeface="Arial"/>
              </a:rPr>
              <a:t>c</a:t>
            </a:r>
            <a:r>
              <a:rPr lang="en-US" sz="2400" b="1" spc="0" dirty="0">
                <a:highlight>
                  <a:srgbClr val="FFFF00"/>
                </a:highlight>
                <a:latin typeface="Arial"/>
                <a:cs typeface="Arial"/>
              </a:rPr>
              <a:t>ted on a</a:t>
            </a:r>
            <a:r>
              <a:rPr lang="en-US" sz="2400" b="1" spc="-5" dirty="0">
                <a:highlight>
                  <a:srgbClr val="FFFF00"/>
                </a:highlight>
                <a:latin typeface="Arial"/>
                <a:cs typeface="Arial"/>
              </a:rPr>
              <a:t>n</a:t>
            </a:r>
            <a:r>
              <a:rPr lang="en-US" sz="2400" b="1" spc="0" dirty="0">
                <a:highlight>
                  <a:srgbClr val="FFFF00"/>
                </a:highlight>
                <a:latin typeface="Arial"/>
                <a:cs typeface="Arial"/>
              </a:rPr>
              <a:t>d e</a:t>
            </a:r>
            <a:r>
              <a:rPr lang="en-US" sz="2400" b="1" spc="-5" dirty="0">
                <a:highlight>
                  <a:srgbClr val="FFFF00"/>
                </a:highlight>
                <a:latin typeface="Arial"/>
                <a:cs typeface="Arial"/>
              </a:rPr>
              <a:t>v</a:t>
            </a:r>
            <a:r>
              <a:rPr lang="en-US" sz="2400" b="1" spc="0" dirty="0">
                <a:highlight>
                  <a:srgbClr val="FFFF00"/>
                </a:highlight>
                <a:latin typeface="Arial"/>
                <a:cs typeface="Arial"/>
              </a:rPr>
              <a:t>aluated le</a:t>
            </a:r>
            <a:r>
              <a:rPr lang="en-US" sz="2400" b="1" spc="-5" dirty="0">
                <a:highlight>
                  <a:srgbClr val="FFFF00"/>
                </a:highlight>
                <a:latin typeface="Arial"/>
                <a:cs typeface="Arial"/>
              </a:rPr>
              <a:t>a</a:t>
            </a:r>
            <a:r>
              <a:rPr lang="en-US" sz="2400" b="1" spc="0" dirty="0">
                <a:highlight>
                  <a:srgbClr val="FFFF00"/>
                </a:highlight>
                <a:latin typeface="Arial"/>
                <a:cs typeface="Arial"/>
              </a:rPr>
              <a:t>rning e</a:t>
            </a:r>
            <a:r>
              <a:rPr lang="en-US" sz="2400" b="1" spc="-5" dirty="0">
                <a:highlight>
                  <a:srgbClr val="FFFF00"/>
                </a:highlight>
                <a:latin typeface="Arial"/>
                <a:cs typeface="Arial"/>
              </a:rPr>
              <a:t>n</a:t>
            </a:r>
            <a:r>
              <a:rPr lang="en-US" sz="2400" b="1" spc="0" dirty="0">
                <a:highlight>
                  <a:srgbClr val="FFFF00"/>
                </a:highlight>
                <a:latin typeface="Arial"/>
                <a:cs typeface="Arial"/>
              </a:rPr>
              <a:t>viro</a:t>
            </a:r>
            <a:r>
              <a:rPr lang="en-US" sz="2400" b="1" spc="-10" dirty="0">
                <a:highlight>
                  <a:srgbClr val="FFFF00"/>
                </a:highlight>
                <a:latin typeface="Arial"/>
                <a:cs typeface="Arial"/>
              </a:rPr>
              <a:t>n</a:t>
            </a:r>
            <a:r>
              <a:rPr lang="en-US" sz="2400" b="1" spc="0" dirty="0">
                <a:highlight>
                  <a:srgbClr val="FFFF00"/>
                </a:highlight>
                <a:latin typeface="Arial"/>
                <a:cs typeface="Arial"/>
              </a:rPr>
              <a:t>me</a:t>
            </a:r>
            <a:r>
              <a:rPr lang="en-US" sz="2400" b="1" spc="-15" dirty="0">
                <a:highlight>
                  <a:srgbClr val="FFFF00"/>
                </a:highlight>
                <a:latin typeface="Arial"/>
                <a:cs typeface="Arial"/>
              </a:rPr>
              <a:t>n</a:t>
            </a:r>
            <a:r>
              <a:rPr lang="en-US" sz="2400" b="1" spc="0" dirty="0">
                <a:highlight>
                  <a:srgbClr val="FFFF00"/>
                </a:highlight>
                <a:latin typeface="Arial"/>
                <a:cs typeface="Arial"/>
              </a:rPr>
              <a:t>ts th</a:t>
            </a:r>
            <a:r>
              <a:rPr lang="en-US" sz="2400" b="1" spc="-5" dirty="0">
                <a:highlight>
                  <a:srgbClr val="FFFF00"/>
                </a:highlight>
                <a:latin typeface="Arial"/>
                <a:cs typeface="Arial"/>
              </a:rPr>
              <a:t>a</a:t>
            </a:r>
            <a:r>
              <a:rPr lang="en-US" sz="2400" b="1" spc="0" dirty="0">
                <a:highlight>
                  <a:srgbClr val="FFFF00"/>
                </a:highlight>
                <a:latin typeface="Arial"/>
                <a:cs typeface="Arial"/>
              </a:rPr>
              <a:t>t</a:t>
            </a:r>
            <a:r>
              <a:rPr lang="en-US" sz="2400" b="1" spc="-5" dirty="0">
                <a:highlight>
                  <a:srgbClr val="FFFF00"/>
                </a:highlight>
                <a:latin typeface="Arial"/>
                <a:cs typeface="Arial"/>
              </a:rPr>
              <a:t> </a:t>
            </a:r>
            <a:r>
              <a:rPr lang="en-US" sz="2400" b="1" spc="0" dirty="0">
                <a:highlight>
                  <a:srgbClr val="FFFF00"/>
                </a:highlight>
                <a:latin typeface="Arial"/>
                <a:cs typeface="Arial"/>
              </a:rPr>
              <a:t>are res</a:t>
            </a:r>
            <a:r>
              <a:rPr lang="en-US" sz="2400" b="1" spc="-5" dirty="0">
                <a:highlight>
                  <a:srgbClr val="FFFF00"/>
                </a:highlight>
                <a:latin typeface="Arial"/>
                <a:cs typeface="Arial"/>
              </a:rPr>
              <a:t>p</a:t>
            </a:r>
            <a:r>
              <a:rPr lang="en-US" sz="2400" b="1" spc="0" dirty="0">
                <a:highlight>
                  <a:srgbClr val="FFFF00"/>
                </a:highlight>
                <a:latin typeface="Arial"/>
                <a:cs typeface="Arial"/>
              </a:rPr>
              <a:t>o</a:t>
            </a:r>
            <a:r>
              <a:rPr lang="en-US" sz="2400" b="1" spc="-10" dirty="0">
                <a:highlight>
                  <a:srgbClr val="FFFF00"/>
                </a:highlight>
                <a:latin typeface="Arial"/>
                <a:cs typeface="Arial"/>
              </a:rPr>
              <a:t>n</a:t>
            </a:r>
            <a:r>
              <a:rPr lang="en-US" sz="2400" b="1" spc="0" dirty="0">
                <a:highlight>
                  <a:srgbClr val="FFFF00"/>
                </a:highlight>
                <a:latin typeface="Arial"/>
                <a:cs typeface="Arial"/>
              </a:rPr>
              <a:t>sive</a:t>
            </a:r>
            <a:r>
              <a:rPr lang="en-US" sz="2400" b="1" spc="-10" dirty="0">
                <a:highlight>
                  <a:srgbClr val="FFFF00"/>
                </a:highlight>
                <a:latin typeface="Arial"/>
                <a:cs typeface="Arial"/>
              </a:rPr>
              <a:t> </a:t>
            </a:r>
            <a:r>
              <a:rPr lang="en-US" sz="2400" b="1" spc="0" dirty="0">
                <a:highlight>
                  <a:srgbClr val="FFFF00"/>
                </a:highlight>
                <a:latin typeface="Arial"/>
                <a:cs typeface="Arial"/>
              </a:rPr>
              <a:t>to c</a:t>
            </a:r>
            <a:r>
              <a:rPr lang="en-US" sz="2400" b="1" spc="-5" dirty="0">
                <a:highlight>
                  <a:srgbClr val="FFFF00"/>
                </a:highlight>
                <a:latin typeface="Arial"/>
                <a:cs typeface="Arial"/>
              </a:rPr>
              <a:t>o</a:t>
            </a:r>
            <a:r>
              <a:rPr lang="en-US" sz="2400" b="1" spc="0" dirty="0">
                <a:highlight>
                  <a:srgbClr val="FFFF00"/>
                </a:highlight>
                <a:latin typeface="Arial"/>
                <a:cs typeface="Arial"/>
              </a:rPr>
              <a:t>mmu</a:t>
            </a:r>
            <a:r>
              <a:rPr lang="en-US" sz="2400" b="1" spc="-20" dirty="0">
                <a:highlight>
                  <a:srgbClr val="FFFF00"/>
                </a:highlight>
                <a:latin typeface="Arial"/>
                <a:cs typeface="Arial"/>
              </a:rPr>
              <a:t>n</a:t>
            </a:r>
            <a:r>
              <a:rPr lang="en-US" sz="2400" b="1" spc="0" dirty="0">
                <a:highlight>
                  <a:srgbClr val="FFFF00"/>
                </a:highlight>
                <a:latin typeface="Arial"/>
                <a:cs typeface="Arial"/>
              </a:rPr>
              <a:t>ity c</a:t>
            </a:r>
            <a:r>
              <a:rPr lang="en-US" sz="2400" b="1" spc="-5" dirty="0">
                <a:highlight>
                  <a:srgbClr val="FFFF00"/>
                </a:highlight>
                <a:latin typeface="Arial"/>
                <a:cs typeface="Arial"/>
              </a:rPr>
              <a:t>o</a:t>
            </a:r>
            <a:r>
              <a:rPr lang="en-US" sz="2400" b="1" spc="0" dirty="0">
                <a:highlight>
                  <a:srgbClr val="FFFF00"/>
                </a:highlight>
                <a:latin typeface="Arial"/>
                <a:cs typeface="Arial"/>
              </a:rPr>
              <a:t>ntexts</a:t>
            </a:r>
            <a:endParaRPr lang="en-US" sz="2400" dirty="0">
              <a:highlight>
                <a:srgbClr val="FFFF00"/>
              </a:highlight>
              <a:latin typeface="Arial"/>
              <a:cs typeface="Arial"/>
            </a:endParaRPr>
          </a:p>
          <a:p>
            <a:pPr marL="12700" marR="12700">
              <a:lnSpc>
                <a:spcPts val="1720"/>
              </a:lnSpc>
            </a:pPr>
            <a:endParaRPr lang="en-US" sz="1800" dirty="0">
              <a:latin typeface="Arial"/>
              <a:cs typeface="Arial"/>
            </a:endParaRPr>
          </a:p>
          <a:p>
            <a:pPr marL="12700" marR="12700">
              <a:lnSpc>
                <a:spcPts val="1720"/>
              </a:lnSpc>
            </a:pPr>
            <a:endParaRPr dirty="0">
              <a:latin typeface="Arial"/>
              <a:cs typeface="Arial"/>
            </a:endParaRPr>
          </a:p>
        </p:txBody>
      </p:sp>
      <p:sp>
        <p:nvSpPr>
          <p:cNvPr id="5" name="object 5"/>
          <p:cNvSpPr/>
          <p:nvPr/>
        </p:nvSpPr>
        <p:spPr>
          <a:xfrm>
            <a:off x="4972812" y="6566611"/>
            <a:ext cx="9589008" cy="124968"/>
          </a:xfrm>
          <a:custGeom>
            <a:avLst/>
            <a:gdLst/>
            <a:ahLst/>
            <a:cxnLst/>
            <a:rect l="l" t="t" r="r" b="b"/>
            <a:pathLst>
              <a:path w="9589008" h="124968">
                <a:moveTo>
                  <a:pt x="0" y="124968"/>
                </a:moveTo>
                <a:lnTo>
                  <a:pt x="9589008" y="124968"/>
                </a:lnTo>
                <a:lnTo>
                  <a:pt x="9589008" y="0"/>
                </a:lnTo>
                <a:lnTo>
                  <a:pt x="0" y="0"/>
                </a:lnTo>
                <a:lnTo>
                  <a:pt x="0" y="124968"/>
                </a:lnTo>
                <a:close/>
              </a:path>
            </a:pathLst>
          </a:custGeom>
          <a:solidFill>
            <a:srgbClr val="FFFFFF"/>
          </a:solidFill>
        </p:spPr>
        <p:txBody>
          <a:bodyPr wrap="square" lIns="0" tIns="0" rIns="0" bIns="0" rtlCol="0">
            <a:noAutofit/>
          </a:bodyPr>
          <a:lstStyle/>
          <a:p>
            <a:endParaRPr/>
          </a:p>
        </p:txBody>
      </p:sp>
      <p:sp>
        <p:nvSpPr>
          <p:cNvPr id="7" name="object 7"/>
          <p:cNvSpPr txBox="1">
            <a:spLocks noGrp="1"/>
          </p:cNvSpPr>
          <p:nvPr>
            <p:ph type="sldNum" sz="quarter" idx="12"/>
          </p:nvPr>
        </p:nvSpPr>
        <p:spPr>
          <a:prstGeom prst="rect">
            <a:avLst/>
          </a:prstGeom>
        </p:spPr>
        <p:txBody>
          <a:bodyPr vert="horz" wrap="square" lIns="0" tIns="0" rIns="0" bIns="0" rtlCol="0">
            <a:noAutofit/>
          </a:bodyPr>
          <a:lstStyle/>
          <a:p>
            <a:pPr marL="38735"/>
            <a:r>
              <a:rPr sz="1000" spc="-10" dirty="0">
                <a:latin typeface="Arial"/>
                <a:cs typeface="Arial"/>
              </a:rPr>
              <a:t>17</a:t>
            </a:r>
            <a:endParaRPr sz="100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2698283867"/>
              </p:ext>
            </p:extLst>
          </p:nvPr>
        </p:nvGraphicFramePr>
        <p:xfrm>
          <a:off x="635000" y="1355087"/>
          <a:ext cx="17678401" cy="9022080"/>
        </p:xfrm>
        <a:graphic>
          <a:graphicData uri="http://schemas.openxmlformats.org/drawingml/2006/table">
            <a:tbl>
              <a:tblPr firstRow="1" bandRow="1">
                <a:tableStyleId>{2D5ABB26-0587-4C30-8999-92F81FD0307C}</a:tableStyleId>
              </a:tblPr>
              <a:tblGrid>
                <a:gridCol w="5525321">
                  <a:extLst>
                    <a:ext uri="{9D8B030D-6E8A-4147-A177-3AD203B41FA5}">
                      <a16:colId xmlns:a16="http://schemas.microsoft.com/office/drawing/2014/main" val="20001"/>
                    </a:ext>
                  </a:extLst>
                </a:gridCol>
                <a:gridCol w="25400">
                  <a:extLst>
                    <a:ext uri="{9D8B030D-6E8A-4147-A177-3AD203B41FA5}">
                      <a16:colId xmlns:a16="http://schemas.microsoft.com/office/drawing/2014/main" val="20002"/>
                    </a:ext>
                  </a:extLst>
                </a:gridCol>
                <a:gridCol w="2424415">
                  <a:extLst>
                    <a:ext uri="{9D8B030D-6E8A-4147-A177-3AD203B41FA5}">
                      <a16:colId xmlns:a16="http://schemas.microsoft.com/office/drawing/2014/main" val="20003"/>
                    </a:ext>
                  </a:extLst>
                </a:gridCol>
                <a:gridCol w="2423878">
                  <a:extLst>
                    <a:ext uri="{9D8B030D-6E8A-4147-A177-3AD203B41FA5}">
                      <a16:colId xmlns:a16="http://schemas.microsoft.com/office/drawing/2014/main" val="20004"/>
                    </a:ext>
                  </a:extLst>
                </a:gridCol>
                <a:gridCol w="2427886">
                  <a:extLst>
                    <a:ext uri="{9D8B030D-6E8A-4147-A177-3AD203B41FA5}">
                      <a16:colId xmlns:a16="http://schemas.microsoft.com/office/drawing/2014/main" val="20005"/>
                    </a:ext>
                  </a:extLst>
                </a:gridCol>
                <a:gridCol w="2423881">
                  <a:extLst>
                    <a:ext uri="{9D8B030D-6E8A-4147-A177-3AD203B41FA5}">
                      <a16:colId xmlns:a16="http://schemas.microsoft.com/office/drawing/2014/main" val="20006"/>
                    </a:ext>
                  </a:extLst>
                </a:gridCol>
                <a:gridCol w="2427620">
                  <a:extLst>
                    <a:ext uri="{9D8B030D-6E8A-4147-A177-3AD203B41FA5}">
                      <a16:colId xmlns:a16="http://schemas.microsoft.com/office/drawing/2014/main" val="20007"/>
                    </a:ext>
                  </a:extLst>
                </a:gridCol>
              </a:tblGrid>
              <a:tr h="188397">
                <a:tc rowSpan="2">
                  <a:txBody>
                    <a:bodyPr/>
                    <a:lstStyle/>
                    <a:p>
                      <a:pPr marL="72390">
                        <a:lnSpc>
                          <a:spcPct val="100000"/>
                        </a:lnSpc>
                      </a:pPr>
                      <a:r>
                        <a:rPr sz="2800" b="1" dirty="0">
                          <a:latin typeface="Arial"/>
                          <a:cs typeface="Arial"/>
                        </a:rPr>
                        <a:t>M</a:t>
                      </a:r>
                      <a:r>
                        <a:rPr sz="2800" b="1" spc="-5" dirty="0">
                          <a:latin typeface="Arial"/>
                          <a:cs typeface="Arial"/>
                        </a:rPr>
                        <a:t>E</a:t>
                      </a:r>
                      <a:r>
                        <a:rPr sz="2800" b="1" spc="5" dirty="0">
                          <a:latin typeface="Arial"/>
                          <a:cs typeface="Arial"/>
                        </a:rPr>
                        <a:t>A</a:t>
                      </a:r>
                      <a:r>
                        <a:rPr sz="2800" b="1" spc="-10" dirty="0">
                          <a:latin typeface="Arial"/>
                          <a:cs typeface="Arial"/>
                        </a:rPr>
                        <a:t>N</a:t>
                      </a:r>
                      <a:r>
                        <a:rPr sz="2800" b="1" spc="0" dirty="0">
                          <a:latin typeface="Arial"/>
                          <a:cs typeface="Arial"/>
                        </a:rPr>
                        <a:t>S</a:t>
                      </a:r>
                      <a:r>
                        <a:rPr sz="2800" b="1" spc="-10" dirty="0">
                          <a:latin typeface="Arial"/>
                          <a:cs typeface="Arial"/>
                        </a:rPr>
                        <a:t> </a:t>
                      </a:r>
                      <a:r>
                        <a:rPr sz="2800" b="1" spc="0" dirty="0">
                          <a:latin typeface="Arial"/>
                          <a:cs typeface="Arial"/>
                        </a:rPr>
                        <a:t>OF</a:t>
                      </a:r>
                      <a:r>
                        <a:rPr sz="2800" b="1" spc="-10" dirty="0">
                          <a:latin typeface="Arial"/>
                          <a:cs typeface="Arial"/>
                        </a:rPr>
                        <a:t> </a:t>
                      </a:r>
                      <a:r>
                        <a:rPr sz="2800" b="1" spc="-5" dirty="0">
                          <a:latin typeface="Arial"/>
                          <a:cs typeface="Arial"/>
                        </a:rPr>
                        <a:t>VE</a:t>
                      </a:r>
                      <a:r>
                        <a:rPr sz="2800" b="1" spc="-10" dirty="0">
                          <a:latin typeface="Arial"/>
                          <a:cs typeface="Arial"/>
                        </a:rPr>
                        <a:t>R</a:t>
                      </a:r>
                      <a:r>
                        <a:rPr sz="2800" b="1" spc="0" dirty="0">
                          <a:latin typeface="Arial"/>
                          <a:cs typeface="Arial"/>
                        </a:rPr>
                        <a:t>IFI</a:t>
                      </a:r>
                      <a:r>
                        <a:rPr sz="2800" b="1" spc="-15" dirty="0">
                          <a:latin typeface="Arial"/>
                          <a:cs typeface="Arial"/>
                        </a:rPr>
                        <a:t>C</a:t>
                      </a:r>
                      <a:r>
                        <a:rPr sz="2800" b="1" spc="-10" dirty="0">
                          <a:latin typeface="Arial"/>
                          <a:cs typeface="Arial"/>
                        </a:rPr>
                        <a:t>A</a:t>
                      </a:r>
                      <a:r>
                        <a:rPr sz="2800" b="1" spc="5" dirty="0">
                          <a:latin typeface="Arial"/>
                          <a:cs typeface="Arial"/>
                        </a:rPr>
                        <a:t>T</a:t>
                      </a:r>
                      <a:r>
                        <a:rPr sz="2800" b="1" spc="-10" dirty="0">
                          <a:latin typeface="Arial"/>
                          <a:cs typeface="Arial"/>
                        </a:rPr>
                        <a:t>I</a:t>
                      </a:r>
                      <a:r>
                        <a:rPr sz="2800" b="1" spc="0" dirty="0">
                          <a:latin typeface="Arial"/>
                          <a:cs typeface="Arial"/>
                        </a:rPr>
                        <a:t>ON</a:t>
                      </a:r>
                      <a:endParaRPr sz="2800">
                        <a:latin typeface="Arial"/>
                        <a:cs typeface="Arial"/>
                      </a:endParaRPr>
                    </a:p>
                  </a:txBody>
                  <a:tcPr marL="0" marR="0" marT="0" marB="0">
                    <a:lnL w="7365" cap="flat" cmpd="sng" algn="ctr">
                      <a:solidFill>
                        <a:srgbClr val="000000"/>
                      </a:solidFill>
                      <a:prstDash val="solid"/>
                      <a:round/>
                      <a:headEnd type="none" w="med" len="med"/>
                      <a:tailEnd type="none" w="med" len="med"/>
                    </a:lnL>
                    <a:lnR w="7366">
                      <a:solidFill>
                        <a:srgbClr val="000000"/>
                      </a:solidFill>
                      <a:prstDash val="solid"/>
                    </a:lnR>
                    <a:lnT w="7366">
                      <a:solidFill>
                        <a:srgbClr val="000000"/>
                      </a:solidFill>
                      <a:prstDash val="solid"/>
                    </a:lnT>
                    <a:lnB w="7366" cap="flat" cmpd="sng" algn="ctr">
                      <a:solidFill>
                        <a:srgbClr val="000000"/>
                      </a:solidFill>
                      <a:prstDash val="solid"/>
                      <a:round/>
                      <a:headEnd type="none" w="med" len="med"/>
                      <a:tailEnd type="none" w="med" len="med"/>
                    </a:lnB>
                    <a:solidFill>
                      <a:srgbClr val="BCD6ED"/>
                    </a:solidFill>
                  </a:tcPr>
                </a:tc>
                <a:tc gridSpan="6">
                  <a:txBody>
                    <a:bodyPr/>
                    <a:lstStyle/>
                    <a:p>
                      <a:pPr marR="1905" algn="ctr">
                        <a:lnSpc>
                          <a:spcPct val="100000"/>
                        </a:lnSpc>
                      </a:pPr>
                      <a:r>
                        <a:rPr sz="2800" b="1" spc="-5" dirty="0">
                          <a:latin typeface="Arial"/>
                          <a:cs typeface="Arial"/>
                        </a:rPr>
                        <a:t>PE</a:t>
                      </a:r>
                      <a:r>
                        <a:rPr sz="2800" b="1" spc="-10" dirty="0">
                          <a:latin typeface="Arial"/>
                          <a:cs typeface="Arial"/>
                        </a:rPr>
                        <a:t>R</a:t>
                      </a:r>
                      <a:r>
                        <a:rPr sz="2800" b="1" spc="0" dirty="0">
                          <a:latin typeface="Arial"/>
                          <a:cs typeface="Arial"/>
                        </a:rPr>
                        <a:t>FORM</a:t>
                      </a:r>
                      <a:r>
                        <a:rPr sz="2800" b="1" spc="5" dirty="0">
                          <a:latin typeface="Arial"/>
                          <a:cs typeface="Arial"/>
                        </a:rPr>
                        <a:t>A</a:t>
                      </a:r>
                      <a:r>
                        <a:rPr sz="2800" b="1" spc="-10" dirty="0">
                          <a:latin typeface="Arial"/>
                          <a:cs typeface="Arial"/>
                        </a:rPr>
                        <a:t>NC</a:t>
                      </a:r>
                      <a:r>
                        <a:rPr sz="2800" b="1" spc="0" dirty="0">
                          <a:latin typeface="Arial"/>
                          <a:cs typeface="Arial"/>
                        </a:rPr>
                        <a:t>E</a:t>
                      </a:r>
                      <a:r>
                        <a:rPr sz="2800" b="1" spc="-10" dirty="0">
                          <a:latin typeface="Arial"/>
                          <a:cs typeface="Arial"/>
                        </a:rPr>
                        <a:t> </a:t>
                      </a:r>
                      <a:r>
                        <a:rPr sz="2800" b="1" spc="0" dirty="0">
                          <a:latin typeface="Arial"/>
                          <a:cs typeface="Arial"/>
                        </a:rPr>
                        <a:t>I</a:t>
                      </a:r>
                      <a:r>
                        <a:rPr sz="2800" b="1" spc="-10" dirty="0">
                          <a:latin typeface="Arial"/>
                          <a:cs typeface="Arial"/>
                        </a:rPr>
                        <a:t>ND</a:t>
                      </a:r>
                      <a:r>
                        <a:rPr sz="2800" b="1" spc="0" dirty="0">
                          <a:latin typeface="Arial"/>
                          <a:cs typeface="Arial"/>
                        </a:rPr>
                        <a:t>I</a:t>
                      </a:r>
                      <a:r>
                        <a:rPr sz="2800" b="1" spc="-20" dirty="0">
                          <a:latin typeface="Arial"/>
                          <a:cs typeface="Arial"/>
                        </a:rPr>
                        <a:t>C</a:t>
                      </a:r>
                      <a:r>
                        <a:rPr sz="2800" b="1" spc="-10" dirty="0">
                          <a:latin typeface="Arial"/>
                          <a:cs typeface="Arial"/>
                        </a:rPr>
                        <a:t>A</a:t>
                      </a:r>
                      <a:r>
                        <a:rPr sz="2800" b="1" spc="5" dirty="0">
                          <a:latin typeface="Arial"/>
                          <a:cs typeface="Arial"/>
                        </a:rPr>
                        <a:t>T</a:t>
                      </a:r>
                      <a:r>
                        <a:rPr sz="2800" b="1" spc="0" dirty="0">
                          <a:latin typeface="Arial"/>
                          <a:cs typeface="Arial"/>
                        </a:rPr>
                        <a:t>OR</a:t>
                      </a:r>
                      <a:endParaRPr sz="2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98239">
                <a:tc vMerge="1">
                  <a:txBody>
                    <a:bodyPr/>
                    <a:lstStyle/>
                    <a:p>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212725">
                        <a:lnSpc>
                          <a:spcPct val="100000"/>
                        </a:lnSpc>
                      </a:pPr>
                      <a:endParaRPr sz="28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7045" marR="159385" indent="-326390">
                        <a:lnSpc>
                          <a:spcPct val="100000"/>
                        </a:lnSpc>
                      </a:pPr>
                      <a:r>
                        <a:rPr sz="2800" b="1" dirty="0">
                          <a:latin typeface="Arial"/>
                          <a:cs typeface="Arial"/>
                        </a:rPr>
                        <a:t>Out</a:t>
                      </a:r>
                      <a:r>
                        <a:rPr sz="2800" b="1" spc="-15" dirty="0">
                          <a:latin typeface="Arial"/>
                          <a:cs typeface="Arial"/>
                        </a:rPr>
                        <a:t>s</a:t>
                      </a:r>
                      <a:r>
                        <a:rPr sz="2800" b="1" spc="0" dirty="0">
                          <a:latin typeface="Arial"/>
                          <a:cs typeface="Arial"/>
                        </a:rPr>
                        <a:t>ta</a:t>
                      </a:r>
                      <a:r>
                        <a:rPr sz="2800" b="1" spc="-5" dirty="0">
                          <a:latin typeface="Arial"/>
                          <a:cs typeface="Arial"/>
                        </a:rPr>
                        <a:t>n</a:t>
                      </a:r>
                      <a:r>
                        <a:rPr sz="2800" b="1" spc="0" dirty="0">
                          <a:latin typeface="Arial"/>
                          <a:cs typeface="Arial"/>
                        </a:rPr>
                        <a:t>ding (5)</a:t>
                      </a:r>
                      <a:endParaRPr sz="28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171450" marR="171450" indent="-1905" algn="ctr">
                        <a:lnSpc>
                          <a:spcPct val="100000"/>
                        </a:lnSpc>
                      </a:pPr>
                      <a:r>
                        <a:rPr sz="2800" b="1" spc="-5" dirty="0">
                          <a:latin typeface="Arial"/>
                          <a:cs typeface="Arial"/>
                        </a:rPr>
                        <a:t>V</a:t>
                      </a:r>
                      <a:r>
                        <a:rPr sz="2800" b="1" spc="0" dirty="0">
                          <a:latin typeface="Arial"/>
                          <a:cs typeface="Arial"/>
                        </a:rPr>
                        <a:t>ery </a:t>
                      </a: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(4)</a:t>
                      </a:r>
                      <a:endParaRPr sz="2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7045" marR="173355" indent="-315595">
                        <a:lnSpc>
                          <a:spcPct val="100000"/>
                        </a:lnSpc>
                      </a:pP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(3)</a:t>
                      </a:r>
                      <a:endParaRPr sz="2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7045" marR="85725" indent="-401320">
                        <a:lnSpc>
                          <a:spcPct val="100000"/>
                        </a:lnSpc>
                      </a:pPr>
                      <a:r>
                        <a:rPr sz="2800" b="1" spc="-10" dirty="0">
                          <a:latin typeface="Arial"/>
                          <a:cs typeface="Arial"/>
                        </a:rPr>
                        <a:t>U</a:t>
                      </a:r>
                      <a:r>
                        <a:rPr sz="2800" b="1" spc="0" dirty="0">
                          <a:latin typeface="Arial"/>
                          <a:cs typeface="Arial"/>
                        </a:rPr>
                        <a:t>n</a:t>
                      </a:r>
                      <a:r>
                        <a:rPr sz="2800" b="1" spc="-5" dirty="0">
                          <a:latin typeface="Arial"/>
                          <a:cs typeface="Arial"/>
                        </a:rPr>
                        <a:t>s</a:t>
                      </a:r>
                      <a:r>
                        <a:rPr sz="2800" b="1" spc="0" dirty="0">
                          <a:latin typeface="Arial"/>
                          <a:cs typeface="Arial"/>
                        </a:rPr>
                        <a:t>at</a:t>
                      </a:r>
                      <a:r>
                        <a:rPr sz="2800" b="1" spc="5" dirty="0">
                          <a:latin typeface="Arial"/>
                          <a:cs typeface="Arial"/>
                        </a:rPr>
                        <a:t>i</a:t>
                      </a:r>
                      <a:r>
                        <a:rPr sz="2800" b="1" spc="0" dirty="0">
                          <a:latin typeface="Arial"/>
                          <a:cs typeface="Arial"/>
                        </a:rPr>
                        <a:t>sfa</a:t>
                      </a:r>
                      <a:r>
                        <a:rPr sz="2800" b="1" spc="-15" dirty="0">
                          <a:latin typeface="Arial"/>
                          <a:cs typeface="Arial"/>
                        </a:rPr>
                        <a:t>c</a:t>
                      </a:r>
                      <a:r>
                        <a:rPr sz="2800" b="1" spc="0" dirty="0">
                          <a:latin typeface="Arial"/>
                          <a:cs typeface="Arial"/>
                        </a:rPr>
                        <a:t>tory (2)</a:t>
                      </a:r>
                      <a:endParaRPr sz="28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13384" marR="414020" algn="ctr">
                        <a:lnSpc>
                          <a:spcPct val="100000"/>
                        </a:lnSpc>
                      </a:pPr>
                      <a:r>
                        <a:rPr sz="2800" b="1" spc="-5" dirty="0">
                          <a:latin typeface="Arial"/>
                          <a:cs typeface="Arial"/>
                        </a:rPr>
                        <a:t>P</a:t>
                      </a:r>
                      <a:r>
                        <a:rPr sz="2800" b="1" spc="0" dirty="0">
                          <a:latin typeface="Arial"/>
                          <a:cs typeface="Arial"/>
                        </a:rPr>
                        <a:t>o</a:t>
                      </a:r>
                      <a:r>
                        <a:rPr sz="2800" b="1" spc="-10" dirty="0">
                          <a:latin typeface="Arial"/>
                          <a:cs typeface="Arial"/>
                        </a:rPr>
                        <a:t>o</a:t>
                      </a:r>
                      <a:r>
                        <a:rPr sz="2800" b="1" spc="0" dirty="0">
                          <a:latin typeface="Arial"/>
                          <a:cs typeface="Arial"/>
                        </a:rPr>
                        <a:t>r (1)</a:t>
                      </a:r>
                      <a:endParaRPr sz="2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extLst>
                  <a:ext uri="{0D108BD9-81ED-4DB2-BD59-A6C34878D82A}">
                    <a16:rowId xmlns:a16="http://schemas.microsoft.com/office/drawing/2014/main" val="10001"/>
                  </a:ext>
                </a:extLst>
              </a:tr>
              <a:tr h="3097522">
                <a:tc>
                  <a:txBody>
                    <a:bodyPr/>
                    <a:lstStyle/>
                    <a:p>
                      <a:pPr marL="278130" marR="184785" indent="-228600">
                        <a:lnSpc>
                          <a:spcPct val="100000"/>
                        </a:lnSpc>
                        <a:buFont typeface="Arial"/>
                        <a:buAutoNum type="arabicPeriod"/>
                        <a:tabLst>
                          <a:tab pos="278130" algn="l"/>
                        </a:tabLst>
                      </a:pPr>
                      <a:r>
                        <a:rPr sz="2400" spc="-5" dirty="0">
                          <a:latin typeface="Arial"/>
                          <a:cs typeface="Arial"/>
                        </a:rPr>
                        <a:t>S</a:t>
                      </a:r>
                      <a:r>
                        <a:rPr sz="2400" spc="5" dirty="0">
                          <a:latin typeface="Arial"/>
                          <a:cs typeface="Arial"/>
                        </a:rPr>
                        <a:t>yn</a:t>
                      </a:r>
                      <a:r>
                        <a:rPr sz="2400" spc="-10" dirty="0">
                          <a:latin typeface="Arial"/>
                          <a:cs typeface="Arial"/>
                        </a:rPr>
                        <a:t>t</a:t>
                      </a:r>
                      <a:r>
                        <a:rPr sz="2400" spc="5" dirty="0">
                          <a:latin typeface="Arial"/>
                          <a:cs typeface="Arial"/>
                        </a:rPr>
                        <a:t>h</a:t>
                      </a:r>
                      <a:r>
                        <a:rPr sz="2400" spc="-10" dirty="0">
                          <a:latin typeface="Arial"/>
                          <a:cs typeface="Arial"/>
                        </a:rPr>
                        <a:t>e</a:t>
                      </a:r>
                      <a:r>
                        <a:rPr sz="2400" spc="5" dirty="0">
                          <a:latin typeface="Arial"/>
                          <a:cs typeface="Arial"/>
                        </a:rPr>
                        <a:t>s</a:t>
                      </a:r>
                      <a:r>
                        <a:rPr sz="2400" spc="-10" dirty="0">
                          <a:latin typeface="Arial"/>
                          <a:cs typeface="Arial"/>
                        </a:rPr>
                        <a:t>i</a:t>
                      </a:r>
                      <a:r>
                        <a:rPr sz="2400" spc="0" dirty="0">
                          <a:latin typeface="Arial"/>
                          <a:cs typeface="Arial"/>
                        </a:rPr>
                        <a:t>s</a:t>
                      </a:r>
                      <a:r>
                        <a:rPr sz="2400" spc="-5" dirty="0">
                          <a:latin typeface="Arial"/>
                          <a:cs typeface="Arial"/>
                        </a:rPr>
                        <a:t> </a:t>
                      </a:r>
                      <a:r>
                        <a:rPr sz="2400" spc="5" dirty="0">
                          <a:latin typeface="Arial"/>
                          <a:cs typeface="Arial"/>
                        </a:rPr>
                        <a:t>o</a:t>
                      </a:r>
                      <a:r>
                        <a:rPr sz="2400" spc="0" dirty="0">
                          <a:latin typeface="Arial"/>
                          <a:cs typeface="Arial"/>
                        </a:rPr>
                        <a:t>f</a:t>
                      </a:r>
                      <a:r>
                        <a:rPr sz="2400" spc="-10" dirty="0">
                          <a:latin typeface="Arial"/>
                          <a:cs typeface="Arial"/>
                        </a:rPr>
                        <a:t> e</a:t>
                      </a:r>
                      <a:r>
                        <a:rPr sz="2400" spc="5" dirty="0">
                          <a:latin typeface="Arial"/>
                          <a:cs typeface="Arial"/>
                        </a:rPr>
                        <a:t>va</a:t>
                      </a:r>
                      <a:r>
                        <a:rPr sz="2400" spc="-10" dirty="0">
                          <a:latin typeface="Arial"/>
                          <a:cs typeface="Arial"/>
                        </a:rPr>
                        <a:t>lu</a:t>
                      </a:r>
                      <a:r>
                        <a:rPr sz="2400" spc="5" dirty="0">
                          <a:latin typeface="Arial"/>
                          <a:cs typeface="Arial"/>
                        </a:rPr>
                        <a:t>a</a:t>
                      </a:r>
                      <a:r>
                        <a:rPr sz="2400" spc="0" dirty="0">
                          <a:latin typeface="Arial"/>
                          <a:cs typeface="Arial"/>
                        </a:rPr>
                        <a:t>t</a:t>
                      </a:r>
                      <a:r>
                        <a:rPr sz="2400" spc="-10" dirty="0">
                          <a:latin typeface="Arial"/>
                          <a:cs typeface="Arial"/>
                        </a:rPr>
                        <a:t>i</a:t>
                      </a:r>
                      <a:r>
                        <a:rPr sz="2400" spc="5" dirty="0">
                          <a:latin typeface="Arial"/>
                          <a:cs typeface="Arial"/>
                        </a:rPr>
                        <a:t>o</a:t>
                      </a:r>
                      <a:r>
                        <a:rPr sz="2400" spc="0" dirty="0">
                          <a:latin typeface="Arial"/>
                          <a:cs typeface="Arial"/>
                        </a:rPr>
                        <a:t>n</a:t>
                      </a:r>
                      <a:r>
                        <a:rPr sz="2400" spc="-5" dirty="0">
                          <a:latin typeface="Arial"/>
                          <a:cs typeface="Arial"/>
                        </a:rPr>
                        <a:t> </a:t>
                      </a:r>
                      <a:r>
                        <a:rPr sz="2400" spc="-10" dirty="0">
                          <a:latin typeface="Arial"/>
                          <a:cs typeface="Arial"/>
                        </a:rPr>
                        <a:t>o</a:t>
                      </a:r>
                      <a:r>
                        <a:rPr sz="2400" spc="0" dirty="0">
                          <a:latin typeface="Arial"/>
                          <a:cs typeface="Arial"/>
                        </a:rPr>
                        <a:t>f</a:t>
                      </a:r>
                      <a:r>
                        <a:rPr sz="2400" spc="-10" dirty="0">
                          <a:latin typeface="Arial"/>
                          <a:cs typeface="Arial"/>
                        </a:rPr>
                        <a:t> </a:t>
                      </a:r>
                      <a:r>
                        <a:rPr sz="2400" spc="0" dirty="0">
                          <a:latin typeface="Arial"/>
                          <a:cs typeface="Arial"/>
                        </a:rPr>
                        <a:t>a </a:t>
                      </a:r>
                      <a:r>
                        <a:rPr sz="2400" spc="5" dirty="0">
                          <a:latin typeface="Arial"/>
                          <a:cs typeface="Arial"/>
                        </a:rPr>
                        <a:t>p</a:t>
                      </a:r>
                      <a:r>
                        <a:rPr sz="2400" spc="-10" dirty="0">
                          <a:latin typeface="Arial"/>
                          <a:cs typeface="Arial"/>
                        </a:rPr>
                        <a:t>r</a:t>
                      </a:r>
                      <a:r>
                        <a:rPr sz="2400" spc="5" dirty="0">
                          <a:latin typeface="Arial"/>
                          <a:cs typeface="Arial"/>
                        </a:rPr>
                        <a:t>o</a:t>
                      </a:r>
                      <a:r>
                        <a:rPr sz="2400" spc="-10" dirty="0">
                          <a:latin typeface="Arial"/>
                          <a:cs typeface="Arial"/>
                        </a:rPr>
                        <a:t>g</a:t>
                      </a:r>
                      <a:r>
                        <a:rPr sz="2400" spc="0" dirty="0">
                          <a:latin typeface="Arial"/>
                          <a:cs typeface="Arial"/>
                        </a:rPr>
                        <a:t>r</a:t>
                      </a:r>
                      <a:r>
                        <a:rPr sz="2400" spc="5" dirty="0">
                          <a:latin typeface="Arial"/>
                          <a:cs typeface="Arial"/>
                        </a:rPr>
                        <a:t>a</a:t>
                      </a:r>
                      <a:r>
                        <a:rPr sz="2400" spc="0" dirty="0">
                          <a:latin typeface="Arial"/>
                          <a:cs typeface="Arial"/>
                        </a:rPr>
                        <a:t>m</a:t>
                      </a:r>
                      <a:r>
                        <a:rPr sz="2400" spc="-10" dirty="0">
                          <a:latin typeface="Arial"/>
                          <a:cs typeface="Arial"/>
                        </a:rPr>
                        <a:t> </a:t>
                      </a:r>
                      <a:r>
                        <a:rPr sz="2400" spc="0" dirty="0">
                          <a:latin typeface="Arial"/>
                          <a:cs typeface="Arial"/>
                        </a:rPr>
                        <a:t>/</a:t>
                      </a:r>
                      <a:r>
                        <a:rPr sz="2400" spc="-10" dirty="0">
                          <a:latin typeface="Arial"/>
                          <a:cs typeface="Arial"/>
                        </a:rPr>
                        <a:t> </a:t>
                      </a:r>
                      <a:r>
                        <a:rPr sz="2400" spc="5" dirty="0">
                          <a:latin typeface="Arial"/>
                          <a:cs typeface="Arial"/>
                        </a:rPr>
                        <a:t>p</a:t>
                      </a:r>
                      <a:r>
                        <a:rPr sz="2400" spc="-10" dirty="0">
                          <a:latin typeface="Arial"/>
                          <a:cs typeface="Arial"/>
                        </a:rPr>
                        <a:t>r</a:t>
                      </a:r>
                      <a:r>
                        <a:rPr sz="2400" spc="5" dirty="0">
                          <a:latin typeface="Arial"/>
                          <a:cs typeface="Arial"/>
                        </a:rPr>
                        <a:t>o</a:t>
                      </a:r>
                      <a:r>
                        <a:rPr sz="2400" spc="-10" dirty="0">
                          <a:latin typeface="Arial"/>
                          <a:cs typeface="Arial"/>
                        </a:rPr>
                        <a:t>j</a:t>
                      </a:r>
                      <a:r>
                        <a:rPr sz="2400" spc="5" dirty="0">
                          <a:latin typeface="Arial"/>
                          <a:cs typeface="Arial"/>
                        </a:rPr>
                        <a:t>e</a:t>
                      </a:r>
                      <a:r>
                        <a:rPr sz="2400" spc="-10" dirty="0">
                          <a:latin typeface="Arial"/>
                          <a:cs typeface="Arial"/>
                        </a:rPr>
                        <a:t>c</a:t>
                      </a:r>
                      <a:r>
                        <a:rPr sz="2400" spc="0" dirty="0">
                          <a:latin typeface="Arial"/>
                          <a:cs typeface="Arial"/>
                        </a:rPr>
                        <a:t>t</a:t>
                      </a:r>
                      <a:r>
                        <a:rPr sz="2400" spc="10" dirty="0">
                          <a:latin typeface="Arial"/>
                          <a:cs typeface="Arial"/>
                        </a:rPr>
                        <a:t> </a:t>
                      </a:r>
                      <a:r>
                        <a:rPr sz="2400" spc="0" dirty="0">
                          <a:latin typeface="Arial"/>
                          <a:cs typeface="Arial"/>
                        </a:rPr>
                        <a:t>/</a:t>
                      </a:r>
                      <a:r>
                        <a:rPr sz="2400" spc="-10" dirty="0">
                          <a:latin typeface="Arial"/>
                          <a:cs typeface="Arial"/>
                        </a:rPr>
                        <a:t> a</a:t>
                      </a:r>
                      <a:r>
                        <a:rPr sz="2400" spc="5" dirty="0">
                          <a:latin typeface="Arial"/>
                          <a:cs typeface="Arial"/>
                        </a:rPr>
                        <a:t>c</a:t>
                      </a:r>
                      <a:r>
                        <a:rPr sz="2400" spc="0" dirty="0">
                          <a:latin typeface="Arial"/>
                          <a:cs typeface="Arial"/>
                        </a:rPr>
                        <a:t>t</a:t>
                      </a:r>
                      <a:r>
                        <a:rPr sz="2400" spc="-10" dirty="0">
                          <a:latin typeface="Arial"/>
                          <a:cs typeface="Arial"/>
                        </a:rPr>
                        <a:t>i</a:t>
                      </a:r>
                      <a:r>
                        <a:rPr sz="2400" spc="5" dirty="0">
                          <a:latin typeface="Arial"/>
                          <a:cs typeface="Arial"/>
                        </a:rPr>
                        <a:t>v</a:t>
                      </a:r>
                      <a:r>
                        <a:rPr sz="2400" spc="0" dirty="0">
                          <a:latin typeface="Arial"/>
                          <a:cs typeface="Arial"/>
                        </a:rPr>
                        <a:t>i</a:t>
                      </a:r>
                      <a:r>
                        <a:rPr sz="2400" spc="-10" dirty="0">
                          <a:latin typeface="Arial"/>
                          <a:cs typeface="Arial"/>
                        </a:rPr>
                        <a:t>t</a:t>
                      </a:r>
                      <a:r>
                        <a:rPr sz="2400" spc="0" dirty="0">
                          <a:latin typeface="Arial"/>
                          <a:cs typeface="Arial"/>
                        </a:rPr>
                        <a:t>y</a:t>
                      </a:r>
                      <a:r>
                        <a:rPr sz="2400" spc="-5" dirty="0">
                          <a:latin typeface="Arial"/>
                          <a:cs typeface="Arial"/>
                        </a:rPr>
                        <a:t> </a:t>
                      </a:r>
                      <a:r>
                        <a:rPr sz="2400" spc="0" dirty="0">
                          <a:latin typeface="Arial"/>
                          <a:cs typeface="Arial"/>
                        </a:rPr>
                        <a:t>t</a:t>
                      </a:r>
                      <a:r>
                        <a:rPr sz="2400" spc="-10" dirty="0">
                          <a:latin typeface="Arial"/>
                          <a:cs typeface="Arial"/>
                        </a:rPr>
                        <a:t>h</a:t>
                      </a:r>
                      <a:r>
                        <a:rPr sz="2400" spc="5" dirty="0">
                          <a:latin typeface="Arial"/>
                          <a:cs typeface="Arial"/>
                        </a:rPr>
                        <a:t>a</a:t>
                      </a:r>
                      <a:r>
                        <a:rPr sz="2400" spc="0" dirty="0">
                          <a:latin typeface="Arial"/>
                          <a:cs typeface="Arial"/>
                        </a:rPr>
                        <a:t>t mai</a:t>
                      </a:r>
                      <a:r>
                        <a:rPr sz="2400" spc="-10" dirty="0">
                          <a:latin typeface="Arial"/>
                          <a:cs typeface="Arial"/>
                        </a:rPr>
                        <a:t>n</a:t>
                      </a:r>
                      <a:r>
                        <a:rPr sz="2400" spc="0" dirty="0">
                          <a:latin typeface="Arial"/>
                          <a:cs typeface="Arial"/>
                        </a:rPr>
                        <a:t>t</a:t>
                      </a:r>
                      <a:r>
                        <a:rPr sz="2400" spc="-10" dirty="0">
                          <a:latin typeface="Arial"/>
                          <a:cs typeface="Arial"/>
                        </a:rPr>
                        <a:t>a</a:t>
                      </a:r>
                      <a:r>
                        <a:rPr sz="2400" spc="0" dirty="0">
                          <a:latin typeface="Arial"/>
                          <a:cs typeface="Arial"/>
                        </a:rPr>
                        <a:t>i</a:t>
                      </a:r>
                      <a:r>
                        <a:rPr sz="2400" spc="-10" dirty="0">
                          <a:latin typeface="Arial"/>
                          <a:cs typeface="Arial"/>
                        </a:rPr>
                        <a:t>n</a:t>
                      </a:r>
                      <a:r>
                        <a:rPr sz="2400" spc="0" dirty="0">
                          <a:latin typeface="Arial"/>
                          <a:cs typeface="Arial"/>
                        </a:rPr>
                        <a:t>s</a:t>
                      </a:r>
                      <a:r>
                        <a:rPr sz="2400" spc="5" dirty="0">
                          <a:latin typeface="Arial"/>
                          <a:cs typeface="Arial"/>
                        </a:rPr>
                        <a:t> </a:t>
                      </a:r>
                      <a:r>
                        <a:rPr sz="2400" spc="-10" dirty="0">
                          <a:latin typeface="Arial"/>
                          <a:cs typeface="Arial"/>
                        </a:rPr>
                        <a:t>th</a:t>
                      </a:r>
                      <a:r>
                        <a:rPr sz="2400" spc="0" dirty="0">
                          <a:latin typeface="Arial"/>
                          <a:cs typeface="Arial"/>
                        </a:rPr>
                        <a:t>e</a:t>
                      </a:r>
                      <a:r>
                        <a:rPr sz="2400" spc="5" dirty="0">
                          <a:latin typeface="Arial"/>
                          <a:cs typeface="Arial"/>
                        </a:rPr>
                        <a:t> </a:t>
                      </a:r>
                      <a:r>
                        <a:rPr sz="2400" spc="-10" dirty="0">
                          <a:latin typeface="Arial"/>
                          <a:cs typeface="Arial"/>
                        </a:rPr>
                        <a:t>l</a:t>
                      </a:r>
                      <a:r>
                        <a:rPr sz="2400" spc="5" dirty="0">
                          <a:latin typeface="Arial"/>
                          <a:cs typeface="Arial"/>
                        </a:rPr>
                        <a:t>e</a:t>
                      </a:r>
                      <a:r>
                        <a:rPr sz="2400" spc="-10" dirty="0">
                          <a:latin typeface="Arial"/>
                          <a:cs typeface="Arial"/>
                        </a:rPr>
                        <a:t>a</a:t>
                      </a:r>
                      <a:r>
                        <a:rPr sz="2400" spc="0" dirty="0">
                          <a:latin typeface="Arial"/>
                          <a:cs typeface="Arial"/>
                        </a:rPr>
                        <a:t>r</a:t>
                      </a:r>
                      <a:r>
                        <a:rPr sz="2400" spc="-10" dirty="0">
                          <a:latin typeface="Arial"/>
                          <a:cs typeface="Arial"/>
                        </a:rPr>
                        <a:t>n</a:t>
                      </a:r>
                      <a:r>
                        <a:rPr sz="2400" spc="0" dirty="0">
                          <a:latin typeface="Arial"/>
                          <a:cs typeface="Arial"/>
                        </a:rPr>
                        <a:t>i</a:t>
                      </a:r>
                      <a:r>
                        <a:rPr sz="2400" spc="5" dirty="0">
                          <a:latin typeface="Arial"/>
                          <a:cs typeface="Arial"/>
                        </a:rPr>
                        <a:t>n</a:t>
                      </a:r>
                      <a:r>
                        <a:rPr sz="2400" spc="0" dirty="0">
                          <a:latin typeface="Arial"/>
                          <a:cs typeface="Arial"/>
                        </a:rPr>
                        <a:t>g </a:t>
                      </a:r>
                      <a:r>
                        <a:rPr sz="2400" spc="5" dirty="0">
                          <a:latin typeface="Arial"/>
                          <a:cs typeface="Arial"/>
                        </a:rPr>
                        <a:t>e</a:t>
                      </a:r>
                      <a:r>
                        <a:rPr sz="2400" spc="-10" dirty="0">
                          <a:latin typeface="Arial"/>
                          <a:cs typeface="Arial"/>
                        </a:rPr>
                        <a:t>n</a:t>
                      </a:r>
                      <a:r>
                        <a:rPr sz="2400" spc="5" dirty="0">
                          <a:latin typeface="Arial"/>
                          <a:cs typeface="Arial"/>
                        </a:rPr>
                        <a:t>v</a:t>
                      </a:r>
                      <a:r>
                        <a:rPr sz="2400" spc="0" dirty="0">
                          <a:latin typeface="Arial"/>
                          <a:cs typeface="Arial"/>
                        </a:rPr>
                        <a:t>i</a:t>
                      </a:r>
                      <a:r>
                        <a:rPr sz="2400" spc="-10" dirty="0">
                          <a:latin typeface="Arial"/>
                          <a:cs typeface="Arial"/>
                        </a:rPr>
                        <a:t>ro</a:t>
                      </a:r>
                      <a:r>
                        <a:rPr sz="2400" spc="5" dirty="0">
                          <a:latin typeface="Arial"/>
                          <a:cs typeface="Arial"/>
                        </a:rPr>
                        <a:t>n</a:t>
                      </a:r>
                      <a:r>
                        <a:rPr sz="2400" spc="0" dirty="0">
                          <a:latin typeface="Arial"/>
                          <a:cs typeface="Arial"/>
                        </a:rPr>
                        <a:t>m</a:t>
                      </a:r>
                      <a:r>
                        <a:rPr sz="2400" spc="-10" dirty="0">
                          <a:latin typeface="Arial"/>
                          <a:cs typeface="Arial"/>
                        </a:rPr>
                        <a:t>e</a:t>
                      </a:r>
                      <a:r>
                        <a:rPr sz="2400" spc="5" dirty="0">
                          <a:latin typeface="Arial"/>
                          <a:cs typeface="Arial"/>
                        </a:rPr>
                        <a:t>n</a:t>
                      </a:r>
                      <a:r>
                        <a:rPr sz="2400" spc="0" dirty="0">
                          <a:latin typeface="Arial"/>
                          <a:cs typeface="Arial"/>
                        </a:rPr>
                        <a:t>t</a:t>
                      </a:r>
                      <a:r>
                        <a:rPr sz="2400" spc="-10" dirty="0">
                          <a:latin typeface="Arial"/>
                          <a:cs typeface="Arial"/>
                        </a:rPr>
                        <a:t> r</a:t>
                      </a:r>
                      <a:r>
                        <a:rPr sz="2400" spc="5" dirty="0">
                          <a:latin typeface="Arial"/>
                          <a:cs typeface="Arial"/>
                        </a:rPr>
                        <a:t>e</a:t>
                      </a:r>
                      <a:r>
                        <a:rPr sz="2400" spc="-10" dirty="0">
                          <a:latin typeface="Arial"/>
                          <a:cs typeface="Arial"/>
                        </a:rPr>
                        <a:t>s</a:t>
                      </a:r>
                      <a:r>
                        <a:rPr sz="2400" spc="5" dirty="0">
                          <a:latin typeface="Arial"/>
                          <a:cs typeface="Arial"/>
                        </a:rPr>
                        <a:t>p</a:t>
                      </a:r>
                      <a:r>
                        <a:rPr sz="2400" spc="-10" dirty="0">
                          <a:latin typeface="Arial"/>
                          <a:cs typeface="Arial"/>
                        </a:rPr>
                        <a:t>o</a:t>
                      </a:r>
                      <a:r>
                        <a:rPr sz="2400" spc="5" dirty="0">
                          <a:latin typeface="Arial"/>
                          <a:cs typeface="Arial"/>
                        </a:rPr>
                        <a:t>n</a:t>
                      </a:r>
                      <a:r>
                        <a:rPr sz="2400" spc="-10" dirty="0">
                          <a:latin typeface="Arial"/>
                          <a:cs typeface="Arial"/>
                        </a:rPr>
                        <a:t>s</a:t>
                      </a:r>
                      <a:r>
                        <a:rPr sz="2400" spc="0" dirty="0">
                          <a:latin typeface="Arial"/>
                          <a:cs typeface="Arial"/>
                        </a:rPr>
                        <a:t>i</a:t>
                      </a:r>
                      <a:r>
                        <a:rPr sz="2400" spc="-10" dirty="0">
                          <a:latin typeface="Arial"/>
                          <a:cs typeface="Arial"/>
                        </a:rPr>
                        <a:t>v</a:t>
                      </a:r>
                      <a:r>
                        <a:rPr sz="2400" spc="0" dirty="0">
                          <a:latin typeface="Arial"/>
                          <a:cs typeface="Arial"/>
                        </a:rPr>
                        <a:t>e</a:t>
                      </a:r>
                      <a:r>
                        <a:rPr sz="2400" spc="-5" dirty="0">
                          <a:latin typeface="Arial"/>
                          <a:cs typeface="Arial"/>
                        </a:rPr>
                        <a:t> </a:t>
                      </a:r>
                      <a:r>
                        <a:rPr sz="2400" spc="0" dirty="0">
                          <a:latin typeface="Arial"/>
                          <a:cs typeface="Arial"/>
                        </a:rPr>
                        <a:t>to </a:t>
                      </a:r>
                      <a:r>
                        <a:rPr sz="2400" spc="5" dirty="0">
                          <a:latin typeface="Arial"/>
                          <a:cs typeface="Arial"/>
                        </a:rPr>
                        <a:t>co</a:t>
                      </a:r>
                      <a:r>
                        <a:rPr sz="2400" spc="0" dirty="0">
                          <a:latin typeface="Arial"/>
                          <a:cs typeface="Arial"/>
                        </a:rPr>
                        <a:t>m</a:t>
                      </a:r>
                      <a:r>
                        <a:rPr sz="2400" spc="-20" dirty="0">
                          <a:latin typeface="Arial"/>
                          <a:cs typeface="Arial"/>
                        </a:rPr>
                        <a:t>m</a:t>
                      </a:r>
                      <a:r>
                        <a:rPr sz="2400" spc="5" dirty="0">
                          <a:latin typeface="Arial"/>
                          <a:cs typeface="Arial"/>
                        </a:rPr>
                        <a:t>u</a:t>
                      </a:r>
                      <a:r>
                        <a:rPr sz="2400" spc="-10" dirty="0">
                          <a:latin typeface="Arial"/>
                          <a:cs typeface="Arial"/>
                        </a:rPr>
                        <a:t>n</a:t>
                      </a:r>
                      <a:r>
                        <a:rPr sz="2400" spc="0" dirty="0">
                          <a:latin typeface="Arial"/>
                          <a:cs typeface="Arial"/>
                        </a:rPr>
                        <a:t>i</a:t>
                      </a:r>
                      <a:r>
                        <a:rPr sz="2400" spc="-10" dirty="0">
                          <a:latin typeface="Arial"/>
                          <a:cs typeface="Arial"/>
                        </a:rPr>
                        <a:t>t</a:t>
                      </a:r>
                      <a:r>
                        <a:rPr sz="2400" spc="0" dirty="0">
                          <a:latin typeface="Arial"/>
                          <a:cs typeface="Arial"/>
                        </a:rPr>
                        <a:t>y</a:t>
                      </a:r>
                      <a:r>
                        <a:rPr sz="2400" spc="5" dirty="0">
                          <a:latin typeface="Arial"/>
                          <a:cs typeface="Arial"/>
                        </a:rPr>
                        <a:t> </a:t>
                      </a:r>
                      <a:r>
                        <a:rPr sz="2400" spc="-10" dirty="0">
                          <a:latin typeface="Arial"/>
                          <a:cs typeface="Arial"/>
                        </a:rPr>
                        <a:t>co</a:t>
                      </a:r>
                      <a:r>
                        <a:rPr sz="2400" spc="5" dirty="0">
                          <a:latin typeface="Arial"/>
                          <a:cs typeface="Arial"/>
                        </a:rPr>
                        <a:t>n</a:t>
                      </a:r>
                      <a:r>
                        <a:rPr sz="2400" spc="-10" dirty="0">
                          <a:latin typeface="Arial"/>
                          <a:cs typeface="Arial"/>
                        </a:rPr>
                        <a:t>t</a:t>
                      </a:r>
                      <a:r>
                        <a:rPr sz="2400" spc="5" dirty="0">
                          <a:latin typeface="Arial"/>
                          <a:cs typeface="Arial"/>
                        </a:rPr>
                        <a:t>ex</a:t>
                      </a:r>
                      <a:r>
                        <a:rPr sz="2400" spc="-10" dirty="0">
                          <a:latin typeface="Arial"/>
                          <a:cs typeface="Arial"/>
                        </a:rPr>
                        <a:t>t</a:t>
                      </a:r>
                      <a:r>
                        <a:rPr sz="2400" spc="0" dirty="0">
                          <a:latin typeface="Arial"/>
                          <a:cs typeface="Arial"/>
                        </a:rPr>
                        <a:t>s</a:t>
                      </a:r>
                      <a:endParaRPr sz="2400" dirty="0">
                        <a:latin typeface="Arial"/>
                        <a:cs typeface="Arial"/>
                      </a:endParaRPr>
                    </a:p>
                    <a:p>
                      <a:pPr marL="278130" marR="67945" indent="-228600">
                        <a:lnSpc>
                          <a:spcPct val="100000"/>
                        </a:lnSpc>
                        <a:buFont typeface="Arial"/>
                        <a:buAutoNum type="arabicPeriod"/>
                        <a:tabLst>
                          <a:tab pos="278130" algn="l"/>
                        </a:tabLst>
                      </a:pPr>
                      <a:r>
                        <a:rPr sz="2400" spc="0" dirty="0">
                          <a:latin typeface="Arial"/>
                          <a:cs typeface="Arial"/>
                        </a:rPr>
                        <a:t>Mi</a:t>
                      </a:r>
                      <a:r>
                        <a:rPr sz="2400" spc="5" dirty="0">
                          <a:latin typeface="Arial"/>
                          <a:cs typeface="Arial"/>
                        </a:rPr>
                        <a:t>n</a:t>
                      </a:r>
                      <a:r>
                        <a:rPr sz="2400" spc="-10" dirty="0">
                          <a:latin typeface="Arial"/>
                          <a:cs typeface="Arial"/>
                        </a:rPr>
                        <a:t>u</a:t>
                      </a:r>
                      <a:r>
                        <a:rPr sz="2400" spc="0" dirty="0">
                          <a:latin typeface="Arial"/>
                          <a:cs typeface="Arial"/>
                        </a:rPr>
                        <a:t>t</a:t>
                      </a:r>
                      <a:r>
                        <a:rPr sz="2400" spc="-10" dirty="0">
                          <a:latin typeface="Arial"/>
                          <a:cs typeface="Arial"/>
                        </a:rPr>
                        <a:t>e</a:t>
                      </a:r>
                      <a:r>
                        <a:rPr sz="2400" spc="0" dirty="0">
                          <a:latin typeface="Arial"/>
                          <a:cs typeface="Arial"/>
                        </a:rPr>
                        <a:t>s</a:t>
                      </a:r>
                      <a:r>
                        <a:rPr sz="2400" spc="-5" dirty="0">
                          <a:latin typeface="Arial"/>
                          <a:cs typeface="Arial"/>
                        </a:rPr>
                        <a:t> </a:t>
                      </a:r>
                      <a:r>
                        <a:rPr sz="2400" spc="5" dirty="0">
                          <a:latin typeface="Arial"/>
                          <a:cs typeface="Arial"/>
                        </a:rPr>
                        <a:t>o</a:t>
                      </a:r>
                      <a:r>
                        <a:rPr sz="2400" spc="0" dirty="0">
                          <a:latin typeface="Arial"/>
                          <a:cs typeface="Arial"/>
                        </a:rPr>
                        <a:t>f</a:t>
                      </a:r>
                      <a:r>
                        <a:rPr sz="2400" spc="-10" dirty="0">
                          <a:latin typeface="Arial"/>
                          <a:cs typeface="Arial"/>
                        </a:rPr>
                        <a:t> c</a:t>
                      </a:r>
                      <a:r>
                        <a:rPr sz="2400" spc="5" dirty="0">
                          <a:latin typeface="Arial"/>
                          <a:cs typeface="Arial"/>
                        </a:rPr>
                        <a:t>o</a:t>
                      </a:r>
                      <a:r>
                        <a:rPr sz="2400" spc="-10" dirty="0">
                          <a:latin typeface="Arial"/>
                          <a:cs typeface="Arial"/>
                        </a:rPr>
                        <a:t>n</a:t>
                      </a:r>
                      <a:r>
                        <a:rPr sz="2400" spc="5" dirty="0">
                          <a:latin typeface="Arial"/>
                          <a:cs typeface="Arial"/>
                        </a:rPr>
                        <a:t>s</a:t>
                      </a:r>
                      <a:r>
                        <a:rPr sz="2400" spc="-10" dirty="0">
                          <a:latin typeface="Arial"/>
                          <a:cs typeface="Arial"/>
                        </a:rPr>
                        <a:t>u</a:t>
                      </a:r>
                      <a:r>
                        <a:rPr sz="2400" spc="0" dirty="0">
                          <a:latin typeface="Arial"/>
                          <a:cs typeface="Arial"/>
                        </a:rPr>
                        <a:t>l</a:t>
                      </a:r>
                      <a:r>
                        <a:rPr sz="2400" spc="-10" dirty="0">
                          <a:latin typeface="Arial"/>
                          <a:cs typeface="Arial"/>
                        </a:rPr>
                        <a:t>t</a:t>
                      </a:r>
                      <a:r>
                        <a:rPr sz="2400" spc="5" dirty="0">
                          <a:latin typeface="Arial"/>
                          <a:cs typeface="Arial"/>
                        </a:rPr>
                        <a:t>a</a:t>
                      </a:r>
                      <a:r>
                        <a:rPr sz="2400" spc="0" dirty="0">
                          <a:latin typeface="Arial"/>
                          <a:cs typeface="Arial"/>
                        </a:rPr>
                        <a:t>t</a:t>
                      </a:r>
                      <a:r>
                        <a:rPr sz="2400" spc="-10" dirty="0">
                          <a:latin typeface="Arial"/>
                          <a:cs typeface="Arial"/>
                        </a:rPr>
                        <a:t>i</a:t>
                      </a:r>
                      <a:r>
                        <a:rPr sz="2400" spc="5" dirty="0">
                          <a:latin typeface="Arial"/>
                          <a:cs typeface="Arial"/>
                        </a:rPr>
                        <a:t>v</a:t>
                      </a:r>
                      <a:r>
                        <a:rPr sz="2400" spc="0" dirty="0">
                          <a:latin typeface="Arial"/>
                          <a:cs typeface="Arial"/>
                        </a:rPr>
                        <a:t>e</a:t>
                      </a:r>
                      <a:r>
                        <a:rPr sz="2400" spc="-5" dirty="0">
                          <a:latin typeface="Arial"/>
                          <a:cs typeface="Arial"/>
                        </a:rPr>
                        <a:t> </a:t>
                      </a:r>
                      <a:r>
                        <a:rPr sz="2400" spc="0" dirty="0">
                          <a:latin typeface="Arial"/>
                          <a:cs typeface="Arial"/>
                        </a:rPr>
                        <a:t>m</a:t>
                      </a:r>
                      <a:r>
                        <a:rPr sz="2400" spc="-10" dirty="0">
                          <a:latin typeface="Arial"/>
                          <a:cs typeface="Arial"/>
                        </a:rPr>
                        <a:t>e</a:t>
                      </a:r>
                      <a:r>
                        <a:rPr sz="2400" spc="5" dirty="0">
                          <a:latin typeface="Arial"/>
                          <a:cs typeface="Arial"/>
                        </a:rPr>
                        <a:t>e</a:t>
                      </a:r>
                      <a:r>
                        <a:rPr sz="2400" spc="-10" dirty="0">
                          <a:latin typeface="Arial"/>
                          <a:cs typeface="Arial"/>
                        </a:rPr>
                        <a:t>t</a:t>
                      </a:r>
                      <a:r>
                        <a:rPr sz="2400" spc="0" dirty="0">
                          <a:latin typeface="Arial"/>
                          <a:cs typeface="Arial"/>
                        </a:rPr>
                        <a:t>i</a:t>
                      </a:r>
                      <a:r>
                        <a:rPr sz="2400" spc="5" dirty="0">
                          <a:latin typeface="Arial"/>
                          <a:cs typeface="Arial"/>
                        </a:rPr>
                        <a:t>n</a:t>
                      </a:r>
                      <a:r>
                        <a:rPr sz="2400" spc="0" dirty="0">
                          <a:latin typeface="Arial"/>
                          <a:cs typeface="Arial"/>
                        </a:rPr>
                        <a:t>g </a:t>
                      </a:r>
                      <a:r>
                        <a:rPr sz="2400" spc="-5" dirty="0">
                          <a:latin typeface="Arial"/>
                          <a:cs typeface="Arial"/>
                        </a:rPr>
                        <a:t>w</a:t>
                      </a:r>
                      <a:r>
                        <a:rPr sz="2400" spc="0" dirty="0">
                          <a:latin typeface="Arial"/>
                          <a:cs typeface="Arial"/>
                        </a:rPr>
                        <a:t>ith</a:t>
                      </a:r>
                      <a:r>
                        <a:rPr sz="2400" spc="-5" dirty="0">
                          <a:latin typeface="Arial"/>
                          <a:cs typeface="Arial"/>
                        </a:rPr>
                        <a:t> </a:t>
                      </a:r>
                      <a:r>
                        <a:rPr sz="2400" spc="-10" dirty="0">
                          <a:latin typeface="Arial"/>
                          <a:cs typeface="Arial"/>
                        </a:rPr>
                        <a:t>p</a:t>
                      </a:r>
                      <a:r>
                        <a:rPr sz="2400" spc="5" dirty="0">
                          <a:latin typeface="Arial"/>
                          <a:cs typeface="Arial"/>
                        </a:rPr>
                        <a:t>a</a:t>
                      </a:r>
                      <a:r>
                        <a:rPr sz="2400" spc="-10" dirty="0">
                          <a:latin typeface="Arial"/>
                          <a:cs typeface="Arial"/>
                        </a:rPr>
                        <a:t>r</a:t>
                      </a:r>
                      <a:r>
                        <a:rPr sz="2400" spc="5" dirty="0">
                          <a:latin typeface="Arial"/>
                          <a:cs typeface="Arial"/>
                        </a:rPr>
                        <a:t>en</a:t>
                      </a:r>
                      <a:r>
                        <a:rPr sz="2400" spc="-10" dirty="0">
                          <a:latin typeface="Arial"/>
                          <a:cs typeface="Arial"/>
                        </a:rPr>
                        <a:t>t</a:t>
                      </a:r>
                      <a:r>
                        <a:rPr sz="2400" spc="0" dirty="0">
                          <a:latin typeface="Arial"/>
                          <a:cs typeface="Arial"/>
                        </a:rPr>
                        <a:t>s /</a:t>
                      </a:r>
                      <a:r>
                        <a:rPr sz="2400" spc="-10" dirty="0">
                          <a:latin typeface="Arial"/>
                          <a:cs typeface="Arial"/>
                        </a:rPr>
                        <a:t> </a:t>
                      </a:r>
                      <a:r>
                        <a:rPr sz="2400" spc="5" dirty="0">
                          <a:latin typeface="Arial"/>
                          <a:cs typeface="Arial"/>
                        </a:rPr>
                        <a:t>o</a:t>
                      </a:r>
                      <a:r>
                        <a:rPr sz="2400" spc="-10" dirty="0">
                          <a:latin typeface="Arial"/>
                          <a:cs typeface="Arial"/>
                        </a:rPr>
                        <a:t>t</a:t>
                      </a:r>
                      <a:r>
                        <a:rPr sz="2400" spc="5" dirty="0">
                          <a:latin typeface="Arial"/>
                          <a:cs typeface="Arial"/>
                        </a:rPr>
                        <a:t>h</a:t>
                      </a:r>
                      <a:r>
                        <a:rPr sz="2400" spc="-10" dirty="0">
                          <a:latin typeface="Arial"/>
                          <a:cs typeface="Arial"/>
                        </a:rPr>
                        <a:t>e</a:t>
                      </a:r>
                      <a:r>
                        <a:rPr sz="2400" spc="0" dirty="0">
                          <a:latin typeface="Arial"/>
                          <a:cs typeface="Arial"/>
                        </a:rPr>
                        <a:t>r</a:t>
                      </a:r>
                      <a:r>
                        <a:rPr sz="2400" spc="5" dirty="0">
                          <a:latin typeface="Arial"/>
                          <a:cs typeface="Arial"/>
                        </a:rPr>
                        <a:t> </a:t>
                      </a:r>
                      <a:r>
                        <a:rPr sz="2400" spc="-10" dirty="0">
                          <a:latin typeface="Arial"/>
                          <a:cs typeface="Arial"/>
                        </a:rPr>
                        <a:t>e</a:t>
                      </a:r>
                      <a:r>
                        <a:rPr sz="2400" spc="5" dirty="0">
                          <a:latin typeface="Arial"/>
                          <a:cs typeface="Arial"/>
                        </a:rPr>
                        <a:t>x</a:t>
                      </a:r>
                      <a:r>
                        <a:rPr sz="2400" spc="-10" dirty="0">
                          <a:latin typeface="Arial"/>
                          <a:cs typeface="Arial"/>
                        </a:rPr>
                        <a:t>t</a:t>
                      </a:r>
                      <a:r>
                        <a:rPr sz="2400" spc="5" dirty="0">
                          <a:latin typeface="Arial"/>
                          <a:cs typeface="Arial"/>
                        </a:rPr>
                        <a:t>e</a:t>
                      </a:r>
                      <a:r>
                        <a:rPr sz="2400" spc="-10" dirty="0">
                          <a:latin typeface="Arial"/>
                          <a:cs typeface="Arial"/>
                        </a:rPr>
                        <a:t>rn</a:t>
                      </a:r>
                      <a:r>
                        <a:rPr sz="2400" spc="5" dirty="0">
                          <a:latin typeface="Arial"/>
                          <a:cs typeface="Arial"/>
                        </a:rPr>
                        <a:t>a</a:t>
                      </a:r>
                      <a:r>
                        <a:rPr sz="2400" spc="0" dirty="0">
                          <a:latin typeface="Arial"/>
                          <a:cs typeface="Arial"/>
                        </a:rPr>
                        <a:t>l </a:t>
                      </a:r>
                      <a:r>
                        <a:rPr sz="2400" spc="5" dirty="0">
                          <a:latin typeface="Arial"/>
                          <a:cs typeface="Arial"/>
                        </a:rPr>
                        <a:t>s</a:t>
                      </a:r>
                      <a:r>
                        <a:rPr sz="2400" spc="-10" dirty="0">
                          <a:latin typeface="Arial"/>
                          <a:cs typeface="Arial"/>
                        </a:rPr>
                        <a:t>t</a:t>
                      </a:r>
                      <a:r>
                        <a:rPr sz="2400" spc="5" dirty="0">
                          <a:latin typeface="Arial"/>
                          <a:cs typeface="Arial"/>
                        </a:rPr>
                        <a:t>a</a:t>
                      </a:r>
                      <a:r>
                        <a:rPr sz="2400" spc="-10" dirty="0">
                          <a:latin typeface="Arial"/>
                          <a:cs typeface="Arial"/>
                        </a:rPr>
                        <a:t>k</a:t>
                      </a:r>
                      <a:r>
                        <a:rPr sz="2400" spc="5" dirty="0">
                          <a:latin typeface="Arial"/>
                          <a:cs typeface="Arial"/>
                        </a:rPr>
                        <a:t>e</a:t>
                      </a:r>
                      <a:r>
                        <a:rPr sz="2400" spc="-10" dirty="0">
                          <a:latin typeface="Arial"/>
                          <a:cs typeface="Arial"/>
                        </a:rPr>
                        <a:t>h</a:t>
                      </a:r>
                      <a:r>
                        <a:rPr sz="2400" spc="5" dirty="0">
                          <a:latin typeface="Arial"/>
                          <a:cs typeface="Arial"/>
                        </a:rPr>
                        <a:t>o</a:t>
                      </a:r>
                      <a:r>
                        <a:rPr sz="2400" spc="-10" dirty="0">
                          <a:latin typeface="Arial"/>
                          <a:cs typeface="Arial"/>
                        </a:rPr>
                        <a:t>l</a:t>
                      </a:r>
                      <a:r>
                        <a:rPr sz="2400" spc="5" dirty="0">
                          <a:latin typeface="Arial"/>
                          <a:cs typeface="Arial"/>
                        </a:rPr>
                        <a:t>d</a:t>
                      </a:r>
                      <a:r>
                        <a:rPr sz="2400" spc="-10" dirty="0">
                          <a:latin typeface="Arial"/>
                          <a:cs typeface="Arial"/>
                        </a:rPr>
                        <a:t>e</a:t>
                      </a:r>
                      <a:r>
                        <a:rPr sz="2400" spc="0" dirty="0">
                          <a:latin typeface="Arial"/>
                          <a:cs typeface="Arial"/>
                        </a:rPr>
                        <a:t>rs</a:t>
                      </a:r>
                      <a:r>
                        <a:rPr sz="2400" spc="-5" dirty="0">
                          <a:latin typeface="Arial"/>
                          <a:cs typeface="Arial"/>
                        </a:rPr>
                        <a:t> </a:t>
                      </a:r>
                      <a:r>
                        <a:rPr sz="2400" spc="-10" dirty="0">
                          <a:latin typeface="Arial"/>
                          <a:cs typeface="Arial"/>
                        </a:rPr>
                        <a:t>o</a:t>
                      </a:r>
                      <a:r>
                        <a:rPr sz="2400" spc="0" dirty="0">
                          <a:latin typeface="Arial"/>
                          <a:cs typeface="Arial"/>
                        </a:rPr>
                        <a:t>n</a:t>
                      </a:r>
                      <a:r>
                        <a:rPr sz="2400" spc="-5" dirty="0">
                          <a:latin typeface="Arial"/>
                          <a:cs typeface="Arial"/>
                        </a:rPr>
                        <a:t> </a:t>
                      </a:r>
                      <a:r>
                        <a:rPr sz="2400" spc="5" dirty="0">
                          <a:latin typeface="Arial"/>
                          <a:cs typeface="Arial"/>
                        </a:rPr>
                        <a:t>p</a:t>
                      </a:r>
                      <a:r>
                        <a:rPr sz="2400" spc="-10" dirty="0">
                          <a:latin typeface="Arial"/>
                          <a:cs typeface="Arial"/>
                        </a:rPr>
                        <a:t>r</a:t>
                      </a:r>
                      <a:r>
                        <a:rPr sz="2400" spc="5" dirty="0">
                          <a:latin typeface="Arial"/>
                          <a:cs typeface="Arial"/>
                        </a:rPr>
                        <a:t>o</a:t>
                      </a:r>
                      <a:r>
                        <a:rPr sz="2400" spc="-10" dirty="0">
                          <a:latin typeface="Arial"/>
                          <a:cs typeface="Arial"/>
                        </a:rPr>
                        <a:t>g</a:t>
                      </a:r>
                      <a:r>
                        <a:rPr sz="2400" spc="0" dirty="0">
                          <a:latin typeface="Arial"/>
                          <a:cs typeface="Arial"/>
                        </a:rPr>
                        <a:t>r</a:t>
                      </a:r>
                      <a:r>
                        <a:rPr sz="2400" spc="5" dirty="0">
                          <a:latin typeface="Arial"/>
                          <a:cs typeface="Arial"/>
                        </a:rPr>
                        <a:t>a</a:t>
                      </a:r>
                      <a:r>
                        <a:rPr sz="2400" spc="-15" dirty="0">
                          <a:latin typeface="Arial"/>
                          <a:cs typeface="Arial"/>
                        </a:rPr>
                        <a:t>m</a:t>
                      </a:r>
                      <a:r>
                        <a:rPr sz="2400" spc="5" dirty="0">
                          <a:latin typeface="Arial"/>
                          <a:cs typeface="Arial"/>
                        </a:rPr>
                        <a:t>s</a:t>
                      </a:r>
                      <a:r>
                        <a:rPr sz="2400" spc="0" dirty="0">
                          <a:latin typeface="Arial"/>
                          <a:cs typeface="Arial"/>
                        </a:rPr>
                        <a:t>, </a:t>
                      </a:r>
                      <a:r>
                        <a:rPr sz="2400" spc="5" dirty="0">
                          <a:latin typeface="Arial"/>
                          <a:cs typeface="Arial"/>
                        </a:rPr>
                        <a:t>p</a:t>
                      </a:r>
                      <a:r>
                        <a:rPr sz="2400" spc="-10" dirty="0">
                          <a:latin typeface="Arial"/>
                          <a:cs typeface="Arial"/>
                        </a:rPr>
                        <a:t>r</a:t>
                      </a:r>
                      <a:r>
                        <a:rPr sz="2400" spc="5" dirty="0">
                          <a:latin typeface="Arial"/>
                          <a:cs typeface="Arial"/>
                        </a:rPr>
                        <a:t>o</a:t>
                      </a:r>
                      <a:r>
                        <a:rPr sz="2400" spc="0" dirty="0">
                          <a:latin typeface="Arial"/>
                          <a:cs typeface="Arial"/>
                        </a:rPr>
                        <a:t>j</a:t>
                      </a:r>
                      <a:r>
                        <a:rPr sz="2400" spc="-10" dirty="0">
                          <a:latin typeface="Arial"/>
                          <a:cs typeface="Arial"/>
                        </a:rPr>
                        <a:t>e</a:t>
                      </a:r>
                      <a:r>
                        <a:rPr sz="2400" spc="5" dirty="0">
                          <a:latin typeface="Arial"/>
                          <a:cs typeface="Arial"/>
                        </a:rPr>
                        <a:t>c</a:t>
                      </a:r>
                      <a:r>
                        <a:rPr sz="2400" spc="-10" dirty="0">
                          <a:latin typeface="Arial"/>
                          <a:cs typeface="Arial"/>
                        </a:rPr>
                        <a:t>t</a:t>
                      </a:r>
                      <a:r>
                        <a:rPr sz="2400" spc="5" dirty="0">
                          <a:latin typeface="Arial"/>
                          <a:cs typeface="Arial"/>
                        </a:rPr>
                        <a:t>s</a:t>
                      </a:r>
                      <a:r>
                        <a:rPr sz="2400" spc="0" dirty="0">
                          <a:latin typeface="Arial"/>
                          <a:cs typeface="Arial"/>
                        </a:rPr>
                        <a:t>,</a:t>
                      </a:r>
                      <a:r>
                        <a:rPr sz="2400" spc="-10" dirty="0">
                          <a:latin typeface="Arial"/>
                          <a:cs typeface="Arial"/>
                        </a:rPr>
                        <a:t> a</a:t>
                      </a:r>
                      <a:r>
                        <a:rPr sz="2400" spc="5" dirty="0">
                          <a:latin typeface="Arial"/>
                          <a:cs typeface="Arial"/>
                        </a:rPr>
                        <a:t>n</a:t>
                      </a:r>
                      <a:r>
                        <a:rPr sz="2400" spc="-10" dirty="0">
                          <a:latin typeface="Arial"/>
                          <a:cs typeface="Arial"/>
                        </a:rPr>
                        <a:t>d</a:t>
                      </a:r>
                      <a:r>
                        <a:rPr sz="2400" spc="0" dirty="0">
                          <a:latin typeface="Arial"/>
                          <a:cs typeface="Arial"/>
                        </a:rPr>
                        <a:t>/</a:t>
                      </a:r>
                      <a:r>
                        <a:rPr sz="2400" spc="-10" dirty="0">
                          <a:latin typeface="Arial"/>
                          <a:cs typeface="Arial"/>
                        </a:rPr>
                        <a:t>o</a:t>
                      </a:r>
                      <a:r>
                        <a:rPr sz="2400" spc="0" dirty="0">
                          <a:latin typeface="Arial"/>
                          <a:cs typeface="Arial"/>
                        </a:rPr>
                        <a:t>r</a:t>
                      </a:r>
                      <a:r>
                        <a:rPr sz="2400" spc="-5" dirty="0">
                          <a:latin typeface="Arial"/>
                          <a:cs typeface="Arial"/>
                        </a:rPr>
                        <a:t> </a:t>
                      </a:r>
                      <a:r>
                        <a:rPr sz="2400" spc="5" dirty="0">
                          <a:latin typeface="Arial"/>
                          <a:cs typeface="Arial"/>
                        </a:rPr>
                        <a:t>a</a:t>
                      </a:r>
                      <a:r>
                        <a:rPr sz="2400" spc="-10" dirty="0">
                          <a:latin typeface="Arial"/>
                          <a:cs typeface="Arial"/>
                        </a:rPr>
                        <a:t>c</a:t>
                      </a:r>
                      <a:r>
                        <a:rPr sz="2400" spc="0" dirty="0">
                          <a:latin typeface="Arial"/>
                          <a:cs typeface="Arial"/>
                        </a:rPr>
                        <a:t>ti</a:t>
                      </a:r>
                      <a:r>
                        <a:rPr sz="2400" spc="-10" dirty="0">
                          <a:latin typeface="Arial"/>
                          <a:cs typeface="Arial"/>
                        </a:rPr>
                        <a:t>v</a:t>
                      </a:r>
                      <a:r>
                        <a:rPr sz="2400" spc="0" dirty="0">
                          <a:latin typeface="Arial"/>
                          <a:cs typeface="Arial"/>
                        </a:rPr>
                        <a:t>it</a:t>
                      </a:r>
                      <a:r>
                        <a:rPr sz="2400" spc="-10" dirty="0">
                          <a:latin typeface="Arial"/>
                          <a:cs typeface="Arial"/>
                        </a:rPr>
                        <a:t>i</a:t>
                      </a:r>
                      <a:r>
                        <a:rPr sz="2400" spc="5" dirty="0">
                          <a:latin typeface="Arial"/>
                          <a:cs typeface="Arial"/>
                        </a:rPr>
                        <a:t>e</a:t>
                      </a:r>
                      <a:r>
                        <a:rPr sz="2400" spc="0" dirty="0">
                          <a:latin typeface="Arial"/>
                          <a:cs typeface="Arial"/>
                        </a:rPr>
                        <a:t>s</a:t>
                      </a:r>
                      <a:r>
                        <a:rPr sz="2400" spc="-5" dirty="0">
                          <a:latin typeface="Arial"/>
                          <a:cs typeface="Arial"/>
                        </a:rPr>
                        <a:t> </a:t>
                      </a:r>
                      <a:r>
                        <a:rPr sz="2400" spc="-10" dirty="0">
                          <a:latin typeface="Arial"/>
                          <a:cs typeface="Arial"/>
                        </a:rPr>
                        <a:t>t</a:t>
                      </a:r>
                      <a:r>
                        <a:rPr sz="2400" spc="5" dirty="0">
                          <a:latin typeface="Arial"/>
                          <a:cs typeface="Arial"/>
                        </a:rPr>
                        <a:t>h</a:t>
                      </a:r>
                      <a:r>
                        <a:rPr sz="2400" spc="-10" dirty="0">
                          <a:latin typeface="Arial"/>
                          <a:cs typeface="Arial"/>
                        </a:rPr>
                        <a:t>a</a:t>
                      </a:r>
                      <a:r>
                        <a:rPr sz="2400" spc="0" dirty="0">
                          <a:latin typeface="Arial"/>
                          <a:cs typeface="Arial"/>
                        </a:rPr>
                        <a:t>t mai</a:t>
                      </a:r>
                      <a:r>
                        <a:rPr sz="2400" spc="-10" dirty="0">
                          <a:latin typeface="Arial"/>
                          <a:cs typeface="Arial"/>
                        </a:rPr>
                        <a:t>n</a:t>
                      </a:r>
                      <a:r>
                        <a:rPr sz="2400" spc="0" dirty="0">
                          <a:latin typeface="Arial"/>
                          <a:cs typeface="Arial"/>
                        </a:rPr>
                        <a:t>t</a:t>
                      </a:r>
                      <a:r>
                        <a:rPr sz="2400" spc="-10" dirty="0">
                          <a:latin typeface="Arial"/>
                          <a:cs typeface="Arial"/>
                        </a:rPr>
                        <a:t>a</a:t>
                      </a:r>
                      <a:r>
                        <a:rPr sz="2400" spc="0" dirty="0">
                          <a:latin typeface="Arial"/>
                          <a:cs typeface="Arial"/>
                        </a:rPr>
                        <a:t>in</a:t>
                      </a:r>
                      <a:r>
                        <a:rPr sz="2400" spc="-5" dirty="0">
                          <a:latin typeface="Arial"/>
                          <a:cs typeface="Arial"/>
                        </a:rPr>
                        <a:t> </a:t>
                      </a:r>
                      <a:r>
                        <a:rPr sz="2400" spc="0" dirty="0">
                          <a:latin typeface="Arial"/>
                          <a:cs typeface="Arial"/>
                        </a:rPr>
                        <a:t>a</a:t>
                      </a:r>
                      <a:r>
                        <a:rPr sz="2400" spc="-5" dirty="0">
                          <a:latin typeface="Arial"/>
                          <a:cs typeface="Arial"/>
                        </a:rPr>
                        <a:t> </a:t>
                      </a:r>
                      <a:r>
                        <a:rPr sz="2400" spc="0" dirty="0">
                          <a:latin typeface="Arial"/>
                          <a:cs typeface="Arial"/>
                        </a:rPr>
                        <a:t>l</a:t>
                      </a:r>
                      <a:r>
                        <a:rPr sz="2400" spc="-10" dirty="0">
                          <a:latin typeface="Arial"/>
                          <a:cs typeface="Arial"/>
                        </a:rPr>
                        <a:t>e</a:t>
                      </a:r>
                      <a:r>
                        <a:rPr sz="2400" spc="5" dirty="0">
                          <a:latin typeface="Arial"/>
                          <a:cs typeface="Arial"/>
                        </a:rPr>
                        <a:t>a</a:t>
                      </a:r>
                      <a:r>
                        <a:rPr sz="2400" spc="-10" dirty="0">
                          <a:latin typeface="Arial"/>
                          <a:cs typeface="Arial"/>
                        </a:rPr>
                        <a:t>r</a:t>
                      </a:r>
                      <a:r>
                        <a:rPr sz="2400" spc="5" dirty="0">
                          <a:latin typeface="Arial"/>
                          <a:cs typeface="Arial"/>
                        </a:rPr>
                        <a:t>n</a:t>
                      </a:r>
                      <a:r>
                        <a:rPr sz="2400" spc="-10" dirty="0">
                          <a:latin typeface="Arial"/>
                          <a:cs typeface="Arial"/>
                        </a:rPr>
                        <a:t>i</a:t>
                      </a:r>
                      <a:r>
                        <a:rPr sz="2400" spc="5" dirty="0">
                          <a:latin typeface="Arial"/>
                          <a:cs typeface="Arial"/>
                        </a:rPr>
                        <a:t>n</a:t>
                      </a:r>
                      <a:r>
                        <a:rPr sz="2400" spc="0" dirty="0">
                          <a:latin typeface="Arial"/>
                          <a:cs typeface="Arial"/>
                        </a:rPr>
                        <a:t>g</a:t>
                      </a:r>
                      <a:r>
                        <a:rPr sz="2400" spc="-5" dirty="0">
                          <a:latin typeface="Arial"/>
                          <a:cs typeface="Arial"/>
                        </a:rPr>
                        <a:t> </a:t>
                      </a:r>
                      <a:r>
                        <a:rPr sz="2400" spc="-10" dirty="0">
                          <a:latin typeface="Arial"/>
                          <a:cs typeface="Arial"/>
                        </a:rPr>
                        <a:t>en</a:t>
                      </a:r>
                      <a:r>
                        <a:rPr sz="2400" spc="5" dirty="0">
                          <a:latin typeface="Arial"/>
                          <a:cs typeface="Arial"/>
                        </a:rPr>
                        <a:t>v</a:t>
                      </a:r>
                      <a:r>
                        <a:rPr sz="2400" spc="0" dirty="0">
                          <a:latin typeface="Arial"/>
                          <a:cs typeface="Arial"/>
                        </a:rPr>
                        <a:t>i</a:t>
                      </a:r>
                      <a:r>
                        <a:rPr sz="2400" spc="-10" dirty="0">
                          <a:latin typeface="Arial"/>
                          <a:cs typeface="Arial"/>
                        </a:rPr>
                        <a:t>r</a:t>
                      </a:r>
                      <a:r>
                        <a:rPr sz="2400" spc="5" dirty="0">
                          <a:latin typeface="Arial"/>
                          <a:cs typeface="Arial"/>
                        </a:rPr>
                        <a:t>on</a:t>
                      </a:r>
                      <a:r>
                        <a:rPr sz="2400" spc="-15" dirty="0">
                          <a:latin typeface="Arial"/>
                          <a:cs typeface="Arial"/>
                        </a:rPr>
                        <a:t>m</a:t>
                      </a:r>
                      <a:r>
                        <a:rPr sz="2400" spc="-10" dirty="0">
                          <a:latin typeface="Arial"/>
                          <a:cs typeface="Arial"/>
                        </a:rPr>
                        <a:t>e</a:t>
                      </a:r>
                      <a:r>
                        <a:rPr sz="2400" spc="5" dirty="0">
                          <a:latin typeface="Arial"/>
                          <a:cs typeface="Arial"/>
                        </a:rPr>
                        <a:t>n</a:t>
                      </a:r>
                      <a:r>
                        <a:rPr sz="2400" spc="-10" dirty="0">
                          <a:latin typeface="Arial"/>
                          <a:cs typeface="Arial"/>
                        </a:rPr>
                        <a:t>t</a:t>
                      </a:r>
                      <a:r>
                        <a:rPr sz="2400" spc="0" dirty="0">
                          <a:latin typeface="Arial"/>
                          <a:cs typeface="Arial"/>
                        </a:rPr>
                        <a:t>, </a:t>
                      </a:r>
                      <a:r>
                        <a:rPr sz="2400" spc="5" dirty="0">
                          <a:latin typeface="Arial"/>
                          <a:cs typeface="Arial"/>
                        </a:rPr>
                        <a:t>h</a:t>
                      </a:r>
                      <a:r>
                        <a:rPr sz="2400" spc="0" dirty="0">
                          <a:latin typeface="Arial"/>
                          <a:cs typeface="Arial"/>
                        </a:rPr>
                        <a:t>i</a:t>
                      </a:r>
                      <a:r>
                        <a:rPr sz="2400" spc="-10" dirty="0">
                          <a:latin typeface="Arial"/>
                          <a:cs typeface="Arial"/>
                        </a:rPr>
                        <a:t>g</a:t>
                      </a:r>
                      <a:r>
                        <a:rPr sz="2400" spc="5" dirty="0">
                          <a:latin typeface="Arial"/>
                          <a:cs typeface="Arial"/>
                        </a:rPr>
                        <a:t>h</a:t>
                      </a:r>
                      <a:r>
                        <a:rPr sz="2400" spc="-10" dirty="0">
                          <a:latin typeface="Arial"/>
                          <a:cs typeface="Arial"/>
                        </a:rPr>
                        <a:t>l</a:t>
                      </a:r>
                      <a:r>
                        <a:rPr sz="2400" spc="0" dirty="0">
                          <a:latin typeface="Arial"/>
                          <a:cs typeface="Arial"/>
                        </a:rPr>
                        <a:t>i</a:t>
                      </a:r>
                      <a:r>
                        <a:rPr sz="2400" spc="-10" dirty="0">
                          <a:latin typeface="Arial"/>
                          <a:cs typeface="Arial"/>
                        </a:rPr>
                        <a:t>g</a:t>
                      </a:r>
                      <a:r>
                        <a:rPr sz="2400" spc="5" dirty="0">
                          <a:latin typeface="Arial"/>
                          <a:cs typeface="Arial"/>
                        </a:rPr>
                        <a:t>h</a:t>
                      </a:r>
                      <a:r>
                        <a:rPr sz="2400" spc="0" dirty="0">
                          <a:latin typeface="Arial"/>
                          <a:cs typeface="Arial"/>
                        </a:rPr>
                        <a:t>t</a:t>
                      </a:r>
                      <a:r>
                        <a:rPr sz="2400" spc="-10" dirty="0">
                          <a:latin typeface="Arial"/>
                          <a:cs typeface="Arial"/>
                        </a:rPr>
                        <a:t>i</a:t>
                      </a:r>
                      <a:r>
                        <a:rPr sz="2400" spc="5" dirty="0">
                          <a:latin typeface="Arial"/>
                          <a:cs typeface="Arial"/>
                        </a:rPr>
                        <a:t>n</a:t>
                      </a:r>
                      <a:r>
                        <a:rPr sz="2400" spc="0" dirty="0">
                          <a:latin typeface="Arial"/>
                          <a:cs typeface="Arial"/>
                        </a:rPr>
                        <a:t>g</a:t>
                      </a:r>
                      <a:r>
                        <a:rPr sz="2400" spc="-5" dirty="0">
                          <a:latin typeface="Arial"/>
                          <a:cs typeface="Arial"/>
                        </a:rPr>
                        <a:t> </a:t>
                      </a:r>
                      <a:r>
                        <a:rPr sz="2400" spc="-10" dirty="0">
                          <a:latin typeface="Arial"/>
                          <a:cs typeface="Arial"/>
                        </a:rPr>
                        <a:t>t</a:t>
                      </a:r>
                      <a:r>
                        <a:rPr sz="2400" spc="5" dirty="0">
                          <a:latin typeface="Arial"/>
                          <a:cs typeface="Arial"/>
                        </a:rPr>
                        <a:t>h</a:t>
                      </a:r>
                      <a:r>
                        <a:rPr sz="2400" spc="0" dirty="0">
                          <a:latin typeface="Arial"/>
                          <a:cs typeface="Arial"/>
                        </a:rPr>
                        <a:t>e</a:t>
                      </a:r>
                      <a:r>
                        <a:rPr sz="2400" spc="-5" dirty="0">
                          <a:latin typeface="Arial"/>
                          <a:cs typeface="Arial"/>
                        </a:rPr>
                        <a:t> </a:t>
                      </a:r>
                      <a:r>
                        <a:rPr sz="2400" spc="-10" dirty="0">
                          <a:latin typeface="Arial"/>
                          <a:cs typeface="Arial"/>
                        </a:rPr>
                        <a:t>ev</a:t>
                      </a:r>
                      <a:r>
                        <a:rPr sz="2400" spc="5" dirty="0">
                          <a:latin typeface="Arial"/>
                          <a:cs typeface="Arial"/>
                        </a:rPr>
                        <a:t>a</a:t>
                      </a:r>
                      <a:r>
                        <a:rPr sz="2400" spc="0" dirty="0">
                          <a:latin typeface="Arial"/>
                          <a:cs typeface="Arial"/>
                        </a:rPr>
                        <a:t>l</a:t>
                      </a:r>
                      <a:r>
                        <a:rPr sz="2400" spc="-10" dirty="0">
                          <a:latin typeface="Arial"/>
                          <a:cs typeface="Arial"/>
                        </a:rPr>
                        <a:t>u</a:t>
                      </a:r>
                      <a:r>
                        <a:rPr sz="2400" spc="5" dirty="0">
                          <a:latin typeface="Arial"/>
                          <a:cs typeface="Arial"/>
                        </a:rPr>
                        <a:t>a</a:t>
                      </a:r>
                      <a:r>
                        <a:rPr sz="2400" spc="-10" dirty="0">
                          <a:latin typeface="Arial"/>
                          <a:cs typeface="Arial"/>
                        </a:rPr>
                        <a:t>t</a:t>
                      </a:r>
                      <a:r>
                        <a:rPr sz="2400" spc="0" dirty="0">
                          <a:latin typeface="Arial"/>
                          <a:cs typeface="Arial"/>
                        </a:rPr>
                        <a:t>i</a:t>
                      </a:r>
                      <a:r>
                        <a:rPr sz="2400" spc="-10" dirty="0">
                          <a:latin typeface="Arial"/>
                          <a:cs typeface="Arial"/>
                        </a:rPr>
                        <a:t>o</a:t>
                      </a:r>
                      <a:r>
                        <a:rPr sz="2400" spc="5" dirty="0">
                          <a:latin typeface="Arial"/>
                          <a:cs typeface="Arial"/>
                        </a:rPr>
                        <a:t>n</a:t>
                      </a:r>
                      <a:r>
                        <a:rPr sz="2400" spc="0" dirty="0">
                          <a:latin typeface="Arial"/>
                          <a:cs typeface="Arial"/>
                        </a:rPr>
                        <a:t>s ma</a:t>
                      </a:r>
                      <a:r>
                        <a:rPr sz="2400" spc="-10" dirty="0">
                          <a:latin typeface="Arial"/>
                          <a:cs typeface="Arial"/>
                        </a:rPr>
                        <a:t>d</a:t>
                      </a:r>
                      <a:r>
                        <a:rPr sz="2400" spc="5" dirty="0">
                          <a:latin typeface="Arial"/>
                          <a:cs typeface="Arial"/>
                        </a:rPr>
                        <a:t>e</a:t>
                      </a:r>
                      <a:r>
                        <a:rPr sz="2400" spc="0" dirty="0">
                          <a:latin typeface="Arial"/>
                          <a:cs typeface="Arial"/>
                        </a:rPr>
                        <a:t>,</a:t>
                      </a:r>
                      <a:r>
                        <a:rPr sz="2400" spc="5" dirty="0">
                          <a:latin typeface="Arial"/>
                          <a:cs typeface="Arial"/>
                        </a:rPr>
                        <a:t> </a:t>
                      </a:r>
                      <a:r>
                        <a:rPr sz="2400" spc="-20" dirty="0">
                          <a:latin typeface="Arial"/>
                          <a:cs typeface="Arial"/>
                        </a:rPr>
                        <a:t>w</a:t>
                      </a:r>
                      <a:r>
                        <a:rPr sz="2400" spc="0" dirty="0">
                          <a:latin typeface="Arial"/>
                          <a:cs typeface="Arial"/>
                        </a:rPr>
                        <a:t>ith</a:t>
                      </a:r>
                      <a:r>
                        <a:rPr sz="2400" spc="-5" dirty="0">
                          <a:latin typeface="Arial"/>
                          <a:cs typeface="Arial"/>
                        </a:rPr>
                        <a:t> </a:t>
                      </a:r>
                      <a:r>
                        <a:rPr sz="2400" spc="-10" dirty="0">
                          <a:latin typeface="Arial"/>
                          <a:cs typeface="Arial"/>
                        </a:rPr>
                        <a:t>p</a:t>
                      </a:r>
                      <a:r>
                        <a:rPr sz="2400" spc="0" dirty="0">
                          <a:latin typeface="Arial"/>
                          <a:cs typeface="Arial"/>
                        </a:rPr>
                        <a:t>r</a:t>
                      </a:r>
                      <a:r>
                        <a:rPr sz="2400" spc="-10" dirty="0">
                          <a:latin typeface="Arial"/>
                          <a:cs typeface="Arial"/>
                        </a:rPr>
                        <a:t>o</a:t>
                      </a:r>
                      <a:r>
                        <a:rPr sz="2400" spc="5" dirty="0">
                          <a:latin typeface="Arial"/>
                          <a:cs typeface="Arial"/>
                        </a:rPr>
                        <a:t>o</a:t>
                      </a:r>
                      <a:r>
                        <a:rPr sz="2400" spc="0" dirty="0">
                          <a:latin typeface="Arial"/>
                          <a:cs typeface="Arial"/>
                        </a:rPr>
                        <a:t>f</a:t>
                      </a:r>
                      <a:r>
                        <a:rPr sz="2400" spc="-10" dirty="0">
                          <a:latin typeface="Arial"/>
                          <a:cs typeface="Arial"/>
                        </a:rPr>
                        <a:t> o</a:t>
                      </a:r>
                      <a:r>
                        <a:rPr sz="2400" spc="0" dirty="0">
                          <a:latin typeface="Arial"/>
                          <a:cs typeface="Arial"/>
                        </a:rPr>
                        <a:t>f</a:t>
                      </a:r>
                      <a:r>
                        <a:rPr sz="2400" spc="5" dirty="0">
                          <a:latin typeface="Arial"/>
                          <a:cs typeface="Arial"/>
                        </a:rPr>
                        <a:t> </a:t>
                      </a:r>
                      <a:r>
                        <a:rPr sz="2400" spc="-10" dirty="0">
                          <a:latin typeface="Arial"/>
                          <a:cs typeface="Arial"/>
                        </a:rPr>
                        <a:t>a</a:t>
                      </a:r>
                      <a:r>
                        <a:rPr sz="2400" spc="0" dirty="0">
                          <a:latin typeface="Arial"/>
                          <a:cs typeface="Arial"/>
                        </a:rPr>
                        <a:t>t</a:t>
                      </a:r>
                      <a:r>
                        <a:rPr sz="2400" spc="-10" dirty="0">
                          <a:latin typeface="Arial"/>
                          <a:cs typeface="Arial"/>
                        </a:rPr>
                        <a:t>t</a:t>
                      </a:r>
                      <a:r>
                        <a:rPr sz="2400" spc="5" dirty="0">
                          <a:latin typeface="Arial"/>
                          <a:cs typeface="Arial"/>
                        </a:rPr>
                        <a:t>e</a:t>
                      </a:r>
                      <a:r>
                        <a:rPr sz="2400" spc="-10" dirty="0">
                          <a:latin typeface="Arial"/>
                          <a:cs typeface="Arial"/>
                        </a:rPr>
                        <a:t>nd</a:t>
                      </a:r>
                      <a:r>
                        <a:rPr sz="2400" spc="5" dirty="0">
                          <a:latin typeface="Arial"/>
                          <a:cs typeface="Arial"/>
                        </a:rPr>
                        <a:t>a</a:t>
                      </a:r>
                      <a:r>
                        <a:rPr sz="2400" spc="-10" dirty="0">
                          <a:latin typeface="Arial"/>
                          <a:cs typeface="Arial"/>
                        </a:rPr>
                        <a:t>n</a:t>
                      </a:r>
                      <a:r>
                        <a:rPr sz="2400" spc="5" dirty="0">
                          <a:latin typeface="Arial"/>
                          <a:cs typeface="Arial"/>
                        </a:rPr>
                        <a:t>c</a:t>
                      </a:r>
                      <a:r>
                        <a:rPr sz="2400" spc="0" dirty="0">
                          <a:latin typeface="Arial"/>
                          <a:cs typeface="Arial"/>
                        </a:rPr>
                        <a:t>e</a:t>
                      </a:r>
                      <a:endParaRPr sz="2400" dirty="0">
                        <a:latin typeface="Arial"/>
                        <a:cs typeface="Arial"/>
                      </a:endParaRPr>
                    </a:p>
                    <a:p>
                      <a:pPr marL="278130" marR="132715" indent="-228600">
                        <a:lnSpc>
                          <a:spcPct val="100000"/>
                        </a:lnSpc>
                        <a:buFont typeface="Arial"/>
                        <a:buAutoNum type="arabicPeriod"/>
                        <a:tabLst>
                          <a:tab pos="278130" algn="l"/>
                        </a:tabLst>
                      </a:pPr>
                      <a:r>
                        <a:rPr sz="2400" spc="0" dirty="0">
                          <a:latin typeface="Arial"/>
                          <a:cs typeface="Arial"/>
                        </a:rPr>
                        <a:t>Mi</a:t>
                      </a:r>
                      <a:r>
                        <a:rPr sz="2400" spc="5" dirty="0">
                          <a:latin typeface="Arial"/>
                          <a:cs typeface="Arial"/>
                        </a:rPr>
                        <a:t>n</a:t>
                      </a:r>
                      <a:r>
                        <a:rPr sz="2400" spc="-10" dirty="0">
                          <a:latin typeface="Arial"/>
                          <a:cs typeface="Arial"/>
                        </a:rPr>
                        <a:t>u</a:t>
                      </a:r>
                      <a:r>
                        <a:rPr sz="2400" spc="0" dirty="0">
                          <a:latin typeface="Arial"/>
                          <a:cs typeface="Arial"/>
                        </a:rPr>
                        <a:t>t</a:t>
                      </a:r>
                      <a:r>
                        <a:rPr sz="2400" spc="-10" dirty="0">
                          <a:latin typeface="Arial"/>
                          <a:cs typeface="Arial"/>
                        </a:rPr>
                        <a:t>e</a:t>
                      </a:r>
                      <a:r>
                        <a:rPr sz="2400" spc="0" dirty="0">
                          <a:latin typeface="Arial"/>
                          <a:cs typeface="Arial"/>
                        </a:rPr>
                        <a:t>s</a:t>
                      </a:r>
                      <a:r>
                        <a:rPr sz="2400" spc="-5" dirty="0">
                          <a:latin typeface="Arial"/>
                          <a:cs typeface="Arial"/>
                        </a:rPr>
                        <a:t> </a:t>
                      </a:r>
                      <a:r>
                        <a:rPr sz="2400" spc="5" dirty="0">
                          <a:latin typeface="Arial"/>
                          <a:cs typeface="Arial"/>
                        </a:rPr>
                        <a:t>o</a:t>
                      </a:r>
                      <a:r>
                        <a:rPr sz="2400" spc="0" dirty="0">
                          <a:latin typeface="Arial"/>
                          <a:cs typeface="Arial"/>
                        </a:rPr>
                        <a:t>f</a:t>
                      </a:r>
                      <a:r>
                        <a:rPr sz="2400" spc="-10" dirty="0">
                          <a:latin typeface="Arial"/>
                          <a:cs typeface="Arial"/>
                        </a:rPr>
                        <a:t> </a:t>
                      </a:r>
                      <a:r>
                        <a:rPr sz="2400" spc="0" dirty="0">
                          <a:latin typeface="Arial"/>
                          <a:cs typeface="Arial"/>
                        </a:rPr>
                        <a:t>f</a:t>
                      </a:r>
                      <a:r>
                        <a:rPr sz="2400" spc="-10" dirty="0">
                          <a:latin typeface="Arial"/>
                          <a:cs typeface="Arial"/>
                        </a:rPr>
                        <a:t>oc</a:t>
                      </a:r>
                      <a:r>
                        <a:rPr sz="2400" spc="5" dirty="0">
                          <a:latin typeface="Arial"/>
                          <a:cs typeface="Arial"/>
                        </a:rPr>
                        <a:t>u</a:t>
                      </a:r>
                      <a:r>
                        <a:rPr sz="2400" spc="0" dirty="0">
                          <a:latin typeface="Arial"/>
                          <a:cs typeface="Arial"/>
                        </a:rPr>
                        <a:t>s</a:t>
                      </a:r>
                      <a:r>
                        <a:rPr sz="2400" spc="-5" dirty="0">
                          <a:latin typeface="Arial"/>
                          <a:cs typeface="Arial"/>
                        </a:rPr>
                        <a:t> </a:t>
                      </a:r>
                      <a:r>
                        <a:rPr sz="2400" spc="-10" dirty="0">
                          <a:latin typeface="Arial"/>
                          <a:cs typeface="Arial"/>
                        </a:rPr>
                        <a:t>g</a:t>
                      </a:r>
                      <a:r>
                        <a:rPr sz="2400" spc="0" dirty="0">
                          <a:latin typeface="Arial"/>
                          <a:cs typeface="Arial"/>
                        </a:rPr>
                        <a:t>r</a:t>
                      </a:r>
                      <a:r>
                        <a:rPr sz="2400" spc="-10" dirty="0">
                          <a:latin typeface="Arial"/>
                          <a:cs typeface="Arial"/>
                        </a:rPr>
                        <a:t>o</a:t>
                      </a:r>
                      <a:r>
                        <a:rPr sz="2400" spc="5" dirty="0">
                          <a:latin typeface="Arial"/>
                          <a:cs typeface="Arial"/>
                        </a:rPr>
                        <a:t>u</a:t>
                      </a:r>
                      <a:r>
                        <a:rPr sz="2400" spc="0" dirty="0">
                          <a:latin typeface="Arial"/>
                          <a:cs typeface="Arial"/>
                        </a:rPr>
                        <a:t>p </a:t>
                      </a:r>
                      <a:r>
                        <a:rPr sz="2400" spc="5" dirty="0">
                          <a:latin typeface="Arial"/>
                          <a:cs typeface="Arial"/>
                        </a:rPr>
                        <a:t>d</a:t>
                      </a:r>
                      <a:r>
                        <a:rPr sz="2400" spc="0" dirty="0">
                          <a:latin typeface="Arial"/>
                          <a:cs typeface="Arial"/>
                        </a:rPr>
                        <a:t>i</a:t>
                      </a:r>
                      <a:r>
                        <a:rPr sz="2400" spc="-10" dirty="0">
                          <a:latin typeface="Arial"/>
                          <a:cs typeface="Arial"/>
                        </a:rPr>
                        <a:t>sc</a:t>
                      </a:r>
                      <a:r>
                        <a:rPr sz="2400" spc="5" dirty="0">
                          <a:latin typeface="Arial"/>
                          <a:cs typeface="Arial"/>
                        </a:rPr>
                        <a:t>u</a:t>
                      </a:r>
                      <a:r>
                        <a:rPr sz="2400" spc="-10" dirty="0">
                          <a:latin typeface="Arial"/>
                          <a:cs typeface="Arial"/>
                        </a:rPr>
                        <a:t>s</a:t>
                      </a:r>
                      <a:r>
                        <a:rPr sz="2400" spc="5" dirty="0">
                          <a:latin typeface="Arial"/>
                          <a:cs typeface="Arial"/>
                        </a:rPr>
                        <a:t>s</a:t>
                      </a:r>
                      <a:r>
                        <a:rPr sz="2400" spc="-10" dirty="0">
                          <a:latin typeface="Arial"/>
                          <a:cs typeface="Arial"/>
                        </a:rPr>
                        <a:t>i</a:t>
                      </a:r>
                      <a:r>
                        <a:rPr sz="2400" spc="5" dirty="0">
                          <a:latin typeface="Arial"/>
                          <a:cs typeface="Arial"/>
                        </a:rPr>
                        <a:t>o</a:t>
                      </a:r>
                      <a:r>
                        <a:rPr sz="2400" spc="0" dirty="0">
                          <a:latin typeface="Arial"/>
                          <a:cs typeface="Arial"/>
                        </a:rPr>
                        <a:t>n</a:t>
                      </a:r>
                      <a:r>
                        <a:rPr sz="2400" spc="-5" dirty="0">
                          <a:latin typeface="Arial"/>
                          <a:cs typeface="Arial"/>
                        </a:rPr>
                        <a:t> </a:t>
                      </a:r>
                      <a:r>
                        <a:rPr sz="2400" spc="0" dirty="0">
                          <a:latin typeface="Arial"/>
                          <a:cs typeface="Arial"/>
                        </a:rPr>
                        <a:t>(</a:t>
                      </a:r>
                      <a:r>
                        <a:rPr sz="2400" spc="-5" dirty="0">
                          <a:latin typeface="Arial"/>
                          <a:cs typeface="Arial"/>
                        </a:rPr>
                        <a:t>FGD</a:t>
                      </a:r>
                      <a:r>
                        <a:rPr sz="2400" spc="0" dirty="0">
                          <a:latin typeface="Arial"/>
                          <a:cs typeface="Arial"/>
                        </a:rPr>
                        <a:t>)</a:t>
                      </a:r>
                      <a:r>
                        <a:rPr sz="2400" spc="5" dirty="0">
                          <a:latin typeface="Arial"/>
                          <a:cs typeface="Arial"/>
                        </a:rPr>
                        <a:t> </a:t>
                      </a:r>
                      <a:r>
                        <a:rPr sz="2400" spc="-5" dirty="0">
                          <a:latin typeface="Arial"/>
                          <a:cs typeface="Arial"/>
                        </a:rPr>
                        <a:t>w</a:t>
                      </a:r>
                      <a:r>
                        <a:rPr sz="2400" spc="-10" dirty="0">
                          <a:latin typeface="Arial"/>
                          <a:cs typeface="Arial"/>
                        </a:rPr>
                        <a:t>i</a:t>
                      </a:r>
                      <a:r>
                        <a:rPr sz="2400" spc="0" dirty="0">
                          <a:latin typeface="Arial"/>
                          <a:cs typeface="Arial"/>
                        </a:rPr>
                        <a:t>th</a:t>
                      </a:r>
                      <a:r>
                        <a:rPr sz="2400" spc="-5" dirty="0">
                          <a:latin typeface="Arial"/>
                          <a:cs typeface="Arial"/>
                        </a:rPr>
                        <a:t> </a:t>
                      </a:r>
                      <a:r>
                        <a:rPr sz="2400" spc="0" dirty="0">
                          <a:latin typeface="Arial"/>
                          <a:cs typeface="Arial"/>
                        </a:rPr>
                        <a:t>t</a:t>
                      </a:r>
                      <a:r>
                        <a:rPr sz="2400" spc="-10" dirty="0">
                          <a:latin typeface="Arial"/>
                          <a:cs typeface="Arial"/>
                        </a:rPr>
                        <a:t>ea</a:t>
                      </a:r>
                      <a:r>
                        <a:rPr sz="2400" spc="5" dirty="0">
                          <a:latin typeface="Arial"/>
                          <a:cs typeface="Arial"/>
                        </a:rPr>
                        <a:t>c</a:t>
                      </a:r>
                      <a:r>
                        <a:rPr sz="2400" spc="-10" dirty="0">
                          <a:latin typeface="Arial"/>
                          <a:cs typeface="Arial"/>
                        </a:rPr>
                        <a:t>h</a:t>
                      </a:r>
                      <a:r>
                        <a:rPr sz="2400" spc="5" dirty="0">
                          <a:latin typeface="Arial"/>
                          <a:cs typeface="Arial"/>
                        </a:rPr>
                        <a:t>e</a:t>
                      </a:r>
                      <a:r>
                        <a:rPr sz="2400" spc="-10" dirty="0">
                          <a:latin typeface="Arial"/>
                          <a:cs typeface="Arial"/>
                        </a:rPr>
                        <a:t>r</a:t>
                      </a:r>
                      <a:r>
                        <a:rPr sz="2400" spc="0" dirty="0">
                          <a:latin typeface="Arial"/>
                          <a:cs typeface="Arial"/>
                        </a:rPr>
                        <a:t>s </a:t>
                      </a:r>
                      <a:r>
                        <a:rPr sz="2400" spc="5" dirty="0">
                          <a:latin typeface="Arial"/>
                          <a:cs typeface="Arial"/>
                        </a:rPr>
                        <a:t>o</a:t>
                      </a:r>
                      <a:r>
                        <a:rPr sz="2400" spc="0" dirty="0">
                          <a:latin typeface="Arial"/>
                          <a:cs typeface="Arial"/>
                        </a:rPr>
                        <a:t>n</a:t>
                      </a:r>
                      <a:r>
                        <a:rPr sz="2400" spc="-5" dirty="0">
                          <a:latin typeface="Arial"/>
                          <a:cs typeface="Arial"/>
                        </a:rPr>
                        <a:t> </a:t>
                      </a:r>
                      <a:r>
                        <a:rPr sz="2400" spc="0" dirty="0">
                          <a:latin typeface="Arial"/>
                          <a:cs typeface="Arial"/>
                        </a:rPr>
                        <a:t>a</a:t>
                      </a:r>
                      <a:r>
                        <a:rPr sz="2400" spc="-5" dirty="0">
                          <a:latin typeface="Arial"/>
                          <a:cs typeface="Arial"/>
                        </a:rPr>
                        <a:t> </a:t>
                      </a:r>
                      <a:r>
                        <a:rPr sz="2400" spc="5" dirty="0">
                          <a:latin typeface="Arial"/>
                          <a:cs typeface="Arial"/>
                        </a:rPr>
                        <a:t>p</a:t>
                      </a:r>
                      <a:r>
                        <a:rPr sz="2400" spc="-10" dirty="0">
                          <a:latin typeface="Arial"/>
                          <a:cs typeface="Arial"/>
                        </a:rPr>
                        <a:t>r</a:t>
                      </a:r>
                      <a:r>
                        <a:rPr sz="2400" spc="5" dirty="0">
                          <a:latin typeface="Arial"/>
                          <a:cs typeface="Arial"/>
                        </a:rPr>
                        <a:t>o</a:t>
                      </a:r>
                      <a:r>
                        <a:rPr sz="2400" spc="-10" dirty="0">
                          <a:latin typeface="Arial"/>
                          <a:cs typeface="Arial"/>
                        </a:rPr>
                        <a:t>gr</a:t>
                      </a:r>
                      <a:r>
                        <a:rPr sz="2400" spc="5" dirty="0">
                          <a:latin typeface="Arial"/>
                          <a:cs typeface="Arial"/>
                        </a:rPr>
                        <a:t>a</a:t>
                      </a:r>
                      <a:r>
                        <a:rPr sz="2400" spc="0" dirty="0">
                          <a:latin typeface="Arial"/>
                          <a:cs typeface="Arial"/>
                        </a:rPr>
                        <a:t>m</a:t>
                      </a:r>
                      <a:r>
                        <a:rPr sz="2400" spc="5" dirty="0">
                          <a:latin typeface="Arial"/>
                          <a:cs typeface="Arial"/>
                        </a:rPr>
                        <a:t> </a:t>
                      </a:r>
                      <a:r>
                        <a:rPr sz="2400" spc="0" dirty="0">
                          <a:latin typeface="Arial"/>
                          <a:cs typeface="Arial"/>
                        </a:rPr>
                        <a:t>/</a:t>
                      </a:r>
                      <a:r>
                        <a:rPr sz="2400" spc="-10" dirty="0">
                          <a:latin typeface="Arial"/>
                          <a:cs typeface="Arial"/>
                        </a:rPr>
                        <a:t> p</a:t>
                      </a:r>
                      <a:r>
                        <a:rPr sz="2400" spc="0" dirty="0">
                          <a:latin typeface="Arial"/>
                          <a:cs typeface="Arial"/>
                        </a:rPr>
                        <a:t>r</a:t>
                      </a:r>
                      <a:r>
                        <a:rPr sz="2400" spc="-10" dirty="0">
                          <a:latin typeface="Arial"/>
                          <a:cs typeface="Arial"/>
                        </a:rPr>
                        <a:t>o</a:t>
                      </a:r>
                      <a:r>
                        <a:rPr sz="2400" spc="0" dirty="0">
                          <a:latin typeface="Arial"/>
                          <a:cs typeface="Arial"/>
                        </a:rPr>
                        <a:t>j</a:t>
                      </a:r>
                      <a:r>
                        <a:rPr sz="2400" spc="-10" dirty="0">
                          <a:latin typeface="Arial"/>
                          <a:cs typeface="Arial"/>
                        </a:rPr>
                        <a:t>e</a:t>
                      </a:r>
                      <a:r>
                        <a:rPr sz="2400" spc="5" dirty="0">
                          <a:latin typeface="Arial"/>
                          <a:cs typeface="Arial"/>
                        </a:rPr>
                        <a:t>c</a:t>
                      </a:r>
                      <a:r>
                        <a:rPr sz="2400" spc="0" dirty="0">
                          <a:latin typeface="Arial"/>
                          <a:cs typeface="Arial"/>
                        </a:rPr>
                        <a:t>t</a:t>
                      </a:r>
                      <a:r>
                        <a:rPr sz="2400" spc="-5" dirty="0">
                          <a:latin typeface="Arial"/>
                          <a:cs typeface="Arial"/>
                        </a:rPr>
                        <a:t> </a:t>
                      </a:r>
                      <a:r>
                        <a:rPr sz="2400" spc="0" dirty="0">
                          <a:latin typeface="Arial"/>
                          <a:cs typeface="Arial"/>
                        </a:rPr>
                        <a:t>/</a:t>
                      </a:r>
                      <a:r>
                        <a:rPr sz="2400" spc="-10" dirty="0">
                          <a:latin typeface="Arial"/>
                          <a:cs typeface="Arial"/>
                        </a:rPr>
                        <a:t> </a:t>
                      </a:r>
                      <a:r>
                        <a:rPr sz="2400" spc="5" dirty="0">
                          <a:latin typeface="Arial"/>
                          <a:cs typeface="Arial"/>
                        </a:rPr>
                        <a:t>ac</a:t>
                      </a:r>
                      <a:r>
                        <a:rPr sz="2400" spc="-10" dirty="0">
                          <a:latin typeface="Arial"/>
                          <a:cs typeface="Arial"/>
                        </a:rPr>
                        <a:t>t</a:t>
                      </a:r>
                      <a:r>
                        <a:rPr sz="2400" spc="0" dirty="0">
                          <a:latin typeface="Arial"/>
                          <a:cs typeface="Arial"/>
                        </a:rPr>
                        <a:t>i</a:t>
                      </a:r>
                      <a:r>
                        <a:rPr sz="2400" spc="-10" dirty="0">
                          <a:latin typeface="Arial"/>
                          <a:cs typeface="Arial"/>
                        </a:rPr>
                        <a:t>v</a:t>
                      </a:r>
                      <a:r>
                        <a:rPr sz="2400" spc="0" dirty="0">
                          <a:latin typeface="Arial"/>
                          <a:cs typeface="Arial"/>
                        </a:rPr>
                        <a:t>ity t</a:t>
                      </a:r>
                      <a:r>
                        <a:rPr sz="2400" spc="-10" dirty="0">
                          <a:latin typeface="Arial"/>
                          <a:cs typeface="Arial"/>
                        </a:rPr>
                        <a:t>h</a:t>
                      </a:r>
                      <a:r>
                        <a:rPr sz="2400" spc="5" dirty="0">
                          <a:latin typeface="Arial"/>
                          <a:cs typeface="Arial"/>
                        </a:rPr>
                        <a:t>a</a:t>
                      </a:r>
                      <a:r>
                        <a:rPr sz="2400" spc="0" dirty="0">
                          <a:latin typeface="Arial"/>
                          <a:cs typeface="Arial"/>
                        </a:rPr>
                        <a:t>t</a:t>
                      </a:r>
                      <a:r>
                        <a:rPr sz="2400" spc="5" dirty="0">
                          <a:latin typeface="Arial"/>
                          <a:cs typeface="Arial"/>
                        </a:rPr>
                        <a:t> </a:t>
                      </a:r>
                      <a:r>
                        <a:rPr sz="2400" spc="-15" dirty="0">
                          <a:latin typeface="Arial"/>
                          <a:cs typeface="Arial"/>
                        </a:rPr>
                        <a:t>m</a:t>
                      </a:r>
                      <a:r>
                        <a:rPr sz="2400" spc="5" dirty="0">
                          <a:latin typeface="Arial"/>
                          <a:cs typeface="Arial"/>
                        </a:rPr>
                        <a:t>a</a:t>
                      </a:r>
                      <a:r>
                        <a:rPr sz="2400" spc="-10" dirty="0">
                          <a:latin typeface="Arial"/>
                          <a:cs typeface="Arial"/>
                        </a:rPr>
                        <a:t>i</a:t>
                      </a:r>
                      <a:r>
                        <a:rPr sz="2400" spc="5" dirty="0">
                          <a:latin typeface="Arial"/>
                          <a:cs typeface="Arial"/>
                        </a:rPr>
                        <a:t>n</a:t>
                      </a:r>
                      <a:r>
                        <a:rPr sz="2400" spc="-10" dirty="0">
                          <a:latin typeface="Arial"/>
                          <a:cs typeface="Arial"/>
                        </a:rPr>
                        <a:t>t</a:t>
                      </a:r>
                      <a:r>
                        <a:rPr sz="2400" spc="5" dirty="0">
                          <a:latin typeface="Arial"/>
                          <a:cs typeface="Arial"/>
                        </a:rPr>
                        <a:t>a</a:t>
                      </a:r>
                      <a:r>
                        <a:rPr sz="2400" spc="0" dirty="0">
                          <a:latin typeface="Arial"/>
                          <a:cs typeface="Arial"/>
                        </a:rPr>
                        <a:t>i</a:t>
                      </a:r>
                      <a:r>
                        <a:rPr sz="2400" spc="-10" dirty="0">
                          <a:latin typeface="Arial"/>
                          <a:cs typeface="Arial"/>
                        </a:rPr>
                        <a:t>n</a:t>
                      </a:r>
                      <a:r>
                        <a:rPr sz="2400" spc="0" dirty="0">
                          <a:latin typeface="Arial"/>
                          <a:cs typeface="Arial"/>
                        </a:rPr>
                        <a:t>s</a:t>
                      </a:r>
                      <a:r>
                        <a:rPr sz="2400" spc="-5" dirty="0">
                          <a:latin typeface="Arial"/>
                          <a:cs typeface="Arial"/>
                        </a:rPr>
                        <a:t> </a:t>
                      </a:r>
                      <a:r>
                        <a:rPr sz="2400" spc="0" dirty="0">
                          <a:latin typeface="Arial"/>
                          <a:cs typeface="Arial"/>
                        </a:rPr>
                        <a:t>a</a:t>
                      </a:r>
                      <a:r>
                        <a:rPr sz="2400" spc="5" dirty="0">
                          <a:latin typeface="Arial"/>
                          <a:cs typeface="Arial"/>
                        </a:rPr>
                        <a:t> </a:t>
                      </a:r>
                      <a:r>
                        <a:rPr sz="2400" spc="-10" dirty="0">
                          <a:latin typeface="Arial"/>
                          <a:cs typeface="Arial"/>
                        </a:rPr>
                        <a:t>le</a:t>
                      </a:r>
                      <a:r>
                        <a:rPr sz="2400" spc="5" dirty="0">
                          <a:latin typeface="Arial"/>
                          <a:cs typeface="Arial"/>
                        </a:rPr>
                        <a:t>a</a:t>
                      </a:r>
                      <a:r>
                        <a:rPr sz="2400" spc="-10" dirty="0">
                          <a:latin typeface="Arial"/>
                          <a:cs typeface="Arial"/>
                        </a:rPr>
                        <a:t>r</a:t>
                      </a:r>
                      <a:r>
                        <a:rPr sz="2400" spc="5" dirty="0">
                          <a:latin typeface="Arial"/>
                          <a:cs typeface="Arial"/>
                        </a:rPr>
                        <a:t>n</a:t>
                      </a:r>
                      <a:r>
                        <a:rPr sz="2400" spc="-10" dirty="0">
                          <a:latin typeface="Arial"/>
                          <a:cs typeface="Arial"/>
                        </a:rPr>
                        <a:t>i</a:t>
                      </a:r>
                      <a:r>
                        <a:rPr sz="2400" spc="5" dirty="0">
                          <a:latin typeface="Arial"/>
                          <a:cs typeface="Arial"/>
                        </a:rPr>
                        <a:t>n</a:t>
                      </a:r>
                      <a:r>
                        <a:rPr sz="2400" spc="0" dirty="0">
                          <a:latin typeface="Arial"/>
                          <a:cs typeface="Arial"/>
                        </a:rPr>
                        <a:t>g </a:t>
                      </a:r>
                      <a:r>
                        <a:rPr sz="2400" spc="5" dirty="0">
                          <a:latin typeface="Arial"/>
                          <a:cs typeface="Arial"/>
                        </a:rPr>
                        <a:t>e</a:t>
                      </a:r>
                      <a:r>
                        <a:rPr sz="2400" spc="-10" dirty="0">
                          <a:latin typeface="Arial"/>
                          <a:cs typeface="Arial"/>
                        </a:rPr>
                        <a:t>n</a:t>
                      </a:r>
                      <a:r>
                        <a:rPr sz="2400" spc="5" dirty="0">
                          <a:latin typeface="Arial"/>
                          <a:cs typeface="Arial"/>
                        </a:rPr>
                        <a:t>v</a:t>
                      </a:r>
                      <a:r>
                        <a:rPr sz="2400" spc="0" dirty="0">
                          <a:latin typeface="Arial"/>
                          <a:cs typeface="Arial"/>
                        </a:rPr>
                        <a:t>i</a:t>
                      </a:r>
                      <a:r>
                        <a:rPr sz="2400" spc="-10" dirty="0">
                          <a:latin typeface="Arial"/>
                          <a:cs typeface="Arial"/>
                        </a:rPr>
                        <a:t>ro</a:t>
                      </a:r>
                      <a:r>
                        <a:rPr sz="2400" spc="5" dirty="0">
                          <a:latin typeface="Arial"/>
                          <a:cs typeface="Arial"/>
                        </a:rPr>
                        <a:t>n</a:t>
                      </a:r>
                      <a:r>
                        <a:rPr sz="2400" spc="0" dirty="0">
                          <a:latin typeface="Arial"/>
                          <a:cs typeface="Arial"/>
                        </a:rPr>
                        <a:t>m</a:t>
                      </a:r>
                      <a:r>
                        <a:rPr sz="2400" spc="-10" dirty="0">
                          <a:latin typeface="Arial"/>
                          <a:cs typeface="Arial"/>
                        </a:rPr>
                        <a:t>e</a:t>
                      </a:r>
                      <a:r>
                        <a:rPr sz="2400" spc="5" dirty="0">
                          <a:latin typeface="Arial"/>
                          <a:cs typeface="Arial"/>
                        </a:rPr>
                        <a:t>n</a:t>
                      </a:r>
                      <a:r>
                        <a:rPr sz="2400" spc="0" dirty="0">
                          <a:latin typeface="Arial"/>
                          <a:cs typeface="Arial"/>
                        </a:rPr>
                        <a:t>t,</a:t>
                      </a:r>
                      <a:r>
                        <a:rPr sz="2400" spc="-10" dirty="0">
                          <a:latin typeface="Arial"/>
                          <a:cs typeface="Arial"/>
                        </a:rPr>
                        <a:t> h</a:t>
                      </a:r>
                      <a:r>
                        <a:rPr sz="2400" spc="0" dirty="0">
                          <a:latin typeface="Arial"/>
                          <a:cs typeface="Arial"/>
                        </a:rPr>
                        <a:t>i</a:t>
                      </a:r>
                      <a:r>
                        <a:rPr sz="2400" spc="-10" dirty="0">
                          <a:latin typeface="Arial"/>
                          <a:cs typeface="Arial"/>
                        </a:rPr>
                        <a:t>g</a:t>
                      </a:r>
                      <a:r>
                        <a:rPr sz="2400" spc="5" dirty="0">
                          <a:latin typeface="Arial"/>
                          <a:cs typeface="Arial"/>
                        </a:rPr>
                        <a:t>h</a:t>
                      </a:r>
                      <a:r>
                        <a:rPr sz="2400" spc="0" dirty="0">
                          <a:latin typeface="Arial"/>
                          <a:cs typeface="Arial"/>
                        </a:rPr>
                        <a:t>li</a:t>
                      </a:r>
                      <a:r>
                        <a:rPr sz="2400" spc="-20" dirty="0">
                          <a:latin typeface="Arial"/>
                          <a:cs typeface="Arial"/>
                        </a:rPr>
                        <a:t>g</a:t>
                      </a:r>
                      <a:r>
                        <a:rPr sz="2400" spc="5" dirty="0">
                          <a:latin typeface="Arial"/>
                          <a:cs typeface="Arial"/>
                        </a:rPr>
                        <a:t>h</a:t>
                      </a:r>
                      <a:r>
                        <a:rPr sz="2400" spc="0" dirty="0">
                          <a:latin typeface="Arial"/>
                          <a:cs typeface="Arial"/>
                        </a:rPr>
                        <a:t>t</a:t>
                      </a:r>
                      <a:r>
                        <a:rPr sz="2400" spc="-10" dirty="0">
                          <a:latin typeface="Arial"/>
                          <a:cs typeface="Arial"/>
                        </a:rPr>
                        <a:t>i</a:t>
                      </a:r>
                      <a:r>
                        <a:rPr sz="2400" spc="5" dirty="0">
                          <a:latin typeface="Arial"/>
                          <a:cs typeface="Arial"/>
                        </a:rPr>
                        <a:t>n</a:t>
                      </a:r>
                      <a:r>
                        <a:rPr sz="2400" spc="0" dirty="0">
                          <a:latin typeface="Arial"/>
                          <a:cs typeface="Arial"/>
                        </a:rPr>
                        <a:t>g</a:t>
                      </a:r>
                      <a:r>
                        <a:rPr sz="2400" spc="-5" dirty="0">
                          <a:latin typeface="Arial"/>
                          <a:cs typeface="Arial"/>
                        </a:rPr>
                        <a:t> </a:t>
                      </a:r>
                      <a:r>
                        <a:rPr sz="2400" spc="-10" dirty="0">
                          <a:latin typeface="Arial"/>
                          <a:cs typeface="Arial"/>
                        </a:rPr>
                        <a:t>t</a:t>
                      </a:r>
                      <a:r>
                        <a:rPr sz="2400" spc="5" dirty="0">
                          <a:latin typeface="Arial"/>
                          <a:cs typeface="Arial"/>
                        </a:rPr>
                        <a:t>h</a:t>
                      </a:r>
                      <a:r>
                        <a:rPr sz="2400" spc="0" dirty="0">
                          <a:latin typeface="Arial"/>
                          <a:cs typeface="Arial"/>
                        </a:rPr>
                        <a:t>e </a:t>
                      </a:r>
                      <a:r>
                        <a:rPr sz="2400" spc="5" dirty="0">
                          <a:latin typeface="Arial"/>
                          <a:cs typeface="Arial"/>
                        </a:rPr>
                        <a:t>e</a:t>
                      </a:r>
                      <a:r>
                        <a:rPr sz="2400" spc="-10" dirty="0">
                          <a:latin typeface="Arial"/>
                          <a:cs typeface="Arial"/>
                        </a:rPr>
                        <a:t>v</a:t>
                      </a:r>
                      <a:r>
                        <a:rPr sz="2400" spc="5" dirty="0">
                          <a:latin typeface="Arial"/>
                          <a:cs typeface="Arial"/>
                        </a:rPr>
                        <a:t>a</a:t>
                      </a:r>
                      <a:r>
                        <a:rPr sz="2400" spc="-10" dirty="0">
                          <a:latin typeface="Arial"/>
                          <a:cs typeface="Arial"/>
                        </a:rPr>
                        <a:t>l</a:t>
                      </a:r>
                      <a:r>
                        <a:rPr sz="2400" spc="5" dirty="0">
                          <a:latin typeface="Arial"/>
                          <a:cs typeface="Arial"/>
                        </a:rPr>
                        <a:t>u</a:t>
                      </a:r>
                      <a:r>
                        <a:rPr sz="2400" spc="-10" dirty="0">
                          <a:latin typeface="Arial"/>
                          <a:cs typeface="Arial"/>
                        </a:rPr>
                        <a:t>a</a:t>
                      </a:r>
                      <a:r>
                        <a:rPr sz="2400" spc="0" dirty="0">
                          <a:latin typeface="Arial"/>
                          <a:cs typeface="Arial"/>
                        </a:rPr>
                        <a:t>ti</a:t>
                      </a:r>
                      <a:r>
                        <a:rPr sz="2400" spc="-10" dirty="0">
                          <a:latin typeface="Arial"/>
                          <a:cs typeface="Arial"/>
                        </a:rPr>
                        <a:t>on</a:t>
                      </a:r>
                      <a:r>
                        <a:rPr sz="2400" spc="0" dirty="0">
                          <a:latin typeface="Arial"/>
                          <a:cs typeface="Arial"/>
                        </a:rPr>
                        <a:t>s</a:t>
                      </a:r>
                      <a:r>
                        <a:rPr sz="2400" spc="5" dirty="0">
                          <a:latin typeface="Arial"/>
                          <a:cs typeface="Arial"/>
                        </a:rPr>
                        <a:t> </a:t>
                      </a:r>
                      <a:r>
                        <a:rPr sz="2400" spc="-15" dirty="0">
                          <a:latin typeface="Arial"/>
                          <a:cs typeface="Arial"/>
                        </a:rPr>
                        <a:t>m</a:t>
                      </a:r>
                      <a:r>
                        <a:rPr sz="2400" spc="5" dirty="0">
                          <a:latin typeface="Arial"/>
                          <a:cs typeface="Arial"/>
                        </a:rPr>
                        <a:t>a</a:t>
                      </a:r>
                      <a:r>
                        <a:rPr sz="2400" spc="-10" dirty="0">
                          <a:latin typeface="Arial"/>
                          <a:cs typeface="Arial"/>
                        </a:rPr>
                        <a:t>d</a:t>
                      </a:r>
                      <a:r>
                        <a:rPr sz="2400" spc="5" dirty="0">
                          <a:latin typeface="Arial"/>
                          <a:cs typeface="Arial"/>
                        </a:rPr>
                        <a:t>e</a:t>
                      </a:r>
                      <a:r>
                        <a:rPr sz="2400" spc="0" dirty="0">
                          <a:latin typeface="Arial"/>
                          <a:cs typeface="Arial"/>
                        </a:rPr>
                        <a:t>,</a:t>
                      </a:r>
                      <a:r>
                        <a:rPr sz="2400" spc="5" dirty="0">
                          <a:latin typeface="Arial"/>
                          <a:cs typeface="Arial"/>
                        </a:rPr>
                        <a:t> </a:t>
                      </a:r>
                      <a:r>
                        <a:rPr sz="2400" spc="-5" dirty="0">
                          <a:latin typeface="Arial"/>
                          <a:cs typeface="Arial"/>
                        </a:rPr>
                        <a:t>w</a:t>
                      </a:r>
                      <a:r>
                        <a:rPr sz="2400" spc="-10" dirty="0">
                          <a:latin typeface="Arial"/>
                          <a:cs typeface="Arial"/>
                        </a:rPr>
                        <a:t>i</a:t>
                      </a:r>
                      <a:r>
                        <a:rPr sz="2400" spc="0" dirty="0">
                          <a:latin typeface="Arial"/>
                          <a:cs typeface="Arial"/>
                        </a:rPr>
                        <a:t>th</a:t>
                      </a:r>
                      <a:r>
                        <a:rPr sz="2400" spc="-5" dirty="0">
                          <a:latin typeface="Arial"/>
                          <a:cs typeface="Arial"/>
                        </a:rPr>
                        <a:t> </a:t>
                      </a:r>
                      <a:r>
                        <a:rPr sz="2400" spc="-10" dirty="0">
                          <a:latin typeface="Arial"/>
                          <a:cs typeface="Arial"/>
                        </a:rPr>
                        <a:t>p</a:t>
                      </a:r>
                      <a:r>
                        <a:rPr sz="2400" spc="0" dirty="0">
                          <a:latin typeface="Arial"/>
                          <a:cs typeface="Arial"/>
                        </a:rPr>
                        <a:t>r</a:t>
                      </a:r>
                      <a:r>
                        <a:rPr sz="2400" spc="-10" dirty="0">
                          <a:latin typeface="Arial"/>
                          <a:cs typeface="Arial"/>
                        </a:rPr>
                        <a:t>o</a:t>
                      </a:r>
                      <a:r>
                        <a:rPr sz="2400" spc="5" dirty="0">
                          <a:latin typeface="Arial"/>
                          <a:cs typeface="Arial"/>
                        </a:rPr>
                        <a:t>o</a:t>
                      </a:r>
                      <a:r>
                        <a:rPr sz="2400" spc="0" dirty="0">
                          <a:latin typeface="Arial"/>
                          <a:cs typeface="Arial"/>
                        </a:rPr>
                        <a:t>f</a:t>
                      </a:r>
                      <a:r>
                        <a:rPr sz="2400" spc="-10" dirty="0">
                          <a:latin typeface="Arial"/>
                          <a:cs typeface="Arial"/>
                        </a:rPr>
                        <a:t> </a:t>
                      </a:r>
                      <a:r>
                        <a:rPr sz="2400" spc="5" dirty="0">
                          <a:latin typeface="Arial"/>
                          <a:cs typeface="Arial"/>
                        </a:rPr>
                        <a:t>o</a:t>
                      </a:r>
                      <a:r>
                        <a:rPr sz="2400" spc="0" dirty="0">
                          <a:latin typeface="Arial"/>
                          <a:cs typeface="Arial"/>
                        </a:rPr>
                        <a:t>f </a:t>
                      </a:r>
                      <a:r>
                        <a:rPr sz="2400" spc="5" dirty="0">
                          <a:latin typeface="Arial"/>
                          <a:cs typeface="Arial"/>
                        </a:rPr>
                        <a:t>a</a:t>
                      </a:r>
                      <a:r>
                        <a:rPr sz="2400" spc="0" dirty="0">
                          <a:latin typeface="Arial"/>
                          <a:cs typeface="Arial"/>
                        </a:rPr>
                        <a:t>t</a:t>
                      </a:r>
                      <a:r>
                        <a:rPr sz="2400" spc="-10" dirty="0">
                          <a:latin typeface="Arial"/>
                          <a:cs typeface="Arial"/>
                        </a:rPr>
                        <a:t>t</a:t>
                      </a:r>
                      <a:r>
                        <a:rPr sz="2400" spc="5" dirty="0">
                          <a:latin typeface="Arial"/>
                          <a:cs typeface="Arial"/>
                        </a:rPr>
                        <a:t>e</a:t>
                      </a:r>
                      <a:r>
                        <a:rPr sz="2400" spc="-10" dirty="0">
                          <a:latin typeface="Arial"/>
                          <a:cs typeface="Arial"/>
                        </a:rPr>
                        <a:t>nd</a:t>
                      </a:r>
                      <a:r>
                        <a:rPr sz="2400" spc="5" dirty="0">
                          <a:latin typeface="Arial"/>
                          <a:cs typeface="Arial"/>
                        </a:rPr>
                        <a:t>a</a:t>
                      </a:r>
                      <a:r>
                        <a:rPr sz="2400" spc="-10" dirty="0">
                          <a:latin typeface="Arial"/>
                          <a:cs typeface="Arial"/>
                        </a:rPr>
                        <a:t>n</a:t>
                      </a:r>
                      <a:r>
                        <a:rPr sz="2400" spc="5" dirty="0">
                          <a:latin typeface="Arial"/>
                          <a:cs typeface="Arial"/>
                        </a:rPr>
                        <a:t>c</a:t>
                      </a:r>
                      <a:r>
                        <a:rPr sz="2400" spc="0" dirty="0">
                          <a:latin typeface="Arial"/>
                          <a:cs typeface="Arial"/>
                        </a:rPr>
                        <a:t>e</a:t>
                      </a:r>
                      <a:endParaRPr sz="2400" dirty="0">
                        <a:latin typeface="Arial"/>
                        <a:cs typeface="Arial"/>
                      </a:endParaRPr>
                    </a:p>
                    <a:p>
                      <a:pPr marL="278130" marR="67945" indent="-228600">
                        <a:lnSpc>
                          <a:spcPct val="100000"/>
                        </a:lnSpc>
                        <a:spcBef>
                          <a:spcPts val="5"/>
                        </a:spcBef>
                        <a:buFont typeface="Arial"/>
                        <a:buAutoNum type="arabicPeriod"/>
                        <a:tabLst>
                          <a:tab pos="278130" algn="l"/>
                        </a:tabLst>
                      </a:pPr>
                      <a:r>
                        <a:rPr sz="2400" spc="-5" dirty="0">
                          <a:latin typeface="Arial"/>
                          <a:cs typeface="Arial"/>
                        </a:rPr>
                        <a:t>S</a:t>
                      </a:r>
                      <a:r>
                        <a:rPr sz="2400" spc="5" dirty="0">
                          <a:latin typeface="Arial"/>
                          <a:cs typeface="Arial"/>
                        </a:rPr>
                        <a:t>u</a:t>
                      </a:r>
                      <a:r>
                        <a:rPr sz="2400" spc="0" dirty="0">
                          <a:latin typeface="Arial"/>
                          <a:cs typeface="Arial"/>
                        </a:rPr>
                        <a:t>r</a:t>
                      </a:r>
                      <a:r>
                        <a:rPr sz="2400" spc="-10" dirty="0">
                          <a:latin typeface="Arial"/>
                          <a:cs typeface="Arial"/>
                        </a:rPr>
                        <a:t>ve</a:t>
                      </a:r>
                      <a:r>
                        <a:rPr sz="2400" spc="0" dirty="0">
                          <a:latin typeface="Arial"/>
                          <a:cs typeface="Arial"/>
                        </a:rPr>
                        <a:t>y</a:t>
                      </a:r>
                      <a:r>
                        <a:rPr sz="2400" spc="5" dirty="0">
                          <a:latin typeface="Arial"/>
                          <a:cs typeface="Arial"/>
                        </a:rPr>
                        <a:t> </a:t>
                      </a:r>
                      <a:r>
                        <a:rPr sz="2400" spc="-10" dirty="0">
                          <a:latin typeface="Arial"/>
                          <a:cs typeface="Arial"/>
                        </a:rPr>
                        <a:t>o</a:t>
                      </a:r>
                      <a:r>
                        <a:rPr sz="2400" spc="0" dirty="0">
                          <a:latin typeface="Arial"/>
                          <a:cs typeface="Arial"/>
                        </a:rPr>
                        <a:t>n</a:t>
                      </a:r>
                      <a:r>
                        <a:rPr sz="2400" spc="-5" dirty="0">
                          <a:latin typeface="Arial"/>
                          <a:cs typeface="Arial"/>
                        </a:rPr>
                        <a:t> </a:t>
                      </a:r>
                      <a:r>
                        <a:rPr sz="2400" spc="5" dirty="0">
                          <a:latin typeface="Arial"/>
                          <a:cs typeface="Arial"/>
                        </a:rPr>
                        <a:t>p</a:t>
                      </a:r>
                      <a:r>
                        <a:rPr sz="2400" spc="-10" dirty="0">
                          <a:latin typeface="Arial"/>
                          <a:cs typeface="Arial"/>
                        </a:rPr>
                        <a:t>r</a:t>
                      </a:r>
                      <a:r>
                        <a:rPr sz="2400" spc="5" dirty="0">
                          <a:latin typeface="Arial"/>
                          <a:cs typeface="Arial"/>
                        </a:rPr>
                        <a:t>o</a:t>
                      </a:r>
                      <a:r>
                        <a:rPr sz="2400" spc="-10" dirty="0">
                          <a:latin typeface="Arial"/>
                          <a:cs typeface="Arial"/>
                        </a:rPr>
                        <a:t>gr</a:t>
                      </a:r>
                      <a:r>
                        <a:rPr sz="2400" spc="5" dirty="0">
                          <a:latin typeface="Arial"/>
                          <a:cs typeface="Arial"/>
                        </a:rPr>
                        <a:t>a</a:t>
                      </a:r>
                      <a:r>
                        <a:rPr sz="2400" spc="0" dirty="0">
                          <a:latin typeface="Arial"/>
                          <a:cs typeface="Arial"/>
                        </a:rPr>
                        <a:t>ms /</a:t>
                      </a:r>
                      <a:r>
                        <a:rPr sz="2400" spc="-10" dirty="0">
                          <a:latin typeface="Arial"/>
                          <a:cs typeface="Arial"/>
                        </a:rPr>
                        <a:t> </a:t>
                      </a:r>
                      <a:r>
                        <a:rPr sz="2400" spc="5" dirty="0">
                          <a:latin typeface="Arial"/>
                          <a:cs typeface="Arial"/>
                        </a:rPr>
                        <a:t>p</a:t>
                      </a:r>
                      <a:r>
                        <a:rPr sz="2400" spc="-10" dirty="0">
                          <a:latin typeface="Arial"/>
                          <a:cs typeface="Arial"/>
                        </a:rPr>
                        <a:t>r</a:t>
                      </a:r>
                      <a:r>
                        <a:rPr sz="2400" spc="5" dirty="0">
                          <a:latin typeface="Arial"/>
                          <a:cs typeface="Arial"/>
                        </a:rPr>
                        <a:t>o</a:t>
                      </a:r>
                      <a:r>
                        <a:rPr sz="2400" spc="-10" dirty="0">
                          <a:latin typeface="Arial"/>
                          <a:cs typeface="Arial"/>
                        </a:rPr>
                        <a:t>j</a:t>
                      </a:r>
                      <a:r>
                        <a:rPr sz="2400" spc="5" dirty="0">
                          <a:latin typeface="Arial"/>
                          <a:cs typeface="Arial"/>
                        </a:rPr>
                        <a:t>e</a:t>
                      </a:r>
                      <a:r>
                        <a:rPr sz="2400" spc="-10" dirty="0">
                          <a:latin typeface="Arial"/>
                          <a:cs typeface="Arial"/>
                        </a:rPr>
                        <a:t>c</a:t>
                      </a:r>
                      <a:r>
                        <a:rPr sz="2400" spc="0" dirty="0">
                          <a:latin typeface="Arial"/>
                          <a:cs typeface="Arial"/>
                        </a:rPr>
                        <a:t>ts</a:t>
                      </a:r>
                      <a:r>
                        <a:rPr sz="2400" spc="5" dirty="0">
                          <a:latin typeface="Arial"/>
                          <a:cs typeface="Arial"/>
                        </a:rPr>
                        <a:t> </a:t>
                      </a:r>
                      <a:r>
                        <a:rPr sz="2400" spc="0" dirty="0">
                          <a:latin typeface="Arial"/>
                          <a:cs typeface="Arial"/>
                        </a:rPr>
                        <a:t>/ </a:t>
                      </a:r>
                      <a:r>
                        <a:rPr sz="2400" spc="5" dirty="0">
                          <a:latin typeface="Arial"/>
                          <a:cs typeface="Arial"/>
                        </a:rPr>
                        <a:t>a</a:t>
                      </a:r>
                      <a:r>
                        <a:rPr sz="2400" spc="-10" dirty="0">
                          <a:latin typeface="Arial"/>
                          <a:cs typeface="Arial"/>
                        </a:rPr>
                        <a:t>c</a:t>
                      </a:r>
                      <a:r>
                        <a:rPr sz="2400" spc="0" dirty="0">
                          <a:latin typeface="Arial"/>
                          <a:cs typeface="Arial"/>
                        </a:rPr>
                        <a:t>ti</a:t>
                      </a:r>
                      <a:r>
                        <a:rPr sz="2400" spc="-10" dirty="0">
                          <a:latin typeface="Arial"/>
                          <a:cs typeface="Arial"/>
                        </a:rPr>
                        <a:t>v</a:t>
                      </a:r>
                      <a:r>
                        <a:rPr sz="2400" spc="0" dirty="0">
                          <a:latin typeface="Arial"/>
                          <a:cs typeface="Arial"/>
                        </a:rPr>
                        <a:t>it</a:t>
                      </a:r>
                      <a:r>
                        <a:rPr sz="2400" spc="-10" dirty="0">
                          <a:latin typeface="Arial"/>
                          <a:cs typeface="Arial"/>
                        </a:rPr>
                        <a:t>i</a:t>
                      </a:r>
                      <a:r>
                        <a:rPr sz="2400" spc="5" dirty="0">
                          <a:latin typeface="Arial"/>
                          <a:cs typeface="Arial"/>
                        </a:rPr>
                        <a:t>e</a:t>
                      </a:r>
                      <a:r>
                        <a:rPr sz="2400" spc="0" dirty="0">
                          <a:latin typeface="Arial"/>
                          <a:cs typeface="Arial"/>
                        </a:rPr>
                        <a:t>s</a:t>
                      </a:r>
                      <a:r>
                        <a:rPr sz="2400" spc="-5" dirty="0">
                          <a:latin typeface="Arial"/>
                          <a:cs typeface="Arial"/>
                        </a:rPr>
                        <a:t> </a:t>
                      </a:r>
                      <a:r>
                        <a:rPr sz="2400" spc="-10" dirty="0">
                          <a:latin typeface="Arial"/>
                          <a:cs typeface="Arial"/>
                        </a:rPr>
                        <a:t>t</a:t>
                      </a:r>
                      <a:r>
                        <a:rPr sz="2400" spc="5" dirty="0">
                          <a:latin typeface="Arial"/>
                          <a:cs typeface="Arial"/>
                        </a:rPr>
                        <a:t>h</a:t>
                      </a:r>
                      <a:r>
                        <a:rPr sz="2400" spc="-10" dirty="0">
                          <a:latin typeface="Arial"/>
                          <a:cs typeface="Arial"/>
                        </a:rPr>
                        <a:t>a</a:t>
                      </a:r>
                      <a:r>
                        <a:rPr sz="2400" spc="0" dirty="0">
                          <a:latin typeface="Arial"/>
                          <a:cs typeface="Arial"/>
                        </a:rPr>
                        <a:t>t</a:t>
                      </a:r>
                      <a:r>
                        <a:rPr sz="2400" spc="5" dirty="0">
                          <a:latin typeface="Arial"/>
                          <a:cs typeface="Arial"/>
                        </a:rPr>
                        <a:t> </a:t>
                      </a:r>
                      <a:r>
                        <a:rPr sz="2400" spc="0" dirty="0">
                          <a:latin typeface="Arial"/>
                          <a:cs typeface="Arial"/>
                        </a:rPr>
                        <a:t>m</a:t>
                      </a:r>
                      <a:r>
                        <a:rPr sz="2400" spc="-10" dirty="0">
                          <a:latin typeface="Arial"/>
                          <a:cs typeface="Arial"/>
                        </a:rPr>
                        <a:t>a</a:t>
                      </a:r>
                      <a:r>
                        <a:rPr sz="2400" spc="0" dirty="0">
                          <a:latin typeface="Arial"/>
                          <a:cs typeface="Arial"/>
                        </a:rPr>
                        <a:t>i</a:t>
                      </a:r>
                      <a:r>
                        <a:rPr sz="2400" spc="-10" dirty="0">
                          <a:latin typeface="Arial"/>
                          <a:cs typeface="Arial"/>
                        </a:rPr>
                        <a:t>n</a:t>
                      </a:r>
                      <a:r>
                        <a:rPr sz="2400" spc="0" dirty="0">
                          <a:latin typeface="Arial"/>
                          <a:cs typeface="Arial"/>
                        </a:rPr>
                        <a:t>t</a:t>
                      </a:r>
                      <a:r>
                        <a:rPr sz="2400" spc="5" dirty="0">
                          <a:latin typeface="Arial"/>
                          <a:cs typeface="Arial"/>
                        </a:rPr>
                        <a:t>a</a:t>
                      </a:r>
                      <a:r>
                        <a:rPr sz="2400" spc="-10" dirty="0">
                          <a:latin typeface="Arial"/>
                          <a:cs typeface="Arial"/>
                        </a:rPr>
                        <a:t>i</a:t>
                      </a:r>
                      <a:r>
                        <a:rPr sz="2400" spc="0" dirty="0">
                          <a:latin typeface="Arial"/>
                          <a:cs typeface="Arial"/>
                        </a:rPr>
                        <a:t>n</a:t>
                      </a:r>
                      <a:r>
                        <a:rPr sz="2400" spc="-5" dirty="0">
                          <a:latin typeface="Arial"/>
                          <a:cs typeface="Arial"/>
                        </a:rPr>
                        <a:t> </a:t>
                      </a:r>
                      <a:r>
                        <a:rPr sz="2400" spc="0" dirty="0">
                          <a:latin typeface="Arial"/>
                          <a:cs typeface="Arial"/>
                        </a:rPr>
                        <a:t>a</a:t>
                      </a:r>
                      <a:r>
                        <a:rPr sz="2400" spc="-5" dirty="0">
                          <a:latin typeface="Arial"/>
                          <a:cs typeface="Arial"/>
                        </a:rPr>
                        <a:t> </a:t>
                      </a:r>
                      <a:r>
                        <a:rPr sz="2400" spc="0" dirty="0">
                          <a:latin typeface="Arial"/>
                          <a:cs typeface="Arial"/>
                        </a:rPr>
                        <a:t>l</a:t>
                      </a:r>
                      <a:r>
                        <a:rPr sz="2400" spc="-10" dirty="0">
                          <a:latin typeface="Arial"/>
                          <a:cs typeface="Arial"/>
                        </a:rPr>
                        <a:t>e</a:t>
                      </a:r>
                      <a:r>
                        <a:rPr sz="2400" spc="5" dirty="0">
                          <a:latin typeface="Arial"/>
                          <a:cs typeface="Arial"/>
                        </a:rPr>
                        <a:t>a</a:t>
                      </a:r>
                      <a:r>
                        <a:rPr sz="2400" spc="-10" dirty="0">
                          <a:latin typeface="Arial"/>
                          <a:cs typeface="Arial"/>
                        </a:rPr>
                        <a:t>r</a:t>
                      </a:r>
                      <a:r>
                        <a:rPr sz="2400" spc="5" dirty="0">
                          <a:latin typeface="Arial"/>
                          <a:cs typeface="Arial"/>
                        </a:rPr>
                        <a:t>n</a:t>
                      </a:r>
                      <a:r>
                        <a:rPr sz="2400" spc="-10" dirty="0">
                          <a:latin typeface="Arial"/>
                          <a:cs typeface="Arial"/>
                        </a:rPr>
                        <a:t>in</a:t>
                      </a:r>
                      <a:r>
                        <a:rPr sz="2400" spc="0" dirty="0">
                          <a:latin typeface="Arial"/>
                          <a:cs typeface="Arial"/>
                        </a:rPr>
                        <a:t>g </a:t>
                      </a:r>
                      <a:r>
                        <a:rPr sz="2400" spc="5" dirty="0">
                          <a:latin typeface="Arial"/>
                          <a:cs typeface="Arial"/>
                        </a:rPr>
                        <a:t>e</a:t>
                      </a:r>
                      <a:r>
                        <a:rPr sz="2400" spc="-10" dirty="0">
                          <a:latin typeface="Arial"/>
                          <a:cs typeface="Arial"/>
                        </a:rPr>
                        <a:t>n</a:t>
                      </a:r>
                      <a:r>
                        <a:rPr sz="2400" spc="5" dirty="0">
                          <a:latin typeface="Arial"/>
                          <a:cs typeface="Arial"/>
                        </a:rPr>
                        <a:t>v</a:t>
                      </a:r>
                      <a:r>
                        <a:rPr sz="2400" spc="0" dirty="0">
                          <a:latin typeface="Arial"/>
                          <a:cs typeface="Arial"/>
                        </a:rPr>
                        <a:t>i</a:t>
                      </a:r>
                      <a:r>
                        <a:rPr sz="2400" spc="-10" dirty="0">
                          <a:latin typeface="Arial"/>
                          <a:cs typeface="Arial"/>
                        </a:rPr>
                        <a:t>ro</a:t>
                      </a:r>
                      <a:r>
                        <a:rPr sz="2400" spc="5" dirty="0">
                          <a:latin typeface="Arial"/>
                          <a:cs typeface="Arial"/>
                        </a:rPr>
                        <a:t>n</a:t>
                      </a:r>
                      <a:r>
                        <a:rPr sz="2400" spc="0" dirty="0">
                          <a:latin typeface="Arial"/>
                          <a:cs typeface="Arial"/>
                        </a:rPr>
                        <a:t>m</a:t>
                      </a:r>
                      <a:r>
                        <a:rPr sz="2400" spc="-10" dirty="0">
                          <a:latin typeface="Arial"/>
                          <a:cs typeface="Arial"/>
                        </a:rPr>
                        <a:t>e</a:t>
                      </a:r>
                      <a:r>
                        <a:rPr sz="2400" spc="5" dirty="0">
                          <a:latin typeface="Arial"/>
                          <a:cs typeface="Arial"/>
                        </a:rPr>
                        <a:t>n</a:t>
                      </a:r>
                      <a:r>
                        <a:rPr sz="2400" spc="0" dirty="0">
                          <a:latin typeface="Arial"/>
                          <a:cs typeface="Arial"/>
                        </a:rPr>
                        <a:t>t</a:t>
                      </a:r>
                      <a:endParaRPr sz="2400" dirty="0">
                        <a:latin typeface="Arial"/>
                        <a:cs typeface="Arial"/>
                      </a:endParaRPr>
                    </a:p>
                  </a:txBody>
                  <a:tcPr marL="0" marR="0" marT="0" marB="0">
                    <a:lnL w="7365" cap="flat" cmpd="sng" algn="ctr">
                      <a:solidFill>
                        <a:srgbClr val="000000"/>
                      </a:solidFill>
                      <a:prstDash val="solid"/>
                      <a:round/>
                      <a:headEnd type="none" w="med" len="med"/>
                      <a:tailEnd type="none" w="med" len="med"/>
                    </a:lnL>
                    <a:lnR w="7366">
                      <a:solidFill>
                        <a:srgbClr val="000000"/>
                      </a:solidFill>
                      <a:prstDash val="solid"/>
                    </a:lnR>
                    <a:lnT w="7366" cap="flat" cmpd="sng" algn="ctr">
                      <a:solidFill>
                        <a:srgbClr val="000000"/>
                      </a:solidFill>
                      <a:prstDash val="solid"/>
                      <a:round/>
                      <a:headEnd type="none" w="med" len="med"/>
                      <a:tailEnd type="none" w="med" len="med"/>
                    </a:lnT>
                    <a:lnB w="7366">
                      <a:solidFill>
                        <a:srgbClr val="000000"/>
                      </a:solidFill>
                      <a:prstDash val="solid"/>
                    </a:lnB>
                  </a:tcPr>
                </a:tc>
                <a:tc>
                  <a:txBody>
                    <a:bodyPr/>
                    <a:lstStyle/>
                    <a:p>
                      <a:pPr marL="118110">
                        <a:lnSpc>
                          <a:spcPct val="100000"/>
                        </a:lnSpc>
                      </a:pPr>
                      <a:endParaRPr sz="28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13664">
                        <a:lnSpc>
                          <a:spcPct val="100000"/>
                        </a:lnSpc>
                      </a:pPr>
                      <a:r>
                        <a:rPr sz="2000" b="1" spc="-5" dirty="0">
                          <a:latin typeface="Arial"/>
                          <a:cs typeface="Arial"/>
                        </a:rPr>
                        <a:t>S</a:t>
                      </a:r>
                      <a:r>
                        <a:rPr sz="2000" b="1" spc="0" dirty="0">
                          <a:latin typeface="Arial"/>
                          <a:cs typeface="Arial"/>
                        </a:rPr>
                        <a:t>yn</a:t>
                      </a:r>
                      <a:r>
                        <a:rPr sz="2000" b="1" spc="5" dirty="0">
                          <a:latin typeface="Arial"/>
                          <a:cs typeface="Arial"/>
                        </a:rPr>
                        <a:t>t</a:t>
                      </a:r>
                      <a:r>
                        <a:rPr sz="2000" b="1" spc="0" dirty="0">
                          <a:latin typeface="Arial"/>
                          <a:cs typeface="Arial"/>
                        </a:rPr>
                        <a:t>he</a:t>
                      </a:r>
                      <a:r>
                        <a:rPr sz="2000" b="1" spc="-5" dirty="0">
                          <a:latin typeface="Arial"/>
                          <a:cs typeface="Arial"/>
                        </a:rPr>
                        <a:t>s</a:t>
                      </a:r>
                      <a:r>
                        <a:rPr sz="2000" b="1" spc="0" dirty="0">
                          <a:latin typeface="Arial"/>
                          <a:cs typeface="Arial"/>
                        </a:rPr>
                        <a:t>ized</a:t>
                      </a:r>
                      <a:r>
                        <a:rPr sz="2000" b="1" spc="15" dirty="0">
                          <a:latin typeface="Arial"/>
                          <a:cs typeface="Arial"/>
                        </a:rPr>
                        <a:t> </a:t>
                      </a:r>
                      <a:r>
                        <a:rPr sz="2000" spc="-5" dirty="0">
                          <a:latin typeface="Arial"/>
                          <a:cs typeface="Arial"/>
                        </a:rPr>
                        <a:t>the </a:t>
                      </a:r>
                      <a:r>
                        <a:rPr sz="2000" spc="0" dirty="0">
                          <a:latin typeface="Arial"/>
                          <a:cs typeface="Arial"/>
                        </a:rPr>
                        <a:t>eva</a:t>
                      </a:r>
                      <a:r>
                        <a:rPr sz="2000" spc="-10" dirty="0">
                          <a:latin typeface="Arial"/>
                          <a:cs typeface="Arial"/>
                        </a:rPr>
                        <a:t>l</a:t>
                      </a:r>
                      <a:r>
                        <a:rPr sz="2000" spc="5" dirty="0">
                          <a:latin typeface="Arial"/>
                          <a:cs typeface="Arial"/>
                        </a:rPr>
                        <a:t>u</a:t>
                      </a:r>
                      <a:r>
                        <a:rPr sz="2000" spc="0" dirty="0">
                          <a:latin typeface="Arial"/>
                          <a:cs typeface="Arial"/>
                        </a:rPr>
                        <a:t>atio</a:t>
                      </a:r>
                      <a:r>
                        <a:rPr sz="2000" spc="-5" dirty="0">
                          <a:latin typeface="Arial"/>
                          <a:cs typeface="Arial"/>
                        </a:rPr>
                        <a:t>n</a:t>
                      </a:r>
                      <a:r>
                        <a:rPr sz="2000" spc="0" dirty="0">
                          <a:latin typeface="Arial"/>
                          <a:cs typeface="Arial"/>
                        </a:rPr>
                        <a:t>s from the</a:t>
                      </a:r>
                      <a:r>
                        <a:rPr sz="2000" spc="-5" dirty="0">
                          <a:latin typeface="Arial"/>
                          <a:cs typeface="Arial"/>
                        </a:rPr>
                        <a:t> </a:t>
                      </a:r>
                      <a:r>
                        <a:rPr sz="2000" spc="10" dirty="0">
                          <a:latin typeface="Arial"/>
                          <a:cs typeface="Arial"/>
                        </a:rPr>
                        <a:t>w</a:t>
                      </a:r>
                      <a:r>
                        <a:rPr sz="2000" spc="-5"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r s</a:t>
                      </a:r>
                      <a:r>
                        <a:rPr sz="2000" spc="5" dirty="0">
                          <a:latin typeface="Arial"/>
                          <a:cs typeface="Arial"/>
                        </a:rPr>
                        <a:t>c</a:t>
                      </a:r>
                      <a:r>
                        <a:rPr sz="2000" spc="0" dirty="0">
                          <a:latin typeface="Arial"/>
                          <a:cs typeface="Arial"/>
                        </a:rPr>
                        <a:t>h</a:t>
                      </a:r>
                      <a:r>
                        <a:rPr sz="2000" spc="5" dirty="0">
                          <a:latin typeface="Arial"/>
                          <a:cs typeface="Arial"/>
                        </a:rPr>
                        <a:t>o</a:t>
                      </a:r>
                      <a:r>
                        <a:rPr sz="2000" spc="0" dirty="0">
                          <a:latin typeface="Arial"/>
                          <a:cs typeface="Arial"/>
                        </a:rPr>
                        <a:t>ol </a:t>
                      </a:r>
                      <a:r>
                        <a:rPr sz="2000" spc="5" dirty="0">
                          <a:latin typeface="Arial"/>
                          <a:cs typeface="Arial"/>
                        </a:rPr>
                        <a:t>c</a:t>
                      </a:r>
                      <a:r>
                        <a:rPr sz="2000" spc="0" dirty="0">
                          <a:latin typeface="Arial"/>
                          <a:cs typeface="Arial"/>
                        </a:rPr>
                        <a:t>o</a:t>
                      </a:r>
                      <a:r>
                        <a:rPr sz="2000" spc="-5" dirty="0">
                          <a:latin typeface="Arial"/>
                          <a:cs typeface="Arial"/>
                        </a:rPr>
                        <a:t>m</a:t>
                      </a:r>
                      <a:r>
                        <a:rPr sz="2000" spc="0" dirty="0">
                          <a:latin typeface="Arial"/>
                          <a:cs typeface="Arial"/>
                        </a:rPr>
                        <a:t>m</a:t>
                      </a:r>
                      <a:r>
                        <a:rPr sz="2000" spc="5" dirty="0">
                          <a:latin typeface="Arial"/>
                          <a:cs typeface="Arial"/>
                        </a:rPr>
                        <a:t>u</a:t>
                      </a:r>
                      <a:r>
                        <a:rPr sz="2000" spc="0" dirty="0">
                          <a:latin typeface="Arial"/>
                          <a:cs typeface="Arial"/>
                        </a:rPr>
                        <a:t>n</a:t>
                      </a:r>
                      <a:r>
                        <a:rPr sz="2000" spc="-10" dirty="0">
                          <a:latin typeface="Arial"/>
                          <a:cs typeface="Arial"/>
                        </a:rPr>
                        <a:t>i</a:t>
                      </a:r>
                      <a:r>
                        <a:rPr sz="2000" spc="0" dirty="0">
                          <a:latin typeface="Arial"/>
                          <a:cs typeface="Arial"/>
                        </a:rPr>
                        <a:t>ty </a:t>
                      </a:r>
                      <a:r>
                        <a:rPr sz="2000" spc="5" dirty="0">
                          <a:latin typeface="Arial"/>
                          <a:cs typeface="Arial"/>
                        </a:rPr>
                        <a:t>o</a:t>
                      </a:r>
                      <a:r>
                        <a:rPr sz="2000" spc="0" dirty="0">
                          <a:latin typeface="Arial"/>
                          <a:cs typeface="Arial"/>
                        </a:rPr>
                        <a:t>f</a:t>
                      </a:r>
                      <a:r>
                        <a:rPr sz="2000" spc="-5" dirty="0">
                          <a:latin typeface="Arial"/>
                          <a:cs typeface="Arial"/>
                        </a:rPr>
                        <a:t> </a:t>
                      </a:r>
                      <a:r>
                        <a:rPr sz="2000" spc="0" dirty="0">
                          <a:latin typeface="Arial"/>
                          <a:cs typeface="Arial"/>
                        </a:rPr>
                        <a:t>t</a:t>
                      </a:r>
                      <a:r>
                        <a:rPr sz="2000" spc="5" dirty="0">
                          <a:latin typeface="Arial"/>
                          <a:cs typeface="Arial"/>
                        </a:rPr>
                        <a:t>h</a:t>
                      </a:r>
                      <a:r>
                        <a:rPr sz="2000" spc="0" dirty="0">
                          <a:latin typeface="Arial"/>
                          <a:cs typeface="Arial"/>
                        </a:rPr>
                        <a:t>e </a:t>
                      </a:r>
                      <a:r>
                        <a:rPr sz="2000" spc="-5" dirty="0">
                          <a:latin typeface="Arial"/>
                          <a:cs typeface="Arial"/>
                        </a:rPr>
                        <a:t>p</a:t>
                      </a:r>
                      <a:r>
                        <a:rPr sz="2000" spc="0" dirty="0">
                          <a:latin typeface="Arial"/>
                          <a:cs typeface="Arial"/>
                        </a:rPr>
                        <a:t>ro</a:t>
                      </a:r>
                      <a:r>
                        <a:rPr sz="2000" spc="-5" dirty="0">
                          <a:latin typeface="Arial"/>
                          <a:cs typeface="Arial"/>
                        </a:rPr>
                        <a:t>g</a:t>
                      </a:r>
                      <a:r>
                        <a:rPr sz="2000" spc="0" dirty="0">
                          <a:latin typeface="Arial"/>
                          <a:cs typeface="Arial"/>
                        </a:rPr>
                        <a:t>ra</a:t>
                      </a:r>
                      <a:r>
                        <a:rPr sz="2000" spc="-5" dirty="0">
                          <a:latin typeface="Arial"/>
                          <a:cs typeface="Arial"/>
                        </a:rPr>
                        <a:t>m</a:t>
                      </a:r>
                      <a:r>
                        <a:rPr sz="2000" spc="5" dirty="0">
                          <a:latin typeface="Arial"/>
                          <a:cs typeface="Arial"/>
                        </a:rPr>
                        <a:t>s</a:t>
                      </a:r>
                      <a:r>
                        <a:rPr sz="2000" spc="0" dirty="0">
                          <a:latin typeface="Arial"/>
                          <a:cs typeface="Arial"/>
                        </a:rPr>
                        <a:t>, pro</a:t>
                      </a:r>
                      <a:r>
                        <a:rPr sz="2000" spc="5" dirty="0">
                          <a:latin typeface="Arial"/>
                          <a:cs typeface="Arial"/>
                        </a:rPr>
                        <a:t>j</a:t>
                      </a:r>
                      <a:r>
                        <a:rPr sz="2000" spc="0" dirty="0">
                          <a:latin typeface="Arial"/>
                          <a:cs typeface="Arial"/>
                        </a:rPr>
                        <a:t>ects,</a:t>
                      </a:r>
                      <a:r>
                        <a:rPr sz="2000" spc="-5" dirty="0">
                          <a:latin typeface="Arial"/>
                          <a:cs typeface="Arial"/>
                        </a:rPr>
                        <a:t> a</a:t>
                      </a:r>
                      <a:r>
                        <a:rPr sz="2000" spc="0" dirty="0">
                          <a:latin typeface="Arial"/>
                          <a:cs typeface="Arial"/>
                        </a:rPr>
                        <a:t>n</a:t>
                      </a:r>
                      <a:r>
                        <a:rPr sz="2000" spc="-5" dirty="0">
                          <a:latin typeface="Arial"/>
                          <a:cs typeface="Arial"/>
                        </a:rPr>
                        <a:t>d</a:t>
                      </a:r>
                      <a:r>
                        <a:rPr sz="2000" spc="10" dirty="0">
                          <a:latin typeface="Arial"/>
                          <a:cs typeface="Arial"/>
                        </a:rPr>
                        <a:t>/</a:t>
                      </a:r>
                      <a:r>
                        <a:rPr sz="2000" spc="0" dirty="0">
                          <a:latin typeface="Arial"/>
                          <a:cs typeface="Arial"/>
                        </a:rPr>
                        <a:t>or act</a:t>
                      </a:r>
                      <a:r>
                        <a:rPr sz="2000" spc="-10" dirty="0">
                          <a:latin typeface="Arial"/>
                          <a:cs typeface="Arial"/>
                        </a:rPr>
                        <a:t>i</a:t>
                      </a:r>
                      <a:r>
                        <a:rPr sz="2000" spc="5" dirty="0">
                          <a:latin typeface="Arial"/>
                          <a:cs typeface="Arial"/>
                        </a:rPr>
                        <a:t>v</a:t>
                      </a:r>
                      <a:r>
                        <a:rPr sz="2000" spc="-5" dirty="0">
                          <a:latin typeface="Arial"/>
                          <a:cs typeface="Arial"/>
                        </a:rPr>
                        <a:t>i</a:t>
                      </a:r>
                      <a:r>
                        <a:rPr sz="2000" spc="10" dirty="0">
                          <a:latin typeface="Arial"/>
                          <a:cs typeface="Arial"/>
                        </a:rPr>
                        <a:t>t</a:t>
                      </a:r>
                      <a:r>
                        <a:rPr sz="2000" spc="-5" dirty="0">
                          <a:latin typeface="Arial"/>
                          <a:cs typeface="Arial"/>
                        </a:rPr>
                        <a:t>i</a:t>
                      </a:r>
                      <a:r>
                        <a:rPr sz="2000" spc="0" dirty="0">
                          <a:latin typeface="Arial"/>
                          <a:cs typeface="Arial"/>
                        </a:rPr>
                        <a:t>es t</a:t>
                      </a:r>
                      <a:r>
                        <a:rPr sz="2000" spc="5" dirty="0">
                          <a:latin typeface="Arial"/>
                          <a:cs typeface="Arial"/>
                        </a:rPr>
                        <a:t>h</a:t>
                      </a:r>
                      <a:r>
                        <a:rPr sz="2000" spc="0" dirty="0">
                          <a:latin typeface="Arial"/>
                          <a:cs typeface="Arial"/>
                        </a:rPr>
                        <a:t>at m</a:t>
                      </a:r>
                      <a:r>
                        <a:rPr sz="2000" spc="-5" dirty="0">
                          <a:latin typeface="Arial"/>
                          <a:cs typeface="Arial"/>
                        </a:rPr>
                        <a:t>a</a:t>
                      </a:r>
                      <a:r>
                        <a:rPr sz="2000" spc="5" dirty="0">
                          <a:latin typeface="Arial"/>
                          <a:cs typeface="Arial"/>
                        </a:rPr>
                        <a:t>i</a:t>
                      </a:r>
                      <a:r>
                        <a:rPr sz="2000" spc="0" dirty="0">
                          <a:latin typeface="Arial"/>
                          <a:cs typeface="Arial"/>
                        </a:rPr>
                        <a:t>nt</a:t>
                      </a:r>
                      <a:r>
                        <a:rPr sz="2000" spc="5" dirty="0">
                          <a:latin typeface="Arial"/>
                          <a:cs typeface="Arial"/>
                        </a:rPr>
                        <a:t>a</a:t>
                      </a:r>
                      <a:r>
                        <a:rPr sz="2000" spc="-5" dirty="0">
                          <a:latin typeface="Arial"/>
                          <a:cs typeface="Arial"/>
                        </a:rPr>
                        <a:t>i</a:t>
                      </a:r>
                      <a:r>
                        <a:rPr sz="2000" spc="0" dirty="0">
                          <a:latin typeface="Arial"/>
                          <a:cs typeface="Arial"/>
                        </a:rPr>
                        <a:t>n</a:t>
                      </a:r>
                      <a:r>
                        <a:rPr sz="2000" spc="-5" dirty="0">
                          <a:latin typeface="Arial"/>
                          <a:cs typeface="Arial"/>
                        </a:rPr>
                        <a:t> </a:t>
                      </a:r>
                      <a:r>
                        <a:rPr sz="2000" spc="5" dirty="0">
                          <a:latin typeface="Arial"/>
                          <a:cs typeface="Arial"/>
                        </a:rPr>
                        <a:t>t</a:t>
                      </a:r>
                      <a:r>
                        <a:rPr sz="2000" spc="0" dirty="0">
                          <a:latin typeface="Arial"/>
                          <a:cs typeface="Arial"/>
                        </a:rPr>
                        <a:t>he </a:t>
                      </a:r>
                      <a:r>
                        <a:rPr sz="2000" spc="-5"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a:t>
                      </a:r>
                      <a:r>
                        <a:rPr sz="2000" spc="5" dirty="0">
                          <a:latin typeface="Arial"/>
                          <a:cs typeface="Arial"/>
                        </a:rPr>
                        <a:t>n</a:t>
                      </a:r>
                      <a:r>
                        <a:rPr sz="2000" spc="-5" dirty="0">
                          <a:latin typeface="Arial"/>
                          <a:cs typeface="Arial"/>
                        </a:rPr>
                        <a:t>i</a:t>
                      </a:r>
                      <a:r>
                        <a:rPr sz="2000" spc="5" dirty="0">
                          <a:latin typeface="Arial"/>
                          <a:cs typeface="Arial"/>
                        </a:rPr>
                        <a:t>n</a:t>
                      </a:r>
                      <a:r>
                        <a:rPr sz="2000" spc="0" dirty="0">
                          <a:latin typeface="Arial"/>
                          <a:cs typeface="Arial"/>
                        </a:rPr>
                        <a:t>g e</a:t>
                      </a:r>
                      <a:r>
                        <a:rPr sz="2000" spc="-5" dirty="0">
                          <a:latin typeface="Arial"/>
                          <a:cs typeface="Arial"/>
                        </a:rPr>
                        <a:t>n</a:t>
                      </a:r>
                      <a:r>
                        <a:rPr sz="2000" spc="5" dirty="0">
                          <a:latin typeface="Arial"/>
                          <a:cs typeface="Arial"/>
                        </a:rPr>
                        <a:t>v</a:t>
                      </a:r>
                      <a:r>
                        <a:rPr sz="2000" spc="-5" dirty="0">
                          <a:latin typeface="Arial"/>
                          <a:cs typeface="Arial"/>
                        </a:rPr>
                        <a:t>i</a:t>
                      </a:r>
                      <a:r>
                        <a:rPr sz="2000" spc="0" dirty="0">
                          <a:latin typeface="Arial"/>
                          <a:cs typeface="Arial"/>
                        </a:rPr>
                        <a:t>ro</a:t>
                      </a:r>
                      <a:r>
                        <a:rPr sz="2000" spc="5" dirty="0">
                          <a:latin typeface="Arial"/>
                          <a:cs typeface="Arial"/>
                        </a:rPr>
                        <a:t>n</a:t>
                      </a:r>
                      <a:r>
                        <a:rPr sz="2000" spc="0" dirty="0">
                          <a:latin typeface="Arial"/>
                          <a:cs typeface="Arial"/>
                        </a:rPr>
                        <a:t>m</a:t>
                      </a:r>
                      <a:r>
                        <a:rPr sz="2000" spc="-5" dirty="0">
                          <a:latin typeface="Arial"/>
                          <a:cs typeface="Arial"/>
                        </a:rPr>
                        <a:t>e</a:t>
                      </a:r>
                      <a:r>
                        <a:rPr sz="2000" spc="5" dirty="0">
                          <a:latin typeface="Arial"/>
                          <a:cs typeface="Arial"/>
                        </a:rPr>
                        <a:t>n</a:t>
                      </a:r>
                      <a:r>
                        <a:rPr sz="2000" spc="0" dirty="0">
                          <a:latin typeface="Arial"/>
                          <a:cs typeface="Arial"/>
                        </a:rPr>
                        <a:t>t resp</a:t>
                      </a:r>
                      <a:r>
                        <a:rPr sz="2000" spc="-5" dirty="0">
                          <a:latin typeface="Arial"/>
                          <a:cs typeface="Arial"/>
                        </a:rPr>
                        <a:t>o</a:t>
                      </a:r>
                      <a:r>
                        <a:rPr sz="2000" spc="0" dirty="0">
                          <a:latin typeface="Arial"/>
                          <a:cs typeface="Arial"/>
                        </a:rPr>
                        <a:t>ns</a:t>
                      </a:r>
                      <a:r>
                        <a:rPr sz="2000" spc="-5" dirty="0">
                          <a:latin typeface="Arial"/>
                          <a:cs typeface="Arial"/>
                        </a:rPr>
                        <a:t>i</a:t>
                      </a:r>
                      <a:r>
                        <a:rPr sz="2000" spc="5" dirty="0">
                          <a:latin typeface="Arial"/>
                          <a:cs typeface="Arial"/>
                        </a:rPr>
                        <a:t>v</a:t>
                      </a:r>
                      <a:r>
                        <a:rPr sz="2000" spc="0" dirty="0">
                          <a:latin typeface="Arial"/>
                          <a:cs typeface="Arial"/>
                        </a:rPr>
                        <a:t>e</a:t>
                      </a:r>
                      <a:r>
                        <a:rPr sz="2000" spc="-5" dirty="0">
                          <a:latin typeface="Arial"/>
                          <a:cs typeface="Arial"/>
                        </a:rPr>
                        <a:t> </a:t>
                      </a:r>
                      <a:r>
                        <a:rPr sz="2000" spc="5" dirty="0">
                          <a:latin typeface="Arial"/>
                          <a:cs typeface="Arial"/>
                        </a:rPr>
                        <a:t>t</a:t>
                      </a:r>
                      <a:r>
                        <a:rPr sz="2000" spc="0" dirty="0">
                          <a:latin typeface="Arial"/>
                          <a:cs typeface="Arial"/>
                        </a:rPr>
                        <a:t>o </a:t>
                      </a:r>
                      <a:r>
                        <a:rPr sz="2000" spc="5" dirty="0">
                          <a:latin typeface="Arial"/>
                          <a:cs typeface="Arial"/>
                        </a:rPr>
                        <a:t>c</a:t>
                      </a:r>
                      <a:r>
                        <a:rPr sz="2000" spc="0" dirty="0">
                          <a:latin typeface="Arial"/>
                          <a:cs typeface="Arial"/>
                        </a:rPr>
                        <a:t>o</a:t>
                      </a:r>
                      <a:r>
                        <a:rPr sz="2000" spc="-5" dirty="0">
                          <a:latin typeface="Arial"/>
                          <a:cs typeface="Arial"/>
                        </a:rPr>
                        <a:t>m</a:t>
                      </a:r>
                      <a:r>
                        <a:rPr sz="2000" spc="0" dirty="0">
                          <a:latin typeface="Arial"/>
                          <a:cs typeface="Arial"/>
                        </a:rPr>
                        <a:t>m</a:t>
                      </a:r>
                      <a:r>
                        <a:rPr sz="2000" spc="5" dirty="0">
                          <a:latin typeface="Arial"/>
                          <a:cs typeface="Arial"/>
                        </a:rPr>
                        <a:t>u</a:t>
                      </a:r>
                      <a:r>
                        <a:rPr sz="2000" spc="0" dirty="0">
                          <a:latin typeface="Arial"/>
                          <a:cs typeface="Arial"/>
                        </a:rPr>
                        <a:t>n</a:t>
                      </a:r>
                      <a:r>
                        <a:rPr sz="2000" spc="-10" dirty="0">
                          <a:latin typeface="Arial"/>
                          <a:cs typeface="Arial"/>
                        </a:rPr>
                        <a:t>i</a:t>
                      </a:r>
                      <a:r>
                        <a:rPr sz="2000" spc="0" dirty="0">
                          <a:latin typeface="Arial"/>
                          <a:cs typeface="Arial"/>
                        </a:rPr>
                        <a:t>ty </a:t>
                      </a:r>
                      <a:r>
                        <a:rPr sz="2000" spc="5" dirty="0">
                          <a:latin typeface="Arial"/>
                          <a:cs typeface="Arial"/>
                        </a:rPr>
                        <a:t>c</a:t>
                      </a:r>
                      <a:r>
                        <a:rPr sz="2000" spc="0" dirty="0">
                          <a:latin typeface="Arial"/>
                          <a:cs typeface="Arial"/>
                        </a:rPr>
                        <a:t>o</a:t>
                      </a:r>
                      <a:r>
                        <a:rPr sz="2000" spc="-5" dirty="0">
                          <a:latin typeface="Arial"/>
                          <a:cs typeface="Arial"/>
                        </a:rPr>
                        <a:t>n</a:t>
                      </a:r>
                      <a:r>
                        <a:rPr sz="2000" spc="0" dirty="0">
                          <a:latin typeface="Arial"/>
                          <a:cs typeface="Arial"/>
                        </a:rPr>
                        <a:t>text</a:t>
                      </a:r>
                      <a:r>
                        <a:rPr sz="2000" spc="-5" dirty="0">
                          <a:latin typeface="Arial"/>
                          <a:cs typeface="Arial"/>
                        </a:rPr>
                        <a:t> a</a:t>
                      </a:r>
                      <a:r>
                        <a:rPr sz="2000" spc="0" dirty="0">
                          <a:latin typeface="Arial"/>
                          <a:cs typeface="Arial"/>
                        </a:rPr>
                        <a:t>s ev</a:t>
                      </a:r>
                      <a:r>
                        <a:rPr sz="2000" spc="-5"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nced</a:t>
                      </a:r>
                      <a:r>
                        <a:rPr sz="2000" spc="-5" dirty="0">
                          <a:latin typeface="Arial"/>
                          <a:cs typeface="Arial"/>
                        </a:rPr>
                        <a:t> </a:t>
                      </a:r>
                      <a:r>
                        <a:rPr sz="2000" spc="0" dirty="0">
                          <a:latin typeface="Arial"/>
                          <a:cs typeface="Arial"/>
                        </a:rPr>
                        <a:t>by MOV</a:t>
                      </a:r>
                      <a:r>
                        <a:rPr sz="2000" spc="-5" dirty="0">
                          <a:latin typeface="Arial"/>
                          <a:cs typeface="Arial"/>
                        </a:rPr>
                        <a:t> </a:t>
                      </a:r>
                      <a:r>
                        <a:rPr sz="2000" spc="10" dirty="0">
                          <a:latin typeface="Arial"/>
                          <a:cs typeface="Arial"/>
                        </a:rPr>
                        <a:t>N</a:t>
                      </a:r>
                      <a:r>
                        <a:rPr sz="2000" spc="0" dirty="0">
                          <a:latin typeface="Arial"/>
                          <a:cs typeface="Arial"/>
                        </a:rPr>
                        <a:t>o.</a:t>
                      </a:r>
                      <a:r>
                        <a:rPr sz="2000" spc="-5" dirty="0">
                          <a:latin typeface="Arial"/>
                          <a:cs typeface="Arial"/>
                        </a:rPr>
                        <a:t> </a:t>
                      </a:r>
                      <a:r>
                        <a:rPr sz="2000" spc="0" dirty="0">
                          <a:latin typeface="Arial"/>
                          <a:cs typeface="Arial"/>
                        </a:rPr>
                        <a:t>1</a:t>
                      </a:r>
                      <a:endParaRPr sz="20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92710">
                        <a:lnSpc>
                          <a:spcPct val="100000"/>
                        </a:lnSpc>
                      </a:pPr>
                      <a:r>
                        <a:rPr sz="2000" b="1" dirty="0">
                          <a:latin typeface="Arial"/>
                          <a:cs typeface="Arial"/>
                        </a:rPr>
                        <a:t>Consulted </a:t>
                      </a:r>
                      <a:r>
                        <a:rPr sz="2000" dirty="0">
                          <a:latin typeface="Arial"/>
                          <a:cs typeface="Arial"/>
                        </a:rPr>
                        <a:t>p</a:t>
                      </a:r>
                      <a:r>
                        <a:rPr sz="2000" spc="-5" dirty="0">
                          <a:latin typeface="Arial"/>
                          <a:cs typeface="Arial"/>
                        </a:rPr>
                        <a:t>a</a:t>
                      </a:r>
                      <a:r>
                        <a:rPr sz="2000" spc="0" dirty="0">
                          <a:latin typeface="Arial"/>
                          <a:cs typeface="Arial"/>
                        </a:rPr>
                        <a:t>re</a:t>
                      </a:r>
                      <a:r>
                        <a:rPr sz="2000" spc="-5" dirty="0">
                          <a:latin typeface="Arial"/>
                          <a:cs typeface="Arial"/>
                        </a:rPr>
                        <a:t>n</a:t>
                      </a:r>
                      <a:r>
                        <a:rPr sz="2000" spc="0" dirty="0">
                          <a:latin typeface="Arial"/>
                          <a:cs typeface="Arial"/>
                        </a:rPr>
                        <a:t>ts, g</a:t>
                      </a:r>
                      <a:r>
                        <a:rPr sz="2000" spc="-5" dirty="0">
                          <a:latin typeface="Arial"/>
                          <a:cs typeface="Arial"/>
                        </a:rPr>
                        <a:t>u</a:t>
                      </a:r>
                      <a:r>
                        <a:rPr sz="2000" spc="0" dirty="0">
                          <a:latin typeface="Arial"/>
                          <a:cs typeface="Arial"/>
                        </a:rPr>
                        <a:t>ar</a:t>
                      </a:r>
                      <a:r>
                        <a:rPr sz="2000" spc="10" dirty="0">
                          <a:latin typeface="Arial"/>
                          <a:cs typeface="Arial"/>
                        </a:rPr>
                        <a:t>d</a:t>
                      </a:r>
                      <a:r>
                        <a:rPr sz="2000" spc="-5" dirty="0">
                          <a:latin typeface="Arial"/>
                          <a:cs typeface="Arial"/>
                        </a:rPr>
                        <a:t>i</a:t>
                      </a:r>
                      <a:r>
                        <a:rPr sz="2000" spc="0" dirty="0">
                          <a:latin typeface="Arial"/>
                          <a:cs typeface="Arial"/>
                        </a:rPr>
                        <a:t>a</a:t>
                      </a:r>
                      <a:r>
                        <a:rPr sz="2000" spc="-5" dirty="0">
                          <a:latin typeface="Arial"/>
                          <a:cs typeface="Arial"/>
                        </a:rPr>
                        <a:t>n</a:t>
                      </a:r>
                      <a:r>
                        <a:rPr sz="2000" spc="5" dirty="0">
                          <a:latin typeface="Arial"/>
                          <a:cs typeface="Arial"/>
                        </a:rPr>
                        <a:t>s</a:t>
                      </a:r>
                      <a:r>
                        <a:rPr sz="2000" spc="0" dirty="0">
                          <a:latin typeface="Arial"/>
                          <a:cs typeface="Arial"/>
                        </a:rPr>
                        <a:t>,</a:t>
                      </a:r>
                      <a:r>
                        <a:rPr sz="2000" spc="5" dirty="0">
                          <a:latin typeface="Arial"/>
                          <a:cs typeface="Arial"/>
                        </a:rPr>
                        <a:t> </a:t>
                      </a:r>
                      <a:r>
                        <a:rPr sz="2000" spc="0" dirty="0">
                          <a:latin typeface="Arial"/>
                          <a:cs typeface="Arial"/>
                        </a:rPr>
                        <a:t>a</a:t>
                      </a:r>
                      <a:r>
                        <a:rPr sz="2000" spc="-5" dirty="0">
                          <a:latin typeface="Arial"/>
                          <a:cs typeface="Arial"/>
                        </a:rPr>
                        <a:t>n</a:t>
                      </a:r>
                      <a:r>
                        <a:rPr sz="2000" spc="5" dirty="0">
                          <a:latin typeface="Arial"/>
                          <a:cs typeface="Arial"/>
                        </a:rPr>
                        <a:t>d</a:t>
                      </a:r>
                      <a:r>
                        <a:rPr sz="2000" spc="0" dirty="0">
                          <a:latin typeface="Arial"/>
                          <a:cs typeface="Arial"/>
                        </a:rPr>
                        <a:t>/or ot</a:t>
                      </a:r>
                      <a:r>
                        <a:rPr sz="2000" spc="-5" dirty="0">
                          <a:latin typeface="Arial"/>
                          <a:cs typeface="Arial"/>
                        </a:rPr>
                        <a:t>h</a:t>
                      </a:r>
                      <a:r>
                        <a:rPr sz="2000" spc="0" dirty="0">
                          <a:latin typeface="Arial"/>
                          <a:cs typeface="Arial"/>
                        </a:rPr>
                        <a:t>er</a:t>
                      </a:r>
                      <a:r>
                        <a:rPr sz="2000" spc="-5" dirty="0">
                          <a:latin typeface="Arial"/>
                          <a:cs typeface="Arial"/>
                        </a:rPr>
                        <a:t> </a:t>
                      </a:r>
                      <a:r>
                        <a:rPr sz="2000" spc="0" dirty="0">
                          <a:latin typeface="Arial"/>
                          <a:cs typeface="Arial"/>
                        </a:rPr>
                        <a:t>e</a:t>
                      </a:r>
                      <a:r>
                        <a:rPr sz="2000" spc="5" dirty="0">
                          <a:latin typeface="Arial"/>
                          <a:cs typeface="Arial"/>
                        </a:rPr>
                        <a:t>x</a:t>
                      </a:r>
                      <a:r>
                        <a:rPr sz="2000" spc="10" dirty="0">
                          <a:latin typeface="Arial"/>
                          <a:cs typeface="Arial"/>
                        </a:rPr>
                        <a:t>t</a:t>
                      </a:r>
                      <a:r>
                        <a:rPr sz="2000" spc="0" dirty="0">
                          <a:latin typeface="Arial"/>
                          <a:cs typeface="Arial"/>
                        </a:rPr>
                        <a:t>ern</a:t>
                      </a:r>
                      <a:r>
                        <a:rPr sz="2000" spc="10" dirty="0">
                          <a:latin typeface="Arial"/>
                          <a:cs typeface="Arial"/>
                        </a:rPr>
                        <a:t>a</a:t>
                      </a:r>
                      <a:r>
                        <a:rPr sz="2000" spc="0" dirty="0">
                          <a:latin typeface="Arial"/>
                          <a:cs typeface="Arial"/>
                        </a:rPr>
                        <a:t>l </a:t>
                      </a:r>
                      <a:r>
                        <a:rPr sz="2000" spc="5" dirty="0">
                          <a:latin typeface="Arial"/>
                          <a:cs typeface="Arial"/>
                        </a:rPr>
                        <a:t>s</a:t>
                      </a:r>
                      <a:r>
                        <a:rPr sz="2000" spc="0" dirty="0">
                          <a:latin typeface="Arial"/>
                          <a:cs typeface="Arial"/>
                        </a:rPr>
                        <a:t>take</a:t>
                      </a:r>
                      <a:r>
                        <a:rPr sz="2000" spc="-5" dirty="0">
                          <a:latin typeface="Arial"/>
                          <a:cs typeface="Arial"/>
                        </a:rPr>
                        <a:t>h</a:t>
                      </a:r>
                      <a:r>
                        <a:rPr sz="2000" spc="0" dirty="0">
                          <a:latin typeface="Arial"/>
                          <a:cs typeface="Arial"/>
                        </a:rPr>
                        <a:t>old</a:t>
                      </a:r>
                      <a:r>
                        <a:rPr sz="2000" spc="-5" dirty="0">
                          <a:latin typeface="Arial"/>
                          <a:cs typeface="Arial"/>
                        </a:rPr>
                        <a:t>e</a:t>
                      </a:r>
                      <a:r>
                        <a:rPr sz="2000" spc="0" dirty="0">
                          <a:latin typeface="Arial"/>
                          <a:cs typeface="Arial"/>
                        </a:rPr>
                        <a:t>rs on progra</a:t>
                      </a:r>
                      <a:r>
                        <a:rPr sz="2000" spc="-5" dirty="0">
                          <a:latin typeface="Arial"/>
                          <a:cs typeface="Arial"/>
                        </a:rPr>
                        <a:t>m</a:t>
                      </a:r>
                      <a:r>
                        <a:rPr sz="2000" spc="5" dirty="0">
                          <a:latin typeface="Arial"/>
                          <a:cs typeface="Arial"/>
                        </a:rPr>
                        <a:t>s</a:t>
                      </a:r>
                      <a:r>
                        <a:rPr sz="2000" spc="0" dirty="0">
                          <a:latin typeface="Arial"/>
                          <a:cs typeface="Arial"/>
                        </a:rPr>
                        <a:t>, pro</a:t>
                      </a:r>
                      <a:r>
                        <a:rPr sz="2000" spc="5" dirty="0">
                          <a:latin typeface="Arial"/>
                          <a:cs typeface="Arial"/>
                        </a:rPr>
                        <a:t>j</a:t>
                      </a:r>
                      <a:r>
                        <a:rPr sz="2000" spc="0" dirty="0">
                          <a:latin typeface="Arial"/>
                          <a:cs typeface="Arial"/>
                        </a:rPr>
                        <a:t>ects,</a:t>
                      </a:r>
                      <a:r>
                        <a:rPr sz="2000" spc="-5" dirty="0">
                          <a:latin typeface="Arial"/>
                          <a:cs typeface="Arial"/>
                        </a:rPr>
                        <a:t> a</a:t>
                      </a:r>
                      <a:r>
                        <a:rPr sz="2000" spc="0" dirty="0">
                          <a:latin typeface="Arial"/>
                          <a:cs typeface="Arial"/>
                        </a:rPr>
                        <a:t>n</a:t>
                      </a:r>
                      <a:r>
                        <a:rPr sz="2000" spc="-5" dirty="0">
                          <a:latin typeface="Arial"/>
                          <a:cs typeface="Arial"/>
                        </a:rPr>
                        <a:t>d</a:t>
                      </a:r>
                      <a:r>
                        <a:rPr sz="2000" spc="10" dirty="0">
                          <a:latin typeface="Arial"/>
                          <a:cs typeface="Arial"/>
                        </a:rPr>
                        <a:t>/</a:t>
                      </a:r>
                      <a:r>
                        <a:rPr sz="2000" spc="0" dirty="0">
                          <a:latin typeface="Arial"/>
                          <a:cs typeface="Arial"/>
                        </a:rPr>
                        <a:t>or act</a:t>
                      </a:r>
                      <a:r>
                        <a:rPr sz="2000" spc="-10" dirty="0">
                          <a:latin typeface="Arial"/>
                          <a:cs typeface="Arial"/>
                        </a:rPr>
                        <a:t>i</a:t>
                      </a:r>
                      <a:r>
                        <a:rPr sz="2000" spc="5" dirty="0">
                          <a:latin typeface="Arial"/>
                          <a:cs typeface="Arial"/>
                        </a:rPr>
                        <a:t>v</a:t>
                      </a:r>
                      <a:r>
                        <a:rPr sz="2000" spc="-5" dirty="0">
                          <a:latin typeface="Arial"/>
                          <a:cs typeface="Arial"/>
                        </a:rPr>
                        <a:t>i</a:t>
                      </a:r>
                      <a:r>
                        <a:rPr sz="2000" spc="10" dirty="0">
                          <a:latin typeface="Arial"/>
                          <a:cs typeface="Arial"/>
                        </a:rPr>
                        <a:t>t</a:t>
                      </a:r>
                      <a:r>
                        <a:rPr sz="2000" spc="-5" dirty="0">
                          <a:latin typeface="Arial"/>
                          <a:cs typeface="Arial"/>
                        </a:rPr>
                        <a:t>i</a:t>
                      </a:r>
                      <a:r>
                        <a:rPr sz="2000" spc="0" dirty="0">
                          <a:latin typeface="Arial"/>
                          <a:cs typeface="Arial"/>
                        </a:rPr>
                        <a:t>es t</a:t>
                      </a:r>
                      <a:r>
                        <a:rPr sz="2000" spc="5" dirty="0">
                          <a:latin typeface="Arial"/>
                          <a:cs typeface="Arial"/>
                        </a:rPr>
                        <a:t>h</a:t>
                      </a:r>
                      <a:r>
                        <a:rPr sz="2000" spc="0" dirty="0">
                          <a:latin typeface="Arial"/>
                          <a:cs typeface="Arial"/>
                        </a:rPr>
                        <a:t>at m</a:t>
                      </a:r>
                      <a:r>
                        <a:rPr sz="2000" spc="-5" dirty="0">
                          <a:latin typeface="Arial"/>
                          <a:cs typeface="Arial"/>
                        </a:rPr>
                        <a:t>a</a:t>
                      </a:r>
                      <a:r>
                        <a:rPr sz="2000" spc="5" dirty="0">
                          <a:latin typeface="Arial"/>
                          <a:cs typeface="Arial"/>
                        </a:rPr>
                        <a:t>i</a:t>
                      </a:r>
                      <a:r>
                        <a:rPr sz="2000" spc="0" dirty="0">
                          <a:latin typeface="Arial"/>
                          <a:cs typeface="Arial"/>
                        </a:rPr>
                        <a:t>nt</a:t>
                      </a:r>
                      <a:r>
                        <a:rPr sz="2000" spc="5" dirty="0">
                          <a:latin typeface="Arial"/>
                          <a:cs typeface="Arial"/>
                        </a:rPr>
                        <a:t>a</a:t>
                      </a:r>
                      <a:r>
                        <a:rPr sz="2000" spc="-5" dirty="0">
                          <a:latin typeface="Arial"/>
                          <a:cs typeface="Arial"/>
                        </a:rPr>
                        <a:t>i</a:t>
                      </a:r>
                      <a:r>
                        <a:rPr sz="2000" spc="0" dirty="0">
                          <a:latin typeface="Arial"/>
                          <a:cs typeface="Arial"/>
                        </a:rPr>
                        <a:t>n</a:t>
                      </a:r>
                      <a:r>
                        <a:rPr sz="2000" spc="-5" dirty="0">
                          <a:latin typeface="Arial"/>
                          <a:cs typeface="Arial"/>
                        </a:rPr>
                        <a:t> </a:t>
                      </a:r>
                      <a:r>
                        <a:rPr sz="2000" spc="5" dirty="0">
                          <a:latin typeface="Arial"/>
                          <a:cs typeface="Arial"/>
                        </a:rPr>
                        <a:t>t</a:t>
                      </a:r>
                      <a:r>
                        <a:rPr sz="2000" spc="0" dirty="0">
                          <a:latin typeface="Arial"/>
                          <a:cs typeface="Arial"/>
                        </a:rPr>
                        <a:t>he </a:t>
                      </a:r>
                      <a:r>
                        <a:rPr sz="2000" spc="-5"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a:t>
                      </a:r>
                      <a:r>
                        <a:rPr sz="2000" spc="5" dirty="0">
                          <a:latin typeface="Arial"/>
                          <a:cs typeface="Arial"/>
                        </a:rPr>
                        <a:t>n</a:t>
                      </a:r>
                      <a:r>
                        <a:rPr sz="2000" spc="-5" dirty="0">
                          <a:latin typeface="Arial"/>
                          <a:cs typeface="Arial"/>
                        </a:rPr>
                        <a:t>i</a:t>
                      </a:r>
                      <a:r>
                        <a:rPr sz="2000" spc="5" dirty="0">
                          <a:latin typeface="Arial"/>
                          <a:cs typeface="Arial"/>
                        </a:rPr>
                        <a:t>n</a:t>
                      </a:r>
                      <a:r>
                        <a:rPr sz="2000" spc="0" dirty="0">
                          <a:latin typeface="Arial"/>
                          <a:cs typeface="Arial"/>
                        </a:rPr>
                        <a:t>g e</a:t>
                      </a:r>
                      <a:r>
                        <a:rPr sz="2000" spc="-5" dirty="0">
                          <a:latin typeface="Arial"/>
                          <a:cs typeface="Arial"/>
                        </a:rPr>
                        <a:t>n</a:t>
                      </a:r>
                      <a:r>
                        <a:rPr sz="2000" spc="5" dirty="0">
                          <a:latin typeface="Arial"/>
                          <a:cs typeface="Arial"/>
                        </a:rPr>
                        <a:t>v</a:t>
                      </a:r>
                      <a:r>
                        <a:rPr sz="2000" spc="-5" dirty="0">
                          <a:latin typeface="Arial"/>
                          <a:cs typeface="Arial"/>
                        </a:rPr>
                        <a:t>i</a:t>
                      </a:r>
                      <a:r>
                        <a:rPr sz="2000" spc="0" dirty="0">
                          <a:latin typeface="Arial"/>
                          <a:cs typeface="Arial"/>
                        </a:rPr>
                        <a:t>ro</a:t>
                      </a:r>
                      <a:r>
                        <a:rPr sz="2000" spc="5" dirty="0">
                          <a:latin typeface="Arial"/>
                          <a:cs typeface="Arial"/>
                        </a:rPr>
                        <a:t>n</a:t>
                      </a:r>
                      <a:r>
                        <a:rPr sz="2000" spc="0" dirty="0">
                          <a:latin typeface="Arial"/>
                          <a:cs typeface="Arial"/>
                        </a:rPr>
                        <a:t>m</a:t>
                      </a:r>
                      <a:r>
                        <a:rPr sz="2000" spc="-5" dirty="0">
                          <a:latin typeface="Arial"/>
                          <a:cs typeface="Arial"/>
                        </a:rPr>
                        <a:t>e</a:t>
                      </a:r>
                      <a:r>
                        <a:rPr sz="2000" spc="5" dirty="0">
                          <a:latin typeface="Arial"/>
                          <a:cs typeface="Arial"/>
                        </a:rPr>
                        <a:t>n</a:t>
                      </a:r>
                      <a:r>
                        <a:rPr sz="2000" spc="0" dirty="0">
                          <a:latin typeface="Arial"/>
                          <a:cs typeface="Arial"/>
                        </a:rPr>
                        <a:t>ts resp</a:t>
                      </a:r>
                      <a:r>
                        <a:rPr sz="2000" spc="-5" dirty="0">
                          <a:latin typeface="Arial"/>
                          <a:cs typeface="Arial"/>
                        </a:rPr>
                        <a:t>o</a:t>
                      </a:r>
                      <a:r>
                        <a:rPr sz="2000" spc="0" dirty="0">
                          <a:latin typeface="Arial"/>
                          <a:cs typeface="Arial"/>
                        </a:rPr>
                        <a:t>ns</a:t>
                      </a:r>
                      <a:r>
                        <a:rPr sz="2000" spc="-5" dirty="0">
                          <a:latin typeface="Arial"/>
                          <a:cs typeface="Arial"/>
                        </a:rPr>
                        <a:t>i</a:t>
                      </a:r>
                      <a:r>
                        <a:rPr sz="2000" spc="5" dirty="0">
                          <a:latin typeface="Arial"/>
                          <a:cs typeface="Arial"/>
                        </a:rPr>
                        <a:t>v</a:t>
                      </a:r>
                      <a:r>
                        <a:rPr sz="2000" spc="0" dirty="0">
                          <a:latin typeface="Arial"/>
                          <a:cs typeface="Arial"/>
                        </a:rPr>
                        <a:t>e</a:t>
                      </a:r>
                      <a:r>
                        <a:rPr sz="2000" spc="-5" dirty="0">
                          <a:latin typeface="Arial"/>
                          <a:cs typeface="Arial"/>
                        </a:rPr>
                        <a:t> </a:t>
                      </a:r>
                      <a:r>
                        <a:rPr sz="2000" spc="5" dirty="0">
                          <a:latin typeface="Arial"/>
                          <a:cs typeface="Arial"/>
                        </a:rPr>
                        <a:t>t</a:t>
                      </a:r>
                      <a:r>
                        <a:rPr sz="2000" spc="0" dirty="0">
                          <a:latin typeface="Arial"/>
                          <a:cs typeface="Arial"/>
                        </a:rPr>
                        <a:t>o </a:t>
                      </a:r>
                      <a:r>
                        <a:rPr sz="2000" spc="5" dirty="0">
                          <a:latin typeface="Arial"/>
                          <a:cs typeface="Arial"/>
                        </a:rPr>
                        <a:t>c</a:t>
                      </a:r>
                      <a:r>
                        <a:rPr sz="2000" spc="0" dirty="0">
                          <a:latin typeface="Arial"/>
                          <a:cs typeface="Arial"/>
                        </a:rPr>
                        <a:t>o</a:t>
                      </a:r>
                      <a:r>
                        <a:rPr sz="2000" spc="-5" dirty="0">
                          <a:latin typeface="Arial"/>
                          <a:cs typeface="Arial"/>
                        </a:rPr>
                        <a:t>m</a:t>
                      </a:r>
                      <a:r>
                        <a:rPr sz="2000" spc="0" dirty="0">
                          <a:latin typeface="Arial"/>
                          <a:cs typeface="Arial"/>
                        </a:rPr>
                        <a:t>m</a:t>
                      </a:r>
                      <a:r>
                        <a:rPr sz="2000" spc="5" dirty="0">
                          <a:latin typeface="Arial"/>
                          <a:cs typeface="Arial"/>
                        </a:rPr>
                        <a:t>u</a:t>
                      </a:r>
                      <a:r>
                        <a:rPr sz="2000" spc="0" dirty="0">
                          <a:latin typeface="Arial"/>
                          <a:cs typeface="Arial"/>
                        </a:rPr>
                        <a:t>n</a:t>
                      </a:r>
                      <a:r>
                        <a:rPr sz="2000" spc="-10" dirty="0">
                          <a:latin typeface="Arial"/>
                          <a:cs typeface="Arial"/>
                        </a:rPr>
                        <a:t>i</a:t>
                      </a:r>
                      <a:r>
                        <a:rPr sz="2000" spc="0" dirty="0">
                          <a:latin typeface="Arial"/>
                          <a:cs typeface="Arial"/>
                        </a:rPr>
                        <a:t>ty </a:t>
                      </a:r>
                      <a:r>
                        <a:rPr sz="2000" spc="5" dirty="0">
                          <a:latin typeface="Arial"/>
                          <a:cs typeface="Arial"/>
                        </a:rPr>
                        <a:t>c</a:t>
                      </a:r>
                      <a:r>
                        <a:rPr sz="2000" spc="0" dirty="0">
                          <a:latin typeface="Arial"/>
                          <a:cs typeface="Arial"/>
                        </a:rPr>
                        <a:t>o</a:t>
                      </a:r>
                      <a:r>
                        <a:rPr sz="2000" spc="-5" dirty="0">
                          <a:latin typeface="Arial"/>
                          <a:cs typeface="Arial"/>
                        </a:rPr>
                        <a:t>n</a:t>
                      </a:r>
                      <a:r>
                        <a:rPr sz="2000" spc="0" dirty="0">
                          <a:latin typeface="Arial"/>
                          <a:cs typeface="Arial"/>
                        </a:rPr>
                        <a:t>text</a:t>
                      </a:r>
                      <a:r>
                        <a:rPr sz="2000" spc="-5" dirty="0">
                          <a:latin typeface="Arial"/>
                          <a:cs typeface="Arial"/>
                        </a:rPr>
                        <a:t> </a:t>
                      </a:r>
                      <a:r>
                        <a:rPr sz="2000" spc="0" dirty="0">
                          <a:latin typeface="Arial"/>
                          <a:cs typeface="Arial"/>
                        </a:rPr>
                        <a:t>to</a:t>
                      </a:r>
                      <a:r>
                        <a:rPr sz="2000" spc="5" dirty="0">
                          <a:latin typeface="Arial"/>
                          <a:cs typeface="Arial"/>
                        </a:rPr>
                        <a:t> </a:t>
                      </a:r>
                      <a:r>
                        <a:rPr sz="2000" spc="0" dirty="0">
                          <a:latin typeface="Arial"/>
                          <a:cs typeface="Arial"/>
                        </a:rPr>
                        <a:t>reflect on</a:t>
                      </a:r>
                      <a:r>
                        <a:rPr sz="2000" spc="-5" dirty="0">
                          <a:latin typeface="Arial"/>
                          <a:cs typeface="Arial"/>
                        </a:rPr>
                        <a:t> </a:t>
                      </a:r>
                      <a:r>
                        <a:rPr sz="2000" spc="5" dirty="0">
                          <a:latin typeface="Arial"/>
                          <a:cs typeface="Arial"/>
                        </a:rPr>
                        <a:t>a</a:t>
                      </a:r>
                      <a:r>
                        <a:rPr sz="2000" spc="0" dirty="0">
                          <a:latin typeface="Arial"/>
                          <a:cs typeface="Arial"/>
                        </a:rPr>
                        <a:t>nd</a:t>
                      </a:r>
                      <a:r>
                        <a:rPr sz="2000" spc="-5" dirty="0">
                          <a:latin typeface="Arial"/>
                          <a:cs typeface="Arial"/>
                        </a:rPr>
                        <a:t> </a:t>
                      </a:r>
                      <a:r>
                        <a:rPr sz="2000" spc="0" dirty="0">
                          <a:latin typeface="Arial"/>
                          <a:cs typeface="Arial"/>
                        </a:rPr>
                        <a:t>ev</a:t>
                      </a:r>
                      <a:r>
                        <a:rPr sz="2000" spc="5" dirty="0">
                          <a:latin typeface="Arial"/>
                          <a:cs typeface="Arial"/>
                        </a:rPr>
                        <a:t>a</a:t>
                      </a:r>
                      <a:r>
                        <a:rPr sz="2000" spc="-5" dirty="0">
                          <a:latin typeface="Arial"/>
                          <a:cs typeface="Arial"/>
                        </a:rPr>
                        <a:t>l</a:t>
                      </a:r>
                      <a:r>
                        <a:rPr sz="2000" spc="5" dirty="0">
                          <a:latin typeface="Arial"/>
                          <a:cs typeface="Arial"/>
                        </a:rPr>
                        <a:t>u</a:t>
                      </a:r>
                      <a:r>
                        <a:rPr sz="2000" spc="0" dirty="0">
                          <a:latin typeface="Arial"/>
                          <a:cs typeface="Arial"/>
                        </a:rPr>
                        <a:t>ate th</a:t>
                      </a:r>
                      <a:r>
                        <a:rPr sz="2000" spc="-5" dirty="0">
                          <a:latin typeface="Arial"/>
                          <a:cs typeface="Arial"/>
                        </a:rPr>
                        <a:t>e</a:t>
                      </a:r>
                      <a:r>
                        <a:rPr sz="2000" spc="0" dirty="0">
                          <a:latin typeface="Arial"/>
                          <a:cs typeface="Arial"/>
                        </a:rPr>
                        <a:t>m</a:t>
                      </a:r>
                      <a:r>
                        <a:rPr sz="2000" spc="5" dirty="0">
                          <a:latin typeface="Arial"/>
                          <a:cs typeface="Arial"/>
                        </a:rPr>
                        <a:t> </a:t>
                      </a:r>
                      <a:r>
                        <a:rPr sz="2000" spc="0" dirty="0">
                          <a:latin typeface="Arial"/>
                          <a:cs typeface="Arial"/>
                        </a:rPr>
                        <a:t>as ev</a:t>
                      </a:r>
                      <a:r>
                        <a:rPr sz="2000" spc="-5"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nced</a:t>
                      </a:r>
                      <a:r>
                        <a:rPr sz="2000" spc="-5" dirty="0">
                          <a:latin typeface="Arial"/>
                          <a:cs typeface="Arial"/>
                        </a:rPr>
                        <a:t> </a:t>
                      </a:r>
                      <a:r>
                        <a:rPr sz="2000" spc="0" dirty="0">
                          <a:latin typeface="Arial"/>
                          <a:cs typeface="Arial"/>
                        </a:rPr>
                        <a:t>by MOV</a:t>
                      </a:r>
                      <a:r>
                        <a:rPr sz="2000" spc="-5" dirty="0">
                          <a:latin typeface="Arial"/>
                          <a:cs typeface="Arial"/>
                        </a:rPr>
                        <a:t> </a:t>
                      </a:r>
                      <a:r>
                        <a:rPr sz="2000" spc="10" dirty="0">
                          <a:latin typeface="Arial"/>
                          <a:cs typeface="Arial"/>
                        </a:rPr>
                        <a:t>N</a:t>
                      </a:r>
                      <a:r>
                        <a:rPr sz="2000" spc="0" dirty="0">
                          <a:latin typeface="Arial"/>
                          <a:cs typeface="Arial"/>
                        </a:rPr>
                        <a:t>o.</a:t>
                      </a:r>
                      <a:r>
                        <a:rPr sz="2000" spc="-5" dirty="0">
                          <a:latin typeface="Arial"/>
                          <a:cs typeface="Arial"/>
                        </a:rPr>
                        <a:t> </a:t>
                      </a:r>
                      <a:r>
                        <a:rPr sz="2000" spc="0" dirty="0">
                          <a:latin typeface="Arial"/>
                          <a:cs typeface="Arial"/>
                        </a:rPr>
                        <a:t>2</a:t>
                      </a:r>
                      <a:endParaRPr sz="20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15570">
                        <a:lnSpc>
                          <a:spcPct val="100000"/>
                        </a:lnSpc>
                      </a:pPr>
                      <a:r>
                        <a:rPr sz="2000" b="1" dirty="0">
                          <a:latin typeface="Arial"/>
                          <a:cs typeface="Arial"/>
                        </a:rPr>
                        <a:t>Conducted</a:t>
                      </a:r>
                      <a:r>
                        <a:rPr sz="2000" b="1" spc="5" dirty="0">
                          <a:latin typeface="Arial"/>
                          <a:cs typeface="Arial"/>
                        </a:rPr>
                        <a:t> </a:t>
                      </a:r>
                      <a:r>
                        <a:rPr sz="2000" spc="0" dirty="0">
                          <a:latin typeface="Arial"/>
                          <a:cs typeface="Arial"/>
                        </a:rPr>
                        <a:t>FGD w</a:t>
                      </a:r>
                      <a:r>
                        <a:rPr sz="2000" spc="-5" dirty="0">
                          <a:latin typeface="Arial"/>
                          <a:cs typeface="Arial"/>
                        </a:rPr>
                        <a:t>i</a:t>
                      </a:r>
                      <a:r>
                        <a:rPr sz="2000" spc="0" dirty="0">
                          <a:latin typeface="Arial"/>
                          <a:cs typeface="Arial"/>
                        </a:rPr>
                        <a:t>th</a:t>
                      </a:r>
                      <a:r>
                        <a:rPr sz="2000" spc="5" dirty="0">
                          <a:latin typeface="Arial"/>
                          <a:cs typeface="Arial"/>
                        </a:rPr>
                        <a:t> </a:t>
                      </a:r>
                      <a:r>
                        <a:rPr sz="2000" spc="0" dirty="0">
                          <a:latin typeface="Arial"/>
                          <a:cs typeface="Arial"/>
                        </a:rPr>
                        <a:t>te</a:t>
                      </a:r>
                      <a:r>
                        <a:rPr sz="2000" spc="-5" dirty="0">
                          <a:latin typeface="Arial"/>
                          <a:cs typeface="Arial"/>
                        </a:rPr>
                        <a:t>a</a:t>
                      </a:r>
                      <a:r>
                        <a:rPr sz="2000" spc="5" dirty="0">
                          <a:latin typeface="Arial"/>
                          <a:cs typeface="Arial"/>
                        </a:rPr>
                        <a:t>ch</a:t>
                      </a:r>
                      <a:r>
                        <a:rPr sz="2000" spc="0" dirty="0">
                          <a:latin typeface="Arial"/>
                          <a:cs typeface="Arial"/>
                        </a:rPr>
                        <a:t>ers</a:t>
                      </a:r>
                      <a:r>
                        <a:rPr sz="2000" spc="5" dirty="0">
                          <a:latin typeface="Arial"/>
                          <a:cs typeface="Arial"/>
                        </a:rPr>
                        <a:t> </a:t>
                      </a:r>
                      <a:r>
                        <a:rPr sz="2000" spc="0" dirty="0">
                          <a:latin typeface="Arial"/>
                          <a:cs typeface="Arial"/>
                        </a:rPr>
                        <a:t>on progra</a:t>
                      </a:r>
                      <a:r>
                        <a:rPr sz="2000" spc="-5" dirty="0">
                          <a:latin typeface="Arial"/>
                          <a:cs typeface="Arial"/>
                        </a:rPr>
                        <a:t>m</a:t>
                      </a:r>
                      <a:r>
                        <a:rPr sz="2000" spc="5" dirty="0">
                          <a:latin typeface="Arial"/>
                          <a:cs typeface="Arial"/>
                        </a:rPr>
                        <a:t>s</a:t>
                      </a:r>
                      <a:r>
                        <a:rPr sz="2000" spc="0" dirty="0">
                          <a:latin typeface="Arial"/>
                          <a:cs typeface="Arial"/>
                        </a:rPr>
                        <a:t>, pro</a:t>
                      </a:r>
                      <a:r>
                        <a:rPr sz="2000" spc="5" dirty="0">
                          <a:latin typeface="Arial"/>
                          <a:cs typeface="Arial"/>
                        </a:rPr>
                        <a:t>j</a:t>
                      </a:r>
                      <a:r>
                        <a:rPr sz="2000" spc="0" dirty="0">
                          <a:latin typeface="Arial"/>
                          <a:cs typeface="Arial"/>
                        </a:rPr>
                        <a:t>ects,</a:t>
                      </a:r>
                      <a:r>
                        <a:rPr sz="2000" spc="-5" dirty="0">
                          <a:latin typeface="Arial"/>
                          <a:cs typeface="Arial"/>
                        </a:rPr>
                        <a:t> a</a:t>
                      </a:r>
                      <a:r>
                        <a:rPr sz="2000" spc="0" dirty="0">
                          <a:latin typeface="Arial"/>
                          <a:cs typeface="Arial"/>
                        </a:rPr>
                        <a:t>n</a:t>
                      </a:r>
                      <a:r>
                        <a:rPr sz="2000" spc="-5" dirty="0">
                          <a:latin typeface="Arial"/>
                          <a:cs typeface="Arial"/>
                        </a:rPr>
                        <a:t>d</a:t>
                      </a:r>
                      <a:r>
                        <a:rPr sz="2000" spc="10" dirty="0">
                          <a:latin typeface="Arial"/>
                          <a:cs typeface="Arial"/>
                        </a:rPr>
                        <a:t>/</a:t>
                      </a:r>
                      <a:r>
                        <a:rPr sz="2000" spc="0" dirty="0">
                          <a:latin typeface="Arial"/>
                          <a:cs typeface="Arial"/>
                        </a:rPr>
                        <a:t>or act</a:t>
                      </a:r>
                      <a:r>
                        <a:rPr sz="2000" spc="-10" dirty="0">
                          <a:latin typeface="Arial"/>
                          <a:cs typeface="Arial"/>
                        </a:rPr>
                        <a:t>i</a:t>
                      </a:r>
                      <a:r>
                        <a:rPr sz="2000" spc="5" dirty="0">
                          <a:latin typeface="Arial"/>
                          <a:cs typeface="Arial"/>
                        </a:rPr>
                        <a:t>v</a:t>
                      </a:r>
                      <a:r>
                        <a:rPr sz="2000" spc="-5" dirty="0">
                          <a:latin typeface="Arial"/>
                          <a:cs typeface="Arial"/>
                        </a:rPr>
                        <a:t>i</a:t>
                      </a:r>
                      <a:r>
                        <a:rPr sz="2000" spc="10" dirty="0">
                          <a:latin typeface="Arial"/>
                          <a:cs typeface="Arial"/>
                        </a:rPr>
                        <a:t>t</a:t>
                      </a:r>
                      <a:r>
                        <a:rPr sz="2000" spc="-5" dirty="0">
                          <a:latin typeface="Arial"/>
                          <a:cs typeface="Arial"/>
                        </a:rPr>
                        <a:t>i</a:t>
                      </a:r>
                      <a:r>
                        <a:rPr sz="2000" spc="0" dirty="0">
                          <a:latin typeface="Arial"/>
                          <a:cs typeface="Arial"/>
                        </a:rPr>
                        <a:t>es t</a:t>
                      </a:r>
                      <a:r>
                        <a:rPr sz="2000" spc="5" dirty="0">
                          <a:latin typeface="Arial"/>
                          <a:cs typeface="Arial"/>
                        </a:rPr>
                        <a:t>h</a:t>
                      </a:r>
                      <a:r>
                        <a:rPr sz="2000" spc="0" dirty="0">
                          <a:latin typeface="Arial"/>
                          <a:cs typeface="Arial"/>
                        </a:rPr>
                        <a:t>at m</a:t>
                      </a:r>
                      <a:r>
                        <a:rPr sz="2000" spc="-5" dirty="0">
                          <a:latin typeface="Arial"/>
                          <a:cs typeface="Arial"/>
                        </a:rPr>
                        <a:t>a</a:t>
                      </a:r>
                      <a:r>
                        <a:rPr sz="2000" spc="5" dirty="0">
                          <a:latin typeface="Arial"/>
                          <a:cs typeface="Arial"/>
                        </a:rPr>
                        <a:t>i</a:t>
                      </a:r>
                      <a:r>
                        <a:rPr sz="2000" spc="0" dirty="0">
                          <a:latin typeface="Arial"/>
                          <a:cs typeface="Arial"/>
                        </a:rPr>
                        <a:t>nt</a:t>
                      </a:r>
                      <a:r>
                        <a:rPr sz="2000" spc="5" dirty="0">
                          <a:latin typeface="Arial"/>
                          <a:cs typeface="Arial"/>
                        </a:rPr>
                        <a:t>a</a:t>
                      </a:r>
                      <a:r>
                        <a:rPr sz="2000" spc="-5" dirty="0">
                          <a:latin typeface="Arial"/>
                          <a:cs typeface="Arial"/>
                        </a:rPr>
                        <a:t>i</a:t>
                      </a:r>
                      <a:r>
                        <a:rPr sz="2000" spc="0" dirty="0">
                          <a:latin typeface="Arial"/>
                          <a:cs typeface="Arial"/>
                        </a:rPr>
                        <a:t>n</a:t>
                      </a:r>
                      <a:r>
                        <a:rPr sz="2000" spc="-5" dirty="0">
                          <a:latin typeface="Arial"/>
                          <a:cs typeface="Arial"/>
                        </a:rPr>
                        <a:t> </a:t>
                      </a:r>
                      <a:r>
                        <a:rPr sz="2000" spc="5" dirty="0">
                          <a:latin typeface="Arial"/>
                          <a:cs typeface="Arial"/>
                        </a:rPr>
                        <a:t>t</a:t>
                      </a:r>
                      <a:r>
                        <a:rPr sz="2000" spc="0" dirty="0">
                          <a:latin typeface="Arial"/>
                          <a:cs typeface="Arial"/>
                        </a:rPr>
                        <a:t>he </a:t>
                      </a:r>
                      <a:r>
                        <a:rPr sz="2000" spc="-5"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a:t>
                      </a:r>
                      <a:r>
                        <a:rPr sz="2000" spc="5" dirty="0">
                          <a:latin typeface="Arial"/>
                          <a:cs typeface="Arial"/>
                        </a:rPr>
                        <a:t>n</a:t>
                      </a:r>
                      <a:r>
                        <a:rPr sz="2000" spc="-5" dirty="0">
                          <a:latin typeface="Arial"/>
                          <a:cs typeface="Arial"/>
                        </a:rPr>
                        <a:t>i</a:t>
                      </a:r>
                      <a:r>
                        <a:rPr sz="2000" spc="5" dirty="0">
                          <a:latin typeface="Arial"/>
                          <a:cs typeface="Arial"/>
                        </a:rPr>
                        <a:t>n</a:t>
                      </a:r>
                      <a:r>
                        <a:rPr sz="2000" spc="0" dirty="0">
                          <a:latin typeface="Arial"/>
                          <a:cs typeface="Arial"/>
                        </a:rPr>
                        <a:t>g e</a:t>
                      </a:r>
                      <a:r>
                        <a:rPr sz="2000" spc="-5" dirty="0">
                          <a:latin typeface="Arial"/>
                          <a:cs typeface="Arial"/>
                        </a:rPr>
                        <a:t>n</a:t>
                      </a:r>
                      <a:r>
                        <a:rPr sz="2000" spc="5" dirty="0">
                          <a:latin typeface="Arial"/>
                          <a:cs typeface="Arial"/>
                        </a:rPr>
                        <a:t>v</a:t>
                      </a:r>
                      <a:r>
                        <a:rPr sz="2000" spc="-5" dirty="0">
                          <a:latin typeface="Arial"/>
                          <a:cs typeface="Arial"/>
                        </a:rPr>
                        <a:t>i</a:t>
                      </a:r>
                      <a:r>
                        <a:rPr sz="2000" spc="0" dirty="0">
                          <a:latin typeface="Arial"/>
                          <a:cs typeface="Arial"/>
                        </a:rPr>
                        <a:t>ro</a:t>
                      </a:r>
                      <a:r>
                        <a:rPr sz="2000" spc="5" dirty="0">
                          <a:latin typeface="Arial"/>
                          <a:cs typeface="Arial"/>
                        </a:rPr>
                        <a:t>n</a:t>
                      </a:r>
                      <a:r>
                        <a:rPr sz="2000" spc="0" dirty="0">
                          <a:latin typeface="Arial"/>
                          <a:cs typeface="Arial"/>
                        </a:rPr>
                        <a:t>m</a:t>
                      </a:r>
                      <a:r>
                        <a:rPr sz="2000" spc="-5" dirty="0">
                          <a:latin typeface="Arial"/>
                          <a:cs typeface="Arial"/>
                        </a:rPr>
                        <a:t>e</a:t>
                      </a:r>
                      <a:r>
                        <a:rPr sz="2000" spc="5" dirty="0">
                          <a:latin typeface="Arial"/>
                          <a:cs typeface="Arial"/>
                        </a:rPr>
                        <a:t>n</a:t>
                      </a:r>
                      <a:r>
                        <a:rPr sz="2000" spc="0" dirty="0">
                          <a:latin typeface="Arial"/>
                          <a:cs typeface="Arial"/>
                        </a:rPr>
                        <a:t>ts resp</a:t>
                      </a:r>
                      <a:r>
                        <a:rPr sz="2000" spc="-5" dirty="0">
                          <a:latin typeface="Arial"/>
                          <a:cs typeface="Arial"/>
                        </a:rPr>
                        <a:t>o</a:t>
                      </a:r>
                      <a:r>
                        <a:rPr sz="2000" spc="0" dirty="0">
                          <a:latin typeface="Arial"/>
                          <a:cs typeface="Arial"/>
                        </a:rPr>
                        <a:t>ns</a:t>
                      </a:r>
                      <a:r>
                        <a:rPr sz="2000" spc="-5" dirty="0">
                          <a:latin typeface="Arial"/>
                          <a:cs typeface="Arial"/>
                        </a:rPr>
                        <a:t>i</a:t>
                      </a:r>
                      <a:r>
                        <a:rPr sz="2000" spc="5" dirty="0">
                          <a:latin typeface="Arial"/>
                          <a:cs typeface="Arial"/>
                        </a:rPr>
                        <a:t>v</a:t>
                      </a:r>
                      <a:r>
                        <a:rPr sz="2000" spc="0" dirty="0">
                          <a:latin typeface="Arial"/>
                          <a:cs typeface="Arial"/>
                        </a:rPr>
                        <a:t>e</a:t>
                      </a:r>
                      <a:r>
                        <a:rPr sz="2000" spc="-5" dirty="0">
                          <a:latin typeface="Arial"/>
                          <a:cs typeface="Arial"/>
                        </a:rPr>
                        <a:t> </a:t>
                      </a:r>
                      <a:r>
                        <a:rPr sz="2000" spc="5" dirty="0">
                          <a:latin typeface="Arial"/>
                          <a:cs typeface="Arial"/>
                        </a:rPr>
                        <a:t>t</a:t>
                      </a:r>
                      <a:r>
                        <a:rPr sz="2000" spc="0" dirty="0">
                          <a:latin typeface="Arial"/>
                          <a:cs typeface="Arial"/>
                        </a:rPr>
                        <a:t>o </a:t>
                      </a:r>
                      <a:r>
                        <a:rPr sz="2000" spc="5" dirty="0">
                          <a:latin typeface="Arial"/>
                          <a:cs typeface="Arial"/>
                        </a:rPr>
                        <a:t>c</a:t>
                      </a:r>
                      <a:r>
                        <a:rPr sz="2000" spc="0" dirty="0">
                          <a:latin typeface="Arial"/>
                          <a:cs typeface="Arial"/>
                        </a:rPr>
                        <a:t>o</a:t>
                      </a:r>
                      <a:r>
                        <a:rPr sz="2000" spc="-5" dirty="0">
                          <a:latin typeface="Arial"/>
                          <a:cs typeface="Arial"/>
                        </a:rPr>
                        <a:t>m</a:t>
                      </a:r>
                      <a:r>
                        <a:rPr sz="2000" spc="0" dirty="0">
                          <a:latin typeface="Arial"/>
                          <a:cs typeface="Arial"/>
                        </a:rPr>
                        <a:t>m</a:t>
                      </a:r>
                      <a:r>
                        <a:rPr sz="2000" spc="5" dirty="0">
                          <a:latin typeface="Arial"/>
                          <a:cs typeface="Arial"/>
                        </a:rPr>
                        <a:t>u</a:t>
                      </a:r>
                      <a:r>
                        <a:rPr sz="2000" spc="0" dirty="0">
                          <a:latin typeface="Arial"/>
                          <a:cs typeface="Arial"/>
                        </a:rPr>
                        <a:t>n</a:t>
                      </a:r>
                      <a:r>
                        <a:rPr sz="2000" spc="-10" dirty="0">
                          <a:latin typeface="Arial"/>
                          <a:cs typeface="Arial"/>
                        </a:rPr>
                        <a:t>i</a:t>
                      </a:r>
                      <a:r>
                        <a:rPr sz="2000" spc="0" dirty="0">
                          <a:latin typeface="Arial"/>
                          <a:cs typeface="Arial"/>
                        </a:rPr>
                        <a:t>ty </a:t>
                      </a:r>
                      <a:r>
                        <a:rPr sz="2000" spc="5" dirty="0">
                          <a:latin typeface="Arial"/>
                          <a:cs typeface="Arial"/>
                        </a:rPr>
                        <a:t>c</a:t>
                      </a:r>
                      <a:r>
                        <a:rPr sz="2000" spc="0" dirty="0">
                          <a:latin typeface="Arial"/>
                          <a:cs typeface="Arial"/>
                        </a:rPr>
                        <a:t>o</a:t>
                      </a:r>
                      <a:r>
                        <a:rPr sz="2000" spc="-5" dirty="0">
                          <a:latin typeface="Arial"/>
                          <a:cs typeface="Arial"/>
                        </a:rPr>
                        <a:t>n</a:t>
                      </a:r>
                      <a:r>
                        <a:rPr sz="2000" spc="0" dirty="0">
                          <a:latin typeface="Arial"/>
                          <a:cs typeface="Arial"/>
                        </a:rPr>
                        <a:t>text</a:t>
                      </a:r>
                      <a:r>
                        <a:rPr sz="2000" spc="-5" dirty="0">
                          <a:latin typeface="Arial"/>
                          <a:cs typeface="Arial"/>
                        </a:rPr>
                        <a:t> </a:t>
                      </a:r>
                      <a:r>
                        <a:rPr sz="2000" spc="0" dirty="0">
                          <a:latin typeface="Arial"/>
                          <a:cs typeface="Arial"/>
                        </a:rPr>
                        <a:t>to</a:t>
                      </a:r>
                      <a:r>
                        <a:rPr sz="2000" spc="5" dirty="0">
                          <a:latin typeface="Arial"/>
                          <a:cs typeface="Arial"/>
                        </a:rPr>
                        <a:t> </a:t>
                      </a:r>
                      <a:r>
                        <a:rPr sz="2000" spc="0" dirty="0">
                          <a:latin typeface="Arial"/>
                          <a:cs typeface="Arial"/>
                        </a:rPr>
                        <a:t>reflect on</a:t>
                      </a:r>
                      <a:r>
                        <a:rPr sz="2000" spc="-5" dirty="0">
                          <a:latin typeface="Arial"/>
                          <a:cs typeface="Arial"/>
                        </a:rPr>
                        <a:t> </a:t>
                      </a:r>
                      <a:r>
                        <a:rPr sz="2000" spc="5" dirty="0">
                          <a:latin typeface="Arial"/>
                          <a:cs typeface="Arial"/>
                        </a:rPr>
                        <a:t>a</a:t>
                      </a:r>
                      <a:r>
                        <a:rPr sz="2000" spc="0" dirty="0">
                          <a:latin typeface="Arial"/>
                          <a:cs typeface="Arial"/>
                        </a:rPr>
                        <a:t>nd</a:t>
                      </a:r>
                      <a:r>
                        <a:rPr sz="2000" spc="-5" dirty="0">
                          <a:latin typeface="Arial"/>
                          <a:cs typeface="Arial"/>
                        </a:rPr>
                        <a:t> </a:t>
                      </a:r>
                      <a:r>
                        <a:rPr sz="2000" spc="0" dirty="0">
                          <a:latin typeface="Arial"/>
                          <a:cs typeface="Arial"/>
                        </a:rPr>
                        <a:t>ev</a:t>
                      </a:r>
                      <a:r>
                        <a:rPr sz="2000" spc="5" dirty="0">
                          <a:latin typeface="Arial"/>
                          <a:cs typeface="Arial"/>
                        </a:rPr>
                        <a:t>a</a:t>
                      </a:r>
                      <a:r>
                        <a:rPr sz="2000" spc="-5" dirty="0">
                          <a:latin typeface="Arial"/>
                          <a:cs typeface="Arial"/>
                        </a:rPr>
                        <a:t>l</a:t>
                      </a:r>
                      <a:r>
                        <a:rPr sz="2000" spc="5" dirty="0">
                          <a:latin typeface="Arial"/>
                          <a:cs typeface="Arial"/>
                        </a:rPr>
                        <a:t>u</a:t>
                      </a:r>
                      <a:r>
                        <a:rPr sz="2000" spc="0" dirty="0">
                          <a:latin typeface="Arial"/>
                          <a:cs typeface="Arial"/>
                        </a:rPr>
                        <a:t>ate th</a:t>
                      </a:r>
                      <a:r>
                        <a:rPr sz="2000" spc="-5" dirty="0">
                          <a:latin typeface="Arial"/>
                          <a:cs typeface="Arial"/>
                        </a:rPr>
                        <a:t>e</a:t>
                      </a:r>
                      <a:r>
                        <a:rPr sz="2000" spc="0" dirty="0">
                          <a:latin typeface="Arial"/>
                          <a:cs typeface="Arial"/>
                        </a:rPr>
                        <a:t>m</a:t>
                      </a:r>
                      <a:r>
                        <a:rPr sz="2000" spc="5" dirty="0">
                          <a:latin typeface="Arial"/>
                          <a:cs typeface="Arial"/>
                        </a:rPr>
                        <a:t> </a:t>
                      </a:r>
                      <a:r>
                        <a:rPr sz="2000" spc="0" dirty="0">
                          <a:latin typeface="Arial"/>
                          <a:cs typeface="Arial"/>
                        </a:rPr>
                        <a:t>as ev</a:t>
                      </a:r>
                      <a:r>
                        <a:rPr sz="2000" spc="-5"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nced</a:t>
                      </a:r>
                      <a:r>
                        <a:rPr sz="2000" spc="-5" dirty="0">
                          <a:latin typeface="Arial"/>
                          <a:cs typeface="Arial"/>
                        </a:rPr>
                        <a:t> </a:t>
                      </a:r>
                      <a:r>
                        <a:rPr sz="2000" spc="0" dirty="0">
                          <a:latin typeface="Arial"/>
                          <a:cs typeface="Arial"/>
                        </a:rPr>
                        <a:t>by MOV</a:t>
                      </a:r>
                      <a:r>
                        <a:rPr sz="2000" spc="-5" dirty="0">
                          <a:latin typeface="Arial"/>
                          <a:cs typeface="Arial"/>
                        </a:rPr>
                        <a:t> </a:t>
                      </a:r>
                      <a:r>
                        <a:rPr sz="2000" spc="10" dirty="0">
                          <a:latin typeface="Arial"/>
                          <a:cs typeface="Arial"/>
                        </a:rPr>
                        <a:t>N</a:t>
                      </a:r>
                      <a:r>
                        <a:rPr sz="2000" spc="0" dirty="0">
                          <a:latin typeface="Arial"/>
                          <a:cs typeface="Arial"/>
                        </a:rPr>
                        <a:t>o.</a:t>
                      </a:r>
                      <a:r>
                        <a:rPr sz="2000" spc="-5" dirty="0">
                          <a:latin typeface="Arial"/>
                          <a:cs typeface="Arial"/>
                        </a:rPr>
                        <a:t> </a:t>
                      </a:r>
                      <a:r>
                        <a:rPr sz="2000" spc="0" dirty="0">
                          <a:latin typeface="Arial"/>
                          <a:cs typeface="Arial"/>
                        </a:rPr>
                        <a:t>3</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129539">
                        <a:lnSpc>
                          <a:spcPct val="100000"/>
                        </a:lnSpc>
                      </a:pPr>
                      <a:r>
                        <a:rPr sz="2000" b="1" dirty="0">
                          <a:latin typeface="Arial"/>
                          <a:cs typeface="Arial"/>
                        </a:rPr>
                        <a:t>Conducted</a:t>
                      </a:r>
                      <a:r>
                        <a:rPr sz="2000" b="1" spc="5" dirty="0">
                          <a:latin typeface="Arial"/>
                          <a:cs typeface="Arial"/>
                        </a:rPr>
                        <a:t> </a:t>
                      </a:r>
                      <a:r>
                        <a:rPr sz="2000" spc="0" dirty="0">
                          <a:latin typeface="Arial"/>
                          <a:cs typeface="Arial"/>
                        </a:rPr>
                        <a:t>a </a:t>
                      </a:r>
                      <a:r>
                        <a:rPr sz="2000" spc="5" dirty="0">
                          <a:latin typeface="Arial"/>
                          <a:cs typeface="Arial"/>
                        </a:rPr>
                        <a:t>s</a:t>
                      </a:r>
                      <a:r>
                        <a:rPr sz="2000" spc="0" dirty="0">
                          <a:latin typeface="Arial"/>
                          <a:cs typeface="Arial"/>
                        </a:rPr>
                        <a:t>ur</a:t>
                      </a:r>
                      <a:r>
                        <a:rPr sz="2000" spc="5" dirty="0">
                          <a:latin typeface="Arial"/>
                          <a:cs typeface="Arial"/>
                        </a:rPr>
                        <a:t>v</a:t>
                      </a:r>
                      <a:r>
                        <a:rPr sz="2000" spc="0" dirty="0">
                          <a:latin typeface="Arial"/>
                          <a:cs typeface="Arial"/>
                        </a:rPr>
                        <a:t>ey to</a:t>
                      </a:r>
                      <a:r>
                        <a:rPr sz="2000" spc="-5" dirty="0">
                          <a:latin typeface="Arial"/>
                          <a:cs typeface="Arial"/>
                        </a:rPr>
                        <a:t> </a:t>
                      </a:r>
                      <a:r>
                        <a:rPr sz="2000" spc="0" dirty="0">
                          <a:latin typeface="Arial"/>
                          <a:cs typeface="Arial"/>
                        </a:rPr>
                        <a:t>g</a:t>
                      </a:r>
                      <a:r>
                        <a:rPr sz="2000" spc="-5" dirty="0">
                          <a:latin typeface="Arial"/>
                          <a:cs typeface="Arial"/>
                        </a:rPr>
                        <a:t>a</a:t>
                      </a:r>
                      <a:r>
                        <a:rPr sz="2000" spc="0" dirty="0">
                          <a:latin typeface="Arial"/>
                          <a:cs typeface="Arial"/>
                        </a:rPr>
                        <a:t>t</a:t>
                      </a:r>
                      <a:r>
                        <a:rPr sz="2000" spc="5" dirty="0">
                          <a:latin typeface="Arial"/>
                          <a:cs typeface="Arial"/>
                        </a:rPr>
                        <a:t>h</a:t>
                      </a:r>
                      <a:r>
                        <a:rPr sz="2000" spc="0" dirty="0">
                          <a:latin typeface="Arial"/>
                          <a:cs typeface="Arial"/>
                        </a:rPr>
                        <a:t>er fe</a:t>
                      </a:r>
                      <a:r>
                        <a:rPr sz="2000" spc="-5" dirty="0">
                          <a:latin typeface="Arial"/>
                          <a:cs typeface="Arial"/>
                        </a:rPr>
                        <a:t>e</a:t>
                      </a:r>
                      <a:r>
                        <a:rPr sz="2000" spc="5" dirty="0">
                          <a:latin typeface="Arial"/>
                          <a:cs typeface="Arial"/>
                        </a:rPr>
                        <a:t>d</a:t>
                      </a:r>
                      <a:r>
                        <a:rPr sz="2000" spc="0" dirty="0">
                          <a:latin typeface="Arial"/>
                          <a:cs typeface="Arial"/>
                        </a:rPr>
                        <a:t>b</a:t>
                      </a:r>
                      <a:r>
                        <a:rPr sz="2000" spc="-5" dirty="0">
                          <a:latin typeface="Arial"/>
                          <a:cs typeface="Arial"/>
                        </a:rPr>
                        <a:t>a</a:t>
                      </a:r>
                      <a:r>
                        <a:rPr sz="2000" spc="5" dirty="0">
                          <a:latin typeface="Arial"/>
                          <a:cs typeface="Arial"/>
                        </a:rPr>
                        <a:t>c</a:t>
                      </a:r>
                      <a:r>
                        <a:rPr sz="2000" spc="0" dirty="0">
                          <a:latin typeface="Arial"/>
                          <a:cs typeface="Arial"/>
                        </a:rPr>
                        <a:t>k</a:t>
                      </a:r>
                      <a:r>
                        <a:rPr sz="2000" spc="5" dirty="0">
                          <a:latin typeface="Arial"/>
                          <a:cs typeface="Arial"/>
                        </a:rPr>
                        <a:t> </a:t>
                      </a:r>
                      <a:r>
                        <a:rPr sz="2000" spc="-5" dirty="0">
                          <a:latin typeface="Arial"/>
                          <a:cs typeface="Arial"/>
                        </a:rPr>
                        <a:t>on </a:t>
                      </a:r>
                      <a:r>
                        <a:rPr sz="2000" spc="0" dirty="0">
                          <a:latin typeface="Arial"/>
                          <a:cs typeface="Arial"/>
                        </a:rPr>
                        <a:t>progra</a:t>
                      </a:r>
                      <a:r>
                        <a:rPr sz="2000" spc="-5" dirty="0">
                          <a:latin typeface="Arial"/>
                          <a:cs typeface="Arial"/>
                        </a:rPr>
                        <a:t>m</a:t>
                      </a:r>
                      <a:r>
                        <a:rPr sz="2000" spc="5" dirty="0">
                          <a:latin typeface="Arial"/>
                          <a:cs typeface="Arial"/>
                        </a:rPr>
                        <a:t>s</a:t>
                      </a:r>
                      <a:r>
                        <a:rPr sz="2000" spc="0" dirty="0">
                          <a:latin typeface="Arial"/>
                          <a:cs typeface="Arial"/>
                        </a:rPr>
                        <a:t>, pro</a:t>
                      </a:r>
                      <a:r>
                        <a:rPr sz="2000" spc="5" dirty="0">
                          <a:latin typeface="Arial"/>
                          <a:cs typeface="Arial"/>
                        </a:rPr>
                        <a:t>j</a:t>
                      </a:r>
                      <a:r>
                        <a:rPr sz="2000" spc="0" dirty="0">
                          <a:latin typeface="Arial"/>
                          <a:cs typeface="Arial"/>
                        </a:rPr>
                        <a:t>ects,</a:t>
                      </a:r>
                      <a:r>
                        <a:rPr sz="2000" spc="-5" dirty="0">
                          <a:latin typeface="Arial"/>
                          <a:cs typeface="Arial"/>
                        </a:rPr>
                        <a:t> a</a:t>
                      </a:r>
                      <a:r>
                        <a:rPr sz="2000" spc="0" dirty="0">
                          <a:latin typeface="Arial"/>
                          <a:cs typeface="Arial"/>
                        </a:rPr>
                        <a:t>n</a:t>
                      </a:r>
                      <a:r>
                        <a:rPr sz="2000" spc="-5" dirty="0">
                          <a:latin typeface="Arial"/>
                          <a:cs typeface="Arial"/>
                        </a:rPr>
                        <a:t>d</a:t>
                      </a:r>
                      <a:r>
                        <a:rPr sz="2000" spc="10" dirty="0">
                          <a:latin typeface="Arial"/>
                          <a:cs typeface="Arial"/>
                        </a:rPr>
                        <a:t>/</a:t>
                      </a:r>
                      <a:r>
                        <a:rPr sz="2000" spc="0" dirty="0">
                          <a:latin typeface="Arial"/>
                          <a:cs typeface="Arial"/>
                        </a:rPr>
                        <a:t>or act</a:t>
                      </a:r>
                      <a:r>
                        <a:rPr sz="2000" spc="-10" dirty="0">
                          <a:latin typeface="Arial"/>
                          <a:cs typeface="Arial"/>
                        </a:rPr>
                        <a:t>i</a:t>
                      </a:r>
                      <a:r>
                        <a:rPr sz="2000" spc="5" dirty="0">
                          <a:latin typeface="Arial"/>
                          <a:cs typeface="Arial"/>
                        </a:rPr>
                        <a:t>v</a:t>
                      </a:r>
                      <a:r>
                        <a:rPr sz="2000" spc="-5" dirty="0">
                          <a:latin typeface="Arial"/>
                          <a:cs typeface="Arial"/>
                        </a:rPr>
                        <a:t>i</a:t>
                      </a:r>
                      <a:r>
                        <a:rPr sz="2000" spc="10" dirty="0">
                          <a:latin typeface="Arial"/>
                          <a:cs typeface="Arial"/>
                        </a:rPr>
                        <a:t>t</a:t>
                      </a:r>
                      <a:r>
                        <a:rPr sz="2000" spc="-5" dirty="0">
                          <a:latin typeface="Arial"/>
                          <a:cs typeface="Arial"/>
                        </a:rPr>
                        <a:t>i</a:t>
                      </a:r>
                      <a:r>
                        <a:rPr sz="2000" spc="0" dirty="0">
                          <a:latin typeface="Arial"/>
                          <a:cs typeface="Arial"/>
                        </a:rPr>
                        <a:t>es t</a:t>
                      </a:r>
                      <a:r>
                        <a:rPr sz="2000" spc="5" dirty="0">
                          <a:latin typeface="Arial"/>
                          <a:cs typeface="Arial"/>
                        </a:rPr>
                        <a:t>h</a:t>
                      </a:r>
                      <a:r>
                        <a:rPr sz="2000" spc="0" dirty="0">
                          <a:latin typeface="Arial"/>
                          <a:cs typeface="Arial"/>
                        </a:rPr>
                        <a:t>at</a:t>
                      </a:r>
                      <a:r>
                        <a:rPr sz="2000" spc="-5" dirty="0">
                          <a:latin typeface="Arial"/>
                          <a:cs typeface="Arial"/>
                        </a:rPr>
                        <a:t> </a:t>
                      </a:r>
                      <a:r>
                        <a:rPr sz="2000" spc="0" dirty="0">
                          <a:latin typeface="Arial"/>
                          <a:cs typeface="Arial"/>
                        </a:rPr>
                        <a:t>are resp</a:t>
                      </a:r>
                      <a:r>
                        <a:rPr sz="2000" spc="-5" dirty="0">
                          <a:latin typeface="Arial"/>
                          <a:cs typeface="Arial"/>
                        </a:rPr>
                        <a:t>o</a:t>
                      </a:r>
                      <a:r>
                        <a:rPr sz="2000" spc="0" dirty="0">
                          <a:latin typeface="Arial"/>
                          <a:cs typeface="Arial"/>
                        </a:rPr>
                        <a:t>ns</a:t>
                      </a:r>
                      <a:r>
                        <a:rPr sz="2000" spc="-5" dirty="0">
                          <a:latin typeface="Arial"/>
                          <a:cs typeface="Arial"/>
                        </a:rPr>
                        <a:t>i</a:t>
                      </a:r>
                      <a:r>
                        <a:rPr sz="2000" spc="5" dirty="0">
                          <a:latin typeface="Arial"/>
                          <a:cs typeface="Arial"/>
                        </a:rPr>
                        <a:t>v</a:t>
                      </a:r>
                      <a:r>
                        <a:rPr sz="2000" spc="0" dirty="0">
                          <a:latin typeface="Arial"/>
                          <a:cs typeface="Arial"/>
                        </a:rPr>
                        <a:t>e</a:t>
                      </a:r>
                      <a:r>
                        <a:rPr sz="2000" spc="-5" dirty="0">
                          <a:latin typeface="Arial"/>
                          <a:cs typeface="Arial"/>
                        </a:rPr>
                        <a:t> </a:t>
                      </a:r>
                      <a:r>
                        <a:rPr sz="2000" spc="5" dirty="0">
                          <a:latin typeface="Arial"/>
                          <a:cs typeface="Arial"/>
                        </a:rPr>
                        <a:t>t</a:t>
                      </a:r>
                      <a:r>
                        <a:rPr sz="2000" spc="0" dirty="0">
                          <a:latin typeface="Arial"/>
                          <a:cs typeface="Arial"/>
                        </a:rPr>
                        <a:t>o </a:t>
                      </a:r>
                      <a:r>
                        <a:rPr sz="2000" spc="5" dirty="0">
                          <a:latin typeface="Arial"/>
                          <a:cs typeface="Arial"/>
                        </a:rPr>
                        <a:t>c</a:t>
                      </a:r>
                      <a:r>
                        <a:rPr sz="2000" spc="0" dirty="0">
                          <a:latin typeface="Arial"/>
                          <a:cs typeface="Arial"/>
                        </a:rPr>
                        <a:t>o</a:t>
                      </a:r>
                      <a:r>
                        <a:rPr sz="2000" spc="-5" dirty="0">
                          <a:latin typeface="Arial"/>
                          <a:cs typeface="Arial"/>
                        </a:rPr>
                        <a:t>m</a:t>
                      </a:r>
                      <a:r>
                        <a:rPr sz="2000" spc="0" dirty="0">
                          <a:latin typeface="Arial"/>
                          <a:cs typeface="Arial"/>
                        </a:rPr>
                        <a:t>m</a:t>
                      </a:r>
                      <a:r>
                        <a:rPr sz="2000" spc="5" dirty="0">
                          <a:latin typeface="Arial"/>
                          <a:cs typeface="Arial"/>
                        </a:rPr>
                        <a:t>u</a:t>
                      </a:r>
                      <a:r>
                        <a:rPr sz="2000" spc="0" dirty="0">
                          <a:latin typeface="Arial"/>
                          <a:cs typeface="Arial"/>
                        </a:rPr>
                        <a:t>n</a:t>
                      </a:r>
                      <a:r>
                        <a:rPr sz="2000" spc="-10" dirty="0">
                          <a:latin typeface="Arial"/>
                          <a:cs typeface="Arial"/>
                        </a:rPr>
                        <a:t>i</a:t>
                      </a:r>
                      <a:r>
                        <a:rPr sz="2000" spc="0" dirty="0">
                          <a:latin typeface="Arial"/>
                          <a:cs typeface="Arial"/>
                        </a:rPr>
                        <a:t>ty </a:t>
                      </a:r>
                      <a:r>
                        <a:rPr sz="2000" spc="5" dirty="0">
                          <a:latin typeface="Arial"/>
                          <a:cs typeface="Arial"/>
                        </a:rPr>
                        <a:t>c</a:t>
                      </a:r>
                      <a:r>
                        <a:rPr sz="2000" spc="0" dirty="0">
                          <a:latin typeface="Arial"/>
                          <a:cs typeface="Arial"/>
                        </a:rPr>
                        <a:t>o</a:t>
                      </a:r>
                      <a:r>
                        <a:rPr sz="2000" spc="-5" dirty="0">
                          <a:latin typeface="Arial"/>
                          <a:cs typeface="Arial"/>
                        </a:rPr>
                        <a:t>n</a:t>
                      </a:r>
                      <a:r>
                        <a:rPr sz="2000" spc="0" dirty="0">
                          <a:latin typeface="Arial"/>
                          <a:cs typeface="Arial"/>
                        </a:rPr>
                        <a:t>texts as ev</a:t>
                      </a:r>
                      <a:r>
                        <a:rPr sz="2000" spc="-5"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nced</a:t>
                      </a:r>
                      <a:r>
                        <a:rPr sz="2000" spc="-5" dirty="0">
                          <a:latin typeface="Arial"/>
                          <a:cs typeface="Arial"/>
                        </a:rPr>
                        <a:t> </a:t>
                      </a:r>
                      <a:r>
                        <a:rPr sz="2000" spc="0" dirty="0">
                          <a:latin typeface="Arial"/>
                          <a:cs typeface="Arial"/>
                        </a:rPr>
                        <a:t>by MOV</a:t>
                      </a:r>
                      <a:r>
                        <a:rPr sz="2000" spc="-5" dirty="0">
                          <a:latin typeface="Arial"/>
                          <a:cs typeface="Arial"/>
                        </a:rPr>
                        <a:t> </a:t>
                      </a:r>
                      <a:r>
                        <a:rPr sz="2000" spc="10" dirty="0">
                          <a:latin typeface="Arial"/>
                          <a:cs typeface="Arial"/>
                        </a:rPr>
                        <a:t>N</a:t>
                      </a:r>
                      <a:r>
                        <a:rPr sz="2000" spc="0" dirty="0">
                          <a:latin typeface="Arial"/>
                          <a:cs typeface="Arial"/>
                        </a:rPr>
                        <a:t>o.</a:t>
                      </a:r>
                      <a:r>
                        <a:rPr sz="2000" spc="-5" dirty="0">
                          <a:latin typeface="Arial"/>
                          <a:cs typeface="Arial"/>
                        </a:rPr>
                        <a:t> </a:t>
                      </a:r>
                      <a:r>
                        <a:rPr sz="2000" spc="0" dirty="0">
                          <a:latin typeface="Arial"/>
                          <a:cs typeface="Arial"/>
                        </a:rPr>
                        <a:t>4</a:t>
                      </a:r>
                      <a:endParaRPr sz="20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tcPr>
                </a:tc>
                <a:tc>
                  <a:txBody>
                    <a:bodyPr/>
                    <a:lstStyle/>
                    <a:p>
                      <a:pPr marL="64769" marR="271145">
                        <a:lnSpc>
                          <a:spcPct val="100000"/>
                        </a:lnSpc>
                      </a:pPr>
                      <a:r>
                        <a:rPr sz="2000" dirty="0">
                          <a:latin typeface="Arial"/>
                          <a:cs typeface="Arial"/>
                        </a:rPr>
                        <a:t>No</a:t>
                      </a:r>
                      <a:r>
                        <a:rPr sz="2000" spc="-5" dirty="0">
                          <a:latin typeface="Arial"/>
                          <a:cs typeface="Arial"/>
                        </a:rPr>
                        <a:t> a</a:t>
                      </a:r>
                      <a:r>
                        <a:rPr sz="2000" spc="5" dirty="0">
                          <a:latin typeface="Arial"/>
                          <a:cs typeface="Arial"/>
                        </a:rPr>
                        <a:t>cc</a:t>
                      </a:r>
                      <a:r>
                        <a:rPr sz="2000" spc="0" dirty="0">
                          <a:latin typeface="Arial"/>
                          <a:cs typeface="Arial"/>
                        </a:rPr>
                        <a:t>e</a:t>
                      </a:r>
                      <a:r>
                        <a:rPr sz="2000" spc="-5" dirty="0">
                          <a:latin typeface="Arial"/>
                          <a:cs typeface="Arial"/>
                        </a:rPr>
                        <a:t>p</a:t>
                      </a:r>
                      <a:r>
                        <a:rPr sz="2000" spc="10" dirty="0">
                          <a:latin typeface="Arial"/>
                          <a:cs typeface="Arial"/>
                        </a:rPr>
                        <a:t>t</a:t>
                      </a:r>
                      <a:r>
                        <a:rPr sz="2000" spc="0" dirty="0">
                          <a:latin typeface="Arial"/>
                          <a:cs typeface="Arial"/>
                        </a:rPr>
                        <a:t>a</a:t>
                      </a:r>
                      <a:r>
                        <a:rPr sz="2000" spc="-5" dirty="0">
                          <a:latin typeface="Arial"/>
                          <a:cs typeface="Arial"/>
                        </a:rPr>
                        <a:t>b</a:t>
                      </a:r>
                      <a:r>
                        <a:rPr sz="2000" spc="5" dirty="0">
                          <a:latin typeface="Arial"/>
                          <a:cs typeface="Arial"/>
                        </a:rPr>
                        <a:t>l</a:t>
                      </a:r>
                      <a:r>
                        <a:rPr sz="2000" spc="0" dirty="0">
                          <a:latin typeface="Arial"/>
                          <a:cs typeface="Arial"/>
                        </a:rPr>
                        <a:t>e ev</a:t>
                      </a:r>
                      <a:r>
                        <a:rPr sz="2000" spc="-5"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nce</a:t>
                      </a:r>
                      <a:r>
                        <a:rPr sz="2000" spc="-5" dirty="0">
                          <a:latin typeface="Arial"/>
                          <a:cs typeface="Arial"/>
                        </a:rPr>
                        <a:t> </a:t>
                      </a:r>
                      <a:r>
                        <a:rPr sz="2000" spc="0" dirty="0">
                          <a:latin typeface="Arial"/>
                          <a:cs typeface="Arial"/>
                        </a:rPr>
                        <a:t>w</a:t>
                      </a:r>
                      <a:r>
                        <a:rPr sz="2000" spc="-5" dirty="0">
                          <a:latin typeface="Arial"/>
                          <a:cs typeface="Arial"/>
                        </a:rPr>
                        <a:t>a</a:t>
                      </a:r>
                      <a:r>
                        <a:rPr sz="2000" spc="0" dirty="0">
                          <a:latin typeface="Arial"/>
                          <a:cs typeface="Arial"/>
                        </a:rPr>
                        <a:t>s </a:t>
                      </a:r>
                      <a:r>
                        <a:rPr sz="2000" spc="5" dirty="0">
                          <a:latin typeface="Arial"/>
                          <a:cs typeface="Arial"/>
                        </a:rPr>
                        <a:t>s</a:t>
                      </a:r>
                      <a:r>
                        <a:rPr sz="2000" spc="0" dirty="0">
                          <a:latin typeface="Arial"/>
                          <a:cs typeface="Arial"/>
                        </a:rPr>
                        <a:t>h</a:t>
                      </a:r>
                      <a:r>
                        <a:rPr sz="2000" spc="-5" dirty="0">
                          <a:latin typeface="Arial"/>
                          <a:cs typeface="Arial"/>
                        </a:rPr>
                        <a:t>o</a:t>
                      </a:r>
                      <a:r>
                        <a:rPr sz="2000" spc="0" dirty="0">
                          <a:latin typeface="Arial"/>
                          <a:cs typeface="Arial"/>
                        </a:rPr>
                        <a:t>wn</a:t>
                      </a:r>
                      <a:endParaRPr sz="20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831848" y="9239250"/>
            <a:ext cx="3812412" cy="413613"/>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txBox="1"/>
          <p:nvPr/>
        </p:nvSpPr>
        <p:spPr>
          <a:xfrm>
            <a:off x="584200" y="216164"/>
            <a:ext cx="17983199" cy="793485"/>
          </a:xfrm>
          <a:prstGeom prst="rect">
            <a:avLst/>
          </a:prstGeom>
        </p:spPr>
        <p:txBody>
          <a:bodyPr vert="horz" wrap="square" lIns="0" tIns="0" rIns="0" bIns="0" rtlCol="0">
            <a:noAutofit/>
          </a:bodyPr>
          <a:lstStyle/>
          <a:p>
            <a:pPr marL="12700" marR="12700"/>
            <a:r>
              <a:rPr b="1" dirty="0">
                <a:latin typeface="Arial"/>
                <a:cs typeface="Arial"/>
              </a:rPr>
              <a:t>K</a:t>
            </a:r>
            <a:r>
              <a:rPr b="1" spc="-10" dirty="0">
                <a:latin typeface="Arial"/>
                <a:cs typeface="Arial"/>
              </a:rPr>
              <a:t>R</a:t>
            </a:r>
            <a:r>
              <a:rPr b="1" dirty="0">
                <a:latin typeface="Arial"/>
                <a:cs typeface="Arial"/>
              </a:rPr>
              <a:t>A 4:</a:t>
            </a:r>
            <a:r>
              <a:rPr b="1" spc="5" dirty="0">
                <a:latin typeface="Arial"/>
                <a:cs typeface="Arial"/>
              </a:rPr>
              <a:t> </a:t>
            </a:r>
            <a:r>
              <a:rPr b="1" dirty="0">
                <a:latin typeface="Arial"/>
                <a:cs typeface="Arial"/>
              </a:rPr>
              <a:t>C</a:t>
            </a:r>
            <a:r>
              <a:rPr b="1" spc="-10" dirty="0">
                <a:latin typeface="Arial"/>
                <a:cs typeface="Arial"/>
              </a:rPr>
              <a:t>o</a:t>
            </a:r>
            <a:r>
              <a:rPr b="1" dirty="0">
                <a:latin typeface="Arial"/>
                <a:cs typeface="Arial"/>
              </a:rPr>
              <a:t>mm</a:t>
            </a:r>
            <a:r>
              <a:rPr b="1" spc="-10" dirty="0">
                <a:latin typeface="Arial"/>
                <a:cs typeface="Arial"/>
              </a:rPr>
              <a:t>u</a:t>
            </a:r>
            <a:r>
              <a:rPr b="1" spc="5" dirty="0">
                <a:latin typeface="Arial"/>
                <a:cs typeface="Arial"/>
              </a:rPr>
              <a:t>n</a:t>
            </a:r>
            <a:r>
              <a:rPr b="1" dirty="0">
                <a:latin typeface="Arial"/>
                <a:cs typeface="Arial"/>
              </a:rPr>
              <a:t>i</a:t>
            </a:r>
            <a:r>
              <a:rPr b="1" spc="5" dirty="0">
                <a:latin typeface="Arial"/>
                <a:cs typeface="Arial"/>
              </a:rPr>
              <a:t>t</a:t>
            </a:r>
            <a:r>
              <a:rPr b="1" dirty="0">
                <a:latin typeface="Arial"/>
                <a:cs typeface="Arial"/>
              </a:rPr>
              <a:t>y Lin</a:t>
            </a:r>
            <a:r>
              <a:rPr b="1" spc="-10" dirty="0">
                <a:latin typeface="Arial"/>
                <a:cs typeface="Arial"/>
              </a:rPr>
              <a:t>k</a:t>
            </a:r>
            <a:r>
              <a:rPr b="1" dirty="0">
                <a:latin typeface="Arial"/>
                <a:cs typeface="Arial"/>
              </a:rPr>
              <a:t>a</a:t>
            </a:r>
            <a:r>
              <a:rPr b="1" spc="-5" dirty="0">
                <a:latin typeface="Arial"/>
                <a:cs typeface="Arial"/>
              </a:rPr>
              <a:t>g</a:t>
            </a:r>
            <a:r>
              <a:rPr b="1" dirty="0">
                <a:latin typeface="Arial"/>
                <a:cs typeface="Arial"/>
              </a:rPr>
              <a:t>es</a:t>
            </a:r>
            <a:r>
              <a:rPr b="1" spc="-10" dirty="0">
                <a:latin typeface="Arial"/>
                <a:cs typeface="Arial"/>
              </a:rPr>
              <a:t> </a:t>
            </a:r>
            <a:r>
              <a:rPr b="1" spc="5" dirty="0">
                <a:latin typeface="Arial"/>
                <a:cs typeface="Arial"/>
              </a:rPr>
              <a:t>a</a:t>
            </a:r>
            <a:r>
              <a:rPr b="1" spc="-5" dirty="0">
                <a:latin typeface="Arial"/>
                <a:cs typeface="Arial"/>
              </a:rPr>
              <a:t>n</a:t>
            </a:r>
            <a:r>
              <a:rPr b="1" dirty="0">
                <a:latin typeface="Arial"/>
                <a:cs typeface="Arial"/>
              </a:rPr>
              <a:t>d</a:t>
            </a:r>
            <a:r>
              <a:rPr b="1" spc="-15" dirty="0">
                <a:latin typeface="Arial"/>
                <a:cs typeface="Arial"/>
              </a:rPr>
              <a:t> </a:t>
            </a:r>
            <a:r>
              <a:rPr b="1" spc="-5" dirty="0">
                <a:latin typeface="Arial"/>
                <a:cs typeface="Arial"/>
              </a:rPr>
              <a:t>P</a:t>
            </a:r>
            <a:r>
              <a:rPr b="1" dirty="0">
                <a:latin typeface="Arial"/>
                <a:cs typeface="Arial"/>
              </a:rPr>
              <a:t>rofes</a:t>
            </a:r>
            <a:r>
              <a:rPr b="1" spc="-10" dirty="0">
                <a:latin typeface="Arial"/>
                <a:cs typeface="Arial"/>
              </a:rPr>
              <a:t>s</a:t>
            </a:r>
            <a:r>
              <a:rPr b="1" dirty="0">
                <a:latin typeface="Arial"/>
                <a:cs typeface="Arial"/>
              </a:rPr>
              <a:t>io</a:t>
            </a:r>
            <a:r>
              <a:rPr b="1" spc="-10" dirty="0">
                <a:latin typeface="Arial"/>
                <a:cs typeface="Arial"/>
              </a:rPr>
              <a:t>n</a:t>
            </a:r>
            <a:r>
              <a:rPr b="1" dirty="0">
                <a:latin typeface="Arial"/>
                <a:cs typeface="Arial"/>
              </a:rPr>
              <a:t>al </a:t>
            </a:r>
            <a:r>
              <a:rPr b="1" spc="-5" dirty="0">
                <a:latin typeface="Arial"/>
                <a:cs typeface="Arial"/>
              </a:rPr>
              <a:t>Eng</a:t>
            </a:r>
            <a:r>
              <a:rPr b="1" dirty="0">
                <a:latin typeface="Arial"/>
                <a:cs typeface="Arial"/>
              </a:rPr>
              <a:t>a</a:t>
            </a:r>
            <a:r>
              <a:rPr b="1" spc="-5" dirty="0">
                <a:latin typeface="Arial"/>
                <a:cs typeface="Arial"/>
              </a:rPr>
              <a:t>g</a:t>
            </a:r>
            <a:r>
              <a:rPr b="1" dirty="0">
                <a:latin typeface="Arial"/>
                <a:cs typeface="Arial"/>
              </a:rPr>
              <a:t>eme</a:t>
            </a:r>
            <a:r>
              <a:rPr b="1" spc="-5" dirty="0">
                <a:latin typeface="Arial"/>
                <a:cs typeface="Arial"/>
              </a:rPr>
              <a:t>n</a:t>
            </a:r>
            <a:r>
              <a:rPr b="1" dirty="0">
                <a:latin typeface="Arial"/>
                <a:cs typeface="Arial"/>
              </a:rPr>
              <a:t>t</a:t>
            </a:r>
            <a:r>
              <a:rPr b="1" spc="5" dirty="0">
                <a:latin typeface="Arial"/>
                <a:cs typeface="Arial"/>
              </a:rPr>
              <a:t> </a:t>
            </a:r>
            <a:r>
              <a:rPr b="1" dirty="0">
                <a:latin typeface="Arial"/>
                <a:cs typeface="Arial"/>
              </a:rPr>
              <a:t>&amp; </a:t>
            </a:r>
            <a:r>
              <a:rPr b="1" spc="-5" dirty="0">
                <a:latin typeface="Arial"/>
                <a:cs typeface="Arial"/>
              </a:rPr>
              <a:t>P</a:t>
            </a:r>
            <a:r>
              <a:rPr b="1" spc="-10" dirty="0">
                <a:latin typeface="Arial"/>
                <a:cs typeface="Arial"/>
              </a:rPr>
              <a:t>e</a:t>
            </a:r>
            <a:r>
              <a:rPr b="1" dirty="0">
                <a:latin typeface="Arial"/>
                <a:cs typeface="Arial"/>
              </a:rPr>
              <a:t>r</a:t>
            </a:r>
            <a:r>
              <a:rPr b="1" spc="5" dirty="0">
                <a:latin typeface="Arial"/>
                <a:cs typeface="Arial"/>
              </a:rPr>
              <a:t>s</a:t>
            </a:r>
            <a:r>
              <a:rPr b="1" spc="-20" dirty="0">
                <a:latin typeface="Arial"/>
                <a:cs typeface="Arial"/>
              </a:rPr>
              <a:t>o</a:t>
            </a:r>
            <a:r>
              <a:rPr b="1" spc="-5" dirty="0">
                <a:latin typeface="Arial"/>
                <a:cs typeface="Arial"/>
              </a:rPr>
              <a:t>n</a:t>
            </a:r>
            <a:r>
              <a:rPr b="1" dirty="0">
                <a:latin typeface="Arial"/>
                <a:cs typeface="Arial"/>
              </a:rPr>
              <a:t>al Gro</a:t>
            </a:r>
            <a:r>
              <a:rPr b="1" spc="-10" dirty="0">
                <a:latin typeface="Arial"/>
                <a:cs typeface="Arial"/>
              </a:rPr>
              <a:t>w</a:t>
            </a:r>
            <a:r>
              <a:rPr b="1" dirty="0">
                <a:latin typeface="Arial"/>
                <a:cs typeface="Arial"/>
              </a:rPr>
              <a:t>th </a:t>
            </a:r>
            <a:r>
              <a:rPr b="1" spc="5" dirty="0">
                <a:latin typeface="Arial"/>
                <a:cs typeface="Arial"/>
              </a:rPr>
              <a:t>a</a:t>
            </a:r>
            <a:r>
              <a:rPr b="1" spc="-5" dirty="0">
                <a:latin typeface="Arial"/>
                <a:cs typeface="Arial"/>
              </a:rPr>
              <a:t>n</a:t>
            </a:r>
            <a:r>
              <a:rPr b="1" dirty="0">
                <a:latin typeface="Arial"/>
                <a:cs typeface="Arial"/>
              </a:rPr>
              <a:t>d</a:t>
            </a:r>
            <a:r>
              <a:rPr b="1" spc="-5" dirty="0">
                <a:latin typeface="Arial"/>
                <a:cs typeface="Arial"/>
              </a:rPr>
              <a:t> </a:t>
            </a:r>
            <a:r>
              <a:rPr b="1" dirty="0">
                <a:latin typeface="Arial"/>
                <a:cs typeface="Arial"/>
              </a:rPr>
              <a:t>Prof</a:t>
            </a:r>
            <a:r>
              <a:rPr b="1" spc="5" dirty="0">
                <a:latin typeface="Arial"/>
                <a:cs typeface="Arial"/>
              </a:rPr>
              <a:t>e</a:t>
            </a:r>
            <a:r>
              <a:rPr b="1" dirty="0">
                <a:latin typeface="Arial"/>
                <a:cs typeface="Arial"/>
              </a:rPr>
              <a:t>s</a:t>
            </a:r>
            <a:r>
              <a:rPr b="1" spc="-10" dirty="0">
                <a:latin typeface="Arial"/>
                <a:cs typeface="Arial"/>
              </a:rPr>
              <a:t>s</a:t>
            </a:r>
            <a:r>
              <a:rPr b="1" dirty="0">
                <a:latin typeface="Arial"/>
                <a:cs typeface="Arial"/>
              </a:rPr>
              <a:t>io</a:t>
            </a:r>
            <a:r>
              <a:rPr b="1" spc="-10" dirty="0">
                <a:latin typeface="Arial"/>
                <a:cs typeface="Arial"/>
              </a:rPr>
              <a:t>n</a:t>
            </a:r>
            <a:r>
              <a:rPr b="1" dirty="0">
                <a:latin typeface="Arial"/>
                <a:cs typeface="Arial"/>
              </a:rPr>
              <a:t>al De</a:t>
            </a:r>
            <a:r>
              <a:rPr b="1" spc="5" dirty="0">
                <a:latin typeface="Arial"/>
                <a:cs typeface="Arial"/>
              </a:rPr>
              <a:t>v</a:t>
            </a:r>
            <a:r>
              <a:rPr b="1" dirty="0">
                <a:latin typeface="Arial"/>
                <a:cs typeface="Arial"/>
              </a:rPr>
              <a:t>elo</a:t>
            </a:r>
            <a:r>
              <a:rPr b="1" spc="-10" dirty="0">
                <a:latin typeface="Arial"/>
                <a:cs typeface="Arial"/>
              </a:rPr>
              <a:t>p</a:t>
            </a:r>
            <a:r>
              <a:rPr b="1" dirty="0">
                <a:latin typeface="Arial"/>
                <a:cs typeface="Arial"/>
              </a:rPr>
              <a:t>me</a:t>
            </a:r>
            <a:r>
              <a:rPr b="1" spc="-5" dirty="0">
                <a:latin typeface="Arial"/>
                <a:cs typeface="Arial"/>
              </a:rPr>
              <a:t>n</a:t>
            </a:r>
            <a:r>
              <a:rPr b="1" dirty="0">
                <a:latin typeface="Arial"/>
                <a:cs typeface="Arial"/>
              </a:rPr>
              <a:t>t</a:t>
            </a:r>
            <a:endParaRPr lang="en-US" b="1" dirty="0">
              <a:latin typeface="Arial"/>
              <a:cs typeface="Arial"/>
            </a:endParaRPr>
          </a:p>
          <a:p>
            <a:pPr marL="12700" marR="12700"/>
            <a:r>
              <a:rPr lang="en-US" sz="2400" b="1" dirty="0">
                <a:highlight>
                  <a:srgbClr val="FFFF00"/>
                </a:highlight>
                <a:latin typeface="Arial"/>
                <a:cs typeface="Arial"/>
              </a:rPr>
              <a:t>O</a:t>
            </a:r>
            <a:r>
              <a:rPr lang="en-US" sz="2400" b="1" spc="-10" dirty="0">
                <a:highlight>
                  <a:srgbClr val="FFFF00"/>
                </a:highlight>
                <a:latin typeface="Arial"/>
                <a:cs typeface="Arial"/>
              </a:rPr>
              <a:t>B</a:t>
            </a:r>
            <a:r>
              <a:rPr lang="en-US" sz="2400" b="1" spc="0" dirty="0">
                <a:highlight>
                  <a:srgbClr val="FFFF00"/>
                </a:highlight>
                <a:latin typeface="Arial"/>
                <a:cs typeface="Arial"/>
              </a:rPr>
              <a:t>J</a:t>
            </a:r>
            <a:r>
              <a:rPr lang="en-US" sz="2400" b="1" spc="-10" dirty="0">
                <a:highlight>
                  <a:srgbClr val="FFFF00"/>
                </a:highlight>
                <a:latin typeface="Arial"/>
                <a:cs typeface="Arial"/>
              </a:rPr>
              <a:t>EC</a:t>
            </a:r>
            <a:r>
              <a:rPr lang="en-US" sz="2400" b="1" spc="0" dirty="0">
                <a:highlight>
                  <a:srgbClr val="FFFF00"/>
                </a:highlight>
                <a:latin typeface="Arial"/>
                <a:cs typeface="Arial"/>
              </a:rPr>
              <a:t>TIVE </a:t>
            </a:r>
            <a:r>
              <a:rPr lang="en-US" sz="2400" b="1" dirty="0">
                <a:highlight>
                  <a:srgbClr val="FFFF00"/>
                </a:highlight>
                <a:latin typeface="Arial"/>
                <a:cs typeface="Arial"/>
              </a:rPr>
              <a:t>1</a:t>
            </a:r>
            <a:r>
              <a:rPr lang="en-US" sz="2400" b="1" spc="-5" dirty="0">
                <a:highlight>
                  <a:srgbClr val="FFFF00"/>
                </a:highlight>
                <a:latin typeface="Arial"/>
                <a:cs typeface="Arial"/>
              </a:rPr>
              <a:t>4</a:t>
            </a:r>
            <a:r>
              <a:rPr lang="en-US" sz="2400" b="1" spc="0" dirty="0">
                <a:highlight>
                  <a:srgbClr val="FFFF00"/>
                </a:highlight>
                <a:latin typeface="Arial"/>
                <a:cs typeface="Arial"/>
              </a:rPr>
              <a:t>.</a:t>
            </a:r>
            <a:r>
              <a:rPr lang="en-US" sz="2400" b="1" spc="10" dirty="0">
                <a:highlight>
                  <a:srgbClr val="FFFF00"/>
                </a:highlight>
                <a:latin typeface="Arial"/>
                <a:cs typeface="Arial"/>
              </a:rPr>
              <a:t> </a:t>
            </a:r>
            <a:r>
              <a:rPr lang="en-US" sz="2400" b="1" spc="-10" dirty="0">
                <a:highlight>
                  <a:srgbClr val="FFFF00"/>
                </a:highlight>
                <a:latin typeface="Arial"/>
                <a:cs typeface="Arial"/>
              </a:rPr>
              <a:t>D</a:t>
            </a:r>
            <a:r>
              <a:rPr lang="en-US" sz="2400" b="1" spc="0" dirty="0">
                <a:highlight>
                  <a:srgbClr val="FFFF00"/>
                </a:highlight>
                <a:latin typeface="Arial"/>
                <a:cs typeface="Arial"/>
              </a:rPr>
              <a:t>is</a:t>
            </a:r>
            <a:r>
              <a:rPr lang="en-US" sz="2400" b="1" spc="-5" dirty="0">
                <a:highlight>
                  <a:srgbClr val="FFFF00"/>
                </a:highlight>
                <a:latin typeface="Arial"/>
                <a:cs typeface="Arial"/>
              </a:rPr>
              <a:t>c</a:t>
            </a:r>
            <a:r>
              <a:rPr lang="en-US" sz="2400" b="1" spc="0" dirty="0">
                <a:highlight>
                  <a:srgbClr val="FFFF00"/>
                </a:highlight>
                <a:latin typeface="Arial"/>
                <a:cs typeface="Arial"/>
              </a:rPr>
              <a:t>u</a:t>
            </a:r>
            <a:r>
              <a:rPr lang="en-US" sz="2400" b="1" spc="-5" dirty="0">
                <a:highlight>
                  <a:srgbClr val="FFFF00"/>
                </a:highlight>
                <a:latin typeface="Arial"/>
                <a:cs typeface="Arial"/>
              </a:rPr>
              <a:t>s</a:t>
            </a:r>
            <a:r>
              <a:rPr lang="en-US" sz="2400" b="1" spc="0" dirty="0">
                <a:highlight>
                  <a:srgbClr val="FFFF00"/>
                </a:highlight>
                <a:latin typeface="Arial"/>
                <a:cs typeface="Arial"/>
              </a:rPr>
              <a:t>s</a:t>
            </a:r>
            <a:r>
              <a:rPr lang="en-US" sz="2400" b="1" spc="-5" dirty="0">
                <a:highlight>
                  <a:srgbClr val="FFFF00"/>
                </a:highlight>
                <a:latin typeface="Arial"/>
                <a:cs typeface="Arial"/>
              </a:rPr>
              <a:t>e</a:t>
            </a:r>
            <a:r>
              <a:rPr lang="en-US" sz="2400" b="1" spc="0" dirty="0">
                <a:highlight>
                  <a:srgbClr val="FFFF00"/>
                </a:highlight>
                <a:latin typeface="Arial"/>
                <a:cs typeface="Arial"/>
              </a:rPr>
              <a:t>d w</a:t>
            </a:r>
            <a:r>
              <a:rPr lang="en-US" sz="2400" b="1" spc="-10" dirty="0">
                <a:highlight>
                  <a:srgbClr val="FFFF00"/>
                </a:highlight>
                <a:latin typeface="Arial"/>
                <a:cs typeface="Arial"/>
              </a:rPr>
              <a:t>i</a:t>
            </a:r>
            <a:r>
              <a:rPr lang="en-US" sz="2400" b="1" spc="0" dirty="0">
                <a:highlight>
                  <a:srgbClr val="FFFF00"/>
                </a:highlight>
                <a:latin typeface="Arial"/>
                <a:cs typeface="Arial"/>
              </a:rPr>
              <a:t>th c</a:t>
            </a:r>
            <a:r>
              <a:rPr lang="en-US" sz="2400" b="1" spc="-5" dirty="0">
                <a:highlight>
                  <a:srgbClr val="FFFF00"/>
                </a:highlight>
                <a:latin typeface="Arial"/>
                <a:cs typeface="Arial"/>
              </a:rPr>
              <a:t>o</a:t>
            </a:r>
            <a:r>
              <a:rPr lang="en-US" sz="2400" b="1" spc="0" dirty="0">
                <a:highlight>
                  <a:srgbClr val="FFFF00"/>
                </a:highlight>
                <a:latin typeface="Arial"/>
                <a:cs typeface="Arial"/>
              </a:rPr>
              <a:t>lle</a:t>
            </a:r>
            <a:r>
              <a:rPr lang="en-US" sz="2400" b="1" spc="-5" dirty="0">
                <a:highlight>
                  <a:srgbClr val="FFFF00"/>
                </a:highlight>
                <a:latin typeface="Arial"/>
                <a:cs typeface="Arial"/>
              </a:rPr>
              <a:t>a</a:t>
            </a:r>
            <a:r>
              <a:rPr lang="en-US" sz="2400" b="1" spc="0" dirty="0">
                <a:highlight>
                  <a:srgbClr val="FFFF00"/>
                </a:highlight>
                <a:latin typeface="Arial"/>
                <a:cs typeface="Arial"/>
              </a:rPr>
              <a:t>g</a:t>
            </a:r>
            <a:r>
              <a:rPr lang="en-US" sz="2400" b="1" spc="-10" dirty="0">
                <a:highlight>
                  <a:srgbClr val="FFFF00"/>
                </a:highlight>
                <a:latin typeface="Arial"/>
                <a:cs typeface="Arial"/>
              </a:rPr>
              <a:t>u</a:t>
            </a:r>
            <a:r>
              <a:rPr lang="en-US" sz="2400" b="1" spc="0" dirty="0">
                <a:highlight>
                  <a:srgbClr val="FFFF00"/>
                </a:highlight>
                <a:latin typeface="Arial"/>
                <a:cs typeface="Arial"/>
              </a:rPr>
              <a:t>es te</a:t>
            </a:r>
            <a:r>
              <a:rPr lang="en-US" sz="2400" b="1" spc="-5" dirty="0">
                <a:highlight>
                  <a:srgbClr val="FFFF00"/>
                </a:highlight>
                <a:latin typeface="Arial"/>
                <a:cs typeface="Arial"/>
              </a:rPr>
              <a:t>a</a:t>
            </a:r>
            <a:r>
              <a:rPr lang="en-US" sz="2400" b="1" spc="0" dirty="0">
                <a:highlight>
                  <a:srgbClr val="FFFF00"/>
                </a:highlight>
                <a:latin typeface="Arial"/>
                <a:cs typeface="Arial"/>
              </a:rPr>
              <a:t>c</a:t>
            </a:r>
            <a:r>
              <a:rPr lang="en-US" sz="2400" b="1" spc="-5" dirty="0">
                <a:highlight>
                  <a:srgbClr val="FFFF00"/>
                </a:highlight>
                <a:latin typeface="Arial"/>
                <a:cs typeface="Arial"/>
              </a:rPr>
              <a:t>h</a:t>
            </a:r>
            <a:r>
              <a:rPr lang="en-US" sz="2400" b="1" spc="0" dirty="0">
                <a:highlight>
                  <a:srgbClr val="FFFF00"/>
                </a:highlight>
                <a:latin typeface="Arial"/>
                <a:cs typeface="Arial"/>
              </a:rPr>
              <a:t>ing</a:t>
            </a:r>
            <a:r>
              <a:rPr lang="en-US" sz="2400" b="1" spc="-15" dirty="0">
                <a:highlight>
                  <a:srgbClr val="FFFF00"/>
                </a:highlight>
                <a:latin typeface="Arial"/>
                <a:cs typeface="Arial"/>
              </a:rPr>
              <a:t> </a:t>
            </a:r>
            <a:r>
              <a:rPr lang="en-US" sz="2400" b="1" spc="0" dirty="0">
                <a:highlight>
                  <a:srgbClr val="FFFF00"/>
                </a:highlight>
                <a:latin typeface="Arial"/>
                <a:cs typeface="Arial"/>
              </a:rPr>
              <a:t>a</a:t>
            </a:r>
            <a:r>
              <a:rPr lang="en-US" sz="2400" b="1" spc="-5" dirty="0">
                <a:highlight>
                  <a:srgbClr val="FFFF00"/>
                </a:highlight>
                <a:latin typeface="Arial"/>
                <a:cs typeface="Arial"/>
              </a:rPr>
              <a:t>n</a:t>
            </a:r>
            <a:r>
              <a:rPr lang="en-US" sz="2400" b="1" spc="0" dirty="0">
                <a:highlight>
                  <a:srgbClr val="FFFF00"/>
                </a:highlight>
                <a:latin typeface="Arial"/>
                <a:cs typeface="Arial"/>
              </a:rPr>
              <a:t>d le</a:t>
            </a:r>
            <a:r>
              <a:rPr lang="en-US" sz="2400" b="1" spc="-5" dirty="0">
                <a:highlight>
                  <a:srgbClr val="FFFF00"/>
                </a:highlight>
                <a:latin typeface="Arial"/>
                <a:cs typeface="Arial"/>
              </a:rPr>
              <a:t>a</a:t>
            </a:r>
            <a:r>
              <a:rPr lang="en-US" sz="2400" b="1" spc="0" dirty="0">
                <a:highlight>
                  <a:srgbClr val="FFFF00"/>
                </a:highlight>
                <a:latin typeface="Arial"/>
                <a:cs typeface="Arial"/>
              </a:rPr>
              <a:t>rning pra</a:t>
            </a:r>
            <a:r>
              <a:rPr lang="en-US" sz="2400" b="1" spc="-5" dirty="0">
                <a:highlight>
                  <a:srgbClr val="FFFF00"/>
                </a:highlight>
                <a:latin typeface="Arial"/>
                <a:cs typeface="Arial"/>
              </a:rPr>
              <a:t>c</a:t>
            </a:r>
            <a:r>
              <a:rPr lang="en-US" sz="2400" b="1" spc="0" dirty="0">
                <a:highlight>
                  <a:srgbClr val="FFFF00"/>
                </a:highlight>
                <a:latin typeface="Arial"/>
                <a:cs typeface="Arial"/>
              </a:rPr>
              <a:t>tic</a:t>
            </a:r>
            <a:r>
              <a:rPr lang="en-US" sz="2400" b="1" spc="-5" dirty="0">
                <a:highlight>
                  <a:srgbClr val="FFFF00"/>
                </a:highlight>
                <a:latin typeface="Arial"/>
                <a:cs typeface="Arial"/>
              </a:rPr>
              <a:t>e</a:t>
            </a:r>
            <a:r>
              <a:rPr lang="en-US" sz="2400" b="1" spc="0" dirty="0">
                <a:highlight>
                  <a:srgbClr val="FFFF00"/>
                </a:highlight>
                <a:latin typeface="Arial"/>
                <a:cs typeface="Arial"/>
              </a:rPr>
              <a:t>s</a:t>
            </a:r>
            <a:r>
              <a:rPr lang="en-US" sz="2400" b="1" spc="-10" dirty="0">
                <a:highlight>
                  <a:srgbClr val="FFFF00"/>
                </a:highlight>
                <a:latin typeface="Arial"/>
                <a:cs typeface="Arial"/>
              </a:rPr>
              <a:t> </a:t>
            </a:r>
            <a:r>
              <a:rPr lang="en-US" sz="2400" b="1" spc="0" dirty="0">
                <a:highlight>
                  <a:srgbClr val="FFFF00"/>
                </a:highlight>
                <a:latin typeface="Arial"/>
                <a:cs typeface="Arial"/>
              </a:rPr>
              <a:t>th</a:t>
            </a:r>
            <a:r>
              <a:rPr lang="en-US" sz="2400" b="1" spc="-20" dirty="0">
                <a:highlight>
                  <a:srgbClr val="FFFF00"/>
                </a:highlight>
                <a:latin typeface="Arial"/>
                <a:cs typeface="Arial"/>
              </a:rPr>
              <a:t>a</a:t>
            </a:r>
            <a:r>
              <a:rPr lang="en-US" sz="2400" b="1" spc="0" dirty="0">
                <a:highlight>
                  <a:srgbClr val="FFFF00"/>
                </a:highlight>
                <a:latin typeface="Arial"/>
                <a:cs typeface="Arial"/>
              </a:rPr>
              <a:t>t a</a:t>
            </a:r>
            <a:r>
              <a:rPr lang="en-US" sz="2400" b="1" spc="-5" dirty="0">
                <a:highlight>
                  <a:srgbClr val="FFFF00"/>
                </a:highlight>
                <a:latin typeface="Arial"/>
                <a:cs typeface="Arial"/>
              </a:rPr>
              <a:t>p</a:t>
            </a:r>
            <a:r>
              <a:rPr lang="en-US" sz="2400" b="1" spc="0" dirty="0">
                <a:highlight>
                  <a:srgbClr val="FFFF00"/>
                </a:highlight>
                <a:latin typeface="Arial"/>
                <a:cs typeface="Arial"/>
              </a:rPr>
              <a:t>ply</a:t>
            </a:r>
            <a:r>
              <a:rPr lang="en-US" sz="2400" b="1" spc="5" dirty="0">
                <a:highlight>
                  <a:srgbClr val="FFFF00"/>
                </a:highlight>
                <a:latin typeface="Arial"/>
                <a:cs typeface="Arial"/>
              </a:rPr>
              <a:t> </a:t>
            </a:r>
            <a:r>
              <a:rPr lang="en-US" sz="2400" b="1" spc="0" dirty="0">
                <a:highlight>
                  <a:srgbClr val="FFFF00"/>
                </a:highlight>
                <a:latin typeface="Arial"/>
                <a:cs typeface="Arial"/>
              </a:rPr>
              <a:t>e</a:t>
            </a:r>
            <a:r>
              <a:rPr lang="en-US" sz="2400" b="1" spc="-20" dirty="0">
                <a:highlight>
                  <a:srgbClr val="FFFF00"/>
                </a:highlight>
                <a:latin typeface="Arial"/>
                <a:cs typeface="Arial"/>
              </a:rPr>
              <a:t>x</a:t>
            </a:r>
            <a:r>
              <a:rPr lang="en-US" sz="2400" b="1" spc="0" dirty="0">
                <a:highlight>
                  <a:srgbClr val="FFFF00"/>
                </a:highlight>
                <a:latin typeface="Arial"/>
                <a:cs typeface="Arial"/>
              </a:rPr>
              <a:t>is</a:t>
            </a:r>
            <a:r>
              <a:rPr lang="en-US" sz="2400" b="1" spc="-10" dirty="0">
                <a:highlight>
                  <a:srgbClr val="FFFF00"/>
                </a:highlight>
                <a:latin typeface="Arial"/>
                <a:cs typeface="Arial"/>
              </a:rPr>
              <a:t>t</a:t>
            </a:r>
            <a:r>
              <a:rPr lang="en-US" sz="2400" b="1" spc="0" dirty="0">
                <a:highlight>
                  <a:srgbClr val="FFFF00"/>
                </a:highlight>
                <a:latin typeface="Arial"/>
                <a:cs typeface="Arial"/>
              </a:rPr>
              <a:t>ing c</a:t>
            </a:r>
            <a:r>
              <a:rPr lang="en-US" sz="2400" b="1" spc="-5" dirty="0">
                <a:highlight>
                  <a:srgbClr val="FFFF00"/>
                </a:highlight>
                <a:latin typeface="Arial"/>
                <a:cs typeface="Arial"/>
              </a:rPr>
              <a:t>o</a:t>
            </a:r>
            <a:r>
              <a:rPr lang="en-US" sz="2400" b="1" spc="0" dirty="0">
                <a:highlight>
                  <a:srgbClr val="FFFF00"/>
                </a:highlight>
                <a:latin typeface="Arial"/>
                <a:cs typeface="Arial"/>
              </a:rPr>
              <a:t>d</a:t>
            </a:r>
            <a:r>
              <a:rPr lang="en-US" sz="2400" b="1" spc="-5" dirty="0">
                <a:highlight>
                  <a:srgbClr val="FFFF00"/>
                </a:highlight>
                <a:latin typeface="Arial"/>
                <a:cs typeface="Arial"/>
              </a:rPr>
              <a:t>e</a:t>
            </a:r>
            <a:r>
              <a:rPr lang="en-US" sz="2400" b="1" spc="0" dirty="0">
                <a:highlight>
                  <a:srgbClr val="FFFF00"/>
                </a:highlight>
                <a:latin typeface="Arial"/>
                <a:cs typeface="Arial"/>
              </a:rPr>
              <a:t>s,</a:t>
            </a:r>
            <a:r>
              <a:rPr lang="en-US" sz="2400" b="1" spc="-5" dirty="0">
                <a:highlight>
                  <a:srgbClr val="FFFF00"/>
                </a:highlight>
                <a:latin typeface="Arial"/>
                <a:cs typeface="Arial"/>
              </a:rPr>
              <a:t> </a:t>
            </a:r>
            <a:r>
              <a:rPr lang="en-US" sz="2400" b="1" spc="0" dirty="0">
                <a:highlight>
                  <a:srgbClr val="FFFF00"/>
                </a:highlight>
                <a:latin typeface="Arial"/>
                <a:cs typeface="Arial"/>
              </a:rPr>
              <a:t>laws </a:t>
            </a:r>
            <a:r>
              <a:rPr lang="en-US" sz="2400" b="1" spc="-5" dirty="0">
                <a:highlight>
                  <a:srgbClr val="FFFF00"/>
                </a:highlight>
                <a:latin typeface="Arial"/>
                <a:cs typeface="Arial"/>
              </a:rPr>
              <a:t>and </a:t>
            </a:r>
            <a:r>
              <a:rPr lang="en-US" sz="2400" b="1" spc="0" dirty="0">
                <a:highlight>
                  <a:srgbClr val="FFFF00"/>
                </a:highlight>
                <a:latin typeface="Arial"/>
                <a:cs typeface="Arial"/>
              </a:rPr>
              <a:t>reg</a:t>
            </a:r>
            <a:r>
              <a:rPr lang="en-US" sz="2400" b="1" spc="-5" dirty="0">
                <a:highlight>
                  <a:srgbClr val="FFFF00"/>
                </a:highlight>
                <a:latin typeface="Arial"/>
                <a:cs typeface="Arial"/>
              </a:rPr>
              <a:t>u</a:t>
            </a:r>
            <a:r>
              <a:rPr lang="en-US" sz="2400" b="1" spc="0" dirty="0">
                <a:highlight>
                  <a:srgbClr val="FFFF00"/>
                </a:highlight>
                <a:latin typeface="Arial"/>
                <a:cs typeface="Arial"/>
              </a:rPr>
              <a:t>la</a:t>
            </a:r>
            <a:r>
              <a:rPr lang="en-US" sz="2400" b="1" spc="-10" dirty="0">
                <a:highlight>
                  <a:srgbClr val="FFFF00"/>
                </a:highlight>
                <a:latin typeface="Arial"/>
                <a:cs typeface="Arial"/>
              </a:rPr>
              <a:t>t</a:t>
            </a:r>
            <a:r>
              <a:rPr lang="en-US" sz="2400" b="1" spc="0" dirty="0">
                <a:highlight>
                  <a:srgbClr val="FFFF00"/>
                </a:highlight>
                <a:latin typeface="Arial"/>
                <a:cs typeface="Arial"/>
              </a:rPr>
              <a:t>io</a:t>
            </a:r>
            <a:r>
              <a:rPr lang="en-US" sz="2400" b="1" spc="-10" dirty="0">
                <a:highlight>
                  <a:srgbClr val="FFFF00"/>
                </a:highlight>
                <a:latin typeface="Arial"/>
                <a:cs typeface="Arial"/>
              </a:rPr>
              <a:t>n</a:t>
            </a:r>
            <a:r>
              <a:rPr lang="en-US" sz="2400" b="1" spc="0" dirty="0">
                <a:highlight>
                  <a:srgbClr val="FFFF00"/>
                </a:highlight>
                <a:latin typeface="Arial"/>
                <a:cs typeface="Arial"/>
              </a:rPr>
              <a:t>s th</a:t>
            </a:r>
            <a:r>
              <a:rPr lang="en-US" sz="2400" b="1" spc="-5" dirty="0">
                <a:highlight>
                  <a:srgbClr val="FFFF00"/>
                </a:highlight>
                <a:latin typeface="Arial"/>
                <a:cs typeface="Arial"/>
              </a:rPr>
              <a:t>a</a:t>
            </a:r>
            <a:r>
              <a:rPr lang="en-US" sz="2400" b="1" spc="0" dirty="0">
                <a:highlight>
                  <a:srgbClr val="FFFF00"/>
                </a:highlight>
                <a:latin typeface="Arial"/>
                <a:cs typeface="Arial"/>
              </a:rPr>
              <a:t>t</a:t>
            </a:r>
            <a:r>
              <a:rPr lang="en-US" sz="2400" b="1" spc="-5" dirty="0">
                <a:highlight>
                  <a:srgbClr val="FFFF00"/>
                </a:highlight>
                <a:latin typeface="Arial"/>
                <a:cs typeface="Arial"/>
              </a:rPr>
              <a:t> </a:t>
            </a:r>
            <a:r>
              <a:rPr lang="en-US" sz="2400" b="1" spc="0" dirty="0">
                <a:highlight>
                  <a:srgbClr val="FFFF00"/>
                </a:highlight>
                <a:latin typeface="Arial"/>
                <a:cs typeface="Arial"/>
              </a:rPr>
              <a:t>a</a:t>
            </a:r>
            <a:r>
              <a:rPr lang="en-US" sz="2400" b="1" spc="-5" dirty="0">
                <a:highlight>
                  <a:srgbClr val="FFFF00"/>
                </a:highlight>
                <a:latin typeface="Arial"/>
                <a:cs typeface="Arial"/>
              </a:rPr>
              <a:t>p</a:t>
            </a:r>
            <a:r>
              <a:rPr lang="en-US" sz="2400" b="1" spc="0" dirty="0">
                <a:highlight>
                  <a:srgbClr val="FFFF00"/>
                </a:highlight>
                <a:latin typeface="Arial"/>
                <a:cs typeface="Arial"/>
              </a:rPr>
              <a:t>ply</a:t>
            </a:r>
            <a:r>
              <a:rPr lang="en-US" sz="2400" b="1" spc="-10" dirty="0">
                <a:highlight>
                  <a:srgbClr val="FFFF00"/>
                </a:highlight>
                <a:latin typeface="Arial"/>
                <a:cs typeface="Arial"/>
              </a:rPr>
              <a:t> </a:t>
            </a:r>
            <a:r>
              <a:rPr lang="en-US" sz="2400" b="1" spc="0" dirty="0">
                <a:highlight>
                  <a:srgbClr val="FFFF00"/>
                </a:highlight>
                <a:latin typeface="Arial"/>
                <a:cs typeface="Arial"/>
              </a:rPr>
              <a:t>to the </a:t>
            </a:r>
            <a:r>
              <a:rPr lang="en-US" sz="2400" b="1" spc="-10" dirty="0">
                <a:highlight>
                  <a:srgbClr val="FFFF00"/>
                </a:highlight>
                <a:latin typeface="Arial"/>
                <a:cs typeface="Arial"/>
              </a:rPr>
              <a:t>t</a:t>
            </a:r>
            <a:r>
              <a:rPr lang="en-US" sz="2400" b="1" spc="0" dirty="0">
                <a:highlight>
                  <a:srgbClr val="FFFF00"/>
                </a:highlight>
                <a:latin typeface="Arial"/>
                <a:cs typeface="Arial"/>
              </a:rPr>
              <a:t>e</a:t>
            </a:r>
            <a:r>
              <a:rPr lang="en-US" sz="2400" b="1" spc="-5" dirty="0">
                <a:highlight>
                  <a:srgbClr val="FFFF00"/>
                </a:highlight>
                <a:latin typeface="Arial"/>
                <a:cs typeface="Arial"/>
              </a:rPr>
              <a:t>a</a:t>
            </a:r>
            <a:r>
              <a:rPr lang="en-US" sz="2400" b="1" spc="0" dirty="0">
                <a:highlight>
                  <a:srgbClr val="FFFF00"/>
                </a:highlight>
                <a:latin typeface="Arial"/>
                <a:cs typeface="Arial"/>
              </a:rPr>
              <a:t>c</a:t>
            </a:r>
            <a:r>
              <a:rPr lang="en-US" sz="2400" b="1" spc="-5" dirty="0">
                <a:highlight>
                  <a:srgbClr val="FFFF00"/>
                </a:highlight>
                <a:latin typeface="Arial"/>
                <a:cs typeface="Arial"/>
              </a:rPr>
              <a:t>h</a:t>
            </a:r>
            <a:r>
              <a:rPr lang="en-US" sz="2400" b="1" spc="0" dirty="0">
                <a:highlight>
                  <a:srgbClr val="FFFF00"/>
                </a:highlight>
                <a:latin typeface="Arial"/>
                <a:cs typeface="Arial"/>
              </a:rPr>
              <a:t>ing profes</a:t>
            </a:r>
            <a:r>
              <a:rPr lang="en-US" sz="2400" b="1" spc="-5" dirty="0">
                <a:highlight>
                  <a:srgbClr val="FFFF00"/>
                </a:highlight>
                <a:latin typeface="Arial"/>
                <a:cs typeface="Arial"/>
              </a:rPr>
              <a:t>s</a:t>
            </a:r>
            <a:r>
              <a:rPr lang="en-US" sz="2400" b="1" spc="0" dirty="0">
                <a:highlight>
                  <a:srgbClr val="FFFF00"/>
                </a:highlight>
                <a:latin typeface="Arial"/>
                <a:cs typeface="Arial"/>
              </a:rPr>
              <a:t>io</a:t>
            </a:r>
            <a:r>
              <a:rPr lang="en-US" sz="2400" b="1" spc="-20" dirty="0">
                <a:highlight>
                  <a:srgbClr val="FFFF00"/>
                </a:highlight>
                <a:latin typeface="Arial"/>
                <a:cs typeface="Arial"/>
              </a:rPr>
              <a:t>n</a:t>
            </a:r>
            <a:r>
              <a:rPr lang="en-US" sz="2400" b="1" spc="0" dirty="0">
                <a:highlight>
                  <a:srgbClr val="FFFF00"/>
                </a:highlight>
                <a:latin typeface="Arial"/>
                <a:cs typeface="Arial"/>
              </a:rPr>
              <a:t>, a</a:t>
            </a:r>
            <a:r>
              <a:rPr lang="en-US" sz="2400" b="1" spc="-5" dirty="0">
                <a:highlight>
                  <a:srgbClr val="FFFF00"/>
                </a:highlight>
                <a:latin typeface="Arial"/>
                <a:cs typeface="Arial"/>
              </a:rPr>
              <a:t>n</a:t>
            </a:r>
            <a:r>
              <a:rPr lang="en-US" sz="2400" b="1" spc="0" dirty="0">
                <a:highlight>
                  <a:srgbClr val="FFFF00"/>
                </a:highlight>
                <a:latin typeface="Arial"/>
                <a:cs typeface="Arial"/>
              </a:rPr>
              <a:t>d </a:t>
            </a:r>
            <a:r>
              <a:rPr lang="en-US" sz="2400" b="1" spc="5" dirty="0">
                <a:highlight>
                  <a:srgbClr val="FFFF00"/>
                </a:highlight>
                <a:latin typeface="Arial"/>
                <a:cs typeface="Arial"/>
              </a:rPr>
              <a:t>t</a:t>
            </a:r>
            <a:r>
              <a:rPr lang="en-US" sz="2400" b="1" spc="0" dirty="0">
                <a:highlight>
                  <a:srgbClr val="FFFF00"/>
                </a:highlight>
                <a:latin typeface="Arial"/>
                <a:cs typeface="Arial"/>
              </a:rPr>
              <a:t>he res</a:t>
            </a:r>
            <a:r>
              <a:rPr lang="en-US" sz="2400" b="1" spc="-5" dirty="0">
                <a:highlight>
                  <a:srgbClr val="FFFF00"/>
                </a:highlight>
                <a:latin typeface="Arial"/>
                <a:cs typeface="Arial"/>
              </a:rPr>
              <a:t>p</a:t>
            </a:r>
            <a:r>
              <a:rPr lang="en-US" sz="2400" b="1" spc="0" dirty="0">
                <a:highlight>
                  <a:srgbClr val="FFFF00"/>
                </a:highlight>
                <a:latin typeface="Arial"/>
                <a:cs typeface="Arial"/>
              </a:rPr>
              <a:t>o</a:t>
            </a:r>
            <a:r>
              <a:rPr lang="en-US" sz="2400" b="1" spc="-10" dirty="0">
                <a:highlight>
                  <a:srgbClr val="FFFF00"/>
                </a:highlight>
                <a:latin typeface="Arial"/>
                <a:cs typeface="Arial"/>
              </a:rPr>
              <a:t>n</a:t>
            </a:r>
            <a:r>
              <a:rPr lang="en-US" sz="2400" b="1" spc="0" dirty="0">
                <a:highlight>
                  <a:srgbClr val="FFFF00"/>
                </a:highlight>
                <a:latin typeface="Arial"/>
                <a:cs typeface="Arial"/>
              </a:rPr>
              <a:t>sib</a:t>
            </a:r>
            <a:r>
              <a:rPr lang="en-US" sz="2400" b="1" spc="-10" dirty="0">
                <a:highlight>
                  <a:srgbClr val="FFFF00"/>
                </a:highlight>
                <a:latin typeface="Arial"/>
                <a:cs typeface="Arial"/>
              </a:rPr>
              <a:t>i</a:t>
            </a:r>
            <a:r>
              <a:rPr lang="en-US" sz="2400" b="1" spc="0" dirty="0">
                <a:highlight>
                  <a:srgbClr val="FFFF00"/>
                </a:highlight>
                <a:latin typeface="Arial"/>
                <a:cs typeface="Arial"/>
              </a:rPr>
              <a:t>l</a:t>
            </a:r>
            <a:r>
              <a:rPr lang="en-US" sz="2400" b="1" spc="-10" dirty="0">
                <a:highlight>
                  <a:srgbClr val="FFFF00"/>
                </a:highlight>
                <a:latin typeface="Arial"/>
                <a:cs typeface="Arial"/>
              </a:rPr>
              <a:t>it</a:t>
            </a:r>
            <a:r>
              <a:rPr lang="en-US" sz="2400" b="1" spc="0" dirty="0">
                <a:highlight>
                  <a:srgbClr val="FFFF00"/>
                </a:highlight>
                <a:latin typeface="Arial"/>
                <a:cs typeface="Arial"/>
              </a:rPr>
              <a:t>ies s</a:t>
            </a:r>
            <a:r>
              <a:rPr lang="en-US" sz="2400" b="1" spc="-5" dirty="0">
                <a:highlight>
                  <a:srgbClr val="FFFF00"/>
                </a:highlight>
                <a:latin typeface="Arial"/>
                <a:cs typeface="Arial"/>
              </a:rPr>
              <a:t>p</a:t>
            </a:r>
            <a:r>
              <a:rPr lang="en-US" sz="2400" b="1" spc="0" dirty="0">
                <a:highlight>
                  <a:srgbClr val="FFFF00"/>
                </a:highlight>
                <a:latin typeface="Arial"/>
                <a:cs typeface="Arial"/>
              </a:rPr>
              <a:t>e</a:t>
            </a:r>
            <a:r>
              <a:rPr lang="en-US" sz="2400" b="1" spc="-5" dirty="0">
                <a:highlight>
                  <a:srgbClr val="FFFF00"/>
                </a:highlight>
                <a:latin typeface="Arial"/>
                <a:cs typeface="Arial"/>
              </a:rPr>
              <a:t>c</a:t>
            </a:r>
            <a:r>
              <a:rPr lang="en-US" sz="2400" b="1" spc="0" dirty="0">
                <a:highlight>
                  <a:srgbClr val="FFFF00"/>
                </a:highlight>
                <a:latin typeface="Arial"/>
                <a:cs typeface="Arial"/>
              </a:rPr>
              <a:t>i</a:t>
            </a:r>
            <a:r>
              <a:rPr lang="en-US" sz="2400" b="1" spc="-10" dirty="0">
                <a:highlight>
                  <a:srgbClr val="FFFF00"/>
                </a:highlight>
                <a:latin typeface="Arial"/>
                <a:cs typeface="Arial"/>
              </a:rPr>
              <a:t>f</a:t>
            </a:r>
            <a:r>
              <a:rPr lang="en-US" sz="2400" b="1" spc="0" dirty="0">
                <a:highlight>
                  <a:srgbClr val="FFFF00"/>
                </a:highlight>
                <a:latin typeface="Arial"/>
                <a:cs typeface="Arial"/>
              </a:rPr>
              <a:t>ied</a:t>
            </a:r>
            <a:r>
              <a:rPr lang="en-US" sz="2400" b="1" spc="-10" dirty="0">
                <a:highlight>
                  <a:srgbClr val="FFFF00"/>
                </a:highlight>
                <a:latin typeface="Arial"/>
                <a:cs typeface="Arial"/>
              </a:rPr>
              <a:t> </a:t>
            </a:r>
            <a:r>
              <a:rPr lang="en-US" sz="2400" b="1" spc="0" dirty="0">
                <a:highlight>
                  <a:srgbClr val="FFFF00"/>
                </a:highlight>
                <a:latin typeface="Arial"/>
                <a:cs typeface="Arial"/>
              </a:rPr>
              <a:t>in</a:t>
            </a:r>
            <a:r>
              <a:rPr lang="en-US" sz="2400" b="1" spc="-10" dirty="0">
                <a:highlight>
                  <a:srgbClr val="FFFF00"/>
                </a:highlight>
                <a:latin typeface="Arial"/>
                <a:cs typeface="Arial"/>
              </a:rPr>
              <a:t> </a:t>
            </a:r>
            <a:r>
              <a:rPr lang="en-US" sz="2400" b="1" spc="0" dirty="0">
                <a:highlight>
                  <a:srgbClr val="FFFF00"/>
                </a:highlight>
                <a:latin typeface="Arial"/>
                <a:cs typeface="Arial"/>
              </a:rPr>
              <a:t>the </a:t>
            </a:r>
            <a:r>
              <a:rPr lang="en-US" sz="2400" b="1" i="1" spc="-10" dirty="0">
                <a:highlight>
                  <a:srgbClr val="FFFF00"/>
                </a:highlight>
                <a:latin typeface="Arial"/>
                <a:cs typeface="Arial"/>
              </a:rPr>
              <a:t>C</a:t>
            </a:r>
            <a:r>
              <a:rPr lang="en-US" sz="2400" b="1" i="1" spc="0" dirty="0">
                <a:highlight>
                  <a:srgbClr val="FFFF00"/>
                </a:highlight>
                <a:latin typeface="Arial"/>
                <a:cs typeface="Arial"/>
              </a:rPr>
              <a:t>o</a:t>
            </a:r>
            <a:r>
              <a:rPr lang="en-US" sz="2400" b="1" i="1" spc="-10" dirty="0">
                <a:highlight>
                  <a:srgbClr val="FFFF00"/>
                </a:highlight>
                <a:latin typeface="Arial"/>
                <a:cs typeface="Arial"/>
              </a:rPr>
              <a:t>d</a:t>
            </a:r>
            <a:r>
              <a:rPr lang="en-US" sz="2400" b="1" i="1" spc="0" dirty="0">
                <a:highlight>
                  <a:srgbClr val="FFFF00"/>
                </a:highlight>
                <a:latin typeface="Arial"/>
                <a:cs typeface="Arial"/>
              </a:rPr>
              <a:t>e of</a:t>
            </a:r>
            <a:r>
              <a:rPr lang="en-US" sz="2400" b="1" i="1" spc="10" dirty="0">
                <a:highlight>
                  <a:srgbClr val="FFFF00"/>
                </a:highlight>
                <a:latin typeface="Arial"/>
                <a:cs typeface="Arial"/>
              </a:rPr>
              <a:t> </a:t>
            </a:r>
            <a:r>
              <a:rPr lang="en-US" sz="2400" b="1" i="1" spc="-20" dirty="0">
                <a:highlight>
                  <a:srgbClr val="FFFF00"/>
                </a:highlight>
                <a:latin typeface="Arial"/>
                <a:cs typeface="Arial"/>
              </a:rPr>
              <a:t>E</a:t>
            </a:r>
            <a:r>
              <a:rPr lang="en-US" sz="2400" b="1" i="1" spc="0" dirty="0">
                <a:highlight>
                  <a:srgbClr val="FFFF00"/>
                </a:highlight>
                <a:latin typeface="Arial"/>
                <a:cs typeface="Arial"/>
              </a:rPr>
              <a:t>thics for </a:t>
            </a:r>
            <a:r>
              <a:rPr lang="en-US" sz="2400" b="1" i="1" spc="-5" dirty="0">
                <a:highlight>
                  <a:srgbClr val="FFFF00"/>
                </a:highlight>
                <a:latin typeface="Arial"/>
                <a:cs typeface="Arial"/>
              </a:rPr>
              <a:t>P</a:t>
            </a:r>
            <a:r>
              <a:rPr lang="en-US" sz="2400" b="1" i="1" spc="0" dirty="0">
                <a:highlight>
                  <a:srgbClr val="FFFF00"/>
                </a:highlight>
                <a:latin typeface="Arial"/>
                <a:cs typeface="Arial"/>
              </a:rPr>
              <a:t>rofe</a:t>
            </a:r>
            <a:r>
              <a:rPr lang="en-US" sz="2400" b="1" i="1" spc="-5" dirty="0">
                <a:highlight>
                  <a:srgbClr val="FFFF00"/>
                </a:highlight>
                <a:latin typeface="Arial"/>
                <a:cs typeface="Arial"/>
              </a:rPr>
              <a:t>s</a:t>
            </a:r>
            <a:r>
              <a:rPr lang="en-US" sz="2400" b="1" i="1" spc="0" dirty="0">
                <a:highlight>
                  <a:srgbClr val="FFFF00"/>
                </a:highlight>
                <a:latin typeface="Arial"/>
                <a:cs typeface="Arial"/>
              </a:rPr>
              <a:t>sion</a:t>
            </a:r>
            <a:r>
              <a:rPr lang="en-US" sz="2400" b="1" i="1" spc="-20" dirty="0">
                <a:highlight>
                  <a:srgbClr val="FFFF00"/>
                </a:highlight>
                <a:latin typeface="Arial"/>
                <a:cs typeface="Arial"/>
              </a:rPr>
              <a:t>a</a:t>
            </a:r>
            <a:r>
              <a:rPr lang="en-US" sz="2400" b="1" i="1" spc="0" dirty="0">
                <a:highlight>
                  <a:srgbClr val="FFFF00"/>
                </a:highlight>
                <a:latin typeface="Arial"/>
                <a:cs typeface="Arial"/>
              </a:rPr>
              <a:t>l T</a:t>
            </a:r>
            <a:r>
              <a:rPr lang="en-US" sz="2400" b="1" i="1" spc="-5" dirty="0">
                <a:highlight>
                  <a:srgbClr val="FFFF00"/>
                </a:highlight>
                <a:latin typeface="Arial"/>
                <a:cs typeface="Arial"/>
              </a:rPr>
              <a:t>e</a:t>
            </a:r>
            <a:r>
              <a:rPr lang="en-US" sz="2400" b="1" i="1" spc="0" dirty="0">
                <a:highlight>
                  <a:srgbClr val="FFFF00"/>
                </a:highlight>
                <a:latin typeface="Arial"/>
                <a:cs typeface="Arial"/>
              </a:rPr>
              <a:t>a</a:t>
            </a:r>
            <a:r>
              <a:rPr lang="en-US" sz="2400" b="1" i="1" spc="-5" dirty="0">
                <a:highlight>
                  <a:srgbClr val="FFFF00"/>
                </a:highlight>
                <a:latin typeface="Arial"/>
                <a:cs typeface="Arial"/>
              </a:rPr>
              <a:t>c</a:t>
            </a:r>
            <a:r>
              <a:rPr lang="en-US" sz="2400" b="1" i="1" spc="0" dirty="0">
                <a:highlight>
                  <a:srgbClr val="FFFF00"/>
                </a:highlight>
                <a:latin typeface="Arial"/>
                <a:cs typeface="Arial"/>
              </a:rPr>
              <a:t>h</a:t>
            </a:r>
            <a:r>
              <a:rPr lang="en-US" sz="2400" b="1" i="1" spc="-5" dirty="0">
                <a:highlight>
                  <a:srgbClr val="FFFF00"/>
                </a:highlight>
                <a:latin typeface="Arial"/>
                <a:cs typeface="Arial"/>
              </a:rPr>
              <a:t>e</a:t>
            </a:r>
            <a:r>
              <a:rPr lang="en-US" sz="2400" b="1" i="1" spc="0" dirty="0">
                <a:highlight>
                  <a:srgbClr val="FFFF00"/>
                </a:highlight>
                <a:latin typeface="Arial"/>
                <a:cs typeface="Arial"/>
              </a:rPr>
              <a:t>rs</a:t>
            </a:r>
            <a:endParaRPr lang="en-US" sz="2400" dirty="0">
              <a:highlight>
                <a:srgbClr val="FFFF00"/>
              </a:highlight>
              <a:latin typeface="Arial"/>
              <a:cs typeface="Arial"/>
            </a:endParaRPr>
          </a:p>
          <a:p>
            <a:pPr marL="12700" marR="12700"/>
            <a:endParaRPr lang="en-US" sz="2400" dirty="0">
              <a:highlight>
                <a:srgbClr val="FFFF00"/>
              </a:highlight>
              <a:latin typeface="Arial"/>
              <a:cs typeface="Arial"/>
            </a:endParaRPr>
          </a:p>
          <a:p>
            <a:pPr marL="12700" marR="12700"/>
            <a:endParaRPr dirty="0">
              <a:latin typeface="Arial"/>
              <a:cs typeface="Arial"/>
            </a:endParaRPr>
          </a:p>
        </p:txBody>
      </p:sp>
      <p:sp>
        <p:nvSpPr>
          <p:cNvPr id="5" name="object 5"/>
          <p:cNvSpPr txBox="1">
            <a:spLocks noGrp="1"/>
          </p:cNvSpPr>
          <p:nvPr>
            <p:ph type="sldNum" sz="quarter" idx="12"/>
          </p:nvPr>
        </p:nvSpPr>
        <p:spPr>
          <a:prstGeom prst="rect">
            <a:avLst/>
          </a:prstGeom>
        </p:spPr>
        <p:txBody>
          <a:bodyPr vert="horz" wrap="square" lIns="0" tIns="0" rIns="0" bIns="0" rtlCol="0">
            <a:noAutofit/>
          </a:bodyPr>
          <a:lstStyle/>
          <a:p>
            <a:pPr marL="38735"/>
            <a:r>
              <a:rPr sz="1000" spc="-10" dirty="0">
                <a:latin typeface="Arial"/>
                <a:cs typeface="Arial"/>
              </a:rPr>
              <a:t>18</a:t>
            </a:r>
            <a:endParaRPr sz="1000">
              <a:latin typeface="Arial"/>
              <a:cs typeface="Arial"/>
            </a:endParaRPr>
          </a:p>
        </p:txBody>
      </p:sp>
      <p:sp>
        <p:nvSpPr>
          <p:cNvPr id="6" name="object 6"/>
          <p:cNvSpPr txBox="1"/>
          <p:nvPr/>
        </p:nvSpPr>
        <p:spPr>
          <a:xfrm>
            <a:off x="882648" y="9364141"/>
            <a:ext cx="3481070" cy="163830"/>
          </a:xfrm>
          <a:prstGeom prst="rect">
            <a:avLst/>
          </a:prstGeom>
        </p:spPr>
        <p:txBody>
          <a:bodyPr vert="horz" wrap="square" lIns="0" tIns="0" rIns="0" bIns="0" rtlCol="0">
            <a:noAutofit/>
          </a:bodyPr>
          <a:lstStyle/>
          <a:p>
            <a:pPr marL="12700"/>
            <a:r>
              <a:rPr sz="1000" spc="-10" dirty="0">
                <a:latin typeface="Arial"/>
                <a:cs typeface="Arial"/>
              </a:rPr>
              <a:t>R</a:t>
            </a:r>
            <a:r>
              <a:rPr sz="1000" spc="-15" dirty="0">
                <a:latin typeface="Arial"/>
                <a:cs typeface="Arial"/>
              </a:rPr>
              <a:t>P</a:t>
            </a:r>
            <a:r>
              <a:rPr sz="1000" spc="-5" dirty="0">
                <a:latin typeface="Arial"/>
                <a:cs typeface="Arial"/>
              </a:rPr>
              <a:t>M</a:t>
            </a:r>
            <a:r>
              <a:rPr sz="1000" spc="-10" dirty="0">
                <a:latin typeface="Arial"/>
                <a:cs typeface="Arial"/>
              </a:rPr>
              <a:t>S</a:t>
            </a:r>
            <a:r>
              <a:rPr sz="1000" spc="-5" dirty="0">
                <a:latin typeface="Arial"/>
                <a:cs typeface="Arial"/>
              </a:rPr>
              <a:t> </a:t>
            </a:r>
            <a:r>
              <a:rPr sz="1000" spc="-10" dirty="0">
                <a:latin typeface="Arial"/>
                <a:cs typeface="Arial"/>
              </a:rPr>
              <a:t>T</a:t>
            </a:r>
            <a:r>
              <a:rPr sz="1000" dirty="0">
                <a:latin typeface="Arial"/>
                <a:cs typeface="Arial"/>
              </a:rPr>
              <a:t>o</a:t>
            </a:r>
            <a:r>
              <a:rPr sz="1000" spc="-5" dirty="0">
                <a:latin typeface="Arial"/>
                <a:cs typeface="Arial"/>
              </a:rPr>
              <a:t>ol</a:t>
            </a:r>
            <a:r>
              <a:rPr sz="1000" spc="-10" dirty="0">
                <a:latin typeface="Arial"/>
                <a:cs typeface="Arial"/>
              </a:rPr>
              <a:t> </a:t>
            </a:r>
            <a:r>
              <a:rPr sz="1000" dirty="0">
                <a:latin typeface="Arial"/>
                <a:cs typeface="Arial"/>
              </a:rPr>
              <a:t>f</a:t>
            </a:r>
            <a:r>
              <a:rPr sz="1000" spc="-5" dirty="0">
                <a:latin typeface="Arial"/>
                <a:cs typeface="Arial"/>
              </a:rPr>
              <a:t>or </a:t>
            </a:r>
            <a:r>
              <a:rPr sz="1000" spc="-10" dirty="0">
                <a:latin typeface="Arial"/>
                <a:cs typeface="Arial"/>
              </a:rPr>
              <a:t>S</a:t>
            </a:r>
            <a:r>
              <a:rPr sz="1000" dirty="0">
                <a:latin typeface="Arial"/>
                <a:cs typeface="Arial"/>
              </a:rPr>
              <a:t>.</a:t>
            </a:r>
            <a:r>
              <a:rPr sz="1000" spc="-15" dirty="0">
                <a:latin typeface="Arial"/>
                <a:cs typeface="Arial"/>
              </a:rPr>
              <a:t>Y</a:t>
            </a:r>
            <a:r>
              <a:rPr sz="1000" spc="-5" dirty="0">
                <a:latin typeface="Arial"/>
                <a:cs typeface="Arial"/>
              </a:rPr>
              <a:t>.</a:t>
            </a:r>
            <a:r>
              <a:rPr sz="1000" spc="5" dirty="0">
                <a:latin typeface="Arial"/>
                <a:cs typeface="Arial"/>
              </a:rPr>
              <a:t> </a:t>
            </a:r>
            <a:r>
              <a:rPr sz="1000" spc="-10" dirty="0">
                <a:latin typeface="Arial"/>
                <a:cs typeface="Arial"/>
              </a:rPr>
              <a:t>2</a:t>
            </a:r>
            <a:r>
              <a:rPr sz="1000" spc="-15" dirty="0">
                <a:latin typeface="Arial"/>
                <a:cs typeface="Arial"/>
              </a:rPr>
              <a:t>0</a:t>
            </a:r>
            <a:r>
              <a:rPr sz="1000" spc="-5" dirty="0">
                <a:latin typeface="Arial"/>
                <a:cs typeface="Arial"/>
              </a:rPr>
              <a:t>21-2</a:t>
            </a:r>
            <a:r>
              <a:rPr sz="1000" spc="-10" dirty="0">
                <a:latin typeface="Arial"/>
                <a:cs typeface="Arial"/>
              </a:rPr>
              <a:t>0</a:t>
            </a:r>
            <a:r>
              <a:rPr sz="1000" spc="-15" dirty="0">
                <a:latin typeface="Arial"/>
                <a:cs typeface="Arial"/>
              </a:rPr>
              <a:t>2</a:t>
            </a:r>
            <a:r>
              <a:rPr sz="1000" spc="-10" dirty="0">
                <a:latin typeface="Arial"/>
                <a:cs typeface="Arial"/>
              </a:rPr>
              <a:t>2</a:t>
            </a:r>
            <a:r>
              <a:rPr sz="1000" spc="5" dirty="0">
                <a:latin typeface="Arial"/>
                <a:cs typeface="Arial"/>
              </a:rPr>
              <a:t> </a:t>
            </a:r>
            <a:r>
              <a:rPr sz="1000" spc="-5" dirty="0">
                <a:latin typeface="Arial"/>
                <a:cs typeface="Arial"/>
              </a:rPr>
              <a:t>|</a:t>
            </a:r>
            <a:r>
              <a:rPr sz="1000" spc="-10" dirty="0">
                <a:latin typeface="Arial"/>
                <a:cs typeface="Arial"/>
              </a:rPr>
              <a:t> </a:t>
            </a:r>
            <a:r>
              <a:rPr sz="1000" b="1" spc="-10" dirty="0">
                <a:latin typeface="Arial"/>
                <a:cs typeface="Arial"/>
              </a:rPr>
              <a:t>High</a:t>
            </a:r>
            <a:r>
              <a:rPr sz="1000" b="1" spc="5" dirty="0">
                <a:latin typeface="Arial"/>
                <a:cs typeface="Arial"/>
              </a:rPr>
              <a:t>l</a:t>
            </a:r>
            <a:r>
              <a:rPr sz="1000" b="1" spc="-10" dirty="0">
                <a:latin typeface="Arial"/>
                <a:cs typeface="Arial"/>
              </a:rPr>
              <a:t>y</a:t>
            </a:r>
            <a:r>
              <a:rPr sz="1000" b="1" spc="-5" dirty="0">
                <a:latin typeface="Arial"/>
                <a:cs typeface="Arial"/>
              </a:rPr>
              <a:t> </a:t>
            </a:r>
            <a:r>
              <a:rPr sz="1000" b="1" spc="-10" dirty="0">
                <a:latin typeface="Arial"/>
                <a:cs typeface="Arial"/>
              </a:rPr>
              <a:t>Pr</a:t>
            </a:r>
            <a:r>
              <a:rPr sz="1000" b="1" spc="-5" dirty="0">
                <a:latin typeface="Arial"/>
                <a:cs typeface="Arial"/>
              </a:rPr>
              <a:t>ofic</a:t>
            </a:r>
            <a:r>
              <a:rPr sz="1000" b="1" dirty="0">
                <a:latin typeface="Arial"/>
                <a:cs typeface="Arial"/>
              </a:rPr>
              <a:t>i</a:t>
            </a:r>
            <a:r>
              <a:rPr sz="1000" b="1" spc="-5" dirty="0">
                <a:latin typeface="Arial"/>
                <a:cs typeface="Arial"/>
              </a:rPr>
              <a:t>ent </a:t>
            </a:r>
            <a:r>
              <a:rPr sz="1000" b="1" spc="-10" dirty="0">
                <a:latin typeface="Arial"/>
                <a:cs typeface="Arial"/>
              </a:rPr>
              <a:t>T</a:t>
            </a:r>
            <a:r>
              <a:rPr sz="1000" b="1" dirty="0">
                <a:latin typeface="Arial"/>
                <a:cs typeface="Arial"/>
              </a:rPr>
              <a:t>e</a:t>
            </a:r>
            <a:r>
              <a:rPr sz="1000" b="1" spc="-10" dirty="0">
                <a:latin typeface="Arial"/>
                <a:cs typeface="Arial"/>
              </a:rPr>
              <a:t>a</a:t>
            </a:r>
            <a:r>
              <a:rPr sz="1000" b="1" spc="-15" dirty="0">
                <a:latin typeface="Arial"/>
                <a:cs typeface="Arial"/>
              </a:rPr>
              <a:t>c</a:t>
            </a:r>
            <a:r>
              <a:rPr sz="1000" b="1" spc="-10" dirty="0">
                <a:latin typeface="Arial"/>
                <a:cs typeface="Arial"/>
              </a:rPr>
              <a:t>he</a:t>
            </a:r>
            <a:r>
              <a:rPr sz="1000" b="1" dirty="0">
                <a:latin typeface="Arial"/>
                <a:cs typeface="Arial"/>
              </a:rPr>
              <a:t>r</a:t>
            </a:r>
            <a:r>
              <a:rPr sz="1000" b="1" spc="-10" dirty="0">
                <a:latin typeface="Arial"/>
                <a:cs typeface="Arial"/>
              </a:rPr>
              <a:t>s</a:t>
            </a:r>
            <a:endParaRPr sz="1000" dirty="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696217555"/>
              </p:ext>
            </p:extLst>
          </p:nvPr>
        </p:nvGraphicFramePr>
        <p:xfrm>
          <a:off x="844548" y="1619250"/>
          <a:ext cx="17570452" cy="6134266"/>
        </p:xfrm>
        <a:graphic>
          <a:graphicData uri="http://schemas.openxmlformats.org/drawingml/2006/table">
            <a:tbl>
              <a:tblPr firstRow="1" bandRow="1">
                <a:tableStyleId>{2D5ABB26-0587-4C30-8999-92F81FD0307C}</a:tableStyleId>
              </a:tblPr>
              <a:tblGrid>
                <a:gridCol w="5220102">
                  <a:extLst>
                    <a:ext uri="{9D8B030D-6E8A-4147-A177-3AD203B41FA5}">
                      <a16:colId xmlns:a16="http://schemas.microsoft.com/office/drawing/2014/main" val="20001"/>
                    </a:ext>
                  </a:extLst>
                </a:gridCol>
                <a:gridCol w="30253">
                  <a:extLst>
                    <a:ext uri="{9D8B030D-6E8A-4147-A177-3AD203B41FA5}">
                      <a16:colId xmlns:a16="http://schemas.microsoft.com/office/drawing/2014/main" val="20002"/>
                    </a:ext>
                  </a:extLst>
                </a:gridCol>
                <a:gridCol w="2455866">
                  <a:extLst>
                    <a:ext uri="{9D8B030D-6E8A-4147-A177-3AD203B41FA5}">
                      <a16:colId xmlns:a16="http://schemas.microsoft.com/office/drawing/2014/main" val="20003"/>
                    </a:ext>
                  </a:extLst>
                </a:gridCol>
                <a:gridCol w="2643960">
                  <a:extLst>
                    <a:ext uri="{9D8B030D-6E8A-4147-A177-3AD203B41FA5}">
                      <a16:colId xmlns:a16="http://schemas.microsoft.com/office/drawing/2014/main" val="20004"/>
                    </a:ext>
                  </a:extLst>
                </a:gridCol>
                <a:gridCol w="2452938">
                  <a:extLst>
                    <a:ext uri="{9D8B030D-6E8A-4147-A177-3AD203B41FA5}">
                      <a16:colId xmlns:a16="http://schemas.microsoft.com/office/drawing/2014/main" val="20005"/>
                    </a:ext>
                  </a:extLst>
                </a:gridCol>
                <a:gridCol w="2455332">
                  <a:extLst>
                    <a:ext uri="{9D8B030D-6E8A-4147-A177-3AD203B41FA5}">
                      <a16:colId xmlns:a16="http://schemas.microsoft.com/office/drawing/2014/main" val="20006"/>
                    </a:ext>
                  </a:extLst>
                </a:gridCol>
                <a:gridCol w="2312001">
                  <a:extLst>
                    <a:ext uri="{9D8B030D-6E8A-4147-A177-3AD203B41FA5}">
                      <a16:colId xmlns:a16="http://schemas.microsoft.com/office/drawing/2014/main" val="20007"/>
                    </a:ext>
                  </a:extLst>
                </a:gridCol>
              </a:tblGrid>
              <a:tr h="226115">
                <a:tc rowSpan="2">
                  <a:txBody>
                    <a:bodyPr/>
                    <a:lstStyle/>
                    <a:p>
                      <a:pPr marL="357505" marR="357505" indent="124460">
                        <a:lnSpc>
                          <a:spcPct val="100000"/>
                        </a:lnSpc>
                      </a:pPr>
                      <a:r>
                        <a:rPr sz="1800" b="1" dirty="0">
                          <a:latin typeface="Arial"/>
                          <a:cs typeface="Arial"/>
                        </a:rPr>
                        <a:t>M</a:t>
                      </a:r>
                      <a:r>
                        <a:rPr sz="1800" b="1" spc="-5" dirty="0">
                          <a:latin typeface="Arial"/>
                          <a:cs typeface="Arial"/>
                        </a:rPr>
                        <a:t>E</a:t>
                      </a:r>
                      <a:r>
                        <a:rPr sz="1800" b="1" spc="5" dirty="0">
                          <a:latin typeface="Arial"/>
                          <a:cs typeface="Arial"/>
                        </a:rPr>
                        <a:t>A</a:t>
                      </a:r>
                      <a:r>
                        <a:rPr sz="1800" b="1" spc="-10" dirty="0">
                          <a:latin typeface="Arial"/>
                          <a:cs typeface="Arial"/>
                        </a:rPr>
                        <a:t>N</a:t>
                      </a:r>
                      <a:r>
                        <a:rPr sz="1800" b="1" spc="0" dirty="0">
                          <a:latin typeface="Arial"/>
                          <a:cs typeface="Arial"/>
                        </a:rPr>
                        <a:t>S</a:t>
                      </a:r>
                      <a:r>
                        <a:rPr sz="1800" b="1" spc="-10" dirty="0">
                          <a:latin typeface="Arial"/>
                          <a:cs typeface="Arial"/>
                        </a:rPr>
                        <a:t> </a:t>
                      </a:r>
                      <a:r>
                        <a:rPr sz="1800" b="1" spc="0" dirty="0">
                          <a:latin typeface="Arial"/>
                          <a:cs typeface="Arial"/>
                        </a:rPr>
                        <a:t>OF </a:t>
                      </a:r>
                      <a:r>
                        <a:rPr sz="1800" b="1" spc="-5" dirty="0">
                          <a:latin typeface="Arial"/>
                          <a:cs typeface="Arial"/>
                        </a:rPr>
                        <a:t>VE</a:t>
                      </a:r>
                      <a:r>
                        <a:rPr sz="1800" b="1" spc="-10" dirty="0">
                          <a:latin typeface="Arial"/>
                          <a:cs typeface="Arial"/>
                        </a:rPr>
                        <a:t>R</a:t>
                      </a:r>
                      <a:r>
                        <a:rPr sz="1800" b="1" spc="0" dirty="0">
                          <a:latin typeface="Arial"/>
                          <a:cs typeface="Arial"/>
                        </a:rPr>
                        <a:t>IFIC</a:t>
                      </a:r>
                      <a:r>
                        <a:rPr sz="1800" b="1" spc="-10" dirty="0">
                          <a:latin typeface="Arial"/>
                          <a:cs typeface="Arial"/>
                        </a:rPr>
                        <a:t>A</a:t>
                      </a:r>
                      <a:r>
                        <a:rPr sz="1800" b="1" spc="0" dirty="0">
                          <a:latin typeface="Arial"/>
                          <a:cs typeface="Arial"/>
                        </a:rPr>
                        <a:t>TI</a:t>
                      </a:r>
                      <a:r>
                        <a:rPr sz="1800" b="1" spc="5" dirty="0">
                          <a:latin typeface="Arial"/>
                          <a:cs typeface="Arial"/>
                        </a:rPr>
                        <a:t>O</a:t>
                      </a:r>
                      <a:r>
                        <a:rPr sz="1800" b="1" spc="0" dirty="0">
                          <a:latin typeface="Arial"/>
                          <a:cs typeface="Arial"/>
                        </a:rPr>
                        <a:t>N</a:t>
                      </a:r>
                      <a:endParaRPr sz="18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cap="flat" cmpd="sng" algn="ctr">
                      <a:solidFill>
                        <a:srgbClr val="000000"/>
                      </a:solidFill>
                      <a:prstDash val="solid"/>
                      <a:round/>
                      <a:headEnd type="none" w="med" len="med"/>
                      <a:tailEnd type="none" w="med" len="med"/>
                    </a:lnB>
                    <a:solidFill>
                      <a:srgbClr val="BCD6ED"/>
                    </a:solidFill>
                  </a:tcPr>
                </a:tc>
                <a:tc gridSpan="6">
                  <a:txBody>
                    <a:bodyPr/>
                    <a:lstStyle/>
                    <a:p>
                      <a:pPr marR="1905" algn="ctr">
                        <a:lnSpc>
                          <a:spcPct val="100000"/>
                        </a:lnSpc>
                      </a:pPr>
                      <a:r>
                        <a:rPr sz="1800" b="1" spc="-5" dirty="0">
                          <a:latin typeface="Arial"/>
                          <a:cs typeface="Arial"/>
                        </a:rPr>
                        <a:t>PE</a:t>
                      </a:r>
                      <a:r>
                        <a:rPr sz="1800" b="1" spc="-10" dirty="0">
                          <a:latin typeface="Arial"/>
                          <a:cs typeface="Arial"/>
                        </a:rPr>
                        <a:t>R</a:t>
                      </a:r>
                      <a:r>
                        <a:rPr sz="1800" b="1" spc="0" dirty="0">
                          <a:latin typeface="Arial"/>
                          <a:cs typeface="Arial"/>
                        </a:rPr>
                        <a:t>FORM</a:t>
                      </a:r>
                      <a:r>
                        <a:rPr sz="1800" b="1" spc="5" dirty="0">
                          <a:latin typeface="Arial"/>
                          <a:cs typeface="Arial"/>
                        </a:rPr>
                        <a:t>A</a:t>
                      </a:r>
                      <a:r>
                        <a:rPr sz="1800" b="1" spc="-10" dirty="0">
                          <a:latin typeface="Arial"/>
                          <a:cs typeface="Arial"/>
                        </a:rPr>
                        <a:t>NC</a:t>
                      </a:r>
                      <a:r>
                        <a:rPr sz="1800" b="1" spc="0" dirty="0">
                          <a:latin typeface="Arial"/>
                          <a:cs typeface="Arial"/>
                        </a:rPr>
                        <a:t>E</a:t>
                      </a:r>
                      <a:r>
                        <a:rPr sz="1800" b="1" spc="-10" dirty="0">
                          <a:latin typeface="Arial"/>
                          <a:cs typeface="Arial"/>
                        </a:rPr>
                        <a:t> </a:t>
                      </a:r>
                      <a:r>
                        <a:rPr sz="1800" b="1" spc="0" dirty="0">
                          <a:latin typeface="Arial"/>
                          <a:cs typeface="Arial"/>
                        </a:rPr>
                        <a:t>I</a:t>
                      </a:r>
                      <a:r>
                        <a:rPr sz="1800" b="1" spc="-10" dirty="0">
                          <a:latin typeface="Arial"/>
                          <a:cs typeface="Arial"/>
                        </a:rPr>
                        <a:t>ND</a:t>
                      </a:r>
                      <a:r>
                        <a:rPr sz="1800" b="1" spc="0" dirty="0">
                          <a:latin typeface="Arial"/>
                          <a:cs typeface="Arial"/>
                        </a:rPr>
                        <a:t>I</a:t>
                      </a:r>
                      <a:r>
                        <a:rPr sz="1800" b="1" spc="-20" dirty="0">
                          <a:latin typeface="Arial"/>
                          <a:cs typeface="Arial"/>
                        </a:rPr>
                        <a:t>C</a:t>
                      </a:r>
                      <a:r>
                        <a:rPr sz="1800" b="1" spc="-10" dirty="0">
                          <a:latin typeface="Arial"/>
                          <a:cs typeface="Arial"/>
                        </a:rPr>
                        <a:t>A</a:t>
                      </a:r>
                      <a:r>
                        <a:rPr sz="1800" b="1" spc="5" dirty="0">
                          <a:latin typeface="Arial"/>
                          <a:cs typeface="Arial"/>
                        </a:rPr>
                        <a:t>T</a:t>
                      </a:r>
                      <a:r>
                        <a:rPr sz="1800" b="1" spc="0" dirty="0">
                          <a:latin typeface="Arial"/>
                          <a:cs typeface="Arial"/>
                        </a:rPr>
                        <a:t>OR</a:t>
                      </a:r>
                      <a:endParaRPr sz="1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678346">
                <a:tc vMerge="1">
                  <a:txBody>
                    <a:bodyPr/>
                    <a:lstStyle/>
                    <a:p>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248920">
                        <a:lnSpc>
                          <a:spcPct val="100000"/>
                        </a:lnSpc>
                      </a:pPr>
                      <a:endParaRPr sz="1800" dirty="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95934" marR="168275" indent="-326390">
                        <a:lnSpc>
                          <a:spcPct val="100000"/>
                        </a:lnSpc>
                      </a:pPr>
                      <a:r>
                        <a:rPr sz="1800" b="1" dirty="0">
                          <a:latin typeface="Arial"/>
                          <a:cs typeface="Arial"/>
                        </a:rPr>
                        <a:t>Out</a:t>
                      </a:r>
                      <a:r>
                        <a:rPr sz="1800" b="1" spc="-15" dirty="0">
                          <a:latin typeface="Arial"/>
                          <a:cs typeface="Arial"/>
                        </a:rPr>
                        <a:t>s</a:t>
                      </a:r>
                      <a:r>
                        <a:rPr sz="1800" b="1" spc="0" dirty="0">
                          <a:latin typeface="Arial"/>
                          <a:cs typeface="Arial"/>
                        </a:rPr>
                        <a:t>ta</a:t>
                      </a:r>
                      <a:r>
                        <a:rPr sz="1800" b="1" spc="-5" dirty="0">
                          <a:latin typeface="Arial"/>
                          <a:cs typeface="Arial"/>
                        </a:rPr>
                        <a:t>n</a:t>
                      </a:r>
                      <a:r>
                        <a:rPr sz="1800" b="1" spc="0" dirty="0">
                          <a:latin typeface="Arial"/>
                          <a:cs typeface="Arial"/>
                        </a:rPr>
                        <a:t>ding (5)</a:t>
                      </a:r>
                      <a:endParaRPr sz="1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224790" marR="226060" indent="-1905" algn="ctr">
                        <a:lnSpc>
                          <a:spcPct val="100000"/>
                        </a:lnSpc>
                      </a:pPr>
                      <a:r>
                        <a:rPr sz="1800" b="1" spc="-5" dirty="0">
                          <a:latin typeface="Arial"/>
                          <a:cs typeface="Arial"/>
                        </a:rPr>
                        <a:t>V</a:t>
                      </a:r>
                      <a:r>
                        <a:rPr sz="1800" b="1" spc="0" dirty="0">
                          <a:latin typeface="Arial"/>
                          <a:cs typeface="Arial"/>
                        </a:rPr>
                        <a:t>ery </a:t>
                      </a:r>
                      <a:r>
                        <a:rPr sz="1800" b="1" spc="-5" dirty="0">
                          <a:latin typeface="Arial"/>
                          <a:cs typeface="Arial"/>
                        </a:rPr>
                        <a:t>S</a:t>
                      </a:r>
                      <a:r>
                        <a:rPr sz="1800" b="1" spc="0" dirty="0">
                          <a:latin typeface="Arial"/>
                          <a:cs typeface="Arial"/>
                        </a:rPr>
                        <a:t>at</a:t>
                      </a:r>
                      <a:r>
                        <a:rPr sz="1800" b="1" spc="5" dirty="0">
                          <a:latin typeface="Arial"/>
                          <a:cs typeface="Arial"/>
                        </a:rPr>
                        <a:t>i</a:t>
                      </a:r>
                      <a:r>
                        <a:rPr sz="1800" b="1" spc="0" dirty="0">
                          <a:latin typeface="Arial"/>
                          <a:cs typeface="Arial"/>
                        </a:rPr>
                        <a:t>sfa</a:t>
                      </a:r>
                      <a:r>
                        <a:rPr sz="1800" b="1" spc="-15" dirty="0">
                          <a:latin typeface="Arial"/>
                          <a:cs typeface="Arial"/>
                        </a:rPr>
                        <a:t>c</a:t>
                      </a:r>
                      <a:r>
                        <a:rPr sz="1800" b="1" spc="0" dirty="0">
                          <a:latin typeface="Arial"/>
                          <a:cs typeface="Arial"/>
                        </a:rPr>
                        <a:t>tory (4)</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95934" marR="179070" indent="-315595">
                        <a:lnSpc>
                          <a:spcPct val="100000"/>
                        </a:lnSpc>
                      </a:pPr>
                      <a:r>
                        <a:rPr sz="1800" b="1" spc="-5" dirty="0">
                          <a:latin typeface="Arial"/>
                          <a:cs typeface="Arial"/>
                        </a:rPr>
                        <a:t>S</a:t>
                      </a:r>
                      <a:r>
                        <a:rPr sz="1800" b="1" spc="0" dirty="0">
                          <a:latin typeface="Arial"/>
                          <a:cs typeface="Arial"/>
                        </a:rPr>
                        <a:t>at</a:t>
                      </a:r>
                      <a:r>
                        <a:rPr sz="1800" b="1" spc="5" dirty="0">
                          <a:latin typeface="Arial"/>
                          <a:cs typeface="Arial"/>
                        </a:rPr>
                        <a:t>i</a:t>
                      </a:r>
                      <a:r>
                        <a:rPr sz="1800" b="1" spc="0" dirty="0">
                          <a:latin typeface="Arial"/>
                          <a:cs typeface="Arial"/>
                        </a:rPr>
                        <a:t>sfa</a:t>
                      </a:r>
                      <a:r>
                        <a:rPr sz="1800" b="1" spc="-15" dirty="0">
                          <a:latin typeface="Arial"/>
                          <a:cs typeface="Arial"/>
                        </a:rPr>
                        <a:t>c</a:t>
                      </a:r>
                      <a:r>
                        <a:rPr sz="1800" b="1" spc="0" dirty="0">
                          <a:latin typeface="Arial"/>
                          <a:cs typeface="Arial"/>
                        </a:rPr>
                        <a:t>tory (3)</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95934" marR="95250" indent="-401320">
                        <a:lnSpc>
                          <a:spcPct val="100000"/>
                        </a:lnSpc>
                      </a:pPr>
                      <a:r>
                        <a:rPr sz="1800" b="1" spc="-10" dirty="0">
                          <a:latin typeface="Arial"/>
                          <a:cs typeface="Arial"/>
                        </a:rPr>
                        <a:t>U</a:t>
                      </a:r>
                      <a:r>
                        <a:rPr sz="1800" b="1" spc="0" dirty="0">
                          <a:latin typeface="Arial"/>
                          <a:cs typeface="Arial"/>
                        </a:rPr>
                        <a:t>n</a:t>
                      </a:r>
                      <a:r>
                        <a:rPr sz="1800" b="1" spc="-5" dirty="0">
                          <a:latin typeface="Arial"/>
                          <a:cs typeface="Arial"/>
                        </a:rPr>
                        <a:t>s</a:t>
                      </a:r>
                      <a:r>
                        <a:rPr sz="1800" b="1" spc="0" dirty="0">
                          <a:latin typeface="Arial"/>
                          <a:cs typeface="Arial"/>
                        </a:rPr>
                        <a:t>at</a:t>
                      </a:r>
                      <a:r>
                        <a:rPr sz="1800" b="1" spc="5" dirty="0">
                          <a:latin typeface="Arial"/>
                          <a:cs typeface="Arial"/>
                        </a:rPr>
                        <a:t>i</a:t>
                      </a:r>
                      <a:r>
                        <a:rPr sz="1800" b="1" spc="0" dirty="0">
                          <a:latin typeface="Arial"/>
                          <a:cs typeface="Arial"/>
                        </a:rPr>
                        <a:t>sfa</a:t>
                      </a:r>
                      <a:r>
                        <a:rPr sz="1800" b="1" spc="-15" dirty="0">
                          <a:latin typeface="Arial"/>
                          <a:cs typeface="Arial"/>
                        </a:rPr>
                        <a:t>c</a:t>
                      </a:r>
                      <a:r>
                        <a:rPr sz="1800" b="1" spc="0" dirty="0">
                          <a:latin typeface="Arial"/>
                          <a:cs typeface="Arial"/>
                        </a:rPr>
                        <a:t>tory (2)</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386080" marR="389890" algn="ctr">
                        <a:lnSpc>
                          <a:spcPct val="100000"/>
                        </a:lnSpc>
                      </a:pPr>
                      <a:r>
                        <a:rPr sz="1800" b="1" spc="-5" dirty="0">
                          <a:latin typeface="Arial"/>
                          <a:cs typeface="Arial"/>
                        </a:rPr>
                        <a:t>P</a:t>
                      </a:r>
                      <a:r>
                        <a:rPr sz="1800" b="1" spc="0" dirty="0">
                          <a:latin typeface="Arial"/>
                          <a:cs typeface="Arial"/>
                        </a:rPr>
                        <a:t>o</a:t>
                      </a:r>
                      <a:r>
                        <a:rPr sz="1800" b="1" spc="-10" dirty="0">
                          <a:latin typeface="Arial"/>
                          <a:cs typeface="Arial"/>
                        </a:rPr>
                        <a:t>o</a:t>
                      </a:r>
                      <a:r>
                        <a:rPr sz="1800" b="1" spc="0" dirty="0">
                          <a:latin typeface="Arial"/>
                          <a:cs typeface="Arial"/>
                        </a:rPr>
                        <a:t>r (1)</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extLst>
                  <a:ext uri="{0D108BD9-81ED-4DB2-BD59-A6C34878D82A}">
                    <a16:rowId xmlns:a16="http://schemas.microsoft.com/office/drawing/2014/main" val="10001"/>
                  </a:ext>
                </a:extLst>
              </a:tr>
              <a:tr h="5039139">
                <a:tc>
                  <a:txBody>
                    <a:bodyPr/>
                    <a:lstStyle/>
                    <a:p>
                      <a:pPr marL="250825" marR="102235" indent="-181610">
                        <a:lnSpc>
                          <a:spcPct val="100000"/>
                        </a:lnSpc>
                        <a:buFont typeface="Arial"/>
                        <a:buAutoNum type="arabicPeriod"/>
                        <a:tabLst>
                          <a:tab pos="250825" algn="l"/>
                        </a:tabLst>
                      </a:pPr>
                      <a:r>
                        <a:rPr sz="2000" spc="-5" dirty="0">
                          <a:latin typeface="Arial"/>
                          <a:cs typeface="Arial"/>
                        </a:rPr>
                        <a:t>M</a:t>
                      </a:r>
                      <a:r>
                        <a:rPr sz="2000" spc="0" dirty="0">
                          <a:latin typeface="Arial"/>
                          <a:cs typeface="Arial"/>
                        </a:rPr>
                        <a:t>inu</a:t>
                      </a:r>
                      <a:r>
                        <a:rPr sz="2000" spc="-5" dirty="0">
                          <a:latin typeface="Arial"/>
                          <a:cs typeface="Arial"/>
                        </a:rPr>
                        <a:t>t</a:t>
                      </a:r>
                      <a:r>
                        <a:rPr sz="2000" spc="-15" dirty="0">
                          <a:latin typeface="Arial"/>
                          <a:cs typeface="Arial"/>
                        </a:rPr>
                        <a:t>e</a:t>
                      </a:r>
                      <a:r>
                        <a:rPr sz="2000" spc="0" dirty="0">
                          <a:latin typeface="Arial"/>
                          <a:cs typeface="Arial"/>
                        </a:rPr>
                        <a:t>s</a:t>
                      </a:r>
                      <a:r>
                        <a:rPr sz="2000" spc="-5" dirty="0">
                          <a:latin typeface="Arial"/>
                          <a:cs typeface="Arial"/>
                        </a:rPr>
                        <a:t> </a:t>
                      </a:r>
                      <a:r>
                        <a:rPr sz="2000" spc="0" dirty="0">
                          <a:latin typeface="Arial"/>
                          <a:cs typeface="Arial"/>
                        </a:rPr>
                        <a:t>of</a:t>
                      </a:r>
                      <a:r>
                        <a:rPr sz="2000" spc="-10" dirty="0">
                          <a:latin typeface="Arial"/>
                          <a:cs typeface="Arial"/>
                        </a:rPr>
                        <a:t> </a:t>
                      </a:r>
                      <a:r>
                        <a:rPr sz="2000" spc="0" dirty="0">
                          <a:latin typeface="Arial"/>
                          <a:cs typeface="Arial"/>
                        </a:rPr>
                        <a:t>L</a:t>
                      </a:r>
                      <a:r>
                        <a:rPr sz="2000" spc="-10" dirty="0">
                          <a:latin typeface="Arial"/>
                          <a:cs typeface="Arial"/>
                        </a:rPr>
                        <a:t>A</a:t>
                      </a:r>
                      <a:r>
                        <a:rPr sz="2000" spc="0" dirty="0">
                          <a:latin typeface="Arial"/>
                          <a:cs typeface="Arial"/>
                        </a:rPr>
                        <a:t>C ses</a:t>
                      </a:r>
                      <a:r>
                        <a:rPr sz="2000" spc="-15" dirty="0">
                          <a:latin typeface="Arial"/>
                          <a:cs typeface="Arial"/>
                        </a:rPr>
                        <a:t>s</a:t>
                      </a:r>
                      <a:r>
                        <a:rPr sz="2000" spc="0" dirty="0">
                          <a:latin typeface="Arial"/>
                          <a:cs typeface="Arial"/>
                        </a:rPr>
                        <a:t>io</a:t>
                      </a:r>
                      <a:r>
                        <a:rPr sz="2000" spc="-15" dirty="0">
                          <a:latin typeface="Arial"/>
                          <a:cs typeface="Arial"/>
                        </a:rPr>
                        <a:t>n</a:t>
                      </a:r>
                      <a:r>
                        <a:rPr sz="2000" spc="0" dirty="0">
                          <a:latin typeface="Arial"/>
                          <a:cs typeface="Arial"/>
                        </a:rPr>
                        <a:t>s</a:t>
                      </a:r>
                      <a:r>
                        <a:rPr sz="2000" spc="-5" dirty="0">
                          <a:latin typeface="Arial"/>
                          <a:cs typeface="Arial"/>
                        </a:rPr>
                        <a:t> </a:t>
                      </a:r>
                      <a:r>
                        <a:rPr sz="2000" spc="0" dirty="0">
                          <a:latin typeface="Arial"/>
                          <a:cs typeface="Arial"/>
                        </a:rPr>
                        <a:t>/</a:t>
                      </a:r>
                      <a:r>
                        <a:rPr sz="2000" spc="-10" dirty="0">
                          <a:latin typeface="Arial"/>
                          <a:cs typeface="Arial"/>
                        </a:rPr>
                        <a:t> </a:t>
                      </a:r>
                      <a:r>
                        <a:rPr sz="2000" spc="0" dirty="0">
                          <a:latin typeface="Arial"/>
                          <a:cs typeface="Arial"/>
                        </a:rPr>
                        <a:t>pro</a:t>
                      </a:r>
                      <a:r>
                        <a:rPr sz="2000" spc="-10" dirty="0">
                          <a:latin typeface="Arial"/>
                          <a:cs typeface="Arial"/>
                        </a:rPr>
                        <a:t>f</a:t>
                      </a:r>
                      <a:r>
                        <a:rPr sz="2000" spc="0" dirty="0">
                          <a:latin typeface="Arial"/>
                          <a:cs typeface="Arial"/>
                        </a:rPr>
                        <a:t>ess</a:t>
                      </a:r>
                      <a:r>
                        <a:rPr sz="2000" spc="-10" dirty="0">
                          <a:latin typeface="Arial"/>
                          <a:cs typeface="Arial"/>
                        </a:rPr>
                        <a:t>i</a:t>
                      </a:r>
                      <a:r>
                        <a:rPr sz="2000" spc="0" dirty="0">
                          <a:latin typeface="Arial"/>
                          <a:cs typeface="Arial"/>
                        </a:rPr>
                        <a:t>on</a:t>
                      </a:r>
                      <a:r>
                        <a:rPr sz="2000" spc="-10" dirty="0">
                          <a:latin typeface="Arial"/>
                          <a:cs typeface="Arial"/>
                        </a:rPr>
                        <a:t>a</a:t>
                      </a:r>
                      <a:r>
                        <a:rPr sz="2000" spc="0" dirty="0">
                          <a:latin typeface="Arial"/>
                          <a:cs typeface="Arial"/>
                        </a:rPr>
                        <a:t>l </a:t>
                      </a:r>
                      <a:r>
                        <a:rPr sz="2000" spc="5" dirty="0">
                          <a:latin typeface="Arial"/>
                          <a:cs typeface="Arial"/>
                        </a:rPr>
                        <a:t>m</a:t>
                      </a:r>
                      <a:r>
                        <a:rPr sz="2000" spc="-15" dirty="0">
                          <a:latin typeface="Arial"/>
                          <a:cs typeface="Arial"/>
                        </a:rPr>
                        <a:t>e</a:t>
                      </a:r>
                      <a:r>
                        <a:rPr sz="2000" spc="0" dirty="0">
                          <a:latin typeface="Arial"/>
                          <a:cs typeface="Arial"/>
                        </a:rPr>
                        <a:t>e</a:t>
                      </a:r>
                      <a:r>
                        <a:rPr sz="2000" spc="-5" dirty="0">
                          <a:latin typeface="Arial"/>
                          <a:cs typeface="Arial"/>
                        </a:rPr>
                        <a:t>t</a:t>
                      </a:r>
                      <a:r>
                        <a:rPr sz="2000" spc="0" dirty="0">
                          <a:latin typeface="Arial"/>
                          <a:cs typeface="Arial"/>
                        </a:rPr>
                        <a:t>i</a:t>
                      </a:r>
                      <a:r>
                        <a:rPr sz="2000" spc="-15" dirty="0">
                          <a:latin typeface="Arial"/>
                          <a:cs typeface="Arial"/>
                        </a:rPr>
                        <a:t>n</a:t>
                      </a:r>
                      <a:r>
                        <a:rPr sz="2000" spc="0" dirty="0">
                          <a:latin typeface="Arial"/>
                          <a:cs typeface="Arial"/>
                        </a:rPr>
                        <a:t>gs</a:t>
                      </a:r>
                      <a:r>
                        <a:rPr sz="2000" spc="-5" dirty="0">
                          <a:latin typeface="Arial"/>
                          <a:cs typeface="Arial"/>
                        </a:rPr>
                        <a:t> </a:t>
                      </a:r>
                      <a:r>
                        <a:rPr sz="2000" spc="-10" dirty="0">
                          <a:latin typeface="Arial"/>
                          <a:cs typeface="Arial"/>
                        </a:rPr>
                        <a:t>t</a:t>
                      </a:r>
                      <a:r>
                        <a:rPr sz="2000" spc="0" dirty="0">
                          <a:latin typeface="Arial"/>
                          <a:cs typeface="Arial"/>
                        </a:rPr>
                        <a:t>o</a:t>
                      </a:r>
                      <a:r>
                        <a:rPr sz="2000" spc="-5" dirty="0">
                          <a:latin typeface="Arial"/>
                          <a:cs typeface="Arial"/>
                        </a:rPr>
                        <a:t> </a:t>
                      </a:r>
                      <a:r>
                        <a:rPr sz="2000" spc="0" dirty="0">
                          <a:latin typeface="Arial"/>
                          <a:cs typeface="Arial"/>
                        </a:rPr>
                        <a:t>d</a:t>
                      </a:r>
                      <a:r>
                        <a:rPr sz="2000" spc="5" dirty="0">
                          <a:latin typeface="Arial"/>
                          <a:cs typeface="Arial"/>
                        </a:rPr>
                        <a:t>i</a:t>
                      </a:r>
                      <a:r>
                        <a:rPr sz="2000" spc="-15" dirty="0">
                          <a:latin typeface="Arial"/>
                          <a:cs typeface="Arial"/>
                        </a:rPr>
                        <a:t>s</a:t>
                      </a:r>
                      <a:r>
                        <a:rPr sz="2000" spc="0" dirty="0">
                          <a:latin typeface="Arial"/>
                          <a:cs typeface="Arial"/>
                        </a:rPr>
                        <a:t>cu</a:t>
                      </a:r>
                      <a:r>
                        <a:rPr sz="2000" spc="-15" dirty="0">
                          <a:latin typeface="Arial"/>
                          <a:cs typeface="Arial"/>
                        </a:rPr>
                        <a:t>s</a:t>
                      </a:r>
                      <a:r>
                        <a:rPr sz="2000" spc="0" dirty="0">
                          <a:latin typeface="Arial"/>
                          <a:cs typeface="Arial"/>
                        </a:rPr>
                        <a:t>s </a:t>
                      </a:r>
                      <a:r>
                        <a:rPr sz="2000" spc="-10" dirty="0">
                          <a:latin typeface="Arial"/>
                          <a:cs typeface="Arial"/>
                        </a:rPr>
                        <a:t>t</a:t>
                      </a:r>
                      <a:r>
                        <a:rPr sz="2000" spc="0" dirty="0">
                          <a:latin typeface="Arial"/>
                          <a:cs typeface="Arial"/>
                        </a:rPr>
                        <a:t>he</a:t>
                      </a:r>
                      <a:r>
                        <a:rPr sz="2000" spc="-5" dirty="0">
                          <a:latin typeface="Arial"/>
                          <a:cs typeface="Arial"/>
                        </a:rPr>
                        <a:t> </a:t>
                      </a:r>
                      <a:r>
                        <a:rPr sz="2000" spc="0" dirty="0">
                          <a:latin typeface="Arial"/>
                          <a:cs typeface="Arial"/>
                        </a:rPr>
                        <a:t>C</a:t>
                      </a:r>
                      <a:r>
                        <a:rPr sz="2000" spc="-15" dirty="0">
                          <a:latin typeface="Arial"/>
                          <a:cs typeface="Arial"/>
                        </a:rPr>
                        <a:t>o</a:t>
                      </a:r>
                      <a:r>
                        <a:rPr sz="2000" spc="0" dirty="0">
                          <a:latin typeface="Arial"/>
                          <a:cs typeface="Arial"/>
                        </a:rPr>
                        <a:t>de</a:t>
                      </a:r>
                      <a:r>
                        <a:rPr sz="2000" spc="-5" dirty="0">
                          <a:latin typeface="Arial"/>
                          <a:cs typeface="Arial"/>
                        </a:rPr>
                        <a:t> </a:t>
                      </a:r>
                      <a:r>
                        <a:rPr sz="2000" spc="0" dirty="0">
                          <a:latin typeface="Arial"/>
                          <a:cs typeface="Arial"/>
                        </a:rPr>
                        <a:t>of</a:t>
                      </a:r>
                      <a:r>
                        <a:rPr sz="2000" spc="-10" dirty="0">
                          <a:latin typeface="Arial"/>
                          <a:cs typeface="Arial"/>
                        </a:rPr>
                        <a:t> </a:t>
                      </a:r>
                      <a:r>
                        <a:rPr sz="2000" spc="0" dirty="0">
                          <a:latin typeface="Arial"/>
                          <a:cs typeface="Arial"/>
                        </a:rPr>
                        <a:t>E</a:t>
                      </a:r>
                      <a:r>
                        <a:rPr sz="2000" spc="-10" dirty="0">
                          <a:latin typeface="Arial"/>
                          <a:cs typeface="Arial"/>
                        </a:rPr>
                        <a:t>t</a:t>
                      </a:r>
                      <a:r>
                        <a:rPr sz="2000" spc="0" dirty="0">
                          <a:latin typeface="Arial"/>
                          <a:cs typeface="Arial"/>
                        </a:rPr>
                        <a:t>h</a:t>
                      </a:r>
                      <a:r>
                        <a:rPr sz="2000" spc="-10" dirty="0">
                          <a:latin typeface="Arial"/>
                          <a:cs typeface="Arial"/>
                        </a:rPr>
                        <a:t>i</a:t>
                      </a:r>
                      <a:r>
                        <a:rPr sz="2000" spc="0" dirty="0">
                          <a:latin typeface="Arial"/>
                          <a:cs typeface="Arial"/>
                        </a:rPr>
                        <a:t>cs</a:t>
                      </a:r>
                      <a:r>
                        <a:rPr sz="2000" spc="-5" dirty="0">
                          <a:latin typeface="Arial"/>
                          <a:cs typeface="Arial"/>
                        </a:rPr>
                        <a:t> </a:t>
                      </a:r>
                      <a:r>
                        <a:rPr sz="2000" spc="-10" dirty="0">
                          <a:latin typeface="Arial"/>
                          <a:cs typeface="Arial"/>
                        </a:rPr>
                        <a:t>f</a:t>
                      </a:r>
                      <a:r>
                        <a:rPr sz="2000" spc="0" dirty="0">
                          <a:latin typeface="Arial"/>
                          <a:cs typeface="Arial"/>
                        </a:rPr>
                        <a:t>or P</a:t>
                      </a:r>
                      <a:r>
                        <a:rPr sz="2000" spc="-5" dirty="0">
                          <a:latin typeface="Arial"/>
                          <a:cs typeface="Arial"/>
                        </a:rPr>
                        <a:t>r</a:t>
                      </a:r>
                      <a:r>
                        <a:rPr sz="2000" spc="0" dirty="0">
                          <a:latin typeface="Arial"/>
                          <a:cs typeface="Arial"/>
                        </a:rPr>
                        <a:t>o</a:t>
                      </a:r>
                      <a:r>
                        <a:rPr sz="2000" spc="-5" dirty="0">
                          <a:latin typeface="Arial"/>
                          <a:cs typeface="Arial"/>
                        </a:rPr>
                        <a:t>f</a:t>
                      </a:r>
                      <a:r>
                        <a:rPr sz="2000" spc="0" dirty="0">
                          <a:latin typeface="Arial"/>
                          <a:cs typeface="Arial"/>
                        </a:rPr>
                        <a:t>es</a:t>
                      </a:r>
                      <a:r>
                        <a:rPr sz="2000" spc="-15" dirty="0">
                          <a:latin typeface="Arial"/>
                          <a:cs typeface="Arial"/>
                        </a:rPr>
                        <a:t>s</a:t>
                      </a:r>
                      <a:r>
                        <a:rPr sz="2000" spc="0" dirty="0">
                          <a:latin typeface="Arial"/>
                          <a:cs typeface="Arial"/>
                        </a:rPr>
                        <a:t>i</a:t>
                      </a:r>
                      <a:r>
                        <a:rPr sz="2000" spc="-15" dirty="0">
                          <a:latin typeface="Arial"/>
                          <a:cs typeface="Arial"/>
                        </a:rPr>
                        <a:t>o</a:t>
                      </a:r>
                      <a:r>
                        <a:rPr sz="2000" spc="0" dirty="0">
                          <a:latin typeface="Arial"/>
                          <a:cs typeface="Arial"/>
                        </a:rPr>
                        <a:t>nal</a:t>
                      </a:r>
                      <a:r>
                        <a:rPr sz="2000" spc="-10" dirty="0">
                          <a:latin typeface="Arial"/>
                          <a:cs typeface="Arial"/>
                        </a:rPr>
                        <a:t> </a:t>
                      </a:r>
                      <a:r>
                        <a:rPr sz="2000" spc="0" dirty="0">
                          <a:latin typeface="Arial"/>
                          <a:cs typeface="Arial"/>
                        </a:rPr>
                        <a:t>Te</a:t>
                      </a:r>
                      <a:r>
                        <a:rPr sz="2000" spc="-15" dirty="0">
                          <a:latin typeface="Arial"/>
                          <a:cs typeface="Arial"/>
                        </a:rPr>
                        <a:t>a</a:t>
                      </a:r>
                      <a:r>
                        <a:rPr sz="2000" spc="0" dirty="0">
                          <a:latin typeface="Arial"/>
                          <a:cs typeface="Arial"/>
                        </a:rPr>
                        <a:t>chers and </a:t>
                      </a:r>
                      <a:r>
                        <a:rPr sz="2000" spc="-10" dirty="0">
                          <a:latin typeface="Arial"/>
                          <a:cs typeface="Arial"/>
                        </a:rPr>
                        <a:t>t</a:t>
                      </a:r>
                      <a:r>
                        <a:rPr sz="2000" spc="0" dirty="0">
                          <a:latin typeface="Arial"/>
                          <a:cs typeface="Arial"/>
                        </a:rPr>
                        <a:t>he</a:t>
                      </a:r>
                      <a:r>
                        <a:rPr sz="2000" spc="-5" dirty="0">
                          <a:latin typeface="Arial"/>
                          <a:cs typeface="Arial"/>
                        </a:rPr>
                        <a:t> r</a:t>
                      </a:r>
                      <a:r>
                        <a:rPr sz="2000" spc="0" dirty="0">
                          <a:latin typeface="Arial"/>
                          <a:cs typeface="Arial"/>
                        </a:rPr>
                        <a:t>e</a:t>
                      </a:r>
                      <a:r>
                        <a:rPr sz="2000" spc="-15" dirty="0">
                          <a:latin typeface="Arial"/>
                          <a:cs typeface="Arial"/>
                        </a:rPr>
                        <a:t>v</a:t>
                      </a:r>
                      <a:r>
                        <a:rPr sz="2000" spc="0" dirty="0">
                          <a:latin typeface="Arial"/>
                          <a:cs typeface="Arial"/>
                        </a:rPr>
                        <a:t>i</a:t>
                      </a:r>
                      <a:r>
                        <a:rPr sz="2000" spc="-15" dirty="0">
                          <a:latin typeface="Arial"/>
                          <a:cs typeface="Arial"/>
                        </a:rPr>
                        <a:t>e</a:t>
                      </a:r>
                      <a:r>
                        <a:rPr sz="2000" spc="0" dirty="0">
                          <a:latin typeface="Arial"/>
                          <a:cs typeface="Arial"/>
                        </a:rPr>
                        <a:t>w</a:t>
                      </a:r>
                      <a:r>
                        <a:rPr sz="2000" spc="-15" dirty="0">
                          <a:latin typeface="Arial"/>
                          <a:cs typeface="Arial"/>
                        </a:rPr>
                        <a:t>e</a:t>
                      </a:r>
                      <a:r>
                        <a:rPr sz="2000" spc="0" dirty="0">
                          <a:latin typeface="Arial"/>
                          <a:cs typeface="Arial"/>
                        </a:rPr>
                        <a:t>d anno</a:t>
                      </a:r>
                      <a:r>
                        <a:rPr sz="2000" spc="-10" dirty="0">
                          <a:latin typeface="Arial"/>
                          <a:cs typeface="Arial"/>
                        </a:rPr>
                        <a:t>t</a:t>
                      </a:r>
                      <a:r>
                        <a:rPr sz="2000" spc="0" dirty="0">
                          <a:latin typeface="Arial"/>
                          <a:cs typeface="Arial"/>
                        </a:rPr>
                        <a:t>a</a:t>
                      </a:r>
                      <a:r>
                        <a:rPr sz="2000" spc="-5" dirty="0">
                          <a:latin typeface="Arial"/>
                          <a:cs typeface="Arial"/>
                        </a:rPr>
                        <a:t>t</a:t>
                      </a:r>
                      <a:r>
                        <a:rPr sz="2000" spc="-15" dirty="0">
                          <a:latin typeface="Arial"/>
                          <a:cs typeface="Arial"/>
                        </a:rPr>
                        <a:t>e</a:t>
                      </a:r>
                      <a:r>
                        <a:rPr sz="2000" spc="0" dirty="0">
                          <a:latin typeface="Arial"/>
                          <a:cs typeface="Arial"/>
                        </a:rPr>
                        <a:t>d</a:t>
                      </a:r>
                      <a:r>
                        <a:rPr sz="2000" spc="-5" dirty="0">
                          <a:latin typeface="Arial"/>
                          <a:cs typeface="Arial"/>
                        </a:rPr>
                        <a:t> </a:t>
                      </a:r>
                      <a:r>
                        <a:rPr sz="2000" spc="0" dirty="0">
                          <a:latin typeface="Arial"/>
                          <a:cs typeface="Arial"/>
                        </a:rPr>
                        <a:t>e</a:t>
                      </a:r>
                      <a:r>
                        <a:rPr sz="2000" spc="-15" dirty="0">
                          <a:latin typeface="Arial"/>
                          <a:cs typeface="Arial"/>
                        </a:rPr>
                        <a:t>v</a:t>
                      </a:r>
                      <a:r>
                        <a:rPr sz="2000" spc="0" dirty="0">
                          <a:latin typeface="Arial"/>
                          <a:cs typeface="Arial"/>
                        </a:rPr>
                        <a:t>id</a:t>
                      </a:r>
                      <a:r>
                        <a:rPr sz="2000" spc="-15" dirty="0">
                          <a:latin typeface="Arial"/>
                          <a:cs typeface="Arial"/>
                        </a:rPr>
                        <a:t>e</a:t>
                      </a:r>
                      <a:r>
                        <a:rPr sz="2000" spc="0" dirty="0">
                          <a:latin typeface="Arial"/>
                          <a:cs typeface="Arial"/>
                        </a:rPr>
                        <a:t>nce</a:t>
                      </a:r>
                      <a:r>
                        <a:rPr sz="2000" spc="-5" dirty="0">
                          <a:latin typeface="Arial"/>
                          <a:cs typeface="Arial"/>
                        </a:rPr>
                        <a:t> </a:t>
                      </a:r>
                      <a:r>
                        <a:rPr sz="2000" spc="0" dirty="0">
                          <a:latin typeface="Arial"/>
                          <a:cs typeface="Arial"/>
                        </a:rPr>
                        <a:t>of prac</a:t>
                      </a:r>
                      <a:r>
                        <a:rPr sz="2000" spc="-10" dirty="0">
                          <a:latin typeface="Arial"/>
                          <a:cs typeface="Arial"/>
                        </a:rPr>
                        <a:t>t</a:t>
                      </a:r>
                      <a:r>
                        <a:rPr sz="2000" spc="0" dirty="0">
                          <a:latin typeface="Arial"/>
                          <a:cs typeface="Arial"/>
                        </a:rPr>
                        <a:t>i</a:t>
                      </a:r>
                      <a:r>
                        <a:rPr sz="2000" spc="-15" dirty="0">
                          <a:latin typeface="Arial"/>
                          <a:cs typeface="Arial"/>
                        </a:rPr>
                        <a:t>c</a:t>
                      </a:r>
                      <a:r>
                        <a:rPr sz="2000" spc="0" dirty="0">
                          <a:latin typeface="Arial"/>
                          <a:cs typeface="Arial"/>
                        </a:rPr>
                        <a:t>e</a:t>
                      </a:r>
                      <a:r>
                        <a:rPr sz="2000" spc="-5" dirty="0">
                          <a:latin typeface="Arial"/>
                          <a:cs typeface="Arial"/>
                        </a:rPr>
                        <a:t> </a:t>
                      </a:r>
                      <a:r>
                        <a:rPr sz="2000" spc="0" dirty="0">
                          <a:latin typeface="Arial"/>
                          <a:cs typeface="Arial"/>
                        </a:rPr>
                        <a:t>of</a:t>
                      </a:r>
                      <a:r>
                        <a:rPr sz="2000" spc="-10" dirty="0">
                          <a:latin typeface="Arial"/>
                          <a:cs typeface="Arial"/>
                        </a:rPr>
                        <a:t> </a:t>
                      </a:r>
                      <a:r>
                        <a:rPr sz="2000" spc="0" dirty="0">
                          <a:latin typeface="Arial"/>
                          <a:cs typeface="Arial"/>
                        </a:rPr>
                        <a:t>co</a:t>
                      </a:r>
                      <a:r>
                        <a:rPr sz="2000" spc="-10" dirty="0">
                          <a:latin typeface="Arial"/>
                          <a:cs typeface="Arial"/>
                        </a:rPr>
                        <a:t>l</a:t>
                      </a:r>
                      <a:r>
                        <a:rPr sz="2000" spc="0" dirty="0">
                          <a:latin typeface="Arial"/>
                          <a:cs typeface="Arial"/>
                        </a:rPr>
                        <a:t>le</a:t>
                      </a:r>
                      <a:r>
                        <a:rPr sz="2000" spc="-15" dirty="0">
                          <a:latin typeface="Arial"/>
                          <a:cs typeface="Arial"/>
                        </a:rPr>
                        <a:t>a</a:t>
                      </a:r>
                      <a:r>
                        <a:rPr sz="2000" spc="0" dirty="0">
                          <a:latin typeface="Arial"/>
                          <a:cs typeface="Arial"/>
                        </a:rPr>
                        <a:t>gu</a:t>
                      </a:r>
                      <a:r>
                        <a:rPr sz="2000" spc="-10" dirty="0">
                          <a:latin typeface="Arial"/>
                          <a:cs typeface="Arial"/>
                        </a:rPr>
                        <a:t>e</a:t>
                      </a:r>
                      <a:r>
                        <a:rPr sz="2000" spc="0" dirty="0">
                          <a:latin typeface="Arial"/>
                          <a:cs typeface="Arial"/>
                        </a:rPr>
                        <a:t>s</a:t>
                      </a:r>
                      <a:endParaRPr sz="2000" dirty="0">
                        <a:latin typeface="Arial"/>
                        <a:cs typeface="Arial"/>
                      </a:endParaRPr>
                    </a:p>
                    <a:p>
                      <a:pPr marL="250825" marR="102235" indent="-181610">
                        <a:lnSpc>
                          <a:spcPct val="100000"/>
                        </a:lnSpc>
                        <a:spcBef>
                          <a:spcPts val="20"/>
                        </a:spcBef>
                        <a:buFont typeface="Arial"/>
                        <a:buAutoNum type="arabicPeriod"/>
                        <a:tabLst>
                          <a:tab pos="250825" algn="l"/>
                        </a:tabLst>
                      </a:pPr>
                      <a:r>
                        <a:rPr sz="2000" spc="-5" dirty="0">
                          <a:latin typeface="Arial"/>
                          <a:cs typeface="Arial"/>
                        </a:rPr>
                        <a:t>M</a:t>
                      </a:r>
                      <a:r>
                        <a:rPr sz="2000" spc="0" dirty="0">
                          <a:latin typeface="Arial"/>
                          <a:cs typeface="Arial"/>
                        </a:rPr>
                        <a:t>inu</a:t>
                      </a:r>
                      <a:r>
                        <a:rPr sz="2000" spc="-5" dirty="0">
                          <a:latin typeface="Arial"/>
                          <a:cs typeface="Arial"/>
                        </a:rPr>
                        <a:t>t</a:t>
                      </a:r>
                      <a:r>
                        <a:rPr sz="2000" spc="-15" dirty="0">
                          <a:latin typeface="Arial"/>
                          <a:cs typeface="Arial"/>
                        </a:rPr>
                        <a:t>e</a:t>
                      </a:r>
                      <a:r>
                        <a:rPr sz="2000" spc="0" dirty="0">
                          <a:latin typeface="Arial"/>
                          <a:cs typeface="Arial"/>
                        </a:rPr>
                        <a:t>s</a:t>
                      </a:r>
                      <a:r>
                        <a:rPr sz="2000" spc="-5" dirty="0">
                          <a:latin typeface="Arial"/>
                          <a:cs typeface="Arial"/>
                        </a:rPr>
                        <a:t> </a:t>
                      </a:r>
                      <a:r>
                        <a:rPr sz="2000" spc="0" dirty="0">
                          <a:latin typeface="Arial"/>
                          <a:cs typeface="Arial"/>
                        </a:rPr>
                        <a:t>of</a:t>
                      </a:r>
                      <a:r>
                        <a:rPr sz="2000" spc="-10" dirty="0">
                          <a:latin typeface="Arial"/>
                          <a:cs typeface="Arial"/>
                        </a:rPr>
                        <a:t> </a:t>
                      </a:r>
                      <a:r>
                        <a:rPr sz="2000" spc="0" dirty="0">
                          <a:latin typeface="Arial"/>
                          <a:cs typeface="Arial"/>
                        </a:rPr>
                        <a:t>L</a:t>
                      </a:r>
                      <a:r>
                        <a:rPr sz="2000" spc="-10" dirty="0">
                          <a:latin typeface="Arial"/>
                          <a:cs typeface="Arial"/>
                        </a:rPr>
                        <a:t>A</a:t>
                      </a:r>
                      <a:r>
                        <a:rPr sz="2000" spc="0" dirty="0">
                          <a:latin typeface="Arial"/>
                          <a:cs typeface="Arial"/>
                        </a:rPr>
                        <a:t>C ses</a:t>
                      </a:r>
                      <a:r>
                        <a:rPr sz="2000" spc="-15" dirty="0">
                          <a:latin typeface="Arial"/>
                          <a:cs typeface="Arial"/>
                        </a:rPr>
                        <a:t>s</a:t>
                      </a:r>
                      <a:r>
                        <a:rPr sz="2000" spc="0" dirty="0">
                          <a:latin typeface="Arial"/>
                          <a:cs typeface="Arial"/>
                        </a:rPr>
                        <a:t>io</a:t>
                      </a:r>
                      <a:r>
                        <a:rPr sz="2000" spc="-15" dirty="0">
                          <a:latin typeface="Arial"/>
                          <a:cs typeface="Arial"/>
                        </a:rPr>
                        <a:t>n</a:t>
                      </a:r>
                      <a:r>
                        <a:rPr sz="2000" spc="0" dirty="0">
                          <a:latin typeface="Arial"/>
                          <a:cs typeface="Arial"/>
                        </a:rPr>
                        <a:t>s</a:t>
                      </a:r>
                      <a:r>
                        <a:rPr sz="2000" spc="-5" dirty="0">
                          <a:latin typeface="Arial"/>
                          <a:cs typeface="Arial"/>
                        </a:rPr>
                        <a:t> </a:t>
                      </a:r>
                      <a:r>
                        <a:rPr sz="2000" spc="0" dirty="0">
                          <a:latin typeface="Arial"/>
                          <a:cs typeface="Arial"/>
                        </a:rPr>
                        <a:t>/</a:t>
                      </a:r>
                      <a:r>
                        <a:rPr sz="2000" spc="-10" dirty="0">
                          <a:latin typeface="Arial"/>
                          <a:cs typeface="Arial"/>
                        </a:rPr>
                        <a:t> </a:t>
                      </a:r>
                      <a:r>
                        <a:rPr sz="2000" spc="0" dirty="0">
                          <a:latin typeface="Arial"/>
                          <a:cs typeface="Arial"/>
                        </a:rPr>
                        <a:t>pro</a:t>
                      </a:r>
                      <a:r>
                        <a:rPr sz="2000" spc="-10" dirty="0">
                          <a:latin typeface="Arial"/>
                          <a:cs typeface="Arial"/>
                        </a:rPr>
                        <a:t>f</a:t>
                      </a:r>
                      <a:r>
                        <a:rPr sz="2000" spc="0" dirty="0">
                          <a:latin typeface="Arial"/>
                          <a:cs typeface="Arial"/>
                        </a:rPr>
                        <a:t>ess</a:t>
                      </a:r>
                      <a:r>
                        <a:rPr sz="2000" spc="-10" dirty="0">
                          <a:latin typeface="Arial"/>
                          <a:cs typeface="Arial"/>
                        </a:rPr>
                        <a:t>i</a:t>
                      </a:r>
                      <a:r>
                        <a:rPr sz="2000" spc="0" dirty="0">
                          <a:latin typeface="Arial"/>
                          <a:cs typeface="Arial"/>
                        </a:rPr>
                        <a:t>on</a:t>
                      </a:r>
                      <a:r>
                        <a:rPr sz="2000" spc="-10" dirty="0">
                          <a:latin typeface="Arial"/>
                          <a:cs typeface="Arial"/>
                        </a:rPr>
                        <a:t>a</a:t>
                      </a:r>
                      <a:r>
                        <a:rPr sz="2000" spc="0" dirty="0">
                          <a:latin typeface="Arial"/>
                          <a:cs typeface="Arial"/>
                        </a:rPr>
                        <a:t>l</a:t>
                      </a:r>
                      <a:endParaRPr sz="2000" dirty="0">
                        <a:latin typeface="Arial"/>
                        <a:cs typeface="Arial"/>
                      </a:endParaRPr>
                    </a:p>
                    <a:p>
                      <a:pPr marL="250825">
                        <a:lnSpc>
                          <a:spcPct val="100000"/>
                        </a:lnSpc>
                      </a:pPr>
                      <a:r>
                        <a:rPr sz="2000" spc="5" dirty="0">
                          <a:latin typeface="Arial"/>
                          <a:cs typeface="Arial"/>
                        </a:rPr>
                        <a:t>m</a:t>
                      </a:r>
                      <a:r>
                        <a:rPr sz="2000" spc="-15" dirty="0">
                          <a:latin typeface="Arial"/>
                          <a:cs typeface="Arial"/>
                        </a:rPr>
                        <a:t>e</a:t>
                      </a:r>
                      <a:r>
                        <a:rPr sz="2000" spc="0" dirty="0">
                          <a:latin typeface="Arial"/>
                          <a:cs typeface="Arial"/>
                        </a:rPr>
                        <a:t>e</a:t>
                      </a:r>
                      <a:r>
                        <a:rPr sz="2000" spc="-5" dirty="0">
                          <a:latin typeface="Arial"/>
                          <a:cs typeface="Arial"/>
                        </a:rPr>
                        <a:t>t</a:t>
                      </a:r>
                      <a:r>
                        <a:rPr sz="2000" spc="0" dirty="0">
                          <a:latin typeface="Arial"/>
                          <a:cs typeface="Arial"/>
                        </a:rPr>
                        <a:t>i</a:t>
                      </a:r>
                      <a:r>
                        <a:rPr sz="2000" spc="-15" dirty="0">
                          <a:latin typeface="Arial"/>
                          <a:cs typeface="Arial"/>
                        </a:rPr>
                        <a:t>n</a:t>
                      </a:r>
                      <a:r>
                        <a:rPr sz="2000" spc="0" dirty="0">
                          <a:latin typeface="Arial"/>
                          <a:cs typeface="Arial"/>
                        </a:rPr>
                        <a:t>gs</a:t>
                      </a:r>
                      <a:r>
                        <a:rPr sz="2000" spc="-5" dirty="0">
                          <a:latin typeface="Arial"/>
                          <a:cs typeface="Arial"/>
                        </a:rPr>
                        <a:t> </a:t>
                      </a:r>
                      <a:r>
                        <a:rPr sz="2000" spc="-10" dirty="0">
                          <a:latin typeface="Arial"/>
                          <a:cs typeface="Arial"/>
                        </a:rPr>
                        <a:t>t</a:t>
                      </a:r>
                      <a:r>
                        <a:rPr sz="2000" spc="0" dirty="0">
                          <a:latin typeface="Arial"/>
                          <a:cs typeface="Arial"/>
                        </a:rPr>
                        <a:t>o</a:t>
                      </a:r>
                      <a:r>
                        <a:rPr sz="2000" spc="-5" dirty="0">
                          <a:latin typeface="Arial"/>
                          <a:cs typeface="Arial"/>
                        </a:rPr>
                        <a:t> </a:t>
                      </a:r>
                      <a:r>
                        <a:rPr sz="2000" spc="0" dirty="0">
                          <a:latin typeface="Arial"/>
                          <a:cs typeface="Arial"/>
                        </a:rPr>
                        <a:t>d</a:t>
                      </a:r>
                      <a:r>
                        <a:rPr sz="2000" spc="5" dirty="0">
                          <a:latin typeface="Arial"/>
                          <a:cs typeface="Arial"/>
                        </a:rPr>
                        <a:t>i</a:t>
                      </a:r>
                      <a:r>
                        <a:rPr sz="2000" spc="-15" dirty="0">
                          <a:latin typeface="Arial"/>
                          <a:cs typeface="Arial"/>
                        </a:rPr>
                        <a:t>s</a:t>
                      </a:r>
                      <a:r>
                        <a:rPr sz="2000" spc="0" dirty="0">
                          <a:latin typeface="Arial"/>
                          <a:cs typeface="Arial"/>
                        </a:rPr>
                        <a:t>cu</a:t>
                      </a:r>
                      <a:r>
                        <a:rPr sz="2000" spc="-15" dirty="0">
                          <a:latin typeface="Arial"/>
                          <a:cs typeface="Arial"/>
                        </a:rPr>
                        <a:t>s</a:t>
                      </a:r>
                      <a:r>
                        <a:rPr sz="2000" spc="0" dirty="0">
                          <a:latin typeface="Arial"/>
                          <a:cs typeface="Arial"/>
                        </a:rPr>
                        <a:t>s</a:t>
                      </a:r>
                      <a:endParaRPr sz="2000" dirty="0">
                        <a:latin typeface="Arial"/>
                        <a:cs typeface="Arial"/>
                      </a:endParaRPr>
                    </a:p>
                    <a:p>
                      <a:pPr marL="250825" marR="123189">
                        <a:lnSpc>
                          <a:spcPct val="100000"/>
                        </a:lnSpc>
                        <a:spcBef>
                          <a:spcPts val="5"/>
                        </a:spcBef>
                      </a:pPr>
                      <a:r>
                        <a:rPr sz="2000" spc="-10" dirty="0">
                          <a:latin typeface="Arial"/>
                          <a:cs typeface="Arial"/>
                        </a:rPr>
                        <a:t>t</a:t>
                      </a:r>
                      <a:r>
                        <a:rPr sz="2000" spc="0" dirty="0">
                          <a:latin typeface="Arial"/>
                          <a:cs typeface="Arial"/>
                        </a:rPr>
                        <a:t>he</a:t>
                      </a:r>
                      <a:r>
                        <a:rPr sz="2000" spc="-5" dirty="0">
                          <a:latin typeface="Arial"/>
                          <a:cs typeface="Arial"/>
                        </a:rPr>
                        <a:t> </a:t>
                      </a:r>
                      <a:r>
                        <a:rPr sz="2000" spc="0" dirty="0">
                          <a:latin typeface="Arial"/>
                          <a:cs typeface="Arial"/>
                        </a:rPr>
                        <a:t>C</a:t>
                      </a:r>
                      <a:r>
                        <a:rPr sz="2000" spc="-15" dirty="0">
                          <a:latin typeface="Arial"/>
                          <a:cs typeface="Arial"/>
                        </a:rPr>
                        <a:t>o</a:t>
                      </a:r>
                      <a:r>
                        <a:rPr sz="2000" spc="0" dirty="0">
                          <a:latin typeface="Arial"/>
                          <a:cs typeface="Arial"/>
                        </a:rPr>
                        <a:t>de</a:t>
                      </a:r>
                      <a:r>
                        <a:rPr sz="2000" spc="-5" dirty="0">
                          <a:latin typeface="Arial"/>
                          <a:cs typeface="Arial"/>
                        </a:rPr>
                        <a:t> </a:t>
                      </a:r>
                      <a:r>
                        <a:rPr sz="2000" spc="0" dirty="0">
                          <a:latin typeface="Arial"/>
                          <a:cs typeface="Arial"/>
                        </a:rPr>
                        <a:t>of</a:t>
                      </a:r>
                      <a:r>
                        <a:rPr sz="2000" spc="-10" dirty="0">
                          <a:latin typeface="Arial"/>
                          <a:cs typeface="Arial"/>
                        </a:rPr>
                        <a:t> </a:t>
                      </a:r>
                      <a:r>
                        <a:rPr sz="2000" spc="0" dirty="0">
                          <a:latin typeface="Arial"/>
                          <a:cs typeface="Arial"/>
                        </a:rPr>
                        <a:t>E</a:t>
                      </a:r>
                      <a:r>
                        <a:rPr sz="2000" spc="-10" dirty="0">
                          <a:latin typeface="Arial"/>
                          <a:cs typeface="Arial"/>
                        </a:rPr>
                        <a:t>t</a:t>
                      </a:r>
                      <a:r>
                        <a:rPr sz="2000" spc="0" dirty="0">
                          <a:latin typeface="Arial"/>
                          <a:cs typeface="Arial"/>
                        </a:rPr>
                        <a:t>h</a:t>
                      </a:r>
                      <a:r>
                        <a:rPr sz="2000" spc="-10" dirty="0">
                          <a:latin typeface="Arial"/>
                          <a:cs typeface="Arial"/>
                        </a:rPr>
                        <a:t>i</a:t>
                      </a:r>
                      <a:r>
                        <a:rPr sz="2000" spc="0" dirty="0">
                          <a:latin typeface="Arial"/>
                          <a:cs typeface="Arial"/>
                        </a:rPr>
                        <a:t>cs</a:t>
                      </a:r>
                      <a:r>
                        <a:rPr sz="2000" spc="-5" dirty="0">
                          <a:latin typeface="Arial"/>
                          <a:cs typeface="Arial"/>
                        </a:rPr>
                        <a:t> </a:t>
                      </a:r>
                      <a:r>
                        <a:rPr sz="2000" spc="-10" dirty="0">
                          <a:latin typeface="Arial"/>
                          <a:cs typeface="Arial"/>
                        </a:rPr>
                        <a:t>f</a:t>
                      </a:r>
                      <a:r>
                        <a:rPr sz="2000" spc="0" dirty="0">
                          <a:latin typeface="Arial"/>
                          <a:cs typeface="Arial"/>
                        </a:rPr>
                        <a:t>or P</a:t>
                      </a:r>
                      <a:r>
                        <a:rPr sz="2000" spc="-5" dirty="0">
                          <a:latin typeface="Arial"/>
                          <a:cs typeface="Arial"/>
                        </a:rPr>
                        <a:t>r</a:t>
                      </a:r>
                      <a:r>
                        <a:rPr sz="2000" spc="0" dirty="0">
                          <a:latin typeface="Arial"/>
                          <a:cs typeface="Arial"/>
                        </a:rPr>
                        <a:t>o</a:t>
                      </a:r>
                      <a:r>
                        <a:rPr sz="2000" spc="-5" dirty="0">
                          <a:latin typeface="Arial"/>
                          <a:cs typeface="Arial"/>
                        </a:rPr>
                        <a:t>f</a:t>
                      </a:r>
                      <a:r>
                        <a:rPr sz="2000" spc="0" dirty="0">
                          <a:latin typeface="Arial"/>
                          <a:cs typeface="Arial"/>
                        </a:rPr>
                        <a:t>es</a:t>
                      </a:r>
                      <a:r>
                        <a:rPr sz="2000" spc="-15" dirty="0">
                          <a:latin typeface="Arial"/>
                          <a:cs typeface="Arial"/>
                        </a:rPr>
                        <a:t>s</a:t>
                      </a:r>
                      <a:r>
                        <a:rPr sz="2000" spc="0" dirty="0">
                          <a:latin typeface="Arial"/>
                          <a:cs typeface="Arial"/>
                        </a:rPr>
                        <a:t>i</a:t>
                      </a:r>
                      <a:r>
                        <a:rPr sz="2000" spc="-15" dirty="0">
                          <a:latin typeface="Arial"/>
                          <a:cs typeface="Arial"/>
                        </a:rPr>
                        <a:t>o</a:t>
                      </a:r>
                      <a:r>
                        <a:rPr sz="2000" spc="0" dirty="0">
                          <a:latin typeface="Arial"/>
                          <a:cs typeface="Arial"/>
                        </a:rPr>
                        <a:t>nal</a:t>
                      </a:r>
                      <a:r>
                        <a:rPr sz="2000" spc="-10" dirty="0">
                          <a:latin typeface="Arial"/>
                          <a:cs typeface="Arial"/>
                        </a:rPr>
                        <a:t> </a:t>
                      </a:r>
                      <a:r>
                        <a:rPr sz="2000" spc="0" dirty="0">
                          <a:latin typeface="Arial"/>
                          <a:cs typeface="Arial"/>
                        </a:rPr>
                        <a:t>Te</a:t>
                      </a:r>
                      <a:r>
                        <a:rPr sz="2000" spc="-15" dirty="0">
                          <a:latin typeface="Arial"/>
                          <a:cs typeface="Arial"/>
                        </a:rPr>
                        <a:t>a</a:t>
                      </a:r>
                      <a:r>
                        <a:rPr sz="2000" spc="0" dirty="0">
                          <a:latin typeface="Arial"/>
                          <a:cs typeface="Arial"/>
                        </a:rPr>
                        <a:t>chers and </a:t>
                      </a:r>
                      <a:r>
                        <a:rPr sz="2000" spc="-10" dirty="0">
                          <a:latin typeface="Arial"/>
                          <a:cs typeface="Arial"/>
                        </a:rPr>
                        <a:t>t</a:t>
                      </a:r>
                      <a:r>
                        <a:rPr sz="2000" spc="0" dirty="0">
                          <a:latin typeface="Arial"/>
                          <a:cs typeface="Arial"/>
                        </a:rPr>
                        <a:t>he</a:t>
                      </a:r>
                      <a:r>
                        <a:rPr sz="2000" spc="-5" dirty="0">
                          <a:latin typeface="Arial"/>
                          <a:cs typeface="Arial"/>
                        </a:rPr>
                        <a:t> r</a:t>
                      </a:r>
                      <a:r>
                        <a:rPr sz="2000" spc="0" dirty="0">
                          <a:latin typeface="Arial"/>
                          <a:cs typeface="Arial"/>
                        </a:rPr>
                        <a:t>e</a:t>
                      </a:r>
                      <a:r>
                        <a:rPr sz="2000" spc="-15" dirty="0">
                          <a:latin typeface="Arial"/>
                          <a:cs typeface="Arial"/>
                        </a:rPr>
                        <a:t>v</a:t>
                      </a:r>
                      <a:r>
                        <a:rPr sz="2000" spc="0" dirty="0">
                          <a:latin typeface="Arial"/>
                          <a:cs typeface="Arial"/>
                        </a:rPr>
                        <a:t>i</a:t>
                      </a:r>
                      <a:r>
                        <a:rPr sz="2000" spc="-15" dirty="0">
                          <a:latin typeface="Arial"/>
                          <a:cs typeface="Arial"/>
                        </a:rPr>
                        <a:t>e</a:t>
                      </a:r>
                      <a:r>
                        <a:rPr sz="2000" spc="0" dirty="0">
                          <a:latin typeface="Arial"/>
                          <a:cs typeface="Arial"/>
                        </a:rPr>
                        <a:t>w</a:t>
                      </a:r>
                      <a:r>
                        <a:rPr sz="2000" spc="-15" dirty="0">
                          <a:latin typeface="Arial"/>
                          <a:cs typeface="Arial"/>
                        </a:rPr>
                        <a:t>e</a:t>
                      </a:r>
                      <a:r>
                        <a:rPr sz="2000" spc="0" dirty="0">
                          <a:latin typeface="Arial"/>
                          <a:cs typeface="Arial"/>
                        </a:rPr>
                        <a:t>d perso</a:t>
                      </a:r>
                      <a:r>
                        <a:rPr sz="2000" spc="-15" dirty="0">
                          <a:latin typeface="Arial"/>
                          <a:cs typeface="Arial"/>
                        </a:rPr>
                        <a:t>n</a:t>
                      </a:r>
                      <a:r>
                        <a:rPr sz="2000" spc="0" dirty="0">
                          <a:latin typeface="Arial"/>
                          <a:cs typeface="Arial"/>
                        </a:rPr>
                        <a:t>al </a:t>
                      </a:r>
                      <a:r>
                        <a:rPr sz="2000" spc="-5" dirty="0">
                          <a:latin typeface="Arial"/>
                          <a:cs typeface="Arial"/>
                        </a:rPr>
                        <a:t>r</a:t>
                      </a:r>
                      <a:r>
                        <a:rPr sz="2000" spc="0" dirty="0">
                          <a:latin typeface="Arial"/>
                          <a:cs typeface="Arial"/>
                        </a:rPr>
                        <a:t>e</a:t>
                      </a:r>
                      <a:r>
                        <a:rPr sz="2000" spc="-5" dirty="0">
                          <a:latin typeface="Arial"/>
                          <a:cs typeface="Arial"/>
                        </a:rPr>
                        <a:t>f</a:t>
                      </a:r>
                      <a:r>
                        <a:rPr sz="2000" spc="-10" dirty="0">
                          <a:latin typeface="Arial"/>
                          <a:cs typeface="Arial"/>
                        </a:rPr>
                        <a:t>l</a:t>
                      </a:r>
                      <a:r>
                        <a:rPr sz="2000" spc="0" dirty="0">
                          <a:latin typeface="Arial"/>
                          <a:cs typeface="Arial"/>
                        </a:rPr>
                        <a:t>ec</a:t>
                      </a:r>
                      <a:r>
                        <a:rPr sz="2000" spc="-5" dirty="0">
                          <a:latin typeface="Arial"/>
                          <a:cs typeface="Arial"/>
                        </a:rPr>
                        <a:t>t</a:t>
                      </a:r>
                      <a:r>
                        <a:rPr sz="2000" spc="-10" dirty="0">
                          <a:latin typeface="Arial"/>
                          <a:cs typeface="Arial"/>
                        </a:rPr>
                        <a:t>i</a:t>
                      </a:r>
                      <a:r>
                        <a:rPr sz="2000" spc="0" dirty="0">
                          <a:latin typeface="Arial"/>
                          <a:cs typeface="Arial"/>
                        </a:rPr>
                        <a:t>on no</a:t>
                      </a:r>
                      <a:r>
                        <a:rPr sz="2000" spc="-5" dirty="0">
                          <a:latin typeface="Arial"/>
                          <a:cs typeface="Arial"/>
                        </a:rPr>
                        <a:t>t</a:t>
                      </a:r>
                      <a:r>
                        <a:rPr sz="2000" spc="0" dirty="0">
                          <a:latin typeface="Arial"/>
                          <a:cs typeface="Arial"/>
                        </a:rPr>
                        <a:t>es</a:t>
                      </a:r>
                      <a:r>
                        <a:rPr sz="2000" spc="-5" dirty="0">
                          <a:latin typeface="Arial"/>
                          <a:cs typeface="Arial"/>
                        </a:rPr>
                        <a:t> </a:t>
                      </a:r>
                      <a:r>
                        <a:rPr sz="2000" spc="0" dirty="0">
                          <a:latin typeface="Arial"/>
                          <a:cs typeface="Arial"/>
                        </a:rPr>
                        <a:t>of</a:t>
                      </a:r>
                      <a:r>
                        <a:rPr sz="2000" spc="-10" dirty="0">
                          <a:latin typeface="Arial"/>
                          <a:cs typeface="Arial"/>
                        </a:rPr>
                        <a:t> </a:t>
                      </a:r>
                      <a:r>
                        <a:rPr sz="2000" spc="0" dirty="0">
                          <a:latin typeface="Arial"/>
                          <a:cs typeface="Arial"/>
                        </a:rPr>
                        <a:t>co</a:t>
                      </a:r>
                      <a:r>
                        <a:rPr sz="2000" spc="-10" dirty="0">
                          <a:latin typeface="Arial"/>
                          <a:cs typeface="Arial"/>
                        </a:rPr>
                        <a:t>l</a:t>
                      </a:r>
                      <a:r>
                        <a:rPr sz="2000" spc="0" dirty="0">
                          <a:latin typeface="Arial"/>
                          <a:cs typeface="Arial"/>
                        </a:rPr>
                        <a:t>l</a:t>
                      </a:r>
                      <a:r>
                        <a:rPr sz="2000" spc="-15" dirty="0">
                          <a:latin typeface="Arial"/>
                          <a:cs typeface="Arial"/>
                        </a:rPr>
                        <a:t>e</a:t>
                      </a:r>
                      <a:r>
                        <a:rPr sz="2000" spc="0" dirty="0">
                          <a:latin typeface="Arial"/>
                          <a:cs typeface="Arial"/>
                        </a:rPr>
                        <a:t>ag</a:t>
                      </a:r>
                      <a:r>
                        <a:rPr sz="2000" spc="-10" dirty="0">
                          <a:latin typeface="Arial"/>
                          <a:cs typeface="Arial"/>
                        </a:rPr>
                        <a:t>u</a:t>
                      </a:r>
                      <a:r>
                        <a:rPr sz="2000" spc="0" dirty="0">
                          <a:latin typeface="Arial"/>
                          <a:cs typeface="Arial"/>
                        </a:rPr>
                        <a:t>es</a:t>
                      </a:r>
                      <a:endParaRPr sz="2000" dirty="0">
                        <a:latin typeface="Arial"/>
                        <a:cs typeface="Arial"/>
                      </a:endParaRPr>
                    </a:p>
                    <a:p>
                      <a:pPr marL="250825" marR="102235" indent="-181610">
                        <a:lnSpc>
                          <a:spcPct val="100000"/>
                        </a:lnSpc>
                        <a:buFont typeface="Arial"/>
                        <a:buAutoNum type="arabicPeriod" startAt="3"/>
                        <a:tabLst>
                          <a:tab pos="250825" algn="l"/>
                        </a:tabLst>
                      </a:pPr>
                      <a:r>
                        <a:rPr sz="2000" spc="-5" dirty="0">
                          <a:latin typeface="Arial"/>
                          <a:cs typeface="Arial"/>
                        </a:rPr>
                        <a:t>M</a:t>
                      </a:r>
                      <a:r>
                        <a:rPr sz="2000" spc="0" dirty="0">
                          <a:latin typeface="Arial"/>
                          <a:cs typeface="Arial"/>
                        </a:rPr>
                        <a:t>inu</a:t>
                      </a:r>
                      <a:r>
                        <a:rPr sz="2000" spc="-5" dirty="0">
                          <a:latin typeface="Arial"/>
                          <a:cs typeface="Arial"/>
                        </a:rPr>
                        <a:t>t</a:t>
                      </a:r>
                      <a:r>
                        <a:rPr sz="2000" spc="-15" dirty="0">
                          <a:latin typeface="Arial"/>
                          <a:cs typeface="Arial"/>
                        </a:rPr>
                        <a:t>e</a:t>
                      </a:r>
                      <a:r>
                        <a:rPr sz="2000" spc="0" dirty="0">
                          <a:latin typeface="Arial"/>
                          <a:cs typeface="Arial"/>
                        </a:rPr>
                        <a:t>s</a:t>
                      </a:r>
                      <a:r>
                        <a:rPr sz="2000" spc="-5" dirty="0">
                          <a:latin typeface="Arial"/>
                          <a:cs typeface="Arial"/>
                        </a:rPr>
                        <a:t> </a:t>
                      </a:r>
                      <a:r>
                        <a:rPr sz="2000" spc="0" dirty="0">
                          <a:latin typeface="Arial"/>
                          <a:cs typeface="Arial"/>
                        </a:rPr>
                        <a:t>of</a:t>
                      </a:r>
                      <a:r>
                        <a:rPr sz="2000" spc="-10" dirty="0">
                          <a:latin typeface="Arial"/>
                          <a:cs typeface="Arial"/>
                        </a:rPr>
                        <a:t> </a:t>
                      </a:r>
                      <a:r>
                        <a:rPr sz="2000" spc="0" dirty="0">
                          <a:latin typeface="Arial"/>
                          <a:cs typeface="Arial"/>
                        </a:rPr>
                        <a:t>L</a:t>
                      </a:r>
                      <a:r>
                        <a:rPr sz="2000" spc="-10" dirty="0">
                          <a:latin typeface="Arial"/>
                          <a:cs typeface="Arial"/>
                        </a:rPr>
                        <a:t>A</a:t>
                      </a:r>
                      <a:r>
                        <a:rPr sz="2000" spc="0" dirty="0">
                          <a:latin typeface="Arial"/>
                          <a:cs typeface="Arial"/>
                        </a:rPr>
                        <a:t>C ses</a:t>
                      </a:r>
                      <a:r>
                        <a:rPr sz="2000" spc="-15" dirty="0">
                          <a:latin typeface="Arial"/>
                          <a:cs typeface="Arial"/>
                        </a:rPr>
                        <a:t>s</a:t>
                      </a:r>
                      <a:r>
                        <a:rPr sz="2000" spc="0" dirty="0">
                          <a:latin typeface="Arial"/>
                          <a:cs typeface="Arial"/>
                        </a:rPr>
                        <a:t>io</a:t>
                      </a:r>
                      <a:r>
                        <a:rPr sz="2000" spc="-15" dirty="0">
                          <a:latin typeface="Arial"/>
                          <a:cs typeface="Arial"/>
                        </a:rPr>
                        <a:t>n</a:t>
                      </a:r>
                      <a:r>
                        <a:rPr sz="2000" spc="0" dirty="0">
                          <a:latin typeface="Arial"/>
                          <a:cs typeface="Arial"/>
                        </a:rPr>
                        <a:t>s</a:t>
                      </a:r>
                      <a:r>
                        <a:rPr sz="2000" spc="-5" dirty="0">
                          <a:latin typeface="Arial"/>
                          <a:cs typeface="Arial"/>
                        </a:rPr>
                        <a:t> </a:t>
                      </a:r>
                      <a:r>
                        <a:rPr sz="2000" spc="0" dirty="0">
                          <a:latin typeface="Arial"/>
                          <a:cs typeface="Arial"/>
                        </a:rPr>
                        <a:t>/</a:t>
                      </a:r>
                      <a:r>
                        <a:rPr sz="2000" spc="-10" dirty="0">
                          <a:latin typeface="Arial"/>
                          <a:cs typeface="Arial"/>
                        </a:rPr>
                        <a:t> </a:t>
                      </a:r>
                      <a:r>
                        <a:rPr sz="2000" spc="0" dirty="0">
                          <a:latin typeface="Arial"/>
                          <a:cs typeface="Arial"/>
                        </a:rPr>
                        <a:t>pro</a:t>
                      </a:r>
                      <a:r>
                        <a:rPr sz="2000" spc="-10" dirty="0">
                          <a:latin typeface="Arial"/>
                          <a:cs typeface="Arial"/>
                        </a:rPr>
                        <a:t>f</a:t>
                      </a:r>
                      <a:r>
                        <a:rPr sz="2000" spc="0" dirty="0">
                          <a:latin typeface="Arial"/>
                          <a:cs typeface="Arial"/>
                        </a:rPr>
                        <a:t>ess</a:t>
                      </a:r>
                      <a:r>
                        <a:rPr sz="2000" spc="-10" dirty="0">
                          <a:latin typeface="Arial"/>
                          <a:cs typeface="Arial"/>
                        </a:rPr>
                        <a:t>i</a:t>
                      </a:r>
                      <a:r>
                        <a:rPr sz="2000" spc="0" dirty="0">
                          <a:latin typeface="Arial"/>
                          <a:cs typeface="Arial"/>
                        </a:rPr>
                        <a:t>on</a:t>
                      </a:r>
                      <a:r>
                        <a:rPr sz="2000" spc="-10" dirty="0">
                          <a:latin typeface="Arial"/>
                          <a:cs typeface="Arial"/>
                        </a:rPr>
                        <a:t>a</a:t>
                      </a:r>
                      <a:r>
                        <a:rPr sz="2000" spc="0" dirty="0">
                          <a:latin typeface="Arial"/>
                          <a:cs typeface="Arial"/>
                        </a:rPr>
                        <a:t>l </a:t>
                      </a:r>
                      <a:r>
                        <a:rPr sz="2000" spc="5" dirty="0">
                          <a:latin typeface="Arial"/>
                          <a:cs typeface="Arial"/>
                        </a:rPr>
                        <a:t>m</a:t>
                      </a:r>
                      <a:r>
                        <a:rPr sz="2000" spc="-15" dirty="0">
                          <a:latin typeface="Arial"/>
                          <a:cs typeface="Arial"/>
                        </a:rPr>
                        <a:t>e</a:t>
                      </a:r>
                      <a:r>
                        <a:rPr sz="2000" spc="0" dirty="0">
                          <a:latin typeface="Arial"/>
                          <a:cs typeface="Arial"/>
                        </a:rPr>
                        <a:t>e</a:t>
                      </a:r>
                      <a:r>
                        <a:rPr sz="2000" spc="-5" dirty="0">
                          <a:latin typeface="Arial"/>
                          <a:cs typeface="Arial"/>
                        </a:rPr>
                        <a:t>t</a:t>
                      </a:r>
                      <a:r>
                        <a:rPr sz="2000" spc="0" dirty="0">
                          <a:latin typeface="Arial"/>
                          <a:cs typeface="Arial"/>
                        </a:rPr>
                        <a:t>i</a:t>
                      </a:r>
                      <a:r>
                        <a:rPr sz="2000" spc="-15" dirty="0">
                          <a:latin typeface="Arial"/>
                          <a:cs typeface="Arial"/>
                        </a:rPr>
                        <a:t>n</a:t>
                      </a:r>
                      <a:r>
                        <a:rPr sz="2000" spc="0" dirty="0">
                          <a:latin typeface="Arial"/>
                          <a:cs typeface="Arial"/>
                        </a:rPr>
                        <a:t>gs</a:t>
                      </a:r>
                      <a:r>
                        <a:rPr sz="2000" spc="-5" dirty="0">
                          <a:latin typeface="Arial"/>
                          <a:cs typeface="Arial"/>
                        </a:rPr>
                        <a:t> </a:t>
                      </a:r>
                      <a:r>
                        <a:rPr sz="2000" spc="-10" dirty="0">
                          <a:latin typeface="Arial"/>
                          <a:cs typeface="Arial"/>
                        </a:rPr>
                        <a:t>t</a:t>
                      </a:r>
                      <a:r>
                        <a:rPr sz="2000" spc="0" dirty="0">
                          <a:latin typeface="Arial"/>
                          <a:cs typeface="Arial"/>
                        </a:rPr>
                        <a:t>o</a:t>
                      </a:r>
                      <a:r>
                        <a:rPr sz="2000" spc="-5" dirty="0">
                          <a:latin typeface="Arial"/>
                          <a:cs typeface="Arial"/>
                        </a:rPr>
                        <a:t> </a:t>
                      </a:r>
                      <a:r>
                        <a:rPr sz="2000" spc="0" dirty="0">
                          <a:latin typeface="Arial"/>
                          <a:cs typeface="Arial"/>
                        </a:rPr>
                        <a:t>d</a:t>
                      </a:r>
                      <a:r>
                        <a:rPr sz="2000" spc="5" dirty="0">
                          <a:latin typeface="Arial"/>
                          <a:cs typeface="Arial"/>
                        </a:rPr>
                        <a:t>i</a:t>
                      </a:r>
                      <a:r>
                        <a:rPr sz="2000" spc="-15" dirty="0">
                          <a:latin typeface="Arial"/>
                          <a:cs typeface="Arial"/>
                        </a:rPr>
                        <a:t>s</a:t>
                      </a:r>
                      <a:r>
                        <a:rPr sz="2000" spc="0" dirty="0">
                          <a:latin typeface="Arial"/>
                          <a:cs typeface="Arial"/>
                        </a:rPr>
                        <a:t>cu</a:t>
                      </a:r>
                      <a:r>
                        <a:rPr sz="2000" spc="-15" dirty="0">
                          <a:latin typeface="Arial"/>
                          <a:cs typeface="Arial"/>
                        </a:rPr>
                        <a:t>s</a:t>
                      </a:r>
                      <a:r>
                        <a:rPr sz="2000" spc="0" dirty="0">
                          <a:latin typeface="Arial"/>
                          <a:cs typeface="Arial"/>
                        </a:rPr>
                        <a:t>s </a:t>
                      </a:r>
                      <a:r>
                        <a:rPr sz="2000" spc="-10" dirty="0">
                          <a:latin typeface="Arial"/>
                          <a:cs typeface="Arial"/>
                        </a:rPr>
                        <a:t>t</a:t>
                      </a:r>
                      <a:r>
                        <a:rPr sz="2000" spc="0" dirty="0">
                          <a:latin typeface="Arial"/>
                          <a:cs typeface="Arial"/>
                        </a:rPr>
                        <a:t>he</a:t>
                      </a:r>
                      <a:r>
                        <a:rPr sz="2000" spc="-5" dirty="0">
                          <a:latin typeface="Arial"/>
                          <a:cs typeface="Arial"/>
                        </a:rPr>
                        <a:t> </a:t>
                      </a:r>
                      <a:r>
                        <a:rPr sz="2000" spc="0" dirty="0">
                          <a:latin typeface="Arial"/>
                          <a:cs typeface="Arial"/>
                        </a:rPr>
                        <a:t>C</a:t>
                      </a:r>
                      <a:r>
                        <a:rPr sz="2000" spc="-15" dirty="0">
                          <a:latin typeface="Arial"/>
                          <a:cs typeface="Arial"/>
                        </a:rPr>
                        <a:t>o</a:t>
                      </a:r>
                      <a:r>
                        <a:rPr sz="2000" spc="0" dirty="0">
                          <a:latin typeface="Arial"/>
                          <a:cs typeface="Arial"/>
                        </a:rPr>
                        <a:t>de</a:t>
                      </a:r>
                      <a:r>
                        <a:rPr sz="2000" spc="-5" dirty="0">
                          <a:latin typeface="Arial"/>
                          <a:cs typeface="Arial"/>
                        </a:rPr>
                        <a:t> </a:t>
                      </a:r>
                      <a:r>
                        <a:rPr sz="2000" spc="0" dirty="0">
                          <a:latin typeface="Arial"/>
                          <a:cs typeface="Arial"/>
                        </a:rPr>
                        <a:t>of</a:t>
                      </a:r>
                      <a:r>
                        <a:rPr sz="2000" spc="-10" dirty="0">
                          <a:latin typeface="Arial"/>
                          <a:cs typeface="Arial"/>
                        </a:rPr>
                        <a:t> </a:t>
                      </a:r>
                      <a:r>
                        <a:rPr sz="2000" spc="0" dirty="0">
                          <a:latin typeface="Arial"/>
                          <a:cs typeface="Arial"/>
                        </a:rPr>
                        <a:t>E</a:t>
                      </a:r>
                      <a:r>
                        <a:rPr sz="2000" spc="-10" dirty="0">
                          <a:latin typeface="Arial"/>
                          <a:cs typeface="Arial"/>
                        </a:rPr>
                        <a:t>t</a:t>
                      </a:r>
                      <a:r>
                        <a:rPr sz="2000" spc="0" dirty="0">
                          <a:latin typeface="Arial"/>
                          <a:cs typeface="Arial"/>
                        </a:rPr>
                        <a:t>h</a:t>
                      </a:r>
                      <a:r>
                        <a:rPr sz="2000" spc="-10" dirty="0">
                          <a:latin typeface="Arial"/>
                          <a:cs typeface="Arial"/>
                        </a:rPr>
                        <a:t>i</a:t>
                      </a:r>
                      <a:r>
                        <a:rPr sz="2000" spc="0" dirty="0">
                          <a:latin typeface="Arial"/>
                          <a:cs typeface="Arial"/>
                        </a:rPr>
                        <a:t>cs</a:t>
                      </a:r>
                      <a:r>
                        <a:rPr sz="2000" spc="-5" dirty="0">
                          <a:latin typeface="Arial"/>
                          <a:cs typeface="Arial"/>
                        </a:rPr>
                        <a:t> </a:t>
                      </a:r>
                      <a:r>
                        <a:rPr sz="2000" spc="-10" dirty="0">
                          <a:latin typeface="Arial"/>
                          <a:cs typeface="Arial"/>
                        </a:rPr>
                        <a:t>f</a:t>
                      </a:r>
                      <a:r>
                        <a:rPr sz="2000" spc="0" dirty="0">
                          <a:latin typeface="Arial"/>
                          <a:cs typeface="Arial"/>
                        </a:rPr>
                        <a:t>or P</a:t>
                      </a:r>
                      <a:r>
                        <a:rPr sz="2000" spc="-5" dirty="0">
                          <a:latin typeface="Arial"/>
                          <a:cs typeface="Arial"/>
                        </a:rPr>
                        <a:t>r</a:t>
                      </a:r>
                      <a:r>
                        <a:rPr sz="2000" spc="0" dirty="0">
                          <a:latin typeface="Arial"/>
                          <a:cs typeface="Arial"/>
                        </a:rPr>
                        <a:t>o</a:t>
                      </a:r>
                      <a:r>
                        <a:rPr sz="2000" spc="-5" dirty="0">
                          <a:latin typeface="Arial"/>
                          <a:cs typeface="Arial"/>
                        </a:rPr>
                        <a:t>f</a:t>
                      </a:r>
                      <a:r>
                        <a:rPr sz="2000" spc="0" dirty="0">
                          <a:latin typeface="Arial"/>
                          <a:cs typeface="Arial"/>
                        </a:rPr>
                        <a:t>es</a:t>
                      </a:r>
                      <a:r>
                        <a:rPr sz="2000" spc="-15" dirty="0">
                          <a:latin typeface="Arial"/>
                          <a:cs typeface="Arial"/>
                        </a:rPr>
                        <a:t>s</a:t>
                      </a:r>
                      <a:r>
                        <a:rPr sz="2000" spc="0" dirty="0">
                          <a:latin typeface="Arial"/>
                          <a:cs typeface="Arial"/>
                        </a:rPr>
                        <a:t>i</a:t>
                      </a:r>
                      <a:r>
                        <a:rPr sz="2000" spc="-15" dirty="0">
                          <a:latin typeface="Arial"/>
                          <a:cs typeface="Arial"/>
                        </a:rPr>
                        <a:t>o</a:t>
                      </a:r>
                      <a:r>
                        <a:rPr sz="2000" spc="0" dirty="0">
                          <a:latin typeface="Arial"/>
                          <a:cs typeface="Arial"/>
                        </a:rPr>
                        <a:t>nal</a:t>
                      </a:r>
                      <a:r>
                        <a:rPr sz="2000" spc="-10" dirty="0">
                          <a:latin typeface="Arial"/>
                          <a:cs typeface="Arial"/>
                        </a:rPr>
                        <a:t> </a:t>
                      </a:r>
                      <a:r>
                        <a:rPr sz="2000" spc="0" dirty="0">
                          <a:latin typeface="Arial"/>
                          <a:cs typeface="Arial"/>
                        </a:rPr>
                        <a:t>Te</a:t>
                      </a:r>
                      <a:r>
                        <a:rPr sz="2000" spc="-15" dirty="0">
                          <a:latin typeface="Arial"/>
                          <a:cs typeface="Arial"/>
                        </a:rPr>
                        <a:t>a</a:t>
                      </a:r>
                      <a:r>
                        <a:rPr sz="2000" spc="0" dirty="0">
                          <a:latin typeface="Arial"/>
                          <a:cs typeface="Arial"/>
                        </a:rPr>
                        <a:t>chers</a:t>
                      </a:r>
                      <a:endParaRPr sz="2000" dirty="0">
                        <a:latin typeface="Arial"/>
                        <a:cs typeface="Arial"/>
                      </a:endParaRPr>
                    </a:p>
                    <a:p>
                      <a:pPr marL="250825" marR="257810" indent="-181610">
                        <a:lnSpc>
                          <a:spcPct val="100000"/>
                        </a:lnSpc>
                        <a:spcBef>
                          <a:spcPts val="20"/>
                        </a:spcBef>
                        <a:buFont typeface="Arial"/>
                        <a:buAutoNum type="arabicPeriod" startAt="3"/>
                        <a:tabLst>
                          <a:tab pos="250825" algn="l"/>
                        </a:tabLst>
                      </a:pPr>
                      <a:r>
                        <a:rPr sz="2000" spc="0" dirty="0">
                          <a:latin typeface="Arial"/>
                          <a:cs typeface="Arial"/>
                        </a:rPr>
                        <a:t>Ac</a:t>
                      </a:r>
                      <a:r>
                        <a:rPr sz="2000" spc="-10" dirty="0">
                          <a:latin typeface="Arial"/>
                          <a:cs typeface="Arial"/>
                        </a:rPr>
                        <a:t>t</a:t>
                      </a:r>
                      <a:r>
                        <a:rPr sz="2000" spc="0" dirty="0">
                          <a:latin typeface="Arial"/>
                          <a:cs typeface="Arial"/>
                        </a:rPr>
                        <a:t>i</a:t>
                      </a:r>
                      <a:r>
                        <a:rPr sz="2000" spc="-15" dirty="0">
                          <a:latin typeface="Arial"/>
                          <a:cs typeface="Arial"/>
                        </a:rPr>
                        <a:t>v</a:t>
                      </a:r>
                      <a:r>
                        <a:rPr sz="2000" spc="0" dirty="0">
                          <a:latin typeface="Arial"/>
                          <a:cs typeface="Arial"/>
                        </a:rPr>
                        <a:t>i</a:t>
                      </a:r>
                      <a:r>
                        <a:rPr sz="2000" spc="-10" dirty="0">
                          <a:latin typeface="Arial"/>
                          <a:cs typeface="Arial"/>
                        </a:rPr>
                        <a:t>t</a:t>
                      </a:r>
                      <a:r>
                        <a:rPr sz="2000" spc="0" dirty="0">
                          <a:latin typeface="Arial"/>
                          <a:cs typeface="Arial"/>
                        </a:rPr>
                        <a:t>y</a:t>
                      </a:r>
                      <a:r>
                        <a:rPr sz="2000" spc="-5" dirty="0">
                          <a:latin typeface="Arial"/>
                          <a:cs typeface="Arial"/>
                        </a:rPr>
                        <a:t> </a:t>
                      </a:r>
                      <a:r>
                        <a:rPr sz="2000" spc="0" dirty="0">
                          <a:latin typeface="Arial"/>
                          <a:cs typeface="Arial"/>
                        </a:rPr>
                        <a:t>pro</a:t>
                      </a:r>
                      <a:r>
                        <a:rPr sz="2000" spc="-15" dirty="0">
                          <a:latin typeface="Arial"/>
                          <a:cs typeface="Arial"/>
                        </a:rPr>
                        <a:t>p</a:t>
                      </a:r>
                      <a:r>
                        <a:rPr sz="2000" spc="0" dirty="0">
                          <a:latin typeface="Arial"/>
                          <a:cs typeface="Arial"/>
                        </a:rPr>
                        <a:t>os</a:t>
                      </a:r>
                      <a:r>
                        <a:rPr sz="2000" spc="-15" dirty="0">
                          <a:latin typeface="Arial"/>
                          <a:cs typeface="Arial"/>
                        </a:rPr>
                        <a:t>a</a:t>
                      </a:r>
                      <a:r>
                        <a:rPr sz="2000" spc="0" dirty="0">
                          <a:latin typeface="Arial"/>
                          <a:cs typeface="Arial"/>
                        </a:rPr>
                        <a:t>l / Lear</a:t>
                      </a:r>
                      <a:r>
                        <a:rPr sz="2000" spc="-15" dirty="0">
                          <a:latin typeface="Arial"/>
                          <a:cs typeface="Arial"/>
                        </a:rPr>
                        <a:t>n</a:t>
                      </a:r>
                      <a:r>
                        <a:rPr sz="2000" spc="0" dirty="0">
                          <a:latin typeface="Arial"/>
                          <a:cs typeface="Arial"/>
                        </a:rPr>
                        <a:t>ing</a:t>
                      </a:r>
                      <a:r>
                        <a:rPr sz="2000" spc="-15" dirty="0">
                          <a:latin typeface="Arial"/>
                          <a:cs typeface="Arial"/>
                        </a:rPr>
                        <a:t> </a:t>
                      </a:r>
                      <a:r>
                        <a:rPr sz="2000" spc="0" dirty="0">
                          <a:latin typeface="Arial"/>
                          <a:cs typeface="Arial"/>
                        </a:rPr>
                        <a:t>Ac</a:t>
                      </a:r>
                      <a:r>
                        <a:rPr sz="2000" spc="-10" dirty="0">
                          <a:latin typeface="Arial"/>
                          <a:cs typeface="Arial"/>
                        </a:rPr>
                        <a:t>ti</a:t>
                      </a:r>
                      <a:r>
                        <a:rPr sz="2000" spc="0" dirty="0">
                          <a:latin typeface="Arial"/>
                          <a:cs typeface="Arial"/>
                        </a:rPr>
                        <a:t>on</a:t>
                      </a:r>
                      <a:r>
                        <a:rPr sz="2000" spc="-5" dirty="0">
                          <a:latin typeface="Arial"/>
                          <a:cs typeface="Arial"/>
                        </a:rPr>
                        <a:t> </a:t>
                      </a:r>
                      <a:r>
                        <a:rPr sz="2000" spc="-10" dirty="0">
                          <a:latin typeface="Arial"/>
                          <a:cs typeface="Arial"/>
                        </a:rPr>
                        <a:t>C</a:t>
                      </a:r>
                      <a:r>
                        <a:rPr sz="2000" spc="0" dirty="0">
                          <a:latin typeface="Arial"/>
                          <a:cs typeface="Arial"/>
                        </a:rPr>
                        <a:t>e</a:t>
                      </a:r>
                      <a:r>
                        <a:rPr sz="2000" spc="-10" dirty="0">
                          <a:latin typeface="Arial"/>
                          <a:cs typeface="Arial"/>
                        </a:rPr>
                        <a:t>l</a:t>
                      </a:r>
                      <a:r>
                        <a:rPr sz="2000" spc="0" dirty="0">
                          <a:latin typeface="Arial"/>
                          <a:cs typeface="Arial"/>
                        </a:rPr>
                        <a:t>l</a:t>
                      </a:r>
                      <a:endParaRPr sz="2000" dirty="0">
                        <a:latin typeface="Arial"/>
                        <a:cs typeface="Arial"/>
                      </a:endParaRPr>
                    </a:p>
                    <a:p>
                      <a:pPr marL="250825">
                        <a:lnSpc>
                          <a:spcPct val="100000"/>
                        </a:lnSpc>
                      </a:pPr>
                      <a:r>
                        <a:rPr sz="2000" spc="-5" dirty="0">
                          <a:latin typeface="Arial"/>
                          <a:cs typeface="Arial"/>
                        </a:rPr>
                        <a:t>(</a:t>
                      </a:r>
                      <a:r>
                        <a:rPr sz="2000" spc="0" dirty="0">
                          <a:latin typeface="Arial"/>
                          <a:cs typeface="Arial"/>
                        </a:rPr>
                        <a:t>L</a:t>
                      </a:r>
                      <a:r>
                        <a:rPr sz="2000" spc="-10" dirty="0">
                          <a:latin typeface="Arial"/>
                          <a:cs typeface="Arial"/>
                        </a:rPr>
                        <a:t>A</a:t>
                      </a:r>
                      <a:r>
                        <a:rPr sz="2000" spc="0" dirty="0">
                          <a:latin typeface="Arial"/>
                          <a:cs typeface="Arial"/>
                        </a:rPr>
                        <a:t>C)</a:t>
                      </a:r>
                      <a:r>
                        <a:rPr sz="2000" spc="-10" dirty="0">
                          <a:latin typeface="Arial"/>
                          <a:cs typeface="Arial"/>
                        </a:rPr>
                        <a:t> </a:t>
                      </a:r>
                      <a:r>
                        <a:rPr sz="2000" spc="0" dirty="0">
                          <a:latin typeface="Arial"/>
                          <a:cs typeface="Arial"/>
                        </a:rPr>
                        <a:t>P</a:t>
                      </a:r>
                      <a:r>
                        <a:rPr sz="2000" spc="-10" dirty="0">
                          <a:latin typeface="Arial"/>
                          <a:cs typeface="Arial"/>
                        </a:rPr>
                        <a:t>l</a:t>
                      </a:r>
                      <a:r>
                        <a:rPr sz="2000" spc="0" dirty="0">
                          <a:latin typeface="Arial"/>
                          <a:cs typeface="Arial"/>
                        </a:rPr>
                        <a:t>an</a:t>
                      </a:r>
                      <a:r>
                        <a:rPr sz="2000" spc="-5" dirty="0">
                          <a:latin typeface="Arial"/>
                          <a:cs typeface="Arial"/>
                        </a:rPr>
                        <a:t> (r</a:t>
                      </a:r>
                      <a:r>
                        <a:rPr sz="2000" spc="0" dirty="0">
                          <a:latin typeface="Arial"/>
                          <a:cs typeface="Arial"/>
                        </a:rPr>
                        <a:t>e</a:t>
                      </a:r>
                      <a:r>
                        <a:rPr sz="2000" spc="-5" dirty="0">
                          <a:latin typeface="Arial"/>
                          <a:cs typeface="Arial"/>
                        </a:rPr>
                        <a:t>f</a:t>
                      </a:r>
                      <a:r>
                        <a:rPr sz="2000" spc="0" dirty="0">
                          <a:latin typeface="Arial"/>
                          <a:cs typeface="Arial"/>
                        </a:rPr>
                        <a:t>er</a:t>
                      </a:r>
                      <a:r>
                        <a:rPr sz="2000" spc="-10" dirty="0">
                          <a:latin typeface="Arial"/>
                          <a:cs typeface="Arial"/>
                        </a:rPr>
                        <a:t> t</a:t>
                      </a:r>
                      <a:r>
                        <a:rPr sz="2000" spc="0" dirty="0">
                          <a:latin typeface="Arial"/>
                          <a:cs typeface="Arial"/>
                        </a:rPr>
                        <a:t>o</a:t>
                      </a:r>
                      <a:endParaRPr sz="2000" dirty="0">
                        <a:latin typeface="Arial"/>
                        <a:cs typeface="Arial"/>
                      </a:endParaRPr>
                    </a:p>
                    <a:p>
                      <a:pPr marL="250825" marR="123189">
                        <a:lnSpc>
                          <a:spcPct val="100000"/>
                        </a:lnSpc>
                        <a:spcBef>
                          <a:spcPts val="5"/>
                        </a:spcBef>
                      </a:pPr>
                      <a:r>
                        <a:rPr sz="2000" dirty="0">
                          <a:latin typeface="Arial"/>
                          <a:cs typeface="Arial"/>
                        </a:rPr>
                        <a:t>An</a:t>
                      </a:r>
                      <a:r>
                        <a:rPr sz="2000" spc="-15" dirty="0">
                          <a:latin typeface="Arial"/>
                          <a:cs typeface="Arial"/>
                        </a:rPr>
                        <a:t>n</a:t>
                      </a:r>
                      <a:r>
                        <a:rPr sz="2000" spc="0" dirty="0">
                          <a:latin typeface="Arial"/>
                          <a:cs typeface="Arial"/>
                        </a:rPr>
                        <a:t>ex</a:t>
                      </a:r>
                      <a:r>
                        <a:rPr sz="2000" spc="-5" dirty="0">
                          <a:latin typeface="Arial"/>
                          <a:cs typeface="Arial"/>
                        </a:rPr>
                        <a:t> </a:t>
                      </a:r>
                      <a:r>
                        <a:rPr sz="2000" spc="0" dirty="0">
                          <a:latin typeface="Arial"/>
                          <a:cs typeface="Arial"/>
                        </a:rPr>
                        <a:t>1</a:t>
                      </a:r>
                      <a:r>
                        <a:rPr sz="2000" spc="-5" dirty="0">
                          <a:latin typeface="Arial"/>
                          <a:cs typeface="Arial"/>
                        </a:rPr>
                        <a:t> </a:t>
                      </a:r>
                      <a:r>
                        <a:rPr sz="2000" spc="0" dirty="0">
                          <a:latin typeface="Arial"/>
                          <a:cs typeface="Arial"/>
                        </a:rPr>
                        <a:t>of</a:t>
                      </a:r>
                      <a:r>
                        <a:rPr sz="2000" spc="-10" dirty="0">
                          <a:latin typeface="Arial"/>
                          <a:cs typeface="Arial"/>
                        </a:rPr>
                        <a:t> </a:t>
                      </a:r>
                      <a:r>
                        <a:rPr sz="2000" spc="0" dirty="0">
                          <a:latin typeface="Arial"/>
                          <a:cs typeface="Arial"/>
                        </a:rPr>
                        <a:t>DO</a:t>
                      </a:r>
                      <a:r>
                        <a:rPr sz="2000" spc="-10" dirty="0">
                          <a:latin typeface="Arial"/>
                          <a:cs typeface="Arial"/>
                        </a:rPr>
                        <a:t> </a:t>
                      </a:r>
                      <a:r>
                        <a:rPr sz="2000" spc="0" dirty="0">
                          <a:latin typeface="Arial"/>
                          <a:cs typeface="Arial"/>
                        </a:rPr>
                        <a:t>35,</a:t>
                      </a:r>
                      <a:r>
                        <a:rPr sz="2000" spc="-10" dirty="0">
                          <a:latin typeface="Arial"/>
                          <a:cs typeface="Arial"/>
                        </a:rPr>
                        <a:t> </a:t>
                      </a:r>
                      <a:r>
                        <a:rPr sz="2000" spc="0" dirty="0">
                          <a:latin typeface="Arial"/>
                          <a:cs typeface="Arial"/>
                        </a:rPr>
                        <a:t>s. 2016)</a:t>
                      </a:r>
                      <a:r>
                        <a:rPr sz="2000" spc="-10" dirty="0">
                          <a:latin typeface="Arial"/>
                          <a:cs typeface="Arial"/>
                        </a:rPr>
                        <a:t> t</a:t>
                      </a:r>
                      <a:r>
                        <a:rPr sz="2000" spc="0" dirty="0">
                          <a:latin typeface="Arial"/>
                          <a:cs typeface="Arial"/>
                        </a:rPr>
                        <a:t>o</a:t>
                      </a:r>
                      <a:r>
                        <a:rPr sz="2000" spc="-5" dirty="0">
                          <a:latin typeface="Arial"/>
                          <a:cs typeface="Arial"/>
                        </a:rPr>
                        <a:t> </a:t>
                      </a:r>
                      <a:r>
                        <a:rPr sz="2000" spc="0" dirty="0">
                          <a:latin typeface="Arial"/>
                          <a:cs typeface="Arial"/>
                        </a:rPr>
                        <a:t>d</a:t>
                      </a:r>
                      <a:r>
                        <a:rPr sz="2000" spc="-10" dirty="0">
                          <a:latin typeface="Arial"/>
                          <a:cs typeface="Arial"/>
                        </a:rPr>
                        <a:t>i</a:t>
                      </a:r>
                      <a:r>
                        <a:rPr sz="2000" spc="0" dirty="0">
                          <a:latin typeface="Arial"/>
                          <a:cs typeface="Arial"/>
                        </a:rPr>
                        <a:t>sc</a:t>
                      </a:r>
                      <a:r>
                        <a:rPr sz="2000" spc="-15" dirty="0">
                          <a:latin typeface="Arial"/>
                          <a:cs typeface="Arial"/>
                        </a:rPr>
                        <a:t>u</a:t>
                      </a:r>
                      <a:r>
                        <a:rPr sz="2000" spc="0" dirty="0">
                          <a:latin typeface="Arial"/>
                          <a:cs typeface="Arial"/>
                        </a:rPr>
                        <a:t>ss</a:t>
                      </a:r>
                      <a:r>
                        <a:rPr sz="2000" spc="-5" dirty="0">
                          <a:latin typeface="Arial"/>
                          <a:cs typeface="Arial"/>
                        </a:rPr>
                        <a:t> </a:t>
                      </a:r>
                      <a:r>
                        <a:rPr sz="2000" spc="-10" dirty="0">
                          <a:latin typeface="Arial"/>
                          <a:cs typeface="Arial"/>
                        </a:rPr>
                        <a:t>t</a:t>
                      </a:r>
                      <a:r>
                        <a:rPr sz="2000" spc="0" dirty="0">
                          <a:latin typeface="Arial"/>
                          <a:cs typeface="Arial"/>
                        </a:rPr>
                        <a:t>he Co</a:t>
                      </a:r>
                      <a:r>
                        <a:rPr sz="2000" spc="-15" dirty="0">
                          <a:latin typeface="Arial"/>
                          <a:cs typeface="Arial"/>
                        </a:rPr>
                        <a:t>d</a:t>
                      </a:r>
                      <a:r>
                        <a:rPr sz="2000" spc="0" dirty="0">
                          <a:latin typeface="Arial"/>
                          <a:cs typeface="Arial"/>
                        </a:rPr>
                        <a:t>e</a:t>
                      </a:r>
                      <a:r>
                        <a:rPr sz="2000" spc="-5" dirty="0">
                          <a:latin typeface="Arial"/>
                          <a:cs typeface="Arial"/>
                        </a:rPr>
                        <a:t> </a:t>
                      </a:r>
                      <a:r>
                        <a:rPr sz="2000" spc="0" dirty="0">
                          <a:latin typeface="Arial"/>
                          <a:cs typeface="Arial"/>
                        </a:rPr>
                        <a:t>of</a:t>
                      </a:r>
                      <a:r>
                        <a:rPr sz="2000" spc="-10" dirty="0">
                          <a:latin typeface="Arial"/>
                          <a:cs typeface="Arial"/>
                        </a:rPr>
                        <a:t> </a:t>
                      </a:r>
                      <a:r>
                        <a:rPr sz="2000" spc="0" dirty="0">
                          <a:latin typeface="Arial"/>
                          <a:cs typeface="Arial"/>
                        </a:rPr>
                        <a:t>E</a:t>
                      </a:r>
                      <a:r>
                        <a:rPr sz="2000" spc="-10" dirty="0">
                          <a:latin typeface="Arial"/>
                          <a:cs typeface="Arial"/>
                        </a:rPr>
                        <a:t>t</a:t>
                      </a:r>
                      <a:r>
                        <a:rPr sz="2000" spc="0" dirty="0">
                          <a:latin typeface="Arial"/>
                          <a:cs typeface="Arial"/>
                        </a:rPr>
                        <a:t>h</a:t>
                      </a:r>
                      <a:r>
                        <a:rPr sz="2000" spc="-10" dirty="0">
                          <a:latin typeface="Arial"/>
                          <a:cs typeface="Arial"/>
                        </a:rPr>
                        <a:t>i</a:t>
                      </a:r>
                      <a:r>
                        <a:rPr sz="2000" spc="0" dirty="0">
                          <a:latin typeface="Arial"/>
                          <a:cs typeface="Arial"/>
                        </a:rPr>
                        <a:t>cs</a:t>
                      </a:r>
                      <a:r>
                        <a:rPr sz="2000" spc="-5" dirty="0">
                          <a:latin typeface="Arial"/>
                          <a:cs typeface="Arial"/>
                        </a:rPr>
                        <a:t> </a:t>
                      </a:r>
                      <a:r>
                        <a:rPr sz="2000" spc="-10" dirty="0">
                          <a:latin typeface="Arial"/>
                          <a:cs typeface="Arial"/>
                        </a:rPr>
                        <a:t>f</a:t>
                      </a:r>
                      <a:r>
                        <a:rPr sz="2000" spc="0" dirty="0">
                          <a:latin typeface="Arial"/>
                          <a:cs typeface="Arial"/>
                        </a:rPr>
                        <a:t>or P</a:t>
                      </a:r>
                      <a:r>
                        <a:rPr sz="2000" spc="-5" dirty="0">
                          <a:latin typeface="Arial"/>
                          <a:cs typeface="Arial"/>
                        </a:rPr>
                        <a:t>r</a:t>
                      </a:r>
                      <a:r>
                        <a:rPr sz="2000" spc="0" dirty="0">
                          <a:latin typeface="Arial"/>
                          <a:cs typeface="Arial"/>
                        </a:rPr>
                        <a:t>o</a:t>
                      </a:r>
                      <a:r>
                        <a:rPr sz="2000" spc="-5" dirty="0">
                          <a:latin typeface="Arial"/>
                          <a:cs typeface="Arial"/>
                        </a:rPr>
                        <a:t>f</a:t>
                      </a:r>
                      <a:r>
                        <a:rPr sz="2000" spc="0" dirty="0">
                          <a:latin typeface="Arial"/>
                          <a:cs typeface="Arial"/>
                        </a:rPr>
                        <a:t>es</a:t>
                      </a:r>
                      <a:r>
                        <a:rPr sz="2000" spc="-15" dirty="0">
                          <a:latin typeface="Arial"/>
                          <a:cs typeface="Arial"/>
                        </a:rPr>
                        <a:t>s</a:t>
                      </a:r>
                      <a:r>
                        <a:rPr sz="2000" spc="0" dirty="0">
                          <a:latin typeface="Arial"/>
                          <a:cs typeface="Arial"/>
                        </a:rPr>
                        <a:t>i</a:t>
                      </a:r>
                      <a:r>
                        <a:rPr sz="2000" spc="-15" dirty="0">
                          <a:latin typeface="Arial"/>
                          <a:cs typeface="Arial"/>
                        </a:rPr>
                        <a:t>o</a:t>
                      </a:r>
                      <a:r>
                        <a:rPr sz="2000" spc="0" dirty="0">
                          <a:latin typeface="Arial"/>
                          <a:cs typeface="Arial"/>
                        </a:rPr>
                        <a:t>nal</a:t>
                      </a:r>
                      <a:r>
                        <a:rPr sz="2000" spc="-10" dirty="0">
                          <a:latin typeface="Arial"/>
                          <a:cs typeface="Arial"/>
                        </a:rPr>
                        <a:t> </a:t>
                      </a:r>
                      <a:r>
                        <a:rPr sz="2000" spc="0" dirty="0">
                          <a:latin typeface="Arial"/>
                          <a:cs typeface="Arial"/>
                        </a:rPr>
                        <a:t>Te</a:t>
                      </a:r>
                      <a:r>
                        <a:rPr sz="2000" spc="-15" dirty="0">
                          <a:latin typeface="Arial"/>
                          <a:cs typeface="Arial"/>
                        </a:rPr>
                        <a:t>a</a:t>
                      </a:r>
                      <a:r>
                        <a:rPr sz="2000" spc="0" dirty="0">
                          <a:latin typeface="Arial"/>
                          <a:cs typeface="Arial"/>
                        </a:rPr>
                        <a:t>chers</a:t>
                      </a:r>
                      <a:endParaRPr sz="2000" dirty="0">
                        <a:latin typeface="Arial"/>
                        <a:cs typeface="Arial"/>
                      </a:endParaRPr>
                    </a:p>
                  </a:txBody>
                  <a:tcPr marL="0" marR="0" marT="0" marB="0">
                    <a:lnL w="7365">
                      <a:solidFill>
                        <a:srgbClr val="000000"/>
                      </a:solidFill>
                      <a:prstDash val="solid"/>
                    </a:lnL>
                    <a:lnR w="7366">
                      <a:solidFill>
                        <a:srgbClr val="000000"/>
                      </a:solidFill>
                      <a:prstDash val="soli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154305">
                        <a:lnSpc>
                          <a:spcPct val="100000"/>
                        </a:lnSpc>
                      </a:pPr>
                      <a:endParaRPr sz="1800" dirty="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80010">
                        <a:lnSpc>
                          <a:spcPct val="100000"/>
                        </a:lnSpc>
                      </a:pPr>
                      <a:r>
                        <a:rPr sz="1800" b="1" spc="-10" dirty="0">
                          <a:latin typeface="Arial"/>
                          <a:cs typeface="Arial"/>
                        </a:rPr>
                        <a:t>D</a:t>
                      </a:r>
                      <a:r>
                        <a:rPr sz="1800" b="1" spc="0" dirty="0">
                          <a:latin typeface="Arial"/>
                          <a:cs typeface="Arial"/>
                        </a:rPr>
                        <a:t>is</a:t>
                      </a:r>
                      <a:r>
                        <a:rPr sz="1800" b="1" spc="-5" dirty="0">
                          <a:latin typeface="Arial"/>
                          <a:cs typeface="Arial"/>
                        </a:rPr>
                        <a:t>c</a:t>
                      </a:r>
                      <a:r>
                        <a:rPr sz="1800" b="1" spc="0" dirty="0">
                          <a:latin typeface="Arial"/>
                          <a:cs typeface="Arial"/>
                        </a:rPr>
                        <a:t>u</a:t>
                      </a:r>
                      <a:r>
                        <a:rPr sz="1800" b="1" spc="-5" dirty="0">
                          <a:latin typeface="Arial"/>
                          <a:cs typeface="Arial"/>
                        </a:rPr>
                        <a:t>s</a:t>
                      </a:r>
                      <a:r>
                        <a:rPr sz="1800" b="1" spc="0" dirty="0">
                          <a:latin typeface="Arial"/>
                          <a:cs typeface="Arial"/>
                        </a:rPr>
                        <a:t>s</a:t>
                      </a:r>
                      <a:r>
                        <a:rPr sz="1800" b="1" spc="-5" dirty="0">
                          <a:latin typeface="Arial"/>
                          <a:cs typeface="Arial"/>
                        </a:rPr>
                        <a:t>e</a:t>
                      </a:r>
                      <a:r>
                        <a:rPr sz="1800" b="1" spc="0" dirty="0">
                          <a:latin typeface="Arial"/>
                          <a:cs typeface="Arial"/>
                        </a:rPr>
                        <a:t>d</a:t>
                      </a:r>
                      <a:r>
                        <a:rPr sz="1800" b="1" spc="-10" dirty="0">
                          <a:latin typeface="Arial"/>
                          <a:cs typeface="Arial"/>
                        </a:rPr>
                        <a:t> </a:t>
                      </a:r>
                      <a:r>
                        <a:rPr sz="1800" b="1" spc="0" dirty="0">
                          <a:latin typeface="Arial"/>
                          <a:cs typeface="Arial"/>
                        </a:rPr>
                        <a:t>w</a:t>
                      </a:r>
                      <a:r>
                        <a:rPr sz="1800" b="1" spc="-10" dirty="0">
                          <a:latin typeface="Arial"/>
                          <a:cs typeface="Arial"/>
                        </a:rPr>
                        <a:t>i</a:t>
                      </a:r>
                      <a:r>
                        <a:rPr sz="1800" b="1" spc="0" dirty="0">
                          <a:latin typeface="Arial"/>
                          <a:cs typeface="Arial"/>
                        </a:rPr>
                        <a:t>th c</a:t>
                      </a:r>
                      <a:r>
                        <a:rPr sz="1800" b="1" spc="-5" dirty="0">
                          <a:latin typeface="Arial"/>
                          <a:cs typeface="Arial"/>
                        </a:rPr>
                        <a:t>o</a:t>
                      </a:r>
                      <a:r>
                        <a:rPr sz="1800" b="1" spc="0" dirty="0">
                          <a:latin typeface="Arial"/>
                          <a:cs typeface="Arial"/>
                        </a:rPr>
                        <a:t>lle</a:t>
                      </a:r>
                      <a:r>
                        <a:rPr sz="1800" b="1" spc="-5" dirty="0">
                          <a:latin typeface="Arial"/>
                          <a:cs typeface="Arial"/>
                        </a:rPr>
                        <a:t>a</a:t>
                      </a:r>
                      <a:r>
                        <a:rPr sz="1800" b="1" spc="0" dirty="0">
                          <a:latin typeface="Arial"/>
                          <a:cs typeface="Arial"/>
                        </a:rPr>
                        <a:t>g</a:t>
                      </a:r>
                      <a:r>
                        <a:rPr sz="1800" b="1" spc="-10" dirty="0">
                          <a:latin typeface="Arial"/>
                          <a:cs typeface="Arial"/>
                        </a:rPr>
                        <a:t>u</a:t>
                      </a:r>
                      <a:r>
                        <a:rPr sz="1800" b="1" spc="0" dirty="0">
                          <a:latin typeface="Arial"/>
                          <a:cs typeface="Arial"/>
                        </a:rPr>
                        <a:t>es </a:t>
                      </a:r>
                      <a:r>
                        <a:rPr sz="1800" spc="0" dirty="0">
                          <a:latin typeface="Arial"/>
                          <a:cs typeface="Arial"/>
                        </a:rPr>
                        <a:t>te</a:t>
                      </a:r>
                      <a:r>
                        <a:rPr sz="1800" spc="-5" dirty="0">
                          <a:latin typeface="Arial"/>
                          <a:cs typeface="Arial"/>
                        </a:rPr>
                        <a:t>a</a:t>
                      </a:r>
                      <a:r>
                        <a:rPr sz="1800" spc="0" dirty="0">
                          <a:latin typeface="Arial"/>
                          <a:cs typeface="Arial"/>
                        </a:rPr>
                        <a:t>ch</a:t>
                      </a:r>
                      <a:r>
                        <a:rPr sz="1800" spc="-10" dirty="0">
                          <a:latin typeface="Arial"/>
                          <a:cs typeface="Arial"/>
                        </a:rPr>
                        <a:t>i</a:t>
                      </a:r>
                      <a:r>
                        <a:rPr sz="1800" spc="0" dirty="0">
                          <a:latin typeface="Arial"/>
                          <a:cs typeface="Arial"/>
                        </a:rPr>
                        <a:t>ng a</a:t>
                      </a:r>
                      <a:r>
                        <a:rPr sz="1800" spc="-5" dirty="0">
                          <a:latin typeface="Arial"/>
                          <a:cs typeface="Arial"/>
                        </a:rPr>
                        <a:t>n</a:t>
                      </a:r>
                      <a:r>
                        <a:rPr sz="1800" spc="0" dirty="0">
                          <a:latin typeface="Arial"/>
                          <a:cs typeface="Arial"/>
                        </a:rPr>
                        <a:t>d </a:t>
                      </a:r>
                      <a:r>
                        <a:rPr sz="1800" spc="-10" dirty="0">
                          <a:latin typeface="Arial"/>
                          <a:cs typeface="Arial"/>
                        </a:rPr>
                        <a:t>l</a:t>
                      </a:r>
                      <a:r>
                        <a:rPr sz="1800" spc="0" dirty="0">
                          <a:latin typeface="Arial"/>
                          <a:cs typeface="Arial"/>
                        </a:rPr>
                        <a:t>e</a:t>
                      </a:r>
                      <a:r>
                        <a:rPr sz="1800" spc="-5" dirty="0">
                          <a:latin typeface="Arial"/>
                          <a:cs typeface="Arial"/>
                        </a:rPr>
                        <a:t>a</a:t>
                      </a:r>
                      <a:r>
                        <a:rPr sz="1800" spc="0" dirty="0">
                          <a:latin typeface="Arial"/>
                          <a:cs typeface="Arial"/>
                        </a:rPr>
                        <a:t>rn</a:t>
                      </a:r>
                      <a:r>
                        <a:rPr sz="1800" spc="-10" dirty="0">
                          <a:latin typeface="Arial"/>
                          <a:cs typeface="Arial"/>
                        </a:rPr>
                        <a:t>i</a:t>
                      </a:r>
                      <a:r>
                        <a:rPr sz="1800" spc="0" dirty="0">
                          <a:latin typeface="Arial"/>
                          <a:cs typeface="Arial"/>
                        </a:rPr>
                        <a:t>ng pract</a:t>
                      </a:r>
                      <a:r>
                        <a:rPr sz="1800" spc="-10" dirty="0">
                          <a:latin typeface="Arial"/>
                          <a:cs typeface="Arial"/>
                        </a:rPr>
                        <a:t>i</a:t>
                      </a:r>
                      <a:r>
                        <a:rPr sz="1800" spc="0" dirty="0">
                          <a:latin typeface="Arial"/>
                          <a:cs typeface="Arial"/>
                        </a:rPr>
                        <a:t>ces</a:t>
                      </a:r>
                      <a:r>
                        <a:rPr sz="1800" spc="-10" dirty="0">
                          <a:latin typeface="Arial"/>
                          <a:cs typeface="Arial"/>
                        </a:rPr>
                        <a:t> </a:t>
                      </a:r>
                      <a:r>
                        <a:rPr sz="1800" spc="0" dirty="0">
                          <a:latin typeface="Arial"/>
                          <a:cs typeface="Arial"/>
                        </a:rPr>
                        <a:t>th</a:t>
                      </a:r>
                      <a:r>
                        <a:rPr sz="1800" spc="-20" dirty="0">
                          <a:latin typeface="Arial"/>
                          <a:cs typeface="Arial"/>
                        </a:rPr>
                        <a:t>a</a:t>
                      </a:r>
                      <a:r>
                        <a:rPr sz="1800" spc="0" dirty="0">
                          <a:latin typeface="Arial"/>
                          <a:cs typeface="Arial"/>
                        </a:rPr>
                        <a:t>t a</a:t>
                      </a:r>
                      <a:r>
                        <a:rPr sz="1800" spc="-5" dirty="0">
                          <a:latin typeface="Arial"/>
                          <a:cs typeface="Arial"/>
                        </a:rPr>
                        <a:t>d</a:t>
                      </a:r>
                      <a:r>
                        <a:rPr sz="1800" spc="0" dirty="0">
                          <a:latin typeface="Arial"/>
                          <a:cs typeface="Arial"/>
                        </a:rPr>
                        <a:t>h</a:t>
                      </a:r>
                      <a:r>
                        <a:rPr sz="1800" spc="-5" dirty="0">
                          <a:latin typeface="Arial"/>
                          <a:cs typeface="Arial"/>
                        </a:rPr>
                        <a:t>e</a:t>
                      </a:r>
                      <a:r>
                        <a:rPr sz="1800" spc="0" dirty="0">
                          <a:latin typeface="Arial"/>
                          <a:cs typeface="Arial"/>
                        </a:rPr>
                        <a:t>re</a:t>
                      </a:r>
                      <a:r>
                        <a:rPr sz="1800" spc="-10" dirty="0">
                          <a:latin typeface="Arial"/>
                          <a:cs typeface="Arial"/>
                        </a:rPr>
                        <a:t> </a:t>
                      </a:r>
                      <a:r>
                        <a:rPr sz="1800" spc="0" dirty="0">
                          <a:latin typeface="Arial"/>
                          <a:cs typeface="Arial"/>
                        </a:rPr>
                        <a:t>to l</a:t>
                      </a:r>
                      <a:r>
                        <a:rPr sz="1800" spc="-5" dirty="0">
                          <a:latin typeface="Arial"/>
                          <a:cs typeface="Arial"/>
                        </a:rPr>
                        <a:t>a</a:t>
                      </a:r>
                      <a:r>
                        <a:rPr sz="1800" spc="-10" dirty="0">
                          <a:latin typeface="Arial"/>
                          <a:cs typeface="Arial"/>
                        </a:rPr>
                        <a:t>w</a:t>
                      </a:r>
                      <a:r>
                        <a:rPr sz="1800" spc="0" dirty="0">
                          <a:latin typeface="Arial"/>
                          <a:cs typeface="Arial"/>
                        </a:rPr>
                        <a:t>s, re</a:t>
                      </a:r>
                      <a:r>
                        <a:rPr sz="1800" spc="-5" dirty="0">
                          <a:latin typeface="Arial"/>
                          <a:cs typeface="Arial"/>
                        </a:rPr>
                        <a:t>g</a:t>
                      </a:r>
                      <a:r>
                        <a:rPr sz="1800" spc="0" dirty="0">
                          <a:latin typeface="Arial"/>
                          <a:cs typeface="Arial"/>
                        </a:rPr>
                        <a:t>u</a:t>
                      </a:r>
                      <a:r>
                        <a:rPr sz="1800" spc="-10" dirty="0">
                          <a:latin typeface="Arial"/>
                          <a:cs typeface="Arial"/>
                        </a:rPr>
                        <a:t>l</a:t>
                      </a:r>
                      <a:r>
                        <a:rPr sz="1800" spc="0" dirty="0">
                          <a:latin typeface="Arial"/>
                          <a:cs typeface="Arial"/>
                        </a:rPr>
                        <a:t>ati</a:t>
                      </a:r>
                      <a:r>
                        <a:rPr sz="1800" spc="-5" dirty="0">
                          <a:latin typeface="Arial"/>
                          <a:cs typeface="Arial"/>
                        </a:rPr>
                        <a:t>o</a:t>
                      </a:r>
                      <a:r>
                        <a:rPr sz="1800" spc="0" dirty="0">
                          <a:latin typeface="Arial"/>
                          <a:cs typeface="Arial"/>
                        </a:rPr>
                        <a:t>ns,</a:t>
                      </a:r>
                      <a:r>
                        <a:rPr sz="1800" spc="-5" dirty="0">
                          <a:latin typeface="Arial"/>
                          <a:cs typeface="Arial"/>
                        </a:rPr>
                        <a:t> </a:t>
                      </a:r>
                      <a:r>
                        <a:rPr sz="1800" spc="0" dirty="0">
                          <a:latin typeface="Arial"/>
                          <a:cs typeface="Arial"/>
                        </a:rPr>
                        <a:t>a</a:t>
                      </a:r>
                      <a:r>
                        <a:rPr sz="1800" spc="-5" dirty="0">
                          <a:latin typeface="Arial"/>
                          <a:cs typeface="Arial"/>
                        </a:rPr>
                        <a:t>n</a:t>
                      </a:r>
                      <a:r>
                        <a:rPr sz="1800" spc="0" dirty="0">
                          <a:latin typeface="Arial"/>
                          <a:cs typeface="Arial"/>
                        </a:rPr>
                        <a:t>d res</a:t>
                      </a:r>
                      <a:r>
                        <a:rPr sz="1800" spc="-5" dirty="0">
                          <a:latin typeface="Arial"/>
                          <a:cs typeface="Arial"/>
                        </a:rPr>
                        <a:t>p</a:t>
                      </a:r>
                      <a:r>
                        <a:rPr sz="1800" spc="0" dirty="0">
                          <a:latin typeface="Arial"/>
                          <a:cs typeface="Arial"/>
                        </a:rPr>
                        <a:t>o</a:t>
                      </a:r>
                      <a:r>
                        <a:rPr sz="1800" spc="-5" dirty="0">
                          <a:latin typeface="Arial"/>
                          <a:cs typeface="Arial"/>
                        </a:rPr>
                        <a:t>n</a:t>
                      </a:r>
                      <a:r>
                        <a:rPr sz="1800" spc="0" dirty="0">
                          <a:latin typeface="Arial"/>
                          <a:cs typeface="Arial"/>
                        </a:rPr>
                        <a:t>s</a:t>
                      </a:r>
                      <a:r>
                        <a:rPr sz="1800" spc="-10" dirty="0">
                          <a:latin typeface="Arial"/>
                          <a:cs typeface="Arial"/>
                        </a:rPr>
                        <a:t>i</a:t>
                      </a:r>
                      <a:r>
                        <a:rPr sz="1800" spc="0" dirty="0">
                          <a:latin typeface="Arial"/>
                          <a:cs typeface="Arial"/>
                        </a:rPr>
                        <a:t>b</a:t>
                      </a:r>
                      <a:r>
                        <a:rPr sz="1800" spc="-10" dirty="0">
                          <a:latin typeface="Arial"/>
                          <a:cs typeface="Arial"/>
                        </a:rPr>
                        <a:t>ili</a:t>
                      </a:r>
                      <a:r>
                        <a:rPr sz="1800" spc="0" dirty="0">
                          <a:latin typeface="Arial"/>
                          <a:cs typeface="Arial"/>
                        </a:rPr>
                        <a:t>t</a:t>
                      </a:r>
                      <a:r>
                        <a:rPr sz="1800" spc="-10" dirty="0">
                          <a:latin typeface="Arial"/>
                          <a:cs typeface="Arial"/>
                        </a:rPr>
                        <a:t>i</a:t>
                      </a:r>
                      <a:r>
                        <a:rPr sz="1800" spc="0" dirty="0">
                          <a:latin typeface="Arial"/>
                          <a:cs typeface="Arial"/>
                        </a:rPr>
                        <a:t>es sp</a:t>
                      </a:r>
                      <a:r>
                        <a:rPr sz="1800" spc="-5" dirty="0">
                          <a:latin typeface="Arial"/>
                          <a:cs typeface="Arial"/>
                        </a:rPr>
                        <a:t>e</a:t>
                      </a:r>
                      <a:r>
                        <a:rPr sz="1800" spc="0" dirty="0">
                          <a:latin typeface="Arial"/>
                          <a:cs typeface="Arial"/>
                        </a:rPr>
                        <a:t>c</a:t>
                      </a:r>
                      <a:r>
                        <a:rPr sz="1800" spc="-10" dirty="0">
                          <a:latin typeface="Arial"/>
                          <a:cs typeface="Arial"/>
                        </a:rPr>
                        <a:t>i</a:t>
                      </a:r>
                      <a:r>
                        <a:rPr sz="1800" spc="0" dirty="0">
                          <a:latin typeface="Arial"/>
                          <a:cs typeface="Arial"/>
                        </a:rPr>
                        <a:t>f</a:t>
                      </a:r>
                      <a:r>
                        <a:rPr sz="1800" spc="-10" dirty="0">
                          <a:latin typeface="Arial"/>
                          <a:cs typeface="Arial"/>
                        </a:rPr>
                        <a:t>i</a:t>
                      </a:r>
                      <a:r>
                        <a:rPr sz="1800" spc="0" dirty="0">
                          <a:latin typeface="Arial"/>
                          <a:cs typeface="Arial"/>
                        </a:rPr>
                        <a:t>ed </a:t>
                      </a:r>
                      <a:r>
                        <a:rPr sz="1800" spc="-10" dirty="0">
                          <a:latin typeface="Arial"/>
                          <a:cs typeface="Arial"/>
                        </a:rPr>
                        <a:t>i</a:t>
                      </a:r>
                      <a:r>
                        <a:rPr sz="1800" spc="0" dirty="0">
                          <a:latin typeface="Arial"/>
                          <a:cs typeface="Arial"/>
                        </a:rPr>
                        <a:t>n </a:t>
                      </a:r>
                      <a:r>
                        <a:rPr sz="1800" spc="5" dirty="0">
                          <a:latin typeface="Arial"/>
                          <a:cs typeface="Arial"/>
                        </a:rPr>
                        <a:t>t</a:t>
                      </a:r>
                      <a:r>
                        <a:rPr sz="1800" spc="0" dirty="0">
                          <a:latin typeface="Arial"/>
                          <a:cs typeface="Arial"/>
                        </a:rPr>
                        <a:t>he </a:t>
                      </a:r>
                      <a:r>
                        <a:rPr sz="1800" spc="-10" dirty="0">
                          <a:latin typeface="Arial"/>
                          <a:cs typeface="Arial"/>
                        </a:rPr>
                        <a:t>C</a:t>
                      </a:r>
                      <a:r>
                        <a:rPr sz="1800" spc="0" dirty="0">
                          <a:latin typeface="Arial"/>
                          <a:cs typeface="Arial"/>
                        </a:rPr>
                        <a:t>o</a:t>
                      </a:r>
                      <a:r>
                        <a:rPr sz="1800" spc="-5" dirty="0">
                          <a:latin typeface="Arial"/>
                          <a:cs typeface="Arial"/>
                        </a:rPr>
                        <a:t>d</a:t>
                      </a:r>
                      <a:r>
                        <a:rPr sz="1800" spc="0" dirty="0">
                          <a:latin typeface="Arial"/>
                          <a:cs typeface="Arial"/>
                        </a:rPr>
                        <a:t>e of</a:t>
                      </a:r>
                      <a:r>
                        <a:rPr sz="1800" spc="10" dirty="0">
                          <a:latin typeface="Arial"/>
                          <a:cs typeface="Arial"/>
                        </a:rPr>
                        <a:t> </a:t>
                      </a:r>
                      <a:r>
                        <a:rPr sz="1800" spc="-20" dirty="0">
                          <a:latin typeface="Arial"/>
                          <a:cs typeface="Arial"/>
                        </a:rPr>
                        <a:t>E</a:t>
                      </a:r>
                      <a:r>
                        <a:rPr sz="1800" spc="0" dirty="0">
                          <a:latin typeface="Arial"/>
                          <a:cs typeface="Arial"/>
                        </a:rPr>
                        <a:t>th</a:t>
                      </a:r>
                      <a:r>
                        <a:rPr sz="1800" spc="-10" dirty="0">
                          <a:latin typeface="Arial"/>
                          <a:cs typeface="Arial"/>
                        </a:rPr>
                        <a:t>i</a:t>
                      </a:r>
                      <a:r>
                        <a:rPr sz="1800" spc="0" dirty="0">
                          <a:latin typeface="Arial"/>
                          <a:cs typeface="Arial"/>
                        </a:rPr>
                        <a:t>cs for</a:t>
                      </a:r>
                      <a:r>
                        <a:rPr sz="1800" spc="-5" dirty="0">
                          <a:latin typeface="Arial"/>
                          <a:cs typeface="Arial"/>
                        </a:rPr>
                        <a:t> P</a:t>
                      </a:r>
                      <a:r>
                        <a:rPr sz="1800" spc="0" dirty="0">
                          <a:latin typeface="Arial"/>
                          <a:cs typeface="Arial"/>
                        </a:rPr>
                        <a:t>rof</a:t>
                      </a:r>
                      <a:r>
                        <a:rPr sz="1800" spc="-15" dirty="0">
                          <a:latin typeface="Arial"/>
                          <a:cs typeface="Arial"/>
                        </a:rPr>
                        <a:t>e</a:t>
                      </a:r>
                      <a:r>
                        <a:rPr sz="1800" spc="0" dirty="0">
                          <a:latin typeface="Arial"/>
                          <a:cs typeface="Arial"/>
                        </a:rPr>
                        <a:t>ss</a:t>
                      </a:r>
                      <a:r>
                        <a:rPr sz="1800" spc="-10" dirty="0">
                          <a:latin typeface="Arial"/>
                          <a:cs typeface="Arial"/>
                        </a:rPr>
                        <a:t>i</a:t>
                      </a:r>
                      <a:r>
                        <a:rPr sz="1800" spc="0" dirty="0">
                          <a:latin typeface="Arial"/>
                          <a:cs typeface="Arial"/>
                        </a:rPr>
                        <a:t>o</a:t>
                      </a:r>
                      <a:r>
                        <a:rPr sz="1800" spc="-5" dirty="0">
                          <a:latin typeface="Arial"/>
                          <a:cs typeface="Arial"/>
                        </a:rPr>
                        <a:t>n</a:t>
                      </a:r>
                      <a:r>
                        <a:rPr sz="1800" spc="0" dirty="0">
                          <a:latin typeface="Arial"/>
                          <a:cs typeface="Arial"/>
                        </a:rPr>
                        <a:t>al T</a:t>
                      </a:r>
                      <a:r>
                        <a:rPr sz="1800" spc="-5" dirty="0">
                          <a:latin typeface="Arial"/>
                          <a:cs typeface="Arial"/>
                        </a:rPr>
                        <a:t>e</a:t>
                      </a:r>
                      <a:r>
                        <a:rPr sz="1800" spc="0" dirty="0">
                          <a:latin typeface="Arial"/>
                          <a:cs typeface="Arial"/>
                        </a:rPr>
                        <a:t>ac</a:t>
                      </a:r>
                      <a:r>
                        <a:rPr sz="1800" spc="-5" dirty="0">
                          <a:latin typeface="Arial"/>
                          <a:cs typeface="Arial"/>
                        </a:rPr>
                        <a:t>h</a:t>
                      </a:r>
                      <a:r>
                        <a:rPr sz="1800" spc="0" dirty="0">
                          <a:latin typeface="Arial"/>
                          <a:cs typeface="Arial"/>
                        </a:rPr>
                        <a:t>ers</a:t>
                      </a:r>
                      <a:r>
                        <a:rPr sz="1800" spc="5" dirty="0">
                          <a:latin typeface="Arial"/>
                          <a:cs typeface="Arial"/>
                        </a:rPr>
                        <a:t> </a:t>
                      </a:r>
                      <a:r>
                        <a:rPr sz="1800" spc="0" dirty="0">
                          <a:latin typeface="Arial"/>
                          <a:cs typeface="Arial"/>
                        </a:rPr>
                        <a:t>a</a:t>
                      </a:r>
                      <a:r>
                        <a:rPr sz="1800" spc="-5" dirty="0">
                          <a:latin typeface="Arial"/>
                          <a:cs typeface="Arial"/>
                        </a:rPr>
                        <a:t>n</a:t>
                      </a:r>
                      <a:r>
                        <a:rPr sz="1800" spc="0" dirty="0">
                          <a:latin typeface="Arial"/>
                          <a:cs typeface="Arial"/>
                        </a:rPr>
                        <a:t>d </a:t>
                      </a:r>
                      <a:r>
                        <a:rPr sz="1800" b="1" spc="0" dirty="0">
                          <a:latin typeface="Arial"/>
                          <a:cs typeface="Arial"/>
                        </a:rPr>
                        <a:t>re</a:t>
                      </a:r>
                      <a:r>
                        <a:rPr sz="1800" b="1" spc="-5" dirty="0">
                          <a:latin typeface="Arial"/>
                          <a:cs typeface="Arial"/>
                        </a:rPr>
                        <a:t>v</a:t>
                      </a:r>
                      <a:r>
                        <a:rPr sz="1800" b="1" spc="0" dirty="0">
                          <a:latin typeface="Arial"/>
                          <a:cs typeface="Arial"/>
                        </a:rPr>
                        <a:t>i</a:t>
                      </a:r>
                      <a:r>
                        <a:rPr sz="1800" b="1" spc="-15" dirty="0">
                          <a:latin typeface="Arial"/>
                          <a:cs typeface="Arial"/>
                        </a:rPr>
                        <a:t>e</a:t>
                      </a:r>
                      <a:r>
                        <a:rPr sz="1800" b="1" spc="0" dirty="0">
                          <a:latin typeface="Arial"/>
                          <a:cs typeface="Arial"/>
                        </a:rPr>
                        <a:t>wed</a:t>
                      </a:r>
                      <a:r>
                        <a:rPr sz="1800" b="1" spc="-10" dirty="0">
                          <a:latin typeface="Arial"/>
                          <a:cs typeface="Arial"/>
                        </a:rPr>
                        <a:t> </a:t>
                      </a:r>
                      <a:r>
                        <a:rPr sz="1800" b="1" spc="0" dirty="0">
                          <a:latin typeface="Arial"/>
                          <a:cs typeface="Arial"/>
                        </a:rPr>
                        <a:t>the a</a:t>
                      </a:r>
                      <a:r>
                        <a:rPr sz="1800" b="1" spc="-5" dirty="0">
                          <a:latin typeface="Arial"/>
                          <a:cs typeface="Arial"/>
                        </a:rPr>
                        <a:t>n</a:t>
                      </a:r>
                      <a:r>
                        <a:rPr sz="1800" b="1" spc="0" dirty="0">
                          <a:latin typeface="Arial"/>
                          <a:cs typeface="Arial"/>
                        </a:rPr>
                        <a:t>n</a:t>
                      </a:r>
                      <a:r>
                        <a:rPr sz="1800" b="1" spc="-10" dirty="0">
                          <a:latin typeface="Arial"/>
                          <a:cs typeface="Arial"/>
                        </a:rPr>
                        <a:t>o</a:t>
                      </a:r>
                      <a:r>
                        <a:rPr sz="1800" b="1" spc="0" dirty="0">
                          <a:latin typeface="Arial"/>
                          <a:cs typeface="Arial"/>
                        </a:rPr>
                        <a:t>tated e</a:t>
                      </a:r>
                      <a:r>
                        <a:rPr sz="1800" b="1" spc="-5" dirty="0">
                          <a:latin typeface="Arial"/>
                          <a:cs typeface="Arial"/>
                        </a:rPr>
                        <a:t>v</a:t>
                      </a:r>
                      <a:r>
                        <a:rPr sz="1800" b="1" spc="0" dirty="0">
                          <a:latin typeface="Arial"/>
                          <a:cs typeface="Arial"/>
                        </a:rPr>
                        <a:t>id</a:t>
                      </a:r>
                      <a:r>
                        <a:rPr sz="1800" b="1" spc="-5" dirty="0">
                          <a:latin typeface="Arial"/>
                          <a:cs typeface="Arial"/>
                        </a:rPr>
                        <a:t>e</a:t>
                      </a:r>
                      <a:r>
                        <a:rPr sz="1800" b="1" spc="0" dirty="0">
                          <a:latin typeface="Arial"/>
                          <a:cs typeface="Arial"/>
                        </a:rPr>
                        <a:t>n</a:t>
                      </a:r>
                      <a:r>
                        <a:rPr sz="1800" b="1" spc="-5" dirty="0">
                          <a:latin typeface="Arial"/>
                          <a:cs typeface="Arial"/>
                        </a:rPr>
                        <a:t>c</a:t>
                      </a:r>
                      <a:r>
                        <a:rPr sz="1800" b="1" spc="0" dirty="0">
                          <a:latin typeface="Arial"/>
                          <a:cs typeface="Arial"/>
                        </a:rPr>
                        <a:t>e </a:t>
                      </a:r>
                      <a:r>
                        <a:rPr sz="1800" b="1" spc="-15" dirty="0">
                          <a:latin typeface="Arial"/>
                          <a:cs typeface="Arial"/>
                        </a:rPr>
                        <a:t>o</a:t>
                      </a:r>
                      <a:r>
                        <a:rPr sz="1800" b="1" spc="0" dirty="0">
                          <a:latin typeface="Arial"/>
                          <a:cs typeface="Arial"/>
                        </a:rPr>
                        <a:t>f pra</a:t>
                      </a:r>
                      <a:r>
                        <a:rPr sz="1800" b="1" spc="-5" dirty="0">
                          <a:latin typeface="Arial"/>
                          <a:cs typeface="Arial"/>
                        </a:rPr>
                        <a:t>c</a:t>
                      </a:r>
                      <a:r>
                        <a:rPr sz="1800" b="1" spc="0" dirty="0">
                          <a:latin typeface="Arial"/>
                          <a:cs typeface="Arial"/>
                        </a:rPr>
                        <a:t>tice</a:t>
                      </a:r>
                      <a:r>
                        <a:rPr sz="1800" b="1" spc="-10" dirty="0">
                          <a:latin typeface="Arial"/>
                          <a:cs typeface="Arial"/>
                        </a:rPr>
                        <a:t> </a:t>
                      </a:r>
                      <a:r>
                        <a:rPr sz="1800" b="1" spc="0" dirty="0">
                          <a:latin typeface="Arial"/>
                          <a:cs typeface="Arial"/>
                        </a:rPr>
                        <a:t>of c</a:t>
                      </a:r>
                      <a:r>
                        <a:rPr sz="1800" b="1" spc="-5" dirty="0">
                          <a:latin typeface="Arial"/>
                          <a:cs typeface="Arial"/>
                        </a:rPr>
                        <a:t>o</a:t>
                      </a:r>
                      <a:r>
                        <a:rPr sz="1800" b="1" spc="0" dirty="0">
                          <a:latin typeface="Arial"/>
                          <a:cs typeface="Arial"/>
                        </a:rPr>
                        <a:t>lle</a:t>
                      </a:r>
                      <a:r>
                        <a:rPr sz="1800" b="1" spc="-5" dirty="0">
                          <a:latin typeface="Arial"/>
                          <a:cs typeface="Arial"/>
                        </a:rPr>
                        <a:t>a</a:t>
                      </a:r>
                      <a:r>
                        <a:rPr sz="1800" b="1" spc="0" dirty="0">
                          <a:latin typeface="Arial"/>
                          <a:cs typeface="Arial"/>
                        </a:rPr>
                        <a:t>g</a:t>
                      </a:r>
                      <a:r>
                        <a:rPr sz="1800" b="1" spc="-10" dirty="0">
                          <a:latin typeface="Arial"/>
                          <a:cs typeface="Arial"/>
                        </a:rPr>
                        <a:t>u</a:t>
                      </a:r>
                      <a:r>
                        <a:rPr sz="1800" b="1" spc="0" dirty="0">
                          <a:latin typeface="Arial"/>
                          <a:cs typeface="Arial"/>
                        </a:rPr>
                        <a:t>es</a:t>
                      </a:r>
                      <a:r>
                        <a:rPr sz="1800" b="1" spc="-10" dirty="0">
                          <a:latin typeface="Arial"/>
                          <a:cs typeface="Arial"/>
                        </a:rPr>
                        <a:t> </a:t>
                      </a:r>
                      <a:r>
                        <a:rPr sz="1800" spc="0" dirty="0">
                          <a:latin typeface="Arial"/>
                          <a:cs typeface="Arial"/>
                        </a:rPr>
                        <a:t>as ev</a:t>
                      </a:r>
                      <a:r>
                        <a:rPr sz="1800" spc="-10" dirty="0">
                          <a:latin typeface="Arial"/>
                          <a:cs typeface="Arial"/>
                        </a:rPr>
                        <a:t>i</a:t>
                      </a:r>
                      <a:r>
                        <a:rPr sz="1800" spc="0" dirty="0">
                          <a:latin typeface="Arial"/>
                          <a:cs typeface="Arial"/>
                        </a:rPr>
                        <a:t>d</a:t>
                      </a:r>
                      <a:r>
                        <a:rPr sz="1800" spc="-5" dirty="0">
                          <a:latin typeface="Arial"/>
                          <a:cs typeface="Arial"/>
                        </a:rPr>
                        <a:t>e</a:t>
                      </a:r>
                      <a:r>
                        <a:rPr sz="1800" spc="0" dirty="0">
                          <a:latin typeface="Arial"/>
                          <a:cs typeface="Arial"/>
                        </a:rPr>
                        <a:t>nc</a:t>
                      </a:r>
                      <a:r>
                        <a:rPr sz="1800" spc="-5" dirty="0">
                          <a:latin typeface="Arial"/>
                          <a:cs typeface="Arial"/>
                        </a:rPr>
                        <a:t>e</a:t>
                      </a:r>
                      <a:r>
                        <a:rPr sz="1800" spc="0" dirty="0">
                          <a:latin typeface="Arial"/>
                          <a:cs typeface="Arial"/>
                        </a:rPr>
                        <a:t>d by MOV</a:t>
                      </a:r>
                      <a:r>
                        <a:rPr sz="1800" spc="-15" dirty="0">
                          <a:latin typeface="Arial"/>
                          <a:cs typeface="Arial"/>
                        </a:rPr>
                        <a:t> </a:t>
                      </a:r>
                      <a:r>
                        <a:rPr sz="1800" spc="-10" dirty="0">
                          <a:latin typeface="Arial"/>
                          <a:cs typeface="Arial"/>
                        </a:rPr>
                        <a:t>N</a:t>
                      </a:r>
                      <a:r>
                        <a:rPr sz="1800" spc="0" dirty="0">
                          <a:latin typeface="Arial"/>
                          <a:cs typeface="Arial"/>
                        </a:rPr>
                        <a:t>o.</a:t>
                      </a:r>
                      <a:r>
                        <a:rPr sz="1800" spc="-5" dirty="0">
                          <a:latin typeface="Arial"/>
                          <a:cs typeface="Arial"/>
                        </a:rPr>
                        <a:t> </a:t>
                      </a:r>
                      <a:r>
                        <a:rPr sz="1800" spc="0" dirty="0">
                          <a:latin typeface="Arial"/>
                          <a:cs typeface="Arial"/>
                        </a:rPr>
                        <a:t>1</a:t>
                      </a:r>
                      <a:endParaRPr sz="18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2865" marR="77470">
                        <a:lnSpc>
                          <a:spcPct val="100000"/>
                        </a:lnSpc>
                      </a:pPr>
                      <a:r>
                        <a:rPr sz="1800" b="1" spc="-10" dirty="0">
                          <a:latin typeface="Arial"/>
                          <a:cs typeface="Arial"/>
                        </a:rPr>
                        <a:t>D</a:t>
                      </a:r>
                      <a:r>
                        <a:rPr sz="1800" b="1" spc="0" dirty="0">
                          <a:latin typeface="Arial"/>
                          <a:cs typeface="Arial"/>
                        </a:rPr>
                        <a:t>is</a:t>
                      </a:r>
                      <a:r>
                        <a:rPr sz="1800" b="1" spc="-5" dirty="0">
                          <a:latin typeface="Arial"/>
                          <a:cs typeface="Arial"/>
                        </a:rPr>
                        <a:t>c</a:t>
                      </a:r>
                      <a:r>
                        <a:rPr sz="1800" b="1" spc="0" dirty="0">
                          <a:latin typeface="Arial"/>
                          <a:cs typeface="Arial"/>
                        </a:rPr>
                        <a:t>u</a:t>
                      </a:r>
                      <a:r>
                        <a:rPr sz="1800" b="1" spc="-5" dirty="0">
                          <a:latin typeface="Arial"/>
                          <a:cs typeface="Arial"/>
                        </a:rPr>
                        <a:t>s</a:t>
                      </a:r>
                      <a:r>
                        <a:rPr sz="1800" b="1" spc="0" dirty="0">
                          <a:latin typeface="Arial"/>
                          <a:cs typeface="Arial"/>
                        </a:rPr>
                        <a:t>s</a:t>
                      </a:r>
                      <a:r>
                        <a:rPr sz="1800" b="1" spc="-5" dirty="0">
                          <a:latin typeface="Arial"/>
                          <a:cs typeface="Arial"/>
                        </a:rPr>
                        <a:t>e</a:t>
                      </a:r>
                      <a:r>
                        <a:rPr sz="1800" b="1" spc="0" dirty="0">
                          <a:latin typeface="Arial"/>
                          <a:cs typeface="Arial"/>
                        </a:rPr>
                        <a:t>d</a:t>
                      </a:r>
                      <a:r>
                        <a:rPr sz="1800" b="1" spc="-10" dirty="0">
                          <a:latin typeface="Arial"/>
                          <a:cs typeface="Arial"/>
                        </a:rPr>
                        <a:t> </a:t>
                      </a:r>
                      <a:r>
                        <a:rPr sz="1800" b="1" spc="0" dirty="0">
                          <a:latin typeface="Arial"/>
                          <a:cs typeface="Arial"/>
                        </a:rPr>
                        <a:t>w</a:t>
                      </a:r>
                      <a:r>
                        <a:rPr sz="1800" b="1" spc="-10" dirty="0">
                          <a:latin typeface="Arial"/>
                          <a:cs typeface="Arial"/>
                        </a:rPr>
                        <a:t>i</a:t>
                      </a:r>
                      <a:r>
                        <a:rPr sz="1800" b="1" spc="0" dirty="0">
                          <a:latin typeface="Arial"/>
                          <a:cs typeface="Arial"/>
                        </a:rPr>
                        <a:t>th c</a:t>
                      </a:r>
                      <a:r>
                        <a:rPr sz="1800" b="1" spc="-5" dirty="0">
                          <a:latin typeface="Arial"/>
                          <a:cs typeface="Arial"/>
                        </a:rPr>
                        <a:t>o</a:t>
                      </a:r>
                      <a:r>
                        <a:rPr sz="1800" b="1" spc="0" dirty="0">
                          <a:latin typeface="Arial"/>
                          <a:cs typeface="Arial"/>
                        </a:rPr>
                        <a:t>lle</a:t>
                      </a:r>
                      <a:r>
                        <a:rPr sz="1800" b="1" spc="-5" dirty="0">
                          <a:latin typeface="Arial"/>
                          <a:cs typeface="Arial"/>
                        </a:rPr>
                        <a:t>a</a:t>
                      </a:r>
                      <a:r>
                        <a:rPr sz="1800" b="1" spc="0" dirty="0">
                          <a:latin typeface="Arial"/>
                          <a:cs typeface="Arial"/>
                        </a:rPr>
                        <a:t>g</a:t>
                      </a:r>
                      <a:r>
                        <a:rPr sz="1800" b="1" spc="-10" dirty="0">
                          <a:latin typeface="Arial"/>
                          <a:cs typeface="Arial"/>
                        </a:rPr>
                        <a:t>u</a:t>
                      </a:r>
                      <a:r>
                        <a:rPr sz="1800" b="1" spc="0" dirty="0">
                          <a:latin typeface="Arial"/>
                          <a:cs typeface="Arial"/>
                        </a:rPr>
                        <a:t>es </a:t>
                      </a:r>
                      <a:r>
                        <a:rPr sz="1800" spc="0" dirty="0">
                          <a:latin typeface="Arial"/>
                          <a:cs typeface="Arial"/>
                        </a:rPr>
                        <a:t>te</a:t>
                      </a:r>
                      <a:r>
                        <a:rPr sz="1800" spc="-5" dirty="0">
                          <a:latin typeface="Arial"/>
                          <a:cs typeface="Arial"/>
                        </a:rPr>
                        <a:t>a</a:t>
                      </a:r>
                      <a:r>
                        <a:rPr sz="1800" spc="0" dirty="0">
                          <a:latin typeface="Arial"/>
                          <a:cs typeface="Arial"/>
                        </a:rPr>
                        <a:t>ch</a:t>
                      </a:r>
                      <a:r>
                        <a:rPr sz="1800" spc="-10" dirty="0">
                          <a:latin typeface="Arial"/>
                          <a:cs typeface="Arial"/>
                        </a:rPr>
                        <a:t>i</a:t>
                      </a:r>
                      <a:r>
                        <a:rPr sz="1800" spc="0" dirty="0">
                          <a:latin typeface="Arial"/>
                          <a:cs typeface="Arial"/>
                        </a:rPr>
                        <a:t>ng a</a:t>
                      </a:r>
                      <a:r>
                        <a:rPr sz="1800" spc="-5" dirty="0">
                          <a:latin typeface="Arial"/>
                          <a:cs typeface="Arial"/>
                        </a:rPr>
                        <a:t>n</a:t>
                      </a:r>
                      <a:r>
                        <a:rPr sz="1800" spc="0" dirty="0">
                          <a:latin typeface="Arial"/>
                          <a:cs typeface="Arial"/>
                        </a:rPr>
                        <a:t>d </a:t>
                      </a:r>
                      <a:r>
                        <a:rPr sz="1800" spc="-10" dirty="0">
                          <a:latin typeface="Arial"/>
                          <a:cs typeface="Arial"/>
                        </a:rPr>
                        <a:t>l</a:t>
                      </a:r>
                      <a:r>
                        <a:rPr sz="1800" spc="0" dirty="0">
                          <a:latin typeface="Arial"/>
                          <a:cs typeface="Arial"/>
                        </a:rPr>
                        <a:t>e</a:t>
                      </a:r>
                      <a:r>
                        <a:rPr sz="1800" spc="-5" dirty="0">
                          <a:latin typeface="Arial"/>
                          <a:cs typeface="Arial"/>
                        </a:rPr>
                        <a:t>a</a:t>
                      </a:r>
                      <a:r>
                        <a:rPr sz="1800" spc="0" dirty="0">
                          <a:latin typeface="Arial"/>
                          <a:cs typeface="Arial"/>
                        </a:rPr>
                        <a:t>rn</a:t>
                      </a:r>
                      <a:r>
                        <a:rPr sz="1800" spc="-10" dirty="0">
                          <a:latin typeface="Arial"/>
                          <a:cs typeface="Arial"/>
                        </a:rPr>
                        <a:t>i</a:t>
                      </a:r>
                      <a:r>
                        <a:rPr sz="1800" spc="0" dirty="0">
                          <a:latin typeface="Arial"/>
                          <a:cs typeface="Arial"/>
                        </a:rPr>
                        <a:t>ng pra</a:t>
                      </a:r>
                      <a:r>
                        <a:rPr sz="1800" spc="-15" dirty="0">
                          <a:latin typeface="Arial"/>
                          <a:cs typeface="Arial"/>
                        </a:rPr>
                        <a:t>c</a:t>
                      </a:r>
                      <a:r>
                        <a:rPr sz="1800" spc="0" dirty="0">
                          <a:latin typeface="Arial"/>
                          <a:cs typeface="Arial"/>
                        </a:rPr>
                        <a:t>t</a:t>
                      </a:r>
                      <a:r>
                        <a:rPr sz="1800" spc="-10" dirty="0">
                          <a:latin typeface="Arial"/>
                          <a:cs typeface="Arial"/>
                        </a:rPr>
                        <a:t>i</a:t>
                      </a:r>
                      <a:r>
                        <a:rPr sz="1800" spc="0" dirty="0">
                          <a:latin typeface="Arial"/>
                          <a:cs typeface="Arial"/>
                        </a:rPr>
                        <a:t>ces th</a:t>
                      </a:r>
                      <a:r>
                        <a:rPr sz="1800" spc="-5" dirty="0">
                          <a:latin typeface="Arial"/>
                          <a:cs typeface="Arial"/>
                        </a:rPr>
                        <a:t>a</a:t>
                      </a:r>
                      <a:r>
                        <a:rPr sz="1800" spc="0" dirty="0">
                          <a:latin typeface="Arial"/>
                          <a:cs typeface="Arial"/>
                        </a:rPr>
                        <a:t>t</a:t>
                      </a:r>
                      <a:r>
                        <a:rPr sz="1800" spc="-5" dirty="0">
                          <a:latin typeface="Arial"/>
                          <a:cs typeface="Arial"/>
                        </a:rPr>
                        <a:t> </a:t>
                      </a:r>
                      <a:r>
                        <a:rPr sz="1800" spc="0" dirty="0">
                          <a:latin typeface="Arial"/>
                          <a:cs typeface="Arial"/>
                        </a:rPr>
                        <a:t>a</a:t>
                      </a:r>
                      <a:r>
                        <a:rPr sz="1800" spc="-5" dirty="0">
                          <a:latin typeface="Arial"/>
                          <a:cs typeface="Arial"/>
                        </a:rPr>
                        <a:t>d</a:t>
                      </a:r>
                      <a:r>
                        <a:rPr sz="1800" spc="0" dirty="0">
                          <a:latin typeface="Arial"/>
                          <a:cs typeface="Arial"/>
                        </a:rPr>
                        <a:t>h</a:t>
                      </a:r>
                      <a:r>
                        <a:rPr sz="1800" spc="-5" dirty="0">
                          <a:latin typeface="Arial"/>
                          <a:cs typeface="Arial"/>
                        </a:rPr>
                        <a:t>e</a:t>
                      </a:r>
                      <a:r>
                        <a:rPr sz="1800" spc="0" dirty="0">
                          <a:latin typeface="Arial"/>
                          <a:cs typeface="Arial"/>
                        </a:rPr>
                        <a:t>re</a:t>
                      </a:r>
                      <a:r>
                        <a:rPr sz="1800" spc="-10" dirty="0">
                          <a:latin typeface="Arial"/>
                          <a:cs typeface="Arial"/>
                        </a:rPr>
                        <a:t> </a:t>
                      </a:r>
                      <a:r>
                        <a:rPr sz="1800" spc="0" dirty="0">
                          <a:latin typeface="Arial"/>
                          <a:cs typeface="Arial"/>
                        </a:rPr>
                        <a:t>to </a:t>
                      </a:r>
                      <a:r>
                        <a:rPr sz="1800" spc="-10" dirty="0">
                          <a:latin typeface="Arial"/>
                          <a:cs typeface="Arial"/>
                        </a:rPr>
                        <a:t>l</a:t>
                      </a:r>
                      <a:r>
                        <a:rPr sz="1800" spc="0" dirty="0">
                          <a:latin typeface="Arial"/>
                          <a:cs typeface="Arial"/>
                        </a:rPr>
                        <a:t>a</a:t>
                      </a:r>
                      <a:r>
                        <a:rPr sz="1800" spc="-10" dirty="0">
                          <a:latin typeface="Arial"/>
                          <a:cs typeface="Arial"/>
                        </a:rPr>
                        <a:t>w</a:t>
                      </a:r>
                      <a:r>
                        <a:rPr sz="1800" spc="0" dirty="0">
                          <a:latin typeface="Arial"/>
                          <a:cs typeface="Arial"/>
                        </a:rPr>
                        <a:t>s,</a:t>
                      </a:r>
                      <a:r>
                        <a:rPr sz="1800" spc="10" dirty="0">
                          <a:latin typeface="Arial"/>
                          <a:cs typeface="Arial"/>
                        </a:rPr>
                        <a:t> </a:t>
                      </a:r>
                      <a:r>
                        <a:rPr sz="1800" spc="0" dirty="0">
                          <a:latin typeface="Arial"/>
                          <a:cs typeface="Arial"/>
                        </a:rPr>
                        <a:t>re</a:t>
                      </a:r>
                      <a:r>
                        <a:rPr sz="1800" spc="-5" dirty="0">
                          <a:latin typeface="Arial"/>
                          <a:cs typeface="Arial"/>
                        </a:rPr>
                        <a:t>g</a:t>
                      </a:r>
                      <a:r>
                        <a:rPr sz="1800" spc="0" dirty="0">
                          <a:latin typeface="Arial"/>
                          <a:cs typeface="Arial"/>
                        </a:rPr>
                        <a:t>u</a:t>
                      </a:r>
                      <a:r>
                        <a:rPr sz="1800" spc="-10" dirty="0">
                          <a:latin typeface="Arial"/>
                          <a:cs typeface="Arial"/>
                        </a:rPr>
                        <a:t>l</a:t>
                      </a:r>
                      <a:r>
                        <a:rPr sz="1800" spc="0" dirty="0">
                          <a:latin typeface="Arial"/>
                          <a:cs typeface="Arial"/>
                        </a:rPr>
                        <a:t>ati</a:t>
                      </a:r>
                      <a:r>
                        <a:rPr sz="1800" spc="-5" dirty="0">
                          <a:latin typeface="Arial"/>
                          <a:cs typeface="Arial"/>
                        </a:rPr>
                        <a:t>o</a:t>
                      </a:r>
                      <a:r>
                        <a:rPr sz="1800" spc="0" dirty="0">
                          <a:latin typeface="Arial"/>
                          <a:cs typeface="Arial"/>
                        </a:rPr>
                        <a:t>n</a:t>
                      </a:r>
                      <a:r>
                        <a:rPr sz="1800" spc="-15" dirty="0">
                          <a:latin typeface="Arial"/>
                          <a:cs typeface="Arial"/>
                        </a:rPr>
                        <a:t>s</a:t>
                      </a:r>
                      <a:r>
                        <a:rPr sz="1800" spc="0" dirty="0">
                          <a:latin typeface="Arial"/>
                          <a:cs typeface="Arial"/>
                        </a:rPr>
                        <a:t>, </a:t>
                      </a:r>
                      <a:r>
                        <a:rPr sz="1800" spc="-5" dirty="0">
                          <a:latin typeface="Arial"/>
                          <a:cs typeface="Arial"/>
                        </a:rPr>
                        <a:t>and </a:t>
                      </a:r>
                      <a:r>
                        <a:rPr sz="1800" spc="0" dirty="0">
                          <a:latin typeface="Arial"/>
                          <a:cs typeface="Arial"/>
                        </a:rPr>
                        <a:t>res</a:t>
                      </a:r>
                      <a:r>
                        <a:rPr sz="1800" spc="-5" dirty="0">
                          <a:latin typeface="Arial"/>
                          <a:cs typeface="Arial"/>
                        </a:rPr>
                        <a:t>p</a:t>
                      </a:r>
                      <a:r>
                        <a:rPr sz="1800" spc="0" dirty="0">
                          <a:latin typeface="Arial"/>
                          <a:cs typeface="Arial"/>
                        </a:rPr>
                        <a:t>o</a:t>
                      </a:r>
                      <a:r>
                        <a:rPr sz="1800" spc="-5" dirty="0">
                          <a:latin typeface="Arial"/>
                          <a:cs typeface="Arial"/>
                        </a:rPr>
                        <a:t>n</a:t>
                      </a:r>
                      <a:r>
                        <a:rPr sz="1800" spc="0" dirty="0">
                          <a:latin typeface="Arial"/>
                          <a:cs typeface="Arial"/>
                        </a:rPr>
                        <a:t>s</a:t>
                      </a:r>
                      <a:r>
                        <a:rPr sz="1800" spc="-10" dirty="0">
                          <a:latin typeface="Arial"/>
                          <a:cs typeface="Arial"/>
                        </a:rPr>
                        <a:t>i</a:t>
                      </a:r>
                      <a:r>
                        <a:rPr sz="1800" spc="0" dirty="0">
                          <a:latin typeface="Arial"/>
                          <a:cs typeface="Arial"/>
                        </a:rPr>
                        <a:t>b</a:t>
                      </a:r>
                      <a:r>
                        <a:rPr sz="1800" spc="-10" dirty="0">
                          <a:latin typeface="Arial"/>
                          <a:cs typeface="Arial"/>
                        </a:rPr>
                        <a:t>ili</a:t>
                      </a:r>
                      <a:r>
                        <a:rPr sz="1800" spc="0" dirty="0">
                          <a:latin typeface="Arial"/>
                          <a:cs typeface="Arial"/>
                        </a:rPr>
                        <a:t>t</a:t>
                      </a:r>
                      <a:r>
                        <a:rPr sz="1800" spc="-10" dirty="0">
                          <a:latin typeface="Arial"/>
                          <a:cs typeface="Arial"/>
                        </a:rPr>
                        <a:t>i</a:t>
                      </a:r>
                      <a:r>
                        <a:rPr sz="1800" spc="0" dirty="0">
                          <a:latin typeface="Arial"/>
                          <a:cs typeface="Arial"/>
                        </a:rPr>
                        <a:t>es sp</a:t>
                      </a:r>
                      <a:r>
                        <a:rPr sz="1800" spc="-5" dirty="0">
                          <a:latin typeface="Arial"/>
                          <a:cs typeface="Arial"/>
                        </a:rPr>
                        <a:t>e</a:t>
                      </a:r>
                      <a:r>
                        <a:rPr sz="1800" spc="0" dirty="0">
                          <a:latin typeface="Arial"/>
                          <a:cs typeface="Arial"/>
                        </a:rPr>
                        <a:t>c</a:t>
                      </a:r>
                      <a:r>
                        <a:rPr sz="1800" spc="-10" dirty="0">
                          <a:latin typeface="Arial"/>
                          <a:cs typeface="Arial"/>
                        </a:rPr>
                        <a:t>i</a:t>
                      </a:r>
                      <a:r>
                        <a:rPr sz="1800" spc="0" dirty="0">
                          <a:latin typeface="Arial"/>
                          <a:cs typeface="Arial"/>
                        </a:rPr>
                        <a:t>f</a:t>
                      </a:r>
                      <a:r>
                        <a:rPr sz="1800" spc="-10" dirty="0">
                          <a:latin typeface="Arial"/>
                          <a:cs typeface="Arial"/>
                        </a:rPr>
                        <a:t>i</a:t>
                      </a:r>
                      <a:r>
                        <a:rPr sz="1800" spc="0" dirty="0">
                          <a:latin typeface="Arial"/>
                          <a:cs typeface="Arial"/>
                        </a:rPr>
                        <a:t>ed </a:t>
                      </a:r>
                      <a:r>
                        <a:rPr sz="1800" spc="-10" dirty="0">
                          <a:latin typeface="Arial"/>
                          <a:cs typeface="Arial"/>
                        </a:rPr>
                        <a:t>i</a:t>
                      </a:r>
                      <a:r>
                        <a:rPr sz="1800" spc="0" dirty="0">
                          <a:latin typeface="Arial"/>
                          <a:cs typeface="Arial"/>
                        </a:rPr>
                        <a:t>n </a:t>
                      </a:r>
                      <a:r>
                        <a:rPr sz="1800" spc="5" dirty="0">
                          <a:latin typeface="Arial"/>
                          <a:cs typeface="Arial"/>
                        </a:rPr>
                        <a:t>t</a:t>
                      </a:r>
                      <a:r>
                        <a:rPr sz="1800" spc="0" dirty="0">
                          <a:latin typeface="Arial"/>
                          <a:cs typeface="Arial"/>
                        </a:rPr>
                        <a:t>he </a:t>
                      </a:r>
                      <a:r>
                        <a:rPr sz="1800" spc="-10" dirty="0">
                          <a:latin typeface="Arial"/>
                          <a:cs typeface="Arial"/>
                        </a:rPr>
                        <a:t>C</a:t>
                      </a:r>
                      <a:r>
                        <a:rPr sz="1800" spc="0" dirty="0">
                          <a:latin typeface="Arial"/>
                          <a:cs typeface="Arial"/>
                        </a:rPr>
                        <a:t>o</a:t>
                      </a:r>
                      <a:r>
                        <a:rPr sz="1800" spc="-5" dirty="0">
                          <a:latin typeface="Arial"/>
                          <a:cs typeface="Arial"/>
                        </a:rPr>
                        <a:t>d</a:t>
                      </a:r>
                      <a:r>
                        <a:rPr sz="1800" spc="0" dirty="0">
                          <a:latin typeface="Arial"/>
                          <a:cs typeface="Arial"/>
                        </a:rPr>
                        <a:t>e of</a:t>
                      </a:r>
                      <a:r>
                        <a:rPr sz="1800" spc="10" dirty="0">
                          <a:latin typeface="Arial"/>
                          <a:cs typeface="Arial"/>
                        </a:rPr>
                        <a:t> </a:t>
                      </a:r>
                      <a:r>
                        <a:rPr sz="1800" spc="-20" dirty="0">
                          <a:latin typeface="Arial"/>
                          <a:cs typeface="Arial"/>
                        </a:rPr>
                        <a:t>E</a:t>
                      </a:r>
                      <a:r>
                        <a:rPr sz="1800" spc="0" dirty="0">
                          <a:latin typeface="Arial"/>
                          <a:cs typeface="Arial"/>
                        </a:rPr>
                        <a:t>th</a:t>
                      </a:r>
                      <a:r>
                        <a:rPr sz="1800" spc="-10" dirty="0">
                          <a:latin typeface="Arial"/>
                          <a:cs typeface="Arial"/>
                        </a:rPr>
                        <a:t>i</a:t>
                      </a:r>
                      <a:r>
                        <a:rPr sz="1800" spc="0" dirty="0">
                          <a:latin typeface="Arial"/>
                          <a:cs typeface="Arial"/>
                        </a:rPr>
                        <a:t>cs</a:t>
                      </a:r>
                      <a:r>
                        <a:rPr sz="1800" spc="-10" dirty="0">
                          <a:latin typeface="Arial"/>
                          <a:cs typeface="Arial"/>
                        </a:rPr>
                        <a:t> </a:t>
                      </a:r>
                      <a:r>
                        <a:rPr sz="1800" spc="0" dirty="0">
                          <a:latin typeface="Arial"/>
                          <a:cs typeface="Arial"/>
                        </a:rPr>
                        <a:t>for </a:t>
                      </a:r>
                      <a:r>
                        <a:rPr sz="1800" spc="-5" dirty="0">
                          <a:latin typeface="Arial"/>
                          <a:cs typeface="Arial"/>
                        </a:rPr>
                        <a:t>P</a:t>
                      </a:r>
                      <a:r>
                        <a:rPr sz="1800" spc="0" dirty="0">
                          <a:latin typeface="Arial"/>
                          <a:cs typeface="Arial"/>
                        </a:rPr>
                        <a:t>rofess</a:t>
                      </a:r>
                      <a:r>
                        <a:rPr sz="1800" spc="-5" dirty="0">
                          <a:latin typeface="Arial"/>
                          <a:cs typeface="Arial"/>
                        </a:rPr>
                        <a:t>i</a:t>
                      </a:r>
                      <a:r>
                        <a:rPr sz="1800" spc="0" dirty="0">
                          <a:latin typeface="Arial"/>
                          <a:cs typeface="Arial"/>
                        </a:rPr>
                        <a:t>o</a:t>
                      </a:r>
                      <a:r>
                        <a:rPr sz="1800" spc="-5" dirty="0">
                          <a:latin typeface="Arial"/>
                          <a:cs typeface="Arial"/>
                        </a:rPr>
                        <a:t>n</a:t>
                      </a:r>
                      <a:r>
                        <a:rPr sz="1800" spc="0" dirty="0">
                          <a:latin typeface="Arial"/>
                          <a:cs typeface="Arial"/>
                        </a:rPr>
                        <a:t>al T</a:t>
                      </a:r>
                      <a:r>
                        <a:rPr sz="1800" spc="-5" dirty="0">
                          <a:latin typeface="Arial"/>
                          <a:cs typeface="Arial"/>
                        </a:rPr>
                        <a:t>e</a:t>
                      </a:r>
                      <a:r>
                        <a:rPr sz="1800" spc="0" dirty="0">
                          <a:latin typeface="Arial"/>
                          <a:cs typeface="Arial"/>
                        </a:rPr>
                        <a:t>ac</a:t>
                      </a:r>
                      <a:r>
                        <a:rPr sz="1800" spc="-5" dirty="0">
                          <a:latin typeface="Arial"/>
                          <a:cs typeface="Arial"/>
                        </a:rPr>
                        <a:t>h</a:t>
                      </a:r>
                      <a:r>
                        <a:rPr sz="1800" spc="0" dirty="0">
                          <a:latin typeface="Arial"/>
                          <a:cs typeface="Arial"/>
                        </a:rPr>
                        <a:t>ers</a:t>
                      </a:r>
                      <a:r>
                        <a:rPr sz="1800" spc="5" dirty="0">
                          <a:latin typeface="Arial"/>
                          <a:cs typeface="Arial"/>
                        </a:rPr>
                        <a:t> </a:t>
                      </a:r>
                      <a:r>
                        <a:rPr sz="1800" spc="0" dirty="0">
                          <a:latin typeface="Arial"/>
                          <a:cs typeface="Arial"/>
                        </a:rPr>
                        <a:t>a</a:t>
                      </a:r>
                      <a:r>
                        <a:rPr sz="1800" spc="-5" dirty="0">
                          <a:latin typeface="Arial"/>
                          <a:cs typeface="Arial"/>
                        </a:rPr>
                        <a:t>n</a:t>
                      </a:r>
                      <a:r>
                        <a:rPr sz="1800" spc="0" dirty="0">
                          <a:latin typeface="Arial"/>
                          <a:cs typeface="Arial"/>
                        </a:rPr>
                        <a:t>d </a:t>
                      </a:r>
                      <a:r>
                        <a:rPr sz="1800" b="1" spc="0" dirty="0">
                          <a:latin typeface="Arial"/>
                          <a:cs typeface="Arial"/>
                        </a:rPr>
                        <a:t>revi</a:t>
                      </a:r>
                      <a:r>
                        <a:rPr sz="1800" b="1" spc="-15" dirty="0">
                          <a:latin typeface="Arial"/>
                          <a:cs typeface="Arial"/>
                        </a:rPr>
                        <a:t>e</a:t>
                      </a:r>
                      <a:r>
                        <a:rPr sz="1800" b="1" spc="0" dirty="0">
                          <a:latin typeface="Arial"/>
                          <a:cs typeface="Arial"/>
                        </a:rPr>
                        <a:t>wed</a:t>
                      </a:r>
                      <a:r>
                        <a:rPr sz="1800" b="1" spc="-10" dirty="0">
                          <a:latin typeface="Arial"/>
                          <a:cs typeface="Arial"/>
                        </a:rPr>
                        <a:t> </a:t>
                      </a:r>
                      <a:r>
                        <a:rPr sz="1800" b="1" spc="0" dirty="0">
                          <a:latin typeface="Arial"/>
                          <a:cs typeface="Arial"/>
                        </a:rPr>
                        <a:t>the p</a:t>
                      </a:r>
                      <a:r>
                        <a:rPr sz="1800" b="1" spc="-5" dirty="0">
                          <a:latin typeface="Arial"/>
                          <a:cs typeface="Arial"/>
                        </a:rPr>
                        <a:t>e</a:t>
                      </a:r>
                      <a:r>
                        <a:rPr sz="1800" b="1" spc="0" dirty="0">
                          <a:latin typeface="Arial"/>
                          <a:cs typeface="Arial"/>
                        </a:rPr>
                        <a:t>rso</a:t>
                      </a:r>
                      <a:r>
                        <a:rPr sz="1800" b="1" spc="-5" dirty="0">
                          <a:latin typeface="Arial"/>
                          <a:cs typeface="Arial"/>
                        </a:rPr>
                        <a:t>n</a:t>
                      </a:r>
                      <a:r>
                        <a:rPr sz="1800" b="1" spc="0" dirty="0">
                          <a:latin typeface="Arial"/>
                          <a:cs typeface="Arial"/>
                        </a:rPr>
                        <a:t>al refle</a:t>
                      </a:r>
                      <a:r>
                        <a:rPr sz="1800" b="1" spc="-20" dirty="0">
                          <a:latin typeface="Arial"/>
                          <a:cs typeface="Arial"/>
                        </a:rPr>
                        <a:t>c</a:t>
                      </a:r>
                      <a:r>
                        <a:rPr sz="1800" b="1" spc="0" dirty="0">
                          <a:latin typeface="Arial"/>
                          <a:cs typeface="Arial"/>
                        </a:rPr>
                        <a:t>tion</a:t>
                      </a:r>
                      <a:r>
                        <a:rPr sz="1800" b="1" spc="-15" dirty="0">
                          <a:latin typeface="Arial"/>
                          <a:cs typeface="Arial"/>
                        </a:rPr>
                        <a:t> </a:t>
                      </a:r>
                      <a:r>
                        <a:rPr sz="1800" b="1" spc="0" dirty="0">
                          <a:latin typeface="Arial"/>
                          <a:cs typeface="Arial"/>
                        </a:rPr>
                        <a:t>n</a:t>
                      </a:r>
                      <a:r>
                        <a:rPr sz="1800" b="1" spc="-10" dirty="0">
                          <a:latin typeface="Arial"/>
                          <a:cs typeface="Arial"/>
                        </a:rPr>
                        <a:t>o</a:t>
                      </a:r>
                      <a:r>
                        <a:rPr sz="1800" b="1" spc="0" dirty="0">
                          <a:latin typeface="Arial"/>
                          <a:cs typeface="Arial"/>
                        </a:rPr>
                        <a:t>tes of</a:t>
                      </a:r>
                      <a:r>
                        <a:rPr sz="1800" b="1" spc="5" dirty="0">
                          <a:latin typeface="Arial"/>
                          <a:cs typeface="Arial"/>
                        </a:rPr>
                        <a:t> </a:t>
                      </a:r>
                      <a:r>
                        <a:rPr sz="1800" b="1" spc="0" dirty="0">
                          <a:latin typeface="Arial"/>
                          <a:cs typeface="Arial"/>
                        </a:rPr>
                        <a:t>c</a:t>
                      </a:r>
                      <a:r>
                        <a:rPr sz="1800" b="1" spc="-20" dirty="0">
                          <a:latin typeface="Arial"/>
                          <a:cs typeface="Arial"/>
                        </a:rPr>
                        <a:t>o</a:t>
                      </a:r>
                      <a:r>
                        <a:rPr sz="1800" b="1" spc="0" dirty="0">
                          <a:latin typeface="Arial"/>
                          <a:cs typeface="Arial"/>
                        </a:rPr>
                        <a:t>lle</a:t>
                      </a:r>
                      <a:r>
                        <a:rPr sz="1800" b="1" spc="-5" dirty="0">
                          <a:latin typeface="Arial"/>
                          <a:cs typeface="Arial"/>
                        </a:rPr>
                        <a:t>a</a:t>
                      </a:r>
                      <a:r>
                        <a:rPr sz="1800" b="1" spc="0" dirty="0">
                          <a:latin typeface="Arial"/>
                          <a:cs typeface="Arial"/>
                        </a:rPr>
                        <a:t>g</a:t>
                      </a:r>
                      <a:r>
                        <a:rPr sz="1800" b="1" spc="-10" dirty="0">
                          <a:latin typeface="Arial"/>
                          <a:cs typeface="Arial"/>
                        </a:rPr>
                        <a:t>u</a:t>
                      </a:r>
                      <a:r>
                        <a:rPr sz="1800" b="1" spc="0" dirty="0">
                          <a:latin typeface="Arial"/>
                          <a:cs typeface="Arial"/>
                        </a:rPr>
                        <a:t>es</a:t>
                      </a:r>
                      <a:r>
                        <a:rPr sz="1800" b="1" spc="-10" dirty="0">
                          <a:latin typeface="Arial"/>
                          <a:cs typeface="Arial"/>
                        </a:rPr>
                        <a:t> </a:t>
                      </a:r>
                      <a:r>
                        <a:rPr sz="1800" spc="0" dirty="0">
                          <a:latin typeface="Arial"/>
                          <a:cs typeface="Arial"/>
                        </a:rPr>
                        <a:t>as ev</a:t>
                      </a:r>
                      <a:r>
                        <a:rPr sz="1800" spc="-10" dirty="0">
                          <a:latin typeface="Arial"/>
                          <a:cs typeface="Arial"/>
                        </a:rPr>
                        <a:t>i</a:t>
                      </a:r>
                      <a:r>
                        <a:rPr sz="1800" spc="0" dirty="0">
                          <a:latin typeface="Arial"/>
                          <a:cs typeface="Arial"/>
                        </a:rPr>
                        <a:t>d</a:t>
                      </a:r>
                      <a:r>
                        <a:rPr sz="1800" spc="-5" dirty="0">
                          <a:latin typeface="Arial"/>
                          <a:cs typeface="Arial"/>
                        </a:rPr>
                        <a:t>e</a:t>
                      </a:r>
                      <a:r>
                        <a:rPr sz="1800" spc="0" dirty="0">
                          <a:latin typeface="Arial"/>
                          <a:cs typeface="Arial"/>
                        </a:rPr>
                        <a:t>nc</a:t>
                      </a:r>
                      <a:r>
                        <a:rPr sz="1800" spc="-5" dirty="0">
                          <a:latin typeface="Arial"/>
                          <a:cs typeface="Arial"/>
                        </a:rPr>
                        <a:t>e</a:t>
                      </a:r>
                      <a:r>
                        <a:rPr sz="1800" spc="0" dirty="0">
                          <a:latin typeface="Arial"/>
                          <a:cs typeface="Arial"/>
                        </a:rPr>
                        <a:t>d by MOV</a:t>
                      </a:r>
                      <a:r>
                        <a:rPr sz="1800" spc="-15" dirty="0">
                          <a:latin typeface="Arial"/>
                          <a:cs typeface="Arial"/>
                        </a:rPr>
                        <a:t> </a:t>
                      </a:r>
                      <a:r>
                        <a:rPr sz="1800" spc="-10" dirty="0">
                          <a:latin typeface="Arial"/>
                          <a:cs typeface="Arial"/>
                        </a:rPr>
                        <a:t>N</a:t>
                      </a:r>
                      <a:r>
                        <a:rPr sz="1800" spc="0" dirty="0">
                          <a:latin typeface="Arial"/>
                          <a:cs typeface="Arial"/>
                        </a:rPr>
                        <a:t>o.</a:t>
                      </a:r>
                      <a:r>
                        <a:rPr sz="1800" spc="-5" dirty="0">
                          <a:latin typeface="Arial"/>
                          <a:cs typeface="Arial"/>
                        </a:rPr>
                        <a:t> </a:t>
                      </a:r>
                      <a:r>
                        <a:rPr sz="1800" spc="0" dirty="0">
                          <a:latin typeface="Arial"/>
                          <a:cs typeface="Arial"/>
                        </a:rPr>
                        <a:t>2</a:t>
                      </a:r>
                      <a:endParaRPr sz="1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78740">
                        <a:lnSpc>
                          <a:spcPct val="100000"/>
                        </a:lnSpc>
                      </a:pPr>
                      <a:r>
                        <a:rPr sz="1800" b="1" spc="-10" dirty="0">
                          <a:latin typeface="Arial"/>
                          <a:cs typeface="Arial"/>
                        </a:rPr>
                        <a:t>D</a:t>
                      </a:r>
                      <a:r>
                        <a:rPr sz="1800" b="1" spc="0" dirty="0">
                          <a:latin typeface="Arial"/>
                          <a:cs typeface="Arial"/>
                        </a:rPr>
                        <a:t>is</a:t>
                      </a:r>
                      <a:r>
                        <a:rPr sz="1800" b="1" spc="-5" dirty="0">
                          <a:latin typeface="Arial"/>
                          <a:cs typeface="Arial"/>
                        </a:rPr>
                        <a:t>c</a:t>
                      </a:r>
                      <a:r>
                        <a:rPr sz="1800" b="1" spc="0" dirty="0">
                          <a:latin typeface="Arial"/>
                          <a:cs typeface="Arial"/>
                        </a:rPr>
                        <a:t>u</a:t>
                      </a:r>
                      <a:r>
                        <a:rPr sz="1800" b="1" spc="-5" dirty="0">
                          <a:latin typeface="Arial"/>
                          <a:cs typeface="Arial"/>
                        </a:rPr>
                        <a:t>s</a:t>
                      </a:r>
                      <a:r>
                        <a:rPr sz="1800" b="1" spc="0" dirty="0">
                          <a:latin typeface="Arial"/>
                          <a:cs typeface="Arial"/>
                        </a:rPr>
                        <a:t>s</a:t>
                      </a:r>
                      <a:r>
                        <a:rPr sz="1800" b="1" spc="-5" dirty="0">
                          <a:latin typeface="Arial"/>
                          <a:cs typeface="Arial"/>
                        </a:rPr>
                        <a:t>e</a:t>
                      </a:r>
                      <a:r>
                        <a:rPr sz="1800" b="1" spc="0" dirty="0">
                          <a:latin typeface="Arial"/>
                          <a:cs typeface="Arial"/>
                        </a:rPr>
                        <a:t>d</a:t>
                      </a:r>
                      <a:r>
                        <a:rPr sz="1800" b="1" spc="-10" dirty="0">
                          <a:latin typeface="Arial"/>
                          <a:cs typeface="Arial"/>
                        </a:rPr>
                        <a:t> </a:t>
                      </a:r>
                      <a:r>
                        <a:rPr sz="1800" b="1" spc="0" dirty="0">
                          <a:latin typeface="Arial"/>
                          <a:cs typeface="Arial"/>
                        </a:rPr>
                        <a:t>w</a:t>
                      </a:r>
                      <a:r>
                        <a:rPr sz="1800" b="1" spc="-10" dirty="0">
                          <a:latin typeface="Arial"/>
                          <a:cs typeface="Arial"/>
                        </a:rPr>
                        <a:t>i</a:t>
                      </a:r>
                      <a:r>
                        <a:rPr sz="1800" b="1" spc="0" dirty="0">
                          <a:latin typeface="Arial"/>
                          <a:cs typeface="Arial"/>
                        </a:rPr>
                        <a:t>th c</a:t>
                      </a:r>
                      <a:r>
                        <a:rPr sz="1800" b="1" spc="-5" dirty="0">
                          <a:latin typeface="Arial"/>
                          <a:cs typeface="Arial"/>
                        </a:rPr>
                        <a:t>o</a:t>
                      </a:r>
                      <a:r>
                        <a:rPr sz="1800" b="1" spc="0" dirty="0">
                          <a:latin typeface="Arial"/>
                          <a:cs typeface="Arial"/>
                        </a:rPr>
                        <a:t>lle</a:t>
                      </a:r>
                      <a:r>
                        <a:rPr sz="1800" b="1" spc="-5" dirty="0">
                          <a:latin typeface="Arial"/>
                          <a:cs typeface="Arial"/>
                        </a:rPr>
                        <a:t>a</a:t>
                      </a:r>
                      <a:r>
                        <a:rPr sz="1800" b="1" spc="0" dirty="0">
                          <a:latin typeface="Arial"/>
                          <a:cs typeface="Arial"/>
                        </a:rPr>
                        <a:t>g</a:t>
                      </a:r>
                      <a:r>
                        <a:rPr sz="1800" b="1" spc="-10" dirty="0">
                          <a:latin typeface="Arial"/>
                          <a:cs typeface="Arial"/>
                        </a:rPr>
                        <a:t>u</a:t>
                      </a:r>
                      <a:r>
                        <a:rPr sz="1800" b="1" spc="0" dirty="0">
                          <a:latin typeface="Arial"/>
                          <a:cs typeface="Arial"/>
                        </a:rPr>
                        <a:t>es </a:t>
                      </a:r>
                      <a:r>
                        <a:rPr sz="1800" spc="0" dirty="0">
                          <a:latin typeface="Arial"/>
                          <a:cs typeface="Arial"/>
                        </a:rPr>
                        <a:t>te</a:t>
                      </a:r>
                      <a:r>
                        <a:rPr sz="1800" spc="-5" dirty="0">
                          <a:latin typeface="Arial"/>
                          <a:cs typeface="Arial"/>
                        </a:rPr>
                        <a:t>a</a:t>
                      </a:r>
                      <a:r>
                        <a:rPr sz="1800" spc="0" dirty="0">
                          <a:latin typeface="Arial"/>
                          <a:cs typeface="Arial"/>
                        </a:rPr>
                        <a:t>ch</a:t>
                      </a:r>
                      <a:r>
                        <a:rPr sz="1800" spc="-10" dirty="0">
                          <a:latin typeface="Arial"/>
                          <a:cs typeface="Arial"/>
                        </a:rPr>
                        <a:t>i</a:t>
                      </a:r>
                      <a:r>
                        <a:rPr sz="1800" spc="0" dirty="0">
                          <a:latin typeface="Arial"/>
                          <a:cs typeface="Arial"/>
                        </a:rPr>
                        <a:t>ng a</a:t>
                      </a:r>
                      <a:r>
                        <a:rPr sz="1800" spc="-5" dirty="0">
                          <a:latin typeface="Arial"/>
                          <a:cs typeface="Arial"/>
                        </a:rPr>
                        <a:t>n</a:t>
                      </a:r>
                      <a:r>
                        <a:rPr sz="1800" spc="0" dirty="0">
                          <a:latin typeface="Arial"/>
                          <a:cs typeface="Arial"/>
                        </a:rPr>
                        <a:t>d </a:t>
                      </a:r>
                      <a:r>
                        <a:rPr sz="1800" spc="-10" dirty="0">
                          <a:latin typeface="Arial"/>
                          <a:cs typeface="Arial"/>
                        </a:rPr>
                        <a:t>l</a:t>
                      </a:r>
                      <a:r>
                        <a:rPr sz="1800" spc="0" dirty="0">
                          <a:latin typeface="Arial"/>
                          <a:cs typeface="Arial"/>
                        </a:rPr>
                        <a:t>e</a:t>
                      </a:r>
                      <a:r>
                        <a:rPr sz="1800" spc="-5" dirty="0">
                          <a:latin typeface="Arial"/>
                          <a:cs typeface="Arial"/>
                        </a:rPr>
                        <a:t>a</a:t>
                      </a:r>
                      <a:r>
                        <a:rPr sz="1800" spc="0" dirty="0">
                          <a:latin typeface="Arial"/>
                          <a:cs typeface="Arial"/>
                        </a:rPr>
                        <a:t>rn</a:t>
                      </a:r>
                      <a:r>
                        <a:rPr sz="1800" spc="-10" dirty="0">
                          <a:latin typeface="Arial"/>
                          <a:cs typeface="Arial"/>
                        </a:rPr>
                        <a:t>i</a:t>
                      </a:r>
                      <a:r>
                        <a:rPr sz="1800" spc="0" dirty="0">
                          <a:latin typeface="Arial"/>
                          <a:cs typeface="Arial"/>
                        </a:rPr>
                        <a:t>ng pract</a:t>
                      </a:r>
                      <a:r>
                        <a:rPr sz="1800" spc="-10" dirty="0">
                          <a:latin typeface="Arial"/>
                          <a:cs typeface="Arial"/>
                        </a:rPr>
                        <a:t>i</a:t>
                      </a:r>
                      <a:r>
                        <a:rPr sz="1800" spc="0" dirty="0">
                          <a:latin typeface="Arial"/>
                          <a:cs typeface="Arial"/>
                        </a:rPr>
                        <a:t>ces</a:t>
                      </a:r>
                      <a:r>
                        <a:rPr sz="1800" spc="-10" dirty="0">
                          <a:latin typeface="Arial"/>
                          <a:cs typeface="Arial"/>
                        </a:rPr>
                        <a:t> </a:t>
                      </a:r>
                      <a:r>
                        <a:rPr sz="1800" spc="0" dirty="0">
                          <a:latin typeface="Arial"/>
                          <a:cs typeface="Arial"/>
                        </a:rPr>
                        <a:t>th</a:t>
                      </a:r>
                      <a:r>
                        <a:rPr sz="1800" spc="-20" dirty="0">
                          <a:latin typeface="Arial"/>
                          <a:cs typeface="Arial"/>
                        </a:rPr>
                        <a:t>a</a:t>
                      </a:r>
                      <a:r>
                        <a:rPr sz="1800" spc="0" dirty="0">
                          <a:latin typeface="Arial"/>
                          <a:cs typeface="Arial"/>
                        </a:rPr>
                        <a:t>t a</a:t>
                      </a:r>
                      <a:r>
                        <a:rPr sz="1800" spc="-5" dirty="0">
                          <a:latin typeface="Arial"/>
                          <a:cs typeface="Arial"/>
                        </a:rPr>
                        <a:t>d</a:t>
                      </a:r>
                      <a:r>
                        <a:rPr sz="1800" spc="0" dirty="0">
                          <a:latin typeface="Arial"/>
                          <a:cs typeface="Arial"/>
                        </a:rPr>
                        <a:t>h</a:t>
                      </a:r>
                      <a:r>
                        <a:rPr sz="1800" spc="-5" dirty="0">
                          <a:latin typeface="Arial"/>
                          <a:cs typeface="Arial"/>
                        </a:rPr>
                        <a:t>e</a:t>
                      </a:r>
                      <a:r>
                        <a:rPr sz="1800" spc="0" dirty="0">
                          <a:latin typeface="Arial"/>
                          <a:cs typeface="Arial"/>
                        </a:rPr>
                        <a:t>re</a:t>
                      </a:r>
                      <a:r>
                        <a:rPr sz="1800" spc="-10" dirty="0">
                          <a:latin typeface="Arial"/>
                          <a:cs typeface="Arial"/>
                        </a:rPr>
                        <a:t> </a:t>
                      </a:r>
                      <a:r>
                        <a:rPr sz="1800" spc="0" dirty="0">
                          <a:latin typeface="Arial"/>
                          <a:cs typeface="Arial"/>
                        </a:rPr>
                        <a:t>to l</a:t>
                      </a:r>
                      <a:r>
                        <a:rPr sz="1800" spc="-5" dirty="0">
                          <a:latin typeface="Arial"/>
                          <a:cs typeface="Arial"/>
                        </a:rPr>
                        <a:t>a</a:t>
                      </a:r>
                      <a:r>
                        <a:rPr sz="1800" spc="-10" dirty="0">
                          <a:latin typeface="Arial"/>
                          <a:cs typeface="Arial"/>
                        </a:rPr>
                        <a:t>w</a:t>
                      </a:r>
                      <a:r>
                        <a:rPr sz="1800" spc="0" dirty="0">
                          <a:latin typeface="Arial"/>
                          <a:cs typeface="Arial"/>
                        </a:rPr>
                        <a:t>s, re</a:t>
                      </a:r>
                      <a:r>
                        <a:rPr sz="1800" spc="-5" dirty="0">
                          <a:latin typeface="Arial"/>
                          <a:cs typeface="Arial"/>
                        </a:rPr>
                        <a:t>g</a:t>
                      </a:r>
                      <a:r>
                        <a:rPr sz="1800" spc="0" dirty="0">
                          <a:latin typeface="Arial"/>
                          <a:cs typeface="Arial"/>
                        </a:rPr>
                        <a:t>u</a:t>
                      </a:r>
                      <a:r>
                        <a:rPr sz="1800" spc="-10" dirty="0">
                          <a:latin typeface="Arial"/>
                          <a:cs typeface="Arial"/>
                        </a:rPr>
                        <a:t>l</a:t>
                      </a:r>
                      <a:r>
                        <a:rPr sz="1800" spc="0" dirty="0">
                          <a:latin typeface="Arial"/>
                          <a:cs typeface="Arial"/>
                        </a:rPr>
                        <a:t>ati</a:t>
                      </a:r>
                      <a:r>
                        <a:rPr sz="1800" spc="-5" dirty="0">
                          <a:latin typeface="Arial"/>
                          <a:cs typeface="Arial"/>
                        </a:rPr>
                        <a:t>o</a:t>
                      </a:r>
                      <a:r>
                        <a:rPr sz="1800" spc="0" dirty="0">
                          <a:latin typeface="Arial"/>
                          <a:cs typeface="Arial"/>
                        </a:rPr>
                        <a:t>ns,</a:t>
                      </a:r>
                      <a:r>
                        <a:rPr sz="1800" spc="-5" dirty="0">
                          <a:latin typeface="Arial"/>
                          <a:cs typeface="Arial"/>
                        </a:rPr>
                        <a:t> </a:t>
                      </a:r>
                      <a:r>
                        <a:rPr sz="1800" spc="0" dirty="0">
                          <a:latin typeface="Arial"/>
                          <a:cs typeface="Arial"/>
                        </a:rPr>
                        <a:t>a</a:t>
                      </a:r>
                      <a:r>
                        <a:rPr sz="1800" spc="-5" dirty="0">
                          <a:latin typeface="Arial"/>
                          <a:cs typeface="Arial"/>
                        </a:rPr>
                        <a:t>n</a:t>
                      </a:r>
                      <a:r>
                        <a:rPr sz="1800" spc="0" dirty="0">
                          <a:latin typeface="Arial"/>
                          <a:cs typeface="Arial"/>
                        </a:rPr>
                        <a:t>d res</a:t>
                      </a:r>
                      <a:r>
                        <a:rPr sz="1800" spc="-5" dirty="0">
                          <a:latin typeface="Arial"/>
                          <a:cs typeface="Arial"/>
                        </a:rPr>
                        <a:t>p</a:t>
                      </a:r>
                      <a:r>
                        <a:rPr sz="1800" spc="0" dirty="0">
                          <a:latin typeface="Arial"/>
                          <a:cs typeface="Arial"/>
                        </a:rPr>
                        <a:t>o</a:t>
                      </a:r>
                      <a:r>
                        <a:rPr sz="1800" spc="-5" dirty="0">
                          <a:latin typeface="Arial"/>
                          <a:cs typeface="Arial"/>
                        </a:rPr>
                        <a:t>n</a:t>
                      </a:r>
                      <a:r>
                        <a:rPr sz="1800" spc="0" dirty="0">
                          <a:latin typeface="Arial"/>
                          <a:cs typeface="Arial"/>
                        </a:rPr>
                        <a:t>s</a:t>
                      </a:r>
                      <a:r>
                        <a:rPr sz="1800" spc="-10" dirty="0">
                          <a:latin typeface="Arial"/>
                          <a:cs typeface="Arial"/>
                        </a:rPr>
                        <a:t>i</a:t>
                      </a:r>
                      <a:r>
                        <a:rPr sz="1800" spc="0" dirty="0">
                          <a:latin typeface="Arial"/>
                          <a:cs typeface="Arial"/>
                        </a:rPr>
                        <a:t>b</a:t>
                      </a:r>
                      <a:r>
                        <a:rPr sz="1800" spc="-10" dirty="0">
                          <a:latin typeface="Arial"/>
                          <a:cs typeface="Arial"/>
                        </a:rPr>
                        <a:t>ili</a:t>
                      </a:r>
                      <a:r>
                        <a:rPr sz="1800" spc="0" dirty="0">
                          <a:latin typeface="Arial"/>
                          <a:cs typeface="Arial"/>
                        </a:rPr>
                        <a:t>t</a:t>
                      </a:r>
                      <a:r>
                        <a:rPr sz="1800" spc="-10" dirty="0">
                          <a:latin typeface="Arial"/>
                          <a:cs typeface="Arial"/>
                        </a:rPr>
                        <a:t>i</a:t>
                      </a:r>
                      <a:r>
                        <a:rPr sz="1800" spc="0" dirty="0">
                          <a:latin typeface="Arial"/>
                          <a:cs typeface="Arial"/>
                        </a:rPr>
                        <a:t>es sp</a:t>
                      </a:r>
                      <a:r>
                        <a:rPr sz="1800" spc="-5" dirty="0">
                          <a:latin typeface="Arial"/>
                          <a:cs typeface="Arial"/>
                        </a:rPr>
                        <a:t>e</a:t>
                      </a:r>
                      <a:r>
                        <a:rPr sz="1800" spc="0" dirty="0">
                          <a:latin typeface="Arial"/>
                          <a:cs typeface="Arial"/>
                        </a:rPr>
                        <a:t>c</a:t>
                      </a:r>
                      <a:r>
                        <a:rPr sz="1800" spc="-10" dirty="0">
                          <a:latin typeface="Arial"/>
                          <a:cs typeface="Arial"/>
                        </a:rPr>
                        <a:t>i</a:t>
                      </a:r>
                      <a:r>
                        <a:rPr sz="1800" spc="0" dirty="0">
                          <a:latin typeface="Arial"/>
                          <a:cs typeface="Arial"/>
                        </a:rPr>
                        <a:t>f</a:t>
                      </a:r>
                      <a:r>
                        <a:rPr sz="1800" spc="-10" dirty="0">
                          <a:latin typeface="Arial"/>
                          <a:cs typeface="Arial"/>
                        </a:rPr>
                        <a:t>i</a:t>
                      </a:r>
                      <a:r>
                        <a:rPr sz="1800" spc="0" dirty="0">
                          <a:latin typeface="Arial"/>
                          <a:cs typeface="Arial"/>
                        </a:rPr>
                        <a:t>ed </a:t>
                      </a:r>
                      <a:r>
                        <a:rPr sz="1800" spc="-10" dirty="0">
                          <a:latin typeface="Arial"/>
                          <a:cs typeface="Arial"/>
                        </a:rPr>
                        <a:t>i</a:t>
                      </a:r>
                      <a:r>
                        <a:rPr sz="1800" spc="0" dirty="0">
                          <a:latin typeface="Arial"/>
                          <a:cs typeface="Arial"/>
                        </a:rPr>
                        <a:t>n </a:t>
                      </a:r>
                      <a:r>
                        <a:rPr sz="1800" spc="5" dirty="0">
                          <a:latin typeface="Arial"/>
                          <a:cs typeface="Arial"/>
                        </a:rPr>
                        <a:t>t</a:t>
                      </a:r>
                      <a:r>
                        <a:rPr sz="1800" spc="0" dirty="0">
                          <a:latin typeface="Arial"/>
                          <a:cs typeface="Arial"/>
                        </a:rPr>
                        <a:t>he </a:t>
                      </a:r>
                      <a:r>
                        <a:rPr sz="1800" spc="-10" dirty="0">
                          <a:latin typeface="Arial"/>
                          <a:cs typeface="Arial"/>
                        </a:rPr>
                        <a:t>C</a:t>
                      </a:r>
                      <a:r>
                        <a:rPr sz="1800" spc="0" dirty="0">
                          <a:latin typeface="Arial"/>
                          <a:cs typeface="Arial"/>
                        </a:rPr>
                        <a:t>o</a:t>
                      </a:r>
                      <a:r>
                        <a:rPr sz="1800" spc="-5" dirty="0">
                          <a:latin typeface="Arial"/>
                          <a:cs typeface="Arial"/>
                        </a:rPr>
                        <a:t>d</a:t>
                      </a:r>
                      <a:r>
                        <a:rPr sz="1800" spc="0" dirty="0">
                          <a:latin typeface="Arial"/>
                          <a:cs typeface="Arial"/>
                        </a:rPr>
                        <a:t>e of</a:t>
                      </a:r>
                      <a:r>
                        <a:rPr sz="1800" spc="10" dirty="0">
                          <a:latin typeface="Arial"/>
                          <a:cs typeface="Arial"/>
                        </a:rPr>
                        <a:t> </a:t>
                      </a:r>
                      <a:r>
                        <a:rPr sz="1800" spc="-20" dirty="0">
                          <a:latin typeface="Arial"/>
                          <a:cs typeface="Arial"/>
                        </a:rPr>
                        <a:t>E</a:t>
                      </a:r>
                      <a:r>
                        <a:rPr sz="1800" spc="0" dirty="0">
                          <a:latin typeface="Arial"/>
                          <a:cs typeface="Arial"/>
                        </a:rPr>
                        <a:t>th</a:t>
                      </a:r>
                      <a:r>
                        <a:rPr sz="1800" spc="-10" dirty="0">
                          <a:latin typeface="Arial"/>
                          <a:cs typeface="Arial"/>
                        </a:rPr>
                        <a:t>i</a:t>
                      </a:r>
                      <a:r>
                        <a:rPr sz="1800" spc="0" dirty="0">
                          <a:latin typeface="Arial"/>
                          <a:cs typeface="Arial"/>
                        </a:rPr>
                        <a:t>cs for</a:t>
                      </a:r>
                      <a:r>
                        <a:rPr sz="1800" spc="-5" dirty="0">
                          <a:latin typeface="Arial"/>
                          <a:cs typeface="Arial"/>
                        </a:rPr>
                        <a:t> P</a:t>
                      </a:r>
                      <a:r>
                        <a:rPr sz="1800" spc="0" dirty="0">
                          <a:latin typeface="Arial"/>
                          <a:cs typeface="Arial"/>
                        </a:rPr>
                        <a:t>rof</a:t>
                      </a:r>
                      <a:r>
                        <a:rPr sz="1800" spc="-15" dirty="0">
                          <a:latin typeface="Arial"/>
                          <a:cs typeface="Arial"/>
                        </a:rPr>
                        <a:t>e</a:t>
                      </a:r>
                      <a:r>
                        <a:rPr sz="1800" spc="0" dirty="0">
                          <a:latin typeface="Arial"/>
                          <a:cs typeface="Arial"/>
                        </a:rPr>
                        <a:t>ss</a:t>
                      </a:r>
                      <a:r>
                        <a:rPr sz="1800" spc="-10" dirty="0">
                          <a:latin typeface="Arial"/>
                          <a:cs typeface="Arial"/>
                        </a:rPr>
                        <a:t>i</a:t>
                      </a:r>
                      <a:r>
                        <a:rPr sz="1800" spc="0" dirty="0">
                          <a:latin typeface="Arial"/>
                          <a:cs typeface="Arial"/>
                        </a:rPr>
                        <a:t>o</a:t>
                      </a:r>
                      <a:r>
                        <a:rPr sz="1800" spc="-5" dirty="0">
                          <a:latin typeface="Arial"/>
                          <a:cs typeface="Arial"/>
                        </a:rPr>
                        <a:t>n</a:t>
                      </a:r>
                      <a:r>
                        <a:rPr sz="1800" spc="0" dirty="0">
                          <a:latin typeface="Arial"/>
                          <a:cs typeface="Arial"/>
                        </a:rPr>
                        <a:t>al T</a:t>
                      </a:r>
                      <a:r>
                        <a:rPr sz="1800" spc="-5" dirty="0">
                          <a:latin typeface="Arial"/>
                          <a:cs typeface="Arial"/>
                        </a:rPr>
                        <a:t>e</a:t>
                      </a:r>
                      <a:r>
                        <a:rPr sz="1800" spc="0" dirty="0">
                          <a:latin typeface="Arial"/>
                          <a:cs typeface="Arial"/>
                        </a:rPr>
                        <a:t>ac</a:t>
                      </a:r>
                      <a:r>
                        <a:rPr sz="1800" spc="-5" dirty="0">
                          <a:latin typeface="Arial"/>
                          <a:cs typeface="Arial"/>
                        </a:rPr>
                        <a:t>h</a:t>
                      </a:r>
                      <a:r>
                        <a:rPr sz="1800" spc="0" dirty="0">
                          <a:latin typeface="Arial"/>
                          <a:cs typeface="Arial"/>
                        </a:rPr>
                        <a:t>ers</a:t>
                      </a:r>
                      <a:r>
                        <a:rPr sz="1800" spc="5" dirty="0">
                          <a:latin typeface="Arial"/>
                          <a:cs typeface="Arial"/>
                        </a:rPr>
                        <a:t> </a:t>
                      </a:r>
                      <a:r>
                        <a:rPr sz="1800" spc="-15" dirty="0">
                          <a:latin typeface="Arial"/>
                          <a:cs typeface="Arial"/>
                        </a:rPr>
                        <a:t>a</a:t>
                      </a:r>
                      <a:r>
                        <a:rPr sz="1800" spc="0" dirty="0">
                          <a:latin typeface="Arial"/>
                          <a:cs typeface="Arial"/>
                        </a:rPr>
                        <a:t>s ev</a:t>
                      </a:r>
                      <a:r>
                        <a:rPr sz="1800" spc="-10" dirty="0">
                          <a:latin typeface="Arial"/>
                          <a:cs typeface="Arial"/>
                        </a:rPr>
                        <a:t>i</a:t>
                      </a:r>
                      <a:r>
                        <a:rPr sz="1800" spc="0" dirty="0">
                          <a:latin typeface="Arial"/>
                          <a:cs typeface="Arial"/>
                        </a:rPr>
                        <a:t>d</a:t>
                      </a:r>
                      <a:r>
                        <a:rPr sz="1800" spc="-5" dirty="0">
                          <a:latin typeface="Arial"/>
                          <a:cs typeface="Arial"/>
                        </a:rPr>
                        <a:t>e</a:t>
                      </a:r>
                      <a:r>
                        <a:rPr sz="1800" spc="0" dirty="0">
                          <a:latin typeface="Arial"/>
                          <a:cs typeface="Arial"/>
                        </a:rPr>
                        <a:t>nc</a:t>
                      </a:r>
                      <a:r>
                        <a:rPr sz="1800" spc="-5" dirty="0">
                          <a:latin typeface="Arial"/>
                          <a:cs typeface="Arial"/>
                        </a:rPr>
                        <a:t>e</a:t>
                      </a:r>
                      <a:r>
                        <a:rPr sz="1800" spc="0" dirty="0">
                          <a:latin typeface="Arial"/>
                          <a:cs typeface="Arial"/>
                        </a:rPr>
                        <a:t>d by MOV</a:t>
                      </a:r>
                      <a:r>
                        <a:rPr sz="1800" spc="-15" dirty="0">
                          <a:latin typeface="Arial"/>
                          <a:cs typeface="Arial"/>
                        </a:rPr>
                        <a:t> </a:t>
                      </a:r>
                      <a:r>
                        <a:rPr sz="1800" spc="-10" dirty="0">
                          <a:latin typeface="Arial"/>
                          <a:cs typeface="Arial"/>
                        </a:rPr>
                        <a:t>N</a:t>
                      </a:r>
                      <a:r>
                        <a:rPr sz="1800" spc="0" dirty="0">
                          <a:latin typeface="Arial"/>
                          <a:cs typeface="Arial"/>
                        </a:rPr>
                        <a:t>o.</a:t>
                      </a:r>
                      <a:r>
                        <a:rPr sz="1800" spc="-5" dirty="0">
                          <a:latin typeface="Arial"/>
                          <a:cs typeface="Arial"/>
                        </a:rPr>
                        <a:t> </a:t>
                      </a:r>
                      <a:r>
                        <a:rPr sz="1800" spc="0" dirty="0">
                          <a:latin typeface="Arial"/>
                          <a:cs typeface="Arial"/>
                        </a:rPr>
                        <a:t>3</a:t>
                      </a:r>
                      <a:endParaRPr sz="1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02235">
                        <a:lnSpc>
                          <a:spcPct val="100000"/>
                        </a:lnSpc>
                      </a:pPr>
                      <a:r>
                        <a:rPr sz="1800" b="1" spc="-5" dirty="0">
                          <a:latin typeface="Arial"/>
                          <a:cs typeface="Arial"/>
                        </a:rPr>
                        <a:t>P</a:t>
                      </a:r>
                      <a:r>
                        <a:rPr sz="1800" b="1" spc="0" dirty="0">
                          <a:latin typeface="Arial"/>
                          <a:cs typeface="Arial"/>
                        </a:rPr>
                        <a:t>la</a:t>
                      </a:r>
                      <a:r>
                        <a:rPr sz="1800" b="1" spc="-5" dirty="0">
                          <a:latin typeface="Arial"/>
                          <a:cs typeface="Arial"/>
                        </a:rPr>
                        <a:t>n</a:t>
                      </a:r>
                      <a:r>
                        <a:rPr sz="1800" b="1" spc="0" dirty="0">
                          <a:latin typeface="Arial"/>
                          <a:cs typeface="Arial"/>
                        </a:rPr>
                        <a:t>n</a:t>
                      </a:r>
                      <a:r>
                        <a:rPr sz="1800" b="1" spc="-5" dirty="0">
                          <a:latin typeface="Arial"/>
                          <a:cs typeface="Arial"/>
                        </a:rPr>
                        <a:t>e</a:t>
                      </a:r>
                      <a:r>
                        <a:rPr sz="1800" b="1" spc="0" dirty="0">
                          <a:latin typeface="Arial"/>
                          <a:cs typeface="Arial"/>
                        </a:rPr>
                        <a:t>d </a:t>
                      </a:r>
                      <a:r>
                        <a:rPr sz="1800" spc="0" dirty="0">
                          <a:latin typeface="Arial"/>
                          <a:cs typeface="Arial"/>
                        </a:rPr>
                        <a:t>f</a:t>
                      </a:r>
                      <a:r>
                        <a:rPr sz="1800" spc="-15" dirty="0">
                          <a:latin typeface="Arial"/>
                          <a:cs typeface="Arial"/>
                        </a:rPr>
                        <a:t>o</a:t>
                      </a:r>
                      <a:r>
                        <a:rPr sz="1800" spc="0" dirty="0">
                          <a:latin typeface="Arial"/>
                          <a:cs typeface="Arial"/>
                        </a:rPr>
                        <a:t>r</a:t>
                      </a:r>
                      <a:r>
                        <a:rPr sz="1800" spc="-5" dirty="0">
                          <a:latin typeface="Arial"/>
                          <a:cs typeface="Arial"/>
                        </a:rPr>
                        <a:t> </a:t>
                      </a:r>
                      <a:r>
                        <a:rPr sz="1800" spc="0" dirty="0">
                          <a:latin typeface="Arial"/>
                          <a:cs typeface="Arial"/>
                        </a:rPr>
                        <a:t>a d</a:t>
                      </a:r>
                      <a:r>
                        <a:rPr sz="1800" spc="-10" dirty="0">
                          <a:latin typeface="Arial"/>
                          <a:cs typeface="Arial"/>
                        </a:rPr>
                        <a:t>i</a:t>
                      </a:r>
                      <a:r>
                        <a:rPr sz="1800" spc="0" dirty="0">
                          <a:latin typeface="Arial"/>
                          <a:cs typeface="Arial"/>
                        </a:rPr>
                        <a:t>scuss</a:t>
                      </a:r>
                      <a:r>
                        <a:rPr sz="1800" spc="-10" dirty="0">
                          <a:latin typeface="Arial"/>
                          <a:cs typeface="Arial"/>
                        </a:rPr>
                        <a:t>i</a:t>
                      </a:r>
                      <a:r>
                        <a:rPr sz="1800" spc="0" dirty="0">
                          <a:latin typeface="Arial"/>
                          <a:cs typeface="Arial"/>
                        </a:rPr>
                        <a:t>on of te</a:t>
                      </a:r>
                      <a:r>
                        <a:rPr sz="1800" spc="-5" dirty="0">
                          <a:latin typeface="Arial"/>
                          <a:cs typeface="Arial"/>
                        </a:rPr>
                        <a:t>a</a:t>
                      </a:r>
                      <a:r>
                        <a:rPr sz="1800" spc="0" dirty="0">
                          <a:latin typeface="Arial"/>
                          <a:cs typeface="Arial"/>
                        </a:rPr>
                        <a:t>ch</a:t>
                      </a:r>
                      <a:r>
                        <a:rPr sz="1800" spc="-10" dirty="0">
                          <a:latin typeface="Arial"/>
                          <a:cs typeface="Arial"/>
                        </a:rPr>
                        <a:t>i</a:t>
                      </a:r>
                      <a:r>
                        <a:rPr sz="1800" spc="0" dirty="0">
                          <a:latin typeface="Arial"/>
                          <a:cs typeface="Arial"/>
                        </a:rPr>
                        <a:t>ng a</a:t>
                      </a:r>
                      <a:r>
                        <a:rPr sz="1800" spc="-5" dirty="0">
                          <a:latin typeface="Arial"/>
                          <a:cs typeface="Arial"/>
                        </a:rPr>
                        <a:t>n</a:t>
                      </a:r>
                      <a:r>
                        <a:rPr sz="1800" spc="0" dirty="0">
                          <a:latin typeface="Arial"/>
                          <a:cs typeface="Arial"/>
                        </a:rPr>
                        <a:t>d </a:t>
                      </a:r>
                      <a:r>
                        <a:rPr sz="1800" spc="-10" dirty="0">
                          <a:latin typeface="Arial"/>
                          <a:cs typeface="Arial"/>
                        </a:rPr>
                        <a:t>l</a:t>
                      </a:r>
                      <a:r>
                        <a:rPr sz="1800" spc="0" dirty="0">
                          <a:latin typeface="Arial"/>
                          <a:cs typeface="Arial"/>
                        </a:rPr>
                        <a:t>e</a:t>
                      </a:r>
                      <a:r>
                        <a:rPr sz="1800" spc="-5" dirty="0">
                          <a:latin typeface="Arial"/>
                          <a:cs typeface="Arial"/>
                        </a:rPr>
                        <a:t>a</a:t>
                      </a:r>
                      <a:r>
                        <a:rPr sz="1800" spc="0" dirty="0">
                          <a:latin typeface="Arial"/>
                          <a:cs typeface="Arial"/>
                        </a:rPr>
                        <a:t>rn</a:t>
                      </a:r>
                      <a:r>
                        <a:rPr sz="1800" spc="-10" dirty="0">
                          <a:latin typeface="Arial"/>
                          <a:cs typeface="Arial"/>
                        </a:rPr>
                        <a:t>i</a:t>
                      </a:r>
                      <a:r>
                        <a:rPr sz="1800" spc="0" dirty="0">
                          <a:latin typeface="Arial"/>
                          <a:cs typeface="Arial"/>
                        </a:rPr>
                        <a:t>ng pract</a:t>
                      </a:r>
                      <a:r>
                        <a:rPr sz="1800" spc="-10" dirty="0">
                          <a:latin typeface="Arial"/>
                          <a:cs typeface="Arial"/>
                        </a:rPr>
                        <a:t>i</a:t>
                      </a:r>
                      <a:r>
                        <a:rPr sz="1800" spc="0" dirty="0">
                          <a:latin typeface="Arial"/>
                          <a:cs typeface="Arial"/>
                        </a:rPr>
                        <a:t>ces</a:t>
                      </a:r>
                      <a:r>
                        <a:rPr sz="1800" spc="-10" dirty="0">
                          <a:latin typeface="Arial"/>
                          <a:cs typeface="Arial"/>
                        </a:rPr>
                        <a:t> </a:t>
                      </a:r>
                      <a:r>
                        <a:rPr sz="1800" spc="0" dirty="0">
                          <a:latin typeface="Arial"/>
                          <a:cs typeface="Arial"/>
                        </a:rPr>
                        <a:t>th</a:t>
                      </a:r>
                      <a:r>
                        <a:rPr sz="1800" spc="-20" dirty="0">
                          <a:latin typeface="Arial"/>
                          <a:cs typeface="Arial"/>
                        </a:rPr>
                        <a:t>a</a:t>
                      </a:r>
                      <a:r>
                        <a:rPr sz="1800" spc="0" dirty="0">
                          <a:latin typeface="Arial"/>
                          <a:cs typeface="Arial"/>
                        </a:rPr>
                        <a:t>t a</a:t>
                      </a:r>
                      <a:r>
                        <a:rPr sz="1800" spc="-5" dirty="0">
                          <a:latin typeface="Arial"/>
                          <a:cs typeface="Arial"/>
                        </a:rPr>
                        <a:t>d</a:t>
                      </a:r>
                      <a:r>
                        <a:rPr sz="1800" spc="0" dirty="0">
                          <a:latin typeface="Arial"/>
                          <a:cs typeface="Arial"/>
                        </a:rPr>
                        <a:t>h</a:t>
                      </a:r>
                      <a:r>
                        <a:rPr sz="1800" spc="-5" dirty="0">
                          <a:latin typeface="Arial"/>
                          <a:cs typeface="Arial"/>
                        </a:rPr>
                        <a:t>e</a:t>
                      </a:r>
                      <a:r>
                        <a:rPr sz="1800" spc="0" dirty="0">
                          <a:latin typeface="Arial"/>
                          <a:cs typeface="Arial"/>
                        </a:rPr>
                        <a:t>re</a:t>
                      </a:r>
                      <a:r>
                        <a:rPr sz="1800" spc="-10" dirty="0">
                          <a:latin typeface="Arial"/>
                          <a:cs typeface="Arial"/>
                        </a:rPr>
                        <a:t> </a:t>
                      </a:r>
                      <a:r>
                        <a:rPr sz="1800" spc="0" dirty="0">
                          <a:latin typeface="Arial"/>
                          <a:cs typeface="Arial"/>
                        </a:rPr>
                        <a:t>to l</a:t>
                      </a:r>
                      <a:r>
                        <a:rPr sz="1800" spc="-5" dirty="0">
                          <a:latin typeface="Arial"/>
                          <a:cs typeface="Arial"/>
                        </a:rPr>
                        <a:t>a</a:t>
                      </a:r>
                      <a:r>
                        <a:rPr sz="1800" spc="-10" dirty="0">
                          <a:latin typeface="Arial"/>
                          <a:cs typeface="Arial"/>
                        </a:rPr>
                        <a:t>w</a:t>
                      </a:r>
                      <a:r>
                        <a:rPr sz="1800" spc="0" dirty="0">
                          <a:latin typeface="Arial"/>
                          <a:cs typeface="Arial"/>
                        </a:rPr>
                        <a:t>s, re</a:t>
                      </a:r>
                      <a:r>
                        <a:rPr sz="1800" spc="-5" dirty="0">
                          <a:latin typeface="Arial"/>
                          <a:cs typeface="Arial"/>
                        </a:rPr>
                        <a:t>g</a:t>
                      </a:r>
                      <a:r>
                        <a:rPr sz="1800" spc="0" dirty="0">
                          <a:latin typeface="Arial"/>
                          <a:cs typeface="Arial"/>
                        </a:rPr>
                        <a:t>u</a:t>
                      </a:r>
                      <a:r>
                        <a:rPr sz="1800" spc="-10" dirty="0">
                          <a:latin typeface="Arial"/>
                          <a:cs typeface="Arial"/>
                        </a:rPr>
                        <a:t>l</a:t>
                      </a:r>
                      <a:r>
                        <a:rPr sz="1800" spc="0" dirty="0">
                          <a:latin typeface="Arial"/>
                          <a:cs typeface="Arial"/>
                        </a:rPr>
                        <a:t>ati</a:t>
                      </a:r>
                      <a:r>
                        <a:rPr sz="1800" spc="-5" dirty="0">
                          <a:latin typeface="Arial"/>
                          <a:cs typeface="Arial"/>
                        </a:rPr>
                        <a:t>o</a:t>
                      </a:r>
                      <a:r>
                        <a:rPr sz="1800" spc="0" dirty="0">
                          <a:latin typeface="Arial"/>
                          <a:cs typeface="Arial"/>
                        </a:rPr>
                        <a:t>ns,</a:t>
                      </a:r>
                      <a:r>
                        <a:rPr sz="1800" spc="-5" dirty="0">
                          <a:latin typeface="Arial"/>
                          <a:cs typeface="Arial"/>
                        </a:rPr>
                        <a:t> </a:t>
                      </a:r>
                      <a:r>
                        <a:rPr sz="1800" spc="0" dirty="0">
                          <a:latin typeface="Arial"/>
                          <a:cs typeface="Arial"/>
                        </a:rPr>
                        <a:t>a</a:t>
                      </a:r>
                      <a:r>
                        <a:rPr sz="1800" spc="-5" dirty="0">
                          <a:latin typeface="Arial"/>
                          <a:cs typeface="Arial"/>
                        </a:rPr>
                        <a:t>n</a:t>
                      </a:r>
                      <a:r>
                        <a:rPr sz="1800" spc="0" dirty="0">
                          <a:latin typeface="Arial"/>
                          <a:cs typeface="Arial"/>
                        </a:rPr>
                        <a:t>d res</a:t>
                      </a:r>
                      <a:r>
                        <a:rPr sz="1800" spc="-5" dirty="0">
                          <a:latin typeface="Arial"/>
                          <a:cs typeface="Arial"/>
                        </a:rPr>
                        <a:t>p</a:t>
                      </a:r>
                      <a:r>
                        <a:rPr sz="1800" spc="0" dirty="0">
                          <a:latin typeface="Arial"/>
                          <a:cs typeface="Arial"/>
                        </a:rPr>
                        <a:t>o</a:t>
                      </a:r>
                      <a:r>
                        <a:rPr sz="1800" spc="-5" dirty="0">
                          <a:latin typeface="Arial"/>
                          <a:cs typeface="Arial"/>
                        </a:rPr>
                        <a:t>n</a:t>
                      </a:r>
                      <a:r>
                        <a:rPr sz="1800" spc="0" dirty="0">
                          <a:latin typeface="Arial"/>
                          <a:cs typeface="Arial"/>
                        </a:rPr>
                        <a:t>s</a:t>
                      </a:r>
                      <a:r>
                        <a:rPr sz="1800" spc="-10" dirty="0">
                          <a:latin typeface="Arial"/>
                          <a:cs typeface="Arial"/>
                        </a:rPr>
                        <a:t>i</a:t>
                      </a:r>
                      <a:r>
                        <a:rPr sz="1800" spc="0" dirty="0">
                          <a:latin typeface="Arial"/>
                          <a:cs typeface="Arial"/>
                        </a:rPr>
                        <a:t>b</a:t>
                      </a:r>
                      <a:r>
                        <a:rPr sz="1800" spc="-10" dirty="0">
                          <a:latin typeface="Arial"/>
                          <a:cs typeface="Arial"/>
                        </a:rPr>
                        <a:t>ili</a:t>
                      </a:r>
                      <a:r>
                        <a:rPr sz="1800" spc="0" dirty="0">
                          <a:latin typeface="Arial"/>
                          <a:cs typeface="Arial"/>
                        </a:rPr>
                        <a:t>t</a:t>
                      </a:r>
                      <a:r>
                        <a:rPr sz="1800" spc="-10" dirty="0">
                          <a:latin typeface="Arial"/>
                          <a:cs typeface="Arial"/>
                        </a:rPr>
                        <a:t>i</a:t>
                      </a:r>
                      <a:r>
                        <a:rPr sz="1800" spc="0" dirty="0">
                          <a:latin typeface="Arial"/>
                          <a:cs typeface="Arial"/>
                        </a:rPr>
                        <a:t>es sp</a:t>
                      </a:r>
                      <a:r>
                        <a:rPr sz="1800" spc="-5" dirty="0">
                          <a:latin typeface="Arial"/>
                          <a:cs typeface="Arial"/>
                        </a:rPr>
                        <a:t>e</a:t>
                      </a:r>
                      <a:r>
                        <a:rPr sz="1800" spc="0" dirty="0">
                          <a:latin typeface="Arial"/>
                          <a:cs typeface="Arial"/>
                        </a:rPr>
                        <a:t>c</a:t>
                      </a:r>
                      <a:r>
                        <a:rPr sz="1800" spc="-10" dirty="0">
                          <a:latin typeface="Arial"/>
                          <a:cs typeface="Arial"/>
                        </a:rPr>
                        <a:t>i</a:t>
                      </a:r>
                      <a:r>
                        <a:rPr sz="1800" spc="0" dirty="0">
                          <a:latin typeface="Arial"/>
                          <a:cs typeface="Arial"/>
                        </a:rPr>
                        <a:t>f</a:t>
                      </a:r>
                      <a:r>
                        <a:rPr sz="1800" spc="-10" dirty="0">
                          <a:latin typeface="Arial"/>
                          <a:cs typeface="Arial"/>
                        </a:rPr>
                        <a:t>i</a:t>
                      </a:r>
                      <a:r>
                        <a:rPr sz="1800" spc="0" dirty="0">
                          <a:latin typeface="Arial"/>
                          <a:cs typeface="Arial"/>
                        </a:rPr>
                        <a:t>ed </a:t>
                      </a:r>
                      <a:r>
                        <a:rPr sz="1800" spc="-10" dirty="0">
                          <a:latin typeface="Arial"/>
                          <a:cs typeface="Arial"/>
                        </a:rPr>
                        <a:t>i</a:t>
                      </a:r>
                      <a:r>
                        <a:rPr sz="1800" spc="0" dirty="0">
                          <a:latin typeface="Arial"/>
                          <a:cs typeface="Arial"/>
                        </a:rPr>
                        <a:t>n </a:t>
                      </a:r>
                      <a:r>
                        <a:rPr sz="1800" spc="5" dirty="0">
                          <a:latin typeface="Arial"/>
                          <a:cs typeface="Arial"/>
                        </a:rPr>
                        <a:t>t</a:t>
                      </a:r>
                      <a:r>
                        <a:rPr sz="1800" spc="0" dirty="0">
                          <a:latin typeface="Arial"/>
                          <a:cs typeface="Arial"/>
                        </a:rPr>
                        <a:t>he </a:t>
                      </a:r>
                      <a:r>
                        <a:rPr sz="1800" spc="-10" dirty="0">
                          <a:latin typeface="Arial"/>
                          <a:cs typeface="Arial"/>
                        </a:rPr>
                        <a:t>C</a:t>
                      </a:r>
                      <a:r>
                        <a:rPr sz="1800" spc="0" dirty="0">
                          <a:latin typeface="Arial"/>
                          <a:cs typeface="Arial"/>
                        </a:rPr>
                        <a:t>o</a:t>
                      </a:r>
                      <a:r>
                        <a:rPr sz="1800" spc="-5" dirty="0">
                          <a:latin typeface="Arial"/>
                          <a:cs typeface="Arial"/>
                        </a:rPr>
                        <a:t>d</a:t>
                      </a:r>
                      <a:r>
                        <a:rPr sz="1800" spc="0" dirty="0">
                          <a:latin typeface="Arial"/>
                          <a:cs typeface="Arial"/>
                        </a:rPr>
                        <a:t>e of</a:t>
                      </a:r>
                      <a:r>
                        <a:rPr sz="1800" spc="10" dirty="0">
                          <a:latin typeface="Arial"/>
                          <a:cs typeface="Arial"/>
                        </a:rPr>
                        <a:t> </a:t>
                      </a:r>
                      <a:r>
                        <a:rPr sz="1800" spc="-20" dirty="0">
                          <a:latin typeface="Arial"/>
                          <a:cs typeface="Arial"/>
                        </a:rPr>
                        <a:t>E</a:t>
                      </a:r>
                      <a:r>
                        <a:rPr sz="1800" spc="0" dirty="0">
                          <a:latin typeface="Arial"/>
                          <a:cs typeface="Arial"/>
                        </a:rPr>
                        <a:t>th</a:t>
                      </a:r>
                      <a:r>
                        <a:rPr sz="1800" spc="-10" dirty="0">
                          <a:latin typeface="Arial"/>
                          <a:cs typeface="Arial"/>
                        </a:rPr>
                        <a:t>i</a:t>
                      </a:r>
                      <a:r>
                        <a:rPr sz="1800" spc="0" dirty="0">
                          <a:latin typeface="Arial"/>
                          <a:cs typeface="Arial"/>
                        </a:rPr>
                        <a:t>cs for</a:t>
                      </a:r>
                      <a:r>
                        <a:rPr sz="1800" spc="-5" dirty="0">
                          <a:latin typeface="Arial"/>
                          <a:cs typeface="Arial"/>
                        </a:rPr>
                        <a:t> P</a:t>
                      </a:r>
                      <a:r>
                        <a:rPr sz="1800" spc="0" dirty="0">
                          <a:latin typeface="Arial"/>
                          <a:cs typeface="Arial"/>
                        </a:rPr>
                        <a:t>rof</a:t>
                      </a:r>
                      <a:r>
                        <a:rPr sz="1800" spc="-15" dirty="0">
                          <a:latin typeface="Arial"/>
                          <a:cs typeface="Arial"/>
                        </a:rPr>
                        <a:t>e</a:t>
                      </a:r>
                      <a:r>
                        <a:rPr sz="1800" spc="0" dirty="0">
                          <a:latin typeface="Arial"/>
                          <a:cs typeface="Arial"/>
                        </a:rPr>
                        <a:t>ss</a:t>
                      </a:r>
                      <a:r>
                        <a:rPr sz="1800" spc="-10" dirty="0">
                          <a:latin typeface="Arial"/>
                          <a:cs typeface="Arial"/>
                        </a:rPr>
                        <a:t>i</a:t>
                      </a:r>
                      <a:r>
                        <a:rPr sz="1800" spc="0" dirty="0">
                          <a:latin typeface="Arial"/>
                          <a:cs typeface="Arial"/>
                        </a:rPr>
                        <a:t>o</a:t>
                      </a:r>
                      <a:r>
                        <a:rPr sz="1800" spc="-5" dirty="0">
                          <a:latin typeface="Arial"/>
                          <a:cs typeface="Arial"/>
                        </a:rPr>
                        <a:t>n</a:t>
                      </a:r>
                      <a:r>
                        <a:rPr sz="1800" spc="0" dirty="0">
                          <a:latin typeface="Arial"/>
                          <a:cs typeface="Arial"/>
                        </a:rPr>
                        <a:t>al T</a:t>
                      </a:r>
                      <a:r>
                        <a:rPr sz="1800" spc="-5" dirty="0">
                          <a:latin typeface="Arial"/>
                          <a:cs typeface="Arial"/>
                        </a:rPr>
                        <a:t>e</a:t>
                      </a:r>
                      <a:r>
                        <a:rPr sz="1800" spc="0" dirty="0">
                          <a:latin typeface="Arial"/>
                          <a:cs typeface="Arial"/>
                        </a:rPr>
                        <a:t>ac</a:t>
                      </a:r>
                      <a:r>
                        <a:rPr sz="1800" spc="-5" dirty="0">
                          <a:latin typeface="Arial"/>
                          <a:cs typeface="Arial"/>
                        </a:rPr>
                        <a:t>h</a:t>
                      </a:r>
                      <a:r>
                        <a:rPr sz="1800" spc="0" dirty="0">
                          <a:latin typeface="Arial"/>
                          <a:cs typeface="Arial"/>
                        </a:rPr>
                        <a:t>ers</a:t>
                      </a:r>
                      <a:r>
                        <a:rPr sz="1800" spc="5" dirty="0">
                          <a:latin typeface="Arial"/>
                          <a:cs typeface="Arial"/>
                        </a:rPr>
                        <a:t> </a:t>
                      </a:r>
                      <a:r>
                        <a:rPr sz="1800" spc="-15" dirty="0">
                          <a:latin typeface="Arial"/>
                          <a:cs typeface="Arial"/>
                        </a:rPr>
                        <a:t>a</a:t>
                      </a:r>
                      <a:r>
                        <a:rPr sz="1800" spc="0" dirty="0">
                          <a:latin typeface="Arial"/>
                          <a:cs typeface="Arial"/>
                        </a:rPr>
                        <a:t>s ev</a:t>
                      </a:r>
                      <a:r>
                        <a:rPr sz="1800" spc="-10" dirty="0">
                          <a:latin typeface="Arial"/>
                          <a:cs typeface="Arial"/>
                        </a:rPr>
                        <a:t>i</a:t>
                      </a:r>
                      <a:r>
                        <a:rPr sz="1800" spc="0" dirty="0">
                          <a:latin typeface="Arial"/>
                          <a:cs typeface="Arial"/>
                        </a:rPr>
                        <a:t>d</a:t>
                      </a:r>
                      <a:r>
                        <a:rPr sz="1800" spc="-5" dirty="0">
                          <a:latin typeface="Arial"/>
                          <a:cs typeface="Arial"/>
                        </a:rPr>
                        <a:t>e</a:t>
                      </a:r>
                      <a:r>
                        <a:rPr sz="1800" spc="0" dirty="0">
                          <a:latin typeface="Arial"/>
                          <a:cs typeface="Arial"/>
                        </a:rPr>
                        <a:t>nc</a:t>
                      </a:r>
                      <a:r>
                        <a:rPr sz="1800" spc="-5" dirty="0">
                          <a:latin typeface="Arial"/>
                          <a:cs typeface="Arial"/>
                        </a:rPr>
                        <a:t>e</a:t>
                      </a:r>
                      <a:r>
                        <a:rPr sz="1800" spc="0" dirty="0">
                          <a:latin typeface="Arial"/>
                          <a:cs typeface="Arial"/>
                        </a:rPr>
                        <a:t>d by MOV</a:t>
                      </a:r>
                      <a:r>
                        <a:rPr sz="1800" spc="-15" dirty="0">
                          <a:latin typeface="Arial"/>
                          <a:cs typeface="Arial"/>
                        </a:rPr>
                        <a:t> </a:t>
                      </a:r>
                      <a:r>
                        <a:rPr sz="1800" spc="-10" dirty="0">
                          <a:latin typeface="Arial"/>
                          <a:cs typeface="Arial"/>
                        </a:rPr>
                        <a:t>N</a:t>
                      </a:r>
                      <a:r>
                        <a:rPr sz="1800" spc="0" dirty="0">
                          <a:latin typeface="Arial"/>
                          <a:cs typeface="Arial"/>
                        </a:rPr>
                        <a:t>o.</a:t>
                      </a:r>
                      <a:r>
                        <a:rPr sz="1800" spc="-5" dirty="0">
                          <a:latin typeface="Arial"/>
                          <a:cs typeface="Arial"/>
                        </a:rPr>
                        <a:t> </a:t>
                      </a:r>
                      <a:r>
                        <a:rPr sz="1800" spc="0" dirty="0">
                          <a:latin typeface="Arial"/>
                          <a:cs typeface="Arial"/>
                        </a:rPr>
                        <a:t>4</a:t>
                      </a:r>
                      <a:endParaRPr sz="18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34620">
                        <a:lnSpc>
                          <a:spcPct val="100000"/>
                        </a:lnSpc>
                      </a:pPr>
                      <a:r>
                        <a:rPr sz="1800" spc="-10" dirty="0">
                          <a:latin typeface="Arial"/>
                          <a:cs typeface="Arial"/>
                        </a:rPr>
                        <a:t>N</a:t>
                      </a:r>
                      <a:r>
                        <a:rPr sz="1800" spc="0" dirty="0">
                          <a:latin typeface="Arial"/>
                          <a:cs typeface="Arial"/>
                        </a:rPr>
                        <a:t>o acceptab</a:t>
                      </a:r>
                      <a:r>
                        <a:rPr sz="1800" spc="-10" dirty="0">
                          <a:latin typeface="Arial"/>
                          <a:cs typeface="Arial"/>
                        </a:rPr>
                        <a:t>l</a:t>
                      </a:r>
                      <a:r>
                        <a:rPr sz="1800" spc="0" dirty="0">
                          <a:latin typeface="Arial"/>
                          <a:cs typeface="Arial"/>
                        </a:rPr>
                        <a:t>e ev</a:t>
                      </a:r>
                      <a:r>
                        <a:rPr sz="1800" spc="-10" dirty="0">
                          <a:latin typeface="Arial"/>
                          <a:cs typeface="Arial"/>
                        </a:rPr>
                        <a:t>i</a:t>
                      </a:r>
                      <a:r>
                        <a:rPr sz="1800" spc="0" dirty="0">
                          <a:latin typeface="Arial"/>
                          <a:cs typeface="Arial"/>
                        </a:rPr>
                        <a:t>d</a:t>
                      </a:r>
                      <a:r>
                        <a:rPr sz="1800" spc="-5" dirty="0">
                          <a:latin typeface="Arial"/>
                          <a:cs typeface="Arial"/>
                        </a:rPr>
                        <a:t>e</a:t>
                      </a:r>
                      <a:r>
                        <a:rPr sz="1800" spc="0" dirty="0">
                          <a:latin typeface="Arial"/>
                          <a:cs typeface="Arial"/>
                        </a:rPr>
                        <a:t>nce </a:t>
                      </a:r>
                      <a:r>
                        <a:rPr sz="1800" spc="-10" dirty="0">
                          <a:latin typeface="Arial"/>
                          <a:cs typeface="Arial"/>
                        </a:rPr>
                        <a:t>w</a:t>
                      </a:r>
                      <a:r>
                        <a:rPr sz="1800" spc="0" dirty="0">
                          <a:latin typeface="Arial"/>
                          <a:cs typeface="Arial"/>
                        </a:rPr>
                        <a:t>as sh</a:t>
                      </a:r>
                      <a:r>
                        <a:rPr sz="1800" spc="-5" dirty="0">
                          <a:latin typeface="Arial"/>
                          <a:cs typeface="Arial"/>
                        </a:rPr>
                        <a:t>o</a:t>
                      </a:r>
                      <a:r>
                        <a:rPr sz="1800" spc="-10" dirty="0">
                          <a:latin typeface="Arial"/>
                          <a:cs typeface="Arial"/>
                        </a:rPr>
                        <a:t>w</a:t>
                      </a:r>
                      <a:r>
                        <a:rPr sz="1800" spc="0" dirty="0">
                          <a:latin typeface="Arial"/>
                          <a:cs typeface="Arial"/>
                        </a:rPr>
                        <a:t>n</a:t>
                      </a:r>
                      <a:endParaRPr sz="1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306794" y="9674610"/>
            <a:ext cx="3812412" cy="413613"/>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txBox="1"/>
          <p:nvPr/>
        </p:nvSpPr>
        <p:spPr>
          <a:xfrm>
            <a:off x="660400" y="155215"/>
            <a:ext cx="17983200" cy="711990"/>
          </a:xfrm>
          <a:prstGeom prst="rect">
            <a:avLst/>
          </a:prstGeom>
        </p:spPr>
        <p:txBody>
          <a:bodyPr vert="horz" wrap="square" lIns="0" tIns="0" rIns="0" bIns="0" rtlCol="0">
            <a:noAutofit/>
          </a:bodyPr>
          <a:lstStyle/>
          <a:p>
            <a:pPr marL="12700" marR="12700">
              <a:lnSpc>
                <a:spcPts val="1720"/>
              </a:lnSpc>
            </a:pPr>
            <a:r>
              <a:rPr b="1" dirty="0">
                <a:latin typeface="Arial"/>
                <a:cs typeface="Arial"/>
              </a:rPr>
              <a:t>K</a:t>
            </a:r>
            <a:r>
              <a:rPr b="1" spc="-10" dirty="0">
                <a:latin typeface="Arial"/>
                <a:cs typeface="Arial"/>
              </a:rPr>
              <a:t>R</a:t>
            </a:r>
            <a:r>
              <a:rPr b="1" dirty="0">
                <a:latin typeface="Arial"/>
                <a:cs typeface="Arial"/>
              </a:rPr>
              <a:t>A 4:</a:t>
            </a:r>
            <a:r>
              <a:rPr b="1" spc="5" dirty="0">
                <a:latin typeface="Arial"/>
                <a:cs typeface="Arial"/>
              </a:rPr>
              <a:t> </a:t>
            </a:r>
            <a:r>
              <a:rPr b="1" dirty="0">
                <a:latin typeface="Arial"/>
                <a:cs typeface="Arial"/>
              </a:rPr>
              <a:t>C</a:t>
            </a:r>
            <a:r>
              <a:rPr b="1" spc="-10" dirty="0">
                <a:latin typeface="Arial"/>
                <a:cs typeface="Arial"/>
              </a:rPr>
              <a:t>o</a:t>
            </a:r>
            <a:r>
              <a:rPr b="1" dirty="0">
                <a:latin typeface="Arial"/>
                <a:cs typeface="Arial"/>
              </a:rPr>
              <a:t>mm</a:t>
            </a:r>
            <a:r>
              <a:rPr b="1" spc="-10" dirty="0">
                <a:latin typeface="Arial"/>
                <a:cs typeface="Arial"/>
              </a:rPr>
              <a:t>u</a:t>
            </a:r>
            <a:r>
              <a:rPr b="1" spc="5" dirty="0">
                <a:latin typeface="Arial"/>
                <a:cs typeface="Arial"/>
              </a:rPr>
              <a:t>n</a:t>
            </a:r>
            <a:r>
              <a:rPr b="1" dirty="0">
                <a:latin typeface="Arial"/>
                <a:cs typeface="Arial"/>
              </a:rPr>
              <a:t>i</a:t>
            </a:r>
            <a:r>
              <a:rPr b="1" spc="5" dirty="0">
                <a:latin typeface="Arial"/>
                <a:cs typeface="Arial"/>
              </a:rPr>
              <a:t>t</a:t>
            </a:r>
            <a:r>
              <a:rPr b="1" dirty="0">
                <a:latin typeface="Arial"/>
                <a:cs typeface="Arial"/>
              </a:rPr>
              <a:t>y Lin</a:t>
            </a:r>
            <a:r>
              <a:rPr b="1" spc="-10" dirty="0">
                <a:latin typeface="Arial"/>
                <a:cs typeface="Arial"/>
              </a:rPr>
              <a:t>k</a:t>
            </a:r>
            <a:r>
              <a:rPr b="1" dirty="0">
                <a:latin typeface="Arial"/>
                <a:cs typeface="Arial"/>
              </a:rPr>
              <a:t>a</a:t>
            </a:r>
            <a:r>
              <a:rPr b="1" spc="-5" dirty="0">
                <a:latin typeface="Arial"/>
                <a:cs typeface="Arial"/>
              </a:rPr>
              <a:t>g</a:t>
            </a:r>
            <a:r>
              <a:rPr b="1" dirty="0">
                <a:latin typeface="Arial"/>
                <a:cs typeface="Arial"/>
              </a:rPr>
              <a:t>es</a:t>
            </a:r>
            <a:r>
              <a:rPr b="1" spc="-10" dirty="0">
                <a:latin typeface="Arial"/>
                <a:cs typeface="Arial"/>
              </a:rPr>
              <a:t> </a:t>
            </a:r>
            <a:r>
              <a:rPr b="1" spc="5" dirty="0">
                <a:latin typeface="Arial"/>
                <a:cs typeface="Arial"/>
              </a:rPr>
              <a:t>a</a:t>
            </a:r>
            <a:r>
              <a:rPr b="1" spc="-5" dirty="0">
                <a:latin typeface="Arial"/>
                <a:cs typeface="Arial"/>
              </a:rPr>
              <a:t>n</a:t>
            </a:r>
            <a:r>
              <a:rPr b="1" dirty="0">
                <a:latin typeface="Arial"/>
                <a:cs typeface="Arial"/>
              </a:rPr>
              <a:t>d</a:t>
            </a:r>
            <a:r>
              <a:rPr b="1" spc="-15" dirty="0">
                <a:latin typeface="Arial"/>
                <a:cs typeface="Arial"/>
              </a:rPr>
              <a:t> </a:t>
            </a:r>
            <a:r>
              <a:rPr b="1" spc="-5" dirty="0">
                <a:latin typeface="Arial"/>
                <a:cs typeface="Arial"/>
              </a:rPr>
              <a:t>P</a:t>
            </a:r>
            <a:r>
              <a:rPr b="1" dirty="0">
                <a:latin typeface="Arial"/>
                <a:cs typeface="Arial"/>
              </a:rPr>
              <a:t>rofes</a:t>
            </a:r>
            <a:r>
              <a:rPr b="1" spc="-10" dirty="0">
                <a:latin typeface="Arial"/>
                <a:cs typeface="Arial"/>
              </a:rPr>
              <a:t>s</a:t>
            </a:r>
            <a:r>
              <a:rPr b="1" dirty="0">
                <a:latin typeface="Arial"/>
                <a:cs typeface="Arial"/>
              </a:rPr>
              <a:t>io</a:t>
            </a:r>
            <a:r>
              <a:rPr b="1" spc="-10" dirty="0">
                <a:latin typeface="Arial"/>
                <a:cs typeface="Arial"/>
              </a:rPr>
              <a:t>n</a:t>
            </a:r>
            <a:r>
              <a:rPr b="1" dirty="0">
                <a:latin typeface="Arial"/>
                <a:cs typeface="Arial"/>
              </a:rPr>
              <a:t>al </a:t>
            </a:r>
            <a:r>
              <a:rPr b="1" spc="-5" dirty="0">
                <a:latin typeface="Arial"/>
                <a:cs typeface="Arial"/>
              </a:rPr>
              <a:t>Eng</a:t>
            </a:r>
            <a:r>
              <a:rPr b="1" dirty="0">
                <a:latin typeface="Arial"/>
                <a:cs typeface="Arial"/>
              </a:rPr>
              <a:t>a</a:t>
            </a:r>
            <a:r>
              <a:rPr b="1" spc="-5" dirty="0">
                <a:latin typeface="Arial"/>
                <a:cs typeface="Arial"/>
              </a:rPr>
              <a:t>g</a:t>
            </a:r>
            <a:r>
              <a:rPr b="1" dirty="0">
                <a:latin typeface="Arial"/>
                <a:cs typeface="Arial"/>
              </a:rPr>
              <a:t>eme</a:t>
            </a:r>
            <a:r>
              <a:rPr b="1" spc="-5" dirty="0">
                <a:latin typeface="Arial"/>
                <a:cs typeface="Arial"/>
              </a:rPr>
              <a:t>n</a:t>
            </a:r>
            <a:r>
              <a:rPr b="1" dirty="0">
                <a:latin typeface="Arial"/>
                <a:cs typeface="Arial"/>
              </a:rPr>
              <a:t>t</a:t>
            </a:r>
            <a:r>
              <a:rPr b="1" spc="5" dirty="0">
                <a:latin typeface="Arial"/>
                <a:cs typeface="Arial"/>
              </a:rPr>
              <a:t> </a:t>
            </a:r>
            <a:r>
              <a:rPr b="1" dirty="0">
                <a:latin typeface="Arial"/>
                <a:cs typeface="Arial"/>
              </a:rPr>
              <a:t>&amp; </a:t>
            </a:r>
            <a:r>
              <a:rPr b="1" spc="-5" dirty="0">
                <a:latin typeface="Arial"/>
                <a:cs typeface="Arial"/>
              </a:rPr>
              <a:t>P</a:t>
            </a:r>
            <a:r>
              <a:rPr b="1" spc="-10" dirty="0">
                <a:latin typeface="Arial"/>
                <a:cs typeface="Arial"/>
              </a:rPr>
              <a:t>e</a:t>
            </a:r>
            <a:r>
              <a:rPr b="1" dirty="0">
                <a:latin typeface="Arial"/>
                <a:cs typeface="Arial"/>
              </a:rPr>
              <a:t>r</a:t>
            </a:r>
            <a:r>
              <a:rPr b="1" spc="5" dirty="0">
                <a:latin typeface="Arial"/>
                <a:cs typeface="Arial"/>
              </a:rPr>
              <a:t>s</a:t>
            </a:r>
            <a:r>
              <a:rPr b="1" spc="-20" dirty="0">
                <a:latin typeface="Arial"/>
                <a:cs typeface="Arial"/>
              </a:rPr>
              <a:t>o</a:t>
            </a:r>
            <a:r>
              <a:rPr b="1" spc="-5" dirty="0">
                <a:latin typeface="Arial"/>
                <a:cs typeface="Arial"/>
              </a:rPr>
              <a:t>n</a:t>
            </a:r>
            <a:r>
              <a:rPr b="1" dirty="0">
                <a:latin typeface="Arial"/>
                <a:cs typeface="Arial"/>
              </a:rPr>
              <a:t>al Gro</a:t>
            </a:r>
            <a:r>
              <a:rPr b="1" spc="-10" dirty="0">
                <a:latin typeface="Arial"/>
                <a:cs typeface="Arial"/>
              </a:rPr>
              <a:t>w</a:t>
            </a:r>
            <a:r>
              <a:rPr b="1" dirty="0">
                <a:latin typeface="Arial"/>
                <a:cs typeface="Arial"/>
              </a:rPr>
              <a:t>th </a:t>
            </a:r>
            <a:r>
              <a:rPr b="1" spc="5" dirty="0">
                <a:latin typeface="Arial"/>
                <a:cs typeface="Arial"/>
              </a:rPr>
              <a:t>a</a:t>
            </a:r>
            <a:r>
              <a:rPr b="1" spc="-5" dirty="0">
                <a:latin typeface="Arial"/>
                <a:cs typeface="Arial"/>
              </a:rPr>
              <a:t>n</a:t>
            </a:r>
            <a:r>
              <a:rPr b="1" dirty="0">
                <a:latin typeface="Arial"/>
                <a:cs typeface="Arial"/>
              </a:rPr>
              <a:t>d</a:t>
            </a:r>
            <a:r>
              <a:rPr b="1" spc="-5" dirty="0">
                <a:latin typeface="Arial"/>
                <a:cs typeface="Arial"/>
              </a:rPr>
              <a:t> </a:t>
            </a:r>
            <a:r>
              <a:rPr b="1" dirty="0">
                <a:latin typeface="Arial"/>
                <a:cs typeface="Arial"/>
              </a:rPr>
              <a:t>Prof</a:t>
            </a:r>
            <a:r>
              <a:rPr b="1" spc="5" dirty="0">
                <a:latin typeface="Arial"/>
                <a:cs typeface="Arial"/>
              </a:rPr>
              <a:t>e</a:t>
            </a:r>
            <a:r>
              <a:rPr b="1" dirty="0">
                <a:latin typeface="Arial"/>
                <a:cs typeface="Arial"/>
              </a:rPr>
              <a:t>s</a:t>
            </a:r>
            <a:r>
              <a:rPr b="1" spc="-10" dirty="0">
                <a:latin typeface="Arial"/>
                <a:cs typeface="Arial"/>
              </a:rPr>
              <a:t>s</a:t>
            </a:r>
            <a:r>
              <a:rPr b="1" dirty="0">
                <a:latin typeface="Arial"/>
                <a:cs typeface="Arial"/>
              </a:rPr>
              <a:t>io</a:t>
            </a:r>
            <a:r>
              <a:rPr b="1" spc="-10" dirty="0">
                <a:latin typeface="Arial"/>
                <a:cs typeface="Arial"/>
              </a:rPr>
              <a:t>n</a:t>
            </a:r>
            <a:r>
              <a:rPr b="1" dirty="0">
                <a:latin typeface="Arial"/>
                <a:cs typeface="Arial"/>
              </a:rPr>
              <a:t>al De</a:t>
            </a:r>
            <a:r>
              <a:rPr b="1" spc="5" dirty="0">
                <a:latin typeface="Arial"/>
                <a:cs typeface="Arial"/>
              </a:rPr>
              <a:t>v</a:t>
            </a:r>
            <a:r>
              <a:rPr b="1" dirty="0">
                <a:latin typeface="Arial"/>
                <a:cs typeface="Arial"/>
              </a:rPr>
              <a:t>elo</a:t>
            </a:r>
            <a:r>
              <a:rPr b="1" spc="-10" dirty="0">
                <a:latin typeface="Arial"/>
                <a:cs typeface="Arial"/>
              </a:rPr>
              <a:t>p</a:t>
            </a:r>
            <a:r>
              <a:rPr b="1" dirty="0">
                <a:latin typeface="Arial"/>
                <a:cs typeface="Arial"/>
              </a:rPr>
              <a:t>me</a:t>
            </a:r>
            <a:r>
              <a:rPr b="1" spc="-5" dirty="0">
                <a:latin typeface="Arial"/>
                <a:cs typeface="Arial"/>
              </a:rPr>
              <a:t>n</a:t>
            </a:r>
            <a:r>
              <a:rPr b="1" dirty="0">
                <a:latin typeface="Arial"/>
                <a:cs typeface="Arial"/>
              </a:rPr>
              <a:t>t</a:t>
            </a:r>
            <a:endParaRPr lang="en-US" b="1" dirty="0">
              <a:latin typeface="Arial"/>
              <a:cs typeface="Arial"/>
            </a:endParaRPr>
          </a:p>
          <a:p>
            <a:pPr marL="12700" marR="12700"/>
            <a:r>
              <a:rPr lang="en-US" sz="2400" b="1" dirty="0">
                <a:highlight>
                  <a:srgbClr val="FFFF00"/>
                </a:highlight>
                <a:latin typeface="Arial"/>
                <a:cs typeface="Arial"/>
              </a:rPr>
              <a:t>O</a:t>
            </a:r>
            <a:r>
              <a:rPr lang="en-US" sz="2400" b="1" spc="-10" dirty="0">
                <a:highlight>
                  <a:srgbClr val="FFFF00"/>
                </a:highlight>
                <a:latin typeface="Arial"/>
                <a:cs typeface="Arial"/>
              </a:rPr>
              <a:t>B</a:t>
            </a:r>
            <a:r>
              <a:rPr lang="en-US" sz="2400" b="1" spc="0" dirty="0">
                <a:highlight>
                  <a:srgbClr val="FFFF00"/>
                </a:highlight>
                <a:latin typeface="Arial"/>
                <a:cs typeface="Arial"/>
              </a:rPr>
              <a:t>J</a:t>
            </a:r>
            <a:r>
              <a:rPr lang="en-US" sz="2400" b="1" spc="-10" dirty="0">
                <a:highlight>
                  <a:srgbClr val="FFFF00"/>
                </a:highlight>
                <a:latin typeface="Arial"/>
                <a:cs typeface="Arial"/>
              </a:rPr>
              <a:t>EC</a:t>
            </a:r>
            <a:r>
              <a:rPr lang="en-US" sz="2400" b="1" spc="0" dirty="0">
                <a:highlight>
                  <a:srgbClr val="FFFF00"/>
                </a:highlight>
                <a:latin typeface="Arial"/>
                <a:cs typeface="Arial"/>
              </a:rPr>
              <a:t>TIVE </a:t>
            </a:r>
            <a:r>
              <a:rPr lang="en-US" sz="2400" b="1" dirty="0">
                <a:highlight>
                  <a:srgbClr val="FFFF00"/>
                </a:highlight>
                <a:latin typeface="Arial"/>
                <a:cs typeface="Arial"/>
              </a:rPr>
              <a:t>1</a:t>
            </a:r>
            <a:r>
              <a:rPr lang="en-US" sz="2400" b="1" spc="-5" dirty="0">
                <a:highlight>
                  <a:srgbClr val="FFFF00"/>
                </a:highlight>
                <a:latin typeface="Arial"/>
                <a:cs typeface="Arial"/>
              </a:rPr>
              <a:t>5</a:t>
            </a:r>
            <a:r>
              <a:rPr lang="en-US" sz="2400" b="1" spc="0" dirty="0">
                <a:highlight>
                  <a:srgbClr val="FFFF00"/>
                </a:highlight>
                <a:latin typeface="Arial"/>
                <a:cs typeface="Arial"/>
              </a:rPr>
              <a:t>.</a:t>
            </a:r>
            <a:r>
              <a:rPr lang="en-US" sz="2400" b="1" spc="10" dirty="0">
                <a:highlight>
                  <a:srgbClr val="FFFF00"/>
                </a:highlight>
                <a:latin typeface="Arial"/>
                <a:cs typeface="Arial"/>
              </a:rPr>
              <a:t> </a:t>
            </a:r>
            <a:r>
              <a:rPr lang="en-US" sz="2400" b="1" spc="-5" dirty="0">
                <a:highlight>
                  <a:srgbClr val="FFFF00"/>
                </a:highlight>
                <a:latin typeface="Arial"/>
                <a:cs typeface="Arial"/>
              </a:rPr>
              <a:t>E</a:t>
            </a:r>
            <a:r>
              <a:rPr lang="en-US" sz="2400" b="1" spc="0" dirty="0">
                <a:highlight>
                  <a:srgbClr val="FFFF00"/>
                </a:highlight>
                <a:latin typeface="Arial"/>
                <a:cs typeface="Arial"/>
              </a:rPr>
              <a:t>x</a:t>
            </a:r>
            <a:r>
              <a:rPr lang="en-US" sz="2400" b="1" spc="-5" dirty="0">
                <a:highlight>
                  <a:srgbClr val="FFFF00"/>
                </a:highlight>
                <a:latin typeface="Arial"/>
                <a:cs typeface="Arial"/>
              </a:rPr>
              <a:t>h</a:t>
            </a:r>
            <a:r>
              <a:rPr lang="en-US" sz="2400" b="1" spc="0" dirty="0">
                <a:highlight>
                  <a:srgbClr val="FFFF00"/>
                </a:highlight>
                <a:latin typeface="Arial"/>
                <a:cs typeface="Arial"/>
              </a:rPr>
              <a:t>i</a:t>
            </a:r>
            <a:r>
              <a:rPr lang="en-US" sz="2400" b="1" spc="-15" dirty="0">
                <a:highlight>
                  <a:srgbClr val="FFFF00"/>
                </a:highlight>
                <a:latin typeface="Arial"/>
                <a:cs typeface="Arial"/>
              </a:rPr>
              <a:t>b</a:t>
            </a:r>
            <a:r>
              <a:rPr lang="en-US" sz="2400" b="1" spc="0" dirty="0">
                <a:highlight>
                  <a:srgbClr val="FFFF00"/>
                </a:highlight>
                <a:latin typeface="Arial"/>
                <a:cs typeface="Arial"/>
              </a:rPr>
              <a:t>i</a:t>
            </a:r>
            <a:r>
              <a:rPr lang="en-US" sz="2400" b="1" spc="-10" dirty="0">
                <a:highlight>
                  <a:srgbClr val="FFFF00"/>
                </a:highlight>
                <a:latin typeface="Arial"/>
                <a:cs typeface="Arial"/>
              </a:rPr>
              <a:t>t</a:t>
            </a:r>
            <a:r>
              <a:rPr lang="en-US" sz="2400" b="1" spc="0" dirty="0">
                <a:highlight>
                  <a:srgbClr val="FFFF00"/>
                </a:highlight>
                <a:latin typeface="Arial"/>
                <a:cs typeface="Arial"/>
              </a:rPr>
              <a:t>ed c</a:t>
            </a:r>
            <a:r>
              <a:rPr lang="en-US" sz="2400" b="1" spc="-5" dirty="0">
                <a:highlight>
                  <a:srgbClr val="FFFF00"/>
                </a:highlight>
                <a:latin typeface="Arial"/>
                <a:cs typeface="Arial"/>
              </a:rPr>
              <a:t>o</a:t>
            </a:r>
            <a:r>
              <a:rPr lang="en-US" sz="2400" b="1" spc="0" dirty="0">
                <a:highlight>
                  <a:srgbClr val="FFFF00"/>
                </a:highlight>
                <a:latin typeface="Arial"/>
                <a:cs typeface="Arial"/>
              </a:rPr>
              <a:t>m</a:t>
            </a:r>
            <a:r>
              <a:rPr lang="en-US" sz="2400" b="1" spc="-10" dirty="0">
                <a:highlight>
                  <a:srgbClr val="FFFF00"/>
                </a:highlight>
                <a:latin typeface="Arial"/>
                <a:cs typeface="Arial"/>
              </a:rPr>
              <a:t>m</a:t>
            </a:r>
            <a:r>
              <a:rPr lang="en-US" sz="2400" b="1" spc="0" dirty="0">
                <a:highlight>
                  <a:srgbClr val="FFFF00"/>
                </a:highlight>
                <a:latin typeface="Arial"/>
                <a:cs typeface="Arial"/>
              </a:rPr>
              <a:t>itme</a:t>
            </a:r>
            <a:r>
              <a:rPr lang="en-US" sz="2400" b="1" spc="-15" dirty="0">
                <a:highlight>
                  <a:srgbClr val="FFFF00"/>
                </a:highlight>
                <a:latin typeface="Arial"/>
                <a:cs typeface="Arial"/>
              </a:rPr>
              <a:t>n</a:t>
            </a:r>
            <a:r>
              <a:rPr lang="en-US" sz="2400" b="1" spc="0" dirty="0">
                <a:highlight>
                  <a:srgbClr val="FFFF00"/>
                </a:highlight>
                <a:latin typeface="Arial"/>
                <a:cs typeface="Arial"/>
              </a:rPr>
              <a:t>t</a:t>
            </a:r>
            <a:r>
              <a:rPr lang="en-US" sz="2400" b="1" spc="-5" dirty="0">
                <a:highlight>
                  <a:srgbClr val="FFFF00"/>
                </a:highlight>
                <a:latin typeface="Arial"/>
                <a:cs typeface="Arial"/>
              </a:rPr>
              <a:t> </a:t>
            </a:r>
            <a:r>
              <a:rPr lang="en-US" sz="2400" b="1" spc="0" dirty="0">
                <a:highlight>
                  <a:srgbClr val="FFFF00"/>
                </a:highlight>
                <a:latin typeface="Arial"/>
                <a:cs typeface="Arial"/>
              </a:rPr>
              <a:t>to a</a:t>
            </a:r>
            <a:r>
              <a:rPr lang="en-US" sz="2400" b="1" spc="-5" dirty="0">
                <a:highlight>
                  <a:srgbClr val="FFFF00"/>
                </a:highlight>
                <a:latin typeface="Arial"/>
                <a:cs typeface="Arial"/>
              </a:rPr>
              <a:t>n</a:t>
            </a:r>
            <a:r>
              <a:rPr lang="en-US" sz="2400" b="1" spc="0" dirty="0">
                <a:highlight>
                  <a:srgbClr val="FFFF00"/>
                </a:highlight>
                <a:latin typeface="Arial"/>
                <a:cs typeface="Arial"/>
              </a:rPr>
              <a:t>d su</a:t>
            </a:r>
            <a:r>
              <a:rPr lang="en-US" sz="2400" b="1" spc="-5" dirty="0">
                <a:highlight>
                  <a:srgbClr val="FFFF00"/>
                </a:highlight>
                <a:latin typeface="Arial"/>
                <a:cs typeface="Arial"/>
              </a:rPr>
              <a:t>p</a:t>
            </a:r>
            <a:r>
              <a:rPr lang="en-US" sz="2400" b="1" spc="0" dirty="0">
                <a:highlight>
                  <a:srgbClr val="FFFF00"/>
                </a:highlight>
                <a:latin typeface="Arial"/>
                <a:cs typeface="Arial"/>
              </a:rPr>
              <a:t>p</a:t>
            </a:r>
            <a:r>
              <a:rPr lang="en-US" sz="2400" b="1" spc="-10" dirty="0">
                <a:highlight>
                  <a:srgbClr val="FFFF00"/>
                </a:highlight>
                <a:latin typeface="Arial"/>
                <a:cs typeface="Arial"/>
              </a:rPr>
              <a:t>o</a:t>
            </a:r>
            <a:r>
              <a:rPr lang="en-US" sz="2400" b="1" spc="0" dirty="0">
                <a:highlight>
                  <a:srgbClr val="FFFF00"/>
                </a:highlight>
                <a:latin typeface="Arial"/>
                <a:cs typeface="Arial"/>
              </a:rPr>
              <a:t>r</a:t>
            </a:r>
            <a:r>
              <a:rPr lang="en-US" sz="2400" b="1" spc="5" dirty="0">
                <a:highlight>
                  <a:srgbClr val="FFFF00"/>
                </a:highlight>
                <a:latin typeface="Arial"/>
                <a:cs typeface="Arial"/>
              </a:rPr>
              <a:t>t</a:t>
            </a:r>
            <a:r>
              <a:rPr lang="en-US" sz="2400" b="1" spc="0" dirty="0">
                <a:highlight>
                  <a:srgbClr val="FFFF00"/>
                </a:highlight>
                <a:latin typeface="Arial"/>
                <a:cs typeface="Arial"/>
              </a:rPr>
              <a:t>ed te</a:t>
            </a:r>
            <a:r>
              <a:rPr lang="en-US" sz="2400" b="1" spc="-5" dirty="0">
                <a:highlight>
                  <a:srgbClr val="FFFF00"/>
                </a:highlight>
                <a:latin typeface="Arial"/>
                <a:cs typeface="Arial"/>
              </a:rPr>
              <a:t>a</a:t>
            </a:r>
            <a:r>
              <a:rPr lang="en-US" sz="2400" b="1" spc="0" dirty="0">
                <a:highlight>
                  <a:srgbClr val="FFFF00"/>
                </a:highlight>
                <a:latin typeface="Arial"/>
                <a:cs typeface="Arial"/>
              </a:rPr>
              <a:t>c</a:t>
            </a:r>
            <a:r>
              <a:rPr lang="en-US" sz="2400" b="1" spc="-5" dirty="0">
                <a:highlight>
                  <a:srgbClr val="FFFF00"/>
                </a:highlight>
                <a:latin typeface="Arial"/>
                <a:cs typeface="Arial"/>
              </a:rPr>
              <a:t>h</a:t>
            </a:r>
            <a:r>
              <a:rPr lang="en-US" sz="2400" b="1" spc="0" dirty="0">
                <a:highlight>
                  <a:srgbClr val="FFFF00"/>
                </a:highlight>
                <a:latin typeface="Arial"/>
                <a:cs typeface="Arial"/>
              </a:rPr>
              <a:t>ers</a:t>
            </a:r>
            <a:r>
              <a:rPr lang="en-US" sz="2400" b="1" spc="-10" dirty="0">
                <a:highlight>
                  <a:srgbClr val="FFFF00"/>
                </a:highlight>
                <a:latin typeface="Arial"/>
                <a:cs typeface="Arial"/>
              </a:rPr>
              <a:t> </a:t>
            </a:r>
            <a:r>
              <a:rPr lang="en-US" sz="2400" b="1" spc="0" dirty="0">
                <a:highlight>
                  <a:srgbClr val="FFFF00"/>
                </a:highlight>
                <a:latin typeface="Arial"/>
                <a:cs typeface="Arial"/>
              </a:rPr>
              <a:t>in</a:t>
            </a:r>
            <a:r>
              <a:rPr lang="en-US" sz="2400" b="1" spc="-10" dirty="0">
                <a:highlight>
                  <a:srgbClr val="FFFF00"/>
                </a:highlight>
                <a:latin typeface="Arial"/>
                <a:cs typeface="Arial"/>
              </a:rPr>
              <a:t> </a:t>
            </a:r>
            <a:r>
              <a:rPr lang="en-US" sz="2400" b="1" spc="0" dirty="0">
                <a:highlight>
                  <a:srgbClr val="FFFF00"/>
                </a:highlight>
                <a:latin typeface="Arial"/>
                <a:cs typeface="Arial"/>
              </a:rPr>
              <a:t>the im</a:t>
            </a:r>
            <a:r>
              <a:rPr lang="en-US" sz="2400" b="1" spc="-15" dirty="0">
                <a:highlight>
                  <a:srgbClr val="FFFF00"/>
                </a:highlight>
                <a:latin typeface="Arial"/>
                <a:cs typeface="Arial"/>
              </a:rPr>
              <a:t>p</a:t>
            </a:r>
            <a:r>
              <a:rPr lang="en-US" sz="2400" b="1" spc="0" dirty="0">
                <a:highlight>
                  <a:srgbClr val="FFFF00"/>
                </a:highlight>
                <a:latin typeface="Arial"/>
                <a:cs typeface="Arial"/>
              </a:rPr>
              <a:t>leme</a:t>
            </a:r>
            <a:r>
              <a:rPr lang="en-US" sz="2400" b="1" spc="-20" dirty="0">
                <a:highlight>
                  <a:srgbClr val="FFFF00"/>
                </a:highlight>
                <a:latin typeface="Arial"/>
                <a:cs typeface="Arial"/>
              </a:rPr>
              <a:t>n</a:t>
            </a:r>
            <a:r>
              <a:rPr lang="en-US" sz="2400" b="1" spc="0" dirty="0">
                <a:highlight>
                  <a:srgbClr val="FFFF00"/>
                </a:highlight>
                <a:latin typeface="Arial"/>
                <a:cs typeface="Arial"/>
              </a:rPr>
              <a:t>ta</a:t>
            </a:r>
            <a:r>
              <a:rPr lang="en-US" sz="2400" b="1" spc="-10" dirty="0">
                <a:highlight>
                  <a:srgbClr val="FFFF00"/>
                </a:highlight>
                <a:latin typeface="Arial"/>
                <a:cs typeface="Arial"/>
              </a:rPr>
              <a:t>t</a:t>
            </a:r>
            <a:r>
              <a:rPr lang="en-US" sz="2400" b="1" spc="0" dirty="0">
                <a:highlight>
                  <a:srgbClr val="FFFF00"/>
                </a:highlight>
                <a:latin typeface="Arial"/>
                <a:cs typeface="Arial"/>
              </a:rPr>
              <a:t>ion of</a:t>
            </a:r>
            <a:r>
              <a:rPr lang="en-US" sz="2400" b="1" spc="5" dirty="0">
                <a:highlight>
                  <a:srgbClr val="FFFF00"/>
                </a:highlight>
                <a:latin typeface="Arial"/>
                <a:cs typeface="Arial"/>
              </a:rPr>
              <a:t> </a:t>
            </a:r>
            <a:r>
              <a:rPr lang="en-US" sz="2400" b="1" spc="0" dirty="0">
                <a:highlight>
                  <a:srgbClr val="FFFF00"/>
                </a:highlight>
                <a:latin typeface="Arial"/>
                <a:cs typeface="Arial"/>
              </a:rPr>
              <a:t>s</a:t>
            </a:r>
            <a:r>
              <a:rPr lang="en-US" sz="2400" b="1" spc="-5" dirty="0">
                <a:highlight>
                  <a:srgbClr val="FFFF00"/>
                </a:highlight>
                <a:latin typeface="Arial"/>
                <a:cs typeface="Arial"/>
              </a:rPr>
              <a:t>c</a:t>
            </a:r>
            <a:r>
              <a:rPr lang="en-US" sz="2400" b="1" spc="0" dirty="0">
                <a:highlight>
                  <a:srgbClr val="FFFF00"/>
                </a:highlight>
                <a:latin typeface="Arial"/>
                <a:cs typeface="Arial"/>
              </a:rPr>
              <a:t>h</a:t>
            </a:r>
            <a:r>
              <a:rPr lang="en-US" sz="2400" b="1" spc="-10" dirty="0">
                <a:highlight>
                  <a:srgbClr val="FFFF00"/>
                </a:highlight>
                <a:latin typeface="Arial"/>
                <a:cs typeface="Arial"/>
              </a:rPr>
              <a:t>o</a:t>
            </a:r>
            <a:r>
              <a:rPr lang="en-US" sz="2400" b="1" spc="-15" dirty="0">
                <a:highlight>
                  <a:srgbClr val="FFFF00"/>
                </a:highlight>
                <a:latin typeface="Arial"/>
                <a:cs typeface="Arial"/>
              </a:rPr>
              <a:t>o</a:t>
            </a:r>
            <a:r>
              <a:rPr lang="en-US" sz="2400" b="1" spc="0" dirty="0">
                <a:highlight>
                  <a:srgbClr val="FFFF00"/>
                </a:highlight>
                <a:latin typeface="Arial"/>
                <a:cs typeface="Arial"/>
              </a:rPr>
              <a:t>l p</a:t>
            </a:r>
            <a:r>
              <a:rPr lang="en-US" sz="2400" b="1" spc="-10" dirty="0">
                <a:highlight>
                  <a:srgbClr val="FFFF00"/>
                </a:highlight>
                <a:latin typeface="Arial"/>
                <a:cs typeface="Arial"/>
              </a:rPr>
              <a:t>o</a:t>
            </a:r>
            <a:r>
              <a:rPr lang="en-US" sz="2400" b="1" spc="0" dirty="0">
                <a:highlight>
                  <a:srgbClr val="FFFF00"/>
                </a:highlight>
                <a:latin typeface="Arial"/>
                <a:cs typeface="Arial"/>
              </a:rPr>
              <a:t>li</a:t>
            </a:r>
            <a:r>
              <a:rPr lang="en-US" sz="2400" b="1" spc="-15" dirty="0">
                <a:highlight>
                  <a:srgbClr val="FFFF00"/>
                </a:highlight>
                <a:latin typeface="Arial"/>
                <a:cs typeface="Arial"/>
              </a:rPr>
              <a:t>c</a:t>
            </a:r>
            <a:r>
              <a:rPr lang="en-US" sz="2400" b="1" spc="0" dirty="0">
                <a:highlight>
                  <a:srgbClr val="FFFF00"/>
                </a:highlight>
                <a:latin typeface="Arial"/>
                <a:cs typeface="Arial"/>
              </a:rPr>
              <a:t>ies a</a:t>
            </a:r>
            <a:r>
              <a:rPr lang="en-US" sz="2400" b="1" spc="-5" dirty="0">
                <a:highlight>
                  <a:srgbClr val="FFFF00"/>
                </a:highlight>
                <a:latin typeface="Arial"/>
                <a:cs typeface="Arial"/>
              </a:rPr>
              <a:t>n</a:t>
            </a:r>
            <a:r>
              <a:rPr lang="en-US" sz="2400" b="1" spc="0" dirty="0">
                <a:highlight>
                  <a:srgbClr val="FFFF00"/>
                </a:highlight>
                <a:latin typeface="Arial"/>
                <a:cs typeface="Arial"/>
              </a:rPr>
              <a:t>d pro</a:t>
            </a:r>
            <a:r>
              <a:rPr lang="en-US" sz="2400" b="1" spc="-5" dirty="0">
                <a:highlight>
                  <a:srgbClr val="FFFF00"/>
                </a:highlight>
                <a:latin typeface="Arial"/>
                <a:cs typeface="Arial"/>
              </a:rPr>
              <a:t>c</a:t>
            </a:r>
            <a:r>
              <a:rPr lang="en-US" sz="2400" b="1" spc="0" dirty="0">
                <a:highlight>
                  <a:srgbClr val="FFFF00"/>
                </a:highlight>
                <a:latin typeface="Arial"/>
                <a:cs typeface="Arial"/>
              </a:rPr>
              <a:t>e</a:t>
            </a:r>
            <a:r>
              <a:rPr lang="en-US" sz="2400" b="1" spc="-5" dirty="0">
                <a:highlight>
                  <a:srgbClr val="FFFF00"/>
                </a:highlight>
                <a:latin typeface="Arial"/>
                <a:cs typeface="Arial"/>
              </a:rPr>
              <a:t>d</a:t>
            </a:r>
            <a:r>
              <a:rPr lang="en-US" sz="2400" b="1" spc="0" dirty="0">
                <a:highlight>
                  <a:srgbClr val="FFFF00"/>
                </a:highlight>
                <a:latin typeface="Arial"/>
                <a:cs typeface="Arial"/>
              </a:rPr>
              <a:t>ures</a:t>
            </a:r>
            <a:r>
              <a:rPr lang="en-US" sz="2400" b="1" spc="-10" dirty="0">
                <a:highlight>
                  <a:srgbClr val="FFFF00"/>
                </a:highlight>
                <a:latin typeface="Arial"/>
                <a:cs typeface="Arial"/>
              </a:rPr>
              <a:t> </a:t>
            </a:r>
            <a:r>
              <a:rPr lang="en-US" sz="2400" b="1" spc="0" dirty="0">
                <a:highlight>
                  <a:srgbClr val="FFFF00"/>
                </a:highlight>
                <a:latin typeface="Arial"/>
                <a:cs typeface="Arial"/>
              </a:rPr>
              <a:t>to fo</a:t>
            </a:r>
            <a:r>
              <a:rPr lang="en-US" sz="2400" b="1" spc="-5" dirty="0">
                <a:highlight>
                  <a:srgbClr val="FFFF00"/>
                </a:highlight>
                <a:latin typeface="Arial"/>
                <a:cs typeface="Arial"/>
              </a:rPr>
              <a:t>s</a:t>
            </a:r>
            <a:r>
              <a:rPr lang="en-US" sz="2400" b="1" spc="0" dirty="0">
                <a:highlight>
                  <a:srgbClr val="FFFF00"/>
                </a:highlight>
                <a:latin typeface="Arial"/>
                <a:cs typeface="Arial"/>
              </a:rPr>
              <a:t>ter h</a:t>
            </a:r>
            <a:r>
              <a:rPr lang="en-US" sz="2400" b="1" spc="-5" dirty="0">
                <a:highlight>
                  <a:srgbClr val="FFFF00"/>
                </a:highlight>
                <a:latin typeface="Arial"/>
                <a:cs typeface="Arial"/>
              </a:rPr>
              <a:t>a</a:t>
            </a:r>
            <a:r>
              <a:rPr lang="en-US" sz="2400" b="1" spc="0" dirty="0">
                <a:highlight>
                  <a:srgbClr val="FFFF00"/>
                </a:highlight>
                <a:latin typeface="Arial"/>
                <a:cs typeface="Arial"/>
              </a:rPr>
              <a:t>rmo</a:t>
            </a:r>
            <a:r>
              <a:rPr lang="en-US" sz="2400" b="1" spc="-10" dirty="0">
                <a:highlight>
                  <a:srgbClr val="FFFF00"/>
                </a:highlight>
                <a:latin typeface="Arial"/>
                <a:cs typeface="Arial"/>
              </a:rPr>
              <a:t>n</a:t>
            </a:r>
            <a:r>
              <a:rPr lang="en-US" sz="2400" b="1" spc="0" dirty="0">
                <a:highlight>
                  <a:srgbClr val="FFFF00"/>
                </a:highlight>
                <a:latin typeface="Arial"/>
                <a:cs typeface="Arial"/>
              </a:rPr>
              <a:t>io</a:t>
            </a:r>
            <a:r>
              <a:rPr lang="en-US" sz="2400" b="1" spc="-10" dirty="0">
                <a:highlight>
                  <a:srgbClr val="FFFF00"/>
                </a:highlight>
                <a:latin typeface="Arial"/>
                <a:cs typeface="Arial"/>
              </a:rPr>
              <a:t>u</a:t>
            </a:r>
            <a:r>
              <a:rPr lang="en-US" sz="2400" b="1" spc="0" dirty="0">
                <a:highlight>
                  <a:srgbClr val="FFFF00"/>
                </a:highlight>
                <a:latin typeface="Arial"/>
                <a:cs typeface="Arial"/>
              </a:rPr>
              <a:t>s rela</a:t>
            </a:r>
            <a:r>
              <a:rPr lang="en-US" sz="2400" b="1" spc="-10" dirty="0">
                <a:highlight>
                  <a:srgbClr val="FFFF00"/>
                </a:highlight>
                <a:latin typeface="Arial"/>
                <a:cs typeface="Arial"/>
              </a:rPr>
              <a:t>t</a:t>
            </a:r>
            <a:r>
              <a:rPr lang="en-US" sz="2400" b="1" spc="0" dirty="0">
                <a:highlight>
                  <a:srgbClr val="FFFF00"/>
                </a:highlight>
                <a:latin typeface="Arial"/>
                <a:cs typeface="Arial"/>
              </a:rPr>
              <a:t>io</a:t>
            </a:r>
            <a:r>
              <a:rPr lang="en-US" sz="2400" b="1" spc="-10" dirty="0">
                <a:highlight>
                  <a:srgbClr val="FFFF00"/>
                </a:highlight>
                <a:latin typeface="Arial"/>
                <a:cs typeface="Arial"/>
              </a:rPr>
              <a:t>n</a:t>
            </a:r>
            <a:r>
              <a:rPr lang="en-US" sz="2400" b="1" spc="0" dirty="0">
                <a:highlight>
                  <a:srgbClr val="FFFF00"/>
                </a:highlight>
                <a:latin typeface="Arial"/>
                <a:cs typeface="Arial"/>
              </a:rPr>
              <a:t>s</a:t>
            </a:r>
            <a:r>
              <a:rPr lang="en-US" sz="2400" b="1" spc="-5" dirty="0">
                <a:highlight>
                  <a:srgbClr val="FFFF00"/>
                </a:highlight>
                <a:latin typeface="Arial"/>
                <a:cs typeface="Arial"/>
              </a:rPr>
              <a:t>h</a:t>
            </a:r>
            <a:r>
              <a:rPr lang="en-US" sz="2400" b="1" spc="0" dirty="0">
                <a:highlight>
                  <a:srgbClr val="FFFF00"/>
                </a:highlight>
                <a:latin typeface="Arial"/>
                <a:cs typeface="Arial"/>
              </a:rPr>
              <a:t>ips w</a:t>
            </a:r>
            <a:r>
              <a:rPr lang="en-US" sz="2400" b="1" spc="-10" dirty="0">
                <a:highlight>
                  <a:srgbClr val="FFFF00"/>
                </a:highlight>
                <a:latin typeface="Arial"/>
                <a:cs typeface="Arial"/>
              </a:rPr>
              <a:t>i</a:t>
            </a:r>
            <a:r>
              <a:rPr lang="en-US" sz="2400" b="1" spc="0" dirty="0">
                <a:highlight>
                  <a:srgbClr val="FFFF00"/>
                </a:highlight>
                <a:latin typeface="Arial"/>
                <a:cs typeface="Arial"/>
              </a:rPr>
              <a:t>th</a:t>
            </a:r>
            <a:r>
              <a:rPr lang="en-US" sz="2400" b="1" spc="-10" dirty="0">
                <a:highlight>
                  <a:srgbClr val="FFFF00"/>
                </a:highlight>
                <a:latin typeface="Arial"/>
                <a:cs typeface="Arial"/>
              </a:rPr>
              <a:t> </a:t>
            </a:r>
            <a:r>
              <a:rPr lang="en-US" sz="2400" b="1" spc="0" dirty="0">
                <a:highlight>
                  <a:srgbClr val="FFFF00"/>
                </a:highlight>
                <a:latin typeface="Arial"/>
                <a:cs typeface="Arial"/>
              </a:rPr>
              <a:t>le</a:t>
            </a:r>
            <a:r>
              <a:rPr lang="en-US" sz="2400" b="1" spc="-5" dirty="0">
                <a:highlight>
                  <a:srgbClr val="FFFF00"/>
                </a:highlight>
                <a:latin typeface="Arial"/>
                <a:cs typeface="Arial"/>
              </a:rPr>
              <a:t>a</a:t>
            </a:r>
            <a:r>
              <a:rPr lang="en-US" sz="2400" b="1" spc="0" dirty="0">
                <a:highlight>
                  <a:srgbClr val="FFFF00"/>
                </a:highlight>
                <a:latin typeface="Arial"/>
                <a:cs typeface="Arial"/>
              </a:rPr>
              <a:t>rner</a:t>
            </a:r>
            <a:r>
              <a:rPr lang="en-US" sz="2400" b="1" spc="-15" dirty="0">
                <a:highlight>
                  <a:srgbClr val="FFFF00"/>
                </a:highlight>
                <a:latin typeface="Arial"/>
                <a:cs typeface="Arial"/>
              </a:rPr>
              <a:t>s</a:t>
            </a:r>
            <a:r>
              <a:rPr lang="en-US" sz="2400" b="1" spc="0" dirty="0">
                <a:highlight>
                  <a:srgbClr val="FFFF00"/>
                </a:highlight>
                <a:latin typeface="Arial"/>
                <a:cs typeface="Arial"/>
              </a:rPr>
              <a:t>, p</a:t>
            </a:r>
            <a:r>
              <a:rPr lang="en-US" sz="2400" b="1" spc="-5" dirty="0">
                <a:highlight>
                  <a:srgbClr val="FFFF00"/>
                </a:highlight>
                <a:latin typeface="Arial"/>
                <a:cs typeface="Arial"/>
              </a:rPr>
              <a:t>a</a:t>
            </a:r>
            <a:r>
              <a:rPr lang="en-US" sz="2400" b="1" spc="0" dirty="0">
                <a:highlight>
                  <a:srgbClr val="FFFF00"/>
                </a:highlight>
                <a:latin typeface="Arial"/>
                <a:cs typeface="Arial"/>
              </a:rPr>
              <a:t>rents</a:t>
            </a:r>
            <a:r>
              <a:rPr lang="en-US" sz="2400" b="1" spc="5" dirty="0">
                <a:highlight>
                  <a:srgbClr val="FFFF00"/>
                </a:highlight>
                <a:latin typeface="Arial"/>
                <a:cs typeface="Arial"/>
              </a:rPr>
              <a:t> </a:t>
            </a:r>
            <a:r>
              <a:rPr lang="en-US" sz="2400" b="1" spc="0" dirty="0">
                <a:highlight>
                  <a:srgbClr val="FFFF00"/>
                </a:highlight>
                <a:latin typeface="Arial"/>
                <a:cs typeface="Arial"/>
              </a:rPr>
              <a:t>a</a:t>
            </a:r>
            <a:r>
              <a:rPr lang="en-US" sz="2400" b="1" spc="-5" dirty="0">
                <a:highlight>
                  <a:srgbClr val="FFFF00"/>
                </a:highlight>
                <a:latin typeface="Arial"/>
                <a:cs typeface="Arial"/>
              </a:rPr>
              <a:t>n</a:t>
            </a:r>
            <a:r>
              <a:rPr lang="en-US" sz="2400" b="1" spc="0" dirty="0">
                <a:highlight>
                  <a:srgbClr val="FFFF00"/>
                </a:highlight>
                <a:latin typeface="Arial"/>
                <a:cs typeface="Arial"/>
              </a:rPr>
              <a:t>d other stake</a:t>
            </a:r>
            <a:r>
              <a:rPr lang="en-US" sz="2400" b="1" spc="-10" dirty="0">
                <a:highlight>
                  <a:srgbClr val="FFFF00"/>
                </a:highlight>
                <a:latin typeface="Arial"/>
                <a:cs typeface="Arial"/>
              </a:rPr>
              <a:t>h</a:t>
            </a:r>
            <a:r>
              <a:rPr lang="en-US" sz="2400" b="1" spc="0" dirty="0">
                <a:highlight>
                  <a:srgbClr val="FFFF00"/>
                </a:highlight>
                <a:latin typeface="Arial"/>
                <a:cs typeface="Arial"/>
              </a:rPr>
              <a:t>olders</a:t>
            </a:r>
            <a:endParaRPr lang="en-US" sz="2400" dirty="0">
              <a:highlight>
                <a:srgbClr val="FFFF00"/>
              </a:highlight>
              <a:latin typeface="Arial"/>
              <a:cs typeface="Arial"/>
            </a:endParaRPr>
          </a:p>
          <a:p>
            <a:pPr marL="12700" marR="12700">
              <a:lnSpc>
                <a:spcPts val="1720"/>
              </a:lnSpc>
            </a:pPr>
            <a:endParaRPr lang="en-US" sz="1800" dirty="0">
              <a:latin typeface="Arial"/>
              <a:cs typeface="Arial"/>
            </a:endParaRPr>
          </a:p>
          <a:p>
            <a:pPr marL="12700" marR="12700">
              <a:lnSpc>
                <a:spcPts val="1720"/>
              </a:lnSpc>
            </a:pPr>
            <a:endParaRPr dirty="0">
              <a:latin typeface="Arial"/>
              <a:cs typeface="Arial"/>
            </a:endParaRPr>
          </a:p>
        </p:txBody>
      </p:sp>
      <p:sp>
        <p:nvSpPr>
          <p:cNvPr id="5" name="object 5"/>
          <p:cNvSpPr txBox="1">
            <a:spLocks noGrp="1"/>
          </p:cNvSpPr>
          <p:nvPr>
            <p:ph type="sldNum" sz="quarter" idx="12"/>
          </p:nvPr>
        </p:nvSpPr>
        <p:spPr>
          <a:prstGeom prst="rect">
            <a:avLst/>
          </a:prstGeom>
        </p:spPr>
        <p:txBody>
          <a:bodyPr vert="horz" wrap="square" lIns="0" tIns="0" rIns="0" bIns="0" rtlCol="0">
            <a:noAutofit/>
          </a:bodyPr>
          <a:lstStyle/>
          <a:p>
            <a:pPr marL="38735"/>
            <a:r>
              <a:rPr sz="1000" spc="-10" dirty="0">
                <a:latin typeface="Arial"/>
                <a:cs typeface="Arial"/>
              </a:rPr>
              <a:t>19</a:t>
            </a:r>
            <a:endParaRPr sz="1000">
              <a:latin typeface="Arial"/>
              <a:cs typeface="Arial"/>
            </a:endParaRPr>
          </a:p>
        </p:txBody>
      </p:sp>
      <p:sp>
        <p:nvSpPr>
          <p:cNvPr id="6" name="object 6"/>
          <p:cNvSpPr txBox="1"/>
          <p:nvPr/>
        </p:nvSpPr>
        <p:spPr>
          <a:xfrm>
            <a:off x="4472465" y="9827465"/>
            <a:ext cx="3481070" cy="163830"/>
          </a:xfrm>
          <a:prstGeom prst="rect">
            <a:avLst/>
          </a:prstGeom>
        </p:spPr>
        <p:txBody>
          <a:bodyPr vert="horz" wrap="square" lIns="0" tIns="0" rIns="0" bIns="0" rtlCol="0">
            <a:noAutofit/>
          </a:bodyPr>
          <a:lstStyle/>
          <a:p>
            <a:pPr marL="12700"/>
            <a:r>
              <a:rPr sz="1000" spc="-10" dirty="0">
                <a:latin typeface="Arial"/>
                <a:cs typeface="Arial"/>
              </a:rPr>
              <a:t>R</a:t>
            </a:r>
            <a:r>
              <a:rPr sz="1000" spc="-15" dirty="0">
                <a:latin typeface="Arial"/>
                <a:cs typeface="Arial"/>
              </a:rPr>
              <a:t>P</a:t>
            </a:r>
            <a:r>
              <a:rPr sz="1000" spc="-5" dirty="0">
                <a:latin typeface="Arial"/>
                <a:cs typeface="Arial"/>
              </a:rPr>
              <a:t>M</a:t>
            </a:r>
            <a:r>
              <a:rPr sz="1000" spc="-10" dirty="0">
                <a:latin typeface="Arial"/>
                <a:cs typeface="Arial"/>
              </a:rPr>
              <a:t>S</a:t>
            </a:r>
            <a:r>
              <a:rPr sz="1000" spc="-5" dirty="0">
                <a:latin typeface="Arial"/>
                <a:cs typeface="Arial"/>
              </a:rPr>
              <a:t> </a:t>
            </a:r>
            <a:r>
              <a:rPr sz="1000" spc="-10" dirty="0">
                <a:latin typeface="Arial"/>
                <a:cs typeface="Arial"/>
              </a:rPr>
              <a:t>T</a:t>
            </a:r>
            <a:r>
              <a:rPr sz="1000" dirty="0">
                <a:latin typeface="Arial"/>
                <a:cs typeface="Arial"/>
              </a:rPr>
              <a:t>o</a:t>
            </a:r>
            <a:r>
              <a:rPr sz="1000" spc="-5" dirty="0">
                <a:latin typeface="Arial"/>
                <a:cs typeface="Arial"/>
              </a:rPr>
              <a:t>ol</a:t>
            </a:r>
            <a:r>
              <a:rPr sz="1000" spc="-10" dirty="0">
                <a:latin typeface="Arial"/>
                <a:cs typeface="Arial"/>
              </a:rPr>
              <a:t> </a:t>
            </a:r>
            <a:r>
              <a:rPr sz="1000" dirty="0">
                <a:latin typeface="Arial"/>
                <a:cs typeface="Arial"/>
              </a:rPr>
              <a:t>f</a:t>
            </a:r>
            <a:r>
              <a:rPr sz="1000" spc="-5" dirty="0">
                <a:latin typeface="Arial"/>
                <a:cs typeface="Arial"/>
              </a:rPr>
              <a:t>or </a:t>
            </a:r>
            <a:r>
              <a:rPr sz="1000" spc="-10" dirty="0">
                <a:latin typeface="Arial"/>
                <a:cs typeface="Arial"/>
              </a:rPr>
              <a:t>S</a:t>
            </a:r>
            <a:r>
              <a:rPr sz="1000" dirty="0">
                <a:latin typeface="Arial"/>
                <a:cs typeface="Arial"/>
              </a:rPr>
              <a:t>.</a:t>
            </a:r>
            <a:r>
              <a:rPr sz="1000" spc="-15" dirty="0">
                <a:latin typeface="Arial"/>
                <a:cs typeface="Arial"/>
              </a:rPr>
              <a:t>Y</a:t>
            </a:r>
            <a:r>
              <a:rPr sz="1000" spc="-5" dirty="0">
                <a:latin typeface="Arial"/>
                <a:cs typeface="Arial"/>
              </a:rPr>
              <a:t>.</a:t>
            </a:r>
            <a:r>
              <a:rPr sz="1000" spc="5" dirty="0">
                <a:latin typeface="Arial"/>
                <a:cs typeface="Arial"/>
              </a:rPr>
              <a:t> </a:t>
            </a:r>
            <a:r>
              <a:rPr sz="1000" spc="-10" dirty="0">
                <a:latin typeface="Arial"/>
                <a:cs typeface="Arial"/>
              </a:rPr>
              <a:t>2</a:t>
            </a:r>
            <a:r>
              <a:rPr sz="1000" spc="-15" dirty="0">
                <a:latin typeface="Arial"/>
                <a:cs typeface="Arial"/>
              </a:rPr>
              <a:t>0</a:t>
            </a:r>
            <a:r>
              <a:rPr sz="1000" spc="-5" dirty="0">
                <a:latin typeface="Arial"/>
                <a:cs typeface="Arial"/>
              </a:rPr>
              <a:t>21-2</a:t>
            </a:r>
            <a:r>
              <a:rPr sz="1000" spc="-10" dirty="0">
                <a:latin typeface="Arial"/>
                <a:cs typeface="Arial"/>
              </a:rPr>
              <a:t>0</a:t>
            </a:r>
            <a:r>
              <a:rPr sz="1000" spc="-15" dirty="0">
                <a:latin typeface="Arial"/>
                <a:cs typeface="Arial"/>
              </a:rPr>
              <a:t>2</a:t>
            </a:r>
            <a:r>
              <a:rPr sz="1000" spc="-10" dirty="0">
                <a:latin typeface="Arial"/>
                <a:cs typeface="Arial"/>
              </a:rPr>
              <a:t>2</a:t>
            </a:r>
            <a:r>
              <a:rPr sz="1000" spc="5" dirty="0">
                <a:latin typeface="Arial"/>
                <a:cs typeface="Arial"/>
              </a:rPr>
              <a:t> </a:t>
            </a:r>
            <a:r>
              <a:rPr sz="1000" spc="-5" dirty="0">
                <a:latin typeface="Arial"/>
                <a:cs typeface="Arial"/>
              </a:rPr>
              <a:t>|</a:t>
            </a:r>
            <a:r>
              <a:rPr sz="1000" spc="-10" dirty="0">
                <a:latin typeface="Arial"/>
                <a:cs typeface="Arial"/>
              </a:rPr>
              <a:t> </a:t>
            </a:r>
            <a:r>
              <a:rPr sz="1000" b="1" spc="-10" dirty="0">
                <a:latin typeface="Arial"/>
                <a:cs typeface="Arial"/>
              </a:rPr>
              <a:t>High</a:t>
            </a:r>
            <a:r>
              <a:rPr sz="1000" b="1" spc="5" dirty="0">
                <a:latin typeface="Arial"/>
                <a:cs typeface="Arial"/>
              </a:rPr>
              <a:t>l</a:t>
            </a:r>
            <a:r>
              <a:rPr sz="1000" b="1" spc="-10" dirty="0">
                <a:latin typeface="Arial"/>
                <a:cs typeface="Arial"/>
              </a:rPr>
              <a:t>y</a:t>
            </a:r>
            <a:r>
              <a:rPr sz="1000" b="1" spc="-5" dirty="0">
                <a:latin typeface="Arial"/>
                <a:cs typeface="Arial"/>
              </a:rPr>
              <a:t> </a:t>
            </a:r>
            <a:r>
              <a:rPr sz="1000" b="1" spc="-10" dirty="0">
                <a:latin typeface="Arial"/>
                <a:cs typeface="Arial"/>
              </a:rPr>
              <a:t>Pr</a:t>
            </a:r>
            <a:r>
              <a:rPr sz="1000" b="1" spc="-5" dirty="0">
                <a:latin typeface="Arial"/>
                <a:cs typeface="Arial"/>
              </a:rPr>
              <a:t>ofic</a:t>
            </a:r>
            <a:r>
              <a:rPr sz="1000" b="1" dirty="0">
                <a:latin typeface="Arial"/>
                <a:cs typeface="Arial"/>
              </a:rPr>
              <a:t>i</a:t>
            </a:r>
            <a:r>
              <a:rPr sz="1000" b="1" spc="-5" dirty="0">
                <a:latin typeface="Arial"/>
                <a:cs typeface="Arial"/>
              </a:rPr>
              <a:t>ent </a:t>
            </a:r>
            <a:r>
              <a:rPr sz="1000" b="1" spc="-10" dirty="0">
                <a:latin typeface="Arial"/>
                <a:cs typeface="Arial"/>
              </a:rPr>
              <a:t>T</a:t>
            </a:r>
            <a:r>
              <a:rPr sz="1000" b="1" dirty="0">
                <a:latin typeface="Arial"/>
                <a:cs typeface="Arial"/>
              </a:rPr>
              <a:t>e</a:t>
            </a:r>
            <a:r>
              <a:rPr sz="1000" b="1" spc="-10" dirty="0">
                <a:latin typeface="Arial"/>
                <a:cs typeface="Arial"/>
              </a:rPr>
              <a:t>a</a:t>
            </a:r>
            <a:r>
              <a:rPr sz="1000" b="1" spc="-15" dirty="0">
                <a:latin typeface="Arial"/>
                <a:cs typeface="Arial"/>
              </a:rPr>
              <a:t>c</a:t>
            </a:r>
            <a:r>
              <a:rPr sz="1000" b="1" spc="-10" dirty="0">
                <a:latin typeface="Arial"/>
                <a:cs typeface="Arial"/>
              </a:rPr>
              <a:t>he</a:t>
            </a:r>
            <a:r>
              <a:rPr sz="1000" b="1" dirty="0">
                <a:latin typeface="Arial"/>
                <a:cs typeface="Arial"/>
              </a:rPr>
              <a:t>r</a:t>
            </a:r>
            <a:r>
              <a:rPr sz="1000" b="1" spc="-10" dirty="0">
                <a:latin typeface="Arial"/>
                <a:cs typeface="Arial"/>
              </a:rPr>
              <a:t>s</a:t>
            </a:r>
            <a:endParaRPr sz="1000" dirty="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4192452924"/>
              </p:ext>
            </p:extLst>
          </p:nvPr>
        </p:nvGraphicFramePr>
        <p:xfrm>
          <a:off x="660400" y="1327062"/>
          <a:ext cx="17754601" cy="6949440"/>
        </p:xfrm>
        <a:graphic>
          <a:graphicData uri="http://schemas.openxmlformats.org/drawingml/2006/table">
            <a:tbl>
              <a:tblPr firstRow="1" bandRow="1">
                <a:tableStyleId>{2D5ABB26-0587-4C30-8999-92F81FD0307C}</a:tableStyleId>
              </a:tblPr>
              <a:tblGrid>
                <a:gridCol w="5257800">
                  <a:extLst>
                    <a:ext uri="{9D8B030D-6E8A-4147-A177-3AD203B41FA5}">
                      <a16:colId xmlns:a16="http://schemas.microsoft.com/office/drawing/2014/main" val="20001"/>
                    </a:ext>
                  </a:extLst>
                </a:gridCol>
                <a:gridCol w="25400">
                  <a:extLst>
                    <a:ext uri="{9D8B030D-6E8A-4147-A177-3AD203B41FA5}">
                      <a16:colId xmlns:a16="http://schemas.microsoft.com/office/drawing/2014/main" val="20002"/>
                    </a:ext>
                  </a:extLst>
                </a:gridCol>
                <a:gridCol w="2506290">
                  <a:extLst>
                    <a:ext uri="{9D8B030D-6E8A-4147-A177-3AD203B41FA5}">
                      <a16:colId xmlns:a16="http://schemas.microsoft.com/office/drawing/2014/main" val="20003"/>
                    </a:ext>
                  </a:extLst>
                </a:gridCol>
                <a:gridCol w="2490132">
                  <a:extLst>
                    <a:ext uri="{9D8B030D-6E8A-4147-A177-3AD203B41FA5}">
                      <a16:colId xmlns:a16="http://schemas.microsoft.com/office/drawing/2014/main" val="20004"/>
                    </a:ext>
                  </a:extLst>
                </a:gridCol>
                <a:gridCol w="2490937">
                  <a:extLst>
                    <a:ext uri="{9D8B030D-6E8A-4147-A177-3AD203B41FA5}">
                      <a16:colId xmlns:a16="http://schemas.microsoft.com/office/drawing/2014/main" val="20005"/>
                    </a:ext>
                  </a:extLst>
                </a:gridCol>
                <a:gridCol w="2490132">
                  <a:extLst>
                    <a:ext uri="{9D8B030D-6E8A-4147-A177-3AD203B41FA5}">
                      <a16:colId xmlns:a16="http://schemas.microsoft.com/office/drawing/2014/main" val="20006"/>
                    </a:ext>
                  </a:extLst>
                </a:gridCol>
                <a:gridCol w="2493910">
                  <a:extLst>
                    <a:ext uri="{9D8B030D-6E8A-4147-A177-3AD203B41FA5}">
                      <a16:colId xmlns:a16="http://schemas.microsoft.com/office/drawing/2014/main" val="20007"/>
                    </a:ext>
                  </a:extLst>
                </a:gridCol>
              </a:tblGrid>
              <a:tr h="184404">
                <a:tc rowSpan="2">
                  <a:txBody>
                    <a:bodyPr/>
                    <a:lstStyle/>
                    <a:p>
                      <a:pPr marL="386080" marR="387985" indent="124460">
                        <a:lnSpc>
                          <a:spcPct val="100000"/>
                        </a:lnSpc>
                      </a:pPr>
                      <a:r>
                        <a:rPr sz="2400" b="1" dirty="0">
                          <a:latin typeface="Arial"/>
                          <a:cs typeface="Arial"/>
                        </a:rPr>
                        <a:t>M</a:t>
                      </a:r>
                      <a:r>
                        <a:rPr sz="2400" b="1" spc="-5" dirty="0">
                          <a:latin typeface="Arial"/>
                          <a:cs typeface="Arial"/>
                        </a:rPr>
                        <a:t>E</a:t>
                      </a:r>
                      <a:r>
                        <a:rPr sz="2400" b="1" spc="5" dirty="0">
                          <a:latin typeface="Arial"/>
                          <a:cs typeface="Arial"/>
                        </a:rPr>
                        <a:t>A</a:t>
                      </a:r>
                      <a:r>
                        <a:rPr sz="2400" b="1" spc="-10" dirty="0">
                          <a:latin typeface="Arial"/>
                          <a:cs typeface="Arial"/>
                        </a:rPr>
                        <a:t>N</a:t>
                      </a:r>
                      <a:r>
                        <a:rPr sz="2400" b="1" spc="0" dirty="0">
                          <a:latin typeface="Arial"/>
                          <a:cs typeface="Arial"/>
                        </a:rPr>
                        <a:t>S</a:t>
                      </a:r>
                      <a:r>
                        <a:rPr sz="2400" b="1" spc="-10" dirty="0">
                          <a:latin typeface="Arial"/>
                          <a:cs typeface="Arial"/>
                        </a:rPr>
                        <a:t> </a:t>
                      </a:r>
                      <a:r>
                        <a:rPr sz="2400" b="1" spc="0" dirty="0">
                          <a:latin typeface="Arial"/>
                          <a:cs typeface="Arial"/>
                        </a:rPr>
                        <a:t>OF </a:t>
                      </a:r>
                      <a:r>
                        <a:rPr sz="2400" b="1" spc="-5" dirty="0">
                          <a:latin typeface="Arial"/>
                          <a:cs typeface="Arial"/>
                        </a:rPr>
                        <a:t>VE</a:t>
                      </a:r>
                      <a:r>
                        <a:rPr sz="2400" b="1" spc="-10" dirty="0">
                          <a:latin typeface="Arial"/>
                          <a:cs typeface="Arial"/>
                        </a:rPr>
                        <a:t>R</a:t>
                      </a:r>
                      <a:r>
                        <a:rPr sz="2400" b="1" spc="0" dirty="0">
                          <a:latin typeface="Arial"/>
                          <a:cs typeface="Arial"/>
                        </a:rPr>
                        <a:t>IFIC</a:t>
                      </a:r>
                      <a:r>
                        <a:rPr sz="2400" b="1" spc="-10" dirty="0">
                          <a:latin typeface="Arial"/>
                          <a:cs typeface="Arial"/>
                        </a:rPr>
                        <a:t>A</a:t>
                      </a:r>
                      <a:r>
                        <a:rPr sz="2400" b="1" spc="0" dirty="0">
                          <a:latin typeface="Arial"/>
                          <a:cs typeface="Arial"/>
                        </a:rPr>
                        <a:t>TI</a:t>
                      </a:r>
                      <a:r>
                        <a:rPr sz="2400" b="1" spc="5" dirty="0">
                          <a:latin typeface="Arial"/>
                          <a:cs typeface="Arial"/>
                        </a:rPr>
                        <a:t>O</a:t>
                      </a:r>
                      <a:r>
                        <a:rPr sz="2400" b="1" spc="0" dirty="0">
                          <a:latin typeface="Arial"/>
                          <a:cs typeface="Arial"/>
                        </a:rPr>
                        <a:t>N</a:t>
                      </a:r>
                      <a:endParaRPr sz="24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cap="flat" cmpd="sng" algn="ctr">
                      <a:solidFill>
                        <a:srgbClr val="000000"/>
                      </a:solidFill>
                      <a:prstDash val="solid"/>
                      <a:round/>
                      <a:headEnd type="none" w="med" len="med"/>
                      <a:tailEnd type="none" w="med" len="med"/>
                    </a:lnB>
                    <a:solidFill>
                      <a:srgbClr val="BCD6ED"/>
                    </a:solidFill>
                  </a:tcPr>
                </a:tc>
                <a:tc gridSpan="6">
                  <a:txBody>
                    <a:bodyPr/>
                    <a:lstStyle/>
                    <a:p>
                      <a:pPr marR="0" algn="ctr">
                        <a:lnSpc>
                          <a:spcPct val="100000"/>
                        </a:lnSpc>
                      </a:pPr>
                      <a:r>
                        <a:rPr sz="2400" b="1" spc="-5" dirty="0">
                          <a:latin typeface="Arial"/>
                          <a:cs typeface="Arial"/>
                        </a:rPr>
                        <a:t>PE</a:t>
                      </a:r>
                      <a:r>
                        <a:rPr sz="2400" b="1" spc="-10" dirty="0">
                          <a:latin typeface="Arial"/>
                          <a:cs typeface="Arial"/>
                        </a:rPr>
                        <a:t>R</a:t>
                      </a:r>
                      <a:r>
                        <a:rPr sz="2400" b="1" spc="0" dirty="0">
                          <a:latin typeface="Arial"/>
                          <a:cs typeface="Arial"/>
                        </a:rPr>
                        <a:t>FORM</a:t>
                      </a:r>
                      <a:r>
                        <a:rPr sz="2400" b="1" spc="5" dirty="0">
                          <a:latin typeface="Arial"/>
                          <a:cs typeface="Arial"/>
                        </a:rPr>
                        <a:t>A</a:t>
                      </a:r>
                      <a:r>
                        <a:rPr sz="2400" b="1" spc="-10" dirty="0">
                          <a:latin typeface="Arial"/>
                          <a:cs typeface="Arial"/>
                        </a:rPr>
                        <a:t>NC</a:t>
                      </a:r>
                      <a:r>
                        <a:rPr sz="2400" b="1" spc="0" dirty="0">
                          <a:latin typeface="Arial"/>
                          <a:cs typeface="Arial"/>
                        </a:rPr>
                        <a:t>E</a:t>
                      </a:r>
                      <a:r>
                        <a:rPr sz="2400" b="1" spc="-10" dirty="0">
                          <a:latin typeface="Arial"/>
                          <a:cs typeface="Arial"/>
                        </a:rPr>
                        <a:t> </a:t>
                      </a:r>
                      <a:r>
                        <a:rPr sz="2400" b="1" spc="0" dirty="0">
                          <a:latin typeface="Arial"/>
                          <a:cs typeface="Arial"/>
                        </a:rPr>
                        <a:t>I</a:t>
                      </a:r>
                      <a:r>
                        <a:rPr sz="2400" b="1" spc="-10" dirty="0">
                          <a:latin typeface="Arial"/>
                          <a:cs typeface="Arial"/>
                        </a:rPr>
                        <a:t>ND</a:t>
                      </a:r>
                      <a:r>
                        <a:rPr sz="2400" b="1" spc="0" dirty="0">
                          <a:latin typeface="Arial"/>
                          <a:cs typeface="Arial"/>
                        </a:rPr>
                        <a:t>I</a:t>
                      </a:r>
                      <a:r>
                        <a:rPr sz="2400" b="1" spc="-20" dirty="0">
                          <a:latin typeface="Arial"/>
                          <a:cs typeface="Arial"/>
                        </a:rPr>
                        <a:t>C</a:t>
                      </a:r>
                      <a:r>
                        <a:rPr sz="2400" b="1" spc="-10" dirty="0">
                          <a:latin typeface="Arial"/>
                          <a:cs typeface="Arial"/>
                        </a:rPr>
                        <a:t>A</a:t>
                      </a:r>
                      <a:r>
                        <a:rPr sz="2400" b="1" spc="5" dirty="0">
                          <a:latin typeface="Arial"/>
                          <a:cs typeface="Arial"/>
                        </a:rPr>
                        <a:t>T</a:t>
                      </a:r>
                      <a:r>
                        <a:rPr sz="2400" b="1" spc="0" dirty="0">
                          <a:latin typeface="Arial"/>
                          <a:cs typeface="Arial"/>
                        </a:rPr>
                        <a:t>OR</a:t>
                      </a:r>
                      <a:endParaRPr sz="2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87679">
                <a:tc vMerge="1">
                  <a:txBody>
                    <a:bodyPr/>
                    <a:lstStyle/>
                    <a:p>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212725">
                        <a:lnSpc>
                          <a:spcPct val="100000"/>
                        </a:lnSpc>
                      </a:pPr>
                      <a:endParaRPr sz="2400" dirty="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95934" marR="168275" indent="-326390">
                        <a:lnSpc>
                          <a:spcPct val="100000"/>
                        </a:lnSpc>
                      </a:pPr>
                      <a:r>
                        <a:rPr sz="2400" b="1" dirty="0">
                          <a:latin typeface="Arial"/>
                          <a:cs typeface="Arial"/>
                        </a:rPr>
                        <a:t>Out</a:t>
                      </a:r>
                      <a:r>
                        <a:rPr sz="2400" b="1" spc="-15" dirty="0">
                          <a:latin typeface="Arial"/>
                          <a:cs typeface="Arial"/>
                        </a:rPr>
                        <a:t>s</a:t>
                      </a:r>
                      <a:r>
                        <a:rPr sz="2400" b="1" spc="0" dirty="0">
                          <a:latin typeface="Arial"/>
                          <a:cs typeface="Arial"/>
                        </a:rPr>
                        <a:t>ta</a:t>
                      </a:r>
                      <a:r>
                        <a:rPr sz="2400" b="1" spc="-5" dirty="0">
                          <a:latin typeface="Arial"/>
                          <a:cs typeface="Arial"/>
                        </a:rPr>
                        <a:t>n</a:t>
                      </a:r>
                      <a:r>
                        <a:rPr sz="2400" b="1" spc="0" dirty="0">
                          <a:latin typeface="Arial"/>
                          <a:cs typeface="Arial"/>
                        </a:rPr>
                        <a:t>ding (5)</a:t>
                      </a:r>
                      <a:endParaRPr sz="24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180340" marR="180340" indent="-1905" algn="ctr">
                        <a:lnSpc>
                          <a:spcPct val="100000"/>
                        </a:lnSpc>
                      </a:pPr>
                      <a:r>
                        <a:rPr sz="2400" b="1" spc="-5" dirty="0">
                          <a:latin typeface="Arial"/>
                          <a:cs typeface="Arial"/>
                        </a:rPr>
                        <a:t>V</a:t>
                      </a:r>
                      <a:r>
                        <a:rPr sz="2400" b="1" spc="0" dirty="0">
                          <a:latin typeface="Arial"/>
                          <a:cs typeface="Arial"/>
                        </a:rPr>
                        <a:t>ery </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(4)</a:t>
                      </a:r>
                      <a:endParaRPr sz="24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95934" marR="180975" indent="-315595">
                        <a:lnSpc>
                          <a:spcPct val="100000"/>
                        </a:lnSpc>
                      </a:pP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(3)</a:t>
                      </a:r>
                      <a:endParaRPr sz="2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95934" marR="95250" indent="-401320">
                        <a:lnSpc>
                          <a:spcPct val="100000"/>
                        </a:lnSpc>
                      </a:pPr>
                      <a:r>
                        <a:rPr sz="2400" b="1" spc="-10" dirty="0">
                          <a:latin typeface="Arial"/>
                          <a:cs typeface="Arial"/>
                        </a:rPr>
                        <a:t>U</a:t>
                      </a:r>
                      <a:r>
                        <a:rPr sz="2400" b="1" spc="0" dirty="0">
                          <a:latin typeface="Arial"/>
                          <a:cs typeface="Arial"/>
                        </a:rPr>
                        <a:t>n</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(2)</a:t>
                      </a:r>
                      <a:endParaRPr sz="24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21005" marR="424815" algn="ctr">
                        <a:lnSpc>
                          <a:spcPct val="100000"/>
                        </a:lnSpc>
                      </a:pPr>
                      <a:r>
                        <a:rPr sz="2400" b="1" spc="-5" dirty="0">
                          <a:latin typeface="Arial"/>
                          <a:cs typeface="Arial"/>
                        </a:rPr>
                        <a:t>P</a:t>
                      </a:r>
                      <a:r>
                        <a:rPr sz="2400" b="1" spc="0" dirty="0">
                          <a:latin typeface="Arial"/>
                          <a:cs typeface="Arial"/>
                        </a:rPr>
                        <a:t>o</a:t>
                      </a:r>
                      <a:r>
                        <a:rPr sz="2400" b="1" spc="-10" dirty="0">
                          <a:latin typeface="Arial"/>
                          <a:cs typeface="Arial"/>
                        </a:rPr>
                        <a:t>o</a:t>
                      </a:r>
                      <a:r>
                        <a:rPr sz="2400" b="1" spc="0" dirty="0">
                          <a:latin typeface="Arial"/>
                          <a:cs typeface="Arial"/>
                        </a:rPr>
                        <a:t>r (1)</a:t>
                      </a:r>
                      <a:endParaRPr sz="2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extLst>
                  <a:ext uri="{0D108BD9-81ED-4DB2-BD59-A6C34878D82A}">
                    <a16:rowId xmlns:a16="http://schemas.microsoft.com/office/drawing/2014/main" val="10001"/>
                  </a:ext>
                </a:extLst>
              </a:tr>
              <a:tr h="4761941">
                <a:tc>
                  <a:txBody>
                    <a:bodyPr/>
                    <a:lstStyle/>
                    <a:p>
                      <a:pPr marL="304165" marR="128905" indent="-228600">
                        <a:lnSpc>
                          <a:spcPct val="100000"/>
                        </a:lnSpc>
                        <a:buFont typeface="Arial"/>
                        <a:buAutoNum type="arabicPeriod"/>
                        <a:tabLst>
                          <a:tab pos="304165" algn="l"/>
                        </a:tabLst>
                      </a:pPr>
                      <a:r>
                        <a:rPr sz="2000" spc="0" dirty="0">
                          <a:latin typeface="Arial"/>
                          <a:cs typeface="Arial"/>
                        </a:rPr>
                        <a:t>Ev</a:t>
                      </a:r>
                      <a:r>
                        <a:rPr sz="2000" spc="-15" dirty="0">
                          <a:latin typeface="Arial"/>
                          <a:cs typeface="Arial"/>
                        </a:rPr>
                        <a:t>a</a:t>
                      </a:r>
                      <a:r>
                        <a:rPr sz="2000" spc="0" dirty="0">
                          <a:latin typeface="Arial"/>
                          <a:cs typeface="Arial"/>
                        </a:rPr>
                        <a:t>lua</a:t>
                      </a:r>
                      <a:r>
                        <a:rPr sz="2000" spc="-20" dirty="0">
                          <a:latin typeface="Arial"/>
                          <a:cs typeface="Arial"/>
                        </a:rPr>
                        <a:t>t</a:t>
                      </a:r>
                      <a:r>
                        <a:rPr sz="2000" spc="0" dirty="0">
                          <a:latin typeface="Arial"/>
                          <a:cs typeface="Arial"/>
                        </a:rPr>
                        <a:t>ion</a:t>
                      </a:r>
                      <a:r>
                        <a:rPr sz="2000" spc="-5" dirty="0">
                          <a:latin typeface="Arial"/>
                          <a:cs typeface="Arial"/>
                        </a:rPr>
                        <a:t> r</a:t>
                      </a:r>
                      <a:r>
                        <a:rPr sz="2000" spc="-15" dirty="0">
                          <a:latin typeface="Arial"/>
                          <a:cs typeface="Arial"/>
                        </a:rPr>
                        <a:t>e</a:t>
                      </a:r>
                      <a:r>
                        <a:rPr sz="2000" spc="0" dirty="0">
                          <a:latin typeface="Arial"/>
                          <a:cs typeface="Arial"/>
                        </a:rPr>
                        <a:t>port</a:t>
                      </a:r>
                      <a:r>
                        <a:rPr sz="2000" spc="-15" dirty="0">
                          <a:latin typeface="Arial"/>
                          <a:cs typeface="Arial"/>
                        </a:rPr>
                        <a:t> </a:t>
                      </a:r>
                      <a:r>
                        <a:rPr sz="2000" spc="0" dirty="0">
                          <a:latin typeface="Arial"/>
                          <a:cs typeface="Arial"/>
                        </a:rPr>
                        <a:t>on </a:t>
                      </a:r>
                      <a:r>
                        <a:rPr sz="2000" spc="-10" dirty="0">
                          <a:latin typeface="Arial"/>
                          <a:cs typeface="Arial"/>
                        </a:rPr>
                        <a:t>t</a:t>
                      </a:r>
                      <a:r>
                        <a:rPr sz="2000" spc="0" dirty="0">
                          <a:latin typeface="Arial"/>
                          <a:cs typeface="Arial"/>
                        </a:rPr>
                        <a:t>he</a:t>
                      </a:r>
                      <a:r>
                        <a:rPr sz="2000" spc="-5" dirty="0">
                          <a:latin typeface="Arial"/>
                          <a:cs typeface="Arial"/>
                        </a:rPr>
                        <a:t> </a:t>
                      </a:r>
                      <a:r>
                        <a:rPr sz="2000" spc="-10" dirty="0">
                          <a:latin typeface="Arial"/>
                          <a:cs typeface="Arial"/>
                        </a:rPr>
                        <a:t>i</a:t>
                      </a:r>
                      <a:r>
                        <a:rPr sz="2000" spc="5" dirty="0">
                          <a:latin typeface="Arial"/>
                          <a:cs typeface="Arial"/>
                        </a:rPr>
                        <a:t>m</a:t>
                      </a:r>
                      <a:r>
                        <a:rPr sz="2000" spc="-15" dirty="0">
                          <a:latin typeface="Arial"/>
                          <a:cs typeface="Arial"/>
                        </a:rPr>
                        <a:t>p</a:t>
                      </a:r>
                      <a:r>
                        <a:rPr sz="2000" spc="0" dirty="0">
                          <a:latin typeface="Arial"/>
                          <a:cs typeface="Arial"/>
                        </a:rPr>
                        <a:t>l</a:t>
                      </a:r>
                      <a:r>
                        <a:rPr sz="2000" spc="-15" dirty="0">
                          <a:latin typeface="Arial"/>
                          <a:cs typeface="Arial"/>
                        </a:rPr>
                        <a:t>e</a:t>
                      </a:r>
                      <a:r>
                        <a:rPr sz="2000" spc="5" dirty="0">
                          <a:latin typeface="Arial"/>
                          <a:cs typeface="Arial"/>
                        </a:rPr>
                        <a:t>m</a:t>
                      </a:r>
                      <a:r>
                        <a:rPr sz="2000" spc="-15" dirty="0">
                          <a:latin typeface="Arial"/>
                          <a:cs typeface="Arial"/>
                        </a:rPr>
                        <a:t>e</a:t>
                      </a:r>
                      <a:r>
                        <a:rPr sz="2000" spc="0" dirty="0">
                          <a:latin typeface="Arial"/>
                          <a:cs typeface="Arial"/>
                        </a:rPr>
                        <a:t>n</a:t>
                      </a:r>
                      <a:r>
                        <a:rPr sz="2000" spc="-5" dirty="0">
                          <a:latin typeface="Arial"/>
                          <a:cs typeface="Arial"/>
                        </a:rPr>
                        <a:t>t</a:t>
                      </a:r>
                      <a:r>
                        <a:rPr sz="2000" spc="0" dirty="0">
                          <a:latin typeface="Arial"/>
                          <a:cs typeface="Arial"/>
                        </a:rPr>
                        <a:t>a</a:t>
                      </a:r>
                      <a:r>
                        <a:rPr sz="2000" spc="-5" dirty="0">
                          <a:latin typeface="Arial"/>
                          <a:cs typeface="Arial"/>
                        </a:rPr>
                        <a:t>t</a:t>
                      </a:r>
                      <a:r>
                        <a:rPr sz="2000" spc="0" dirty="0">
                          <a:latin typeface="Arial"/>
                          <a:cs typeface="Arial"/>
                        </a:rPr>
                        <a:t>i</a:t>
                      </a:r>
                      <a:r>
                        <a:rPr sz="2000" spc="-15" dirty="0">
                          <a:latin typeface="Arial"/>
                          <a:cs typeface="Arial"/>
                        </a:rPr>
                        <a:t>o</a:t>
                      </a:r>
                      <a:r>
                        <a:rPr sz="2000" spc="0" dirty="0">
                          <a:latin typeface="Arial"/>
                          <a:cs typeface="Arial"/>
                        </a:rPr>
                        <a:t>n</a:t>
                      </a:r>
                      <a:r>
                        <a:rPr sz="2000" spc="-5" dirty="0">
                          <a:latin typeface="Arial"/>
                          <a:cs typeface="Arial"/>
                        </a:rPr>
                        <a:t> </a:t>
                      </a:r>
                      <a:r>
                        <a:rPr sz="2000" spc="0" dirty="0">
                          <a:latin typeface="Arial"/>
                          <a:cs typeface="Arial"/>
                        </a:rPr>
                        <a:t>of scho</a:t>
                      </a:r>
                      <a:r>
                        <a:rPr sz="2000" spc="-10" dirty="0">
                          <a:latin typeface="Arial"/>
                          <a:cs typeface="Arial"/>
                        </a:rPr>
                        <a:t>o</a:t>
                      </a:r>
                      <a:r>
                        <a:rPr sz="2000" spc="0" dirty="0">
                          <a:latin typeface="Arial"/>
                          <a:cs typeface="Arial"/>
                        </a:rPr>
                        <a:t>l p</a:t>
                      </a:r>
                      <a:r>
                        <a:rPr sz="2000" spc="-15" dirty="0">
                          <a:latin typeface="Arial"/>
                          <a:cs typeface="Arial"/>
                        </a:rPr>
                        <a:t>o</a:t>
                      </a:r>
                      <a:r>
                        <a:rPr sz="2000" spc="-10" dirty="0">
                          <a:latin typeface="Arial"/>
                          <a:cs typeface="Arial"/>
                        </a:rPr>
                        <a:t>l</a:t>
                      </a:r>
                      <a:r>
                        <a:rPr sz="2000" spc="0" dirty="0">
                          <a:latin typeface="Arial"/>
                          <a:cs typeface="Arial"/>
                        </a:rPr>
                        <a:t>ic</a:t>
                      </a:r>
                      <a:r>
                        <a:rPr sz="2000" spc="-10" dirty="0">
                          <a:latin typeface="Arial"/>
                          <a:cs typeface="Arial"/>
                        </a:rPr>
                        <a:t>i</a:t>
                      </a:r>
                      <a:r>
                        <a:rPr sz="2000" spc="0" dirty="0">
                          <a:latin typeface="Arial"/>
                          <a:cs typeface="Arial"/>
                        </a:rPr>
                        <a:t>es</a:t>
                      </a:r>
                      <a:r>
                        <a:rPr sz="2000" spc="-5" dirty="0">
                          <a:latin typeface="Arial"/>
                          <a:cs typeface="Arial"/>
                        </a:rPr>
                        <a:t> </a:t>
                      </a:r>
                      <a:r>
                        <a:rPr sz="2000" spc="0" dirty="0">
                          <a:latin typeface="Arial"/>
                          <a:cs typeface="Arial"/>
                        </a:rPr>
                        <a:t>/ proce</a:t>
                      </a:r>
                      <a:r>
                        <a:rPr sz="2000" spc="-15" dirty="0">
                          <a:latin typeface="Arial"/>
                          <a:cs typeface="Arial"/>
                        </a:rPr>
                        <a:t>d</a:t>
                      </a:r>
                      <a:r>
                        <a:rPr sz="2000" spc="0" dirty="0">
                          <a:latin typeface="Arial"/>
                          <a:cs typeface="Arial"/>
                        </a:rPr>
                        <a:t>ures</a:t>
                      </a:r>
                      <a:r>
                        <a:rPr sz="2000" spc="-10" dirty="0">
                          <a:latin typeface="Arial"/>
                          <a:cs typeface="Arial"/>
                        </a:rPr>
                        <a:t> </a:t>
                      </a:r>
                      <a:r>
                        <a:rPr sz="2000" spc="0" dirty="0">
                          <a:latin typeface="Arial"/>
                          <a:cs typeface="Arial"/>
                        </a:rPr>
                        <a:t>or</a:t>
                      </a:r>
                      <a:r>
                        <a:rPr sz="2000" spc="-20" dirty="0">
                          <a:latin typeface="Arial"/>
                          <a:cs typeface="Arial"/>
                        </a:rPr>
                        <a:t> </a:t>
                      </a:r>
                      <a:r>
                        <a:rPr sz="2000" spc="5" dirty="0">
                          <a:latin typeface="Arial"/>
                          <a:cs typeface="Arial"/>
                        </a:rPr>
                        <a:t>m</a:t>
                      </a:r>
                      <a:r>
                        <a:rPr sz="2000" spc="-10" dirty="0">
                          <a:latin typeface="Arial"/>
                          <a:cs typeface="Arial"/>
                        </a:rPr>
                        <a:t>i</a:t>
                      </a:r>
                      <a:r>
                        <a:rPr sz="2000" spc="0" dirty="0">
                          <a:latin typeface="Arial"/>
                          <a:cs typeface="Arial"/>
                        </a:rPr>
                        <a:t>nu</a:t>
                      </a:r>
                      <a:r>
                        <a:rPr sz="2000" spc="-5" dirty="0">
                          <a:latin typeface="Arial"/>
                          <a:cs typeface="Arial"/>
                        </a:rPr>
                        <a:t>t</a:t>
                      </a:r>
                      <a:r>
                        <a:rPr sz="2000" spc="0" dirty="0">
                          <a:latin typeface="Arial"/>
                          <a:cs typeface="Arial"/>
                        </a:rPr>
                        <a:t>es of</a:t>
                      </a:r>
                      <a:r>
                        <a:rPr sz="2000" spc="-10" dirty="0">
                          <a:latin typeface="Arial"/>
                          <a:cs typeface="Arial"/>
                        </a:rPr>
                        <a:t> </a:t>
                      </a:r>
                      <a:r>
                        <a:rPr sz="2000" spc="0" dirty="0">
                          <a:latin typeface="Arial"/>
                          <a:cs typeface="Arial"/>
                        </a:rPr>
                        <a:t>sub</a:t>
                      </a:r>
                      <a:r>
                        <a:rPr sz="2000" spc="-5" dirty="0">
                          <a:latin typeface="Arial"/>
                          <a:cs typeface="Arial"/>
                        </a:rPr>
                        <a:t>j</a:t>
                      </a:r>
                      <a:r>
                        <a:rPr sz="2000" spc="0" dirty="0">
                          <a:latin typeface="Arial"/>
                          <a:cs typeface="Arial"/>
                        </a:rPr>
                        <a:t>ect</a:t>
                      </a:r>
                      <a:r>
                        <a:rPr sz="2000" spc="-10" dirty="0">
                          <a:latin typeface="Arial"/>
                          <a:cs typeface="Arial"/>
                        </a:rPr>
                        <a:t> </a:t>
                      </a:r>
                      <a:r>
                        <a:rPr sz="2000" spc="0" dirty="0">
                          <a:latin typeface="Arial"/>
                          <a:cs typeface="Arial"/>
                        </a:rPr>
                        <a:t>area</a:t>
                      </a:r>
                      <a:r>
                        <a:rPr sz="2000" spc="-10" dirty="0">
                          <a:latin typeface="Arial"/>
                          <a:cs typeface="Arial"/>
                        </a:rPr>
                        <a:t> </a:t>
                      </a:r>
                      <a:r>
                        <a:rPr sz="2000" spc="0" dirty="0">
                          <a:latin typeface="Arial"/>
                          <a:cs typeface="Arial"/>
                        </a:rPr>
                        <a:t>/</a:t>
                      </a:r>
                      <a:r>
                        <a:rPr sz="2000" spc="-10" dirty="0">
                          <a:latin typeface="Arial"/>
                          <a:cs typeface="Arial"/>
                        </a:rPr>
                        <a:t> </a:t>
                      </a:r>
                      <a:r>
                        <a:rPr sz="2000" spc="0" dirty="0">
                          <a:latin typeface="Arial"/>
                          <a:cs typeface="Arial"/>
                        </a:rPr>
                        <a:t>grade lev</a:t>
                      </a:r>
                      <a:r>
                        <a:rPr sz="2000" spc="-15" dirty="0">
                          <a:latin typeface="Arial"/>
                          <a:cs typeface="Arial"/>
                        </a:rPr>
                        <a:t>e</a:t>
                      </a:r>
                      <a:r>
                        <a:rPr sz="2000" spc="0" dirty="0">
                          <a:latin typeface="Arial"/>
                          <a:cs typeface="Arial"/>
                        </a:rPr>
                        <a:t>l</a:t>
                      </a:r>
                      <a:r>
                        <a:rPr sz="2000" spc="-15" dirty="0">
                          <a:latin typeface="Arial"/>
                          <a:cs typeface="Arial"/>
                        </a:rPr>
                        <a:t> </a:t>
                      </a:r>
                      <a:r>
                        <a:rPr sz="2000" spc="5" dirty="0">
                          <a:latin typeface="Arial"/>
                          <a:cs typeface="Arial"/>
                        </a:rPr>
                        <a:t>m</a:t>
                      </a:r>
                      <a:r>
                        <a:rPr sz="2000" spc="0" dirty="0">
                          <a:latin typeface="Arial"/>
                          <a:cs typeface="Arial"/>
                        </a:rPr>
                        <a:t>ee</a:t>
                      </a:r>
                      <a:r>
                        <a:rPr sz="2000" spc="-20" dirty="0">
                          <a:latin typeface="Arial"/>
                          <a:cs typeface="Arial"/>
                        </a:rPr>
                        <a:t>t</a:t>
                      </a:r>
                      <a:r>
                        <a:rPr sz="2000" spc="0" dirty="0">
                          <a:latin typeface="Arial"/>
                          <a:cs typeface="Arial"/>
                        </a:rPr>
                        <a:t>in</a:t>
                      </a:r>
                      <a:r>
                        <a:rPr sz="2000" spc="-15" dirty="0">
                          <a:latin typeface="Arial"/>
                          <a:cs typeface="Arial"/>
                        </a:rPr>
                        <a:t>g</a:t>
                      </a:r>
                      <a:r>
                        <a:rPr sz="2000" spc="0" dirty="0">
                          <a:latin typeface="Arial"/>
                          <a:cs typeface="Arial"/>
                        </a:rPr>
                        <a:t>s</a:t>
                      </a:r>
                      <a:r>
                        <a:rPr sz="2000" spc="-5" dirty="0">
                          <a:latin typeface="Arial"/>
                          <a:cs typeface="Arial"/>
                        </a:rPr>
                        <a:t> </a:t>
                      </a:r>
                      <a:r>
                        <a:rPr sz="2000" spc="0" dirty="0">
                          <a:latin typeface="Arial"/>
                          <a:cs typeface="Arial"/>
                        </a:rPr>
                        <a:t>or pro</a:t>
                      </a:r>
                      <a:r>
                        <a:rPr sz="2000" spc="-10" dirty="0">
                          <a:latin typeface="Arial"/>
                          <a:cs typeface="Arial"/>
                        </a:rPr>
                        <a:t>f</a:t>
                      </a:r>
                      <a:r>
                        <a:rPr sz="2000" spc="0" dirty="0">
                          <a:latin typeface="Arial"/>
                          <a:cs typeface="Arial"/>
                        </a:rPr>
                        <a:t>es</a:t>
                      </a:r>
                      <a:r>
                        <a:rPr sz="2000" spc="-15" dirty="0">
                          <a:latin typeface="Arial"/>
                          <a:cs typeface="Arial"/>
                        </a:rPr>
                        <a:t>s</a:t>
                      </a:r>
                      <a:r>
                        <a:rPr sz="2000" spc="0" dirty="0">
                          <a:latin typeface="Arial"/>
                          <a:cs typeface="Arial"/>
                        </a:rPr>
                        <a:t>io</a:t>
                      </a:r>
                      <a:r>
                        <a:rPr sz="2000" spc="-15" dirty="0">
                          <a:latin typeface="Arial"/>
                          <a:cs typeface="Arial"/>
                        </a:rPr>
                        <a:t>n</a:t>
                      </a:r>
                      <a:r>
                        <a:rPr sz="2000" spc="0" dirty="0">
                          <a:latin typeface="Arial"/>
                          <a:cs typeface="Arial"/>
                        </a:rPr>
                        <a:t>al</a:t>
                      </a:r>
                      <a:r>
                        <a:rPr sz="2000" spc="-15" dirty="0">
                          <a:latin typeface="Arial"/>
                          <a:cs typeface="Arial"/>
                        </a:rPr>
                        <a:t> </a:t>
                      </a:r>
                      <a:r>
                        <a:rPr sz="2000" spc="5" dirty="0">
                          <a:latin typeface="Arial"/>
                          <a:cs typeface="Arial"/>
                        </a:rPr>
                        <a:t>m</a:t>
                      </a:r>
                      <a:r>
                        <a:rPr sz="2000" spc="-15" dirty="0">
                          <a:latin typeface="Arial"/>
                          <a:cs typeface="Arial"/>
                        </a:rPr>
                        <a:t>e</a:t>
                      </a:r>
                      <a:r>
                        <a:rPr sz="2000" spc="0" dirty="0">
                          <a:latin typeface="Arial"/>
                          <a:cs typeface="Arial"/>
                        </a:rPr>
                        <a:t>e</a:t>
                      </a:r>
                      <a:r>
                        <a:rPr sz="2000" spc="-5" dirty="0">
                          <a:latin typeface="Arial"/>
                          <a:cs typeface="Arial"/>
                        </a:rPr>
                        <a:t>t</a:t>
                      </a:r>
                      <a:r>
                        <a:rPr sz="2000" spc="0" dirty="0">
                          <a:latin typeface="Arial"/>
                          <a:cs typeface="Arial"/>
                        </a:rPr>
                        <a:t>i</a:t>
                      </a:r>
                      <a:r>
                        <a:rPr sz="2000" spc="-15" dirty="0">
                          <a:latin typeface="Arial"/>
                          <a:cs typeface="Arial"/>
                        </a:rPr>
                        <a:t>n</a:t>
                      </a:r>
                      <a:r>
                        <a:rPr sz="2000" spc="0" dirty="0">
                          <a:latin typeface="Arial"/>
                          <a:cs typeface="Arial"/>
                        </a:rPr>
                        <a:t>gs on</a:t>
                      </a:r>
                      <a:r>
                        <a:rPr sz="2000" spc="-5" dirty="0">
                          <a:latin typeface="Arial"/>
                          <a:cs typeface="Arial"/>
                        </a:rPr>
                        <a:t> </a:t>
                      </a:r>
                      <a:r>
                        <a:rPr sz="2000" spc="0" dirty="0">
                          <a:latin typeface="Arial"/>
                          <a:cs typeface="Arial"/>
                        </a:rPr>
                        <a:t>ev</a:t>
                      </a:r>
                      <a:r>
                        <a:rPr sz="2000" spc="-15" dirty="0">
                          <a:latin typeface="Arial"/>
                          <a:cs typeface="Arial"/>
                        </a:rPr>
                        <a:t>a</a:t>
                      </a:r>
                      <a:r>
                        <a:rPr sz="2000" spc="0" dirty="0">
                          <a:latin typeface="Arial"/>
                          <a:cs typeface="Arial"/>
                        </a:rPr>
                        <a:t>lua</a:t>
                      </a:r>
                      <a:r>
                        <a:rPr sz="2000" spc="-20" dirty="0">
                          <a:latin typeface="Arial"/>
                          <a:cs typeface="Arial"/>
                        </a:rPr>
                        <a:t>t</a:t>
                      </a:r>
                      <a:r>
                        <a:rPr sz="2000" spc="0" dirty="0">
                          <a:latin typeface="Arial"/>
                          <a:cs typeface="Arial"/>
                        </a:rPr>
                        <a:t>ing</a:t>
                      </a:r>
                      <a:r>
                        <a:rPr sz="2000" spc="-5" dirty="0">
                          <a:latin typeface="Arial"/>
                          <a:cs typeface="Arial"/>
                        </a:rPr>
                        <a:t> </a:t>
                      </a:r>
                      <a:r>
                        <a:rPr sz="2000" spc="-15" dirty="0">
                          <a:latin typeface="Arial"/>
                          <a:cs typeface="Arial"/>
                        </a:rPr>
                        <a:t>s</a:t>
                      </a:r>
                      <a:r>
                        <a:rPr sz="2000" spc="0" dirty="0">
                          <a:latin typeface="Arial"/>
                          <a:cs typeface="Arial"/>
                        </a:rPr>
                        <a:t>ch</a:t>
                      </a:r>
                      <a:r>
                        <a:rPr sz="2000" spc="-15" dirty="0">
                          <a:latin typeface="Arial"/>
                          <a:cs typeface="Arial"/>
                        </a:rPr>
                        <a:t>o</a:t>
                      </a:r>
                      <a:r>
                        <a:rPr sz="2000" spc="0" dirty="0">
                          <a:latin typeface="Arial"/>
                          <a:cs typeface="Arial"/>
                        </a:rPr>
                        <a:t>ol po</a:t>
                      </a:r>
                      <a:r>
                        <a:rPr sz="2000" spc="-5" dirty="0">
                          <a:latin typeface="Arial"/>
                          <a:cs typeface="Arial"/>
                        </a:rPr>
                        <a:t>l</a:t>
                      </a:r>
                      <a:r>
                        <a:rPr sz="2000" spc="0" dirty="0">
                          <a:latin typeface="Arial"/>
                          <a:cs typeface="Arial"/>
                        </a:rPr>
                        <a:t>i</a:t>
                      </a:r>
                      <a:r>
                        <a:rPr sz="2000" spc="-15" dirty="0">
                          <a:latin typeface="Arial"/>
                          <a:cs typeface="Arial"/>
                        </a:rPr>
                        <a:t>c</a:t>
                      </a:r>
                      <a:r>
                        <a:rPr sz="2000" spc="0" dirty="0">
                          <a:latin typeface="Arial"/>
                          <a:cs typeface="Arial"/>
                        </a:rPr>
                        <a:t>ies</a:t>
                      </a:r>
                      <a:r>
                        <a:rPr sz="2000" spc="-5" dirty="0">
                          <a:latin typeface="Arial"/>
                          <a:cs typeface="Arial"/>
                        </a:rPr>
                        <a:t>/</a:t>
                      </a:r>
                      <a:r>
                        <a:rPr sz="2000" spc="0" dirty="0">
                          <a:latin typeface="Arial"/>
                          <a:cs typeface="Arial"/>
                        </a:rPr>
                        <a:t>pr</a:t>
                      </a:r>
                      <a:r>
                        <a:rPr sz="2000" spc="-15" dirty="0">
                          <a:latin typeface="Arial"/>
                          <a:cs typeface="Arial"/>
                        </a:rPr>
                        <a:t>o</a:t>
                      </a:r>
                      <a:r>
                        <a:rPr sz="2000" spc="0" dirty="0">
                          <a:latin typeface="Arial"/>
                          <a:cs typeface="Arial"/>
                        </a:rPr>
                        <a:t>ce</a:t>
                      </a:r>
                      <a:r>
                        <a:rPr sz="2000" spc="-15" dirty="0">
                          <a:latin typeface="Arial"/>
                          <a:cs typeface="Arial"/>
                        </a:rPr>
                        <a:t>d</a:t>
                      </a:r>
                      <a:r>
                        <a:rPr sz="2000" spc="0" dirty="0">
                          <a:latin typeface="Arial"/>
                          <a:cs typeface="Arial"/>
                        </a:rPr>
                        <a:t>ures</a:t>
                      </a:r>
                      <a:endParaRPr sz="2000" dirty="0">
                        <a:latin typeface="Arial"/>
                        <a:cs typeface="Arial"/>
                      </a:endParaRPr>
                    </a:p>
                    <a:p>
                      <a:pPr marL="304165" indent="-228600">
                        <a:lnSpc>
                          <a:spcPct val="100000"/>
                        </a:lnSpc>
                        <a:buFont typeface="Arial"/>
                        <a:buAutoNum type="arabicPeriod"/>
                        <a:tabLst>
                          <a:tab pos="304165" algn="l"/>
                        </a:tabLst>
                      </a:pPr>
                      <a:r>
                        <a:rPr sz="2000" spc="-5" dirty="0">
                          <a:latin typeface="Arial"/>
                          <a:cs typeface="Arial"/>
                        </a:rPr>
                        <a:t>M</a:t>
                      </a:r>
                      <a:r>
                        <a:rPr sz="2000" spc="0" dirty="0">
                          <a:latin typeface="Arial"/>
                          <a:cs typeface="Arial"/>
                        </a:rPr>
                        <a:t>inu</a:t>
                      </a:r>
                      <a:r>
                        <a:rPr sz="2000" spc="-5" dirty="0">
                          <a:latin typeface="Arial"/>
                          <a:cs typeface="Arial"/>
                        </a:rPr>
                        <a:t>t</a:t>
                      </a:r>
                      <a:r>
                        <a:rPr sz="2000" spc="-15" dirty="0">
                          <a:latin typeface="Arial"/>
                          <a:cs typeface="Arial"/>
                        </a:rPr>
                        <a:t>e</a:t>
                      </a:r>
                      <a:r>
                        <a:rPr sz="2000" spc="0" dirty="0">
                          <a:latin typeface="Arial"/>
                          <a:cs typeface="Arial"/>
                        </a:rPr>
                        <a:t>s</a:t>
                      </a:r>
                      <a:r>
                        <a:rPr sz="2000" spc="-5" dirty="0">
                          <a:latin typeface="Arial"/>
                          <a:cs typeface="Arial"/>
                        </a:rPr>
                        <a:t> </a:t>
                      </a:r>
                      <a:r>
                        <a:rPr sz="2000" spc="0" dirty="0">
                          <a:latin typeface="Arial"/>
                          <a:cs typeface="Arial"/>
                        </a:rPr>
                        <a:t>of</a:t>
                      </a:r>
                      <a:r>
                        <a:rPr sz="2000" spc="-10" dirty="0">
                          <a:latin typeface="Arial"/>
                          <a:cs typeface="Arial"/>
                        </a:rPr>
                        <a:t> </a:t>
                      </a:r>
                      <a:r>
                        <a:rPr sz="2000" spc="0" dirty="0">
                          <a:latin typeface="Arial"/>
                          <a:cs typeface="Arial"/>
                        </a:rPr>
                        <a:t>sub</a:t>
                      </a:r>
                      <a:r>
                        <a:rPr sz="2000" spc="-5" dirty="0">
                          <a:latin typeface="Arial"/>
                          <a:cs typeface="Arial"/>
                        </a:rPr>
                        <a:t>j</a:t>
                      </a:r>
                      <a:r>
                        <a:rPr sz="2000" spc="0" dirty="0">
                          <a:latin typeface="Arial"/>
                          <a:cs typeface="Arial"/>
                        </a:rPr>
                        <a:t>ect</a:t>
                      </a:r>
                      <a:r>
                        <a:rPr sz="2000" spc="-10" dirty="0">
                          <a:latin typeface="Arial"/>
                          <a:cs typeface="Arial"/>
                        </a:rPr>
                        <a:t> </a:t>
                      </a:r>
                      <a:r>
                        <a:rPr sz="2000" spc="0" dirty="0">
                          <a:latin typeface="Arial"/>
                          <a:cs typeface="Arial"/>
                        </a:rPr>
                        <a:t>area</a:t>
                      </a:r>
                      <a:endParaRPr sz="2000" dirty="0">
                        <a:latin typeface="Arial"/>
                        <a:cs typeface="Arial"/>
                      </a:endParaRPr>
                    </a:p>
                    <a:p>
                      <a:pPr marL="304165" marR="152400">
                        <a:lnSpc>
                          <a:spcPct val="100000"/>
                        </a:lnSpc>
                        <a:spcBef>
                          <a:spcPts val="20"/>
                        </a:spcBef>
                      </a:pPr>
                      <a:r>
                        <a:rPr sz="2000" dirty="0">
                          <a:latin typeface="Arial"/>
                          <a:cs typeface="Arial"/>
                        </a:rPr>
                        <a:t>/</a:t>
                      </a:r>
                      <a:r>
                        <a:rPr sz="2000" spc="-10" dirty="0">
                          <a:latin typeface="Arial"/>
                          <a:cs typeface="Arial"/>
                        </a:rPr>
                        <a:t> </a:t>
                      </a:r>
                      <a:r>
                        <a:rPr sz="2000" spc="0" dirty="0">
                          <a:latin typeface="Arial"/>
                          <a:cs typeface="Arial"/>
                        </a:rPr>
                        <a:t>grade</a:t>
                      </a:r>
                      <a:r>
                        <a:rPr sz="2000" spc="-5" dirty="0">
                          <a:latin typeface="Arial"/>
                          <a:cs typeface="Arial"/>
                        </a:rPr>
                        <a:t> </a:t>
                      </a:r>
                      <a:r>
                        <a:rPr sz="2000" spc="0" dirty="0">
                          <a:latin typeface="Arial"/>
                          <a:cs typeface="Arial"/>
                        </a:rPr>
                        <a:t>le</a:t>
                      </a:r>
                      <a:r>
                        <a:rPr sz="2000" spc="-15" dirty="0">
                          <a:latin typeface="Arial"/>
                          <a:cs typeface="Arial"/>
                        </a:rPr>
                        <a:t>v</a:t>
                      </a:r>
                      <a:r>
                        <a:rPr sz="2000" spc="0" dirty="0">
                          <a:latin typeface="Arial"/>
                          <a:cs typeface="Arial"/>
                        </a:rPr>
                        <a:t>el</a:t>
                      </a:r>
                      <a:r>
                        <a:rPr sz="2000" spc="-15" dirty="0">
                          <a:latin typeface="Arial"/>
                          <a:cs typeface="Arial"/>
                        </a:rPr>
                        <a:t> </a:t>
                      </a:r>
                      <a:r>
                        <a:rPr sz="2000" spc="5" dirty="0">
                          <a:latin typeface="Arial"/>
                          <a:cs typeface="Arial"/>
                        </a:rPr>
                        <a:t>m</a:t>
                      </a:r>
                      <a:r>
                        <a:rPr sz="2000" spc="-15" dirty="0">
                          <a:latin typeface="Arial"/>
                          <a:cs typeface="Arial"/>
                        </a:rPr>
                        <a:t>e</a:t>
                      </a:r>
                      <a:r>
                        <a:rPr sz="2000" spc="0" dirty="0">
                          <a:latin typeface="Arial"/>
                          <a:cs typeface="Arial"/>
                        </a:rPr>
                        <a:t>e</a:t>
                      </a:r>
                      <a:r>
                        <a:rPr sz="2000" spc="-5" dirty="0">
                          <a:latin typeface="Arial"/>
                          <a:cs typeface="Arial"/>
                        </a:rPr>
                        <a:t>t</a:t>
                      </a:r>
                      <a:r>
                        <a:rPr sz="2000" spc="0" dirty="0">
                          <a:latin typeface="Arial"/>
                          <a:cs typeface="Arial"/>
                        </a:rPr>
                        <a:t>i</a:t>
                      </a:r>
                      <a:r>
                        <a:rPr sz="2000" spc="-15" dirty="0">
                          <a:latin typeface="Arial"/>
                          <a:cs typeface="Arial"/>
                        </a:rPr>
                        <a:t>n</a:t>
                      </a:r>
                      <a:r>
                        <a:rPr sz="2000" spc="0" dirty="0">
                          <a:latin typeface="Arial"/>
                          <a:cs typeface="Arial"/>
                        </a:rPr>
                        <a:t>gs or</a:t>
                      </a:r>
                      <a:r>
                        <a:rPr sz="2000" spc="-10" dirty="0">
                          <a:latin typeface="Arial"/>
                          <a:cs typeface="Arial"/>
                        </a:rPr>
                        <a:t> </a:t>
                      </a:r>
                      <a:r>
                        <a:rPr sz="2000" spc="0" dirty="0">
                          <a:latin typeface="Arial"/>
                          <a:cs typeface="Arial"/>
                        </a:rPr>
                        <a:t>pro</a:t>
                      </a:r>
                      <a:r>
                        <a:rPr sz="2000" spc="-10" dirty="0">
                          <a:latin typeface="Arial"/>
                          <a:cs typeface="Arial"/>
                        </a:rPr>
                        <a:t>f</a:t>
                      </a:r>
                      <a:r>
                        <a:rPr sz="2000" spc="0" dirty="0">
                          <a:latin typeface="Arial"/>
                          <a:cs typeface="Arial"/>
                        </a:rPr>
                        <a:t>ess</a:t>
                      </a:r>
                      <a:r>
                        <a:rPr sz="2000" spc="-10" dirty="0">
                          <a:latin typeface="Arial"/>
                          <a:cs typeface="Arial"/>
                        </a:rPr>
                        <a:t>i</a:t>
                      </a:r>
                      <a:r>
                        <a:rPr sz="2000" spc="0" dirty="0">
                          <a:latin typeface="Arial"/>
                          <a:cs typeface="Arial"/>
                        </a:rPr>
                        <a:t>on</a:t>
                      </a:r>
                      <a:r>
                        <a:rPr sz="2000" spc="-10" dirty="0">
                          <a:latin typeface="Arial"/>
                          <a:cs typeface="Arial"/>
                        </a:rPr>
                        <a:t>a</a:t>
                      </a:r>
                      <a:r>
                        <a:rPr sz="2000" spc="0" dirty="0">
                          <a:latin typeface="Arial"/>
                          <a:cs typeface="Arial"/>
                        </a:rPr>
                        <a:t>l </a:t>
                      </a:r>
                      <a:r>
                        <a:rPr sz="2000" spc="5" dirty="0">
                          <a:latin typeface="Arial"/>
                          <a:cs typeface="Arial"/>
                        </a:rPr>
                        <a:t>m</a:t>
                      </a:r>
                      <a:r>
                        <a:rPr sz="2000" spc="-15" dirty="0">
                          <a:latin typeface="Arial"/>
                          <a:cs typeface="Arial"/>
                        </a:rPr>
                        <a:t>e</a:t>
                      </a:r>
                      <a:r>
                        <a:rPr sz="2000" spc="0" dirty="0">
                          <a:latin typeface="Arial"/>
                          <a:cs typeface="Arial"/>
                        </a:rPr>
                        <a:t>e</a:t>
                      </a:r>
                      <a:r>
                        <a:rPr sz="2000" spc="-5" dirty="0">
                          <a:latin typeface="Arial"/>
                          <a:cs typeface="Arial"/>
                        </a:rPr>
                        <a:t>t</a:t>
                      </a:r>
                      <a:r>
                        <a:rPr sz="2000" spc="0" dirty="0">
                          <a:latin typeface="Arial"/>
                          <a:cs typeface="Arial"/>
                        </a:rPr>
                        <a:t>i</a:t>
                      </a:r>
                      <a:r>
                        <a:rPr sz="2000" spc="-15" dirty="0">
                          <a:latin typeface="Arial"/>
                          <a:cs typeface="Arial"/>
                        </a:rPr>
                        <a:t>n</a:t>
                      </a:r>
                      <a:r>
                        <a:rPr sz="2000" spc="0" dirty="0">
                          <a:latin typeface="Arial"/>
                          <a:cs typeface="Arial"/>
                        </a:rPr>
                        <a:t>gs</a:t>
                      </a:r>
                      <a:r>
                        <a:rPr sz="2000" spc="-5" dirty="0">
                          <a:latin typeface="Arial"/>
                          <a:cs typeface="Arial"/>
                        </a:rPr>
                        <a:t> </a:t>
                      </a:r>
                      <a:r>
                        <a:rPr sz="2000" spc="0" dirty="0">
                          <a:latin typeface="Arial"/>
                          <a:cs typeface="Arial"/>
                        </a:rPr>
                        <a:t>on</a:t>
                      </a:r>
                      <a:r>
                        <a:rPr sz="2000" spc="-5" dirty="0">
                          <a:latin typeface="Arial"/>
                          <a:cs typeface="Arial"/>
                        </a:rPr>
                        <a:t> </a:t>
                      </a:r>
                      <a:r>
                        <a:rPr sz="2000" spc="-10" dirty="0">
                          <a:latin typeface="Arial"/>
                          <a:cs typeface="Arial"/>
                        </a:rPr>
                        <a:t>t</a:t>
                      </a:r>
                      <a:r>
                        <a:rPr sz="2000" spc="0" dirty="0">
                          <a:latin typeface="Arial"/>
                          <a:cs typeface="Arial"/>
                        </a:rPr>
                        <a:t>he</a:t>
                      </a:r>
                      <a:r>
                        <a:rPr lang="en-US" sz="2000" spc="0" dirty="0">
                          <a:latin typeface="Arial"/>
                          <a:cs typeface="Arial"/>
                        </a:rPr>
                        <a:t> </a:t>
                      </a:r>
                      <a:r>
                        <a:rPr sz="2000" spc="-10" dirty="0">
                          <a:latin typeface="Arial"/>
                          <a:cs typeface="Arial"/>
                        </a:rPr>
                        <a:t>i</a:t>
                      </a:r>
                      <a:r>
                        <a:rPr sz="2000" spc="5" dirty="0">
                          <a:latin typeface="Arial"/>
                          <a:cs typeface="Arial"/>
                        </a:rPr>
                        <a:t>m</a:t>
                      </a:r>
                      <a:r>
                        <a:rPr sz="2000" spc="-15" dirty="0">
                          <a:latin typeface="Arial"/>
                          <a:cs typeface="Arial"/>
                        </a:rPr>
                        <a:t>p</a:t>
                      </a:r>
                      <a:r>
                        <a:rPr sz="2000" spc="0" dirty="0">
                          <a:latin typeface="Arial"/>
                          <a:cs typeface="Arial"/>
                        </a:rPr>
                        <a:t>l</a:t>
                      </a:r>
                      <a:r>
                        <a:rPr sz="2000" spc="-15" dirty="0">
                          <a:latin typeface="Arial"/>
                          <a:cs typeface="Arial"/>
                        </a:rPr>
                        <a:t>e</a:t>
                      </a:r>
                      <a:r>
                        <a:rPr sz="2000" spc="5" dirty="0">
                          <a:latin typeface="Arial"/>
                          <a:cs typeface="Arial"/>
                        </a:rPr>
                        <a:t>m</a:t>
                      </a:r>
                      <a:r>
                        <a:rPr sz="2000" spc="-15" dirty="0">
                          <a:latin typeface="Arial"/>
                          <a:cs typeface="Arial"/>
                        </a:rPr>
                        <a:t>e</a:t>
                      </a:r>
                      <a:r>
                        <a:rPr sz="2000" spc="0" dirty="0">
                          <a:latin typeface="Arial"/>
                          <a:cs typeface="Arial"/>
                        </a:rPr>
                        <a:t>n</a:t>
                      </a:r>
                      <a:r>
                        <a:rPr sz="2000" spc="-5" dirty="0">
                          <a:latin typeface="Arial"/>
                          <a:cs typeface="Arial"/>
                        </a:rPr>
                        <a:t>t</a:t>
                      </a:r>
                      <a:r>
                        <a:rPr sz="2000" spc="0" dirty="0">
                          <a:latin typeface="Arial"/>
                          <a:cs typeface="Arial"/>
                        </a:rPr>
                        <a:t>a</a:t>
                      </a:r>
                      <a:r>
                        <a:rPr sz="2000" spc="-5" dirty="0">
                          <a:latin typeface="Arial"/>
                          <a:cs typeface="Arial"/>
                        </a:rPr>
                        <a:t>t</a:t>
                      </a:r>
                      <a:r>
                        <a:rPr sz="2000" spc="0" dirty="0">
                          <a:latin typeface="Arial"/>
                          <a:cs typeface="Arial"/>
                        </a:rPr>
                        <a:t>i</a:t>
                      </a:r>
                      <a:r>
                        <a:rPr sz="2000" spc="-15" dirty="0">
                          <a:latin typeface="Arial"/>
                          <a:cs typeface="Arial"/>
                        </a:rPr>
                        <a:t>o</a:t>
                      </a:r>
                      <a:r>
                        <a:rPr sz="2000" spc="0" dirty="0">
                          <a:latin typeface="Arial"/>
                          <a:cs typeface="Arial"/>
                        </a:rPr>
                        <a:t>n</a:t>
                      </a:r>
                      <a:endParaRPr sz="2000" dirty="0">
                        <a:latin typeface="Arial"/>
                        <a:cs typeface="Arial"/>
                      </a:endParaRPr>
                    </a:p>
                    <a:p>
                      <a:pPr marL="304165" marR="92075">
                        <a:lnSpc>
                          <a:spcPct val="100000"/>
                        </a:lnSpc>
                        <a:spcBef>
                          <a:spcPts val="5"/>
                        </a:spcBef>
                      </a:pPr>
                      <a:r>
                        <a:rPr sz="2000" dirty="0">
                          <a:latin typeface="Arial"/>
                          <a:cs typeface="Arial"/>
                        </a:rPr>
                        <a:t>prog</a:t>
                      </a:r>
                      <a:r>
                        <a:rPr sz="2000" spc="-5" dirty="0">
                          <a:latin typeface="Arial"/>
                          <a:cs typeface="Arial"/>
                        </a:rPr>
                        <a:t>r</a:t>
                      </a:r>
                      <a:r>
                        <a:rPr sz="2000" spc="0" dirty="0">
                          <a:latin typeface="Arial"/>
                          <a:cs typeface="Arial"/>
                        </a:rPr>
                        <a:t>e</a:t>
                      </a:r>
                      <a:r>
                        <a:rPr sz="2000" spc="-15" dirty="0">
                          <a:latin typeface="Arial"/>
                          <a:cs typeface="Arial"/>
                        </a:rPr>
                        <a:t>s</a:t>
                      </a:r>
                      <a:r>
                        <a:rPr sz="2000" spc="0" dirty="0">
                          <a:latin typeface="Arial"/>
                          <a:cs typeface="Arial"/>
                        </a:rPr>
                        <a:t>s</a:t>
                      </a:r>
                      <a:r>
                        <a:rPr sz="2000" spc="-5" dirty="0">
                          <a:latin typeface="Arial"/>
                          <a:cs typeface="Arial"/>
                        </a:rPr>
                        <a:t> </a:t>
                      </a:r>
                      <a:r>
                        <a:rPr sz="2000" spc="0" dirty="0">
                          <a:latin typeface="Arial"/>
                          <a:cs typeface="Arial"/>
                        </a:rPr>
                        <a:t>of</a:t>
                      </a:r>
                      <a:r>
                        <a:rPr sz="2000" spc="-10" dirty="0">
                          <a:latin typeface="Arial"/>
                          <a:cs typeface="Arial"/>
                        </a:rPr>
                        <a:t> </a:t>
                      </a:r>
                      <a:r>
                        <a:rPr sz="2000" spc="0" dirty="0">
                          <a:latin typeface="Arial"/>
                          <a:cs typeface="Arial"/>
                        </a:rPr>
                        <a:t>scho</a:t>
                      </a:r>
                      <a:r>
                        <a:rPr sz="2000" spc="-10" dirty="0">
                          <a:latin typeface="Arial"/>
                          <a:cs typeface="Arial"/>
                        </a:rPr>
                        <a:t>o</a:t>
                      </a:r>
                      <a:r>
                        <a:rPr sz="2000" spc="0" dirty="0">
                          <a:latin typeface="Arial"/>
                          <a:cs typeface="Arial"/>
                        </a:rPr>
                        <a:t>l po</a:t>
                      </a:r>
                      <a:r>
                        <a:rPr sz="2000" spc="-5" dirty="0">
                          <a:latin typeface="Arial"/>
                          <a:cs typeface="Arial"/>
                        </a:rPr>
                        <a:t>l</a:t>
                      </a:r>
                      <a:r>
                        <a:rPr sz="2000" spc="0" dirty="0">
                          <a:latin typeface="Arial"/>
                          <a:cs typeface="Arial"/>
                        </a:rPr>
                        <a:t>i</a:t>
                      </a:r>
                      <a:r>
                        <a:rPr sz="2000" spc="-15" dirty="0">
                          <a:latin typeface="Arial"/>
                          <a:cs typeface="Arial"/>
                        </a:rPr>
                        <a:t>c</a:t>
                      </a:r>
                      <a:r>
                        <a:rPr sz="2000" spc="0" dirty="0">
                          <a:latin typeface="Arial"/>
                          <a:cs typeface="Arial"/>
                        </a:rPr>
                        <a:t>ies</a:t>
                      </a:r>
                      <a:r>
                        <a:rPr sz="2000" spc="-5" dirty="0">
                          <a:latin typeface="Arial"/>
                          <a:cs typeface="Arial"/>
                        </a:rPr>
                        <a:t> </a:t>
                      </a:r>
                      <a:r>
                        <a:rPr sz="2000" spc="0" dirty="0">
                          <a:latin typeface="Arial"/>
                          <a:cs typeface="Arial"/>
                        </a:rPr>
                        <a:t>/</a:t>
                      </a:r>
                      <a:r>
                        <a:rPr sz="2000" spc="-10" dirty="0">
                          <a:latin typeface="Arial"/>
                          <a:cs typeface="Arial"/>
                        </a:rPr>
                        <a:t> </a:t>
                      </a:r>
                      <a:r>
                        <a:rPr sz="2000" spc="0" dirty="0">
                          <a:latin typeface="Arial"/>
                          <a:cs typeface="Arial"/>
                        </a:rPr>
                        <a:t>proc</a:t>
                      </a:r>
                      <a:r>
                        <a:rPr sz="2000" spc="-15" dirty="0">
                          <a:latin typeface="Arial"/>
                          <a:cs typeface="Arial"/>
                        </a:rPr>
                        <a:t>e</a:t>
                      </a:r>
                      <a:r>
                        <a:rPr sz="2000" spc="0" dirty="0">
                          <a:latin typeface="Arial"/>
                          <a:cs typeface="Arial"/>
                        </a:rPr>
                        <a:t>dures </a:t>
                      </a:r>
                      <a:r>
                        <a:rPr sz="2000" spc="-10" dirty="0">
                          <a:latin typeface="Arial"/>
                          <a:cs typeface="Arial"/>
                        </a:rPr>
                        <a:t>[</a:t>
                      </a:r>
                      <a:r>
                        <a:rPr sz="2000" spc="0" dirty="0">
                          <a:latin typeface="Arial"/>
                          <a:cs typeface="Arial"/>
                        </a:rPr>
                        <a:t>provi</a:t>
                      </a:r>
                      <a:r>
                        <a:rPr sz="2000" spc="-15" dirty="0">
                          <a:latin typeface="Arial"/>
                          <a:cs typeface="Arial"/>
                        </a:rPr>
                        <a:t>d</a:t>
                      </a:r>
                      <a:r>
                        <a:rPr sz="2000" spc="0" dirty="0">
                          <a:latin typeface="Arial"/>
                          <a:cs typeface="Arial"/>
                        </a:rPr>
                        <a:t>e</a:t>
                      </a:r>
                      <a:r>
                        <a:rPr sz="2000" spc="-5" dirty="0">
                          <a:latin typeface="Arial"/>
                          <a:cs typeface="Arial"/>
                        </a:rPr>
                        <a:t> </a:t>
                      </a:r>
                      <a:r>
                        <a:rPr sz="2000" spc="0" dirty="0">
                          <a:latin typeface="Arial"/>
                          <a:cs typeface="Arial"/>
                        </a:rPr>
                        <a:t>at</a:t>
                      </a:r>
                      <a:r>
                        <a:rPr sz="2000" spc="-10" dirty="0">
                          <a:latin typeface="Arial"/>
                          <a:cs typeface="Arial"/>
                        </a:rPr>
                        <a:t> </a:t>
                      </a:r>
                      <a:r>
                        <a:rPr sz="2000" spc="0" dirty="0">
                          <a:latin typeface="Arial"/>
                          <a:cs typeface="Arial"/>
                        </a:rPr>
                        <a:t>le</a:t>
                      </a:r>
                      <a:r>
                        <a:rPr sz="2000" spc="-15" dirty="0">
                          <a:latin typeface="Arial"/>
                          <a:cs typeface="Arial"/>
                        </a:rPr>
                        <a:t>a</a:t>
                      </a:r>
                      <a:r>
                        <a:rPr sz="2000" spc="0" dirty="0">
                          <a:latin typeface="Arial"/>
                          <a:cs typeface="Arial"/>
                        </a:rPr>
                        <a:t>st</a:t>
                      </a:r>
                      <a:r>
                        <a:rPr sz="2000" spc="-10" dirty="0">
                          <a:latin typeface="Arial"/>
                          <a:cs typeface="Arial"/>
                        </a:rPr>
                        <a:t> </a:t>
                      </a:r>
                      <a:r>
                        <a:rPr sz="2000" spc="0" dirty="0">
                          <a:latin typeface="Arial"/>
                          <a:cs typeface="Arial"/>
                        </a:rPr>
                        <a:t>2</a:t>
                      </a:r>
                      <a:r>
                        <a:rPr sz="2000" spc="-5" dirty="0">
                          <a:latin typeface="Arial"/>
                          <a:cs typeface="Arial"/>
                        </a:rPr>
                        <a:t> </a:t>
                      </a:r>
                      <a:r>
                        <a:rPr sz="2000" spc="-10" dirty="0">
                          <a:latin typeface="Arial"/>
                          <a:cs typeface="Arial"/>
                        </a:rPr>
                        <a:t>t</a:t>
                      </a:r>
                      <a:r>
                        <a:rPr sz="2000" spc="0" dirty="0">
                          <a:latin typeface="Arial"/>
                          <a:cs typeface="Arial"/>
                        </a:rPr>
                        <a:t>o sh</a:t>
                      </a:r>
                      <a:r>
                        <a:rPr sz="2000" spc="-15" dirty="0">
                          <a:latin typeface="Arial"/>
                          <a:cs typeface="Arial"/>
                        </a:rPr>
                        <a:t>o</a:t>
                      </a:r>
                      <a:r>
                        <a:rPr sz="2000" spc="0" dirty="0">
                          <a:latin typeface="Arial"/>
                          <a:cs typeface="Arial"/>
                        </a:rPr>
                        <a:t>w d</a:t>
                      </a:r>
                      <a:r>
                        <a:rPr sz="2000" spc="-10" dirty="0">
                          <a:latin typeface="Arial"/>
                          <a:cs typeface="Arial"/>
                        </a:rPr>
                        <a:t>i</a:t>
                      </a:r>
                      <a:r>
                        <a:rPr sz="2000" spc="0" dirty="0">
                          <a:latin typeface="Arial"/>
                          <a:cs typeface="Arial"/>
                        </a:rPr>
                        <a:t>scu</a:t>
                      </a:r>
                      <a:r>
                        <a:rPr sz="2000" spc="-15" dirty="0">
                          <a:latin typeface="Arial"/>
                          <a:cs typeface="Arial"/>
                        </a:rPr>
                        <a:t>s</a:t>
                      </a:r>
                      <a:r>
                        <a:rPr sz="2000" spc="0" dirty="0">
                          <a:latin typeface="Arial"/>
                          <a:cs typeface="Arial"/>
                        </a:rPr>
                        <a:t>s</a:t>
                      </a:r>
                      <a:r>
                        <a:rPr sz="2000" spc="-10" dirty="0">
                          <a:latin typeface="Arial"/>
                          <a:cs typeface="Arial"/>
                        </a:rPr>
                        <a:t>i</a:t>
                      </a:r>
                      <a:r>
                        <a:rPr sz="2000" spc="0" dirty="0">
                          <a:latin typeface="Arial"/>
                          <a:cs typeface="Arial"/>
                        </a:rPr>
                        <a:t>ons</a:t>
                      </a:r>
                      <a:r>
                        <a:rPr sz="2000" spc="-5" dirty="0">
                          <a:latin typeface="Arial"/>
                          <a:cs typeface="Arial"/>
                        </a:rPr>
                        <a:t> </a:t>
                      </a:r>
                      <a:r>
                        <a:rPr sz="2000" spc="0" dirty="0">
                          <a:latin typeface="Arial"/>
                          <a:cs typeface="Arial"/>
                        </a:rPr>
                        <a:t>h</a:t>
                      </a:r>
                      <a:r>
                        <a:rPr sz="2000" spc="-15" dirty="0">
                          <a:latin typeface="Arial"/>
                          <a:cs typeface="Arial"/>
                        </a:rPr>
                        <a:t>e</a:t>
                      </a:r>
                      <a:r>
                        <a:rPr sz="2000" spc="0" dirty="0">
                          <a:latin typeface="Arial"/>
                          <a:cs typeface="Arial"/>
                        </a:rPr>
                        <a:t>ld]</a:t>
                      </a:r>
                      <a:endParaRPr sz="2000" dirty="0">
                        <a:latin typeface="Arial"/>
                        <a:cs typeface="Arial"/>
                      </a:endParaRPr>
                    </a:p>
                    <a:p>
                      <a:pPr marL="304165" indent="-228600">
                        <a:lnSpc>
                          <a:spcPct val="100000"/>
                        </a:lnSpc>
                        <a:buFont typeface="Arial"/>
                        <a:buAutoNum type="arabicPeriod" startAt="3"/>
                        <a:tabLst>
                          <a:tab pos="304165" algn="l"/>
                        </a:tabLst>
                      </a:pPr>
                      <a:r>
                        <a:rPr sz="2000" spc="-5" dirty="0">
                          <a:latin typeface="Arial"/>
                          <a:cs typeface="Arial"/>
                        </a:rPr>
                        <a:t>M</a:t>
                      </a:r>
                      <a:r>
                        <a:rPr sz="2000" spc="0" dirty="0">
                          <a:latin typeface="Arial"/>
                          <a:cs typeface="Arial"/>
                        </a:rPr>
                        <a:t>inu</a:t>
                      </a:r>
                      <a:r>
                        <a:rPr sz="2000" spc="-5" dirty="0">
                          <a:latin typeface="Arial"/>
                          <a:cs typeface="Arial"/>
                        </a:rPr>
                        <a:t>t</a:t>
                      </a:r>
                      <a:r>
                        <a:rPr sz="2000" spc="-15" dirty="0">
                          <a:latin typeface="Arial"/>
                          <a:cs typeface="Arial"/>
                        </a:rPr>
                        <a:t>e</a:t>
                      </a:r>
                      <a:r>
                        <a:rPr sz="2000" spc="0" dirty="0">
                          <a:latin typeface="Arial"/>
                          <a:cs typeface="Arial"/>
                        </a:rPr>
                        <a:t>s</a:t>
                      </a:r>
                      <a:r>
                        <a:rPr sz="2000" spc="-5" dirty="0">
                          <a:latin typeface="Arial"/>
                          <a:cs typeface="Arial"/>
                        </a:rPr>
                        <a:t> </a:t>
                      </a:r>
                      <a:r>
                        <a:rPr sz="2000" spc="0" dirty="0">
                          <a:latin typeface="Arial"/>
                          <a:cs typeface="Arial"/>
                        </a:rPr>
                        <a:t>of</a:t>
                      </a:r>
                      <a:r>
                        <a:rPr sz="2000" spc="-10" dirty="0">
                          <a:latin typeface="Arial"/>
                          <a:cs typeface="Arial"/>
                        </a:rPr>
                        <a:t> </a:t>
                      </a:r>
                      <a:r>
                        <a:rPr sz="2000" spc="0" dirty="0">
                          <a:latin typeface="Arial"/>
                          <a:cs typeface="Arial"/>
                        </a:rPr>
                        <a:t>sub</a:t>
                      </a:r>
                      <a:r>
                        <a:rPr sz="2000" spc="-5" dirty="0">
                          <a:latin typeface="Arial"/>
                          <a:cs typeface="Arial"/>
                        </a:rPr>
                        <a:t>j</a:t>
                      </a:r>
                      <a:r>
                        <a:rPr sz="2000" spc="0" dirty="0">
                          <a:latin typeface="Arial"/>
                          <a:cs typeface="Arial"/>
                        </a:rPr>
                        <a:t>ect</a:t>
                      </a:r>
                      <a:r>
                        <a:rPr sz="2000" spc="-10" dirty="0">
                          <a:latin typeface="Arial"/>
                          <a:cs typeface="Arial"/>
                        </a:rPr>
                        <a:t> </a:t>
                      </a:r>
                      <a:r>
                        <a:rPr sz="2000" spc="0" dirty="0">
                          <a:latin typeface="Arial"/>
                          <a:cs typeface="Arial"/>
                        </a:rPr>
                        <a:t>area</a:t>
                      </a:r>
                      <a:r>
                        <a:rPr sz="2000" dirty="0">
                          <a:latin typeface="Arial"/>
                          <a:cs typeface="Arial"/>
                        </a:rPr>
                        <a:t>/</a:t>
                      </a:r>
                      <a:r>
                        <a:rPr sz="2000" spc="-10" dirty="0">
                          <a:latin typeface="Arial"/>
                          <a:cs typeface="Arial"/>
                        </a:rPr>
                        <a:t> </a:t>
                      </a:r>
                      <a:r>
                        <a:rPr sz="2000" spc="0" dirty="0">
                          <a:latin typeface="Arial"/>
                          <a:cs typeface="Arial"/>
                        </a:rPr>
                        <a:t>grade</a:t>
                      </a:r>
                      <a:r>
                        <a:rPr sz="2000" spc="-5" dirty="0">
                          <a:latin typeface="Arial"/>
                          <a:cs typeface="Arial"/>
                        </a:rPr>
                        <a:t> </a:t>
                      </a:r>
                      <a:r>
                        <a:rPr sz="2000" spc="0" dirty="0">
                          <a:latin typeface="Arial"/>
                          <a:cs typeface="Arial"/>
                        </a:rPr>
                        <a:t>le</a:t>
                      </a:r>
                      <a:r>
                        <a:rPr sz="2000" spc="-15" dirty="0">
                          <a:latin typeface="Arial"/>
                          <a:cs typeface="Arial"/>
                        </a:rPr>
                        <a:t>v</a:t>
                      </a:r>
                      <a:r>
                        <a:rPr sz="2000" spc="0" dirty="0">
                          <a:latin typeface="Arial"/>
                          <a:cs typeface="Arial"/>
                        </a:rPr>
                        <a:t>el</a:t>
                      </a:r>
                      <a:r>
                        <a:rPr sz="2000" spc="-15" dirty="0">
                          <a:latin typeface="Arial"/>
                          <a:cs typeface="Arial"/>
                        </a:rPr>
                        <a:t> </a:t>
                      </a:r>
                      <a:r>
                        <a:rPr sz="2000" spc="5" dirty="0">
                          <a:latin typeface="Arial"/>
                          <a:cs typeface="Arial"/>
                        </a:rPr>
                        <a:t>m</a:t>
                      </a:r>
                      <a:r>
                        <a:rPr sz="2000" spc="-15" dirty="0">
                          <a:latin typeface="Arial"/>
                          <a:cs typeface="Arial"/>
                        </a:rPr>
                        <a:t>e</a:t>
                      </a:r>
                      <a:r>
                        <a:rPr sz="2000" spc="0" dirty="0">
                          <a:latin typeface="Arial"/>
                          <a:cs typeface="Arial"/>
                        </a:rPr>
                        <a:t>e</a:t>
                      </a:r>
                      <a:r>
                        <a:rPr sz="2000" spc="-5" dirty="0">
                          <a:latin typeface="Arial"/>
                          <a:cs typeface="Arial"/>
                        </a:rPr>
                        <a:t>t</a:t>
                      </a:r>
                      <a:r>
                        <a:rPr sz="2000" spc="0" dirty="0">
                          <a:latin typeface="Arial"/>
                          <a:cs typeface="Arial"/>
                        </a:rPr>
                        <a:t>i</a:t>
                      </a:r>
                      <a:r>
                        <a:rPr sz="2000" spc="-15" dirty="0">
                          <a:latin typeface="Arial"/>
                          <a:cs typeface="Arial"/>
                        </a:rPr>
                        <a:t>n</a:t>
                      </a:r>
                      <a:r>
                        <a:rPr sz="2000" spc="0" dirty="0">
                          <a:latin typeface="Arial"/>
                          <a:cs typeface="Arial"/>
                        </a:rPr>
                        <a:t>g  or</a:t>
                      </a:r>
                      <a:r>
                        <a:rPr sz="2000" spc="-10" dirty="0">
                          <a:latin typeface="Arial"/>
                          <a:cs typeface="Arial"/>
                        </a:rPr>
                        <a:t> </a:t>
                      </a:r>
                      <a:r>
                        <a:rPr sz="2000" spc="0" dirty="0">
                          <a:latin typeface="Arial"/>
                          <a:cs typeface="Arial"/>
                        </a:rPr>
                        <a:t>pro</a:t>
                      </a:r>
                      <a:r>
                        <a:rPr sz="2000" spc="-10" dirty="0">
                          <a:latin typeface="Arial"/>
                          <a:cs typeface="Arial"/>
                        </a:rPr>
                        <a:t>f</a:t>
                      </a:r>
                      <a:r>
                        <a:rPr sz="2000" spc="0" dirty="0">
                          <a:latin typeface="Arial"/>
                          <a:cs typeface="Arial"/>
                        </a:rPr>
                        <a:t>ess</a:t>
                      </a:r>
                      <a:r>
                        <a:rPr sz="2000" spc="-10" dirty="0">
                          <a:latin typeface="Arial"/>
                          <a:cs typeface="Arial"/>
                        </a:rPr>
                        <a:t>i</a:t>
                      </a:r>
                      <a:r>
                        <a:rPr sz="2000" spc="0" dirty="0">
                          <a:latin typeface="Arial"/>
                          <a:cs typeface="Arial"/>
                        </a:rPr>
                        <a:t>on</a:t>
                      </a:r>
                      <a:r>
                        <a:rPr sz="2000" spc="-10" dirty="0">
                          <a:latin typeface="Arial"/>
                          <a:cs typeface="Arial"/>
                        </a:rPr>
                        <a:t>a</a:t>
                      </a:r>
                      <a:r>
                        <a:rPr sz="2000" spc="0" dirty="0">
                          <a:latin typeface="Arial"/>
                          <a:cs typeface="Arial"/>
                        </a:rPr>
                        <a:t>l</a:t>
                      </a:r>
                      <a:r>
                        <a:rPr sz="2000" spc="-15" dirty="0">
                          <a:latin typeface="Arial"/>
                          <a:cs typeface="Arial"/>
                        </a:rPr>
                        <a:t> </a:t>
                      </a:r>
                      <a:r>
                        <a:rPr sz="2000" spc="5" dirty="0">
                          <a:latin typeface="Arial"/>
                          <a:cs typeface="Arial"/>
                        </a:rPr>
                        <a:t>m</a:t>
                      </a:r>
                      <a:r>
                        <a:rPr sz="2000" spc="0" dirty="0">
                          <a:latin typeface="Arial"/>
                          <a:cs typeface="Arial"/>
                        </a:rPr>
                        <a:t>ee</a:t>
                      </a:r>
                      <a:r>
                        <a:rPr sz="2000" spc="-20" dirty="0">
                          <a:latin typeface="Arial"/>
                          <a:cs typeface="Arial"/>
                        </a:rPr>
                        <a:t>t</a:t>
                      </a:r>
                      <a:r>
                        <a:rPr sz="2000" spc="0" dirty="0">
                          <a:latin typeface="Arial"/>
                          <a:cs typeface="Arial"/>
                        </a:rPr>
                        <a:t>ing on</a:t>
                      </a:r>
                      <a:r>
                        <a:rPr sz="2000" spc="-5" dirty="0">
                          <a:latin typeface="Arial"/>
                          <a:cs typeface="Arial"/>
                        </a:rPr>
                        <a:t> </a:t>
                      </a:r>
                      <a:r>
                        <a:rPr sz="2000" spc="0" dirty="0">
                          <a:latin typeface="Arial"/>
                          <a:cs typeface="Arial"/>
                        </a:rPr>
                        <a:t>d</a:t>
                      </a:r>
                      <a:r>
                        <a:rPr sz="2000" spc="5" dirty="0">
                          <a:latin typeface="Arial"/>
                          <a:cs typeface="Arial"/>
                        </a:rPr>
                        <a:t>i</a:t>
                      </a:r>
                      <a:r>
                        <a:rPr sz="2000" spc="-15" dirty="0">
                          <a:latin typeface="Arial"/>
                          <a:cs typeface="Arial"/>
                        </a:rPr>
                        <a:t>s</a:t>
                      </a:r>
                      <a:r>
                        <a:rPr sz="2000" spc="0" dirty="0">
                          <a:latin typeface="Arial"/>
                          <a:cs typeface="Arial"/>
                        </a:rPr>
                        <a:t>s</a:t>
                      </a:r>
                      <a:r>
                        <a:rPr sz="2000" spc="-15" dirty="0">
                          <a:latin typeface="Arial"/>
                          <a:cs typeface="Arial"/>
                        </a:rPr>
                        <a:t>e</a:t>
                      </a:r>
                      <a:r>
                        <a:rPr sz="2000" spc="-5" dirty="0">
                          <a:latin typeface="Arial"/>
                          <a:cs typeface="Arial"/>
                        </a:rPr>
                        <a:t>m</a:t>
                      </a:r>
                      <a:r>
                        <a:rPr sz="2000" spc="0" dirty="0">
                          <a:latin typeface="Arial"/>
                          <a:cs typeface="Arial"/>
                        </a:rPr>
                        <a:t>ina</a:t>
                      </a:r>
                      <a:r>
                        <a:rPr sz="2000" spc="-20" dirty="0">
                          <a:latin typeface="Arial"/>
                          <a:cs typeface="Arial"/>
                        </a:rPr>
                        <a:t>t</a:t>
                      </a:r>
                      <a:r>
                        <a:rPr sz="2000" spc="0" dirty="0">
                          <a:latin typeface="Arial"/>
                          <a:cs typeface="Arial"/>
                        </a:rPr>
                        <a:t>ing in</a:t>
                      </a:r>
                      <a:r>
                        <a:rPr sz="2000" spc="-5" dirty="0">
                          <a:latin typeface="Arial"/>
                          <a:cs typeface="Arial"/>
                        </a:rPr>
                        <a:t>f</a:t>
                      </a:r>
                      <a:r>
                        <a:rPr sz="2000" spc="0" dirty="0">
                          <a:latin typeface="Arial"/>
                          <a:cs typeface="Arial"/>
                        </a:rPr>
                        <a:t>o</a:t>
                      </a:r>
                      <a:r>
                        <a:rPr sz="2000" spc="-15" dirty="0">
                          <a:latin typeface="Arial"/>
                          <a:cs typeface="Arial"/>
                        </a:rPr>
                        <a:t>r</a:t>
                      </a:r>
                      <a:r>
                        <a:rPr sz="2000" spc="5" dirty="0">
                          <a:latin typeface="Arial"/>
                          <a:cs typeface="Arial"/>
                        </a:rPr>
                        <a:t>m</a:t>
                      </a:r>
                      <a:r>
                        <a:rPr sz="2000" spc="0" dirty="0">
                          <a:latin typeface="Arial"/>
                          <a:cs typeface="Arial"/>
                        </a:rPr>
                        <a:t>a</a:t>
                      </a:r>
                      <a:r>
                        <a:rPr sz="2000" spc="-5" dirty="0">
                          <a:latin typeface="Arial"/>
                          <a:cs typeface="Arial"/>
                        </a:rPr>
                        <a:t>t</a:t>
                      </a:r>
                      <a:r>
                        <a:rPr sz="2000" spc="-10" dirty="0">
                          <a:latin typeface="Arial"/>
                          <a:cs typeface="Arial"/>
                        </a:rPr>
                        <a:t>i</a:t>
                      </a:r>
                      <a:r>
                        <a:rPr sz="2000" spc="0" dirty="0">
                          <a:latin typeface="Arial"/>
                          <a:cs typeface="Arial"/>
                        </a:rPr>
                        <a:t>on</a:t>
                      </a:r>
                      <a:r>
                        <a:rPr sz="2000" spc="-5" dirty="0">
                          <a:latin typeface="Arial"/>
                          <a:cs typeface="Arial"/>
                        </a:rPr>
                        <a:t> </a:t>
                      </a:r>
                      <a:r>
                        <a:rPr sz="2000" spc="0" dirty="0">
                          <a:latin typeface="Arial"/>
                          <a:cs typeface="Arial"/>
                        </a:rPr>
                        <a:t>a</a:t>
                      </a:r>
                      <a:r>
                        <a:rPr sz="2000" spc="-15" dirty="0">
                          <a:latin typeface="Arial"/>
                          <a:cs typeface="Arial"/>
                        </a:rPr>
                        <a:t>n</a:t>
                      </a:r>
                      <a:r>
                        <a:rPr sz="2000" spc="0" dirty="0">
                          <a:latin typeface="Arial"/>
                          <a:cs typeface="Arial"/>
                        </a:rPr>
                        <a:t>d </a:t>
                      </a:r>
                      <a:r>
                        <a:rPr sz="2000" spc="-10" dirty="0">
                          <a:latin typeface="Arial"/>
                          <a:cs typeface="Arial"/>
                        </a:rPr>
                        <a:t>i</a:t>
                      </a:r>
                      <a:r>
                        <a:rPr sz="2000" spc="5" dirty="0">
                          <a:latin typeface="Arial"/>
                          <a:cs typeface="Arial"/>
                        </a:rPr>
                        <a:t>m</a:t>
                      </a:r>
                      <a:r>
                        <a:rPr sz="2000" spc="-15" dirty="0">
                          <a:latin typeface="Arial"/>
                          <a:cs typeface="Arial"/>
                        </a:rPr>
                        <a:t>p</a:t>
                      </a:r>
                      <a:r>
                        <a:rPr sz="2000" spc="0" dirty="0">
                          <a:latin typeface="Arial"/>
                          <a:cs typeface="Arial"/>
                        </a:rPr>
                        <a:t>l</a:t>
                      </a:r>
                      <a:r>
                        <a:rPr sz="2000" spc="-15" dirty="0">
                          <a:latin typeface="Arial"/>
                          <a:cs typeface="Arial"/>
                        </a:rPr>
                        <a:t>e</a:t>
                      </a:r>
                      <a:r>
                        <a:rPr sz="2000" spc="5" dirty="0">
                          <a:latin typeface="Arial"/>
                          <a:cs typeface="Arial"/>
                        </a:rPr>
                        <a:t>m</a:t>
                      </a:r>
                      <a:r>
                        <a:rPr sz="2000" spc="-15" dirty="0">
                          <a:latin typeface="Arial"/>
                          <a:cs typeface="Arial"/>
                        </a:rPr>
                        <a:t>e</a:t>
                      </a:r>
                      <a:r>
                        <a:rPr sz="2000" spc="0" dirty="0">
                          <a:latin typeface="Arial"/>
                          <a:cs typeface="Arial"/>
                        </a:rPr>
                        <a:t>n</a:t>
                      </a:r>
                      <a:r>
                        <a:rPr sz="2000" spc="-5" dirty="0">
                          <a:latin typeface="Arial"/>
                          <a:cs typeface="Arial"/>
                        </a:rPr>
                        <a:t>t</a:t>
                      </a:r>
                      <a:r>
                        <a:rPr sz="2000" spc="0" dirty="0">
                          <a:latin typeface="Arial"/>
                          <a:cs typeface="Arial"/>
                        </a:rPr>
                        <a:t>i</a:t>
                      </a:r>
                      <a:r>
                        <a:rPr sz="2000" spc="-15" dirty="0">
                          <a:latin typeface="Arial"/>
                          <a:cs typeface="Arial"/>
                        </a:rPr>
                        <a:t>n</a:t>
                      </a:r>
                      <a:r>
                        <a:rPr sz="2000" spc="0" dirty="0">
                          <a:latin typeface="Arial"/>
                          <a:cs typeface="Arial"/>
                        </a:rPr>
                        <a:t>g</a:t>
                      </a:r>
                      <a:r>
                        <a:rPr sz="2000" spc="-5" dirty="0">
                          <a:latin typeface="Arial"/>
                          <a:cs typeface="Arial"/>
                        </a:rPr>
                        <a:t> </a:t>
                      </a:r>
                      <a:r>
                        <a:rPr sz="2000" spc="0" dirty="0">
                          <a:latin typeface="Arial"/>
                          <a:cs typeface="Arial"/>
                        </a:rPr>
                        <a:t>sch</a:t>
                      </a:r>
                      <a:r>
                        <a:rPr sz="2000" spc="-15" dirty="0">
                          <a:latin typeface="Arial"/>
                          <a:cs typeface="Arial"/>
                        </a:rPr>
                        <a:t>o</a:t>
                      </a:r>
                      <a:r>
                        <a:rPr sz="2000" spc="0" dirty="0">
                          <a:latin typeface="Arial"/>
                          <a:cs typeface="Arial"/>
                        </a:rPr>
                        <a:t>ol po</a:t>
                      </a:r>
                      <a:r>
                        <a:rPr sz="2000" spc="-5" dirty="0">
                          <a:latin typeface="Arial"/>
                          <a:cs typeface="Arial"/>
                        </a:rPr>
                        <a:t>l</a:t>
                      </a:r>
                      <a:r>
                        <a:rPr sz="2000" spc="0" dirty="0">
                          <a:latin typeface="Arial"/>
                          <a:cs typeface="Arial"/>
                        </a:rPr>
                        <a:t>i</a:t>
                      </a:r>
                      <a:r>
                        <a:rPr sz="2000" spc="-15" dirty="0">
                          <a:latin typeface="Arial"/>
                          <a:cs typeface="Arial"/>
                        </a:rPr>
                        <a:t>c</a:t>
                      </a:r>
                      <a:r>
                        <a:rPr sz="2000" spc="0" dirty="0">
                          <a:latin typeface="Arial"/>
                          <a:cs typeface="Arial"/>
                        </a:rPr>
                        <a:t>ies</a:t>
                      </a:r>
                      <a:r>
                        <a:rPr sz="2000" spc="-5" dirty="0">
                          <a:latin typeface="Arial"/>
                          <a:cs typeface="Arial"/>
                        </a:rPr>
                        <a:t> </a:t>
                      </a:r>
                      <a:r>
                        <a:rPr sz="2000" spc="0" dirty="0">
                          <a:latin typeface="Arial"/>
                          <a:cs typeface="Arial"/>
                        </a:rPr>
                        <a:t>/</a:t>
                      </a:r>
                      <a:r>
                        <a:rPr sz="2000" spc="-10" dirty="0">
                          <a:latin typeface="Arial"/>
                          <a:cs typeface="Arial"/>
                        </a:rPr>
                        <a:t> </a:t>
                      </a:r>
                      <a:r>
                        <a:rPr sz="2000" spc="0" dirty="0">
                          <a:latin typeface="Arial"/>
                          <a:cs typeface="Arial"/>
                        </a:rPr>
                        <a:t>proc</a:t>
                      </a:r>
                      <a:r>
                        <a:rPr sz="2000" spc="-15" dirty="0">
                          <a:latin typeface="Arial"/>
                          <a:cs typeface="Arial"/>
                        </a:rPr>
                        <a:t>e</a:t>
                      </a:r>
                      <a:r>
                        <a:rPr sz="2000" spc="0" dirty="0">
                          <a:latin typeface="Arial"/>
                          <a:cs typeface="Arial"/>
                        </a:rPr>
                        <a:t>dures </a:t>
                      </a:r>
                      <a:r>
                        <a:rPr sz="2000" spc="-10" dirty="0">
                          <a:latin typeface="Arial"/>
                          <a:cs typeface="Arial"/>
                        </a:rPr>
                        <a:t>[</a:t>
                      </a:r>
                      <a:r>
                        <a:rPr sz="2000" spc="0" dirty="0">
                          <a:latin typeface="Arial"/>
                          <a:cs typeface="Arial"/>
                        </a:rPr>
                        <a:t>provi</a:t>
                      </a:r>
                      <a:r>
                        <a:rPr sz="2000" spc="-15" dirty="0">
                          <a:latin typeface="Arial"/>
                          <a:cs typeface="Arial"/>
                        </a:rPr>
                        <a:t>d</a:t>
                      </a:r>
                      <a:r>
                        <a:rPr sz="2000" spc="0" dirty="0">
                          <a:latin typeface="Arial"/>
                          <a:cs typeface="Arial"/>
                        </a:rPr>
                        <a:t>e</a:t>
                      </a:r>
                      <a:r>
                        <a:rPr sz="2000" spc="-5" dirty="0">
                          <a:latin typeface="Arial"/>
                          <a:cs typeface="Arial"/>
                        </a:rPr>
                        <a:t> </a:t>
                      </a:r>
                      <a:r>
                        <a:rPr sz="2000" spc="0" dirty="0">
                          <a:latin typeface="Arial"/>
                          <a:cs typeface="Arial"/>
                        </a:rPr>
                        <a:t>at</a:t>
                      </a:r>
                      <a:r>
                        <a:rPr sz="2000" spc="-10" dirty="0">
                          <a:latin typeface="Arial"/>
                          <a:cs typeface="Arial"/>
                        </a:rPr>
                        <a:t> </a:t>
                      </a:r>
                      <a:r>
                        <a:rPr sz="2000" spc="0" dirty="0">
                          <a:latin typeface="Arial"/>
                          <a:cs typeface="Arial"/>
                        </a:rPr>
                        <a:t>le</a:t>
                      </a:r>
                      <a:r>
                        <a:rPr sz="2000" spc="-15" dirty="0">
                          <a:latin typeface="Arial"/>
                          <a:cs typeface="Arial"/>
                        </a:rPr>
                        <a:t>a</a:t>
                      </a:r>
                      <a:r>
                        <a:rPr sz="2000" spc="0" dirty="0">
                          <a:latin typeface="Arial"/>
                          <a:cs typeface="Arial"/>
                        </a:rPr>
                        <a:t>st</a:t>
                      </a:r>
                      <a:r>
                        <a:rPr sz="2000" spc="-10" dirty="0">
                          <a:latin typeface="Arial"/>
                          <a:cs typeface="Arial"/>
                        </a:rPr>
                        <a:t> </a:t>
                      </a:r>
                      <a:r>
                        <a:rPr sz="2000" spc="0" dirty="0">
                          <a:latin typeface="Arial"/>
                          <a:cs typeface="Arial"/>
                        </a:rPr>
                        <a:t>2</a:t>
                      </a:r>
                      <a:r>
                        <a:rPr sz="2000" spc="-5" dirty="0">
                          <a:latin typeface="Arial"/>
                          <a:cs typeface="Arial"/>
                        </a:rPr>
                        <a:t> </a:t>
                      </a:r>
                      <a:r>
                        <a:rPr sz="2000" spc="-10" dirty="0">
                          <a:latin typeface="Arial"/>
                          <a:cs typeface="Arial"/>
                        </a:rPr>
                        <a:t>t</a:t>
                      </a:r>
                      <a:r>
                        <a:rPr sz="2000" spc="0" dirty="0">
                          <a:latin typeface="Arial"/>
                          <a:cs typeface="Arial"/>
                        </a:rPr>
                        <a:t>o sh</a:t>
                      </a:r>
                      <a:r>
                        <a:rPr sz="2000" spc="-15" dirty="0">
                          <a:latin typeface="Arial"/>
                          <a:cs typeface="Arial"/>
                        </a:rPr>
                        <a:t>o</a:t>
                      </a:r>
                      <a:r>
                        <a:rPr sz="2000" spc="0" dirty="0">
                          <a:latin typeface="Arial"/>
                          <a:cs typeface="Arial"/>
                        </a:rPr>
                        <a:t>w d</a:t>
                      </a:r>
                      <a:r>
                        <a:rPr sz="2000" spc="-10" dirty="0">
                          <a:latin typeface="Arial"/>
                          <a:cs typeface="Arial"/>
                        </a:rPr>
                        <a:t>i</a:t>
                      </a:r>
                      <a:r>
                        <a:rPr sz="2000" spc="0" dirty="0">
                          <a:latin typeface="Arial"/>
                          <a:cs typeface="Arial"/>
                        </a:rPr>
                        <a:t>scu</a:t>
                      </a:r>
                      <a:r>
                        <a:rPr sz="2000" spc="-15" dirty="0">
                          <a:latin typeface="Arial"/>
                          <a:cs typeface="Arial"/>
                        </a:rPr>
                        <a:t>s</a:t>
                      </a:r>
                      <a:r>
                        <a:rPr sz="2000" spc="0" dirty="0">
                          <a:latin typeface="Arial"/>
                          <a:cs typeface="Arial"/>
                        </a:rPr>
                        <a:t>s</a:t>
                      </a:r>
                      <a:r>
                        <a:rPr sz="2000" spc="-10" dirty="0">
                          <a:latin typeface="Arial"/>
                          <a:cs typeface="Arial"/>
                        </a:rPr>
                        <a:t>i</a:t>
                      </a:r>
                      <a:r>
                        <a:rPr sz="2000" spc="0" dirty="0">
                          <a:latin typeface="Arial"/>
                          <a:cs typeface="Arial"/>
                        </a:rPr>
                        <a:t>ons</a:t>
                      </a:r>
                      <a:r>
                        <a:rPr sz="2000" spc="-5" dirty="0">
                          <a:latin typeface="Arial"/>
                          <a:cs typeface="Arial"/>
                        </a:rPr>
                        <a:t> </a:t>
                      </a:r>
                      <a:r>
                        <a:rPr sz="2000" spc="0" dirty="0">
                          <a:latin typeface="Arial"/>
                          <a:cs typeface="Arial"/>
                        </a:rPr>
                        <a:t>h</a:t>
                      </a:r>
                      <a:r>
                        <a:rPr sz="2000" spc="-15" dirty="0">
                          <a:latin typeface="Arial"/>
                          <a:cs typeface="Arial"/>
                        </a:rPr>
                        <a:t>e</a:t>
                      </a:r>
                      <a:r>
                        <a:rPr sz="2000" spc="0" dirty="0">
                          <a:latin typeface="Arial"/>
                          <a:cs typeface="Arial"/>
                        </a:rPr>
                        <a:t>ld]</a:t>
                      </a:r>
                      <a:endParaRPr sz="2000" dirty="0">
                        <a:latin typeface="Arial"/>
                        <a:cs typeface="Arial"/>
                      </a:endParaRPr>
                    </a:p>
                    <a:p>
                      <a:pPr marL="304165" indent="-228600">
                        <a:lnSpc>
                          <a:spcPct val="100000"/>
                        </a:lnSpc>
                        <a:buFont typeface="Arial"/>
                        <a:buAutoNum type="arabicPeriod" startAt="4"/>
                        <a:tabLst>
                          <a:tab pos="304165" algn="l"/>
                        </a:tabLst>
                      </a:pPr>
                      <a:r>
                        <a:rPr sz="2000" spc="0" dirty="0">
                          <a:latin typeface="Arial"/>
                          <a:cs typeface="Arial"/>
                        </a:rPr>
                        <a:t>P</a:t>
                      </a:r>
                      <a:r>
                        <a:rPr sz="2000" spc="-5" dirty="0">
                          <a:latin typeface="Arial"/>
                          <a:cs typeface="Arial"/>
                        </a:rPr>
                        <a:t>r</a:t>
                      </a:r>
                      <a:r>
                        <a:rPr sz="2000" spc="0" dirty="0">
                          <a:latin typeface="Arial"/>
                          <a:cs typeface="Arial"/>
                        </a:rPr>
                        <a:t>oof</a:t>
                      </a:r>
                      <a:r>
                        <a:rPr sz="2000" spc="-10" dirty="0">
                          <a:latin typeface="Arial"/>
                          <a:cs typeface="Arial"/>
                        </a:rPr>
                        <a:t> </a:t>
                      </a:r>
                      <a:r>
                        <a:rPr sz="2000" spc="0" dirty="0">
                          <a:latin typeface="Arial"/>
                          <a:cs typeface="Arial"/>
                        </a:rPr>
                        <a:t>of</a:t>
                      </a:r>
                      <a:r>
                        <a:rPr lang="en-US" sz="2000" spc="0" dirty="0">
                          <a:latin typeface="Arial"/>
                          <a:cs typeface="Arial"/>
                        </a:rPr>
                        <a:t> </a:t>
                      </a:r>
                      <a:r>
                        <a:rPr sz="2000" spc="-10" dirty="0">
                          <a:latin typeface="Arial"/>
                          <a:cs typeface="Arial"/>
                        </a:rPr>
                        <a:t>i</a:t>
                      </a:r>
                      <a:r>
                        <a:rPr sz="2000" spc="5" dirty="0">
                          <a:latin typeface="Arial"/>
                          <a:cs typeface="Arial"/>
                        </a:rPr>
                        <a:t>m</a:t>
                      </a:r>
                      <a:r>
                        <a:rPr sz="2000" spc="-15" dirty="0">
                          <a:latin typeface="Arial"/>
                          <a:cs typeface="Arial"/>
                        </a:rPr>
                        <a:t>p</a:t>
                      </a:r>
                      <a:r>
                        <a:rPr sz="2000" spc="0" dirty="0">
                          <a:latin typeface="Arial"/>
                          <a:cs typeface="Arial"/>
                        </a:rPr>
                        <a:t>l</a:t>
                      </a:r>
                      <a:r>
                        <a:rPr sz="2000" spc="-15" dirty="0">
                          <a:latin typeface="Arial"/>
                          <a:cs typeface="Arial"/>
                        </a:rPr>
                        <a:t>e</a:t>
                      </a:r>
                      <a:r>
                        <a:rPr sz="2000" spc="5" dirty="0">
                          <a:latin typeface="Arial"/>
                          <a:cs typeface="Arial"/>
                        </a:rPr>
                        <a:t>m</a:t>
                      </a:r>
                      <a:r>
                        <a:rPr sz="2000" spc="-15" dirty="0">
                          <a:latin typeface="Arial"/>
                          <a:cs typeface="Arial"/>
                        </a:rPr>
                        <a:t>e</a:t>
                      </a:r>
                      <a:r>
                        <a:rPr sz="2000" spc="0" dirty="0">
                          <a:latin typeface="Arial"/>
                          <a:cs typeface="Arial"/>
                        </a:rPr>
                        <a:t>n</a:t>
                      </a:r>
                      <a:r>
                        <a:rPr sz="2000" spc="-5" dirty="0">
                          <a:latin typeface="Arial"/>
                          <a:cs typeface="Arial"/>
                        </a:rPr>
                        <a:t>t</a:t>
                      </a:r>
                      <a:r>
                        <a:rPr sz="2000" spc="0" dirty="0">
                          <a:latin typeface="Arial"/>
                          <a:cs typeface="Arial"/>
                        </a:rPr>
                        <a:t>a</a:t>
                      </a:r>
                      <a:r>
                        <a:rPr sz="2000" spc="-5" dirty="0">
                          <a:latin typeface="Arial"/>
                          <a:cs typeface="Arial"/>
                        </a:rPr>
                        <a:t>t</a:t>
                      </a:r>
                      <a:r>
                        <a:rPr sz="2000" spc="0" dirty="0">
                          <a:latin typeface="Arial"/>
                          <a:cs typeface="Arial"/>
                        </a:rPr>
                        <a:t>i</a:t>
                      </a:r>
                      <a:r>
                        <a:rPr sz="2000" spc="-15" dirty="0">
                          <a:latin typeface="Arial"/>
                          <a:cs typeface="Arial"/>
                        </a:rPr>
                        <a:t>o</a:t>
                      </a:r>
                      <a:r>
                        <a:rPr sz="2000" spc="0" dirty="0">
                          <a:latin typeface="Arial"/>
                          <a:cs typeface="Arial"/>
                        </a:rPr>
                        <a:t>n</a:t>
                      </a:r>
                      <a:r>
                        <a:rPr sz="2000" spc="-5" dirty="0">
                          <a:latin typeface="Arial"/>
                          <a:cs typeface="Arial"/>
                        </a:rPr>
                        <a:t> </a:t>
                      </a:r>
                      <a:r>
                        <a:rPr sz="2000" spc="0" dirty="0">
                          <a:latin typeface="Arial"/>
                          <a:cs typeface="Arial"/>
                        </a:rPr>
                        <a:t>of scho</a:t>
                      </a:r>
                      <a:r>
                        <a:rPr sz="2000" spc="-10" dirty="0">
                          <a:latin typeface="Arial"/>
                          <a:cs typeface="Arial"/>
                        </a:rPr>
                        <a:t>o</a:t>
                      </a:r>
                      <a:r>
                        <a:rPr sz="2000" spc="0" dirty="0">
                          <a:latin typeface="Arial"/>
                          <a:cs typeface="Arial"/>
                        </a:rPr>
                        <a:t>l p</a:t>
                      </a:r>
                      <a:r>
                        <a:rPr sz="2000" spc="-15" dirty="0">
                          <a:latin typeface="Arial"/>
                          <a:cs typeface="Arial"/>
                        </a:rPr>
                        <a:t>o</a:t>
                      </a:r>
                      <a:r>
                        <a:rPr sz="2000" spc="-10" dirty="0">
                          <a:latin typeface="Arial"/>
                          <a:cs typeface="Arial"/>
                        </a:rPr>
                        <a:t>l</a:t>
                      </a:r>
                      <a:r>
                        <a:rPr sz="2000" spc="0" dirty="0">
                          <a:latin typeface="Arial"/>
                          <a:cs typeface="Arial"/>
                        </a:rPr>
                        <a:t>ic</a:t>
                      </a:r>
                      <a:r>
                        <a:rPr sz="2000" spc="-10" dirty="0">
                          <a:latin typeface="Arial"/>
                          <a:cs typeface="Arial"/>
                        </a:rPr>
                        <a:t>i</a:t>
                      </a:r>
                      <a:r>
                        <a:rPr sz="2000" spc="0" dirty="0">
                          <a:latin typeface="Arial"/>
                          <a:cs typeface="Arial"/>
                        </a:rPr>
                        <a:t>es</a:t>
                      </a:r>
                      <a:r>
                        <a:rPr sz="2000" spc="-5" dirty="0">
                          <a:latin typeface="Arial"/>
                          <a:cs typeface="Arial"/>
                        </a:rPr>
                        <a:t> </a:t>
                      </a:r>
                      <a:r>
                        <a:rPr sz="2000" spc="0" dirty="0">
                          <a:latin typeface="Arial"/>
                          <a:cs typeface="Arial"/>
                        </a:rPr>
                        <a:t>a</a:t>
                      </a:r>
                      <a:r>
                        <a:rPr sz="2000" spc="-15" dirty="0">
                          <a:latin typeface="Arial"/>
                          <a:cs typeface="Arial"/>
                        </a:rPr>
                        <a:t>n</a:t>
                      </a:r>
                      <a:r>
                        <a:rPr sz="2000" spc="0" dirty="0">
                          <a:latin typeface="Arial"/>
                          <a:cs typeface="Arial"/>
                        </a:rPr>
                        <a:t>d proce</a:t>
                      </a:r>
                      <a:r>
                        <a:rPr sz="2000" spc="-15" dirty="0">
                          <a:latin typeface="Arial"/>
                          <a:cs typeface="Arial"/>
                        </a:rPr>
                        <a:t>d</a:t>
                      </a:r>
                      <a:r>
                        <a:rPr sz="2000" spc="0" dirty="0">
                          <a:latin typeface="Arial"/>
                          <a:cs typeface="Arial"/>
                        </a:rPr>
                        <a:t>ures</a:t>
                      </a:r>
                      <a:endParaRPr sz="2000" dirty="0">
                        <a:latin typeface="Arial"/>
                        <a:cs typeface="Arial"/>
                      </a:endParaRPr>
                    </a:p>
                  </a:txBody>
                  <a:tcPr marL="0" marR="0" marT="0" marB="0">
                    <a:lnL w="7366">
                      <a:solidFill>
                        <a:srgbClr val="000000"/>
                      </a:solidFill>
                      <a:prstDash val="solid"/>
                    </a:lnL>
                    <a:lnR w="7366">
                      <a:solidFill>
                        <a:srgbClr val="000000"/>
                      </a:solidFill>
                      <a:prstDash val="soli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118110">
                        <a:lnSpc>
                          <a:spcPct val="100000"/>
                        </a:lnSpc>
                      </a:pPr>
                      <a:endParaRPr sz="2400" dirty="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79375">
                        <a:lnSpc>
                          <a:spcPct val="100000"/>
                        </a:lnSpc>
                      </a:pPr>
                      <a:r>
                        <a:rPr sz="2400" b="1" spc="-5" dirty="0">
                          <a:latin typeface="Arial"/>
                          <a:cs typeface="Arial"/>
                        </a:rPr>
                        <a:t>E</a:t>
                      </a:r>
                      <a:r>
                        <a:rPr sz="2400" b="1" spc="0" dirty="0">
                          <a:latin typeface="Arial"/>
                          <a:cs typeface="Arial"/>
                        </a:rPr>
                        <a:t>v</a:t>
                      </a:r>
                      <a:r>
                        <a:rPr sz="2400" b="1" spc="-5" dirty="0">
                          <a:latin typeface="Arial"/>
                          <a:cs typeface="Arial"/>
                        </a:rPr>
                        <a:t>a</a:t>
                      </a:r>
                      <a:r>
                        <a:rPr sz="2400" b="1" spc="0" dirty="0">
                          <a:latin typeface="Arial"/>
                          <a:cs typeface="Arial"/>
                        </a:rPr>
                        <a:t>lu</a:t>
                      </a:r>
                      <a:r>
                        <a:rPr sz="2400" b="1" spc="-5" dirty="0">
                          <a:latin typeface="Arial"/>
                          <a:cs typeface="Arial"/>
                        </a:rPr>
                        <a:t>a</a:t>
                      </a:r>
                      <a:r>
                        <a:rPr sz="2400" b="1" spc="0" dirty="0">
                          <a:latin typeface="Arial"/>
                          <a:cs typeface="Arial"/>
                        </a:rPr>
                        <a:t>ted </a:t>
                      </a:r>
                      <a:r>
                        <a:rPr sz="2400" spc="-10" dirty="0">
                          <a:latin typeface="Arial"/>
                          <a:cs typeface="Arial"/>
                        </a:rPr>
                        <a:t>wi</a:t>
                      </a:r>
                      <a:r>
                        <a:rPr sz="2400" spc="0" dirty="0">
                          <a:latin typeface="Arial"/>
                          <a:cs typeface="Arial"/>
                        </a:rPr>
                        <a:t>th te</a:t>
                      </a:r>
                      <a:r>
                        <a:rPr sz="2400" spc="-5" dirty="0">
                          <a:latin typeface="Arial"/>
                          <a:cs typeface="Arial"/>
                        </a:rPr>
                        <a:t>a</a:t>
                      </a:r>
                      <a:r>
                        <a:rPr sz="2400" spc="0" dirty="0">
                          <a:latin typeface="Arial"/>
                          <a:cs typeface="Arial"/>
                        </a:rPr>
                        <a:t>ch</a:t>
                      </a:r>
                      <a:r>
                        <a:rPr sz="2400" spc="-5" dirty="0">
                          <a:latin typeface="Arial"/>
                          <a:cs typeface="Arial"/>
                        </a:rPr>
                        <a:t>e</a:t>
                      </a:r>
                      <a:r>
                        <a:rPr sz="2400" spc="0" dirty="0">
                          <a:latin typeface="Arial"/>
                          <a:cs typeface="Arial"/>
                        </a:rPr>
                        <a:t>rs</a:t>
                      </a:r>
                      <a:r>
                        <a:rPr sz="2400" spc="-10" dirty="0">
                          <a:latin typeface="Arial"/>
                          <a:cs typeface="Arial"/>
                        </a:rPr>
                        <a:t> </a:t>
                      </a:r>
                      <a:r>
                        <a:rPr sz="2400" spc="0" dirty="0">
                          <a:latin typeface="Arial"/>
                          <a:cs typeface="Arial"/>
                        </a:rPr>
                        <a:t>the </a:t>
                      </a:r>
                      <a:r>
                        <a:rPr sz="2400" spc="-10" dirty="0">
                          <a:latin typeface="Arial"/>
                          <a:cs typeface="Arial"/>
                        </a:rPr>
                        <a:t>i</a:t>
                      </a:r>
                      <a:r>
                        <a:rPr sz="2400" spc="0" dirty="0">
                          <a:latin typeface="Arial"/>
                          <a:cs typeface="Arial"/>
                        </a:rPr>
                        <a:t>mp</a:t>
                      </a:r>
                      <a:r>
                        <a:rPr sz="2400" spc="-10" dirty="0">
                          <a:latin typeface="Arial"/>
                          <a:cs typeface="Arial"/>
                        </a:rPr>
                        <a:t>l</a:t>
                      </a:r>
                      <a:r>
                        <a:rPr sz="2400" spc="0" dirty="0">
                          <a:latin typeface="Arial"/>
                          <a:cs typeface="Arial"/>
                        </a:rPr>
                        <a:t>ement</a:t>
                      </a:r>
                      <a:r>
                        <a:rPr sz="2400" spc="-15" dirty="0">
                          <a:latin typeface="Arial"/>
                          <a:cs typeface="Arial"/>
                        </a:rPr>
                        <a:t>a</a:t>
                      </a:r>
                      <a:r>
                        <a:rPr sz="2400" spc="0" dirty="0">
                          <a:latin typeface="Arial"/>
                          <a:cs typeface="Arial"/>
                        </a:rPr>
                        <a:t>t</a:t>
                      </a:r>
                      <a:r>
                        <a:rPr sz="2400" spc="-10" dirty="0">
                          <a:latin typeface="Arial"/>
                          <a:cs typeface="Arial"/>
                        </a:rPr>
                        <a:t>i</a:t>
                      </a:r>
                      <a:r>
                        <a:rPr sz="2400" spc="0" dirty="0">
                          <a:latin typeface="Arial"/>
                          <a:cs typeface="Arial"/>
                        </a:rPr>
                        <a:t>on of</a:t>
                      </a:r>
                      <a:r>
                        <a:rPr sz="2400" spc="5" dirty="0">
                          <a:latin typeface="Arial"/>
                          <a:cs typeface="Arial"/>
                        </a:rPr>
                        <a:t> </a:t>
                      </a:r>
                      <a:r>
                        <a:rPr sz="2400" spc="0" dirty="0">
                          <a:latin typeface="Arial"/>
                          <a:cs typeface="Arial"/>
                        </a:rPr>
                        <a:t>c</a:t>
                      </a:r>
                      <a:r>
                        <a:rPr sz="2400" spc="-15" dirty="0">
                          <a:latin typeface="Arial"/>
                          <a:cs typeface="Arial"/>
                        </a:rPr>
                        <a:t>e</a:t>
                      </a:r>
                      <a:r>
                        <a:rPr sz="2400" spc="0" dirty="0">
                          <a:latin typeface="Arial"/>
                          <a:cs typeface="Arial"/>
                        </a:rPr>
                        <a:t>rta</a:t>
                      </a:r>
                      <a:r>
                        <a:rPr sz="2400" spc="-10" dirty="0">
                          <a:latin typeface="Arial"/>
                          <a:cs typeface="Arial"/>
                        </a:rPr>
                        <a:t>i</a:t>
                      </a:r>
                      <a:r>
                        <a:rPr sz="2400" spc="0" dirty="0">
                          <a:latin typeface="Arial"/>
                          <a:cs typeface="Arial"/>
                        </a:rPr>
                        <a:t>n</a:t>
                      </a:r>
                      <a:r>
                        <a:rPr sz="2400" spc="-10" dirty="0">
                          <a:latin typeface="Arial"/>
                          <a:cs typeface="Arial"/>
                        </a:rPr>
                        <a:t> </a:t>
                      </a:r>
                      <a:r>
                        <a:rPr sz="2400" spc="0" dirty="0">
                          <a:latin typeface="Arial"/>
                          <a:cs typeface="Arial"/>
                        </a:rPr>
                        <a:t>sch</a:t>
                      </a:r>
                      <a:r>
                        <a:rPr sz="2400" spc="-5" dirty="0">
                          <a:latin typeface="Arial"/>
                          <a:cs typeface="Arial"/>
                        </a:rPr>
                        <a:t>o</a:t>
                      </a:r>
                      <a:r>
                        <a:rPr sz="2400" spc="0" dirty="0">
                          <a:latin typeface="Arial"/>
                          <a:cs typeface="Arial"/>
                        </a:rPr>
                        <a:t>ol p</a:t>
                      </a:r>
                      <a:r>
                        <a:rPr sz="2400" spc="-5" dirty="0">
                          <a:latin typeface="Arial"/>
                          <a:cs typeface="Arial"/>
                        </a:rPr>
                        <a:t>o</a:t>
                      </a:r>
                      <a:r>
                        <a:rPr sz="2400" spc="-10" dirty="0">
                          <a:latin typeface="Arial"/>
                          <a:cs typeface="Arial"/>
                        </a:rPr>
                        <a:t>li</a:t>
                      </a:r>
                      <a:r>
                        <a:rPr sz="2400" spc="0" dirty="0">
                          <a:latin typeface="Arial"/>
                          <a:cs typeface="Arial"/>
                        </a:rPr>
                        <a:t>c</a:t>
                      </a:r>
                      <a:r>
                        <a:rPr sz="2400" spc="-10" dirty="0">
                          <a:latin typeface="Arial"/>
                          <a:cs typeface="Arial"/>
                        </a:rPr>
                        <a:t>i</a:t>
                      </a:r>
                      <a:r>
                        <a:rPr sz="2400" spc="0" dirty="0">
                          <a:latin typeface="Arial"/>
                          <a:cs typeface="Arial"/>
                        </a:rPr>
                        <a:t>es and proced</a:t>
                      </a:r>
                      <a:r>
                        <a:rPr sz="2400" spc="-5" dirty="0">
                          <a:latin typeface="Arial"/>
                          <a:cs typeface="Arial"/>
                        </a:rPr>
                        <a:t>u</a:t>
                      </a:r>
                      <a:r>
                        <a:rPr sz="2400" spc="0" dirty="0">
                          <a:latin typeface="Arial"/>
                          <a:cs typeface="Arial"/>
                        </a:rPr>
                        <a:t>res</a:t>
                      </a:r>
                      <a:r>
                        <a:rPr sz="2400" spc="-10" dirty="0">
                          <a:latin typeface="Arial"/>
                          <a:cs typeface="Arial"/>
                        </a:rPr>
                        <a:t> </a:t>
                      </a:r>
                      <a:r>
                        <a:rPr sz="2400" spc="0" dirty="0">
                          <a:latin typeface="Arial"/>
                          <a:cs typeface="Arial"/>
                        </a:rPr>
                        <a:t>as ev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a:t>
                      </a:r>
                      <a:r>
                        <a:rPr sz="2400" spc="-5" dirty="0">
                          <a:latin typeface="Arial"/>
                          <a:cs typeface="Arial"/>
                        </a:rPr>
                        <a:t>e</a:t>
                      </a:r>
                      <a:r>
                        <a:rPr sz="2400" spc="0" dirty="0">
                          <a:latin typeface="Arial"/>
                          <a:cs typeface="Arial"/>
                        </a:rPr>
                        <a:t>d by MOV</a:t>
                      </a:r>
                      <a:r>
                        <a:rPr sz="2400" spc="-15" dirty="0">
                          <a:latin typeface="Arial"/>
                          <a:cs typeface="Arial"/>
                        </a:rPr>
                        <a:t> </a:t>
                      </a:r>
                      <a:r>
                        <a:rPr sz="2400" spc="-10" dirty="0">
                          <a:latin typeface="Arial"/>
                          <a:cs typeface="Arial"/>
                        </a:rPr>
                        <a:t>N</a:t>
                      </a:r>
                      <a:r>
                        <a:rPr sz="2400" spc="0" dirty="0">
                          <a:latin typeface="Arial"/>
                          <a:cs typeface="Arial"/>
                        </a:rPr>
                        <a:t>o.</a:t>
                      </a:r>
                      <a:r>
                        <a:rPr sz="2400" spc="-5" dirty="0">
                          <a:latin typeface="Arial"/>
                          <a:cs typeface="Arial"/>
                        </a:rPr>
                        <a:t> </a:t>
                      </a:r>
                      <a:r>
                        <a:rPr sz="2400" spc="0" dirty="0">
                          <a:latin typeface="Arial"/>
                          <a:cs typeface="Arial"/>
                        </a:rPr>
                        <a:t>1</a:t>
                      </a:r>
                      <a:endParaRPr sz="2400" dirty="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64135">
                        <a:lnSpc>
                          <a:spcPct val="100000"/>
                        </a:lnSpc>
                      </a:pPr>
                      <a:r>
                        <a:rPr sz="2400" b="1" spc="-10" dirty="0">
                          <a:latin typeface="Arial"/>
                          <a:cs typeface="Arial"/>
                        </a:rPr>
                        <a:t>C</a:t>
                      </a:r>
                      <a:r>
                        <a:rPr sz="2400" b="1" spc="0" dirty="0">
                          <a:latin typeface="Arial"/>
                          <a:cs typeface="Arial"/>
                        </a:rPr>
                        <a:t>o</a:t>
                      </a:r>
                      <a:r>
                        <a:rPr sz="2400" b="1" spc="-10" dirty="0">
                          <a:latin typeface="Arial"/>
                          <a:cs typeface="Arial"/>
                        </a:rPr>
                        <a:t>n</a:t>
                      </a:r>
                      <a:r>
                        <a:rPr sz="2400" b="1" spc="0" dirty="0">
                          <a:latin typeface="Arial"/>
                          <a:cs typeface="Arial"/>
                        </a:rPr>
                        <a:t>d</a:t>
                      </a:r>
                      <a:r>
                        <a:rPr sz="2400" b="1" spc="-10" dirty="0">
                          <a:latin typeface="Arial"/>
                          <a:cs typeface="Arial"/>
                        </a:rPr>
                        <a:t>u</a:t>
                      </a:r>
                      <a:r>
                        <a:rPr sz="2400" b="1" spc="0" dirty="0">
                          <a:latin typeface="Arial"/>
                          <a:cs typeface="Arial"/>
                        </a:rPr>
                        <a:t>cted disc</a:t>
                      </a:r>
                      <a:r>
                        <a:rPr sz="2400" b="1" spc="-5" dirty="0">
                          <a:latin typeface="Arial"/>
                          <a:cs typeface="Arial"/>
                        </a:rPr>
                        <a:t>u</a:t>
                      </a:r>
                      <a:r>
                        <a:rPr sz="2400" b="1" spc="0" dirty="0">
                          <a:latin typeface="Arial"/>
                          <a:cs typeface="Arial"/>
                        </a:rPr>
                        <a:t>s</a:t>
                      </a:r>
                      <a:r>
                        <a:rPr sz="2400" b="1" spc="-5" dirty="0">
                          <a:latin typeface="Arial"/>
                          <a:cs typeface="Arial"/>
                        </a:rPr>
                        <a:t>s</a:t>
                      </a:r>
                      <a:r>
                        <a:rPr sz="2400" b="1" spc="0" dirty="0">
                          <a:latin typeface="Arial"/>
                          <a:cs typeface="Arial"/>
                        </a:rPr>
                        <a:t>io</a:t>
                      </a:r>
                      <a:r>
                        <a:rPr sz="2400" b="1" spc="-10" dirty="0">
                          <a:latin typeface="Arial"/>
                          <a:cs typeface="Arial"/>
                        </a:rPr>
                        <a:t>n</a:t>
                      </a:r>
                      <a:r>
                        <a:rPr sz="2400" b="1" spc="0" dirty="0">
                          <a:latin typeface="Arial"/>
                          <a:cs typeface="Arial"/>
                        </a:rPr>
                        <a:t>s </a:t>
                      </a:r>
                      <a:r>
                        <a:rPr sz="2400" spc="-10" dirty="0">
                          <a:latin typeface="Arial"/>
                          <a:cs typeface="Arial"/>
                        </a:rPr>
                        <a:t>wi</a:t>
                      </a:r>
                      <a:r>
                        <a:rPr sz="2400" spc="0" dirty="0">
                          <a:latin typeface="Arial"/>
                          <a:cs typeface="Arial"/>
                        </a:rPr>
                        <a:t>th </a:t>
                      </a:r>
                      <a:r>
                        <a:rPr sz="2400" spc="5" dirty="0">
                          <a:latin typeface="Arial"/>
                          <a:cs typeface="Arial"/>
                        </a:rPr>
                        <a:t>t</a:t>
                      </a:r>
                      <a:r>
                        <a:rPr sz="2400" spc="0" dirty="0">
                          <a:latin typeface="Arial"/>
                          <a:cs typeface="Arial"/>
                        </a:rPr>
                        <a:t>e</a:t>
                      </a:r>
                      <a:r>
                        <a:rPr sz="2400" spc="-5" dirty="0">
                          <a:latin typeface="Arial"/>
                          <a:cs typeface="Arial"/>
                        </a:rPr>
                        <a:t>a</a:t>
                      </a:r>
                      <a:r>
                        <a:rPr sz="2400" spc="0" dirty="0">
                          <a:latin typeface="Arial"/>
                          <a:cs typeface="Arial"/>
                        </a:rPr>
                        <a:t>ch</a:t>
                      </a:r>
                      <a:r>
                        <a:rPr sz="2400" spc="-20" dirty="0">
                          <a:latin typeface="Arial"/>
                          <a:cs typeface="Arial"/>
                        </a:rPr>
                        <a:t>e</a:t>
                      </a:r>
                      <a:r>
                        <a:rPr sz="2400" spc="0" dirty="0">
                          <a:latin typeface="Arial"/>
                          <a:cs typeface="Arial"/>
                        </a:rPr>
                        <a:t>rs</a:t>
                      </a:r>
                      <a:r>
                        <a:rPr sz="2400" spc="5" dirty="0">
                          <a:latin typeface="Arial"/>
                          <a:cs typeface="Arial"/>
                        </a:rPr>
                        <a:t> </a:t>
                      </a:r>
                      <a:r>
                        <a:rPr sz="2400" spc="0" dirty="0">
                          <a:latin typeface="Arial"/>
                          <a:cs typeface="Arial"/>
                        </a:rPr>
                        <a:t>on the </a:t>
                      </a:r>
                      <a:r>
                        <a:rPr sz="2400" b="1" spc="0" dirty="0">
                          <a:latin typeface="Arial"/>
                          <a:cs typeface="Arial"/>
                        </a:rPr>
                        <a:t>pro</a:t>
                      </a:r>
                      <a:r>
                        <a:rPr sz="2400" b="1" spc="-20" dirty="0">
                          <a:latin typeface="Arial"/>
                          <a:cs typeface="Arial"/>
                        </a:rPr>
                        <a:t>g</a:t>
                      </a:r>
                      <a:r>
                        <a:rPr sz="2400" b="1" spc="0" dirty="0">
                          <a:latin typeface="Arial"/>
                          <a:cs typeface="Arial"/>
                        </a:rPr>
                        <a:t>ress </a:t>
                      </a:r>
                      <a:r>
                        <a:rPr sz="2400" b="1" spc="-15" dirty="0">
                          <a:latin typeface="Arial"/>
                          <a:cs typeface="Arial"/>
                        </a:rPr>
                        <a:t>o</a:t>
                      </a:r>
                      <a:r>
                        <a:rPr sz="2400" b="1" spc="0" dirty="0">
                          <a:latin typeface="Arial"/>
                          <a:cs typeface="Arial"/>
                        </a:rPr>
                        <a:t>f im</a:t>
                      </a:r>
                      <a:r>
                        <a:rPr sz="2400" b="1" spc="-15" dirty="0">
                          <a:latin typeface="Arial"/>
                          <a:cs typeface="Arial"/>
                        </a:rPr>
                        <a:t>p</a:t>
                      </a:r>
                      <a:r>
                        <a:rPr sz="2400" b="1" spc="0" dirty="0">
                          <a:latin typeface="Arial"/>
                          <a:cs typeface="Arial"/>
                        </a:rPr>
                        <a:t>leme</a:t>
                      </a:r>
                      <a:r>
                        <a:rPr sz="2400" b="1" spc="-20" dirty="0">
                          <a:latin typeface="Arial"/>
                          <a:cs typeface="Arial"/>
                        </a:rPr>
                        <a:t>n</a:t>
                      </a:r>
                      <a:r>
                        <a:rPr sz="2400" b="1" spc="0" dirty="0">
                          <a:latin typeface="Arial"/>
                          <a:cs typeface="Arial"/>
                        </a:rPr>
                        <a:t>ta</a:t>
                      </a:r>
                      <a:r>
                        <a:rPr sz="2400" b="1" spc="-10" dirty="0">
                          <a:latin typeface="Arial"/>
                          <a:cs typeface="Arial"/>
                        </a:rPr>
                        <a:t>t</a:t>
                      </a:r>
                      <a:r>
                        <a:rPr sz="2400" b="1" spc="0" dirty="0">
                          <a:latin typeface="Arial"/>
                          <a:cs typeface="Arial"/>
                        </a:rPr>
                        <a:t>ion </a:t>
                      </a:r>
                      <a:r>
                        <a:rPr sz="2400" spc="0" dirty="0">
                          <a:latin typeface="Arial"/>
                          <a:cs typeface="Arial"/>
                        </a:rPr>
                        <a:t>of</a:t>
                      </a:r>
                      <a:r>
                        <a:rPr sz="2400" spc="5" dirty="0">
                          <a:latin typeface="Arial"/>
                          <a:cs typeface="Arial"/>
                        </a:rPr>
                        <a:t> </a:t>
                      </a:r>
                      <a:r>
                        <a:rPr sz="2400" spc="0" dirty="0">
                          <a:latin typeface="Arial"/>
                          <a:cs typeface="Arial"/>
                        </a:rPr>
                        <a:t>c</a:t>
                      </a:r>
                      <a:r>
                        <a:rPr sz="2400" spc="-15" dirty="0">
                          <a:latin typeface="Arial"/>
                          <a:cs typeface="Arial"/>
                        </a:rPr>
                        <a:t>e</a:t>
                      </a:r>
                      <a:r>
                        <a:rPr sz="2400" spc="0" dirty="0">
                          <a:latin typeface="Arial"/>
                          <a:cs typeface="Arial"/>
                        </a:rPr>
                        <a:t>rta</a:t>
                      </a:r>
                      <a:r>
                        <a:rPr sz="2400" spc="-10" dirty="0">
                          <a:latin typeface="Arial"/>
                          <a:cs typeface="Arial"/>
                        </a:rPr>
                        <a:t>i</a:t>
                      </a:r>
                      <a:r>
                        <a:rPr sz="2400" spc="0" dirty="0">
                          <a:latin typeface="Arial"/>
                          <a:cs typeface="Arial"/>
                        </a:rPr>
                        <a:t>n</a:t>
                      </a:r>
                      <a:r>
                        <a:rPr sz="2400" spc="-10" dirty="0">
                          <a:latin typeface="Arial"/>
                          <a:cs typeface="Arial"/>
                        </a:rPr>
                        <a:t> </a:t>
                      </a:r>
                      <a:r>
                        <a:rPr sz="2400" spc="0" dirty="0">
                          <a:latin typeface="Arial"/>
                          <a:cs typeface="Arial"/>
                        </a:rPr>
                        <a:t>sch</a:t>
                      </a:r>
                      <a:r>
                        <a:rPr sz="2400" spc="-5" dirty="0">
                          <a:latin typeface="Arial"/>
                          <a:cs typeface="Arial"/>
                        </a:rPr>
                        <a:t>o</a:t>
                      </a:r>
                      <a:r>
                        <a:rPr sz="2400" spc="0" dirty="0">
                          <a:latin typeface="Arial"/>
                          <a:cs typeface="Arial"/>
                        </a:rPr>
                        <a:t>ol p</a:t>
                      </a:r>
                      <a:r>
                        <a:rPr sz="2400" spc="-5" dirty="0">
                          <a:latin typeface="Arial"/>
                          <a:cs typeface="Arial"/>
                        </a:rPr>
                        <a:t>o</a:t>
                      </a:r>
                      <a:r>
                        <a:rPr sz="2400" spc="-10" dirty="0">
                          <a:latin typeface="Arial"/>
                          <a:cs typeface="Arial"/>
                        </a:rPr>
                        <a:t>li</a:t>
                      </a:r>
                      <a:r>
                        <a:rPr sz="2400" spc="0" dirty="0">
                          <a:latin typeface="Arial"/>
                          <a:cs typeface="Arial"/>
                        </a:rPr>
                        <a:t>c</a:t>
                      </a:r>
                      <a:r>
                        <a:rPr sz="2400" spc="-10" dirty="0">
                          <a:latin typeface="Arial"/>
                          <a:cs typeface="Arial"/>
                        </a:rPr>
                        <a:t>i</a:t>
                      </a:r>
                      <a:r>
                        <a:rPr sz="2400" spc="0" dirty="0">
                          <a:latin typeface="Arial"/>
                          <a:cs typeface="Arial"/>
                        </a:rPr>
                        <a:t>es and proced</a:t>
                      </a:r>
                      <a:r>
                        <a:rPr sz="2400" spc="-5" dirty="0">
                          <a:latin typeface="Arial"/>
                          <a:cs typeface="Arial"/>
                        </a:rPr>
                        <a:t>u</a:t>
                      </a:r>
                      <a:r>
                        <a:rPr sz="2400" spc="0" dirty="0">
                          <a:latin typeface="Arial"/>
                          <a:cs typeface="Arial"/>
                        </a:rPr>
                        <a:t>res</a:t>
                      </a:r>
                      <a:r>
                        <a:rPr sz="2400" spc="-10" dirty="0">
                          <a:latin typeface="Arial"/>
                          <a:cs typeface="Arial"/>
                        </a:rPr>
                        <a:t> </a:t>
                      </a:r>
                      <a:r>
                        <a:rPr sz="2400" spc="0" dirty="0">
                          <a:latin typeface="Arial"/>
                          <a:cs typeface="Arial"/>
                        </a:rPr>
                        <a:t>as ev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a:t>
                      </a:r>
                      <a:r>
                        <a:rPr sz="2400" spc="-5" dirty="0">
                          <a:latin typeface="Arial"/>
                          <a:cs typeface="Arial"/>
                        </a:rPr>
                        <a:t>e</a:t>
                      </a:r>
                      <a:r>
                        <a:rPr sz="2400" spc="0" dirty="0">
                          <a:latin typeface="Arial"/>
                          <a:cs typeface="Arial"/>
                        </a:rPr>
                        <a:t>d by MOV</a:t>
                      </a:r>
                      <a:r>
                        <a:rPr sz="2400" spc="-15" dirty="0">
                          <a:latin typeface="Arial"/>
                          <a:cs typeface="Arial"/>
                        </a:rPr>
                        <a:t> </a:t>
                      </a:r>
                      <a:r>
                        <a:rPr sz="2400" spc="-10" dirty="0">
                          <a:latin typeface="Arial"/>
                          <a:cs typeface="Arial"/>
                        </a:rPr>
                        <a:t>N</a:t>
                      </a:r>
                      <a:r>
                        <a:rPr sz="2400" spc="0" dirty="0">
                          <a:latin typeface="Arial"/>
                          <a:cs typeface="Arial"/>
                        </a:rPr>
                        <a:t>o.</a:t>
                      </a:r>
                      <a:r>
                        <a:rPr sz="2400" spc="-5" dirty="0">
                          <a:latin typeface="Arial"/>
                          <a:cs typeface="Arial"/>
                        </a:rPr>
                        <a:t> </a:t>
                      </a:r>
                      <a:r>
                        <a:rPr sz="2400" spc="0" dirty="0">
                          <a:latin typeface="Arial"/>
                          <a:cs typeface="Arial"/>
                        </a:rPr>
                        <a:t>2</a:t>
                      </a:r>
                      <a:endParaRPr sz="24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64769">
                        <a:lnSpc>
                          <a:spcPct val="100000"/>
                        </a:lnSpc>
                      </a:pPr>
                      <a:r>
                        <a:rPr sz="2400" b="1" spc="-10" dirty="0">
                          <a:latin typeface="Arial"/>
                          <a:cs typeface="Arial"/>
                        </a:rPr>
                        <a:t>D</a:t>
                      </a:r>
                      <a:r>
                        <a:rPr sz="2400" b="1" spc="0" dirty="0">
                          <a:latin typeface="Arial"/>
                          <a:cs typeface="Arial"/>
                        </a:rPr>
                        <a:t>is</a:t>
                      </a:r>
                      <a:r>
                        <a:rPr sz="2400" b="1" spc="-5" dirty="0">
                          <a:latin typeface="Arial"/>
                          <a:cs typeface="Arial"/>
                        </a:rPr>
                        <a:t>c</a:t>
                      </a:r>
                      <a:r>
                        <a:rPr sz="2400" b="1" spc="0" dirty="0">
                          <a:latin typeface="Arial"/>
                          <a:cs typeface="Arial"/>
                        </a:rPr>
                        <a:t>u</a:t>
                      </a:r>
                      <a:r>
                        <a:rPr sz="2400" b="1" spc="-5" dirty="0">
                          <a:latin typeface="Arial"/>
                          <a:cs typeface="Arial"/>
                        </a:rPr>
                        <a:t>s</a:t>
                      </a:r>
                      <a:r>
                        <a:rPr sz="2400" b="1" spc="0" dirty="0">
                          <a:latin typeface="Arial"/>
                          <a:cs typeface="Arial"/>
                        </a:rPr>
                        <a:t>s</a:t>
                      </a:r>
                      <a:r>
                        <a:rPr sz="2400" b="1" spc="-5" dirty="0">
                          <a:latin typeface="Arial"/>
                          <a:cs typeface="Arial"/>
                        </a:rPr>
                        <a:t>e</a:t>
                      </a:r>
                      <a:r>
                        <a:rPr sz="2400" b="1" spc="0" dirty="0">
                          <a:latin typeface="Arial"/>
                          <a:cs typeface="Arial"/>
                        </a:rPr>
                        <a:t>d </a:t>
                      </a:r>
                      <a:r>
                        <a:rPr sz="2400" spc="-10" dirty="0">
                          <a:latin typeface="Arial"/>
                          <a:cs typeface="Arial"/>
                        </a:rPr>
                        <a:t>wi</a:t>
                      </a:r>
                      <a:r>
                        <a:rPr sz="2400" spc="0" dirty="0">
                          <a:latin typeface="Arial"/>
                          <a:cs typeface="Arial"/>
                        </a:rPr>
                        <a:t>th te</a:t>
                      </a:r>
                      <a:r>
                        <a:rPr sz="2400" spc="-5" dirty="0">
                          <a:latin typeface="Arial"/>
                          <a:cs typeface="Arial"/>
                        </a:rPr>
                        <a:t>a</a:t>
                      </a:r>
                      <a:r>
                        <a:rPr sz="2400" spc="0" dirty="0">
                          <a:latin typeface="Arial"/>
                          <a:cs typeface="Arial"/>
                        </a:rPr>
                        <a:t>ch</a:t>
                      </a:r>
                      <a:r>
                        <a:rPr sz="2400" spc="-5" dirty="0">
                          <a:latin typeface="Arial"/>
                          <a:cs typeface="Arial"/>
                        </a:rPr>
                        <a:t>e</a:t>
                      </a:r>
                      <a:r>
                        <a:rPr sz="2400" spc="0" dirty="0">
                          <a:latin typeface="Arial"/>
                          <a:cs typeface="Arial"/>
                        </a:rPr>
                        <a:t>rs</a:t>
                      </a:r>
                      <a:r>
                        <a:rPr sz="2400" spc="-10" dirty="0">
                          <a:latin typeface="Arial"/>
                          <a:cs typeface="Arial"/>
                        </a:rPr>
                        <a:t> </a:t>
                      </a:r>
                      <a:r>
                        <a:rPr sz="2400" spc="0" dirty="0">
                          <a:latin typeface="Arial"/>
                          <a:cs typeface="Arial"/>
                        </a:rPr>
                        <a:t>c</a:t>
                      </a:r>
                      <a:r>
                        <a:rPr sz="2400" spc="-15" dirty="0">
                          <a:latin typeface="Arial"/>
                          <a:cs typeface="Arial"/>
                        </a:rPr>
                        <a:t>e</a:t>
                      </a:r>
                      <a:r>
                        <a:rPr sz="2400" spc="0" dirty="0">
                          <a:latin typeface="Arial"/>
                          <a:cs typeface="Arial"/>
                        </a:rPr>
                        <a:t>rta</a:t>
                      </a:r>
                      <a:r>
                        <a:rPr sz="2400" spc="-10" dirty="0">
                          <a:latin typeface="Arial"/>
                          <a:cs typeface="Arial"/>
                        </a:rPr>
                        <a:t>i</a:t>
                      </a:r>
                      <a:r>
                        <a:rPr sz="2400" spc="0" dirty="0">
                          <a:latin typeface="Arial"/>
                          <a:cs typeface="Arial"/>
                        </a:rPr>
                        <a:t>n sch</a:t>
                      </a:r>
                      <a:r>
                        <a:rPr sz="2400" spc="-5" dirty="0">
                          <a:latin typeface="Arial"/>
                          <a:cs typeface="Arial"/>
                        </a:rPr>
                        <a:t>o</a:t>
                      </a:r>
                      <a:r>
                        <a:rPr sz="2400" spc="0" dirty="0">
                          <a:latin typeface="Arial"/>
                          <a:cs typeface="Arial"/>
                        </a:rPr>
                        <a:t>ol</a:t>
                      </a:r>
                      <a:r>
                        <a:rPr sz="2400" spc="-5" dirty="0">
                          <a:latin typeface="Arial"/>
                          <a:cs typeface="Arial"/>
                        </a:rPr>
                        <a:t> </a:t>
                      </a:r>
                      <a:r>
                        <a:rPr sz="2400" spc="0" dirty="0">
                          <a:latin typeface="Arial"/>
                          <a:cs typeface="Arial"/>
                        </a:rPr>
                        <a:t>p</a:t>
                      </a:r>
                      <a:r>
                        <a:rPr sz="2400" spc="-5" dirty="0">
                          <a:latin typeface="Arial"/>
                          <a:cs typeface="Arial"/>
                        </a:rPr>
                        <a:t>o</a:t>
                      </a:r>
                      <a:r>
                        <a:rPr sz="2400" spc="-10" dirty="0">
                          <a:latin typeface="Arial"/>
                          <a:cs typeface="Arial"/>
                        </a:rPr>
                        <a:t>li</a:t>
                      </a:r>
                      <a:r>
                        <a:rPr sz="2400" spc="0" dirty="0">
                          <a:latin typeface="Arial"/>
                          <a:cs typeface="Arial"/>
                        </a:rPr>
                        <a:t>c</a:t>
                      </a:r>
                      <a:r>
                        <a:rPr sz="2400" spc="-10" dirty="0">
                          <a:latin typeface="Arial"/>
                          <a:cs typeface="Arial"/>
                        </a:rPr>
                        <a:t>i</a:t>
                      </a:r>
                      <a:r>
                        <a:rPr sz="2400" spc="0" dirty="0">
                          <a:latin typeface="Arial"/>
                          <a:cs typeface="Arial"/>
                        </a:rPr>
                        <a:t>es a</a:t>
                      </a:r>
                      <a:r>
                        <a:rPr sz="2400" spc="-5" dirty="0">
                          <a:latin typeface="Arial"/>
                          <a:cs typeface="Arial"/>
                        </a:rPr>
                        <a:t>n</a:t>
                      </a:r>
                      <a:r>
                        <a:rPr sz="2400" spc="0" dirty="0">
                          <a:latin typeface="Arial"/>
                          <a:cs typeface="Arial"/>
                        </a:rPr>
                        <a:t>d proc</a:t>
                      </a:r>
                      <a:r>
                        <a:rPr sz="2400" spc="-5" dirty="0">
                          <a:latin typeface="Arial"/>
                          <a:cs typeface="Arial"/>
                        </a:rPr>
                        <a:t>e</a:t>
                      </a:r>
                      <a:r>
                        <a:rPr sz="2400" spc="0" dirty="0">
                          <a:latin typeface="Arial"/>
                          <a:cs typeface="Arial"/>
                        </a:rPr>
                        <a:t>d</a:t>
                      </a:r>
                      <a:r>
                        <a:rPr sz="2400" spc="-20" dirty="0">
                          <a:latin typeface="Arial"/>
                          <a:cs typeface="Arial"/>
                        </a:rPr>
                        <a:t>u</a:t>
                      </a:r>
                      <a:r>
                        <a:rPr sz="2400" spc="0" dirty="0">
                          <a:latin typeface="Arial"/>
                          <a:cs typeface="Arial"/>
                        </a:rPr>
                        <a:t>res </a:t>
                      </a:r>
                      <a:r>
                        <a:rPr sz="2400" b="1" spc="0" dirty="0">
                          <a:latin typeface="Arial"/>
                          <a:cs typeface="Arial"/>
                        </a:rPr>
                        <a:t>for</a:t>
                      </a:r>
                      <a:r>
                        <a:rPr sz="2400" b="1" spc="5" dirty="0">
                          <a:latin typeface="Arial"/>
                          <a:cs typeface="Arial"/>
                        </a:rPr>
                        <a:t> </a:t>
                      </a:r>
                      <a:r>
                        <a:rPr sz="2400" b="1" spc="0" dirty="0">
                          <a:latin typeface="Arial"/>
                          <a:cs typeface="Arial"/>
                        </a:rPr>
                        <a:t>u</a:t>
                      </a:r>
                      <a:r>
                        <a:rPr sz="2400" b="1" spc="-20" dirty="0">
                          <a:latin typeface="Arial"/>
                          <a:cs typeface="Arial"/>
                        </a:rPr>
                        <a:t>n</a:t>
                      </a:r>
                      <a:r>
                        <a:rPr sz="2400" b="1" spc="0" dirty="0">
                          <a:latin typeface="Arial"/>
                          <a:cs typeface="Arial"/>
                        </a:rPr>
                        <a:t>if</a:t>
                      </a:r>
                      <a:r>
                        <a:rPr sz="2400" b="1" spc="-15" dirty="0">
                          <a:latin typeface="Arial"/>
                          <a:cs typeface="Arial"/>
                        </a:rPr>
                        <a:t>o</a:t>
                      </a:r>
                      <a:r>
                        <a:rPr sz="2400" b="1" spc="0" dirty="0">
                          <a:latin typeface="Arial"/>
                          <a:cs typeface="Arial"/>
                        </a:rPr>
                        <a:t>rm im</a:t>
                      </a:r>
                      <a:r>
                        <a:rPr sz="2400" b="1" spc="-15" dirty="0">
                          <a:latin typeface="Arial"/>
                          <a:cs typeface="Arial"/>
                        </a:rPr>
                        <a:t>p</a:t>
                      </a:r>
                      <a:r>
                        <a:rPr sz="2400" b="1" spc="0" dirty="0">
                          <a:latin typeface="Arial"/>
                          <a:cs typeface="Arial"/>
                        </a:rPr>
                        <a:t>leme</a:t>
                      </a:r>
                      <a:r>
                        <a:rPr sz="2400" b="1" spc="-20" dirty="0">
                          <a:latin typeface="Arial"/>
                          <a:cs typeface="Arial"/>
                        </a:rPr>
                        <a:t>n</a:t>
                      </a:r>
                      <a:r>
                        <a:rPr sz="2400" b="1" spc="0" dirty="0">
                          <a:latin typeface="Arial"/>
                          <a:cs typeface="Arial"/>
                        </a:rPr>
                        <a:t>ta</a:t>
                      </a:r>
                      <a:r>
                        <a:rPr sz="2400" b="1" spc="-10" dirty="0">
                          <a:latin typeface="Arial"/>
                          <a:cs typeface="Arial"/>
                        </a:rPr>
                        <a:t>t</a:t>
                      </a:r>
                      <a:r>
                        <a:rPr sz="2400" b="1" spc="0" dirty="0">
                          <a:latin typeface="Arial"/>
                          <a:cs typeface="Arial"/>
                        </a:rPr>
                        <a:t>ion </a:t>
                      </a:r>
                      <a:r>
                        <a:rPr sz="2400" spc="0" dirty="0">
                          <a:latin typeface="Arial"/>
                          <a:cs typeface="Arial"/>
                        </a:rPr>
                        <a:t>as ev</a:t>
                      </a:r>
                      <a:r>
                        <a:rPr sz="2400" spc="-5"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a:t>
                      </a:r>
                      <a:r>
                        <a:rPr sz="2400" spc="-5" dirty="0">
                          <a:latin typeface="Arial"/>
                          <a:cs typeface="Arial"/>
                        </a:rPr>
                        <a:t>e</a:t>
                      </a:r>
                      <a:r>
                        <a:rPr sz="2400" spc="0" dirty="0">
                          <a:latin typeface="Arial"/>
                          <a:cs typeface="Arial"/>
                        </a:rPr>
                        <a:t>d by MOV</a:t>
                      </a:r>
                      <a:r>
                        <a:rPr sz="2400" spc="-15" dirty="0">
                          <a:latin typeface="Arial"/>
                          <a:cs typeface="Arial"/>
                        </a:rPr>
                        <a:t> </a:t>
                      </a:r>
                      <a:r>
                        <a:rPr sz="2400" spc="-10" dirty="0">
                          <a:latin typeface="Arial"/>
                          <a:cs typeface="Arial"/>
                        </a:rPr>
                        <a:t>N</a:t>
                      </a:r>
                      <a:r>
                        <a:rPr sz="2400" spc="0" dirty="0">
                          <a:latin typeface="Arial"/>
                          <a:cs typeface="Arial"/>
                        </a:rPr>
                        <a:t>o.</a:t>
                      </a:r>
                      <a:r>
                        <a:rPr sz="2400" spc="-5" dirty="0">
                          <a:latin typeface="Arial"/>
                          <a:cs typeface="Arial"/>
                        </a:rPr>
                        <a:t> </a:t>
                      </a:r>
                      <a:r>
                        <a:rPr sz="2400" spc="0" dirty="0">
                          <a:latin typeface="Arial"/>
                          <a:cs typeface="Arial"/>
                        </a:rPr>
                        <a:t>3</a:t>
                      </a:r>
                      <a:endParaRPr sz="2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85725">
                        <a:lnSpc>
                          <a:spcPct val="100000"/>
                        </a:lnSpc>
                      </a:pPr>
                      <a:r>
                        <a:rPr sz="2400" b="1" dirty="0">
                          <a:latin typeface="Arial"/>
                          <a:cs typeface="Arial"/>
                        </a:rPr>
                        <a:t>Im</a:t>
                      </a:r>
                      <a:r>
                        <a:rPr sz="2400" b="1" spc="-15" dirty="0">
                          <a:latin typeface="Arial"/>
                          <a:cs typeface="Arial"/>
                        </a:rPr>
                        <a:t>p</a:t>
                      </a:r>
                      <a:r>
                        <a:rPr sz="2400" b="1" spc="0" dirty="0">
                          <a:latin typeface="Arial"/>
                          <a:cs typeface="Arial"/>
                        </a:rPr>
                        <a:t>leme</a:t>
                      </a:r>
                      <a:r>
                        <a:rPr sz="2400" b="1" spc="-20" dirty="0">
                          <a:latin typeface="Arial"/>
                          <a:cs typeface="Arial"/>
                        </a:rPr>
                        <a:t>n</a:t>
                      </a:r>
                      <a:r>
                        <a:rPr sz="2400" b="1" spc="0" dirty="0">
                          <a:latin typeface="Arial"/>
                          <a:cs typeface="Arial"/>
                        </a:rPr>
                        <a:t>ted </a:t>
                      </a:r>
                      <a:r>
                        <a:rPr sz="2400" spc="0" dirty="0">
                          <a:latin typeface="Arial"/>
                          <a:cs typeface="Arial"/>
                        </a:rPr>
                        <a:t>sch</a:t>
                      </a:r>
                      <a:r>
                        <a:rPr sz="2400" spc="-5" dirty="0">
                          <a:latin typeface="Arial"/>
                          <a:cs typeface="Arial"/>
                        </a:rPr>
                        <a:t>o</a:t>
                      </a:r>
                      <a:r>
                        <a:rPr sz="2400" spc="0" dirty="0">
                          <a:latin typeface="Arial"/>
                          <a:cs typeface="Arial"/>
                        </a:rPr>
                        <a:t>ol</a:t>
                      </a:r>
                      <a:r>
                        <a:rPr sz="2400" spc="-5" dirty="0">
                          <a:latin typeface="Arial"/>
                          <a:cs typeface="Arial"/>
                        </a:rPr>
                        <a:t> </a:t>
                      </a:r>
                      <a:r>
                        <a:rPr sz="2400" spc="0" dirty="0">
                          <a:latin typeface="Arial"/>
                          <a:cs typeface="Arial"/>
                        </a:rPr>
                        <a:t>p</a:t>
                      </a:r>
                      <a:r>
                        <a:rPr sz="2400" spc="-5" dirty="0">
                          <a:latin typeface="Arial"/>
                          <a:cs typeface="Arial"/>
                        </a:rPr>
                        <a:t>o</a:t>
                      </a:r>
                      <a:r>
                        <a:rPr sz="2400" spc="-10" dirty="0">
                          <a:latin typeface="Arial"/>
                          <a:cs typeface="Arial"/>
                        </a:rPr>
                        <a:t>li</a:t>
                      </a:r>
                      <a:r>
                        <a:rPr sz="2400" spc="0" dirty="0">
                          <a:latin typeface="Arial"/>
                          <a:cs typeface="Arial"/>
                        </a:rPr>
                        <a:t>c</a:t>
                      </a:r>
                      <a:r>
                        <a:rPr sz="2400" spc="-10" dirty="0">
                          <a:latin typeface="Arial"/>
                          <a:cs typeface="Arial"/>
                        </a:rPr>
                        <a:t>i</a:t>
                      </a:r>
                      <a:r>
                        <a:rPr sz="2400" spc="0" dirty="0">
                          <a:latin typeface="Arial"/>
                          <a:cs typeface="Arial"/>
                        </a:rPr>
                        <a:t>es a</a:t>
                      </a:r>
                      <a:r>
                        <a:rPr sz="2400" spc="-5" dirty="0">
                          <a:latin typeface="Arial"/>
                          <a:cs typeface="Arial"/>
                        </a:rPr>
                        <a:t>n</a:t>
                      </a:r>
                      <a:r>
                        <a:rPr sz="2400" spc="0" dirty="0">
                          <a:latin typeface="Arial"/>
                          <a:cs typeface="Arial"/>
                        </a:rPr>
                        <a:t>d proc</a:t>
                      </a:r>
                      <a:r>
                        <a:rPr sz="2400" spc="-5" dirty="0">
                          <a:latin typeface="Arial"/>
                          <a:cs typeface="Arial"/>
                        </a:rPr>
                        <a:t>e</a:t>
                      </a:r>
                      <a:r>
                        <a:rPr sz="2400" spc="0" dirty="0">
                          <a:latin typeface="Arial"/>
                          <a:cs typeface="Arial"/>
                        </a:rPr>
                        <a:t>d</a:t>
                      </a:r>
                      <a:r>
                        <a:rPr sz="2400" spc="-20" dirty="0">
                          <a:latin typeface="Arial"/>
                          <a:cs typeface="Arial"/>
                        </a:rPr>
                        <a:t>u</a:t>
                      </a:r>
                      <a:r>
                        <a:rPr sz="2400" spc="0" dirty="0">
                          <a:latin typeface="Arial"/>
                          <a:cs typeface="Arial"/>
                        </a:rPr>
                        <a:t>res as ev</a:t>
                      </a:r>
                      <a:r>
                        <a:rPr sz="2400" spc="-5"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a:t>
                      </a:r>
                      <a:r>
                        <a:rPr sz="2400" spc="-5" dirty="0">
                          <a:latin typeface="Arial"/>
                          <a:cs typeface="Arial"/>
                        </a:rPr>
                        <a:t>e</a:t>
                      </a:r>
                      <a:r>
                        <a:rPr sz="2400" spc="0" dirty="0">
                          <a:latin typeface="Arial"/>
                          <a:cs typeface="Arial"/>
                        </a:rPr>
                        <a:t>d by MOV</a:t>
                      </a:r>
                      <a:r>
                        <a:rPr sz="2400" spc="-15" dirty="0">
                          <a:latin typeface="Arial"/>
                          <a:cs typeface="Arial"/>
                        </a:rPr>
                        <a:t> </a:t>
                      </a:r>
                      <a:r>
                        <a:rPr sz="2400" spc="-10" dirty="0">
                          <a:latin typeface="Arial"/>
                          <a:cs typeface="Arial"/>
                        </a:rPr>
                        <a:t>N</a:t>
                      </a:r>
                      <a:r>
                        <a:rPr sz="2400" spc="0" dirty="0">
                          <a:latin typeface="Arial"/>
                          <a:cs typeface="Arial"/>
                        </a:rPr>
                        <a:t>o.</a:t>
                      </a:r>
                      <a:r>
                        <a:rPr sz="2400" spc="-5" dirty="0">
                          <a:latin typeface="Arial"/>
                          <a:cs typeface="Arial"/>
                        </a:rPr>
                        <a:t> </a:t>
                      </a:r>
                      <a:r>
                        <a:rPr sz="2400" spc="0" dirty="0">
                          <a:latin typeface="Arial"/>
                          <a:cs typeface="Arial"/>
                        </a:rPr>
                        <a:t>4</a:t>
                      </a:r>
                      <a:endParaRPr sz="24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321945">
                        <a:lnSpc>
                          <a:spcPct val="100000"/>
                        </a:lnSpc>
                      </a:pPr>
                      <a:r>
                        <a:rPr sz="2400" spc="-10" dirty="0">
                          <a:latin typeface="Arial"/>
                          <a:cs typeface="Arial"/>
                        </a:rPr>
                        <a:t>N</a:t>
                      </a:r>
                      <a:r>
                        <a:rPr sz="2400" spc="0" dirty="0">
                          <a:latin typeface="Arial"/>
                          <a:cs typeface="Arial"/>
                        </a:rPr>
                        <a:t>o ev</a:t>
                      </a:r>
                      <a:r>
                        <a:rPr sz="2400" spc="-5"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nce </a:t>
                      </a:r>
                      <a:r>
                        <a:rPr sz="2400" spc="-10" dirty="0">
                          <a:latin typeface="Arial"/>
                          <a:cs typeface="Arial"/>
                        </a:rPr>
                        <a:t>w</a:t>
                      </a:r>
                      <a:r>
                        <a:rPr sz="2400" spc="0" dirty="0">
                          <a:latin typeface="Arial"/>
                          <a:cs typeface="Arial"/>
                        </a:rPr>
                        <a:t>as sho</a:t>
                      </a:r>
                      <a:r>
                        <a:rPr sz="2400" spc="-5" dirty="0">
                          <a:latin typeface="Arial"/>
                          <a:cs typeface="Arial"/>
                        </a:rPr>
                        <a:t>w</a:t>
                      </a:r>
                      <a:r>
                        <a:rPr sz="2400" spc="0" dirty="0">
                          <a:latin typeface="Arial"/>
                          <a:cs typeface="Arial"/>
                        </a:rPr>
                        <a:t>n</a:t>
                      </a:r>
                      <a:endParaRPr sz="24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458447" y="9744840"/>
            <a:ext cx="3812412" cy="413613"/>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txBox="1"/>
          <p:nvPr/>
        </p:nvSpPr>
        <p:spPr>
          <a:xfrm>
            <a:off x="508000" y="352320"/>
            <a:ext cx="18592800" cy="761340"/>
          </a:xfrm>
          <a:prstGeom prst="rect">
            <a:avLst/>
          </a:prstGeom>
        </p:spPr>
        <p:txBody>
          <a:bodyPr vert="horz" wrap="square" lIns="0" tIns="0" rIns="0" bIns="0" rtlCol="0">
            <a:noAutofit/>
          </a:bodyPr>
          <a:lstStyle/>
          <a:p>
            <a:pPr marL="12700" marR="12700">
              <a:lnSpc>
                <a:spcPts val="1720"/>
              </a:lnSpc>
            </a:pPr>
            <a:r>
              <a:rPr b="1" dirty="0">
                <a:latin typeface="Arial"/>
                <a:cs typeface="Arial"/>
              </a:rPr>
              <a:t>K</a:t>
            </a:r>
            <a:r>
              <a:rPr b="1" spc="-10" dirty="0">
                <a:latin typeface="Arial"/>
                <a:cs typeface="Arial"/>
              </a:rPr>
              <a:t>R</a:t>
            </a:r>
            <a:r>
              <a:rPr b="1" dirty="0">
                <a:latin typeface="Arial"/>
                <a:cs typeface="Arial"/>
              </a:rPr>
              <a:t>A 4:</a:t>
            </a:r>
            <a:r>
              <a:rPr b="1" spc="5" dirty="0">
                <a:latin typeface="Arial"/>
                <a:cs typeface="Arial"/>
              </a:rPr>
              <a:t> </a:t>
            </a:r>
            <a:r>
              <a:rPr b="1" dirty="0">
                <a:latin typeface="Arial"/>
                <a:cs typeface="Arial"/>
              </a:rPr>
              <a:t>C</a:t>
            </a:r>
            <a:r>
              <a:rPr b="1" spc="-10" dirty="0">
                <a:latin typeface="Arial"/>
                <a:cs typeface="Arial"/>
              </a:rPr>
              <a:t>o</a:t>
            </a:r>
            <a:r>
              <a:rPr b="1" dirty="0">
                <a:latin typeface="Arial"/>
                <a:cs typeface="Arial"/>
              </a:rPr>
              <a:t>mm</a:t>
            </a:r>
            <a:r>
              <a:rPr b="1" spc="-10" dirty="0">
                <a:latin typeface="Arial"/>
                <a:cs typeface="Arial"/>
              </a:rPr>
              <a:t>u</a:t>
            </a:r>
            <a:r>
              <a:rPr b="1" spc="5" dirty="0">
                <a:latin typeface="Arial"/>
                <a:cs typeface="Arial"/>
              </a:rPr>
              <a:t>n</a:t>
            </a:r>
            <a:r>
              <a:rPr b="1" dirty="0">
                <a:latin typeface="Arial"/>
                <a:cs typeface="Arial"/>
              </a:rPr>
              <a:t>i</a:t>
            </a:r>
            <a:r>
              <a:rPr b="1" spc="5" dirty="0">
                <a:latin typeface="Arial"/>
                <a:cs typeface="Arial"/>
              </a:rPr>
              <a:t>t</a:t>
            </a:r>
            <a:r>
              <a:rPr b="1" dirty="0">
                <a:latin typeface="Arial"/>
                <a:cs typeface="Arial"/>
              </a:rPr>
              <a:t>y Lin</a:t>
            </a:r>
            <a:r>
              <a:rPr b="1" spc="-10" dirty="0">
                <a:latin typeface="Arial"/>
                <a:cs typeface="Arial"/>
              </a:rPr>
              <a:t>k</a:t>
            </a:r>
            <a:r>
              <a:rPr b="1" dirty="0">
                <a:latin typeface="Arial"/>
                <a:cs typeface="Arial"/>
              </a:rPr>
              <a:t>a</a:t>
            </a:r>
            <a:r>
              <a:rPr b="1" spc="-5" dirty="0">
                <a:latin typeface="Arial"/>
                <a:cs typeface="Arial"/>
              </a:rPr>
              <a:t>g</a:t>
            </a:r>
            <a:r>
              <a:rPr b="1" dirty="0">
                <a:latin typeface="Arial"/>
                <a:cs typeface="Arial"/>
              </a:rPr>
              <a:t>es</a:t>
            </a:r>
            <a:r>
              <a:rPr b="1" spc="-10" dirty="0">
                <a:latin typeface="Arial"/>
                <a:cs typeface="Arial"/>
              </a:rPr>
              <a:t> </a:t>
            </a:r>
            <a:r>
              <a:rPr b="1" spc="5" dirty="0">
                <a:latin typeface="Arial"/>
                <a:cs typeface="Arial"/>
              </a:rPr>
              <a:t>a</a:t>
            </a:r>
            <a:r>
              <a:rPr b="1" spc="-5" dirty="0">
                <a:latin typeface="Arial"/>
                <a:cs typeface="Arial"/>
              </a:rPr>
              <a:t>n</a:t>
            </a:r>
            <a:r>
              <a:rPr b="1" dirty="0">
                <a:latin typeface="Arial"/>
                <a:cs typeface="Arial"/>
              </a:rPr>
              <a:t>d</a:t>
            </a:r>
            <a:r>
              <a:rPr b="1" spc="-15" dirty="0">
                <a:latin typeface="Arial"/>
                <a:cs typeface="Arial"/>
              </a:rPr>
              <a:t> </a:t>
            </a:r>
            <a:r>
              <a:rPr b="1" spc="-5" dirty="0">
                <a:latin typeface="Arial"/>
                <a:cs typeface="Arial"/>
              </a:rPr>
              <a:t>P</a:t>
            </a:r>
            <a:r>
              <a:rPr b="1" dirty="0">
                <a:latin typeface="Arial"/>
                <a:cs typeface="Arial"/>
              </a:rPr>
              <a:t>rofes</a:t>
            </a:r>
            <a:r>
              <a:rPr b="1" spc="-10" dirty="0">
                <a:latin typeface="Arial"/>
                <a:cs typeface="Arial"/>
              </a:rPr>
              <a:t>s</a:t>
            </a:r>
            <a:r>
              <a:rPr b="1" dirty="0">
                <a:latin typeface="Arial"/>
                <a:cs typeface="Arial"/>
              </a:rPr>
              <a:t>io</a:t>
            </a:r>
            <a:r>
              <a:rPr b="1" spc="-10" dirty="0">
                <a:latin typeface="Arial"/>
                <a:cs typeface="Arial"/>
              </a:rPr>
              <a:t>n</a:t>
            </a:r>
            <a:r>
              <a:rPr b="1" dirty="0">
                <a:latin typeface="Arial"/>
                <a:cs typeface="Arial"/>
              </a:rPr>
              <a:t>al </a:t>
            </a:r>
            <a:r>
              <a:rPr b="1" spc="-5" dirty="0">
                <a:latin typeface="Arial"/>
                <a:cs typeface="Arial"/>
              </a:rPr>
              <a:t>Eng</a:t>
            </a:r>
            <a:r>
              <a:rPr b="1" dirty="0">
                <a:latin typeface="Arial"/>
                <a:cs typeface="Arial"/>
              </a:rPr>
              <a:t>a</a:t>
            </a:r>
            <a:r>
              <a:rPr b="1" spc="-5" dirty="0">
                <a:latin typeface="Arial"/>
                <a:cs typeface="Arial"/>
              </a:rPr>
              <a:t>g</a:t>
            </a:r>
            <a:r>
              <a:rPr b="1" dirty="0">
                <a:latin typeface="Arial"/>
                <a:cs typeface="Arial"/>
              </a:rPr>
              <a:t>eme</a:t>
            </a:r>
            <a:r>
              <a:rPr b="1" spc="-5" dirty="0">
                <a:latin typeface="Arial"/>
                <a:cs typeface="Arial"/>
              </a:rPr>
              <a:t>n</a:t>
            </a:r>
            <a:r>
              <a:rPr b="1" dirty="0">
                <a:latin typeface="Arial"/>
                <a:cs typeface="Arial"/>
              </a:rPr>
              <a:t>t</a:t>
            </a:r>
            <a:r>
              <a:rPr b="1" spc="5" dirty="0">
                <a:latin typeface="Arial"/>
                <a:cs typeface="Arial"/>
              </a:rPr>
              <a:t> </a:t>
            </a:r>
            <a:r>
              <a:rPr b="1" dirty="0">
                <a:latin typeface="Arial"/>
                <a:cs typeface="Arial"/>
              </a:rPr>
              <a:t>&amp; </a:t>
            </a:r>
            <a:r>
              <a:rPr b="1" spc="-5" dirty="0">
                <a:latin typeface="Arial"/>
                <a:cs typeface="Arial"/>
              </a:rPr>
              <a:t>P</a:t>
            </a:r>
            <a:r>
              <a:rPr b="1" spc="-10" dirty="0">
                <a:latin typeface="Arial"/>
                <a:cs typeface="Arial"/>
              </a:rPr>
              <a:t>e</a:t>
            </a:r>
            <a:r>
              <a:rPr b="1" dirty="0">
                <a:latin typeface="Arial"/>
                <a:cs typeface="Arial"/>
              </a:rPr>
              <a:t>r</a:t>
            </a:r>
            <a:r>
              <a:rPr b="1" spc="5" dirty="0">
                <a:latin typeface="Arial"/>
                <a:cs typeface="Arial"/>
              </a:rPr>
              <a:t>s</a:t>
            </a:r>
            <a:r>
              <a:rPr b="1" spc="-20" dirty="0">
                <a:latin typeface="Arial"/>
                <a:cs typeface="Arial"/>
              </a:rPr>
              <a:t>o</a:t>
            </a:r>
            <a:r>
              <a:rPr b="1" spc="-5" dirty="0">
                <a:latin typeface="Arial"/>
                <a:cs typeface="Arial"/>
              </a:rPr>
              <a:t>n</a:t>
            </a:r>
            <a:r>
              <a:rPr b="1" dirty="0">
                <a:latin typeface="Arial"/>
                <a:cs typeface="Arial"/>
              </a:rPr>
              <a:t>al Gro</a:t>
            </a:r>
            <a:r>
              <a:rPr b="1" spc="-10" dirty="0">
                <a:latin typeface="Arial"/>
                <a:cs typeface="Arial"/>
              </a:rPr>
              <a:t>w</a:t>
            </a:r>
            <a:r>
              <a:rPr b="1" dirty="0">
                <a:latin typeface="Arial"/>
                <a:cs typeface="Arial"/>
              </a:rPr>
              <a:t>th </a:t>
            </a:r>
            <a:r>
              <a:rPr b="1" spc="5" dirty="0">
                <a:latin typeface="Arial"/>
                <a:cs typeface="Arial"/>
              </a:rPr>
              <a:t>a</a:t>
            </a:r>
            <a:r>
              <a:rPr b="1" spc="-5" dirty="0">
                <a:latin typeface="Arial"/>
                <a:cs typeface="Arial"/>
              </a:rPr>
              <a:t>n</a:t>
            </a:r>
            <a:r>
              <a:rPr b="1" dirty="0">
                <a:latin typeface="Arial"/>
                <a:cs typeface="Arial"/>
              </a:rPr>
              <a:t>d</a:t>
            </a:r>
            <a:r>
              <a:rPr b="1" spc="-5" dirty="0">
                <a:latin typeface="Arial"/>
                <a:cs typeface="Arial"/>
              </a:rPr>
              <a:t> </a:t>
            </a:r>
            <a:r>
              <a:rPr b="1" dirty="0">
                <a:latin typeface="Arial"/>
                <a:cs typeface="Arial"/>
              </a:rPr>
              <a:t>Prof</a:t>
            </a:r>
            <a:r>
              <a:rPr b="1" spc="5" dirty="0">
                <a:latin typeface="Arial"/>
                <a:cs typeface="Arial"/>
              </a:rPr>
              <a:t>e</a:t>
            </a:r>
            <a:r>
              <a:rPr b="1" dirty="0">
                <a:latin typeface="Arial"/>
                <a:cs typeface="Arial"/>
              </a:rPr>
              <a:t>s</a:t>
            </a:r>
            <a:r>
              <a:rPr b="1" spc="-10" dirty="0">
                <a:latin typeface="Arial"/>
                <a:cs typeface="Arial"/>
              </a:rPr>
              <a:t>s</a:t>
            </a:r>
            <a:r>
              <a:rPr b="1" dirty="0">
                <a:latin typeface="Arial"/>
                <a:cs typeface="Arial"/>
              </a:rPr>
              <a:t>io</a:t>
            </a:r>
            <a:r>
              <a:rPr b="1" spc="-10" dirty="0">
                <a:latin typeface="Arial"/>
                <a:cs typeface="Arial"/>
              </a:rPr>
              <a:t>n</a:t>
            </a:r>
            <a:r>
              <a:rPr b="1" dirty="0">
                <a:latin typeface="Arial"/>
                <a:cs typeface="Arial"/>
              </a:rPr>
              <a:t>al De</a:t>
            </a:r>
            <a:r>
              <a:rPr b="1" spc="5" dirty="0">
                <a:latin typeface="Arial"/>
                <a:cs typeface="Arial"/>
              </a:rPr>
              <a:t>v</a:t>
            </a:r>
            <a:r>
              <a:rPr b="1" dirty="0">
                <a:latin typeface="Arial"/>
                <a:cs typeface="Arial"/>
              </a:rPr>
              <a:t>elo</a:t>
            </a:r>
            <a:r>
              <a:rPr b="1" spc="-10" dirty="0">
                <a:latin typeface="Arial"/>
                <a:cs typeface="Arial"/>
              </a:rPr>
              <a:t>p</a:t>
            </a:r>
            <a:r>
              <a:rPr b="1" dirty="0">
                <a:latin typeface="Arial"/>
                <a:cs typeface="Arial"/>
              </a:rPr>
              <a:t>me</a:t>
            </a:r>
            <a:r>
              <a:rPr b="1" spc="-5" dirty="0">
                <a:latin typeface="Arial"/>
                <a:cs typeface="Arial"/>
              </a:rPr>
              <a:t>n</a:t>
            </a:r>
            <a:r>
              <a:rPr b="1" dirty="0">
                <a:latin typeface="Arial"/>
                <a:cs typeface="Arial"/>
              </a:rPr>
              <a:t>t</a:t>
            </a:r>
            <a:endParaRPr lang="en-US" b="1" dirty="0">
              <a:latin typeface="Arial"/>
              <a:cs typeface="Arial"/>
            </a:endParaRPr>
          </a:p>
          <a:p>
            <a:pPr marL="12700" marR="12700"/>
            <a:r>
              <a:rPr lang="en-US" sz="2400" b="1" dirty="0">
                <a:highlight>
                  <a:srgbClr val="FFFF00"/>
                </a:highlight>
                <a:latin typeface="Arial"/>
                <a:cs typeface="Arial"/>
              </a:rPr>
              <a:t>O</a:t>
            </a:r>
            <a:r>
              <a:rPr lang="en-US" sz="2400" b="1" spc="-10" dirty="0">
                <a:highlight>
                  <a:srgbClr val="FFFF00"/>
                </a:highlight>
                <a:latin typeface="Arial"/>
                <a:cs typeface="Arial"/>
              </a:rPr>
              <a:t>B</a:t>
            </a:r>
            <a:r>
              <a:rPr lang="en-US" sz="2400" b="1" spc="0" dirty="0">
                <a:highlight>
                  <a:srgbClr val="FFFF00"/>
                </a:highlight>
                <a:latin typeface="Arial"/>
                <a:cs typeface="Arial"/>
              </a:rPr>
              <a:t>J</a:t>
            </a:r>
            <a:r>
              <a:rPr lang="en-US" sz="2400" b="1" spc="-10" dirty="0">
                <a:highlight>
                  <a:srgbClr val="FFFF00"/>
                </a:highlight>
                <a:latin typeface="Arial"/>
                <a:cs typeface="Arial"/>
              </a:rPr>
              <a:t>EC</a:t>
            </a:r>
            <a:r>
              <a:rPr lang="en-US" sz="2400" b="1" spc="0" dirty="0">
                <a:highlight>
                  <a:srgbClr val="FFFF00"/>
                </a:highlight>
                <a:latin typeface="Arial"/>
                <a:cs typeface="Arial"/>
              </a:rPr>
              <a:t>TIVE </a:t>
            </a:r>
            <a:r>
              <a:rPr lang="en-US" sz="2400" b="1" dirty="0">
                <a:highlight>
                  <a:srgbClr val="FFFF00"/>
                </a:highlight>
                <a:latin typeface="Arial"/>
                <a:cs typeface="Arial"/>
              </a:rPr>
              <a:t>1</a:t>
            </a:r>
            <a:r>
              <a:rPr lang="en-US" sz="2400" b="1" spc="-5" dirty="0">
                <a:highlight>
                  <a:srgbClr val="FFFF00"/>
                </a:highlight>
                <a:latin typeface="Arial"/>
                <a:cs typeface="Arial"/>
              </a:rPr>
              <a:t>6</a:t>
            </a:r>
            <a:r>
              <a:rPr lang="en-US" sz="2400" b="1" spc="0" dirty="0">
                <a:highlight>
                  <a:srgbClr val="FFFF00"/>
                </a:highlight>
                <a:latin typeface="Arial"/>
                <a:cs typeface="Arial"/>
              </a:rPr>
              <a:t>.</a:t>
            </a:r>
            <a:r>
              <a:rPr lang="en-US" sz="2400" b="1" spc="-5" dirty="0">
                <a:highlight>
                  <a:srgbClr val="FFFF00"/>
                </a:highlight>
                <a:latin typeface="Arial"/>
                <a:cs typeface="Arial"/>
              </a:rPr>
              <a:t> </a:t>
            </a:r>
            <a:r>
              <a:rPr lang="en-US" sz="2400" b="1" spc="0" dirty="0">
                <a:highlight>
                  <a:srgbClr val="FFFF00"/>
                </a:highlight>
                <a:latin typeface="Arial"/>
                <a:cs typeface="Arial"/>
              </a:rPr>
              <a:t>Ma</a:t>
            </a:r>
            <a:r>
              <a:rPr lang="en-US" sz="2400" b="1" spc="-5" dirty="0">
                <a:highlight>
                  <a:srgbClr val="FFFF00"/>
                </a:highlight>
                <a:latin typeface="Arial"/>
                <a:cs typeface="Arial"/>
              </a:rPr>
              <a:t>n</a:t>
            </a:r>
            <a:r>
              <a:rPr lang="en-US" sz="2400" b="1" spc="-10" dirty="0">
                <a:highlight>
                  <a:srgbClr val="FFFF00"/>
                </a:highlight>
                <a:latin typeface="Arial"/>
                <a:cs typeface="Arial"/>
              </a:rPr>
              <a:t>i</a:t>
            </a:r>
            <a:r>
              <a:rPr lang="en-US" sz="2400" b="1" spc="0" dirty="0">
                <a:highlight>
                  <a:srgbClr val="FFFF00"/>
                </a:highlight>
                <a:latin typeface="Arial"/>
                <a:cs typeface="Arial"/>
              </a:rPr>
              <a:t>fe</a:t>
            </a:r>
            <a:r>
              <a:rPr lang="en-US" sz="2400" b="1" spc="-5" dirty="0">
                <a:highlight>
                  <a:srgbClr val="FFFF00"/>
                </a:highlight>
                <a:latin typeface="Arial"/>
                <a:cs typeface="Arial"/>
              </a:rPr>
              <a:t>s</a:t>
            </a:r>
            <a:r>
              <a:rPr lang="en-US" sz="2400" b="1" spc="0" dirty="0">
                <a:highlight>
                  <a:srgbClr val="FFFF00"/>
                </a:highlight>
                <a:latin typeface="Arial"/>
                <a:cs typeface="Arial"/>
              </a:rPr>
              <a:t>ted a </a:t>
            </a:r>
            <a:r>
              <a:rPr lang="en-US" sz="2400" b="1" spc="5" dirty="0">
                <a:highlight>
                  <a:srgbClr val="FFFF00"/>
                </a:highlight>
                <a:latin typeface="Arial"/>
                <a:cs typeface="Arial"/>
              </a:rPr>
              <a:t>l</a:t>
            </a:r>
            <a:r>
              <a:rPr lang="en-US" sz="2400" b="1" spc="0" dirty="0">
                <a:highlight>
                  <a:srgbClr val="FFFF00"/>
                </a:highlight>
                <a:latin typeface="Arial"/>
                <a:cs typeface="Arial"/>
              </a:rPr>
              <a:t>e</a:t>
            </a:r>
            <a:r>
              <a:rPr lang="en-US" sz="2400" b="1" spc="-5" dirty="0">
                <a:highlight>
                  <a:srgbClr val="FFFF00"/>
                </a:highlight>
                <a:latin typeface="Arial"/>
                <a:cs typeface="Arial"/>
              </a:rPr>
              <a:t>a</a:t>
            </a:r>
            <a:r>
              <a:rPr lang="en-US" sz="2400" b="1" spc="0" dirty="0">
                <a:highlight>
                  <a:srgbClr val="FFFF00"/>
                </a:highlight>
                <a:latin typeface="Arial"/>
                <a:cs typeface="Arial"/>
              </a:rPr>
              <a:t>rn</a:t>
            </a:r>
            <a:r>
              <a:rPr lang="en-US" sz="2400" b="1" spc="-15" dirty="0">
                <a:highlight>
                  <a:srgbClr val="FFFF00"/>
                </a:highlight>
                <a:latin typeface="Arial"/>
                <a:cs typeface="Arial"/>
              </a:rPr>
              <a:t>e</a:t>
            </a:r>
            <a:r>
              <a:rPr lang="en-US" sz="2400" b="1" spc="5" dirty="0">
                <a:highlight>
                  <a:srgbClr val="FFFF00"/>
                </a:highlight>
                <a:latin typeface="Arial"/>
                <a:cs typeface="Arial"/>
              </a:rPr>
              <a:t>r</a:t>
            </a:r>
            <a:r>
              <a:rPr lang="en-US" sz="2400" b="1" spc="0" dirty="0">
                <a:highlight>
                  <a:srgbClr val="FFFF00"/>
                </a:highlight>
                <a:latin typeface="Arial"/>
                <a:cs typeface="Arial"/>
              </a:rPr>
              <a:t>- c</a:t>
            </a:r>
            <a:r>
              <a:rPr lang="en-US" sz="2400" b="1" spc="-5" dirty="0">
                <a:highlight>
                  <a:srgbClr val="FFFF00"/>
                </a:highlight>
                <a:latin typeface="Arial"/>
                <a:cs typeface="Arial"/>
              </a:rPr>
              <a:t>e</a:t>
            </a:r>
            <a:r>
              <a:rPr lang="en-US" sz="2400" b="1" spc="0" dirty="0">
                <a:highlight>
                  <a:srgbClr val="FFFF00"/>
                </a:highlight>
                <a:latin typeface="Arial"/>
                <a:cs typeface="Arial"/>
              </a:rPr>
              <a:t>ntered te</a:t>
            </a:r>
            <a:r>
              <a:rPr lang="en-US" sz="2400" b="1" spc="-5" dirty="0">
                <a:highlight>
                  <a:srgbClr val="FFFF00"/>
                </a:highlight>
                <a:latin typeface="Arial"/>
                <a:cs typeface="Arial"/>
              </a:rPr>
              <a:t>a</a:t>
            </a:r>
            <a:r>
              <a:rPr lang="en-US" sz="2400" b="1" spc="0" dirty="0">
                <a:highlight>
                  <a:srgbClr val="FFFF00"/>
                </a:highlight>
                <a:latin typeface="Arial"/>
                <a:cs typeface="Arial"/>
              </a:rPr>
              <a:t>c</a:t>
            </a:r>
            <a:r>
              <a:rPr lang="en-US" sz="2400" b="1" spc="-5" dirty="0">
                <a:highlight>
                  <a:srgbClr val="FFFF00"/>
                </a:highlight>
                <a:latin typeface="Arial"/>
                <a:cs typeface="Arial"/>
              </a:rPr>
              <a:t>h</a:t>
            </a:r>
            <a:r>
              <a:rPr lang="en-US" sz="2400" b="1" spc="0" dirty="0">
                <a:highlight>
                  <a:srgbClr val="FFFF00"/>
                </a:highlight>
                <a:latin typeface="Arial"/>
                <a:cs typeface="Arial"/>
              </a:rPr>
              <a:t>ing p</a:t>
            </a:r>
            <a:r>
              <a:rPr lang="en-US" sz="2400" b="1" spc="-10" dirty="0">
                <a:highlight>
                  <a:srgbClr val="FFFF00"/>
                </a:highlight>
                <a:latin typeface="Arial"/>
                <a:cs typeface="Arial"/>
              </a:rPr>
              <a:t>h</a:t>
            </a:r>
            <a:r>
              <a:rPr lang="en-US" sz="2400" b="1" spc="0" dirty="0">
                <a:highlight>
                  <a:srgbClr val="FFFF00"/>
                </a:highlight>
                <a:latin typeface="Arial"/>
                <a:cs typeface="Arial"/>
              </a:rPr>
              <a:t>ilo</a:t>
            </a:r>
            <a:r>
              <a:rPr lang="en-US" sz="2400" b="1" spc="-5" dirty="0">
                <a:highlight>
                  <a:srgbClr val="FFFF00"/>
                </a:highlight>
                <a:latin typeface="Arial"/>
                <a:cs typeface="Arial"/>
              </a:rPr>
              <a:t>s</a:t>
            </a:r>
            <a:r>
              <a:rPr lang="en-US" sz="2400" b="1" spc="0" dirty="0">
                <a:highlight>
                  <a:srgbClr val="FFFF00"/>
                </a:highlight>
                <a:latin typeface="Arial"/>
                <a:cs typeface="Arial"/>
              </a:rPr>
              <a:t>o</a:t>
            </a:r>
            <a:r>
              <a:rPr lang="en-US" sz="2400" b="1" spc="-10" dirty="0">
                <a:highlight>
                  <a:srgbClr val="FFFF00"/>
                </a:highlight>
                <a:latin typeface="Arial"/>
                <a:cs typeface="Arial"/>
              </a:rPr>
              <a:t>p</a:t>
            </a:r>
            <a:r>
              <a:rPr lang="en-US" sz="2400" b="1" spc="0" dirty="0">
                <a:highlight>
                  <a:srgbClr val="FFFF00"/>
                </a:highlight>
                <a:latin typeface="Arial"/>
                <a:cs typeface="Arial"/>
              </a:rPr>
              <a:t>hy</a:t>
            </a:r>
            <a:r>
              <a:rPr lang="en-US" sz="2400" b="1" spc="-15" dirty="0">
                <a:highlight>
                  <a:srgbClr val="FFFF00"/>
                </a:highlight>
                <a:latin typeface="Arial"/>
                <a:cs typeface="Arial"/>
              </a:rPr>
              <a:t> </a:t>
            </a:r>
            <a:r>
              <a:rPr lang="en-US" sz="2400" b="1" spc="0" dirty="0">
                <a:highlight>
                  <a:srgbClr val="FFFF00"/>
                </a:highlight>
                <a:latin typeface="Arial"/>
                <a:cs typeface="Arial"/>
              </a:rPr>
              <a:t>in v</a:t>
            </a:r>
            <a:r>
              <a:rPr lang="en-US" sz="2400" b="1" spc="-5" dirty="0">
                <a:highlight>
                  <a:srgbClr val="FFFF00"/>
                </a:highlight>
                <a:latin typeface="Arial"/>
                <a:cs typeface="Arial"/>
              </a:rPr>
              <a:t>a</a:t>
            </a:r>
            <a:r>
              <a:rPr lang="en-US" sz="2400" b="1" spc="0" dirty="0">
                <a:highlight>
                  <a:srgbClr val="FFFF00"/>
                </a:highlight>
                <a:latin typeface="Arial"/>
                <a:cs typeface="Arial"/>
              </a:rPr>
              <a:t>r</a:t>
            </a:r>
            <a:r>
              <a:rPr lang="en-US" sz="2400" b="1" spc="5" dirty="0">
                <a:highlight>
                  <a:srgbClr val="FFFF00"/>
                </a:highlight>
                <a:latin typeface="Arial"/>
                <a:cs typeface="Arial"/>
              </a:rPr>
              <a:t>i</a:t>
            </a:r>
            <a:r>
              <a:rPr lang="en-US" sz="2400" b="1" spc="0" dirty="0">
                <a:highlight>
                  <a:srgbClr val="FFFF00"/>
                </a:highlight>
                <a:latin typeface="Arial"/>
                <a:cs typeface="Arial"/>
              </a:rPr>
              <a:t>o</a:t>
            </a:r>
            <a:r>
              <a:rPr lang="en-US" sz="2400" b="1" spc="-10" dirty="0">
                <a:highlight>
                  <a:srgbClr val="FFFF00"/>
                </a:highlight>
                <a:latin typeface="Arial"/>
                <a:cs typeface="Arial"/>
              </a:rPr>
              <a:t>u</a:t>
            </a:r>
            <a:r>
              <a:rPr lang="en-US" sz="2400" b="1" spc="0" dirty="0">
                <a:highlight>
                  <a:srgbClr val="FFFF00"/>
                </a:highlight>
                <a:latin typeface="Arial"/>
                <a:cs typeface="Arial"/>
              </a:rPr>
              <a:t>s asp</a:t>
            </a:r>
            <a:r>
              <a:rPr lang="en-US" sz="2400" b="1" spc="-5" dirty="0">
                <a:highlight>
                  <a:srgbClr val="FFFF00"/>
                </a:highlight>
                <a:latin typeface="Arial"/>
                <a:cs typeface="Arial"/>
              </a:rPr>
              <a:t>e</a:t>
            </a:r>
            <a:r>
              <a:rPr lang="en-US" sz="2400" b="1" spc="-15" dirty="0">
                <a:highlight>
                  <a:srgbClr val="FFFF00"/>
                </a:highlight>
                <a:latin typeface="Arial"/>
                <a:cs typeface="Arial"/>
              </a:rPr>
              <a:t>c</a:t>
            </a:r>
            <a:r>
              <a:rPr lang="en-US" sz="2400" b="1" spc="0" dirty="0">
                <a:highlight>
                  <a:srgbClr val="FFFF00"/>
                </a:highlight>
                <a:latin typeface="Arial"/>
                <a:cs typeface="Arial"/>
              </a:rPr>
              <a:t>ts of</a:t>
            </a:r>
            <a:r>
              <a:rPr lang="en-US" sz="2400" b="1" spc="5" dirty="0">
                <a:highlight>
                  <a:srgbClr val="FFFF00"/>
                </a:highlight>
                <a:latin typeface="Arial"/>
                <a:cs typeface="Arial"/>
              </a:rPr>
              <a:t> </a:t>
            </a:r>
            <a:r>
              <a:rPr lang="en-US" sz="2400" b="1" spc="0" dirty="0">
                <a:highlight>
                  <a:srgbClr val="FFFF00"/>
                </a:highlight>
                <a:latin typeface="Arial"/>
                <a:cs typeface="Arial"/>
              </a:rPr>
              <a:t>pra</a:t>
            </a:r>
            <a:r>
              <a:rPr lang="en-US" sz="2400" b="1" spc="-20" dirty="0">
                <a:highlight>
                  <a:srgbClr val="FFFF00"/>
                </a:highlight>
                <a:latin typeface="Arial"/>
                <a:cs typeface="Arial"/>
              </a:rPr>
              <a:t>c</a:t>
            </a:r>
            <a:r>
              <a:rPr lang="en-US" sz="2400" b="1" spc="0" dirty="0">
                <a:highlight>
                  <a:srgbClr val="FFFF00"/>
                </a:highlight>
                <a:latin typeface="Arial"/>
                <a:cs typeface="Arial"/>
              </a:rPr>
              <a:t>tice</a:t>
            </a:r>
            <a:r>
              <a:rPr lang="en-US" sz="2400" b="1" spc="-10" dirty="0">
                <a:highlight>
                  <a:srgbClr val="FFFF00"/>
                </a:highlight>
                <a:latin typeface="Arial"/>
                <a:cs typeface="Arial"/>
              </a:rPr>
              <a:t> </a:t>
            </a:r>
            <a:r>
              <a:rPr lang="en-US" sz="2400" b="1" spc="0" dirty="0">
                <a:highlight>
                  <a:srgbClr val="FFFF00"/>
                </a:highlight>
                <a:latin typeface="Arial"/>
                <a:cs typeface="Arial"/>
              </a:rPr>
              <a:t>a</a:t>
            </a:r>
            <a:r>
              <a:rPr lang="en-US" sz="2400" b="1" spc="-5" dirty="0">
                <a:highlight>
                  <a:srgbClr val="FFFF00"/>
                </a:highlight>
                <a:latin typeface="Arial"/>
                <a:cs typeface="Arial"/>
              </a:rPr>
              <a:t>n</a:t>
            </a:r>
            <a:r>
              <a:rPr lang="en-US" sz="2400" b="1" spc="0" dirty="0">
                <a:highlight>
                  <a:srgbClr val="FFFF00"/>
                </a:highlight>
                <a:latin typeface="Arial"/>
                <a:cs typeface="Arial"/>
              </a:rPr>
              <a:t>d s</a:t>
            </a:r>
            <a:r>
              <a:rPr lang="en-US" sz="2400" b="1" spc="-5" dirty="0">
                <a:highlight>
                  <a:srgbClr val="FFFF00"/>
                </a:highlight>
                <a:latin typeface="Arial"/>
                <a:cs typeface="Arial"/>
              </a:rPr>
              <a:t>u</a:t>
            </a:r>
            <a:r>
              <a:rPr lang="en-US" sz="2400" b="1" spc="0" dirty="0">
                <a:highlight>
                  <a:srgbClr val="FFFF00"/>
                </a:highlight>
                <a:latin typeface="Arial"/>
                <a:cs typeface="Arial"/>
              </a:rPr>
              <a:t>p</a:t>
            </a:r>
            <a:r>
              <a:rPr lang="en-US" sz="2400" b="1" spc="-10" dirty="0">
                <a:highlight>
                  <a:srgbClr val="FFFF00"/>
                </a:highlight>
                <a:latin typeface="Arial"/>
                <a:cs typeface="Arial"/>
              </a:rPr>
              <a:t>p</a:t>
            </a:r>
            <a:r>
              <a:rPr lang="en-US" sz="2400" b="1" spc="0" dirty="0">
                <a:highlight>
                  <a:srgbClr val="FFFF00"/>
                </a:highlight>
                <a:latin typeface="Arial"/>
                <a:cs typeface="Arial"/>
              </a:rPr>
              <a:t>ort c</a:t>
            </a:r>
            <a:r>
              <a:rPr lang="en-US" sz="2400" b="1" spc="-5" dirty="0">
                <a:highlight>
                  <a:srgbClr val="FFFF00"/>
                </a:highlight>
                <a:latin typeface="Arial"/>
                <a:cs typeface="Arial"/>
              </a:rPr>
              <a:t>o</a:t>
            </a:r>
            <a:r>
              <a:rPr lang="en-US" sz="2400" b="1" spc="0" dirty="0">
                <a:highlight>
                  <a:srgbClr val="FFFF00"/>
                </a:highlight>
                <a:latin typeface="Arial"/>
                <a:cs typeface="Arial"/>
              </a:rPr>
              <a:t>lle</a:t>
            </a:r>
            <a:r>
              <a:rPr lang="en-US" sz="2400" b="1" spc="-5" dirty="0">
                <a:highlight>
                  <a:srgbClr val="FFFF00"/>
                </a:highlight>
                <a:latin typeface="Arial"/>
                <a:cs typeface="Arial"/>
              </a:rPr>
              <a:t>a</a:t>
            </a:r>
            <a:r>
              <a:rPr lang="en-US" sz="2400" b="1" spc="0" dirty="0">
                <a:highlight>
                  <a:srgbClr val="FFFF00"/>
                </a:highlight>
                <a:latin typeface="Arial"/>
                <a:cs typeface="Arial"/>
              </a:rPr>
              <a:t>g</a:t>
            </a:r>
            <a:r>
              <a:rPr lang="en-US" sz="2400" b="1" spc="-10" dirty="0">
                <a:highlight>
                  <a:srgbClr val="FFFF00"/>
                </a:highlight>
                <a:latin typeface="Arial"/>
                <a:cs typeface="Arial"/>
              </a:rPr>
              <a:t>u</a:t>
            </a:r>
            <a:r>
              <a:rPr lang="en-US" sz="2400" b="1" spc="0" dirty="0">
                <a:highlight>
                  <a:srgbClr val="FFFF00"/>
                </a:highlight>
                <a:latin typeface="Arial"/>
                <a:cs typeface="Arial"/>
              </a:rPr>
              <a:t>es</a:t>
            </a:r>
            <a:r>
              <a:rPr lang="en-US" sz="2400" b="1" spc="-10" dirty="0">
                <a:highlight>
                  <a:srgbClr val="FFFF00"/>
                </a:highlight>
                <a:latin typeface="Arial"/>
                <a:cs typeface="Arial"/>
              </a:rPr>
              <a:t> </a:t>
            </a:r>
            <a:r>
              <a:rPr lang="en-US" sz="2400" b="1" spc="0" dirty="0">
                <a:highlight>
                  <a:srgbClr val="FFFF00"/>
                </a:highlight>
                <a:latin typeface="Arial"/>
                <a:cs typeface="Arial"/>
              </a:rPr>
              <a:t>in e</a:t>
            </a:r>
            <a:r>
              <a:rPr lang="en-US" sz="2400" b="1" spc="-5" dirty="0">
                <a:highlight>
                  <a:srgbClr val="FFFF00"/>
                </a:highlight>
                <a:latin typeface="Arial"/>
                <a:cs typeface="Arial"/>
              </a:rPr>
              <a:t>n</a:t>
            </a:r>
            <a:r>
              <a:rPr lang="en-US" sz="2400" b="1" spc="0" dirty="0">
                <a:highlight>
                  <a:srgbClr val="FFFF00"/>
                </a:highlight>
                <a:latin typeface="Arial"/>
                <a:cs typeface="Arial"/>
              </a:rPr>
              <a:t>h</a:t>
            </a:r>
            <a:r>
              <a:rPr lang="en-US" sz="2400" b="1" spc="-5" dirty="0">
                <a:highlight>
                  <a:srgbClr val="FFFF00"/>
                </a:highlight>
                <a:latin typeface="Arial"/>
                <a:cs typeface="Arial"/>
              </a:rPr>
              <a:t>a</a:t>
            </a:r>
            <a:r>
              <a:rPr lang="en-US" sz="2400" b="1" spc="0" dirty="0">
                <a:highlight>
                  <a:srgbClr val="FFFF00"/>
                </a:highlight>
                <a:latin typeface="Arial"/>
                <a:cs typeface="Arial"/>
              </a:rPr>
              <a:t>n</a:t>
            </a:r>
            <a:r>
              <a:rPr lang="en-US" sz="2400" b="1" spc="-5" dirty="0">
                <a:highlight>
                  <a:srgbClr val="FFFF00"/>
                </a:highlight>
                <a:latin typeface="Arial"/>
                <a:cs typeface="Arial"/>
              </a:rPr>
              <a:t>c</a:t>
            </a:r>
            <a:r>
              <a:rPr lang="en-US" sz="2400" b="1" spc="0" dirty="0">
                <a:highlight>
                  <a:srgbClr val="FFFF00"/>
                </a:highlight>
                <a:latin typeface="Arial"/>
                <a:cs typeface="Arial"/>
              </a:rPr>
              <a:t>ing</a:t>
            </a:r>
            <a:r>
              <a:rPr lang="en-US" sz="2400" b="1" spc="-15" dirty="0">
                <a:highlight>
                  <a:srgbClr val="FFFF00"/>
                </a:highlight>
                <a:latin typeface="Arial"/>
                <a:cs typeface="Arial"/>
              </a:rPr>
              <a:t> </a:t>
            </a:r>
            <a:r>
              <a:rPr lang="en-US" sz="2400" b="1" spc="0" dirty="0">
                <a:highlight>
                  <a:srgbClr val="FFFF00"/>
                </a:highlight>
                <a:latin typeface="Arial"/>
                <a:cs typeface="Arial"/>
              </a:rPr>
              <a:t>th</a:t>
            </a:r>
            <a:r>
              <a:rPr lang="en-US" sz="2400" b="1" spc="-5" dirty="0">
                <a:highlight>
                  <a:srgbClr val="FFFF00"/>
                </a:highlight>
                <a:latin typeface="Arial"/>
                <a:cs typeface="Arial"/>
              </a:rPr>
              <a:t>e</a:t>
            </a:r>
            <a:r>
              <a:rPr lang="en-US" sz="2400" b="1" spc="0" dirty="0">
                <a:highlight>
                  <a:srgbClr val="FFFF00"/>
                </a:highlight>
                <a:latin typeface="Arial"/>
                <a:cs typeface="Arial"/>
              </a:rPr>
              <a:t>ir own</a:t>
            </a:r>
            <a:r>
              <a:rPr lang="en-US" sz="2400" b="1" spc="-10" dirty="0">
                <a:highlight>
                  <a:srgbClr val="FFFF00"/>
                </a:highlight>
                <a:latin typeface="Arial"/>
                <a:cs typeface="Arial"/>
              </a:rPr>
              <a:t> </a:t>
            </a:r>
            <a:r>
              <a:rPr lang="en-US" sz="2400" b="1" spc="0" dirty="0">
                <a:highlight>
                  <a:srgbClr val="FFFF00"/>
                </a:highlight>
                <a:latin typeface="Arial"/>
                <a:cs typeface="Arial"/>
              </a:rPr>
              <a:t>le</a:t>
            </a:r>
            <a:r>
              <a:rPr lang="en-US" sz="2400" b="1" spc="-5" dirty="0">
                <a:highlight>
                  <a:srgbClr val="FFFF00"/>
                </a:highlight>
                <a:latin typeface="Arial"/>
                <a:cs typeface="Arial"/>
              </a:rPr>
              <a:t>a</a:t>
            </a:r>
            <a:r>
              <a:rPr lang="en-US" sz="2400" b="1" spc="0" dirty="0">
                <a:highlight>
                  <a:srgbClr val="FFFF00"/>
                </a:highlight>
                <a:latin typeface="Arial"/>
                <a:cs typeface="Arial"/>
              </a:rPr>
              <a:t>rne</a:t>
            </a:r>
            <a:r>
              <a:rPr lang="en-US" sz="2400" b="1" spc="-10" dirty="0">
                <a:highlight>
                  <a:srgbClr val="FFFF00"/>
                </a:highlight>
                <a:latin typeface="Arial"/>
                <a:cs typeface="Arial"/>
              </a:rPr>
              <a:t>r</a:t>
            </a:r>
            <a:r>
              <a:rPr lang="en-US" sz="2400" b="1" spc="0" dirty="0">
                <a:highlight>
                  <a:srgbClr val="FFFF00"/>
                </a:highlight>
                <a:latin typeface="Arial"/>
                <a:cs typeface="Arial"/>
              </a:rPr>
              <a:t>- c</a:t>
            </a:r>
            <a:r>
              <a:rPr lang="en-US" sz="2400" b="1" spc="-5" dirty="0">
                <a:highlight>
                  <a:srgbClr val="FFFF00"/>
                </a:highlight>
                <a:latin typeface="Arial"/>
                <a:cs typeface="Arial"/>
              </a:rPr>
              <a:t>e</a:t>
            </a:r>
            <a:r>
              <a:rPr lang="en-US" sz="2400" b="1" spc="0" dirty="0">
                <a:highlight>
                  <a:srgbClr val="FFFF00"/>
                </a:highlight>
                <a:latin typeface="Arial"/>
                <a:cs typeface="Arial"/>
              </a:rPr>
              <a:t>ntered te</a:t>
            </a:r>
            <a:r>
              <a:rPr lang="en-US" sz="2400" b="1" spc="-5" dirty="0">
                <a:highlight>
                  <a:srgbClr val="FFFF00"/>
                </a:highlight>
                <a:latin typeface="Arial"/>
                <a:cs typeface="Arial"/>
              </a:rPr>
              <a:t>a</a:t>
            </a:r>
            <a:r>
              <a:rPr lang="en-US" sz="2400" b="1" spc="0" dirty="0">
                <a:highlight>
                  <a:srgbClr val="FFFF00"/>
                </a:highlight>
                <a:latin typeface="Arial"/>
                <a:cs typeface="Arial"/>
              </a:rPr>
              <a:t>c</a:t>
            </a:r>
            <a:r>
              <a:rPr lang="en-US" sz="2400" b="1" spc="-5" dirty="0">
                <a:highlight>
                  <a:srgbClr val="FFFF00"/>
                </a:highlight>
                <a:latin typeface="Arial"/>
                <a:cs typeface="Arial"/>
              </a:rPr>
              <a:t>h</a:t>
            </a:r>
            <a:r>
              <a:rPr lang="en-US" sz="2400" b="1" spc="0" dirty="0">
                <a:highlight>
                  <a:srgbClr val="FFFF00"/>
                </a:highlight>
                <a:latin typeface="Arial"/>
                <a:cs typeface="Arial"/>
              </a:rPr>
              <a:t>ing p</a:t>
            </a:r>
            <a:r>
              <a:rPr lang="en-US" sz="2400" b="1" spc="-10" dirty="0">
                <a:highlight>
                  <a:srgbClr val="FFFF00"/>
                </a:highlight>
                <a:latin typeface="Arial"/>
                <a:cs typeface="Arial"/>
              </a:rPr>
              <a:t>h</a:t>
            </a:r>
            <a:r>
              <a:rPr lang="en-US" sz="2400" b="1" spc="0" dirty="0">
                <a:highlight>
                  <a:srgbClr val="FFFF00"/>
                </a:highlight>
                <a:latin typeface="Arial"/>
                <a:cs typeface="Arial"/>
              </a:rPr>
              <a:t>ilo</a:t>
            </a:r>
            <a:r>
              <a:rPr lang="en-US" sz="2400" b="1" spc="-5" dirty="0">
                <a:highlight>
                  <a:srgbClr val="FFFF00"/>
                </a:highlight>
                <a:latin typeface="Arial"/>
                <a:cs typeface="Arial"/>
              </a:rPr>
              <a:t>s</a:t>
            </a:r>
            <a:r>
              <a:rPr lang="en-US" sz="2400" b="1" spc="0" dirty="0">
                <a:highlight>
                  <a:srgbClr val="FFFF00"/>
                </a:highlight>
                <a:latin typeface="Arial"/>
                <a:cs typeface="Arial"/>
              </a:rPr>
              <a:t>o</a:t>
            </a:r>
            <a:r>
              <a:rPr lang="en-US" sz="2400" b="1" spc="-10" dirty="0">
                <a:highlight>
                  <a:srgbClr val="FFFF00"/>
                </a:highlight>
                <a:latin typeface="Arial"/>
                <a:cs typeface="Arial"/>
              </a:rPr>
              <a:t>p</a:t>
            </a:r>
            <a:r>
              <a:rPr lang="en-US" sz="2400" b="1" spc="0" dirty="0">
                <a:highlight>
                  <a:srgbClr val="FFFF00"/>
                </a:highlight>
                <a:latin typeface="Arial"/>
                <a:cs typeface="Arial"/>
              </a:rPr>
              <a:t>hy</a:t>
            </a:r>
            <a:endParaRPr lang="en-US" sz="2400" dirty="0">
              <a:highlight>
                <a:srgbClr val="FFFF00"/>
              </a:highlight>
              <a:latin typeface="Arial"/>
              <a:cs typeface="Arial"/>
            </a:endParaRPr>
          </a:p>
          <a:p>
            <a:pPr marL="12700" marR="12700">
              <a:lnSpc>
                <a:spcPts val="1720"/>
              </a:lnSpc>
            </a:pPr>
            <a:endParaRPr lang="en-US" sz="1800" dirty="0">
              <a:latin typeface="Arial"/>
              <a:cs typeface="Arial"/>
            </a:endParaRPr>
          </a:p>
          <a:p>
            <a:pPr marL="12700" marR="12700">
              <a:lnSpc>
                <a:spcPts val="1720"/>
              </a:lnSpc>
            </a:pPr>
            <a:endParaRPr dirty="0">
              <a:latin typeface="Arial"/>
              <a:cs typeface="Arial"/>
            </a:endParaRPr>
          </a:p>
        </p:txBody>
      </p:sp>
      <p:sp>
        <p:nvSpPr>
          <p:cNvPr id="5" name="object 5"/>
          <p:cNvSpPr txBox="1">
            <a:spLocks noGrp="1"/>
          </p:cNvSpPr>
          <p:nvPr>
            <p:ph type="sldNum" sz="quarter" idx="12"/>
          </p:nvPr>
        </p:nvSpPr>
        <p:spPr>
          <a:prstGeom prst="rect">
            <a:avLst/>
          </a:prstGeom>
        </p:spPr>
        <p:txBody>
          <a:bodyPr vert="horz" wrap="square" lIns="0" tIns="0" rIns="0" bIns="0" rtlCol="0">
            <a:noAutofit/>
          </a:bodyPr>
          <a:lstStyle/>
          <a:p>
            <a:pPr marL="38735"/>
            <a:r>
              <a:rPr sz="1000" spc="-10" dirty="0">
                <a:latin typeface="Arial"/>
                <a:cs typeface="Arial"/>
              </a:rPr>
              <a:t>20</a:t>
            </a:r>
            <a:endParaRPr sz="1000">
              <a:latin typeface="Arial"/>
              <a:cs typeface="Arial"/>
            </a:endParaRPr>
          </a:p>
        </p:txBody>
      </p:sp>
      <p:sp>
        <p:nvSpPr>
          <p:cNvPr id="6" name="object 6"/>
          <p:cNvSpPr txBox="1"/>
          <p:nvPr/>
        </p:nvSpPr>
        <p:spPr>
          <a:xfrm>
            <a:off x="4458447" y="9951643"/>
            <a:ext cx="3481070" cy="163830"/>
          </a:xfrm>
          <a:prstGeom prst="rect">
            <a:avLst/>
          </a:prstGeom>
        </p:spPr>
        <p:txBody>
          <a:bodyPr vert="horz" wrap="square" lIns="0" tIns="0" rIns="0" bIns="0" rtlCol="0">
            <a:noAutofit/>
          </a:bodyPr>
          <a:lstStyle/>
          <a:p>
            <a:pPr marL="12700"/>
            <a:r>
              <a:rPr sz="1000" spc="-10" dirty="0">
                <a:latin typeface="Arial"/>
                <a:cs typeface="Arial"/>
              </a:rPr>
              <a:t>R</a:t>
            </a:r>
            <a:r>
              <a:rPr sz="1000" spc="-15" dirty="0">
                <a:latin typeface="Arial"/>
                <a:cs typeface="Arial"/>
              </a:rPr>
              <a:t>P</a:t>
            </a:r>
            <a:r>
              <a:rPr sz="1000" spc="-5" dirty="0">
                <a:latin typeface="Arial"/>
                <a:cs typeface="Arial"/>
              </a:rPr>
              <a:t>M</a:t>
            </a:r>
            <a:r>
              <a:rPr sz="1000" spc="-10" dirty="0">
                <a:latin typeface="Arial"/>
                <a:cs typeface="Arial"/>
              </a:rPr>
              <a:t>S</a:t>
            </a:r>
            <a:r>
              <a:rPr sz="1000" spc="-5" dirty="0">
                <a:latin typeface="Arial"/>
                <a:cs typeface="Arial"/>
              </a:rPr>
              <a:t> </a:t>
            </a:r>
            <a:r>
              <a:rPr sz="1000" spc="-10" dirty="0">
                <a:latin typeface="Arial"/>
                <a:cs typeface="Arial"/>
              </a:rPr>
              <a:t>T</a:t>
            </a:r>
            <a:r>
              <a:rPr sz="1000" dirty="0">
                <a:latin typeface="Arial"/>
                <a:cs typeface="Arial"/>
              </a:rPr>
              <a:t>o</a:t>
            </a:r>
            <a:r>
              <a:rPr sz="1000" spc="-5" dirty="0">
                <a:latin typeface="Arial"/>
                <a:cs typeface="Arial"/>
              </a:rPr>
              <a:t>ol</a:t>
            </a:r>
            <a:r>
              <a:rPr sz="1000" spc="-10" dirty="0">
                <a:latin typeface="Arial"/>
                <a:cs typeface="Arial"/>
              </a:rPr>
              <a:t> </a:t>
            </a:r>
            <a:r>
              <a:rPr sz="1000" dirty="0">
                <a:latin typeface="Arial"/>
                <a:cs typeface="Arial"/>
              </a:rPr>
              <a:t>f</a:t>
            </a:r>
            <a:r>
              <a:rPr sz="1000" spc="-5" dirty="0">
                <a:latin typeface="Arial"/>
                <a:cs typeface="Arial"/>
              </a:rPr>
              <a:t>or </a:t>
            </a:r>
            <a:r>
              <a:rPr sz="1000" spc="-10" dirty="0">
                <a:latin typeface="Arial"/>
                <a:cs typeface="Arial"/>
              </a:rPr>
              <a:t>S</a:t>
            </a:r>
            <a:r>
              <a:rPr sz="1000" dirty="0">
                <a:latin typeface="Arial"/>
                <a:cs typeface="Arial"/>
              </a:rPr>
              <a:t>.</a:t>
            </a:r>
            <a:r>
              <a:rPr sz="1000" spc="-15" dirty="0">
                <a:latin typeface="Arial"/>
                <a:cs typeface="Arial"/>
              </a:rPr>
              <a:t>Y</a:t>
            </a:r>
            <a:r>
              <a:rPr sz="1000" spc="-5" dirty="0">
                <a:latin typeface="Arial"/>
                <a:cs typeface="Arial"/>
              </a:rPr>
              <a:t>.</a:t>
            </a:r>
            <a:r>
              <a:rPr sz="1000" spc="5" dirty="0">
                <a:latin typeface="Arial"/>
                <a:cs typeface="Arial"/>
              </a:rPr>
              <a:t> </a:t>
            </a:r>
            <a:r>
              <a:rPr sz="1000" spc="-10" dirty="0">
                <a:latin typeface="Arial"/>
                <a:cs typeface="Arial"/>
              </a:rPr>
              <a:t>2</a:t>
            </a:r>
            <a:r>
              <a:rPr sz="1000" spc="-15" dirty="0">
                <a:latin typeface="Arial"/>
                <a:cs typeface="Arial"/>
              </a:rPr>
              <a:t>0</a:t>
            </a:r>
            <a:r>
              <a:rPr sz="1000" spc="-5" dirty="0">
                <a:latin typeface="Arial"/>
                <a:cs typeface="Arial"/>
              </a:rPr>
              <a:t>21-2</a:t>
            </a:r>
            <a:r>
              <a:rPr sz="1000" spc="-10" dirty="0">
                <a:latin typeface="Arial"/>
                <a:cs typeface="Arial"/>
              </a:rPr>
              <a:t>0</a:t>
            </a:r>
            <a:r>
              <a:rPr sz="1000" spc="-15" dirty="0">
                <a:latin typeface="Arial"/>
                <a:cs typeface="Arial"/>
              </a:rPr>
              <a:t>2</a:t>
            </a:r>
            <a:r>
              <a:rPr sz="1000" spc="-10" dirty="0">
                <a:latin typeface="Arial"/>
                <a:cs typeface="Arial"/>
              </a:rPr>
              <a:t>2</a:t>
            </a:r>
            <a:r>
              <a:rPr sz="1000" spc="5" dirty="0">
                <a:latin typeface="Arial"/>
                <a:cs typeface="Arial"/>
              </a:rPr>
              <a:t> </a:t>
            </a:r>
            <a:r>
              <a:rPr sz="1000" spc="-5" dirty="0">
                <a:latin typeface="Arial"/>
                <a:cs typeface="Arial"/>
              </a:rPr>
              <a:t>|</a:t>
            </a:r>
            <a:r>
              <a:rPr sz="1000" spc="-10" dirty="0">
                <a:latin typeface="Arial"/>
                <a:cs typeface="Arial"/>
              </a:rPr>
              <a:t> </a:t>
            </a:r>
            <a:r>
              <a:rPr sz="1000" b="1" spc="-10" dirty="0">
                <a:latin typeface="Arial"/>
                <a:cs typeface="Arial"/>
              </a:rPr>
              <a:t>High</a:t>
            </a:r>
            <a:r>
              <a:rPr sz="1000" b="1" spc="5" dirty="0">
                <a:latin typeface="Arial"/>
                <a:cs typeface="Arial"/>
              </a:rPr>
              <a:t>l</a:t>
            </a:r>
            <a:r>
              <a:rPr sz="1000" b="1" spc="-10" dirty="0">
                <a:latin typeface="Arial"/>
                <a:cs typeface="Arial"/>
              </a:rPr>
              <a:t>y</a:t>
            </a:r>
            <a:r>
              <a:rPr sz="1000" b="1" spc="-5" dirty="0">
                <a:latin typeface="Arial"/>
                <a:cs typeface="Arial"/>
              </a:rPr>
              <a:t> </a:t>
            </a:r>
            <a:r>
              <a:rPr sz="1000" b="1" spc="-10" dirty="0">
                <a:latin typeface="Arial"/>
                <a:cs typeface="Arial"/>
              </a:rPr>
              <a:t>Pr</a:t>
            </a:r>
            <a:r>
              <a:rPr sz="1000" b="1" spc="-5" dirty="0">
                <a:latin typeface="Arial"/>
                <a:cs typeface="Arial"/>
              </a:rPr>
              <a:t>ofic</a:t>
            </a:r>
            <a:r>
              <a:rPr sz="1000" b="1" dirty="0">
                <a:latin typeface="Arial"/>
                <a:cs typeface="Arial"/>
              </a:rPr>
              <a:t>i</a:t>
            </a:r>
            <a:r>
              <a:rPr sz="1000" b="1" spc="-5" dirty="0">
                <a:latin typeface="Arial"/>
                <a:cs typeface="Arial"/>
              </a:rPr>
              <a:t>ent </a:t>
            </a:r>
            <a:r>
              <a:rPr sz="1000" b="1" spc="-10" dirty="0">
                <a:latin typeface="Arial"/>
                <a:cs typeface="Arial"/>
              </a:rPr>
              <a:t>T</a:t>
            </a:r>
            <a:r>
              <a:rPr sz="1000" b="1" dirty="0">
                <a:latin typeface="Arial"/>
                <a:cs typeface="Arial"/>
              </a:rPr>
              <a:t>e</a:t>
            </a:r>
            <a:r>
              <a:rPr sz="1000" b="1" spc="-10" dirty="0">
                <a:latin typeface="Arial"/>
                <a:cs typeface="Arial"/>
              </a:rPr>
              <a:t>a</a:t>
            </a:r>
            <a:r>
              <a:rPr sz="1000" b="1" spc="-15" dirty="0">
                <a:latin typeface="Arial"/>
                <a:cs typeface="Arial"/>
              </a:rPr>
              <a:t>c</a:t>
            </a:r>
            <a:r>
              <a:rPr sz="1000" b="1" spc="-10" dirty="0">
                <a:latin typeface="Arial"/>
                <a:cs typeface="Arial"/>
              </a:rPr>
              <a:t>he</a:t>
            </a:r>
            <a:r>
              <a:rPr sz="1000" b="1" dirty="0">
                <a:latin typeface="Arial"/>
                <a:cs typeface="Arial"/>
              </a:rPr>
              <a:t>r</a:t>
            </a:r>
            <a:r>
              <a:rPr sz="1000" b="1" spc="-10" dirty="0">
                <a:latin typeface="Arial"/>
                <a:cs typeface="Arial"/>
              </a:rPr>
              <a:t>s</a:t>
            </a:r>
            <a:endParaRPr sz="1000" dirty="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347396690"/>
              </p:ext>
            </p:extLst>
          </p:nvPr>
        </p:nvGraphicFramePr>
        <p:xfrm>
          <a:off x="508000" y="1648106"/>
          <a:ext cx="17906999" cy="7132320"/>
        </p:xfrm>
        <a:graphic>
          <a:graphicData uri="http://schemas.openxmlformats.org/drawingml/2006/table">
            <a:tbl>
              <a:tblPr firstRow="1" bandRow="1">
                <a:tableStyleId>{2D5ABB26-0587-4C30-8999-92F81FD0307C}</a:tableStyleId>
              </a:tblPr>
              <a:tblGrid>
                <a:gridCol w="5715000">
                  <a:extLst>
                    <a:ext uri="{9D8B030D-6E8A-4147-A177-3AD203B41FA5}">
                      <a16:colId xmlns:a16="http://schemas.microsoft.com/office/drawing/2014/main" val="20001"/>
                    </a:ext>
                  </a:extLst>
                </a:gridCol>
                <a:gridCol w="47888">
                  <a:extLst>
                    <a:ext uri="{9D8B030D-6E8A-4147-A177-3AD203B41FA5}">
                      <a16:colId xmlns:a16="http://schemas.microsoft.com/office/drawing/2014/main" val="20002"/>
                    </a:ext>
                  </a:extLst>
                </a:gridCol>
                <a:gridCol w="2453185">
                  <a:extLst>
                    <a:ext uri="{9D8B030D-6E8A-4147-A177-3AD203B41FA5}">
                      <a16:colId xmlns:a16="http://schemas.microsoft.com/office/drawing/2014/main" val="20003"/>
                    </a:ext>
                  </a:extLst>
                </a:gridCol>
                <a:gridCol w="2452638">
                  <a:extLst>
                    <a:ext uri="{9D8B030D-6E8A-4147-A177-3AD203B41FA5}">
                      <a16:colId xmlns:a16="http://schemas.microsoft.com/office/drawing/2014/main" val="20004"/>
                    </a:ext>
                  </a:extLst>
                </a:gridCol>
                <a:gridCol w="2332461">
                  <a:extLst>
                    <a:ext uri="{9D8B030D-6E8A-4147-A177-3AD203B41FA5}">
                      <a16:colId xmlns:a16="http://schemas.microsoft.com/office/drawing/2014/main" val="20005"/>
                    </a:ext>
                  </a:extLst>
                </a:gridCol>
                <a:gridCol w="2573637">
                  <a:extLst>
                    <a:ext uri="{9D8B030D-6E8A-4147-A177-3AD203B41FA5}">
                      <a16:colId xmlns:a16="http://schemas.microsoft.com/office/drawing/2014/main" val="20006"/>
                    </a:ext>
                  </a:extLst>
                </a:gridCol>
                <a:gridCol w="2332190">
                  <a:extLst>
                    <a:ext uri="{9D8B030D-6E8A-4147-A177-3AD203B41FA5}">
                      <a16:colId xmlns:a16="http://schemas.microsoft.com/office/drawing/2014/main" val="20007"/>
                    </a:ext>
                  </a:extLst>
                </a:gridCol>
              </a:tblGrid>
              <a:tr h="184404">
                <a:tc rowSpan="2">
                  <a:txBody>
                    <a:bodyPr/>
                    <a:lstStyle/>
                    <a:p>
                      <a:pPr marL="386080" marR="387985" indent="124460">
                        <a:lnSpc>
                          <a:spcPct val="100000"/>
                        </a:lnSpc>
                      </a:pPr>
                      <a:r>
                        <a:rPr sz="2000" b="1" dirty="0">
                          <a:latin typeface="Arial"/>
                          <a:cs typeface="Arial"/>
                        </a:rPr>
                        <a:t>M</a:t>
                      </a:r>
                      <a:r>
                        <a:rPr sz="2000" b="1" spc="-5" dirty="0">
                          <a:latin typeface="Arial"/>
                          <a:cs typeface="Arial"/>
                        </a:rPr>
                        <a:t>E</a:t>
                      </a:r>
                      <a:r>
                        <a:rPr sz="2000" b="1" spc="5" dirty="0">
                          <a:latin typeface="Arial"/>
                          <a:cs typeface="Arial"/>
                        </a:rPr>
                        <a:t>A</a:t>
                      </a:r>
                      <a:r>
                        <a:rPr sz="2000" b="1" spc="-10" dirty="0">
                          <a:latin typeface="Arial"/>
                          <a:cs typeface="Arial"/>
                        </a:rPr>
                        <a:t>N</a:t>
                      </a:r>
                      <a:r>
                        <a:rPr sz="2000" b="1" spc="0" dirty="0">
                          <a:latin typeface="Arial"/>
                          <a:cs typeface="Arial"/>
                        </a:rPr>
                        <a:t>S</a:t>
                      </a:r>
                      <a:r>
                        <a:rPr sz="2000" b="1" spc="-10" dirty="0">
                          <a:latin typeface="Arial"/>
                          <a:cs typeface="Arial"/>
                        </a:rPr>
                        <a:t> </a:t>
                      </a:r>
                      <a:r>
                        <a:rPr sz="2000" b="1" spc="0" dirty="0">
                          <a:latin typeface="Arial"/>
                          <a:cs typeface="Arial"/>
                        </a:rPr>
                        <a:t>OF </a:t>
                      </a:r>
                      <a:r>
                        <a:rPr sz="2000" b="1" spc="-5" dirty="0">
                          <a:latin typeface="Arial"/>
                          <a:cs typeface="Arial"/>
                        </a:rPr>
                        <a:t>VE</a:t>
                      </a:r>
                      <a:r>
                        <a:rPr sz="2000" b="1" spc="-10" dirty="0">
                          <a:latin typeface="Arial"/>
                          <a:cs typeface="Arial"/>
                        </a:rPr>
                        <a:t>R</a:t>
                      </a:r>
                      <a:r>
                        <a:rPr sz="2000" b="1" spc="0" dirty="0">
                          <a:latin typeface="Arial"/>
                          <a:cs typeface="Arial"/>
                        </a:rPr>
                        <a:t>IFIC</a:t>
                      </a:r>
                      <a:r>
                        <a:rPr sz="2000" b="1" spc="-10" dirty="0">
                          <a:latin typeface="Arial"/>
                          <a:cs typeface="Arial"/>
                        </a:rPr>
                        <a:t>A</a:t>
                      </a:r>
                      <a:r>
                        <a:rPr sz="2000" b="1" spc="0" dirty="0">
                          <a:latin typeface="Arial"/>
                          <a:cs typeface="Arial"/>
                        </a:rPr>
                        <a:t>TI</a:t>
                      </a:r>
                      <a:r>
                        <a:rPr sz="2000" b="1" spc="5" dirty="0">
                          <a:latin typeface="Arial"/>
                          <a:cs typeface="Arial"/>
                        </a:rPr>
                        <a:t>O</a:t>
                      </a:r>
                      <a:r>
                        <a:rPr sz="2000" b="1" spc="0" dirty="0">
                          <a:latin typeface="Arial"/>
                          <a:cs typeface="Arial"/>
                        </a:rPr>
                        <a:t>N</a:t>
                      </a:r>
                      <a:endParaRPr sz="20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cap="flat" cmpd="sng" algn="ctr">
                      <a:solidFill>
                        <a:srgbClr val="000000"/>
                      </a:solidFill>
                      <a:prstDash val="solid"/>
                      <a:round/>
                      <a:headEnd type="none" w="med" len="med"/>
                      <a:tailEnd type="none" w="med" len="med"/>
                    </a:lnB>
                    <a:solidFill>
                      <a:srgbClr val="BCD6ED"/>
                    </a:solidFill>
                  </a:tcPr>
                </a:tc>
                <a:tc gridSpan="6">
                  <a:txBody>
                    <a:bodyPr/>
                    <a:lstStyle/>
                    <a:p>
                      <a:pPr marR="0" algn="ctr">
                        <a:lnSpc>
                          <a:spcPct val="100000"/>
                        </a:lnSpc>
                      </a:pPr>
                      <a:r>
                        <a:rPr sz="2000" b="1" spc="-5" dirty="0">
                          <a:latin typeface="Arial"/>
                          <a:cs typeface="Arial"/>
                        </a:rPr>
                        <a:t>PE</a:t>
                      </a:r>
                      <a:r>
                        <a:rPr sz="2000" b="1" spc="-10" dirty="0">
                          <a:latin typeface="Arial"/>
                          <a:cs typeface="Arial"/>
                        </a:rPr>
                        <a:t>R</a:t>
                      </a:r>
                      <a:r>
                        <a:rPr sz="2000" b="1" spc="0" dirty="0">
                          <a:latin typeface="Arial"/>
                          <a:cs typeface="Arial"/>
                        </a:rPr>
                        <a:t>FORM</a:t>
                      </a:r>
                      <a:r>
                        <a:rPr sz="2000" b="1" spc="5" dirty="0">
                          <a:latin typeface="Arial"/>
                          <a:cs typeface="Arial"/>
                        </a:rPr>
                        <a:t>A</a:t>
                      </a:r>
                      <a:r>
                        <a:rPr sz="2000" b="1" spc="-10" dirty="0">
                          <a:latin typeface="Arial"/>
                          <a:cs typeface="Arial"/>
                        </a:rPr>
                        <a:t>NC</a:t>
                      </a:r>
                      <a:r>
                        <a:rPr sz="2000" b="1" spc="0" dirty="0">
                          <a:latin typeface="Arial"/>
                          <a:cs typeface="Arial"/>
                        </a:rPr>
                        <a:t>E</a:t>
                      </a:r>
                      <a:r>
                        <a:rPr sz="2000" b="1" spc="-10" dirty="0">
                          <a:latin typeface="Arial"/>
                          <a:cs typeface="Arial"/>
                        </a:rPr>
                        <a:t> </a:t>
                      </a:r>
                      <a:r>
                        <a:rPr sz="2000" b="1" spc="0" dirty="0">
                          <a:latin typeface="Arial"/>
                          <a:cs typeface="Arial"/>
                        </a:rPr>
                        <a:t>I</a:t>
                      </a:r>
                      <a:r>
                        <a:rPr sz="2000" b="1" spc="-10" dirty="0">
                          <a:latin typeface="Arial"/>
                          <a:cs typeface="Arial"/>
                        </a:rPr>
                        <a:t>ND</a:t>
                      </a:r>
                      <a:r>
                        <a:rPr sz="2000" b="1" spc="0" dirty="0">
                          <a:latin typeface="Arial"/>
                          <a:cs typeface="Arial"/>
                        </a:rPr>
                        <a:t>I</a:t>
                      </a:r>
                      <a:r>
                        <a:rPr sz="2000" b="1" spc="-20" dirty="0">
                          <a:latin typeface="Arial"/>
                          <a:cs typeface="Arial"/>
                        </a:rPr>
                        <a:t>C</a:t>
                      </a:r>
                      <a:r>
                        <a:rPr sz="2000" b="1" spc="-10" dirty="0">
                          <a:latin typeface="Arial"/>
                          <a:cs typeface="Arial"/>
                        </a:rPr>
                        <a:t>A</a:t>
                      </a:r>
                      <a:r>
                        <a:rPr sz="2000" b="1" spc="5" dirty="0">
                          <a:latin typeface="Arial"/>
                          <a:cs typeface="Arial"/>
                        </a:rPr>
                        <a:t>T</a:t>
                      </a:r>
                      <a:r>
                        <a:rPr sz="2000" b="1" spc="0" dirty="0">
                          <a:latin typeface="Arial"/>
                          <a:cs typeface="Arial"/>
                        </a:rPr>
                        <a:t>OR</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87679">
                <a:tc vMerge="1">
                  <a:txBody>
                    <a:bodyPr/>
                    <a:lstStyle/>
                    <a:p>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R="1270" algn="ctr">
                        <a:lnSpc>
                          <a:spcPct val="100000"/>
                        </a:lnSpc>
                      </a:pPr>
                      <a:endParaRPr sz="20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1965" marR="154940" indent="-326390">
                        <a:lnSpc>
                          <a:spcPct val="100000"/>
                        </a:lnSpc>
                      </a:pPr>
                      <a:r>
                        <a:rPr sz="2000" b="1" dirty="0">
                          <a:latin typeface="Arial"/>
                          <a:cs typeface="Arial"/>
                        </a:rPr>
                        <a:t>Out</a:t>
                      </a:r>
                      <a:r>
                        <a:rPr sz="2000" b="1" spc="-15" dirty="0">
                          <a:latin typeface="Arial"/>
                          <a:cs typeface="Arial"/>
                        </a:rPr>
                        <a:t>s</a:t>
                      </a:r>
                      <a:r>
                        <a:rPr sz="2000" b="1" spc="0" dirty="0">
                          <a:latin typeface="Arial"/>
                          <a:cs typeface="Arial"/>
                        </a:rPr>
                        <a:t>ta</a:t>
                      </a:r>
                      <a:r>
                        <a:rPr sz="2000" b="1" spc="-5" dirty="0">
                          <a:latin typeface="Arial"/>
                          <a:cs typeface="Arial"/>
                        </a:rPr>
                        <a:t>n</a:t>
                      </a:r>
                      <a:r>
                        <a:rPr sz="2000" b="1" spc="0" dirty="0">
                          <a:latin typeface="Arial"/>
                          <a:cs typeface="Arial"/>
                        </a:rPr>
                        <a:t>ding (5)</a:t>
                      </a:r>
                      <a:endParaRPr sz="20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167005" marR="167005" indent="-1905" algn="ctr">
                        <a:lnSpc>
                          <a:spcPct val="100000"/>
                        </a:lnSpc>
                      </a:pPr>
                      <a:r>
                        <a:rPr sz="2000" b="1" spc="-5" dirty="0">
                          <a:latin typeface="Arial"/>
                          <a:cs typeface="Arial"/>
                        </a:rPr>
                        <a:t>V</a:t>
                      </a:r>
                      <a:r>
                        <a:rPr sz="2000" b="1" spc="0" dirty="0">
                          <a:latin typeface="Arial"/>
                          <a:cs typeface="Arial"/>
                        </a:rPr>
                        <a:t>ery </a:t>
                      </a:r>
                      <a:r>
                        <a:rPr sz="2000" b="1" spc="-5" dirty="0">
                          <a:latin typeface="Arial"/>
                          <a:cs typeface="Arial"/>
                        </a:rPr>
                        <a:t>S</a:t>
                      </a:r>
                      <a:r>
                        <a:rPr sz="2000" b="1" spc="0" dirty="0">
                          <a:latin typeface="Arial"/>
                          <a:cs typeface="Arial"/>
                        </a:rPr>
                        <a:t>at</a:t>
                      </a:r>
                      <a:r>
                        <a:rPr sz="2000" b="1" spc="5" dirty="0">
                          <a:latin typeface="Arial"/>
                          <a:cs typeface="Arial"/>
                        </a:rPr>
                        <a:t>i</a:t>
                      </a:r>
                      <a:r>
                        <a:rPr sz="2000" b="1" spc="0" dirty="0">
                          <a:latin typeface="Arial"/>
                          <a:cs typeface="Arial"/>
                        </a:rPr>
                        <a:t>sfa</a:t>
                      </a:r>
                      <a:r>
                        <a:rPr sz="2000" b="1" spc="-15" dirty="0">
                          <a:latin typeface="Arial"/>
                          <a:cs typeface="Arial"/>
                        </a:rPr>
                        <a:t>c</a:t>
                      </a:r>
                      <a:r>
                        <a:rPr sz="2000" b="1" spc="0" dirty="0">
                          <a:latin typeface="Arial"/>
                          <a:cs typeface="Arial"/>
                        </a:rPr>
                        <a:t>tory (4)</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53390" marR="139700" indent="-315595">
                        <a:lnSpc>
                          <a:spcPct val="100000"/>
                        </a:lnSpc>
                      </a:pPr>
                      <a:r>
                        <a:rPr sz="2000" b="1" spc="-5" dirty="0">
                          <a:latin typeface="Arial"/>
                          <a:cs typeface="Arial"/>
                        </a:rPr>
                        <a:t>S</a:t>
                      </a:r>
                      <a:r>
                        <a:rPr sz="2000" b="1" spc="0" dirty="0">
                          <a:latin typeface="Arial"/>
                          <a:cs typeface="Arial"/>
                        </a:rPr>
                        <a:t>at</a:t>
                      </a:r>
                      <a:r>
                        <a:rPr sz="2000" b="1" spc="5" dirty="0">
                          <a:latin typeface="Arial"/>
                          <a:cs typeface="Arial"/>
                        </a:rPr>
                        <a:t>i</a:t>
                      </a:r>
                      <a:r>
                        <a:rPr sz="2000" b="1" spc="0" dirty="0">
                          <a:latin typeface="Arial"/>
                          <a:cs typeface="Arial"/>
                        </a:rPr>
                        <a:t>sfa</a:t>
                      </a:r>
                      <a:r>
                        <a:rPr sz="2000" b="1" spc="-15" dirty="0">
                          <a:latin typeface="Arial"/>
                          <a:cs typeface="Arial"/>
                        </a:rPr>
                        <a:t>c</a:t>
                      </a:r>
                      <a:r>
                        <a:rPr sz="2000" b="1" spc="0" dirty="0">
                          <a:latin typeface="Arial"/>
                          <a:cs typeface="Arial"/>
                        </a:rPr>
                        <a:t>tory (3)</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508000" marR="110489" indent="-399415">
                        <a:lnSpc>
                          <a:spcPct val="100000"/>
                        </a:lnSpc>
                      </a:pPr>
                      <a:r>
                        <a:rPr sz="2000" b="1" spc="-10" dirty="0">
                          <a:latin typeface="Arial"/>
                          <a:cs typeface="Arial"/>
                        </a:rPr>
                        <a:t>U</a:t>
                      </a:r>
                      <a:r>
                        <a:rPr sz="2000" b="1" spc="0" dirty="0">
                          <a:latin typeface="Arial"/>
                          <a:cs typeface="Arial"/>
                        </a:rPr>
                        <a:t>n</a:t>
                      </a:r>
                      <a:r>
                        <a:rPr sz="2000" b="1" spc="-5" dirty="0">
                          <a:latin typeface="Arial"/>
                          <a:cs typeface="Arial"/>
                        </a:rPr>
                        <a:t>s</a:t>
                      </a:r>
                      <a:r>
                        <a:rPr sz="2000" b="1" spc="0" dirty="0">
                          <a:latin typeface="Arial"/>
                          <a:cs typeface="Arial"/>
                        </a:rPr>
                        <a:t>at</a:t>
                      </a:r>
                      <a:r>
                        <a:rPr sz="2000" b="1" spc="5" dirty="0">
                          <a:latin typeface="Arial"/>
                          <a:cs typeface="Arial"/>
                        </a:rPr>
                        <a:t>i</a:t>
                      </a:r>
                      <a:r>
                        <a:rPr sz="2000" b="1" spc="0" dirty="0">
                          <a:latin typeface="Arial"/>
                          <a:cs typeface="Arial"/>
                        </a:rPr>
                        <a:t>sfa</a:t>
                      </a:r>
                      <a:r>
                        <a:rPr sz="2000" b="1" spc="-15" dirty="0">
                          <a:latin typeface="Arial"/>
                          <a:cs typeface="Arial"/>
                        </a:rPr>
                        <a:t>c</a:t>
                      </a:r>
                      <a:r>
                        <a:rPr sz="2000" b="1" spc="0" dirty="0">
                          <a:latin typeface="Arial"/>
                          <a:cs typeface="Arial"/>
                        </a:rPr>
                        <a:t>tory (2)</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378460" marR="382270" algn="ctr">
                        <a:lnSpc>
                          <a:spcPct val="100000"/>
                        </a:lnSpc>
                      </a:pPr>
                      <a:r>
                        <a:rPr sz="2000" b="1" spc="-5" dirty="0">
                          <a:latin typeface="Arial"/>
                          <a:cs typeface="Arial"/>
                        </a:rPr>
                        <a:t>P</a:t>
                      </a:r>
                      <a:r>
                        <a:rPr sz="2000" b="1" spc="0" dirty="0">
                          <a:latin typeface="Arial"/>
                          <a:cs typeface="Arial"/>
                        </a:rPr>
                        <a:t>o</a:t>
                      </a:r>
                      <a:r>
                        <a:rPr sz="2000" b="1" spc="-10" dirty="0">
                          <a:latin typeface="Arial"/>
                          <a:cs typeface="Arial"/>
                        </a:rPr>
                        <a:t>o</a:t>
                      </a:r>
                      <a:r>
                        <a:rPr sz="2000" b="1" spc="0" dirty="0">
                          <a:latin typeface="Arial"/>
                          <a:cs typeface="Arial"/>
                        </a:rPr>
                        <a:t>r (1)</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extLst>
                  <a:ext uri="{0D108BD9-81ED-4DB2-BD59-A6C34878D82A}">
                    <a16:rowId xmlns:a16="http://schemas.microsoft.com/office/drawing/2014/main" val="10001"/>
                  </a:ext>
                </a:extLst>
              </a:tr>
              <a:tr h="4184396">
                <a:tc>
                  <a:txBody>
                    <a:bodyPr/>
                    <a:lstStyle/>
                    <a:p>
                      <a:pPr marL="304165" marR="167005" indent="-228600">
                        <a:lnSpc>
                          <a:spcPct val="100000"/>
                        </a:lnSpc>
                        <a:buFont typeface="Arial Narrow"/>
                        <a:buAutoNum type="arabicPeriod"/>
                        <a:tabLst>
                          <a:tab pos="303530" algn="l"/>
                        </a:tabLst>
                      </a:pPr>
                      <a:r>
                        <a:rPr sz="2400" spc="-5" dirty="0">
                          <a:latin typeface="Arial"/>
                          <a:cs typeface="Arial"/>
                        </a:rPr>
                        <a:t>S</a:t>
                      </a:r>
                      <a:r>
                        <a:rPr sz="2400" spc="0" dirty="0">
                          <a:latin typeface="Arial"/>
                          <a:cs typeface="Arial"/>
                        </a:rPr>
                        <a:t>amp</a:t>
                      </a:r>
                      <a:r>
                        <a:rPr sz="2400" spc="-5" dirty="0">
                          <a:latin typeface="Arial"/>
                          <a:cs typeface="Arial"/>
                        </a:rPr>
                        <a:t>l</a:t>
                      </a:r>
                      <a:r>
                        <a:rPr sz="2400" spc="0" dirty="0">
                          <a:latin typeface="Arial"/>
                          <a:cs typeface="Arial"/>
                        </a:rPr>
                        <a:t>e l</a:t>
                      </a:r>
                      <a:r>
                        <a:rPr sz="2400" spc="-5" dirty="0">
                          <a:latin typeface="Arial"/>
                          <a:cs typeface="Arial"/>
                        </a:rPr>
                        <a:t>e</a:t>
                      </a:r>
                      <a:r>
                        <a:rPr sz="2400" spc="0" dirty="0">
                          <a:latin typeface="Arial"/>
                          <a:cs typeface="Arial"/>
                        </a:rPr>
                        <a:t>sson p</a:t>
                      </a:r>
                      <a:r>
                        <a:rPr sz="2400" spc="-10" dirty="0">
                          <a:latin typeface="Arial"/>
                          <a:cs typeface="Arial"/>
                        </a:rPr>
                        <a:t>l</a:t>
                      </a:r>
                      <a:r>
                        <a:rPr sz="2400" spc="0" dirty="0">
                          <a:latin typeface="Arial"/>
                          <a:cs typeface="Arial"/>
                        </a:rPr>
                        <a:t>a</a:t>
                      </a:r>
                      <a:r>
                        <a:rPr sz="2400" spc="-5" dirty="0">
                          <a:latin typeface="Arial"/>
                          <a:cs typeface="Arial"/>
                        </a:rPr>
                        <a:t>n</a:t>
                      </a:r>
                      <a:r>
                        <a:rPr sz="2400" spc="0" dirty="0">
                          <a:latin typeface="Arial"/>
                          <a:cs typeface="Arial"/>
                        </a:rPr>
                        <a:t>s of</a:t>
                      </a:r>
                      <a:r>
                        <a:rPr sz="2400" spc="5" dirty="0">
                          <a:latin typeface="Arial"/>
                          <a:cs typeface="Arial"/>
                        </a:rPr>
                        <a:t> </a:t>
                      </a:r>
                      <a:r>
                        <a:rPr sz="2400" spc="0" dirty="0">
                          <a:latin typeface="Arial"/>
                          <a:cs typeface="Arial"/>
                        </a:rPr>
                        <a:t>co</a:t>
                      </a:r>
                      <a:r>
                        <a:rPr sz="2400" spc="-10" dirty="0">
                          <a:latin typeface="Arial"/>
                          <a:cs typeface="Arial"/>
                        </a:rPr>
                        <a:t>ll</a:t>
                      </a:r>
                      <a:r>
                        <a:rPr sz="2400" spc="0" dirty="0">
                          <a:latin typeface="Arial"/>
                          <a:cs typeface="Arial"/>
                        </a:rPr>
                        <a:t>e</a:t>
                      </a:r>
                      <a:r>
                        <a:rPr sz="2400" spc="-5" dirty="0">
                          <a:latin typeface="Arial"/>
                          <a:cs typeface="Arial"/>
                        </a:rPr>
                        <a:t>a</a:t>
                      </a:r>
                      <a:r>
                        <a:rPr sz="2400" spc="0" dirty="0">
                          <a:latin typeface="Arial"/>
                          <a:cs typeface="Arial"/>
                        </a:rPr>
                        <a:t>g</a:t>
                      </a:r>
                      <a:r>
                        <a:rPr sz="2400" spc="-5" dirty="0">
                          <a:latin typeface="Arial"/>
                          <a:cs typeface="Arial"/>
                        </a:rPr>
                        <a:t>u</a:t>
                      </a:r>
                      <a:r>
                        <a:rPr sz="2400" spc="0" dirty="0">
                          <a:latin typeface="Arial"/>
                          <a:cs typeface="Arial"/>
                        </a:rPr>
                        <a:t>e/s</a:t>
                      </a:r>
                      <a:r>
                        <a:rPr sz="2400" spc="-5" dirty="0">
                          <a:latin typeface="Arial"/>
                          <a:cs typeface="Arial"/>
                        </a:rPr>
                        <a:t> </a:t>
                      </a:r>
                      <a:r>
                        <a:rPr sz="2400" spc="-10" dirty="0">
                          <a:latin typeface="Arial"/>
                          <a:cs typeface="Arial"/>
                        </a:rPr>
                        <a:t>wi</a:t>
                      </a:r>
                      <a:r>
                        <a:rPr sz="2400" spc="0" dirty="0">
                          <a:latin typeface="Arial"/>
                          <a:cs typeface="Arial"/>
                        </a:rPr>
                        <a:t>th a</a:t>
                      </a:r>
                      <a:r>
                        <a:rPr sz="2400" spc="-5" dirty="0">
                          <a:latin typeface="Arial"/>
                          <a:cs typeface="Arial"/>
                        </a:rPr>
                        <a:t>n</a:t>
                      </a:r>
                      <a:r>
                        <a:rPr sz="2400" spc="0" dirty="0">
                          <a:latin typeface="Arial"/>
                          <a:cs typeface="Arial"/>
                        </a:rPr>
                        <a:t>n</a:t>
                      </a:r>
                      <a:r>
                        <a:rPr sz="2400" spc="-5" dirty="0">
                          <a:latin typeface="Arial"/>
                          <a:cs typeface="Arial"/>
                        </a:rPr>
                        <a:t>o</a:t>
                      </a:r>
                      <a:r>
                        <a:rPr sz="2400" spc="0" dirty="0">
                          <a:latin typeface="Arial"/>
                          <a:cs typeface="Arial"/>
                        </a:rPr>
                        <a:t>tati</a:t>
                      </a:r>
                      <a:r>
                        <a:rPr sz="2400" spc="-5" dirty="0">
                          <a:latin typeface="Arial"/>
                          <a:cs typeface="Arial"/>
                        </a:rPr>
                        <a:t>o</a:t>
                      </a:r>
                      <a:r>
                        <a:rPr sz="2400" spc="0" dirty="0">
                          <a:latin typeface="Arial"/>
                          <a:cs typeface="Arial"/>
                        </a:rPr>
                        <a:t>ns</a:t>
                      </a:r>
                      <a:r>
                        <a:rPr sz="2400" spc="-10" dirty="0">
                          <a:latin typeface="Arial"/>
                          <a:cs typeface="Arial"/>
                        </a:rPr>
                        <a:t> </a:t>
                      </a:r>
                      <a:r>
                        <a:rPr sz="2400" spc="0" dirty="0">
                          <a:latin typeface="Arial"/>
                          <a:cs typeface="Arial"/>
                        </a:rPr>
                        <a:t>a</a:t>
                      </a:r>
                      <a:r>
                        <a:rPr sz="2400" spc="-5" dirty="0">
                          <a:latin typeface="Arial"/>
                          <a:cs typeface="Arial"/>
                        </a:rPr>
                        <a:t>b</a:t>
                      </a:r>
                      <a:r>
                        <a:rPr sz="2400" spc="0" dirty="0">
                          <a:latin typeface="Arial"/>
                          <a:cs typeface="Arial"/>
                        </a:rPr>
                        <a:t>o</a:t>
                      </a:r>
                      <a:r>
                        <a:rPr sz="2400" spc="-5" dirty="0">
                          <a:latin typeface="Arial"/>
                          <a:cs typeface="Arial"/>
                        </a:rPr>
                        <a:t>u</a:t>
                      </a:r>
                      <a:r>
                        <a:rPr sz="2400" spc="0" dirty="0">
                          <a:latin typeface="Arial"/>
                          <a:cs typeface="Arial"/>
                        </a:rPr>
                        <a:t>t e</a:t>
                      </a:r>
                      <a:r>
                        <a:rPr sz="2400" spc="-5" dirty="0">
                          <a:latin typeface="Arial"/>
                          <a:cs typeface="Arial"/>
                        </a:rPr>
                        <a:t>n</a:t>
                      </a:r>
                      <a:r>
                        <a:rPr sz="2400" spc="0" dirty="0">
                          <a:latin typeface="Arial"/>
                          <a:cs typeface="Arial"/>
                        </a:rPr>
                        <a:t>h</a:t>
                      </a:r>
                      <a:r>
                        <a:rPr sz="2400" spc="-5" dirty="0">
                          <a:latin typeface="Arial"/>
                          <a:cs typeface="Arial"/>
                        </a:rPr>
                        <a:t>a</a:t>
                      </a:r>
                      <a:r>
                        <a:rPr sz="2400" spc="0" dirty="0">
                          <a:latin typeface="Arial"/>
                          <a:cs typeface="Arial"/>
                        </a:rPr>
                        <a:t>nc</a:t>
                      </a:r>
                      <a:r>
                        <a:rPr sz="2400" spc="-10" dirty="0">
                          <a:latin typeface="Arial"/>
                          <a:cs typeface="Arial"/>
                        </a:rPr>
                        <a:t>i</a:t>
                      </a:r>
                      <a:r>
                        <a:rPr sz="2400" spc="0" dirty="0">
                          <a:latin typeface="Arial"/>
                          <a:cs typeface="Arial"/>
                        </a:rPr>
                        <a:t>ng th</a:t>
                      </a:r>
                      <a:r>
                        <a:rPr sz="2400" spc="-5" dirty="0">
                          <a:latin typeface="Arial"/>
                          <a:cs typeface="Arial"/>
                        </a:rPr>
                        <a:t>e</a:t>
                      </a:r>
                      <a:r>
                        <a:rPr sz="2400" spc="-10" dirty="0">
                          <a:latin typeface="Arial"/>
                          <a:cs typeface="Arial"/>
                        </a:rPr>
                        <a:t>i</a:t>
                      </a:r>
                      <a:r>
                        <a:rPr sz="2400" spc="0" dirty="0">
                          <a:latin typeface="Arial"/>
                          <a:cs typeface="Arial"/>
                        </a:rPr>
                        <a:t>r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5" dirty="0">
                          <a:latin typeface="Arial"/>
                          <a:cs typeface="Arial"/>
                        </a:rPr>
                        <a:t>e</a:t>
                      </a:r>
                      <a:r>
                        <a:rPr sz="2400" spc="5" dirty="0">
                          <a:latin typeface="Arial"/>
                          <a:cs typeface="Arial"/>
                        </a:rPr>
                        <a:t>r</a:t>
                      </a:r>
                      <a:r>
                        <a:rPr sz="2400" spc="0" dirty="0">
                          <a:latin typeface="Arial"/>
                          <a:cs typeface="Arial"/>
                        </a:rPr>
                        <a:t>-ce</a:t>
                      </a:r>
                      <a:r>
                        <a:rPr sz="2400" spc="-20" dirty="0">
                          <a:latin typeface="Arial"/>
                          <a:cs typeface="Arial"/>
                        </a:rPr>
                        <a:t>n</a:t>
                      </a:r>
                      <a:r>
                        <a:rPr sz="2400" spc="0" dirty="0">
                          <a:latin typeface="Arial"/>
                          <a:cs typeface="Arial"/>
                        </a:rPr>
                        <a:t>tered 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ng p</a:t>
                      </a:r>
                      <a:r>
                        <a:rPr sz="2400" spc="-5" dirty="0">
                          <a:latin typeface="Arial"/>
                          <a:cs typeface="Arial"/>
                        </a:rPr>
                        <a:t>h</a:t>
                      </a:r>
                      <a:r>
                        <a:rPr sz="2400" spc="-10" dirty="0">
                          <a:latin typeface="Arial"/>
                          <a:cs typeface="Arial"/>
                        </a:rPr>
                        <a:t>il</a:t>
                      </a:r>
                      <a:r>
                        <a:rPr sz="2400" spc="0" dirty="0">
                          <a:latin typeface="Arial"/>
                          <a:cs typeface="Arial"/>
                        </a:rPr>
                        <a:t>os</a:t>
                      </a:r>
                      <a:r>
                        <a:rPr sz="2400" spc="-5" dirty="0">
                          <a:latin typeface="Arial"/>
                          <a:cs typeface="Arial"/>
                        </a:rPr>
                        <a:t>o</a:t>
                      </a:r>
                      <a:r>
                        <a:rPr sz="2400" spc="0" dirty="0">
                          <a:latin typeface="Arial"/>
                          <a:cs typeface="Arial"/>
                        </a:rPr>
                        <a:t>p</a:t>
                      </a:r>
                      <a:r>
                        <a:rPr sz="2400" spc="-5" dirty="0">
                          <a:latin typeface="Arial"/>
                          <a:cs typeface="Arial"/>
                        </a:rPr>
                        <a:t>h</a:t>
                      </a:r>
                      <a:r>
                        <a:rPr sz="2400" spc="0" dirty="0">
                          <a:latin typeface="Arial"/>
                          <a:cs typeface="Arial"/>
                        </a:rPr>
                        <a:t>y</a:t>
                      </a:r>
                      <a:endParaRPr sz="2400" dirty="0">
                        <a:latin typeface="Arial"/>
                        <a:cs typeface="Arial"/>
                      </a:endParaRPr>
                    </a:p>
                    <a:p>
                      <a:pPr marL="304165" marR="486409" indent="-228600">
                        <a:lnSpc>
                          <a:spcPct val="100000"/>
                        </a:lnSpc>
                        <a:spcBef>
                          <a:spcPts val="30"/>
                        </a:spcBef>
                        <a:buFont typeface="Arial Narrow"/>
                        <a:buAutoNum type="arabicPeriod"/>
                        <a:tabLst>
                          <a:tab pos="303530" algn="l"/>
                        </a:tabLst>
                      </a:pPr>
                      <a:r>
                        <a:rPr sz="2400" dirty="0">
                          <a:latin typeface="Arial"/>
                          <a:cs typeface="Arial"/>
                        </a:rPr>
                        <a:t>M</a:t>
                      </a:r>
                      <a:r>
                        <a:rPr sz="2400" spc="-10" dirty="0">
                          <a:latin typeface="Arial"/>
                          <a:cs typeface="Arial"/>
                        </a:rPr>
                        <a:t>i</a:t>
                      </a:r>
                      <a:r>
                        <a:rPr sz="2400" spc="0" dirty="0">
                          <a:latin typeface="Arial"/>
                          <a:cs typeface="Arial"/>
                        </a:rPr>
                        <a:t>n</a:t>
                      </a:r>
                      <a:r>
                        <a:rPr sz="2400" spc="-5" dirty="0">
                          <a:latin typeface="Arial"/>
                          <a:cs typeface="Arial"/>
                        </a:rPr>
                        <a:t>u</a:t>
                      </a:r>
                      <a:r>
                        <a:rPr sz="2400" spc="0" dirty="0">
                          <a:latin typeface="Arial"/>
                          <a:cs typeface="Arial"/>
                        </a:rPr>
                        <a:t>tes</a:t>
                      </a:r>
                      <a:r>
                        <a:rPr sz="2400" spc="-10" dirty="0">
                          <a:latin typeface="Arial"/>
                          <a:cs typeface="Arial"/>
                        </a:rPr>
                        <a:t> </a:t>
                      </a:r>
                      <a:r>
                        <a:rPr sz="2400" spc="0" dirty="0">
                          <a:latin typeface="Arial"/>
                          <a:cs typeface="Arial"/>
                        </a:rPr>
                        <a:t>of</a:t>
                      </a:r>
                      <a:r>
                        <a:rPr sz="2400" spc="-5" dirty="0">
                          <a:latin typeface="Arial"/>
                          <a:cs typeface="Arial"/>
                        </a:rPr>
                        <a:t> </a:t>
                      </a:r>
                      <a:r>
                        <a:rPr sz="2400" spc="0" dirty="0">
                          <a:latin typeface="Arial"/>
                          <a:cs typeface="Arial"/>
                        </a:rPr>
                        <a:t>L</a:t>
                      </a:r>
                      <a:r>
                        <a:rPr sz="2400" spc="-10" dirty="0">
                          <a:latin typeface="Arial"/>
                          <a:cs typeface="Arial"/>
                        </a:rPr>
                        <a:t>A</a:t>
                      </a:r>
                      <a:r>
                        <a:rPr sz="2400" spc="0" dirty="0">
                          <a:latin typeface="Arial"/>
                          <a:cs typeface="Arial"/>
                        </a:rPr>
                        <a:t>C sess</a:t>
                      </a:r>
                      <a:r>
                        <a:rPr sz="2400" spc="-10" dirty="0">
                          <a:latin typeface="Arial"/>
                          <a:cs typeface="Arial"/>
                        </a:rPr>
                        <a:t>i</a:t>
                      </a:r>
                      <a:r>
                        <a:rPr sz="2400" spc="0" dirty="0">
                          <a:latin typeface="Arial"/>
                          <a:cs typeface="Arial"/>
                        </a:rPr>
                        <a:t>o</a:t>
                      </a:r>
                      <a:r>
                        <a:rPr sz="2400" spc="-5" dirty="0">
                          <a:latin typeface="Arial"/>
                          <a:cs typeface="Arial"/>
                        </a:rPr>
                        <a:t>n</a:t>
                      </a:r>
                      <a:r>
                        <a:rPr sz="2400" spc="0" dirty="0">
                          <a:latin typeface="Arial"/>
                          <a:cs typeface="Arial"/>
                        </a:rPr>
                        <a:t>/s</a:t>
                      </a:r>
                      <a:r>
                        <a:rPr sz="2400" spc="5" dirty="0">
                          <a:latin typeface="Arial"/>
                          <a:cs typeface="Arial"/>
                        </a:rPr>
                        <a:t> </a:t>
                      </a:r>
                      <a:r>
                        <a:rPr sz="2400" spc="0" dirty="0">
                          <a:latin typeface="Arial"/>
                          <a:cs typeface="Arial"/>
                        </a:rPr>
                        <a:t>a</a:t>
                      </a:r>
                      <a:r>
                        <a:rPr sz="2400" spc="-5" dirty="0">
                          <a:latin typeface="Arial"/>
                          <a:cs typeface="Arial"/>
                        </a:rPr>
                        <a:t>b</a:t>
                      </a:r>
                      <a:r>
                        <a:rPr sz="2400" spc="0" dirty="0">
                          <a:latin typeface="Arial"/>
                          <a:cs typeface="Arial"/>
                        </a:rPr>
                        <a:t>o</a:t>
                      </a:r>
                      <a:r>
                        <a:rPr sz="2400" spc="-20" dirty="0">
                          <a:latin typeface="Arial"/>
                          <a:cs typeface="Arial"/>
                        </a:rPr>
                        <a:t>u</a:t>
                      </a:r>
                      <a:r>
                        <a:rPr sz="2400" spc="0" dirty="0">
                          <a:latin typeface="Arial"/>
                          <a:cs typeface="Arial"/>
                        </a:rPr>
                        <a:t>t</a:t>
                      </a:r>
                      <a:endParaRPr sz="2400" dirty="0">
                        <a:latin typeface="Arial"/>
                        <a:cs typeface="Arial"/>
                      </a:endParaRPr>
                    </a:p>
                    <a:p>
                      <a:pPr marL="304165" marR="206375">
                        <a:lnSpc>
                          <a:spcPct val="100000"/>
                        </a:lnSpc>
                        <a:spcBef>
                          <a:spcPts val="10"/>
                        </a:spcBef>
                      </a:pPr>
                      <a:r>
                        <a:rPr sz="2400" dirty="0">
                          <a:latin typeface="Arial"/>
                          <a:cs typeface="Arial"/>
                        </a:rPr>
                        <a:t>e</a:t>
                      </a:r>
                      <a:r>
                        <a:rPr sz="2400" spc="-5" dirty="0">
                          <a:latin typeface="Arial"/>
                          <a:cs typeface="Arial"/>
                        </a:rPr>
                        <a:t>n</a:t>
                      </a:r>
                      <a:r>
                        <a:rPr sz="2400" spc="0" dirty="0">
                          <a:latin typeface="Arial"/>
                          <a:cs typeface="Arial"/>
                        </a:rPr>
                        <a:t>h</a:t>
                      </a:r>
                      <a:r>
                        <a:rPr sz="2400" spc="-5" dirty="0">
                          <a:latin typeface="Arial"/>
                          <a:cs typeface="Arial"/>
                        </a:rPr>
                        <a:t>a</a:t>
                      </a:r>
                      <a:r>
                        <a:rPr sz="2400" spc="0" dirty="0">
                          <a:latin typeface="Arial"/>
                          <a:cs typeface="Arial"/>
                        </a:rPr>
                        <a:t>nc</a:t>
                      </a:r>
                      <a:r>
                        <a:rPr sz="2400" spc="-10" dirty="0">
                          <a:latin typeface="Arial"/>
                          <a:cs typeface="Arial"/>
                        </a:rPr>
                        <a:t>i</a:t>
                      </a:r>
                      <a:r>
                        <a:rPr sz="2400" spc="0" dirty="0">
                          <a:latin typeface="Arial"/>
                          <a:cs typeface="Arial"/>
                        </a:rPr>
                        <a:t>ng te</a:t>
                      </a:r>
                      <a:r>
                        <a:rPr sz="2400" spc="-5" dirty="0">
                          <a:latin typeface="Arial"/>
                          <a:cs typeface="Arial"/>
                        </a:rPr>
                        <a:t>a</a:t>
                      </a:r>
                      <a:r>
                        <a:rPr sz="2400" spc="0" dirty="0">
                          <a:latin typeface="Arial"/>
                          <a:cs typeface="Arial"/>
                        </a:rPr>
                        <a:t>ch</a:t>
                      </a:r>
                      <a:r>
                        <a:rPr sz="2400" spc="-20" dirty="0">
                          <a:latin typeface="Arial"/>
                          <a:cs typeface="Arial"/>
                        </a:rPr>
                        <a:t>e</a:t>
                      </a:r>
                      <a:r>
                        <a:rPr sz="2400" spc="0" dirty="0">
                          <a:latin typeface="Arial"/>
                          <a:cs typeface="Arial"/>
                        </a:rPr>
                        <a:t>rs’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5" dirty="0">
                          <a:latin typeface="Arial"/>
                          <a:cs typeface="Arial"/>
                        </a:rPr>
                        <a:t>e</a:t>
                      </a:r>
                      <a:r>
                        <a:rPr sz="2400" spc="5" dirty="0">
                          <a:latin typeface="Arial"/>
                          <a:cs typeface="Arial"/>
                        </a:rPr>
                        <a:t>r</a:t>
                      </a:r>
                      <a:r>
                        <a:rPr sz="2400" spc="0" dirty="0">
                          <a:latin typeface="Arial"/>
                          <a:cs typeface="Arial"/>
                        </a:rPr>
                        <a:t>-ce</a:t>
                      </a:r>
                      <a:r>
                        <a:rPr sz="2400" spc="-20" dirty="0">
                          <a:latin typeface="Arial"/>
                          <a:cs typeface="Arial"/>
                        </a:rPr>
                        <a:t>n</a:t>
                      </a:r>
                      <a:r>
                        <a:rPr sz="2400" spc="0" dirty="0">
                          <a:latin typeface="Arial"/>
                          <a:cs typeface="Arial"/>
                        </a:rPr>
                        <a:t>tered</a:t>
                      </a:r>
                      <a:endParaRPr sz="2400" dirty="0">
                        <a:latin typeface="Arial"/>
                        <a:cs typeface="Arial"/>
                      </a:endParaRPr>
                    </a:p>
                    <a:p>
                      <a:pPr marL="304165" marR="222250">
                        <a:lnSpc>
                          <a:spcPct val="100000"/>
                        </a:lnSpc>
                        <a:spcBef>
                          <a:spcPts val="10"/>
                        </a:spcBef>
                      </a:pPr>
                      <a:r>
                        <a:rPr sz="2400" dirty="0">
                          <a:latin typeface="Arial"/>
                          <a:cs typeface="Arial"/>
                        </a:rPr>
                        <a:t>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ng p</a:t>
                      </a:r>
                      <a:r>
                        <a:rPr sz="2400" spc="-5" dirty="0">
                          <a:latin typeface="Arial"/>
                          <a:cs typeface="Arial"/>
                        </a:rPr>
                        <a:t>h</a:t>
                      </a:r>
                      <a:r>
                        <a:rPr sz="2400" spc="-10" dirty="0">
                          <a:latin typeface="Arial"/>
                          <a:cs typeface="Arial"/>
                        </a:rPr>
                        <a:t>il</a:t>
                      </a:r>
                      <a:r>
                        <a:rPr sz="2400" spc="0" dirty="0">
                          <a:latin typeface="Arial"/>
                          <a:cs typeface="Arial"/>
                        </a:rPr>
                        <a:t>os</a:t>
                      </a:r>
                      <a:r>
                        <a:rPr sz="2400" spc="-5" dirty="0">
                          <a:latin typeface="Arial"/>
                          <a:cs typeface="Arial"/>
                        </a:rPr>
                        <a:t>o</a:t>
                      </a:r>
                      <a:r>
                        <a:rPr sz="2400" spc="0" dirty="0">
                          <a:latin typeface="Arial"/>
                          <a:cs typeface="Arial"/>
                        </a:rPr>
                        <a:t>p</a:t>
                      </a:r>
                      <a:r>
                        <a:rPr sz="2400" spc="-5" dirty="0">
                          <a:latin typeface="Arial"/>
                          <a:cs typeface="Arial"/>
                        </a:rPr>
                        <a:t>h</a:t>
                      </a:r>
                      <a:r>
                        <a:rPr sz="2400" spc="0" dirty="0">
                          <a:latin typeface="Arial"/>
                          <a:cs typeface="Arial"/>
                        </a:rPr>
                        <a:t>y through</a:t>
                      </a:r>
                      <a:r>
                        <a:rPr sz="2400" spc="-15" dirty="0">
                          <a:latin typeface="Arial"/>
                          <a:cs typeface="Arial"/>
                        </a:rPr>
                        <a:t> </a:t>
                      </a:r>
                      <a:r>
                        <a:rPr sz="2400" spc="-10" dirty="0">
                          <a:latin typeface="Arial"/>
                          <a:cs typeface="Arial"/>
                        </a:rPr>
                        <a:t>l</a:t>
                      </a:r>
                      <a:r>
                        <a:rPr sz="2400" spc="0" dirty="0">
                          <a:latin typeface="Arial"/>
                          <a:cs typeface="Arial"/>
                        </a:rPr>
                        <a:t>ess</a:t>
                      </a:r>
                      <a:r>
                        <a:rPr sz="2400" spc="-5" dirty="0">
                          <a:latin typeface="Arial"/>
                          <a:cs typeface="Arial"/>
                        </a:rPr>
                        <a:t>o</a:t>
                      </a:r>
                      <a:r>
                        <a:rPr sz="2400" spc="0" dirty="0">
                          <a:latin typeface="Arial"/>
                          <a:cs typeface="Arial"/>
                        </a:rPr>
                        <a:t>n p</a:t>
                      </a:r>
                      <a:r>
                        <a:rPr sz="2400" spc="-10" dirty="0">
                          <a:latin typeface="Arial"/>
                          <a:cs typeface="Arial"/>
                        </a:rPr>
                        <a:t>l</a:t>
                      </a:r>
                      <a:r>
                        <a:rPr sz="2400" spc="0" dirty="0">
                          <a:latin typeface="Arial"/>
                          <a:cs typeface="Arial"/>
                        </a:rPr>
                        <a:t>a</a:t>
                      </a:r>
                      <a:r>
                        <a:rPr sz="2400" spc="-5" dirty="0">
                          <a:latin typeface="Arial"/>
                          <a:cs typeface="Arial"/>
                        </a:rPr>
                        <a:t>n</a:t>
                      </a:r>
                      <a:r>
                        <a:rPr sz="2400" spc="0" dirty="0">
                          <a:latin typeface="Arial"/>
                          <a:cs typeface="Arial"/>
                        </a:rPr>
                        <a:t>n</a:t>
                      </a:r>
                      <a:r>
                        <a:rPr sz="2400" spc="-10" dirty="0">
                          <a:latin typeface="Arial"/>
                          <a:cs typeface="Arial"/>
                        </a:rPr>
                        <a:t>i</a:t>
                      </a:r>
                      <a:r>
                        <a:rPr sz="2400" spc="0" dirty="0">
                          <a:latin typeface="Arial"/>
                          <a:cs typeface="Arial"/>
                        </a:rPr>
                        <a:t>ng</a:t>
                      </a:r>
                      <a:endParaRPr sz="2400" dirty="0">
                        <a:latin typeface="Arial"/>
                        <a:cs typeface="Arial"/>
                      </a:endParaRPr>
                    </a:p>
                    <a:p>
                      <a:pPr marL="304165" marR="160655" indent="-228600">
                        <a:lnSpc>
                          <a:spcPct val="100000"/>
                        </a:lnSpc>
                        <a:spcBef>
                          <a:spcPts val="10"/>
                        </a:spcBef>
                        <a:buFont typeface="Arial Narrow"/>
                        <a:buAutoNum type="arabicPeriod" startAt="3"/>
                        <a:tabLst>
                          <a:tab pos="303530" algn="l"/>
                        </a:tabLst>
                      </a:pPr>
                      <a:r>
                        <a:rPr sz="2400" dirty="0">
                          <a:latin typeface="Arial"/>
                          <a:cs typeface="Arial"/>
                        </a:rPr>
                        <a:t>L</a:t>
                      </a:r>
                      <a:r>
                        <a:rPr sz="2400" spc="-10" dirty="0">
                          <a:latin typeface="Arial"/>
                          <a:cs typeface="Arial"/>
                        </a:rPr>
                        <a:t>A</a:t>
                      </a:r>
                      <a:r>
                        <a:rPr sz="2400" spc="0" dirty="0">
                          <a:latin typeface="Arial"/>
                          <a:cs typeface="Arial"/>
                        </a:rPr>
                        <a:t>C p</a:t>
                      </a:r>
                      <a:r>
                        <a:rPr sz="2400" spc="-10" dirty="0">
                          <a:latin typeface="Arial"/>
                          <a:cs typeface="Arial"/>
                        </a:rPr>
                        <a:t>l</a:t>
                      </a:r>
                      <a:r>
                        <a:rPr sz="2400" spc="0" dirty="0">
                          <a:latin typeface="Arial"/>
                          <a:cs typeface="Arial"/>
                        </a:rPr>
                        <a:t>an (r</a:t>
                      </a:r>
                      <a:r>
                        <a:rPr sz="2400" spc="-15" dirty="0">
                          <a:latin typeface="Arial"/>
                          <a:cs typeface="Arial"/>
                        </a:rPr>
                        <a:t>e</a:t>
                      </a:r>
                      <a:r>
                        <a:rPr sz="2400" spc="0" dirty="0">
                          <a:latin typeface="Arial"/>
                          <a:cs typeface="Arial"/>
                        </a:rPr>
                        <a:t>fer</a:t>
                      </a:r>
                      <a:r>
                        <a:rPr sz="2400" spc="-5" dirty="0">
                          <a:latin typeface="Arial"/>
                          <a:cs typeface="Arial"/>
                        </a:rPr>
                        <a:t> </a:t>
                      </a:r>
                      <a:r>
                        <a:rPr sz="2400" spc="0" dirty="0">
                          <a:latin typeface="Arial"/>
                          <a:cs typeface="Arial"/>
                        </a:rPr>
                        <a:t>to </a:t>
                      </a:r>
                      <a:r>
                        <a:rPr sz="2400" spc="-5" dirty="0">
                          <a:latin typeface="Arial"/>
                          <a:cs typeface="Arial"/>
                        </a:rPr>
                        <a:t>A</a:t>
                      </a:r>
                      <a:r>
                        <a:rPr sz="2400" spc="0" dirty="0">
                          <a:latin typeface="Arial"/>
                          <a:cs typeface="Arial"/>
                        </a:rPr>
                        <a:t>n</a:t>
                      </a:r>
                      <a:r>
                        <a:rPr sz="2400" spc="-5" dirty="0">
                          <a:latin typeface="Arial"/>
                          <a:cs typeface="Arial"/>
                        </a:rPr>
                        <a:t>n</a:t>
                      </a:r>
                      <a:r>
                        <a:rPr sz="2400" spc="0" dirty="0">
                          <a:latin typeface="Arial"/>
                          <a:cs typeface="Arial"/>
                        </a:rPr>
                        <a:t>ex 1</a:t>
                      </a:r>
                      <a:r>
                        <a:rPr sz="2400" spc="5" dirty="0">
                          <a:latin typeface="Arial"/>
                          <a:cs typeface="Arial"/>
                        </a:rPr>
                        <a:t> </a:t>
                      </a:r>
                      <a:r>
                        <a:rPr sz="2400" spc="-15" dirty="0">
                          <a:latin typeface="Arial"/>
                          <a:cs typeface="Arial"/>
                        </a:rPr>
                        <a:t>o</a:t>
                      </a:r>
                      <a:r>
                        <a:rPr sz="2400" spc="0" dirty="0">
                          <a:latin typeface="Arial"/>
                          <a:cs typeface="Arial"/>
                        </a:rPr>
                        <a:t>f</a:t>
                      </a:r>
                      <a:r>
                        <a:rPr sz="2400" spc="10" dirty="0">
                          <a:latin typeface="Arial"/>
                          <a:cs typeface="Arial"/>
                        </a:rPr>
                        <a:t> </a:t>
                      </a:r>
                      <a:r>
                        <a:rPr sz="2400" spc="-20" dirty="0">
                          <a:latin typeface="Arial"/>
                          <a:cs typeface="Arial"/>
                        </a:rPr>
                        <a:t>D</a:t>
                      </a:r>
                      <a:r>
                        <a:rPr sz="2400" spc="0" dirty="0">
                          <a:latin typeface="Arial"/>
                          <a:cs typeface="Arial"/>
                        </a:rPr>
                        <a:t>O</a:t>
                      </a:r>
                      <a:r>
                        <a:rPr sz="2400" spc="10" dirty="0">
                          <a:latin typeface="Arial"/>
                          <a:cs typeface="Arial"/>
                        </a:rPr>
                        <a:t> </a:t>
                      </a:r>
                      <a:r>
                        <a:rPr sz="2400" spc="0" dirty="0">
                          <a:latin typeface="Arial"/>
                          <a:cs typeface="Arial"/>
                        </a:rPr>
                        <a:t>3</a:t>
                      </a:r>
                      <a:r>
                        <a:rPr sz="2400" spc="-20" dirty="0">
                          <a:latin typeface="Arial"/>
                          <a:cs typeface="Arial"/>
                        </a:rPr>
                        <a:t>5</a:t>
                      </a:r>
                      <a:r>
                        <a:rPr sz="2400" spc="0" dirty="0">
                          <a:latin typeface="Arial"/>
                          <a:cs typeface="Arial"/>
                        </a:rPr>
                        <a:t>,</a:t>
                      </a:r>
                      <a:r>
                        <a:rPr sz="2400" spc="10" dirty="0">
                          <a:latin typeface="Arial"/>
                          <a:cs typeface="Arial"/>
                        </a:rPr>
                        <a:t> </a:t>
                      </a:r>
                      <a:r>
                        <a:rPr sz="2400" spc="-15" dirty="0">
                          <a:latin typeface="Arial"/>
                          <a:cs typeface="Arial"/>
                        </a:rPr>
                        <a:t>s</a:t>
                      </a:r>
                      <a:r>
                        <a:rPr sz="2400" spc="0" dirty="0">
                          <a:latin typeface="Arial"/>
                          <a:cs typeface="Arial"/>
                        </a:rPr>
                        <a:t>.</a:t>
                      </a:r>
                      <a:endParaRPr sz="2400" dirty="0">
                        <a:latin typeface="Arial"/>
                        <a:cs typeface="Arial"/>
                      </a:endParaRPr>
                    </a:p>
                    <a:p>
                      <a:pPr marL="304165" marR="81915">
                        <a:lnSpc>
                          <a:spcPct val="100000"/>
                        </a:lnSpc>
                        <a:spcBef>
                          <a:spcPts val="10"/>
                        </a:spcBef>
                      </a:pPr>
                      <a:r>
                        <a:rPr sz="2400" dirty="0">
                          <a:latin typeface="Arial"/>
                          <a:cs typeface="Arial"/>
                        </a:rPr>
                        <a:t>2</a:t>
                      </a:r>
                      <a:r>
                        <a:rPr sz="2400" spc="-5" dirty="0">
                          <a:latin typeface="Arial"/>
                          <a:cs typeface="Arial"/>
                        </a:rPr>
                        <a:t>0</a:t>
                      </a:r>
                      <a:r>
                        <a:rPr sz="2400" spc="0" dirty="0">
                          <a:latin typeface="Arial"/>
                          <a:cs typeface="Arial"/>
                        </a:rPr>
                        <a:t>1</a:t>
                      </a:r>
                      <a:r>
                        <a:rPr sz="2400" spc="-5" dirty="0">
                          <a:latin typeface="Arial"/>
                          <a:cs typeface="Arial"/>
                        </a:rPr>
                        <a:t>6</a:t>
                      </a:r>
                      <a:r>
                        <a:rPr sz="2400" spc="0" dirty="0">
                          <a:latin typeface="Arial"/>
                          <a:cs typeface="Arial"/>
                        </a:rPr>
                        <a:t>)</a:t>
                      </a:r>
                      <a:r>
                        <a:rPr sz="2400" spc="-5" dirty="0">
                          <a:latin typeface="Arial"/>
                          <a:cs typeface="Arial"/>
                        </a:rPr>
                        <a:t> </a:t>
                      </a:r>
                      <a:r>
                        <a:rPr sz="2400" spc="0" dirty="0">
                          <a:latin typeface="Arial"/>
                          <a:cs typeface="Arial"/>
                        </a:rPr>
                        <a:t>th</a:t>
                      </a:r>
                      <a:r>
                        <a:rPr sz="2400" spc="-5" dirty="0">
                          <a:latin typeface="Arial"/>
                          <a:cs typeface="Arial"/>
                        </a:rPr>
                        <a:t>a</a:t>
                      </a:r>
                      <a:r>
                        <a:rPr sz="2400" spc="0" dirty="0">
                          <a:latin typeface="Arial"/>
                          <a:cs typeface="Arial"/>
                        </a:rPr>
                        <a:t>t</a:t>
                      </a:r>
                      <a:r>
                        <a:rPr sz="2400" spc="-5" dirty="0">
                          <a:latin typeface="Arial"/>
                          <a:cs typeface="Arial"/>
                        </a:rPr>
                        <a:t> </a:t>
                      </a:r>
                      <a:r>
                        <a:rPr sz="2400" spc="0" dirty="0">
                          <a:latin typeface="Arial"/>
                          <a:cs typeface="Arial"/>
                        </a:rPr>
                        <a:t>d</a:t>
                      </a:r>
                      <a:r>
                        <a:rPr sz="2400" spc="-5" dirty="0">
                          <a:latin typeface="Arial"/>
                          <a:cs typeface="Arial"/>
                        </a:rPr>
                        <a:t>e</a:t>
                      </a:r>
                      <a:r>
                        <a:rPr sz="2400" spc="0" dirty="0">
                          <a:latin typeface="Arial"/>
                          <a:cs typeface="Arial"/>
                        </a:rPr>
                        <a:t>ta</a:t>
                      </a:r>
                      <a:r>
                        <a:rPr sz="2400" spc="-10" dirty="0">
                          <a:latin typeface="Arial"/>
                          <a:cs typeface="Arial"/>
                        </a:rPr>
                        <a:t>il</a:t>
                      </a:r>
                      <a:r>
                        <a:rPr sz="2400" spc="0" dirty="0">
                          <a:latin typeface="Arial"/>
                          <a:cs typeface="Arial"/>
                        </a:rPr>
                        <a:t>s su</a:t>
                      </a:r>
                      <a:r>
                        <a:rPr sz="2400" spc="-5" dirty="0">
                          <a:latin typeface="Arial"/>
                          <a:cs typeface="Arial"/>
                        </a:rPr>
                        <a:t>p</a:t>
                      </a:r>
                      <a:r>
                        <a:rPr sz="2400" spc="0" dirty="0">
                          <a:latin typeface="Arial"/>
                          <a:cs typeface="Arial"/>
                        </a:rPr>
                        <a:t>p</a:t>
                      </a:r>
                      <a:r>
                        <a:rPr sz="2400" spc="-5" dirty="0">
                          <a:latin typeface="Arial"/>
                          <a:cs typeface="Arial"/>
                        </a:rPr>
                        <a:t>o</a:t>
                      </a:r>
                      <a:r>
                        <a:rPr sz="2400" spc="0" dirty="0">
                          <a:latin typeface="Arial"/>
                          <a:cs typeface="Arial"/>
                        </a:rPr>
                        <a:t>rt</a:t>
                      </a:r>
                      <a:r>
                        <a:rPr sz="2400" spc="-10" dirty="0">
                          <a:latin typeface="Arial"/>
                          <a:cs typeface="Arial"/>
                        </a:rPr>
                        <a:t>i</a:t>
                      </a:r>
                      <a:r>
                        <a:rPr sz="2400" spc="0" dirty="0">
                          <a:latin typeface="Arial"/>
                          <a:cs typeface="Arial"/>
                        </a:rPr>
                        <a:t>ng</a:t>
                      </a:r>
                      <a:r>
                        <a:rPr sz="2400" spc="-10" dirty="0">
                          <a:latin typeface="Arial"/>
                          <a:cs typeface="Arial"/>
                        </a:rPr>
                        <a:t> </a:t>
                      </a:r>
                      <a:r>
                        <a:rPr sz="2400" spc="0" dirty="0">
                          <a:latin typeface="Arial"/>
                          <a:cs typeface="Arial"/>
                        </a:rPr>
                        <a:t>te</a:t>
                      </a:r>
                      <a:r>
                        <a:rPr sz="2400" spc="-5" dirty="0">
                          <a:latin typeface="Arial"/>
                          <a:cs typeface="Arial"/>
                        </a:rPr>
                        <a:t>a</a:t>
                      </a:r>
                      <a:r>
                        <a:rPr sz="2400" spc="0" dirty="0">
                          <a:latin typeface="Arial"/>
                          <a:cs typeface="Arial"/>
                        </a:rPr>
                        <a:t>ch</a:t>
                      </a:r>
                      <a:r>
                        <a:rPr sz="2400" spc="-20" dirty="0">
                          <a:latin typeface="Arial"/>
                          <a:cs typeface="Arial"/>
                        </a:rPr>
                        <a:t>e</a:t>
                      </a:r>
                      <a:r>
                        <a:rPr sz="2400" spc="0" dirty="0">
                          <a:latin typeface="Arial"/>
                          <a:cs typeface="Arial"/>
                        </a:rPr>
                        <a:t>rs</a:t>
                      </a:r>
                      <a:r>
                        <a:rPr sz="2400" spc="5" dirty="0">
                          <a:latin typeface="Arial"/>
                          <a:cs typeface="Arial"/>
                        </a:rPr>
                        <a:t> </a:t>
                      </a:r>
                      <a:r>
                        <a:rPr sz="2400" spc="-10" dirty="0">
                          <a:latin typeface="Arial"/>
                          <a:cs typeface="Arial"/>
                        </a:rPr>
                        <a:t>i</a:t>
                      </a:r>
                      <a:r>
                        <a:rPr sz="2400" spc="0" dirty="0">
                          <a:latin typeface="Arial"/>
                          <a:cs typeface="Arial"/>
                        </a:rPr>
                        <a:t>n</a:t>
                      </a:r>
                      <a:endParaRPr sz="2400" dirty="0">
                        <a:latin typeface="Arial"/>
                        <a:cs typeface="Arial"/>
                      </a:endParaRPr>
                    </a:p>
                    <a:p>
                      <a:pPr marL="304165" marR="222250">
                        <a:lnSpc>
                          <a:spcPct val="100000"/>
                        </a:lnSpc>
                        <a:spcBef>
                          <a:spcPts val="10"/>
                        </a:spcBef>
                      </a:pPr>
                      <a:r>
                        <a:rPr sz="2400" dirty="0">
                          <a:latin typeface="Arial"/>
                          <a:cs typeface="Arial"/>
                        </a:rPr>
                        <a:t>e</a:t>
                      </a:r>
                      <a:r>
                        <a:rPr sz="2400" spc="-5" dirty="0">
                          <a:latin typeface="Arial"/>
                          <a:cs typeface="Arial"/>
                        </a:rPr>
                        <a:t>n</a:t>
                      </a:r>
                      <a:r>
                        <a:rPr sz="2400" spc="0" dirty="0">
                          <a:latin typeface="Arial"/>
                          <a:cs typeface="Arial"/>
                        </a:rPr>
                        <a:t>h</a:t>
                      </a:r>
                      <a:r>
                        <a:rPr sz="2400" spc="-5" dirty="0">
                          <a:latin typeface="Arial"/>
                          <a:cs typeface="Arial"/>
                        </a:rPr>
                        <a:t>a</a:t>
                      </a:r>
                      <a:r>
                        <a:rPr sz="2400" spc="0" dirty="0">
                          <a:latin typeface="Arial"/>
                          <a:cs typeface="Arial"/>
                        </a:rPr>
                        <a:t>nc</a:t>
                      </a:r>
                      <a:r>
                        <a:rPr sz="2400" spc="-10" dirty="0">
                          <a:latin typeface="Arial"/>
                          <a:cs typeface="Arial"/>
                        </a:rPr>
                        <a:t>i</a:t>
                      </a:r>
                      <a:r>
                        <a:rPr sz="2400" spc="0" dirty="0">
                          <a:latin typeface="Arial"/>
                          <a:cs typeface="Arial"/>
                        </a:rPr>
                        <a:t>ng th</a:t>
                      </a:r>
                      <a:r>
                        <a:rPr sz="2400" spc="-5" dirty="0">
                          <a:latin typeface="Arial"/>
                          <a:cs typeface="Arial"/>
                        </a:rPr>
                        <a:t>e</a:t>
                      </a:r>
                      <a:r>
                        <a:rPr sz="2400" spc="-10" dirty="0">
                          <a:latin typeface="Arial"/>
                          <a:cs typeface="Arial"/>
                        </a:rPr>
                        <a:t>i</a:t>
                      </a:r>
                      <a:r>
                        <a:rPr sz="2400" spc="0" dirty="0">
                          <a:latin typeface="Arial"/>
                          <a:cs typeface="Arial"/>
                        </a:rPr>
                        <a:t>r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5" dirty="0">
                          <a:latin typeface="Arial"/>
                          <a:cs typeface="Arial"/>
                        </a:rPr>
                        <a:t>e</a:t>
                      </a:r>
                      <a:r>
                        <a:rPr sz="2400" spc="5" dirty="0">
                          <a:latin typeface="Arial"/>
                          <a:cs typeface="Arial"/>
                        </a:rPr>
                        <a:t>r</a:t>
                      </a:r>
                      <a:r>
                        <a:rPr sz="2400" spc="0" dirty="0">
                          <a:latin typeface="Arial"/>
                          <a:cs typeface="Arial"/>
                        </a:rPr>
                        <a:t>-ce</a:t>
                      </a:r>
                      <a:r>
                        <a:rPr sz="2400" spc="-20" dirty="0">
                          <a:latin typeface="Arial"/>
                          <a:cs typeface="Arial"/>
                        </a:rPr>
                        <a:t>n</a:t>
                      </a:r>
                      <a:r>
                        <a:rPr sz="2400" spc="0" dirty="0">
                          <a:latin typeface="Arial"/>
                          <a:cs typeface="Arial"/>
                        </a:rPr>
                        <a:t>tered 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ng p</a:t>
                      </a:r>
                      <a:r>
                        <a:rPr sz="2400" spc="-5" dirty="0">
                          <a:latin typeface="Arial"/>
                          <a:cs typeface="Arial"/>
                        </a:rPr>
                        <a:t>h</a:t>
                      </a:r>
                      <a:r>
                        <a:rPr sz="2400" spc="-10" dirty="0">
                          <a:latin typeface="Arial"/>
                          <a:cs typeface="Arial"/>
                        </a:rPr>
                        <a:t>il</a:t>
                      </a:r>
                      <a:r>
                        <a:rPr sz="2400" spc="0" dirty="0">
                          <a:latin typeface="Arial"/>
                          <a:cs typeface="Arial"/>
                        </a:rPr>
                        <a:t>os</a:t>
                      </a:r>
                      <a:r>
                        <a:rPr sz="2400" spc="-5" dirty="0">
                          <a:latin typeface="Arial"/>
                          <a:cs typeface="Arial"/>
                        </a:rPr>
                        <a:t>o</a:t>
                      </a:r>
                      <a:r>
                        <a:rPr sz="2400" spc="0" dirty="0">
                          <a:latin typeface="Arial"/>
                          <a:cs typeface="Arial"/>
                        </a:rPr>
                        <a:t>p</a:t>
                      </a:r>
                      <a:r>
                        <a:rPr sz="2400" spc="-5" dirty="0">
                          <a:latin typeface="Arial"/>
                          <a:cs typeface="Arial"/>
                        </a:rPr>
                        <a:t>h</a:t>
                      </a:r>
                      <a:r>
                        <a:rPr sz="2400" spc="0" dirty="0">
                          <a:latin typeface="Arial"/>
                          <a:cs typeface="Arial"/>
                        </a:rPr>
                        <a:t>y</a:t>
                      </a:r>
                      <a:endParaRPr sz="2400" dirty="0">
                        <a:latin typeface="Arial"/>
                        <a:cs typeface="Arial"/>
                      </a:endParaRPr>
                    </a:p>
                    <a:p>
                      <a:pPr marL="304165" marR="540385">
                        <a:lnSpc>
                          <a:spcPct val="100000"/>
                        </a:lnSpc>
                        <a:spcBef>
                          <a:spcPts val="10"/>
                        </a:spcBef>
                      </a:pPr>
                      <a:r>
                        <a:rPr sz="2400" dirty="0">
                          <a:latin typeface="Arial"/>
                          <a:cs typeface="Arial"/>
                        </a:rPr>
                        <a:t>through</a:t>
                      </a:r>
                      <a:r>
                        <a:rPr sz="2400" spc="-15" dirty="0">
                          <a:latin typeface="Arial"/>
                          <a:cs typeface="Arial"/>
                        </a:rPr>
                        <a:t> </a:t>
                      </a:r>
                      <a:r>
                        <a:rPr sz="2400" spc="-10" dirty="0">
                          <a:latin typeface="Arial"/>
                          <a:cs typeface="Arial"/>
                        </a:rPr>
                        <a:t>l</a:t>
                      </a:r>
                      <a:r>
                        <a:rPr sz="2400" spc="0" dirty="0">
                          <a:latin typeface="Arial"/>
                          <a:cs typeface="Arial"/>
                        </a:rPr>
                        <a:t>ess</a:t>
                      </a:r>
                      <a:r>
                        <a:rPr sz="2400" spc="-5" dirty="0">
                          <a:latin typeface="Arial"/>
                          <a:cs typeface="Arial"/>
                        </a:rPr>
                        <a:t>o</a:t>
                      </a:r>
                      <a:r>
                        <a:rPr sz="2400" spc="0" dirty="0">
                          <a:latin typeface="Arial"/>
                          <a:cs typeface="Arial"/>
                        </a:rPr>
                        <a:t>n p</a:t>
                      </a:r>
                      <a:r>
                        <a:rPr sz="2400" spc="-10" dirty="0">
                          <a:latin typeface="Arial"/>
                          <a:cs typeface="Arial"/>
                        </a:rPr>
                        <a:t>l</a:t>
                      </a:r>
                      <a:r>
                        <a:rPr sz="2400" spc="0" dirty="0">
                          <a:latin typeface="Arial"/>
                          <a:cs typeface="Arial"/>
                        </a:rPr>
                        <a:t>a</a:t>
                      </a:r>
                      <a:r>
                        <a:rPr sz="2400" spc="-5" dirty="0">
                          <a:latin typeface="Arial"/>
                          <a:cs typeface="Arial"/>
                        </a:rPr>
                        <a:t>n</a:t>
                      </a:r>
                      <a:r>
                        <a:rPr sz="2400" spc="0" dirty="0">
                          <a:latin typeface="Arial"/>
                          <a:cs typeface="Arial"/>
                        </a:rPr>
                        <a:t>n</a:t>
                      </a:r>
                      <a:r>
                        <a:rPr sz="2400" spc="-10" dirty="0">
                          <a:latin typeface="Arial"/>
                          <a:cs typeface="Arial"/>
                        </a:rPr>
                        <a:t>i</a:t>
                      </a:r>
                      <a:r>
                        <a:rPr sz="2400" spc="0" dirty="0">
                          <a:latin typeface="Arial"/>
                          <a:cs typeface="Arial"/>
                        </a:rPr>
                        <a:t>ng</a:t>
                      </a:r>
                      <a:endParaRPr sz="2400" dirty="0">
                        <a:latin typeface="Arial"/>
                        <a:cs typeface="Arial"/>
                      </a:endParaRPr>
                    </a:p>
                    <a:p>
                      <a:pPr marL="304165" marR="89535" indent="-228600">
                        <a:lnSpc>
                          <a:spcPct val="100000"/>
                        </a:lnSpc>
                        <a:spcBef>
                          <a:spcPts val="10"/>
                        </a:spcBef>
                        <a:buFont typeface="Arial Narrow"/>
                        <a:buAutoNum type="arabicPeriod" startAt="4"/>
                        <a:tabLst>
                          <a:tab pos="303530" algn="l"/>
                        </a:tabLst>
                      </a:pPr>
                      <a:r>
                        <a:rPr sz="2400" dirty="0">
                          <a:latin typeface="Arial"/>
                          <a:cs typeface="Arial"/>
                        </a:rPr>
                        <a:t>L</a:t>
                      </a:r>
                      <a:r>
                        <a:rPr sz="2400" spc="-5" dirty="0">
                          <a:latin typeface="Arial"/>
                          <a:cs typeface="Arial"/>
                        </a:rPr>
                        <a:t>e</a:t>
                      </a:r>
                      <a:r>
                        <a:rPr sz="2400" spc="0" dirty="0">
                          <a:latin typeface="Arial"/>
                          <a:cs typeface="Arial"/>
                        </a:rPr>
                        <a:t>sson p</a:t>
                      </a:r>
                      <a:r>
                        <a:rPr sz="2400" spc="-10" dirty="0">
                          <a:latin typeface="Arial"/>
                          <a:cs typeface="Arial"/>
                        </a:rPr>
                        <a:t>l</a:t>
                      </a:r>
                      <a:r>
                        <a:rPr sz="2400" spc="0" dirty="0">
                          <a:latin typeface="Arial"/>
                          <a:cs typeface="Arial"/>
                        </a:rPr>
                        <a:t>an ex</a:t>
                      </a:r>
                      <a:r>
                        <a:rPr sz="2400" spc="-20" dirty="0">
                          <a:latin typeface="Arial"/>
                          <a:cs typeface="Arial"/>
                        </a:rPr>
                        <a:t>e</a:t>
                      </a:r>
                      <a:r>
                        <a:rPr sz="2400" spc="0" dirty="0">
                          <a:latin typeface="Arial"/>
                          <a:cs typeface="Arial"/>
                        </a:rPr>
                        <a:t>mp</a:t>
                      </a:r>
                      <a:r>
                        <a:rPr sz="2400" spc="-10" dirty="0">
                          <a:latin typeface="Arial"/>
                          <a:cs typeface="Arial"/>
                        </a:rPr>
                        <a:t>l</a:t>
                      </a:r>
                      <a:r>
                        <a:rPr sz="2400" spc="0" dirty="0">
                          <a:latin typeface="Arial"/>
                          <a:cs typeface="Arial"/>
                        </a:rPr>
                        <a:t>ar us</a:t>
                      </a:r>
                      <a:r>
                        <a:rPr sz="2400" spc="-5" dirty="0">
                          <a:latin typeface="Arial"/>
                          <a:cs typeface="Arial"/>
                        </a:rPr>
                        <a:t>e</a:t>
                      </a:r>
                      <a:r>
                        <a:rPr sz="2400" spc="0" dirty="0">
                          <a:latin typeface="Arial"/>
                          <a:cs typeface="Arial"/>
                        </a:rPr>
                        <a:t>d dur</a:t>
                      </a:r>
                      <a:r>
                        <a:rPr sz="2400" spc="-10" dirty="0">
                          <a:latin typeface="Arial"/>
                          <a:cs typeface="Arial"/>
                        </a:rPr>
                        <a:t>i</a:t>
                      </a:r>
                      <a:r>
                        <a:rPr sz="2400" spc="0" dirty="0">
                          <a:latin typeface="Arial"/>
                          <a:cs typeface="Arial"/>
                        </a:rPr>
                        <a:t>ng a</a:t>
                      </a:r>
                      <a:endParaRPr sz="2400" dirty="0">
                        <a:latin typeface="Arial"/>
                        <a:cs typeface="Arial"/>
                      </a:endParaRPr>
                    </a:p>
                    <a:p>
                      <a:pPr marL="304165">
                        <a:lnSpc>
                          <a:spcPct val="100000"/>
                        </a:lnSpc>
                      </a:pPr>
                      <a:r>
                        <a:rPr sz="2400" dirty="0">
                          <a:latin typeface="Arial"/>
                          <a:cs typeface="Arial"/>
                        </a:rPr>
                        <a:t>L</a:t>
                      </a:r>
                      <a:r>
                        <a:rPr sz="2400" spc="-5" dirty="0">
                          <a:latin typeface="Arial"/>
                          <a:cs typeface="Arial"/>
                        </a:rPr>
                        <a:t>e</a:t>
                      </a:r>
                      <a:r>
                        <a:rPr sz="2400" spc="0" dirty="0">
                          <a:latin typeface="Arial"/>
                          <a:cs typeface="Arial"/>
                        </a:rPr>
                        <a:t>arn</a:t>
                      </a:r>
                      <a:r>
                        <a:rPr sz="2400" spc="-5" dirty="0">
                          <a:latin typeface="Arial"/>
                          <a:cs typeface="Arial"/>
                        </a:rPr>
                        <a:t>i</a:t>
                      </a:r>
                      <a:r>
                        <a:rPr sz="2400" spc="0" dirty="0">
                          <a:latin typeface="Arial"/>
                          <a:cs typeface="Arial"/>
                        </a:rPr>
                        <a:t>ng </a:t>
                      </a:r>
                      <a:r>
                        <a:rPr sz="2400" spc="-5" dirty="0">
                          <a:latin typeface="Arial"/>
                          <a:cs typeface="Arial"/>
                        </a:rPr>
                        <a:t>A</a:t>
                      </a:r>
                      <a:r>
                        <a:rPr sz="2400" spc="0" dirty="0">
                          <a:latin typeface="Arial"/>
                          <a:cs typeface="Arial"/>
                        </a:rPr>
                        <a:t>ct</a:t>
                      </a:r>
                      <a:r>
                        <a:rPr sz="2400" spc="-10" dirty="0">
                          <a:latin typeface="Arial"/>
                          <a:cs typeface="Arial"/>
                        </a:rPr>
                        <a:t>i</a:t>
                      </a:r>
                      <a:r>
                        <a:rPr sz="2400" spc="0" dirty="0">
                          <a:latin typeface="Arial"/>
                          <a:cs typeface="Arial"/>
                        </a:rPr>
                        <a:t>on </a:t>
                      </a:r>
                      <a:r>
                        <a:rPr sz="2400" spc="-10" dirty="0">
                          <a:latin typeface="Arial"/>
                          <a:cs typeface="Arial"/>
                        </a:rPr>
                        <a:t>C</a:t>
                      </a:r>
                      <a:r>
                        <a:rPr sz="2400" spc="0" dirty="0">
                          <a:latin typeface="Arial"/>
                          <a:cs typeface="Arial"/>
                        </a:rPr>
                        <a:t>e</a:t>
                      </a:r>
                      <a:r>
                        <a:rPr sz="2400" spc="-10" dirty="0">
                          <a:latin typeface="Arial"/>
                          <a:cs typeface="Arial"/>
                        </a:rPr>
                        <a:t>l</a:t>
                      </a:r>
                      <a:r>
                        <a:rPr sz="2400" spc="0" dirty="0">
                          <a:latin typeface="Arial"/>
                          <a:cs typeface="Arial"/>
                        </a:rPr>
                        <a:t>l</a:t>
                      </a:r>
                      <a:endParaRPr sz="2400" dirty="0">
                        <a:latin typeface="Arial"/>
                        <a:cs typeface="Arial"/>
                      </a:endParaRPr>
                    </a:p>
                    <a:p>
                      <a:pPr marL="304165">
                        <a:lnSpc>
                          <a:spcPct val="100000"/>
                        </a:lnSpc>
                      </a:pPr>
                      <a:r>
                        <a:rPr sz="2400" dirty="0">
                          <a:latin typeface="Arial"/>
                          <a:cs typeface="Arial"/>
                        </a:rPr>
                        <a:t>(L</a:t>
                      </a:r>
                      <a:r>
                        <a:rPr sz="2400" spc="-10" dirty="0">
                          <a:latin typeface="Arial"/>
                          <a:cs typeface="Arial"/>
                        </a:rPr>
                        <a:t>AC</a:t>
                      </a:r>
                      <a:r>
                        <a:rPr sz="2400" spc="0" dirty="0">
                          <a:latin typeface="Arial"/>
                          <a:cs typeface="Arial"/>
                        </a:rPr>
                        <a:t>)</a:t>
                      </a:r>
                      <a:r>
                        <a:rPr sz="2400" spc="5" dirty="0">
                          <a:latin typeface="Arial"/>
                          <a:cs typeface="Arial"/>
                        </a:rPr>
                        <a:t> </a:t>
                      </a:r>
                      <a:r>
                        <a:rPr sz="2400" spc="0" dirty="0">
                          <a:latin typeface="Arial"/>
                          <a:cs typeface="Arial"/>
                        </a:rPr>
                        <a:t>se</a:t>
                      </a:r>
                      <a:r>
                        <a:rPr sz="2400" spc="-15" dirty="0">
                          <a:latin typeface="Arial"/>
                          <a:cs typeface="Arial"/>
                        </a:rPr>
                        <a:t>s</a:t>
                      </a:r>
                      <a:r>
                        <a:rPr sz="2400" spc="0" dirty="0">
                          <a:latin typeface="Arial"/>
                          <a:cs typeface="Arial"/>
                        </a:rPr>
                        <a:t>s</a:t>
                      </a:r>
                      <a:r>
                        <a:rPr sz="2400" spc="-10" dirty="0">
                          <a:latin typeface="Arial"/>
                          <a:cs typeface="Arial"/>
                        </a:rPr>
                        <a:t>i</a:t>
                      </a:r>
                      <a:r>
                        <a:rPr sz="2400" spc="0" dirty="0">
                          <a:latin typeface="Arial"/>
                          <a:cs typeface="Arial"/>
                        </a:rPr>
                        <a:t>on</a:t>
                      </a:r>
                      <a:endParaRPr sz="2400" dirty="0">
                        <a:latin typeface="Arial"/>
                        <a:cs typeface="Arial"/>
                      </a:endParaRPr>
                    </a:p>
                  </a:txBody>
                  <a:tcPr marL="0" marR="0" marT="0" marB="0">
                    <a:lnL w="7366">
                      <a:solidFill>
                        <a:srgbClr val="000000"/>
                      </a:solidFill>
                      <a:prstDash val="solid"/>
                    </a:lnL>
                    <a:lnR w="7366">
                      <a:solidFill>
                        <a:srgbClr val="000000"/>
                      </a:solidFill>
                      <a:prstDash val="soli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217170">
                        <a:lnSpc>
                          <a:spcPct val="100000"/>
                        </a:lnSpc>
                      </a:pPr>
                      <a:endParaRPr sz="20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37160">
                        <a:lnSpc>
                          <a:spcPct val="100000"/>
                        </a:lnSpc>
                      </a:pPr>
                      <a:r>
                        <a:rPr sz="2800" b="1" spc="-5" dirty="0">
                          <a:latin typeface="Arial"/>
                          <a:cs typeface="Arial"/>
                        </a:rPr>
                        <a:t>E</a:t>
                      </a:r>
                      <a:r>
                        <a:rPr sz="2800" b="1" spc="0" dirty="0">
                          <a:latin typeface="Arial"/>
                          <a:cs typeface="Arial"/>
                        </a:rPr>
                        <a:t>v</a:t>
                      </a:r>
                      <a:r>
                        <a:rPr sz="2800" b="1" spc="-5" dirty="0">
                          <a:latin typeface="Arial"/>
                          <a:cs typeface="Arial"/>
                        </a:rPr>
                        <a:t>a</a:t>
                      </a:r>
                      <a:r>
                        <a:rPr sz="2800" b="1" spc="0" dirty="0">
                          <a:latin typeface="Arial"/>
                          <a:cs typeface="Arial"/>
                        </a:rPr>
                        <a:t>lu</a:t>
                      </a:r>
                      <a:r>
                        <a:rPr sz="2800" b="1" spc="-5" dirty="0">
                          <a:latin typeface="Arial"/>
                          <a:cs typeface="Arial"/>
                        </a:rPr>
                        <a:t>a</a:t>
                      </a:r>
                      <a:r>
                        <a:rPr sz="2800" b="1" spc="0" dirty="0">
                          <a:latin typeface="Arial"/>
                          <a:cs typeface="Arial"/>
                        </a:rPr>
                        <a:t>ted </a:t>
                      </a:r>
                      <a:r>
                        <a:rPr sz="2800" spc="-10" dirty="0">
                          <a:latin typeface="Arial"/>
                          <a:cs typeface="Arial"/>
                        </a:rPr>
                        <a:t>l</a:t>
                      </a:r>
                      <a:r>
                        <a:rPr sz="2800" spc="0" dirty="0">
                          <a:latin typeface="Arial"/>
                          <a:cs typeface="Arial"/>
                        </a:rPr>
                        <a:t>ess</a:t>
                      </a:r>
                      <a:r>
                        <a:rPr sz="2800" spc="-5" dirty="0">
                          <a:latin typeface="Arial"/>
                          <a:cs typeface="Arial"/>
                        </a:rPr>
                        <a:t>o</a:t>
                      </a:r>
                      <a:r>
                        <a:rPr sz="2800" spc="0" dirty="0">
                          <a:latin typeface="Arial"/>
                          <a:cs typeface="Arial"/>
                        </a:rPr>
                        <a:t>n p</a:t>
                      </a:r>
                      <a:r>
                        <a:rPr sz="2800" spc="-5" dirty="0">
                          <a:latin typeface="Arial"/>
                          <a:cs typeface="Arial"/>
                        </a:rPr>
                        <a:t>l</a:t>
                      </a:r>
                      <a:r>
                        <a:rPr sz="2800" spc="0" dirty="0">
                          <a:latin typeface="Arial"/>
                          <a:cs typeface="Arial"/>
                        </a:rPr>
                        <a:t>a</a:t>
                      </a:r>
                      <a:r>
                        <a:rPr sz="2800" spc="-5" dirty="0">
                          <a:latin typeface="Arial"/>
                          <a:cs typeface="Arial"/>
                        </a:rPr>
                        <a:t>n</a:t>
                      </a:r>
                      <a:r>
                        <a:rPr sz="2800" spc="0" dirty="0">
                          <a:latin typeface="Arial"/>
                          <a:cs typeface="Arial"/>
                        </a:rPr>
                        <a:t>s</a:t>
                      </a:r>
                      <a:r>
                        <a:rPr sz="2800" spc="5" dirty="0">
                          <a:latin typeface="Arial"/>
                          <a:cs typeface="Arial"/>
                        </a:rPr>
                        <a:t> </a:t>
                      </a:r>
                      <a:r>
                        <a:rPr sz="2800" spc="0" dirty="0">
                          <a:latin typeface="Arial"/>
                          <a:cs typeface="Arial"/>
                        </a:rPr>
                        <a:t>of co</a:t>
                      </a:r>
                      <a:r>
                        <a:rPr sz="2800" spc="-10" dirty="0">
                          <a:latin typeface="Arial"/>
                          <a:cs typeface="Arial"/>
                        </a:rPr>
                        <a:t>ll</a:t>
                      </a:r>
                      <a:r>
                        <a:rPr sz="2800" spc="0" dirty="0">
                          <a:latin typeface="Arial"/>
                          <a:cs typeface="Arial"/>
                        </a:rPr>
                        <a:t>e</a:t>
                      </a:r>
                      <a:r>
                        <a:rPr sz="2800" spc="-5" dirty="0">
                          <a:latin typeface="Arial"/>
                          <a:cs typeface="Arial"/>
                        </a:rPr>
                        <a:t>a</a:t>
                      </a:r>
                      <a:r>
                        <a:rPr sz="2800" spc="0" dirty="0">
                          <a:latin typeface="Arial"/>
                          <a:cs typeface="Arial"/>
                        </a:rPr>
                        <a:t>g</a:t>
                      </a:r>
                      <a:r>
                        <a:rPr sz="2800" spc="-5" dirty="0">
                          <a:latin typeface="Arial"/>
                          <a:cs typeface="Arial"/>
                        </a:rPr>
                        <a:t>u</a:t>
                      </a:r>
                      <a:r>
                        <a:rPr sz="2800" spc="0" dirty="0">
                          <a:latin typeface="Arial"/>
                          <a:cs typeface="Arial"/>
                        </a:rPr>
                        <a:t>es </a:t>
                      </a:r>
                      <a:r>
                        <a:rPr sz="2800" spc="5" dirty="0">
                          <a:latin typeface="Arial"/>
                          <a:cs typeface="Arial"/>
                        </a:rPr>
                        <a:t>t</a:t>
                      </a:r>
                      <a:r>
                        <a:rPr sz="2800" spc="0" dirty="0">
                          <a:latin typeface="Arial"/>
                          <a:cs typeface="Arial"/>
                        </a:rPr>
                        <a:t>o e</a:t>
                      </a:r>
                      <a:r>
                        <a:rPr sz="2800" spc="-5" dirty="0">
                          <a:latin typeface="Arial"/>
                          <a:cs typeface="Arial"/>
                        </a:rPr>
                        <a:t>n</a:t>
                      </a:r>
                      <a:r>
                        <a:rPr sz="2800" spc="0" dirty="0">
                          <a:latin typeface="Arial"/>
                          <a:cs typeface="Arial"/>
                        </a:rPr>
                        <a:t>h</a:t>
                      </a:r>
                      <a:r>
                        <a:rPr sz="2800" spc="-5" dirty="0">
                          <a:latin typeface="Arial"/>
                          <a:cs typeface="Arial"/>
                        </a:rPr>
                        <a:t>a</a:t>
                      </a:r>
                      <a:r>
                        <a:rPr sz="2800" spc="0" dirty="0">
                          <a:latin typeface="Arial"/>
                          <a:cs typeface="Arial"/>
                        </a:rPr>
                        <a:t>nce th</a:t>
                      </a:r>
                      <a:r>
                        <a:rPr sz="2800" spc="-5" dirty="0">
                          <a:latin typeface="Arial"/>
                          <a:cs typeface="Arial"/>
                        </a:rPr>
                        <a:t>e</a:t>
                      </a:r>
                      <a:r>
                        <a:rPr sz="2800" spc="-10" dirty="0">
                          <a:latin typeface="Arial"/>
                          <a:cs typeface="Arial"/>
                        </a:rPr>
                        <a:t>i</a:t>
                      </a:r>
                      <a:r>
                        <a:rPr sz="2800" spc="0" dirty="0">
                          <a:latin typeface="Arial"/>
                          <a:cs typeface="Arial"/>
                        </a:rPr>
                        <a:t>r o</a:t>
                      </a:r>
                      <a:r>
                        <a:rPr sz="2800" spc="-10" dirty="0">
                          <a:latin typeface="Arial"/>
                          <a:cs typeface="Arial"/>
                        </a:rPr>
                        <a:t>w</a:t>
                      </a:r>
                      <a:r>
                        <a:rPr sz="2800" spc="0" dirty="0">
                          <a:latin typeface="Arial"/>
                          <a:cs typeface="Arial"/>
                        </a:rPr>
                        <a:t>n l</a:t>
                      </a:r>
                      <a:r>
                        <a:rPr sz="2800" spc="-5" dirty="0">
                          <a:latin typeface="Arial"/>
                          <a:cs typeface="Arial"/>
                        </a:rPr>
                        <a:t>e</a:t>
                      </a:r>
                      <a:r>
                        <a:rPr sz="2800" spc="0" dirty="0">
                          <a:latin typeface="Arial"/>
                          <a:cs typeface="Arial"/>
                        </a:rPr>
                        <a:t>arner- ce</a:t>
                      </a:r>
                      <a:r>
                        <a:rPr sz="2800" spc="-5" dirty="0">
                          <a:latin typeface="Arial"/>
                          <a:cs typeface="Arial"/>
                        </a:rPr>
                        <a:t>n</a:t>
                      </a:r>
                      <a:r>
                        <a:rPr sz="2800" spc="0" dirty="0">
                          <a:latin typeface="Arial"/>
                          <a:cs typeface="Arial"/>
                        </a:rPr>
                        <a:t>tered te</a:t>
                      </a:r>
                      <a:r>
                        <a:rPr sz="2800" spc="-5" dirty="0">
                          <a:latin typeface="Arial"/>
                          <a:cs typeface="Arial"/>
                        </a:rPr>
                        <a:t>a</a:t>
                      </a:r>
                      <a:r>
                        <a:rPr sz="2800" spc="0" dirty="0">
                          <a:latin typeface="Arial"/>
                          <a:cs typeface="Arial"/>
                        </a:rPr>
                        <a:t>ch</a:t>
                      </a:r>
                      <a:r>
                        <a:rPr sz="2800" spc="-10" dirty="0">
                          <a:latin typeface="Arial"/>
                          <a:cs typeface="Arial"/>
                        </a:rPr>
                        <a:t>i</a:t>
                      </a:r>
                      <a:r>
                        <a:rPr sz="2800" spc="0" dirty="0">
                          <a:latin typeface="Arial"/>
                          <a:cs typeface="Arial"/>
                        </a:rPr>
                        <a:t>ng pract</a:t>
                      </a:r>
                      <a:r>
                        <a:rPr sz="2800" spc="-10" dirty="0">
                          <a:latin typeface="Arial"/>
                          <a:cs typeface="Arial"/>
                        </a:rPr>
                        <a:t>i</a:t>
                      </a:r>
                      <a:r>
                        <a:rPr sz="2800" spc="0" dirty="0">
                          <a:latin typeface="Arial"/>
                          <a:cs typeface="Arial"/>
                        </a:rPr>
                        <a:t>ce</a:t>
                      </a:r>
                      <a:r>
                        <a:rPr sz="2800" spc="-10" dirty="0">
                          <a:latin typeface="Arial"/>
                          <a:cs typeface="Arial"/>
                        </a:rPr>
                        <a:t> </a:t>
                      </a:r>
                      <a:r>
                        <a:rPr sz="2800" spc="0" dirty="0">
                          <a:latin typeface="Arial"/>
                          <a:cs typeface="Arial"/>
                        </a:rPr>
                        <a:t>as ev</a:t>
                      </a:r>
                      <a:r>
                        <a:rPr sz="2800" spc="-10"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nc</a:t>
                      </a:r>
                      <a:r>
                        <a:rPr sz="2800" spc="-5" dirty="0">
                          <a:latin typeface="Arial"/>
                          <a:cs typeface="Arial"/>
                        </a:rPr>
                        <a:t>e</a:t>
                      </a:r>
                      <a:r>
                        <a:rPr sz="2800" spc="0" dirty="0">
                          <a:latin typeface="Arial"/>
                          <a:cs typeface="Arial"/>
                        </a:rPr>
                        <a:t>d by MOV</a:t>
                      </a:r>
                      <a:r>
                        <a:rPr sz="2800" spc="-15" dirty="0">
                          <a:latin typeface="Arial"/>
                          <a:cs typeface="Arial"/>
                        </a:rPr>
                        <a:t> </a:t>
                      </a:r>
                      <a:r>
                        <a:rPr sz="2800" spc="-10" dirty="0">
                          <a:latin typeface="Arial"/>
                          <a:cs typeface="Arial"/>
                        </a:rPr>
                        <a:t>N</a:t>
                      </a:r>
                      <a:r>
                        <a:rPr sz="2800" spc="0" dirty="0">
                          <a:latin typeface="Arial"/>
                          <a:cs typeface="Arial"/>
                        </a:rPr>
                        <a:t>o.</a:t>
                      </a:r>
                      <a:r>
                        <a:rPr sz="2800" spc="-5" dirty="0">
                          <a:latin typeface="Arial"/>
                          <a:cs typeface="Arial"/>
                        </a:rPr>
                        <a:t> </a:t>
                      </a:r>
                      <a:r>
                        <a:rPr sz="2800" spc="0" dirty="0">
                          <a:latin typeface="Arial"/>
                          <a:cs typeface="Arial"/>
                        </a:rPr>
                        <a:t>1</a:t>
                      </a:r>
                      <a:endParaRPr sz="28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13664">
                        <a:lnSpc>
                          <a:spcPct val="100000"/>
                        </a:lnSpc>
                      </a:pPr>
                      <a:r>
                        <a:rPr sz="2800" b="1" dirty="0">
                          <a:latin typeface="Arial"/>
                          <a:cs typeface="Arial"/>
                        </a:rPr>
                        <a:t>Im</a:t>
                      </a:r>
                      <a:r>
                        <a:rPr sz="2800" b="1" spc="-15" dirty="0">
                          <a:latin typeface="Arial"/>
                          <a:cs typeface="Arial"/>
                        </a:rPr>
                        <a:t>p</a:t>
                      </a:r>
                      <a:r>
                        <a:rPr sz="2800" b="1" spc="0" dirty="0">
                          <a:latin typeface="Arial"/>
                          <a:cs typeface="Arial"/>
                        </a:rPr>
                        <a:t>leme</a:t>
                      </a:r>
                      <a:r>
                        <a:rPr sz="2800" b="1" spc="-20" dirty="0">
                          <a:latin typeface="Arial"/>
                          <a:cs typeface="Arial"/>
                        </a:rPr>
                        <a:t>n</a:t>
                      </a:r>
                      <a:r>
                        <a:rPr sz="2800" b="1" spc="0" dirty="0">
                          <a:latin typeface="Arial"/>
                          <a:cs typeface="Arial"/>
                        </a:rPr>
                        <a:t>ted </a:t>
                      </a:r>
                      <a:r>
                        <a:rPr sz="2800" spc="0" dirty="0">
                          <a:latin typeface="Arial"/>
                          <a:cs typeface="Arial"/>
                        </a:rPr>
                        <a:t>p</a:t>
                      </a:r>
                      <a:r>
                        <a:rPr sz="2800" spc="-10" dirty="0">
                          <a:latin typeface="Arial"/>
                          <a:cs typeface="Arial"/>
                        </a:rPr>
                        <a:t>l</a:t>
                      </a:r>
                      <a:r>
                        <a:rPr sz="2800" spc="0" dirty="0">
                          <a:latin typeface="Arial"/>
                          <a:cs typeface="Arial"/>
                        </a:rPr>
                        <a:t>an for</a:t>
                      </a:r>
                      <a:r>
                        <a:rPr sz="2800" spc="-5" dirty="0">
                          <a:latin typeface="Arial"/>
                          <a:cs typeface="Arial"/>
                        </a:rPr>
                        <a:t> </a:t>
                      </a:r>
                      <a:r>
                        <a:rPr sz="2800" spc="0" dirty="0">
                          <a:latin typeface="Arial"/>
                          <a:cs typeface="Arial"/>
                        </a:rPr>
                        <a:t>an activ</a:t>
                      </a:r>
                      <a:r>
                        <a:rPr sz="2800" spc="-10" dirty="0">
                          <a:latin typeface="Arial"/>
                          <a:cs typeface="Arial"/>
                        </a:rPr>
                        <a:t>i</a:t>
                      </a:r>
                      <a:r>
                        <a:rPr sz="2800" spc="0" dirty="0">
                          <a:latin typeface="Arial"/>
                          <a:cs typeface="Arial"/>
                        </a:rPr>
                        <a:t>ty</a:t>
                      </a:r>
                      <a:r>
                        <a:rPr sz="2800" spc="-10" dirty="0">
                          <a:latin typeface="Arial"/>
                          <a:cs typeface="Arial"/>
                        </a:rPr>
                        <a:t> </a:t>
                      </a:r>
                      <a:r>
                        <a:rPr sz="2800" spc="0" dirty="0">
                          <a:latin typeface="Arial"/>
                          <a:cs typeface="Arial"/>
                        </a:rPr>
                        <a:t>to su</a:t>
                      </a:r>
                      <a:r>
                        <a:rPr sz="2800" spc="-5" dirty="0">
                          <a:latin typeface="Arial"/>
                          <a:cs typeface="Arial"/>
                        </a:rPr>
                        <a:t>p</a:t>
                      </a:r>
                      <a:r>
                        <a:rPr sz="2800" spc="0" dirty="0">
                          <a:latin typeface="Arial"/>
                          <a:cs typeface="Arial"/>
                        </a:rPr>
                        <a:t>p</a:t>
                      </a:r>
                      <a:r>
                        <a:rPr sz="2800" spc="-5" dirty="0">
                          <a:latin typeface="Arial"/>
                          <a:cs typeface="Arial"/>
                        </a:rPr>
                        <a:t>o</a:t>
                      </a:r>
                      <a:r>
                        <a:rPr sz="2800" spc="0" dirty="0">
                          <a:latin typeface="Arial"/>
                          <a:cs typeface="Arial"/>
                        </a:rPr>
                        <a:t>rt co</a:t>
                      </a:r>
                      <a:r>
                        <a:rPr sz="2800" spc="-10" dirty="0">
                          <a:latin typeface="Arial"/>
                          <a:cs typeface="Arial"/>
                        </a:rPr>
                        <a:t>ll</a:t>
                      </a:r>
                      <a:r>
                        <a:rPr sz="2800" spc="0" dirty="0">
                          <a:latin typeface="Arial"/>
                          <a:cs typeface="Arial"/>
                        </a:rPr>
                        <a:t>e</a:t>
                      </a:r>
                      <a:r>
                        <a:rPr sz="2800" spc="-5" dirty="0">
                          <a:latin typeface="Arial"/>
                          <a:cs typeface="Arial"/>
                        </a:rPr>
                        <a:t>a</a:t>
                      </a:r>
                      <a:r>
                        <a:rPr sz="2800" spc="0" dirty="0">
                          <a:latin typeface="Arial"/>
                          <a:cs typeface="Arial"/>
                        </a:rPr>
                        <a:t>g</a:t>
                      </a:r>
                      <a:r>
                        <a:rPr sz="2800" spc="-5" dirty="0">
                          <a:latin typeface="Arial"/>
                          <a:cs typeface="Arial"/>
                        </a:rPr>
                        <a:t>u</a:t>
                      </a:r>
                      <a:r>
                        <a:rPr sz="2800" spc="0" dirty="0">
                          <a:latin typeface="Arial"/>
                          <a:cs typeface="Arial"/>
                        </a:rPr>
                        <a:t>es in e</a:t>
                      </a:r>
                      <a:r>
                        <a:rPr sz="2800" spc="-5" dirty="0">
                          <a:latin typeface="Arial"/>
                          <a:cs typeface="Arial"/>
                        </a:rPr>
                        <a:t>n</a:t>
                      </a:r>
                      <a:r>
                        <a:rPr sz="2800" spc="0" dirty="0">
                          <a:latin typeface="Arial"/>
                          <a:cs typeface="Arial"/>
                        </a:rPr>
                        <a:t>h</a:t>
                      </a:r>
                      <a:r>
                        <a:rPr sz="2800" spc="-5" dirty="0">
                          <a:latin typeface="Arial"/>
                          <a:cs typeface="Arial"/>
                        </a:rPr>
                        <a:t>a</a:t>
                      </a:r>
                      <a:r>
                        <a:rPr sz="2800" spc="0" dirty="0">
                          <a:latin typeface="Arial"/>
                          <a:cs typeface="Arial"/>
                        </a:rPr>
                        <a:t>nc</a:t>
                      </a:r>
                      <a:r>
                        <a:rPr sz="2800" spc="-10" dirty="0">
                          <a:latin typeface="Arial"/>
                          <a:cs typeface="Arial"/>
                        </a:rPr>
                        <a:t>i</a:t>
                      </a:r>
                      <a:r>
                        <a:rPr sz="2800" spc="0" dirty="0">
                          <a:latin typeface="Arial"/>
                          <a:cs typeface="Arial"/>
                        </a:rPr>
                        <a:t>ng th</a:t>
                      </a:r>
                      <a:r>
                        <a:rPr sz="2800" spc="-5" dirty="0">
                          <a:latin typeface="Arial"/>
                          <a:cs typeface="Arial"/>
                        </a:rPr>
                        <a:t>e</a:t>
                      </a:r>
                      <a:r>
                        <a:rPr sz="2800" spc="-10" dirty="0">
                          <a:latin typeface="Arial"/>
                          <a:cs typeface="Arial"/>
                        </a:rPr>
                        <a:t>i</a:t>
                      </a:r>
                      <a:r>
                        <a:rPr sz="2800" spc="0" dirty="0">
                          <a:latin typeface="Arial"/>
                          <a:cs typeface="Arial"/>
                        </a:rPr>
                        <a:t>r o</a:t>
                      </a:r>
                      <a:r>
                        <a:rPr sz="2800" spc="-10" dirty="0">
                          <a:latin typeface="Arial"/>
                          <a:cs typeface="Arial"/>
                        </a:rPr>
                        <a:t>w</a:t>
                      </a:r>
                      <a:r>
                        <a:rPr sz="2800" spc="0" dirty="0">
                          <a:latin typeface="Arial"/>
                          <a:cs typeface="Arial"/>
                        </a:rPr>
                        <a:t>n l</a:t>
                      </a:r>
                      <a:r>
                        <a:rPr sz="2800" spc="-5" dirty="0">
                          <a:latin typeface="Arial"/>
                          <a:cs typeface="Arial"/>
                        </a:rPr>
                        <a:t>e</a:t>
                      </a:r>
                      <a:r>
                        <a:rPr sz="2800" spc="0" dirty="0">
                          <a:latin typeface="Arial"/>
                          <a:cs typeface="Arial"/>
                        </a:rPr>
                        <a:t>arner- ce</a:t>
                      </a:r>
                      <a:r>
                        <a:rPr sz="2800" spc="-5" dirty="0">
                          <a:latin typeface="Arial"/>
                          <a:cs typeface="Arial"/>
                        </a:rPr>
                        <a:t>n</a:t>
                      </a:r>
                      <a:r>
                        <a:rPr sz="2800" spc="0" dirty="0">
                          <a:latin typeface="Arial"/>
                          <a:cs typeface="Arial"/>
                        </a:rPr>
                        <a:t>tered te</a:t>
                      </a:r>
                      <a:r>
                        <a:rPr sz="2800" spc="-5" dirty="0">
                          <a:latin typeface="Arial"/>
                          <a:cs typeface="Arial"/>
                        </a:rPr>
                        <a:t>a</a:t>
                      </a:r>
                      <a:r>
                        <a:rPr sz="2800" spc="0" dirty="0">
                          <a:latin typeface="Arial"/>
                          <a:cs typeface="Arial"/>
                        </a:rPr>
                        <a:t>ch</a:t>
                      </a:r>
                      <a:r>
                        <a:rPr sz="2800" spc="-10" dirty="0">
                          <a:latin typeface="Arial"/>
                          <a:cs typeface="Arial"/>
                        </a:rPr>
                        <a:t>i</a:t>
                      </a:r>
                      <a:r>
                        <a:rPr sz="2800" spc="0" dirty="0">
                          <a:latin typeface="Arial"/>
                          <a:cs typeface="Arial"/>
                        </a:rPr>
                        <a:t>ng pract</a:t>
                      </a:r>
                      <a:r>
                        <a:rPr sz="2800" spc="-10" dirty="0">
                          <a:latin typeface="Arial"/>
                          <a:cs typeface="Arial"/>
                        </a:rPr>
                        <a:t>i</a:t>
                      </a:r>
                      <a:r>
                        <a:rPr sz="2800" spc="0" dirty="0">
                          <a:latin typeface="Arial"/>
                          <a:cs typeface="Arial"/>
                        </a:rPr>
                        <a:t>ce</a:t>
                      </a:r>
                      <a:r>
                        <a:rPr sz="2800" spc="-10" dirty="0">
                          <a:latin typeface="Arial"/>
                          <a:cs typeface="Arial"/>
                        </a:rPr>
                        <a:t> </a:t>
                      </a:r>
                      <a:r>
                        <a:rPr sz="2800" spc="0" dirty="0">
                          <a:latin typeface="Arial"/>
                          <a:cs typeface="Arial"/>
                        </a:rPr>
                        <a:t>as ev</a:t>
                      </a:r>
                      <a:r>
                        <a:rPr sz="2800" spc="-10"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nc</a:t>
                      </a:r>
                      <a:r>
                        <a:rPr sz="2800" spc="-5" dirty="0">
                          <a:latin typeface="Arial"/>
                          <a:cs typeface="Arial"/>
                        </a:rPr>
                        <a:t>e</a:t>
                      </a:r>
                      <a:r>
                        <a:rPr sz="2800" spc="0" dirty="0">
                          <a:latin typeface="Arial"/>
                          <a:cs typeface="Arial"/>
                        </a:rPr>
                        <a:t>d by MOV</a:t>
                      </a:r>
                      <a:r>
                        <a:rPr sz="2800" spc="-15" dirty="0">
                          <a:latin typeface="Arial"/>
                          <a:cs typeface="Arial"/>
                        </a:rPr>
                        <a:t> </a:t>
                      </a:r>
                      <a:r>
                        <a:rPr sz="2800" spc="-10" dirty="0">
                          <a:latin typeface="Arial"/>
                          <a:cs typeface="Arial"/>
                        </a:rPr>
                        <a:t>N</a:t>
                      </a:r>
                      <a:r>
                        <a:rPr sz="2800" spc="0" dirty="0">
                          <a:latin typeface="Arial"/>
                          <a:cs typeface="Arial"/>
                        </a:rPr>
                        <a:t>o.</a:t>
                      </a:r>
                      <a:r>
                        <a:rPr sz="2800" spc="-5" dirty="0">
                          <a:latin typeface="Arial"/>
                          <a:cs typeface="Arial"/>
                        </a:rPr>
                        <a:t> </a:t>
                      </a:r>
                      <a:r>
                        <a:rPr sz="2800" spc="0" dirty="0">
                          <a:latin typeface="Arial"/>
                          <a:cs typeface="Arial"/>
                        </a:rPr>
                        <a:t>2</a:t>
                      </a:r>
                      <a:endParaRPr sz="28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73660">
                        <a:lnSpc>
                          <a:spcPct val="100000"/>
                        </a:lnSpc>
                      </a:pPr>
                      <a:r>
                        <a:rPr sz="2800" b="1" spc="-5" dirty="0">
                          <a:latin typeface="Arial"/>
                          <a:cs typeface="Arial"/>
                        </a:rPr>
                        <a:t>P</a:t>
                      </a:r>
                      <a:r>
                        <a:rPr sz="2800" b="1" spc="0" dirty="0">
                          <a:latin typeface="Arial"/>
                          <a:cs typeface="Arial"/>
                        </a:rPr>
                        <a:t>la</a:t>
                      </a:r>
                      <a:r>
                        <a:rPr sz="2800" b="1" spc="-5" dirty="0">
                          <a:latin typeface="Arial"/>
                          <a:cs typeface="Arial"/>
                        </a:rPr>
                        <a:t>nne</a:t>
                      </a:r>
                      <a:r>
                        <a:rPr sz="2800" b="1" spc="0" dirty="0">
                          <a:latin typeface="Arial"/>
                          <a:cs typeface="Arial"/>
                        </a:rPr>
                        <a:t>d </a:t>
                      </a:r>
                      <a:r>
                        <a:rPr sz="2800" spc="0" dirty="0">
                          <a:latin typeface="Arial"/>
                          <a:cs typeface="Arial"/>
                        </a:rPr>
                        <a:t>f</a:t>
                      </a:r>
                      <a:r>
                        <a:rPr sz="2800" spc="-15" dirty="0">
                          <a:latin typeface="Arial"/>
                          <a:cs typeface="Arial"/>
                        </a:rPr>
                        <a:t>o</a:t>
                      </a:r>
                      <a:r>
                        <a:rPr sz="2800" spc="0" dirty="0">
                          <a:latin typeface="Arial"/>
                          <a:cs typeface="Arial"/>
                        </a:rPr>
                        <a:t>r</a:t>
                      </a:r>
                      <a:r>
                        <a:rPr sz="2800" spc="-5" dirty="0">
                          <a:latin typeface="Arial"/>
                          <a:cs typeface="Arial"/>
                        </a:rPr>
                        <a:t> </a:t>
                      </a:r>
                      <a:r>
                        <a:rPr sz="2800" spc="0" dirty="0">
                          <a:latin typeface="Arial"/>
                          <a:cs typeface="Arial"/>
                        </a:rPr>
                        <a:t>an activ</a:t>
                      </a:r>
                      <a:r>
                        <a:rPr sz="2800" spc="-10" dirty="0">
                          <a:latin typeface="Arial"/>
                          <a:cs typeface="Arial"/>
                        </a:rPr>
                        <a:t>i</a:t>
                      </a:r>
                      <a:r>
                        <a:rPr sz="2800" spc="0" dirty="0">
                          <a:latin typeface="Arial"/>
                          <a:cs typeface="Arial"/>
                        </a:rPr>
                        <a:t>ty</a:t>
                      </a:r>
                      <a:r>
                        <a:rPr sz="2800" spc="-10" dirty="0">
                          <a:latin typeface="Arial"/>
                          <a:cs typeface="Arial"/>
                        </a:rPr>
                        <a:t> </a:t>
                      </a:r>
                      <a:r>
                        <a:rPr sz="2800" spc="0" dirty="0">
                          <a:latin typeface="Arial"/>
                          <a:cs typeface="Arial"/>
                        </a:rPr>
                        <a:t>to su</a:t>
                      </a:r>
                      <a:r>
                        <a:rPr sz="2800" spc="-5" dirty="0">
                          <a:latin typeface="Arial"/>
                          <a:cs typeface="Arial"/>
                        </a:rPr>
                        <a:t>p</a:t>
                      </a:r>
                      <a:r>
                        <a:rPr sz="2800" spc="0" dirty="0">
                          <a:latin typeface="Arial"/>
                          <a:cs typeface="Arial"/>
                        </a:rPr>
                        <a:t>p</a:t>
                      </a:r>
                      <a:r>
                        <a:rPr sz="2800" spc="-5" dirty="0">
                          <a:latin typeface="Arial"/>
                          <a:cs typeface="Arial"/>
                        </a:rPr>
                        <a:t>o</a:t>
                      </a:r>
                      <a:r>
                        <a:rPr sz="2800" spc="0" dirty="0">
                          <a:latin typeface="Arial"/>
                          <a:cs typeface="Arial"/>
                        </a:rPr>
                        <a:t>rt co</a:t>
                      </a:r>
                      <a:r>
                        <a:rPr sz="2800" spc="-10" dirty="0">
                          <a:latin typeface="Arial"/>
                          <a:cs typeface="Arial"/>
                        </a:rPr>
                        <a:t>ll</a:t>
                      </a:r>
                      <a:r>
                        <a:rPr sz="2800" spc="0" dirty="0">
                          <a:latin typeface="Arial"/>
                          <a:cs typeface="Arial"/>
                        </a:rPr>
                        <a:t>e</a:t>
                      </a:r>
                      <a:r>
                        <a:rPr sz="2800" spc="-5" dirty="0">
                          <a:latin typeface="Arial"/>
                          <a:cs typeface="Arial"/>
                        </a:rPr>
                        <a:t>a</a:t>
                      </a:r>
                      <a:r>
                        <a:rPr sz="2800" spc="0" dirty="0">
                          <a:latin typeface="Arial"/>
                          <a:cs typeface="Arial"/>
                        </a:rPr>
                        <a:t>g</a:t>
                      </a:r>
                      <a:r>
                        <a:rPr sz="2800" spc="-5" dirty="0">
                          <a:latin typeface="Arial"/>
                          <a:cs typeface="Arial"/>
                        </a:rPr>
                        <a:t>u</a:t>
                      </a:r>
                      <a:r>
                        <a:rPr sz="2800" spc="0" dirty="0">
                          <a:latin typeface="Arial"/>
                          <a:cs typeface="Arial"/>
                        </a:rPr>
                        <a:t>es in e</a:t>
                      </a:r>
                      <a:r>
                        <a:rPr sz="2800" spc="-5" dirty="0">
                          <a:latin typeface="Arial"/>
                          <a:cs typeface="Arial"/>
                        </a:rPr>
                        <a:t>n</a:t>
                      </a:r>
                      <a:r>
                        <a:rPr sz="2800" spc="0" dirty="0">
                          <a:latin typeface="Arial"/>
                          <a:cs typeface="Arial"/>
                        </a:rPr>
                        <a:t>h</a:t>
                      </a:r>
                      <a:r>
                        <a:rPr sz="2800" spc="-5" dirty="0">
                          <a:latin typeface="Arial"/>
                          <a:cs typeface="Arial"/>
                        </a:rPr>
                        <a:t>a</a:t>
                      </a:r>
                      <a:r>
                        <a:rPr sz="2800" spc="0" dirty="0">
                          <a:latin typeface="Arial"/>
                          <a:cs typeface="Arial"/>
                        </a:rPr>
                        <a:t>nc</a:t>
                      </a:r>
                      <a:r>
                        <a:rPr sz="2800" spc="-10" dirty="0">
                          <a:latin typeface="Arial"/>
                          <a:cs typeface="Arial"/>
                        </a:rPr>
                        <a:t>i</a:t>
                      </a:r>
                      <a:r>
                        <a:rPr sz="2800" spc="0" dirty="0">
                          <a:latin typeface="Arial"/>
                          <a:cs typeface="Arial"/>
                        </a:rPr>
                        <a:t>ng th</a:t>
                      </a:r>
                      <a:r>
                        <a:rPr sz="2800" spc="-5" dirty="0">
                          <a:latin typeface="Arial"/>
                          <a:cs typeface="Arial"/>
                        </a:rPr>
                        <a:t>e</a:t>
                      </a:r>
                      <a:r>
                        <a:rPr sz="2800" spc="-10" dirty="0">
                          <a:latin typeface="Arial"/>
                          <a:cs typeface="Arial"/>
                        </a:rPr>
                        <a:t>i</a:t>
                      </a:r>
                      <a:r>
                        <a:rPr sz="2800" spc="0" dirty="0">
                          <a:latin typeface="Arial"/>
                          <a:cs typeface="Arial"/>
                        </a:rPr>
                        <a:t>r</a:t>
                      </a:r>
                      <a:r>
                        <a:rPr sz="2800" spc="5" dirty="0">
                          <a:latin typeface="Arial"/>
                          <a:cs typeface="Arial"/>
                        </a:rPr>
                        <a:t> </a:t>
                      </a:r>
                      <a:r>
                        <a:rPr sz="2800" spc="0" dirty="0">
                          <a:latin typeface="Arial"/>
                          <a:cs typeface="Arial"/>
                        </a:rPr>
                        <a:t>o</a:t>
                      </a:r>
                      <a:r>
                        <a:rPr sz="2800" spc="-10" dirty="0">
                          <a:latin typeface="Arial"/>
                          <a:cs typeface="Arial"/>
                        </a:rPr>
                        <a:t>w</a:t>
                      </a:r>
                      <a:r>
                        <a:rPr sz="2800" spc="0" dirty="0">
                          <a:latin typeface="Arial"/>
                          <a:cs typeface="Arial"/>
                        </a:rPr>
                        <a:t>n </a:t>
                      </a: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rn</a:t>
                      </a:r>
                      <a:r>
                        <a:rPr sz="2800" spc="-5" dirty="0">
                          <a:latin typeface="Arial"/>
                          <a:cs typeface="Arial"/>
                        </a:rPr>
                        <a:t>e</a:t>
                      </a:r>
                      <a:r>
                        <a:rPr sz="2800" spc="5" dirty="0">
                          <a:latin typeface="Arial"/>
                          <a:cs typeface="Arial"/>
                        </a:rPr>
                        <a:t>r</a:t>
                      </a:r>
                      <a:r>
                        <a:rPr sz="2800" spc="0" dirty="0">
                          <a:latin typeface="Arial"/>
                          <a:cs typeface="Arial"/>
                        </a:rPr>
                        <a:t>- ce</a:t>
                      </a:r>
                      <a:r>
                        <a:rPr sz="2800" spc="-5" dirty="0">
                          <a:latin typeface="Arial"/>
                          <a:cs typeface="Arial"/>
                        </a:rPr>
                        <a:t>n</a:t>
                      </a:r>
                      <a:r>
                        <a:rPr sz="2800" spc="0" dirty="0">
                          <a:latin typeface="Arial"/>
                          <a:cs typeface="Arial"/>
                        </a:rPr>
                        <a:t>tered te</a:t>
                      </a:r>
                      <a:r>
                        <a:rPr sz="2800" spc="-5" dirty="0">
                          <a:latin typeface="Arial"/>
                          <a:cs typeface="Arial"/>
                        </a:rPr>
                        <a:t>a</a:t>
                      </a:r>
                      <a:r>
                        <a:rPr sz="2800" spc="0" dirty="0">
                          <a:latin typeface="Arial"/>
                          <a:cs typeface="Arial"/>
                        </a:rPr>
                        <a:t>ch</a:t>
                      </a:r>
                      <a:r>
                        <a:rPr sz="2800" spc="-10" dirty="0">
                          <a:latin typeface="Arial"/>
                          <a:cs typeface="Arial"/>
                        </a:rPr>
                        <a:t>i</a:t>
                      </a:r>
                      <a:r>
                        <a:rPr sz="2800" spc="0" dirty="0">
                          <a:latin typeface="Arial"/>
                          <a:cs typeface="Arial"/>
                        </a:rPr>
                        <a:t>ng pract</a:t>
                      </a:r>
                      <a:r>
                        <a:rPr sz="2800" spc="-10" dirty="0">
                          <a:latin typeface="Arial"/>
                          <a:cs typeface="Arial"/>
                        </a:rPr>
                        <a:t>i</a:t>
                      </a:r>
                      <a:r>
                        <a:rPr sz="2800" spc="0" dirty="0">
                          <a:latin typeface="Arial"/>
                          <a:cs typeface="Arial"/>
                        </a:rPr>
                        <a:t>ce</a:t>
                      </a:r>
                      <a:r>
                        <a:rPr sz="2800" spc="-10" dirty="0">
                          <a:latin typeface="Arial"/>
                          <a:cs typeface="Arial"/>
                        </a:rPr>
                        <a:t> </a:t>
                      </a:r>
                      <a:r>
                        <a:rPr sz="2800" spc="0" dirty="0">
                          <a:latin typeface="Arial"/>
                          <a:cs typeface="Arial"/>
                        </a:rPr>
                        <a:t>as ev</a:t>
                      </a:r>
                      <a:r>
                        <a:rPr sz="2800" spc="-10"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nc</a:t>
                      </a:r>
                      <a:r>
                        <a:rPr sz="2800" spc="-5" dirty="0">
                          <a:latin typeface="Arial"/>
                          <a:cs typeface="Arial"/>
                        </a:rPr>
                        <a:t>e</a:t>
                      </a:r>
                      <a:r>
                        <a:rPr sz="2800" spc="0" dirty="0">
                          <a:latin typeface="Arial"/>
                          <a:cs typeface="Arial"/>
                        </a:rPr>
                        <a:t>d by MOV</a:t>
                      </a:r>
                      <a:r>
                        <a:rPr sz="2800" spc="-15" dirty="0">
                          <a:latin typeface="Arial"/>
                          <a:cs typeface="Arial"/>
                        </a:rPr>
                        <a:t> </a:t>
                      </a:r>
                      <a:r>
                        <a:rPr sz="2800" spc="-10" dirty="0">
                          <a:latin typeface="Arial"/>
                          <a:cs typeface="Arial"/>
                        </a:rPr>
                        <a:t>N</a:t>
                      </a:r>
                      <a:r>
                        <a:rPr sz="2800" spc="0" dirty="0">
                          <a:latin typeface="Arial"/>
                          <a:cs typeface="Arial"/>
                        </a:rPr>
                        <a:t>o.</a:t>
                      </a:r>
                      <a:r>
                        <a:rPr sz="2800" spc="-5" dirty="0">
                          <a:latin typeface="Arial"/>
                          <a:cs typeface="Arial"/>
                        </a:rPr>
                        <a:t> </a:t>
                      </a:r>
                      <a:r>
                        <a:rPr sz="2800" spc="0" dirty="0">
                          <a:latin typeface="Arial"/>
                          <a:cs typeface="Arial"/>
                        </a:rPr>
                        <a:t>3</a:t>
                      </a:r>
                      <a:endParaRPr sz="2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2865" marR="70485">
                        <a:lnSpc>
                          <a:spcPct val="100000"/>
                        </a:lnSpc>
                      </a:pPr>
                      <a:r>
                        <a:rPr sz="2800" b="1" spc="-10" dirty="0">
                          <a:latin typeface="Arial"/>
                          <a:cs typeface="Arial"/>
                        </a:rPr>
                        <a:t>D</a:t>
                      </a:r>
                      <a:r>
                        <a:rPr sz="2800" b="1" spc="0" dirty="0">
                          <a:latin typeface="Arial"/>
                          <a:cs typeface="Arial"/>
                        </a:rPr>
                        <a:t>emo</a:t>
                      </a:r>
                      <a:r>
                        <a:rPr sz="2800" b="1" spc="-5" dirty="0">
                          <a:latin typeface="Arial"/>
                          <a:cs typeface="Arial"/>
                        </a:rPr>
                        <a:t>n</a:t>
                      </a:r>
                      <a:r>
                        <a:rPr sz="2800" b="1" spc="0" dirty="0">
                          <a:latin typeface="Arial"/>
                          <a:cs typeface="Arial"/>
                        </a:rPr>
                        <a:t>str</a:t>
                      </a:r>
                      <a:r>
                        <a:rPr sz="2800" b="1" spc="-15" dirty="0">
                          <a:latin typeface="Arial"/>
                          <a:cs typeface="Arial"/>
                        </a:rPr>
                        <a:t>a</a:t>
                      </a:r>
                      <a:r>
                        <a:rPr sz="2800" b="1" spc="0" dirty="0">
                          <a:latin typeface="Arial"/>
                          <a:cs typeface="Arial"/>
                        </a:rPr>
                        <a:t>ted </a:t>
                      </a:r>
                      <a:r>
                        <a:rPr sz="2800" spc="0" dirty="0">
                          <a:latin typeface="Arial"/>
                          <a:cs typeface="Arial"/>
                        </a:rPr>
                        <a:t>a </a:t>
                      </a: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rn</a:t>
                      </a:r>
                      <a:r>
                        <a:rPr sz="2800" spc="-5" dirty="0">
                          <a:latin typeface="Arial"/>
                          <a:cs typeface="Arial"/>
                        </a:rPr>
                        <a:t>e</a:t>
                      </a:r>
                      <a:r>
                        <a:rPr sz="2800" spc="5" dirty="0">
                          <a:latin typeface="Arial"/>
                          <a:cs typeface="Arial"/>
                        </a:rPr>
                        <a:t>r</a:t>
                      </a:r>
                      <a:r>
                        <a:rPr sz="2800" spc="0" dirty="0">
                          <a:latin typeface="Arial"/>
                          <a:cs typeface="Arial"/>
                        </a:rPr>
                        <a:t>-ce</a:t>
                      </a:r>
                      <a:r>
                        <a:rPr sz="2800" spc="-20" dirty="0">
                          <a:latin typeface="Arial"/>
                          <a:cs typeface="Arial"/>
                        </a:rPr>
                        <a:t>n</a:t>
                      </a:r>
                      <a:r>
                        <a:rPr sz="2800" spc="0" dirty="0">
                          <a:latin typeface="Arial"/>
                          <a:cs typeface="Arial"/>
                        </a:rPr>
                        <a:t>tered te</a:t>
                      </a:r>
                      <a:r>
                        <a:rPr sz="2800" spc="-5" dirty="0">
                          <a:latin typeface="Arial"/>
                          <a:cs typeface="Arial"/>
                        </a:rPr>
                        <a:t>a</a:t>
                      </a:r>
                      <a:r>
                        <a:rPr sz="2800" spc="0" dirty="0">
                          <a:latin typeface="Arial"/>
                          <a:cs typeface="Arial"/>
                        </a:rPr>
                        <a:t>ch</a:t>
                      </a:r>
                      <a:r>
                        <a:rPr sz="2800" spc="-10" dirty="0">
                          <a:latin typeface="Arial"/>
                          <a:cs typeface="Arial"/>
                        </a:rPr>
                        <a:t>i</a:t>
                      </a:r>
                      <a:r>
                        <a:rPr sz="2800" spc="0" dirty="0">
                          <a:latin typeface="Arial"/>
                          <a:cs typeface="Arial"/>
                        </a:rPr>
                        <a:t>ng p</a:t>
                      </a:r>
                      <a:r>
                        <a:rPr sz="2800" spc="-5" dirty="0">
                          <a:latin typeface="Arial"/>
                          <a:cs typeface="Arial"/>
                        </a:rPr>
                        <a:t>h</a:t>
                      </a:r>
                      <a:r>
                        <a:rPr sz="2800" spc="-10" dirty="0">
                          <a:latin typeface="Arial"/>
                          <a:cs typeface="Arial"/>
                        </a:rPr>
                        <a:t>il</a:t>
                      </a:r>
                      <a:r>
                        <a:rPr sz="2800" spc="0" dirty="0">
                          <a:latin typeface="Arial"/>
                          <a:cs typeface="Arial"/>
                        </a:rPr>
                        <a:t>os</a:t>
                      </a:r>
                      <a:r>
                        <a:rPr sz="2800" spc="-5" dirty="0">
                          <a:latin typeface="Arial"/>
                          <a:cs typeface="Arial"/>
                        </a:rPr>
                        <a:t>o</a:t>
                      </a:r>
                      <a:r>
                        <a:rPr sz="2800" spc="0" dirty="0">
                          <a:latin typeface="Arial"/>
                          <a:cs typeface="Arial"/>
                        </a:rPr>
                        <a:t>p</a:t>
                      </a:r>
                      <a:r>
                        <a:rPr sz="2800" spc="-5" dirty="0">
                          <a:latin typeface="Arial"/>
                          <a:cs typeface="Arial"/>
                        </a:rPr>
                        <a:t>h</a:t>
                      </a:r>
                      <a:r>
                        <a:rPr sz="2800" spc="0" dirty="0">
                          <a:latin typeface="Arial"/>
                          <a:cs typeface="Arial"/>
                        </a:rPr>
                        <a:t>y</a:t>
                      </a:r>
                      <a:r>
                        <a:rPr sz="2800" spc="5" dirty="0">
                          <a:latin typeface="Arial"/>
                          <a:cs typeface="Arial"/>
                        </a:rPr>
                        <a:t> </a:t>
                      </a:r>
                      <a:r>
                        <a:rPr sz="2800" spc="-10" dirty="0">
                          <a:latin typeface="Arial"/>
                          <a:cs typeface="Arial"/>
                        </a:rPr>
                        <a:t>i</a:t>
                      </a:r>
                      <a:r>
                        <a:rPr sz="2800" spc="0" dirty="0">
                          <a:latin typeface="Arial"/>
                          <a:cs typeface="Arial"/>
                        </a:rPr>
                        <a:t>n o</a:t>
                      </a:r>
                      <a:r>
                        <a:rPr sz="2800" spc="-5" dirty="0">
                          <a:latin typeface="Arial"/>
                          <a:cs typeface="Arial"/>
                        </a:rPr>
                        <a:t>n</a:t>
                      </a:r>
                      <a:r>
                        <a:rPr sz="2800" spc="0" dirty="0">
                          <a:latin typeface="Arial"/>
                          <a:cs typeface="Arial"/>
                        </a:rPr>
                        <a:t>e aspect</a:t>
                      </a:r>
                      <a:r>
                        <a:rPr sz="2800" spc="-5" dirty="0">
                          <a:latin typeface="Arial"/>
                          <a:cs typeface="Arial"/>
                        </a:rPr>
                        <a:t> </a:t>
                      </a:r>
                      <a:r>
                        <a:rPr sz="2800" spc="-15" dirty="0">
                          <a:latin typeface="Arial"/>
                          <a:cs typeface="Arial"/>
                        </a:rPr>
                        <a:t>o</a:t>
                      </a:r>
                      <a:r>
                        <a:rPr sz="2800" spc="0" dirty="0">
                          <a:latin typeface="Arial"/>
                          <a:cs typeface="Arial"/>
                        </a:rPr>
                        <a:t>f pract</a:t>
                      </a:r>
                      <a:r>
                        <a:rPr sz="2800" spc="-10" dirty="0">
                          <a:latin typeface="Arial"/>
                          <a:cs typeface="Arial"/>
                        </a:rPr>
                        <a:t>i</a:t>
                      </a:r>
                      <a:r>
                        <a:rPr sz="2800" spc="0" dirty="0">
                          <a:latin typeface="Arial"/>
                          <a:cs typeface="Arial"/>
                        </a:rPr>
                        <a:t>ce</a:t>
                      </a:r>
                      <a:r>
                        <a:rPr sz="2800" spc="-10" dirty="0">
                          <a:latin typeface="Arial"/>
                          <a:cs typeface="Arial"/>
                        </a:rPr>
                        <a:t> </a:t>
                      </a:r>
                      <a:r>
                        <a:rPr sz="2800" spc="0" dirty="0">
                          <a:latin typeface="Arial"/>
                          <a:cs typeface="Arial"/>
                        </a:rPr>
                        <a:t>(</a:t>
                      </a:r>
                      <a:r>
                        <a:rPr sz="2800" spc="-10" dirty="0">
                          <a:latin typeface="Arial"/>
                          <a:cs typeface="Arial"/>
                        </a:rPr>
                        <a:t>i</a:t>
                      </a:r>
                      <a:r>
                        <a:rPr sz="2800" spc="0" dirty="0">
                          <a:latin typeface="Arial"/>
                          <a:cs typeface="Arial"/>
                        </a:rPr>
                        <a:t>.</a:t>
                      </a:r>
                      <a:r>
                        <a:rPr sz="2800" spc="-15" dirty="0">
                          <a:latin typeface="Arial"/>
                          <a:cs typeface="Arial"/>
                        </a:rPr>
                        <a:t>e</a:t>
                      </a:r>
                      <a:r>
                        <a:rPr sz="2800" spc="0" dirty="0">
                          <a:latin typeface="Arial"/>
                          <a:cs typeface="Arial"/>
                        </a:rPr>
                        <a:t>., </a:t>
                      </a:r>
                      <a:r>
                        <a:rPr sz="2800" spc="-10" dirty="0">
                          <a:latin typeface="Arial"/>
                          <a:cs typeface="Arial"/>
                        </a:rPr>
                        <a:t>l</a:t>
                      </a:r>
                      <a:r>
                        <a:rPr sz="2800" spc="0" dirty="0">
                          <a:latin typeface="Arial"/>
                          <a:cs typeface="Arial"/>
                        </a:rPr>
                        <a:t>ess</a:t>
                      </a:r>
                      <a:r>
                        <a:rPr sz="2800" spc="-5" dirty="0">
                          <a:latin typeface="Arial"/>
                          <a:cs typeface="Arial"/>
                        </a:rPr>
                        <a:t>o</a:t>
                      </a:r>
                      <a:r>
                        <a:rPr sz="2800" spc="0" dirty="0">
                          <a:latin typeface="Arial"/>
                          <a:cs typeface="Arial"/>
                        </a:rPr>
                        <a:t>n p</a:t>
                      </a:r>
                      <a:r>
                        <a:rPr sz="2800" spc="-5" dirty="0">
                          <a:latin typeface="Arial"/>
                          <a:cs typeface="Arial"/>
                        </a:rPr>
                        <a:t>l</a:t>
                      </a:r>
                      <a:r>
                        <a:rPr sz="2800" spc="0" dirty="0">
                          <a:latin typeface="Arial"/>
                          <a:cs typeface="Arial"/>
                        </a:rPr>
                        <a:t>a</a:t>
                      </a:r>
                      <a:r>
                        <a:rPr sz="2800" spc="-5" dirty="0">
                          <a:latin typeface="Arial"/>
                          <a:cs typeface="Arial"/>
                        </a:rPr>
                        <a:t>n</a:t>
                      </a:r>
                      <a:r>
                        <a:rPr sz="2800" spc="0" dirty="0">
                          <a:latin typeface="Arial"/>
                          <a:cs typeface="Arial"/>
                        </a:rPr>
                        <a:t>n</a:t>
                      </a:r>
                      <a:r>
                        <a:rPr sz="2800" spc="-10" dirty="0">
                          <a:latin typeface="Arial"/>
                          <a:cs typeface="Arial"/>
                        </a:rPr>
                        <a:t>i</a:t>
                      </a:r>
                      <a:r>
                        <a:rPr sz="2800" spc="0" dirty="0">
                          <a:latin typeface="Arial"/>
                          <a:cs typeface="Arial"/>
                        </a:rPr>
                        <a:t>n</a:t>
                      </a:r>
                      <a:r>
                        <a:rPr sz="2800" spc="-5" dirty="0">
                          <a:latin typeface="Arial"/>
                          <a:cs typeface="Arial"/>
                        </a:rPr>
                        <a:t>g</a:t>
                      </a:r>
                      <a:r>
                        <a:rPr sz="2800" spc="0" dirty="0">
                          <a:latin typeface="Arial"/>
                          <a:cs typeface="Arial"/>
                        </a:rPr>
                        <a:t>) as ev</a:t>
                      </a:r>
                      <a:r>
                        <a:rPr sz="2800" spc="-5"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nc</a:t>
                      </a:r>
                      <a:r>
                        <a:rPr sz="2800" spc="-5" dirty="0">
                          <a:latin typeface="Arial"/>
                          <a:cs typeface="Arial"/>
                        </a:rPr>
                        <a:t>e</a:t>
                      </a:r>
                      <a:r>
                        <a:rPr sz="2800" spc="0" dirty="0">
                          <a:latin typeface="Arial"/>
                          <a:cs typeface="Arial"/>
                        </a:rPr>
                        <a:t>d by MOV</a:t>
                      </a:r>
                      <a:r>
                        <a:rPr sz="2800" spc="-15" dirty="0">
                          <a:latin typeface="Arial"/>
                          <a:cs typeface="Arial"/>
                        </a:rPr>
                        <a:t> </a:t>
                      </a:r>
                      <a:r>
                        <a:rPr sz="2800" spc="-10" dirty="0">
                          <a:latin typeface="Arial"/>
                          <a:cs typeface="Arial"/>
                        </a:rPr>
                        <a:t>N</a:t>
                      </a:r>
                      <a:r>
                        <a:rPr sz="2800" spc="0" dirty="0">
                          <a:latin typeface="Arial"/>
                          <a:cs typeface="Arial"/>
                        </a:rPr>
                        <a:t>o.</a:t>
                      </a:r>
                      <a:r>
                        <a:rPr sz="2800" spc="-5" dirty="0">
                          <a:latin typeface="Arial"/>
                          <a:cs typeface="Arial"/>
                        </a:rPr>
                        <a:t> </a:t>
                      </a:r>
                      <a:r>
                        <a:rPr sz="2800" spc="0" dirty="0">
                          <a:latin typeface="Arial"/>
                          <a:cs typeface="Arial"/>
                        </a:rPr>
                        <a:t>4</a:t>
                      </a:r>
                      <a:endParaRPr sz="2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19380">
                        <a:lnSpc>
                          <a:spcPct val="100000"/>
                        </a:lnSpc>
                      </a:pPr>
                      <a:r>
                        <a:rPr sz="2800" spc="-5" dirty="0">
                          <a:latin typeface="Arial"/>
                          <a:cs typeface="Arial"/>
                        </a:rPr>
                        <a:t>N</a:t>
                      </a:r>
                      <a:r>
                        <a:rPr sz="2800" spc="0" dirty="0">
                          <a:latin typeface="Arial"/>
                          <a:cs typeface="Arial"/>
                        </a:rPr>
                        <a:t>o acceptab</a:t>
                      </a:r>
                      <a:r>
                        <a:rPr sz="2800" spc="-10" dirty="0">
                          <a:latin typeface="Arial"/>
                          <a:cs typeface="Arial"/>
                        </a:rPr>
                        <a:t>l</a:t>
                      </a:r>
                      <a:r>
                        <a:rPr sz="2800" spc="0" dirty="0">
                          <a:latin typeface="Arial"/>
                          <a:cs typeface="Arial"/>
                        </a:rPr>
                        <a:t>e ev</a:t>
                      </a:r>
                      <a:r>
                        <a:rPr sz="2800" spc="-10"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nce </a:t>
                      </a:r>
                      <a:r>
                        <a:rPr sz="2800" spc="-10" dirty="0">
                          <a:latin typeface="Arial"/>
                          <a:cs typeface="Arial"/>
                        </a:rPr>
                        <a:t>w</a:t>
                      </a:r>
                      <a:r>
                        <a:rPr sz="2800" spc="0" dirty="0">
                          <a:latin typeface="Arial"/>
                          <a:cs typeface="Arial"/>
                        </a:rPr>
                        <a:t>as sh</a:t>
                      </a:r>
                      <a:r>
                        <a:rPr sz="2800" spc="-5" dirty="0">
                          <a:latin typeface="Arial"/>
                          <a:cs typeface="Arial"/>
                        </a:rPr>
                        <a:t>o</a:t>
                      </a:r>
                      <a:r>
                        <a:rPr sz="2800" spc="-10" dirty="0">
                          <a:latin typeface="Arial"/>
                          <a:cs typeface="Arial"/>
                        </a:rPr>
                        <a:t>w</a:t>
                      </a:r>
                      <a:r>
                        <a:rPr sz="2800" spc="0" dirty="0">
                          <a:latin typeface="Arial"/>
                          <a:cs typeface="Arial"/>
                        </a:rPr>
                        <a:t>n</a:t>
                      </a:r>
                      <a:endParaRPr sz="2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889000" y="216164"/>
            <a:ext cx="17525999" cy="928368"/>
          </a:xfrm>
          <a:prstGeom prst="rect">
            <a:avLst/>
          </a:prstGeom>
        </p:spPr>
        <p:txBody>
          <a:bodyPr vert="horz" wrap="square" lIns="0" tIns="0" rIns="0" bIns="0" rtlCol="0">
            <a:noAutofit/>
          </a:bodyPr>
          <a:lstStyle/>
          <a:p>
            <a:pPr marL="12700" marR="12700"/>
            <a:r>
              <a:rPr b="1" dirty="0">
                <a:latin typeface="Arial"/>
                <a:cs typeface="Arial"/>
              </a:rPr>
              <a:t>K</a:t>
            </a:r>
            <a:r>
              <a:rPr b="1" spc="-10" dirty="0">
                <a:latin typeface="Arial"/>
                <a:cs typeface="Arial"/>
              </a:rPr>
              <a:t>R</a:t>
            </a:r>
            <a:r>
              <a:rPr b="1" dirty="0">
                <a:latin typeface="Arial"/>
                <a:cs typeface="Arial"/>
              </a:rPr>
              <a:t>A 4:</a:t>
            </a:r>
            <a:r>
              <a:rPr b="1" spc="5" dirty="0">
                <a:latin typeface="Arial"/>
                <a:cs typeface="Arial"/>
              </a:rPr>
              <a:t> </a:t>
            </a:r>
            <a:r>
              <a:rPr b="1" dirty="0">
                <a:latin typeface="Arial"/>
                <a:cs typeface="Arial"/>
              </a:rPr>
              <a:t>C</a:t>
            </a:r>
            <a:r>
              <a:rPr b="1" spc="-10" dirty="0">
                <a:latin typeface="Arial"/>
                <a:cs typeface="Arial"/>
              </a:rPr>
              <a:t>o</a:t>
            </a:r>
            <a:r>
              <a:rPr b="1" dirty="0">
                <a:latin typeface="Arial"/>
                <a:cs typeface="Arial"/>
              </a:rPr>
              <a:t>mm</a:t>
            </a:r>
            <a:r>
              <a:rPr b="1" spc="-10" dirty="0">
                <a:latin typeface="Arial"/>
                <a:cs typeface="Arial"/>
              </a:rPr>
              <a:t>u</a:t>
            </a:r>
            <a:r>
              <a:rPr b="1" spc="5" dirty="0">
                <a:latin typeface="Arial"/>
                <a:cs typeface="Arial"/>
              </a:rPr>
              <a:t>n</a:t>
            </a:r>
            <a:r>
              <a:rPr b="1" dirty="0">
                <a:latin typeface="Arial"/>
                <a:cs typeface="Arial"/>
              </a:rPr>
              <a:t>i</a:t>
            </a:r>
            <a:r>
              <a:rPr b="1" spc="5" dirty="0">
                <a:latin typeface="Arial"/>
                <a:cs typeface="Arial"/>
              </a:rPr>
              <a:t>t</a:t>
            </a:r>
            <a:r>
              <a:rPr b="1" dirty="0">
                <a:latin typeface="Arial"/>
                <a:cs typeface="Arial"/>
              </a:rPr>
              <a:t>y Lin</a:t>
            </a:r>
            <a:r>
              <a:rPr b="1" spc="-10" dirty="0">
                <a:latin typeface="Arial"/>
                <a:cs typeface="Arial"/>
              </a:rPr>
              <a:t>k</a:t>
            </a:r>
            <a:r>
              <a:rPr b="1" dirty="0">
                <a:latin typeface="Arial"/>
                <a:cs typeface="Arial"/>
              </a:rPr>
              <a:t>a</a:t>
            </a:r>
            <a:r>
              <a:rPr b="1" spc="-5" dirty="0">
                <a:latin typeface="Arial"/>
                <a:cs typeface="Arial"/>
              </a:rPr>
              <a:t>g</a:t>
            </a:r>
            <a:r>
              <a:rPr b="1" dirty="0">
                <a:latin typeface="Arial"/>
                <a:cs typeface="Arial"/>
              </a:rPr>
              <a:t>es</a:t>
            </a:r>
            <a:r>
              <a:rPr b="1" spc="-10" dirty="0">
                <a:latin typeface="Arial"/>
                <a:cs typeface="Arial"/>
              </a:rPr>
              <a:t> </a:t>
            </a:r>
            <a:r>
              <a:rPr b="1" spc="5" dirty="0">
                <a:latin typeface="Arial"/>
                <a:cs typeface="Arial"/>
              </a:rPr>
              <a:t>a</a:t>
            </a:r>
            <a:r>
              <a:rPr b="1" spc="-5" dirty="0">
                <a:latin typeface="Arial"/>
                <a:cs typeface="Arial"/>
              </a:rPr>
              <a:t>n</a:t>
            </a:r>
            <a:r>
              <a:rPr b="1" dirty="0">
                <a:latin typeface="Arial"/>
                <a:cs typeface="Arial"/>
              </a:rPr>
              <a:t>d</a:t>
            </a:r>
            <a:r>
              <a:rPr b="1" spc="-15" dirty="0">
                <a:latin typeface="Arial"/>
                <a:cs typeface="Arial"/>
              </a:rPr>
              <a:t> </a:t>
            </a:r>
            <a:r>
              <a:rPr b="1" spc="-5" dirty="0">
                <a:latin typeface="Arial"/>
                <a:cs typeface="Arial"/>
              </a:rPr>
              <a:t>P</a:t>
            </a:r>
            <a:r>
              <a:rPr b="1" dirty="0">
                <a:latin typeface="Arial"/>
                <a:cs typeface="Arial"/>
              </a:rPr>
              <a:t>rofes</a:t>
            </a:r>
            <a:r>
              <a:rPr b="1" spc="-10" dirty="0">
                <a:latin typeface="Arial"/>
                <a:cs typeface="Arial"/>
              </a:rPr>
              <a:t>s</a:t>
            </a:r>
            <a:r>
              <a:rPr b="1" dirty="0">
                <a:latin typeface="Arial"/>
                <a:cs typeface="Arial"/>
              </a:rPr>
              <a:t>io</a:t>
            </a:r>
            <a:r>
              <a:rPr b="1" spc="-10" dirty="0">
                <a:latin typeface="Arial"/>
                <a:cs typeface="Arial"/>
              </a:rPr>
              <a:t>n</a:t>
            </a:r>
            <a:r>
              <a:rPr b="1" dirty="0">
                <a:latin typeface="Arial"/>
                <a:cs typeface="Arial"/>
              </a:rPr>
              <a:t>al </a:t>
            </a:r>
            <a:r>
              <a:rPr b="1" spc="-5" dirty="0">
                <a:latin typeface="Arial"/>
                <a:cs typeface="Arial"/>
              </a:rPr>
              <a:t>Eng</a:t>
            </a:r>
            <a:r>
              <a:rPr b="1" dirty="0">
                <a:latin typeface="Arial"/>
                <a:cs typeface="Arial"/>
              </a:rPr>
              <a:t>a</a:t>
            </a:r>
            <a:r>
              <a:rPr b="1" spc="-5" dirty="0">
                <a:latin typeface="Arial"/>
                <a:cs typeface="Arial"/>
              </a:rPr>
              <a:t>g</a:t>
            </a:r>
            <a:r>
              <a:rPr b="1" dirty="0">
                <a:latin typeface="Arial"/>
                <a:cs typeface="Arial"/>
              </a:rPr>
              <a:t>eme</a:t>
            </a:r>
            <a:r>
              <a:rPr b="1" spc="-5" dirty="0">
                <a:latin typeface="Arial"/>
                <a:cs typeface="Arial"/>
              </a:rPr>
              <a:t>n</a:t>
            </a:r>
            <a:r>
              <a:rPr b="1" dirty="0">
                <a:latin typeface="Arial"/>
                <a:cs typeface="Arial"/>
              </a:rPr>
              <a:t>t</a:t>
            </a:r>
            <a:r>
              <a:rPr b="1" spc="5" dirty="0">
                <a:latin typeface="Arial"/>
                <a:cs typeface="Arial"/>
              </a:rPr>
              <a:t> </a:t>
            </a:r>
            <a:r>
              <a:rPr b="1" dirty="0">
                <a:latin typeface="Arial"/>
                <a:cs typeface="Arial"/>
              </a:rPr>
              <a:t>&amp; </a:t>
            </a:r>
            <a:r>
              <a:rPr b="1" spc="-5" dirty="0">
                <a:latin typeface="Arial"/>
                <a:cs typeface="Arial"/>
              </a:rPr>
              <a:t>P</a:t>
            </a:r>
            <a:r>
              <a:rPr b="1" spc="-10" dirty="0">
                <a:latin typeface="Arial"/>
                <a:cs typeface="Arial"/>
              </a:rPr>
              <a:t>e</a:t>
            </a:r>
            <a:r>
              <a:rPr b="1" dirty="0">
                <a:latin typeface="Arial"/>
                <a:cs typeface="Arial"/>
              </a:rPr>
              <a:t>r</a:t>
            </a:r>
            <a:r>
              <a:rPr b="1" spc="5" dirty="0">
                <a:latin typeface="Arial"/>
                <a:cs typeface="Arial"/>
              </a:rPr>
              <a:t>s</a:t>
            </a:r>
            <a:r>
              <a:rPr b="1" spc="-20" dirty="0">
                <a:latin typeface="Arial"/>
                <a:cs typeface="Arial"/>
              </a:rPr>
              <a:t>o</a:t>
            </a:r>
            <a:r>
              <a:rPr b="1" spc="-5" dirty="0">
                <a:latin typeface="Arial"/>
                <a:cs typeface="Arial"/>
              </a:rPr>
              <a:t>n</a:t>
            </a:r>
            <a:r>
              <a:rPr b="1" dirty="0">
                <a:latin typeface="Arial"/>
                <a:cs typeface="Arial"/>
              </a:rPr>
              <a:t>al Gro</a:t>
            </a:r>
            <a:r>
              <a:rPr b="1" spc="-10" dirty="0">
                <a:latin typeface="Arial"/>
                <a:cs typeface="Arial"/>
              </a:rPr>
              <a:t>w</a:t>
            </a:r>
            <a:r>
              <a:rPr b="1" dirty="0">
                <a:latin typeface="Arial"/>
                <a:cs typeface="Arial"/>
              </a:rPr>
              <a:t>th </a:t>
            </a:r>
            <a:r>
              <a:rPr b="1" spc="5" dirty="0">
                <a:latin typeface="Arial"/>
                <a:cs typeface="Arial"/>
              </a:rPr>
              <a:t>a</a:t>
            </a:r>
            <a:r>
              <a:rPr b="1" spc="-5" dirty="0">
                <a:latin typeface="Arial"/>
                <a:cs typeface="Arial"/>
              </a:rPr>
              <a:t>n</a:t>
            </a:r>
            <a:r>
              <a:rPr b="1" dirty="0">
                <a:latin typeface="Arial"/>
                <a:cs typeface="Arial"/>
              </a:rPr>
              <a:t>d</a:t>
            </a:r>
            <a:r>
              <a:rPr b="1" spc="-5" dirty="0">
                <a:latin typeface="Arial"/>
                <a:cs typeface="Arial"/>
              </a:rPr>
              <a:t> </a:t>
            </a:r>
            <a:r>
              <a:rPr b="1" dirty="0">
                <a:latin typeface="Arial"/>
                <a:cs typeface="Arial"/>
              </a:rPr>
              <a:t>Prof</a:t>
            </a:r>
            <a:r>
              <a:rPr b="1" spc="5" dirty="0">
                <a:latin typeface="Arial"/>
                <a:cs typeface="Arial"/>
              </a:rPr>
              <a:t>e</a:t>
            </a:r>
            <a:r>
              <a:rPr b="1" dirty="0">
                <a:latin typeface="Arial"/>
                <a:cs typeface="Arial"/>
              </a:rPr>
              <a:t>s</a:t>
            </a:r>
            <a:r>
              <a:rPr b="1" spc="-10" dirty="0">
                <a:latin typeface="Arial"/>
                <a:cs typeface="Arial"/>
              </a:rPr>
              <a:t>s</a:t>
            </a:r>
            <a:r>
              <a:rPr b="1" dirty="0">
                <a:latin typeface="Arial"/>
                <a:cs typeface="Arial"/>
              </a:rPr>
              <a:t>io</a:t>
            </a:r>
            <a:r>
              <a:rPr b="1" spc="-10" dirty="0">
                <a:latin typeface="Arial"/>
                <a:cs typeface="Arial"/>
              </a:rPr>
              <a:t>n</a:t>
            </a:r>
            <a:r>
              <a:rPr b="1" dirty="0">
                <a:latin typeface="Arial"/>
                <a:cs typeface="Arial"/>
              </a:rPr>
              <a:t>al De</a:t>
            </a:r>
            <a:r>
              <a:rPr b="1" spc="5" dirty="0">
                <a:latin typeface="Arial"/>
                <a:cs typeface="Arial"/>
              </a:rPr>
              <a:t>v</a:t>
            </a:r>
            <a:r>
              <a:rPr b="1" dirty="0">
                <a:latin typeface="Arial"/>
                <a:cs typeface="Arial"/>
              </a:rPr>
              <a:t>elo</a:t>
            </a:r>
            <a:r>
              <a:rPr b="1" spc="-10" dirty="0">
                <a:latin typeface="Arial"/>
                <a:cs typeface="Arial"/>
              </a:rPr>
              <a:t>p</a:t>
            </a:r>
            <a:r>
              <a:rPr b="1" dirty="0">
                <a:latin typeface="Arial"/>
                <a:cs typeface="Arial"/>
              </a:rPr>
              <a:t>me</a:t>
            </a:r>
            <a:r>
              <a:rPr b="1" spc="-5" dirty="0">
                <a:latin typeface="Arial"/>
                <a:cs typeface="Arial"/>
              </a:rPr>
              <a:t>n</a:t>
            </a:r>
            <a:r>
              <a:rPr b="1" dirty="0">
                <a:latin typeface="Arial"/>
                <a:cs typeface="Arial"/>
              </a:rPr>
              <a:t>t</a:t>
            </a:r>
            <a:endParaRPr lang="en-US" b="1" dirty="0">
              <a:latin typeface="Arial"/>
              <a:cs typeface="Arial"/>
            </a:endParaRPr>
          </a:p>
          <a:p>
            <a:pPr marL="12700" marR="12700"/>
            <a:r>
              <a:rPr lang="en-US" sz="2400" b="1" dirty="0">
                <a:highlight>
                  <a:srgbClr val="FFFF00"/>
                </a:highlight>
                <a:latin typeface="Arial"/>
                <a:cs typeface="Arial"/>
              </a:rPr>
              <a:t>O</a:t>
            </a:r>
            <a:r>
              <a:rPr lang="en-US" sz="2400" b="1" spc="-10" dirty="0">
                <a:highlight>
                  <a:srgbClr val="FFFF00"/>
                </a:highlight>
                <a:latin typeface="Arial"/>
                <a:cs typeface="Arial"/>
              </a:rPr>
              <a:t>B</a:t>
            </a:r>
            <a:r>
              <a:rPr lang="en-US" sz="2400" b="1" spc="0" dirty="0">
                <a:highlight>
                  <a:srgbClr val="FFFF00"/>
                </a:highlight>
                <a:latin typeface="Arial"/>
                <a:cs typeface="Arial"/>
              </a:rPr>
              <a:t>J</a:t>
            </a:r>
            <a:r>
              <a:rPr lang="en-US" sz="2400" b="1" spc="-10" dirty="0">
                <a:highlight>
                  <a:srgbClr val="FFFF00"/>
                </a:highlight>
                <a:latin typeface="Arial"/>
                <a:cs typeface="Arial"/>
              </a:rPr>
              <a:t>EC</a:t>
            </a:r>
            <a:r>
              <a:rPr lang="en-US" sz="2400" b="1" spc="0" dirty="0">
                <a:highlight>
                  <a:srgbClr val="FFFF00"/>
                </a:highlight>
                <a:latin typeface="Arial"/>
                <a:cs typeface="Arial"/>
              </a:rPr>
              <a:t>TIVE </a:t>
            </a:r>
            <a:r>
              <a:rPr lang="en-US" sz="2400" b="1" dirty="0">
                <a:highlight>
                  <a:srgbClr val="FFFF00"/>
                </a:highlight>
                <a:latin typeface="Arial"/>
                <a:cs typeface="Arial"/>
              </a:rPr>
              <a:t>1</a:t>
            </a:r>
            <a:r>
              <a:rPr lang="en-US" sz="2400" b="1" spc="-5" dirty="0">
                <a:highlight>
                  <a:srgbClr val="FFFF00"/>
                </a:highlight>
                <a:latin typeface="Arial"/>
                <a:cs typeface="Arial"/>
              </a:rPr>
              <a:t>7</a:t>
            </a:r>
            <a:r>
              <a:rPr lang="en-US" sz="2400" b="1" spc="0" dirty="0">
                <a:highlight>
                  <a:srgbClr val="FFFF00"/>
                </a:highlight>
                <a:latin typeface="Arial"/>
                <a:cs typeface="Arial"/>
              </a:rPr>
              <a:t>.</a:t>
            </a:r>
            <a:r>
              <a:rPr lang="en-US" sz="2400" b="1" spc="-5" dirty="0">
                <a:highlight>
                  <a:srgbClr val="FFFF00"/>
                </a:highlight>
                <a:latin typeface="Arial"/>
                <a:cs typeface="Arial"/>
              </a:rPr>
              <a:t> </a:t>
            </a:r>
            <a:r>
              <a:rPr lang="en-US" sz="2400" b="1" spc="0" dirty="0">
                <a:highlight>
                  <a:srgbClr val="FFFF00"/>
                </a:highlight>
                <a:latin typeface="Arial"/>
                <a:cs typeface="Arial"/>
              </a:rPr>
              <a:t>Id</a:t>
            </a:r>
            <a:r>
              <a:rPr lang="en-US" sz="2400" b="1" spc="-5" dirty="0">
                <a:highlight>
                  <a:srgbClr val="FFFF00"/>
                </a:highlight>
                <a:latin typeface="Arial"/>
                <a:cs typeface="Arial"/>
              </a:rPr>
              <a:t>e</a:t>
            </a:r>
            <a:r>
              <a:rPr lang="en-US" sz="2400" b="1" spc="0" dirty="0">
                <a:highlight>
                  <a:srgbClr val="FFFF00"/>
                </a:highlight>
                <a:latin typeface="Arial"/>
                <a:cs typeface="Arial"/>
              </a:rPr>
              <a:t>n</a:t>
            </a:r>
            <a:r>
              <a:rPr lang="en-US" sz="2400" b="1" spc="-10" dirty="0">
                <a:highlight>
                  <a:srgbClr val="FFFF00"/>
                </a:highlight>
                <a:latin typeface="Arial"/>
                <a:cs typeface="Arial"/>
              </a:rPr>
              <a:t>t</a:t>
            </a:r>
            <a:r>
              <a:rPr lang="en-US" sz="2400" b="1" spc="0" dirty="0">
                <a:highlight>
                  <a:srgbClr val="FFFF00"/>
                </a:highlight>
                <a:latin typeface="Arial"/>
                <a:cs typeface="Arial"/>
              </a:rPr>
              <a:t>i</a:t>
            </a:r>
            <a:r>
              <a:rPr lang="en-US" sz="2400" b="1" spc="-10" dirty="0">
                <a:highlight>
                  <a:srgbClr val="FFFF00"/>
                </a:highlight>
                <a:latin typeface="Arial"/>
                <a:cs typeface="Arial"/>
              </a:rPr>
              <a:t>f</a:t>
            </a:r>
            <a:r>
              <a:rPr lang="en-US" sz="2400" b="1" spc="0" dirty="0">
                <a:highlight>
                  <a:srgbClr val="FFFF00"/>
                </a:highlight>
                <a:latin typeface="Arial"/>
                <a:cs typeface="Arial"/>
              </a:rPr>
              <a:t>ied a</a:t>
            </a:r>
            <a:r>
              <a:rPr lang="en-US" sz="2400" b="1" spc="-5" dirty="0">
                <a:highlight>
                  <a:srgbClr val="FFFF00"/>
                </a:highlight>
                <a:latin typeface="Arial"/>
                <a:cs typeface="Arial"/>
              </a:rPr>
              <a:t>n</a:t>
            </a:r>
            <a:r>
              <a:rPr lang="en-US" sz="2400" b="1" spc="0" dirty="0">
                <a:highlight>
                  <a:srgbClr val="FFFF00"/>
                </a:highlight>
                <a:latin typeface="Arial"/>
                <a:cs typeface="Arial"/>
              </a:rPr>
              <a:t>d u</a:t>
            </a:r>
            <a:r>
              <a:rPr lang="en-US" sz="2400" b="1" spc="-10" dirty="0">
                <a:highlight>
                  <a:srgbClr val="FFFF00"/>
                </a:highlight>
                <a:latin typeface="Arial"/>
                <a:cs typeface="Arial"/>
              </a:rPr>
              <a:t>t</a:t>
            </a:r>
            <a:r>
              <a:rPr lang="en-US" sz="2400" b="1" spc="0" dirty="0">
                <a:highlight>
                  <a:srgbClr val="FFFF00"/>
                </a:highlight>
                <a:latin typeface="Arial"/>
                <a:cs typeface="Arial"/>
              </a:rPr>
              <a:t>i</a:t>
            </a:r>
            <a:r>
              <a:rPr lang="en-US" sz="2400" b="1" spc="-10" dirty="0">
                <a:highlight>
                  <a:srgbClr val="FFFF00"/>
                </a:highlight>
                <a:latin typeface="Arial"/>
                <a:cs typeface="Arial"/>
              </a:rPr>
              <a:t>l</a:t>
            </a:r>
            <a:r>
              <a:rPr lang="en-US" sz="2400" b="1" spc="0" dirty="0">
                <a:highlight>
                  <a:srgbClr val="FFFF00"/>
                </a:highlight>
                <a:latin typeface="Arial"/>
                <a:cs typeface="Arial"/>
              </a:rPr>
              <a:t>ized p</a:t>
            </a:r>
            <a:r>
              <a:rPr lang="en-US" sz="2400" b="1" spc="-5" dirty="0">
                <a:highlight>
                  <a:srgbClr val="FFFF00"/>
                </a:highlight>
                <a:latin typeface="Arial"/>
                <a:cs typeface="Arial"/>
              </a:rPr>
              <a:t>e</a:t>
            </a:r>
            <a:r>
              <a:rPr lang="en-US" sz="2400" b="1" spc="0" dirty="0">
                <a:highlight>
                  <a:srgbClr val="FFFF00"/>
                </a:highlight>
                <a:latin typeface="Arial"/>
                <a:cs typeface="Arial"/>
              </a:rPr>
              <a:t>rso</a:t>
            </a:r>
            <a:r>
              <a:rPr lang="en-US" sz="2400" b="1" spc="-5" dirty="0">
                <a:highlight>
                  <a:srgbClr val="FFFF00"/>
                </a:highlight>
                <a:latin typeface="Arial"/>
                <a:cs typeface="Arial"/>
              </a:rPr>
              <a:t>n</a:t>
            </a:r>
            <a:r>
              <a:rPr lang="en-US" sz="2400" b="1" spc="0" dirty="0">
                <a:highlight>
                  <a:srgbClr val="FFFF00"/>
                </a:highlight>
                <a:latin typeface="Arial"/>
                <a:cs typeface="Arial"/>
              </a:rPr>
              <a:t>al profes</a:t>
            </a:r>
            <a:r>
              <a:rPr lang="en-US" sz="2400" b="1" spc="-5" dirty="0">
                <a:highlight>
                  <a:srgbClr val="FFFF00"/>
                </a:highlight>
                <a:latin typeface="Arial"/>
                <a:cs typeface="Arial"/>
              </a:rPr>
              <a:t>s</a:t>
            </a:r>
            <a:r>
              <a:rPr lang="en-US" sz="2400" b="1" spc="0" dirty="0">
                <a:highlight>
                  <a:srgbClr val="FFFF00"/>
                </a:highlight>
                <a:latin typeface="Arial"/>
                <a:cs typeface="Arial"/>
              </a:rPr>
              <a:t>io</a:t>
            </a:r>
            <a:r>
              <a:rPr lang="en-US" sz="2400" b="1" spc="-10" dirty="0">
                <a:highlight>
                  <a:srgbClr val="FFFF00"/>
                </a:highlight>
                <a:latin typeface="Arial"/>
                <a:cs typeface="Arial"/>
              </a:rPr>
              <a:t>n</a:t>
            </a:r>
            <a:r>
              <a:rPr lang="en-US" sz="2400" b="1" spc="-15" dirty="0">
                <a:highlight>
                  <a:srgbClr val="FFFF00"/>
                </a:highlight>
                <a:latin typeface="Arial"/>
                <a:cs typeface="Arial"/>
              </a:rPr>
              <a:t>a</a:t>
            </a:r>
            <a:r>
              <a:rPr lang="en-US" sz="2400" b="1" spc="0" dirty="0">
                <a:highlight>
                  <a:srgbClr val="FFFF00"/>
                </a:highlight>
                <a:latin typeface="Arial"/>
                <a:cs typeface="Arial"/>
              </a:rPr>
              <a:t>l stre</a:t>
            </a:r>
            <a:r>
              <a:rPr lang="en-US" sz="2400" b="1" spc="-5" dirty="0">
                <a:highlight>
                  <a:srgbClr val="FFFF00"/>
                </a:highlight>
                <a:latin typeface="Arial"/>
                <a:cs typeface="Arial"/>
              </a:rPr>
              <a:t>n</a:t>
            </a:r>
            <a:r>
              <a:rPr lang="en-US" sz="2400" b="1" spc="0" dirty="0">
                <a:highlight>
                  <a:srgbClr val="FFFF00"/>
                </a:highlight>
                <a:latin typeface="Arial"/>
                <a:cs typeface="Arial"/>
              </a:rPr>
              <a:t>gths</a:t>
            </a:r>
            <a:r>
              <a:rPr lang="en-US" sz="2400" b="1" spc="-10" dirty="0">
                <a:highlight>
                  <a:srgbClr val="FFFF00"/>
                </a:highlight>
                <a:latin typeface="Arial"/>
                <a:cs typeface="Arial"/>
              </a:rPr>
              <a:t> </a:t>
            </a:r>
            <a:r>
              <a:rPr lang="en-US" sz="2400" b="1" spc="0" dirty="0">
                <a:highlight>
                  <a:srgbClr val="FFFF00"/>
                </a:highlight>
                <a:latin typeface="Arial"/>
                <a:cs typeface="Arial"/>
              </a:rPr>
              <a:t>to u</a:t>
            </a:r>
            <a:r>
              <a:rPr lang="en-US" sz="2400" b="1" spc="-10" dirty="0">
                <a:highlight>
                  <a:srgbClr val="FFFF00"/>
                </a:highlight>
                <a:latin typeface="Arial"/>
                <a:cs typeface="Arial"/>
              </a:rPr>
              <a:t>p</a:t>
            </a:r>
            <a:r>
              <a:rPr lang="en-US" sz="2400" b="1" spc="0" dirty="0">
                <a:highlight>
                  <a:srgbClr val="FFFF00"/>
                </a:highlight>
                <a:latin typeface="Arial"/>
                <a:cs typeface="Arial"/>
              </a:rPr>
              <a:t>h</a:t>
            </a:r>
            <a:r>
              <a:rPr lang="en-US" sz="2400" b="1" spc="-10" dirty="0">
                <a:highlight>
                  <a:srgbClr val="FFFF00"/>
                </a:highlight>
                <a:latin typeface="Arial"/>
                <a:cs typeface="Arial"/>
              </a:rPr>
              <a:t>o</a:t>
            </a:r>
            <a:r>
              <a:rPr lang="en-US" sz="2400" b="1" spc="0" dirty="0">
                <a:highlight>
                  <a:srgbClr val="FFFF00"/>
                </a:highlight>
                <a:latin typeface="Arial"/>
                <a:cs typeface="Arial"/>
              </a:rPr>
              <a:t>ld</a:t>
            </a:r>
            <a:r>
              <a:rPr lang="en-US" sz="2400" b="1" spc="-10" dirty="0">
                <a:highlight>
                  <a:srgbClr val="FFFF00"/>
                </a:highlight>
                <a:latin typeface="Arial"/>
                <a:cs typeface="Arial"/>
              </a:rPr>
              <a:t> </a:t>
            </a:r>
            <a:r>
              <a:rPr lang="en-US" sz="2400" b="1" spc="0" dirty="0">
                <a:highlight>
                  <a:srgbClr val="FFFF00"/>
                </a:highlight>
                <a:latin typeface="Arial"/>
                <a:cs typeface="Arial"/>
              </a:rPr>
              <a:t>the dign</a:t>
            </a:r>
            <a:r>
              <a:rPr lang="en-US" sz="2400" b="1" spc="-10" dirty="0">
                <a:highlight>
                  <a:srgbClr val="FFFF00"/>
                </a:highlight>
                <a:latin typeface="Arial"/>
                <a:cs typeface="Arial"/>
              </a:rPr>
              <a:t>i</a:t>
            </a:r>
            <a:r>
              <a:rPr lang="en-US" sz="2400" b="1" spc="0" dirty="0">
                <a:highlight>
                  <a:srgbClr val="FFFF00"/>
                </a:highlight>
                <a:latin typeface="Arial"/>
                <a:cs typeface="Arial"/>
              </a:rPr>
              <a:t>ty </a:t>
            </a:r>
            <a:r>
              <a:rPr lang="en-US" sz="2400" b="1" spc="-15" dirty="0">
                <a:highlight>
                  <a:srgbClr val="FFFF00"/>
                </a:highlight>
                <a:latin typeface="Arial"/>
                <a:cs typeface="Arial"/>
              </a:rPr>
              <a:t>o</a:t>
            </a:r>
            <a:r>
              <a:rPr lang="en-US" sz="2400" b="1" spc="0" dirty="0">
                <a:highlight>
                  <a:srgbClr val="FFFF00"/>
                </a:highlight>
                <a:latin typeface="Arial"/>
                <a:cs typeface="Arial"/>
              </a:rPr>
              <a:t>f te</a:t>
            </a:r>
            <a:r>
              <a:rPr lang="en-US" sz="2400" b="1" spc="-5" dirty="0">
                <a:highlight>
                  <a:srgbClr val="FFFF00"/>
                </a:highlight>
                <a:latin typeface="Arial"/>
                <a:cs typeface="Arial"/>
              </a:rPr>
              <a:t>a</a:t>
            </a:r>
            <a:r>
              <a:rPr lang="en-US" sz="2400" b="1" spc="0" dirty="0">
                <a:highlight>
                  <a:srgbClr val="FFFF00"/>
                </a:highlight>
                <a:latin typeface="Arial"/>
                <a:cs typeface="Arial"/>
              </a:rPr>
              <a:t>c</a:t>
            </a:r>
            <a:r>
              <a:rPr lang="en-US" sz="2400" b="1" spc="-5" dirty="0">
                <a:highlight>
                  <a:srgbClr val="FFFF00"/>
                </a:highlight>
                <a:latin typeface="Arial"/>
                <a:cs typeface="Arial"/>
              </a:rPr>
              <a:t>h</a:t>
            </a:r>
            <a:r>
              <a:rPr lang="en-US" sz="2400" b="1" spc="0" dirty="0">
                <a:highlight>
                  <a:srgbClr val="FFFF00"/>
                </a:highlight>
                <a:latin typeface="Arial"/>
                <a:cs typeface="Arial"/>
              </a:rPr>
              <a:t>ing</a:t>
            </a:r>
            <a:r>
              <a:rPr lang="en-US" sz="2400" b="1" spc="-15" dirty="0">
                <a:highlight>
                  <a:srgbClr val="FFFF00"/>
                </a:highlight>
                <a:latin typeface="Arial"/>
                <a:cs typeface="Arial"/>
              </a:rPr>
              <a:t> </a:t>
            </a:r>
            <a:r>
              <a:rPr lang="en-US" sz="2400" b="1" spc="0" dirty="0">
                <a:highlight>
                  <a:srgbClr val="FFFF00"/>
                </a:highlight>
                <a:latin typeface="Arial"/>
                <a:cs typeface="Arial"/>
              </a:rPr>
              <a:t>as a profes</a:t>
            </a:r>
            <a:r>
              <a:rPr lang="en-US" sz="2400" b="1" spc="-5" dirty="0">
                <a:highlight>
                  <a:srgbClr val="FFFF00"/>
                </a:highlight>
                <a:latin typeface="Arial"/>
                <a:cs typeface="Arial"/>
              </a:rPr>
              <a:t>s</a:t>
            </a:r>
            <a:r>
              <a:rPr lang="en-US" sz="2400" b="1" spc="0" dirty="0">
                <a:highlight>
                  <a:srgbClr val="FFFF00"/>
                </a:highlight>
                <a:latin typeface="Arial"/>
                <a:cs typeface="Arial"/>
              </a:rPr>
              <a:t>ion</a:t>
            </a:r>
            <a:r>
              <a:rPr lang="en-US" sz="2400" b="1" spc="-15" dirty="0">
                <a:highlight>
                  <a:srgbClr val="FFFF00"/>
                </a:highlight>
                <a:latin typeface="Arial"/>
                <a:cs typeface="Arial"/>
              </a:rPr>
              <a:t> </a:t>
            </a:r>
            <a:r>
              <a:rPr lang="en-US" sz="2400" b="1" spc="0" dirty="0">
                <a:highlight>
                  <a:srgbClr val="FFFF00"/>
                </a:highlight>
                <a:latin typeface="Arial"/>
                <a:cs typeface="Arial"/>
              </a:rPr>
              <a:t>to h</a:t>
            </a:r>
            <a:r>
              <a:rPr lang="en-US" sz="2400" b="1" spc="-5" dirty="0">
                <a:highlight>
                  <a:srgbClr val="FFFF00"/>
                </a:highlight>
                <a:latin typeface="Arial"/>
                <a:cs typeface="Arial"/>
              </a:rPr>
              <a:t>e</a:t>
            </a:r>
            <a:r>
              <a:rPr lang="en-US" sz="2400" b="1" spc="0" dirty="0">
                <a:highlight>
                  <a:srgbClr val="FFFF00"/>
                </a:highlight>
                <a:latin typeface="Arial"/>
                <a:cs typeface="Arial"/>
              </a:rPr>
              <a:t>lp b</a:t>
            </a:r>
            <a:r>
              <a:rPr lang="en-US" sz="2400" b="1" spc="-15" dirty="0">
                <a:highlight>
                  <a:srgbClr val="FFFF00"/>
                </a:highlight>
                <a:latin typeface="Arial"/>
                <a:cs typeface="Arial"/>
              </a:rPr>
              <a:t>u</a:t>
            </a:r>
            <a:r>
              <a:rPr lang="en-US" sz="2400" b="1" spc="0" dirty="0">
                <a:highlight>
                  <a:srgbClr val="FFFF00"/>
                </a:highlight>
                <a:latin typeface="Arial"/>
                <a:cs typeface="Arial"/>
              </a:rPr>
              <a:t>ild</a:t>
            </a:r>
            <a:r>
              <a:rPr lang="en-US" sz="2400" b="1" spc="-10" dirty="0">
                <a:highlight>
                  <a:srgbClr val="FFFF00"/>
                </a:highlight>
                <a:latin typeface="Arial"/>
                <a:cs typeface="Arial"/>
              </a:rPr>
              <a:t> </a:t>
            </a:r>
            <a:r>
              <a:rPr lang="en-US" sz="2400" b="1" spc="0" dirty="0">
                <a:highlight>
                  <a:srgbClr val="FFFF00"/>
                </a:highlight>
                <a:latin typeface="Arial"/>
                <a:cs typeface="Arial"/>
              </a:rPr>
              <a:t>a p</a:t>
            </a:r>
            <a:r>
              <a:rPr lang="en-US" sz="2400" b="1" spc="-10" dirty="0">
                <a:highlight>
                  <a:srgbClr val="FFFF00"/>
                </a:highlight>
                <a:latin typeface="Arial"/>
                <a:cs typeface="Arial"/>
              </a:rPr>
              <a:t>o</a:t>
            </a:r>
            <a:r>
              <a:rPr lang="en-US" sz="2400" b="1" spc="0" dirty="0">
                <a:highlight>
                  <a:srgbClr val="FFFF00"/>
                </a:highlight>
                <a:latin typeface="Arial"/>
                <a:cs typeface="Arial"/>
              </a:rPr>
              <a:t>si</a:t>
            </a:r>
            <a:r>
              <a:rPr lang="en-US" sz="2400" b="1" spc="-5" dirty="0">
                <a:highlight>
                  <a:srgbClr val="FFFF00"/>
                </a:highlight>
                <a:latin typeface="Arial"/>
                <a:cs typeface="Arial"/>
              </a:rPr>
              <a:t>t</a:t>
            </a:r>
            <a:r>
              <a:rPr lang="en-US" sz="2400" b="1" spc="0" dirty="0">
                <a:highlight>
                  <a:srgbClr val="FFFF00"/>
                </a:highlight>
                <a:latin typeface="Arial"/>
                <a:cs typeface="Arial"/>
              </a:rPr>
              <a:t>ive te</a:t>
            </a:r>
            <a:r>
              <a:rPr lang="en-US" sz="2400" b="1" spc="-5" dirty="0">
                <a:highlight>
                  <a:srgbClr val="FFFF00"/>
                </a:highlight>
                <a:latin typeface="Arial"/>
                <a:cs typeface="Arial"/>
              </a:rPr>
              <a:t>a</a:t>
            </a:r>
            <a:r>
              <a:rPr lang="en-US" sz="2400" b="1" spc="0" dirty="0">
                <a:highlight>
                  <a:srgbClr val="FFFF00"/>
                </a:highlight>
                <a:latin typeface="Arial"/>
                <a:cs typeface="Arial"/>
              </a:rPr>
              <a:t>c</a:t>
            </a:r>
            <a:r>
              <a:rPr lang="en-US" sz="2400" b="1" spc="-5" dirty="0">
                <a:highlight>
                  <a:srgbClr val="FFFF00"/>
                </a:highlight>
                <a:latin typeface="Arial"/>
                <a:cs typeface="Arial"/>
              </a:rPr>
              <a:t>h</a:t>
            </a:r>
            <a:r>
              <a:rPr lang="en-US" sz="2400" b="1" spc="0" dirty="0">
                <a:highlight>
                  <a:srgbClr val="FFFF00"/>
                </a:highlight>
                <a:latin typeface="Arial"/>
                <a:cs typeface="Arial"/>
              </a:rPr>
              <a:t>ing</a:t>
            </a:r>
            <a:r>
              <a:rPr lang="en-US" sz="2400" b="1" spc="-15" dirty="0">
                <a:highlight>
                  <a:srgbClr val="FFFF00"/>
                </a:highlight>
                <a:latin typeface="Arial"/>
                <a:cs typeface="Arial"/>
              </a:rPr>
              <a:t> </a:t>
            </a:r>
            <a:r>
              <a:rPr lang="en-US" sz="2400" b="1" spc="0" dirty="0">
                <a:highlight>
                  <a:srgbClr val="FFFF00"/>
                </a:highlight>
                <a:latin typeface="Arial"/>
                <a:cs typeface="Arial"/>
              </a:rPr>
              <a:t>a</a:t>
            </a:r>
            <a:r>
              <a:rPr lang="en-US" sz="2400" b="1" spc="-5" dirty="0">
                <a:highlight>
                  <a:srgbClr val="FFFF00"/>
                </a:highlight>
                <a:latin typeface="Arial"/>
                <a:cs typeface="Arial"/>
              </a:rPr>
              <a:t>n</a:t>
            </a:r>
            <a:r>
              <a:rPr lang="en-US" sz="2400" b="1" spc="0" dirty="0">
                <a:highlight>
                  <a:srgbClr val="FFFF00"/>
                </a:highlight>
                <a:latin typeface="Arial"/>
                <a:cs typeface="Arial"/>
              </a:rPr>
              <a:t>d le</a:t>
            </a:r>
            <a:r>
              <a:rPr lang="en-US" sz="2400" b="1" spc="-5" dirty="0">
                <a:highlight>
                  <a:srgbClr val="FFFF00"/>
                </a:highlight>
                <a:latin typeface="Arial"/>
                <a:cs typeface="Arial"/>
              </a:rPr>
              <a:t>a</a:t>
            </a:r>
            <a:r>
              <a:rPr lang="en-US" sz="2400" b="1" spc="0" dirty="0">
                <a:highlight>
                  <a:srgbClr val="FFFF00"/>
                </a:highlight>
                <a:latin typeface="Arial"/>
                <a:cs typeface="Arial"/>
              </a:rPr>
              <a:t>rning</a:t>
            </a:r>
            <a:r>
              <a:rPr lang="en-US" sz="2400" b="1" spc="-15" dirty="0">
                <a:highlight>
                  <a:srgbClr val="FFFF00"/>
                </a:highlight>
                <a:latin typeface="Arial"/>
                <a:cs typeface="Arial"/>
              </a:rPr>
              <a:t> </a:t>
            </a:r>
            <a:r>
              <a:rPr lang="en-US" sz="2400" b="1" spc="0" dirty="0">
                <a:highlight>
                  <a:srgbClr val="FFFF00"/>
                </a:highlight>
                <a:latin typeface="Arial"/>
                <a:cs typeface="Arial"/>
              </a:rPr>
              <a:t>c</a:t>
            </a:r>
            <a:r>
              <a:rPr lang="en-US" sz="2400" b="1" spc="-5" dirty="0">
                <a:highlight>
                  <a:srgbClr val="FFFF00"/>
                </a:highlight>
                <a:latin typeface="Arial"/>
                <a:cs typeface="Arial"/>
              </a:rPr>
              <a:t>u</a:t>
            </a:r>
            <a:r>
              <a:rPr lang="en-US" sz="2400" b="1" spc="-10" dirty="0">
                <a:highlight>
                  <a:srgbClr val="FFFF00"/>
                </a:highlight>
                <a:latin typeface="Arial"/>
                <a:cs typeface="Arial"/>
              </a:rPr>
              <a:t>l</a:t>
            </a:r>
            <a:r>
              <a:rPr lang="en-US" sz="2400" b="1" spc="0" dirty="0">
                <a:highlight>
                  <a:srgbClr val="FFFF00"/>
                </a:highlight>
                <a:latin typeface="Arial"/>
                <a:cs typeface="Arial"/>
              </a:rPr>
              <a:t>ture w</a:t>
            </a:r>
            <a:r>
              <a:rPr lang="en-US" sz="2400" b="1" spc="-10" dirty="0">
                <a:highlight>
                  <a:srgbClr val="FFFF00"/>
                </a:highlight>
                <a:latin typeface="Arial"/>
                <a:cs typeface="Arial"/>
              </a:rPr>
              <a:t>i</a:t>
            </a:r>
            <a:r>
              <a:rPr lang="en-US" sz="2400" b="1" spc="0" dirty="0">
                <a:highlight>
                  <a:srgbClr val="FFFF00"/>
                </a:highlight>
                <a:latin typeface="Arial"/>
                <a:cs typeface="Arial"/>
              </a:rPr>
              <a:t>thin</a:t>
            </a:r>
            <a:r>
              <a:rPr lang="en-US" sz="2400" b="1" spc="-10" dirty="0">
                <a:highlight>
                  <a:srgbClr val="FFFF00"/>
                </a:highlight>
                <a:latin typeface="Arial"/>
                <a:cs typeface="Arial"/>
              </a:rPr>
              <a:t> </a:t>
            </a:r>
            <a:r>
              <a:rPr lang="en-US" sz="2400" b="1" spc="0" dirty="0">
                <a:highlight>
                  <a:srgbClr val="FFFF00"/>
                </a:highlight>
                <a:latin typeface="Arial"/>
                <a:cs typeface="Arial"/>
              </a:rPr>
              <a:t>the </a:t>
            </a:r>
            <a:r>
              <a:rPr lang="en-US" sz="2400" b="1" spc="-5" dirty="0">
                <a:highlight>
                  <a:srgbClr val="FFFF00"/>
                </a:highlight>
                <a:latin typeface="Arial"/>
                <a:cs typeface="Arial"/>
              </a:rPr>
              <a:t>school</a:t>
            </a:r>
            <a:endParaRPr lang="en-US" sz="2400" dirty="0">
              <a:highlight>
                <a:srgbClr val="FFFF00"/>
              </a:highlight>
              <a:latin typeface="Arial"/>
              <a:cs typeface="Arial"/>
            </a:endParaRPr>
          </a:p>
          <a:p>
            <a:pPr marL="12700" marR="12700"/>
            <a:endParaRPr lang="en-US" sz="1800" dirty="0">
              <a:latin typeface="Arial"/>
              <a:cs typeface="Arial"/>
            </a:endParaRPr>
          </a:p>
          <a:p>
            <a:pPr marL="12700" marR="12700"/>
            <a:endParaRPr dirty="0">
              <a:latin typeface="Arial"/>
              <a:cs typeface="Arial"/>
            </a:endParaRPr>
          </a:p>
        </p:txBody>
      </p:sp>
      <p:sp>
        <p:nvSpPr>
          <p:cNvPr id="5" name="object 5"/>
          <p:cNvSpPr txBox="1">
            <a:spLocks noGrp="1"/>
          </p:cNvSpPr>
          <p:nvPr>
            <p:ph type="sldNum" sz="quarter" idx="12"/>
          </p:nvPr>
        </p:nvSpPr>
        <p:spPr>
          <a:prstGeom prst="rect">
            <a:avLst/>
          </a:prstGeom>
        </p:spPr>
        <p:txBody>
          <a:bodyPr vert="horz" wrap="square" lIns="0" tIns="0" rIns="0" bIns="0" rtlCol="0">
            <a:noAutofit/>
          </a:bodyPr>
          <a:lstStyle/>
          <a:p>
            <a:pPr marL="38735"/>
            <a:r>
              <a:rPr sz="1000" spc="-10" dirty="0">
                <a:latin typeface="Arial"/>
                <a:cs typeface="Arial"/>
              </a:rPr>
              <a:t>21</a:t>
            </a:r>
            <a:endParaRPr sz="100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1454587390"/>
              </p:ext>
            </p:extLst>
          </p:nvPr>
        </p:nvGraphicFramePr>
        <p:xfrm>
          <a:off x="812801" y="1360896"/>
          <a:ext cx="17678399" cy="9722394"/>
        </p:xfrm>
        <a:graphic>
          <a:graphicData uri="http://schemas.openxmlformats.org/drawingml/2006/table">
            <a:tbl>
              <a:tblPr firstRow="1" bandRow="1">
                <a:tableStyleId>{2D5ABB26-0587-4C30-8999-92F81FD0307C}</a:tableStyleId>
              </a:tblPr>
              <a:tblGrid>
                <a:gridCol w="5625459">
                  <a:extLst>
                    <a:ext uri="{9D8B030D-6E8A-4147-A177-3AD203B41FA5}">
                      <a16:colId xmlns:a16="http://schemas.microsoft.com/office/drawing/2014/main" val="20001"/>
                    </a:ext>
                  </a:extLst>
                </a:gridCol>
                <a:gridCol w="63856">
                  <a:extLst>
                    <a:ext uri="{9D8B030D-6E8A-4147-A177-3AD203B41FA5}">
                      <a16:colId xmlns:a16="http://schemas.microsoft.com/office/drawing/2014/main" val="20002"/>
                    </a:ext>
                  </a:extLst>
                </a:gridCol>
                <a:gridCol w="2421869">
                  <a:extLst>
                    <a:ext uri="{9D8B030D-6E8A-4147-A177-3AD203B41FA5}">
                      <a16:colId xmlns:a16="http://schemas.microsoft.com/office/drawing/2014/main" val="20003"/>
                    </a:ext>
                  </a:extLst>
                </a:gridCol>
                <a:gridCol w="2421329">
                  <a:extLst>
                    <a:ext uri="{9D8B030D-6E8A-4147-A177-3AD203B41FA5}">
                      <a16:colId xmlns:a16="http://schemas.microsoft.com/office/drawing/2014/main" val="20004"/>
                    </a:ext>
                  </a:extLst>
                </a:gridCol>
                <a:gridCol w="2302684">
                  <a:extLst>
                    <a:ext uri="{9D8B030D-6E8A-4147-A177-3AD203B41FA5}">
                      <a16:colId xmlns:a16="http://schemas.microsoft.com/office/drawing/2014/main" val="20005"/>
                    </a:ext>
                  </a:extLst>
                </a:gridCol>
                <a:gridCol w="2540785">
                  <a:extLst>
                    <a:ext uri="{9D8B030D-6E8A-4147-A177-3AD203B41FA5}">
                      <a16:colId xmlns:a16="http://schemas.microsoft.com/office/drawing/2014/main" val="20006"/>
                    </a:ext>
                  </a:extLst>
                </a:gridCol>
                <a:gridCol w="2302417">
                  <a:extLst>
                    <a:ext uri="{9D8B030D-6E8A-4147-A177-3AD203B41FA5}">
                      <a16:colId xmlns:a16="http://schemas.microsoft.com/office/drawing/2014/main" val="20007"/>
                    </a:ext>
                  </a:extLst>
                </a:gridCol>
              </a:tblGrid>
              <a:tr h="213118">
                <a:tc rowSpan="2">
                  <a:txBody>
                    <a:bodyPr/>
                    <a:lstStyle/>
                    <a:p>
                      <a:pPr marL="87630">
                        <a:lnSpc>
                          <a:spcPct val="100000"/>
                        </a:lnSpc>
                      </a:pPr>
                      <a:r>
                        <a:rPr sz="2000" b="1" dirty="0">
                          <a:latin typeface="Arial"/>
                          <a:cs typeface="Arial"/>
                        </a:rPr>
                        <a:t>M</a:t>
                      </a:r>
                      <a:r>
                        <a:rPr sz="2000" b="1" spc="-5" dirty="0">
                          <a:latin typeface="Arial"/>
                          <a:cs typeface="Arial"/>
                        </a:rPr>
                        <a:t>E</a:t>
                      </a:r>
                      <a:r>
                        <a:rPr sz="2000" b="1" spc="5" dirty="0">
                          <a:latin typeface="Arial"/>
                          <a:cs typeface="Arial"/>
                        </a:rPr>
                        <a:t>A</a:t>
                      </a:r>
                      <a:r>
                        <a:rPr sz="2000" b="1" spc="-10" dirty="0">
                          <a:latin typeface="Arial"/>
                          <a:cs typeface="Arial"/>
                        </a:rPr>
                        <a:t>N</a:t>
                      </a:r>
                      <a:r>
                        <a:rPr sz="2000" b="1" spc="0" dirty="0">
                          <a:latin typeface="Arial"/>
                          <a:cs typeface="Arial"/>
                        </a:rPr>
                        <a:t>S</a:t>
                      </a:r>
                      <a:r>
                        <a:rPr sz="2000" b="1" spc="-10" dirty="0">
                          <a:latin typeface="Arial"/>
                          <a:cs typeface="Arial"/>
                        </a:rPr>
                        <a:t> </a:t>
                      </a:r>
                      <a:r>
                        <a:rPr sz="2000" b="1" spc="0" dirty="0">
                          <a:latin typeface="Arial"/>
                          <a:cs typeface="Arial"/>
                        </a:rPr>
                        <a:t>OF</a:t>
                      </a:r>
                      <a:r>
                        <a:rPr sz="2000" b="1" spc="-10" dirty="0">
                          <a:latin typeface="Arial"/>
                          <a:cs typeface="Arial"/>
                        </a:rPr>
                        <a:t> </a:t>
                      </a:r>
                      <a:r>
                        <a:rPr sz="2000" b="1" spc="-5" dirty="0">
                          <a:latin typeface="Arial"/>
                          <a:cs typeface="Arial"/>
                        </a:rPr>
                        <a:t>VE</a:t>
                      </a:r>
                      <a:r>
                        <a:rPr sz="2000" b="1" spc="-10" dirty="0">
                          <a:latin typeface="Arial"/>
                          <a:cs typeface="Arial"/>
                        </a:rPr>
                        <a:t>R</a:t>
                      </a:r>
                      <a:r>
                        <a:rPr sz="2000" b="1" spc="0" dirty="0">
                          <a:latin typeface="Arial"/>
                          <a:cs typeface="Arial"/>
                        </a:rPr>
                        <a:t>IFI</a:t>
                      </a:r>
                      <a:r>
                        <a:rPr sz="2000" b="1" spc="-15" dirty="0">
                          <a:latin typeface="Arial"/>
                          <a:cs typeface="Arial"/>
                        </a:rPr>
                        <a:t>C</a:t>
                      </a:r>
                      <a:r>
                        <a:rPr sz="2000" b="1" spc="-10" dirty="0">
                          <a:latin typeface="Arial"/>
                          <a:cs typeface="Arial"/>
                        </a:rPr>
                        <a:t>A</a:t>
                      </a:r>
                      <a:r>
                        <a:rPr sz="2000" b="1" spc="5" dirty="0">
                          <a:latin typeface="Arial"/>
                          <a:cs typeface="Arial"/>
                        </a:rPr>
                        <a:t>T</a:t>
                      </a:r>
                      <a:r>
                        <a:rPr sz="2000" b="1" spc="-10" dirty="0">
                          <a:latin typeface="Arial"/>
                          <a:cs typeface="Arial"/>
                        </a:rPr>
                        <a:t>I</a:t>
                      </a:r>
                      <a:r>
                        <a:rPr sz="2000" b="1" spc="0" dirty="0">
                          <a:latin typeface="Arial"/>
                          <a:cs typeface="Arial"/>
                        </a:rPr>
                        <a:t>ON</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cap="flat" cmpd="sng" algn="ctr">
                      <a:solidFill>
                        <a:srgbClr val="000000"/>
                      </a:solidFill>
                      <a:prstDash val="solid"/>
                      <a:round/>
                      <a:headEnd type="none" w="med" len="med"/>
                      <a:tailEnd type="none" w="med" len="med"/>
                    </a:lnB>
                    <a:solidFill>
                      <a:srgbClr val="BCD6ED"/>
                    </a:solidFill>
                  </a:tcPr>
                </a:tc>
                <a:tc gridSpan="6">
                  <a:txBody>
                    <a:bodyPr/>
                    <a:lstStyle/>
                    <a:p>
                      <a:pPr marL="635" algn="ctr">
                        <a:lnSpc>
                          <a:spcPct val="100000"/>
                        </a:lnSpc>
                      </a:pPr>
                      <a:r>
                        <a:rPr sz="2000" b="1" spc="-5" dirty="0">
                          <a:latin typeface="Arial"/>
                          <a:cs typeface="Arial"/>
                        </a:rPr>
                        <a:t>PE</a:t>
                      </a:r>
                      <a:r>
                        <a:rPr sz="2000" b="1" spc="-10" dirty="0">
                          <a:latin typeface="Arial"/>
                          <a:cs typeface="Arial"/>
                        </a:rPr>
                        <a:t>R</a:t>
                      </a:r>
                      <a:r>
                        <a:rPr sz="2000" b="1" spc="0" dirty="0">
                          <a:latin typeface="Arial"/>
                          <a:cs typeface="Arial"/>
                        </a:rPr>
                        <a:t>FORM</a:t>
                      </a:r>
                      <a:r>
                        <a:rPr sz="2000" b="1" spc="5" dirty="0">
                          <a:latin typeface="Arial"/>
                          <a:cs typeface="Arial"/>
                        </a:rPr>
                        <a:t>A</a:t>
                      </a:r>
                      <a:r>
                        <a:rPr sz="2000" b="1" spc="-10" dirty="0">
                          <a:latin typeface="Arial"/>
                          <a:cs typeface="Arial"/>
                        </a:rPr>
                        <a:t>NC</a:t>
                      </a:r>
                      <a:r>
                        <a:rPr sz="2000" b="1" spc="0" dirty="0">
                          <a:latin typeface="Arial"/>
                          <a:cs typeface="Arial"/>
                        </a:rPr>
                        <a:t>E</a:t>
                      </a:r>
                      <a:r>
                        <a:rPr sz="2000" b="1" spc="-10" dirty="0">
                          <a:latin typeface="Arial"/>
                          <a:cs typeface="Arial"/>
                        </a:rPr>
                        <a:t> </a:t>
                      </a:r>
                      <a:r>
                        <a:rPr sz="2000" b="1" spc="0" dirty="0">
                          <a:latin typeface="Arial"/>
                          <a:cs typeface="Arial"/>
                        </a:rPr>
                        <a:t>I</a:t>
                      </a:r>
                      <a:r>
                        <a:rPr sz="2000" b="1" spc="-10" dirty="0">
                          <a:latin typeface="Arial"/>
                          <a:cs typeface="Arial"/>
                        </a:rPr>
                        <a:t>ND</a:t>
                      </a:r>
                      <a:r>
                        <a:rPr sz="2000" b="1" spc="0" dirty="0">
                          <a:latin typeface="Arial"/>
                          <a:cs typeface="Arial"/>
                        </a:rPr>
                        <a:t>I</a:t>
                      </a:r>
                      <a:r>
                        <a:rPr sz="2000" b="1" spc="-20" dirty="0">
                          <a:latin typeface="Arial"/>
                          <a:cs typeface="Arial"/>
                        </a:rPr>
                        <a:t>C</a:t>
                      </a:r>
                      <a:r>
                        <a:rPr sz="2000" b="1" spc="-10" dirty="0">
                          <a:latin typeface="Arial"/>
                          <a:cs typeface="Arial"/>
                        </a:rPr>
                        <a:t>A</a:t>
                      </a:r>
                      <a:r>
                        <a:rPr sz="2000" b="1" spc="5" dirty="0">
                          <a:latin typeface="Arial"/>
                          <a:cs typeface="Arial"/>
                        </a:rPr>
                        <a:t>T</a:t>
                      </a:r>
                      <a:r>
                        <a:rPr sz="2000" b="1" spc="0" dirty="0">
                          <a:latin typeface="Arial"/>
                          <a:cs typeface="Arial"/>
                        </a:rPr>
                        <a:t>OR</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639354">
                <a:tc vMerge="1">
                  <a:txBody>
                    <a:bodyPr/>
                    <a:lstStyle/>
                    <a:p>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220345">
                        <a:lnSpc>
                          <a:spcPct val="100000"/>
                        </a:lnSpc>
                      </a:pP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1965" marR="154940" indent="-326390">
                        <a:lnSpc>
                          <a:spcPct val="100000"/>
                        </a:lnSpc>
                      </a:pPr>
                      <a:r>
                        <a:rPr sz="2000" b="1" dirty="0">
                          <a:latin typeface="Arial"/>
                          <a:cs typeface="Arial"/>
                        </a:rPr>
                        <a:t>Out</a:t>
                      </a:r>
                      <a:r>
                        <a:rPr sz="2000" b="1" spc="-15" dirty="0">
                          <a:latin typeface="Arial"/>
                          <a:cs typeface="Arial"/>
                        </a:rPr>
                        <a:t>s</a:t>
                      </a:r>
                      <a:r>
                        <a:rPr sz="2000" b="1" spc="0" dirty="0">
                          <a:latin typeface="Arial"/>
                          <a:cs typeface="Arial"/>
                        </a:rPr>
                        <a:t>ta</a:t>
                      </a:r>
                      <a:r>
                        <a:rPr sz="2000" b="1" spc="-5" dirty="0">
                          <a:latin typeface="Arial"/>
                          <a:cs typeface="Arial"/>
                        </a:rPr>
                        <a:t>n</a:t>
                      </a:r>
                      <a:r>
                        <a:rPr sz="2000" b="1" spc="0" dirty="0">
                          <a:latin typeface="Arial"/>
                          <a:cs typeface="Arial"/>
                        </a:rPr>
                        <a:t>ding (5)</a:t>
                      </a:r>
                      <a:endParaRPr sz="20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167005" marR="167005" indent="-1905" algn="ctr">
                        <a:lnSpc>
                          <a:spcPct val="100000"/>
                        </a:lnSpc>
                      </a:pPr>
                      <a:r>
                        <a:rPr sz="2000" b="1" spc="-5" dirty="0">
                          <a:latin typeface="Arial"/>
                          <a:cs typeface="Arial"/>
                        </a:rPr>
                        <a:t>V</a:t>
                      </a:r>
                      <a:r>
                        <a:rPr sz="2000" b="1" spc="0" dirty="0">
                          <a:latin typeface="Arial"/>
                          <a:cs typeface="Arial"/>
                        </a:rPr>
                        <a:t>ery </a:t>
                      </a:r>
                      <a:r>
                        <a:rPr sz="2000" b="1" spc="-5" dirty="0">
                          <a:latin typeface="Arial"/>
                          <a:cs typeface="Arial"/>
                        </a:rPr>
                        <a:t>S</a:t>
                      </a:r>
                      <a:r>
                        <a:rPr sz="2000" b="1" spc="0" dirty="0">
                          <a:latin typeface="Arial"/>
                          <a:cs typeface="Arial"/>
                        </a:rPr>
                        <a:t>at</a:t>
                      </a:r>
                      <a:r>
                        <a:rPr sz="2000" b="1" spc="5" dirty="0">
                          <a:latin typeface="Arial"/>
                          <a:cs typeface="Arial"/>
                        </a:rPr>
                        <a:t>i</a:t>
                      </a:r>
                      <a:r>
                        <a:rPr sz="2000" b="1" spc="0" dirty="0">
                          <a:latin typeface="Arial"/>
                          <a:cs typeface="Arial"/>
                        </a:rPr>
                        <a:t>sfa</a:t>
                      </a:r>
                      <a:r>
                        <a:rPr sz="2000" b="1" spc="-15" dirty="0">
                          <a:latin typeface="Arial"/>
                          <a:cs typeface="Arial"/>
                        </a:rPr>
                        <a:t>c</a:t>
                      </a:r>
                      <a:r>
                        <a:rPr sz="2000" b="1" spc="0" dirty="0">
                          <a:latin typeface="Arial"/>
                          <a:cs typeface="Arial"/>
                        </a:rPr>
                        <a:t>tory (4)</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53390" marR="139700" indent="-315595">
                        <a:lnSpc>
                          <a:spcPct val="100000"/>
                        </a:lnSpc>
                      </a:pPr>
                      <a:r>
                        <a:rPr sz="2000" b="1" spc="-5" dirty="0">
                          <a:latin typeface="Arial"/>
                          <a:cs typeface="Arial"/>
                        </a:rPr>
                        <a:t>S</a:t>
                      </a:r>
                      <a:r>
                        <a:rPr sz="2000" b="1" spc="0" dirty="0">
                          <a:latin typeface="Arial"/>
                          <a:cs typeface="Arial"/>
                        </a:rPr>
                        <a:t>at</a:t>
                      </a:r>
                      <a:r>
                        <a:rPr sz="2000" b="1" spc="5" dirty="0">
                          <a:latin typeface="Arial"/>
                          <a:cs typeface="Arial"/>
                        </a:rPr>
                        <a:t>i</a:t>
                      </a:r>
                      <a:r>
                        <a:rPr sz="2000" b="1" spc="0" dirty="0">
                          <a:latin typeface="Arial"/>
                          <a:cs typeface="Arial"/>
                        </a:rPr>
                        <a:t>sfa</a:t>
                      </a:r>
                      <a:r>
                        <a:rPr sz="2000" b="1" spc="-15" dirty="0">
                          <a:latin typeface="Arial"/>
                          <a:cs typeface="Arial"/>
                        </a:rPr>
                        <a:t>c</a:t>
                      </a:r>
                      <a:r>
                        <a:rPr sz="2000" b="1" spc="0" dirty="0">
                          <a:latin typeface="Arial"/>
                          <a:cs typeface="Arial"/>
                        </a:rPr>
                        <a:t>tory (3)</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508000" marR="110489" indent="-399415">
                        <a:lnSpc>
                          <a:spcPct val="100000"/>
                        </a:lnSpc>
                      </a:pPr>
                      <a:r>
                        <a:rPr sz="2000" b="1" spc="-10" dirty="0">
                          <a:latin typeface="Arial"/>
                          <a:cs typeface="Arial"/>
                        </a:rPr>
                        <a:t>U</a:t>
                      </a:r>
                      <a:r>
                        <a:rPr sz="2000" b="1" spc="0" dirty="0">
                          <a:latin typeface="Arial"/>
                          <a:cs typeface="Arial"/>
                        </a:rPr>
                        <a:t>n</a:t>
                      </a:r>
                      <a:r>
                        <a:rPr sz="2000" b="1" spc="-5" dirty="0">
                          <a:latin typeface="Arial"/>
                          <a:cs typeface="Arial"/>
                        </a:rPr>
                        <a:t>s</a:t>
                      </a:r>
                      <a:r>
                        <a:rPr sz="2000" b="1" spc="0" dirty="0">
                          <a:latin typeface="Arial"/>
                          <a:cs typeface="Arial"/>
                        </a:rPr>
                        <a:t>at</a:t>
                      </a:r>
                      <a:r>
                        <a:rPr sz="2000" b="1" spc="5" dirty="0">
                          <a:latin typeface="Arial"/>
                          <a:cs typeface="Arial"/>
                        </a:rPr>
                        <a:t>i</a:t>
                      </a:r>
                      <a:r>
                        <a:rPr sz="2000" b="1" spc="0" dirty="0">
                          <a:latin typeface="Arial"/>
                          <a:cs typeface="Arial"/>
                        </a:rPr>
                        <a:t>sfa</a:t>
                      </a:r>
                      <a:r>
                        <a:rPr sz="2000" b="1" spc="-15" dirty="0">
                          <a:latin typeface="Arial"/>
                          <a:cs typeface="Arial"/>
                        </a:rPr>
                        <a:t>c</a:t>
                      </a:r>
                      <a:r>
                        <a:rPr sz="2000" b="1" spc="0" dirty="0">
                          <a:latin typeface="Arial"/>
                          <a:cs typeface="Arial"/>
                        </a:rPr>
                        <a:t>tory (2)</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378460" marR="382270" algn="ctr">
                        <a:lnSpc>
                          <a:spcPct val="100000"/>
                        </a:lnSpc>
                      </a:pPr>
                      <a:r>
                        <a:rPr sz="2000" b="1" spc="-5" dirty="0">
                          <a:latin typeface="Arial"/>
                          <a:cs typeface="Arial"/>
                        </a:rPr>
                        <a:t>P</a:t>
                      </a:r>
                      <a:r>
                        <a:rPr sz="2000" b="1" spc="0" dirty="0">
                          <a:latin typeface="Arial"/>
                          <a:cs typeface="Arial"/>
                        </a:rPr>
                        <a:t>o</a:t>
                      </a:r>
                      <a:r>
                        <a:rPr sz="2000" b="1" spc="-10" dirty="0">
                          <a:latin typeface="Arial"/>
                          <a:cs typeface="Arial"/>
                        </a:rPr>
                        <a:t>o</a:t>
                      </a:r>
                      <a:r>
                        <a:rPr sz="2000" b="1" spc="0" dirty="0">
                          <a:latin typeface="Arial"/>
                          <a:cs typeface="Arial"/>
                        </a:rPr>
                        <a:t>r (1)</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extLst>
                  <a:ext uri="{0D108BD9-81ED-4DB2-BD59-A6C34878D82A}">
                    <a16:rowId xmlns:a16="http://schemas.microsoft.com/office/drawing/2014/main" val="10001"/>
                  </a:ext>
                </a:extLst>
              </a:tr>
              <a:tr h="7579911">
                <a:tc>
                  <a:txBody>
                    <a:bodyPr/>
                    <a:lstStyle/>
                    <a:p>
                      <a:pPr marL="291465" marR="108585" indent="-228600">
                        <a:lnSpc>
                          <a:spcPct val="100000"/>
                        </a:lnSpc>
                        <a:buFont typeface="Arial"/>
                        <a:buAutoNum type="arabicPeriod"/>
                        <a:tabLst>
                          <a:tab pos="291465" algn="l"/>
                        </a:tabLst>
                      </a:pPr>
                      <a:r>
                        <a:rPr sz="2000" dirty="0">
                          <a:latin typeface="Arial"/>
                          <a:cs typeface="Arial"/>
                        </a:rPr>
                        <a:t>Perfor</a:t>
                      </a:r>
                      <a:r>
                        <a:rPr sz="2000" spc="-10" dirty="0">
                          <a:latin typeface="Arial"/>
                          <a:cs typeface="Arial"/>
                        </a:rPr>
                        <a:t>m</a:t>
                      </a:r>
                      <a:r>
                        <a:rPr sz="2000" spc="0" dirty="0">
                          <a:latin typeface="Arial"/>
                          <a:cs typeface="Arial"/>
                        </a:rPr>
                        <a:t>an</a:t>
                      </a:r>
                      <a:r>
                        <a:rPr sz="2000" spc="-10" dirty="0">
                          <a:latin typeface="Arial"/>
                          <a:cs typeface="Arial"/>
                        </a:rPr>
                        <a:t>c</a:t>
                      </a:r>
                      <a:r>
                        <a:rPr sz="2000" spc="0" dirty="0">
                          <a:latin typeface="Arial"/>
                          <a:cs typeface="Arial"/>
                        </a:rPr>
                        <a:t>e</a:t>
                      </a:r>
                      <a:r>
                        <a:rPr sz="2000" spc="5" dirty="0">
                          <a:latin typeface="Arial"/>
                          <a:cs typeface="Arial"/>
                        </a:rPr>
                        <a:t> </a:t>
                      </a:r>
                      <a:r>
                        <a:rPr sz="2000" spc="0" dirty="0">
                          <a:latin typeface="Arial"/>
                          <a:cs typeface="Arial"/>
                        </a:rPr>
                        <a:t>Co</a:t>
                      </a:r>
                      <a:r>
                        <a:rPr sz="2000" spc="-10" dirty="0">
                          <a:latin typeface="Arial"/>
                          <a:cs typeface="Arial"/>
                        </a:rPr>
                        <a:t>a</a:t>
                      </a:r>
                      <a:r>
                        <a:rPr sz="2000" spc="5" dirty="0">
                          <a:latin typeface="Arial"/>
                          <a:cs typeface="Arial"/>
                        </a:rPr>
                        <a:t>c</a:t>
                      </a:r>
                      <a:r>
                        <a:rPr sz="2000" spc="0" dirty="0">
                          <a:latin typeface="Arial"/>
                          <a:cs typeface="Arial"/>
                        </a:rPr>
                        <a:t>h</a:t>
                      </a:r>
                      <a:r>
                        <a:rPr sz="2000" spc="-10" dirty="0">
                          <a:latin typeface="Arial"/>
                          <a:cs typeface="Arial"/>
                        </a:rPr>
                        <a:t>i</a:t>
                      </a:r>
                      <a:r>
                        <a:rPr sz="2000" spc="0" dirty="0">
                          <a:latin typeface="Arial"/>
                          <a:cs typeface="Arial"/>
                        </a:rPr>
                        <a:t>ng </a:t>
                      </a:r>
                      <a:r>
                        <a:rPr sz="2000" spc="-10" dirty="0">
                          <a:latin typeface="Arial"/>
                          <a:cs typeface="Arial"/>
                        </a:rPr>
                        <a:t>a</a:t>
                      </a:r>
                      <a:r>
                        <a:rPr sz="2000" spc="0" dirty="0">
                          <a:latin typeface="Arial"/>
                          <a:cs typeface="Arial"/>
                        </a:rPr>
                        <a:t>nd </a:t>
                      </a:r>
                      <a:r>
                        <a:rPr sz="2000" spc="5" dirty="0">
                          <a:latin typeface="Arial"/>
                          <a:cs typeface="Arial"/>
                        </a:rPr>
                        <a:t>M</a:t>
                      </a:r>
                      <a:r>
                        <a:rPr sz="2000" spc="0" dirty="0">
                          <a:latin typeface="Arial"/>
                          <a:cs typeface="Arial"/>
                        </a:rPr>
                        <a:t>en</a:t>
                      </a:r>
                      <a:r>
                        <a:rPr sz="2000" spc="-10" dirty="0">
                          <a:latin typeface="Arial"/>
                          <a:cs typeface="Arial"/>
                        </a:rPr>
                        <a:t>t</a:t>
                      </a:r>
                      <a:r>
                        <a:rPr sz="2000" spc="0" dirty="0">
                          <a:latin typeface="Arial"/>
                          <a:cs typeface="Arial"/>
                        </a:rPr>
                        <a:t>oring</a:t>
                      </a:r>
                      <a:r>
                        <a:rPr sz="2000" spc="-10" dirty="0">
                          <a:latin typeface="Arial"/>
                          <a:cs typeface="Arial"/>
                        </a:rPr>
                        <a:t> </a:t>
                      </a:r>
                      <a:r>
                        <a:rPr sz="2000" spc="0" dirty="0">
                          <a:latin typeface="Arial"/>
                          <a:cs typeface="Arial"/>
                        </a:rPr>
                        <a:t>Fo</a:t>
                      </a:r>
                      <a:r>
                        <a:rPr sz="2000" spc="-15" dirty="0">
                          <a:latin typeface="Arial"/>
                          <a:cs typeface="Arial"/>
                        </a:rPr>
                        <a:t>r</a:t>
                      </a:r>
                      <a:r>
                        <a:rPr sz="2000" spc="0" dirty="0">
                          <a:latin typeface="Arial"/>
                          <a:cs typeface="Arial"/>
                        </a:rPr>
                        <a:t>m</a:t>
                      </a:r>
                      <a:r>
                        <a:rPr sz="2000" spc="5" dirty="0">
                          <a:latin typeface="Arial"/>
                          <a:cs typeface="Arial"/>
                        </a:rPr>
                        <a:t> </a:t>
                      </a:r>
                      <a:r>
                        <a:rPr sz="2000" spc="0" dirty="0">
                          <a:latin typeface="Arial"/>
                          <a:cs typeface="Arial"/>
                        </a:rPr>
                        <a:t>(P</a:t>
                      </a:r>
                      <a:r>
                        <a:rPr sz="2000" spc="5" dirty="0">
                          <a:latin typeface="Arial"/>
                          <a:cs typeface="Arial"/>
                        </a:rPr>
                        <a:t>M</a:t>
                      </a:r>
                      <a:r>
                        <a:rPr sz="2000" spc="0" dirty="0">
                          <a:latin typeface="Arial"/>
                          <a:cs typeface="Arial"/>
                        </a:rPr>
                        <a:t>CF) </a:t>
                      </a:r>
                      <a:r>
                        <a:rPr sz="2000" spc="5" dirty="0">
                          <a:latin typeface="Arial"/>
                          <a:cs typeface="Arial"/>
                        </a:rPr>
                        <a:t>s</a:t>
                      </a:r>
                      <a:r>
                        <a:rPr sz="2000" spc="0" dirty="0">
                          <a:latin typeface="Arial"/>
                          <a:cs typeface="Arial"/>
                        </a:rPr>
                        <a:t>how</a:t>
                      </a:r>
                      <a:r>
                        <a:rPr sz="2000" spc="-10" dirty="0">
                          <a:latin typeface="Arial"/>
                          <a:cs typeface="Arial"/>
                        </a:rPr>
                        <a:t>i</a:t>
                      </a:r>
                      <a:r>
                        <a:rPr sz="2000" spc="0" dirty="0">
                          <a:latin typeface="Arial"/>
                          <a:cs typeface="Arial"/>
                        </a:rPr>
                        <a:t>ng </a:t>
                      </a:r>
                      <a:r>
                        <a:rPr sz="2000" spc="-10" dirty="0">
                          <a:latin typeface="Arial"/>
                          <a:cs typeface="Arial"/>
                        </a:rPr>
                        <a:t>g</a:t>
                      </a:r>
                      <a:r>
                        <a:rPr sz="2000" spc="0" dirty="0">
                          <a:latin typeface="Arial"/>
                          <a:cs typeface="Arial"/>
                        </a:rPr>
                        <a:t>uid</a:t>
                      </a:r>
                      <a:r>
                        <a:rPr sz="2000" spc="-10" dirty="0">
                          <a:latin typeface="Arial"/>
                          <a:cs typeface="Arial"/>
                        </a:rPr>
                        <a:t>a</a:t>
                      </a:r>
                      <a:r>
                        <a:rPr sz="2000" spc="0" dirty="0">
                          <a:latin typeface="Arial"/>
                          <a:cs typeface="Arial"/>
                        </a:rPr>
                        <a:t>n</a:t>
                      </a:r>
                      <a:r>
                        <a:rPr sz="2000" spc="-10" dirty="0">
                          <a:latin typeface="Arial"/>
                          <a:cs typeface="Arial"/>
                        </a:rPr>
                        <a:t>c</a:t>
                      </a:r>
                      <a:r>
                        <a:rPr sz="2000" spc="0" dirty="0">
                          <a:latin typeface="Arial"/>
                          <a:cs typeface="Arial"/>
                        </a:rPr>
                        <a:t>e g</a:t>
                      </a:r>
                      <a:r>
                        <a:rPr sz="2000" spc="-10" dirty="0">
                          <a:latin typeface="Arial"/>
                          <a:cs typeface="Arial"/>
                        </a:rPr>
                        <a:t>i</a:t>
                      </a:r>
                      <a:r>
                        <a:rPr sz="2000" spc="5" dirty="0">
                          <a:latin typeface="Arial"/>
                          <a:cs typeface="Arial"/>
                        </a:rPr>
                        <a:t>v</a:t>
                      </a:r>
                      <a:r>
                        <a:rPr sz="2000" spc="0" dirty="0">
                          <a:latin typeface="Arial"/>
                          <a:cs typeface="Arial"/>
                        </a:rPr>
                        <a:t>en</a:t>
                      </a:r>
                      <a:r>
                        <a:rPr sz="2000" spc="-10" dirty="0">
                          <a:latin typeface="Arial"/>
                          <a:cs typeface="Arial"/>
                        </a:rPr>
                        <a:t> </a:t>
                      </a:r>
                      <a:r>
                        <a:rPr sz="2000" spc="0" dirty="0">
                          <a:latin typeface="Arial"/>
                          <a:cs typeface="Arial"/>
                        </a:rPr>
                        <a:t>to tea</a:t>
                      </a:r>
                      <a:r>
                        <a:rPr sz="2000" spc="-10" dirty="0">
                          <a:latin typeface="Arial"/>
                          <a:cs typeface="Arial"/>
                        </a:rPr>
                        <a:t>c</a:t>
                      </a:r>
                      <a:r>
                        <a:rPr sz="2000" spc="0" dirty="0">
                          <a:latin typeface="Arial"/>
                          <a:cs typeface="Arial"/>
                        </a:rPr>
                        <a:t>hers</a:t>
                      </a:r>
                      <a:r>
                        <a:rPr sz="2000" spc="-5" dirty="0">
                          <a:latin typeface="Arial"/>
                          <a:cs typeface="Arial"/>
                        </a:rPr>
                        <a:t> </a:t>
                      </a:r>
                      <a:r>
                        <a:rPr sz="2000" spc="0" dirty="0">
                          <a:latin typeface="Arial"/>
                          <a:cs typeface="Arial"/>
                        </a:rPr>
                        <a:t>and</a:t>
                      </a:r>
                      <a:r>
                        <a:rPr sz="2000" spc="-10" dirty="0">
                          <a:latin typeface="Arial"/>
                          <a:cs typeface="Arial"/>
                        </a:rPr>
                        <a:t> </a:t>
                      </a:r>
                      <a:r>
                        <a:rPr sz="2000" spc="0" dirty="0">
                          <a:latin typeface="Arial"/>
                          <a:cs typeface="Arial"/>
                        </a:rPr>
                        <a:t>re</a:t>
                      </a:r>
                      <a:r>
                        <a:rPr sz="2000" spc="-10" dirty="0">
                          <a:latin typeface="Arial"/>
                          <a:cs typeface="Arial"/>
                        </a:rPr>
                        <a:t>m</a:t>
                      </a:r>
                      <a:r>
                        <a:rPr sz="2000" spc="0" dirty="0">
                          <a:latin typeface="Arial"/>
                          <a:cs typeface="Arial"/>
                        </a:rPr>
                        <a:t>ar</a:t>
                      </a:r>
                      <a:r>
                        <a:rPr sz="2000" spc="-10" dirty="0">
                          <a:latin typeface="Arial"/>
                          <a:cs typeface="Arial"/>
                        </a:rPr>
                        <a:t>k</a:t>
                      </a:r>
                      <a:r>
                        <a:rPr sz="2000" spc="0" dirty="0">
                          <a:latin typeface="Arial"/>
                          <a:cs typeface="Arial"/>
                        </a:rPr>
                        <a:t>s</a:t>
                      </a:r>
                      <a:r>
                        <a:rPr sz="2000" spc="5" dirty="0">
                          <a:latin typeface="Arial"/>
                          <a:cs typeface="Arial"/>
                        </a:rPr>
                        <a:t> i</a:t>
                      </a:r>
                      <a:r>
                        <a:rPr sz="2000" spc="0" dirty="0">
                          <a:latin typeface="Arial"/>
                          <a:cs typeface="Arial"/>
                        </a:rPr>
                        <a:t>n</a:t>
                      </a:r>
                      <a:r>
                        <a:rPr sz="2000" spc="-10" dirty="0">
                          <a:latin typeface="Arial"/>
                          <a:cs typeface="Arial"/>
                        </a:rPr>
                        <a:t> </a:t>
                      </a:r>
                      <a:r>
                        <a:rPr sz="2000" spc="0" dirty="0">
                          <a:latin typeface="Arial"/>
                          <a:cs typeface="Arial"/>
                        </a:rPr>
                        <a:t>te</a:t>
                      </a:r>
                      <a:r>
                        <a:rPr sz="2000" spc="-15" dirty="0">
                          <a:latin typeface="Arial"/>
                          <a:cs typeface="Arial"/>
                        </a:rPr>
                        <a:t>r</a:t>
                      </a:r>
                      <a:r>
                        <a:rPr sz="2000" spc="5" dirty="0">
                          <a:latin typeface="Arial"/>
                          <a:cs typeface="Arial"/>
                        </a:rPr>
                        <a:t>m</a:t>
                      </a:r>
                      <a:r>
                        <a:rPr sz="2000" spc="0" dirty="0">
                          <a:latin typeface="Arial"/>
                          <a:cs typeface="Arial"/>
                        </a:rPr>
                        <a:t>s of up</a:t>
                      </a:r>
                      <a:r>
                        <a:rPr sz="2000" spc="-10" dirty="0">
                          <a:latin typeface="Arial"/>
                          <a:cs typeface="Arial"/>
                        </a:rPr>
                        <a:t>h</a:t>
                      </a:r>
                      <a:r>
                        <a:rPr sz="2000" spc="0" dirty="0">
                          <a:latin typeface="Arial"/>
                          <a:cs typeface="Arial"/>
                        </a:rPr>
                        <a:t>ol</a:t>
                      </a:r>
                      <a:r>
                        <a:rPr sz="2000" spc="-10" dirty="0">
                          <a:latin typeface="Arial"/>
                          <a:cs typeface="Arial"/>
                        </a:rPr>
                        <a:t>d</a:t>
                      </a:r>
                      <a:r>
                        <a:rPr sz="2000" spc="0" dirty="0">
                          <a:latin typeface="Arial"/>
                          <a:cs typeface="Arial"/>
                        </a:rPr>
                        <a:t>ing</a:t>
                      </a:r>
                      <a:r>
                        <a:rPr sz="2000" spc="-10" dirty="0">
                          <a:latin typeface="Arial"/>
                          <a:cs typeface="Arial"/>
                        </a:rPr>
                        <a:t> </a:t>
                      </a:r>
                      <a:r>
                        <a:rPr sz="2000" spc="0" dirty="0">
                          <a:latin typeface="Arial"/>
                          <a:cs typeface="Arial"/>
                        </a:rPr>
                        <a:t>the</a:t>
                      </a:r>
                      <a:r>
                        <a:rPr sz="2000" spc="-10" dirty="0">
                          <a:latin typeface="Arial"/>
                          <a:cs typeface="Arial"/>
                        </a:rPr>
                        <a:t> </a:t>
                      </a:r>
                      <a:r>
                        <a:rPr sz="2000" spc="0" dirty="0">
                          <a:latin typeface="Arial"/>
                          <a:cs typeface="Arial"/>
                        </a:rPr>
                        <a:t>di</a:t>
                      </a:r>
                      <a:r>
                        <a:rPr sz="2000" spc="-10" dirty="0">
                          <a:latin typeface="Arial"/>
                          <a:cs typeface="Arial"/>
                        </a:rPr>
                        <a:t>g</a:t>
                      </a:r>
                      <a:r>
                        <a:rPr sz="2000" spc="0" dirty="0">
                          <a:latin typeface="Arial"/>
                          <a:cs typeface="Arial"/>
                        </a:rPr>
                        <a:t>ni</a:t>
                      </a:r>
                      <a:r>
                        <a:rPr sz="2000" spc="-10" dirty="0">
                          <a:latin typeface="Arial"/>
                          <a:cs typeface="Arial"/>
                        </a:rPr>
                        <a:t>t</a:t>
                      </a:r>
                      <a:r>
                        <a:rPr sz="2000" spc="0" dirty="0">
                          <a:latin typeface="Arial"/>
                          <a:cs typeface="Arial"/>
                        </a:rPr>
                        <a:t>y</a:t>
                      </a:r>
                      <a:r>
                        <a:rPr sz="2000" spc="5" dirty="0">
                          <a:latin typeface="Arial"/>
                          <a:cs typeface="Arial"/>
                        </a:rPr>
                        <a:t> </a:t>
                      </a:r>
                      <a:r>
                        <a:rPr sz="2000" spc="0" dirty="0">
                          <a:latin typeface="Arial"/>
                          <a:cs typeface="Arial"/>
                        </a:rPr>
                        <a:t>of tea</a:t>
                      </a:r>
                      <a:r>
                        <a:rPr sz="2000" spc="-10" dirty="0">
                          <a:latin typeface="Arial"/>
                          <a:cs typeface="Arial"/>
                        </a:rPr>
                        <a:t>c</a:t>
                      </a:r>
                      <a:r>
                        <a:rPr sz="2000" spc="0" dirty="0">
                          <a:latin typeface="Arial"/>
                          <a:cs typeface="Arial"/>
                        </a:rPr>
                        <a:t>hing</a:t>
                      </a:r>
                      <a:endParaRPr sz="2000" dirty="0">
                        <a:latin typeface="Arial"/>
                        <a:cs typeface="Arial"/>
                      </a:endParaRPr>
                    </a:p>
                    <a:p>
                      <a:pPr marL="291465" marR="248285" indent="-228600">
                        <a:lnSpc>
                          <a:spcPct val="100000"/>
                        </a:lnSpc>
                        <a:spcBef>
                          <a:spcPts val="25"/>
                        </a:spcBef>
                        <a:buFont typeface="Arial"/>
                        <a:buAutoNum type="arabicPeriod"/>
                        <a:tabLst>
                          <a:tab pos="291465" algn="l"/>
                        </a:tabLst>
                      </a:pPr>
                      <a:r>
                        <a:rPr sz="2000" dirty="0">
                          <a:latin typeface="Arial"/>
                          <a:cs typeface="Arial"/>
                        </a:rPr>
                        <a:t>Do</a:t>
                      </a:r>
                      <a:r>
                        <a:rPr sz="2000" spc="5" dirty="0">
                          <a:latin typeface="Arial"/>
                          <a:cs typeface="Arial"/>
                        </a:rPr>
                        <a:t>c</a:t>
                      </a:r>
                      <a:r>
                        <a:rPr sz="2000" spc="0" dirty="0">
                          <a:latin typeface="Arial"/>
                          <a:cs typeface="Arial"/>
                        </a:rPr>
                        <a:t>u</a:t>
                      </a:r>
                      <a:r>
                        <a:rPr sz="2000" spc="-10" dirty="0">
                          <a:latin typeface="Arial"/>
                          <a:cs typeface="Arial"/>
                        </a:rPr>
                        <a:t>m</a:t>
                      </a:r>
                      <a:r>
                        <a:rPr sz="2000" spc="0" dirty="0">
                          <a:latin typeface="Arial"/>
                          <a:cs typeface="Arial"/>
                        </a:rPr>
                        <a:t>ent</a:t>
                      </a:r>
                      <a:r>
                        <a:rPr sz="2000" spc="-10" dirty="0">
                          <a:latin typeface="Arial"/>
                          <a:cs typeface="Arial"/>
                        </a:rPr>
                        <a:t>e</a:t>
                      </a:r>
                      <a:r>
                        <a:rPr sz="2000" spc="0" dirty="0">
                          <a:latin typeface="Arial"/>
                          <a:cs typeface="Arial"/>
                        </a:rPr>
                        <a:t>d f</a:t>
                      </a:r>
                      <a:r>
                        <a:rPr sz="2000" spc="-10" dirty="0">
                          <a:latin typeface="Arial"/>
                          <a:cs typeface="Arial"/>
                        </a:rPr>
                        <a:t>e</a:t>
                      </a:r>
                      <a:r>
                        <a:rPr sz="2000" spc="0" dirty="0">
                          <a:latin typeface="Arial"/>
                          <a:cs typeface="Arial"/>
                        </a:rPr>
                        <a:t>edb</a:t>
                      </a:r>
                      <a:r>
                        <a:rPr sz="2000" spc="-10" dirty="0">
                          <a:latin typeface="Arial"/>
                          <a:cs typeface="Arial"/>
                        </a:rPr>
                        <a:t>a</a:t>
                      </a:r>
                      <a:r>
                        <a:rPr sz="2000" spc="5" dirty="0">
                          <a:latin typeface="Arial"/>
                          <a:cs typeface="Arial"/>
                        </a:rPr>
                        <a:t>c</a:t>
                      </a:r>
                      <a:r>
                        <a:rPr sz="2000" spc="0" dirty="0">
                          <a:latin typeface="Arial"/>
                          <a:cs typeface="Arial"/>
                        </a:rPr>
                        <a:t>k</a:t>
                      </a:r>
                      <a:r>
                        <a:rPr sz="2000" spc="-10" dirty="0">
                          <a:latin typeface="Arial"/>
                          <a:cs typeface="Arial"/>
                        </a:rPr>
                        <a:t> </a:t>
                      </a:r>
                      <a:r>
                        <a:rPr sz="2000" spc="0" dirty="0">
                          <a:latin typeface="Arial"/>
                          <a:cs typeface="Arial"/>
                        </a:rPr>
                        <a:t>fr</a:t>
                      </a:r>
                      <a:r>
                        <a:rPr sz="2000" spc="-10" dirty="0">
                          <a:latin typeface="Arial"/>
                          <a:cs typeface="Arial"/>
                        </a:rPr>
                        <a:t>o</a:t>
                      </a:r>
                      <a:r>
                        <a:rPr sz="2000" spc="0" dirty="0">
                          <a:latin typeface="Arial"/>
                          <a:cs typeface="Arial"/>
                        </a:rPr>
                        <a:t>m </a:t>
                      </a:r>
                      <a:r>
                        <a:rPr sz="2000" spc="5" dirty="0">
                          <a:latin typeface="Arial"/>
                          <a:cs typeface="Arial"/>
                        </a:rPr>
                        <a:t>s</a:t>
                      </a:r>
                      <a:r>
                        <a:rPr sz="2000" spc="0" dirty="0">
                          <a:latin typeface="Arial"/>
                          <a:cs typeface="Arial"/>
                        </a:rPr>
                        <a:t>upe</a:t>
                      </a:r>
                      <a:r>
                        <a:rPr sz="2000" spc="-15" dirty="0">
                          <a:latin typeface="Arial"/>
                          <a:cs typeface="Arial"/>
                        </a:rPr>
                        <a:t>r</a:t>
                      </a:r>
                      <a:r>
                        <a:rPr sz="2000" spc="0" dirty="0">
                          <a:latin typeface="Arial"/>
                          <a:cs typeface="Arial"/>
                        </a:rPr>
                        <a:t>io</a:t>
                      </a:r>
                      <a:r>
                        <a:rPr sz="2000" spc="-15" dirty="0">
                          <a:latin typeface="Arial"/>
                          <a:cs typeface="Arial"/>
                        </a:rPr>
                        <a:t>r</a:t>
                      </a:r>
                      <a:r>
                        <a:rPr sz="2000" spc="5" dirty="0">
                          <a:latin typeface="Arial"/>
                          <a:cs typeface="Arial"/>
                        </a:rPr>
                        <a:t>s</a:t>
                      </a:r>
                      <a:r>
                        <a:rPr sz="2000" spc="0" dirty="0">
                          <a:latin typeface="Arial"/>
                          <a:cs typeface="Arial"/>
                        </a:rPr>
                        <a:t>, </a:t>
                      </a:r>
                      <a:r>
                        <a:rPr sz="2000" spc="-10" dirty="0">
                          <a:latin typeface="Arial"/>
                          <a:cs typeface="Arial"/>
                        </a:rPr>
                        <a:t>c</a:t>
                      </a:r>
                      <a:r>
                        <a:rPr sz="2000" spc="0" dirty="0">
                          <a:latin typeface="Arial"/>
                          <a:cs typeface="Arial"/>
                        </a:rPr>
                        <a:t>ol</a:t>
                      </a:r>
                      <a:r>
                        <a:rPr sz="2000" spc="-10" dirty="0">
                          <a:latin typeface="Arial"/>
                          <a:cs typeface="Arial"/>
                        </a:rPr>
                        <a:t>l</a:t>
                      </a:r>
                      <a:r>
                        <a:rPr sz="2000" spc="0" dirty="0">
                          <a:latin typeface="Arial"/>
                          <a:cs typeface="Arial"/>
                        </a:rPr>
                        <a:t>eag</a:t>
                      </a:r>
                      <a:r>
                        <a:rPr sz="2000" spc="-10" dirty="0">
                          <a:latin typeface="Arial"/>
                          <a:cs typeface="Arial"/>
                        </a:rPr>
                        <a:t>u</a:t>
                      </a:r>
                      <a:r>
                        <a:rPr sz="2000" spc="0" dirty="0">
                          <a:latin typeface="Arial"/>
                          <a:cs typeface="Arial"/>
                        </a:rPr>
                        <a:t>e</a:t>
                      </a:r>
                      <a:r>
                        <a:rPr sz="2000" spc="5" dirty="0">
                          <a:latin typeface="Arial"/>
                          <a:cs typeface="Arial"/>
                        </a:rPr>
                        <a:t>s</a:t>
                      </a:r>
                      <a:r>
                        <a:rPr sz="2000" spc="0" dirty="0">
                          <a:latin typeface="Arial"/>
                          <a:cs typeface="Arial"/>
                        </a:rPr>
                        <a:t>,</a:t>
                      </a:r>
                      <a:endParaRPr sz="2000" dirty="0">
                        <a:latin typeface="Arial"/>
                        <a:cs typeface="Arial"/>
                      </a:endParaRPr>
                    </a:p>
                    <a:p>
                      <a:pPr marL="291465" marR="88265">
                        <a:lnSpc>
                          <a:spcPct val="100000"/>
                        </a:lnSpc>
                        <a:spcBef>
                          <a:spcPts val="15"/>
                        </a:spcBef>
                      </a:pPr>
                      <a:r>
                        <a:rPr sz="2000" dirty="0">
                          <a:latin typeface="Arial"/>
                          <a:cs typeface="Arial"/>
                        </a:rPr>
                        <a:t>learn</a:t>
                      </a:r>
                      <a:r>
                        <a:rPr sz="2000" spc="-10" dirty="0">
                          <a:latin typeface="Arial"/>
                          <a:cs typeface="Arial"/>
                        </a:rPr>
                        <a:t>e</a:t>
                      </a:r>
                      <a:r>
                        <a:rPr sz="2000" spc="0" dirty="0">
                          <a:latin typeface="Arial"/>
                          <a:cs typeface="Arial"/>
                        </a:rPr>
                        <a:t>r</a:t>
                      </a:r>
                      <a:r>
                        <a:rPr sz="2000" spc="5" dirty="0">
                          <a:latin typeface="Arial"/>
                          <a:cs typeface="Arial"/>
                        </a:rPr>
                        <a:t>s</a:t>
                      </a:r>
                      <a:r>
                        <a:rPr sz="2000" spc="0" dirty="0">
                          <a:latin typeface="Arial"/>
                          <a:cs typeface="Arial"/>
                        </a:rPr>
                        <a:t>,</a:t>
                      </a:r>
                      <a:r>
                        <a:rPr sz="2000" spc="-10" dirty="0">
                          <a:latin typeface="Arial"/>
                          <a:cs typeface="Arial"/>
                        </a:rPr>
                        <a:t> </a:t>
                      </a:r>
                      <a:r>
                        <a:rPr sz="2000" spc="0" dirty="0">
                          <a:latin typeface="Arial"/>
                          <a:cs typeface="Arial"/>
                        </a:rPr>
                        <a:t>par</a:t>
                      </a:r>
                      <a:r>
                        <a:rPr sz="2000" spc="-10" dirty="0">
                          <a:latin typeface="Arial"/>
                          <a:cs typeface="Arial"/>
                        </a:rPr>
                        <a:t>e</a:t>
                      </a:r>
                      <a:r>
                        <a:rPr sz="2000" spc="0" dirty="0">
                          <a:latin typeface="Arial"/>
                          <a:cs typeface="Arial"/>
                        </a:rPr>
                        <a:t>nts</a:t>
                      </a:r>
                      <a:r>
                        <a:rPr sz="2000" spc="15" dirty="0">
                          <a:latin typeface="Arial"/>
                          <a:cs typeface="Arial"/>
                        </a:rPr>
                        <a:t> </a:t>
                      </a:r>
                      <a:r>
                        <a:rPr sz="2000" spc="0" dirty="0">
                          <a:latin typeface="Arial"/>
                          <a:cs typeface="Arial"/>
                        </a:rPr>
                        <a:t>/</a:t>
                      </a:r>
                      <a:r>
                        <a:rPr sz="2000" spc="-10" dirty="0">
                          <a:latin typeface="Arial"/>
                          <a:cs typeface="Arial"/>
                        </a:rPr>
                        <a:t> </a:t>
                      </a:r>
                      <a:r>
                        <a:rPr sz="2000" spc="0" dirty="0">
                          <a:latin typeface="Arial"/>
                          <a:cs typeface="Arial"/>
                        </a:rPr>
                        <a:t>g</a:t>
                      </a:r>
                      <a:r>
                        <a:rPr sz="2000" spc="-10" dirty="0">
                          <a:latin typeface="Arial"/>
                          <a:cs typeface="Arial"/>
                        </a:rPr>
                        <a:t>u</a:t>
                      </a:r>
                      <a:r>
                        <a:rPr sz="2000" spc="0" dirty="0">
                          <a:latin typeface="Arial"/>
                          <a:cs typeface="Arial"/>
                        </a:rPr>
                        <a:t>ardi</a:t>
                      </a:r>
                      <a:r>
                        <a:rPr sz="2000" spc="-10" dirty="0">
                          <a:latin typeface="Arial"/>
                          <a:cs typeface="Arial"/>
                        </a:rPr>
                        <a:t>a</a:t>
                      </a:r>
                      <a:r>
                        <a:rPr sz="2000" spc="0" dirty="0">
                          <a:latin typeface="Arial"/>
                          <a:cs typeface="Arial"/>
                        </a:rPr>
                        <a:t>n, </a:t>
                      </a:r>
                      <a:r>
                        <a:rPr sz="2000" spc="-10" dirty="0">
                          <a:latin typeface="Arial"/>
                          <a:cs typeface="Arial"/>
                        </a:rPr>
                        <a:t>o</a:t>
                      </a:r>
                      <a:r>
                        <a:rPr sz="2000" spc="0" dirty="0">
                          <a:latin typeface="Arial"/>
                          <a:cs typeface="Arial"/>
                        </a:rPr>
                        <a:t>r other</a:t>
                      </a:r>
                      <a:r>
                        <a:rPr sz="2000" spc="-10" dirty="0">
                          <a:latin typeface="Arial"/>
                          <a:cs typeface="Arial"/>
                        </a:rPr>
                        <a:t> </a:t>
                      </a:r>
                      <a:r>
                        <a:rPr sz="2000" spc="5" dirty="0">
                          <a:latin typeface="Arial"/>
                          <a:cs typeface="Arial"/>
                        </a:rPr>
                        <a:t>s</a:t>
                      </a:r>
                      <a:r>
                        <a:rPr sz="2000" spc="0" dirty="0">
                          <a:latin typeface="Arial"/>
                          <a:cs typeface="Arial"/>
                        </a:rPr>
                        <a:t>t</a:t>
                      </a:r>
                      <a:r>
                        <a:rPr sz="2000" spc="-10" dirty="0">
                          <a:latin typeface="Arial"/>
                          <a:cs typeface="Arial"/>
                        </a:rPr>
                        <a:t>a</a:t>
                      </a:r>
                      <a:r>
                        <a:rPr sz="2000" spc="5" dirty="0">
                          <a:latin typeface="Arial"/>
                          <a:cs typeface="Arial"/>
                        </a:rPr>
                        <a:t>k</a:t>
                      </a:r>
                      <a:r>
                        <a:rPr sz="2000" spc="0" dirty="0">
                          <a:latin typeface="Arial"/>
                          <a:cs typeface="Arial"/>
                        </a:rPr>
                        <a:t>eh</a:t>
                      </a:r>
                      <a:r>
                        <a:rPr sz="2000" spc="-10" dirty="0">
                          <a:latin typeface="Arial"/>
                          <a:cs typeface="Arial"/>
                        </a:rPr>
                        <a:t>o</a:t>
                      </a:r>
                      <a:r>
                        <a:rPr sz="2000" spc="0" dirty="0">
                          <a:latin typeface="Arial"/>
                          <a:cs typeface="Arial"/>
                        </a:rPr>
                        <a:t>lde</a:t>
                      </a:r>
                      <a:r>
                        <a:rPr sz="2000" spc="-15" dirty="0">
                          <a:latin typeface="Arial"/>
                          <a:cs typeface="Arial"/>
                        </a:rPr>
                        <a:t>r</a:t>
                      </a:r>
                      <a:r>
                        <a:rPr sz="2000" spc="0" dirty="0">
                          <a:latin typeface="Arial"/>
                          <a:cs typeface="Arial"/>
                        </a:rPr>
                        <a:t>s</a:t>
                      </a:r>
                      <a:r>
                        <a:rPr sz="2000" spc="15" dirty="0">
                          <a:latin typeface="Arial"/>
                          <a:cs typeface="Arial"/>
                        </a:rPr>
                        <a:t> </a:t>
                      </a:r>
                      <a:r>
                        <a:rPr sz="2000" spc="-10" dirty="0">
                          <a:latin typeface="Arial"/>
                          <a:cs typeface="Arial"/>
                        </a:rPr>
                        <a:t>d</a:t>
                      </a:r>
                      <a:r>
                        <a:rPr sz="2000" spc="0" dirty="0">
                          <a:latin typeface="Arial"/>
                          <a:cs typeface="Arial"/>
                        </a:rPr>
                        <a:t>ir</a:t>
                      </a:r>
                      <a:r>
                        <a:rPr sz="2000" spc="-10" dirty="0">
                          <a:latin typeface="Arial"/>
                          <a:cs typeface="Arial"/>
                        </a:rPr>
                        <a:t>e</a:t>
                      </a:r>
                      <a:r>
                        <a:rPr sz="2000" spc="5" dirty="0">
                          <a:latin typeface="Arial"/>
                          <a:cs typeface="Arial"/>
                        </a:rPr>
                        <a:t>c</a:t>
                      </a:r>
                      <a:r>
                        <a:rPr sz="2000" spc="0" dirty="0">
                          <a:latin typeface="Arial"/>
                          <a:cs typeface="Arial"/>
                        </a:rPr>
                        <a:t>t</a:t>
                      </a:r>
                      <a:r>
                        <a:rPr sz="2000" spc="-10" dirty="0">
                          <a:latin typeface="Arial"/>
                          <a:cs typeface="Arial"/>
                        </a:rPr>
                        <a:t>l</a:t>
                      </a:r>
                      <a:r>
                        <a:rPr sz="2000" spc="0" dirty="0">
                          <a:latin typeface="Arial"/>
                          <a:cs typeface="Arial"/>
                        </a:rPr>
                        <a:t>y ref</a:t>
                      </a:r>
                      <a:r>
                        <a:rPr sz="2000" spc="5" dirty="0">
                          <a:latin typeface="Arial"/>
                          <a:cs typeface="Arial"/>
                        </a:rPr>
                        <a:t>l</a:t>
                      </a:r>
                      <a:r>
                        <a:rPr sz="2000" spc="-10" dirty="0">
                          <a:latin typeface="Arial"/>
                          <a:cs typeface="Arial"/>
                        </a:rPr>
                        <a:t>e</a:t>
                      </a:r>
                      <a:r>
                        <a:rPr sz="2000" spc="5" dirty="0">
                          <a:latin typeface="Arial"/>
                          <a:cs typeface="Arial"/>
                        </a:rPr>
                        <a:t>c</a:t>
                      </a:r>
                      <a:r>
                        <a:rPr sz="2000" spc="0" dirty="0">
                          <a:latin typeface="Arial"/>
                          <a:cs typeface="Arial"/>
                        </a:rPr>
                        <a:t>t</a:t>
                      </a:r>
                      <a:r>
                        <a:rPr sz="2000" spc="5" dirty="0">
                          <a:latin typeface="Arial"/>
                          <a:cs typeface="Arial"/>
                        </a:rPr>
                        <a:t>i</a:t>
                      </a:r>
                      <a:r>
                        <a:rPr sz="2000" spc="-10" dirty="0">
                          <a:latin typeface="Arial"/>
                          <a:cs typeface="Arial"/>
                        </a:rPr>
                        <a:t>n</a:t>
                      </a:r>
                      <a:r>
                        <a:rPr sz="2000" spc="0" dirty="0">
                          <a:latin typeface="Arial"/>
                          <a:cs typeface="Arial"/>
                        </a:rPr>
                        <a:t>g t</a:t>
                      </a:r>
                      <a:r>
                        <a:rPr sz="2000" spc="-10" dirty="0">
                          <a:latin typeface="Arial"/>
                          <a:cs typeface="Arial"/>
                        </a:rPr>
                        <a:t>h</a:t>
                      </a:r>
                      <a:r>
                        <a:rPr sz="2000" spc="0" dirty="0">
                          <a:latin typeface="Arial"/>
                          <a:cs typeface="Arial"/>
                        </a:rPr>
                        <a:t>e</a:t>
                      </a:r>
                      <a:r>
                        <a:rPr sz="2000" spc="5" dirty="0">
                          <a:latin typeface="Arial"/>
                          <a:cs typeface="Arial"/>
                        </a:rPr>
                        <a:t> </a:t>
                      </a:r>
                      <a:r>
                        <a:rPr sz="2000" spc="0" dirty="0">
                          <a:latin typeface="Arial"/>
                          <a:cs typeface="Arial"/>
                        </a:rPr>
                        <a:t>rat</a:t>
                      </a:r>
                      <a:r>
                        <a:rPr sz="2000" spc="-10" dirty="0">
                          <a:latin typeface="Arial"/>
                          <a:cs typeface="Arial"/>
                        </a:rPr>
                        <a:t>e</a:t>
                      </a:r>
                      <a:r>
                        <a:rPr sz="2000" spc="0" dirty="0">
                          <a:latin typeface="Arial"/>
                          <a:cs typeface="Arial"/>
                        </a:rPr>
                        <a:t>e</a:t>
                      </a:r>
                      <a:r>
                        <a:rPr sz="2000" spc="-10" dirty="0">
                          <a:latin typeface="Arial"/>
                          <a:cs typeface="Arial"/>
                        </a:rPr>
                        <a:t>’</a:t>
                      </a:r>
                      <a:r>
                        <a:rPr sz="2000" spc="0" dirty="0">
                          <a:latin typeface="Arial"/>
                          <a:cs typeface="Arial"/>
                        </a:rPr>
                        <a:t>s</a:t>
                      </a:r>
                      <a:r>
                        <a:rPr sz="2000" spc="5" dirty="0">
                          <a:latin typeface="Arial"/>
                          <a:cs typeface="Arial"/>
                        </a:rPr>
                        <a:t> </a:t>
                      </a:r>
                      <a:r>
                        <a:rPr sz="2000" spc="0" dirty="0">
                          <a:latin typeface="Arial"/>
                          <a:cs typeface="Arial"/>
                        </a:rPr>
                        <a:t>g</a:t>
                      </a:r>
                      <a:r>
                        <a:rPr sz="2000" spc="-10" dirty="0">
                          <a:latin typeface="Arial"/>
                          <a:cs typeface="Arial"/>
                        </a:rPr>
                        <a:t>o</a:t>
                      </a:r>
                      <a:r>
                        <a:rPr sz="2000" spc="0" dirty="0">
                          <a:latin typeface="Arial"/>
                          <a:cs typeface="Arial"/>
                        </a:rPr>
                        <a:t>od pra</a:t>
                      </a:r>
                      <a:r>
                        <a:rPr sz="2000" spc="5" dirty="0">
                          <a:latin typeface="Arial"/>
                          <a:cs typeface="Arial"/>
                        </a:rPr>
                        <a:t>c</a:t>
                      </a:r>
                      <a:r>
                        <a:rPr sz="2000" spc="-10" dirty="0">
                          <a:latin typeface="Arial"/>
                          <a:cs typeface="Arial"/>
                        </a:rPr>
                        <a:t>t</a:t>
                      </a:r>
                      <a:r>
                        <a:rPr sz="2000" spc="0" dirty="0">
                          <a:latin typeface="Arial"/>
                          <a:cs typeface="Arial"/>
                        </a:rPr>
                        <a:t>i</a:t>
                      </a:r>
                      <a:r>
                        <a:rPr sz="2000" spc="5" dirty="0">
                          <a:latin typeface="Arial"/>
                          <a:cs typeface="Arial"/>
                        </a:rPr>
                        <a:t>c</a:t>
                      </a:r>
                      <a:r>
                        <a:rPr sz="2000" spc="-10" dirty="0">
                          <a:latin typeface="Arial"/>
                          <a:cs typeface="Arial"/>
                        </a:rPr>
                        <a:t>e</a:t>
                      </a:r>
                      <a:r>
                        <a:rPr sz="2000" spc="0" dirty="0">
                          <a:latin typeface="Arial"/>
                          <a:cs typeface="Arial"/>
                        </a:rPr>
                        <a:t>s</a:t>
                      </a:r>
                      <a:r>
                        <a:rPr sz="2000" spc="5" dirty="0">
                          <a:latin typeface="Arial"/>
                          <a:cs typeface="Arial"/>
                        </a:rPr>
                        <a:t> </a:t>
                      </a:r>
                      <a:r>
                        <a:rPr sz="2000" spc="0" dirty="0">
                          <a:latin typeface="Arial"/>
                          <a:cs typeface="Arial"/>
                        </a:rPr>
                        <a:t>t</a:t>
                      </a:r>
                      <a:r>
                        <a:rPr sz="2000" spc="-10" dirty="0">
                          <a:latin typeface="Arial"/>
                          <a:cs typeface="Arial"/>
                        </a:rPr>
                        <a:t>h</a:t>
                      </a:r>
                      <a:r>
                        <a:rPr sz="2000" spc="0" dirty="0">
                          <a:latin typeface="Arial"/>
                          <a:cs typeface="Arial"/>
                        </a:rPr>
                        <a:t>at </a:t>
                      </a:r>
                      <a:r>
                        <a:rPr sz="2000" spc="-10" dirty="0">
                          <a:latin typeface="Arial"/>
                          <a:cs typeface="Arial"/>
                        </a:rPr>
                        <a:t>u</a:t>
                      </a:r>
                      <a:r>
                        <a:rPr sz="2000" spc="0" dirty="0">
                          <a:latin typeface="Arial"/>
                          <a:cs typeface="Arial"/>
                        </a:rPr>
                        <a:t>ph</a:t>
                      </a:r>
                      <a:r>
                        <a:rPr sz="2000" spc="-10" dirty="0">
                          <a:latin typeface="Arial"/>
                          <a:cs typeface="Arial"/>
                        </a:rPr>
                        <a:t>o</a:t>
                      </a:r>
                      <a:r>
                        <a:rPr sz="2000" spc="0" dirty="0">
                          <a:latin typeface="Arial"/>
                          <a:cs typeface="Arial"/>
                        </a:rPr>
                        <a:t>ld t</a:t>
                      </a:r>
                      <a:r>
                        <a:rPr sz="2000" spc="-10" dirty="0">
                          <a:latin typeface="Arial"/>
                          <a:cs typeface="Arial"/>
                        </a:rPr>
                        <a:t>h</a:t>
                      </a:r>
                      <a:r>
                        <a:rPr sz="2000" spc="0" dirty="0">
                          <a:latin typeface="Arial"/>
                          <a:cs typeface="Arial"/>
                        </a:rPr>
                        <a:t>e</a:t>
                      </a:r>
                      <a:endParaRPr sz="2000" dirty="0">
                        <a:latin typeface="Arial"/>
                        <a:cs typeface="Arial"/>
                      </a:endParaRPr>
                    </a:p>
                    <a:p>
                      <a:pPr marL="291465" marR="482600">
                        <a:lnSpc>
                          <a:spcPct val="100000"/>
                        </a:lnSpc>
                        <a:spcBef>
                          <a:spcPts val="15"/>
                        </a:spcBef>
                      </a:pPr>
                      <a:r>
                        <a:rPr sz="2000" dirty="0">
                          <a:latin typeface="Arial"/>
                          <a:cs typeface="Arial"/>
                        </a:rPr>
                        <a:t>dig</a:t>
                      </a:r>
                      <a:r>
                        <a:rPr sz="2000" spc="-10" dirty="0">
                          <a:latin typeface="Arial"/>
                          <a:cs typeface="Arial"/>
                        </a:rPr>
                        <a:t>n</a:t>
                      </a:r>
                      <a:r>
                        <a:rPr sz="2000" spc="0" dirty="0">
                          <a:latin typeface="Arial"/>
                          <a:cs typeface="Arial"/>
                        </a:rPr>
                        <a:t>ity</a:t>
                      </a:r>
                      <a:r>
                        <a:rPr sz="2000" spc="-5" dirty="0">
                          <a:latin typeface="Arial"/>
                          <a:cs typeface="Arial"/>
                        </a:rPr>
                        <a:t> </a:t>
                      </a:r>
                      <a:r>
                        <a:rPr sz="2000" spc="0" dirty="0">
                          <a:latin typeface="Arial"/>
                          <a:cs typeface="Arial"/>
                        </a:rPr>
                        <a:t>of t</a:t>
                      </a:r>
                      <a:r>
                        <a:rPr sz="2000" spc="-10" dirty="0">
                          <a:latin typeface="Arial"/>
                          <a:cs typeface="Arial"/>
                        </a:rPr>
                        <a:t>e</a:t>
                      </a:r>
                      <a:r>
                        <a:rPr sz="2000" spc="0" dirty="0">
                          <a:latin typeface="Arial"/>
                          <a:cs typeface="Arial"/>
                        </a:rPr>
                        <a:t>a</a:t>
                      </a:r>
                      <a:r>
                        <a:rPr sz="2000" spc="5" dirty="0">
                          <a:latin typeface="Arial"/>
                          <a:cs typeface="Arial"/>
                        </a:rPr>
                        <a:t>c</a:t>
                      </a:r>
                      <a:r>
                        <a:rPr sz="2000" spc="-10" dirty="0">
                          <a:latin typeface="Arial"/>
                          <a:cs typeface="Arial"/>
                        </a:rPr>
                        <a:t>h</a:t>
                      </a:r>
                      <a:r>
                        <a:rPr sz="2000" spc="0" dirty="0">
                          <a:latin typeface="Arial"/>
                          <a:cs typeface="Arial"/>
                        </a:rPr>
                        <a:t>ing</a:t>
                      </a:r>
                      <a:r>
                        <a:rPr sz="2000" spc="-10" dirty="0">
                          <a:latin typeface="Arial"/>
                          <a:cs typeface="Arial"/>
                        </a:rPr>
                        <a:t> </a:t>
                      </a:r>
                      <a:r>
                        <a:rPr sz="2000" spc="0" dirty="0">
                          <a:latin typeface="Arial"/>
                          <a:cs typeface="Arial"/>
                        </a:rPr>
                        <a:t>as</a:t>
                      </a:r>
                      <a:r>
                        <a:rPr sz="2000" spc="-5" dirty="0">
                          <a:latin typeface="Arial"/>
                          <a:cs typeface="Arial"/>
                        </a:rPr>
                        <a:t> </a:t>
                      </a:r>
                      <a:r>
                        <a:rPr sz="2000" spc="0" dirty="0">
                          <a:latin typeface="Arial"/>
                          <a:cs typeface="Arial"/>
                        </a:rPr>
                        <a:t>a prof</a:t>
                      </a:r>
                      <a:r>
                        <a:rPr sz="2000" spc="-10" dirty="0">
                          <a:latin typeface="Arial"/>
                          <a:cs typeface="Arial"/>
                        </a:rPr>
                        <a:t>e</a:t>
                      </a:r>
                      <a:r>
                        <a:rPr sz="2000" spc="5" dirty="0">
                          <a:latin typeface="Arial"/>
                          <a:cs typeface="Arial"/>
                        </a:rPr>
                        <a:t>ss</a:t>
                      </a:r>
                      <a:r>
                        <a:rPr sz="2000" spc="-10" dirty="0">
                          <a:latin typeface="Arial"/>
                          <a:cs typeface="Arial"/>
                        </a:rPr>
                        <a:t>i</a:t>
                      </a:r>
                      <a:r>
                        <a:rPr sz="2000" spc="0" dirty="0">
                          <a:latin typeface="Arial"/>
                          <a:cs typeface="Arial"/>
                        </a:rPr>
                        <a:t>on</a:t>
                      </a:r>
                      <a:endParaRPr sz="2000" dirty="0">
                        <a:latin typeface="Arial"/>
                        <a:cs typeface="Arial"/>
                      </a:endParaRPr>
                    </a:p>
                    <a:p>
                      <a:pPr marL="291465" marR="83820" indent="-228600">
                        <a:lnSpc>
                          <a:spcPct val="100000"/>
                        </a:lnSpc>
                        <a:buFont typeface="Arial"/>
                        <a:buAutoNum type="arabicPeriod" startAt="3"/>
                        <a:tabLst>
                          <a:tab pos="291465" algn="l"/>
                        </a:tabLst>
                      </a:pPr>
                      <a:r>
                        <a:rPr sz="2000" dirty="0">
                          <a:latin typeface="Arial"/>
                          <a:cs typeface="Arial"/>
                        </a:rPr>
                        <a:t>Annota</a:t>
                      </a:r>
                      <a:r>
                        <a:rPr sz="2000" spc="-10" dirty="0">
                          <a:latin typeface="Arial"/>
                          <a:cs typeface="Arial"/>
                        </a:rPr>
                        <a:t>t</a:t>
                      </a:r>
                      <a:r>
                        <a:rPr sz="2000" spc="0" dirty="0">
                          <a:latin typeface="Arial"/>
                          <a:cs typeface="Arial"/>
                        </a:rPr>
                        <a:t>ed </a:t>
                      </a:r>
                      <a:r>
                        <a:rPr sz="2000" spc="-10" dirty="0">
                          <a:latin typeface="Arial"/>
                          <a:cs typeface="Arial"/>
                        </a:rPr>
                        <a:t>e</a:t>
                      </a:r>
                      <a:r>
                        <a:rPr sz="2000" spc="5" dirty="0">
                          <a:latin typeface="Arial"/>
                          <a:cs typeface="Arial"/>
                        </a:rPr>
                        <a:t>v</a:t>
                      </a:r>
                      <a:r>
                        <a:rPr sz="2000" spc="-10" dirty="0">
                          <a:latin typeface="Arial"/>
                          <a:cs typeface="Arial"/>
                        </a:rPr>
                        <a:t>i</a:t>
                      </a:r>
                      <a:r>
                        <a:rPr sz="2000" spc="0" dirty="0">
                          <a:latin typeface="Arial"/>
                          <a:cs typeface="Arial"/>
                        </a:rPr>
                        <a:t>de</a:t>
                      </a:r>
                      <a:r>
                        <a:rPr sz="2000" spc="-10" dirty="0">
                          <a:latin typeface="Arial"/>
                          <a:cs typeface="Arial"/>
                        </a:rPr>
                        <a:t>n</a:t>
                      </a:r>
                      <a:r>
                        <a:rPr sz="2000" spc="5" dirty="0">
                          <a:latin typeface="Arial"/>
                          <a:cs typeface="Arial"/>
                        </a:rPr>
                        <a:t>c</a:t>
                      </a:r>
                      <a:r>
                        <a:rPr sz="2000" spc="0" dirty="0">
                          <a:latin typeface="Arial"/>
                          <a:cs typeface="Arial"/>
                        </a:rPr>
                        <a:t>e </a:t>
                      </a:r>
                      <a:r>
                        <a:rPr sz="2000" spc="-10" dirty="0">
                          <a:latin typeface="Arial"/>
                          <a:cs typeface="Arial"/>
                        </a:rPr>
                        <a:t>o</a:t>
                      </a:r>
                      <a:r>
                        <a:rPr sz="2000" spc="0" dirty="0">
                          <a:latin typeface="Arial"/>
                          <a:cs typeface="Arial"/>
                        </a:rPr>
                        <a:t>f pr</a:t>
                      </a:r>
                      <a:r>
                        <a:rPr sz="2000" spc="-10" dirty="0">
                          <a:latin typeface="Arial"/>
                          <a:cs typeface="Arial"/>
                        </a:rPr>
                        <a:t>a</a:t>
                      </a:r>
                      <a:r>
                        <a:rPr sz="2000" spc="5" dirty="0">
                          <a:latin typeface="Arial"/>
                          <a:cs typeface="Arial"/>
                        </a:rPr>
                        <a:t>c</a:t>
                      </a:r>
                      <a:r>
                        <a:rPr sz="2000" spc="0" dirty="0">
                          <a:latin typeface="Arial"/>
                          <a:cs typeface="Arial"/>
                        </a:rPr>
                        <a:t>t</a:t>
                      </a:r>
                      <a:r>
                        <a:rPr sz="2000" spc="-10" dirty="0">
                          <a:latin typeface="Arial"/>
                          <a:cs typeface="Arial"/>
                        </a:rPr>
                        <a:t>ic</a:t>
                      </a:r>
                      <a:r>
                        <a:rPr sz="2000" spc="0" dirty="0">
                          <a:latin typeface="Arial"/>
                          <a:cs typeface="Arial"/>
                        </a:rPr>
                        <a:t>e indi</a:t>
                      </a:r>
                      <a:r>
                        <a:rPr sz="2000" spc="-15" dirty="0">
                          <a:latin typeface="Arial"/>
                          <a:cs typeface="Arial"/>
                        </a:rPr>
                        <a:t>r</a:t>
                      </a:r>
                      <a:r>
                        <a:rPr sz="2000" spc="0" dirty="0">
                          <a:latin typeface="Arial"/>
                          <a:cs typeface="Arial"/>
                        </a:rPr>
                        <a:t>e</a:t>
                      </a:r>
                      <a:r>
                        <a:rPr sz="2000" spc="5" dirty="0">
                          <a:latin typeface="Arial"/>
                          <a:cs typeface="Arial"/>
                        </a:rPr>
                        <a:t>c</a:t>
                      </a:r>
                      <a:r>
                        <a:rPr sz="2000" spc="-10" dirty="0">
                          <a:latin typeface="Arial"/>
                          <a:cs typeface="Arial"/>
                        </a:rPr>
                        <a:t>t</a:t>
                      </a:r>
                      <a:r>
                        <a:rPr sz="2000" spc="0" dirty="0">
                          <a:latin typeface="Arial"/>
                          <a:cs typeface="Arial"/>
                        </a:rPr>
                        <a:t>ly</a:t>
                      </a:r>
                      <a:r>
                        <a:rPr sz="2000" spc="-5" dirty="0">
                          <a:latin typeface="Arial"/>
                          <a:cs typeface="Arial"/>
                        </a:rPr>
                        <a:t> </a:t>
                      </a:r>
                      <a:r>
                        <a:rPr sz="2000" spc="0" dirty="0">
                          <a:latin typeface="Arial"/>
                          <a:cs typeface="Arial"/>
                        </a:rPr>
                        <a:t>li</a:t>
                      </a:r>
                      <a:r>
                        <a:rPr sz="2000" spc="-10" dirty="0">
                          <a:latin typeface="Arial"/>
                          <a:cs typeface="Arial"/>
                        </a:rPr>
                        <a:t>n</a:t>
                      </a:r>
                      <a:r>
                        <a:rPr sz="2000" spc="5" dirty="0">
                          <a:latin typeface="Arial"/>
                          <a:cs typeface="Arial"/>
                        </a:rPr>
                        <a:t>k</a:t>
                      </a:r>
                      <a:r>
                        <a:rPr sz="2000" spc="0" dirty="0">
                          <a:latin typeface="Arial"/>
                          <a:cs typeface="Arial"/>
                        </a:rPr>
                        <a:t>i</a:t>
                      </a:r>
                      <a:r>
                        <a:rPr sz="2000" spc="-10" dirty="0">
                          <a:latin typeface="Arial"/>
                          <a:cs typeface="Arial"/>
                        </a:rPr>
                        <a:t>n</a:t>
                      </a:r>
                      <a:r>
                        <a:rPr sz="2000" spc="0" dirty="0">
                          <a:latin typeface="Arial"/>
                          <a:cs typeface="Arial"/>
                        </a:rPr>
                        <a:t>g</a:t>
                      </a:r>
                      <a:r>
                        <a:rPr sz="2000" spc="10" dirty="0">
                          <a:latin typeface="Arial"/>
                          <a:cs typeface="Arial"/>
                        </a:rPr>
                        <a:t> </a:t>
                      </a:r>
                      <a:r>
                        <a:rPr sz="2000" spc="0" dirty="0">
                          <a:latin typeface="Arial"/>
                          <a:cs typeface="Arial"/>
                        </a:rPr>
                        <a:t>to</a:t>
                      </a:r>
                      <a:r>
                        <a:rPr sz="2000" spc="5" dirty="0">
                          <a:latin typeface="Arial"/>
                          <a:cs typeface="Arial"/>
                        </a:rPr>
                        <a:t> </a:t>
                      </a:r>
                      <a:r>
                        <a:rPr sz="2000" spc="-10" dirty="0">
                          <a:latin typeface="Arial"/>
                          <a:cs typeface="Arial"/>
                        </a:rPr>
                        <a:t>t</a:t>
                      </a:r>
                      <a:r>
                        <a:rPr sz="2000" spc="0" dirty="0">
                          <a:latin typeface="Arial"/>
                          <a:cs typeface="Arial"/>
                        </a:rPr>
                        <a:t>he upho</a:t>
                      </a:r>
                      <a:r>
                        <a:rPr sz="2000" spc="-10" dirty="0">
                          <a:latin typeface="Arial"/>
                          <a:cs typeface="Arial"/>
                        </a:rPr>
                        <a:t>l</a:t>
                      </a:r>
                      <a:r>
                        <a:rPr sz="2000" spc="0" dirty="0">
                          <a:latin typeface="Arial"/>
                          <a:cs typeface="Arial"/>
                        </a:rPr>
                        <a:t>di</a:t>
                      </a:r>
                      <a:r>
                        <a:rPr sz="2000" spc="-10" dirty="0">
                          <a:latin typeface="Arial"/>
                          <a:cs typeface="Arial"/>
                        </a:rPr>
                        <a:t>n</a:t>
                      </a:r>
                      <a:r>
                        <a:rPr sz="2000" spc="0" dirty="0">
                          <a:latin typeface="Arial"/>
                          <a:cs typeface="Arial"/>
                        </a:rPr>
                        <a:t>g of</a:t>
                      </a:r>
                      <a:r>
                        <a:rPr sz="2000" spc="-10" dirty="0">
                          <a:latin typeface="Arial"/>
                          <a:cs typeface="Arial"/>
                        </a:rPr>
                        <a:t> </a:t>
                      </a:r>
                      <a:r>
                        <a:rPr sz="2000" spc="0" dirty="0">
                          <a:latin typeface="Arial"/>
                          <a:cs typeface="Arial"/>
                        </a:rPr>
                        <a:t>the</a:t>
                      </a:r>
                      <a:r>
                        <a:rPr sz="2000" spc="-10" dirty="0">
                          <a:latin typeface="Arial"/>
                          <a:cs typeface="Arial"/>
                        </a:rPr>
                        <a:t> </a:t>
                      </a:r>
                      <a:r>
                        <a:rPr sz="2000" spc="0" dirty="0">
                          <a:latin typeface="Arial"/>
                          <a:cs typeface="Arial"/>
                        </a:rPr>
                        <a:t>di</a:t>
                      </a:r>
                      <a:r>
                        <a:rPr sz="2000" spc="-10" dirty="0">
                          <a:latin typeface="Arial"/>
                          <a:cs typeface="Arial"/>
                        </a:rPr>
                        <a:t>g</a:t>
                      </a:r>
                      <a:r>
                        <a:rPr sz="2000" spc="0" dirty="0">
                          <a:latin typeface="Arial"/>
                          <a:cs typeface="Arial"/>
                        </a:rPr>
                        <a:t>ni</a:t>
                      </a:r>
                      <a:r>
                        <a:rPr sz="2000" spc="-10" dirty="0">
                          <a:latin typeface="Arial"/>
                          <a:cs typeface="Arial"/>
                        </a:rPr>
                        <a:t>t</a:t>
                      </a:r>
                      <a:r>
                        <a:rPr sz="2000" spc="0" dirty="0">
                          <a:latin typeface="Arial"/>
                          <a:cs typeface="Arial"/>
                        </a:rPr>
                        <a:t>y</a:t>
                      </a:r>
                      <a:r>
                        <a:rPr sz="2000" spc="5" dirty="0">
                          <a:latin typeface="Arial"/>
                          <a:cs typeface="Arial"/>
                        </a:rPr>
                        <a:t> </a:t>
                      </a:r>
                      <a:r>
                        <a:rPr sz="2000" spc="0" dirty="0">
                          <a:latin typeface="Arial"/>
                          <a:cs typeface="Arial"/>
                        </a:rPr>
                        <a:t>of</a:t>
                      </a:r>
                      <a:endParaRPr sz="2000" dirty="0">
                        <a:latin typeface="Arial"/>
                        <a:cs typeface="Arial"/>
                      </a:endParaRPr>
                    </a:p>
                    <a:p>
                      <a:pPr marL="291465">
                        <a:lnSpc>
                          <a:spcPct val="100000"/>
                        </a:lnSpc>
                      </a:pPr>
                      <a:r>
                        <a:rPr sz="2000" dirty="0">
                          <a:latin typeface="Arial"/>
                          <a:cs typeface="Arial"/>
                        </a:rPr>
                        <a:t>tea</a:t>
                      </a:r>
                      <a:r>
                        <a:rPr sz="2000" spc="-10" dirty="0">
                          <a:latin typeface="Arial"/>
                          <a:cs typeface="Arial"/>
                        </a:rPr>
                        <a:t>c</a:t>
                      </a:r>
                      <a:r>
                        <a:rPr sz="2000" spc="0" dirty="0">
                          <a:latin typeface="Arial"/>
                          <a:cs typeface="Arial"/>
                        </a:rPr>
                        <a:t>hing</a:t>
                      </a:r>
                      <a:r>
                        <a:rPr sz="2000" spc="-10" dirty="0">
                          <a:latin typeface="Arial"/>
                          <a:cs typeface="Arial"/>
                        </a:rPr>
                        <a:t> </a:t>
                      </a:r>
                      <a:r>
                        <a:rPr sz="2000" spc="0" dirty="0">
                          <a:latin typeface="Arial"/>
                          <a:cs typeface="Arial"/>
                        </a:rPr>
                        <a:t>as</a:t>
                      </a:r>
                      <a:r>
                        <a:rPr sz="2000" spc="-10" dirty="0">
                          <a:latin typeface="Arial"/>
                          <a:cs typeface="Arial"/>
                        </a:rPr>
                        <a:t> </a:t>
                      </a:r>
                      <a:r>
                        <a:rPr sz="2000" spc="0" dirty="0">
                          <a:latin typeface="Arial"/>
                          <a:cs typeface="Arial"/>
                        </a:rPr>
                        <a:t>a p</a:t>
                      </a:r>
                      <a:r>
                        <a:rPr sz="2000" spc="-15" dirty="0">
                          <a:latin typeface="Arial"/>
                          <a:cs typeface="Arial"/>
                        </a:rPr>
                        <a:t>r</a:t>
                      </a:r>
                      <a:r>
                        <a:rPr sz="2000" spc="0" dirty="0">
                          <a:latin typeface="Arial"/>
                          <a:cs typeface="Arial"/>
                        </a:rPr>
                        <a:t>of</a:t>
                      </a:r>
                      <a:r>
                        <a:rPr sz="2000" spc="-10" dirty="0">
                          <a:latin typeface="Arial"/>
                          <a:cs typeface="Arial"/>
                        </a:rPr>
                        <a:t>e</a:t>
                      </a:r>
                      <a:r>
                        <a:rPr sz="2000" spc="5" dirty="0">
                          <a:latin typeface="Arial"/>
                          <a:cs typeface="Arial"/>
                        </a:rPr>
                        <a:t>ss</a:t>
                      </a:r>
                      <a:r>
                        <a:rPr sz="2000" spc="-10" dirty="0">
                          <a:latin typeface="Arial"/>
                          <a:cs typeface="Arial"/>
                        </a:rPr>
                        <a:t>i</a:t>
                      </a:r>
                      <a:r>
                        <a:rPr sz="2000" spc="0" dirty="0">
                          <a:latin typeface="Arial"/>
                          <a:cs typeface="Arial"/>
                        </a:rPr>
                        <a:t>on</a:t>
                      </a:r>
                      <a:endParaRPr sz="2000" dirty="0">
                        <a:latin typeface="Arial"/>
                        <a:cs typeface="Arial"/>
                      </a:endParaRPr>
                    </a:p>
                    <a:p>
                      <a:pPr marL="392430" marR="69215" lvl="1" indent="-172720">
                        <a:lnSpc>
                          <a:spcPct val="100000"/>
                        </a:lnSpc>
                        <a:spcBef>
                          <a:spcPts val="10"/>
                        </a:spcBef>
                        <a:buFont typeface="Calibri"/>
                        <a:buChar char="●"/>
                        <a:tabLst>
                          <a:tab pos="392430" algn="l"/>
                        </a:tabLst>
                      </a:pPr>
                      <a:r>
                        <a:rPr sz="2000" spc="5" dirty="0">
                          <a:latin typeface="Arial"/>
                          <a:cs typeface="Arial"/>
                        </a:rPr>
                        <a:t>sc</a:t>
                      </a:r>
                      <a:r>
                        <a:rPr sz="2000" spc="0" dirty="0">
                          <a:latin typeface="Arial"/>
                          <a:cs typeface="Arial"/>
                        </a:rPr>
                        <a:t>r</a:t>
                      </a:r>
                      <a:r>
                        <a:rPr sz="2000" spc="-10" dirty="0">
                          <a:latin typeface="Arial"/>
                          <a:cs typeface="Arial"/>
                        </a:rPr>
                        <a:t>e</a:t>
                      </a:r>
                      <a:r>
                        <a:rPr sz="2000" spc="0" dirty="0">
                          <a:latin typeface="Arial"/>
                          <a:cs typeface="Arial"/>
                        </a:rPr>
                        <a:t>en</a:t>
                      </a:r>
                      <a:r>
                        <a:rPr sz="2000" spc="-10" dirty="0">
                          <a:latin typeface="Arial"/>
                          <a:cs typeface="Arial"/>
                        </a:rPr>
                        <a:t>s</a:t>
                      </a:r>
                      <a:r>
                        <a:rPr sz="2000" spc="0" dirty="0">
                          <a:latin typeface="Arial"/>
                          <a:cs typeface="Arial"/>
                        </a:rPr>
                        <a:t>hot</a:t>
                      </a:r>
                      <a:r>
                        <a:rPr sz="2000" spc="-10" dirty="0">
                          <a:latin typeface="Arial"/>
                          <a:cs typeface="Arial"/>
                        </a:rPr>
                        <a:t> </a:t>
                      </a:r>
                      <a:r>
                        <a:rPr sz="2000" spc="0" dirty="0">
                          <a:latin typeface="Arial"/>
                          <a:cs typeface="Arial"/>
                        </a:rPr>
                        <a:t>of t</a:t>
                      </a:r>
                      <a:r>
                        <a:rPr sz="2000" spc="-10" dirty="0">
                          <a:latin typeface="Arial"/>
                          <a:cs typeface="Arial"/>
                        </a:rPr>
                        <a:t>e</a:t>
                      </a:r>
                      <a:r>
                        <a:rPr sz="2000" spc="5" dirty="0">
                          <a:latin typeface="Arial"/>
                          <a:cs typeface="Arial"/>
                        </a:rPr>
                        <a:t>x</a:t>
                      </a:r>
                      <a:r>
                        <a:rPr sz="2000" spc="0" dirty="0">
                          <a:latin typeface="Arial"/>
                          <a:cs typeface="Arial"/>
                        </a:rPr>
                        <a:t>t</a:t>
                      </a:r>
                      <a:r>
                        <a:rPr sz="2000" spc="-10" dirty="0">
                          <a:latin typeface="Arial"/>
                          <a:cs typeface="Arial"/>
                        </a:rPr>
                        <a:t> </a:t>
                      </a:r>
                      <a:r>
                        <a:rPr sz="2000" spc="5" dirty="0">
                          <a:latin typeface="Arial"/>
                          <a:cs typeface="Arial"/>
                        </a:rPr>
                        <a:t>m</a:t>
                      </a:r>
                      <a:r>
                        <a:rPr sz="2000" spc="0" dirty="0">
                          <a:latin typeface="Arial"/>
                          <a:cs typeface="Arial"/>
                        </a:rPr>
                        <a:t>e</a:t>
                      </a:r>
                      <a:r>
                        <a:rPr sz="2000" spc="-10" dirty="0">
                          <a:latin typeface="Arial"/>
                          <a:cs typeface="Arial"/>
                        </a:rPr>
                        <a:t>s</a:t>
                      </a:r>
                      <a:r>
                        <a:rPr sz="2000" spc="5" dirty="0">
                          <a:latin typeface="Arial"/>
                          <a:cs typeface="Arial"/>
                        </a:rPr>
                        <a:t>s</a:t>
                      </a:r>
                      <a:r>
                        <a:rPr sz="2000" spc="-10" dirty="0">
                          <a:latin typeface="Arial"/>
                          <a:cs typeface="Arial"/>
                        </a:rPr>
                        <a:t>a</a:t>
                      </a:r>
                      <a:r>
                        <a:rPr sz="2000" spc="0" dirty="0">
                          <a:latin typeface="Arial"/>
                          <a:cs typeface="Arial"/>
                        </a:rPr>
                        <a:t>ge</a:t>
                      </a:r>
                      <a:r>
                        <a:rPr sz="2000" spc="15" dirty="0">
                          <a:latin typeface="Arial"/>
                          <a:cs typeface="Arial"/>
                        </a:rPr>
                        <a:t> </a:t>
                      </a:r>
                      <a:r>
                        <a:rPr sz="2000" spc="0" dirty="0">
                          <a:latin typeface="Arial"/>
                          <a:cs typeface="Arial"/>
                        </a:rPr>
                        <a:t>/ </a:t>
                      </a:r>
                      <a:r>
                        <a:rPr sz="2000" spc="5" dirty="0">
                          <a:latin typeface="Arial"/>
                          <a:cs typeface="Arial"/>
                        </a:rPr>
                        <a:t>c</a:t>
                      </a:r>
                      <a:r>
                        <a:rPr sz="2000" spc="0" dirty="0">
                          <a:latin typeface="Arial"/>
                          <a:cs typeface="Arial"/>
                        </a:rPr>
                        <a:t>hat</a:t>
                      </a:r>
                      <a:r>
                        <a:rPr sz="2000" spc="-10" dirty="0">
                          <a:latin typeface="Arial"/>
                          <a:cs typeface="Arial"/>
                        </a:rPr>
                        <a:t> </a:t>
                      </a:r>
                      <a:r>
                        <a:rPr sz="2000" spc="0" dirty="0">
                          <a:latin typeface="Arial"/>
                          <a:cs typeface="Arial"/>
                        </a:rPr>
                        <a:t>/ </a:t>
                      </a:r>
                      <a:r>
                        <a:rPr sz="2000" spc="-10" dirty="0">
                          <a:latin typeface="Arial"/>
                          <a:cs typeface="Arial"/>
                        </a:rPr>
                        <a:t>e</a:t>
                      </a:r>
                      <a:r>
                        <a:rPr sz="2000" spc="5" dirty="0">
                          <a:latin typeface="Arial"/>
                          <a:cs typeface="Arial"/>
                        </a:rPr>
                        <a:t>m</a:t>
                      </a:r>
                      <a:r>
                        <a:rPr sz="2000" spc="0" dirty="0">
                          <a:latin typeface="Arial"/>
                          <a:cs typeface="Arial"/>
                        </a:rPr>
                        <a:t>ail</a:t>
                      </a:r>
                      <a:r>
                        <a:rPr sz="2000" spc="-5" dirty="0">
                          <a:latin typeface="Arial"/>
                          <a:cs typeface="Arial"/>
                        </a:rPr>
                        <a:t> </a:t>
                      </a:r>
                      <a:r>
                        <a:rPr sz="2000" spc="0" dirty="0">
                          <a:latin typeface="Arial"/>
                          <a:cs typeface="Arial"/>
                        </a:rPr>
                        <a:t>/ </a:t>
                      </a:r>
                      <a:r>
                        <a:rPr sz="2000" spc="-10" dirty="0">
                          <a:latin typeface="Arial"/>
                          <a:cs typeface="Arial"/>
                        </a:rPr>
                        <a:t>a</a:t>
                      </a:r>
                      <a:r>
                        <a:rPr sz="2000" spc="0" dirty="0">
                          <a:latin typeface="Arial"/>
                          <a:cs typeface="Arial"/>
                        </a:rPr>
                        <a:t>ny</a:t>
                      </a:r>
                      <a:r>
                        <a:rPr sz="2000" spc="5" dirty="0">
                          <a:latin typeface="Arial"/>
                          <a:cs typeface="Arial"/>
                        </a:rPr>
                        <a:t> </a:t>
                      </a:r>
                      <a:r>
                        <a:rPr sz="2000" spc="-10" dirty="0">
                          <a:latin typeface="Arial"/>
                          <a:cs typeface="Arial"/>
                        </a:rPr>
                        <a:t>f</a:t>
                      </a:r>
                      <a:r>
                        <a:rPr sz="2000" spc="0" dirty="0">
                          <a:latin typeface="Arial"/>
                          <a:cs typeface="Arial"/>
                        </a:rPr>
                        <a:t>orm</a:t>
                      </a:r>
                      <a:r>
                        <a:rPr sz="2000" spc="-5" dirty="0">
                          <a:latin typeface="Arial"/>
                          <a:cs typeface="Arial"/>
                        </a:rPr>
                        <a:t> </a:t>
                      </a:r>
                      <a:r>
                        <a:rPr sz="2000" spc="0" dirty="0">
                          <a:latin typeface="Arial"/>
                          <a:cs typeface="Arial"/>
                        </a:rPr>
                        <a:t>of </a:t>
                      </a:r>
                      <a:r>
                        <a:rPr sz="2000" spc="5" dirty="0">
                          <a:latin typeface="Arial"/>
                          <a:cs typeface="Arial"/>
                        </a:rPr>
                        <a:t>c</a:t>
                      </a:r>
                      <a:r>
                        <a:rPr sz="2000" spc="0" dirty="0">
                          <a:latin typeface="Arial"/>
                          <a:cs typeface="Arial"/>
                        </a:rPr>
                        <a:t>o</a:t>
                      </a:r>
                      <a:r>
                        <a:rPr sz="2000" spc="-10" dirty="0">
                          <a:latin typeface="Arial"/>
                          <a:cs typeface="Arial"/>
                        </a:rPr>
                        <a:t>m</a:t>
                      </a:r>
                      <a:r>
                        <a:rPr sz="2000" spc="5" dirty="0">
                          <a:latin typeface="Arial"/>
                          <a:cs typeface="Arial"/>
                        </a:rPr>
                        <a:t>m</a:t>
                      </a:r>
                      <a:r>
                        <a:rPr sz="2000" spc="0" dirty="0">
                          <a:latin typeface="Arial"/>
                          <a:cs typeface="Arial"/>
                        </a:rPr>
                        <a:t>u</a:t>
                      </a:r>
                      <a:r>
                        <a:rPr sz="2000" spc="-10" dirty="0">
                          <a:latin typeface="Arial"/>
                          <a:cs typeface="Arial"/>
                        </a:rPr>
                        <a:t>n</a:t>
                      </a:r>
                      <a:r>
                        <a:rPr sz="2000" spc="0" dirty="0">
                          <a:latin typeface="Arial"/>
                          <a:cs typeface="Arial"/>
                        </a:rPr>
                        <a:t>i</a:t>
                      </a:r>
                      <a:r>
                        <a:rPr sz="2000" spc="-10" dirty="0">
                          <a:latin typeface="Arial"/>
                          <a:cs typeface="Arial"/>
                        </a:rPr>
                        <a:t>c</a:t>
                      </a:r>
                      <a:r>
                        <a:rPr sz="2000" spc="0" dirty="0">
                          <a:latin typeface="Arial"/>
                          <a:cs typeface="Arial"/>
                        </a:rPr>
                        <a:t>at</a:t>
                      </a:r>
                      <a:r>
                        <a:rPr sz="2000" spc="5" dirty="0">
                          <a:latin typeface="Arial"/>
                          <a:cs typeface="Arial"/>
                        </a:rPr>
                        <a:t>i</a:t>
                      </a:r>
                      <a:r>
                        <a:rPr sz="2000" spc="-10" dirty="0">
                          <a:latin typeface="Arial"/>
                          <a:cs typeface="Arial"/>
                        </a:rPr>
                        <a:t>o</a:t>
                      </a:r>
                      <a:r>
                        <a:rPr sz="2000" spc="0" dirty="0">
                          <a:latin typeface="Arial"/>
                          <a:cs typeface="Arial"/>
                        </a:rPr>
                        <a:t>n with</a:t>
                      </a:r>
                      <a:r>
                        <a:rPr sz="2000" spc="-10" dirty="0">
                          <a:latin typeface="Arial"/>
                          <a:cs typeface="Arial"/>
                        </a:rPr>
                        <a:t> </a:t>
                      </a:r>
                      <a:r>
                        <a:rPr sz="2000" spc="0" dirty="0">
                          <a:latin typeface="Arial"/>
                          <a:cs typeface="Arial"/>
                        </a:rPr>
                        <a:t>par</a:t>
                      </a:r>
                      <a:r>
                        <a:rPr sz="2000" spc="-10" dirty="0">
                          <a:latin typeface="Arial"/>
                          <a:cs typeface="Arial"/>
                        </a:rPr>
                        <a:t>e</a:t>
                      </a:r>
                      <a:r>
                        <a:rPr sz="2000" spc="0" dirty="0">
                          <a:latin typeface="Arial"/>
                          <a:cs typeface="Arial"/>
                        </a:rPr>
                        <a:t>nts</a:t>
                      </a:r>
                      <a:r>
                        <a:rPr sz="2000" spc="5" dirty="0">
                          <a:latin typeface="Arial"/>
                          <a:cs typeface="Arial"/>
                        </a:rPr>
                        <a:t> </a:t>
                      </a:r>
                      <a:r>
                        <a:rPr sz="2000" spc="0" dirty="0">
                          <a:latin typeface="Arial"/>
                          <a:cs typeface="Arial"/>
                        </a:rPr>
                        <a:t>/ guard</a:t>
                      </a:r>
                      <a:r>
                        <a:rPr sz="2000" spc="-10" dirty="0">
                          <a:latin typeface="Arial"/>
                          <a:cs typeface="Arial"/>
                        </a:rPr>
                        <a:t>i</a:t>
                      </a:r>
                      <a:r>
                        <a:rPr sz="2000" spc="0" dirty="0">
                          <a:latin typeface="Arial"/>
                          <a:cs typeface="Arial"/>
                        </a:rPr>
                        <a:t>an</a:t>
                      </a:r>
                      <a:r>
                        <a:rPr sz="2000" spc="-10" dirty="0">
                          <a:latin typeface="Arial"/>
                          <a:cs typeface="Arial"/>
                        </a:rPr>
                        <a:t> </a:t>
                      </a:r>
                      <a:r>
                        <a:rPr sz="2000" spc="0" dirty="0">
                          <a:latin typeface="Arial"/>
                          <a:cs typeface="Arial"/>
                        </a:rPr>
                        <a:t>or </a:t>
                      </a:r>
                      <a:r>
                        <a:rPr sz="2000" spc="5" dirty="0">
                          <a:latin typeface="Arial"/>
                          <a:cs typeface="Arial"/>
                        </a:rPr>
                        <a:t>l</a:t>
                      </a:r>
                      <a:r>
                        <a:rPr sz="2000" spc="-10" dirty="0">
                          <a:latin typeface="Arial"/>
                          <a:cs typeface="Arial"/>
                        </a:rPr>
                        <a:t>e</a:t>
                      </a:r>
                      <a:r>
                        <a:rPr sz="2000" spc="0" dirty="0">
                          <a:latin typeface="Arial"/>
                          <a:cs typeface="Arial"/>
                        </a:rPr>
                        <a:t>arne</a:t>
                      </a:r>
                      <a:r>
                        <a:rPr sz="2000" spc="-15" dirty="0">
                          <a:latin typeface="Arial"/>
                          <a:cs typeface="Arial"/>
                        </a:rPr>
                        <a:t>r</a:t>
                      </a:r>
                      <a:r>
                        <a:rPr sz="2000" spc="0" dirty="0">
                          <a:latin typeface="Arial"/>
                          <a:cs typeface="Arial"/>
                        </a:rPr>
                        <a:t>s</a:t>
                      </a:r>
                      <a:r>
                        <a:rPr sz="2000" spc="5" dirty="0">
                          <a:latin typeface="Arial"/>
                          <a:cs typeface="Arial"/>
                        </a:rPr>
                        <a:t> </a:t>
                      </a:r>
                      <a:r>
                        <a:rPr sz="2000" spc="0" dirty="0">
                          <a:latin typeface="Arial"/>
                          <a:cs typeface="Arial"/>
                        </a:rPr>
                        <a:t>(n</a:t>
                      </a:r>
                      <a:r>
                        <a:rPr sz="2000" spc="-10" dirty="0">
                          <a:latin typeface="Arial"/>
                          <a:cs typeface="Arial"/>
                        </a:rPr>
                        <a:t>a</a:t>
                      </a:r>
                      <a:r>
                        <a:rPr sz="2000" spc="5" dirty="0">
                          <a:latin typeface="Arial"/>
                          <a:cs typeface="Arial"/>
                        </a:rPr>
                        <a:t>m</a:t>
                      </a:r>
                      <a:r>
                        <a:rPr sz="2000" spc="0" dirty="0">
                          <a:latin typeface="Arial"/>
                          <a:cs typeface="Arial"/>
                        </a:rPr>
                        <a:t>e or a</a:t>
                      </a:r>
                      <a:r>
                        <a:rPr sz="2000" spc="-10" dirty="0">
                          <a:latin typeface="Arial"/>
                          <a:cs typeface="Arial"/>
                        </a:rPr>
                        <a:t>n</a:t>
                      </a:r>
                      <a:r>
                        <a:rPr sz="2000" spc="0" dirty="0">
                          <a:latin typeface="Arial"/>
                          <a:cs typeface="Arial"/>
                        </a:rPr>
                        <a:t>y</a:t>
                      </a:r>
                      <a:r>
                        <a:rPr sz="2000" spc="5" dirty="0">
                          <a:latin typeface="Arial"/>
                          <a:cs typeface="Arial"/>
                        </a:rPr>
                        <a:t> i</a:t>
                      </a:r>
                      <a:r>
                        <a:rPr sz="2000" spc="-10" dirty="0">
                          <a:latin typeface="Arial"/>
                          <a:cs typeface="Arial"/>
                        </a:rPr>
                        <a:t>d</a:t>
                      </a:r>
                      <a:r>
                        <a:rPr sz="2000" spc="0" dirty="0">
                          <a:latin typeface="Arial"/>
                          <a:cs typeface="Arial"/>
                        </a:rPr>
                        <a:t>ent</a:t>
                      </a:r>
                      <a:r>
                        <a:rPr sz="2000" spc="-10" dirty="0">
                          <a:latin typeface="Arial"/>
                          <a:cs typeface="Arial"/>
                        </a:rPr>
                        <a:t>i</a:t>
                      </a:r>
                      <a:r>
                        <a:rPr sz="2000" spc="0" dirty="0">
                          <a:latin typeface="Arial"/>
                          <a:cs typeface="Arial"/>
                        </a:rPr>
                        <a:t>f</a:t>
                      </a:r>
                      <a:r>
                        <a:rPr sz="2000" spc="5" dirty="0">
                          <a:latin typeface="Arial"/>
                          <a:cs typeface="Arial"/>
                        </a:rPr>
                        <a:t>i</a:t>
                      </a:r>
                      <a:r>
                        <a:rPr sz="2000" spc="0" dirty="0">
                          <a:latin typeface="Arial"/>
                          <a:cs typeface="Arial"/>
                        </a:rPr>
                        <a:t>er </a:t>
                      </a:r>
                      <a:r>
                        <a:rPr sz="2000" spc="-10" dirty="0">
                          <a:latin typeface="Arial"/>
                          <a:cs typeface="Arial"/>
                        </a:rPr>
                        <a:t>r</a:t>
                      </a:r>
                      <a:r>
                        <a:rPr sz="2000" spc="0" dirty="0">
                          <a:latin typeface="Arial"/>
                          <a:cs typeface="Arial"/>
                        </a:rPr>
                        <a:t>e</a:t>
                      </a:r>
                      <a:r>
                        <a:rPr sz="2000" spc="5" dirty="0">
                          <a:latin typeface="Arial"/>
                          <a:cs typeface="Arial"/>
                        </a:rPr>
                        <a:t>m</a:t>
                      </a:r>
                      <a:r>
                        <a:rPr sz="2000" spc="-10" dirty="0">
                          <a:latin typeface="Arial"/>
                          <a:cs typeface="Arial"/>
                        </a:rPr>
                        <a:t>o</a:t>
                      </a:r>
                      <a:r>
                        <a:rPr sz="2000" spc="5" dirty="0">
                          <a:latin typeface="Arial"/>
                          <a:cs typeface="Arial"/>
                        </a:rPr>
                        <a:t>v</a:t>
                      </a:r>
                      <a:r>
                        <a:rPr sz="2000" spc="-10" dirty="0">
                          <a:latin typeface="Arial"/>
                          <a:cs typeface="Arial"/>
                        </a:rPr>
                        <a:t>e</a:t>
                      </a:r>
                      <a:r>
                        <a:rPr sz="2000" spc="0" dirty="0">
                          <a:latin typeface="Arial"/>
                          <a:cs typeface="Arial"/>
                        </a:rPr>
                        <a:t>d)</a:t>
                      </a:r>
                      <a:endParaRPr sz="2000" dirty="0">
                        <a:latin typeface="Arial"/>
                        <a:cs typeface="Arial"/>
                      </a:endParaRPr>
                    </a:p>
                    <a:p>
                      <a:pPr marL="392430" marR="96520" lvl="1" indent="-172720">
                        <a:lnSpc>
                          <a:spcPct val="100000"/>
                        </a:lnSpc>
                        <a:spcBef>
                          <a:spcPts val="5"/>
                        </a:spcBef>
                        <a:buFont typeface="Calibri"/>
                        <a:buChar char="●"/>
                        <a:tabLst>
                          <a:tab pos="392430" algn="l"/>
                        </a:tabLst>
                      </a:pPr>
                      <a:r>
                        <a:rPr sz="2000" spc="0" dirty="0">
                          <a:latin typeface="Arial"/>
                          <a:cs typeface="Arial"/>
                        </a:rPr>
                        <a:t>re</a:t>
                      </a:r>
                      <a:r>
                        <a:rPr sz="2000" spc="5" dirty="0">
                          <a:latin typeface="Arial"/>
                          <a:cs typeface="Arial"/>
                        </a:rPr>
                        <a:t>m</a:t>
                      </a:r>
                      <a:r>
                        <a:rPr sz="2000" spc="0" dirty="0">
                          <a:latin typeface="Arial"/>
                          <a:cs typeface="Arial"/>
                        </a:rPr>
                        <a:t>a</a:t>
                      </a:r>
                      <a:r>
                        <a:rPr sz="2000" spc="-15" dirty="0">
                          <a:latin typeface="Arial"/>
                          <a:cs typeface="Arial"/>
                        </a:rPr>
                        <a:t>r</a:t>
                      </a:r>
                      <a:r>
                        <a:rPr sz="2000" spc="5" dirty="0">
                          <a:latin typeface="Arial"/>
                          <a:cs typeface="Arial"/>
                        </a:rPr>
                        <a:t>k</a:t>
                      </a:r>
                      <a:r>
                        <a:rPr sz="2000" spc="0" dirty="0">
                          <a:latin typeface="Arial"/>
                          <a:cs typeface="Arial"/>
                        </a:rPr>
                        <a:t>s</a:t>
                      </a:r>
                      <a:r>
                        <a:rPr sz="2000" spc="5" dirty="0">
                          <a:latin typeface="Arial"/>
                          <a:cs typeface="Arial"/>
                        </a:rPr>
                        <a:t> </a:t>
                      </a:r>
                      <a:r>
                        <a:rPr sz="2000" spc="0" dirty="0">
                          <a:latin typeface="Arial"/>
                          <a:cs typeface="Arial"/>
                        </a:rPr>
                        <a:t>f</a:t>
                      </a:r>
                      <a:r>
                        <a:rPr sz="2000" spc="-15" dirty="0">
                          <a:latin typeface="Arial"/>
                          <a:cs typeface="Arial"/>
                        </a:rPr>
                        <a:t>r</a:t>
                      </a:r>
                      <a:r>
                        <a:rPr sz="2000" spc="0" dirty="0">
                          <a:latin typeface="Arial"/>
                          <a:cs typeface="Arial"/>
                        </a:rPr>
                        <a:t>om</a:t>
                      </a:r>
                      <a:r>
                        <a:rPr sz="2000" spc="-5" dirty="0">
                          <a:latin typeface="Arial"/>
                          <a:cs typeface="Arial"/>
                        </a:rPr>
                        <a:t> </a:t>
                      </a:r>
                      <a:r>
                        <a:rPr sz="2000" spc="5" dirty="0">
                          <a:latin typeface="Arial"/>
                          <a:cs typeface="Arial"/>
                        </a:rPr>
                        <a:t>s</a:t>
                      </a:r>
                      <a:r>
                        <a:rPr sz="2000" spc="-10" dirty="0">
                          <a:latin typeface="Arial"/>
                          <a:cs typeface="Arial"/>
                        </a:rPr>
                        <a:t>u</a:t>
                      </a:r>
                      <a:r>
                        <a:rPr sz="2000" spc="0" dirty="0">
                          <a:latin typeface="Arial"/>
                          <a:cs typeface="Arial"/>
                        </a:rPr>
                        <a:t>perior / </a:t>
                      </a:r>
                      <a:r>
                        <a:rPr sz="2000" spc="5" dirty="0">
                          <a:latin typeface="Arial"/>
                          <a:cs typeface="Arial"/>
                        </a:rPr>
                        <a:t>sc</a:t>
                      </a:r>
                      <a:r>
                        <a:rPr sz="2000" spc="-10" dirty="0">
                          <a:latin typeface="Arial"/>
                          <a:cs typeface="Arial"/>
                        </a:rPr>
                        <a:t>h</a:t>
                      </a:r>
                      <a:r>
                        <a:rPr sz="2000" spc="0" dirty="0">
                          <a:latin typeface="Arial"/>
                          <a:cs typeface="Arial"/>
                        </a:rPr>
                        <a:t>ool</a:t>
                      </a:r>
                      <a:r>
                        <a:rPr sz="2000" spc="-10" dirty="0">
                          <a:latin typeface="Arial"/>
                          <a:cs typeface="Arial"/>
                        </a:rPr>
                        <a:t> </a:t>
                      </a:r>
                      <a:r>
                        <a:rPr sz="2000" spc="0" dirty="0">
                          <a:latin typeface="Arial"/>
                          <a:cs typeface="Arial"/>
                        </a:rPr>
                        <a:t>head</a:t>
                      </a:r>
                      <a:r>
                        <a:rPr sz="2000" spc="-10" dirty="0">
                          <a:latin typeface="Arial"/>
                          <a:cs typeface="Arial"/>
                        </a:rPr>
                        <a:t> </a:t>
                      </a:r>
                      <a:r>
                        <a:rPr sz="2000" spc="0" dirty="0">
                          <a:latin typeface="Arial"/>
                          <a:cs typeface="Arial"/>
                        </a:rPr>
                        <a:t>a</a:t>
                      </a:r>
                      <a:r>
                        <a:rPr sz="2000" spc="-10" dirty="0">
                          <a:latin typeface="Arial"/>
                          <a:cs typeface="Arial"/>
                        </a:rPr>
                        <a:t>b</a:t>
                      </a:r>
                      <a:r>
                        <a:rPr sz="2000" spc="0" dirty="0">
                          <a:latin typeface="Arial"/>
                          <a:cs typeface="Arial"/>
                        </a:rPr>
                        <a:t>out </a:t>
                      </a:r>
                      <a:r>
                        <a:rPr sz="2000" spc="-10" dirty="0">
                          <a:latin typeface="Arial"/>
                          <a:cs typeface="Arial"/>
                        </a:rPr>
                        <a:t>o</a:t>
                      </a:r>
                      <a:r>
                        <a:rPr sz="2000" spc="0" dirty="0">
                          <a:latin typeface="Arial"/>
                          <a:cs typeface="Arial"/>
                        </a:rPr>
                        <a:t>ne</a:t>
                      </a:r>
                      <a:r>
                        <a:rPr sz="2000" spc="-10" dirty="0">
                          <a:latin typeface="Arial"/>
                          <a:cs typeface="Arial"/>
                        </a:rPr>
                        <a:t>’</a:t>
                      </a:r>
                      <a:r>
                        <a:rPr sz="2000" spc="0" dirty="0">
                          <a:latin typeface="Arial"/>
                          <a:cs typeface="Arial"/>
                        </a:rPr>
                        <a:t>s per</a:t>
                      </a:r>
                      <a:r>
                        <a:rPr sz="2000" spc="5" dirty="0">
                          <a:latin typeface="Arial"/>
                          <a:cs typeface="Arial"/>
                        </a:rPr>
                        <a:t>s</a:t>
                      </a:r>
                      <a:r>
                        <a:rPr sz="2000" spc="-10" dirty="0">
                          <a:latin typeface="Arial"/>
                          <a:cs typeface="Arial"/>
                        </a:rPr>
                        <a:t>o</a:t>
                      </a:r>
                      <a:r>
                        <a:rPr sz="2000" spc="0" dirty="0">
                          <a:latin typeface="Arial"/>
                          <a:cs typeface="Arial"/>
                        </a:rPr>
                        <a:t>nal</a:t>
                      </a:r>
                      <a:r>
                        <a:rPr sz="2000" spc="-10" dirty="0">
                          <a:latin typeface="Arial"/>
                          <a:cs typeface="Arial"/>
                        </a:rPr>
                        <a:t> </a:t>
                      </a:r>
                      <a:r>
                        <a:rPr sz="2000" spc="0" dirty="0">
                          <a:latin typeface="Arial"/>
                          <a:cs typeface="Arial"/>
                        </a:rPr>
                        <a:t>prof</a:t>
                      </a:r>
                      <a:r>
                        <a:rPr sz="2000" spc="-10" dirty="0">
                          <a:latin typeface="Arial"/>
                          <a:cs typeface="Arial"/>
                        </a:rPr>
                        <a:t>e</a:t>
                      </a:r>
                      <a:r>
                        <a:rPr sz="2000" spc="5" dirty="0">
                          <a:latin typeface="Arial"/>
                          <a:cs typeface="Arial"/>
                        </a:rPr>
                        <a:t>s</a:t>
                      </a:r>
                      <a:r>
                        <a:rPr sz="2000" spc="-10" dirty="0">
                          <a:latin typeface="Arial"/>
                          <a:cs typeface="Arial"/>
                        </a:rPr>
                        <a:t>s</a:t>
                      </a:r>
                      <a:r>
                        <a:rPr sz="2000" spc="0" dirty="0">
                          <a:latin typeface="Arial"/>
                          <a:cs typeface="Arial"/>
                        </a:rPr>
                        <a:t>io</a:t>
                      </a:r>
                      <a:r>
                        <a:rPr sz="2000" spc="-10" dirty="0">
                          <a:latin typeface="Arial"/>
                          <a:cs typeface="Arial"/>
                        </a:rPr>
                        <a:t>n</a:t>
                      </a:r>
                      <a:r>
                        <a:rPr sz="2000" spc="0" dirty="0">
                          <a:latin typeface="Arial"/>
                          <a:cs typeface="Arial"/>
                        </a:rPr>
                        <a:t>al qua</a:t>
                      </a:r>
                      <a:r>
                        <a:rPr sz="2000" spc="-10" dirty="0">
                          <a:latin typeface="Arial"/>
                          <a:cs typeface="Arial"/>
                        </a:rPr>
                        <a:t>l</a:t>
                      </a:r>
                      <a:r>
                        <a:rPr sz="2000" spc="0" dirty="0">
                          <a:latin typeface="Arial"/>
                          <a:cs typeface="Arial"/>
                        </a:rPr>
                        <a:t>it</a:t>
                      </a:r>
                      <a:r>
                        <a:rPr sz="2000" spc="5" dirty="0">
                          <a:latin typeface="Arial"/>
                          <a:cs typeface="Arial"/>
                        </a:rPr>
                        <a:t>i</a:t>
                      </a:r>
                      <a:r>
                        <a:rPr sz="2000" spc="-10" dirty="0">
                          <a:latin typeface="Arial"/>
                          <a:cs typeface="Arial"/>
                        </a:rPr>
                        <a:t>e</a:t>
                      </a:r>
                      <a:r>
                        <a:rPr sz="2000" spc="0" dirty="0">
                          <a:latin typeface="Arial"/>
                          <a:cs typeface="Arial"/>
                        </a:rPr>
                        <a:t>s</a:t>
                      </a:r>
                      <a:r>
                        <a:rPr sz="2000" spc="5" dirty="0">
                          <a:latin typeface="Arial"/>
                          <a:cs typeface="Arial"/>
                        </a:rPr>
                        <a:t> </a:t>
                      </a:r>
                      <a:r>
                        <a:rPr sz="2000" spc="0" dirty="0">
                          <a:latin typeface="Arial"/>
                          <a:cs typeface="Arial"/>
                        </a:rPr>
                        <a:t>(e</a:t>
                      </a:r>
                      <a:r>
                        <a:rPr sz="2000" spc="-10" dirty="0">
                          <a:latin typeface="Arial"/>
                          <a:cs typeface="Arial"/>
                        </a:rPr>
                        <a:t>.</a:t>
                      </a:r>
                      <a:r>
                        <a:rPr sz="2000" spc="0" dirty="0">
                          <a:latin typeface="Arial"/>
                          <a:cs typeface="Arial"/>
                        </a:rPr>
                        <a:t>g., </a:t>
                      </a:r>
                      <a:r>
                        <a:rPr sz="2000" spc="-10" dirty="0">
                          <a:latin typeface="Arial"/>
                          <a:cs typeface="Arial"/>
                        </a:rPr>
                        <a:t>e</a:t>
                      </a:r>
                      <a:r>
                        <a:rPr sz="2000" spc="0" dirty="0">
                          <a:latin typeface="Arial"/>
                          <a:cs typeface="Arial"/>
                        </a:rPr>
                        <a:t>ntr</a:t>
                      </a:r>
                      <a:r>
                        <a:rPr sz="2000" spc="-10" dirty="0">
                          <a:latin typeface="Arial"/>
                          <a:cs typeface="Arial"/>
                        </a:rPr>
                        <a:t>i</a:t>
                      </a:r>
                      <a:r>
                        <a:rPr sz="2000" spc="0" dirty="0">
                          <a:latin typeface="Arial"/>
                          <a:cs typeface="Arial"/>
                        </a:rPr>
                        <a:t>es</a:t>
                      </a:r>
                      <a:r>
                        <a:rPr sz="2000" spc="-5" dirty="0">
                          <a:latin typeface="Arial"/>
                          <a:cs typeface="Arial"/>
                        </a:rPr>
                        <a:t> </a:t>
                      </a:r>
                      <a:r>
                        <a:rPr sz="2000" spc="0" dirty="0">
                          <a:latin typeface="Arial"/>
                          <a:cs typeface="Arial"/>
                        </a:rPr>
                        <a:t>in Perfor</a:t>
                      </a:r>
                      <a:r>
                        <a:rPr sz="2000" spc="-10" dirty="0">
                          <a:latin typeface="Arial"/>
                          <a:cs typeface="Arial"/>
                        </a:rPr>
                        <a:t>m</a:t>
                      </a:r>
                      <a:r>
                        <a:rPr sz="2000" spc="0" dirty="0">
                          <a:latin typeface="Arial"/>
                          <a:cs typeface="Arial"/>
                        </a:rPr>
                        <a:t>an</a:t>
                      </a:r>
                      <a:r>
                        <a:rPr sz="2000" spc="-10" dirty="0">
                          <a:latin typeface="Arial"/>
                          <a:cs typeface="Arial"/>
                        </a:rPr>
                        <a:t>c</a:t>
                      </a:r>
                      <a:r>
                        <a:rPr sz="2000" spc="0" dirty="0">
                          <a:latin typeface="Arial"/>
                          <a:cs typeface="Arial"/>
                        </a:rPr>
                        <a:t>e </a:t>
                      </a:r>
                      <a:r>
                        <a:rPr sz="2000" spc="-5" dirty="0">
                          <a:latin typeface="Arial"/>
                          <a:cs typeface="Arial"/>
                        </a:rPr>
                        <a:t>M</a:t>
                      </a:r>
                      <a:r>
                        <a:rPr sz="2000" spc="0" dirty="0">
                          <a:latin typeface="Arial"/>
                          <a:cs typeface="Arial"/>
                        </a:rPr>
                        <a:t>oni</a:t>
                      </a:r>
                      <a:r>
                        <a:rPr sz="2000" spc="-10" dirty="0">
                          <a:latin typeface="Arial"/>
                          <a:cs typeface="Arial"/>
                        </a:rPr>
                        <a:t>t</a:t>
                      </a:r>
                      <a:r>
                        <a:rPr sz="2000" spc="0" dirty="0">
                          <a:latin typeface="Arial"/>
                          <a:cs typeface="Arial"/>
                        </a:rPr>
                        <a:t>ori</a:t>
                      </a:r>
                      <a:r>
                        <a:rPr sz="2000" spc="-10" dirty="0">
                          <a:latin typeface="Arial"/>
                          <a:cs typeface="Arial"/>
                        </a:rPr>
                        <a:t>n</a:t>
                      </a:r>
                      <a:r>
                        <a:rPr sz="2000" spc="0" dirty="0">
                          <a:latin typeface="Arial"/>
                          <a:cs typeface="Arial"/>
                        </a:rPr>
                        <a:t>g a</a:t>
                      </a:r>
                      <a:r>
                        <a:rPr sz="2000" spc="-10" dirty="0">
                          <a:latin typeface="Arial"/>
                          <a:cs typeface="Arial"/>
                        </a:rPr>
                        <a:t>n</a:t>
                      </a:r>
                      <a:r>
                        <a:rPr sz="2000" spc="0" dirty="0">
                          <a:latin typeface="Arial"/>
                          <a:cs typeface="Arial"/>
                        </a:rPr>
                        <a:t>d Coa</a:t>
                      </a:r>
                      <a:r>
                        <a:rPr sz="2000" spc="5" dirty="0">
                          <a:latin typeface="Arial"/>
                          <a:cs typeface="Arial"/>
                        </a:rPr>
                        <a:t>c</a:t>
                      </a:r>
                      <a:r>
                        <a:rPr sz="2000" spc="-10" dirty="0">
                          <a:latin typeface="Arial"/>
                          <a:cs typeface="Arial"/>
                        </a:rPr>
                        <a:t>h</a:t>
                      </a:r>
                      <a:r>
                        <a:rPr sz="2000" spc="0" dirty="0">
                          <a:latin typeface="Arial"/>
                          <a:cs typeface="Arial"/>
                        </a:rPr>
                        <a:t>ing </a:t>
                      </a:r>
                      <a:r>
                        <a:rPr sz="2000" spc="-10" dirty="0">
                          <a:latin typeface="Arial"/>
                          <a:cs typeface="Arial"/>
                        </a:rPr>
                        <a:t>F</a:t>
                      </a:r>
                      <a:r>
                        <a:rPr sz="2000" spc="0" dirty="0">
                          <a:latin typeface="Arial"/>
                          <a:cs typeface="Arial"/>
                        </a:rPr>
                        <a:t>orm</a:t>
                      </a:r>
                      <a:r>
                        <a:rPr sz="2000" spc="-5" dirty="0">
                          <a:latin typeface="Arial"/>
                          <a:cs typeface="Arial"/>
                        </a:rPr>
                        <a:t> </a:t>
                      </a:r>
                      <a:r>
                        <a:rPr sz="2000" spc="0" dirty="0">
                          <a:latin typeface="Arial"/>
                          <a:cs typeface="Arial"/>
                        </a:rPr>
                        <a:t>[P</a:t>
                      </a:r>
                      <a:r>
                        <a:rPr sz="2000" spc="5" dirty="0">
                          <a:latin typeface="Arial"/>
                          <a:cs typeface="Arial"/>
                        </a:rPr>
                        <a:t>M</a:t>
                      </a:r>
                      <a:r>
                        <a:rPr sz="2000" spc="0" dirty="0">
                          <a:latin typeface="Arial"/>
                          <a:cs typeface="Arial"/>
                        </a:rPr>
                        <a:t>CF]</a:t>
                      </a:r>
                      <a:r>
                        <a:rPr sz="2000" spc="-10" dirty="0">
                          <a:latin typeface="Arial"/>
                          <a:cs typeface="Arial"/>
                        </a:rPr>
                        <a:t> </a:t>
                      </a:r>
                      <a:r>
                        <a:rPr sz="2000" spc="0" dirty="0">
                          <a:latin typeface="Arial"/>
                          <a:cs typeface="Arial"/>
                        </a:rPr>
                        <a:t>or </a:t>
                      </a:r>
                      <a:r>
                        <a:rPr sz="2000" spc="-10" dirty="0">
                          <a:latin typeface="Arial"/>
                          <a:cs typeface="Arial"/>
                        </a:rPr>
                        <a:t>i</a:t>
                      </a:r>
                      <a:r>
                        <a:rPr sz="2000" spc="0" dirty="0">
                          <a:latin typeface="Arial"/>
                          <a:cs typeface="Arial"/>
                        </a:rPr>
                        <a:t>n </a:t>
                      </a:r>
                      <a:r>
                        <a:rPr sz="2000" spc="5" dirty="0">
                          <a:latin typeface="Arial"/>
                          <a:cs typeface="Arial"/>
                        </a:rPr>
                        <a:t>M</a:t>
                      </a:r>
                      <a:r>
                        <a:rPr sz="2000" spc="0" dirty="0">
                          <a:latin typeface="Arial"/>
                          <a:cs typeface="Arial"/>
                        </a:rPr>
                        <a:t>i</a:t>
                      </a:r>
                      <a:r>
                        <a:rPr sz="2000" spc="5" dirty="0">
                          <a:latin typeface="Arial"/>
                          <a:cs typeface="Arial"/>
                        </a:rPr>
                        <a:t>d</a:t>
                      </a:r>
                      <a:r>
                        <a:rPr sz="2000" spc="0" dirty="0">
                          <a:latin typeface="Arial"/>
                          <a:cs typeface="Arial"/>
                        </a:rPr>
                        <a:t>-Y</a:t>
                      </a:r>
                      <a:r>
                        <a:rPr sz="2000" spc="-10" dirty="0">
                          <a:latin typeface="Arial"/>
                          <a:cs typeface="Arial"/>
                        </a:rPr>
                        <a:t>e</a:t>
                      </a:r>
                      <a:r>
                        <a:rPr sz="2000" spc="0" dirty="0">
                          <a:latin typeface="Arial"/>
                          <a:cs typeface="Arial"/>
                        </a:rPr>
                        <a:t>ar R</a:t>
                      </a:r>
                      <a:r>
                        <a:rPr sz="2000" spc="-10" dirty="0">
                          <a:latin typeface="Arial"/>
                          <a:cs typeface="Arial"/>
                        </a:rPr>
                        <a:t>e</a:t>
                      </a:r>
                      <a:r>
                        <a:rPr sz="2000" spc="5" dirty="0">
                          <a:latin typeface="Arial"/>
                          <a:cs typeface="Arial"/>
                        </a:rPr>
                        <a:t>v</a:t>
                      </a:r>
                      <a:r>
                        <a:rPr sz="2000" spc="0" dirty="0">
                          <a:latin typeface="Arial"/>
                          <a:cs typeface="Arial"/>
                        </a:rPr>
                        <a:t>iew </a:t>
                      </a:r>
                      <a:r>
                        <a:rPr sz="2000" spc="-10" dirty="0">
                          <a:latin typeface="Arial"/>
                          <a:cs typeface="Arial"/>
                        </a:rPr>
                        <a:t>F</a:t>
                      </a:r>
                      <a:r>
                        <a:rPr sz="2000" spc="0" dirty="0">
                          <a:latin typeface="Arial"/>
                          <a:cs typeface="Arial"/>
                        </a:rPr>
                        <a:t>or</a:t>
                      </a:r>
                      <a:r>
                        <a:rPr sz="2000" spc="5" dirty="0">
                          <a:latin typeface="Arial"/>
                          <a:cs typeface="Arial"/>
                        </a:rPr>
                        <a:t>m</a:t>
                      </a:r>
                      <a:r>
                        <a:rPr sz="2000" spc="0" dirty="0">
                          <a:latin typeface="Arial"/>
                          <a:cs typeface="Arial"/>
                        </a:rPr>
                        <a:t>)</a:t>
                      </a:r>
                      <a:endParaRPr sz="2000" dirty="0">
                        <a:latin typeface="Arial"/>
                        <a:cs typeface="Arial"/>
                      </a:endParaRPr>
                    </a:p>
                    <a:p>
                      <a:pPr marL="392430" marR="113664" lvl="1" indent="-172720">
                        <a:lnSpc>
                          <a:spcPct val="100000"/>
                        </a:lnSpc>
                        <a:spcBef>
                          <a:spcPts val="5"/>
                        </a:spcBef>
                        <a:buFont typeface="Calibri"/>
                        <a:buChar char="●"/>
                        <a:tabLst>
                          <a:tab pos="392430" algn="l"/>
                        </a:tabLst>
                      </a:pPr>
                      <a:r>
                        <a:rPr sz="2000" spc="0" dirty="0">
                          <a:latin typeface="Arial"/>
                          <a:cs typeface="Arial"/>
                        </a:rPr>
                        <a:t>re</a:t>
                      </a:r>
                      <a:r>
                        <a:rPr sz="2000" spc="5" dirty="0">
                          <a:latin typeface="Arial"/>
                          <a:cs typeface="Arial"/>
                        </a:rPr>
                        <a:t>c</a:t>
                      </a:r>
                      <a:r>
                        <a:rPr sz="2000" spc="0" dirty="0">
                          <a:latin typeface="Arial"/>
                          <a:cs typeface="Arial"/>
                        </a:rPr>
                        <a:t>o</a:t>
                      </a:r>
                      <a:r>
                        <a:rPr sz="2000" spc="-10" dirty="0">
                          <a:latin typeface="Arial"/>
                          <a:cs typeface="Arial"/>
                        </a:rPr>
                        <a:t>g</a:t>
                      </a:r>
                      <a:r>
                        <a:rPr sz="2000" spc="0" dirty="0">
                          <a:latin typeface="Arial"/>
                          <a:cs typeface="Arial"/>
                        </a:rPr>
                        <a:t>nit</a:t>
                      </a:r>
                      <a:r>
                        <a:rPr sz="2000" spc="-10" dirty="0">
                          <a:latin typeface="Arial"/>
                          <a:cs typeface="Arial"/>
                        </a:rPr>
                        <a:t>i</a:t>
                      </a:r>
                      <a:r>
                        <a:rPr sz="2000" spc="0" dirty="0">
                          <a:latin typeface="Arial"/>
                          <a:cs typeface="Arial"/>
                        </a:rPr>
                        <a:t>on f</a:t>
                      </a:r>
                      <a:r>
                        <a:rPr sz="2000" spc="-15" dirty="0">
                          <a:latin typeface="Arial"/>
                          <a:cs typeface="Arial"/>
                        </a:rPr>
                        <a:t>r</a:t>
                      </a:r>
                      <a:r>
                        <a:rPr sz="2000" spc="0" dirty="0">
                          <a:latin typeface="Arial"/>
                          <a:cs typeface="Arial"/>
                        </a:rPr>
                        <a:t>om</a:t>
                      </a:r>
                      <a:r>
                        <a:rPr sz="2000" spc="-5" dirty="0">
                          <a:latin typeface="Arial"/>
                          <a:cs typeface="Arial"/>
                        </a:rPr>
                        <a:t> </a:t>
                      </a:r>
                      <a:r>
                        <a:rPr sz="2000" spc="0" dirty="0">
                          <a:latin typeface="Arial"/>
                          <a:cs typeface="Arial"/>
                        </a:rPr>
                        <a:t>the</a:t>
                      </a:r>
                      <a:r>
                        <a:rPr sz="2000" spc="-10" dirty="0">
                          <a:latin typeface="Arial"/>
                          <a:cs typeface="Arial"/>
                        </a:rPr>
                        <a:t> </a:t>
                      </a:r>
                      <a:r>
                        <a:rPr sz="2000" spc="5" dirty="0">
                          <a:latin typeface="Arial"/>
                          <a:cs typeface="Arial"/>
                        </a:rPr>
                        <a:t>s</a:t>
                      </a:r>
                      <a:r>
                        <a:rPr sz="2000" spc="-10" dirty="0">
                          <a:latin typeface="Arial"/>
                          <a:cs typeface="Arial"/>
                        </a:rPr>
                        <a:t>c</a:t>
                      </a:r>
                      <a:r>
                        <a:rPr sz="2000" spc="0" dirty="0">
                          <a:latin typeface="Arial"/>
                          <a:cs typeface="Arial"/>
                        </a:rPr>
                        <a:t>hool</a:t>
                      </a:r>
                      <a:r>
                        <a:rPr sz="2000" spc="10" dirty="0">
                          <a:latin typeface="Arial"/>
                          <a:cs typeface="Arial"/>
                        </a:rPr>
                        <a:t> </a:t>
                      </a:r>
                      <a:r>
                        <a:rPr sz="2000" spc="0" dirty="0">
                          <a:latin typeface="Arial"/>
                          <a:cs typeface="Arial"/>
                        </a:rPr>
                        <a:t>/ </a:t>
                      </a:r>
                      <a:r>
                        <a:rPr sz="2000" spc="5" dirty="0">
                          <a:latin typeface="Arial"/>
                          <a:cs typeface="Arial"/>
                        </a:rPr>
                        <a:t>sc</a:t>
                      </a:r>
                      <a:r>
                        <a:rPr sz="2000" spc="-10" dirty="0">
                          <a:latin typeface="Arial"/>
                          <a:cs typeface="Arial"/>
                        </a:rPr>
                        <a:t>h</a:t>
                      </a:r>
                      <a:r>
                        <a:rPr sz="2000" spc="0" dirty="0">
                          <a:latin typeface="Arial"/>
                          <a:cs typeface="Arial"/>
                        </a:rPr>
                        <a:t>ool</a:t>
                      </a:r>
                      <a:r>
                        <a:rPr sz="2000" spc="-10" dirty="0">
                          <a:latin typeface="Arial"/>
                          <a:cs typeface="Arial"/>
                        </a:rPr>
                        <a:t> </a:t>
                      </a:r>
                      <a:r>
                        <a:rPr sz="2000" spc="5" dirty="0">
                          <a:latin typeface="Arial"/>
                          <a:cs typeface="Arial"/>
                        </a:rPr>
                        <a:t>c</a:t>
                      </a:r>
                      <a:r>
                        <a:rPr sz="2000" spc="-10" dirty="0">
                          <a:latin typeface="Arial"/>
                          <a:cs typeface="Arial"/>
                        </a:rPr>
                        <a:t>o</a:t>
                      </a:r>
                      <a:r>
                        <a:rPr sz="2000" spc="5" dirty="0">
                          <a:latin typeface="Arial"/>
                          <a:cs typeface="Arial"/>
                        </a:rPr>
                        <a:t>mm</a:t>
                      </a:r>
                      <a:r>
                        <a:rPr sz="2000" spc="-10" dirty="0">
                          <a:latin typeface="Arial"/>
                          <a:cs typeface="Arial"/>
                        </a:rPr>
                        <a:t>u</a:t>
                      </a:r>
                      <a:r>
                        <a:rPr sz="2000" spc="0" dirty="0">
                          <a:latin typeface="Arial"/>
                          <a:cs typeface="Arial"/>
                        </a:rPr>
                        <a:t>ni</a:t>
                      </a:r>
                      <a:r>
                        <a:rPr sz="2000" spc="-10" dirty="0">
                          <a:latin typeface="Arial"/>
                          <a:cs typeface="Arial"/>
                        </a:rPr>
                        <a:t>t</a:t>
                      </a:r>
                      <a:r>
                        <a:rPr sz="2000" spc="0" dirty="0">
                          <a:latin typeface="Arial"/>
                          <a:cs typeface="Arial"/>
                        </a:rPr>
                        <a:t>y</a:t>
                      </a:r>
                      <a:r>
                        <a:rPr sz="2000" spc="5" dirty="0">
                          <a:latin typeface="Arial"/>
                          <a:cs typeface="Arial"/>
                        </a:rPr>
                        <a:t> </a:t>
                      </a:r>
                      <a:r>
                        <a:rPr sz="2000" spc="0" dirty="0">
                          <a:latin typeface="Arial"/>
                          <a:cs typeface="Arial"/>
                        </a:rPr>
                        <a:t>a</a:t>
                      </a:r>
                      <a:r>
                        <a:rPr sz="2000" spc="-10" dirty="0">
                          <a:latin typeface="Arial"/>
                          <a:cs typeface="Arial"/>
                        </a:rPr>
                        <a:t>b</a:t>
                      </a:r>
                      <a:r>
                        <a:rPr sz="2000" spc="0" dirty="0">
                          <a:latin typeface="Arial"/>
                          <a:cs typeface="Arial"/>
                        </a:rPr>
                        <a:t>out one</a:t>
                      </a:r>
                      <a:r>
                        <a:rPr sz="2000" spc="-10" dirty="0">
                          <a:latin typeface="Arial"/>
                          <a:cs typeface="Arial"/>
                        </a:rPr>
                        <a:t>’</a:t>
                      </a:r>
                      <a:r>
                        <a:rPr sz="2000" spc="0" dirty="0">
                          <a:latin typeface="Arial"/>
                          <a:cs typeface="Arial"/>
                        </a:rPr>
                        <a:t>s</a:t>
                      </a:r>
                      <a:r>
                        <a:rPr sz="2000" spc="5" dirty="0">
                          <a:latin typeface="Arial"/>
                          <a:cs typeface="Arial"/>
                        </a:rPr>
                        <a:t> </a:t>
                      </a:r>
                      <a:r>
                        <a:rPr sz="2000" spc="0" dirty="0">
                          <a:latin typeface="Arial"/>
                          <a:cs typeface="Arial"/>
                        </a:rPr>
                        <a:t>q</a:t>
                      </a:r>
                      <a:r>
                        <a:rPr sz="2000" spc="-10" dirty="0">
                          <a:latin typeface="Arial"/>
                          <a:cs typeface="Arial"/>
                        </a:rPr>
                        <a:t>u</a:t>
                      </a:r>
                      <a:r>
                        <a:rPr sz="2000" spc="0" dirty="0">
                          <a:latin typeface="Arial"/>
                          <a:cs typeface="Arial"/>
                        </a:rPr>
                        <a:t>al</a:t>
                      </a:r>
                      <a:r>
                        <a:rPr sz="2000" spc="-10" dirty="0">
                          <a:latin typeface="Arial"/>
                          <a:cs typeface="Arial"/>
                        </a:rPr>
                        <a:t>i</a:t>
                      </a:r>
                      <a:r>
                        <a:rPr sz="2000" spc="0" dirty="0">
                          <a:latin typeface="Arial"/>
                          <a:cs typeface="Arial"/>
                        </a:rPr>
                        <a:t>t</a:t>
                      </a:r>
                      <a:r>
                        <a:rPr sz="2000" spc="5" dirty="0">
                          <a:latin typeface="Arial"/>
                          <a:cs typeface="Arial"/>
                        </a:rPr>
                        <a:t>i</a:t>
                      </a:r>
                      <a:r>
                        <a:rPr sz="2000" spc="-10" dirty="0">
                          <a:latin typeface="Arial"/>
                          <a:cs typeface="Arial"/>
                        </a:rPr>
                        <a:t>e</a:t>
                      </a:r>
                      <a:r>
                        <a:rPr sz="2000" spc="0" dirty="0">
                          <a:latin typeface="Arial"/>
                          <a:cs typeface="Arial"/>
                        </a:rPr>
                        <a:t>s</a:t>
                      </a:r>
                      <a:endParaRPr sz="2000" dirty="0">
                        <a:latin typeface="Arial"/>
                        <a:cs typeface="Arial"/>
                      </a:endParaRPr>
                    </a:p>
                    <a:p>
                      <a:pPr marL="392430" lvl="1" indent="-172720">
                        <a:lnSpc>
                          <a:spcPct val="100000"/>
                        </a:lnSpc>
                        <a:buFont typeface="Calibri"/>
                        <a:buChar char="●"/>
                        <a:tabLst>
                          <a:tab pos="392430" algn="l"/>
                        </a:tabLst>
                      </a:pPr>
                      <a:r>
                        <a:rPr sz="2000" spc="0" dirty="0">
                          <a:latin typeface="Arial"/>
                          <a:cs typeface="Arial"/>
                        </a:rPr>
                        <a:t>othe</a:t>
                      </a:r>
                      <a:r>
                        <a:rPr sz="2000" spc="-15" dirty="0">
                          <a:latin typeface="Arial"/>
                          <a:cs typeface="Arial"/>
                        </a:rPr>
                        <a:t>r</a:t>
                      </a:r>
                      <a:r>
                        <a:rPr sz="2000" spc="0" dirty="0">
                          <a:latin typeface="Arial"/>
                          <a:cs typeface="Arial"/>
                        </a:rPr>
                        <a:t>s</a:t>
                      </a:r>
                      <a:r>
                        <a:rPr sz="2000" spc="5" dirty="0">
                          <a:latin typeface="Arial"/>
                          <a:cs typeface="Arial"/>
                        </a:rPr>
                        <a:t> </a:t>
                      </a:r>
                      <a:r>
                        <a:rPr sz="2000" spc="0" dirty="0">
                          <a:latin typeface="Arial"/>
                          <a:cs typeface="Arial"/>
                        </a:rPr>
                        <a:t>(p</a:t>
                      </a:r>
                      <a:r>
                        <a:rPr sz="2000" spc="-10" dirty="0">
                          <a:latin typeface="Arial"/>
                          <a:cs typeface="Arial"/>
                        </a:rPr>
                        <a:t>l</a:t>
                      </a:r>
                      <a:r>
                        <a:rPr sz="2000" spc="0" dirty="0">
                          <a:latin typeface="Arial"/>
                          <a:cs typeface="Arial"/>
                        </a:rPr>
                        <a:t>ea</a:t>
                      </a:r>
                      <a:r>
                        <a:rPr sz="2000" spc="-10" dirty="0">
                          <a:latin typeface="Arial"/>
                          <a:cs typeface="Arial"/>
                        </a:rPr>
                        <a:t>s</a:t>
                      </a:r>
                      <a:r>
                        <a:rPr sz="2000" spc="0" dirty="0">
                          <a:latin typeface="Arial"/>
                          <a:cs typeface="Arial"/>
                        </a:rPr>
                        <a:t>e </a:t>
                      </a:r>
                      <a:r>
                        <a:rPr sz="2000" spc="-5" dirty="0">
                          <a:latin typeface="Arial"/>
                          <a:cs typeface="Arial"/>
                        </a:rPr>
                        <a:t>s</a:t>
                      </a:r>
                      <a:r>
                        <a:rPr sz="2000" spc="0" dirty="0">
                          <a:latin typeface="Arial"/>
                          <a:cs typeface="Arial"/>
                        </a:rPr>
                        <a:t>pe</a:t>
                      </a:r>
                      <a:r>
                        <a:rPr sz="2000" spc="-10" dirty="0">
                          <a:latin typeface="Arial"/>
                          <a:cs typeface="Arial"/>
                        </a:rPr>
                        <a:t>c</a:t>
                      </a:r>
                      <a:r>
                        <a:rPr sz="2000" spc="0" dirty="0">
                          <a:latin typeface="Arial"/>
                          <a:cs typeface="Arial"/>
                        </a:rPr>
                        <a:t>if</a:t>
                      </a:r>
                      <a:r>
                        <a:rPr sz="2000" spc="5" dirty="0">
                          <a:latin typeface="Arial"/>
                          <a:cs typeface="Arial"/>
                        </a:rPr>
                        <a:t>y</a:t>
                      </a:r>
                      <a:r>
                        <a:rPr sz="2000" spc="0" dirty="0">
                          <a:latin typeface="Arial"/>
                          <a:cs typeface="Arial"/>
                        </a:rPr>
                        <a:t>)</a:t>
                      </a:r>
                      <a:endParaRPr sz="2000" dirty="0">
                        <a:latin typeface="Arial"/>
                        <a:cs typeface="Arial"/>
                      </a:endParaRPr>
                    </a:p>
                    <a:p>
                      <a:pPr marL="291465" marR="424815" indent="-228600">
                        <a:lnSpc>
                          <a:spcPct val="100000"/>
                        </a:lnSpc>
                        <a:spcBef>
                          <a:spcPts val="25"/>
                        </a:spcBef>
                        <a:buFont typeface="Arial"/>
                        <a:buAutoNum type="arabicPeriod" startAt="4"/>
                        <a:tabLst>
                          <a:tab pos="291465" algn="l"/>
                        </a:tabLst>
                      </a:pPr>
                      <a:r>
                        <a:rPr sz="2000" dirty="0">
                          <a:latin typeface="Arial"/>
                          <a:cs typeface="Arial"/>
                        </a:rPr>
                        <a:t>Per</a:t>
                      </a:r>
                      <a:r>
                        <a:rPr sz="2000" spc="5" dirty="0">
                          <a:latin typeface="Arial"/>
                          <a:cs typeface="Arial"/>
                        </a:rPr>
                        <a:t>s</a:t>
                      </a:r>
                      <a:r>
                        <a:rPr sz="2000" spc="0" dirty="0">
                          <a:latin typeface="Arial"/>
                          <a:cs typeface="Arial"/>
                        </a:rPr>
                        <a:t>o</a:t>
                      </a:r>
                      <a:r>
                        <a:rPr sz="2000" spc="-10" dirty="0">
                          <a:latin typeface="Arial"/>
                          <a:cs typeface="Arial"/>
                        </a:rPr>
                        <a:t>n</a:t>
                      </a:r>
                      <a:r>
                        <a:rPr sz="2000" spc="0" dirty="0">
                          <a:latin typeface="Arial"/>
                          <a:cs typeface="Arial"/>
                        </a:rPr>
                        <a:t>al </a:t>
                      </a:r>
                      <a:r>
                        <a:rPr sz="2000" spc="-10" dirty="0">
                          <a:latin typeface="Arial"/>
                          <a:cs typeface="Arial"/>
                        </a:rPr>
                        <a:t>n</a:t>
                      </a:r>
                      <a:r>
                        <a:rPr sz="2000" spc="0" dirty="0">
                          <a:latin typeface="Arial"/>
                          <a:cs typeface="Arial"/>
                        </a:rPr>
                        <a:t>ot</a:t>
                      </a:r>
                      <a:r>
                        <a:rPr sz="2000" spc="-10" dirty="0">
                          <a:latin typeface="Arial"/>
                          <a:cs typeface="Arial"/>
                        </a:rPr>
                        <a:t>e</a:t>
                      </a:r>
                      <a:r>
                        <a:rPr sz="2000" spc="0" dirty="0">
                          <a:latin typeface="Arial"/>
                          <a:cs typeface="Arial"/>
                        </a:rPr>
                        <a:t>s</a:t>
                      </a:r>
                      <a:r>
                        <a:rPr sz="2000" spc="5" dirty="0">
                          <a:latin typeface="Arial"/>
                          <a:cs typeface="Arial"/>
                        </a:rPr>
                        <a:t> </a:t>
                      </a:r>
                      <a:r>
                        <a:rPr sz="2000" spc="0" dirty="0">
                          <a:latin typeface="Arial"/>
                          <a:cs typeface="Arial"/>
                        </a:rPr>
                        <a:t>on</a:t>
                      </a:r>
                      <a:r>
                        <a:rPr sz="2000" spc="-10" dirty="0">
                          <a:latin typeface="Arial"/>
                          <a:cs typeface="Arial"/>
                        </a:rPr>
                        <a:t> </a:t>
                      </a:r>
                      <a:r>
                        <a:rPr sz="2000" spc="0" dirty="0">
                          <a:latin typeface="Arial"/>
                          <a:cs typeface="Arial"/>
                        </a:rPr>
                        <a:t>on</a:t>
                      </a:r>
                      <a:r>
                        <a:rPr sz="2000" spc="-10" dirty="0">
                          <a:latin typeface="Arial"/>
                          <a:cs typeface="Arial"/>
                        </a:rPr>
                        <a:t>e</a:t>
                      </a:r>
                      <a:r>
                        <a:rPr sz="2000" spc="0" dirty="0">
                          <a:latin typeface="Arial"/>
                          <a:cs typeface="Arial"/>
                        </a:rPr>
                        <a:t>’s per</a:t>
                      </a:r>
                      <a:r>
                        <a:rPr sz="2000" spc="5" dirty="0">
                          <a:latin typeface="Arial"/>
                          <a:cs typeface="Arial"/>
                        </a:rPr>
                        <a:t>s</a:t>
                      </a:r>
                      <a:r>
                        <a:rPr sz="2000" spc="-10" dirty="0">
                          <a:latin typeface="Arial"/>
                          <a:cs typeface="Arial"/>
                        </a:rPr>
                        <a:t>o</a:t>
                      </a:r>
                      <a:r>
                        <a:rPr sz="2000" spc="0" dirty="0">
                          <a:latin typeface="Arial"/>
                          <a:cs typeface="Arial"/>
                        </a:rPr>
                        <a:t>nal</a:t>
                      </a:r>
                      <a:r>
                        <a:rPr sz="2000" spc="-10" dirty="0">
                          <a:latin typeface="Arial"/>
                          <a:cs typeface="Arial"/>
                        </a:rPr>
                        <a:t> </a:t>
                      </a:r>
                      <a:r>
                        <a:rPr sz="2000" spc="0" dirty="0">
                          <a:latin typeface="Arial"/>
                          <a:cs typeface="Arial"/>
                        </a:rPr>
                        <a:t>prof</a:t>
                      </a:r>
                      <a:r>
                        <a:rPr sz="2000" spc="-10" dirty="0">
                          <a:latin typeface="Arial"/>
                          <a:cs typeface="Arial"/>
                        </a:rPr>
                        <a:t>e</a:t>
                      </a:r>
                      <a:r>
                        <a:rPr sz="2000" spc="5" dirty="0">
                          <a:latin typeface="Arial"/>
                          <a:cs typeface="Arial"/>
                        </a:rPr>
                        <a:t>s</a:t>
                      </a:r>
                      <a:r>
                        <a:rPr sz="2000" spc="-10" dirty="0">
                          <a:latin typeface="Arial"/>
                          <a:cs typeface="Arial"/>
                        </a:rPr>
                        <a:t>s</a:t>
                      </a:r>
                      <a:r>
                        <a:rPr sz="2000" spc="0" dirty="0">
                          <a:latin typeface="Arial"/>
                          <a:cs typeface="Arial"/>
                        </a:rPr>
                        <a:t>io</a:t>
                      </a:r>
                      <a:r>
                        <a:rPr sz="2000" spc="-10" dirty="0">
                          <a:latin typeface="Arial"/>
                          <a:cs typeface="Arial"/>
                        </a:rPr>
                        <a:t>n</a:t>
                      </a:r>
                      <a:r>
                        <a:rPr sz="2000" spc="0" dirty="0">
                          <a:latin typeface="Arial"/>
                          <a:cs typeface="Arial"/>
                        </a:rPr>
                        <a:t>al</a:t>
                      </a:r>
                      <a:endParaRPr sz="2000" dirty="0">
                        <a:latin typeface="Arial"/>
                        <a:cs typeface="Arial"/>
                      </a:endParaRPr>
                    </a:p>
                    <a:p>
                      <a:pPr marL="291465">
                        <a:lnSpc>
                          <a:spcPct val="100000"/>
                        </a:lnSpc>
                      </a:pPr>
                      <a:r>
                        <a:rPr sz="2000" spc="5" dirty="0">
                          <a:latin typeface="Arial"/>
                          <a:cs typeface="Arial"/>
                        </a:rPr>
                        <a:t>s</a:t>
                      </a:r>
                      <a:r>
                        <a:rPr sz="2000" spc="0" dirty="0">
                          <a:latin typeface="Arial"/>
                          <a:cs typeface="Arial"/>
                        </a:rPr>
                        <a:t>tre</a:t>
                      </a:r>
                      <a:r>
                        <a:rPr sz="2000" spc="-10" dirty="0">
                          <a:latin typeface="Arial"/>
                          <a:cs typeface="Arial"/>
                        </a:rPr>
                        <a:t>n</a:t>
                      </a:r>
                      <a:r>
                        <a:rPr sz="2000" spc="0" dirty="0">
                          <a:latin typeface="Arial"/>
                          <a:cs typeface="Arial"/>
                        </a:rPr>
                        <a:t>gths</a:t>
                      </a:r>
                      <a:endParaRPr sz="2000" dirty="0">
                        <a:latin typeface="Arial"/>
                        <a:cs typeface="Arial"/>
                      </a:endParaRPr>
                    </a:p>
                  </a:txBody>
                  <a:tcPr marL="0" marR="0" marT="0" marB="0">
                    <a:lnL w="7366">
                      <a:solidFill>
                        <a:srgbClr val="000000"/>
                      </a:solidFill>
                      <a:prstDash val="solid"/>
                    </a:lnL>
                    <a:lnR w="7365">
                      <a:solidFill>
                        <a:srgbClr val="000000"/>
                      </a:solidFill>
                      <a:prstDash val="soli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127000">
                        <a:lnSpc>
                          <a:spcPct val="100000"/>
                        </a:lnSpc>
                      </a:pP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06045">
                        <a:lnSpc>
                          <a:spcPct val="100000"/>
                        </a:lnSpc>
                      </a:pPr>
                      <a:r>
                        <a:rPr sz="2400" b="1" dirty="0">
                          <a:latin typeface="Arial"/>
                          <a:cs typeface="Arial"/>
                        </a:rPr>
                        <a:t>Id</a:t>
                      </a:r>
                      <a:r>
                        <a:rPr sz="2400" b="1" spc="-5" dirty="0">
                          <a:latin typeface="Arial"/>
                          <a:cs typeface="Arial"/>
                        </a:rPr>
                        <a:t>e</a:t>
                      </a:r>
                      <a:r>
                        <a:rPr sz="2400" b="1" spc="0" dirty="0">
                          <a:latin typeface="Arial"/>
                          <a:cs typeface="Arial"/>
                        </a:rPr>
                        <a:t>n</a:t>
                      </a:r>
                      <a:r>
                        <a:rPr sz="2400" b="1" spc="-10" dirty="0">
                          <a:latin typeface="Arial"/>
                          <a:cs typeface="Arial"/>
                        </a:rPr>
                        <a:t>t</a:t>
                      </a:r>
                      <a:r>
                        <a:rPr sz="2400" b="1" spc="0" dirty="0">
                          <a:latin typeface="Arial"/>
                          <a:cs typeface="Arial"/>
                        </a:rPr>
                        <a:t>i</a:t>
                      </a:r>
                      <a:r>
                        <a:rPr sz="2400" b="1" spc="-10" dirty="0">
                          <a:latin typeface="Arial"/>
                          <a:cs typeface="Arial"/>
                        </a:rPr>
                        <a:t>f</a:t>
                      </a:r>
                      <a:r>
                        <a:rPr sz="2400" b="1" spc="0" dirty="0">
                          <a:latin typeface="Arial"/>
                          <a:cs typeface="Arial"/>
                        </a:rPr>
                        <a:t>ied a</a:t>
                      </a:r>
                      <a:r>
                        <a:rPr sz="2400" b="1" spc="-5" dirty="0">
                          <a:latin typeface="Arial"/>
                          <a:cs typeface="Arial"/>
                        </a:rPr>
                        <a:t>n</a:t>
                      </a:r>
                      <a:r>
                        <a:rPr sz="2400" b="1" spc="0" dirty="0">
                          <a:latin typeface="Arial"/>
                          <a:cs typeface="Arial"/>
                        </a:rPr>
                        <a:t>d ut</a:t>
                      </a:r>
                      <a:r>
                        <a:rPr sz="2400" b="1" spc="-10" dirty="0">
                          <a:latin typeface="Arial"/>
                          <a:cs typeface="Arial"/>
                        </a:rPr>
                        <a:t>i</a:t>
                      </a:r>
                      <a:r>
                        <a:rPr sz="2400" b="1" spc="0" dirty="0">
                          <a:latin typeface="Arial"/>
                          <a:cs typeface="Arial"/>
                        </a:rPr>
                        <a:t>lized </a:t>
                      </a:r>
                      <a:r>
                        <a:rPr sz="2400" spc="0" dirty="0">
                          <a:latin typeface="Arial"/>
                          <a:cs typeface="Arial"/>
                        </a:rPr>
                        <a:t>p</a:t>
                      </a:r>
                      <a:r>
                        <a:rPr sz="2400" spc="-5" dirty="0">
                          <a:latin typeface="Arial"/>
                          <a:cs typeface="Arial"/>
                        </a:rPr>
                        <a:t>e</a:t>
                      </a:r>
                      <a:r>
                        <a:rPr sz="2400" spc="0" dirty="0">
                          <a:latin typeface="Arial"/>
                          <a:cs typeface="Arial"/>
                        </a:rPr>
                        <a:t>rso</a:t>
                      </a:r>
                      <a:r>
                        <a:rPr sz="2400" spc="-5" dirty="0">
                          <a:latin typeface="Arial"/>
                          <a:cs typeface="Arial"/>
                        </a:rPr>
                        <a:t>n</a:t>
                      </a:r>
                      <a:r>
                        <a:rPr sz="2400" spc="0" dirty="0">
                          <a:latin typeface="Arial"/>
                          <a:cs typeface="Arial"/>
                        </a:rPr>
                        <a:t>al profess</a:t>
                      </a:r>
                      <a:r>
                        <a:rPr sz="2400" spc="-10" dirty="0">
                          <a:latin typeface="Arial"/>
                          <a:cs typeface="Arial"/>
                        </a:rPr>
                        <a:t>i</a:t>
                      </a:r>
                      <a:r>
                        <a:rPr sz="2400" spc="0" dirty="0">
                          <a:latin typeface="Arial"/>
                          <a:cs typeface="Arial"/>
                        </a:rPr>
                        <a:t>o</a:t>
                      </a:r>
                      <a:r>
                        <a:rPr sz="2400" spc="-5" dirty="0">
                          <a:latin typeface="Arial"/>
                          <a:cs typeface="Arial"/>
                        </a:rPr>
                        <a:t>n</a:t>
                      </a:r>
                      <a:r>
                        <a:rPr sz="2400" spc="0" dirty="0">
                          <a:latin typeface="Arial"/>
                          <a:cs typeface="Arial"/>
                        </a:rPr>
                        <a:t>al stre</a:t>
                      </a:r>
                      <a:r>
                        <a:rPr sz="2400" spc="-5" dirty="0">
                          <a:latin typeface="Arial"/>
                          <a:cs typeface="Arial"/>
                        </a:rPr>
                        <a:t>n</a:t>
                      </a:r>
                      <a:r>
                        <a:rPr sz="2400" spc="-15" dirty="0">
                          <a:latin typeface="Arial"/>
                          <a:cs typeface="Arial"/>
                        </a:rPr>
                        <a:t>g</a:t>
                      </a:r>
                      <a:r>
                        <a:rPr sz="2400" spc="0" dirty="0">
                          <a:latin typeface="Arial"/>
                          <a:cs typeface="Arial"/>
                        </a:rPr>
                        <a:t>ths</a:t>
                      </a:r>
                      <a:r>
                        <a:rPr sz="2400" spc="-5" dirty="0">
                          <a:latin typeface="Arial"/>
                          <a:cs typeface="Arial"/>
                        </a:rPr>
                        <a:t> </a:t>
                      </a:r>
                      <a:r>
                        <a:rPr sz="2400" spc="0" dirty="0">
                          <a:latin typeface="Arial"/>
                          <a:cs typeface="Arial"/>
                        </a:rPr>
                        <a:t>to u</a:t>
                      </a:r>
                      <a:r>
                        <a:rPr sz="2400" spc="-5" dirty="0">
                          <a:latin typeface="Arial"/>
                          <a:cs typeface="Arial"/>
                        </a:rPr>
                        <a:t>p</a:t>
                      </a:r>
                      <a:r>
                        <a:rPr sz="2400" spc="0" dirty="0">
                          <a:latin typeface="Arial"/>
                          <a:cs typeface="Arial"/>
                        </a:rPr>
                        <a:t>h</a:t>
                      </a:r>
                      <a:r>
                        <a:rPr sz="2400" spc="-5" dirty="0">
                          <a:latin typeface="Arial"/>
                          <a:cs typeface="Arial"/>
                        </a:rPr>
                        <a:t>o</a:t>
                      </a:r>
                      <a:r>
                        <a:rPr sz="2400" spc="-10" dirty="0">
                          <a:latin typeface="Arial"/>
                          <a:cs typeface="Arial"/>
                        </a:rPr>
                        <a:t>l</a:t>
                      </a:r>
                      <a:r>
                        <a:rPr sz="2400" spc="0" dirty="0">
                          <a:latin typeface="Arial"/>
                          <a:cs typeface="Arial"/>
                        </a:rPr>
                        <a:t>d </a:t>
                      </a:r>
                      <a:r>
                        <a:rPr sz="2400" spc="5" dirty="0">
                          <a:latin typeface="Arial"/>
                          <a:cs typeface="Arial"/>
                        </a:rPr>
                        <a:t>t</a:t>
                      </a:r>
                      <a:r>
                        <a:rPr sz="2400" spc="0" dirty="0">
                          <a:latin typeface="Arial"/>
                          <a:cs typeface="Arial"/>
                        </a:rPr>
                        <a:t>he d</a:t>
                      </a:r>
                      <a:r>
                        <a:rPr sz="2400" spc="-10" dirty="0">
                          <a:latin typeface="Arial"/>
                          <a:cs typeface="Arial"/>
                        </a:rPr>
                        <a:t>i</a:t>
                      </a:r>
                      <a:r>
                        <a:rPr sz="2400" spc="0" dirty="0">
                          <a:latin typeface="Arial"/>
                          <a:cs typeface="Arial"/>
                        </a:rPr>
                        <a:t>g</a:t>
                      </a:r>
                      <a:r>
                        <a:rPr sz="2400" spc="-5" dirty="0">
                          <a:latin typeface="Arial"/>
                          <a:cs typeface="Arial"/>
                        </a:rPr>
                        <a:t>n</a:t>
                      </a:r>
                      <a:r>
                        <a:rPr sz="2400" spc="-10" dirty="0">
                          <a:latin typeface="Arial"/>
                          <a:cs typeface="Arial"/>
                        </a:rPr>
                        <a:t>i</a:t>
                      </a:r>
                      <a:r>
                        <a:rPr sz="2400" spc="0" dirty="0">
                          <a:latin typeface="Arial"/>
                          <a:cs typeface="Arial"/>
                        </a:rPr>
                        <a:t>ty</a:t>
                      </a:r>
                      <a:r>
                        <a:rPr sz="2400" spc="5" dirty="0">
                          <a:latin typeface="Arial"/>
                          <a:cs typeface="Arial"/>
                        </a:rPr>
                        <a:t> </a:t>
                      </a:r>
                      <a:r>
                        <a:rPr sz="2400" spc="0" dirty="0">
                          <a:latin typeface="Arial"/>
                          <a:cs typeface="Arial"/>
                        </a:rPr>
                        <a:t>of 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ng as</a:t>
                      </a:r>
                      <a:r>
                        <a:rPr sz="2400" spc="-10" dirty="0">
                          <a:latin typeface="Arial"/>
                          <a:cs typeface="Arial"/>
                        </a:rPr>
                        <a:t> </a:t>
                      </a:r>
                      <a:r>
                        <a:rPr sz="2400" spc="0" dirty="0">
                          <a:latin typeface="Arial"/>
                          <a:cs typeface="Arial"/>
                        </a:rPr>
                        <a:t>a profess</a:t>
                      </a:r>
                      <a:r>
                        <a:rPr sz="2400" spc="-10" dirty="0">
                          <a:latin typeface="Arial"/>
                          <a:cs typeface="Arial"/>
                        </a:rPr>
                        <a:t>i</a:t>
                      </a:r>
                      <a:r>
                        <a:rPr sz="2400" spc="0" dirty="0">
                          <a:latin typeface="Arial"/>
                          <a:cs typeface="Arial"/>
                        </a:rPr>
                        <a:t>on</a:t>
                      </a:r>
                      <a:r>
                        <a:rPr sz="2400" spc="-10" dirty="0">
                          <a:latin typeface="Arial"/>
                          <a:cs typeface="Arial"/>
                        </a:rPr>
                        <a:t> </a:t>
                      </a:r>
                      <a:r>
                        <a:rPr sz="2400" spc="0" dirty="0">
                          <a:latin typeface="Arial"/>
                          <a:cs typeface="Arial"/>
                        </a:rPr>
                        <a:t>to h</a:t>
                      </a:r>
                      <a:r>
                        <a:rPr sz="2400" spc="-5" dirty="0">
                          <a:latin typeface="Arial"/>
                          <a:cs typeface="Arial"/>
                        </a:rPr>
                        <a:t>e</a:t>
                      </a:r>
                      <a:r>
                        <a:rPr sz="2400" spc="-10" dirty="0">
                          <a:latin typeface="Arial"/>
                          <a:cs typeface="Arial"/>
                        </a:rPr>
                        <a:t>l</a:t>
                      </a:r>
                      <a:r>
                        <a:rPr sz="2400" spc="0" dirty="0">
                          <a:latin typeface="Arial"/>
                          <a:cs typeface="Arial"/>
                        </a:rPr>
                        <a:t>p bu</a:t>
                      </a:r>
                      <a:r>
                        <a:rPr sz="2400" spc="-10" dirty="0">
                          <a:latin typeface="Arial"/>
                          <a:cs typeface="Arial"/>
                        </a:rPr>
                        <a:t>il</a:t>
                      </a:r>
                      <a:r>
                        <a:rPr sz="2400" spc="0" dirty="0">
                          <a:latin typeface="Arial"/>
                          <a:cs typeface="Arial"/>
                        </a:rPr>
                        <a:t>d a p</a:t>
                      </a:r>
                      <a:r>
                        <a:rPr sz="2400" spc="-5" dirty="0">
                          <a:latin typeface="Arial"/>
                          <a:cs typeface="Arial"/>
                        </a:rPr>
                        <a:t>o</a:t>
                      </a:r>
                      <a:r>
                        <a:rPr sz="2400" spc="0" dirty="0">
                          <a:latin typeface="Arial"/>
                          <a:cs typeface="Arial"/>
                        </a:rPr>
                        <a:t>s</a:t>
                      </a:r>
                      <a:r>
                        <a:rPr sz="2400" spc="-10" dirty="0">
                          <a:latin typeface="Arial"/>
                          <a:cs typeface="Arial"/>
                        </a:rPr>
                        <a:t>i</a:t>
                      </a:r>
                      <a:r>
                        <a:rPr sz="2400" spc="0" dirty="0">
                          <a:latin typeface="Arial"/>
                          <a:cs typeface="Arial"/>
                        </a:rPr>
                        <a:t>t</a:t>
                      </a:r>
                      <a:r>
                        <a:rPr sz="2400" spc="-10" dirty="0">
                          <a:latin typeface="Arial"/>
                          <a:cs typeface="Arial"/>
                        </a:rPr>
                        <a:t>i</a:t>
                      </a:r>
                      <a:r>
                        <a:rPr sz="2400" spc="0" dirty="0">
                          <a:latin typeface="Arial"/>
                          <a:cs typeface="Arial"/>
                        </a:rPr>
                        <a:t>ve 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ng a</a:t>
                      </a:r>
                      <a:r>
                        <a:rPr sz="2400" spc="-5" dirty="0">
                          <a:latin typeface="Arial"/>
                          <a:cs typeface="Arial"/>
                        </a:rPr>
                        <a:t>n</a:t>
                      </a:r>
                      <a:r>
                        <a:rPr sz="2400" spc="0" dirty="0">
                          <a:latin typeface="Arial"/>
                          <a:cs typeface="Arial"/>
                        </a:rPr>
                        <a:t>d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10" dirty="0">
                          <a:latin typeface="Arial"/>
                          <a:cs typeface="Arial"/>
                        </a:rPr>
                        <a:t>i</a:t>
                      </a:r>
                      <a:r>
                        <a:rPr sz="2400" spc="0" dirty="0">
                          <a:latin typeface="Arial"/>
                          <a:cs typeface="Arial"/>
                        </a:rPr>
                        <a:t>ng cu</a:t>
                      </a:r>
                      <a:r>
                        <a:rPr sz="2400" spc="-10" dirty="0">
                          <a:latin typeface="Arial"/>
                          <a:cs typeface="Arial"/>
                        </a:rPr>
                        <a:t>l</a:t>
                      </a:r>
                      <a:r>
                        <a:rPr sz="2400" spc="0" dirty="0">
                          <a:latin typeface="Arial"/>
                          <a:cs typeface="Arial"/>
                        </a:rPr>
                        <a:t>ture </a:t>
                      </a:r>
                      <a:r>
                        <a:rPr sz="2400" b="1" spc="0" dirty="0">
                          <a:latin typeface="Arial"/>
                          <a:cs typeface="Arial"/>
                        </a:rPr>
                        <a:t>w</a:t>
                      </a:r>
                      <a:r>
                        <a:rPr sz="2400" b="1" spc="-10" dirty="0">
                          <a:latin typeface="Arial"/>
                          <a:cs typeface="Arial"/>
                        </a:rPr>
                        <a:t>i</a:t>
                      </a:r>
                      <a:r>
                        <a:rPr sz="2400" b="1" spc="0" dirty="0">
                          <a:latin typeface="Arial"/>
                          <a:cs typeface="Arial"/>
                        </a:rPr>
                        <a:t>thin</a:t>
                      </a:r>
                      <a:r>
                        <a:rPr sz="2400" b="1" spc="-10" dirty="0">
                          <a:latin typeface="Arial"/>
                          <a:cs typeface="Arial"/>
                        </a:rPr>
                        <a:t> </a:t>
                      </a:r>
                      <a:r>
                        <a:rPr sz="2400" b="1" spc="0" dirty="0">
                          <a:latin typeface="Arial"/>
                          <a:cs typeface="Arial"/>
                        </a:rPr>
                        <a:t>the s</a:t>
                      </a:r>
                      <a:r>
                        <a:rPr sz="2400" b="1" spc="-5" dirty="0">
                          <a:latin typeface="Arial"/>
                          <a:cs typeface="Arial"/>
                        </a:rPr>
                        <a:t>c</a:t>
                      </a:r>
                      <a:r>
                        <a:rPr sz="2400" b="1" spc="0" dirty="0">
                          <a:latin typeface="Arial"/>
                          <a:cs typeface="Arial"/>
                        </a:rPr>
                        <a:t>h</a:t>
                      </a:r>
                      <a:r>
                        <a:rPr sz="2400" b="1" spc="-10" dirty="0">
                          <a:latin typeface="Arial"/>
                          <a:cs typeface="Arial"/>
                        </a:rPr>
                        <a:t>o</a:t>
                      </a:r>
                      <a:r>
                        <a:rPr sz="2400" b="1" spc="0" dirty="0">
                          <a:latin typeface="Arial"/>
                          <a:cs typeface="Arial"/>
                        </a:rPr>
                        <a:t>ol</a:t>
                      </a:r>
                      <a:r>
                        <a:rPr sz="2400" b="1" spc="5" dirty="0">
                          <a:latin typeface="Arial"/>
                          <a:cs typeface="Arial"/>
                        </a:rPr>
                        <a:t> </a:t>
                      </a:r>
                      <a:r>
                        <a:rPr sz="2400" b="1" spc="0" dirty="0">
                          <a:latin typeface="Arial"/>
                          <a:cs typeface="Arial"/>
                        </a:rPr>
                        <a:t>by in</a:t>
                      </a:r>
                      <a:r>
                        <a:rPr sz="2400" b="1" spc="-5" dirty="0">
                          <a:latin typeface="Arial"/>
                          <a:cs typeface="Arial"/>
                        </a:rPr>
                        <a:t>s</a:t>
                      </a:r>
                      <a:r>
                        <a:rPr sz="2400" b="1" spc="0" dirty="0">
                          <a:latin typeface="Arial"/>
                          <a:cs typeface="Arial"/>
                        </a:rPr>
                        <a:t>pi</a:t>
                      </a:r>
                      <a:r>
                        <a:rPr sz="2400" b="1" spc="-10" dirty="0">
                          <a:latin typeface="Arial"/>
                          <a:cs typeface="Arial"/>
                        </a:rPr>
                        <a:t>r</a:t>
                      </a:r>
                      <a:r>
                        <a:rPr sz="2400" b="1" spc="0" dirty="0">
                          <a:latin typeface="Arial"/>
                          <a:cs typeface="Arial"/>
                        </a:rPr>
                        <a:t>ing u</a:t>
                      </a:r>
                      <a:r>
                        <a:rPr sz="2400" b="1" spc="-20" dirty="0">
                          <a:latin typeface="Arial"/>
                          <a:cs typeface="Arial"/>
                        </a:rPr>
                        <a:t>n</a:t>
                      </a:r>
                      <a:r>
                        <a:rPr sz="2400" b="1" spc="0" dirty="0">
                          <a:latin typeface="Arial"/>
                          <a:cs typeface="Arial"/>
                        </a:rPr>
                        <a:t>ity in re</a:t>
                      </a:r>
                      <a:r>
                        <a:rPr sz="2400" b="1" spc="-5" dirty="0">
                          <a:latin typeface="Arial"/>
                          <a:cs typeface="Arial"/>
                        </a:rPr>
                        <a:t>s</a:t>
                      </a:r>
                      <a:r>
                        <a:rPr sz="2400" b="1" spc="0" dirty="0">
                          <a:latin typeface="Arial"/>
                          <a:cs typeface="Arial"/>
                        </a:rPr>
                        <a:t>p</a:t>
                      </a:r>
                      <a:r>
                        <a:rPr sz="2400" b="1" spc="-10" dirty="0">
                          <a:latin typeface="Arial"/>
                          <a:cs typeface="Arial"/>
                        </a:rPr>
                        <a:t>o</a:t>
                      </a:r>
                      <a:r>
                        <a:rPr sz="2400" b="1" spc="0" dirty="0">
                          <a:latin typeface="Arial"/>
                          <a:cs typeface="Arial"/>
                        </a:rPr>
                        <a:t>n</a:t>
                      </a:r>
                      <a:r>
                        <a:rPr sz="2400" b="1" spc="-20" dirty="0">
                          <a:latin typeface="Arial"/>
                          <a:cs typeface="Arial"/>
                        </a:rPr>
                        <a:t>d</a:t>
                      </a:r>
                      <a:r>
                        <a:rPr sz="2400" b="1" spc="0" dirty="0">
                          <a:latin typeface="Arial"/>
                          <a:cs typeface="Arial"/>
                        </a:rPr>
                        <a:t>ing to pote</a:t>
                      </a:r>
                      <a:r>
                        <a:rPr sz="2400" b="1" spc="-15" dirty="0">
                          <a:latin typeface="Arial"/>
                          <a:cs typeface="Arial"/>
                        </a:rPr>
                        <a:t>n</a:t>
                      </a:r>
                      <a:r>
                        <a:rPr sz="2400" b="1" spc="0" dirty="0">
                          <a:latin typeface="Arial"/>
                          <a:cs typeface="Arial"/>
                        </a:rPr>
                        <a:t>t</a:t>
                      </a:r>
                      <a:r>
                        <a:rPr sz="2400" b="1" spc="-10" dirty="0">
                          <a:latin typeface="Arial"/>
                          <a:cs typeface="Arial"/>
                        </a:rPr>
                        <a:t>i</a:t>
                      </a:r>
                      <a:r>
                        <a:rPr sz="2400" b="1" spc="0" dirty="0">
                          <a:latin typeface="Arial"/>
                          <a:cs typeface="Arial"/>
                        </a:rPr>
                        <a:t>al thre</a:t>
                      </a:r>
                      <a:r>
                        <a:rPr sz="2400" b="1" spc="-5" dirty="0">
                          <a:latin typeface="Arial"/>
                          <a:cs typeface="Arial"/>
                        </a:rPr>
                        <a:t>a</a:t>
                      </a:r>
                      <a:r>
                        <a:rPr sz="2400" b="1" spc="0" dirty="0">
                          <a:latin typeface="Arial"/>
                          <a:cs typeface="Arial"/>
                        </a:rPr>
                        <a:t>ts</a:t>
                      </a:r>
                      <a:r>
                        <a:rPr sz="2400" b="1" spc="-10" dirty="0">
                          <a:latin typeface="Arial"/>
                          <a:cs typeface="Arial"/>
                        </a:rPr>
                        <a:t> </a:t>
                      </a:r>
                      <a:r>
                        <a:rPr sz="2400" b="1" spc="0" dirty="0">
                          <a:latin typeface="Arial"/>
                          <a:cs typeface="Arial"/>
                        </a:rPr>
                        <a:t>a</a:t>
                      </a:r>
                      <a:r>
                        <a:rPr sz="2400" b="1" spc="-5" dirty="0">
                          <a:latin typeface="Arial"/>
                          <a:cs typeface="Arial"/>
                        </a:rPr>
                        <a:t>n</a:t>
                      </a:r>
                      <a:r>
                        <a:rPr sz="2400" b="1" spc="0" dirty="0">
                          <a:latin typeface="Arial"/>
                          <a:cs typeface="Arial"/>
                        </a:rPr>
                        <a:t>d r</a:t>
                      </a:r>
                      <a:r>
                        <a:rPr sz="2400" b="1" spc="5" dirty="0">
                          <a:latin typeface="Arial"/>
                          <a:cs typeface="Arial"/>
                        </a:rPr>
                        <a:t>i</a:t>
                      </a:r>
                      <a:r>
                        <a:rPr sz="2400" b="1" spc="0" dirty="0">
                          <a:latin typeface="Arial"/>
                          <a:cs typeface="Arial"/>
                        </a:rPr>
                        <a:t>s</a:t>
                      </a:r>
                      <a:r>
                        <a:rPr sz="2400" b="1" spc="-5" dirty="0">
                          <a:latin typeface="Arial"/>
                          <a:cs typeface="Arial"/>
                        </a:rPr>
                        <a:t>k</a:t>
                      </a:r>
                      <a:r>
                        <a:rPr sz="2400" b="1" spc="0" dirty="0">
                          <a:latin typeface="Arial"/>
                          <a:cs typeface="Arial"/>
                        </a:rPr>
                        <a:t>s</a:t>
                      </a:r>
                      <a:r>
                        <a:rPr sz="2400" b="1" spc="-10" dirty="0">
                          <a:latin typeface="Arial"/>
                          <a:cs typeface="Arial"/>
                        </a:rPr>
                        <a:t> </a:t>
                      </a:r>
                      <a:r>
                        <a:rPr sz="2400" b="1" spc="0" dirty="0">
                          <a:latin typeface="Arial"/>
                          <a:cs typeface="Arial"/>
                        </a:rPr>
                        <a:t>to</a:t>
                      </a:r>
                      <a:r>
                        <a:rPr sz="2400" b="1" spc="-10" dirty="0">
                          <a:latin typeface="Arial"/>
                          <a:cs typeface="Arial"/>
                        </a:rPr>
                        <a:t> </a:t>
                      </a:r>
                      <a:r>
                        <a:rPr sz="2400" b="1" spc="0" dirty="0">
                          <a:latin typeface="Arial"/>
                          <a:cs typeface="Arial"/>
                        </a:rPr>
                        <a:t>the s</a:t>
                      </a:r>
                      <a:r>
                        <a:rPr sz="2400" b="1" spc="-5" dirty="0">
                          <a:latin typeface="Arial"/>
                          <a:cs typeface="Arial"/>
                        </a:rPr>
                        <a:t>c</a:t>
                      </a:r>
                      <a:r>
                        <a:rPr sz="2400" b="1" spc="0" dirty="0">
                          <a:latin typeface="Arial"/>
                          <a:cs typeface="Arial"/>
                        </a:rPr>
                        <a:t>h</a:t>
                      </a:r>
                      <a:r>
                        <a:rPr sz="2400" b="1" spc="-10" dirty="0">
                          <a:latin typeface="Arial"/>
                          <a:cs typeface="Arial"/>
                        </a:rPr>
                        <a:t>o</a:t>
                      </a:r>
                      <a:r>
                        <a:rPr sz="2400" b="1" spc="0" dirty="0">
                          <a:latin typeface="Arial"/>
                          <a:cs typeface="Arial"/>
                        </a:rPr>
                        <a:t>ol c</a:t>
                      </a:r>
                      <a:r>
                        <a:rPr sz="2400" b="1" spc="-5" dirty="0">
                          <a:latin typeface="Arial"/>
                          <a:cs typeface="Arial"/>
                        </a:rPr>
                        <a:t>o</a:t>
                      </a:r>
                      <a:r>
                        <a:rPr sz="2400" b="1" spc="0" dirty="0">
                          <a:latin typeface="Arial"/>
                          <a:cs typeface="Arial"/>
                        </a:rPr>
                        <a:t>mmu</a:t>
                      </a:r>
                      <a:r>
                        <a:rPr sz="2400" b="1" spc="-20" dirty="0">
                          <a:latin typeface="Arial"/>
                          <a:cs typeface="Arial"/>
                        </a:rPr>
                        <a:t>n</a:t>
                      </a:r>
                      <a:r>
                        <a:rPr sz="2400" b="1" spc="0" dirty="0">
                          <a:latin typeface="Arial"/>
                          <a:cs typeface="Arial"/>
                        </a:rPr>
                        <a:t>ity</a:t>
                      </a:r>
                      <a:r>
                        <a:rPr sz="2400" b="1" spc="-10" dirty="0">
                          <a:latin typeface="Arial"/>
                          <a:cs typeface="Arial"/>
                        </a:rPr>
                        <a:t> </a:t>
                      </a:r>
                      <a:r>
                        <a:rPr sz="2400" spc="0" dirty="0">
                          <a:latin typeface="Arial"/>
                          <a:cs typeface="Arial"/>
                        </a:rPr>
                        <a:t>as ev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a:t>
                      </a:r>
                      <a:r>
                        <a:rPr sz="2400" spc="-5" dirty="0">
                          <a:latin typeface="Arial"/>
                          <a:cs typeface="Arial"/>
                        </a:rPr>
                        <a:t>e</a:t>
                      </a:r>
                      <a:r>
                        <a:rPr sz="2400" spc="0" dirty="0">
                          <a:latin typeface="Arial"/>
                          <a:cs typeface="Arial"/>
                        </a:rPr>
                        <a:t>d by MOV</a:t>
                      </a:r>
                      <a:r>
                        <a:rPr sz="2400" spc="-15" dirty="0">
                          <a:latin typeface="Arial"/>
                          <a:cs typeface="Arial"/>
                        </a:rPr>
                        <a:t> </a:t>
                      </a:r>
                      <a:r>
                        <a:rPr sz="2400" spc="-10" dirty="0">
                          <a:latin typeface="Arial"/>
                          <a:cs typeface="Arial"/>
                        </a:rPr>
                        <a:t>N</a:t>
                      </a:r>
                      <a:r>
                        <a:rPr sz="2400" spc="0" dirty="0">
                          <a:latin typeface="Arial"/>
                          <a:cs typeface="Arial"/>
                        </a:rPr>
                        <a:t>o.</a:t>
                      </a:r>
                      <a:r>
                        <a:rPr sz="2400" spc="-5" dirty="0">
                          <a:latin typeface="Arial"/>
                          <a:cs typeface="Arial"/>
                        </a:rPr>
                        <a:t> </a:t>
                      </a:r>
                      <a:r>
                        <a:rPr sz="2400" spc="0" dirty="0">
                          <a:latin typeface="Arial"/>
                          <a:cs typeface="Arial"/>
                        </a:rPr>
                        <a:t>1</a:t>
                      </a:r>
                      <a:endParaRPr sz="24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83820">
                        <a:lnSpc>
                          <a:spcPct val="100000"/>
                        </a:lnSpc>
                      </a:pPr>
                      <a:r>
                        <a:rPr sz="2400" b="1" dirty="0">
                          <a:latin typeface="Arial"/>
                          <a:cs typeface="Arial"/>
                        </a:rPr>
                        <a:t>Id</a:t>
                      </a:r>
                      <a:r>
                        <a:rPr sz="2400" b="1" spc="-5" dirty="0">
                          <a:latin typeface="Arial"/>
                          <a:cs typeface="Arial"/>
                        </a:rPr>
                        <a:t>e</a:t>
                      </a:r>
                      <a:r>
                        <a:rPr sz="2400" b="1" spc="0" dirty="0">
                          <a:latin typeface="Arial"/>
                          <a:cs typeface="Arial"/>
                        </a:rPr>
                        <a:t>n</a:t>
                      </a:r>
                      <a:r>
                        <a:rPr sz="2400" b="1" spc="-10" dirty="0">
                          <a:latin typeface="Arial"/>
                          <a:cs typeface="Arial"/>
                        </a:rPr>
                        <a:t>t</a:t>
                      </a:r>
                      <a:r>
                        <a:rPr sz="2400" b="1" spc="0" dirty="0">
                          <a:latin typeface="Arial"/>
                          <a:cs typeface="Arial"/>
                        </a:rPr>
                        <a:t>i</a:t>
                      </a:r>
                      <a:r>
                        <a:rPr sz="2400" b="1" spc="-10" dirty="0">
                          <a:latin typeface="Arial"/>
                          <a:cs typeface="Arial"/>
                        </a:rPr>
                        <a:t>f</a:t>
                      </a:r>
                      <a:r>
                        <a:rPr sz="2400" b="1" spc="0" dirty="0">
                          <a:latin typeface="Arial"/>
                          <a:cs typeface="Arial"/>
                        </a:rPr>
                        <a:t>ied a</a:t>
                      </a:r>
                      <a:r>
                        <a:rPr sz="2400" b="1" spc="-5" dirty="0">
                          <a:latin typeface="Arial"/>
                          <a:cs typeface="Arial"/>
                        </a:rPr>
                        <a:t>n</a:t>
                      </a:r>
                      <a:r>
                        <a:rPr sz="2400" b="1" spc="0" dirty="0">
                          <a:latin typeface="Arial"/>
                          <a:cs typeface="Arial"/>
                        </a:rPr>
                        <a:t>d ut</a:t>
                      </a:r>
                      <a:r>
                        <a:rPr sz="2400" b="1" spc="-10" dirty="0">
                          <a:latin typeface="Arial"/>
                          <a:cs typeface="Arial"/>
                        </a:rPr>
                        <a:t>i</a:t>
                      </a:r>
                      <a:r>
                        <a:rPr sz="2400" b="1" spc="5" dirty="0">
                          <a:latin typeface="Arial"/>
                          <a:cs typeface="Arial"/>
                        </a:rPr>
                        <a:t>l</a:t>
                      </a:r>
                      <a:r>
                        <a:rPr sz="2400" b="1" spc="0" dirty="0">
                          <a:latin typeface="Arial"/>
                          <a:cs typeface="Arial"/>
                        </a:rPr>
                        <a:t>ized </a:t>
                      </a:r>
                      <a:r>
                        <a:rPr sz="2400" spc="0" dirty="0">
                          <a:latin typeface="Arial"/>
                          <a:cs typeface="Arial"/>
                        </a:rPr>
                        <a:t>p</a:t>
                      </a:r>
                      <a:r>
                        <a:rPr sz="2400" spc="-5" dirty="0">
                          <a:latin typeface="Arial"/>
                          <a:cs typeface="Arial"/>
                        </a:rPr>
                        <a:t>e</a:t>
                      </a:r>
                      <a:r>
                        <a:rPr sz="2400" spc="0" dirty="0">
                          <a:latin typeface="Arial"/>
                          <a:cs typeface="Arial"/>
                        </a:rPr>
                        <a:t>rso</a:t>
                      </a:r>
                      <a:r>
                        <a:rPr sz="2400" spc="-5" dirty="0">
                          <a:latin typeface="Arial"/>
                          <a:cs typeface="Arial"/>
                        </a:rPr>
                        <a:t>n</a:t>
                      </a:r>
                      <a:r>
                        <a:rPr sz="2400" spc="0" dirty="0">
                          <a:latin typeface="Arial"/>
                          <a:cs typeface="Arial"/>
                        </a:rPr>
                        <a:t>al profess</a:t>
                      </a:r>
                      <a:r>
                        <a:rPr sz="2400" spc="-10" dirty="0">
                          <a:latin typeface="Arial"/>
                          <a:cs typeface="Arial"/>
                        </a:rPr>
                        <a:t>i</a:t>
                      </a:r>
                      <a:r>
                        <a:rPr sz="2400" spc="0" dirty="0">
                          <a:latin typeface="Arial"/>
                          <a:cs typeface="Arial"/>
                        </a:rPr>
                        <a:t>o</a:t>
                      </a:r>
                      <a:r>
                        <a:rPr sz="2400" spc="-5" dirty="0">
                          <a:latin typeface="Arial"/>
                          <a:cs typeface="Arial"/>
                        </a:rPr>
                        <a:t>n</a:t>
                      </a:r>
                      <a:r>
                        <a:rPr sz="2400" spc="0" dirty="0">
                          <a:latin typeface="Arial"/>
                          <a:cs typeface="Arial"/>
                        </a:rPr>
                        <a:t>al stre</a:t>
                      </a:r>
                      <a:r>
                        <a:rPr sz="2400" spc="-5" dirty="0">
                          <a:latin typeface="Arial"/>
                          <a:cs typeface="Arial"/>
                        </a:rPr>
                        <a:t>n</a:t>
                      </a:r>
                      <a:r>
                        <a:rPr sz="2400" spc="-15" dirty="0">
                          <a:latin typeface="Arial"/>
                          <a:cs typeface="Arial"/>
                        </a:rPr>
                        <a:t>g</a:t>
                      </a:r>
                      <a:r>
                        <a:rPr sz="2400" spc="0" dirty="0">
                          <a:latin typeface="Arial"/>
                          <a:cs typeface="Arial"/>
                        </a:rPr>
                        <a:t>ths</a:t>
                      </a:r>
                      <a:r>
                        <a:rPr sz="2400" spc="-5" dirty="0">
                          <a:latin typeface="Arial"/>
                          <a:cs typeface="Arial"/>
                        </a:rPr>
                        <a:t> </a:t>
                      </a:r>
                      <a:r>
                        <a:rPr sz="2400" spc="0" dirty="0">
                          <a:latin typeface="Arial"/>
                          <a:cs typeface="Arial"/>
                        </a:rPr>
                        <a:t>to u</a:t>
                      </a:r>
                      <a:r>
                        <a:rPr sz="2400" spc="-5" dirty="0">
                          <a:latin typeface="Arial"/>
                          <a:cs typeface="Arial"/>
                        </a:rPr>
                        <a:t>p</a:t>
                      </a:r>
                      <a:r>
                        <a:rPr sz="2400" spc="0" dirty="0">
                          <a:latin typeface="Arial"/>
                          <a:cs typeface="Arial"/>
                        </a:rPr>
                        <a:t>h</a:t>
                      </a:r>
                      <a:r>
                        <a:rPr sz="2400" spc="-5" dirty="0">
                          <a:latin typeface="Arial"/>
                          <a:cs typeface="Arial"/>
                        </a:rPr>
                        <a:t>o</a:t>
                      </a:r>
                      <a:r>
                        <a:rPr sz="2400" spc="-10" dirty="0">
                          <a:latin typeface="Arial"/>
                          <a:cs typeface="Arial"/>
                        </a:rPr>
                        <a:t>l</a:t>
                      </a:r>
                      <a:r>
                        <a:rPr sz="2400" spc="0" dirty="0">
                          <a:latin typeface="Arial"/>
                          <a:cs typeface="Arial"/>
                        </a:rPr>
                        <a:t>d </a:t>
                      </a:r>
                      <a:r>
                        <a:rPr sz="2400" spc="5" dirty="0">
                          <a:latin typeface="Arial"/>
                          <a:cs typeface="Arial"/>
                        </a:rPr>
                        <a:t>t</a:t>
                      </a:r>
                      <a:r>
                        <a:rPr sz="2400" spc="0" dirty="0">
                          <a:latin typeface="Arial"/>
                          <a:cs typeface="Arial"/>
                        </a:rPr>
                        <a:t>he d</a:t>
                      </a:r>
                      <a:r>
                        <a:rPr sz="2400" spc="-10" dirty="0">
                          <a:latin typeface="Arial"/>
                          <a:cs typeface="Arial"/>
                        </a:rPr>
                        <a:t>i</a:t>
                      </a:r>
                      <a:r>
                        <a:rPr sz="2400" spc="0" dirty="0">
                          <a:latin typeface="Arial"/>
                          <a:cs typeface="Arial"/>
                        </a:rPr>
                        <a:t>g</a:t>
                      </a:r>
                      <a:r>
                        <a:rPr sz="2400" spc="-5" dirty="0">
                          <a:latin typeface="Arial"/>
                          <a:cs typeface="Arial"/>
                        </a:rPr>
                        <a:t>n</a:t>
                      </a:r>
                      <a:r>
                        <a:rPr sz="2400" spc="-10" dirty="0">
                          <a:latin typeface="Arial"/>
                          <a:cs typeface="Arial"/>
                        </a:rPr>
                        <a:t>i</a:t>
                      </a:r>
                      <a:r>
                        <a:rPr sz="2400" spc="0" dirty="0">
                          <a:latin typeface="Arial"/>
                          <a:cs typeface="Arial"/>
                        </a:rPr>
                        <a:t>ty</a:t>
                      </a:r>
                      <a:r>
                        <a:rPr sz="2400" spc="5" dirty="0">
                          <a:latin typeface="Arial"/>
                          <a:cs typeface="Arial"/>
                        </a:rPr>
                        <a:t> </a:t>
                      </a:r>
                      <a:r>
                        <a:rPr sz="2400" spc="0" dirty="0">
                          <a:latin typeface="Arial"/>
                          <a:cs typeface="Arial"/>
                        </a:rPr>
                        <a:t>of 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ng as</a:t>
                      </a:r>
                      <a:r>
                        <a:rPr sz="2400" spc="-10" dirty="0">
                          <a:latin typeface="Arial"/>
                          <a:cs typeface="Arial"/>
                        </a:rPr>
                        <a:t> </a:t>
                      </a:r>
                      <a:r>
                        <a:rPr sz="2400" spc="0" dirty="0">
                          <a:latin typeface="Arial"/>
                          <a:cs typeface="Arial"/>
                        </a:rPr>
                        <a:t>a profess</a:t>
                      </a:r>
                      <a:r>
                        <a:rPr sz="2400" spc="-10" dirty="0">
                          <a:latin typeface="Arial"/>
                          <a:cs typeface="Arial"/>
                        </a:rPr>
                        <a:t>i</a:t>
                      </a:r>
                      <a:r>
                        <a:rPr sz="2400" spc="0" dirty="0">
                          <a:latin typeface="Arial"/>
                          <a:cs typeface="Arial"/>
                        </a:rPr>
                        <a:t>on</a:t>
                      </a:r>
                      <a:r>
                        <a:rPr sz="2400" spc="-10" dirty="0">
                          <a:latin typeface="Arial"/>
                          <a:cs typeface="Arial"/>
                        </a:rPr>
                        <a:t> </a:t>
                      </a:r>
                      <a:r>
                        <a:rPr sz="2400" spc="0" dirty="0">
                          <a:latin typeface="Arial"/>
                          <a:cs typeface="Arial"/>
                        </a:rPr>
                        <a:t>to h</a:t>
                      </a:r>
                      <a:r>
                        <a:rPr sz="2400" spc="-5" dirty="0">
                          <a:latin typeface="Arial"/>
                          <a:cs typeface="Arial"/>
                        </a:rPr>
                        <a:t>e</a:t>
                      </a:r>
                      <a:r>
                        <a:rPr sz="2400" spc="-10" dirty="0">
                          <a:latin typeface="Arial"/>
                          <a:cs typeface="Arial"/>
                        </a:rPr>
                        <a:t>l</a:t>
                      </a:r>
                      <a:r>
                        <a:rPr sz="2400" spc="0" dirty="0">
                          <a:latin typeface="Arial"/>
                          <a:cs typeface="Arial"/>
                        </a:rPr>
                        <a:t>p bu</a:t>
                      </a:r>
                      <a:r>
                        <a:rPr sz="2400" spc="-10" dirty="0">
                          <a:latin typeface="Arial"/>
                          <a:cs typeface="Arial"/>
                        </a:rPr>
                        <a:t>il</a:t>
                      </a:r>
                      <a:r>
                        <a:rPr sz="2400" spc="0" dirty="0">
                          <a:latin typeface="Arial"/>
                          <a:cs typeface="Arial"/>
                        </a:rPr>
                        <a:t>d a p</a:t>
                      </a:r>
                      <a:r>
                        <a:rPr sz="2400" spc="-5" dirty="0">
                          <a:latin typeface="Arial"/>
                          <a:cs typeface="Arial"/>
                        </a:rPr>
                        <a:t>o</a:t>
                      </a:r>
                      <a:r>
                        <a:rPr sz="2400" spc="0" dirty="0">
                          <a:latin typeface="Arial"/>
                          <a:cs typeface="Arial"/>
                        </a:rPr>
                        <a:t>s</a:t>
                      </a:r>
                      <a:r>
                        <a:rPr sz="2400" spc="-10" dirty="0">
                          <a:latin typeface="Arial"/>
                          <a:cs typeface="Arial"/>
                        </a:rPr>
                        <a:t>i</a:t>
                      </a:r>
                      <a:r>
                        <a:rPr sz="2400" spc="0" dirty="0">
                          <a:latin typeface="Arial"/>
                          <a:cs typeface="Arial"/>
                        </a:rPr>
                        <a:t>t</a:t>
                      </a:r>
                      <a:r>
                        <a:rPr sz="2400" spc="-10" dirty="0">
                          <a:latin typeface="Arial"/>
                          <a:cs typeface="Arial"/>
                        </a:rPr>
                        <a:t>i</a:t>
                      </a:r>
                      <a:r>
                        <a:rPr sz="2400" spc="0" dirty="0">
                          <a:latin typeface="Arial"/>
                          <a:cs typeface="Arial"/>
                        </a:rPr>
                        <a:t>ve 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ng a</a:t>
                      </a:r>
                      <a:r>
                        <a:rPr sz="2400" spc="-5" dirty="0">
                          <a:latin typeface="Arial"/>
                          <a:cs typeface="Arial"/>
                        </a:rPr>
                        <a:t>n</a:t>
                      </a:r>
                      <a:r>
                        <a:rPr sz="2400" spc="0" dirty="0">
                          <a:latin typeface="Arial"/>
                          <a:cs typeface="Arial"/>
                        </a:rPr>
                        <a:t>d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10" dirty="0">
                          <a:latin typeface="Arial"/>
                          <a:cs typeface="Arial"/>
                        </a:rPr>
                        <a:t>i</a:t>
                      </a:r>
                      <a:r>
                        <a:rPr sz="2400" spc="0" dirty="0">
                          <a:latin typeface="Arial"/>
                          <a:cs typeface="Arial"/>
                        </a:rPr>
                        <a:t>ng cu</a:t>
                      </a:r>
                      <a:r>
                        <a:rPr sz="2400" spc="-10" dirty="0">
                          <a:latin typeface="Arial"/>
                          <a:cs typeface="Arial"/>
                        </a:rPr>
                        <a:t>l</a:t>
                      </a:r>
                      <a:r>
                        <a:rPr sz="2400" spc="0" dirty="0">
                          <a:latin typeface="Arial"/>
                          <a:cs typeface="Arial"/>
                        </a:rPr>
                        <a:t>ture </a:t>
                      </a:r>
                      <a:r>
                        <a:rPr sz="2400" b="1" spc="0" dirty="0">
                          <a:latin typeface="Arial"/>
                          <a:cs typeface="Arial"/>
                        </a:rPr>
                        <a:t>w</a:t>
                      </a:r>
                      <a:r>
                        <a:rPr sz="2400" b="1" spc="-10" dirty="0">
                          <a:latin typeface="Arial"/>
                          <a:cs typeface="Arial"/>
                        </a:rPr>
                        <a:t>i</a:t>
                      </a:r>
                      <a:r>
                        <a:rPr sz="2400" b="1" spc="0" dirty="0">
                          <a:latin typeface="Arial"/>
                          <a:cs typeface="Arial"/>
                        </a:rPr>
                        <a:t>thin</a:t>
                      </a:r>
                      <a:r>
                        <a:rPr sz="2400" b="1" spc="-10" dirty="0">
                          <a:latin typeface="Arial"/>
                          <a:cs typeface="Arial"/>
                        </a:rPr>
                        <a:t> </a:t>
                      </a:r>
                      <a:r>
                        <a:rPr sz="2400" b="1" spc="0" dirty="0">
                          <a:latin typeface="Arial"/>
                          <a:cs typeface="Arial"/>
                        </a:rPr>
                        <a:t>the s</a:t>
                      </a:r>
                      <a:r>
                        <a:rPr sz="2400" b="1" spc="-5" dirty="0">
                          <a:latin typeface="Arial"/>
                          <a:cs typeface="Arial"/>
                        </a:rPr>
                        <a:t>c</a:t>
                      </a:r>
                      <a:r>
                        <a:rPr sz="2400" b="1" spc="0" dirty="0">
                          <a:latin typeface="Arial"/>
                          <a:cs typeface="Arial"/>
                        </a:rPr>
                        <a:t>h</a:t>
                      </a:r>
                      <a:r>
                        <a:rPr sz="2400" b="1" spc="-10" dirty="0">
                          <a:latin typeface="Arial"/>
                          <a:cs typeface="Arial"/>
                        </a:rPr>
                        <a:t>o</a:t>
                      </a:r>
                      <a:r>
                        <a:rPr sz="2400" b="1" spc="0" dirty="0">
                          <a:latin typeface="Arial"/>
                          <a:cs typeface="Arial"/>
                        </a:rPr>
                        <a:t>ol</a:t>
                      </a:r>
                      <a:r>
                        <a:rPr sz="2400" b="1" spc="5" dirty="0">
                          <a:latin typeface="Arial"/>
                          <a:cs typeface="Arial"/>
                        </a:rPr>
                        <a:t> </a:t>
                      </a:r>
                      <a:r>
                        <a:rPr sz="2400" b="1" spc="0" dirty="0">
                          <a:latin typeface="Arial"/>
                          <a:cs typeface="Arial"/>
                        </a:rPr>
                        <a:t>by in</a:t>
                      </a:r>
                      <a:r>
                        <a:rPr sz="2400" b="1" spc="-10" dirty="0">
                          <a:latin typeface="Arial"/>
                          <a:cs typeface="Arial"/>
                        </a:rPr>
                        <a:t>i</a:t>
                      </a:r>
                      <a:r>
                        <a:rPr sz="2400" b="1" spc="0" dirty="0">
                          <a:latin typeface="Arial"/>
                          <a:cs typeface="Arial"/>
                        </a:rPr>
                        <a:t>ti</a:t>
                      </a:r>
                      <a:r>
                        <a:rPr sz="2400" b="1" spc="-15" dirty="0">
                          <a:latin typeface="Arial"/>
                          <a:cs typeface="Arial"/>
                        </a:rPr>
                        <a:t>a</a:t>
                      </a:r>
                      <a:r>
                        <a:rPr sz="2400" b="1" spc="0" dirty="0">
                          <a:latin typeface="Arial"/>
                          <a:cs typeface="Arial"/>
                        </a:rPr>
                        <a:t>ting a</a:t>
                      </a:r>
                      <a:r>
                        <a:rPr sz="2400" b="1" spc="-5" dirty="0">
                          <a:latin typeface="Arial"/>
                          <a:cs typeface="Arial"/>
                        </a:rPr>
                        <a:t>c</a:t>
                      </a:r>
                      <a:r>
                        <a:rPr sz="2400" b="1" spc="0" dirty="0">
                          <a:latin typeface="Arial"/>
                          <a:cs typeface="Arial"/>
                        </a:rPr>
                        <a:t>ti</a:t>
                      </a:r>
                      <a:r>
                        <a:rPr sz="2400" b="1" spc="-15" dirty="0">
                          <a:latin typeface="Arial"/>
                          <a:cs typeface="Arial"/>
                        </a:rPr>
                        <a:t>v</a:t>
                      </a:r>
                      <a:r>
                        <a:rPr sz="2400" b="1" spc="0" dirty="0">
                          <a:latin typeface="Arial"/>
                          <a:cs typeface="Arial"/>
                        </a:rPr>
                        <a:t>i</a:t>
                      </a:r>
                      <a:r>
                        <a:rPr sz="2400" b="1" spc="-10" dirty="0">
                          <a:latin typeface="Arial"/>
                          <a:cs typeface="Arial"/>
                        </a:rPr>
                        <a:t>t</a:t>
                      </a:r>
                      <a:r>
                        <a:rPr sz="2400" b="1" spc="0" dirty="0">
                          <a:latin typeface="Arial"/>
                          <a:cs typeface="Arial"/>
                        </a:rPr>
                        <a:t>ies</a:t>
                      </a:r>
                      <a:r>
                        <a:rPr sz="2400" b="1" spc="-10" dirty="0">
                          <a:latin typeface="Arial"/>
                          <a:cs typeface="Arial"/>
                        </a:rPr>
                        <a:t> </a:t>
                      </a:r>
                      <a:r>
                        <a:rPr sz="2400" b="1" spc="0" dirty="0">
                          <a:latin typeface="Arial"/>
                          <a:cs typeface="Arial"/>
                        </a:rPr>
                        <a:t>to a</a:t>
                      </a:r>
                      <a:r>
                        <a:rPr sz="2400" b="1" spc="-5" dirty="0">
                          <a:latin typeface="Arial"/>
                          <a:cs typeface="Arial"/>
                        </a:rPr>
                        <a:t>v</a:t>
                      </a:r>
                      <a:r>
                        <a:rPr sz="2400" b="1" spc="0" dirty="0">
                          <a:latin typeface="Arial"/>
                          <a:cs typeface="Arial"/>
                        </a:rPr>
                        <a:t>oid</a:t>
                      </a:r>
                      <a:r>
                        <a:rPr sz="2400" b="1" spc="5" dirty="0">
                          <a:latin typeface="Arial"/>
                          <a:cs typeface="Arial"/>
                        </a:rPr>
                        <a:t> </a:t>
                      </a:r>
                      <a:r>
                        <a:rPr sz="2400" b="1" spc="0" dirty="0">
                          <a:latin typeface="Arial"/>
                          <a:cs typeface="Arial"/>
                        </a:rPr>
                        <a:t>p</a:t>
                      </a:r>
                      <a:r>
                        <a:rPr sz="2400" b="1" spc="-20" dirty="0">
                          <a:latin typeface="Arial"/>
                          <a:cs typeface="Arial"/>
                        </a:rPr>
                        <a:t>o</a:t>
                      </a:r>
                      <a:r>
                        <a:rPr sz="2400" b="1" spc="0" dirty="0">
                          <a:latin typeface="Arial"/>
                          <a:cs typeface="Arial"/>
                        </a:rPr>
                        <a:t>te</a:t>
                      </a:r>
                      <a:r>
                        <a:rPr sz="2400" b="1" spc="-5" dirty="0">
                          <a:latin typeface="Arial"/>
                          <a:cs typeface="Arial"/>
                        </a:rPr>
                        <a:t>n</a:t>
                      </a:r>
                      <a:r>
                        <a:rPr sz="2400" b="1" spc="-10" dirty="0">
                          <a:latin typeface="Arial"/>
                          <a:cs typeface="Arial"/>
                        </a:rPr>
                        <a:t>t</a:t>
                      </a:r>
                      <a:r>
                        <a:rPr sz="2400" b="1" spc="0" dirty="0">
                          <a:latin typeface="Arial"/>
                          <a:cs typeface="Arial"/>
                        </a:rPr>
                        <a:t>ial thre</a:t>
                      </a:r>
                      <a:r>
                        <a:rPr sz="2400" b="1" spc="-5" dirty="0">
                          <a:latin typeface="Arial"/>
                          <a:cs typeface="Arial"/>
                        </a:rPr>
                        <a:t>a</a:t>
                      </a:r>
                      <a:r>
                        <a:rPr sz="2400" b="1" spc="0" dirty="0">
                          <a:latin typeface="Arial"/>
                          <a:cs typeface="Arial"/>
                        </a:rPr>
                        <a:t>ts</a:t>
                      </a:r>
                      <a:r>
                        <a:rPr sz="2400" b="1" spc="-10" dirty="0">
                          <a:latin typeface="Arial"/>
                          <a:cs typeface="Arial"/>
                        </a:rPr>
                        <a:t> </a:t>
                      </a:r>
                      <a:r>
                        <a:rPr sz="2400" b="1" spc="0" dirty="0">
                          <a:latin typeface="Arial"/>
                          <a:cs typeface="Arial"/>
                        </a:rPr>
                        <a:t>a</a:t>
                      </a:r>
                      <a:r>
                        <a:rPr sz="2400" b="1" spc="-5" dirty="0">
                          <a:latin typeface="Arial"/>
                          <a:cs typeface="Arial"/>
                        </a:rPr>
                        <a:t>n</a:t>
                      </a:r>
                      <a:r>
                        <a:rPr sz="2400" b="1" spc="0" dirty="0">
                          <a:latin typeface="Arial"/>
                          <a:cs typeface="Arial"/>
                        </a:rPr>
                        <a:t>d r</a:t>
                      </a:r>
                      <a:r>
                        <a:rPr sz="2400" b="1" spc="5" dirty="0">
                          <a:latin typeface="Arial"/>
                          <a:cs typeface="Arial"/>
                        </a:rPr>
                        <a:t>i</a:t>
                      </a:r>
                      <a:r>
                        <a:rPr sz="2400" b="1" spc="0" dirty="0">
                          <a:latin typeface="Arial"/>
                          <a:cs typeface="Arial"/>
                        </a:rPr>
                        <a:t>s</a:t>
                      </a:r>
                      <a:r>
                        <a:rPr sz="2400" b="1" spc="-5" dirty="0">
                          <a:latin typeface="Arial"/>
                          <a:cs typeface="Arial"/>
                        </a:rPr>
                        <a:t>k</a:t>
                      </a:r>
                      <a:r>
                        <a:rPr sz="2400" b="1" spc="0" dirty="0">
                          <a:latin typeface="Arial"/>
                          <a:cs typeface="Arial"/>
                        </a:rPr>
                        <a:t>s</a:t>
                      </a:r>
                      <a:r>
                        <a:rPr sz="2400" b="1" spc="-10" dirty="0">
                          <a:latin typeface="Arial"/>
                          <a:cs typeface="Arial"/>
                        </a:rPr>
                        <a:t> </a:t>
                      </a:r>
                      <a:r>
                        <a:rPr sz="2400" b="1" spc="0" dirty="0">
                          <a:latin typeface="Arial"/>
                          <a:cs typeface="Arial"/>
                        </a:rPr>
                        <a:t>to</a:t>
                      </a:r>
                      <a:r>
                        <a:rPr sz="2400" b="1" spc="-10" dirty="0">
                          <a:latin typeface="Arial"/>
                          <a:cs typeface="Arial"/>
                        </a:rPr>
                        <a:t> </a:t>
                      </a:r>
                      <a:r>
                        <a:rPr sz="2400" b="1" spc="0" dirty="0">
                          <a:latin typeface="Arial"/>
                          <a:cs typeface="Arial"/>
                        </a:rPr>
                        <a:t>the s</a:t>
                      </a:r>
                      <a:r>
                        <a:rPr sz="2400" b="1" spc="-5" dirty="0">
                          <a:latin typeface="Arial"/>
                          <a:cs typeface="Arial"/>
                        </a:rPr>
                        <a:t>c</a:t>
                      </a:r>
                      <a:r>
                        <a:rPr sz="2400" b="1" spc="0" dirty="0">
                          <a:latin typeface="Arial"/>
                          <a:cs typeface="Arial"/>
                        </a:rPr>
                        <a:t>h</a:t>
                      </a:r>
                      <a:r>
                        <a:rPr sz="2400" b="1" spc="-10" dirty="0">
                          <a:latin typeface="Arial"/>
                          <a:cs typeface="Arial"/>
                        </a:rPr>
                        <a:t>o</a:t>
                      </a:r>
                      <a:r>
                        <a:rPr sz="2400" b="1" spc="0" dirty="0">
                          <a:latin typeface="Arial"/>
                          <a:cs typeface="Arial"/>
                        </a:rPr>
                        <a:t>ol c</a:t>
                      </a:r>
                      <a:r>
                        <a:rPr sz="2400" b="1" spc="-5" dirty="0">
                          <a:latin typeface="Arial"/>
                          <a:cs typeface="Arial"/>
                        </a:rPr>
                        <a:t>o</a:t>
                      </a:r>
                      <a:r>
                        <a:rPr sz="2400" b="1" spc="0" dirty="0">
                          <a:latin typeface="Arial"/>
                          <a:cs typeface="Arial"/>
                        </a:rPr>
                        <a:t>mmu</a:t>
                      </a:r>
                      <a:r>
                        <a:rPr sz="2400" b="1" spc="-20" dirty="0">
                          <a:latin typeface="Arial"/>
                          <a:cs typeface="Arial"/>
                        </a:rPr>
                        <a:t>n</a:t>
                      </a:r>
                      <a:r>
                        <a:rPr sz="2400" b="1" spc="0" dirty="0">
                          <a:latin typeface="Arial"/>
                          <a:cs typeface="Arial"/>
                        </a:rPr>
                        <a:t>ity</a:t>
                      </a:r>
                      <a:r>
                        <a:rPr sz="2400" b="1" spc="-10" dirty="0">
                          <a:latin typeface="Arial"/>
                          <a:cs typeface="Arial"/>
                        </a:rPr>
                        <a:t> </a:t>
                      </a:r>
                      <a:r>
                        <a:rPr sz="2400" spc="0" dirty="0">
                          <a:latin typeface="Arial"/>
                          <a:cs typeface="Arial"/>
                        </a:rPr>
                        <a:t>as ev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a:t>
                      </a:r>
                      <a:r>
                        <a:rPr sz="2400" spc="-5" dirty="0">
                          <a:latin typeface="Arial"/>
                          <a:cs typeface="Arial"/>
                        </a:rPr>
                        <a:t>c</a:t>
                      </a:r>
                      <a:r>
                        <a:rPr sz="2400" spc="0" dirty="0">
                          <a:latin typeface="Arial"/>
                          <a:cs typeface="Arial"/>
                        </a:rPr>
                        <a:t>ed by MOV</a:t>
                      </a:r>
                      <a:r>
                        <a:rPr sz="2400" spc="-15" dirty="0">
                          <a:latin typeface="Arial"/>
                          <a:cs typeface="Arial"/>
                        </a:rPr>
                        <a:t> </a:t>
                      </a:r>
                      <a:r>
                        <a:rPr sz="2400" spc="-10" dirty="0">
                          <a:latin typeface="Arial"/>
                          <a:cs typeface="Arial"/>
                        </a:rPr>
                        <a:t>N</a:t>
                      </a:r>
                      <a:r>
                        <a:rPr sz="2400" spc="0" dirty="0">
                          <a:latin typeface="Arial"/>
                          <a:cs typeface="Arial"/>
                        </a:rPr>
                        <a:t>o.</a:t>
                      </a:r>
                      <a:r>
                        <a:rPr sz="2400" spc="-5" dirty="0">
                          <a:latin typeface="Arial"/>
                          <a:cs typeface="Arial"/>
                        </a:rPr>
                        <a:t> </a:t>
                      </a:r>
                      <a:r>
                        <a:rPr sz="2400" spc="0" dirty="0">
                          <a:latin typeface="Arial"/>
                          <a:cs typeface="Arial"/>
                        </a:rPr>
                        <a:t>2</a:t>
                      </a:r>
                      <a:endParaRPr sz="24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81915">
                        <a:lnSpc>
                          <a:spcPct val="100000"/>
                        </a:lnSpc>
                      </a:pPr>
                      <a:r>
                        <a:rPr sz="2400" b="1" dirty="0">
                          <a:latin typeface="Arial"/>
                          <a:cs typeface="Arial"/>
                        </a:rPr>
                        <a:t>Id</a:t>
                      </a:r>
                      <a:r>
                        <a:rPr sz="2400" b="1" spc="-5" dirty="0">
                          <a:latin typeface="Arial"/>
                          <a:cs typeface="Arial"/>
                        </a:rPr>
                        <a:t>e</a:t>
                      </a:r>
                      <a:r>
                        <a:rPr sz="2400" b="1" spc="0" dirty="0">
                          <a:latin typeface="Arial"/>
                          <a:cs typeface="Arial"/>
                        </a:rPr>
                        <a:t>n</a:t>
                      </a:r>
                      <a:r>
                        <a:rPr sz="2400" b="1" spc="-10" dirty="0">
                          <a:latin typeface="Arial"/>
                          <a:cs typeface="Arial"/>
                        </a:rPr>
                        <a:t>t</a:t>
                      </a:r>
                      <a:r>
                        <a:rPr sz="2400" b="1" spc="0" dirty="0">
                          <a:latin typeface="Arial"/>
                          <a:cs typeface="Arial"/>
                        </a:rPr>
                        <a:t>i</a:t>
                      </a:r>
                      <a:r>
                        <a:rPr sz="2400" b="1" spc="-10" dirty="0">
                          <a:latin typeface="Arial"/>
                          <a:cs typeface="Arial"/>
                        </a:rPr>
                        <a:t>f</a:t>
                      </a:r>
                      <a:r>
                        <a:rPr sz="2400" b="1" spc="0" dirty="0">
                          <a:latin typeface="Arial"/>
                          <a:cs typeface="Arial"/>
                        </a:rPr>
                        <a:t>ied a</a:t>
                      </a:r>
                      <a:r>
                        <a:rPr sz="2400" b="1" spc="-5" dirty="0">
                          <a:latin typeface="Arial"/>
                          <a:cs typeface="Arial"/>
                        </a:rPr>
                        <a:t>n</a:t>
                      </a:r>
                      <a:r>
                        <a:rPr sz="2400" b="1" spc="0" dirty="0">
                          <a:latin typeface="Arial"/>
                          <a:cs typeface="Arial"/>
                        </a:rPr>
                        <a:t>d ut</a:t>
                      </a:r>
                      <a:r>
                        <a:rPr sz="2400" b="1" spc="-10" dirty="0">
                          <a:latin typeface="Arial"/>
                          <a:cs typeface="Arial"/>
                        </a:rPr>
                        <a:t>i</a:t>
                      </a:r>
                      <a:r>
                        <a:rPr sz="2400" b="1" spc="0" dirty="0">
                          <a:latin typeface="Arial"/>
                          <a:cs typeface="Arial"/>
                        </a:rPr>
                        <a:t>lized </a:t>
                      </a:r>
                      <a:r>
                        <a:rPr sz="2400" spc="0" dirty="0">
                          <a:latin typeface="Arial"/>
                          <a:cs typeface="Arial"/>
                        </a:rPr>
                        <a:t>p</a:t>
                      </a:r>
                      <a:r>
                        <a:rPr sz="2400" spc="-5" dirty="0">
                          <a:latin typeface="Arial"/>
                          <a:cs typeface="Arial"/>
                        </a:rPr>
                        <a:t>e</a:t>
                      </a:r>
                      <a:r>
                        <a:rPr sz="2400" spc="0" dirty="0">
                          <a:latin typeface="Arial"/>
                          <a:cs typeface="Arial"/>
                        </a:rPr>
                        <a:t>rso</a:t>
                      </a:r>
                      <a:r>
                        <a:rPr sz="2400" spc="-5" dirty="0">
                          <a:latin typeface="Arial"/>
                          <a:cs typeface="Arial"/>
                        </a:rPr>
                        <a:t>n</a:t>
                      </a:r>
                      <a:r>
                        <a:rPr sz="2400" spc="0" dirty="0">
                          <a:latin typeface="Arial"/>
                          <a:cs typeface="Arial"/>
                        </a:rPr>
                        <a:t>al profess</a:t>
                      </a:r>
                      <a:r>
                        <a:rPr sz="2400" spc="-10" dirty="0">
                          <a:latin typeface="Arial"/>
                          <a:cs typeface="Arial"/>
                        </a:rPr>
                        <a:t>i</a:t>
                      </a:r>
                      <a:r>
                        <a:rPr sz="2400" spc="0" dirty="0">
                          <a:latin typeface="Arial"/>
                          <a:cs typeface="Arial"/>
                        </a:rPr>
                        <a:t>o</a:t>
                      </a:r>
                      <a:r>
                        <a:rPr sz="2400" spc="-5" dirty="0">
                          <a:latin typeface="Arial"/>
                          <a:cs typeface="Arial"/>
                        </a:rPr>
                        <a:t>n</a:t>
                      </a:r>
                      <a:r>
                        <a:rPr sz="2400" spc="0" dirty="0">
                          <a:latin typeface="Arial"/>
                          <a:cs typeface="Arial"/>
                        </a:rPr>
                        <a:t>al stre</a:t>
                      </a:r>
                      <a:r>
                        <a:rPr sz="2400" spc="-5" dirty="0">
                          <a:latin typeface="Arial"/>
                          <a:cs typeface="Arial"/>
                        </a:rPr>
                        <a:t>n</a:t>
                      </a:r>
                      <a:r>
                        <a:rPr sz="2400" spc="-15" dirty="0">
                          <a:latin typeface="Arial"/>
                          <a:cs typeface="Arial"/>
                        </a:rPr>
                        <a:t>g</a:t>
                      </a:r>
                      <a:r>
                        <a:rPr sz="2400" spc="0" dirty="0">
                          <a:latin typeface="Arial"/>
                          <a:cs typeface="Arial"/>
                        </a:rPr>
                        <a:t>ths</a:t>
                      </a:r>
                      <a:r>
                        <a:rPr sz="2400" spc="-5" dirty="0">
                          <a:latin typeface="Arial"/>
                          <a:cs typeface="Arial"/>
                        </a:rPr>
                        <a:t> </a:t>
                      </a:r>
                      <a:r>
                        <a:rPr sz="2400" spc="0" dirty="0">
                          <a:latin typeface="Arial"/>
                          <a:cs typeface="Arial"/>
                        </a:rPr>
                        <a:t>to u</a:t>
                      </a:r>
                      <a:r>
                        <a:rPr sz="2400" spc="-5" dirty="0">
                          <a:latin typeface="Arial"/>
                          <a:cs typeface="Arial"/>
                        </a:rPr>
                        <a:t>p</a:t>
                      </a:r>
                      <a:r>
                        <a:rPr sz="2400" spc="0" dirty="0">
                          <a:latin typeface="Arial"/>
                          <a:cs typeface="Arial"/>
                        </a:rPr>
                        <a:t>h</a:t>
                      </a:r>
                      <a:r>
                        <a:rPr sz="2400" spc="-5" dirty="0">
                          <a:latin typeface="Arial"/>
                          <a:cs typeface="Arial"/>
                        </a:rPr>
                        <a:t>o</a:t>
                      </a:r>
                      <a:r>
                        <a:rPr sz="2400" spc="-10" dirty="0">
                          <a:latin typeface="Arial"/>
                          <a:cs typeface="Arial"/>
                        </a:rPr>
                        <a:t>l</a:t>
                      </a:r>
                      <a:r>
                        <a:rPr sz="2400" spc="0" dirty="0">
                          <a:latin typeface="Arial"/>
                          <a:cs typeface="Arial"/>
                        </a:rPr>
                        <a:t>d </a:t>
                      </a:r>
                      <a:r>
                        <a:rPr sz="2400" spc="5" dirty="0">
                          <a:latin typeface="Arial"/>
                          <a:cs typeface="Arial"/>
                        </a:rPr>
                        <a:t>t</a:t>
                      </a:r>
                      <a:r>
                        <a:rPr sz="2400" spc="0" dirty="0">
                          <a:latin typeface="Arial"/>
                          <a:cs typeface="Arial"/>
                        </a:rPr>
                        <a:t>he d</a:t>
                      </a:r>
                      <a:r>
                        <a:rPr sz="2400" spc="-10" dirty="0">
                          <a:latin typeface="Arial"/>
                          <a:cs typeface="Arial"/>
                        </a:rPr>
                        <a:t>i</a:t>
                      </a:r>
                      <a:r>
                        <a:rPr sz="2400" spc="0" dirty="0">
                          <a:latin typeface="Arial"/>
                          <a:cs typeface="Arial"/>
                        </a:rPr>
                        <a:t>g</a:t>
                      </a:r>
                      <a:r>
                        <a:rPr sz="2400" spc="-5" dirty="0">
                          <a:latin typeface="Arial"/>
                          <a:cs typeface="Arial"/>
                        </a:rPr>
                        <a:t>n</a:t>
                      </a:r>
                      <a:r>
                        <a:rPr sz="2400" spc="-10" dirty="0">
                          <a:latin typeface="Arial"/>
                          <a:cs typeface="Arial"/>
                        </a:rPr>
                        <a:t>i</a:t>
                      </a:r>
                      <a:r>
                        <a:rPr sz="2400" spc="0" dirty="0">
                          <a:latin typeface="Arial"/>
                          <a:cs typeface="Arial"/>
                        </a:rPr>
                        <a:t>ty</a:t>
                      </a:r>
                      <a:r>
                        <a:rPr sz="2400" spc="5" dirty="0">
                          <a:latin typeface="Arial"/>
                          <a:cs typeface="Arial"/>
                        </a:rPr>
                        <a:t> </a:t>
                      </a:r>
                      <a:r>
                        <a:rPr sz="2400" spc="0" dirty="0">
                          <a:latin typeface="Arial"/>
                          <a:cs typeface="Arial"/>
                        </a:rPr>
                        <a:t>of 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ng as</a:t>
                      </a:r>
                      <a:r>
                        <a:rPr sz="2400" spc="-10" dirty="0">
                          <a:latin typeface="Arial"/>
                          <a:cs typeface="Arial"/>
                        </a:rPr>
                        <a:t> </a:t>
                      </a:r>
                      <a:r>
                        <a:rPr sz="2400" spc="0" dirty="0">
                          <a:latin typeface="Arial"/>
                          <a:cs typeface="Arial"/>
                        </a:rPr>
                        <a:t>a profess</a:t>
                      </a:r>
                      <a:r>
                        <a:rPr sz="2400" spc="-10" dirty="0">
                          <a:latin typeface="Arial"/>
                          <a:cs typeface="Arial"/>
                        </a:rPr>
                        <a:t>i</a:t>
                      </a:r>
                      <a:r>
                        <a:rPr sz="2400" spc="0" dirty="0">
                          <a:latin typeface="Arial"/>
                          <a:cs typeface="Arial"/>
                        </a:rPr>
                        <a:t>on</a:t>
                      </a:r>
                      <a:r>
                        <a:rPr sz="2400" spc="-10" dirty="0">
                          <a:latin typeface="Arial"/>
                          <a:cs typeface="Arial"/>
                        </a:rPr>
                        <a:t> </a:t>
                      </a:r>
                      <a:r>
                        <a:rPr sz="2400" spc="0" dirty="0">
                          <a:latin typeface="Arial"/>
                          <a:cs typeface="Arial"/>
                        </a:rPr>
                        <a:t>to h</a:t>
                      </a:r>
                      <a:r>
                        <a:rPr sz="2400" spc="-5" dirty="0">
                          <a:latin typeface="Arial"/>
                          <a:cs typeface="Arial"/>
                        </a:rPr>
                        <a:t>e</a:t>
                      </a:r>
                      <a:r>
                        <a:rPr sz="2400" spc="-10" dirty="0">
                          <a:latin typeface="Arial"/>
                          <a:cs typeface="Arial"/>
                        </a:rPr>
                        <a:t>l</a:t>
                      </a:r>
                      <a:r>
                        <a:rPr sz="2400" spc="0" dirty="0">
                          <a:latin typeface="Arial"/>
                          <a:cs typeface="Arial"/>
                        </a:rPr>
                        <a:t>p bu</a:t>
                      </a:r>
                      <a:r>
                        <a:rPr sz="2400" spc="-10" dirty="0">
                          <a:latin typeface="Arial"/>
                          <a:cs typeface="Arial"/>
                        </a:rPr>
                        <a:t>il</a:t>
                      </a:r>
                      <a:r>
                        <a:rPr sz="2400" spc="0" dirty="0">
                          <a:latin typeface="Arial"/>
                          <a:cs typeface="Arial"/>
                        </a:rPr>
                        <a:t>d a p</a:t>
                      </a:r>
                      <a:r>
                        <a:rPr sz="2400" spc="-5" dirty="0">
                          <a:latin typeface="Arial"/>
                          <a:cs typeface="Arial"/>
                        </a:rPr>
                        <a:t>o</a:t>
                      </a:r>
                      <a:r>
                        <a:rPr sz="2400" spc="0" dirty="0">
                          <a:latin typeface="Arial"/>
                          <a:cs typeface="Arial"/>
                        </a:rPr>
                        <a:t>s</a:t>
                      </a:r>
                      <a:r>
                        <a:rPr sz="2400" spc="-10" dirty="0">
                          <a:latin typeface="Arial"/>
                          <a:cs typeface="Arial"/>
                        </a:rPr>
                        <a:t>i</a:t>
                      </a:r>
                      <a:r>
                        <a:rPr sz="2400" spc="0" dirty="0">
                          <a:latin typeface="Arial"/>
                          <a:cs typeface="Arial"/>
                        </a:rPr>
                        <a:t>t</a:t>
                      </a:r>
                      <a:r>
                        <a:rPr sz="2400" spc="-10" dirty="0">
                          <a:latin typeface="Arial"/>
                          <a:cs typeface="Arial"/>
                        </a:rPr>
                        <a:t>i</a:t>
                      </a:r>
                      <a:r>
                        <a:rPr sz="2400" spc="0" dirty="0">
                          <a:latin typeface="Arial"/>
                          <a:cs typeface="Arial"/>
                        </a:rPr>
                        <a:t>ve 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ng a</a:t>
                      </a:r>
                      <a:r>
                        <a:rPr sz="2400" spc="-5" dirty="0">
                          <a:latin typeface="Arial"/>
                          <a:cs typeface="Arial"/>
                        </a:rPr>
                        <a:t>n</a:t>
                      </a:r>
                      <a:r>
                        <a:rPr sz="2400" spc="0" dirty="0">
                          <a:latin typeface="Arial"/>
                          <a:cs typeface="Arial"/>
                        </a:rPr>
                        <a:t>d </a:t>
                      </a:r>
                      <a:r>
                        <a:rPr sz="2400" spc="-10" dirty="0">
                          <a:latin typeface="Arial"/>
                          <a:cs typeface="Arial"/>
                        </a:rPr>
                        <a:t>l</a:t>
                      </a:r>
                      <a:r>
                        <a:rPr sz="2400" spc="0" dirty="0">
                          <a:latin typeface="Arial"/>
                          <a:cs typeface="Arial"/>
                        </a:rPr>
                        <a:t>e</a:t>
                      </a:r>
                      <a:r>
                        <a:rPr sz="2400" spc="-5" dirty="0">
                          <a:latin typeface="Arial"/>
                          <a:cs typeface="Arial"/>
                        </a:rPr>
                        <a:t>a</a:t>
                      </a:r>
                      <a:r>
                        <a:rPr sz="2400" spc="0" dirty="0">
                          <a:latin typeface="Arial"/>
                          <a:cs typeface="Arial"/>
                        </a:rPr>
                        <a:t>rn</a:t>
                      </a:r>
                      <a:r>
                        <a:rPr sz="2400" spc="-10" dirty="0">
                          <a:latin typeface="Arial"/>
                          <a:cs typeface="Arial"/>
                        </a:rPr>
                        <a:t>i</a:t>
                      </a:r>
                      <a:r>
                        <a:rPr sz="2400" spc="0" dirty="0">
                          <a:latin typeface="Arial"/>
                          <a:cs typeface="Arial"/>
                        </a:rPr>
                        <a:t>ng cu</a:t>
                      </a:r>
                      <a:r>
                        <a:rPr sz="2400" spc="-10" dirty="0">
                          <a:latin typeface="Arial"/>
                          <a:cs typeface="Arial"/>
                        </a:rPr>
                        <a:t>l</a:t>
                      </a:r>
                      <a:r>
                        <a:rPr sz="2400" spc="0" dirty="0">
                          <a:latin typeface="Arial"/>
                          <a:cs typeface="Arial"/>
                        </a:rPr>
                        <a:t>ture</a:t>
                      </a:r>
                      <a:r>
                        <a:rPr sz="2400" spc="-5" dirty="0">
                          <a:latin typeface="Arial"/>
                          <a:cs typeface="Arial"/>
                        </a:rPr>
                        <a:t> </a:t>
                      </a:r>
                      <a:r>
                        <a:rPr sz="2400" b="1" spc="-10" dirty="0">
                          <a:latin typeface="Arial"/>
                          <a:cs typeface="Arial"/>
                        </a:rPr>
                        <a:t>w</a:t>
                      </a:r>
                      <a:r>
                        <a:rPr sz="2400" b="1" spc="0" dirty="0">
                          <a:latin typeface="Arial"/>
                          <a:cs typeface="Arial"/>
                        </a:rPr>
                        <a:t>it</a:t>
                      </a:r>
                      <a:r>
                        <a:rPr sz="2400" b="1" spc="-15" dirty="0">
                          <a:latin typeface="Arial"/>
                          <a:cs typeface="Arial"/>
                        </a:rPr>
                        <a:t>h</a:t>
                      </a:r>
                      <a:r>
                        <a:rPr sz="2400" b="1" spc="0" dirty="0">
                          <a:latin typeface="Arial"/>
                          <a:cs typeface="Arial"/>
                        </a:rPr>
                        <a:t>in the s</a:t>
                      </a:r>
                      <a:r>
                        <a:rPr sz="2400" b="1" spc="-5" dirty="0">
                          <a:latin typeface="Arial"/>
                          <a:cs typeface="Arial"/>
                        </a:rPr>
                        <a:t>c</a:t>
                      </a:r>
                      <a:r>
                        <a:rPr sz="2400" b="1" spc="0" dirty="0">
                          <a:latin typeface="Arial"/>
                          <a:cs typeface="Arial"/>
                        </a:rPr>
                        <a:t>h</a:t>
                      </a:r>
                      <a:r>
                        <a:rPr sz="2400" b="1" spc="-10" dirty="0">
                          <a:latin typeface="Arial"/>
                          <a:cs typeface="Arial"/>
                        </a:rPr>
                        <a:t>o</a:t>
                      </a:r>
                      <a:r>
                        <a:rPr sz="2400" b="1" spc="-15" dirty="0">
                          <a:latin typeface="Arial"/>
                          <a:cs typeface="Arial"/>
                        </a:rPr>
                        <a:t>o</a:t>
                      </a:r>
                      <a:r>
                        <a:rPr sz="2400" b="1" spc="0" dirty="0">
                          <a:latin typeface="Arial"/>
                          <a:cs typeface="Arial"/>
                        </a:rPr>
                        <a:t>l</a:t>
                      </a:r>
                      <a:r>
                        <a:rPr sz="2400" b="1" spc="-5" dirty="0">
                          <a:latin typeface="Arial"/>
                          <a:cs typeface="Arial"/>
                        </a:rPr>
                        <a:t> </a:t>
                      </a:r>
                      <a:r>
                        <a:rPr sz="2400" b="1" spc="0" dirty="0">
                          <a:latin typeface="Arial"/>
                          <a:cs typeface="Arial"/>
                        </a:rPr>
                        <a:t>in res</a:t>
                      </a:r>
                      <a:r>
                        <a:rPr sz="2400" b="1" spc="-5" dirty="0">
                          <a:latin typeface="Arial"/>
                          <a:cs typeface="Arial"/>
                        </a:rPr>
                        <a:t>p</a:t>
                      </a:r>
                      <a:r>
                        <a:rPr sz="2400" b="1" spc="0" dirty="0">
                          <a:latin typeface="Arial"/>
                          <a:cs typeface="Arial"/>
                        </a:rPr>
                        <a:t>o</a:t>
                      </a:r>
                      <a:r>
                        <a:rPr sz="2400" b="1" spc="-10" dirty="0">
                          <a:latin typeface="Arial"/>
                          <a:cs typeface="Arial"/>
                        </a:rPr>
                        <a:t>n</a:t>
                      </a:r>
                      <a:r>
                        <a:rPr sz="2400" b="1" spc="0" dirty="0">
                          <a:latin typeface="Arial"/>
                          <a:cs typeface="Arial"/>
                        </a:rPr>
                        <a:t>ding</a:t>
                      </a:r>
                      <a:r>
                        <a:rPr sz="2400" b="1" spc="-10" dirty="0">
                          <a:latin typeface="Arial"/>
                          <a:cs typeface="Arial"/>
                        </a:rPr>
                        <a:t> </a:t>
                      </a:r>
                      <a:r>
                        <a:rPr sz="2400" b="1" spc="0" dirty="0">
                          <a:latin typeface="Arial"/>
                          <a:cs typeface="Arial"/>
                        </a:rPr>
                        <a:t>to an is</a:t>
                      </a:r>
                      <a:r>
                        <a:rPr sz="2400" b="1" spc="-5" dirty="0">
                          <a:latin typeface="Arial"/>
                          <a:cs typeface="Arial"/>
                        </a:rPr>
                        <a:t>s</a:t>
                      </a:r>
                      <a:r>
                        <a:rPr sz="2400" b="1" spc="0" dirty="0">
                          <a:latin typeface="Arial"/>
                          <a:cs typeface="Arial"/>
                        </a:rPr>
                        <a:t>ue</a:t>
                      </a:r>
                      <a:r>
                        <a:rPr sz="2400" b="1" spc="-15" dirty="0">
                          <a:latin typeface="Arial"/>
                          <a:cs typeface="Arial"/>
                        </a:rPr>
                        <a:t> </a:t>
                      </a:r>
                      <a:r>
                        <a:rPr sz="2400" b="1" spc="0" dirty="0">
                          <a:latin typeface="Arial"/>
                          <a:cs typeface="Arial"/>
                        </a:rPr>
                        <a:t>or</a:t>
                      </a:r>
                      <a:r>
                        <a:rPr sz="2400" b="1" spc="-10" dirty="0">
                          <a:latin typeface="Arial"/>
                          <a:cs typeface="Arial"/>
                        </a:rPr>
                        <a:t> </a:t>
                      </a:r>
                      <a:r>
                        <a:rPr sz="2400" b="1" spc="0" dirty="0">
                          <a:latin typeface="Arial"/>
                          <a:cs typeface="Arial"/>
                        </a:rPr>
                        <a:t>a c</a:t>
                      </a:r>
                      <a:r>
                        <a:rPr sz="2400" b="1" spc="-5" dirty="0">
                          <a:latin typeface="Arial"/>
                          <a:cs typeface="Arial"/>
                        </a:rPr>
                        <a:t>h</a:t>
                      </a:r>
                      <a:r>
                        <a:rPr sz="2400" b="1" spc="0" dirty="0">
                          <a:latin typeface="Arial"/>
                          <a:cs typeface="Arial"/>
                        </a:rPr>
                        <a:t>al</a:t>
                      </a:r>
                      <a:r>
                        <a:rPr sz="2400" b="1" spc="5" dirty="0">
                          <a:latin typeface="Arial"/>
                          <a:cs typeface="Arial"/>
                        </a:rPr>
                        <a:t>l</a:t>
                      </a:r>
                      <a:r>
                        <a:rPr sz="2400" b="1" spc="0" dirty="0">
                          <a:latin typeface="Arial"/>
                          <a:cs typeface="Arial"/>
                        </a:rPr>
                        <a:t>e</a:t>
                      </a:r>
                      <a:r>
                        <a:rPr sz="2400" b="1" spc="-5" dirty="0">
                          <a:latin typeface="Arial"/>
                          <a:cs typeface="Arial"/>
                        </a:rPr>
                        <a:t>n</a:t>
                      </a:r>
                      <a:r>
                        <a:rPr sz="2400" b="1" spc="-15" dirty="0">
                          <a:latin typeface="Arial"/>
                          <a:cs typeface="Arial"/>
                        </a:rPr>
                        <a:t>g</a:t>
                      </a:r>
                      <a:r>
                        <a:rPr sz="2400" b="1" spc="0" dirty="0">
                          <a:latin typeface="Arial"/>
                          <a:cs typeface="Arial"/>
                        </a:rPr>
                        <a:t>ing si</a:t>
                      </a:r>
                      <a:r>
                        <a:rPr sz="2400" b="1" spc="5" dirty="0">
                          <a:latin typeface="Arial"/>
                          <a:cs typeface="Arial"/>
                        </a:rPr>
                        <a:t>t</a:t>
                      </a:r>
                      <a:r>
                        <a:rPr sz="2400" b="1" spc="0" dirty="0">
                          <a:latin typeface="Arial"/>
                          <a:cs typeface="Arial"/>
                        </a:rPr>
                        <a:t>u</a:t>
                      </a:r>
                      <a:r>
                        <a:rPr sz="2400" b="1" spc="-20" dirty="0">
                          <a:latin typeface="Arial"/>
                          <a:cs typeface="Arial"/>
                        </a:rPr>
                        <a:t>a</a:t>
                      </a:r>
                      <a:r>
                        <a:rPr sz="2400" b="1" spc="0" dirty="0">
                          <a:latin typeface="Arial"/>
                          <a:cs typeface="Arial"/>
                        </a:rPr>
                        <a:t>tion</a:t>
                      </a:r>
                      <a:r>
                        <a:rPr sz="2400" b="1" spc="-10" dirty="0">
                          <a:latin typeface="Arial"/>
                          <a:cs typeface="Arial"/>
                        </a:rPr>
                        <a:t> </a:t>
                      </a:r>
                      <a:r>
                        <a:rPr sz="2400" spc="-5" dirty="0">
                          <a:latin typeface="Arial"/>
                          <a:cs typeface="Arial"/>
                        </a:rPr>
                        <a:t>as </a:t>
                      </a:r>
                      <a:r>
                        <a:rPr sz="2400" spc="0" dirty="0">
                          <a:latin typeface="Arial"/>
                          <a:cs typeface="Arial"/>
                        </a:rPr>
                        <a:t>ev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a:t>
                      </a:r>
                      <a:r>
                        <a:rPr sz="2400" spc="-5" dirty="0">
                          <a:latin typeface="Arial"/>
                          <a:cs typeface="Arial"/>
                        </a:rPr>
                        <a:t>e</a:t>
                      </a:r>
                      <a:r>
                        <a:rPr sz="2400" spc="0" dirty="0">
                          <a:latin typeface="Arial"/>
                          <a:cs typeface="Arial"/>
                        </a:rPr>
                        <a:t>d by MOV</a:t>
                      </a:r>
                      <a:r>
                        <a:rPr sz="2400" spc="-15" dirty="0">
                          <a:latin typeface="Arial"/>
                          <a:cs typeface="Arial"/>
                        </a:rPr>
                        <a:t> </a:t>
                      </a:r>
                      <a:r>
                        <a:rPr sz="2400" spc="-10" dirty="0">
                          <a:latin typeface="Arial"/>
                          <a:cs typeface="Arial"/>
                        </a:rPr>
                        <a:t>N</a:t>
                      </a:r>
                      <a:r>
                        <a:rPr sz="2400" spc="0" dirty="0">
                          <a:latin typeface="Arial"/>
                          <a:cs typeface="Arial"/>
                        </a:rPr>
                        <a:t>o.</a:t>
                      </a:r>
                      <a:r>
                        <a:rPr sz="2400" spc="-5" dirty="0">
                          <a:latin typeface="Arial"/>
                          <a:cs typeface="Arial"/>
                        </a:rPr>
                        <a:t> </a:t>
                      </a:r>
                      <a:r>
                        <a:rPr sz="2400" spc="0" dirty="0">
                          <a:latin typeface="Arial"/>
                          <a:cs typeface="Arial"/>
                        </a:rPr>
                        <a:t>3</a:t>
                      </a:r>
                      <a:endParaRPr sz="24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2865" marR="219075">
                        <a:lnSpc>
                          <a:spcPct val="100000"/>
                        </a:lnSpc>
                      </a:pPr>
                      <a:r>
                        <a:rPr sz="2400" b="1" dirty="0">
                          <a:latin typeface="Arial"/>
                          <a:cs typeface="Arial"/>
                        </a:rPr>
                        <a:t>Id</a:t>
                      </a:r>
                      <a:r>
                        <a:rPr sz="2400" b="1" spc="-5" dirty="0">
                          <a:latin typeface="Arial"/>
                          <a:cs typeface="Arial"/>
                        </a:rPr>
                        <a:t>e</a:t>
                      </a:r>
                      <a:r>
                        <a:rPr sz="2400" b="1" spc="0" dirty="0">
                          <a:latin typeface="Arial"/>
                          <a:cs typeface="Arial"/>
                        </a:rPr>
                        <a:t>n</a:t>
                      </a:r>
                      <a:r>
                        <a:rPr sz="2400" b="1" spc="-10" dirty="0">
                          <a:latin typeface="Arial"/>
                          <a:cs typeface="Arial"/>
                        </a:rPr>
                        <a:t>t</a:t>
                      </a:r>
                      <a:r>
                        <a:rPr sz="2400" b="1" spc="0" dirty="0">
                          <a:latin typeface="Arial"/>
                          <a:cs typeface="Arial"/>
                        </a:rPr>
                        <a:t>i</a:t>
                      </a:r>
                      <a:r>
                        <a:rPr sz="2400" b="1" spc="-10" dirty="0">
                          <a:latin typeface="Arial"/>
                          <a:cs typeface="Arial"/>
                        </a:rPr>
                        <a:t>f</a:t>
                      </a:r>
                      <a:r>
                        <a:rPr sz="2400" b="1" spc="0" dirty="0">
                          <a:latin typeface="Arial"/>
                          <a:cs typeface="Arial"/>
                        </a:rPr>
                        <a:t>ied p</a:t>
                      </a:r>
                      <a:r>
                        <a:rPr sz="2400" b="1" spc="-5" dirty="0">
                          <a:latin typeface="Arial"/>
                          <a:cs typeface="Arial"/>
                        </a:rPr>
                        <a:t>e</a:t>
                      </a:r>
                      <a:r>
                        <a:rPr sz="2400" b="1" spc="0" dirty="0">
                          <a:latin typeface="Arial"/>
                          <a:cs typeface="Arial"/>
                        </a:rPr>
                        <a:t>rso</a:t>
                      </a:r>
                      <a:r>
                        <a:rPr sz="2400" b="1" spc="-5" dirty="0">
                          <a:latin typeface="Arial"/>
                          <a:cs typeface="Arial"/>
                        </a:rPr>
                        <a:t>n</a:t>
                      </a:r>
                      <a:r>
                        <a:rPr sz="2400" b="1" spc="0" dirty="0">
                          <a:latin typeface="Arial"/>
                          <a:cs typeface="Arial"/>
                        </a:rPr>
                        <a:t>al profes</a:t>
                      </a:r>
                      <a:r>
                        <a:rPr sz="2400" b="1" spc="-5" dirty="0">
                          <a:latin typeface="Arial"/>
                          <a:cs typeface="Arial"/>
                        </a:rPr>
                        <a:t>s</a:t>
                      </a:r>
                      <a:r>
                        <a:rPr sz="2400" b="1" spc="0" dirty="0">
                          <a:latin typeface="Arial"/>
                          <a:cs typeface="Arial"/>
                        </a:rPr>
                        <a:t>io</a:t>
                      </a:r>
                      <a:r>
                        <a:rPr sz="2400" b="1" spc="-10" dirty="0">
                          <a:latin typeface="Arial"/>
                          <a:cs typeface="Arial"/>
                        </a:rPr>
                        <a:t>n</a:t>
                      </a:r>
                      <a:r>
                        <a:rPr sz="2400" b="1" spc="-15" dirty="0">
                          <a:latin typeface="Arial"/>
                          <a:cs typeface="Arial"/>
                        </a:rPr>
                        <a:t>a</a:t>
                      </a:r>
                      <a:r>
                        <a:rPr sz="2400" b="1" spc="0" dirty="0">
                          <a:latin typeface="Arial"/>
                          <a:cs typeface="Arial"/>
                        </a:rPr>
                        <a:t>l stre</a:t>
                      </a:r>
                      <a:r>
                        <a:rPr sz="2400" b="1" spc="-5" dirty="0">
                          <a:latin typeface="Arial"/>
                          <a:cs typeface="Arial"/>
                        </a:rPr>
                        <a:t>n</a:t>
                      </a:r>
                      <a:r>
                        <a:rPr sz="2400" b="1" spc="0" dirty="0">
                          <a:latin typeface="Arial"/>
                          <a:cs typeface="Arial"/>
                        </a:rPr>
                        <a:t>gths</a:t>
                      </a:r>
                      <a:r>
                        <a:rPr sz="2400" b="1" spc="-10" dirty="0">
                          <a:latin typeface="Arial"/>
                          <a:cs typeface="Arial"/>
                        </a:rPr>
                        <a:t> </a:t>
                      </a:r>
                      <a:r>
                        <a:rPr sz="2400" spc="0" dirty="0">
                          <a:latin typeface="Arial"/>
                          <a:cs typeface="Arial"/>
                        </a:rPr>
                        <a:t>th</a:t>
                      </a:r>
                      <a:r>
                        <a:rPr sz="2400" spc="-20" dirty="0">
                          <a:latin typeface="Arial"/>
                          <a:cs typeface="Arial"/>
                        </a:rPr>
                        <a:t>a</a:t>
                      </a:r>
                      <a:r>
                        <a:rPr sz="2400" spc="0" dirty="0">
                          <a:latin typeface="Arial"/>
                          <a:cs typeface="Arial"/>
                        </a:rPr>
                        <a:t>t u</a:t>
                      </a:r>
                      <a:r>
                        <a:rPr sz="2400" spc="-5" dirty="0">
                          <a:latin typeface="Arial"/>
                          <a:cs typeface="Arial"/>
                        </a:rPr>
                        <a:t>p</a:t>
                      </a:r>
                      <a:r>
                        <a:rPr sz="2400" spc="0" dirty="0">
                          <a:latin typeface="Arial"/>
                          <a:cs typeface="Arial"/>
                        </a:rPr>
                        <a:t>h</a:t>
                      </a:r>
                      <a:r>
                        <a:rPr sz="2400" spc="-5" dirty="0">
                          <a:latin typeface="Arial"/>
                          <a:cs typeface="Arial"/>
                        </a:rPr>
                        <a:t>o</a:t>
                      </a:r>
                      <a:r>
                        <a:rPr sz="2400" spc="-10" dirty="0">
                          <a:latin typeface="Arial"/>
                          <a:cs typeface="Arial"/>
                        </a:rPr>
                        <a:t>l</a:t>
                      </a:r>
                      <a:r>
                        <a:rPr sz="2400" spc="0" dirty="0">
                          <a:latin typeface="Arial"/>
                          <a:cs typeface="Arial"/>
                        </a:rPr>
                        <a:t>d </a:t>
                      </a:r>
                      <a:r>
                        <a:rPr sz="2400" spc="5" dirty="0">
                          <a:latin typeface="Arial"/>
                          <a:cs typeface="Arial"/>
                        </a:rPr>
                        <a:t>t</a:t>
                      </a:r>
                      <a:r>
                        <a:rPr sz="2400" spc="0" dirty="0">
                          <a:latin typeface="Arial"/>
                          <a:cs typeface="Arial"/>
                        </a:rPr>
                        <a:t>he d</a:t>
                      </a:r>
                      <a:r>
                        <a:rPr sz="2400" spc="-10" dirty="0">
                          <a:latin typeface="Arial"/>
                          <a:cs typeface="Arial"/>
                        </a:rPr>
                        <a:t>i</a:t>
                      </a:r>
                      <a:r>
                        <a:rPr sz="2400" spc="0" dirty="0">
                          <a:latin typeface="Arial"/>
                          <a:cs typeface="Arial"/>
                        </a:rPr>
                        <a:t>g</a:t>
                      </a:r>
                      <a:r>
                        <a:rPr sz="2400" spc="-5" dirty="0">
                          <a:latin typeface="Arial"/>
                          <a:cs typeface="Arial"/>
                        </a:rPr>
                        <a:t>n</a:t>
                      </a:r>
                      <a:r>
                        <a:rPr sz="2400" spc="-10" dirty="0">
                          <a:latin typeface="Arial"/>
                          <a:cs typeface="Arial"/>
                        </a:rPr>
                        <a:t>i</a:t>
                      </a:r>
                      <a:r>
                        <a:rPr sz="2400" spc="0" dirty="0">
                          <a:latin typeface="Arial"/>
                          <a:cs typeface="Arial"/>
                        </a:rPr>
                        <a:t>ty</a:t>
                      </a:r>
                      <a:r>
                        <a:rPr sz="2400" spc="5" dirty="0">
                          <a:latin typeface="Arial"/>
                          <a:cs typeface="Arial"/>
                        </a:rPr>
                        <a:t> </a:t>
                      </a:r>
                      <a:r>
                        <a:rPr sz="2400" spc="0" dirty="0">
                          <a:latin typeface="Arial"/>
                          <a:cs typeface="Arial"/>
                        </a:rPr>
                        <a:t>of te</a:t>
                      </a:r>
                      <a:r>
                        <a:rPr sz="2400" spc="-5" dirty="0">
                          <a:latin typeface="Arial"/>
                          <a:cs typeface="Arial"/>
                        </a:rPr>
                        <a:t>a</a:t>
                      </a:r>
                      <a:r>
                        <a:rPr sz="2400" spc="0" dirty="0">
                          <a:latin typeface="Arial"/>
                          <a:cs typeface="Arial"/>
                        </a:rPr>
                        <a:t>ch</a:t>
                      </a:r>
                      <a:r>
                        <a:rPr sz="2400" spc="-10" dirty="0">
                          <a:latin typeface="Arial"/>
                          <a:cs typeface="Arial"/>
                        </a:rPr>
                        <a:t>i</a:t>
                      </a:r>
                      <a:r>
                        <a:rPr sz="2400" spc="0" dirty="0">
                          <a:latin typeface="Arial"/>
                          <a:cs typeface="Arial"/>
                        </a:rPr>
                        <a:t>ng as</a:t>
                      </a:r>
                      <a:r>
                        <a:rPr sz="2400" spc="-10" dirty="0">
                          <a:latin typeface="Arial"/>
                          <a:cs typeface="Arial"/>
                        </a:rPr>
                        <a:t> </a:t>
                      </a:r>
                      <a:r>
                        <a:rPr sz="2400" spc="0" dirty="0">
                          <a:latin typeface="Arial"/>
                          <a:cs typeface="Arial"/>
                        </a:rPr>
                        <a:t>a profess</a:t>
                      </a:r>
                      <a:r>
                        <a:rPr sz="2400" spc="-10" dirty="0">
                          <a:latin typeface="Arial"/>
                          <a:cs typeface="Arial"/>
                        </a:rPr>
                        <a:t>i</a:t>
                      </a:r>
                      <a:r>
                        <a:rPr sz="2400" spc="0" dirty="0">
                          <a:latin typeface="Arial"/>
                          <a:cs typeface="Arial"/>
                        </a:rPr>
                        <a:t>on</a:t>
                      </a:r>
                      <a:r>
                        <a:rPr sz="2400" spc="-10" dirty="0">
                          <a:latin typeface="Arial"/>
                          <a:cs typeface="Arial"/>
                        </a:rPr>
                        <a:t> </a:t>
                      </a:r>
                      <a:r>
                        <a:rPr sz="2400" spc="0" dirty="0">
                          <a:latin typeface="Arial"/>
                          <a:cs typeface="Arial"/>
                        </a:rPr>
                        <a:t>as ev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a:t>
                      </a:r>
                      <a:r>
                        <a:rPr sz="2400" spc="-5" dirty="0">
                          <a:latin typeface="Arial"/>
                          <a:cs typeface="Arial"/>
                        </a:rPr>
                        <a:t>e</a:t>
                      </a:r>
                      <a:r>
                        <a:rPr sz="2400" spc="0" dirty="0">
                          <a:latin typeface="Arial"/>
                          <a:cs typeface="Arial"/>
                        </a:rPr>
                        <a:t>d by MOV</a:t>
                      </a:r>
                      <a:r>
                        <a:rPr sz="2400" spc="-15" dirty="0">
                          <a:latin typeface="Arial"/>
                          <a:cs typeface="Arial"/>
                        </a:rPr>
                        <a:t> </a:t>
                      </a:r>
                      <a:r>
                        <a:rPr sz="2400" spc="-10" dirty="0">
                          <a:latin typeface="Arial"/>
                          <a:cs typeface="Arial"/>
                        </a:rPr>
                        <a:t>N</a:t>
                      </a:r>
                      <a:r>
                        <a:rPr sz="2400" spc="0" dirty="0">
                          <a:latin typeface="Arial"/>
                          <a:cs typeface="Arial"/>
                        </a:rPr>
                        <a:t>o.</a:t>
                      </a:r>
                      <a:r>
                        <a:rPr sz="2400" spc="-5" dirty="0">
                          <a:latin typeface="Arial"/>
                          <a:cs typeface="Arial"/>
                        </a:rPr>
                        <a:t> </a:t>
                      </a:r>
                      <a:r>
                        <a:rPr sz="2400" spc="0" dirty="0">
                          <a:latin typeface="Arial"/>
                          <a:cs typeface="Arial"/>
                        </a:rPr>
                        <a:t>4</a:t>
                      </a:r>
                      <a:endParaRPr sz="24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19380">
                        <a:lnSpc>
                          <a:spcPct val="100000"/>
                        </a:lnSpc>
                      </a:pPr>
                      <a:r>
                        <a:rPr sz="2400" spc="-10" dirty="0">
                          <a:latin typeface="Arial"/>
                          <a:cs typeface="Arial"/>
                        </a:rPr>
                        <a:t>N</a:t>
                      </a:r>
                      <a:r>
                        <a:rPr sz="2400" spc="0" dirty="0">
                          <a:latin typeface="Arial"/>
                          <a:cs typeface="Arial"/>
                        </a:rPr>
                        <a:t>o acceptab</a:t>
                      </a:r>
                      <a:r>
                        <a:rPr sz="2400" spc="-10" dirty="0">
                          <a:latin typeface="Arial"/>
                          <a:cs typeface="Arial"/>
                        </a:rPr>
                        <a:t>l</a:t>
                      </a:r>
                      <a:r>
                        <a:rPr sz="2400" spc="0" dirty="0">
                          <a:latin typeface="Arial"/>
                          <a:cs typeface="Arial"/>
                        </a:rPr>
                        <a:t>e ev</a:t>
                      </a:r>
                      <a:r>
                        <a:rPr sz="2400" spc="-10" dirty="0">
                          <a:latin typeface="Arial"/>
                          <a:cs typeface="Arial"/>
                        </a:rPr>
                        <a:t>i</a:t>
                      </a:r>
                      <a:r>
                        <a:rPr sz="2400" spc="0" dirty="0">
                          <a:latin typeface="Arial"/>
                          <a:cs typeface="Arial"/>
                        </a:rPr>
                        <a:t>d</a:t>
                      </a:r>
                      <a:r>
                        <a:rPr sz="2400" spc="-5" dirty="0">
                          <a:latin typeface="Arial"/>
                          <a:cs typeface="Arial"/>
                        </a:rPr>
                        <a:t>e</a:t>
                      </a:r>
                      <a:r>
                        <a:rPr sz="2400" spc="0" dirty="0">
                          <a:latin typeface="Arial"/>
                          <a:cs typeface="Arial"/>
                        </a:rPr>
                        <a:t>nce </a:t>
                      </a:r>
                      <a:r>
                        <a:rPr sz="2400" spc="-10" dirty="0">
                          <a:latin typeface="Arial"/>
                          <a:cs typeface="Arial"/>
                        </a:rPr>
                        <a:t>w</a:t>
                      </a:r>
                      <a:r>
                        <a:rPr sz="2400" spc="0" dirty="0">
                          <a:latin typeface="Arial"/>
                          <a:cs typeface="Arial"/>
                        </a:rPr>
                        <a:t>as sh</a:t>
                      </a:r>
                      <a:r>
                        <a:rPr sz="2400" spc="-5" dirty="0">
                          <a:latin typeface="Arial"/>
                          <a:cs typeface="Arial"/>
                        </a:rPr>
                        <a:t>o</a:t>
                      </a:r>
                      <a:r>
                        <a:rPr sz="2400" spc="-10" dirty="0">
                          <a:latin typeface="Arial"/>
                          <a:cs typeface="Arial"/>
                        </a:rPr>
                        <a:t>w</a:t>
                      </a:r>
                      <a:r>
                        <a:rPr sz="2400" spc="0" dirty="0">
                          <a:latin typeface="Arial"/>
                          <a:cs typeface="Arial"/>
                        </a:rPr>
                        <a:t>n</a:t>
                      </a:r>
                      <a:endParaRPr sz="24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857885" y="323850"/>
            <a:ext cx="17633315" cy="578115"/>
          </a:xfrm>
          <a:prstGeom prst="rect">
            <a:avLst/>
          </a:prstGeom>
        </p:spPr>
        <p:txBody>
          <a:bodyPr vert="horz" wrap="square" lIns="0" tIns="0" rIns="0" bIns="0" rtlCol="0">
            <a:noAutofit/>
          </a:bodyPr>
          <a:lstStyle/>
          <a:p>
            <a:pPr marL="12700" marR="12700">
              <a:lnSpc>
                <a:spcPts val="1720"/>
              </a:lnSpc>
            </a:pPr>
            <a:r>
              <a:rPr b="1" dirty="0">
                <a:latin typeface="Arial"/>
                <a:cs typeface="Arial"/>
              </a:rPr>
              <a:t>K</a:t>
            </a:r>
            <a:r>
              <a:rPr b="1" spc="-10" dirty="0">
                <a:latin typeface="Arial"/>
                <a:cs typeface="Arial"/>
              </a:rPr>
              <a:t>R</a:t>
            </a:r>
            <a:r>
              <a:rPr b="1" dirty="0">
                <a:latin typeface="Arial"/>
                <a:cs typeface="Arial"/>
              </a:rPr>
              <a:t>A 4:</a:t>
            </a:r>
            <a:r>
              <a:rPr b="1" spc="5" dirty="0">
                <a:latin typeface="Arial"/>
                <a:cs typeface="Arial"/>
              </a:rPr>
              <a:t> </a:t>
            </a:r>
            <a:r>
              <a:rPr b="1" dirty="0">
                <a:latin typeface="Arial"/>
                <a:cs typeface="Arial"/>
              </a:rPr>
              <a:t>C</a:t>
            </a:r>
            <a:r>
              <a:rPr b="1" spc="-10" dirty="0">
                <a:latin typeface="Arial"/>
                <a:cs typeface="Arial"/>
              </a:rPr>
              <a:t>o</a:t>
            </a:r>
            <a:r>
              <a:rPr b="1" dirty="0">
                <a:latin typeface="Arial"/>
                <a:cs typeface="Arial"/>
              </a:rPr>
              <a:t>mm</a:t>
            </a:r>
            <a:r>
              <a:rPr b="1" spc="-10" dirty="0">
                <a:latin typeface="Arial"/>
                <a:cs typeface="Arial"/>
              </a:rPr>
              <a:t>u</a:t>
            </a:r>
            <a:r>
              <a:rPr b="1" spc="5" dirty="0">
                <a:latin typeface="Arial"/>
                <a:cs typeface="Arial"/>
              </a:rPr>
              <a:t>n</a:t>
            </a:r>
            <a:r>
              <a:rPr b="1" dirty="0">
                <a:latin typeface="Arial"/>
                <a:cs typeface="Arial"/>
              </a:rPr>
              <a:t>i</a:t>
            </a:r>
            <a:r>
              <a:rPr b="1" spc="5" dirty="0">
                <a:latin typeface="Arial"/>
                <a:cs typeface="Arial"/>
              </a:rPr>
              <a:t>t</a:t>
            </a:r>
            <a:r>
              <a:rPr b="1" dirty="0">
                <a:latin typeface="Arial"/>
                <a:cs typeface="Arial"/>
              </a:rPr>
              <a:t>y Lin</a:t>
            </a:r>
            <a:r>
              <a:rPr b="1" spc="-10" dirty="0">
                <a:latin typeface="Arial"/>
                <a:cs typeface="Arial"/>
              </a:rPr>
              <a:t>k</a:t>
            </a:r>
            <a:r>
              <a:rPr b="1" dirty="0">
                <a:latin typeface="Arial"/>
                <a:cs typeface="Arial"/>
              </a:rPr>
              <a:t>a</a:t>
            </a:r>
            <a:r>
              <a:rPr b="1" spc="-5" dirty="0">
                <a:latin typeface="Arial"/>
                <a:cs typeface="Arial"/>
              </a:rPr>
              <a:t>g</a:t>
            </a:r>
            <a:r>
              <a:rPr b="1" dirty="0">
                <a:latin typeface="Arial"/>
                <a:cs typeface="Arial"/>
              </a:rPr>
              <a:t>es</a:t>
            </a:r>
            <a:r>
              <a:rPr b="1" spc="-10" dirty="0">
                <a:latin typeface="Arial"/>
                <a:cs typeface="Arial"/>
              </a:rPr>
              <a:t> </a:t>
            </a:r>
            <a:r>
              <a:rPr b="1" spc="5" dirty="0">
                <a:latin typeface="Arial"/>
                <a:cs typeface="Arial"/>
              </a:rPr>
              <a:t>a</a:t>
            </a:r>
            <a:r>
              <a:rPr b="1" spc="-5" dirty="0">
                <a:latin typeface="Arial"/>
                <a:cs typeface="Arial"/>
              </a:rPr>
              <a:t>n</a:t>
            </a:r>
            <a:r>
              <a:rPr b="1" dirty="0">
                <a:latin typeface="Arial"/>
                <a:cs typeface="Arial"/>
              </a:rPr>
              <a:t>d</a:t>
            </a:r>
            <a:r>
              <a:rPr b="1" spc="-15" dirty="0">
                <a:latin typeface="Arial"/>
                <a:cs typeface="Arial"/>
              </a:rPr>
              <a:t> </a:t>
            </a:r>
            <a:r>
              <a:rPr b="1" spc="-5" dirty="0">
                <a:latin typeface="Arial"/>
                <a:cs typeface="Arial"/>
              </a:rPr>
              <a:t>P</a:t>
            </a:r>
            <a:r>
              <a:rPr b="1" dirty="0">
                <a:latin typeface="Arial"/>
                <a:cs typeface="Arial"/>
              </a:rPr>
              <a:t>rofes</a:t>
            </a:r>
            <a:r>
              <a:rPr b="1" spc="-10" dirty="0">
                <a:latin typeface="Arial"/>
                <a:cs typeface="Arial"/>
              </a:rPr>
              <a:t>s</a:t>
            </a:r>
            <a:r>
              <a:rPr b="1" dirty="0">
                <a:latin typeface="Arial"/>
                <a:cs typeface="Arial"/>
              </a:rPr>
              <a:t>io</a:t>
            </a:r>
            <a:r>
              <a:rPr b="1" spc="-10" dirty="0">
                <a:latin typeface="Arial"/>
                <a:cs typeface="Arial"/>
              </a:rPr>
              <a:t>n</a:t>
            </a:r>
            <a:r>
              <a:rPr b="1" dirty="0">
                <a:latin typeface="Arial"/>
                <a:cs typeface="Arial"/>
              </a:rPr>
              <a:t>al </a:t>
            </a:r>
            <a:r>
              <a:rPr b="1" spc="-5" dirty="0">
                <a:latin typeface="Arial"/>
                <a:cs typeface="Arial"/>
              </a:rPr>
              <a:t>Eng</a:t>
            </a:r>
            <a:r>
              <a:rPr b="1" dirty="0">
                <a:latin typeface="Arial"/>
                <a:cs typeface="Arial"/>
              </a:rPr>
              <a:t>a</a:t>
            </a:r>
            <a:r>
              <a:rPr b="1" spc="-5" dirty="0">
                <a:latin typeface="Arial"/>
                <a:cs typeface="Arial"/>
              </a:rPr>
              <a:t>g</a:t>
            </a:r>
            <a:r>
              <a:rPr b="1" dirty="0">
                <a:latin typeface="Arial"/>
                <a:cs typeface="Arial"/>
              </a:rPr>
              <a:t>eme</a:t>
            </a:r>
            <a:r>
              <a:rPr b="1" spc="-5" dirty="0">
                <a:latin typeface="Arial"/>
                <a:cs typeface="Arial"/>
              </a:rPr>
              <a:t>n</a:t>
            </a:r>
            <a:r>
              <a:rPr b="1" dirty="0">
                <a:latin typeface="Arial"/>
                <a:cs typeface="Arial"/>
              </a:rPr>
              <a:t>t</a:t>
            </a:r>
            <a:r>
              <a:rPr b="1" spc="5" dirty="0">
                <a:latin typeface="Arial"/>
                <a:cs typeface="Arial"/>
              </a:rPr>
              <a:t> </a:t>
            </a:r>
            <a:r>
              <a:rPr b="1" dirty="0">
                <a:latin typeface="Arial"/>
                <a:cs typeface="Arial"/>
              </a:rPr>
              <a:t>&amp; </a:t>
            </a:r>
            <a:r>
              <a:rPr b="1" spc="-5" dirty="0">
                <a:latin typeface="Arial"/>
                <a:cs typeface="Arial"/>
              </a:rPr>
              <a:t>P</a:t>
            </a:r>
            <a:r>
              <a:rPr b="1" spc="-10" dirty="0">
                <a:latin typeface="Arial"/>
                <a:cs typeface="Arial"/>
              </a:rPr>
              <a:t>e</a:t>
            </a:r>
            <a:r>
              <a:rPr b="1" dirty="0">
                <a:latin typeface="Arial"/>
                <a:cs typeface="Arial"/>
              </a:rPr>
              <a:t>r</a:t>
            </a:r>
            <a:r>
              <a:rPr b="1" spc="5" dirty="0">
                <a:latin typeface="Arial"/>
                <a:cs typeface="Arial"/>
              </a:rPr>
              <a:t>s</a:t>
            </a:r>
            <a:r>
              <a:rPr b="1" spc="-20" dirty="0">
                <a:latin typeface="Arial"/>
                <a:cs typeface="Arial"/>
              </a:rPr>
              <a:t>o</a:t>
            </a:r>
            <a:r>
              <a:rPr b="1" spc="-5" dirty="0">
                <a:latin typeface="Arial"/>
                <a:cs typeface="Arial"/>
              </a:rPr>
              <a:t>n</a:t>
            </a:r>
            <a:r>
              <a:rPr b="1" dirty="0">
                <a:latin typeface="Arial"/>
                <a:cs typeface="Arial"/>
              </a:rPr>
              <a:t>al Gro</a:t>
            </a:r>
            <a:r>
              <a:rPr b="1" spc="-10" dirty="0">
                <a:latin typeface="Arial"/>
                <a:cs typeface="Arial"/>
              </a:rPr>
              <a:t>w</a:t>
            </a:r>
            <a:r>
              <a:rPr b="1" dirty="0">
                <a:latin typeface="Arial"/>
                <a:cs typeface="Arial"/>
              </a:rPr>
              <a:t>th </a:t>
            </a:r>
            <a:r>
              <a:rPr b="1" spc="5" dirty="0">
                <a:latin typeface="Arial"/>
                <a:cs typeface="Arial"/>
              </a:rPr>
              <a:t>a</a:t>
            </a:r>
            <a:r>
              <a:rPr b="1" spc="-5" dirty="0">
                <a:latin typeface="Arial"/>
                <a:cs typeface="Arial"/>
              </a:rPr>
              <a:t>n</a:t>
            </a:r>
            <a:r>
              <a:rPr b="1" dirty="0">
                <a:latin typeface="Arial"/>
                <a:cs typeface="Arial"/>
              </a:rPr>
              <a:t>d</a:t>
            </a:r>
            <a:r>
              <a:rPr b="1" spc="40" dirty="0">
                <a:latin typeface="Arial"/>
                <a:cs typeface="Arial"/>
              </a:rPr>
              <a:t> </a:t>
            </a:r>
            <a:r>
              <a:rPr b="1" spc="-5" dirty="0">
                <a:latin typeface="Arial"/>
                <a:cs typeface="Arial"/>
              </a:rPr>
              <a:t>P</a:t>
            </a:r>
            <a:r>
              <a:rPr b="1" dirty="0">
                <a:latin typeface="Arial"/>
                <a:cs typeface="Arial"/>
              </a:rPr>
              <a:t>rofes</a:t>
            </a:r>
            <a:r>
              <a:rPr b="1" spc="-10" dirty="0">
                <a:latin typeface="Arial"/>
                <a:cs typeface="Arial"/>
              </a:rPr>
              <a:t>s</a:t>
            </a:r>
            <a:r>
              <a:rPr b="1" dirty="0">
                <a:latin typeface="Arial"/>
                <a:cs typeface="Arial"/>
              </a:rPr>
              <a:t>io</a:t>
            </a:r>
            <a:r>
              <a:rPr b="1" spc="-10" dirty="0">
                <a:latin typeface="Arial"/>
                <a:cs typeface="Arial"/>
              </a:rPr>
              <a:t>n</a:t>
            </a:r>
            <a:r>
              <a:rPr b="1" dirty="0">
                <a:latin typeface="Arial"/>
                <a:cs typeface="Arial"/>
              </a:rPr>
              <a:t>al De</a:t>
            </a:r>
            <a:r>
              <a:rPr b="1" spc="5" dirty="0">
                <a:latin typeface="Arial"/>
                <a:cs typeface="Arial"/>
              </a:rPr>
              <a:t>v</a:t>
            </a:r>
            <a:r>
              <a:rPr b="1" dirty="0">
                <a:latin typeface="Arial"/>
                <a:cs typeface="Arial"/>
              </a:rPr>
              <a:t>elo</a:t>
            </a:r>
            <a:r>
              <a:rPr b="1" spc="-10" dirty="0">
                <a:latin typeface="Arial"/>
                <a:cs typeface="Arial"/>
              </a:rPr>
              <a:t>p</a:t>
            </a:r>
            <a:r>
              <a:rPr b="1" dirty="0">
                <a:latin typeface="Arial"/>
                <a:cs typeface="Arial"/>
              </a:rPr>
              <a:t>me</a:t>
            </a:r>
            <a:r>
              <a:rPr b="1" spc="-5" dirty="0">
                <a:latin typeface="Arial"/>
                <a:cs typeface="Arial"/>
              </a:rPr>
              <a:t>n</a:t>
            </a:r>
            <a:r>
              <a:rPr b="1" dirty="0">
                <a:latin typeface="Arial"/>
                <a:cs typeface="Arial"/>
              </a:rPr>
              <a:t>t</a:t>
            </a:r>
            <a:endParaRPr lang="en-US" b="1" dirty="0">
              <a:latin typeface="Arial"/>
              <a:cs typeface="Arial"/>
            </a:endParaRPr>
          </a:p>
          <a:p>
            <a:pPr marL="12700" marR="12700"/>
            <a:r>
              <a:rPr lang="en-US" sz="2400" b="1" dirty="0">
                <a:highlight>
                  <a:srgbClr val="FFFF00"/>
                </a:highlight>
                <a:latin typeface="Arial"/>
                <a:cs typeface="Arial"/>
              </a:rPr>
              <a:t>O</a:t>
            </a:r>
            <a:r>
              <a:rPr lang="en-US" sz="2400" b="1" spc="-10" dirty="0">
                <a:highlight>
                  <a:srgbClr val="FFFF00"/>
                </a:highlight>
                <a:latin typeface="Arial"/>
                <a:cs typeface="Arial"/>
              </a:rPr>
              <a:t>B</a:t>
            </a:r>
            <a:r>
              <a:rPr lang="en-US" sz="2400" b="1" spc="0" dirty="0">
                <a:highlight>
                  <a:srgbClr val="FFFF00"/>
                </a:highlight>
                <a:latin typeface="Arial"/>
                <a:cs typeface="Arial"/>
              </a:rPr>
              <a:t>J</a:t>
            </a:r>
            <a:r>
              <a:rPr lang="en-US" sz="2400" b="1" spc="-10" dirty="0">
                <a:highlight>
                  <a:srgbClr val="FFFF00"/>
                </a:highlight>
                <a:latin typeface="Arial"/>
                <a:cs typeface="Arial"/>
              </a:rPr>
              <a:t>EC</a:t>
            </a:r>
            <a:r>
              <a:rPr lang="en-US" sz="2400" b="1" spc="0" dirty="0">
                <a:highlight>
                  <a:srgbClr val="FFFF00"/>
                </a:highlight>
                <a:latin typeface="Arial"/>
                <a:cs typeface="Arial"/>
              </a:rPr>
              <a:t>TIVE </a:t>
            </a:r>
            <a:r>
              <a:rPr lang="en-US" sz="2400" b="1" dirty="0">
                <a:highlight>
                  <a:srgbClr val="FFFF00"/>
                </a:highlight>
                <a:latin typeface="Arial"/>
                <a:cs typeface="Arial"/>
              </a:rPr>
              <a:t>1</a:t>
            </a:r>
            <a:r>
              <a:rPr lang="en-US" sz="2400" b="1" spc="-5" dirty="0">
                <a:highlight>
                  <a:srgbClr val="FFFF00"/>
                </a:highlight>
                <a:latin typeface="Arial"/>
                <a:cs typeface="Arial"/>
              </a:rPr>
              <a:t>8</a:t>
            </a:r>
            <a:r>
              <a:rPr lang="en-US" sz="2400" b="1" spc="0" dirty="0">
                <a:highlight>
                  <a:srgbClr val="FFFF00"/>
                </a:highlight>
                <a:latin typeface="Arial"/>
                <a:cs typeface="Arial"/>
              </a:rPr>
              <a:t>.</a:t>
            </a:r>
            <a:r>
              <a:rPr lang="en-US" sz="2400" b="1" spc="10" dirty="0">
                <a:highlight>
                  <a:srgbClr val="FFFF00"/>
                </a:highlight>
                <a:latin typeface="Arial"/>
                <a:cs typeface="Arial"/>
              </a:rPr>
              <a:t> </a:t>
            </a:r>
            <a:r>
              <a:rPr lang="en-US" sz="2400" b="1" spc="-10" dirty="0">
                <a:highlight>
                  <a:srgbClr val="FFFF00"/>
                </a:highlight>
                <a:latin typeface="Arial"/>
                <a:cs typeface="Arial"/>
              </a:rPr>
              <a:t>R</a:t>
            </a:r>
            <a:r>
              <a:rPr lang="en-US" sz="2400" b="1" spc="0" dirty="0">
                <a:highlight>
                  <a:srgbClr val="FFFF00"/>
                </a:highlight>
                <a:latin typeface="Arial"/>
                <a:cs typeface="Arial"/>
              </a:rPr>
              <a:t>e</a:t>
            </a:r>
            <a:r>
              <a:rPr lang="en-US" sz="2400" b="1" spc="-10" dirty="0">
                <a:highlight>
                  <a:srgbClr val="FFFF00"/>
                </a:highlight>
                <a:latin typeface="Arial"/>
                <a:cs typeface="Arial"/>
              </a:rPr>
              <a:t>f</a:t>
            </a:r>
            <a:r>
              <a:rPr lang="en-US" sz="2400" b="1" spc="0" dirty="0">
                <a:highlight>
                  <a:srgbClr val="FFFF00"/>
                </a:highlight>
                <a:latin typeface="Arial"/>
                <a:cs typeface="Arial"/>
              </a:rPr>
              <a:t>le</a:t>
            </a:r>
            <a:r>
              <a:rPr lang="en-US" sz="2400" b="1" spc="-5" dirty="0">
                <a:highlight>
                  <a:srgbClr val="FFFF00"/>
                </a:highlight>
                <a:latin typeface="Arial"/>
                <a:cs typeface="Arial"/>
              </a:rPr>
              <a:t>c</a:t>
            </a:r>
            <a:r>
              <a:rPr lang="en-US" sz="2400" b="1" spc="0" dirty="0">
                <a:highlight>
                  <a:srgbClr val="FFFF00"/>
                </a:highlight>
                <a:latin typeface="Arial"/>
                <a:cs typeface="Arial"/>
              </a:rPr>
              <a:t>ted on the </a:t>
            </a:r>
            <a:r>
              <a:rPr lang="en-US" sz="2400" b="1" spc="-5" dirty="0">
                <a:highlight>
                  <a:srgbClr val="FFFF00"/>
                </a:highlight>
                <a:latin typeface="Arial"/>
                <a:cs typeface="Arial"/>
              </a:rPr>
              <a:t>P</a:t>
            </a:r>
            <a:r>
              <a:rPr lang="en-US" sz="2400" b="1" spc="0" dirty="0">
                <a:highlight>
                  <a:srgbClr val="FFFF00"/>
                </a:highlight>
                <a:latin typeface="Arial"/>
                <a:cs typeface="Arial"/>
              </a:rPr>
              <a:t>hi</a:t>
            </a:r>
            <a:r>
              <a:rPr lang="en-US" sz="2400" b="1" spc="5" dirty="0">
                <a:highlight>
                  <a:srgbClr val="FFFF00"/>
                </a:highlight>
                <a:latin typeface="Arial"/>
                <a:cs typeface="Arial"/>
              </a:rPr>
              <a:t>l</a:t>
            </a:r>
            <a:r>
              <a:rPr lang="en-US" sz="2400" b="1" spc="0" dirty="0">
                <a:highlight>
                  <a:srgbClr val="FFFF00"/>
                </a:highlight>
                <a:latin typeface="Arial"/>
                <a:cs typeface="Arial"/>
              </a:rPr>
              <a:t>ip</a:t>
            </a:r>
            <a:r>
              <a:rPr lang="en-US" sz="2400" b="1" spc="-20" dirty="0">
                <a:highlight>
                  <a:srgbClr val="FFFF00"/>
                </a:highlight>
                <a:latin typeface="Arial"/>
                <a:cs typeface="Arial"/>
              </a:rPr>
              <a:t>p</a:t>
            </a:r>
            <a:r>
              <a:rPr lang="en-US" sz="2400" b="1" spc="0" dirty="0">
                <a:highlight>
                  <a:srgbClr val="FFFF00"/>
                </a:highlight>
                <a:latin typeface="Arial"/>
                <a:cs typeface="Arial"/>
              </a:rPr>
              <a:t>ine </a:t>
            </a:r>
            <a:r>
              <a:rPr lang="en-US" sz="2400" b="1" spc="-5" dirty="0">
                <a:highlight>
                  <a:srgbClr val="FFFF00"/>
                </a:highlight>
                <a:latin typeface="Arial"/>
                <a:cs typeface="Arial"/>
              </a:rPr>
              <a:t>P</a:t>
            </a:r>
            <a:r>
              <a:rPr lang="en-US" sz="2400" b="1" spc="0" dirty="0">
                <a:highlight>
                  <a:srgbClr val="FFFF00"/>
                </a:highlight>
                <a:latin typeface="Arial"/>
                <a:cs typeface="Arial"/>
              </a:rPr>
              <a:t>rofe</a:t>
            </a:r>
            <a:r>
              <a:rPr lang="en-US" sz="2400" b="1" spc="-5" dirty="0">
                <a:highlight>
                  <a:srgbClr val="FFFF00"/>
                </a:highlight>
                <a:latin typeface="Arial"/>
                <a:cs typeface="Arial"/>
              </a:rPr>
              <a:t>s</a:t>
            </a:r>
            <a:r>
              <a:rPr lang="en-US" sz="2400" b="1" spc="0" dirty="0">
                <a:highlight>
                  <a:srgbClr val="FFFF00"/>
                </a:highlight>
                <a:latin typeface="Arial"/>
                <a:cs typeface="Arial"/>
              </a:rPr>
              <a:t>sion</a:t>
            </a:r>
            <a:r>
              <a:rPr lang="en-US" sz="2400" b="1" spc="-20" dirty="0">
                <a:highlight>
                  <a:srgbClr val="FFFF00"/>
                </a:highlight>
                <a:latin typeface="Arial"/>
                <a:cs typeface="Arial"/>
              </a:rPr>
              <a:t>a</a:t>
            </a:r>
            <a:r>
              <a:rPr lang="en-US" sz="2400" b="1" spc="0" dirty="0">
                <a:highlight>
                  <a:srgbClr val="FFFF00"/>
                </a:highlight>
                <a:latin typeface="Arial"/>
                <a:cs typeface="Arial"/>
              </a:rPr>
              <a:t>l </a:t>
            </a:r>
            <a:r>
              <a:rPr lang="en-US" sz="2400" b="1" spc="-5" dirty="0">
                <a:highlight>
                  <a:srgbClr val="FFFF00"/>
                </a:highlight>
                <a:latin typeface="Arial"/>
                <a:cs typeface="Arial"/>
              </a:rPr>
              <a:t>S</a:t>
            </a:r>
            <a:r>
              <a:rPr lang="en-US" sz="2400" b="1" spc="0" dirty="0">
                <a:highlight>
                  <a:srgbClr val="FFFF00"/>
                </a:highlight>
                <a:latin typeface="Arial"/>
                <a:cs typeface="Arial"/>
              </a:rPr>
              <a:t>ta</a:t>
            </a:r>
            <a:r>
              <a:rPr lang="en-US" sz="2400" b="1" spc="-5" dirty="0">
                <a:highlight>
                  <a:srgbClr val="FFFF00"/>
                </a:highlight>
                <a:latin typeface="Arial"/>
                <a:cs typeface="Arial"/>
              </a:rPr>
              <a:t>n</a:t>
            </a:r>
            <a:r>
              <a:rPr lang="en-US" sz="2400" b="1" spc="0" dirty="0">
                <a:highlight>
                  <a:srgbClr val="FFFF00"/>
                </a:highlight>
                <a:latin typeface="Arial"/>
                <a:cs typeface="Arial"/>
              </a:rPr>
              <a:t>d</a:t>
            </a:r>
            <a:r>
              <a:rPr lang="en-US" sz="2400" b="1" spc="-5" dirty="0">
                <a:highlight>
                  <a:srgbClr val="FFFF00"/>
                </a:highlight>
                <a:latin typeface="Arial"/>
                <a:cs typeface="Arial"/>
              </a:rPr>
              <a:t>a</a:t>
            </a:r>
            <a:r>
              <a:rPr lang="en-US" sz="2400" b="1" spc="0" dirty="0">
                <a:highlight>
                  <a:srgbClr val="FFFF00"/>
                </a:highlight>
                <a:latin typeface="Arial"/>
                <a:cs typeface="Arial"/>
              </a:rPr>
              <a:t>rds</a:t>
            </a:r>
            <a:r>
              <a:rPr lang="en-US" sz="2400" b="1" spc="-10" dirty="0">
                <a:highlight>
                  <a:srgbClr val="FFFF00"/>
                </a:highlight>
                <a:latin typeface="Arial"/>
                <a:cs typeface="Arial"/>
              </a:rPr>
              <a:t> </a:t>
            </a:r>
            <a:r>
              <a:rPr lang="en-US" sz="2400" b="1" spc="0" dirty="0">
                <a:highlight>
                  <a:srgbClr val="FFFF00"/>
                </a:highlight>
                <a:latin typeface="Arial"/>
                <a:cs typeface="Arial"/>
              </a:rPr>
              <a:t>for </a:t>
            </a:r>
            <a:r>
              <a:rPr lang="en-US" sz="2400" b="1" spc="5" dirty="0">
                <a:highlight>
                  <a:srgbClr val="FFFF00"/>
                </a:highlight>
                <a:latin typeface="Arial"/>
                <a:cs typeface="Arial"/>
              </a:rPr>
              <a:t>T</a:t>
            </a:r>
            <a:r>
              <a:rPr lang="en-US" sz="2400" b="1" spc="0" dirty="0">
                <a:highlight>
                  <a:srgbClr val="FFFF00"/>
                </a:highlight>
                <a:latin typeface="Arial"/>
                <a:cs typeface="Arial"/>
              </a:rPr>
              <a:t>e</a:t>
            </a:r>
            <a:r>
              <a:rPr lang="en-US" sz="2400" b="1" spc="-5" dirty="0">
                <a:highlight>
                  <a:srgbClr val="FFFF00"/>
                </a:highlight>
                <a:latin typeface="Arial"/>
                <a:cs typeface="Arial"/>
              </a:rPr>
              <a:t>a</a:t>
            </a:r>
            <a:r>
              <a:rPr lang="en-US" sz="2400" b="1" spc="0" dirty="0">
                <a:highlight>
                  <a:srgbClr val="FFFF00"/>
                </a:highlight>
                <a:latin typeface="Arial"/>
                <a:cs typeface="Arial"/>
              </a:rPr>
              <a:t>c</a:t>
            </a:r>
            <a:r>
              <a:rPr lang="en-US" sz="2400" b="1" spc="-5" dirty="0">
                <a:highlight>
                  <a:srgbClr val="FFFF00"/>
                </a:highlight>
                <a:latin typeface="Arial"/>
                <a:cs typeface="Arial"/>
              </a:rPr>
              <a:t>h</a:t>
            </a:r>
            <a:r>
              <a:rPr lang="en-US" sz="2400" b="1" spc="0" dirty="0">
                <a:highlight>
                  <a:srgbClr val="FFFF00"/>
                </a:highlight>
                <a:latin typeface="Arial"/>
                <a:cs typeface="Arial"/>
              </a:rPr>
              <a:t>ers</a:t>
            </a:r>
            <a:r>
              <a:rPr lang="en-US" sz="2400" b="1" spc="-10" dirty="0">
                <a:highlight>
                  <a:srgbClr val="FFFF00"/>
                </a:highlight>
                <a:latin typeface="Arial"/>
                <a:cs typeface="Arial"/>
              </a:rPr>
              <a:t> </a:t>
            </a:r>
            <a:r>
              <a:rPr lang="en-US" sz="2400" b="1" spc="0" dirty="0">
                <a:highlight>
                  <a:srgbClr val="FFFF00"/>
                </a:highlight>
                <a:latin typeface="Arial"/>
                <a:cs typeface="Arial"/>
              </a:rPr>
              <a:t>to plan p</a:t>
            </a:r>
            <a:r>
              <a:rPr lang="en-US" sz="2400" b="1" spc="-5" dirty="0">
                <a:highlight>
                  <a:srgbClr val="FFFF00"/>
                </a:highlight>
                <a:latin typeface="Arial"/>
                <a:cs typeface="Arial"/>
              </a:rPr>
              <a:t>e</a:t>
            </a:r>
            <a:r>
              <a:rPr lang="en-US" sz="2400" b="1" spc="0" dirty="0">
                <a:highlight>
                  <a:srgbClr val="FFFF00"/>
                </a:highlight>
                <a:latin typeface="Arial"/>
                <a:cs typeface="Arial"/>
              </a:rPr>
              <a:t>rso</a:t>
            </a:r>
            <a:r>
              <a:rPr lang="en-US" sz="2400" b="1" spc="-5" dirty="0">
                <a:highlight>
                  <a:srgbClr val="FFFF00"/>
                </a:highlight>
                <a:latin typeface="Arial"/>
                <a:cs typeface="Arial"/>
              </a:rPr>
              <a:t>n</a:t>
            </a:r>
            <a:r>
              <a:rPr lang="en-US" sz="2400" b="1" spc="-15" dirty="0">
                <a:highlight>
                  <a:srgbClr val="FFFF00"/>
                </a:highlight>
                <a:latin typeface="Arial"/>
                <a:cs typeface="Arial"/>
              </a:rPr>
              <a:t>a</a:t>
            </a:r>
            <a:r>
              <a:rPr lang="en-US" sz="2400" b="1" spc="0" dirty="0">
                <a:highlight>
                  <a:srgbClr val="FFFF00"/>
                </a:highlight>
                <a:latin typeface="Arial"/>
                <a:cs typeface="Arial"/>
              </a:rPr>
              <a:t>l profes</a:t>
            </a:r>
            <a:r>
              <a:rPr lang="en-US" sz="2400" b="1" spc="-5" dirty="0">
                <a:highlight>
                  <a:srgbClr val="FFFF00"/>
                </a:highlight>
                <a:latin typeface="Arial"/>
                <a:cs typeface="Arial"/>
              </a:rPr>
              <a:t>s</a:t>
            </a:r>
            <a:r>
              <a:rPr lang="en-US" sz="2400" b="1" spc="0" dirty="0">
                <a:highlight>
                  <a:srgbClr val="FFFF00"/>
                </a:highlight>
                <a:latin typeface="Arial"/>
                <a:cs typeface="Arial"/>
              </a:rPr>
              <a:t>io</a:t>
            </a:r>
            <a:r>
              <a:rPr lang="en-US" sz="2400" b="1" spc="-10" dirty="0">
                <a:highlight>
                  <a:srgbClr val="FFFF00"/>
                </a:highlight>
                <a:latin typeface="Arial"/>
                <a:cs typeface="Arial"/>
              </a:rPr>
              <a:t>n</a:t>
            </a:r>
            <a:r>
              <a:rPr lang="en-US" sz="2400" b="1" spc="-15" dirty="0">
                <a:highlight>
                  <a:srgbClr val="FFFF00"/>
                </a:highlight>
                <a:latin typeface="Arial"/>
                <a:cs typeface="Arial"/>
              </a:rPr>
              <a:t>a</a:t>
            </a:r>
            <a:r>
              <a:rPr lang="en-US" sz="2400" b="1" spc="0" dirty="0">
                <a:highlight>
                  <a:srgbClr val="FFFF00"/>
                </a:highlight>
                <a:latin typeface="Arial"/>
                <a:cs typeface="Arial"/>
              </a:rPr>
              <a:t>l d</a:t>
            </a:r>
            <a:r>
              <a:rPr lang="en-US" sz="2400" b="1" spc="-5" dirty="0">
                <a:highlight>
                  <a:srgbClr val="FFFF00"/>
                </a:highlight>
                <a:latin typeface="Arial"/>
                <a:cs typeface="Arial"/>
              </a:rPr>
              <a:t>e</a:t>
            </a:r>
            <a:r>
              <a:rPr lang="en-US" sz="2400" b="1" spc="0" dirty="0">
                <a:highlight>
                  <a:srgbClr val="FFFF00"/>
                </a:highlight>
                <a:latin typeface="Arial"/>
                <a:cs typeface="Arial"/>
              </a:rPr>
              <a:t>v</a:t>
            </a:r>
            <a:r>
              <a:rPr lang="en-US" sz="2400" b="1" spc="-5" dirty="0">
                <a:highlight>
                  <a:srgbClr val="FFFF00"/>
                </a:highlight>
                <a:latin typeface="Arial"/>
                <a:cs typeface="Arial"/>
              </a:rPr>
              <a:t>e</a:t>
            </a:r>
            <a:r>
              <a:rPr lang="en-US" sz="2400" b="1" spc="0" dirty="0">
                <a:highlight>
                  <a:srgbClr val="FFFF00"/>
                </a:highlight>
                <a:latin typeface="Arial"/>
                <a:cs typeface="Arial"/>
              </a:rPr>
              <a:t>lo</a:t>
            </a:r>
            <a:r>
              <a:rPr lang="en-US" sz="2400" b="1" spc="-10" dirty="0">
                <a:highlight>
                  <a:srgbClr val="FFFF00"/>
                </a:highlight>
                <a:latin typeface="Arial"/>
                <a:cs typeface="Arial"/>
              </a:rPr>
              <a:t>p</a:t>
            </a:r>
            <a:r>
              <a:rPr lang="en-US" sz="2400" b="1" spc="0" dirty="0">
                <a:highlight>
                  <a:srgbClr val="FFFF00"/>
                </a:highlight>
                <a:latin typeface="Arial"/>
                <a:cs typeface="Arial"/>
              </a:rPr>
              <a:t>me</a:t>
            </a:r>
            <a:r>
              <a:rPr lang="en-US" sz="2400" b="1" spc="-15" dirty="0">
                <a:highlight>
                  <a:srgbClr val="FFFF00"/>
                </a:highlight>
                <a:latin typeface="Arial"/>
                <a:cs typeface="Arial"/>
              </a:rPr>
              <a:t>n</a:t>
            </a:r>
            <a:r>
              <a:rPr lang="en-US" sz="2400" b="1" spc="0" dirty="0">
                <a:highlight>
                  <a:srgbClr val="FFFF00"/>
                </a:highlight>
                <a:latin typeface="Arial"/>
                <a:cs typeface="Arial"/>
              </a:rPr>
              <a:t>t g</a:t>
            </a:r>
            <a:r>
              <a:rPr lang="en-US" sz="2400" b="1" spc="-10" dirty="0">
                <a:highlight>
                  <a:srgbClr val="FFFF00"/>
                </a:highlight>
                <a:latin typeface="Arial"/>
                <a:cs typeface="Arial"/>
              </a:rPr>
              <a:t>o</a:t>
            </a:r>
            <a:r>
              <a:rPr lang="en-US" sz="2400" b="1" spc="0" dirty="0">
                <a:highlight>
                  <a:srgbClr val="FFFF00"/>
                </a:highlight>
                <a:latin typeface="Arial"/>
                <a:cs typeface="Arial"/>
              </a:rPr>
              <a:t>als</a:t>
            </a:r>
            <a:r>
              <a:rPr lang="en-US" sz="2400" b="1" spc="5" dirty="0">
                <a:highlight>
                  <a:srgbClr val="FFFF00"/>
                </a:highlight>
                <a:latin typeface="Arial"/>
                <a:cs typeface="Arial"/>
              </a:rPr>
              <a:t> </a:t>
            </a:r>
            <a:r>
              <a:rPr lang="en-US" sz="2400" b="1" spc="0" dirty="0">
                <a:highlight>
                  <a:srgbClr val="FFFF00"/>
                </a:highlight>
                <a:latin typeface="Arial"/>
                <a:cs typeface="Arial"/>
              </a:rPr>
              <a:t>a</a:t>
            </a:r>
            <a:r>
              <a:rPr lang="en-US" sz="2400" b="1" spc="-5" dirty="0">
                <a:highlight>
                  <a:srgbClr val="FFFF00"/>
                </a:highlight>
                <a:latin typeface="Arial"/>
                <a:cs typeface="Arial"/>
              </a:rPr>
              <a:t>n</a:t>
            </a:r>
            <a:r>
              <a:rPr lang="en-US" sz="2400" b="1" spc="0" dirty="0">
                <a:highlight>
                  <a:srgbClr val="FFFF00"/>
                </a:highlight>
                <a:latin typeface="Arial"/>
                <a:cs typeface="Arial"/>
              </a:rPr>
              <a:t>d a</a:t>
            </a:r>
            <a:r>
              <a:rPr lang="en-US" sz="2400" b="1" spc="-5" dirty="0">
                <a:highlight>
                  <a:srgbClr val="FFFF00"/>
                </a:highlight>
                <a:latin typeface="Arial"/>
                <a:cs typeface="Arial"/>
              </a:rPr>
              <a:t>s</a:t>
            </a:r>
            <a:r>
              <a:rPr lang="en-US" sz="2400" b="1" spc="0" dirty="0">
                <a:highlight>
                  <a:srgbClr val="FFFF00"/>
                </a:highlight>
                <a:latin typeface="Arial"/>
                <a:cs typeface="Arial"/>
              </a:rPr>
              <a:t>sist c</a:t>
            </a:r>
            <a:r>
              <a:rPr lang="en-US" sz="2400" b="1" spc="-5" dirty="0">
                <a:highlight>
                  <a:srgbClr val="FFFF00"/>
                </a:highlight>
                <a:latin typeface="Arial"/>
                <a:cs typeface="Arial"/>
              </a:rPr>
              <a:t>o</a:t>
            </a:r>
            <a:r>
              <a:rPr lang="en-US" sz="2400" b="1" spc="0" dirty="0">
                <a:highlight>
                  <a:srgbClr val="FFFF00"/>
                </a:highlight>
                <a:latin typeface="Arial"/>
                <a:cs typeface="Arial"/>
              </a:rPr>
              <a:t>lle</a:t>
            </a:r>
            <a:r>
              <a:rPr lang="en-US" sz="2400" b="1" spc="-5" dirty="0">
                <a:highlight>
                  <a:srgbClr val="FFFF00"/>
                </a:highlight>
                <a:latin typeface="Arial"/>
                <a:cs typeface="Arial"/>
              </a:rPr>
              <a:t>a</a:t>
            </a:r>
            <a:r>
              <a:rPr lang="en-US" sz="2400" b="1" spc="0" dirty="0">
                <a:highlight>
                  <a:srgbClr val="FFFF00"/>
                </a:highlight>
                <a:latin typeface="Arial"/>
                <a:cs typeface="Arial"/>
              </a:rPr>
              <a:t>g</a:t>
            </a:r>
            <a:r>
              <a:rPr lang="en-US" sz="2400" b="1" spc="-10" dirty="0">
                <a:highlight>
                  <a:srgbClr val="FFFF00"/>
                </a:highlight>
                <a:latin typeface="Arial"/>
                <a:cs typeface="Arial"/>
              </a:rPr>
              <a:t>u</a:t>
            </a:r>
            <a:r>
              <a:rPr lang="en-US" sz="2400" b="1" spc="0" dirty="0">
                <a:highlight>
                  <a:srgbClr val="FFFF00"/>
                </a:highlight>
                <a:latin typeface="Arial"/>
                <a:cs typeface="Arial"/>
              </a:rPr>
              <a:t>es</a:t>
            </a:r>
            <a:r>
              <a:rPr lang="en-US" sz="2400" b="1" spc="-10" dirty="0">
                <a:highlight>
                  <a:srgbClr val="FFFF00"/>
                </a:highlight>
                <a:latin typeface="Arial"/>
                <a:cs typeface="Arial"/>
              </a:rPr>
              <a:t> </a:t>
            </a:r>
            <a:r>
              <a:rPr lang="en-US" sz="2400" b="1" spc="0" dirty="0">
                <a:highlight>
                  <a:srgbClr val="FFFF00"/>
                </a:highlight>
                <a:latin typeface="Arial"/>
                <a:cs typeface="Arial"/>
              </a:rPr>
              <a:t>in plan</a:t>
            </a:r>
            <a:r>
              <a:rPr lang="en-US" sz="2400" b="1" spc="-5" dirty="0">
                <a:highlight>
                  <a:srgbClr val="FFFF00"/>
                </a:highlight>
                <a:latin typeface="Arial"/>
                <a:cs typeface="Arial"/>
              </a:rPr>
              <a:t>n</a:t>
            </a:r>
            <a:r>
              <a:rPr lang="en-US" sz="2400" b="1" spc="0" dirty="0">
                <a:highlight>
                  <a:srgbClr val="FFFF00"/>
                </a:highlight>
                <a:latin typeface="Arial"/>
                <a:cs typeface="Arial"/>
              </a:rPr>
              <a:t>ing</a:t>
            </a:r>
            <a:r>
              <a:rPr lang="en-US" sz="2400" b="1" spc="-15" dirty="0">
                <a:highlight>
                  <a:srgbClr val="FFFF00"/>
                </a:highlight>
                <a:latin typeface="Arial"/>
                <a:cs typeface="Arial"/>
              </a:rPr>
              <a:t> </a:t>
            </a:r>
            <a:r>
              <a:rPr lang="en-US" sz="2400" b="1" spc="0" dirty="0">
                <a:highlight>
                  <a:srgbClr val="FFFF00"/>
                </a:highlight>
                <a:latin typeface="Arial"/>
                <a:cs typeface="Arial"/>
              </a:rPr>
              <a:t>a</a:t>
            </a:r>
            <a:r>
              <a:rPr lang="en-US" sz="2400" b="1" spc="-5" dirty="0">
                <a:highlight>
                  <a:srgbClr val="FFFF00"/>
                </a:highlight>
                <a:latin typeface="Arial"/>
                <a:cs typeface="Arial"/>
              </a:rPr>
              <a:t>n</a:t>
            </a:r>
            <a:r>
              <a:rPr lang="en-US" sz="2400" b="1" spc="0" dirty="0">
                <a:highlight>
                  <a:srgbClr val="FFFF00"/>
                </a:highlight>
                <a:latin typeface="Arial"/>
                <a:cs typeface="Arial"/>
              </a:rPr>
              <a:t>d a</a:t>
            </a:r>
            <a:r>
              <a:rPr lang="en-US" sz="2400" b="1" spc="-5" dirty="0">
                <a:highlight>
                  <a:srgbClr val="FFFF00"/>
                </a:highlight>
                <a:latin typeface="Arial"/>
                <a:cs typeface="Arial"/>
              </a:rPr>
              <a:t>c</a:t>
            </a:r>
            <a:r>
              <a:rPr lang="en-US" sz="2400" b="1" spc="0" dirty="0">
                <a:highlight>
                  <a:srgbClr val="FFFF00"/>
                </a:highlight>
                <a:latin typeface="Arial"/>
                <a:cs typeface="Arial"/>
              </a:rPr>
              <a:t>hieving</a:t>
            </a:r>
            <a:r>
              <a:rPr lang="en-US" sz="2400" b="1" spc="-15" dirty="0">
                <a:highlight>
                  <a:srgbClr val="FFFF00"/>
                </a:highlight>
                <a:latin typeface="Arial"/>
                <a:cs typeface="Arial"/>
              </a:rPr>
              <a:t> </a:t>
            </a:r>
            <a:r>
              <a:rPr lang="en-US" sz="2400" b="1" spc="0" dirty="0">
                <a:highlight>
                  <a:srgbClr val="FFFF00"/>
                </a:highlight>
                <a:latin typeface="Arial"/>
                <a:cs typeface="Arial"/>
              </a:rPr>
              <a:t>th</a:t>
            </a:r>
            <a:r>
              <a:rPr lang="en-US" sz="2400" b="1" spc="-20" dirty="0">
                <a:highlight>
                  <a:srgbClr val="FFFF00"/>
                </a:highlight>
                <a:latin typeface="Arial"/>
                <a:cs typeface="Arial"/>
              </a:rPr>
              <a:t>e</a:t>
            </a:r>
            <a:r>
              <a:rPr lang="en-US" sz="2400" b="1" spc="0" dirty="0">
                <a:highlight>
                  <a:srgbClr val="FFFF00"/>
                </a:highlight>
                <a:latin typeface="Arial"/>
                <a:cs typeface="Arial"/>
              </a:rPr>
              <a:t>ir own</a:t>
            </a:r>
            <a:r>
              <a:rPr lang="en-US" sz="2400" b="1" spc="5" dirty="0">
                <a:highlight>
                  <a:srgbClr val="FFFF00"/>
                </a:highlight>
                <a:latin typeface="Arial"/>
                <a:cs typeface="Arial"/>
              </a:rPr>
              <a:t> </a:t>
            </a:r>
            <a:r>
              <a:rPr lang="en-US" sz="2400" b="1" spc="0" dirty="0">
                <a:highlight>
                  <a:srgbClr val="FFFF00"/>
                </a:highlight>
                <a:latin typeface="Arial"/>
                <a:cs typeface="Arial"/>
              </a:rPr>
              <a:t>g</a:t>
            </a:r>
            <a:r>
              <a:rPr lang="en-US" sz="2400" b="1" spc="-10" dirty="0">
                <a:highlight>
                  <a:srgbClr val="FFFF00"/>
                </a:highlight>
                <a:latin typeface="Arial"/>
                <a:cs typeface="Arial"/>
              </a:rPr>
              <a:t>o</a:t>
            </a:r>
            <a:r>
              <a:rPr lang="en-US" sz="2400" b="1" spc="-15" dirty="0">
                <a:highlight>
                  <a:srgbClr val="FFFF00"/>
                </a:highlight>
                <a:latin typeface="Arial"/>
                <a:cs typeface="Arial"/>
              </a:rPr>
              <a:t>a</a:t>
            </a:r>
            <a:r>
              <a:rPr lang="en-US" sz="2400" b="1" spc="0" dirty="0">
                <a:highlight>
                  <a:srgbClr val="FFFF00"/>
                </a:highlight>
                <a:latin typeface="Arial"/>
                <a:cs typeface="Arial"/>
              </a:rPr>
              <a:t>ls</a:t>
            </a:r>
            <a:endParaRPr lang="en-US" sz="2400" dirty="0">
              <a:highlight>
                <a:srgbClr val="FFFF00"/>
              </a:highlight>
              <a:latin typeface="Arial"/>
              <a:cs typeface="Arial"/>
            </a:endParaRPr>
          </a:p>
          <a:p>
            <a:pPr marL="12700" marR="12700">
              <a:lnSpc>
                <a:spcPts val="1720"/>
              </a:lnSpc>
            </a:pPr>
            <a:endParaRPr lang="en-US" sz="1800" dirty="0">
              <a:latin typeface="Arial"/>
              <a:cs typeface="Arial"/>
            </a:endParaRPr>
          </a:p>
          <a:p>
            <a:pPr marL="12700" marR="12700">
              <a:lnSpc>
                <a:spcPts val="1720"/>
              </a:lnSpc>
            </a:pPr>
            <a:endParaRPr dirty="0">
              <a:latin typeface="Arial"/>
              <a:cs typeface="Arial"/>
            </a:endParaRPr>
          </a:p>
        </p:txBody>
      </p:sp>
      <p:sp>
        <p:nvSpPr>
          <p:cNvPr id="5" name="object 5"/>
          <p:cNvSpPr txBox="1">
            <a:spLocks noGrp="1"/>
          </p:cNvSpPr>
          <p:nvPr>
            <p:ph type="sldNum" sz="quarter" idx="12"/>
          </p:nvPr>
        </p:nvSpPr>
        <p:spPr>
          <a:prstGeom prst="rect">
            <a:avLst/>
          </a:prstGeom>
        </p:spPr>
        <p:txBody>
          <a:bodyPr vert="horz" wrap="square" lIns="0" tIns="0" rIns="0" bIns="0" rtlCol="0">
            <a:noAutofit/>
          </a:bodyPr>
          <a:lstStyle/>
          <a:p>
            <a:pPr marL="38735"/>
            <a:r>
              <a:rPr sz="1000" spc="-10" dirty="0">
                <a:latin typeface="Arial"/>
                <a:cs typeface="Arial"/>
              </a:rPr>
              <a:t>22</a:t>
            </a:r>
            <a:endParaRPr sz="100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3022061913"/>
              </p:ext>
            </p:extLst>
          </p:nvPr>
        </p:nvGraphicFramePr>
        <p:xfrm>
          <a:off x="857885" y="1771650"/>
          <a:ext cx="17754600" cy="8290560"/>
        </p:xfrm>
        <a:graphic>
          <a:graphicData uri="http://schemas.openxmlformats.org/drawingml/2006/table">
            <a:tbl>
              <a:tblPr firstRow="1" bandRow="1">
                <a:tableStyleId>{2D5ABB26-0587-4C30-8999-92F81FD0307C}</a:tableStyleId>
              </a:tblPr>
              <a:tblGrid>
                <a:gridCol w="5361589">
                  <a:extLst>
                    <a:ext uri="{9D8B030D-6E8A-4147-A177-3AD203B41FA5}">
                      <a16:colId xmlns:a16="http://schemas.microsoft.com/office/drawing/2014/main" val="20001"/>
                    </a:ext>
                  </a:extLst>
                </a:gridCol>
                <a:gridCol w="32771">
                  <a:extLst>
                    <a:ext uri="{9D8B030D-6E8A-4147-A177-3AD203B41FA5}">
                      <a16:colId xmlns:a16="http://schemas.microsoft.com/office/drawing/2014/main" val="20002"/>
                    </a:ext>
                  </a:extLst>
                </a:gridCol>
                <a:gridCol w="2496846">
                  <a:extLst>
                    <a:ext uri="{9D8B030D-6E8A-4147-A177-3AD203B41FA5}">
                      <a16:colId xmlns:a16="http://schemas.microsoft.com/office/drawing/2014/main" val="20003"/>
                    </a:ext>
                  </a:extLst>
                </a:gridCol>
                <a:gridCol w="2496289">
                  <a:extLst>
                    <a:ext uri="{9D8B030D-6E8A-4147-A177-3AD203B41FA5}">
                      <a16:colId xmlns:a16="http://schemas.microsoft.com/office/drawing/2014/main" val="20004"/>
                    </a:ext>
                  </a:extLst>
                </a:gridCol>
                <a:gridCol w="2373970">
                  <a:extLst>
                    <a:ext uri="{9D8B030D-6E8A-4147-A177-3AD203B41FA5}">
                      <a16:colId xmlns:a16="http://schemas.microsoft.com/office/drawing/2014/main" val="20005"/>
                    </a:ext>
                  </a:extLst>
                </a:gridCol>
                <a:gridCol w="2619440">
                  <a:extLst>
                    <a:ext uri="{9D8B030D-6E8A-4147-A177-3AD203B41FA5}">
                      <a16:colId xmlns:a16="http://schemas.microsoft.com/office/drawing/2014/main" val="20006"/>
                    </a:ext>
                  </a:extLst>
                </a:gridCol>
                <a:gridCol w="2373695">
                  <a:extLst>
                    <a:ext uri="{9D8B030D-6E8A-4147-A177-3AD203B41FA5}">
                      <a16:colId xmlns:a16="http://schemas.microsoft.com/office/drawing/2014/main" val="20007"/>
                    </a:ext>
                  </a:extLst>
                </a:gridCol>
              </a:tblGrid>
              <a:tr h="244503">
                <a:tc rowSpan="2">
                  <a:txBody>
                    <a:bodyPr/>
                    <a:lstStyle/>
                    <a:p>
                      <a:pPr marL="386080" marR="387985" indent="124460">
                        <a:lnSpc>
                          <a:spcPct val="100000"/>
                        </a:lnSpc>
                      </a:pPr>
                      <a:r>
                        <a:rPr sz="2400" b="1" dirty="0">
                          <a:latin typeface="Arial"/>
                          <a:cs typeface="Arial"/>
                        </a:rPr>
                        <a:t>M</a:t>
                      </a:r>
                      <a:r>
                        <a:rPr sz="2400" b="1" spc="-5" dirty="0">
                          <a:latin typeface="Arial"/>
                          <a:cs typeface="Arial"/>
                        </a:rPr>
                        <a:t>E</a:t>
                      </a:r>
                      <a:r>
                        <a:rPr sz="2400" b="1" spc="5" dirty="0">
                          <a:latin typeface="Arial"/>
                          <a:cs typeface="Arial"/>
                        </a:rPr>
                        <a:t>A</a:t>
                      </a:r>
                      <a:r>
                        <a:rPr sz="2400" b="1" spc="-10" dirty="0">
                          <a:latin typeface="Arial"/>
                          <a:cs typeface="Arial"/>
                        </a:rPr>
                        <a:t>N</a:t>
                      </a:r>
                      <a:r>
                        <a:rPr sz="2400" b="1" spc="0" dirty="0">
                          <a:latin typeface="Arial"/>
                          <a:cs typeface="Arial"/>
                        </a:rPr>
                        <a:t>S</a:t>
                      </a:r>
                      <a:r>
                        <a:rPr sz="2400" b="1" spc="-10" dirty="0">
                          <a:latin typeface="Arial"/>
                          <a:cs typeface="Arial"/>
                        </a:rPr>
                        <a:t> </a:t>
                      </a:r>
                      <a:r>
                        <a:rPr sz="2400" b="1" spc="0" dirty="0">
                          <a:latin typeface="Arial"/>
                          <a:cs typeface="Arial"/>
                        </a:rPr>
                        <a:t>OF </a:t>
                      </a:r>
                      <a:r>
                        <a:rPr sz="2400" b="1" spc="-5" dirty="0">
                          <a:latin typeface="Arial"/>
                          <a:cs typeface="Arial"/>
                        </a:rPr>
                        <a:t>VE</a:t>
                      </a:r>
                      <a:r>
                        <a:rPr sz="2400" b="1" spc="-10" dirty="0">
                          <a:latin typeface="Arial"/>
                          <a:cs typeface="Arial"/>
                        </a:rPr>
                        <a:t>R</a:t>
                      </a:r>
                      <a:r>
                        <a:rPr sz="2400" b="1" spc="0" dirty="0">
                          <a:latin typeface="Arial"/>
                          <a:cs typeface="Arial"/>
                        </a:rPr>
                        <a:t>IFIC</a:t>
                      </a:r>
                      <a:r>
                        <a:rPr sz="2400" b="1" spc="-10" dirty="0">
                          <a:latin typeface="Arial"/>
                          <a:cs typeface="Arial"/>
                        </a:rPr>
                        <a:t>A</a:t>
                      </a:r>
                      <a:r>
                        <a:rPr sz="2400" b="1" spc="0" dirty="0">
                          <a:latin typeface="Arial"/>
                          <a:cs typeface="Arial"/>
                        </a:rPr>
                        <a:t>TI</a:t>
                      </a:r>
                      <a:r>
                        <a:rPr sz="2400" b="1" spc="5" dirty="0">
                          <a:latin typeface="Arial"/>
                          <a:cs typeface="Arial"/>
                        </a:rPr>
                        <a:t>O</a:t>
                      </a:r>
                      <a:r>
                        <a:rPr sz="2400" b="1" spc="0" dirty="0">
                          <a:latin typeface="Arial"/>
                          <a:cs typeface="Arial"/>
                        </a:rPr>
                        <a:t>N</a:t>
                      </a:r>
                      <a:endParaRPr sz="2400">
                        <a:latin typeface="Arial"/>
                        <a:cs typeface="Arial"/>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cap="flat" cmpd="sng" algn="ctr">
                      <a:solidFill>
                        <a:srgbClr val="000000"/>
                      </a:solidFill>
                      <a:prstDash val="solid"/>
                      <a:round/>
                      <a:headEnd type="none" w="med" len="med"/>
                      <a:tailEnd type="none" w="med" len="med"/>
                    </a:lnB>
                    <a:solidFill>
                      <a:srgbClr val="BCD6ED"/>
                    </a:solidFill>
                  </a:tcPr>
                </a:tc>
                <a:tc gridSpan="6">
                  <a:txBody>
                    <a:bodyPr/>
                    <a:lstStyle/>
                    <a:p>
                      <a:pPr marR="0" algn="ctr">
                        <a:lnSpc>
                          <a:spcPct val="100000"/>
                        </a:lnSpc>
                      </a:pPr>
                      <a:r>
                        <a:rPr sz="2400" b="1" spc="-5" dirty="0">
                          <a:latin typeface="Arial"/>
                          <a:cs typeface="Arial"/>
                        </a:rPr>
                        <a:t>PE</a:t>
                      </a:r>
                      <a:r>
                        <a:rPr sz="2400" b="1" spc="-10" dirty="0">
                          <a:latin typeface="Arial"/>
                          <a:cs typeface="Arial"/>
                        </a:rPr>
                        <a:t>R</a:t>
                      </a:r>
                      <a:r>
                        <a:rPr sz="2400" b="1" spc="0" dirty="0">
                          <a:latin typeface="Arial"/>
                          <a:cs typeface="Arial"/>
                        </a:rPr>
                        <a:t>FORM</a:t>
                      </a:r>
                      <a:r>
                        <a:rPr sz="2400" b="1" spc="5" dirty="0">
                          <a:latin typeface="Arial"/>
                          <a:cs typeface="Arial"/>
                        </a:rPr>
                        <a:t>A</a:t>
                      </a:r>
                      <a:r>
                        <a:rPr sz="2400" b="1" spc="-10" dirty="0">
                          <a:latin typeface="Arial"/>
                          <a:cs typeface="Arial"/>
                        </a:rPr>
                        <a:t>NC</a:t>
                      </a:r>
                      <a:r>
                        <a:rPr sz="2400" b="1" spc="0" dirty="0">
                          <a:latin typeface="Arial"/>
                          <a:cs typeface="Arial"/>
                        </a:rPr>
                        <a:t>E</a:t>
                      </a:r>
                      <a:r>
                        <a:rPr sz="2400" b="1" spc="-10" dirty="0">
                          <a:latin typeface="Arial"/>
                          <a:cs typeface="Arial"/>
                        </a:rPr>
                        <a:t> </a:t>
                      </a:r>
                      <a:r>
                        <a:rPr sz="2400" b="1" spc="0" dirty="0">
                          <a:latin typeface="Arial"/>
                          <a:cs typeface="Arial"/>
                        </a:rPr>
                        <a:t>I</a:t>
                      </a:r>
                      <a:r>
                        <a:rPr sz="2400" b="1" spc="-10" dirty="0">
                          <a:latin typeface="Arial"/>
                          <a:cs typeface="Arial"/>
                        </a:rPr>
                        <a:t>ND</a:t>
                      </a:r>
                      <a:r>
                        <a:rPr sz="2400" b="1" spc="0" dirty="0">
                          <a:latin typeface="Arial"/>
                          <a:cs typeface="Arial"/>
                        </a:rPr>
                        <a:t>I</a:t>
                      </a:r>
                      <a:r>
                        <a:rPr sz="2400" b="1" spc="-20" dirty="0">
                          <a:latin typeface="Arial"/>
                          <a:cs typeface="Arial"/>
                        </a:rPr>
                        <a:t>C</a:t>
                      </a:r>
                      <a:r>
                        <a:rPr sz="2400" b="1" spc="-10" dirty="0">
                          <a:latin typeface="Arial"/>
                          <a:cs typeface="Arial"/>
                        </a:rPr>
                        <a:t>A</a:t>
                      </a:r>
                      <a:r>
                        <a:rPr sz="2400" b="1" spc="5" dirty="0">
                          <a:latin typeface="Arial"/>
                          <a:cs typeface="Arial"/>
                        </a:rPr>
                        <a:t>T</a:t>
                      </a:r>
                      <a:r>
                        <a:rPr sz="2400" b="1" spc="0" dirty="0">
                          <a:latin typeface="Arial"/>
                          <a:cs typeface="Arial"/>
                        </a:rPr>
                        <a:t>OR</a:t>
                      </a:r>
                      <a:endParaRPr sz="2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733510">
                <a:tc vMerge="1">
                  <a:txBody>
                    <a:bodyPr/>
                    <a:lstStyle/>
                    <a:p>
                      <a:endParaRPr/>
                    </a:p>
                  </a:txBody>
                  <a:tcPr marL="0" marR="0" marT="0" marB="0">
                    <a:lnL w="7366">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R="1270" algn="ctr">
                        <a:lnSpc>
                          <a:spcPct val="100000"/>
                        </a:lnSpc>
                      </a:pPr>
                      <a:endParaRPr sz="24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1965" marR="154940" indent="-326390">
                        <a:lnSpc>
                          <a:spcPct val="100000"/>
                        </a:lnSpc>
                      </a:pPr>
                      <a:r>
                        <a:rPr sz="2400" b="1" dirty="0">
                          <a:latin typeface="Arial"/>
                          <a:cs typeface="Arial"/>
                        </a:rPr>
                        <a:t>Out</a:t>
                      </a:r>
                      <a:r>
                        <a:rPr sz="2400" b="1" spc="-15" dirty="0">
                          <a:latin typeface="Arial"/>
                          <a:cs typeface="Arial"/>
                        </a:rPr>
                        <a:t>s</a:t>
                      </a:r>
                      <a:r>
                        <a:rPr sz="2400" b="1" spc="0" dirty="0">
                          <a:latin typeface="Arial"/>
                          <a:cs typeface="Arial"/>
                        </a:rPr>
                        <a:t>ta</a:t>
                      </a:r>
                      <a:r>
                        <a:rPr sz="2400" b="1" spc="-5" dirty="0">
                          <a:latin typeface="Arial"/>
                          <a:cs typeface="Arial"/>
                        </a:rPr>
                        <a:t>n</a:t>
                      </a:r>
                      <a:r>
                        <a:rPr sz="2400" b="1" spc="0" dirty="0">
                          <a:latin typeface="Arial"/>
                          <a:cs typeface="Arial"/>
                        </a:rPr>
                        <a:t>ding (5)</a:t>
                      </a:r>
                      <a:endParaRPr sz="24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167005" marR="167005" indent="-1905" algn="ctr">
                        <a:lnSpc>
                          <a:spcPct val="100000"/>
                        </a:lnSpc>
                      </a:pPr>
                      <a:r>
                        <a:rPr sz="2400" b="1" spc="-5" dirty="0">
                          <a:latin typeface="Arial"/>
                          <a:cs typeface="Arial"/>
                        </a:rPr>
                        <a:t>V</a:t>
                      </a:r>
                      <a:r>
                        <a:rPr sz="2400" b="1" spc="0" dirty="0">
                          <a:latin typeface="Arial"/>
                          <a:cs typeface="Arial"/>
                        </a:rPr>
                        <a:t>ery </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(4)</a:t>
                      </a:r>
                      <a:endParaRPr sz="2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53390" marR="139700" indent="-315595">
                        <a:lnSpc>
                          <a:spcPct val="100000"/>
                        </a:lnSpc>
                      </a:pP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(3)</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508000" marR="110489" indent="-399415">
                        <a:lnSpc>
                          <a:spcPct val="100000"/>
                        </a:lnSpc>
                      </a:pPr>
                      <a:r>
                        <a:rPr sz="2400" b="1" spc="-10" dirty="0">
                          <a:latin typeface="Arial"/>
                          <a:cs typeface="Arial"/>
                        </a:rPr>
                        <a:t>U</a:t>
                      </a:r>
                      <a:r>
                        <a:rPr sz="2400" b="1" spc="0" dirty="0">
                          <a:latin typeface="Arial"/>
                          <a:cs typeface="Arial"/>
                        </a:rPr>
                        <a:t>n</a:t>
                      </a:r>
                      <a:r>
                        <a:rPr sz="2400" b="1" spc="-5" dirty="0">
                          <a:latin typeface="Arial"/>
                          <a:cs typeface="Arial"/>
                        </a:rPr>
                        <a:t>s</a:t>
                      </a:r>
                      <a:r>
                        <a:rPr sz="2400" b="1" spc="0" dirty="0">
                          <a:latin typeface="Arial"/>
                          <a:cs typeface="Arial"/>
                        </a:rPr>
                        <a:t>at</a:t>
                      </a:r>
                      <a:r>
                        <a:rPr sz="2400" b="1" spc="5" dirty="0">
                          <a:latin typeface="Arial"/>
                          <a:cs typeface="Arial"/>
                        </a:rPr>
                        <a:t>i</a:t>
                      </a:r>
                      <a:r>
                        <a:rPr sz="2400" b="1" spc="0" dirty="0">
                          <a:latin typeface="Arial"/>
                          <a:cs typeface="Arial"/>
                        </a:rPr>
                        <a:t>sfa</a:t>
                      </a:r>
                      <a:r>
                        <a:rPr sz="2400" b="1" spc="-15" dirty="0">
                          <a:latin typeface="Arial"/>
                          <a:cs typeface="Arial"/>
                        </a:rPr>
                        <a:t>c</a:t>
                      </a:r>
                      <a:r>
                        <a:rPr sz="2400" b="1" spc="0" dirty="0">
                          <a:latin typeface="Arial"/>
                          <a:cs typeface="Arial"/>
                        </a:rPr>
                        <a:t>tory (2)</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378460" marR="382270" algn="ctr">
                        <a:lnSpc>
                          <a:spcPct val="100000"/>
                        </a:lnSpc>
                      </a:pPr>
                      <a:r>
                        <a:rPr sz="2400" b="1" spc="-5" dirty="0">
                          <a:latin typeface="Arial"/>
                          <a:cs typeface="Arial"/>
                        </a:rPr>
                        <a:t>P</a:t>
                      </a:r>
                      <a:r>
                        <a:rPr sz="2400" b="1" spc="0" dirty="0">
                          <a:latin typeface="Arial"/>
                          <a:cs typeface="Arial"/>
                        </a:rPr>
                        <a:t>o</a:t>
                      </a:r>
                      <a:r>
                        <a:rPr sz="2400" b="1" spc="-10" dirty="0">
                          <a:latin typeface="Arial"/>
                          <a:cs typeface="Arial"/>
                        </a:rPr>
                        <a:t>o</a:t>
                      </a:r>
                      <a:r>
                        <a:rPr sz="2400" b="1" spc="0" dirty="0">
                          <a:latin typeface="Arial"/>
                          <a:cs typeface="Arial"/>
                        </a:rPr>
                        <a:t>r (1)</a:t>
                      </a:r>
                      <a:endParaRPr sz="2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extLst>
                  <a:ext uri="{0D108BD9-81ED-4DB2-BD59-A6C34878D82A}">
                    <a16:rowId xmlns:a16="http://schemas.microsoft.com/office/drawing/2014/main" val="10001"/>
                  </a:ext>
                </a:extLst>
              </a:tr>
              <a:tr h="5623574">
                <a:tc>
                  <a:txBody>
                    <a:bodyPr/>
                    <a:lstStyle/>
                    <a:p>
                      <a:pPr marL="291465" marR="241300" indent="-228600">
                        <a:lnSpc>
                          <a:spcPct val="100000"/>
                        </a:lnSpc>
                        <a:buFont typeface="Arial"/>
                        <a:buAutoNum type="arabicPeriod"/>
                        <a:tabLst>
                          <a:tab pos="291465" algn="l"/>
                        </a:tabLst>
                      </a:pPr>
                      <a:r>
                        <a:rPr sz="3200" spc="-10" dirty="0">
                          <a:latin typeface="Arial"/>
                          <a:cs typeface="Arial"/>
                        </a:rPr>
                        <a:t>U</a:t>
                      </a:r>
                      <a:r>
                        <a:rPr sz="3200" spc="0" dirty="0">
                          <a:latin typeface="Arial"/>
                          <a:cs typeface="Arial"/>
                        </a:rPr>
                        <a:t>p</a:t>
                      </a:r>
                      <a:r>
                        <a:rPr sz="3200" spc="-5" dirty="0">
                          <a:latin typeface="Arial"/>
                          <a:cs typeface="Arial"/>
                        </a:rPr>
                        <a:t>d</a:t>
                      </a:r>
                      <a:r>
                        <a:rPr sz="3200" spc="0" dirty="0">
                          <a:latin typeface="Arial"/>
                          <a:cs typeface="Arial"/>
                        </a:rPr>
                        <a:t>ated I</a:t>
                      </a:r>
                      <a:r>
                        <a:rPr sz="3200" spc="-5" dirty="0">
                          <a:latin typeface="Arial"/>
                          <a:cs typeface="Arial"/>
                        </a:rPr>
                        <a:t>P</a:t>
                      </a:r>
                      <a:r>
                        <a:rPr sz="3200" spc="-10" dirty="0">
                          <a:latin typeface="Arial"/>
                          <a:cs typeface="Arial"/>
                        </a:rPr>
                        <a:t>CR</a:t>
                      </a:r>
                      <a:r>
                        <a:rPr sz="3200" spc="0" dirty="0">
                          <a:latin typeface="Arial"/>
                          <a:cs typeface="Arial"/>
                        </a:rPr>
                        <a:t>F-</a:t>
                      </a:r>
                      <a:r>
                        <a:rPr sz="3200" spc="-10" dirty="0">
                          <a:latin typeface="Arial"/>
                          <a:cs typeface="Arial"/>
                        </a:rPr>
                        <a:t>D</a:t>
                      </a:r>
                      <a:r>
                        <a:rPr sz="3200" spc="0" dirty="0">
                          <a:latin typeface="Arial"/>
                          <a:cs typeface="Arial"/>
                        </a:rPr>
                        <a:t>P fr</a:t>
                      </a:r>
                      <a:r>
                        <a:rPr sz="3200" spc="-15" dirty="0">
                          <a:latin typeface="Arial"/>
                          <a:cs typeface="Arial"/>
                        </a:rPr>
                        <a:t>o</a:t>
                      </a:r>
                      <a:r>
                        <a:rPr sz="3200" spc="0" dirty="0">
                          <a:latin typeface="Arial"/>
                          <a:cs typeface="Arial"/>
                        </a:rPr>
                        <a:t>m</a:t>
                      </a:r>
                      <a:r>
                        <a:rPr sz="3200" spc="5" dirty="0">
                          <a:latin typeface="Arial"/>
                          <a:cs typeface="Arial"/>
                        </a:rPr>
                        <a:t> </a:t>
                      </a:r>
                      <a:r>
                        <a:rPr sz="3200" spc="-5" dirty="0">
                          <a:latin typeface="Arial"/>
                          <a:cs typeface="Arial"/>
                        </a:rPr>
                        <a:t>P</a:t>
                      </a:r>
                      <a:r>
                        <a:rPr sz="3200" spc="0" dirty="0">
                          <a:latin typeface="Arial"/>
                          <a:cs typeface="Arial"/>
                        </a:rPr>
                        <a:t>h</a:t>
                      </a:r>
                      <a:r>
                        <a:rPr sz="3200" spc="-5" dirty="0">
                          <a:latin typeface="Arial"/>
                          <a:cs typeface="Arial"/>
                        </a:rPr>
                        <a:t>a</a:t>
                      </a:r>
                      <a:r>
                        <a:rPr sz="3200" spc="0" dirty="0">
                          <a:latin typeface="Arial"/>
                          <a:cs typeface="Arial"/>
                        </a:rPr>
                        <a:t>se</a:t>
                      </a:r>
                      <a:r>
                        <a:rPr sz="3200" spc="-10" dirty="0">
                          <a:latin typeface="Arial"/>
                          <a:cs typeface="Arial"/>
                        </a:rPr>
                        <a:t> I</a:t>
                      </a:r>
                      <a:r>
                        <a:rPr sz="3200" spc="0" dirty="0">
                          <a:latin typeface="Arial"/>
                          <a:cs typeface="Arial"/>
                        </a:rPr>
                        <a:t>I</a:t>
                      </a:r>
                      <a:endParaRPr sz="3200" dirty="0">
                        <a:latin typeface="Arial"/>
                        <a:cs typeface="Arial"/>
                      </a:endParaRPr>
                    </a:p>
                    <a:p>
                      <a:pPr marL="291465" indent="-228600">
                        <a:lnSpc>
                          <a:spcPct val="100000"/>
                        </a:lnSpc>
                        <a:buFont typeface="Arial"/>
                        <a:buAutoNum type="arabicPeriod"/>
                        <a:tabLst>
                          <a:tab pos="291465" algn="l"/>
                        </a:tabLst>
                      </a:pPr>
                      <a:r>
                        <a:rPr sz="3200" spc="0" dirty="0">
                          <a:latin typeface="Arial"/>
                          <a:cs typeface="Arial"/>
                        </a:rPr>
                        <a:t>M</a:t>
                      </a:r>
                      <a:r>
                        <a:rPr sz="3200" spc="-10" dirty="0">
                          <a:latin typeface="Arial"/>
                          <a:cs typeface="Arial"/>
                        </a:rPr>
                        <a:t>i</a:t>
                      </a:r>
                      <a:r>
                        <a:rPr sz="3200" spc="-5" dirty="0">
                          <a:latin typeface="Arial"/>
                          <a:cs typeface="Arial"/>
                        </a:rPr>
                        <a:t>d</a:t>
                      </a:r>
                      <a:r>
                        <a:rPr sz="3200" spc="0" dirty="0">
                          <a:latin typeface="Arial"/>
                          <a:cs typeface="Arial"/>
                        </a:rPr>
                        <a:t>-ye</a:t>
                      </a:r>
                      <a:r>
                        <a:rPr sz="3200" spc="-5" dirty="0">
                          <a:latin typeface="Arial"/>
                          <a:cs typeface="Arial"/>
                        </a:rPr>
                        <a:t>a</a:t>
                      </a:r>
                      <a:r>
                        <a:rPr sz="3200" spc="0" dirty="0">
                          <a:latin typeface="Arial"/>
                          <a:cs typeface="Arial"/>
                        </a:rPr>
                        <a:t>r</a:t>
                      </a:r>
                      <a:r>
                        <a:rPr sz="3200" spc="-5" dirty="0">
                          <a:latin typeface="Arial"/>
                          <a:cs typeface="Arial"/>
                        </a:rPr>
                        <a:t> </a:t>
                      </a:r>
                      <a:r>
                        <a:rPr sz="3200" spc="-10" dirty="0">
                          <a:latin typeface="Arial"/>
                          <a:cs typeface="Arial"/>
                        </a:rPr>
                        <a:t>R</a:t>
                      </a:r>
                      <a:r>
                        <a:rPr sz="3200" spc="0" dirty="0">
                          <a:latin typeface="Arial"/>
                          <a:cs typeface="Arial"/>
                        </a:rPr>
                        <a:t>ev</a:t>
                      </a:r>
                      <a:r>
                        <a:rPr sz="3200" spc="-10" dirty="0">
                          <a:latin typeface="Arial"/>
                          <a:cs typeface="Arial"/>
                        </a:rPr>
                        <a:t>i</a:t>
                      </a:r>
                      <a:r>
                        <a:rPr sz="3200" spc="0" dirty="0">
                          <a:latin typeface="Arial"/>
                          <a:cs typeface="Arial"/>
                        </a:rPr>
                        <a:t>ew</a:t>
                      </a:r>
                      <a:endParaRPr sz="3200" dirty="0">
                        <a:latin typeface="Arial"/>
                        <a:cs typeface="Arial"/>
                      </a:endParaRPr>
                    </a:p>
                    <a:p>
                      <a:pPr marL="291465">
                        <a:lnSpc>
                          <a:spcPct val="100000"/>
                        </a:lnSpc>
                      </a:pPr>
                      <a:r>
                        <a:rPr sz="3200" dirty="0">
                          <a:latin typeface="Arial"/>
                          <a:cs typeface="Arial"/>
                        </a:rPr>
                        <a:t>F</a:t>
                      </a:r>
                      <a:r>
                        <a:rPr sz="3200" spc="-5" dirty="0">
                          <a:latin typeface="Arial"/>
                          <a:cs typeface="Arial"/>
                        </a:rPr>
                        <a:t>o</a:t>
                      </a:r>
                      <a:r>
                        <a:rPr sz="3200" spc="0" dirty="0">
                          <a:latin typeface="Arial"/>
                          <a:cs typeface="Arial"/>
                        </a:rPr>
                        <a:t>rm</a:t>
                      </a:r>
                      <a:r>
                        <a:rPr sz="3200" spc="-5" dirty="0">
                          <a:latin typeface="Arial"/>
                          <a:cs typeface="Arial"/>
                        </a:rPr>
                        <a:t> </a:t>
                      </a:r>
                      <a:r>
                        <a:rPr sz="3200" spc="-10" dirty="0">
                          <a:latin typeface="Arial"/>
                          <a:cs typeface="Arial"/>
                        </a:rPr>
                        <a:t>(</a:t>
                      </a:r>
                      <a:r>
                        <a:rPr sz="3200" spc="0" dirty="0">
                          <a:latin typeface="Arial"/>
                          <a:cs typeface="Arial"/>
                        </a:rPr>
                        <a:t>M</a:t>
                      </a:r>
                      <a:r>
                        <a:rPr sz="3200" spc="-10" dirty="0">
                          <a:latin typeface="Arial"/>
                          <a:cs typeface="Arial"/>
                        </a:rPr>
                        <a:t>R</a:t>
                      </a:r>
                      <a:r>
                        <a:rPr sz="3200" spc="0" dirty="0">
                          <a:latin typeface="Arial"/>
                          <a:cs typeface="Arial"/>
                        </a:rPr>
                        <a:t>F)</a:t>
                      </a:r>
                      <a:endParaRPr sz="3200" dirty="0">
                        <a:latin typeface="Arial"/>
                        <a:cs typeface="Arial"/>
                      </a:endParaRPr>
                    </a:p>
                    <a:p>
                      <a:pPr marL="291465" marR="545465" indent="-228600">
                        <a:lnSpc>
                          <a:spcPct val="100000"/>
                        </a:lnSpc>
                        <a:spcBef>
                          <a:spcPts val="25"/>
                        </a:spcBef>
                        <a:buFont typeface="Arial"/>
                        <a:buAutoNum type="arabicPeriod" startAt="3"/>
                        <a:tabLst>
                          <a:tab pos="291465" algn="l"/>
                        </a:tabLst>
                      </a:pPr>
                      <a:r>
                        <a:rPr sz="3200" spc="-5" dirty="0">
                          <a:latin typeface="Arial"/>
                          <a:cs typeface="Arial"/>
                        </a:rPr>
                        <a:t>P</a:t>
                      </a:r>
                      <a:r>
                        <a:rPr sz="3200" spc="0" dirty="0">
                          <a:latin typeface="Arial"/>
                          <a:cs typeface="Arial"/>
                        </a:rPr>
                        <a:t>er</a:t>
                      </a:r>
                      <a:r>
                        <a:rPr sz="3200" spc="5" dirty="0">
                          <a:latin typeface="Arial"/>
                          <a:cs typeface="Arial"/>
                        </a:rPr>
                        <a:t>f</a:t>
                      </a:r>
                      <a:r>
                        <a:rPr sz="3200" spc="0" dirty="0">
                          <a:latin typeface="Arial"/>
                          <a:cs typeface="Arial"/>
                        </a:rPr>
                        <a:t>o</a:t>
                      </a:r>
                      <a:r>
                        <a:rPr sz="3200" spc="-10" dirty="0">
                          <a:latin typeface="Arial"/>
                          <a:cs typeface="Arial"/>
                        </a:rPr>
                        <a:t>r</a:t>
                      </a:r>
                      <a:r>
                        <a:rPr sz="3200" spc="0" dirty="0">
                          <a:latin typeface="Arial"/>
                          <a:cs typeface="Arial"/>
                        </a:rPr>
                        <a:t>ma</a:t>
                      </a:r>
                      <a:r>
                        <a:rPr sz="3200" spc="-5" dirty="0">
                          <a:latin typeface="Arial"/>
                          <a:cs typeface="Arial"/>
                        </a:rPr>
                        <a:t>n</a:t>
                      </a:r>
                      <a:r>
                        <a:rPr sz="3200" spc="0" dirty="0">
                          <a:latin typeface="Arial"/>
                          <a:cs typeface="Arial"/>
                        </a:rPr>
                        <a:t>ce Mo</a:t>
                      </a:r>
                      <a:r>
                        <a:rPr sz="3200" spc="-5" dirty="0">
                          <a:latin typeface="Arial"/>
                          <a:cs typeface="Arial"/>
                        </a:rPr>
                        <a:t>n</a:t>
                      </a:r>
                      <a:r>
                        <a:rPr sz="3200" spc="-10" dirty="0">
                          <a:latin typeface="Arial"/>
                          <a:cs typeface="Arial"/>
                        </a:rPr>
                        <a:t>i</a:t>
                      </a:r>
                      <a:r>
                        <a:rPr sz="3200" spc="0" dirty="0">
                          <a:latin typeface="Arial"/>
                          <a:cs typeface="Arial"/>
                        </a:rPr>
                        <a:t>tori</a:t>
                      </a:r>
                      <a:r>
                        <a:rPr sz="3200" spc="-5" dirty="0">
                          <a:latin typeface="Arial"/>
                          <a:cs typeface="Arial"/>
                        </a:rPr>
                        <a:t>n</a:t>
                      </a:r>
                      <a:r>
                        <a:rPr sz="3200" spc="0" dirty="0">
                          <a:latin typeface="Arial"/>
                          <a:cs typeface="Arial"/>
                        </a:rPr>
                        <a:t>g</a:t>
                      </a:r>
                      <a:r>
                        <a:rPr sz="3200" spc="-10" dirty="0">
                          <a:latin typeface="Arial"/>
                          <a:cs typeface="Arial"/>
                        </a:rPr>
                        <a:t> </a:t>
                      </a:r>
                      <a:r>
                        <a:rPr sz="3200" spc="0" dirty="0">
                          <a:latin typeface="Arial"/>
                          <a:cs typeface="Arial"/>
                        </a:rPr>
                        <a:t>a</a:t>
                      </a:r>
                      <a:r>
                        <a:rPr sz="3200" spc="-5" dirty="0">
                          <a:latin typeface="Arial"/>
                          <a:cs typeface="Arial"/>
                        </a:rPr>
                        <a:t>n</a:t>
                      </a:r>
                      <a:r>
                        <a:rPr sz="3200" spc="0" dirty="0">
                          <a:latin typeface="Arial"/>
                          <a:cs typeface="Arial"/>
                        </a:rPr>
                        <a:t>d</a:t>
                      </a:r>
                      <a:endParaRPr sz="3200" dirty="0">
                        <a:latin typeface="Arial"/>
                        <a:cs typeface="Arial"/>
                      </a:endParaRPr>
                    </a:p>
                    <a:p>
                      <a:pPr marL="291465">
                        <a:lnSpc>
                          <a:spcPct val="100000"/>
                        </a:lnSpc>
                      </a:pPr>
                      <a:r>
                        <a:rPr sz="3200" spc="-10" dirty="0">
                          <a:latin typeface="Arial"/>
                          <a:cs typeface="Arial"/>
                        </a:rPr>
                        <a:t>C</a:t>
                      </a:r>
                      <a:r>
                        <a:rPr sz="3200" spc="0" dirty="0">
                          <a:latin typeface="Arial"/>
                          <a:cs typeface="Arial"/>
                        </a:rPr>
                        <a:t>o</a:t>
                      </a:r>
                      <a:r>
                        <a:rPr sz="3200" spc="-5" dirty="0">
                          <a:latin typeface="Arial"/>
                          <a:cs typeface="Arial"/>
                        </a:rPr>
                        <a:t>a</a:t>
                      </a:r>
                      <a:r>
                        <a:rPr sz="3200" spc="0" dirty="0">
                          <a:latin typeface="Arial"/>
                          <a:cs typeface="Arial"/>
                        </a:rPr>
                        <a:t>ch</a:t>
                      </a:r>
                      <a:r>
                        <a:rPr sz="3200" spc="-10" dirty="0">
                          <a:latin typeface="Arial"/>
                          <a:cs typeface="Arial"/>
                        </a:rPr>
                        <a:t>i</a:t>
                      </a:r>
                      <a:r>
                        <a:rPr sz="3200" spc="0" dirty="0">
                          <a:latin typeface="Arial"/>
                          <a:cs typeface="Arial"/>
                        </a:rPr>
                        <a:t>ng F</a:t>
                      </a:r>
                      <a:r>
                        <a:rPr sz="3200" spc="-5" dirty="0">
                          <a:latin typeface="Arial"/>
                          <a:cs typeface="Arial"/>
                        </a:rPr>
                        <a:t>o</a:t>
                      </a:r>
                      <a:r>
                        <a:rPr sz="3200" spc="0" dirty="0">
                          <a:latin typeface="Arial"/>
                          <a:cs typeface="Arial"/>
                        </a:rPr>
                        <a:t>rm</a:t>
                      </a:r>
                      <a:endParaRPr sz="3200" dirty="0">
                        <a:latin typeface="Arial"/>
                        <a:cs typeface="Arial"/>
                      </a:endParaRPr>
                    </a:p>
                    <a:p>
                      <a:pPr marL="291465">
                        <a:lnSpc>
                          <a:spcPct val="100000"/>
                        </a:lnSpc>
                      </a:pPr>
                      <a:r>
                        <a:rPr sz="3200" dirty="0">
                          <a:latin typeface="Arial"/>
                          <a:cs typeface="Arial"/>
                        </a:rPr>
                        <a:t>(</a:t>
                      </a:r>
                      <a:r>
                        <a:rPr sz="3200" spc="-5" dirty="0">
                          <a:latin typeface="Arial"/>
                          <a:cs typeface="Arial"/>
                        </a:rPr>
                        <a:t>P</a:t>
                      </a:r>
                      <a:r>
                        <a:rPr sz="3200" spc="0" dirty="0">
                          <a:latin typeface="Arial"/>
                          <a:cs typeface="Arial"/>
                        </a:rPr>
                        <a:t>M</a:t>
                      </a:r>
                      <a:r>
                        <a:rPr sz="3200" spc="-10" dirty="0">
                          <a:latin typeface="Arial"/>
                          <a:cs typeface="Arial"/>
                        </a:rPr>
                        <a:t>C</a:t>
                      </a:r>
                      <a:r>
                        <a:rPr sz="3200" spc="0" dirty="0">
                          <a:latin typeface="Arial"/>
                          <a:cs typeface="Arial"/>
                        </a:rPr>
                        <a:t>F)</a:t>
                      </a:r>
                      <a:endParaRPr sz="3200" dirty="0">
                        <a:latin typeface="Arial"/>
                        <a:cs typeface="Arial"/>
                      </a:endParaRPr>
                    </a:p>
                    <a:p>
                      <a:pPr marL="291465" indent="-228600">
                        <a:lnSpc>
                          <a:spcPct val="100000"/>
                        </a:lnSpc>
                        <a:buFont typeface="Arial"/>
                        <a:buAutoNum type="arabicPeriod" startAt="4"/>
                        <a:tabLst>
                          <a:tab pos="291465" algn="l"/>
                        </a:tabLst>
                      </a:pPr>
                      <a:r>
                        <a:rPr sz="3200" spc="0" dirty="0">
                          <a:latin typeface="Arial"/>
                          <a:cs typeface="Arial"/>
                        </a:rPr>
                        <a:t>I</a:t>
                      </a:r>
                      <a:r>
                        <a:rPr sz="3200" spc="-5" dirty="0">
                          <a:latin typeface="Arial"/>
                          <a:cs typeface="Arial"/>
                        </a:rPr>
                        <a:t>P</a:t>
                      </a:r>
                      <a:r>
                        <a:rPr sz="3200" spc="-10" dirty="0">
                          <a:latin typeface="Arial"/>
                          <a:cs typeface="Arial"/>
                        </a:rPr>
                        <a:t>CR</a:t>
                      </a:r>
                      <a:r>
                        <a:rPr sz="3200" spc="-5" dirty="0">
                          <a:latin typeface="Arial"/>
                          <a:cs typeface="Arial"/>
                        </a:rPr>
                        <a:t>F</a:t>
                      </a:r>
                      <a:r>
                        <a:rPr sz="3200" spc="0" dirty="0">
                          <a:latin typeface="Arial"/>
                          <a:cs typeface="Arial"/>
                        </a:rPr>
                        <a:t>-</a:t>
                      </a:r>
                      <a:r>
                        <a:rPr sz="3200" spc="-5" dirty="0">
                          <a:latin typeface="Arial"/>
                          <a:cs typeface="Arial"/>
                        </a:rPr>
                        <a:t>DP</a:t>
                      </a:r>
                      <a:endParaRPr sz="3200" dirty="0">
                        <a:latin typeface="Arial"/>
                        <a:cs typeface="Arial"/>
                      </a:endParaRPr>
                    </a:p>
                    <a:p>
                      <a:pPr marL="291465" marR="179705" indent="-228600">
                        <a:lnSpc>
                          <a:spcPct val="100000"/>
                        </a:lnSpc>
                        <a:spcBef>
                          <a:spcPts val="20"/>
                        </a:spcBef>
                        <a:buFont typeface="Arial"/>
                        <a:buAutoNum type="arabicPeriod" startAt="4"/>
                        <a:tabLst>
                          <a:tab pos="291465" algn="l"/>
                        </a:tabLst>
                      </a:pPr>
                      <a:r>
                        <a:rPr sz="3200" spc="-10" dirty="0">
                          <a:latin typeface="Arial"/>
                          <a:cs typeface="Arial"/>
                        </a:rPr>
                        <a:t>C</a:t>
                      </a:r>
                      <a:r>
                        <a:rPr sz="3200" spc="0" dirty="0">
                          <a:latin typeface="Arial"/>
                          <a:cs typeface="Arial"/>
                        </a:rPr>
                        <a:t>er</a:t>
                      </a:r>
                      <a:r>
                        <a:rPr sz="3200" spc="5" dirty="0">
                          <a:latin typeface="Arial"/>
                          <a:cs typeface="Arial"/>
                        </a:rPr>
                        <a:t>t</a:t>
                      </a:r>
                      <a:r>
                        <a:rPr sz="3200" spc="-10" dirty="0">
                          <a:latin typeface="Arial"/>
                          <a:cs typeface="Arial"/>
                        </a:rPr>
                        <a:t>i</a:t>
                      </a:r>
                      <a:r>
                        <a:rPr sz="3200" spc="0" dirty="0">
                          <a:latin typeface="Arial"/>
                          <a:cs typeface="Arial"/>
                        </a:rPr>
                        <a:t>f</a:t>
                      </a:r>
                      <a:r>
                        <a:rPr sz="3200" spc="-10" dirty="0">
                          <a:latin typeface="Arial"/>
                          <a:cs typeface="Arial"/>
                        </a:rPr>
                        <a:t>i</a:t>
                      </a:r>
                      <a:r>
                        <a:rPr sz="3200" spc="0" dirty="0">
                          <a:latin typeface="Arial"/>
                          <a:cs typeface="Arial"/>
                        </a:rPr>
                        <a:t>cati</a:t>
                      </a:r>
                      <a:r>
                        <a:rPr sz="3200" spc="-5" dirty="0">
                          <a:latin typeface="Arial"/>
                          <a:cs typeface="Arial"/>
                        </a:rPr>
                        <a:t>o</a:t>
                      </a:r>
                      <a:r>
                        <a:rPr sz="3200" spc="0" dirty="0">
                          <a:latin typeface="Arial"/>
                          <a:cs typeface="Arial"/>
                        </a:rPr>
                        <a:t>n</a:t>
                      </a:r>
                      <a:r>
                        <a:rPr sz="3200" spc="-10" dirty="0">
                          <a:latin typeface="Arial"/>
                          <a:cs typeface="Arial"/>
                        </a:rPr>
                        <a:t> f</a:t>
                      </a:r>
                      <a:r>
                        <a:rPr sz="3200" spc="0" dirty="0">
                          <a:latin typeface="Arial"/>
                          <a:cs typeface="Arial"/>
                        </a:rPr>
                        <a:t>rom</a:t>
                      </a:r>
                      <a:r>
                        <a:rPr sz="3200" spc="-5" dirty="0">
                          <a:latin typeface="Arial"/>
                          <a:cs typeface="Arial"/>
                        </a:rPr>
                        <a:t> </a:t>
                      </a:r>
                      <a:r>
                        <a:rPr sz="3200" spc="0" dirty="0">
                          <a:latin typeface="Arial"/>
                          <a:cs typeface="Arial"/>
                        </a:rPr>
                        <a:t>the I</a:t>
                      </a:r>
                      <a:r>
                        <a:rPr sz="3200" spc="-10" dirty="0">
                          <a:latin typeface="Arial"/>
                          <a:cs typeface="Arial"/>
                        </a:rPr>
                        <a:t>C</a:t>
                      </a:r>
                      <a:r>
                        <a:rPr sz="3200" spc="0" dirty="0">
                          <a:latin typeface="Arial"/>
                          <a:cs typeface="Arial"/>
                        </a:rPr>
                        <a:t>T </a:t>
                      </a:r>
                      <a:r>
                        <a:rPr sz="3200" spc="-10" dirty="0">
                          <a:latin typeface="Arial"/>
                          <a:cs typeface="Arial"/>
                        </a:rPr>
                        <a:t>C</a:t>
                      </a:r>
                      <a:r>
                        <a:rPr sz="3200" spc="0" dirty="0">
                          <a:latin typeface="Arial"/>
                          <a:cs typeface="Arial"/>
                        </a:rPr>
                        <a:t>o</a:t>
                      </a:r>
                      <a:r>
                        <a:rPr sz="3200" spc="-5" dirty="0">
                          <a:latin typeface="Arial"/>
                          <a:cs typeface="Arial"/>
                        </a:rPr>
                        <a:t>o</a:t>
                      </a:r>
                      <a:r>
                        <a:rPr sz="3200" spc="0" dirty="0">
                          <a:latin typeface="Arial"/>
                          <a:cs typeface="Arial"/>
                        </a:rPr>
                        <a:t>rd</a:t>
                      </a:r>
                      <a:r>
                        <a:rPr sz="3200" spc="-10" dirty="0">
                          <a:latin typeface="Arial"/>
                          <a:cs typeface="Arial"/>
                        </a:rPr>
                        <a:t>i</a:t>
                      </a:r>
                      <a:r>
                        <a:rPr sz="3200" spc="0" dirty="0">
                          <a:latin typeface="Arial"/>
                          <a:cs typeface="Arial"/>
                        </a:rPr>
                        <a:t>n</a:t>
                      </a:r>
                      <a:r>
                        <a:rPr sz="3200" spc="-5" dirty="0">
                          <a:latin typeface="Arial"/>
                          <a:cs typeface="Arial"/>
                        </a:rPr>
                        <a:t>a</a:t>
                      </a:r>
                      <a:r>
                        <a:rPr sz="3200" spc="0" dirty="0">
                          <a:latin typeface="Arial"/>
                          <a:cs typeface="Arial"/>
                        </a:rPr>
                        <a:t>t</a:t>
                      </a:r>
                      <a:r>
                        <a:rPr sz="3200" spc="-15" dirty="0">
                          <a:latin typeface="Arial"/>
                          <a:cs typeface="Arial"/>
                        </a:rPr>
                        <a:t>o</a:t>
                      </a:r>
                      <a:r>
                        <a:rPr sz="3200" spc="0" dirty="0">
                          <a:latin typeface="Arial"/>
                          <a:cs typeface="Arial"/>
                        </a:rPr>
                        <a:t>r /</a:t>
                      </a:r>
                      <a:endParaRPr sz="3200" dirty="0">
                        <a:latin typeface="Arial"/>
                        <a:cs typeface="Arial"/>
                      </a:endParaRPr>
                    </a:p>
                    <a:p>
                      <a:pPr marL="291465">
                        <a:lnSpc>
                          <a:spcPct val="100000"/>
                        </a:lnSpc>
                      </a:pPr>
                      <a:r>
                        <a:rPr sz="3200" spc="-5" dirty="0">
                          <a:latin typeface="Arial"/>
                          <a:cs typeface="Arial"/>
                        </a:rPr>
                        <a:t>S</a:t>
                      </a:r>
                      <a:r>
                        <a:rPr sz="3200" spc="0" dirty="0">
                          <a:latin typeface="Arial"/>
                          <a:cs typeface="Arial"/>
                        </a:rPr>
                        <a:t>ch</a:t>
                      </a:r>
                      <a:r>
                        <a:rPr sz="3200" spc="-5" dirty="0">
                          <a:latin typeface="Arial"/>
                          <a:cs typeface="Arial"/>
                        </a:rPr>
                        <a:t>o</a:t>
                      </a:r>
                      <a:r>
                        <a:rPr sz="3200" spc="0" dirty="0">
                          <a:latin typeface="Arial"/>
                          <a:cs typeface="Arial"/>
                        </a:rPr>
                        <a:t>ol</a:t>
                      </a:r>
                      <a:r>
                        <a:rPr sz="3200" spc="-5" dirty="0">
                          <a:latin typeface="Arial"/>
                          <a:cs typeface="Arial"/>
                        </a:rPr>
                        <a:t> </a:t>
                      </a:r>
                      <a:r>
                        <a:rPr sz="3200" spc="-10" dirty="0">
                          <a:latin typeface="Arial"/>
                          <a:cs typeface="Arial"/>
                        </a:rPr>
                        <a:t>H</a:t>
                      </a:r>
                      <a:r>
                        <a:rPr sz="3200" spc="0" dirty="0">
                          <a:latin typeface="Arial"/>
                          <a:cs typeface="Arial"/>
                        </a:rPr>
                        <a:t>e</a:t>
                      </a:r>
                      <a:r>
                        <a:rPr sz="3200" spc="-5" dirty="0">
                          <a:latin typeface="Arial"/>
                          <a:cs typeface="Arial"/>
                        </a:rPr>
                        <a:t>a</a:t>
                      </a:r>
                      <a:r>
                        <a:rPr sz="3200" spc="0" dirty="0">
                          <a:latin typeface="Arial"/>
                          <a:cs typeface="Arial"/>
                        </a:rPr>
                        <a:t>d /</a:t>
                      </a:r>
                      <a:r>
                        <a:rPr sz="3200" spc="-5" dirty="0">
                          <a:latin typeface="Arial"/>
                          <a:cs typeface="Arial"/>
                        </a:rPr>
                        <a:t> </a:t>
                      </a:r>
                      <a:r>
                        <a:rPr sz="3200" spc="0" dirty="0">
                          <a:latin typeface="Arial"/>
                          <a:cs typeface="Arial"/>
                        </a:rPr>
                        <a:t>F</a:t>
                      </a:r>
                      <a:r>
                        <a:rPr sz="3200" spc="-5" dirty="0">
                          <a:latin typeface="Arial"/>
                          <a:cs typeface="Arial"/>
                        </a:rPr>
                        <a:t>o</a:t>
                      </a:r>
                      <a:r>
                        <a:rPr sz="3200" spc="0" dirty="0">
                          <a:latin typeface="Arial"/>
                          <a:cs typeface="Arial"/>
                        </a:rPr>
                        <a:t>cal</a:t>
                      </a:r>
                      <a:endParaRPr sz="3200" dirty="0">
                        <a:latin typeface="Arial"/>
                        <a:cs typeface="Arial"/>
                      </a:endParaRPr>
                    </a:p>
                    <a:p>
                      <a:pPr marL="291465" marR="93980">
                        <a:lnSpc>
                          <a:spcPct val="100000"/>
                        </a:lnSpc>
                        <a:spcBef>
                          <a:spcPts val="25"/>
                        </a:spcBef>
                      </a:pPr>
                      <a:r>
                        <a:rPr sz="3200" spc="-5" dirty="0">
                          <a:latin typeface="Arial"/>
                          <a:cs typeface="Arial"/>
                        </a:rPr>
                        <a:t>P</a:t>
                      </a:r>
                      <a:r>
                        <a:rPr sz="3200" spc="0" dirty="0">
                          <a:latin typeface="Arial"/>
                          <a:cs typeface="Arial"/>
                        </a:rPr>
                        <a:t>erson </a:t>
                      </a:r>
                      <a:r>
                        <a:rPr sz="3200" spc="-10" dirty="0">
                          <a:latin typeface="Arial"/>
                          <a:cs typeface="Arial"/>
                        </a:rPr>
                        <a:t>i</a:t>
                      </a:r>
                      <a:r>
                        <a:rPr sz="3200" spc="0" dirty="0">
                          <a:latin typeface="Arial"/>
                          <a:cs typeface="Arial"/>
                        </a:rPr>
                        <a:t>n ch</a:t>
                      </a:r>
                      <a:r>
                        <a:rPr sz="3200" spc="-15" dirty="0">
                          <a:latin typeface="Arial"/>
                          <a:cs typeface="Arial"/>
                        </a:rPr>
                        <a:t>a</a:t>
                      </a:r>
                      <a:r>
                        <a:rPr sz="3200" spc="0" dirty="0">
                          <a:latin typeface="Arial"/>
                          <a:cs typeface="Arial"/>
                        </a:rPr>
                        <a:t>rge </a:t>
                      </a:r>
                      <a:r>
                        <a:rPr sz="3200" spc="-15" dirty="0">
                          <a:latin typeface="Arial"/>
                          <a:cs typeface="Arial"/>
                        </a:rPr>
                        <a:t>o</a:t>
                      </a:r>
                      <a:r>
                        <a:rPr sz="3200" spc="0" dirty="0">
                          <a:latin typeface="Arial"/>
                          <a:cs typeface="Arial"/>
                        </a:rPr>
                        <a:t>f</a:t>
                      </a:r>
                      <a:r>
                        <a:rPr sz="3200" spc="-5" dirty="0">
                          <a:latin typeface="Arial"/>
                          <a:cs typeface="Arial"/>
                        </a:rPr>
                        <a:t> </a:t>
                      </a:r>
                      <a:r>
                        <a:rPr sz="3200" spc="0" dirty="0">
                          <a:latin typeface="Arial"/>
                          <a:cs typeface="Arial"/>
                        </a:rPr>
                        <a:t>e- </a:t>
                      </a:r>
                      <a:r>
                        <a:rPr sz="3200" spc="-5" dirty="0">
                          <a:latin typeface="Arial"/>
                          <a:cs typeface="Arial"/>
                        </a:rPr>
                        <a:t>SA</a:t>
                      </a:r>
                      <a:r>
                        <a:rPr sz="3200" spc="0" dirty="0">
                          <a:latin typeface="Arial"/>
                          <a:cs typeface="Arial"/>
                        </a:rPr>
                        <a:t>T and </a:t>
                      </a:r>
                      <a:r>
                        <a:rPr sz="3200" spc="5" dirty="0">
                          <a:latin typeface="Arial"/>
                          <a:cs typeface="Arial"/>
                        </a:rPr>
                        <a:t>I</a:t>
                      </a:r>
                      <a:r>
                        <a:rPr sz="3200" spc="-5" dirty="0">
                          <a:latin typeface="Arial"/>
                          <a:cs typeface="Arial"/>
                        </a:rPr>
                        <a:t>P</a:t>
                      </a:r>
                      <a:r>
                        <a:rPr sz="3200" spc="-10" dirty="0">
                          <a:latin typeface="Arial"/>
                          <a:cs typeface="Arial"/>
                        </a:rPr>
                        <a:t>CR</a:t>
                      </a:r>
                      <a:r>
                        <a:rPr sz="3200" spc="-5" dirty="0">
                          <a:latin typeface="Arial"/>
                          <a:cs typeface="Arial"/>
                        </a:rPr>
                        <a:t>F</a:t>
                      </a:r>
                      <a:r>
                        <a:rPr sz="3200" spc="0" dirty="0">
                          <a:latin typeface="Arial"/>
                          <a:cs typeface="Arial"/>
                        </a:rPr>
                        <a:t>-</a:t>
                      </a:r>
                      <a:r>
                        <a:rPr sz="3200" spc="-5" dirty="0">
                          <a:latin typeface="Arial"/>
                          <a:cs typeface="Arial"/>
                        </a:rPr>
                        <a:t>DP</a:t>
                      </a:r>
                      <a:endParaRPr sz="3200" dirty="0">
                        <a:latin typeface="Arial"/>
                        <a:cs typeface="Arial"/>
                      </a:endParaRPr>
                    </a:p>
                  </a:txBody>
                  <a:tcPr marL="0" marR="0" marT="0" marB="0">
                    <a:lnL w="7366">
                      <a:solidFill>
                        <a:srgbClr val="000000"/>
                      </a:solidFill>
                      <a:prstDash val="solid"/>
                    </a:lnL>
                    <a:lnR w="7366">
                      <a:solidFill>
                        <a:srgbClr val="000000"/>
                      </a:solidFill>
                      <a:prstDash val="soli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217170">
                        <a:lnSpc>
                          <a:spcPct val="100000"/>
                        </a:lnSpc>
                      </a:pPr>
                      <a:endParaRPr sz="28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91440">
                        <a:lnSpc>
                          <a:spcPct val="100000"/>
                        </a:lnSpc>
                      </a:pPr>
                      <a:r>
                        <a:rPr sz="2800" b="1" spc="-10" dirty="0">
                          <a:latin typeface="Arial"/>
                          <a:cs typeface="Arial"/>
                        </a:rPr>
                        <a:t>U</a:t>
                      </a:r>
                      <a:r>
                        <a:rPr sz="2800" b="1" spc="0" dirty="0">
                          <a:latin typeface="Arial"/>
                          <a:cs typeface="Arial"/>
                        </a:rPr>
                        <a:t>p</a:t>
                      </a:r>
                      <a:r>
                        <a:rPr sz="2800" b="1" spc="-10" dirty="0">
                          <a:latin typeface="Arial"/>
                          <a:cs typeface="Arial"/>
                        </a:rPr>
                        <a:t>d</a:t>
                      </a:r>
                      <a:r>
                        <a:rPr sz="2800" b="1" spc="0" dirty="0">
                          <a:latin typeface="Arial"/>
                          <a:cs typeface="Arial"/>
                        </a:rPr>
                        <a:t>ated profes</a:t>
                      </a:r>
                      <a:r>
                        <a:rPr sz="2800" b="1" spc="-5" dirty="0">
                          <a:latin typeface="Arial"/>
                          <a:cs typeface="Arial"/>
                        </a:rPr>
                        <a:t>s</a:t>
                      </a:r>
                      <a:r>
                        <a:rPr sz="2800" b="1" spc="0" dirty="0">
                          <a:latin typeface="Arial"/>
                          <a:cs typeface="Arial"/>
                        </a:rPr>
                        <a:t>io</a:t>
                      </a:r>
                      <a:r>
                        <a:rPr sz="2800" b="1" spc="-10" dirty="0">
                          <a:latin typeface="Arial"/>
                          <a:cs typeface="Arial"/>
                        </a:rPr>
                        <a:t>n</a:t>
                      </a:r>
                      <a:r>
                        <a:rPr sz="2800" b="1" spc="-15" dirty="0">
                          <a:latin typeface="Arial"/>
                          <a:cs typeface="Arial"/>
                        </a:rPr>
                        <a:t>a</a:t>
                      </a:r>
                      <a:r>
                        <a:rPr sz="2800" b="1" spc="0" dirty="0">
                          <a:latin typeface="Arial"/>
                          <a:cs typeface="Arial"/>
                        </a:rPr>
                        <a:t>l d</a:t>
                      </a:r>
                      <a:r>
                        <a:rPr sz="2800" b="1" spc="-5" dirty="0">
                          <a:latin typeface="Arial"/>
                          <a:cs typeface="Arial"/>
                        </a:rPr>
                        <a:t>e</a:t>
                      </a:r>
                      <a:r>
                        <a:rPr sz="2800" b="1" spc="0" dirty="0">
                          <a:latin typeface="Arial"/>
                          <a:cs typeface="Arial"/>
                        </a:rPr>
                        <a:t>v</a:t>
                      </a:r>
                      <a:r>
                        <a:rPr sz="2800" b="1" spc="-5" dirty="0">
                          <a:latin typeface="Arial"/>
                          <a:cs typeface="Arial"/>
                        </a:rPr>
                        <a:t>e</a:t>
                      </a:r>
                      <a:r>
                        <a:rPr sz="2800" b="1" spc="0" dirty="0">
                          <a:latin typeface="Arial"/>
                          <a:cs typeface="Arial"/>
                        </a:rPr>
                        <a:t>lo</a:t>
                      </a:r>
                      <a:r>
                        <a:rPr sz="2800" b="1" spc="-10" dirty="0">
                          <a:latin typeface="Arial"/>
                          <a:cs typeface="Arial"/>
                        </a:rPr>
                        <a:t>p</a:t>
                      </a:r>
                      <a:r>
                        <a:rPr sz="2800" b="1" spc="0" dirty="0">
                          <a:latin typeface="Arial"/>
                          <a:cs typeface="Arial"/>
                        </a:rPr>
                        <a:t>me</a:t>
                      </a:r>
                      <a:r>
                        <a:rPr sz="2800" b="1" spc="-15" dirty="0">
                          <a:latin typeface="Arial"/>
                          <a:cs typeface="Arial"/>
                        </a:rPr>
                        <a:t>n</a:t>
                      </a:r>
                      <a:r>
                        <a:rPr sz="2800" b="1" spc="0" dirty="0">
                          <a:latin typeface="Arial"/>
                          <a:cs typeface="Arial"/>
                        </a:rPr>
                        <a:t>t g</a:t>
                      </a:r>
                      <a:r>
                        <a:rPr sz="2800" b="1" spc="-10" dirty="0">
                          <a:latin typeface="Arial"/>
                          <a:cs typeface="Arial"/>
                        </a:rPr>
                        <a:t>o</a:t>
                      </a:r>
                      <a:r>
                        <a:rPr sz="2800" b="1" spc="0" dirty="0">
                          <a:latin typeface="Arial"/>
                          <a:cs typeface="Arial"/>
                        </a:rPr>
                        <a:t>als</a:t>
                      </a:r>
                      <a:r>
                        <a:rPr sz="2800" b="1" spc="5" dirty="0">
                          <a:latin typeface="Arial"/>
                          <a:cs typeface="Arial"/>
                        </a:rPr>
                        <a:t> </a:t>
                      </a:r>
                      <a:r>
                        <a:rPr sz="2800" spc="0" dirty="0">
                          <a:latin typeface="Arial"/>
                          <a:cs typeface="Arial"/>
                        </a:rPr>
                        <a:t>d</a:t>
                      </a:r>
                      <a:r>
                        <a:rPr sz="2800" spc="-20" dirty="0">
                          <a:latin typeface="Arial"/>
                          <a:cs typeface="Arial"/>
                        </a:rPr>
                        <a:t>u</a:t>
                      </a:r>
                      <a:r>
                        <a:rPr sz="2800" spc="0" dirty="0">
                          <a:latin typeface="Arial"/>
                          <a:cs typeface="Arial"/>
                        </a:rPr>
                        <a:t>r</a:t>
                      </a:r>
                      <a:r>
                        <a:rPr sz="2800" spc="-10" dirty="0">
                          <a:latin typeface="Arial"/>
                          <a:cs typeface="Arial"/>
                        </a:rPr>
                        <a:t>i</a:t>
                      </a:r>
                      <a:r>
                        <a:rPr sz="2800" spc="0" dirty="0">
                          <a:latin typeface="Arial"/>
                          <a:cs typeface="Arial"/>
                        </a:rPr>
                        <a:t>ng </a:t>
                      </a:r>
                      <a:r>
                        <a:rPr sz="2800" spc="-5" dirty="0">
                          <a:latin typeface="Arial"/>
                          <a:cs typeface="Arial"/>
                        </a:rPr>
                        <a:t>P</a:t>
                      </a:r>
                      <a:r>
                        <a:rPr sz="2800" spc="0" dirty="0">
                          <a:latin typeface="Arial"/>
                          <a:cs typeface="Arial"/>
                        </a:rPr>
                        <a:t>h</a:t>
                      </a:r>
                      <a:r>
                        <a:rPr sz="2800" spc="-5" dirty="0">
                          <a:latin typeface="Arial"/>
                          <a:cs typeface="Arial"/>
                        </a:rPr>
                        <a:t>a</a:t>
                      </a:r>
                      <a:r>
                        <a:rPr sz="2800" spc="0" dirty="0">
                          <a:latin typeface="Arial"/>
                          <a:cs typeface="Arial"/>
                        </a:rPr>
                        <a:t>se </a:t>
                      </a:r>
                      <a:r>
                        <a:rPr sz="2800" spc="-5" dirty="0">
                          <a:latin typeface="Arial"/>
                          <a:cs typeface="Arial"/>
                        </a:rPr>
                        <a:t>I</a:t>
                      </a:r>
                      <a:r>
                        <a:rPr sz="2800" spc="0" dirty="0">
                          <a:latin typeface="Arial"/>
                          <a:cs typeface="Arial"/>
                        </a:rPr>
                        <a:t>I</a:t>
                      </a:r>
                      <a:r>
                        <a:rPr sz="2800" spc="10" dirty="0">
                          <a:latin typeface="Arial"/>
                          <a:cs typeface="Arial"/>
                        </a:rPr>
                        <a:t> </a:t>
                      </a:r>
                      <a:r>
                        <a:rPr sz="2800" spc="-15" dirty="0">
                          <a:latin typeface="Arial"/>
                          <a:cs typeface="Arial"/>
                        </a:rPr>
                        <a:t>o</a:t>
                      </a:r>
                      <a:r>
                        <a:rPr sz="2800" spc="0" dirty="0">
                          <a:latin typeface="Arial"/>
                          <a:cs typeface="Arial"/>
                        </a:rPr>
                        <a:t>f</a:t>
                      </a:r>
                      <a:r>
                        <a:rPr sz="2800" spc="-5" dirty="0">
                          <a:latin typeface="Arial"/>
                          <a:cs typeface="Arial"/>
                        </a:rPr>
                        <a:t> </a:t>
                      </a:r>
                      <a:r>
                        <a:rPr sz="2800" spc="0" dirty="0">
                          <a:latin typeface="Arial"/>
                          <a:cs typeface="Arial"/>
                        </a:rPr>
                        <a:t>the </a:t>
                      </a:r>
                      <a:r>
                        <a:rPr sz="2800" spc="-10" dirty="0">
                          <a:latin typeface="Arial"/>
                          <a:cs typeface="Arial"/>
                        </a:rPr>
                        <a:t>R</a:t>
                      </a:r>
                      <a:r>
                        <a:rPr sz="2800" spc="-5" dirty="0">
                          <a:latin typeface="Arial"/>
                          <a:cs typeface="Arial"/>
                        </a:rPr>
                        <a:t>P</a:t>
                      </a:r>
                      <a:r>
                        <a:rPr sz="2800" spc="0" dirty="0">
                          <a:latin typeface="Arial"/>
                          <a:cs typeface="Arial"/>
                        </a:rPr>
                        <a:t>MS </a:t>
                      </a:r>
                      <a:r>
                        <a:rPr sz="2800" spc="-10" dirty="0">
                          <a:latin typeface="Arial"/>
                          <a:cs typeface="Arial"/>
                        </a:rPr>
                        <a:t>C</a:t>
                      </a:r>
                      <a:r>
                        <a:rPr sz="2800" spc="0" dirty="0">
                          <a:latin typeface="Arial"/>
                          <a:cs typeface="Arial"/>
                        </a:rPr>
                        <a:t>yc</a:t>
                      </a:r>
                      <a:r>
                        <a:rPr sz="2800" spc="-10" dirty="0">
                          <a:latin typeface="Arial"/>
                          <a:cs typeface="Arial"/>
                        </a:rPr>
                        <a:t>l</a:t>
                      </a:r>
                      <a:r>
                        <a:rPr sz="2800" spc="0" dirty="0">
                          <a:latin typeface="Arial"/>
                          <a:cs typeface="Arial"/>
                        </a:rPr>
                        <a:t>e as ev</a:t>
                      </a:r>
                      <a:r>
                        <a:rPr sz="2800" spc="-10"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nc</a:t>
                      </a:r>
                      <a:r>
                        <a:rPr sz="2800" spc="-5" dirty="0">
                          <a:latin typeface="Arial"/>
                          <a:cs typeface="Arial"/>
                        </a:rPr>
                        <a:t>e</a:t>
                      </a:r>
                      <a:r>
                        <a:rPr sz="2800" spc="0" dirty="0">
                          <a:latin typeface="Arial"/>
                          <a:cs typeface="Arial"/>
                        </a:rPr>
                        <a:t>d by MOV</a:t>
                      </a:r>
                      <a:r>
                        <a:rPr sz="2800" spc="-15" dirty="0">
                          <a:latin typeface="Arial"/>
                          <a:cs typeface="Arial"/>
                        </a:rPr>
                        <a:t> </a:t>
                      </a:r>
                      <a:r>
                        <a:rPr sz="2800" spc="-10" dirty="0">
                          <a:latin typeface="Arial"/>
                          <a:cs typeface="Arial"/>
                        </a:rPr>
                        <a:t>N</a:t>
                      </a:r>
                      <a:r>
                        <a:rPr sz="2800" spc="0" dirty="0">
                          <a:latin typeface="Arial"/>
                          <a:cs typeface="Arial"/>
                        </a:rPr>
                        <a:t>o.</a:t>
                      </a:r>
                      <a:r>
                        <a:rPr sz="2800" spc="-5" dirty="0">
                          <a:latin typeface="Arial"/>
                          <a:cs typeface="Arial"/>
                        </a:rPr>
                        <a:t> </a:t>
                      </a:r>
                      <a:r>
                        <a:rPr sz="2800" spc="0" dirty="0">
                          <a:latin typeface="Arial"/>
                          <a:cs typeface="Arial"/>
                        </a:rPr>
                        <a:t>1</a:t>
                      </a:r>
                      <a:endParaRPr sz="28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83820">
                        <a:lnSpc>
                          <a:spcPct val="100000"/>
                        </a:lnSpc>
                      </a:pPr>
                      <a:r>
                        <a:rPr sz="2800" b="1" spc="-10" dirty="0">
                          <a:latin typeface="Arial"/>
                          <a:cs typeface="Arial"/>
                        </a:rPr>
                        <a:t>C</a:t>
                      </a:r>
                      <a:r>
                        <a:rPr sz="2800" b="1" spc="0" dirty="0">
                          <a:latin typeface="Arial"/>
                          <a:cs typeface="Arial"/>
                        </a:rPr>
                        <a:t>o</a:t>
                      </a:r>
                      <a:r>
                        <a:rPr sz="2800" b="1" spc="-10" dirty="0">
                          <a:latin typeface="Arial"/>
                          <a:cs typeface="Arial"/>
                        </a:rPr>
                        <a:t>n</a:t>
                      </a:r>
                      <a:r>
                        <a:rPr sz="2800" b="1" spc="0" dirty="0">
                          <a:latin typeface="Arial"/>
                          <a:cs typeface="Arial"/>
                        </a:rPr>
                        <a:t>d</a:t>
                      </a:r>
                      <a:r>
                        <a:rPr sz="2800" b="1" spc="-10" dirty="0">
                          <a:latin typeface="Arial"/>
                          <a:cs typeface="Arial"/>
                        </a:rPr>
                        <a:t>u</a:t>
                      </a:r>
                      <a:r>
                        <a:rPr sz="2800" b="1" spc="0" dirty="0">
                          <a:latin typeface="Arial"/>
                          <a:cs typeface="Arial"/>
                        </a:rPr>
                        <a:t>cted </a:t>
                      </a:r>
                      <a:r>
                        <a:rPr sz="2800" spc="0" dirty="0">
                          <a:latin typeface="Arial"/>
                          <a:cs typeface="Arial"/>
                        </a:rPr>
                        <a:t>m</a:t>
                      </a:r>
                      <a:r>
                        <a:rPr sz="2800" spc="-10" dirty="0">
                          <a:latin typeface="Arial"/>
                          <a:cs typeface="Arial"/>
                        </a:rPr>
                        <a:t>i</a:t>
                      </a:r>
                      <a:r>
                        <a:rPr sz="2800" spc="-5" dirty="0">
                          <a:latin typeface="Arial"/>
                          <a:cs typeface="Arial"/>
                        </a:rPr>
                        <a:t>d</a:t>
                      </a:r>
                      <a:r>
                        <a:rPr sz="2800" spc="0" dirty="0">
                          <a:latin typeface="Arial"/>
                          <a:cs typeface="Arial"/>
                        </a:rPr>
                        <a:t>-ye</a:t>
                      </a:r>
                      <a:r>
                        <a:rPr sz="2800" spc="-5" dirty="0">
                          <a:latin typeface="Arial"/>
                          <a:cs typeface="Arial"/>
                        </a:rPr>
                        <a:t>a</a:t>
                      </a:r>
                      <a:r>
                        <a:rPr sz="2800" spc="0" dirty="0">
                          <a:latin typeface="Arial"/>
                          <a:cs typeface="Arial"/>
                        </a:rPr>
                        <a:t>r</a:t>
                      </a:r>
                      <a:r>
                        <a:rPr sz="2800" spc="-5" dirty="0">
                          <a:latin typeface="Arial"/>
                          <a:cs typeface="Arial"/>
                        </a:rPr>
                        <a:t> </a:t>
                      </a:r>
                      <a:r>
                        <a:rPr sz="2800" spc="0" dirty="0">
                          <a:latin typeface="Arial"/>
                          <a:cs typeface="Arial"/>
                        </a:rPr>
                        <a:t>r</a:t>
                      </a:r>
                      <a:r>
                        <a:rPr sz="2800" spc="-15" dirty="0">
                          <a:latin typeface="Arial"/>
                          <a:cs typeface="Arial"/>
                        </a:rPr>
                        <a:t>e</a:t>
                      </a:r>
                      <a:r>
                        <a:rPr sz="2800" spc="0" dirty="0">
                          <a:latin typeface="Arial"/>
                          <a:cs typeface="Arial"/>
                        </a:rPr>
                        <a:t>v</a:t>
                      </a:r>
                      <a:r>
                        <a:rPr sz="2800" spc="-10" dirty="0">
                          <a:latin typeface="Arial"/>
                          <a:cs typeface="Arial"/>
                        </a:rPr>
                        <a:t>i</a:t>
                      </a:r>
                      <a:r>
                        <a:rPr sz="2800" spc="0" dirty="0">
                          <a:latin typeface="Arial"/>
                          <a:cs typeface="Arial"/>
                        </a:rPr>
                        <a:t>ew </a:t>
                      </a:r>
                      <a:r>
                        <a:rPr sz="2800" spc="-10" dirty="0">
                          <a:latin typeface="Arial"/>
                          <a:cs typeface="Arial"/>
                        </a:rPr>
                        <a:t>wi</a:t>
                      </a:r>
                      <a:r>
                        <a:rPr sz="2800" spc="0" dirty="0">
                          <a:latin typeface="Arial"/>
                          <a:cs typeface="Arial"/>
                        </a:rPr>
                        <a:t>th co</a:t>
                      </a:r>
                      <a:r>
                        <a:rPr sz="2800" spc="-5" dirty="0">
                          <a:latin typeface="Arial"/>
                          <a:cs typeface="Arial"/>
                        </a:rPr>
                        <a:t>l</a:t>
                      </a:r>
                      <a:r>
                        <a:rPr sz="2800" spc="-10" dirty="0">
                          <a:latin typeface="Arial"/>
                          <a:cs typeface="Arial"/>
                        </a:rPr>
                        <a:t>l</a:t>
                      </a:r>
                      <a:r>
                        <a:rPr sz="2800" spc="0" dirty="0">
                          <a:latin typeface="Arial"/>
                          <a:cs typeface="Arial"/>
                        </a:rPr>
                        <a:t>e</a:t>
                      </a:r>
                      <a:r>
                        <a:rPr sz="2800" spc="-5" dirty="0">
                          <a:latin typeface="Arial"/>
                          <a:cs typeface="Arial"/>
                        </a:rPr>
                        <a:t>a</a:t>
                      </a:r>
                      <a:r>
                        <a:rPr sz="2800" spc="0" dirty="0">
                          <a:latin typeface="Arial"/>
                          <a:cs typeface="Arial"/>
                        </a:rPr>
                        <a:t>g</a:t>
                      </a:r>
                      <a:r>
                        <a:rPr sz="2800" spc="-5" dirty="0">
                          <a:latin typeface="Arial"/>
                          <a:cs typeface="Arial"/>
                        </a:rPr>
                        <a:t>u</a:t>
                      </a:r>
                      <a:r>
                        <a:rPr sz="2800" spc="0" dirty="0">
                          <a:latin typeface="Arial"/>
                          <a:cs typeface="Arial"/>
                        </a:rPr>
                        <a:t>es as ev</a:t>
                      </a:r>
                      <a:r>
                        <a:rPr sz="2800" spc="-5"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nc</a:t>
                      </a:r>
                      <a:r>
                        <a:rPr sz="2800" spc="-5" dirty="0">
                          <a:latin typeface="Arial"/>
                          <a:cs typeface="Arial"/>
                        </a:rPr>
                        <a:t>e</a:t>
                      </a:r>
                      <a:r>
                        <a:rPr sz="2800" spc="0" dirty="0">
                          <a:latin typeface="Arial"/>
                          <a:cs typeface="Arial"/>
                        </a:rPr>
                        <a:t>d by </a:t>
                      </a:r>
                      <a:r>
                        <a:rPr sz="2800" spc="-5" dirty="0">
                          <a:latin typeface="Arial"/>
                          <a:cs typeface="Arial"/>
                        </a:rPr>
                        <a:t>M</a:t>
                      </a:r>
                      <a:r>
                        <a:rPr sz="2800" spc="0" dirty="0">
                          <a:latin typeface="Arial"/>
                          <a:cs typeface="Arial"/>
                        </a:rPr>
                        <a:t>OV </a:t>
                      </a:r>
                      <a:r>
                        <a:rPr sz="2800" spc="-10" dirty="0">
                          <a:latin typeface="Arial"/>
                          <a:cs typeface="Arial"/>
                        </a:rPr>
                        <a:t>N</a:t>
                      </a:r>
                      <a:r>
                        <a:rPr sz="2800" spc="-15" dirty="0">
                          <a:latin typeface="Arial"/>
                          <a:cs typeface="Arial"/>
                        </a:rPr>
                        <a:t>o</a:t>
                      </a:r>
                      <a:r>
                        <a:rPr sz="2800" spc="0" dirty="0">
                          <a:latin typeface="Arial"/>
                          <a:cs typeface="Arial"/>
                        </a:rPr>
                        <a:t>.</a:t>
                      </a:r>
                      <a:r>
                        <a:rPr sz="2800" spc="10" dirty="0">
                          <a:latin typeface="Arial"/>
                          <a:cs typeface="Arial"/>
                        </a:rPr>
                        <a:t> </a:t>
                      </a:r>
                      <a:r>
                        <a:rPr sz="2800" spc="0" dirty="0">
                          <a:latin typeface="Arial"/>
                          <a:cs typeface="Arial"/>
                        </a:rPr>
                        <a:t>2 or</a:t>
                      </a:r>
                      <a:r>
                        <a:rPr sz="2800" spc="5" dirty="0">
                          <a:latin typeface="Arial"/>
                          <a:cs typeface="Arial"/>
                        </a:rPr>
                        <a:t> </a:t>
                      </a:r>
                      <a:r>
                        <a:rPr sz="2800" spc="0" dirty="0">
                          <a:latin typeface="Arial"/>
                          <a:cs typeface="Arial"/>
                        </a:rPr>
                        <a:t>3</a:t>
                      </a:r>
                      <a:endParaRPr sz="2800" dirty="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04775">
                        <a:lnSpc>
                          <a:spcPct val="100000"/>
                        </a:lnSpc>
                      </a:pPr>
                      <a:r>
                        <a:rPr sz="2800" b="1" spc="-5" dirty="0">
                          <a:latin typeface="Arial"/>
                          <a:cs typeface="Arial"/>
                        </a:rPr>
                        <a:t>P</a:t>
                      </a:r>
                      <a:r>
                        <a:rPr sz="2800" b="1" spc="0" dirty="0">
                          <a:latin typeface="Arial"/>
                          <a:cs typeface="Arial"/>
                        </a:rPr>
                        <a:t>la</a:t>
                      </a:r>
                      <a:r>
                        <a:rPr sz="2800" b="1" spc="-5" dirty="0">
                          <a:latin typeface="Arial"/>
                          <a:cs typeface="Arial"/>
                        </a:rPr>
                        <a:t>n</a:t>
                      </a:r>
                      <a:r>
                        <a:rPr sz="2800" b="1" spc="0" dirty="0">
                          <a:latin typeface="Arial"/>
                          <a:cs typeface="Arial"/>
                        </a:rPr>
                        <a:t>n</a:t>
                      </a:r>
                      <a:r>
                        <a:rPr sz="2800" b="1" spc="-5" dirty="0">
                          <a:latin typeface="Arial"/>
                          <a:cs typeface="Arial"/>
                        </a:rPr>
                        <a:t>e</a:t>
                      </a:r>
                      <a:r>
                        <a:rPr sz="2800" b="1" spc="0" dirty="0">
                          <a:latin typeface="Arial"/>
                          <a:cs typeface="Arial"/>
                        </a:rPr>
                        <a:t>d </a:t>
                      </a:r>
                      <a:r>
                        <a:rPr sz="2800" b="1" spc="5" dirty="0">
                          <a:latin typeface="Arial"/>
                          <a:cs typeface="Arial"/>
                        </a:rPr>
                        <a:t>f</a:t>
                      </a:r>
                      <a:r>
                        <a:rPr sz="2800" b="1" spc="-15" dirty="0">
                          <a:latin typeface="Arial"/>
                          <a:cs typeface="Arial"/>
                        </a:rPr>
                        <a:t>o</a:t>
                      </a:r>
                      <a:r>
                        <a:rPr sz="2800" b="1" spc="0" dirty="0">
                          <a:latin typeface="Arial"/>
                          <a:cs typeface="Arial"/>
                        </a:rPr>
                        <a:t>r profes</a:t>
                      </a:r>
                      <a:r>
                        <a:rPr sz="2800" b="1" spc="-5" dirty="0">
                          <a:latin typeface="Arial"/>
                          <a:cs typeface="Arial"/>
                        </a:rPr>
                        <a:t>s</a:t>
                      </a:r>
                      <a:r>
                        <a:rPr sz="2800" b="1" spc="0" dirty="0">
                          <a:latin typeface="Arial"/>
                          <a:cs typeface="Arial"/>
                        </a:rPr>
                        <a:t>io</a:t>
                      </a:r>
                      <a:r>
                        <a:rPr sz="2800" b="1" spc="-10" dirty="0">
                          <a:latin typeface="Arial"/>
                          <a:cs typeface="Arial"/>
                        </a:rPr>
                        <a:t>n</a:t>
                      </a:r>
                      <a:r>
                        <a:rPr sz="2800" b="1" spc="-15" dirty="0">
                          <a:latin typeface="Arial"/>
                          <a:cs typeface="Arial"/>
                        </a:rPr>
                        <a:t>a</a:t>
                      </a:r>
                      <a:r>
                        <a:rPr sz="2800" b="1" spc="0" dirty="0">
                          <a:latin typeface="Arial"/>
                          <a:cs typeface="Arial"/>
                        </a:rPr>
                        <a:t>l d</a:t>
                      </a:r>
                      <a:r>
                        <a:rPr sz="2800" b="1" spc="-5" dirty="0">
                          <a:latin typeface="Arial"/>
                          <a:cs typeface="Arial"/>
                        </a:rPr>
                        <a:t>e</a:t>
                      </a:r>
                      <a:r>
                        <a:rPr sz="2800" b="1" spc="0" dirty="0">
                          <a:latin typeface="Arial"/>
                          <a:cs typeface="Arial"/>
                        </a:rPr>
                        <a:t>v</a:t>
                      </a:r>
                      <a:r>
                        <a:rPr sz="2800" b="1" spc="-5" dirty="0">
                          <a:latin typeface="Arial"/>
                          <a:cs typeface="Arial"/>
                        </a:rPr>
                        <a:t>e</a:t>
                      </a:r>
                      <a:r>
                        <a:rPr sz="2800" b="1" spc="0" dirty="0">
                          <a:latin typeface="Arial"/>
                          <a:cs typeface="Arial"/>
                        </a:rPr>
                        <a:t>lo</a:t>
                      </a:r>
                      <a:r>
                        <a:rPr sz="2800" b="1" spc="-10" dirty="0">
                          <a:latin typeface="Arial"/>
                          <a:cs typeface="Arial"/>
                        </a:rPr>
                        <a:t>p</a:t>
                      </a:r>
                      <a:r>
                        <a:rPr sz="2800" b="1" spc="0" dirty="0">
                          <a:latin typeface="Arial"/>
                          <a:cs typeface="Arial"/>
                        </a:rPr>
                        <a:t>me</a:t>
                      </a:r>
                      <a:r>
                        <a:rPr sz="2800" b="1" spc="-15" dirty="0">
                          <a:latin typeface="Arial"/>
                          <a:cs typeface="Arial"/>
                        </a:rPr>
                        <a:t>n</a:t>
                      </a:r>
                      <a:r>
                        <a:rPr sz="2800" b="1" spc="0" dirty="0">
                          <a:latin typeface="Arial"/>
                          <a:cs typeface="Arial"/>
                        </a:rPr>
                        <a:t>t </a:t>
                      </a:r>
                      <a:r>
                        <a:rPr sz="2800" spc="0" dirty="0">
                          <a:latin typeface="Arial"/>
                          <a:cs typeface="Arial"/>
                        </a:rPr>
                        <a:t>b</a:t>
                      </a:r>
                      <a:r>
                        <a:rPr sz="2800" spc="-5" dirty="0">
                          <a:latin typeface="Arial"/>
                          <a:cs typeface="Arial"/>
                        </a:rPr>
                        <a:t>a</a:t>
                      </a:r>
                      <a:r>
                        <a:rPr sz="2800" spc="0" dirty="0">
                          <a:latin typeface="Arial"/>
                          <a:cs typeface="Arial"/>
                        </a:rPr>
                        <a:t>sed on </a:t>
                      </a:r>
                      <a:r>
                        <a:rPr sz="2800" spc="-15" dirty="0">
                          <a:latin typeface="Arial"/>
                          <a:cs typeface="Arial"/>
                        </a:rPr>
                        <a:t>e</a:t>
                      </a:r>
                      <a:r>
                        <a:rPr sz="2800" spc="0" dirty="0">
                          <a:latin typeface="Arial"/>
                          <a:cs typeface="Arial"/>
                        </a:rPr>
                        <a:t>- </a:t>
                      </a:r>
                      <a:r>
                        <a:rPr sz="2800" spc="-5" dirty="0">
                          <a:latin typeface="Arial"/>
                          <a:cs typeface="Arial"/>
                        </a:rPr>
                        <a:t>SA</a:t>
                      </a:r>
                      <a:r>
                        <a:rPr sz="2800" spc="0" dirty="0">
                          <a:latin typeface="Arial"/>
                          <a:cs typeface="Arial"/>
                        </a:rPr>
                        <a:t>T </a:t>
                      </a:r>
                      <a:r>
                        <a:rPr sz="2800" spc="5" dirty="0">
                          <a:latin typeface="Arial"/>
                          <a:cs typeface="Arial"/>
                        </a:rPr>
                        <a:t>r</a:t>
                      </a:r>
                      <a:r>
                        <a:rPr sz="2800" spc="0" dirty="0">
                          <a:latin typeface="Arial"/>
                          <a:cs typeface="Arial"/>
                        </a:rPr>
                        <a:t>es</a:t>
                      </a:r>
                      <a:r>
                        <a:rPr sz="2800" spc="-5" dirty="0">
                          <a:latin typeface="Arial"/>
                          <a:cs typeface="Arial"/>
                        </a:rPr>
                        <a:t>u</a:t>
                      </a:r>
                      <a:r>
                        <a:rPr sz="2800" spc="-10" dirty="0">
                          <a:latin typeface="Arial"/>
                          <a:cs typeface="Arial"/>
                        </a:rPr>
                        <a:t>l</a:t>
                      </a:r>
                      <a:r>
                        <a:rPr sz="2800" spc="0" dirty="0">
                          <a:latin typeface="Arial"/>
                          <a:cs typeface="Arial"/>
                        </a:rPr>
                        <a:t>ts</a:t>
                      </a:r>
                      <a:r>
                        <a:rPr sz="2800" spc="-10" dirty="0">
                          <a:latin typeface="Arial"/>
                          <a:cs typeface="Arial"/>
                        </a:rPr>
                        <a:t> </a:t>
                      </a:r>
                      <a:r>
                        <a:rPr sz="2800" spc="0" dirty="0">
                          <a:latin typeface="Arial"/>
                          <a:cs typeface="Arial"/>
                        </a:rPr>
                        <a:t>as ev</a:t>
                      </a:r>
                      <a:r>
                        <a:rPr sz="2800" spc="-10"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nc</a:t>
                      </a:r>
                      <a:r>
                        <a:rPr sz="2800" spc="-5" dirty="0">
                          <a:latin typeface="Arial"/>
                          <a:cs typeface="Arial"/>
                        </a:rPr>
                        <a:t>e</a:t>
                      </a:r>
                      <a:r>
                        <a:rPr sz="2800" spc="0" dirty="0">
                          <a:latin typeface="Arial"/>
                          <a:cs typeface="Arial"/>
                        </a:rPr>
                        <a:t>d by MOV</a:t>
                      </a:r>
                      <a:r>
                        <a:rPr sz="2800" spc="-15" dirty="0">
                          <a:latin typeface="Arial"/>
                          <a:cs typeface="Arial"/>
                        </a:rPr>
                        <a:t> </a:t>
                      </a:r>
                      <a:r>
                        <a:rPr sz="2800" spc="-10" dirty="0">
                          <a:latin typeface="Arial"/>
                          <a:cs typeface="Arial"/>
                        </a:rPr>
                        <a:t>N</a:t>
                      </a:r>
                      <a:r>
                        <a:rPr sz="2800" spc="0" dirty="0">
                          <a:latin typeface="Arial"/>
                          <a:cs typeface="Arial"/>
                        </a:rPr>
                        <a:t>o.</a:t>
                      </a:r>
                      <a:r>
                        <a:rPr sz="2800" spc="-5" dirty="0">
                          <a:latin typeface="Arial"/>
                          <a:cs typeface="Arial"/>
                        </a:rPr>
                        <a:t> </a:t>
                      </a:r>
                      <a:r>
                        <a:rPr sz="2800" spc="0" dirty="0">
                          <a:latin typeface="Arial"/>
                          <a:cs typeface="Arial"/>
                        </a:rPr>
                        <a:t>4</a:t>
                      </a:r>
                      <a:endParaRPr sz="2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2865" marR="85725">
                        <a:lnSpc>
                          <a:spcPct val="100000"/>
                        </a:lnSpc>
                      </a:pPr>
                      <a:r>
                        <a:rPr sz="2800" b="1" spc="5" dirty="0">
                          <a:latin typeface="Arial"/>
                          <a:cs typeface="Arial"/>
                        </a:rPr>
                        <a:t>A</a:t>
                      </a:r>
                      <a:r>
                        <a:rPr sz="2800" b="1" spc="0" dirty="0">
                          <a:latin typeface="Arial"/>
                          <a:cs typeface="Arial"/>
                        </a:rPr>
                        <a:t>c</a:t>
                      </a:r>
                      <a:r>
                        <a:rPr sz="2800" b="1" spc="-5" dirty="0">
                          <a:latin typeface="Arial"/>
                          <a:cs typeface="Arial"/>
                        </a:rPr>
                        <a:t>c</a:t>
                      </a:r>
                      <a:r>
                        <a:rPr sz="2800" b="1" spc="0" dirty="0">
                          <a:latin typeface="Arial"/>
                          <a:cs typeface="Arial"/>
                        </a:rPr>
                        <a:t>om</a:t>
                      </a:r>
                      <a:r>
                        <a:rPr sz="2800" b="1" spc="-15" dirty="0">
                          <a:latin typeface="Arial"/>
                          <a:cs typeface="Arial"/>
                        </a:rPr>
                        <a:t>p</a:t>
                      </a:r>
                      <a:r>
                        <a:rPr sz="2800" b="1" spc="0" dirty="0">
                          <a:latin typeface="Arial"/>
                          <a:cs typeface="Arial"/>
                        </a:rPr>
                        <a:t>lis</a:t>
                      </a:r>
                      <a:r>
                        <a:rPr sz="2800" b="1" spc="-5" dirty="0">
                          <a:latin typeface="Arial"/>
                          <a:cs typeface="Arial"/>
                        </a:rPr>
                        <a:t>h</a:t>
                      </a:r>
                      <a:r>
                        <a:rPr sz="2800" b="1" spc="0" dirty="0">
                          <a:latin typeface="Arial"/>
                          <a:cs typeface="Arial"/>
                        </a:rPr>
                        <a:t>ed the </a:t>
                      </a:r>
                      <a:r>
                        <a:rPr sz="2800" b="1" spc="-15" dirty="0">
                          <a:latin typeface="Arial"/>
                          <a:cs typeface="Arial"/>
                        </a:rPr>
                        <a:t>e</a:t>
                      </a:r>
                      <a:r>
                        <a:rPr sz="2800" b="1" spc="0" dirty="0">
                          <a:latin typeface="Arial"/>
                          <a:cs typeface="Arial"/>
                        </a:rPr>
                        <a:t>-</a:t>
                      </a:r>
                      <a:r>
                        <a:rPr sz="2800" b="1" spc="-5" dirty="0">
                          <a:latin typeface="Arial"/>
                          <a:cs typeface="Arial"/>
                        </a:rPr>
                        <a:t>S</a:t>
                      </a:r>
                      <a:r>
                        <a:rPr sz="2800" b="1" spc="-10" dirty="0">
                          <a:latin typeface="Arial"/>
                          <a:cs typeface="Arial"/>
                        </a:rPr>
                        <a:t>A</a:t>
                      </a:r>
                      <a:r>
                        <a:rPr sz="2800" b="1" spc="0" dirty="0">
                          <a:latin typeface="Arial"/>
                          <a:cs typeface="Arial"/>
                        </a:rPr>
                        <a:t>T </a:t>
                      </a:r>
                      <a:r>
                        <a:rPr sz="2800" spc="0" dirty="0">
                          <a:latin typeface="Arial"/>
                          <a:cs typeface="Arial"/>
                        </a:rPr>
                        <a:t>at</a:t>
                      </a:r>
                      <a:r>
                        <a:rPr sz="2800" spc="-5" dirty="0">
                          <a:latin typeface="Arial"/>
                          <a:cs typeface="Arial"/>
                        </a:rPr>
                        <a:t> </a:t>
                      </a:r>
                      <a:r>
                        <a:rPr sz="2800" spc="0" dirty="0">
                          <a:latin typeface="Arial"/>
                          <a:cs typeface="Arial"/>
                        </a:rPr>
                        <a:t>the b</a:t>
                      </a:r>
                      <a:r>
                        <a:rPr sz="2800" spc="-5" dirty="0">
                          <a:latin typeface="Arial"/>
                          <a:cs typeface="Arial"/>
                        </a:rPr>
                        <a:t>e</a:t>
                      </a:r>
                      <a:r>
                        <a:rPr sz="2800" spc="0" dirty="0">
                          <a:latin typeface="Arial"/>
                          <a:cs typeface="Arial"/>
                        </a:rPr>
                        <a:t>g</a:t>
                      </a:r>
                      <a:r>
                        <a:rPr sz="2800" spc="-10" dirty="0">
                          <a:latin typeface="Arial"/>
                          <a:cs typeface="Arial"/>
                        </a:rPr>
                        <a:t>i</a:t>
                      </a:r>
                      <a:r>
                        <a:rPr sz="2800" spc="0" dirty="0">
                          <a:latin typeface="Arial"/>
                          <a:cs typeface="Arial"/>
                        </a:rPr>
                        <a:t>n</a:t>
                      </a:r>
                      <a:r>
                        <a:rPr sz="2800" spc="-5" dirty="0">
                          <a:latin typeface="Arial"/>
                          <a:cs typeface="Arial"/>
                        </a:rPr>
                        <a:t>n</a:t>
                      </a:r>
                      <a:r>
                        <a:rPr sz="2800" spc="-10" dirty="0">
                          <a:latin typeface="Arial"/>
                          <a:cs typeface="Arial"/>
                        </a:rPr>
                        <a:t>i</a:t>
                      </a:r>
                      <a:r>
                        <a:rPr sz="2800" spc="0" dirty="0">
                          <a:latin typeface="Arial"/>
                          <a:cs typeface="Arial"/>
                        </a:rPr>
                        <a:t>ng of</a:t>
                      </a:r>
                      <a:r>
                        <a:rPr sz="2800" spc="-5" dirty="0">
                          <a:latin typeface="Arial"/>
                          <a:cs typeface="Arial"/>
                        </a:rPr>
                        <a:t> </a:t>
                      </a:r>
                      <a:r>
                        <a:rPr sz="2800" spc="0" dirty="0">
                          <a:latin typeface="Arial"/>
                          <a:cs typeface="Arial"/>
                        </a:rPr>
                        <a:t>the sch</a:t>
                      </a:r>
                      <a:r>
                        <a:rPr sz="2800" spc="-5" dirty="0">
                          <a:latin typeface="Arial"/>
                          <a:cs typeface="Arial"/>
                        </a:rPr>
                        <a:t>o</a:t>
                      </a:r>
                      <a:r>
                        <a:rPr sz="2800" spc="0" dirty="0">
                          <a:latin typeface="Arial"/>
                          <a:cs typeface="Arial"/>
                        </a:rPr>
                        <a:t>ol</a:t>
                      </a:r>
                      <a:r>
                        <a:rPr sz="2800" spc="-5" dirty="0">
                          <a:latin typeface="Arial"/>
                          <a:cs typeface="Arial"/>
                        </a:rPr>
                        <a:t> </a:t>
                      </a:r>
                      <a:r>
                        <a:rPr sz="2800" spc="0" dirty="0">
                          <a:latin typeface="Arial"/>
                          <a:cs typeface="Arial"/>
                        </a:rPr>
                        <a:t>ye</a:t>
                      </a:r>
                      <a:r>
                        <a:rPr sz="2800" spc="-5" dirty="0">
                          <a:latin typeface="Arial"/>
                          <a:cs typeface="Arial"/>
                        </a:rPr>
                        <a:t>a</a:t>
                      </a:r>
                      <a:r>
                        <a:rPr sz="2800" spc="0" dirty="0">
                          <a:latin typeface="Arial"/>
                          <a:cs typeface="Arial"/>
                        </a:rPr>
                        <a:t>r</a:t>
                      </a:r>
                      <a:r>
                        <a:rPr sz="2800" spc="-5" dirty="0">
                          <a:latin typeface="Arial"/>
                          <a:cs typeface="Arial"/>
                        </a:rPr>
                        <a:t> </a:t>
                      </a:r>
                      <a:r>
                        <a:rPr sz="2800" spc="0" dirty="0">
                          <a:latin typeface="Arial"/>
                          <a:cs typeface="Arial"/>
                        </a:rPr>
                        <a:t>as ev</a:t>
                      </a:r>
                      <a:r>
                        <a:rPr sz="2800" spc="-10"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nc</a:t>
                      </a:r>
                      <a:r>
                        <a:rPr sz="2800" spc="-5" dirty="0">
                          <a:latin typeface="Arial"/>
                          <a:cs typeface="Arial"/>
                        </a:rPr>
                        <a:t>e</a:t>
                      </a:r>
                      <a:r>
                        <a:rPr sz="2800" spc="0" dirty="0">
                          <a:latin typeface="Arial"/>
                          <a:cs typeface="Arial"/>
                        </a:rPr>
                        <a:t>d by MOV</a:t>
                      </a:r>
                      <a:r>
                        <a:rPr sz="2800" spc="-15" dirty="0">
                          <a:latin typeface="Arial"/>
                          <a:cs typeface="Arial"/>
                        </a:rPr>
                        <a:t> </a:t>
                      </a:r>
                      <a:r>
                        <a:rPr sz="2800" spc="-10" dirty="0">
                          <a:latin typeface="Arial"/>
                          <a:cs typeface="Arial"/>
                        </a:rPr>
                        <a:t>N</a:t>
                      </a:r>
                      <a:r>
                        <a:rPr sz="2800" spc="0" dirty="0">
                          <a:latin typeface="Arial"/>
                          <a:cs typeface="Arial"/>
                        </a:rPr>
                        <a:t>o.</a:t>
                      </a:r>
                      <a:r>
                        <a:rPr sz="2800" spc="-5" dirty="0">
                          <a:latin typeface="Arial"/>
                          <a:cs typeface="Arial"/>
                        </a:rPr>
                        <a:t> </a:t>
                      </a:r>
                      <a:r>
                        <a:rPr sz="2800" spc="0" dirty="0">
                          <a:latin typeface="Arial"/>
                          <a:cs typeface="Arial"/>
                        </a:rPr>
                        <a:t>5</a:t>
                      </a:r>
                      <a:endParaRPr sz="2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19380">
                        <a:lnSpc>
                          <a:spcPct val="100000"/>
                        </a:lnSpc>
                      </a:pPr>
                      <a:r>
                        <a:rPr sz="2800" spc="-10" dirty="0">
                          <a:latin typeface="Arial"/>
                          <a:cs typeface="Arial"/>
                        </a:rPr>
                        <a:t>N</a:t>
                      </a:r>
                      <a:r>
                        <a:rPr sz="2800" spc="0" dirty="0">
                          <a:latin typeface="Arial"/>
                          <a:cs typeface="Arial"/>
                        </a:rPr>
                        <a:t>o acceptab</a:t>
                      </a:r>
                      <a:r>
                        <a:rPr sz="2800" spc="-10" dirty="0">
                          <a:latin typeface="Arial"/>
                          <a:cs typeface="Arial"/>
                        </a:rPr>
                        <a:t>l</a:t>
                      </a:r>
                      <a:r>
                        <a:rPr sz="2800" spc="0" dirty="0">
                          <a:latin typeface="Arial"/>
                          <a:cs typeface="Arial"/>
                        </a:rPr>
                        <a:t>e ev</a:t>
                      </a:r>
                      <a:r>
                        <a:rPr sz="2800" spc="-10" dirty="0">
                          <a:latin typeface="Arial"/>
                          <a:cs typeface="Arial"/>
                        </a:rPr>
                        <a:t>i</a:t>
                      </a:r>
                      <a:r>
                        <a:rPr sz="2800" spc="0" dirty="0">
                          <a:latin typeface="Arial"/>
                          <a:cs typeface="Arial"/>
                        </a:rPr>
                        <a:t>d</a:t>
                      </a:r>
                      <a:r>
                        <a:rPr sz="2800" spc="-5" dirty="0">
                          <a:latin typeface="Arial"/>
                          <a:cs typeface="Arial"/>
                        </a:rPr>
                        <a:t>e</a:t>
                      </a:r>
                      <a:r>
                        <a:rPr sz="2800" spc="0" dirty="0">
                          <a:latin typeface="Arial"/>
                          <a:cs typeface="Arial"/>
                        </a:rPr>
                        <a:t>nce</a:t>
                      </a:r>
                      <a:endParaRPr sz="28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470400" y="9757045"/>
            <a:ext cx="3812412" cy="413613"/>
          </a:xfrm>
          <a:prstGeom prst="rect">
            <a:avLst/>
          </a:prstGeom>
          <a:blipFill>
            <a:blip r:embed="rId3" cstate="print"/>
            <a:stretch>
              <a:fillRect/>
            </a:stretch>
          </a:blipFill>
        </p:spPr>
        <p:txBody>
          <a:bodyPr wrap="square" lIns="0" tIns="0" rIns="0" bIns="0" rtlCol="0">
            <a:noAutofit/>
          </a:bodyPr>
          <a:lstStyle/>
          <a:p>
            <a:endParaRPr/>
          </a:p>
        </p:txBody>
      </p:sp>
      <p:sp>
        <p:nvSpPr>
          <p:cNvPr id="3" name="object 3"/>
          <p:cNvSpPr txBox="1"/>
          <p:nvPr/>
        </p:nvSpPr>
        <p:spPr>
          <a:xfrm>
            <a:off x="1117600" y="222690"/>
            <a:ext cx="16383000" cy="513735"/>
          </a:xfrm>
          <a:prstGeom prst="rect">
            <a:avLst/>
          </a:prstGeom>
        </p:spPr>
        <p:txBody>
          <a:bodyPr vert="horz" wrap="square" lIns="0" tIns="0" rIns="0" bIns="0" rtlCol="0">
            <a:noAutofit/>
          </a:bodyPr>
          <a:lstStyle/>
          <a:p>
            <a:pPr marL="12700"/>
            <a:r>
              <a:rPr b="1" dirty="0">
                <a:latin typeface="Arial"/>
                <a:cs typeface="Arial"/>
              </a:rPr>
              <a:t>K</a:t>
            </a:r>
            <a:r>
              <a:rPr b="1" spc="-10" dirty="0">
                <a:latin typeface="Arial"/>
                <a:cs typeface="Arial"/>
              </a:rPr>
              <a:t>R</a:t>
            </a:r>
            <a:r>
              <a:rPr b="1" dirty="0">
                <a:latin typeface="Arial"/>
                <a:cs typeface="Arial"/>
              </a:rPr>
              <a:t>A 5:</a:t>
            </a:r>
            <a:r>
              <a:rPr b="1" spc="5" dirty="0">
                <a:latin typeface="Arial"/>
                <a:cs typeface="Arial"/>
              </a:rPr>
              <a:t> </a:t>
            </a:r>
            <a:r>
              <a:rPr b="1" spc="-5" dirty="0">
                <a:latin typeface="Arial"/>
                <a:cs typeface="Arial"/>
              </a:rPr>
              <a:t>P</a:t>
            </a:r>
            <a:r>
              <a:rPr b="1" dirty="0">
                <a:latin typeface="Arial"/>
                <a:cs typeface="Arial"/>
              </a:rPr>
              <a:t>lus Fa</a:t>
            </a:r>
            <a:r>
              <a:rPr b="1" spc="-10" dirty="0">
                <a:latin typeface="Arial"/>
                <a:cs typeface="Arial"/>
              </a:rPr>
              <a:t>ct</a:t>
            </a:r>
            <a:r>
              <a:rPr b="1" spc="-5" dirty="0">
                <a:latin typeface="Arial"/>
                <a:cs typeface="Arial"/>
              </a:rPr>
              <a:t>o</a:t>
            </a:r>
            <a:r>
              <a:rPr b="1" dirty="0">
                <a:latin typeface="Arial"/>
                <a:cs typeface="Arial"/>
              </a:rPr>
              <a:t>r</a:t>
            </a:r>
            <a:endParaRPr lang="en-US" b="1" dirty="0">
              <a:latin typeface="Arial"/>
              <a:cs typeface="Arial"/>
            </a:endParaRPr>
          </a:p>
          <a:p>
            <a:pPr marL="12700"/>
            <a:r>
              <a:rPr lang="en-US" sz="2400" b="1" dirty="0">
                <a:highlight>
                  <a:srgbClr val="FFFF00"/>
                </a:highlight>
                <a:latin typeface="Arial"/>
                <a:cs typeface="Arial"/>
              </a:rPr>
              <a:t>O</a:t>
            </a:r>
            <a:r>
              <a:rPr lang="en-US" sz="2400" b="1" spc="-10" dirty="0">
                <a:highlight>
                  <a:srgbClr val="FFFF00"/>
                </a:highlight>
                <a:latin typeface="Arial"/>
                <a:cs typeface="Arial"/>
              </a:rPr>
              <a:t>B</a:t>
            </a:r>
            <a:r>
              <a:rPr lang="en-US" sz="2400" b="1" spc="0" dirty="0">
                <a:highlight>
                  <a:srgbClr val="FFFF00"/>
                </a:highlight>
                <a:latin typeface="Arial"/>
                <a:cs typeface="Arial"/>
              </a:rPr>
              <a:t>J</a:t>
            </a:r>
            <a:r>
              <a:rPr lang="en-US" sz="2400" b="1" spc="-10" dirty="0">
                <a:highlight>
                  <a:srgbClr val="FFFF00"/>
                </a:highlight>
                <a:latin typeface="Arial"/>
                <a:cs typeface="Arial"/>
              </a:rPr>
              <a:t>EC</a:t>
            </a:r>
            <a:r>
              <a:rPr lang="en-US" sz="2400" b="1" spc="0" dirty="0">
                <a:highlight>
                  <a:srgbClr val="FFFF00"/>
                </a:highlight>
                <a:latin typeface="Arial"/>
                <a:cs typeface="Arial"/>
              </a:rPr>
              <a:t>TIVE </a:t>
            </a:r>
            <a:r>
              <a:rPr lang="en-US" sz="2400" b="1" dirty="0">
                <a:highlight>
                  <a:srgbClr val="FFFF00"/>
                </a:highlight>
                <a:latin typeface="Arial"/>
                <a:cs typeface="Arial"/>
              </a:rPr>
              <a:t>1</a:t>
            </a:r>
            <a:r>
              <a:rPr lang="en-US" sz="2400" b="1" spc="-5" dirty="0">
                <a:highlight>
                  <a:srgbClr val="FFFF00"/>
                </a:highlight>
                <a:latin typeface="Arial"/>
                <a:cs typeface="Arial"/>
              </a:rPr>
              <a:t>9</a:t>
            </a:r>
            <a:r>
              <a:rPr lang="en-US" sz="2400" b="1" spc="0" dirty="0">
                <a:highlight>
                  <a:srgbClr val="FFFF00"/>
                </a:highlight>
                <a:latin typeface="Arial"/>
                <a:cs typeface="Arial"/>
              </a:rPr>
              <a:t>.</a:t>
            </a:r>
            <a:r>
              <a:rPr lang="en-US" sz="2400" b="1" spc="10" dirty="0">
                <a:highlight>
                  <a:srgbClr val="FFFF00"/>
                </a:highlight>
                <a:latin typeface="Arial"/>
                <a:cs typeface="Arial"/>
              </a:rPr>
              <a:t> </a:t>
            </a:r>
            <a:r>
              <a:rPr lang="en-US" sz="2400" b="1" spc="-5" dirty="0">
                <a:highlight>
                  <a:srgbClr val="FFFF00"/>
                </a:highlight>
                <a:latin typeface="Arial"/>
                <a:cs typeface="Arial"/>
              </a:rPr>
              <a:t>P</a:t>
            </a:r>
            <a:r>
              <a:rPr lang="en-US" sz="2400" b="1" spc="0" dirty="0">
                <a:highlight>
                  <a:srgbClr val="FFFF00"/>
                </a:highlight>
                <a:latin typeface="Arial"/>
                <a:cs typeface="Arial"/>
              </a:rPr>
              <a:t>e</a:t>
            </a:r>
            <a:r>
              <a:rPr lang="en-US" sz="2400" b="1" spc="-15" dirty="0">
                <a:highlight>
                  <a:srgbClr val="FFFF00"/>
                </a:highlight>
                <a:latin typeface="Arial"/>
                <a:cs typeface="Arial"/>
              </a:rPr>
              <a:t>r</a:t>
            </a:r>
            <a:r>
              <a:rPr lang="en-US" sz="2400" b="1" spc="0" dirty="0">
                <a:highlight>
                  <a:srgbClr val="FFFF00"/>
                </a:highlight>
                <a:latin typeface="Arial"/>
                <a:cs typeface="Arial"/>
              </a:rPr>
              <a:t>fo</a:t>
            </a:r>
            <a:r>
              <a:rPr lang="en-US" sz="2400" b="1" spc="-15" dirty="0">
                <a:highlight>
                  <a:srgbClr val="FFFF00"/>
                </a:highlight>
                <a:latin typeface="Arial"/>
                <a:cs typeface="Arial"/>
              </a:rPr>
              <a:t>r</a:t>
            </a:r>
            <a:r>
              <a:rPr lang="en-US" sz="2400" b="1" spc="0" dirty="0">
                <a:highlight>
                  <a:srgbClr val="FFFF00"/>
                </a:highlight>
                <a:latin typeface="Arial"/>
                <a:cs typeface="Arial"/>
              </a:rPr>
              <a:t>med v</a:t>
            </a:r>
            <a:r>
              <a:rPr lang="en-US" sz="2400" b="1" spc="-5" dirty="0">
                <a:highlight>
                  <a:srgbClr val="FFFF00"/>
                </a:highlight>
                <a:latin typeface="Arial"/>
                <a:cs typeface="Arial"/>
              </a:rPr>
              <a:t>a</a:t>
            </a:r>
            <a:r>
              <a:rPr lang="en-US" sz="2400" b="1" spc="0" dirty="0">
                <a:highlight>
                  <a:srgbClr val="FFFF00"/>
                </a:highlight>
                <a:latin typeface="Arial"/>
                <a:cs typeface="Arial"/>
              </a:rPr>
              <a:t>r</a:t>
            </a:r>
            <a:r>
              <a:rPr lang="en-US" sz="2400" b="1" spc="5" dirty="0">
                <a:highlight>
                  <a:srgbClr val="FFFF00"/>
                </a:highlight>
                <a:latin typeface="Arial"/>
                <a:cs typeface="Arial"/>
              </a:rPr>
              <a:t>i</a:t>
            </a:r>
            <a:r>
              <a:rPr lang="en-US" sz="2400" b="1" spc="0" dirty="0">
                <a:highlight>
                  <a:srgbClr val="FFFF00"/>
                </a:highlight>
                <a:latin typeface="Arial"/>
                <a:cs typeface="Arial"/>
              </a:rPr>
              <a:t>o</a:t>
            </a:r>
            <a:r>
              <a:rPr lang="en-US" sz="2400" b="1" spc="-10" dirty="0">
                <a:highlight>
                  <a:srgbClr val="FFFF00"/>
                </a:highlight>
                <a:latin typeface="Arial"/>
                <a:cs typeface="Arial"/>
              </a:rPr>
              <a:t>u</a:t>
            </a:r>
            <a:r>
              <a:rPr lang="en-US" sz="2400" b="1" spc="0" dirty="0">
                <a:highlight>
                  <a:srgbClr val="FFFF00"/>
                </a:highlight>
                <a:latin typeface="Arial"/>
                <a:cs typeface="Arial"/>
              </a:rPr>
              <a:t>s</a:t>
            </a:r>
            <a:r>
              <a:rPr lang="en-US" sz="2400" b="1" spc="-10" dirty="0">
                <a:highlight>
                  <a:srgbClr val="FFFF00"/>
                </a:highlight>
                <a:latin typeface="Arial"/>
                <a:cs typeface="Arial"/>
              </a:rPr>
              <a:t> </a:t>
            </a:r>
            <a:r>
              <a:rPr lang="en-US" sz="2400" b="1" spc="0" dirty="0">
                <a:highlight>
                  <a:srgbClr val="FFFF00"/>
                </a:highlight>
                <a:latin typeface="Arial"/>
                <a:cs typeface="Arial"/>
              </a:rPr>
              <a:t>rel</a:t>
            </a:r>
            <a:r>
              <a:rPr lang="en-US" sz="2400" b="1" spc="-15" dirty="0">
                <a:highlight>
                  <a:srgbClr val="FFFF00"/>
                </a:highlight>
                <a:latin typeface="Arial"/>
                <a:cs typeface="Arial"/>
              </a:rPr>
              <a:t>a</a:t>
            </a:r>
            <a:r>
              <a:rPr lang="en-US" sz="2400" b="1" spc="0" dirty="0">
                <a:highlight>
                  <a:srgbClr val="FFFF00"/>
                </a:highlight>
                <a:latin typeface="Arial"/>
                <a:cs typeface="Arial"/>
              </a:rPr>
              <a:t>ted work</a:t>
            </a:r>
            <a:r>
              <a:rPr lang="en-US" sz="2400" b="1" spc="-20" dirty="0">
                <a:highlight>
                  <a:srgbClr val="FFFF00"/>
                </a:highlight>
                <a:latin typeface="Arial"/>
                <a:cs typeface="Arial"/>
              </a:rPr>
              <a:t>s</a:t>
            </a:r>
            <a:r>
              <a:rPr lang="en-US" sz="2400" b="1" spc="0" dirty="0">
                <a:highlight>
                  <a:srgbClr val="FFFF00"/>
                </a:highlight>
                <a:latin typeface="Arial"/>
                <a:cs typeface="Arial"/>
              </a:rPr>
              <a:t>/a</a:t>
            </a:r>
            <a:r>
              <a:rPr lang="en-US" sz="2400" b="1" spc="-5" dirty="0">
                <a:highlight>
                  <a:srgbClr val="FFFF00"/>
                </a:highlight>
                <a:latin typeface="Arial"/>
                <a:cs typeface="Arial"/>
              </a:rPr>
              <a:t>c</a:t>
            </a:r>
            <a:r>
              <a:rPr lang="en-US" sz="2400" b="1" spc="-10" dirty="0">
                <a:highlight>
                  <a:srgbClr val="FFFF00"/>
                </a:highlight>
                <a:latin typeface="Arial"/>
                <a:cs typeface="Arial"/>
              </a:rPr>
              <a:t>t</a:t>
            </a:r>
            <a:r>
              <a:rPr lang="en-US" sz="2400" b="1" spc="0" dirty="0">
                <a:highlight>
                  <a:srgbClr val="FFFF00"/>
                </a:highlight>
                <a:latin typeface="Arial"/>
                <a:cs typeface="Arial"/>
              </a:rPr>
              <a:t>iv</a:t>
            </a:r>
            <a:r>
              <a:rPr lang="en-US" sz="2400" b="1" spc="-10" dirty="0">
                <a:highlight>
                  <a:srgbClr val="FFFF00"/>
                </a:highlight>
                <a:latin typeface="Arial"/>
                <a:cs typeface="Arial"/>
              </a:rPr>
              <a:t>i</a:t>
            </a:r>
            <a:r>
              <a:rPr lang="en-US" sz="2400" b="1" spc="0" dirty="0">
                <a:highlight>
                  <a:srgbClr val="FFFF00"/>
                </a:highlight>
                <a:latin typeface="Arial"/>
                <a:cs typeface="Arial"/>
              </a:rPr>
              <a:t>ties th</a:t>
            </a:r>
            <a:r>
              <a:rPr lang="en-US" sz="2400" b="1" spc="-5" dirty="0">
                <a:highlight>
                  <a:srgbClr val="FFFF00"/>
                </a:highlight>
                <a:latin typeface="Arial"/>
                <a:cs typeface="Arial"/>
              </a:rPr>
              <a:t>a</a:t>
            </a:r>
            <a:r>
              <a:rPr lang="en-US" sz="2400" b="1" spc="0" dirty="0">
                <a:highlight>
                  <a:srgbClr val="FFFF00"/>
                </a:highlight>
                <a:latin typeface="Arial"/>
                <a:cs typeface="Arial"/>
              </a:rPr>
              <a:t>t</a:t>
            </a:r>
            <a:r>
              <a:rPr lang="en-US" sz="2400" b="1" spc="-5" dirty="0">
                <a:highlight>
                  <a:srgbClr val="FFFF00"/>
                </a:highlight>
                <a:latin typeface="Arial"/>
                <a:cs typeface="Arial"/>
              </a:rPr>
              <a:t> </a:t>
            </a:r>
            <a:r>
              <a:rPr lang="en-US" sz="2400" b="1" spc="0" dirty="0">
                <a:highlight>
                  <a:srgbClr val="FFFF00"/>
                </a:highlight>
                <a:latin typeface="Arial"/>
                <a:cs typeface="Arial"/>
              </a:rPr>
              <a:t>c</a:t>
            </a:r>
            <a:r>
              <a:rPr lang="en-US" sz="2400" b="1" spc="-5" dirty="0">
                <a:highlight>
                  <a:srgbClr val="FFFF00"/>
                </a:highlight>
                <a:latin typeface="Arial"/>
                <a:cs typeface="Arial"/>
              </a:rPr>
              <a:t>o</a:t>
            </a:r>
            <a:r>
              <a:rPr lang="en-US" sz="2400" b="1" spc="0" dirty="0">
                <a:highlight>
                  <a:srgbClr val="FFFF00"/>
                </a:highlight>
                <a:latin typeface="Arial"/>
                <a:cs typeface="Arial"/>
              </a:rPr>
              <a:t>nt</a:t>
            </a:r>
            <a:r>
              <a:rPr lang="en-US" sz="2400" b="1" spc="-10" dirty="0">
                <a:highlight>
                  <a:srgbClr val="FFFF00"/>
                </a:highlight>
                <a:latin typeface="Arial"/>
                <a:cs typeface="Arial"/>
              </a:rPr>
              <a:t>r</a:t>
            </a:r>
            <a:r>
              <a:rPr lang="en-US" sz="2400" b="1" spc="0" dirty="0">
                <a:highlight>
                  <a:srgbClr val="FFFF00"/>
                </a:highlight>
                <a:latin typeface="Arial"/>
                <a:cs typeface="Arial"/>
              </a:rPr>
              <a:t>ib</a:t>
            </a:r>
            <a:r>
              <a:rPr lang="en-US" sz="2400" b="1" spc="-10" dirty="0">
                <a:highlight>
                  <a:srgbClr val="FFFF00"/>
                </a:highlight>
                <a:latin typeface="Arial"/>
                <a:cs typeface="Arial"/>
              </a:rPr>
              <a:t>u</a:t>
            </a:r>
            <a:r>
              <a:rPr lang="en-US" sz="2400" b="1" spc="0" dirty="0">
                <a:highlight>
                  <a:srgbClr val="FFFF00"/>
                </a:highlight>
                <a:latin typeface="Arial"/>
                <a:cs typeface="Arial"/>
              </a:rPr>
              <a:t>te to </a:t>
            </a:r>
            <a:r>
              <a:rPr lang="en-US" sz="2400" b="1" spc="5" dirty="0">
                <a:highlight>
                  <a:srgbClr val="FFFF00"/>
                </a:highlight>
                <a:latin typeface="Arial"/>
                <a:cs typeface="Arial"/>
              </a:rPr>
              <a:t>t</a:t>
            </a:r>
            <a:r>
              <a:rPr lang="en-US" sz="2400" b="1" spc="0" dirty="0">
                <a:highlight>
                  <a:srgbClr val="FFFF00"/>
                </a:highlight>
                <a:latin typeface="Arial"/>
                <a:cs typeface="Arial"/>
              </a:rPr>
              <a:t>he</a:t>
            </a:r>
            <a:r>
              <a:rPr lang="en-US" sz="2400" b="1" spc="-15" dirty="0">
                <a:highlight>
                  <a:srgbClr val="FFFF00"/>
                </a:highlight>
                <a:latin typeface="Arial"/>
                <a:cs typeface="Arial"/>
              </a:rPr>
              <a:t> </a:t>
            </a:r>
            <a:r>
              <a:rPr lang="en-US" sz="2400" b="1" spc="-10" dirty="0">
                <a:highlight>
                  <a:srgbClr val="FFFF00"/>
                </a:highlight>
                <a:latin typeface="Arial"/>
                <a:cs typeface="Arial"/>
              </a:rPr>
              <a:t>t</a:t>
            </a:r>
            <a:r>
              <a:rPr lang="en-US" sz="2400" b="1" spc="0" dirty="0">
                <a:highlight>
                  <a:srgbClr val="FFFF00"/>
                </a:highlight>
                <a:latin typeface="Arial"/>
                <a:cs typeface="Arial"/>
              </a:rPr>
              <a:t>e</a:t>
            </a:r>
            <a:r>
              <a:rPr lang="en-US" sz="2400" b="1" spc="-5" dirty="0">
                <a:highlight>
                  <a:srgbClr val="FFFF00"/>
                </a:highlight>
                <a:latin typeface="Arial"/>
                <a:cs typeface="Arial"/>
              </a:rPr>
              <a:t>a</a:t>
            </a:r>
            <a:r>
              <a:rPr lang="en-US" sz="2400" b="1" spc="0" dirty="0">
                <a:highlight>
                  <a:srgbClr val="FFFF00"/>
                </a:highlight>
                <a:latin typeface="Arial"/>
                <a:cs typeface="Arial"/>
              </a:rPr>
              <a:t>c</a:t>
            </a:r>
            <a:r>
              <a:rPr lang="en-US" sz="2400" b="1" spc="-5" dirty="0">
                <a:highlight>
                  <a:srgbClr val="FFFF00"/>
                </a:highlight>
                <a:latin typeface="Arial"/>
                <a:cs typeface="Arial"/>
              </a:rPr>
              <a:t>h</a:t>
            </a:r>
            <a:r>
              <a:rPr lang="en-US" sz="2400" b="1" spc="0" dirty="0">
                <a:highlight>
                  <a:srgbClr val="FFFF00"/>
                </a:highlight>
                <a:latin typeface="Arial"/>
                <a:cs typeface="Arial"/>
              </a:rPr>
              <a:t>in</a:t>
            </a:r>
            <a:r>
              <a:rPr lang="en-US" sz="2400" b="1" spc="-15" dirty="0">
                <a:highlight>
                  <a:srgbClr val="FFFF00"/>
                </a:highlight>
                <a:latin typeface="Arial"/>
                <a:cs typeface="Arial"/>
              </a:rPr>
              <a:t>g</a:t>
            </a:r>
            <a:r>
              <a:rPr lang="en-US" sz="2400" b="1" spc="0" dirty="0">
                <a:highlight>
                  <a:srgbClr val="FFFF00"/>
                </a:highlight>
                <a:latin typeface="Arial"/>
                <a:cs typeface="Arial"/>
              </a:rPr>
              <a:t>- le</a:t>
            </a:r>
            <a:r>
              <a:rPr lang="en-US" sz="2400" b="1" spc="-5" dirty="0">
                <a:highlight>
                  <a:srgbClr val="FFFF00"/>
                </a:highlight>
                <a:latin typeface="Arial"/>
                <a:cs typeface="Arial"/>
              </a:rPr>
              <a:t>a</a:t>
            </a:r>
            <a:r>
              <a:rPr lang="en-US" sz="2400" b="1" spc="0" dirty="0">
                <a:highlight>
                  <a:srgbClr val="FFFF00"/>
                </a:highlight>
                <a:latin typeface="Arial"/>
                <a:cs typeface="Arial"/>
              </a:rPr>
              <a:t>rning pro</a:t>
            </a:r>
            <a:r>
              <a:rPr lang="en-US" sz="2400" b="1" spc="-5" dirty="0">
                <a:highlight>
                  <a:srgbClr val="FFFF00"/>
                </a:highlight>
                <a:latin typeface="Arial"/>
                <a:cs typeface="Arial"/>
              </a:rPr>
              <a:t>c</a:t>
            </a:r>
            <a:r>
              <a:rPr lang="en-US" sz="2400" b="1" spc="0" dirty="0">
                <a:highlight>
                  <a:srgbClr val="FFFF00"/>
                </a:highlight>
                <a:latin typeface="Arial"/>
                <a:cs typeface="Arial"/>
              </a:rPr>
              <a:t>e</a:t>
            </a:r>
            <a:r>
              <a:rPr lang="en-US" sz="2400" b="1" spc="-5" dirty="0">
                <a:highlight>
                  <a:srgbClr val="FFFF00"/>
                </a:highlight>
                <a:latin typeface="Arial"/>
                <a:cs typeface="Arial"/>
              </a:rPr>
              <a:t>s</a:t>
            </a:r>
            <a:r>
              <a:rPr lang="en-US" sz="2400" b="1" spc="0" dirty="0">
                <a:highlight>
                  <a:srgbClr val="FFFF00"/>
                </a:highlight>
                <a:latin typeface="Arial"/>
                <a:cs typeface="Arial"/>
              </a:rPr>
              <a:t>s</a:t>
            </a:r>
            <a:endParaRPr lang="en-US" sz="2400" dirty="0">
              <a:highlight>
                <a:srgbClr val="FFFF00"/>
              </a:highlight>
              <a:latin typeface="Arial"/>
              <a:cs typeface="Arial"/>
            </a:endParaRPr>
          </a:p>
          <a:p>
            <a:pPr marL="12700"/>
            <a:endParaRPr lang="en-US" sz="1800" dirty="0">
              <a:latin typeface="Arial"/>
              <a:cs typeface="Arial"/>
            </a:endParaRPr>
          </a:p>
          <a:p>
            <a:pPr marL="12700"/>
            <a:endParaRPr dirty="0">
              <a:latin typeface="Arial"/>
              <a:cs typeface="Arial"/>
            </a:endParaRPr>
          </a:p>
        </p:txBody>
      </p:sp>
      <p:sp>
        <p:nvSpPr>
          <p:cNvPr id="5" name="object 5"/>
          <p:cNvSpPr txBox="1">
            <a:spLocks noGrp="1"/>
          </p:cNvSpPr>
          <p:nvPr>
            <p:ph type="sldNum" sz="quarter" idx="12"/>
          </p:nvPr>
        </p:nvSpPr>
        <p:spPr>
          <a:prstGeom prst="rect">
            <a:avLst/>
          </a:prstGeom>
        </p:spPr>
        <p:txBody>
          <a:bodyPr vert="horz" wrap="square" lIns="0" tIns="0" rIns="0" bIns="0" rtlCol="0">
            <a:noAutofit/>
          </a:bodyPr>
          <a:lstStyle/>
          <a:p>
            <a:pPr marL="38735"/>
            <a:r>
              <a:rPr sz="1000" spc="-10" dirty="0">
                <a:latin typeface="Arial"/>
                <a:cs typeface="Arial"/>
              </a:rPr>
              <a:t>23</a:t>
            </a:r>
            <a:endParaRPr sz="1000">
              <a:latin typeface="Arial"/>
              <a:cs typeface="Arial"/>
            </a:endParaRPr>
          </a:p>
        </p:txBody>
      </p:sp>
      <p:sp>
        <p:nvSpPr>
          <p:cNvPr id="6" name="object 6"/>
          <p:cNvSpPr txBox="1"/>
          <p:nvPr/>
        </p:nvSpPr>
        <p:spPr>
          <a:xfrm>
            <a:off x="4636071" y="9958245"/>
            <a:ext cx="3481070" cy="163830"/>
          </a:xfrm>
          <a:prstGeom prst="rect">
            <a:avLst/>
          </a:prstGeom>
        </p:spPr>
        <p:txBody>
          <a:bodyPr vert="horz" wrap="square" lIns="0" tIns="0" rIns="0" bIns="0" rtlCol="0">
            <a:noAutofit/>
          </a:bodyPr>
          <a:lstStyle/>
          <a:p>
            <a:pPr marL="12700"/>
            <a:r>
              <a:rPr sz="1000" spc="-10" dirty="0">
                <a:latin typeface="Arial"/>
                <a:cs typeface="Arial"/>
              </a:rPr>
              <a:t>R</a:t>
            </a:r>
            <a:r>
              <a:rPr sz="1000" spc="-15" dirty="0">
                <a:latin typeface="Arial"/>
                <a:cs typeface="Arial"/>
              </a:rPr>
              <a:t>P</a:t>
            </a:r>
            <a:r>
              <a:rPr sz="1000" spc="-5" dirty="0">
                <a:latin typeface="Arial"/>
                <a:cs typeface="Arial"/>
              </a:rPr>
              <a:t>M</a:t>
            </a:r>
            <a:r>
              <a:rPr sz="1000" spc="-10" dirty="0">
                <a:latin typeface="Arial"/>
                <a:cs typeface="Arial"/>
              </a:rPr>
              <a:t>S</a:t>
            </a:r>
            <a:r>
              <a:rPr sz="1000" spc="-5" dirty="0">
                <a:latin typeface="Arial"/>
                <a:cs typeface="Arial"/>
              </a:rPr>
              <a:t> </a:t>
            </a:r>
            <a:r>
              <a:rPr sz="1000" spc="-10" dirty="0">
                <a:latin typeface="Arial"/>
                <a:cs typeface="Arial"/>
              </a:rPr>
              <a:t>T</a:t>
            </a:r>
            <a:r>
              <a:rPr sz="1000" dirty="0">
                <a:latin typeface="Arial"/>
                <a:cs typeface="Arial"/>
              </a:rPr>
              <a:t>o</a:t>
            </a:r>
            <a:r>
              <a:rPr sz="1000" spc="-5" dirty="0">
                <a:latin typeface="Arial"/>
                <a:cs typeface="Arial"/>
              </a:rPr>
              <a:t>ol</a:t>
            </a:r>
            <a:r>
              <a:rPr sz="1000" spc="-10" dirty="0">
                <a:latin typeface="Arial"/>
                <a:cs typeface="Arial"/>
              </a:rPr>
              <a:t> </a:t>
            </a:r>
            <a:r>
              <a:rPr sz="1000" dirty="0">
                <a:latin typeface="Arial"/>
                <a:cs typeface="Arial"/>
              </a:rPr>
              <a:t>f</a:t>
            </a:r>
            <a:r>
              <a:rPr sz="1000" spc="-5" dirty="0">
                <a:latin typeface="Arial"/>
                <a:cs typeface="Arial"/>
              </a:rPr>
              <a:t>or </a:t>
            </a:r>
            <a:r>
              <a:rPr sz="1000" spc="-10" dirty="0">
                <a:latin typeface="Arial"/>
                <a:cs typeface="Arial"/>
              </a:rPr>
              <a:t>S</a:t>
            </a:r>
            <a:r>
              <a:rPr sz="1000" dirty="0">
                <a:latin typeface="Arial"/>
                <a:cs typeface="Arial"/>
              </a:rPr>
              <a:t>.</a:t>
            </a:r>
            <a:r>
              <a:rPr sz="1000" spc="-15" dirty="0">
                <a:latin typeface="Arial"/>
                <a:cs typeface="Arial"/>
              </a:rPr>
              <a:t>Y</a:t>
            </a:r>
            <a:r>
              <a:rPr sz="1000" spc="-5" dirty="0">
                <a:latin typeface="Arial"/>
                <a:cs typeface="Arial"/>
              </a:rPr>
              <a:t>.</a:t>
            </a:r>
            <a:r>
              <a:rPr sz="1000" spc="5" dirty="0">
                <a:latin typeface="Arial"/>
                <a:cs typeface="Arial"/>
              </a:rPr>
              <a:t> </a:t>
            </a:r>
            <a:r>
              <a:rPr sz="1000" spc="-10" dirty="0">
                <a:latin typeface="Arial"/>
                <a:cs typeface="Arial"/>
              </a:rPr>
              <a:t>2</a:t>
            </a:r>
            <a:r>
              <a:rPr sz="1000" spc="-15" dirty="0">
                <a:latin typeface="Arial"/>
                <a:cs typeface="Arial"/>
              </a:rPr>
              <a:t>0</a:t>
            </a:r>
            <a:r>
              <a:rPr sz="1000" spc="-5" dirty="0">
                <a:latin typeface="Arial"/>
                <a:cs typeface="Arial"/>
              </a:rPr>
              <a:t>21-2</a:t>
            </a:r>
            <a:r>
              <a:rPr sz="1000" spc="-10" dirty="0">
                <a:latin typeface="Arial"/>
                <a:cs typeface="Arial"/>
              </a:rPr>
              <a:t>0</a:t>
            </a:r>
            <a:r>
              <a:rPr sz="1000" spc="-15" dirty="0">
                <a:latin typeface="Arial"/>
                <a:cs typeface="Arial"/>
              </a:rPr>
              <a:t>2</a:t>
            </a:r>
            <a:r>
              <a:rPr sz="1000" spc="-10" dirty="0">
                <a:latin typeface="Arial"/>
                <a:cs typeface="Arial"/>
              </a:rPr>
              <a:t>2</a:t>
            </a:r>
            <a:r>
              <a:rPr sz="1000" spc="5" dirty="0">
                <a:latin typeface="Arial"/>
                <a:cs typeface="Arial"/>
              </a:rPr>
              <a:t> </a:t>
            </a:r>
            <a:r>
              <a:rPr sz="1000" spc="-5" dirty="0">
                <a:latin typeface="Arial"/>
                <a:cs typeface="Arial"/>
              </a:rPr>
              <a:t>|</a:t>
            </a:r>
            <a:r>
              <a:rPr sz="1000" spc="-10" dirty="0">
                <a:latin typeface="Arial"/>
                <a:cs typeface="Arial"/>
              </a:rPr>
              <a:t> </a:t>
            </a:r>
            <a:r>
              <a:rPr sz="1000" b="1" spc="-10" dirty="0">
                <a:latin typeface="Arial"/>
                <a:cs typeface="Arial"/>
              </a:rPr>
              <a:t>High</a:t>
            </a:r>
            <a:r>
              <a:rPr sz="1000" b="1" spc="5" dirty="0">
                <a:latin typeface="Arial"/>
                <a:cs typeface="Arial"/>
              </a:rPr>
              <a:t>l</a:t>
            </a:r>
            <a:r>
              <a:rPr sz="1000" b="1" spc="-10" dirty="0">
                <a:latin typeface="Arial"/>
                <a:cs typeface="Arial"/>
              </a:rPr>
              <a:t>y</a:t>
            </a:r>
            <a:r>
              <a:rPr sz="1000" b="1" spc="-5" dirty="0">
                <a:latin typeface="Arial"/>
                <a:cs typeface="Arial"/>
              </a:rPr>
              <a:t> </a:t>
            </a:r>
            <a:r>
              <a:rPr sz="1000" b="1" spc="-10" dirty="0">
                <a:latin typeface="Arial"/>
                <a:cs typeface="Arial"/>
              </a:rPr>
              <a:t>Pr</a:t>
            </a:r>
            <a:r>
              <a:rPr sz="1000" b="1" spc="-5" dirty="0">
                <a:latin typeface="Arial"/>
                <a:cs typeface="Arial"/>
              </a:rPr>
              <a:t>ofic</a:t>
            </a:r>
            <a:r>
              <a:rPr sz="1000" b="1" dirty="0">
                <a:latin typeface="Arial"/>
                <a:cs typeface="Arial"/>
              </a:rPr>
              <a:t>i</a:t>
            </a:r>
            <a:r>
              <a:rPr sz="1000" b="1" spc="-5" dirty="0">
                <a:latin typeface="Arial"/>
                <a:cs typeface="Arial"/>
              </a:rPr>
              <a:t>ent </a:t>
            </a:r>
            <a:r>
              <a:rPr sz="1000" b="1" spc="-10" dirty="0">
                <a:latin typeface="Arial"/>
                <a:cs typeface="Arial"/>
              </a:rPr>
              <a:t>T</a:t>
            </a:r>
            <a:r>
              <a:rPr sz="1000" b="1" dirty="0">
                <a:latin typeface="Arial"/>
                <a:cs typeface="Arial"/>
              </a:rPr>
              <a:t>e</a:t>
            </a:r>
            <a:r>
              <a:rPr sz="1000" b="1" spc="-10" dirty="0">
                <a:latin typeface="Arial"/>
                <a:cs typeface="Arial"/>
              </a:rPr>
              <a:t>a</a:t>
            </a:r>
            <a:r>
              <a:rPr sz="1000" b="1" spc="-15" dirty="0">
                <a:latin typeface="Arial"/>
                <a:cs typeface="Arial"/>
              </a:rPr>
              <a:t>c</a:t>
            </a:r>
            <a:r>
              <a:rPr sz="1000" b="1" spc="-10" dirty="0">
                <a:latin typeface="Arial"/>
                <a:cs typeface="Arial"/>
              </a:rPr>
              <a:t>he</a:t>
            </a:r>
            <a:r>
              <a:rPr sz="1000" b="1" dirty="0">
                <a:latin typeface="Arial"/>
                <a:cs typeface="Arial"/>
              </a:rPr>
              <a:t>r</a:t>
            </a:r>
            <a:r>
              <a:rPr sz="1000" b="1" spc="-10" dirty="0">
                <a:latin typeface="Arial"/>
                <a:cs typeface="Arial"/>
              </a:rPr>
              <a:t>s</a:t>
            </a:r>
            <a:endParaRPr sz="1000" dirty="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3521449468"/>
              </p:ext>
            </p:extLst>
          </p:nvPr>
        </p:nvGraphicFramePr>
        <p:xfrm>
          <a:off x="1117600" y="1328140"/>
          <a:ext cx="16916401" cy="7159428"/>
        </p:xfrm>
        <a:graphic>
          <a:graphicData uri="http://schemas.openxmlformats.org/drawingml/2006/table">
            <a:tbl>
              <a:tblPr firstRow="1" bandRow="1">
                <a:tableStyleId>{2D5ABB26-0587-4C30-8999-92F81FD0307C}</a:tableStyleId>
              </a:tblPr>
              <a:tblGrid>
                <a:gridCol w="4119046">
                  <a:extLst>
                    <a:ext uri="{9D8B030D-6E8A-4147-A177-3AD203B41FA5}">
                      <a16:colId xmlns:a16="http://schemas.microsoft.com/office/drawing/2014/main" val="20001"/>
                    </a:ext>
                  </a:extLst>
                </a:gridCol>
                <a:gridCol w="51488">
                  <a:extLst>
                    <a:ext uri="{9D8B030D-6E8A-4147-A177-3AD203B41FA5}">
                      <a16:colId xmlns:a16="http://schemas.microsoft.com/office/drawing/2014/main" val="20002"/>
                    </a:ext>
                  </a:extLst>
                </a:gridCol>
                <a:gridCol w="3591034">
                  <a:extLst>
                    <a:ext uri="{9D8B030D-6E8A-4147-A177-3AD203B41FA5}">
                      <a16:colId xmlns:a16="http://schemas.microsoft.com/office/drawing/2014/main" val="20003"/>
                    </a:ext>
                  </a:extLst>
                </a:gridCol>
                <a:gridCol w="2316961">
                  <a:extLst>
                    <a:ext uri="{9D8B030D-6E8A-4147-A177-3AD203B41FA5}">
                      <a16:colId xmlns:a16="http://schemas.microsoft.com/office/drawing/2014/main" val="20004"/>
                    </a:ext>
                  </a:extLst>
                </a:gridCol>
                <a:gridCol w="2203430">
                  <a:extLst>
                    <a:ext uri="{9D8B030D-6E8A-4147-A177-3AD203B41FA5}">
                      <a16:colId xmlns:a16="http://schemas.microsoft.com/office/drawing/2014/main" val="20005"/>
                    </a:ext>
                  </a:extLst>
                </a:gridCol>
                <a:gridCol w="2431267">
                  <a:extLst>
                    <a:ext uri="{9D8B030D-6E8A-4147-A177-3AD203B41FA5}">
                      <a16:colId xmlns:a16="http://schemas.microsoft.com/office/drawing/2014/main" val="20006"/>
                    </a:ext>
                  </a:extLst>
                </a:gridCol>
                <a:gridCol w="2203175">
                  <a:extLst>
                    <a:ext uri="{9D8B030D-6E8A-4147-A177-3AD203B41FA5}">
                      <a16:colId xmlns:a16="http://schemas.microsoft.com/office/drawing/2014/main" val="20007"/>
                    </a:ext>
                  </a:extLst>
                </a:gridCol>
              </a:tblGrid>
              <a:tr h="248899">
                <a:tc rowSpan="2">
                  <a:txBody>
                    <a:bodyPr/>
                    <a:lstStyle/>
                    <a:p>
                      <a:pPr marL="329565" marR="331470" indent="123189">
                        <a:lnSpc>
                          <a:spcPct val="100000"/>
                        </a:lnSpc>
                      </a:pPr>
                      <a:r>
                        <a:rPr sz="1400" b="1" dirty="0">
                          <a:latin typeface="Arial"/>
                          <a:cs typeface="Arial"/>
                        </a:rPr>
                        <a:t>M</a:t>
                      </a:r>
                      <a:r>
                        <a:rPr sz="1400" b="1" spc="-5" dirty="0">
                          <a:latin typeface="Arial"/>
                          <a:cs typeface="Arial"/>
                        </a:rPr>
                        <a:t>E</a:t>
                      </a:r>
                      <a:r>
                        <a:rPr sz="1400" b="1" spc="5" dirty="0">
                          <a:latin typeface="Arial"/>
                          <a:cs typeface="Arial"/>
                        </a:rPr>
                        <a:t>A</a:t>
                      </a:r>
                      <a:r>
                        <a:rPr sz="1400" b="1" spc="-10" dirty="0">
                          <a:latin typeface="Arial"/>
                          <a:cs typeface="Arial"/>
                        </a:rPr>
                        <a:t>N</a:t>
                      </a:r>
                      <a:r>
                        <a:rPr sz="1400" b="1" spc="0" dirty="0">
                          <a:latin typeface="Arial"/>
                          <a:cs typeface="Arial"/>
                        </a:rPr>
                        <a:t>S</a:t>
                      </a:r>
                      <a:r>
                        <a:rPr sz="1400" b="1" spc="-10" dirty="0">
                          <a:latin typeface="Arial"/>
                          <a:cs typeface="Arial"/>
                        </a:rPr>
                        <a:t> </a:t>
                      </a:r>
                      <a:r>
                        <a:rPr sz="1400" b="1" spc="0" dirty="0">
                          <a:latin typeface="Arial"/>
                          <a:cs typeface="Arial"/>
                        </a:rPr>
                        <a:t>OF </a:t>
                      </a:r>
                      <a:r>
                        <a:rPr sz="1400" b="1" spc="-5" dirty="0">
                          <a:latin typeface="Arial"/>
                          <a:cs typeface="Arial"/>
                        </a:rPr>
                        <a:t>VE</a:t>
                      </a:r>
                      <a:r>
                        <a:rPr sz="1400" b="1" spc="-10" dirty="0">
                          <a:latin typeface="Arial"/>
                          <a:cs typeface="Arial"/>
                        </a:rPr>
                        <a:t>R</a:t>
                      </a:r>
                      <a:r>
                        <a:rPr sz="1400" b="1" spc="0" dirty="0">
                          <a:latin typeface="Arial"/>
                          <a:cs typeface="Arial"/>
                        </a:rPr>
                        <a:t>IFIC</a:t>
                      </a:r>
                      <a:r>
                        <a:rPr sz="1400" b="1" spc="-10" dirty="0">
                          <a:latin typeface="Arial"/>
                          <a:cs typeface="Arial"/>
                        </a:rPr>
                        <a:t>A</a:t>
                      </a:r>
                      <a:r>
                        <a:rPr sz="1400" b="1" spc="0" dirty="0">
                          <a:latin typeface="Arial"/>
                          <a:cs typeface="Arial"/>
                        </a:rPr>
                        <a:t>TI</a:t>
                      </a:r>
                      <a:r>
                        <a:rPr sz="1400" b="1" spc="5" dirty="0">
                          <a:latin typeface="Arial"/>
                          <a:cs typeface="Arial"/>
                        </a:rPr>
                        <a:t>O</a:t>
                      </a:r>
                      <a:r>
                        <a:rPr sz="1400" b="1" spc="0" dirty="0">
                          <a:latin typeface="Arial"/>
                          <a:cs typeface="Arial"/>
                        </a:rPr>
                        <a:t>N</a:t>
                      </a:r>
                      <a:endParaRPr sz="1400">
                        <a:latin typeface="Arial"/>
                        <a:cs typeface="Arial"/>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cap="flat" cmpd="sng" algn="ctr">
                      <a:solidFill>
                        <a:srgbClr val="000000"/>
                      </a:solidFill>
                      <a:prstDash val="solid"/>
                      <a:round/>
                      <a:headEnd type="none" w="med" len="med"/>
                      <a:tailEnd type="none" w="med" len="med"/>
                    </a:lnB>
                    <a:solidFill>
                      <a:srgbClr val="BCD6ED"/>
                    </a:solidFill>
                  </a:tcPr>
                </a:tc>
                <a:tc gridSpan="6">
                  <a:txBody>
                    <a:bodyPr/>
                    <a:lstStyle/>
                    <a:p>
                      <a:pPr marR="0" algn="ctr">
                        <a:lnSpc>
                          <a:spcPct val="100000"/>
                        </a:lnSpc>
                      </a:pPr>
                      <a:r>
                        <a:rPr sz="1400" b="1" spc="-5" dirty="0">
                          <a:latin typeface="Arial"/>
                          <a:cs typeface="Arial"/>
                        </a:rPr>
                        <a:t>PE</a:t>
                      </a:r>
                      <a:r>
                        <a:rPr sz="1400" b="1" spc="-10" dirty="0">
                          <a:latin typeface="Arial"/>
                          <a:cs typeface="Arial"/>
                        </a:rPr>
                        <a:t>R</a:t>
                      </a:r>
                      <a:r>
                        <a:rPr sz="1400" b="1" spc="0" dirty="0">
                          <a:latin typeface="Arial"/>
                          <a:cs typeface="Arial"/>
                        </a:rPr>
                        <a:t>FORM</a:t>
                      </a:r>
                      <a:r>
                        <a:rPr sz="1400" b="1" spc="5" dirty="0">
                          <a:latin typeface="Arial"/>
                          <a:cs typeface="Arial"/>
                        </a:rPr>
                        <a:t>A</a:t>
                      </a:r>
                      <a:r>
                        <a:rPr sz="1400" b="1" spc="-10" dirty="0">
                          <a:latin typeface="Arial"/>
                          <a:cs typeface="Arial"/>
                        </a:rPr>
                        <a:t>NC</a:t>
                      </a:r>
                      <a:r>
                        <a:rPr sz="1400" b="1" spc="0" dirty="0">
                          <a:latin typeface="Arial"/>
                          <a:cs typeface="Arial"/>
                        </a:rPr>
                        <a:t>E</a:t>
                      </a:r>
                      <a:r>
                        <a:rPr sz="1400" b="1" spc="-10" dirty="0">
                          <a:latin typeface="Arial"/>
                          <a:cs typeface="Arial"/>
                        </a:rPr>
                        <a:t> </a:t>
                      </a:r>
                      <a:r>
                        <a:rPr sz="1400" b="1" spc="0" dirty="0">
                          <a:latin typeface="Arial"/>
                          <a:cs typeface="Arial"/>
                        </a:rPr>
                        <a:t>I</a:t>
                      </a:r>
                      <a:r>
                        <a:rPr sz="1400" b="1" spc="-10" dirty="0">
                          <a:latin typeface="Arial"/>
                          <a:cs typeface="Arial"/>
                        </a:rPr>
                        <a:t>ND</a:t>
                      </a:r>
                      <a:r>
                        <a:rPr sz="1400" b="1" spc="0" dirty="0">
                          <a:latin typeface="Arial"/>
                          <a:cs typeface="Arial"/>
                        </a:rPr>
                        <a:t>I</a:t>
                      </a:r>
                      <a:r>
                        <a:rPr sz="1400" b="1" spc="-20" dirty="0">
                          <a:latin typeface="Arial"/>
                          <a:cs typeface="Arial"/>
                        </a:rPr>
                        <a:t>C</a:t>
                      </a:r>
                      <a:r>
                        <a:rPr sz="1400" b="1" spc="-10" dirty="0">
                          <a:latin typeface="Arial"/>
                          <a:cs typeface="Arial"/>
                        </a:rPr>
                        <a:t>A</a:t>
                      </a:r>
                      <a:r>
                        <a:rPr sz="1400" b="1" spc="5" dirty="0">
                          <a:latin typeface="Arial"/>
                          <a:cs typeface="Arial"/>
                        </a:rPr>
                        <a:t>T</a:t>
                      </a:r>
                      <a:r>
                        <a:rPr sz="1400" b="1" spc="0" dirty="0">
                          <a:latin typeface="Arial"/>
                          <a:cs typeface="Arial"/>
                        </a:rPr>
                        <a:t>OR</a:t>
                      </a:r>
                      <a:endParaRPr sz="1400">
                        <a:latin typeface="Arial"/>
                        <a:cs typeface="Arial"/>
                      </a:endParaRPr>
                    </a:p>
                  </a:txBody>
                  <a:tcPr marL="0" marR="0" marT="0" marB="0">
                    <a:lnL w="7365">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70689">
                <a:tc vMerge="1">
                  <a:txBody>
                    <a:bodyPr/>
                    <a:lstStyle/>
                    <a:p>
                      <a:endParaRPr/>
                    </a:p>
                  </a:txBody>
                  <a:tcPr marL="0" marR="0" marT="0" marB="0">
                    <a:lnL w="7366">
                      <a:solidFill>
                        <a:srgbClr val="000000"/>
                      </a:solidFill>
                      <a:prstDash val="solid"/>
                    </a:lnL>
                    <a:lnR w="7365">
                      <a:solidFill>
                        <a:srgbClr val="000000"/>
                      </a:solidFill>
                      <a:prstDash val="solid"/>
                    </a:lnR>
                    <a:lnT w="7365">
                      <a:solidFill>
                        <a:srgbClr val="000000"/>
                      </a:solidFill>
                      <a:prstDash val="solid"/>
                    </a:lnT>
                    <a:lnB w="7366">
                      <a:solidFill>
                        <a:srgbClr val="000000"/>
                      </a:solidFill>
                      <a:prstDash val="solid"/>
                    </a:lnB>
                    <a:solidFill>
                      <a:srgbClr val="BCD6ED"/>
                    </a:solidFill>
                  </a:tcPr>
                </a:tc>
                <a:tc>
                  <a:txBody>
                    <a:bodyPr/>
                    <a:lstStyle/>
                    <a:p>
                      <a:pPr marR="1270" algn="ctr">
                        <a:lnSpc>
                          <a:spcPct val="100000"/>
                        </a:lnSpc>
                      </a:pPr>
                      <a:endParaRPr sz="14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81965" marR="154940" indent="-326390">
                        <a:lnSpc>
                          <a:spcPct val="100000"/>
                        </a:lnSpc>
                      </a:pPr>
                      <a:r>
                        <a:rPr sz="1400" b="1" dirty="0">
                          <a:latin typeface="Arial"/>
                          <a:cs typeface="Arial"/>
                        </a:rPr>
                        <a:t>Out</a:t>
                      </a:r>
                      <a:r>
                        <a:rPr sz="1400" b="1" spc="-15" dirty="0">
                          <a:latin typeface="Arial"/>
                          <a:cs typeface="Arial"/>
                        </a:rPr>
                        <a:t>s</a:t>
                      </a:r>
                      <a:r>
                        <a:rPr sz="1400" b="1" spc="0" dirty="0">
                          <a:latin typeface="Arial"/>
                          <a:cs typeface="Arial"/>
                        </a:rPr>
                        <a:t>ta</a:t>
                      </a:r>
                      <a:r>
                        <a:rPr sz="1400" b="1" spc="-5" dirty="0">
                          <a:latin typeface="Arial"/>
                          <a:cs typeface="Arial"/>
                        </a:rPr>
                        <a:t>n</a:t>
                      </a:r>
                      <a:r>
                        <a:rPr sz="1400" b="1" spc="0" dirty="0">
                          <a:latin typeface="Arial"/>
                          <a:cs typeface="Arial"/>
                        </a:rPr>
                        <a:t>ding (5)</a:t>
                      </a:r>
                      <a:endParaRPr sz="140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167005" marR="167005" indent="-1905" algn="ctr">
                        <a:lnSpc>
                          <a:spcPct val="100000"/>
                        </a:lnSpc>
                      </a:pPr>
                      <a:r>
                        <a:rPr sz="1400" b="1" spc="-5" dirty="0">
                          <a:latin typeface="Arial"/>
                          <a:cs typeface="Arial"/>
                        </a:rPr>
                        <a:t>V</a:t>
                      </a:r>
                      <a:r>
                        <a:rPr sz="1400" b="1" spc="0" dirty="0">
                          <a:latin typeface="Arial"/>
                          <a:cs typeface="Arial"/>
                        </a:rPr>
                        <a:t>ery </a:t>
                      </a:r>
                      <a:r>
                        <a:rPr sz="1400" b="1" spc="-5" dirty="0">
                          <a:latin typeface="Arial"/>
                          <a:cs typeface="Arial"/>
                        </a:rPr>
                        <a:t>S</a:t>
                      </a:r>
                      <a:r>
                        <a:rPr sz="1400" b="1" spc="0" dirty="0">
                          <a:latin typeface="Arial"/>
                          <a:cs typeface="Arial"/>
                        </a:rPr>
                        <a:t>at</a:t>
                      </a:r>
                      <a:r>
                        <a:rPr sz="1400" b="1" spc="5" dirty="0">
                          <a:latin typeface="Arial"/>
                          <a:cs typeface="Arial"/>
                        </a:rPr>
                        <a:t>i</a:t>
                      </a:r>
                      <a:r>
                        <a:rPr sz="1400" b="1" spc="0" dirty="0">
                          <a:latin typeface="Arial"/>
                          <a:cs typeface="Arial"/>
                        </a:rPr>
                        <a:t>sfa</a:t>
                      </a:r>
                      <a:r>
                        <a:rPr sz="1400" b="1" spc="-15" dirty="0">
                          <a:latin typeface="Arial"/>
                          <a:cs typeface="Arial"/>
                        </a:rPr>
                        <a:t>c</a:t>
                      </a:r>
                      <a:r>
                        <a:rPr sz="1400" b="1" spc="0" dirty="0">
                          <a:latin typeface="Arial"/>
                          <a:cs typeface="Arial"/>
                        </a:rPr>
                        <a:t>tory (4)</a:t>
                      </a:r>
                      <a:endParaRPr sz="14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453390" marR="139700" indent="-315595">
                        <a:lnSpc>
                          <a:spcPct val="100000"/>
                        </a:lnSpc>
                      </a:pPr>
                      <a:r>
                        <a:rPr sz="1400" b="1" spc="-5" dirty="0">
                          <a:latin typeface="Arial"/>
                          <a:cs typeface="Arial"/>
                        </a:rPr>
                        <a:t>S</a:t>
                      </a:r>
                      <a:r>
                        <a:rPr sz="1400" b="1" spc="0" dirty="0">
                          <a:latin typeface="Arial"/>
                          <a:cs typeface="Arial"/>
                        </a:rPr>
                        <a:t>at</a:t>
                      </a:r>
                      <a:r>
                        <a:rPr sz="1400" b="1" spc="5" dirty="0">
                          <a:latin typeface="Arial"/>
                          <a:cs typeface="Arial"/>
                        </a:rPr>
                        <a:t>i</a:t>
                      </a:r>
                      <a:r>
                        <a:rPr sz="1400" b="1" spc="0" dirty="0">
                          <a:latin typeface="Arial"/>
                          <a:cs typeface="Arial"/>
                        </a:rPr>
                        <a:t>sfa</a:t>
                      </a:r>
                      <a:r>
                        <a:rPr sz="1400" b="1" spc="-15" dirty="0">
                          <a:latin typeface="Arial"/>
                          <a:cs typeface="Arial"/>
                        </a:rPr>
                        <a:t>c</a:t>
                      </a:r>
                      <a:r>
                        <a:rPr sz="1400" b="1" spc="0" dirty="0">
                          <a:latin typeface="Arial"/>
                          <a:cs typeface="Arial"/>
                        </a:rPr>
                        <a:t>tory (3)</a:t>
                      </a:r>
                      <a:endParaRPr sz="1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508000" marR="110489" indent="-399415">
                        <a:lnSpc>
                          <a:spcPct val="100000"/>
                        </a:lnSpc>
                      </a:pPr>
                      <a:r>
                        <a:rPr sz="1400" b="1" spc="-10" dirty="0">
                          <a:latin typeface="Arial"/>
                          <a:cs typeface="Arial"/>
                        </a:rPr>
                        <a:t>U</a:t>
                      </a:r>
                      <a:r>
                        <a:rPr sz="1400" b="1" spc="0" dirty="0">
                          <a:latin typeface="Arial"/>
                          <a:cs typeface="Arial"/>
                        </a:rPr>
                        <a:t>n</a:t>
                      </a:r>
                      <a:r>
                        <a:rPr sz="1400" b="1" spc="-5" dirty="0">
                          <a:latin typeface="Arial"/>
                          <a:cs typeface="Arial"/>
                        </a:rPr>
                        <a:t>s</a:t>
                      </a:r>
                      <a:r>
                        <a:rPr sz="1400" b="1" spc="0" dirty="0">
                          <a:latin typeface="Arial"/>
                          <a:cs typeface="Arial"/>
                        </a:rPr>
                        <a:t>at</a:t>
                      </a:r>
                      <a:r>
                        <a:rPr sz="1400" b="1" spc="5" dirty="0">
                          <a:latin typeface="Arial"/>
                          <a:cs typeface="Arial"/>
                        </a:rPr>
                        <a:t>i</a:t>
                      </a:r>
                      <a:r>
                        <a:rPr sz="1400" b="1" spc="0" dirty="0">
                          <a:latin typeface="Arial"/>
                          <a:cs typeface="Arial"/>
                        </a:rPr>
                        <a:t>sfa</a:t>
                      </a:r>
                      <a:r>
                        <a:rPr sz="1400" b="1" spc="-15" dirty="0">
                          <a:latin typeface="Arial"/>
                          <a:cs typeface="Arial"/>
                        </a:rPr>
                        <a:t>c</a:t>
                      </a:r>
                      <a:r>
                        <a:rPr sz="1400" b="1" spc="0" dirty="0">
                          <a:latin typeface="Arial"/>
                          <a:cs typeface="Arial"/>
                        </a:rPr>
                        <a:t>tory (2)</a:t>
                      </a:r>
                      <a:endParaRPr sz="1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tc>
                  <a:txBody>
                    <a:bodyPr/>
                    <a:lstStyle/>
                    <a:p>
                      <a:pPr marL="378460" marR="382270" algn="ctr">
                        <a:lnSpc>
                          <a:spcPct val="100000"/>
                        </a:lnSpc>
                      </a:pPr>
                      <a:r>
                        <a:rPr sz="1400" b="1" spc="-5" dirty="0">
                          <a:latin typeface="Arial"/>
                          <a:cs typeface="Arial"/>
                        </a:rPr>
                        <a:t>P</a:t>
                      </a:r>
                      <a:r>
                        <a:rPr sz="1400" b="1" spc="0" dirty="0">
                          <a:latin typeface="Arial"/>
                          <a:cs typeface="Arial"/>
                        </a:rPr>
                        <a:t>o</a:t>
                      </a:r>
                      <a:r>
                        <a:rPr sz="1400" b="1" spc="-10" dirty="0">
                          <a:latin typeface="Arial"/>
                          <a:cs typeface="Arial"/>
                        </a:rPr>
                        <a:t>o</a:t>
                      </a:r>
                      <a:r>
                        <a:rPr sz="1400" b="1" spc="0" dirty="0">
                          <a:latin typeface="Arial"/>
                          <a:cs typeface="Arial"/>
                        </a:rPr>
                        <a:t>r (1)</a:t>
                      </a:r>
                      <a:endParaRPr sz="14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6">
                      <a:solidFill>
                        <a:srgbClr val="000000"/>
                      </a:solidFill>
                      <a:prstDash val="solid"/>
                    </a:lnB>
                    <a:solidFill>
                      <a:srgbClr val="BCD6ED"/>
                    </a:solidFill>
                  </a:tcPr>
                </a:tc>
                <a:extLst>
                  <a:ext uri="{0D108BD9-81ED-4DB2-BD59-A6C34878D82A}">
                    <a16:rowId xmlns:a16="http://schemas.microsoft.com/office/drawing/2014/main" val="10001"/>
                  </a:ext>
                </a:extLst>
              </a:tr>
              <a:tr h="6100922">
                <a:tc>
                  <a:txBody>
                    <a:bodyPr/>
                    <a:lstStyle/>
                    <a:p>
                      <a:pPr marL="62865" marR="162560">
                        <a:lnSpc>
                          <a:spcPct val="100000"/>
                        </a:lnSpc>
                      </a:pPr>
                      <a:r>
                        <a:rPr sz="1600" spc="-5" dirty="0">
                          <a:latin typeface="Arial"/>
                          <a:cs typeface="Arial"/>
                        </a:rPr>
                        <a:t>A</a:t>
                      </a:r>
                      <a:r>
                        <a:rPr sz="1600" spc="0" dirty="0">
                          <a:latin typeface="Arial"/>
                          <a:cs typeface="Arial"/>
                        </a:rPr>
                        <a:t>ny pr</a:t>
                      </a:r>
                      <a:r>
                        <a:rPr sz="1600" spc="10" dirty="0">
                          <a:latin typeface="Arial"/>
                          <a:cs typeface="Arial"/>
                        </a:rPr>
                        <a:t>o</a:t>
                      </a:r>
                      <a:r>
                        <a:rPr sz="1600" spc="0" dirty="0">
                          <a:latin typeface="Arial"/>
                          <a:cs typeface="Arial"/>
                        </a:rPr>
                        <a:t>of</a:t>
                      </a:r>
                      <a:r>
                        <a:rPr sz="1600" spc="-5" dirty="0">
                          <a:latin typeface="Arial"/>
                          <a:cs typeface="Arial"/>
                        </a:rPr>
                        <a:t> </a:t>
                      </a:r>
                      <a:r>
                        <a:rPr sz="1600" spc="0" dirty="0">
                          <a:latin typeface="Arial"/>
                          <a:cs typeface="Arial"/>
                        </a:rPr>
                        <a:t>t</a:t>
                      </a:r>
                      <a:r>
                        <a:rPr sz="1600" spc="5" dirty="0">
                          <a:latin typeface="Arial"/>
                          <a:cs typeface="Arial"/>
                        </a:rPr>
                        <a:t>h</a:t>
                      </a:r>
                      <a:r>
                        <a:rPr sz="1600" spc="0" dirty="0">
                          <a:latin typeface="Arial"/>
                          <a:cs typeface="Arial"/>
                        </a:rPr>
                        <a:t>at</a:t>
                      </a:r>
                      <a:r>
                        <a:rPr sz="1600" spc="-5" dirty="0">
                          <a:latin typeface="Arial"/>
                          <a:cs typeface="Arial"/>
                        </a:rPr>
                        <a:t> </a:t>
                      </a:r>
                      <a:r>
                        <a:rPr sz="1600" spc="10" dirty="0">
                          <a:latin typeface="Arial"/>
                          <a:cs typeface="Arial"/>
                        </a:rPr>
                        <a:t>t</a:t>
                      </a:r>
                      <a:r>
                        <a:rPr sz="1600" spc="0" dirty="0">
                          <a:latin typeface="Arial"/>
                          <a:cs typeface="Arial"/>
                        </a:rPr>
                        <a:t>he</a:t>
                      </a:r>
                      <a:r>
                        <a:rPr sz="1600" spc="-5" dirty="0">
                          <a:latin typeface="Arial"/>
                          <a:cs typeface="Arial"/>
                        </a:rPr>
                        <a:t> </a:t>
                      </a:r>
                      <a:r>
                        <a:rPr sz="1600" spc="5" dirty="0">
                          <a:latin typeface="Arial"/>
                          <a:cs typeface="Arial"/>
                        </a:rPr>
                        <a:t>m</a:t>
                      </a:r>
                      <a:r>
                        <a:rPr sz="1600" spc="0" dirty="0">
                          <a:latin typeface="Arial"/>
                          <a:cs typeface="Arial"/>
                        </a:rPr>
                        <a:t>aster te</a:t>
                      </a:r>
                      <a:r>
                        <a:rPr sz="1600" spc="-5" dirty="0">
                          <a:latin typeface="Arial"/>
                          <a:cs typeface="Arial"/>
                        </a:rPr>
                        <a:t>a</a:t>
                      </a:r>
                      <a:r>
                        <a:rPr sz="1600" spc="5" dirty="0">
                          <a:latin typeface="Arial"/>
                          <a:cs typeface="Arial"/>
                        </a:rPr>
                        <a:t>c</a:t>
                      </a:r>
                      <a:r>
                        <a:rPr sz="1600" spc="0" dirty="0">
                          <a:latin typeface="Arial"/>
                          <a:cs typeface="Arial"/>
                        </a:rPr>
                        <a:t>h</a:t>
                      </a:r>
                      <a:r>
                        <a:rPr sz="1600" spc="-5" dirty="0">
                          <a:latin typeface="Arial"/>
                          <a:cs typeface="Arial"/>
                        </a:rPr>
                        <a:t>e</a:t>
                      </a:r>
                      <a:r>
                        <a:rPr sz="1600" spc="0" dirty="0">
                          <a:latin typeface="Arial"/>
                          <a:cs typeface="Arial"/>
                        </a:rPr>
                        <a:t>r:</a:t>
                      </a:r>
                      <a:endParaRPr sz="1600" dirty="0">
                        <a:latin typeface="Arial"/>
                        <a:cs typeface="Arial"/>
                      </a:endParaRPr>
                    </a:p>
                    <a:p>
                      <a:pPr marL="222885" marR="262890" indent="-160020">
                        <a:lnSpc>
                          <a:spcPct val="100000"/>
                        </a:lnSpc>
                        <a:spcBef>
                          <a:spcPts val="20"/>
                        </a:spcBef>
                        <a:buFont typeface="Calibri"/>
                        <a:buChar char="●"/>
                        <a:tabLst>
                          <a:tab pos="222885" algn="l"/>
                        </a:tabLst>
                      </a:pPr>
                      <a:r>
                        <a:rPr sz="1600" spc="5" dirty="0">
                          <a:latin typeface="Arial"/>
                          <a:cs typeface="Arial"/>
                        </a:rPr>
                        <a:t>s</a:t>
                      </a:r>
                      <a:r>
                        <a:rPr sz="1600" spc="0" dirty="0">
                          <a:latin typeface="Arial"/>
                          <a:cs typeface="Arial"/>
                        </a:rPr>
                        <a:t>er</a:t>
                      </a:r>
                      <a:r>
                        <a:rPr sz="1600" spc="5" dirty="0">
                          <a:latin typeface="Arial"/>
                          <a:cs typeface="Arial"/>
                        </a:rPr>
                        <a:t>v</a:t>
                      </a:r>
                      <a:r>
                        <a:rPr sz="1600" spc="0" dirty="0">
                          <a:latin typeface="Arial"/>
                          <a:cs typeface="Arial"/>
                        </a:rPr>
                        <a:t>ed</a:t>
                      </a:r>
                      <a:r>
                        <a:rPr sz="1600" spc="-5" dirty="0">
                          <a:latin typeface="Arial"/>
                          <a:cs typeface="Arial"/>
                        </a:rPr>
                        <a:t> </a:t>
                      </a:r>
                      <a:r>
                        <a:rPr sz="1600" spc="0" dirty="0">
                          <a:latin typeface="Arial"/>
                          <a:cs typeface="Arial"/>
                        </a:rPr>
                        <a:t>as f</a:t>
                      </a:r>
                      <a:r>
                        <a:rPr sz="1600" spc="-5" dirty="0">
                          <a:latin typeface="Arial"/>
                          <a:cs typeface="Arial"/>
                        </a:rPr>
                        <a:t>a</a:t>
                      </a:r>
                      <a:r>
                        <a:rPr sz="1600" spc="5" dirty="0">
                          <a:latin typeface="Arial"/>
                          <a:cs typeface="Arial"/>
                        </a:rPr>
                        <a:t>ci</a:t>
                      </a:r>
                      <a:r>
                        <a:rPr sz="1600" spc="-5" dirty="0">
                          <a:latin typeface="Arial"/>
                          <a:cs typeface="Arial"/>
                        </a:rPr>
                        <a:t>li</a:t>
                      </a:r>
                      <a:r>
                        <a:rPr sz="1600" spc="10" dirty="0">
                          <a:latin typeface="Arial"/>
                          <a:cs typeface="Arial"/>
                        </a:rPr>
                        <a:t>t</a:t>
                      </a:r>
                      <a:r>
                        <a:rPr sz="1600" spc="0" dirty="0">
                          <a:latin typeface="Arial"/>
                          <a:cs typeface="Arial"/>
                        </a:rPr>
                        <a:t>at</a:t>
                      </a:r>
                      <a:r>
                        <a:rPr sz="1600" spc="-5" dirty="0">
                          <a:latin typeface="Arial"/>
                          <a:cs typeface="Arial"/>
                        </a:rPr>
                        <a:t>o</a:t>
                      </a:r>
                      <a:r>
                        <a:rPr sz="1600" spc="0" dirty="0">
                          <a:latin typeface="Arial"/>
                          <a:cs typeface="Arial"/>
                        </a:rPr>
                        <a:t>r</a:t>
                      </a:r>
                      <a:r>
                        <a:rPr sz="1600" spc="5" dirty="0">
                          <a:latin typeface="Arial"/>
                          <a:cs typeface="Arial"/>
                        </a:rPr>
                        <a:t> </a:t>
                      </a:r>
                      <a:r>
                        <a:rPr sz="1600" spc="0" dirty="0">
                          <a:latin typeface="Arial"/>
                          <a:cs typeface="Arial"/>
                        </a:rPr>
                        <a:t>/ </a:t>
                      </a:r>
                      <a:r>
                        <a:rPr sz="1600" spc="5" dirty="0">
                          <a:latin typeface="Arial"/>
                          <a:cs typeface="Arial"/>
                        </a:rPr>
                        <a:t>s</a:t>
                      </a:r>
                      <a:r>
                        <a:rPr sz="1600" spc="0" dirty="0">
                          <a:latin typeface="Arial"/>
                          <a:cs typeface="Arial"/>
                        </a:rPr>
                        <a:t>p</a:t>
                      </a:r>
                      <a:r>
                        <a:rPr sz="1600" spc="-5" dirty="0">
                          <a:latin typeface="Arial"/>
                          <a:cs typeface="Arial"/>
                        </a:rPr>
                        <a:t>e</a:t>
                      </a:r>
                      <a:r>
                        <a:rPr sz="1600" spc="0" dirty="0">
                          <a:latin typeface="Arial"/>
                          <a:cs typeface="Arial"/>
                        </a:rPr>
                        <a:t>aker</a:t>
                      </a:r>
                      <a:endParaRPr sz="1600" dirty="0">
                        <a:latin typeface="Arial"/>
                        <a:cs typeface="Arial"/>
                      </a:endParaRPr>
                    </a:p>
                    <a:p>
                      <a:pPr marL="222885" marR="165735" indent="-160020">
                        <a:lnSpc>
                          <a:spcPct val="100000"/>
                        </a:lnSpc>
                        <a:spcBef>
                          <a:spcPts val="15"/>
                        </a:spcBef>
                        <a:buFont typeface="Calibri"/>
                        <a:buChar char="●"/>
                        <a:tabLst>
                          <a:tab pos="222885" algn="l"/>
                        </a:tabLst>
                      </a:pPr>
                      <a:r>
                        <a:rPr sz="1600" spc="5" dirty="0">
                          <a:latin typeface="Arial"/>
                          <a:cs typeface="Arial"/>
                        </a:rPr>
                        <a:t>s</a:t>
                      </a:r>
                      <a:r>
                        <a:rPr sz="1600" spc="0" dirty="0">
                          <a:latin typeface="Arial"/>
                          <a:cs typeface="Arial"/>
                        </a:rPr>
                        <a:t>er</a:t>
                      </a:r>
                      <a:r>
                        <a:rPr sz="1600" spc="5" dirty="0">
                          <a:latin typeface="Arial"/>
                          <a:cs typeface="Arial"/>
                        </a:rPr>
                        <a:t>v</a:t>
                      </a:r>
                      <a:r>
                        <a:rPr sz="1600" spc="0" dirty="0">
                          <a:latin typeface="Arial"/>
                          <a:cs typeface="Arial"/>
                        </a:rPr>
                        <a:t>ed</a:t>
                      </a:r>
                      <a:r>
                        <a:rPr sz="1600" spc="-5" dirty="0">
                          <a:latin typeface="Arial"/>
                          <a:cs typeface="Arial"/>
                        </a:rPr>
                        <a:t> </a:t>
                      </a:r>
                      <a:r>
                        <a:rPr sz="1600" spc="0" dirty="0">
                          <a:latin typeface="Arial"/>
                          <a:cs typeface="Arial"/>
                        </a:rPr>
                        <a:t>as d</a:t>
                      </a:r>
                      <a:r>
                        <a:rPr sz="1600" spc="-5" dirty="0">
                          <a:latin typeface="Arial"/>
                          <a:cs typeface="Arial"/>
                        </a:rPr>
                        <a:t>e</a:t>
                      </a:r>
                      <a:r>
                        <a:rPr sz="1600" spc="0" dirty="0">
                          <a:latin typeface="Arial"/>
                          <a:cs typeface="Arial"/>
                        </a:rPr>
                        <a:t>m</a:t>
                      </a:r>
                      <a:r>
                        <a:rPr sz="1600" spc="5" dirty="0">
                          <a:latin typeface="Arial"/>
                          <a:cs typeface="Arial"/>
                        </a:rPr>
                        <a:t>o</a:t>
                      </a:r>
                      <a:r>
                        <a:rPr sz="1600" spc="0" dirty="0">
                          <a:latin typeface="Arial"/>
                          <a:cs typeface="Arial"/>
                        </a:rPr>
                        <a:t>nstration</a:t>
                      </a:r>
                      <a:r>
                        <a:rPr sz="1600" spc="-5" dirty="0">
                          <a:latin typeface="Arial"/>
                          <a:cs typeface="Arial"/>
                        </a:rPr>
                        <a:t> </a:t>
                      </a:r>
                      <a:r>
                        <a:rPr sz="1600" spc="5" dirty="0">
                          <a:latin typeface="Arial"/>
                          <a:cs typeface="Arial"/>
                        </a:rPr>
                        <a:t>t</a:t>
                      </a:r>
                      <a:r>
                        <a:rPr sz="1600" spc="0" dirty="0">
                          <a:latin typeface="Arial"/>
                          <a:cs typeface="Arial"/>
                        </a:rPr>
                        <a:t>e</a:t>
                      </a:r>
                      <a:r>
                        <a:rPr sz="1600" spc="-5" dirty="0">
                          <a:latin typeface="Arial"/>
                          <a:cs typeface="Arial"/>
                        </a:rPr>
                        <a:t>a</a:t>
                      </a:r>
                      <a:r>
                        <a:rPr sz="1600" spc="5" dirty="0">
                          <a:latin typeface="Arial"/>
                          <a:cs typeface="Arial"/>
                        </a:rPr>
                        <a:t>c</a:t>
                      </a:r>
                      <a:r>
                        <a:rPr sz="1600" spc="0" dirty="0">
                          <a:latin typeface="Arial"/>
                          <a:cs typeface="Arial"/>
                        </a:rPr>
                        <a:t>h</a:t>
                      </a:r>
                      <a:r>
                        <a:rPr sz="1600" spc="-5" dirty="0">
                          <a:latin typeface="Arial"/>
                          <a:cs typeface="Arial"/>
                        </a:rPr>
                        <a:t>e</a:t>
                      </a:r>
                      <a:r>
                        <a:rPr sz="1600" spc="0" dirty="0">
                          <a:latin typeface="Arial"/>
                          <a:cs typeface="Arial"/>
                        </a:rPr>
                        <a:t>r</a:t>
                      </a:r>
                      <a:endParaRPr sz="1600" dirty="0">
                        <a:latin typeface="Arial"/>
                        <a:cs typeface="Arial"/>
                      </a:endParaRPr>
                    </a:p>
                    <a:p>
                      <a:pPr marL="222885" marR="129539" indent="-160020">
                        <a:lnSpc>
                          <a:spcPct val="100000"/>
                        </a:lnSpc>
                        <a:spcBef>
                          <a:spcPts val="15"/>
                        </a:spcBef>
                        <a:buFont typeface="Calibri"/>
                        <a:buChar char="●"/>
                        <a:tabLst>
                          <a:tab pos="222885" algn="l"/>
                        </a:tabLst>
                      </a:pPr>
                      <a:r>
                        <a:rPr sz="1600" spc="5" dirty="0">
                          <a:latin typeface="Arial"/>
                          <a:cs typeface="Arial"/>
                        </a:rPr>
                        <a:t>s</a:t>
                      </a:r>
                      <a:r>
                        <a:rPr sz="1600" spc="0" dirty="0">
                          <a:latin typeface="Arial"/>
                          <a:cs typeface="Arial"/>
                        </a:rPr>
                        <a:t>er</a:t>
                      </a:r>
                      <a:r>
                        <a:rPr sz="1600" spc="5" dirty="0">
                          <a:latin typeface="Arial"/>
                          <a:cs typeface="Arial"/>
                        </a:rPr>
                        <a:t>v</a:t>
                      </a:r>
                      <a:r>
                        <a:rPr sz="1600" spc="0" dirty="0">
                          <a:latin typeface="Arial"/>
                          <a:cs typeface="Arial"/>
                        </a:rPr>
                        <a:t>ed</a:t>
                      </a:r>
                      <a:r>
                        <a:rPr sz="1600" spc="-5" dirty="0">
                          <a:latin typeface="Arial"/>
                          <a:cs typeface="Arial"/>
                        </a:rPr>
                        <a:t> </a:t>
                      </a:r>
                      <a:r>
                        <a:rPr sz="1600" spc="0" dirty="0">
                          <a:latin typeface="Arial"/>
                          <a:cs typeface="Arial"/>
                        </a:rPr>
                        <a:t>as a</a:t>
                      </a:r>
                      <a:r>
                        <a:rPr sz="1600" spc="-5" dirty="0">
                          <a:latin typeface="Arial"/>
                          <a:cs typeface="Arial"/>
                        </a:rPr>
                        <a:t> </a:t>
                      </a:r>
                      <a:r>
                        <a:rPr sz="1600" spc="5" dirty="0">
                          <a:latin typeface="Arial"/>
                          <a:cs typeface="Arial"/>
                        </a:rPr>
                        <a:t>m</a:t>
                      </a:r>
                      <a:r>
                        <a:rPr sz="1600" spc="0" dirty="0">
                          <a:latin typeface="Arial"/>
                          <a:cs typeface="Arial"/>
                        </a:rPr>
                        <a:t>e</a:t>
                      </a:r>
                      <a:r>
                        <a:rPr sz="1600" spc="5" dirty="0">
                          <a:latin typeface="Arial"/>
                          <a:cs typeface="Arial"/>
                        </a:rPr>
                        <a:t>m</a:t>
                      </a:r>
                      <a:r>
                        <a:rPr sz="1600" spc="0" dirty="0">
                          <a:latin typeface="Arial"/>
                          <a:cs typeface="Arial"/>
                        </a:rPr>
                        <a:t>b</a:t>
                      </a:r>
                      <a:r>
                        <a:rPr sz="1600" spc="-5" dirty="0">
                          <a:latin typeface="Arial"/>
                          <a:cs typeface="Arial"/>
                        </a:rPr>
                        <a:t>e</a:t>
                      </a:r>
                      <a:r>
                        <a:rPr sz="1600" spc="0" dirty="0">
                          <a:latin typeface="Arial"/>
                          <a:cs typeface="Arial"/>
                        </a:rPr>
                        <a:t>r of the</a:t>
                      </a:r>
                      <a:r>
                        <a:rPr sz="1600" spc="-5" dirty="0">
                          <a:latin typeface="Arial"/>
                          <a:cs typeface="Arial"/>
                        </a:rPr>
                        <a:t> </a:t>
                      </a:r>
                      <a:r>
                        <a:rPr sz="1600" spc="5" dirty="0">
                          <a:latin typeface="Arial"/>
                          <a:cs typeface="Arial"/>
                        </a:rPr>
                        <a:t>t</a:t>
                      </a:r>
                      <a:r>
                        <a:rPr sz="1600" spc="0" dirty="0">
                          <a:latin typeface="Arial"/>
                          <a:cs typeface="Arial"/>
                        </a:rPr>
                        <a:t>ech</a:t>
                      </a:r>
                      <a:r>
                        <a:rPr sz="1600" spc="-5" dirty="0">
                          <a:latin typeface="Arial"/>
                          <a:cs typeface="Arial"/>
                        </a:rPr>
                        <a:t>ni</a:t>
                      </a:r>
                      <a:r>
                        <a:rPr sz="1600" spc="5" dirty="0">
                          <a:latin typeface="Arial"/>
                          <a:cs typeface="Arial"/>
                        </a:rPr>
                        <a:t>ca</a:t>
                      </a:r>
                      <a:r>
                        <a:rPr sz="1600" spc="0" dirty="0">
                          <a:latin typeface="Arial"/>
                          <a:cs typeface="Arial"/>
                        </a:rPr>
                        <a:t>l</a:t>
                      </a:r>
                      <a:r>
                        <a:rPr sz="1600" spc="-10" dirty="0">
                          <a:latin typeface="Arial"/>
                          <a:cs typeface="Arial"/>
                        </a:rPr>
                        <a:t> </a:t>
                      </a:r>
                      <a:r>
                        <a:rPr sz="1600" spc="10" dirty="0">
                          <a:latin typeface="Arial"/>
                          <a:cs typeface="Arial"/>
                        </a:rPr>
                        <a:t>w</a:t>
                      </a:r>
                      <a:r>
                        <a:rPr sz="1600" spc="0" dirty="0">
                          <a:latin typeface="Arial"/>
                          <a:cs typeface="Arial"/>
                        </a:rPr>
                        <a:t>or</a:t>
                      </a:r>
                      <a:r>
                        <a:rPr sz="1600" spc="5" dirty="0">
                          <a:latin typeface="Arial"/>
                          <a:cs typeface="Arial"/>
                        </a:rPr>
                        <a:t>k</a:t>
                      </a:r>
                      <a:r>
                        <a:rPr sz="1600" spc="-5" dirty="0">
                          <a:latin typeface="Arial"/>
                          <a:cs typeface="Arial"/>
                        </a:rPr>
                        <a:t>i</a:t>
                      </a:r>
                      <a:r>
                        <a:rPr sz="1600" spc="0" dirty="0">
                          <a:latin typeface="Arial"/>
                          <a:cs typeface="Arial"/>
                        </a:rPr>
                        <a:t>ng group</a:t>
                      </a:r>
                      <a:endParaRPr sz="1600" dirty="0">
                        <a:latin typeface="Arial"/>
                        <a:cs typeface="Arial"/>
                      </a:endParaRPr>
                    </a:p>
                    <a:p>
                      <a:pPr marL="222885" marR="86360" indent="-160020">
                        <a:lnSpc>
                          <a:spcPct val="100000"/>
                        </a:lnSpc>
                        <a:spcBef>
                          <a:spcPts val="10"/>
                        </a:spcBef>
                        <a:buFont typeface="Calibri"/>
                        <a:buChar char="●"/>
                        <a:tabLst>
                          <a:tab pos="222885" algn="l"/>
                        </a:tabLst>
                      </a:pPr>
                      <a:r>
                        <a:rPr sz="1600" spc="5" dirty="0">
                          <a:latin typeface="Arial"/>
                          <a:cs typeface="Arial"/>
                        </a:rPr>
                        <a:t>s</a:t>
                      </a:r>
                      <a:r>
                        <a:rPr sz="1600" spc="0" dirty="0">
                          <a:latin typeface="Arial"/>
                          <a:cs typeface="Arial"/>
                        </a:rPr>
                        <a:t>er</a:t>
                      </a:r>
                      <a:r>
                        <a:rPr sz="1600" spc="5" dirty="0">
                          <a:latin typeface="Arial"/>
                          <a:cs typeface="Arial"/>
                        </a:rPr>
                        <a:t>v</a:t>
                      </a:r>
                      <a:r>
                        <a:rPr sz="1600" spc="0" dirty="0">
                          <a:latin typeface="Arial"/>
                          <a:cs typeface="Arial"/>
                        </a:rPr>
                        <a:t>ed</a:t>
                      </a:r>
                      <a:r>
                        <a:rPr sz="1600" spc="-5" dirty="0">
                          <a:latin typeface="Arial"/>
                          <a:cs typeface="Arial"/>
                        </a:rPr>
                        <a:t> </a:t>
                      </a:r>
                      <a:r>
                        <a:rPr sz="1600" spc="0" dirty="0">
                          <a:latin typeface="Arial"/>
                          <a:cs typeface="Arial"/>
                        </a:rPr>
                        <a:t>as OIC</a:t>
                      </a:r>
                      <a:r>
                        <a:rPr sz="1600" spc="-5" dirty="0">
                          <a:latin typeface="Arial"/>
                          <a:cs typeface="Arial"/>
                        </a:rPr>
                        <a:t> </a:t>
                      </a:r>
                      <a:r>
                        <a:rPr sz="1600" spc="5" dirty="0">
                          <a:latin typeface="Arial"/>
                          <a:cs typeface="Arial"/>
                        </a:rPr>
                        <a:t>i</a:t>
                      </a:r>
                      <a:r>
                        <a:rPr sz="1600" spc="0" dirty="0">
                          <a:latin typeface="Arial"/>
                          <a:cs typeface="Arial"/>
                        </a:rPr>
                        <a:t>n</a:t>
                      </a:r>
                      <a:r>
                        <a:rPr sz="1600" spc="-5" dirty="0">
                          <a:latin typeface="Arial"/>
                          <a:cs typeface="Arial"/>
                        </a:rPr>
                        <a:t> t</a:t>
                      </a:r>
                      <a:r>
                        <a:rPr sz="1600" spc="5" dirty="0">
                          <a:latin typeface="Arial"/>
                          <a:cs typeface="Arial"/>
                        </a:rPr>
                        <a:t>h</a:t>
                      </a:r>
                      <a:r>
                        <a:rPr sz="1600" spc="0" dirty="0">
                          <a:latin typeface="Arial"/>
                          <a:cs typeface="Arial"/>
                        </a:rPr>
                        <a:t>e a</a:t>
                      </a:r>
                      <a:r>
                        <a:rPr sz="1600" spc="-5" dirty="0">
                          <a:latin typeface="Arial"/>
                          <a:cs typeface="Arial"/>
                        </a:rPr>
                        <a:t>b</a:t>
                      </a:r>
                      <a:r>
                        <a:rPr sz="1600" spc="5" dirty="0">
                          <a:latin typeface="Arial"/>
                          <a:cs typeface="Arial"/>
                        </a:rPr>
                        <a:t>s</a:t>
                      </a:r>
                      <a:r>
                        <a:rPr sz="1600" spc="0" dirty="0">
                          <a:latin typeface="Arial"/>
                          <a:cs typeface="Arial"/>
                        </a:rPr>
                        <a:t>e</a:t>
                      </a:r>
                      <a:r>
                        <a:rPr sz="1600" spc="-5" dirty="0">
                          <a:latin typeface="Arial"/>
                          <a:cs typeface="Arial"/>
                        </a:rPr>
                        <a:t>n</a:t>
                      </a:r>
                      <a:r>
                        <a:rPr sz="1600" spc="5" dirty="0">
                          <a:latin typeface="Arial"/>
                          <a:cs typeface="Arial"/>
                        </a:rPr>
                        <a:t>c</a:t>
                      </a:r>
                      <a:r>
                        <a:rPr sz="1600" spc="0" dirty="0">
                          <a:latin typeface="Arial"/>
                          <a:cs typeface="Arial"/>
                        </a:rPr>
                        <a:t>e</a:t>
                      </a:r>
                      <a:r>
                        <a:rPr sz="1600" spc="5" dirty="0">
                          <a:latin typeface="Arial"/>
                          <a:cs typeface="Arial"/>
                        </a:rPr>
                        <a:t> </a:t>
                      </a:r>
                      <a:r>
                        <a:rPr sz="1600" spc="0" dirty="0">
                          <a:latin typeface="Arial"/>
                          <a:cs typeface="Arial"/>
                        </a:rPr>
                        <a:t>of</a:t>
                      </a:r>
                      <a:r>
                        <a:rPr sz="1600" spc="-5" dirty="0">
                          <a:latin typeface="Arial"/>
                          <a:cs typeface="Arial"/>
                        </a:rPr>
                        <a:t> </a:t>
                      </a:r>
                      <a:r>
                        <a:rPr sz="1600" spc="0" dirty="0">
                          <a:latin typeface="Arial"/>
                          <a:cs typeface="Arial"/>
                        </a:rPr>
                        <a:t>t</a:t>
                      </a:r>
                      <a:r>
                        <a:rPr sz="1600" spc="5" dirty="0">
                          <a:latin typeface="Arial"/>
                          <a:cs typeface="Arial"/>
                        </a:rPr>
                        <a:t>h</a:t>
                      </a:r>
                      <a:r>
                        <a:rPr sz="1600" spc="0" dirty="0">
                          <a:latin typeface="Arial"/>
                          <a:cs typeface="Arial"/>
                        </a:rPr>
                        <a:t>e</a:t>
                      </a:r>
                      <a:r>
                        <a:rPr sz="1600" spc="-5" dirty="0">
                          <a:latin typeface="Arial"/>
                          <a:cs typeface="Arial"/>
                        </a:rPr>
                        <a:t> p</a:t>
                      </a:r>
                      <a:r>
                        <a:rPr sz="1600" spc="15" dirty="0">
                          <a:latin typeface="Arial"/>
                          <a:cs typeface="Arial"/>
                        </a:rPr>
                        <a:t>r</a:t>
                      </a:r>
                      <a:r>
                        <a:rPr sz="1600" spc="-5" dirty="0">
                          <a:latin typeface="Arial"/>
                          <a:cs typeface="Arial"/>
                        </a:rPr>
                        <a:t>i</a:t>
                      </a:r>
                      <a:r>
                        <a:rPr sz="1600" spc="0" dirty="0">
                          <a:latin typeface="Arial"/>
                          <a:cs typeface="Arial"/>
                        </a:rPr>
                        <a:t>nc</a:t>
                      </a:r>
                      <a:r>
                        <a:rPr sz="1600" spc="-5" dirty="0">
                          <a:latin typeface="Arial"/>
                          <a:cs typeface="Arial"/>
                        </a:rPr>
                        <a:t>i</a:t>
                      </a:r>
                      <a:r>
                        <a:rPr sz="1600" spc="5" dirty="0">
                          <a:latin typeface="Arial"/>
                          <a:cs typeface="Arial"/>
                        </a:rPr>
                        <a:t>p</a:t>
                      </a:r>
                      <a:r>
                        <a:rPr sz="1600" spc="0" dirty="0">
                          <a:latin typeface="Arial"/>
                          <a:cs typeface="Arial"/>
                        </a:rPr>
                        <a:t>al</a:t>
                      </a:r>
                      <a:endParaRPr sz="1600" dirty="0">
                        <a:latin typeface="Arial"/>
                        <a:cs typeface="Arial"/>
                      </a:endParaRPr>
                    </a:p>
                    <a:p>
                      <a:pPr marL="222885" marR="270510" indent="-160020">
                        <a:lnSpc>
                          <a:spcPct val="100000"/>
                        </a:lnSpc>
                        <a:spcBef>
                          <a:spcPts val="20"/>
                        </a:spcBef>
                        <a:buFont typeface="Calibri"/>
                        <a:buChar char="●"/>
                        <a:tabLst>
                          <a:tab pos="222885" algn="l"/>
                        </a:tabLst>
                      </a:pPr>
                      <a:r>
                        <a:rPr sz="1600" spc="0" dirty="0">
                          <a:latin typeface="Arial"/>
                          <a:cs typeface="Arial"/>
                        </a:rPr>
                        <a:t>re</a:t>
                      </a:r>
                      <a:r>
                        <a:rPr sz="1600" spc="-5" dirty="0">
                          <a:latin typeface="Arial"/>
                          <a:cs typeface="Arial"/>
                        </a:rPr>
                        <a:t>p</a:t>
                      </a:r>
                      <a:r>
                        <a:rPr sz="1600" spc="0" dirty="0">
                          <a:latin typeface="Arial"/>
                          <a:cs typeface="Arial"/>
                        </a:rPr>
                        <a:t>rese</a:t>
                      </a:r>
                      <a:r>
                        <a:rPr sz="1600" spc="-5" dirty="0">
                          <a:latin typeface="Arial"/>
                          <a:cs typeface="Arial"/>
                        </a:rPr>
                        <a:t>n</a:t>
                      </a:r>
                      <a:r>
                        <a:rPr sz="1600" spc="0" dirty="0">
                          <a:latin typeface="Arial"/>
                          <a:cs typeface="Arial"/>
                        </a:rPr>
                        <a:t>t</a:t>
                      </a:r>
                      <a:r>
                        <a:rPr sz="1600" spc="5" dirty="0">
                          <a:latin typeface="Arial"/>
                          <a:cs typeface="Arial"/>
                        </a:rPr>
                        <a:t>e</a:t>
                      </a:r>
                      <a:r>
                        <a:rPr sz="1600" spc="0" dirty="0">
                          <a:latin typeface="Arial"/>
                          <a:cs typeface="Arial"/>
                        </a:rPr>
                        <a:t>d</a:t>
                      </a:r>
                      <a:r>
                        <a:rPr sz="1600" spc="-5" dirty="0">
                          <a:latin typeface="Arial"/>
                          <a:cs typeface="Arial"/>
                        </a:rPr>
                        <a:t> t</a:t>
                      </a:r>
                      <a:r>
                        <a:rPr sz="1600" spc="5" dirty="0">
                          <a:latin typeface="Arial"/>
                          <a:cs typeface="Arial"/>
                        </a:rPr>
                        <a:t>h</a:t>
                      </a:r>
                      <a:r>
                        <a:rPr sz="1600" spc="0" dirty="0">
                          <a:latin typeface="Arial"/>
                          <a:cs typeface="Arial"/>
                        </a:rPr>
                        <a:t>e pri</a:t>
                      </a:r>
                      <a:r>
                        <a:rPr sz="1600" spc="-5" dirty="0">
                          <a:latin typeface="Arial"/>
                          <a:cs typeface="Arial"/>
                        </a:rPr>
                        <a:t>n</a:t>
                      </a:r>
                      <a:r>
                        <a:rPr sz="1600" spc="5" dirty="0">
                          <a:latin typeface="Arial"/>
                          <a:cs typeface="Arial"/>
                        </a:rPr>
                        <a:t>ci</a:t>
                      </a:r>
                      <a:r>
                        <a:rPr sz="1600" spc="0" dirty="0">
                          <a:latin typeface="Arial"/>
                          <a:cs typeface="Arial"/>
                        </a:rPr>
                        <a:t>p</a:t>
                      </a:r>
                      <a:r>
                        <a:rPr sz="1600" spc="-5" dirty="0">
                          <a:latin typeface="Arial"/>
                          <a:cs typeface="Arial"/>
                        </a:rPr>
                        <a:t>a</a:t>
                      </a:r>
                      <a:r>
                        <a:rPr sz="1600" spc="0" dirty="0">
                          <a:latin typeface="Arial"/>
                          <a:cs typeface="Arial"/>
                        </a:rPr>
                        <a:t>l </a:t>
                      </a:r>
                      <a:r>
                        <a:rPr sz="1600" spc="-10" dirty="0">
                          <a:latin typeface="Arial"/>
                          <a:cs typeface="Arial"/>
                        </a:rPr>
                        <a:t>i</a:t>
                      </a:r>
                      <a:r>
                        <a:rPr sz="1600" spc="0" dirty="0">
                          <a:latin typeface="Arial"/>
                          <a:cs typeface="Arial"/>
                        </a:rPr>
                        <a:t>n</a:t>
                      </a:r>
                      <a:r>
                        <a:rPr sz="1600" spc="5" dirty="0">
                          <a:latin typeface="Arial"/>
                          <a:cs typeface="Arial"/>
                        </a:rPr>
                        <a:t> </a:t>
                      </a:r>
                      <a:r>
                        <a:rPr sz="1600" spc="0" dirty="0">
                          <a:latin typeface="Arial"/>
                          <a:cs typeface="Arial"/>
                        </a:rPr>
                        <a:t>m</a:t>
                      </a:r>
                      <a:r>
                        <a:rPr sz="1600" spc="5" dirty="0">
                          <a:latin typeface="Arial"/>
                          <a:cs typeface="Arial"/>
                        </a:rPr>
                        <a:t>e</a:t>
                      </a:r>
                      <a:r>
                        <a:rPr sz="1600" spc="0" dirty="0">
                          <a:latin typeface="Arial"/>
                          <a:cs typeface="Arial"/>
                        </a:rPr>
                        <a:t>etin</a:t>
                      </a:r>
                      <a:r>
                        <a:rPr sz="1600" spc="-5" dirty="0">
                          <a:latin typeface="Arial"/>
                          <a:cs typeface="Arial"/>
                        </a:rPr>
                        <a:t>g</a:t>
                      </a:r>
                      <a:r>
                        <a:rPr sz="1600" spc="0" dirty="0">
                          <a:latin typeface="Arial"/>
                          <a:cs typeface="Arial"/>
                        </a:rPr>
                        <a:t>s</a:t>
                      </a:r>
                      <a:endParaRPr sz="1600" dirty="0">
                        <a:latin typeface="Arial"/>
                        <a:cs typeface="Arial"/>
                      </a:endParaRPr>
                    </a:p>
                    <a:p>
                      <a:pPr marL="222885">
                        <a:lnSpc>
                          <a:spcPct val="100000"/>
                        </a:lnSpc>
                      </a:pPr>
                      <a:r>
                        <a:rPr sz="1600" dirty="0">
                          <a:latin typeface="Arial"/>
                          <a:cs typeface="Arial"/>
                        </a:rPr>
                        <a:t>a</a:t>
                      </a:r>
                      <a:r>
                        <a:rPr sz="1600" spc="-5" dirty="0">
                          <a:latin typeface="Arial"/>
                          <a:cs typeface="Arial"/>
                        </a:rPr>
                        <a:t>n</a:t>
                      </a:r>
                      <a:r>
                        <a:rPr sz="1600" spc="0" dirty="0">
                          <a:latin typeface="Arial"/>
                          <a:cs typeface="Arial"/>
                        </a:rPr>
                        <a:t>d</a:t>
                      </a:r>
                      <a:r>
                        <a:rPr sz="1600" spc="-5" dirty="0">
                          <a:latin typeface="Arial"/>
                          <a:cs typeface="Arial"/>
                        </a:rPr>
                        <a:t> </a:t>
                      </a:r>
                      <a:r>
                        <a:rPr sz="1600" spc="0" dirty="0">
                          <a:latin typeface="Arial"/>
                          <a:cs typeface="Arial"/>
                        </a:rPr>
                        <a:t>c</a:t>
                      </a:r>
                      <a:r>
                        <a:rPr sz="1600" spc="5" dirty="0">
                          <a:latin typeface="Arial"/>
                          <a:cs typeface="Arial"/>
                        </a:rPr>
                        <a:t>o</a:t>
                      </a:r>
                      <a:r>
                        <a:rPr sz="1600" spc="0" dirty="0">
                          <a:latin typeface="Arial"/>
                          <a:cs typeface="Arial"/>
                        </a:rPr>
                        <a:t>nf</a:t>
                      </a:r>
                      <a:r>
                        <a:rPr sz="1600" spc="-5" dirty="0">
                          <a:latin typeface="Arial"/>
                          <a:cs typeface="Arial"/>
                        </a:rPr>
                        <a:t>e</a:t>
                      </a:r>
                      <a:r>
                        <a:rPr sz="1600" spc="0" dirty="0">
                          <a:latin typeface="Arial"/>
                          <a:cs typeface="Arial"/>
                        </a:rPr>
                        <a:t>r</a:t>
                      </a:r>
                      <a:r>
                        <a:rPr sz="1600" spc="5" dirty="0">
                          <a:latin typeface="Arial"/>
                          <a:cs typeface="Arial"/>
                        </a:rPr>
                        <a:t>e</a:t>
                      </a:r>
                      <a:r>
                        <a:rPr sz="1600" spc="0" dirty="0">
                          <a:latin typeface="Arial"/>
                          <a:cs typeface="Arial"/>
                        </a:rPr>
                        <a:t>nce</a:t>
                      </a:r>
                      <a:endParaRPr sz="1600" dirty="0">
                        <a:latin typeface="Arial"/>
                        <a:cs typeface="Arial"/>
                      </a:endParaRPr>
                    </a:p>
                    <a:p>
                      <a:pPr marL="222885" marR="304800" indent="-160020">
                        <a:lnSpc>
                          <a:spcPct val="100000"/>
                        </a:lnSpc>
                        <a:spcBef>
                          <a:spcPts val="40"/>
                        </a:spcBef>
                        <a:buFont typeface="Calibri"/>
                        <a:buChar char="●"/>
                        <a:tabLst>
                          <a:tab pos="222885" algn="l"/>
                        </a:tabLst>
                      </a:pPr>
                      <a:r>
                        <a:rPr sz="1600" spc="0" dirty="0">
                          <a:latin typeface="Arial"/>
                          <a:cs typeface="Arial"/>
                        </a:rPr>
                        <a:t>o</a:t>
                      </a:r>
                      <a:r>
                        <a:rPr sz="1600" spc="-5" dirty="0">
                          <a:latin typeface="Arial"/>
                          <a:cs typeface="Arial"/>
                        </a:rPr>
                        <a:t>b</a:t>
                      </a:r>
                      <a:r>
                        <a:rPr sz="1600" spc="5" dirty="0">
                          <a:latin typeface="Arial"/>
                          <a:cs typeface="Arial"/>
                        </a:rPr>
                        <a:t>s</a:t>
                      </a:r>
                      <a:r>
                        <a:rPr sz="1600" spc="0" dirty="0">
                          <a:latin typeface="Arial"/>
                          <a:cs typeface="Arial"/>
                        </a:rPr>
                        <a:t>er</a:t>
                      </a:r>
                      <a:r>
                        <a:rPr sz="1600" spc="5" dirty="0">
                          <a:latin typeface="Arial"/>
                          <a:cs typeface="Arial"/>
                        </a:rPr>
                        <a:t>v</a:t>
                      </a:r>
                      <a:r>
                        <a:rPr sz="1600" spc="0" dirty="0">
                          <a:latin typeface="Arial"/>
                          <a:cs typeface="Arial"/>
                        </a:rPr>
                        <a:t>ed</a:t>
                      </a:r>
                      <a:r>
                        <a:rPr sz="1600" spc="-5" dirty="0">
                          <a:latin typeface="Arial"/>
                          <a:cs typeface="Arial"/>
                        </a:rPr>
                        <a:t> </a:t>
                      </a:r>
                      <a:r>
                        <a:rPr sz="1600" spc="0" dirty="0">
                          <a:latin typeface="Arial"/>
                          <a:cs typeface="Arial"/>
                        </a:rPr>
                        <a:t>c</a:t>
                      </a:r>
                      <a:r>
                        <a:rPr sz="1600" spc="5" dirty="0">
                          <a:latin typeface="Arial"/>
                          <a:cs typeface="Arial"/>
                        </a:rPr>
                        <a:t>l</a:t>
                      </a:r>
                      <a:r>
                        <a:rPr sz="1600" spc="0" dirty="0">
                          <a:latin typeface="Arial"/>
                          <a:cs typeface="Arial"/>
                        </a:rPr>
                        <a:t>as</a:t>
                      </a:r>
                      <a:r>
                        <a:rPr sz="1600" spc="5" dirty="0">
                          <a:latin typeface="Arial"/>
                          <a:cs typeface="Arial"/>
                        </a:rPr>
                        <a:t>s</a:t>
                      </a:r>
                      <a:r>
                        <a:rPr sz="1600" spc="0" dirty="0">
                          <a:latin typeface="Arial"/>
                          <a:cs typeface="Arial"/>
                        </a:rPr>
                        <a:t>es of Te</a:t>
                      </a:r>
                      <a:r>
                        <a:rPr sz="1600" spc="-5" dirty="0">
                          <a:latin typeface="Arial"/>
                          <a:cs typeface="Arial"/>
                        </a:rPr>
                        <a:t>a</a:t>
                      </a:r>
                      <a:r>
                        <a:rPr sz="1600" spc="5" dirty="0">
                          <a:latin typeface="Arial"/>
                          <a:cs typeface="Arial"/>
                        </a:rPr>
                        <a:t>c</a:t>
                      </a:r>
                      <a:r>
                        <a:rPr sz="1600" spc="0" dirty="0">
                          <a:latin typeface="Arial"/>
                          <a:cs typeface="Arial"/>
                        </a:rPr>
                        <a:t>h</a:t>
                      </a:r>
                      <a:r>
                        <a:rPr sz="1600" spc="-5" dirty="0">
                          <a:latin typeface="Arial"/>
                          <a:cs typeface="Arial"/>
                        </a:rPr>
                        <a:t>e</a:t>
                      </a:r>
                      <a:r>
                        <a:rPr sz="1600" spc="0" dirty="0">
                          <a:latin typeface="Arial"/>
                          <a:cs typeface="Arial"/>
                        </a:rPr>
                        <a:t>rs I-</a:t>
                      </a:r>
                      <a:r>
                        <a:rPr sz="1600" spc="-5" dirty="0">
                          <a:latin typeface="Arial"/>
                          <a:cs typeface="Arial"/>
                        </a:rPr>
                        <a:t>III</a:t>
                      </a:r>
                      <a:endParaRPr sz="1600" dirty="0">
                        <a:latin typeface="Arial"/>
                        <a:cs typeface="Arial"/>
                      </a:endParaRPr>
                    </a:p>
                    <a:p>
                      <a:pPr marL="222885" marR="129539" indent="-160020">
                        <a:lnSpc>
                          <a:spcPct val="100000"/>
                        </a:lnSpc>
                        <a:spcBef>
                          <a:spcPts val="15"/>
                        </a:spcBef>
                        <a:buFont typeface="Calibri"/>
                        <a:buChar char="●"/>
                        <a:tabLst>
                          <a:tab pos="222885" algn="l"/>
                        </a:tabLst>
                      </a:pPr>
                      <a:r>
                        <a:rPr sz="1600" spc="0" dirty="0">
                          <a:latin typeface="Arial"/>
                          <a:cs typeface="Arial"/>
                        </a:rPr>
                        <a:t>as</a:t>
                      </a:r>
                      <a:r>
                        <a:rPr sz="1600" spc="5" dirty="0">
                          <a:latin typeface="Arial"/>
                          <a:cs typeface="Arial"/>
                        </a:rPr>
                        <a:t>s</a:t>
                      </a:r>
                      <a:r>
                        <a:rPr sz="1600" spc="-5" dirty="0">
                          <a:latin typeface="Arial"/>
                          <a:cs typeface="Arial"/>
                        </a:rPr>
                        <a:t>i</a:t>
                      </a:r>
                      <a:r>
                        <a:rPr sz="1600" spc="5" dirty="0">
                          <a:latin typeface="Arial"/>
                          <a:cs typeface="Arial"/>
                        </a:rPr>
                        <a:t>s</a:t>
                      </a:r>
                      <a:r>
                        <a:rPr sz="1600" spc="0" dirty="0">
                          <a:latin typeface="Arial"/>
                          <a:cs typeface="Arial"/>
                        </a:rPr>
                        <a:t>ted</a:t>
                      </a:r>
                      <a:r>
                        <a:rPr sz="1600" spc="-5" dirty="0">
                          <a:latin typeface="Arial"/>
                          <a:cs typeface="Arial"/>
                        </a:rPr>
                        <a:t> </a:t>
                      </a:r>
                      <a:r>
                        <a:rPr sz="1600" spc="0" dirty="0">
                          <a:latin typeface="Arial"/>
                          <a:cs typeface="Arial"/>
                        </a:rPr>
                        <a:t>t</a:t>
                      </a:r>
                      <a:r>
                        <a:rPr sz="1600" spc="5" dirty="0">
                          <a:latin typeface="Arial"/>
                          <a:cs typeface="Arial"/>
                        </a:rPr>
                        <a:t>h</a:t>
                      </a:r>
                      <a:r>
                        <a:rPr sz="1600" spc="0" dirty="0">
                          <a:latin typeface="Arial"/>
                          <a:cs typeface="Arial"/>
                        </a:rPr>
                        <a:t>e</a:t>
                      </a:r>
                      <a:r>
                        <a:rPr sz="1600" spc="-5" dirty="0">
                          <a:latin typeface="Arial"/>
                          <a:cs typeface="Arial"/>
                        </a:rPr>
                        <a:t> </a:t>
                      </a:r>
                      <a:r>
                        <a:rPr sz="1600" spc="0" dirty="0">
                          <a:latin typeface="Arial"/>
                          <a:cs typeface="Arial"/>
                        </a:rPr>
                        <a:t>s</a:t>
                      </a:r>
                      <a:r>
                        <a:rPr sz="1600" spc="5" dirty="0">
                          <a:latin typeface="Arial"/>
                          <a:cs typeface="Arial"/>
                        </a:rPr>
                        <a:t>c</a:t>
                      </a:r>
                      <a:r>
                        <a:rPr sz="1600" spc="0" dirty="0">
                          <a:latin typeface="Arial"/>
                          <a:cs typeface="Arial"/>
                        </a:rPr>
                        <a:t>h</a:t>
                      </a:r>
                      <a:r>
                        <a:rPr sz="1600" spc="-5" dirty="0">
                          <a:latin typeface="Arial"/>
                          <a:cs typeface="Arial"/>
                        </a:rPr>
                        <a:t>o</a:t>
                      </a:r>
                      <a:r>
                        <a:rPr sz="1600" spc="5" dirty="0">
                          <a:latin typeface="Arial"/>
                          <a:cs typeface="Arial"/>
                        </a:rPr>
                        <a:t>o</a:t>
                      </a:r>
                      <a:r>
                        <a:rPr sz="1600" spc="0" dirty="0">
                          <a:latin typeface="Arial"/>
                          <a:cs typeface="Arial"/>
                        </a:rPr>
                        <a:t>l </a:t>
                      </a:r>
                      <a:r>
                        <a:rPr sz="1600" spc="5" dirty="0">
                          <a:latin typeface="Arial"/>
                          <a:cs typeface="Arial"/>
                        </a:rPr>
                        <a:t>s</a:t>
                      </a:r>
                      <a:r>
                        <a:rPr sz="1600" spc="0" dirty="0">
                          <a:latin typeface="Arial"/>
                          <a:cs typeface="Arial"/>
                        </a:rPr>
                        <a:t>e</a:t>
                      </a:r>
                      <a:r>
                        <a:rPr sz="1600" spc="-10" dirty="0">
                          <a:latin typeface="Arial"/>
                          <a:cs typeface="Arial"/>
                        </a:rPr>
                        <a:t>l</a:t>
                      </a:r>
                      <a:r>
                        <a:rPr sz="1600" spc="0" dirty="0">
                          <a:latin typeface="Arial"/>
                          <a:cs typeface="Arial"/>
                        </a:rPr>
                        <a:t>ect</a:t>
                      </a:r>
                      <a:r>
                        <a:rPr sz="1600" spc="5" dirty="0">
                          <a:latin typeface="Arial"/>
                          <a:cs typeface="Arial"/>
                        </a:rPr>
                        <a:t>i</a:t>
                      </a:r>
                      <a:r>
                        <a:rPr sz="1600" spc="0" dirty="0">
                          <a:latin typeface="Arial"/>
                          <a:cs typeface="Arial"/>
                        </a:rPr>
                        <a:t>on</a:t>
                      </a:r>
                      <a:r>
                        <a:rPr sz="1600" spc="-5" dirty="0">
                          <a:latin typeface="Arial"/>
                          <a:cs typeface="Arial"/>
                        </a:rPr>
                        <a:t> </a:t>
                      </a:r>
                      <a:r>
                        <a:rPr sz="1600" spc="0" dirty="0">
                          <a:latin typeface="Arial"/>
                          <a:cs typeface="Arial"/>
                        </a:rPr>
                        <a:t>c</a:t>
                      </a:r>
                      <a:r>
                        <a:rPr sz="1600" spc="5" dirty="0">
                          <a:latin typeface="Arial"/>
                          <a:cs typeface="Arial"/>
                        </a:rPr>
                        <a:t>o</a:t>
                      </a:r>
                      <a:r>
                        <a:rPr sz="1600" spc="0" dirty="0">
                          <a:latin typeface="Arial"/>
                          <a:cs typeface="Arial"/>
                        </a:rPr>
                        <a:t>m</a:t>
                      </a:r>
                      <a:r>
                        <a:rPr sz="1600" spc="-5" dirty="0">
                          <a:latin typeface="Arial"/>
                          <a:cs typeface="Arial"/>
                        </a:rPr>
                        <a:t>m</a:t>
                      </a:r>
                      <a:r>
                        <a:rPr sz="1600" spc="5" dirty="0">
                          <a:latin typeface="Arial"/>
                          <a:cs typeface="Arial"/>
                        </a:rPr>
                        <a:t>i</a:t>
                      </a:r>
                      <a:r>
                        <a:rPr sz="1600" spc="0" dirty="0">
                          <a:latin typeface="Arial"/>
                          <a:cs typeface="Arial"/>
                        </a:rPr>
                        <a:t>tt</a:t>
                      </a:r>
                      <a:r>
                        <a:rPr sz="1600" spc="-5" dirty="0">
                          <a:latin typeface="Arial"/>
                          <a:cs typeface="Arial"/>
                        </a:rPr>
                        <a:t>e</a:t>
                      </a:r>
                      <a:r>
                        <a:rPr sz="1600" spc="0" dirty="0">
                          <a:latin typeface="Arial"/>
                          <a:cs typeface="Arial"/>
                        </a:rPr>
                        <a:t>e</a:t>
                      </a:r>
                      <a:r>
                        <a:rPr sz="1600" spc="5" dirty="0">
                          <a:latin typeface="Arial"/>
                          <a:cs typeface="Arial"/>
                        </a:rPr>
                        <a:t> </a:t>
                      </a:r>
                      <a:r>
                        <a:rPr sz="1600" spc="-10" dirty="0">
                          <a:latin typeface="Arial"/>
                          <a:cs typeface="Arial"/>
                        </a:rPr>
                        <a:t>i</a:t>
                      </a:r>
                      <a:r>
                        <a:rPr sz="1600" spc="0" dirty="0">
                          <a:latin typeface="Arial"/>
                          <a:cs typeface="Arial"/>
                        </a:rPr>
                        <a:t>n the</a:t>
                      </a:r>
                      <a:r>
                        <a:rPr sz="1600" spc="-5" dirty="0">
                          <a:latin typeface="Arial"/>
                          <a:cs typeface="Arial"/>
                        </a:rPr>
                        <a:t> </a:t>
                      </a:r>
                      <a:r>
                        <a:rPr sz="1600" spc="0" dirty="0">
                          <a:latin typeface="Arial"/>
                          <a:cs typeface="Arial"/>
                        </a:rPr>
                        <a:t>ev</a:t>
                      </a:r>
                      <a:r>
                        <a:rPr sz="1600" spc="5" dirty="0">
                          <a:latin typeface="Arial"/>
                          <a:cs typeface="Arial"/>
                        </a:rPr>
                        <a:t>a</a:t>
                      </a:r>
                      <a:r>
                        <a:rPr sz="1600" spc="-5" dirty="0">
                          <a:latin typeface="Arial"/>
                          <a:cs typeface="Arial"/>
                        </a:rPr>
                        <a:t>l</a:t>
                      </a:r>
                      <a:r>
                        <a:rPr sz="1600" spc="5" dirty="0">
                          <a:latin typeface="Arial"/>
                          <a:cs typeface="Arial"/>
                        </a:rPr>
                        <a:t>u</a:t>
                      </a:r>
                      <a:r>
                        <a:rPr sz="1600" spc="0" dirty="0">
                          <a:latin typeface="Arial"/>
                          <a:cs typeface="Arial"/>
                        </a:rPr>
                        <a:t>ation</a:t>
                      </a:r>
                      <a:r>
                        <a:rPr sz="1600" spc="-5" dirty="0">
                          <a:latin typeface="Arial"/>
                          <a:cs typeface="Arial"/>
                        </a:rPr>
                        <a:t> </a:t>
                      </a:r>
                      <a:r>
                        <a:rPr sz="1600" spc="5" dirty="0">
                          <a:latin typeface="Arial"/>
                          <a:cs typeface="Arial"/>
                        </a:rPr>
                        <a:t>o</a:t>
                      </a:r>
                      <a:r>
                        <a:rPr sz="1600" spc="0" dirty="0">
                          <a:latin typeface="Arial"/>
                          <a:cs typeface="Arial"/>
                        </a:rPr>
                        <a:t>f </a:t>
                      </a:r>
                      <a:r>
                        <a:rPr sz="1600" spc="5" dirty="0">
                          <a:latin typeface="Arial"/>
                          <a:cs typeface="Arial"/>
                        </a:rPr>
                        <a:t>c</a:t>
                      </a:r>
                      <a:r>
                        <a:rPr sz="1600" spc="0" dirty="0">
                          <a:latin typeface="Arial"/>
                          <a:cs typeface="Arial"/>
                        </a:rPr>
                        <a:t>re</a:t>
                      </a:r>
                      <a:r>
                        <a:rPr sz="1600" spc="-5" dirty="0">
                          <a:latin typeface="Arial"/>
                          <a:cs typeface="Arial"/>
                        </a:rPr>
                        <a:t>d</a:t>
                      </a:r>
                      <a:r>
                        <a:rPr sz="1600" spc="0" dirty="0">
                          <a:latin typeface="Arial"/>
                          <a:cs typeface="Arial"/>
                        </a:rPr>
                        <a:t>e</a:t>
                      </a:r>
                      <a:r>
                        <a:rPr sz="1600" spc="-5" dirty="0">
                          <a:latin typeface="Arial"/>
                          <a:cs typeface="Arial"/>
                        </a:rPr>
                        <a:t>n</a:t>
                      </a:r>
                      <a:r>
                        <a:rPr sz="1600" spc="0" dirty="0">
                          <a:latin typeface="Arial"/>
                          <a:cs typeface="Arial"/>
                        </a:rPr>
                        <a:t>t</a:t>
                      </a:r>
                      <a:r>
                        <a:rPr sz="1600" spc="5" dirty="0">
                          <a:latin typeface="Arial"/>
                          <a:cs typeface="Arial"/>
                        </a:rPr>
                        <a:t>i</a:t>
                      </a:r>
                      <a:r>
                        <a:rPr sz="1600" spc="0" dirty="0">
                          <a:latin typeface="Arial"/>
                          <a:cs typeface="Arial"/>
                        </a:rPr>
                        <a:t>a</a:t>
                      </a:r>
                      <a:r>
                        <a:rPr sz="1600" spc="-10" dirty="0">
                          <a:latin typeface="Arial"/>
                          <a:cs typeface="Arial"/>
                        </a:rPr>
                        <a:t>l</a:t>
                      </a:r>
                      <a:r>
                        <a:rPr sz="1600" spc="0" dirty="0">
                          <a:latin typeface="Arial"/>
                          <a:cs typeface="Arial"/>
                        </a:rPr>
                        <a:t>s </a:t>
                      </a:r>
                      <a:r>
                        <a:rPr sz="1600" spc="10" dirty="0">
                          <a:latin typeface="Arial"/>
                          <a:cs typeface="Arial"/>
                        </a:rPr>
                        <a:t>w</a:t>
                      </a:r>
                      <a:r>
                        <a:rPr sz="1600" spc="0" dirty="0">
                          <a:latin typeface="Arial"/>
                          <a:cs typeface="Arial"/>
                        </a:rPr>
                        <a:t>h</a:t>
                      </a:r>
                      <a:r>
                        <a:rPr sz="1600" spc="-5" dirty="0">
                          <a:latin typeface="Arial"/>
                          <a:cs typeface="Arial"/>
                        </a:rPr>
                        <a:t>e</a:t>
                      </a:r>
                      <a:r>
                        <a:rPr sz="1600" spc="0" dirty="0">
                          <a:latin typeface="Arial"/>
                          <a:cs typeface="Arial"/>
                        </a:rPr>
                        <a:t>n</a:t>
                      </a:r>
                      <a:r>
                        <a:rPr sz="1600" spc="5" dirty="0">
                          <a:latin typeface="Arial"/>
                          <a:cs typeface="Arial"/>
                        </a:rPr>
                        <a:t> </a:t>
                      </a:r>
                      <a:r>
                        <a:rPr sz="1600" spc="0" dirty="0">
                          <a:latin typeface="Arial"/>
                          <a:cs typeface="Arial"/>
                        </a:rPr>
                        <a:t>h</a:t>
                      </a:r>
                      <a:r>
                        <a:rPr sz="1600" spc="-10" dirty="0">
                          <a:latin typeface="Arial"/>
                          <a:cs typeface="Arial"/>
                        </a:rPr>
                        <a:t>i</a:t>
                      </a:r>
                      <a:r>
                        <a:rPr sz="1600" spc="15" dirty="0">
                          <a:latin typeface="Arial"/>
                          <a:cs typeface="Arial"/>
                        </a:rPr>
                        <a:t>r</a:t>
                      </a:r>
                      <a:r>
                        <a:rPr sz="1600" spc="-5" dirty="0">
                          <a:latin typeface="Arial"/>
                          <a:cs typeface="Arial"/>
                        </a:rPr>
                        <a:t>i</a:t>
                      </a:r>
                      <a:r>
                        <a:rPr sz="1600" spc="0" dirty="0">
                          <a:latin typeface="Arial"/>
                          <a:cs typeface="Arial"/>
                        </a:rPr>
                        <a:t>ng</a:t>
                      </a:r>
                      <a:endParaRPr sz="1600" dirty="0">
                        <a:latin typeface="Arial"/>
                        <a:cs typeface="Arial"/>
                      </a:endParaRPr>
                    </a:p>
                    <a:p>
                      <a:pPr marL="222885">
                        <a:lnSpc>
                          <a:spcPct val="100000"/>
                        </a:lnSpc>
                      </a:pPr>
                      <a:r>
                        <a:rPr sz="1600" dirty="0">
                          <a:latin typeface="Arial"/>
                          <a:cs typeface="Arial"/>
                        </a:rPr>
                        <a:t>or</a:t>
                      </a:r>
                      <a:r>
                        <a:rPr sz="1600" spc="-5" dirty="0">
                          <a:latin typeface="Arial"/>
                          <a:cs typeface="Arial"/>
                        </a:rPr>
                        <a:t> </a:t>
                      </a:r>
                      <a:r>
                        <a:rPr sz="1600" spc="0" dirty="0">
                          <a:latin typeface="Arial"/>
                          <a:cs typeface="Arial"/>
                        </a:rPr>
                        <a:t>pro</a:t>
                      </a:r>
                      <a:r>
                        <a:rPr sz="1600" spc="-5" dirty="0">
                          <a:latin typeface="Arial"/>
                          <a:cs typeface="Arial"/>
                        </a:rPr>
                        <a:t>m</a:t>
                      </a:r>
                      <a:r>
                        <a:rPr sz="1600" spc="5" dirty="0">
                          <a:latin typeface="Arial"/>
                          <a:cs typeface="Arial"/>
                        </a:rPr>
                        <a:t>o</a:t>
                      </a:r>
                      <a:r>
                        <a:rPr sz="1600" spc="0" dirty="0">
                          <a:latin typeface="Arial"/>
                          <a:cs typeface="Arial"/>
                        </a:rPr>
                        <a:t>t</a:t>
                      </a:r>
                      <a:r>
                        <a:rPr sz="1600" spc="5" dirty="0">
                          <a:latin typeface="Arial"/>
                          <a:cs typeface="Arial"/>
                        </a:rPr>
                        <a:t>i</a:t>
                      </a:r>
                      <a:r>
                        <a:rPr sz="1600" spc="0" dirty="0">
                          <a:latin typeface="Arial"/>
                          <a:cs typeface="Arial"/>
                        </a:rPr>
                        <a:t>ng</a:t>
                      </a:r>
                      <a:r>
                        <a:rPr sz="1600" spc="-5" dirty="0">
                          <a:latin typeface="Arial"/>
                          <a:cs typeface="Arial"/>
                        </a:rPr>
                        <a:t> </a:t>
                      </a:r>
                      <a:r>
                        <a:rPr sz="1600" spc="5" dirty="0">
                          <a:latin typeface="Arial"/>
                          <a:cs typeface="Arial"/>
                        </a:rPr>
                        <a:t>t</a:t>
                      </a:r>
                      <a:r>
                        <a:rPr sz="1600" spc="0" dirty="0">
                          <a:latin typeface="Arial"/>
                          <a:cs typeface="Arial"/>
                        </a:rPr>
                        <a:t>e</a:t>
                      </a:r>
                      <a:r>
                        <a:rPr sz="1600" spc="-5" dirty="0">
                          <a:latin typeface="Arial"/>
                          <a:cs typeface="Arial"/>
                        </a:rPr>
                        <a:t>a</a:t>
                      </a:r>
                      <a:r>
                        <a:rPr sz="1600" spc="5" dirty="0">
                          <a:latin typeface="Arial"/>
                          <a:cs typeface="Arial"/>
                        </a:rPr>
                        <a:t>c</a:t>
                      </a:r>
                      <a:r>
                        <a:rPr sz="1600" spc="0" dirty="0">
                          <a:latin typeface="Arial"/>
                          <a:cs typeface="Arial"/>
                        </a:rPr>
                        <a:t>h</a:t>
                      </a:r>
                      <a:r>
                        <a:rPr sz="1600" spc="-5" dirty="0">
                          <a:latin typeface="Arial"/>
                          <a:cs typeface="Arial"/>
                        </a:rPr>
                        <a:t>e</a:t>
                      </a:r>
                      <a:r>
                        <a:rPr sz="1600" spc="0" dirty="0">
                          <a:latin typeface="Arial"/>
                          <a:cs typeface="Arial"/>
                        </a:rPr>
                        <a:t>rs</a:t>
                      </a:r>
                      <a:endParaRPr sz="1600" dirty="0">
                        <a:latin typeface="Arial"/>
                        <a:cs typeface="Arial"/>
                      </a:endParaRPr>
                    </a:p>
                    <a:p>
                      <a:pPr marL="222885" indent="-160020">
                        <a:lnSpc>
                          <a:spcPct val="100000"/>
                        </a:lnSpc>
                        <a:buFont typeface="Calibri"/>
                        <a:buChar char="●"/>
                        <a:tabLst>
                          <a:tab pos="222885" algn="l"/>
                        </a:tabLst>
                      </a:pPr>
                      <a:r>
                        <a:rPr sz="1600" spc="5" dirty="0">
                          <a:latin typeface="Arial"/>
                          <a:cs typeface="Arial"/>
                        </a:rPr>
                        <a:t>s</a:t>
                      </a:r>
                      <a:r>
                        <a:rPr sz="1600" spc="0" dirty="0">
                          <a:latin typeface="Arial"/>
                          <a:cs typeface="Arial"/>
                        </a:rPr>
                        <a:t>er</a:t>
                      </a:r>
                      <a:r>
                        <a:rPr sz="1600" spc="5" dirty="0">
                          <a:latin typeface="Arial"/>
                          <a:cs typeface="Arial"/>
                        </a:rPr>
                        <a:t>v</a:t>
                      </a:r>
                      <a:r>
                        <a:rPr sz="1600" spc="0" dirty="0">
                          <a:latin typeface="Arial"/>
                          <a:cs typeface="Arial"/>
                        </a:rPr>
                        <a:t>ed</a:t>
                      </a:r>
                      <a:r>
                        <a:rPr sz="1600" spc="-5" dirty="0">
                          <a:latin typeface="Arial"/>
                          <a:cs typeface="Arial"/>
                        </a:rPr>
                        <a:t> </a:t>
                      </a:r>
                      <a:r>
                        <a:rPr sz="1600" spc="-10" dirty="0">
                          <a:latin typeface="Arial"/>
                          <a:cs typeface="Arial"/>
                        </a:rPr>
                        <a:t>i</a:t>
                      </a:r>
                      <a:r>
                        <a:rPr sz="1600" spc="0" dirty="0">
                          <a:latin typeface="Arial"/>
                          <a:cs typeface="Arial"/>
                        </a:rPr>
                        <a:t>n</a:t>
                      </a:r>
                      <a:r>
                        <a:rPr sz="1600" spc="5" dirty="0">
                          <a:latin typeface="Arial"/>
                          <a:cs typeface="Arial"/>
                        </a:rPr>
                        <a:t> </a:t>
                      </a:r>
                      <a:r>
                        <a:rPr sz="1600" spc="0" dirty="0">
                          <a:latin typeface="Arial"/>
                          <a:cs typeface="Arial"/>
                        </a:rPr>
                        <a:t>a</a:t>
                      </a:r>
                      <a:r>
                        <a:rPr sz="1600" spc="-5" dirty="0">
                          <a:latin typeface="Arial"/>
                          <a:cs typeface="Arial"/>
                        </a:rPr>
                        <a:t> </a:t>
                      </a:r>
                      <a:r>
                        <a:rPr sz="1600" spc="0" dirty="0">
                          <a:latin typeface="Arial"/>
                          <a:cs typeface="Arial"/>
                        </a:rPr>
                        <a:t>co</a:t>
                      </a:r>
                      <a:r>
                        <a:rPr sz="1600" spc="5" dirty="0">
                          <a:latin typeface="Arial"/>
                          <a:cs typeface="Arial"/>
                        </a:rPr>
                        <a:t>m</a:t>
                      </a:r>
                      <a:r>
                        <a:rPr sz="1600" spc="0" dirty="0">
                          <a:latin typeface="Arial"/>
                          <a:cs typeface="Arial"/>
                        </a:rPr>
                        <a:t>m</a:t>
                      </a:r>
                      <a:r>
                        <a:rPr sz="1600" spc="-10" dirty="0">
                          <a:latin typeface="Arial"/>
                          <a:cs typeface="Arial"/>
                        </a:rPr>
                        <a:t>i</a:t>
                      </a:r>
                      <a:r>
                        <a:rPr sz="1600" spc="10" dirty="0">
                          <a:latin typeface="Arial"/>
                          <a:cs typeface="Arial"/>
                        </a:rPr>
                        <a:t>t</a:t>
                      </a:r>
                      <a:r>
                        <a:rPr sz="1600" spc="0" dirty="0">
                          <a:latin typeface="Arial"/>
                          <a:cs typeface="Arial"/>
                        </a:rPr>
                        <a:t>tee</a:t>
                      </a:r>
                      <a:endParaRPr sz="1600" dirty="0">
                        <a:latin typeface="Arial"/>
                        <a:cs typeface="Arial"/>
                      </a:endParaRPr>
                    </a:p>
                    <a:p>
                      <a:pPr marL="222885" marR="78740" indent="-160020">
                        <a:lnSpc>
                          <a:spcPct val="100000"/>
                        </a:lnSpc>
                        <a:spcBef>
                          <a:spcPts val="40"/>
                        </a:spcBef>
                        <a:buFont typeface="Calibri"/>
                        <a:buChar char="●"/>
                        <a:tabLst>
                          <a:tab pos="222885" algn="l"/>
                        </a:tabLst>
                      </a:pPr>
                      <a:r>
                        <a:rPr sz="1600" spc="5" dirty="0">
                          <a:latin typeface="Arial"/>
                          <a:cs typeface="Arial"/>
                        </a:rPr>
                        <a:t>s</a:t>
                      </a:r>
                      <a:r>
                        <a:rPr sz="1600" spc="0" dirty="0">
                          <a:latin typeface="Arial"/>
                          <a:cs typeface="Arial"/>
                        </a:rPr>
                        <a:t>er</a:t>
                      </a:r>
                      <a:r>
                        <a:rPr sz="1600" spc="5" dirty="0">
                          <a:latin typeface="Arial"/>
                          <a:cs typeface="Arial"/>
                        </a:rPr>
                        <a:t>v</a:t>
                      </a:r>
                      <a:r>
                        <a:rPr sz="1600" spc="0" dirty="0">
                          <a:latin typeface="Arial"/>
                          <a:cs typeface="Arial"/>
                        </a:rPr>
                        <a:t>ed</a:t>
                      </a:r>
                      <a:r>
                        <a:rPr sz="1600" spc="-5" dirty="0">
                          <a:latin typeface="Arial"/>
                          <a:cs typeface="Arial"/>
                        </a:rPr>
                        <a:t> </a:t>
                      </a:r>
                      <a:r>
                        <a:rPr sz="1600" spc="0" dirty="0">
                          <a:latin typeface="Arial"/>
                          <a:cs typeface="Arial"/>
                        </a:rPr>
                        <a:t>as a</a:t>
                      </a:r>
                      <a:r>
                        <a:rPr sz="1600" spc="-5" dirty="0">
                          <a:latin typeface="Arial"/>
                          <a:cs typeface="Arial"/>
                        </a:rPr>
                        <a:t>d</a:t>
                      </a:r>
                      <a:r>
                        <a:rPr sz="1600" spc="5" dirty="0">
                          <a:latin typeface="Arial"/>
                          <a:cs typeface="Arial"/>
                        </a:rPr>
                        <a:t>v</a:t>
                      </a:r>
                      <a:r>
                        <a:rPr sz="1600" spc="-5" dirty="0">
                          <a:latin typeface="Arial"/>
                          <a:cs typeface="Arial"/>
                        </a:rPr>
                        <a:t>i</a:t>
                      </a:r>
                      <a:r>
                        <a:rPr sz="1600" spc="5" dirty="0">
                          <a:latin typeface="Arial"/>
                          <a:cs typeface="Arial"/>
                        </a:rPr>
                        <a:t>s</a:t>
                      </a:r>
                      <a:r>
                        <a:rPr sz="1600" spc="0" dirty="0">
                          <a:latin typeface="Arial"/>
                          <a:cs typeface="Arial"/>
                        </a:rPr>
                        <a:t>er</a:t>
                      </a:r>
                      <a:r>
                        <a:rPr sz="1600" spc="-5" dirty="0">
                          <a:latin typeface="Arial"/>
                          <a:cs typeface="Arial"/>
                        </a:rPr>
                        <a:t> </a:t>
                      </a:r>
                      <a:r>
                        <a:rPr sz="1600" spc="10" dirty="0">
                          <a:latin typeface="Arial"/>
                          <a:cs typeface="Arial"/>
                        </a:rPr>
                        <a:t>t</a:t>
                      </a:r>
                      <a:r>
                        <a:rPr sz="1600" spc="0" dirty="0">
                          <a:latin typeface="Arial"/>
                          <a:cs typeface="Arial"/>
                        </a:rPr>
                        <a:t>o</a:t>
                      </a:r>
                      <a:r>
                        <a:rPr sz="1600" spc="-5" dirty="0">
                          <a:latin typeface="Arial"/>
                          <a:cs typeface="Arial"/>
                        </a:rPr>
                        <a:t> </a:t>
                      </a:r>
                      <a:r>
                        <a:rPr sz="1600" spc="0" dirty="0">
                          <a:latin typeface="Arial"/>
                          <a:cs typeface="Arial"/>
                        </a:rPr>
                        <a:t>c</a:t>
                      </a:r>
                      <a:r>
                        <a:rPr sz="1600" spc="5" dirty="0">
                          <a:latin typeface="Arial"/>
                          <a:cs typeface="Arial"/>
                        </a:rPr>
                        <a:t>o</a:t>
                      </a:r>
                      <a:r>
                        <a:rPr sz="1600" spc="0" dirty="0">
                          <a:latin typeface="Arial"/>
                          <a:cs typeface="Arial"/>
                        </a:rPr>
                        <a:t>- </a:t>
                      </a:r>
                      <a:r>
                        <a:rPr sz="1600" spc="5" dirty="0">
                          <a:latin typeface="Arial"/>
                          <a:cs typeface="Arial"/>
                        </a:rPr>
                        <a:t>c</a:t>
                      </a:r>
                      <a:r>
                        <a:rPr sz="1600" spc="0" dirty="0">
                          <a:latin typeface="Arial"/>
                          <a:cs typeface="Arial"/>
                        </a:rPr>
                        <a:t>ur</a:t>
                      </a:r>
                      <a:r>
                        <a:rPr sz="1600" spc="5" dirty="0">
                          <a:latin typeface="Arial"/>
                          <a:cs typeface="Arial"/>
                        </a:rPr>
                        <a:t>r</a:t>
                      </a:r>
                      <a:r>
                        <a:rPr sz="1600" spc="-5" dirty="0">
                          <a:latin typeface="Arial"/>
                          <a:cs typeface="Arial"/>
                        </a:rPr>
                        <a:t>i</a:t>
                      </a:r>
                      <a:r>
                        <a:rPr sz="1600" spc="5" dirty="0">
                          <a:latin typeface="Arial"/>
                          <a:cs typeface="Arial"/>
                        </a:rPr>
                        <a:t>c</a:t>
                      </a:r>
                      <a:r>
                        <a:rPr sz="1600" spc="0" dirty="0">
                          <a:latin typeface="Arial"/>
                          <a:cs typeface="Arial"/>
                        </a:rPr>
                        <a:t>u</a:t>
                      </a:r>
                      <a:r>
                        <a:rPr sz="1600" spc="-10" dirty="0">
                          <a:latin typeface="Arial"/>
                          <a:cs typeface="Arial"/>
                        </a:rPr>
                        <a:t>l</a:t>
                      </a:r>
                      <a:r>
                        <a:rPr sz="1600" spc="0" dirty="0">
                          <a:latin typeface="Arial"/>
                          <a:cs typeface="Arial"/>
                        </a:rPr>
                        <a:t>ar</a:t>
                      </a:r>
                      <a:r>
                        <a:rPr sz="1600" spc="-5" dirty="0">
                          <a:latin typeface="Arial"/>
                          <a:cs typeface="Arial"/>
                        </a:rPr>
                        <a:t> </a:t>
                      </a:r>
                      <a:r>
                        <a:rPr sz="1600" spc="0" dirty="0">
                          <a:latin typeface="Arial"/>
                          <a:cs typeface="Arial"/>
                        </a:rPr>
                        <a:t>a</a:t>
                      </a:r>
                      <a:r>
                        <a:rPr sz="1600" spc="5" dirty="0">
                          <a:latin typeface="Arial"/>
                          <a:cs typeface="Arial"/>
                        </a:rPr>
                        <a:t>c</a:t>
                      </a:r>
                      <a:r>
                        <a:rPr sz="1600" spc="10" dirty="0">
                          <a:latin typeface="Arial"/>
                          <a:cs typeface="Arial"/>
                        </a:rPr>
                        <a:t>t</a:t>
                      </a:r>
                      <a:r>
                        <a:rPr sz="1600" spc="-5" dirty="0">
                          <a:latin typeface="Arial"/>
                          <a:cs typeface="Arial"/>
                        </a:rPr>
                        <a:t>i</a:t>
                      </a:r>
                      <a:r>
                        <a:rPr sz="1600" spc="5" dirty="0">
                          <a:latin typeface="Arial"/>
                          <a:cs typeface="Arial"/>
                        </a:rPr>
                        <a:t>v</a:t>
                      </a:r>
                      <a:r>
                        <a:rPr sz="1600" spc="-5" dirty="0">
                          <a:latin typeface="Arial"/>
                          <a:cs typeface="Arial"/>
                        </a:rPr>
                        <a:t>i</a:t>
                      </a:r>
                      <a:r>
                        <a:rPr sz="1600" spc="0" dirty="0">
                          <a:latin typeface="Arial"/>
                          <a:cs typeface="Arial"/>
                        </a:rPr>
                        <a:t>t</a:t>
                      </a:r>
                      <a:r>
                        <a:rPr sz="1600" spc="5" dirty="0">
                          <a:latin typeface="Arial"/>
                          <a:cs typeface="Arial"/>
                        </a:rPr>
                        <a:t>i</a:t>
                      </a:r>
                      <a:r>
                        <a:rPr sz="1600" spc="0" dirty="0">
                          <a:latin typeface="Arial"/>
                          <a:cs typeface="Arial"/>
                        </a:rPr>
                        <a:t>es</a:t>
                      </a:r>
                      <a:endParaRPr sz="1600" dirty="0">
                        <a:latin typeface="Arial"/>
                        <a:cs typeface="Arial"/>
                      </a:endParaRPr>
                    </a:p>
                    <a:p>
                      <a:pPr marL="222885" marR="134620" indent="-160020">
                        <a:lnSpc>
                          <a:spcPct val="100000"/>
                        </a:lnSpc>
                        <a:spcBef>
                          <a:spcPts val="10"/>
                        </a:spcBef>
                        <a:buFont typeface="Calibri"/>
                        <a:buChar char="●"/>
                        <a:tabLst>
                          <a:tab pos="222885" algn="l"/>
                        </a:tabLst>
                      </a:pPr>
                      <a:r>
                        <a:rPr sz="1600" spc="5" dirty="0">
                          <a:latin typeface="Arial"/>
                          <a:cs typeface="Arial"/>
                        </a:rPr>
                        <a:t>s</a:t>
                      </a:r>
                      <a:r>
                        <a:rPr sz="1600" spc="0" dirty="0">
                          <a:latin typeface="Arial"/>
                          <a:cs typeface="Arial"/>
                        </a:rPr>
                        <a:t>er</a:t>
                      </a:r>
                      <a:r>
                        <a:rPr sz="1600" spc="5" dirty="0">
                          <a:latin typeface="Arial"/>
                          <a:cs typeface="Arial"/>
                        </a:rPr>
                        <a:t>v</a:t>
                      </a:r>
                      <a:r>
                        <a:rPr sz="1600" spc="0" dirty="0">
                          <a:latin typeface="Arial"/>
                          <a:cs typeface="Arial"/>
                        </a:rPr>
                        <a:t>ed</a:t>
                      </a:r>
                      <a:r>
                        <a:rPr sz="1600" spc="-5" dirty="0">
                          <a:latin typeface="Arial"/>
                          <a:cs typeface="Arial"/>
                        </a:rPr>
                        <a:t> </a:t>
                      </a:r>
                      <a:r>
                        <a:rPr sz="1600" spc="0" dirty="0">
                          <a:latin typeface="Arial"/>
                          <a:cs typeface="Arial"/>
                        </a:rPr>
                        <a:t>as co</a:t>
                      </a:r>
                      <a:r>
                        <a:rPr sz="1600" spc="-5" dirty="0">
                          <a:latin typeface="Arial"/>
                          <a:cs typeface="Arial"/>
                        </a:rPr>
                        <a:t>o</a:t>
                      </a:r>
                      <a:r>
                        <a:rPr sz="1600" spc="0" dirty="0">
                          <a:latin typeface="Arial"/>
                          <a:cs typeface="Arial"/>
                        </a:rPr>
                        <a:t>rdin</a:t>
                      </a:r>
                      <a:r>
                        <a:rPr sz="1600" spc="-5" dirty="0">
                          <a:latin typeface="Arial"/>
                          <a:cs typeface="Arial"/>
                        </a:rPr>
                        <a:t>a</a:t>
                      </a:r>
                      <a:r>
                        <a:rPr sz="1600" spc="10" dirty="0">
                          <a:latin typeface="Arial"/>
                          <a:cs typeface="Arial"/>
                        </a:rPr>
                        <a:t>t</a:t>
                      </a:r>
                      <a:r>
                        <a:rPr sz="1600" spc="0" dirty="0">
                          <a:latin typeface="Arial"/>
                          <a:cs typeface="Arial"/>
                        </a:rPr>
                        <a:t>or</a:t>
                      </a:r>
                      <a:r>
                        <a:rPr sz="1600" spc="10" dirty="0">
                          <a:latin typeface="Arial"/>
                          <a:cs typeface="Arial"/>
                        </a:rPr>
                        <a:t> </a:t>
                      </a:r>
                      <a:r>
                        <a:rPr sz="1600" spc="0" dirty="0">
                          <a:latin typeface="Arial"/>
                          <a:cs typeface="Arial"/>
                        </a:rPr>
                        <a:t>/ </a:t>
                      </a:r>
                      <a:r>
                        <a:rPr sz="1600" spc="5" dirty="0">
                          <a:latin typeface="Arial"/>
                          <a:cs typeface="Arial"/>
                        </a:rPr>
                        <a:t>c</a:t>
                      </a:r>
                      <a:r>
                        <a:rPr sz="1600" spc="0" dirty="0">
                          <a:latin typeface="Arial"/>
                          <a:cs typeface="Arial"/>
                        </a:rPr>
                        <a:t>h</a:t>
                      </a:r>
                      <a:r>
                        <a:rPr sz="1600" spc="-5" dirty="0">
                          <a:latin typeface="Arial"/>
                          <a:cs typeface="Arial"/>
                        </a:rPr>
                        <a:t>ai</a:t>
                      </a:r>
                      <a:r>
                        <a:rPr sz="1600" spc="0" dirty="0">
                          <a:latin typeface="Arial"/>
                          <a:cs typeface="Arial"/>
                        </a:rPr>
                        <a:t>rp</a:t>
                      </a:r>
                      <a:r>
                        <a:rPr sz="1600" spc="-5" dirty="0">
                          <a:latin typeface="Arial"/>
                          <a:cs typeface="Arial"/>
                        </a:rPr>
                        <a:t>e</a:t>
                      </a:r>
                      <a:r>
                        <a:rPr sz="1600" spc="0" dirty="0">
                          <a:latin typeface="Arial"/>
                          <a:cs typeface="Arial"/>
                        </a:rPr>
                        <a:t>r</a:t>
                      </a:r>
                      <a:r>
                        <a:rPr sz="1600" spc="5" dirty="0">
                          <a:latin typeface="Arial"/>
                          <a:cs typeface="Arial"/>
                        </a:rPr>
                        <a:t>s</a:t>
                      </a:r>
                      <a:r>
                        <a:rPr sz="1600" spc="0" dirty="0">
                          <a:latin typeface="Arial"/>
                          <a:cs typeface="Arial"/>
                        </a:rPr>
                        <a:t>on</a:t>
                      </a:r>
                      <a:endParaRPr sz="1600" dirty="0">
                        <a:latin typeface="Arial"/>
                        <a:cs typeface="Arial"/>
                      </a:endParaRPr>
                    </a:p>
                    <a:p>
                      <a:pPr marL="222885" marR="191770" indent="-160020">
                        <a:lnSpc>
                          <a:spcPct val="100000"/>
                        </a:lnSpc>
                        <a:spcBef>
                          <a:spcPts val="5"/>
                        </a:spcBef>
                        <a:buFont typeface="Calibri"/>
                        <a:buChar char="●"/>
                        <a:tabLst>
                          <a:tab pos="222885" algn="l"/>
                        </a:tabLst>
                      </a:pPr>
                      <a:r>
                        <a:rPr sz="1600" spc="0" dirty="0">
                          <a:latin typeface="Arial"/>
                          <a:cs typeface="Arial"/>
                        </a:rPr>
                        <a:t>a</a:t>
                      </a:r>
                      <a:r>
                        <a:rPr sz="1600" spc="-5" dirty="0">
                          <a:latin typeface="Arial"/>
                          <a:cs typeface="Arial"/>
                        </a:rPr>
                        <a:t>u</a:t>
                      </a:r>
                      <a:r>
                        <a:rPr sz="1600" spc="0" dirty="0">
                          <a:latin typeface="Arial"/>
                          <a:cs typeface="Arial"/>
                        </a:rPr>
                        <a:t>t</a:t>
                      </a:r>
                      <a:r>
                        <a:rPr sz="1600" spc="5" dirty="0">
                          <a:latin typeface="Arial"/>
                          <a:cs typeface="Arial"/>
                        </a:rPr>
                        <a:t>h</a:t>
                      </a:r>
                      <a:r>
                        <a:rPr sz="1600" spc="0" dirty="0">
                          <a:latin typeface="Arial"/>
                          <a:cs typeface="Arial"/>
                        </a:rPr>
                        <a:t>ored</a:t>
                      </a:r>
                      <a:r>
                        <a:rPr sz="1600" spc="-5" dirty="0">
                          <a:latin typeface="Arial"/>
                          <a:cs typeface="Arial"/>
                        </a:rPr>
                        <a:t> </a:t>
                      </a:r>
                      <a:r>
                        <a:rPr sz="1600" spc="0" dirty="0">
                          <a:latin typeface="Arial"/>
                          <a:cs typeface="Arial"/>
                        </a:rPr>
                        <a:t>/</a:t>
                      </a:r>
                      <a:r>
                        <a:rPr sz="1600" spc="-5" dirty="0">
                          <a:latin typeface="Arial"/>
                          <a:cs typeface="Arial"/>
                        </a:rPr>
                        <a:t> </a:t>
                      </a:r>
                      <a:r>
                        <a:rPr sz="1600" spc="5" dirty="0">
                          <a:latin typeface="Arial"/>
                          <a:cs typeface="Arial"/>
                        </a:rPr>
                        <a:t>co</a:t>
                      </a:r>
                      <a:r>
                        <a:rPr sz="1600" spc="0" dirty="0">
                          <a:latin typeface="Arial"/>
                          <a:cs typeface="Arial"/>
                        </a:rPr>
                        <a:t>ntr</a:t>
                      </a:r>
                      <a:r>
                        <a:rPr sz="1600" spc="5" dirty="0">
                          <a:latin typeface="Arial"/>
                          <a:cs typeface="Arial"/>
                        </a:rPr>
                        <a:t>i</a:t>
                      </a:r>
                      <a:r>
                        <a:rPr sz="1600" spc="0" dirty="0">
                          <a:latin typeface="Arial"/>
                          <a:cs typeface="Arial"/>
                        </a:rPr>
                        <a:t>b</a:t>
                      </a:r>
                      <a:r>
                        <a:rPr sz="1600" spc="-5" dirty="0">
                          <a:latin typeface="Arial"/>
                          <a:cs typeface="Arial"/>
                        </a:rPr>
                        <a:t>u</a:t>
                      </a:r>
                      <a:r>
                        <a:rPr sz="1600" spc="0" dirty="0">
                          <a:latin typeface="Arial"/>
                          <a:cs typeface="Arial"/>
                        </a:rPr>
                        <a:t>t</a:t>
                      </a:r>
                      <a:r>
                        <a:rPr sz="1600" spc="5" dirty="0">
                          <a:latin typeface="Arial"/>
                          <a:cs typeface="Arial"/>
                        </a:rPr>
                        <a:t>e</a:t>
                      </a:r>
                      <a:r>
                        <a:rPr sz="1600" spc="0" dirty="0">
                          <a:latin typeface="Arial"/>
                          <a:cs typeface="Arial"/>
                        </a:rPr>
                        <a:t>d to</a:t>
                      </a:r>
                      <a:r>
                        <a:rPr sz="1600" spc="-5" dirty="0">
                          <a:latin typeface="Arial"/>
                          <a:cs typeface="Arial"/>
                        </a:rPr>
                        <a:t> </a:t>
                      </a:r>
                      <a:r>
                        <a:rPr sz="1600" spc="0" dirty="0">
                          <a:latin typeface="Arial"/>
                          <a:cs typeface="Arial"/>
                        </a:rPr>
                        <a:t>a</a:t>
                      </a:r>
                      <a:r>
                        <a:rPr sz="1600" spc="5" dirty="0">
                          <a:latin typeface="Arial"/>
                          <a:cs typeface="Arial"/>
                        </a:rPr>
                        <a:t> </a:t>
                      </a:r>
                      <a:r>
                        <a:rPr sz="1600" spc="0" dirty="0">
                          <a:latin typeface="Arial"/>
                          <a:cs typeface="Arial"/>
                        </a:rPr>
                        <a:t>b</a:t>
                      </a:r>
                      <a:r>
                        <a:rPr sz="1600" spc="-5" dirty="0">
                          <a:latin typeface="Arial"/>
                          <a:cs typeface="Arial"/>
                        </a:rPr>
                        <a:t>o</a:t>
                      </a:r>
                      <a:r>
                        <a:rPr sz="1600" spc="0" dirty="0">
                          <a:latin typeface="Arial"/>
                          <a:cs typeface="Arial"/>
                        </a:rPr>
                        <a:t>ok or</a:t>
                      </a:r>
                      <a:r>
                        <a:rPr sz="1600" spc="-5" dirty="0">
                          <a:latin typeface="Arial"/>
                          <a:cs typeface="Arial"/>
                        </a:rPr>
                        <a:t> </a:t>
                      </a:r>
                      <a:r>
                        <a:rPr sz="1600" spc="5" dirty="0">
                          <a:latin typeface="Arial"/>
                          <a:cs typeface="Arial"/>
                        </a:rPr>
                        <a:t>jo</a:t>
                      </a:r>
                      <a:r>
                        <a:rPr sz="1600" spc="0" dirty="0">
                          <a:latin typeface="Arial"/>
                          <a:cs typeface="Arial"/>
                        </a:rPr>
                        <a:t>urnal</a:t>
                      </a:r>
                      <a:endParaRPr sz="1600" dirty="0">
                        <a:latin typeface="Arial"/>
                        <a:cs typeface="Arial"/>
                      </a:endParaRPr>
                    </a:p>
                    <a:p>
                      <a:pPr marL="222885" marR="88265" indent="-160020">
                        <a:lnSpc>
                          <a:spcPct val="100000"/>
                        </a:lnSpc>
                        <a:spcBef>
                          <a:spcPts val="10"/>
                        </a:spcBef>
                        <a:buFont typeface="Calibri"/>
                        <a:buChar char="●"/>
                        <a:tabLst>
                          <a:tab pos="222885" algn="l"/>
                        </a:tabLst>
                      </a:pPr>
                      <a:r>
                        <a:rPr sz="1600" spc="5" dirty="0">
                          <a:latin typeface="Arial"/>
                          <a:cs typeface="Arial"/>
                        </a:rPr>
                        <a:t>c</a:t>
                      </a:r>
                      <a:r>
                        <a:rPr sz="1600" spc="0" dirty="0">
                          <a:latin typeface="Arial"/>
                          <a:cs typeface="Arial"/>
                        </a:rPr>
                        <a:t>o</a:t>
                      </a:r>
                      <a:r>
                        <a:rPr sz="1600" spc="-5" dirty="0">
                          <a:latin typeface="Arial"/>
                          <a:cs typeface="Arial"/>
                        </a:rPr>
                        <a:t>a</a:t>
                      </a:r>
                      <a:r>
                        <a:rPr sz="1600" spc="5" dirty="0">
                          <a:latin typeface="Arial"/>
                          <a:cs typeface="Arial"/>
                        </a:rPr>
                        <a:t>c</a:t>
                      </a:r>
                      <a:r>
                        <a:rPr sz="1600" spc="0" dirty="0">
                          <a:latin typeface="Arial"/>
                          <a:cs typeface="Arial"/>
                        </a:rPr>
                        <a:t>h</a:t>
                      </a:r>
                      <a:r>
                        <a:rPr sz="1600" spc="-5" dirty="0">
                          <a:latin typeface="Arial"/>
                          <a:cs typeface="Arial"/>
                        </a:rPr>
                        <a:t>e</a:t>
                      </a:r>
                      <a:r>
                        <a:rPr sz="1600" spc="0" dirty="0">
                          <a:latin typeface="Arial"/>
                          <a:cs typeface="Arial"/>
                        </a:rPr>
                        <a:t>d</a:t>
                      </a:r>
                      <a:r>
                        <a:rPr sz="1600" spc="5" dirty="0">
                          <a:latin typeface="Arial"/>
                          <a:cs typeface="Arial"/>
                        </a:rPr>
                        <a:t> </a:t>
                      </a:r>
                      <a:r>
                        <a:rPr sz="1600" spc="0" dirty="0">
                          <a:latin typeface="Arial"/>
                          <a:cs typeface="Arial"/>
                        </a:rPr>
                        <a:t>a</a:t>
                      </a:r>
                      <a:r>
                        <a:rPr sz="1600" spc="-5" dirty="0">
                          <a:latin typeface="Arial"/>
                          <a:cs typeface="Arial"/>
                        </a:rPr>
                        <a:t>n</a:t>
                      </a:r>
                      <a:r>
                        <a:rPr sz="1600" spc="0" dirty="0">
                          <a:latin typeface="Arial"/>
                          <a:cs typeface="Arial"/>
                        </a:rPr>
                        <a:t>d</a:t>
                      </a:r>
                      <a:r>
                        <a:rPr sz="1600" spc="5" dirty="0">
                          <a:latin typeface="Arial"/>
                          <a:cs typeface="Arial"/>
                        </a:rPr>
                        <a:t> </a:t>
                      </a:r>
                      <a:r>
                        <a:rPr sz="1600" spc="0" dirty="0">
                          <a:latin typeface="Arial"/>
                          <a:cs typeface="Arial"/>
                        </a:rPr>
                        <a:t>m</a:t>
                      </a:r>
                      <a:r>
                        <a:rPr sz="1600" spc="5" dirty="0">
                          <a:latin typeface="Arial"/>
                          <a:cs typeface="Arial"/>
                        </a:rPr>
                        <a:t>e</a:t>
                      </a:r>
                      <a:r>
                        <a:rPr sz="1600" spc="0" dirty="0">
                          <a:latin typeface="Arial"/>
                          <a:cs typeface="Arial"/>
                        </a:rPr>
                        <a:t>nt</a:t>
                      </a:r>
                      <a:r>
                        <a:rPr sz="1600" spc="-5" dirty="0">
                          <a:latin typeface="Arial"/>
                          <a:cs typeface="Arial"/>
                        </a:rPr>
                        <a:t>o</a:t>
                      </a:r>
                      <a:r>
                        <a:rPr sz="1600" spc="0" dirty="0">
                          <a:latin typeface="Arial"/>
                          <a:cs typeface="Arial"/>
                        </a:rPr>
                        <a:t>r</a:t>
                      </a:r>
                      <a:r>
                        <a:rPr sz="1600" spc="5" dirty="0">
                          <a:latin typeface="Arial"/>
                          <a:cs typeface="Arial"/>
                        </a:rPr>
                        <a:t>e</a:t>
                      </a:r>
                      <a:r>
                        <a:rPr sz="1600" spc="0" dirty="0">
                          <a:latin typeface="Arial"/>
                          <a:cs typeface="Arial"/>
                        </a:rPr>
                        <a:t>d </a:t>
                      </a:r>
                      <a:r>
                        <a:rPr sz="1600" spc="-5" dirty="0">
                          <a:latin typeface="Arial"/>
                          <a:cs typeface="Arial"/>
                        </a:rPr>
                        <a:t>l</a:t>
                      </a:r>
                      <a:r>
                        <a:rPr sz="1600" spc="0" dirty="0">
                          <a:latin typeface="Arial"/>
                          <a:cs typeface="Arial"/>
                        </a:rPr>
                        <a:t>e</a:t>
                      </a:r>
                      <a:r>
                        <a:rPr sz="1600" spc="-5" dirty="0">
                          <a:latin typeface="Arial"/>
                          <a:cs typeface="Arial"/>
                        </a:rPr>
                        <a:t>a</a:t>
                      </a:r>
                      <a:r>
                        <a:rPr sz="1600" spc="0" dirty="0">
                          <a:latin typeface="Arial"/>
                          <a:cs typeface="Arial"/>
                        </a:rPr>
                        <a:t>r</a:t>
                      </a:r>
                      <a:r>
                        <a:rPr sz="1600" spc="5" dirty="0">
                          <a:latin typeface="Arial"/>
                          <a:cs typeface="Arial"/>
                        </a:rPr>
                        <a:t>n</a:t>
                      </a:r>
                      <a:r>
                        <a:rPr sz="1600" spc="0" dirty="0">
                          <a:latin typeface="Arial"/>
                          <a:cs typeface="Arial"/>
                        </a:rPr>
                        <a:t>ers</a:t>
                      </a:r>
                      <a:r>
                        <a:rPr sz="1600" spc="5" dirty="0">
                          <a:latin typeface="Arial"/>
                          <a:cs typeface="Arial"/>
                        </a:rPr>
                        <a:t> </a:t>
                      </a:r>
                      <a:r>
                        <a:rPr sz="1600" spc="-10" dirty="0">
                          <a:latin typeface="Arial"/>
                          <a:cs typeface="Arial"/>
                        </a:rPr>
                        <a:t>i</a:t>
                      </a:r>
                      <a:r>
                        <a:rPr sz="1600" spc="0" dirty="0">
                          <a:latin typeface="Arial"/>
                          <a:cs typeface="Arial"/>
                        </a:rPr>
                        <a:t>n</a:t>
                      </a:r>
                      <a:r>
                        <a:rPr sz="1600" spc="-5" dirty="0">
                          <a:latin typeface="Arial"/>
                          <a:cs typeface="Arial"/>
                        </a:rPr>
                        <a:t> </a:t>
                      </a:r>
                      <a:r>
                        <a:rPr sz="1600" spc="0" dirty="0">
                          <a:latin typeface="Arial"/>
                          <a:cs typeface="Arial"/>
                        </a:rPr>
                        <a:t>c</a:t>
                      </a:r>
                      <a:r>
                        <a:rPr sz="1600" spc="5" dirty="0">
                          <a:latin typeface="Arial"/>
                          <a:cs typeface="Arial"/>
                        </a:rPr>
                        <a:t>o</a:t>
                      </a:r>
                      <a:r>
                        <a:rPr sz="1600" spc="0" dirty="0">
                          <a:latin typeface="Arial"/>
                          <a:cs typeface="Arial"/>
                        </a:rPr>
                        <a:t>m</a:t>
                      </a:r>
                      <a:r>
                        <a:rPr sz="1600" spc="-5" dirty="0">
                          <a:latin typeface="Arial"/>
                          <a:cs typeface="Arial"/>
                        </a:rPr>
                        <a:t>p</a:t>
                      </a:r>
                      <a:r>
                        <a:rPr sz="1600" spc="5" dirty="0">
                          <a:latin typeface="Arial"/>
                          <a:cs typeface="Arial"/>
                        </a:rPr>
                        <a:t>e</a:t>
                      </a:r>
                      <a:r>
                        <a:rPr sz="1600" spc="0" dirty="0">
                          <a:latin typeface="Arial"/>
                          <a:cs typeface="Arial"/>
                        </a:rPr>
                        <a:t>t</a:t>
                      </a:r>
                      <a:r>
                        <a:rPr sz="1600" spc="-10" dirty="0">
                          <a:latin typeface="Arial"/>
                          <a:cs typeface="Arial"/>
                        </a:rPr>
                        <a:t>i</a:t>
                      </a:r>
                      <a:r>
                        <a:rPr sz="1600" spc="10" dirty="0">
                          <a:latin typeface="Arial"/>
                          <a:cs typeface="Arial"/>
                        </a:rPr>
                        <a:t>t</a:t>
                      </a:r>
                      <a:r>
                        <a:rPr sz="1600" spc="-5" dirty="0">
                          <a:latin typeface="Arial"/>
                          <a:cs typeface="Arial"/>
                        </a:rPr>
                        <a:t>i</a:t>
                      </a:r>
                      <a:r>
                        <a:rPr sz="1600" spc="0" dirty="0">
                          <a:latin typeface="Arial"/>
                          <a:cs typeface="Arial"/>
                        </a:rPr>
                        <a:t>o</a:t>
                      </a:r>
                      <a:r>
                        <a:rPr sz="1600" spc="-5" dirty="0">
                          <a:latin typeface="Arial"/>
                          <a:cs typeface="Arial"/>
                        </a:rPr>
                        <a:t>n</a:t>
                      </a:r>
                      <a:r>
                        <a:rPr sz="1600" spc="0" dirty="0">
                          <a:latin typeface="Arial"/>
                          <a:cs typeface="Arial"/>
                        </a:rPr>
                        <a:t>s</a:t>
                      </a:r>
                      <a:endParaRPr sz="1600" dirty="0">
                        <a:latin typeface="Arial"/>
                        <a:cs typeface="Arial"/>
                      </a:endParaRPr>
                    </a:p>
                    <a:p>
                      <a:pPr marL="222885" marR="156210" indent="-160020">
                        <a:lnSpc>
                          <a:spcPct val="100000"/>
                        </a:lnSpc>
                        <a:spcBef>
                          <a:spcPts val="10"/>
                        </a:spcBef>
                        <a:buFont typeface="Calibri"/>
                        <a:buChar char="●"/>
                        <a:tabLst>
                          <a:tab pos="222885" algn="l"/>
                        </a:tabLst>
                      </a:pPr>
                      <a:r>
                        <a:rPr sz="1600" spc="0" dirty="0">
                          <a:latin typeface="Arial"/>
                          <a:cs typeface="Arial"/>
                        </a:rPr>
                        <a:t>m</a:t>
                      </a:r>
                      <a:r>
                        <a:rPr sz="1600" spc="-5" dirty="0">
                          <a:latin typeface="Arial"/>
                          <a:cs typeface="Arial"/>
                        </a:rPr>
                        <a:t>e</a:t>
                      </a:r>
                      <a:r>
                        <a:rPr sz="1600" spc="0" dirty="0">
                          <a:latin typeface="Arial"/>
                          <a:cs typeface="Arial"/>
                        </a:rPr>
                        <a:t>n</a:t>
                      </a:r>
                      <a:r>
                        <a:rPr sz="1600" spc="5" dirty="0">
                          <a:latin typeface="Arial"/>
                          <a:cs typeface="Arial"/>
                        </a:rPr>
                        <a:t>t</a:t>
                      </a:r>
                      <a:r>
                        <a:rPr sz="1600" spc="0" dirty="0">
                          <a:latin typeface="Arial"/>
                          <a:cs typeface="Arial"/>
                        </a:rPr>
                        <a:t>ored</a:t>
                      </a:r>
                      <a:r>
                        <a:rPr sz="1600" spc="5" dirty="0">
                          <a:latin typeface="Arial"/>
                          <a:cs typeface="Arial"/>
                        </a:rPr>
                        <a:t> </a:t>
                      </a:r>
                      <a:r>
                        <a:rPr sz="1600" spc="0" dirty="0">
                          <a:latin typeface="Arial"/>
                          <a:cs typeface="Arial"/>
                        </a:rPr>
                        <a:t>pre-</a:t>
                      </a:r>
                      <a:r>
                        <a:rPr sz="1600" spc="5" dirty="0">
                          <a:latin typeface="Arial"/>
                          <a:cs typeface="Arial"/>
                        </a:rPr>
                        <a:t>s</a:t>
                      </a:r>
                      <a:r>
                        <a:rPr sz="1600" spc="0" dirty="0">
                          <a:latin typeface="Arial"/>
                          <a:cs typeface="Arial"/>
                        </a:rPr>
                        <a:t>er</a:t>
                      </a:r>
                      <a:r>
                        <a:rPr sz="1600" spc="5" dirty="0">
                          <a:latin typeface="Arial"/>
                          <a:cs typeface="Arial"/>
                        </a:rPr>
                        <a:t>v</a:t>
                      </a:r>
                      <a:r>
                        <a:rPr sz="1600" spc="-5" dirty="0">
                          <a:latin typeface="Arial"/>
                          <a:cs typeface="Arial"/>
                        </a:rPr>
                        <a:t>i</a:t>
                      </a:r>
                      <a:r>
                        <a:rPr sz="1600" spc="5" dirty="0">
                          <a:latin typeface="Arial"/>
                          <a:cs typeface="Arial"/>
                        </a:rPr>
                        <a:t>c</a:t>
                      </a:r>
                      <a:r>
                        <a:rPr sz="1600" spc="0" dirty="0">
                          <a:latin typeface="Arial"/>
                          <a:cs typeface="Arial"/>
                        </a:rPr>
                        <a:t>e</a:t>
                      </a:r>
                      <a:r>
                        <a:rPr sz="1600" spc="-5" dirty="0">
                          <a:latin typeface="Arial"/>
                          <a:cs typeface="Arial"/>
                        </a:rPr>
                        <a:t> </a:t>
                      </a:r>
                      <a:r>
                        <a:rPr sz="1600" spc="0" dirty="0">
                          <a:latin typeface="Arial"/>
                          <a:cs typeface="Arial"/>
                        </a:rPr>
                        <a:t>/ </a:t>
                      </a:r>
                      <a:r>
                        <a:rPr sz="1600" spc="-10" dirty="0">
                          <a:latin typeface="Arial"/>
                          <a:cs typeface="Arial"/>
                        </a:rPr>
                        <a:t>i</a:t>
                      </a:r>
                      <a:r>
                        <a:rPr sz="1600" spc="-5" dirty="0">
                          <a:latin typeface="Arial"/>
                          <a:cs typeface="Arial"/>
                        </a:rPr>
                        <a:t>n</a:t>
                      </a:r>
                      <a:r>
                        <a:rPr sz="1600" spc="0" dirty="0">
                          <a:latin typeface="Arial"/>
                          <a:cs typeface="Arial"/>
                        </a:rPr>
                        <a:t>-</a:t>
                      </a:r>
                      <a:r>
                        <a:rPr sz="1600" spc="5" dirty="0">
                          <a:latin typeface="Arial"/>
                          <a:cs typeface="Arial"/>
                        </a:rPr>
                        <a:t>s</a:t>
                      </a:r>
                      <a:r>
                        <a:rPr sz="1600" spc="0" dirty="0">
                          <a:latin typeface="Arial"/>
                          <a:cs typeface="Arial"/>
                        </a:rPr>
                        <a:t>er</a:t>
                      </a:r>
                      <a:r>
                        <a:rPr sz="1600" spc="5" dirty="0">
                          <a:latin typeface="Arial"/>
                          <a:cs typeface="Arial"/>
                        </a:rPr>
                        <a:t>v</a:t>
                      </a:r>
                      <a:r>
                        <a:rPr sz="1600" spc="-5" dirty="0">
                          <a:latin typeface="Arial"/>
                          <a:cs typeface="Arial"/>
                        </a:rPr>
                        <a:t>i</a:t>
                      </a:r>
                      <a:r>
                        <a:rPr sz="1600" spc="5" dirty="0">
                          <a:latin typeface="Arial"/>
                          <a:cs typeface="Arial"/>
                        </a:rPr>
                        <a:t>c</a:t>
                      </a:r>
                      <a:r>
                        <a:rPr sz="1600" spc="0" dirty="0">
                          <a:latin typeface="Arial"/>
                          <a:cs typeface="Arial"/>
                        </a:rPr>
                        <a:t>e</a:t>
                      </a:r>
                      <a:r>
                        <a:rPr sz="1600" spc="-5" dirty="0">
                          <a:latin typeface="Arial"/>
                          <a:cs typeface="Arial"/>
                        </a:rPr>
                        <a:t> t</a:t>
                      </a:r>
                      <a:r>
                        <a:rPr sz="1600" spc="5" dirty="0">
                          <a:latin typeface="Arial"/>
                          <a:cs typeface="Arial"/>
                        </a:rPr>
                        <a:t>e</a:t>
                      </a:r>
                      <a:r>
                        <a:rPr sz="1600" spc="0" dirty="0">
                          <a:latin typeface="Arial"/>
                          <a:cs typeface="Arial"/>
                        </a:rPr>
                        <a:t>ach</a:t>
                      </a:r>
                      <a:r>
                        <a:rPr sz="1600" spc="-5" dirty="0">
                          <a:latin typeface="Arial"/>
                          <a:cs typeface="Arial"/>
                        </a:rPr>
                        <a:t>e</a:t>
                      </a:r>
                      <a:r>
                        <a:rPr sz="1600" spc="0" dirty="0">
                          <a:latin typeface="Arial"/>
                          <a:cs typeface="Arial"/>
                        </a:rPr>
                        <a:t>rs</a:t>
                      </a:r>
                      <a:endParaRPr sz="1600" dirty="0">
                        <a:latin typeface="Arial"/>
                        <a:cs typeface="Arial"/>
                      </a:endParaRPr>
                    </a:p>
                    <a:p>
                      <a:pPr marL="222885" marR="94615" indent="-160020">
                        <a:lnSpc>
                          <a:spcPct val="100000"/>
                        </a:lnSpc>
                        <a:spcBef>
                          <a:spcPts val="20"/>
                        </a:spcBef>
                        <a:buFont typeface="Calibri"/>
                        <a:buChar char="●"/>
                        <a:tabLst>
                          <a:tab pos="222885" algn="l"/>
                        </a:tabLst>
                      </a:pPr>
                      <a:r>
                        <a:rPr sz="1600" b="1" spc="0" dirty="0">
                          <a:latin typeface="Arial"/>
                          <a:cs typeface="Arial"/>
                        </a:rPr>
                        <a:t>othe</a:t>
                      </a:r>
                      <a:r>
                        <a:rPr sz="1600" b="1" spc="-5" dirty="0">
                          <a:latin typeface="Arial"/>
                          <a:cs typeface="Arial"/>
                        </a:rPr>
                        <a:t>r</a:t>
                      </a:r>
                      <a:r>
                        <a:rPr sz="1600" b="1" spc="0" dirty="0">
                          <a:latin typeface="Arial"/>
                          <a:cs typeface="Arial"/>
                        </a:rPr>
                        <a:t>s</a:t>
                      </a:r>
                      <a:r>
                        <a:rPr sz="1600" b="1" spc="-5" dirty="0">
                          <a:latin typeface="Arial"/>
                          <a:cs typeface="Arial"/>
                        </a:rPr>
                        <a:t> </a:t>
                      </a:r>
                      <a:r>
                        <a:rPr sz="1600" b="1" spc="0" dirty="0">
                          <a:latin typeface="Arial"/>
                          <a:cs typeface="Arial"/>
                        </a:rPr>
                        <a:t>(ple</a:t>
                      </a:r>
                      <a:r>
                        <a:rPr sz="1600" b="1" spc="5" dirty="0">
                          <a:latin typeface="Arial"/>
                          <a:cs typeface="Arial"/>
                        </a:rPr>
                        <a:t>a</a:t>
                      </a:r>
                      <a:r>
                        <a:rPr sz="1600" b="1" spc="0" dirty="0">
                          <a:latin typeface="Arial"/>
                          <a:cs typeface="Arial"/>
                        </a:rPr>
                        <a:t>se specify and provide</a:t>
                      </a:r>
                      <a:endParaRPr sz="1600" dirty="0">
                        <a:latin typeface="Arial"/>
                        <a:cs typeface="Arial"/>
                      </a:endParaRPr>
                    </a:p>
                    <a:p>
                      <a:pPr marL="222885">
                        <a:lnSpc>
                          <a:spcPct val="100000"/>
                        </a:lnSpc>
                      </a:pPr>
                      <a:r>
                        <a:rPr sz="1600" b="1" dirty="0">
                          <a:latin typeface="Arial"/>
                          <a:cs typeface="Arial"/>
                        </a:rPr>
                        <a:t>annotations)</a:t>
                      </a:r>
                      <a:endParaRPr sz="1600" dirty="0">
                        <a:latin typeface="Arial"/>
                        <a:cs typeface="Arial"/>
                      </a:endParaRPr>
                    </a:p>
                  </a:txBody>
                  <a:tcPr marL="0" marR="0" marT="0" marB="0">
                    <a:lnL w="7366">
                      <a:solidFill>
                        <a:srgbClr val="000000"/>
                      </a:solidFill>
                      <a:prstDash val="solid"/>
                    </a:lnL>
                    <a:lnR w="7365">
                      <a:solidFill>
                        <a:srgbClr val="000000"/>
                      </a:solidFill>
                      <a:prstDash val="solid"/>
                    </a:lnR>
                    <a:lnT w="7366" cap="flat" cmpd="sng" algn="ctr">
                      <a:solidFill>
                        <a:srgbClr val="000000"/>
                      </a:solidFill>
                      <a:prstDash val="solid"/>
                      <a:round/>
                      <a:headEnd type="none" w="med" len="med"/>
                      <a:tailEnd type="none" w="med" len="med"/>
                    </a:lnT>
                    <a:lnB w="7365">
                      <a:solidFill>
                        <a:srgbClr val="000000"/>
                      </a:solidFill>
                      <a:prstDash val="solid"/>
                    </a:lnB>
                  </a:tcPr>
                </a:tc>
                <a:tc>
                  <a:txBody>
                    <a:bodyPr/>
                    <a:lstStyle/>
                    <a:p>
                      <a:pPr marL="273685">
                        <a:lnSpc>
                          <a:spcPct val="100000"/>
                        </a:lnSpc>
                      </a:pP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06045">
                        <a:lnSpc>
                          <a:spcPct val="100000"/>
                        </a:lnSpc>
                      </a:pPr>
                      <a:r>
                        <a:rPr sz="2000" spc="-5" dirty="0">
                          <a:latin typeface="Arial"/>
                          <a:cs typeface="Arial"/>
                        </a:rPr>
                        <a:t>P</a:t>
                      </a:r>
                      <a:r>
                        <a:rPr sz="2000" spc="0" dirty="0">
                          <a:latin typeface="Arial"/>
                          <a:cs typeface="Arial"/>
                        </a:rPr>
                        <a:t>er</a:t>
                      </a:r>
                      <a:r>
                        <a:rPr sz="2000" spc="5" dirty="0">
                          <a:latin typeface="Arial"/>
                          <a:cs typeface="Arial"/>
                        </a:rPr>
                        <a:t>f</a:t>
                      </a:r>
                      <a:r>
                        <a:rPr sz="2000" spc="0" dirty="0">
                          <a:latin typeface="Arial"/>
                          <a:cs typeface="Arial"/>
                        </a:rPr>
                        <a:t>o</a:t>
                      </a:r>
                      <a:r>
                        <a:rPr sz="2000" spc="-10" dirty="0">
                          <a:latin typeface="Arial"/>
                          <a:cs typeface="Arial"/>
                        </a:rPr>
                        <a:t>r</a:t>
                      </a:r>
                      <a:r>
                        <a:rPr sz="2000" spc="0" dirty="0">
                          <a:latin typeface="Arial"/>
                          <a:cs typeface="Arial"/>
                        </a:rPr>
                        <a:t>med</a:t>
                      </a:r>
                      <a:r>
                        <a:rPr sz="2000" spc="-10" dirty="0">
                          <a:latin typeface="Arial"/>
                          <a:cs typeface="Arial"/>
                        </a:rPr>
                        <a:t> </a:t>
                      </a:r>
                      <a:r>
                        <a:rPr sz="2000" spc="0" dirty="0">
                          <a:latin typeface="Arial"/>
                          <a:cs typeface="Arial"/>
                        </a:rPr>
                        <a:t>at </a:t>
                      </a:r>
                      <a:r>
                        <a:rPr sz="2000" spc="-10"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st</a:t>
                      </a:r>
                      <a:r>
                        <a:rPr sz="2000" spc="10" dirty="0">
                          <a:latin typeface="Arial"/>
                          <a:cs typeface="Arial"/>
                        </a:rPr>
                        <a:t> </a:t>
                      </a:r>
                      <a:r>
                        <a:rPr sz="2000" spc="0" dirty="0">
                          <a:latin typeface="Arial"/>
                          <a:cs typeface="Arial"/>
                        </a:rPr>
                        <a:t>1</a:t>
                      </a:r>
                      <a:r>
                        <a:rPr sz="2000" spc="-10" dirty="0">
                          <a:latin typeface="Arial"/>
                          <a:cs typeface="Arial"/>
                        </a:rPr>
                        <a:t> </a:t>
                      </a:r>
                      <a:r>
                        <a:rPr sz="2000" spc="0" dirty="0">
                          <a:latin typeface="Arial"/>
                          <a:cs typeface="Arial"/>
                        </a:rPr>
                        <a:t>re</a:t>
                      </a:r>
                      <a:r>
                        <a:rPr sz="2000" spc="-10" dirty="0">
                          <a:latin typeface="Arial"/>
                          <a:cs typeface="Arial"/>
                        </a:rPr>
                        <a:t>l</a:t>
                      </a:r>
                      <a:r>
                        <a:rPr sz="2000" spc="0" dirty="0">
                          <a:latin typeface="Arial"/>
                          <a:cs typeface="Arial"/>
                        </a:rPr>
                        <a:t>ated </a:t>
                      </a:r>
                      <a:r>
                        <a:rPr sz="2000" spc="-10" dirty="0">
                          <a:latin typeface="Arial"/>
                          <a:cs typeface="Arial"/>
                        </a:rPr>
                        <a:t>w</a:t>
                      </a:r>
                      <a:r>
                        <a:rPr sz="2000" spc="0" dirty="0">
                          <a:latin typeface="Arial"/>
                          <a:cs typeface="Arial"/>
                        </a:rPr>
                        <a:t>ork</a:t>
                      </a:r>
                      <a:r>
                        <a:rPr sz="2000" spc="-5" dirty="0">
                          <a:latin typeface="Arial"/>
                          <a:cs typeface="Arial"/>
                        </a:rPr>
                        <a:t> </a:t>
                      </a:r>
                      <a:r>
                        <a:rPr sz="2000" spc="0" dirty="0">
                          <a:latin typeface="Arial"/>
                          <a:cs typeface="Arial"/>
                        </a:rPr>
                        <a:t>/</a:t>
                      </a:r>
                      <a:r>
                        <a:rPr sz="2000" spc="10" dirty="0">
                          <a:latin typeface="Arial"/>
                          <a:cs typeface="Arial"/>
                        </a:rPr>
                        <a:t> </a:t>
                      </a:r>
                      <a:r>
                        <a:rPr sz="2000" spc="0" dirty="0">
                          <a:latin typeface="Arial"/>
                          <a:cs typeface="Arial"/>
                        </a:rPr>
                        <a:t>a</a:t>
                      </a:r>
                      <a:r>
                        <a:rPr sz="2000" spc="-15" dirty="0">
                          <a:latin typeface="Arial"/>
                          <a:cs typeface="Arial"/>
                        </a:rPr>
                        <a:t>c</a:t>
                      </a:r>
                      <a:r>
                        <a:rPr sz="2000" spc="0" dirty="0">
                          <a:latin typeface="Arial"/>
                          <a:cs typeface="Arial"/>
                        </a:rPr>
                        <a:t>t</a:t>
                      </a:r>
                      <a:r>
                        <a:rPr sz="2000" spc="-10" dirty="0">
                          <a:latin typeface="Arial"/>
                          <a:cs typeface="Arial"/>
                        </a:rPr>
                        <a:t>i</a:t>
                      </a:r>
                      <a:r>
                        <a:rPr sz="2000" spc="0" dirty="0">
                          <a:latin typeface="Arial"/>
                          <a:cs typeface="Arial"/>
                        </a:rPr>
                        <a:t>v</a:t>
                      </a:r>
                      <a:r>
                        <a:rPr sz="2000" spc="-10" dirty="0">
                          <a:latin typeface="Arial"/>
                          <a:cs typeface="Arial"/>
                        </a:rPr>
                        <a:t>i</a:t>
                      </a:r>
                      <a:r>
                        <a:rPr sz="2000" spc="0" dirty="0">
                          <a:latin typeface="Arial"/>
                          <a:cs typeface="Arial"/>
                        </a:rPr>
                        <a:t>ty th</a:t>
                      </a:r>
                      <a:r>
                        <a:rPr sz="2000" spc="-5" dirty="0">
                          <a:latin typeface="Arial"/>
                          <a:cs typeface="Arial"/>
                        </a:rPr>
                        <a:t>a</a:t>
                      </a:r>
                      <a:r>
                        <a:rPr sz="2000" spc="0" dirty="0">
                          <a:latin typeface="Arial"/>
                          <a:cs typeface="Arial"/>
                        </a:rPr>
                        <a:t>t</a:t>
                      </a:r>
                      <a:r>
                        <a:rPr sz="2000" spc="-5" dirty="0">
                          <a:latin typeface="Arial"/>
                          <a:cs typeface="Arial"/>
                        </a:rPr>
                        <a:t> </a:t>
                      </a:r>
                      <a:r>
                        <a:rPr sz="2000" spc="0" dirty="0">
                          <a:latin typeface="Arial"/>
                          <a:cs typeface="Arial"/>
                        </a:rPr>
                        <a:t>co</a:t>
                      </a:r>
                      <a:r>
                        <a:rPr sz="2000" spc="-5" dirty="0">
                          <a:latin typeface="Arial"/>
                          <a:cs typeface="Arial"/>
                        </a:rPr>
                        <a:t>n</a:t>
                      </a:r>
                      <a:r>
                        <a:rPr sz="2000" spc="-10" dirty="0">
                          <a:latin typeface="Arial"/>
                          <a:cs typeface="Arial"/>
                        </a:rPr>
                        <a:t>t</a:t>
                      </a:r>
                      <a:r>
                        <a:rPr sz="2000" spc="0" dirty="0">
                          <a:latin typeface="Arial"/>
                          <a:cs typeface="Arial"/>
                        </a:rPr>
                        <a:t>r</a:t>
                      </a:r>
                      <a:r>
                        <a:rPr sz="2000" spc="-10" dirty="0">
                          <a:latin typeface="Arial"/>
                          <a:cs typeface="Arial"/>
                        </a:rPr>
                        <a:t>i</a:t>
                      </a:r>
                      <a:r>
                        <a:rPr sz="2000" spc="0" dirty="0">
                          <a:latin typeface="Arial"/>
                          <a:cs typeface="Arial"/>
                        </a:rPr>
                        <a:t>b</a:t>
                      </a:r>
                      <a:r>
                        <a:rPr sz="2000" spc="-5" dirty="0">
                          <a:latin typeface="Arial"/>
                          <a:cs typeface="Arial"/>
                        </a:rPr>
                        <a:t>u</a:t>
                      </a:r>
                      <a:r>
                        <a:rPr sz="2000" spc="0" dirty="0">
                          <a:latin typeface="Arial"/>
                          <a:cs typeface="Arial"/>
                        </a:rPr>
                        <a:t>ted to</a:t>
                      </a:r>
                      <a:r>
                        <a:rPr sz="2000" spc="-10" dirty="0">
                          <a:latin typeface="Arial"/>
                          <a:cs typeface="Arial"/>
                        </a:rPr>
                        <a:t> </a:t>
                      </a:r>
                      <a:r>
                        <a:rPr sz="2000" spc="0" dirty="0">
                          <a:latin typeface="Arial"/>
                          <a:cs typeface="Arial"/>
                        </a:rPr>
                        <a:t>the</a:t>
                      </a:r>
                      <a:r>
                        <a:rPr sz="2000" spc="-10" dirty="0">
                          <a:latin typeface="Arial"/>
                          <a:cs typeface="Arial"/>
                        </a:rPr>
                        <a:t> </a:t>
                      </a:r>
                      <a:r>
                        <a:rPr sz="2000" spc="0" dirty="0">
                          <a:latin typeface="Arial"/>
                          <a:cs typeface="Arial"/>
                        </a:rPr>
                        <a:t>te</a:t>
                      </a:r>
                      <a:r>
                        <a:rPr sz="2000" spc="-5" dirty="0">
                          <a:latin typeface="Arial"/>
                          <a:cs typeface="Arial"/>
                        </a:rPr>
                        <a:t>a</a:t>
                      </a:r>
                      <a:r>
                        <a:rPr sz="2000" spc="0" dirty="0">
                          <a:latin typeface="Arial"/>
                          <a:cs typeface="Arial"/>
                        </a:rPr>
                        <a:t>ch</a:t>
                      </a:r>
                      <a:r>
                        <a:rPr sz="2000" spc="-10" dirty="0">
                          <a:latin typeface="Arial"/>
                          <a:cs typeface="Arial"/>
                        </a:rPr>
                        <a:t>i</a:t>
                      </a:r>
                      <a:r>
                        <a:rPr sz="2000" spc="0" dirty="0">
                          <a:latin typeface="Arial"/>
                          <a:cs typeface="Arial"/>
                        </a:rPr>
                        <a:t>n</a:t>
                      </a:r>
                      <a:r>
                        <a:rPr sz="2000" spc="-5" dirty="0">
                          <a:latin typeface="Arial"/>
                          <a:cs typeface="Arial"/>
                        </a:rPr>
                        <a:t>g</a:t>
                      </a:r>
                      <a:r>
                        <a:rPr sz="2000" spc="0" dirty="0">
                          <a:latin typeface="Arial"/>
                          <a:cs typeface="Arial"/>
                        </a:rPr>
                        <a:t>- </a:t>
                      </a:r>
                      <a:r>
                        <a:rPr sz="2000" spc="-10"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rn</a:t>
                      </a:r>
                      <a:r>
                        <a:rPr sz="2000" spc="-10" dirty="0">
                          <a:latin typeface="Arial"/>
                          <a:cs typeface="Arial"/>
                        </a:rPr>
                        <a:t>i</a:t>
                      </a:r>
                      <a:r>
                        <a:rPr sz="2000" spc="0" dirty="0">
                          <a:latin typeface="Arial"/>
                          <a:cs typeface="Arial"/>
                        </a:rPr>
                        <a:t>ng process </a:t>
                      </a:r>
                      <a:r>
                        <a:rPr sz="2000" b="1" spc="0" dirty="0">
                          <a:latin typeface="Arial"/>
                          <a:cs typeface="Arial"/>
                        </a:rPr>
                        <a:t>b</a:t>
                      </a:r>
                      <a:r>
                        <a:rPr sz="2000" b="1" spc="-5" dirty="0">
                          <a:latin typeface="Arial"/>
                          <a:cs typeface="Arial"/>
                        </a:rPr>
                        <a:t>e</a:t>
                      </a:r>
                      <a:r>
                        <a:rPr sz="2000" b="1" spc="0" dirty="0">
                          <a:latin typeface="Arial"/>
                          <a:cs typeface="Arial"/>
                        </a:rPr>
                        <a:t>y</a:t>
                      </a:r>
                      <a:r>
                        <a:rPr sz="2000" b="1" spc="-5" dirty="0">
                          <a:latin typeface="Arial"/>
                          <a:cs typeface="Arial"/>
                        </a:rPr>
                        <a:t>o</a:t>
                      </a:r>
                      <a:r>
                        <a:rPr sz="2000" b="1" spc="0" dirty="0">
                          <a:latin typeface="Arial"/>
                          <a:cs typeface="Arial"/>
                        </a:rPr>
                        <a:t>nd the </a:t>
                      </a:r>
                      <a:r>
                        <a:rPr sz="2000" b="1" spc="-5" dirty="0">
                          <a:latin typeface="Arial"/>
                          <a:cs typeface="Arial"/>
                        </a:rPr>
                        <a:t>schoo</a:t>
                      </a:r>
                      <a:r>
                        <a:rPr sz="2000" b="1" spc="0" dirty="0">
                          <a:latin typeface="Arial"/>
                          <a:cs typeface="Arial"/>
                        </a:rPr>
                        <a:t>l</a:t>
                      </a:r>
                      <a:r>
                        <a:rPr sz="2000" b="1" spc="-5" dirty="0">
                          <a:latin typeface="Arial"/>
                          <a:cs typeface="Arial"/>
                        </a:rPr>
                        <a:t> </a:t>
                      </a:r>
                      <a:r>
                        <a:rPr sz="2000" b="1" spc="0" dirty="0">
                          <a:latin typeface="Arial"/>
                          <a:cs typeface="Arial"/>
                        </a:rPr>
                        <a:t>/ </a:t>
                      </a:r>
                      <a:r>
                        <a:rPr sz="2000" b="1" spc="-10" dirty="0">
                          <a:latin typeface="Arial"/>
                          <a:cs typeface="Arial"/>
                        </a:rPr>
                        <a:t>C</a:t>
                      </a:r>
                      <a:r>
                        <a:rPr sz="2000" b="1" spc="0" dirty="0">
                          <a:latin typeface="Arial"/>
                          <a:cs typeface="Arial"/>
                        </a:rPr>
                        <a:t>ommun</a:t>
                      </a:r>
                      <a:r>
                        <a:rPr sz="2000" b="1" spc="-10" dirty="0">
                          <a:latin typeface="Arial"/>
                          <a:cs typeface="Arial"/>
                        </a:rPr>
                        <a:t>i</a:t>
                      </a:r>
                      <a:r>
                        <a:rPr sz="2000" b="1" spc="0" dirty="0">
                          <a:latin typeface="Arial"/>
                          <a:cs typeface="Arial"/>
                        </a:rPr>
                        <a:t>ty L</a:t>
                      </a:r>
                      <a:r>
                        <a:rPr sz="2000" b="1" spc="-5" dirty="0">
                          <a:latin typeface="Arial"/>
                          <a:cs typeface="Arial"/>
                        </a:rPr>
                        <a:t>e</a:t>
                      </a:r>
                      <a:r>
                        <a:rPr sz="2000" b="1" spc="0" dirty="0">
                          <a:latin typeface="Arial"/>
                          <a:cs typeface="Arial"/>
                        </a:rPr>
                        <a:t>arning </a:t>
                      </a:r>
                      <a:r>
                        <a:rPr sz="2000" b="1" spc="-10" dirty="0">
                          <a:latin typeface="Arial"/>
                          <a:cs typeface="Arial"/>
                        </a:rPr>
                        <a:t>C</a:t>
                      </a:r>
                      <a:r>
                        <a:rPr sz="2000" b="1" spc="0" dirty="0">
                          <a:latin typeface="Arial"/>
                          <a:cs typeface="Arial"/>
                        </a:rPr>
                        <a:t>e</a:t>
                      </a:r>
                      <a:r>
                        <a:rPr sz="2000" b="1" spc="-5" dirty="0">
                          <a:latin typeface="Arial"/>
                          <a:cs typeface="Arial"/>
                        </a:rPr>
                        <a:t>n</a:t>
                      </a:r>
                      <a:r>
                        <a:rPr sz="2000" b="1" spc="0" dirty="0">
                          <a:latin typeface="Arial"/>
                          <a:cs typeface="Arial"/>
                        </a:rPr>
                        <a:t>ter</a:t>
                      </a:r>
                      <a:r>
                        <a:rPr sz="2000" b="1" spc="-10" dirty="0">
                          <a:latin typeface="Arial"/>
                          <a:cs typeface="Arial"/>
                        </a:rPr>
                        <a:t> </a:t>
                      </a:r>
                      <a:r>
                        <a:rPr sz="2000" b="1" spc="0" dirty="0">
                          <a:latin typeface="Arial"/>
                          <a:cs typeface="Arial"/>
                        </a:rPr>
                        <a:t>(</a:t>
                      </a:r>
                      <a:r>
                        <a:rPr sz="2000" b="1" spc="-10" dirty="0">
                          <a:latin typeface="Arial"/>
                          <a:cs typeface="Arial"/>
                        </a:rPr>
                        <a:t>C</a:t>
                      </a:r>
                      <a:r>
                        <a:rPr sz="2000" b="1" spc="0" dirty="0">
                          <a:latin typeface="Arial"/>
                          <a:cs typeface="Arial"/>
                        </a:rPr>
                        <a:t>L</a:t>
                      </a:r>
                      <a:r>
                        <a:rPr sz="2000" b="1" spc="-10" dirty="0">
                          <a:latin typeface="Arial"/>
                          <a:cs typeface="Arial"/>
                        </a:rPr>
                        <a:t>C</a:t>
                      </a:r>
                      <a:r>
                        <a:rPr sz="2000" b="1" spc="0" dirty="0">
                          <a:latin typeface="Arial"/>
                          <a:cs typeface="Arial"/>
                        </a:rPr>
                        <a:t>) </a:t>
                      </a:r>
                      <a:r>
                        <a:rPr sz="2000" spc="0" dirty="0">
                          <a:latin typeface="Arial"/>
                          <a:cs typeface="Arial"/>
                        </a:rPr>
                        <a:t>as ev</a:t>
                      </a:r>
                      <a:r>
                        <a:rPr sz="2000" spc="-5"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nc</a:t>
                      </a:r>
                      <a:r>
                        <a:rPr sz="2000" spc="-5" dirty="0">
                          <a:latin typeface="Arial"/>
                          <a:cs typeface="Arial"/>
                        </a:rPr>
                        <a:t>e</a:t>
                      </a:r>
                      <a:r>
                        <a:rPr sz="2000" spc="0" dirty="0">
                          <a:latin typeface="Arial"/>
                          <a:cs typeface="Arial"/>
                        </a:rPr>
                        <a:t>d by su</a:t>
                      </a:r>
                      <a:r>
                        <a:rPr sz="2000" spc="-15" dirty="0">
                          <a:latin typeface="Arial"/>
                          <a:cs typeface="Arial"/>
                        </a:rPr>
                        <a:t>b</a:t>
                      </a:r>
                      <a:r>
                        <a:rPr sz="2000" spc="0" dirty="0">
                          <a:latin typeface="Arial"/>
                          <a:cs typeface="Arial"/>
                        </a:rPr>
                        <a:t>m</a:t>
                      </a:r>
                      <a:r>
                        <a:rPr sz="2000" spc="-10" dirty="0">
                          <a:latin typeface="Arial"/>
                          <a:cs typeface="Arial"/>
                        </a:rPr>
                        <a:t>i</a:t>
                      </a:r>
                      <a:r>
                        <a:rPr sz="2000" spc="0" dirty="0">
                          <a:latin typeface="Arial"/>
                          <a:cs typeface="Arial"/>
                        </a:rPr>
                        <a:t>tted MOV</a:t>
                      </a:r>
                      <a:endParaRPr sz="2000" dirty="0">
                        <a:latin typeface="Arial"/>
                        <a:cs typeface="Arial"/>
                      </a:endParaRPr>
                    </a:p>
                  </a:txBody>
                  <a:tcPr marL="0" marR="0" marT="0" marB="0">
                    <a:lnL w="7365">
                      <a:solidFill>
                        <a:srgbClr val="000000"/>
                      </a:solidFill>
                      <a:prstDash val="solid"/>
                    </a:lnL>
                    <a:lnR w="7366">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05410">
                        <a:lnSpc>
                          <a:spcPct val="100000"/>
                        </a:lnSpc>
                      </a:pPr>
                      <a:r>
                        <a:rPr sz="2000" spc="-5" dirty="0">
                          <a:latin typeface="Arial"/>
                          <a:cs typeface="Arial"/>
                        </a:rPr>
                        <a:t>P</a:t>
                      </a:r>
                      <a:r>
                        <a:rPr sz="2000" spc="0" dirty="0">
                          <a:latin typeface="Arial"/>
                          <a:cs typeface="Arial"/>
                        </a:rPr>
                        <a:t>er</a:t>
                      </a:r>
                      <a:r>
                        <a:rPr sz="2000" spc="5" dirty="0">
                          <a:latin typeface="Arial"/>
                          <a:cs typeface="Arial"/>
                        </a:rPr>
                        <a:t>f</a:t>
                      </a:r>
                      <a:r>
                        <a:rPr sz="2000" spc="0" dirty="0">
                          <a:latin typeface="Arial"/>
                          <a:cs typeface="Arial"/>
                        </a:rPr>
                        <a:t>o</a:t>
                      </a:r>
                      <a:r>
                        <a:rPr sz="2000" spc="-10" dirty="0">
                          <a:latin typeface="Arial"/>
                          <a:cs typeface="Arial"/>
                        </a:rPr>
                        <a:t>r</a:t>
                      </a:r>
                      <a:r>
                        <a:rPr sz="2000" spc="0" dirty="0">
                          <a:latin typeface="Arial"/>
                          <a:cs typeface="Arial"/>
                        </a:rPr>
                        <a:t>med</a:t>
                      </a:r>
                      <a:r>
                        <a:rPr sz="2000" spc="-10" dirty="0">
                          <a:latin typeface="Arial"/>
                          <a:cs typeface="Arial"/>
                        </a:rPr>
                        <a:t> </a:t>
                      </a:r>
                      <a:r>
                        <a:rPr sz="2000" spc="0" dirty="0">
                          <a:latin typeface="Arial"/>
                          <a:cs typeface="Arial"/>
                        </a:rPr>
                        <a:t>at </a:t>
                      </a:r>
                      <a:r>
                        <a:rPr sz="2000" spc="-10"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st</a:t>
                      </a:r>
                      <a:r>
                        <a:rPr sz="2000" spc="10" dirty="0">
                          <a:latin typeface="Arial"/>
                          <a:cs typeface="Arial"/>
                        </a:rPr>
                        <a:t> </a:t>
                      </a:r>
                      <a:r>
                        <a:rPr sz="2000" spc="0" dirty="0">
                          <a:latin typeface="Arial"/>
                          <a:cs typeface="Arial"/>
                        </a:rPr>
                        <a:t>1</a:t>
                      </a:r>
                      <a:r>
                        <a:rPr sz="2000" spc="-10" dirty="0">
                          <a:latin typeface="Arial"/>
                          <a:cs typeface="Arial"/>
                        </a:rPr>
                        <a:t> </a:t>
                      </a:r>
                      <a:r>
                        <a:rPr sz="2000" spc="0" dirty="0">
                          <a:latin typeface="Arial"/>
                          <a:cs typeface="Arial"/>
                        </a:rPr>
                        <a:t>re</a:t>
                      </a:r>
                      <a:r>
                        <a:rPr sz="2000" spc="-10" dirty="0">
                          <a:latin typeface="Arial"/>
                          <a:cs typeface="Arial"/>
                        </a:rPr>
                        <a:t>l</a:t>
                      </a:r>
                      <a:r>
                        <a:rPr sz="2000" spc="0" dirty="0">
                          <a:latin typeface="Arial"/>
                          <a:cs typeface="Arial"/>
                        </a:rPr>
                        <a:t>ated </a:t>
                      </a:r>
                      <a:r>
                        <a:rPr sz="2000" spc="-10" dirty="0">
                          <a:latin typeface="Arial"/>
                          <a:cs typeface="Arial"/>
                        </a:rPr>
                        <a:t>w</a:t>
                      </a:r>
                      <a:r>
                        <a:rPr sz="2000" spc="0" dirty="0">
                          <a:latin typeface="Arial"/>
                          <a:cs typeface="Arial"/>
                        </a:rPr>
                        <a:t>ork</a:t>
                      </a:r>
                      <a:r>
                        <a:rPr sz="2000" spc="-5" dirty="0">
                          <a:latin typeface="Arial"/>
                          <a:cs typeface="Arial"/>
                        </a:rPr>
                        <a:t> </a:t>
                      </a:r>
                      <a:r>
                        <a:rPr sz="2000" spc="0" dirty="0">
                          <a:latin typeface="Arial"/>
                          <a:cs typeface="Arial"/>
                        </a:rPr>
                        <a:t>/</a:t>
                      </a:r>
                      <a:r>
                        <a:rPr sz="2000" spc="10" dirty="0">
                          <a:latin typeface="Arial"/>
                          <a:cs typeface="Arial"/>
                        </a:rPr>
                        <a:t> </a:t>
                      </a:r>
                      <a:r>
                        <a:rPr sz="2000" spc="0" dirty="0">
                          <a:latin typeface="Arial"/>
                          <a:cs typeface="Arial"/>
                        </a:rPr>
                        <a:t>a</a:t>
                      </a:r>
                      <a:r>
                        <a:rPr sz="2000" spc="-15" dirty="0">
                          <a:latin typeface="Arial"/>
                          <a:cs typeface="Arial"/>
                        </a:rPr>
                        <a:t>c</a:t>
                      </a:r>
                      <a:r>
                        <a:rPr sz="2000" spc="0" dirty="0">
                          <a:latin typeface="Arial"/>
                          <a:cs typeface="Arial"/>
                        </a:rPr>
                        <a:t>t</a:t>
                      </a:r>
                      <a:r>
                        <a:rPr sz="2000" spc="-10" dirty="0">
                          <a:latin typeface="Arial"/>
                          <a:cs typeface="Arial"/>
                        </a:rPr>
                        <a:t>i</a:t>
                      </a:r>
                      <a:r>
                        <a:rPr sz="2000" spc="0" dirty="0">
                          <a:latin typeface="Arial"/>
                          <a:cs typeface="Arial"/>
                        </a:rPr>
                        <a:t>v</a:t>
                      </a:r>
                      <a:r>
                        <a:rPr sz="2000" spc="-10" dirty="0">
                          <a:latin typeface="Arial"/>
                          <a:cs typeface="Arial"/>
                        </a:rPr>
                        <a:t>i</a:t>
                      </a:r>
                      <a:r>
                        <a:rPr sz="2000" spc="0" dirty="0">
                          <a:latin typeface="Arial"/>
                          <a:cs typeface="Arial"/>
                        </a:rPr>
                        <a:t>ty th</a:t>
                      </a:r>
                      <a:r>
                        <a:rPr sz="2000" spc="-5" dirty="0">
                          <a:latin typeface="Arial"/>
                          <a:cs typeface="Arial"/>
                        </a:rPr>
                        <a:t>a</a:t>
                      </a:r>
                      <a:r>
                        <a:rPr sz="2000" spc="0" dirty="0">
                          <a:latin typeface="Arial"/>
                          <a:cs typeface="Arial"/>
                        </a:rPr>
                        <a:t>t</a:t>
                      </a:r>
                      <a:r>
                        <a:rPr sz="2000" spc="-5" dirty="0">
                          <a:latin typeface="Arial"/>
                          <a:cs typeface="Arial"/>
                        </a:rPr>
                        <a:t> </a:t>
                      </a:r>
                      <a:r>
                        <a:rPr sz="2000" spc="0" dirty="0">
                          <a:latin typeface="Arial"/>
                          <a:cs typeface="Arial"/>
                        </a:rPr>
                        <a:t>co</a:t>
                      </a:r>
                      <a:r>
                        <a:rPr sz="2000" spc="-5" dirty="0">
                          <a:latin typeface="Arial"/>
                          <a:cs typeface="Arial"/>
                        </a:rPr>
                        <a:t>n</a:t>
                      </a:r>
                      <a:r>
                        <a:rPr sz="2000" spc="-10" dirty="0">
                          <a:latin typeface="Arial"/>
                          <a:cs typeface="Arial"/>
                        </a:rPr>
                        <a:t>t</a:t>
                      </a:r>
                      <a:r>
                        <a:rPr sz="2000" spc="0" dirty="0">
                          <a:latin typeface="Arial"/>
                          <a:cs typeface="Arial"/>
                        </a:rPr>
                        <a:t>r</a:t>
                      </a:r>
                      <a:r>
                        <a:rPr sz="2000" spc="-10" dirty="0">
                          <a:latin typeface="Arial"/>
                          <a:cs typeface="Arial"/>
                        </a:rPr>
                        <a:t>i</a:t>
                      </a:r>
                      <a:r>
                        <a:rPr sz="2000" spc="0" dirty="0">
                          <a:latin typeface="Arial"/>
                          <a:cs typeface="Arial"/>
                        </a:rPr>
                        <a:t>b</a:t>
                      </a:r>
                      <a:r>
                        <a:rPr sz="2000" spc="-5" dirty="0">
                          <a:latin typeface="Arial"/>
                          <a:cs typeface="Arial"/>
                        </a:rPr>
                        <a:t>u</a:t>
                      </a:r>
                      <a:r>
                        <a:rPr sz="2000" spc="0" dirty="0">
                          <a:latin typeface="Arial"/>
                          <a:cs typeface="Arial"/>
                        </a:rPr>
                        <a:t>ted to</a:t>
                      </a:r>
                      <a:r>
                        <a:rPr sz="2000" spc="-10" dirty="0">
                          <a:latin typeface="Arial"/>
                          <a:cs typeface="Arial"/>
                        </a:rPr>
                        <a:t> </a:t>
                      </a:r>
                      <a:r>
                        <a:rPr sz="2000" spc="0" dirty="0">
                          <a:latin typeface="Arial"/>
                          <a:cs typeface="Arial"/>
                        </a:rPr>
                        <a:t>the</a:t>
                      </a:r>
                      <a:r>
                        <a:rPr sz="2000" spc="-10" dirty="0">
                          <a:latin typeface="Arial"/>
                          <a:cs typeface="Arial"/>
                        </a:rPr>
                        <a:t> </a:t>
                      </a:r>
                      <a:r>
                        <a:rPr sz="2000" spc="0" dirty="0">
                          <a:latin typeface="Arial"/>
                          <a:cs typeface="Arial"/>
                        </a:rPr>
                        <a:t>te</a:t>
                      </a:r>
                      <a:r>
                        <a:rPr sz="2000" spc="-5" dirty="0">
                          <a:latin typeface="Arial"/>
                          <a:cs typeface="Arial"/>
                        </a:rPr>
                        <a:t>a</a:t>
                      </a:r>
                      <a:r>
                        <a:rPr sz="2000" spc="0" dirty="0">
                          <a:latin typeface="Arial"/>
                          <a:cs typeface="Arial"/>
                        </a:rPr>
                        <a:t>ch</a:t>
                      </a:r>
                      <a:r>
                        <a:rPr sz="2000" spc="-10" dirty="0">
                          <a:latin typeface="Arial"/>
                          <a:cs typeface="Arial"/>
                        </a:rPr>
                        <a:t>i</a:t>
                      </a:r>
                      <a:r>
                        <a:rPr sz="2000" spc="0" dirty="0">
                          <a:latin typeface="Arial"/>
                          <a:cs typeface="Arial"/>
                        </a:rPr>
                        <a:t>n</a:t>
                      </a:r>
                      <a:r>
                        <a:rPr sz="2000" spc="-5" dirty="0">
                          <a:latin typeface="Arial"/>
                          <a:cs typeface="Arial"/>
                        </a:rPr>
                        <a:t>g</a:t>
                      </a:r>
                      <a:r>
                        <a:rPr sz="2000" spc="0" dirty="0">
                          <a:latin typeface="Arial"/>
                          <a:cs typeface="Arial"/>
                        </a:rPr>
                        <a:t>- </a:t>
                      </a:r>
                      <a:r>
                        <a:rPr sz="2000" spc="-10"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rn</a:t>
                      </a:r>
                      <a:r>
                        <a:rPr sz="2000" spc="-10" dirty="0">
                          <a:latin typeface="Arial"/>
                          <a:cs typeface="Arial"/>
                        </a:rPr>
                        <a:t>i</a:t>
                      </a:r>
                      <a:r>
                        <a:rPr sz="2000" spc="0" dirty="0">
                          <a:latin typeface="Arial"/>
                          <a:cs typeface="Arial"/>
                        </a:rPr>
                        <a:t>ng process</a:t>
                      </a:r>
                      <a:r>
                        <a:rPr sz="2000" spc="-10" dirty="0">
                          <a:latin typeface="Arial"/>
                          <a:cs typeface="Arial"/>
                        </a:rPr>
                        <a:t> </a:t>
                      </a:r>
                      <a:r>
                        <a:rPr sz="2000" b="1" spc="-10" dirty="0">
                          <a:latin typeface="Arial"/>
                          <a:cs typeface="Arial"/>
                        </a:rPr>
                        <a:t>w</a:t>
                      </a:r>
                      <a:r>
                        <a:rPr sz="2000" b="1" spc="0" dirty="0">
                          <a:latin typeface="Arial"/>
                          <a:cs typeface="Arial"/>
                        </a:rPr>
                        <a:t>it</a:t>
                      </a:r>
                      <a:r>
                        <a:rPr sz="2000" b="1" spc="-15" dirty="0">
                          <a:latin typeface="Arial"/>
                          <a:cs typeface="Arial"/>
                        </a:rPr>
                        <a:t>h</a:t>
                      </a:r>
                      <a:r>
                        <a:rPr sz="2000" b="1" spc="0" dirty="0">
                          <a:latin typeface="Arial"/>
                          <a:cs typeface="Arial"/>
                        </a:rPr>
                        <a:t>in the s</a:t>
                      </a:r>
                      <a:r>
                        <a:rPr sz="2000" b="1" spc="-5" dirty="0">
                          <a:latin typeface="Arial"/>
                          <a:cs typeface="Arial"/>
                        </a:rPr>
                        <a:t>c</a:t>
                      </a:r>
                      <a:r>
                        <a:rPr sz="2000" b="1" spc="0" dirty="0">
                          <a:latin typeface="Arial"/>
                          <a:cs typeface="Arial"/>
                        </a:rPr>
                        <a:t>h</a:t>
                      </a:r>
                      <a:r>
                        <a:rPr sz="2000" b="1" spc="-10" dirty="0">
                          <a:latin typeface="Arial"/>
                          <a:cs typeface="Arial"/>
                        </a:rPr>
                        <a:t>o</a:t>
                      </a:r>
                      <a:r>
                        <a:rPr sz="2000" b="1" spc="-15" dirty="0">
                          <a:latin typeface="Arial"/>
                          <a:cs typeface="Arial"/>
                        </a:rPr>
                        <a:t>o</a:t>
                      </a:r>
                      <a:r>
                        <a:rPr sz="2000" b="1" spc="0" dirty="0">
                          <a:latin typeface="Arial"/>
                          <a:cs typeface="Arial"/>
                        </a:rPr>
                        <a:t>l / </a:t>
                      </a:r>
                      <a:r>
                        <a:rPr sz="2000" b="1" spc="-10" dirty="0">
                          <a:latin typeface="Arial"/>
                          <a:cs typeface="Arial"/>
                        </a:rPr>
                        <a:t>C</a:t>
                      </a:r>
                      <a:r>
                        <a:rPr sz="2000" b="1" spc="0" dirty="0">
                          <a:latin typeface="Arial"/>
                          <a:cs typeface="Arial"/>
                        </a:rPr>
                        <a:t>ommun</a:t>
                      </a:r>
                      <a:r>
                        <a:rPr sz="2000" b="1" spc="-10" dirty="0">
                          <a:latin typeface="Arial"/>
                          <a:cs typeface="Arial"/>
                        </a:rPr>
                        <a:t>i</a:t>
                      </a:r>
                      <a:r>
                        <a:rPr sz="2000" b="1" spc="0" dirty="0">
                          <a:latin typeface="Arial"/>
                          <a:cs typeface="Arial"/>
                        </a:rPr>
                        <a:t>ty L</a:t>
                      </a:r>
                      <a:r>
                        <a:rPr sz="2000" b="1" spc="-5" dirty="0">
                          <a:latin typeface="Arial"/>
                          <a:cs typeface="Arial"/>
                        </a:rPr>
                        <a:t>e</a:t>
                      </a:r>
                      <a:r>
                        <a:rPr sz="2000" b="1" spc="0" dirty="0">
                          <a:latin typeface="Arial"/>
                          <a:cs typeface="Arial"/>
                        </a:rPr>
                        <a:t>arning </a:t>
                      </a:r>
                      <a:r>
                        <a:rPr sz="2000" b="1" spc="-10" dirty="0">
                          <a:latin typeface="Arial"/>
                          <a:cs typeface="Arial"/>
                        </a:rPr>
                        <a:t>C</a:t>
                      </a:r>
                      <a:r>
                        <a:rPr sz="2000" b="1" spc="0" dirty="0">
                          <a:latin typeface="Arial"/>
                          <a:cs typeface="Arial"/>
                        </a:rPr>
                        <a:t>e</a:t>
                      </a:r>
                      <a:r>
                        <a:rPr sz="2000" b="1" spc="-5" dirty="0">
                          <a:latin typeface="Arial"/>
                          <a:cs typeface="Arial"/>
                        </a:rPr>
                        <a:t>n</a:t>
                      </a:r>
                      <a:r>
                        <a:rPr sz="2000" b="1" spc="0" dirty="0">
                          <a:latin typeface="Arial"/>
                          <a:cs typeface="Arial"/>
                        </a:rPr>
                        <a:t>ter</a:t>
                      </a:r>
                      <a:r>
                        <a:rPr sz="2000" b="1" spc="-10" dirty="0">
                          <a:latin typeface="Arial"/>
                          <a:cs typeface="Arial"/>
                        </a:rPr>
                        <a:t> </a:t>
                      </a:r>
                      <a:r>
                        <a:rPr sz="2000" b="1" spc="0" dirty="0">
                          <a:latin typeface="Arial"/>
                          <a:cs typeface="Arial"/>
                        </a:rPr>
                        <a:t>(</a:t>
                      </a:r>
                      <a:r>
                        <a:rPr sz="2000" b="1" spc="-10" dirty="0">
                          <a:latin typeface="Arial"/>
                          <a:cs typeface="Arial"/>
                        </a:rPr>
                        <a:t>C</a:t>
                      </a:r>
                      <a:r>
                        <a:rPr sz="2000" b="1" spc="0" dirty="0">
                          <a:latin typeface="Arial"/>
                          <a:cs typeface="Arial"/>
                        </a:rPr>
                        <a:t>L</a:t>
                      </a:r>
                      <a:r>
                        <a:rPr sz="2000" b="1" spc="-10" dirty="0">
                          <a:latin typeface="Arial"/>
                          <a:cs typeface="Arial"/>
                        </a:rPr>
                        <a:t>C</a:t>
                      </a:r>
                      <a:r>
                        <a:rPr sz="2000" b="1" spc="0" dirty="0">
                          <a:latin typeface="Arial"/>
                          <a:cs typeface="Arial"/>
                        </a:rPr>
                        <a:t>) </a:t>
                      </a:r>
                      <a:r>
                        <a:rPr sz="2000" spc="0" dirty="0">
                          <a:latin typeface="Arial"/>
                          <a:cs typeface="Arial"/>
                        </a:rPr>
                        <a:t>as ev</a:t>
                      </a:r>
                      <a:r>
                        <a:rPr sz="2000" spc="-5"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n</a:t>
                      </a:r>
                      <a:r>
                        <a:rPr sz="2000" spc="-5" dirty="0">
                          <a:latin typeface="Arial"/>
                          <a:cs typeface="Arial"/>
                        </a:rPr>
                        <a:t>ced </a:t>
                      </a:r>
                      <a:r>
                        <a:rPr sz="2000" spc="0" dirty="0">
                          <a:latin typeface="Arial"/>
                          <a:cs typeface="Arial"/>
                        </a:rPr>
                        <a:t>by su</a:t>
                      </a:r>
                      <a:r>
                        <a:rPr sz="2000" spc="-15" dirty="0">
                          <a:latin typeface="Arial"/>
                          <a:cs typeface="Arial"/>
                        </a:rPr>
                        <a:t>b</a:t>
                      </a:r>
                      <a:r>
                        <a:rPr sz="2000" spc="0" dirty="0">
                          <a:latin typeface="Arial"/>
                          <a:cs typeface="Arial"/>
                        </a:rPr>
                        <a:t>m</a:t>
                      </a:r>
                      <a:r>
                        <a:rPr sz="2000" spc="-10" dirty="0">
                          <a:latin typeface="Arial"/>
                          <a:cs typeface="Arial"/>
                        </a:rPr>
                        <a:t>i</a:t>
                      </a:r>
                      <a:r>
                        <a:rPr sz="2000" spc="0" dirty="0">
                          <a:latin typeface="Arial"/>
                          <a:cs typeface="Arial"/>
                        </a:rPr>
                        <a:t>tted MOV</a:t>
                      </a:r>
                      <a:endParaRPr sz="2000">
                        <a:latin typeface="Arial"/>
                        <a:cs typeface="Arial"/>
                      </a:endParaRPr>
                    </a:p>
                  </a:txBody>
                  <a:tcPr marL="0" marR="0" marT="0" marB="0">
                    <a:lnL w="7366">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66040">
                        <a:lnSpc>
                          <a:spcPct val="100000"/>
                        </a:lnSpc>
                      </a:pPr>
                      <a:r>
                        <a:rPr sz="2000" spc="-5" dirty="0">
                          <a:latin typeface="Arial"/>
                          <a:cs typeface="Arial"/>
                        </a:rPr>
                        <a:t>P</a:t>
                      </a:r>
                      <a:r>
                        <a:rPr sz="2000" spc="0" dirty="0">
                          <a:latin typeface="Arial"/>
                          <a:cs typeface="Arial"/>
                        </a:rPr>
                        <a:t>er</a:t>
                      </a:r>
                      <a:r>
                        <a:rPr sz="2000" spc="5" dirty="0">
                          <a:latin typeface="Arial"/>
                          <a:cs typeface="Arial"/>
                        </a:rPr>
                        <a:t>f</a:t>
                      </a:r>
                      <a:r>
                        <a:rPr sz="2000" spc="0" dirty="0">
                          <a:latin typeface="Arial"/>
                          <a:cs typeface="Arial"/>
                        </a:rPr>
                        <a:t>o</a:t>
                      </a:r>
                      <a:r>
                        <a:rPr sz="2000" spc="-10" dirty="0">
                          <a:latin typeface="Arial"/>
                          <a:cs typeface="Arial"/>
                        </a:rPr>
                        <a:t>r</a:t>
                      </a:r>
                      <a:r>
                        <a:rPr sz="2000" spc="0" dirty="0">
                          <a:latin typeface="Arial"/>
                          <a:cs typeface="Arial"/>
                        </a:rPr>
                        <a:t>med</a:t>
                      </a:r>
                      <a:r>
                        <a:rPr sz="2000" spc="-10" dirty="0">
                          <a:latin typeface="Arial"/>
                          <a:cs typeface="Arial"/>
                        </a:rPr>
                        <a:t> </a:t>
                      </a:r>
                      <a:r>
                        <a:rPr sz="2000" spc="0" dirty="0">
                          <a:latin typeface="Arial"/>
                          <a:cs typeface="Arial"/>
                        </a:rPr>
                        <a:t>at </a:t>
                      </a:r>
                      <a:r>
                        <a:rPr sz="2000" spc="-10"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st</a:t>
                      </a:r>
                      <a:r>
                        <a:rPr sz="2000" spc="10" dirty="0">
                          <a:latin typeface="Arial"/>
                          <a:cs typeface="Arial"/>
                        </a:rPr>
                        <a:t> </a:t>
                      </a:r>
                      <a:r>
                        <a:rPr sz="2000" spc="0" dirty="0">
                          <a:latin typeface="Arial"/>
                          <a:cs typeface="Arial"/>
                        </a:rPr>
                        <a:t>1</a:t>
                      </a:r>
                      <a:r>
                        <a:rPr sz="2000" spc="-10" dirty="0">
                          <a:latin typeface="Arial"/>
                          <a:cs typeface="Arial"/>
                        </a:rPr>
                        <a:t> </a:t>
                      </a:r>
                      <a:r>
                        <a:rPr sz="2000" spc="0" dirty="0">
                          <a:latin typeface="Arial"/>
                          <a:cs typeface="Arial"/>
                        </a:rPr>
                        <a:t>re</a:t>
                      </a:r>
                      <a:r>
                        <a:rPr sz="2000" spc="-10" dirty="0">
                          <a:latin typeface="Arial"/>
                          <a:cs typeface="Arial"/>
                        </a:rPr>
                        <a:t>l</a:t>
                      </a:r>
                      <a:r>
                        <a:rPr sz="2000" spc="0" dirty="0">
                          <a:latin typeface="Arial"/>
                          <a:cs typeface="Arial"/>
                        </a:rPr>
                        <a:t>ated </a:t>
                      </a:r>
                      <a:r>
                        <a:rPr sz="2000" spc="-10" dirty="0">
                          <a:latin typeface="Arial"/>
                          <a:cs typeface="Arial"/>
                        </a:rPr>
                        <a:t>w</a:t>
                      </a:r>
                      <a:r>
                        <a:rPr sz="2000" spc="0" dirty="0">
                          <a:latin typeface="Arial"/>
                          <a:cs typeface="Arial"/>
                        </a:rPr>
                        <a:t>ork</a:t>
                      </a:r>
                      <a:r>
                        <a:rPr sz="2000" spc="-5" dirty="0">
                          <a:latin typeface="Arial"/>
                          <a:cs typeface="Arial"/>
                        </a:rPr>
                        <a:t> </a:t>
                      </a:r>
                      <a:r>
                        <a:rPr sz="2000" spc="0" dirty="0">
                          <a:latin typeface="Arial"/>
                          <a:cs typeface="Arial"/>
                        </a:rPr>
                        <a:t>/</a:t>
                      </a:r>
                      <a:r>
                        <a:rPr sz="2000" spc="10" dirty="0">
                          <a:latin typeface="Arial"/>
                          <a:cs typeface="Arial"/>
                        </a:rPr>
                        <a:t> </a:t>
                      </a:r>
                      <a:r>
                        <a:rPr sz="2000" spc="0" dirty="0">
                          <a:latin typeface="Arial"/>
                          <a:cs typeface="Arial"/>
                        </a:rPr>
                        <a:t>a</a:t>
                      </a:r>
                      <a:r>
                        <a:rPr sz="2000" spc="-15" dirty="0">
                          <a:latin typeface="Arial"/>
                          <a:cs typeface="Arial"/>
                        </a:rPr>
                        <a:t>c</a:t>
                      </a:r>
                      <a:r>
                        <a:rPr sz="2000" spc="0" dirty="0">
                          <a:latin typeface="Arial"/>
                          <a:cs typeface="Arial"/>
                        </a:rPr>
                        <a:t>t</a:t>
                      </a:r>
                      <a:r>
                        <a:rPr sz="2000" spc="-10" dirty="0">
                          <a:latin typeface="Arial"/>
                          <a:cs typeface="Arial"/>
                        </a:rPr>
                        <a:t>i</a:t>
                      </a:r>
                      <a:r>
                        <a:rPr sz="2000" spc="0" dirty="0">
                          <a:latin typeface="Arial"/>
                          <a:cs typeface="Arial"/>
                        </a:rPr>
                        <a:t>v</a:t>
                      </a:r>
                      <a:r>
                        <a:rPr sz="2000" spc="-10" dirty="0">
                          <a:latin typeface="Arial"/>
                          <a:cs typeface="Arial"/>
                        </a:rPr>
                        <a:t>i</a:t>
                      </a:r>
                      <a:r>
                        <a:rPr sz="2000" spc="0" dirty="0">
                          <a:latin typeface="Arial"/>
                          <a:cs typeface="Arial"/>
                        </a:rPr>
                        <a:t>ty th</a:t>
                      </a:r>
                      <a:r>
                        <a:rPr sz="2000" spc="-5" dirty="0">
                          <a:latin typeface="Arial"/>
                          <a:cs typeface="Arial"/>
                        </a:rPr>
                        <a:t>a</a:t>
                      </a:r>
                      <a:r>
                        <a:rPr sz="2000" spc="0" dirty="0">
                          <a:latin typeface="Arial"/>
                          <a:cs typeface="Arial"/>
                        </a:rPr>
                        <a:t>t co</a:t>
                      </a:r>
                      <a:r>
                        <a:rPr sz="2000" spc="-5" dirty="0">
                          <a:latin typeface="Arial"/>
                          <a:cs typeface="Arial"/>
                        </a:rPr>
                        <a:t>n</a:t>
                      </a:r>
                      <a:r>
                        <a:rPr sz="2000" spc="0" dirty="0">
                          <a:latin typeface="Arial"/>
                          <a:cs typeface="Arial"/>
                        </a:rPr>
                        <a:t>tr</a:t>
                      </a:r>
                      <a:r>
                        <a:rPr sz="2000" spc="-10" dirty="0">
                          <a:latin typeface="Arial"/>
                          <a:cs typeface="Arial"/>
                        </a:rPr>
                        <a:t>i</a:t>
                      </a:r>
                      <a:r>
                        <a:rPr sz="2000" spc="0" dirty="0">
                          <a:latin typeface="Arial"/>
                          <a:cs typeface="Arial"/>
                        </a:rPr>
                        <a:t>b</a:t>
                      </a:r>
                      <a:r>
                        <a:rPr sz="2000" spc="-5" dirty="0">
                          <a:latin typeface="Arial"/>
                          <a:cs typeface="Arial"/>
                        </a:rPr>
                        <a:t>u</a:t>
                      </a:r>
                      <a:r>
                        <a:rPr sz="2000" spc="0" dirty="0">
                          <a:latin typeface="Arial"/>
                          <a:cs typeface="Arial"/>
                        </a:rPr>
                        <a:t>ted</a:t>
                      </a:r>
                      <a:r>
                        <a:rPr sz="2000" spc="-10" dirty="0">
                          <a:latin typeface="Arial"/>
                          <a:cs typeface="Arial"/>
                        </a:rPr>
                        <a:t> </a:t>
                      </a:r>
                      <a:r>
                        <a:rPr sz="2000" spc="0" dirty="0">
                          <a:latin typeface="Arial"/>
                          <a:cs typeface="Arial"/>
                        </a:rPr>
                        <a:t>to the</a:t>
                      </a:r>
                      <a:r>
                        <a:rPr sz="2000" spc="-10" dirty="0">
                          <a:latin typeface="Arial"/>
                          <a:cs typeface="Arial"/>
                        </a:rPr>
                        <a:t> </a:t>
                      </a:r>
                      <a:r>
                        <a:rPr sz="2000" spc="0" dirty="0">
                          <a:latin typeface="Arial"/>
                          <a:cs typeface="Arial"/>
                        </a:rPr>
                        <a:t>te</a:t>
                      </a:r>
                      <a:r>
                        <a:rPr sz="2000" spc="-5" dirty="0">
                          <a:latin typeface="Arial"/>
                          <a:cs typeface="Arial"/>
                        </a:rPr>
                        <a:t>a</a:t>
                      </a:r>
                      <a:r>
                        <a:rPr sz="2000" spc="0" dirty="0">
                          <a:latin typeface="Arial"/>
                          <a:cs typeface="Arial"/>
                        </a:rPr>
                        <a:t>ch</a:t>
                      </a:r>
                      <a:r>
                        <a:rPr sz="2000" spc="-10" dirty="0">
                          <a:latin typeface="Arial"/>
                          <a:cs typeface="Arial"/>
                        </a:rPr>
                        <a:t>i</a:t>
                      </a:r>
                      <a:r>
                        <a:rPr sz="2000" spc="0" dirty="0">
                          <a:latin typeface="Arial"/>
                          <a:cs typeface="Arial"/>
                        </a:rPr>
                        <a:t>n</a:t>
                      </a:r>
                      <a:r>
                        <a:rPr sz="2000" spc="-5" dirty="0">
                          <a:latin typeface="Arial"/>
                          <a:cs typeface="Arial"/>
                        </a:rPr>
                        <a:t>g</a:t>
                      </a:r>
                      <a:r>
                        <a:rPr sz="2000" spc="0" dirty="0">
                          <a:latin typeface="Arial"/>
                          <a:cs typeface="Arial"/>
                        </a:rPr>
                        <a:t>- </a:t>
                      </a:r>
                      <a:r>
                        <a:rPr sz="2000" spc="-10"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rn</a:t>
                      </a:r>
                      <a:r>
                        <a:rPr sz="2000" spc="-10" dirty="0">
                          <a:latin typeface="Arial"/>
                          <a:cs typeface="Arial"/>
                        </a:rPr>
                        <a:t>i</a:t>
                      </a:r>
                      <a:r>
                        <a:rPr sz="2000" spc="0" dirty="0">
                          <a:latin typeface="Arial"/>
                          <a:cs typeface="Arial"/>
                        </a:rPr>
                        <a:t>ng process</a:t>
                      </a:r>
                      <a:r>
                        <a:rPr sz="2000" spc="-10" dirty="0">
                          <a:latin typeface="Arial"/>
                          <a:cs typeface="Arial"/>
                        </a:rPr>
                        <a:t> </a:t>
                      </a:r>
                      <a:r>
                        <a:rPr sz="2000" b="1" spc="-10" dirty="0">
                          <a:latin typeface="Arial"/>
                          <a:cs typeface="Arial"/>
                        </a:rPr>
                        <a:t>w</a:t>
                      </a:r>
                      <a:r>
                        <a:rPr sz="2000" b="1" spc="0" dirty="0">
                          <a:latin typeface="Arial"/>
                          <a:cs typeface="Arial"/>
                        </a:rPr>
                        <a:t>it</a:t>
                      </a:r>
                      <a:r>
                        <a:rPr sz="2000" b="1" spc="-15" dirty="0">
                          <a:latin typeface="Arial"/>
                          <a:cs typeface="Arial"/>
                        </a:rPr>
                        <a:t>h</a:t>
                      </a:r>
                      <a:r>
                        <a:rPr sz="2000" b="1" spc="0" dirty="0">
                          <a:latin typeface="Arial"/>
                          <a:cs typeface="Arial"/>
                        </a:rPr>
                        <a:t>in the</a:t>
                      </a:r>
                      <a:r>
                        <a:rPr sz="2000" b="1" spc="-10" dirty="0">
                          <a:latin typeface="Arial"/>
                          <a:cs typeface="Arial"/>
                        </a:rPr>
                        <a:t> </a:t>
                      </a:r>
                      <a:r>
                        <a:rPr sz="2000" b="1" spc="0" dirty="0">
                          <a:latin typeface="Arial"/>
                          <a:cs typeface="Arial"/>
                        </a:rPr>
                        <a:t>le</a:t>
                      </a:r>
                      <a:r>
                        <a:rPr sz="2000" b="1" spc="-5" dirty="0">
                          <a:latin typeface="Arial"/>
                          <a:cs typeface="Arial"/>
                        </a:rPr>
                        <a:t>a</a:t>
                      </a:r>
                      <a:r>
                        <a:rPr sz="2000" b="1" spc="0" dirty="0">
                          <a:latin typeface="Arial"/>
                          <a:cs typeface="Arial"/>
                        </a:rPr>
                        <a:t>rning area / d</a:t>
                      </a:r>
                      <a:r>
                        <a:rPr sz="2000" b="1" spc="-5" dirty="0">
                          <a:latin typeface="Arial"/>
                          <a:cs typeface="Arial"/>
                        </a:rPr>
                        <a:t>e</a:t>
                      </a:r>
                      <a:r>
                        <a:rPr sz="2000" b="1" spc="0" dirty="0">
                          <a:latin typeface="Arial"/>
                          <a:cs typeface="Arial"/>
                        </a:rPr>
                        <a:t>p</a:t>
                      </a:r>
                      <a:r>
                        <a:rPr sz="2000" b="1" spc="-5" dirty="0">
                          <a:latin typeface="Arial"/>
                          <a:cs typeface="Arial"/>
                        </a:rPr>
                        <a:t>a</a:t>
                      </a:r>
                      <a:r>
                        <a:rPr sz="2000" b="1" spc="0" dirty="0">
                          <a:latin typeface="Arial"/>
                          <a:cs typeface="Arial"/>
                        </a:rPr>
                        <a:t>r</a:t>
                      </a:r>
                      <a:r>
                        <a:rPr sz="2000" b="1" spc="5" dirty="0">
                          <a:latin typeface="Arial"/>
                          <a:cs typeface="Arial"/>
                        </a:rPr>
                        <a:t>t</a:t>
                      </a:r>
                      <a:r>
                        <a:rPr sz="2000" b="1" spc="0" dirty="0">
                          <a:latin typeface="Arial"/>
                          <a:cs typeface="Arial"/>
                        </a:rPr>
                        <a:t>me</a:t>
                      </a:r>
                      <a:r>
                        <a:rPr sz="2000" b="1" spc="-15" dirty="0">
                          <a:latin typeface="Arial"/>
                          <a:cs typeface="Arial"/>
                        </a:rPr>
                        <a:t>n</a:t>
                      </a:r>
                      <a:r>
                        <a:rPr sz="2000" b="1" spc="0" dirty="0">
                          <a:latin typeface="Arial"/>
                          <a:cs typeface="Arial"/>
                        </a:rPr>
                        <a:t>t</a:t>
                      </a:r>
                      <a:r>
                        <a:rPr sz="2000" b="1" spc="15" dirty="0">
                          <a:latin typeface="Arial"/>
                          <a:cs typeface="Arial"/>
                        </a:rPr>
                        <a:t> </a:t>
                      </a:r>
                      <a:r>
                        <a:rPr sz="2000" spc="-15" dirty="0">
                          <a:latin typeface="Arial"/>
                          <a:cs typeface="Arial"/>
                        </a:rPr>
                        <a:t>a</a:t>
                      </a:r>
                      <a:r>
                        <a:rPr sz="2000" spc="0" dirty="0">
                          <a:latin typeface="Arial"/>
                          <a:cs typeface="Arial"/>
                        </a:rPr>
                        <a:t>s ev</a:t>
                      </a:r>
                      <a:r>
                        <a:rPr sz="2000" spc="-10"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nc</a:t>
                      </a:r>
                      <a:r>
                        <a:rPr sz="2000" spc="-5" dirty="0">
                          <a:latin typeface="Arial"/>
                          <a:cs typeface="Arial"/>
                        </a:rPr>
                        <a:t>e</a:t>
                      </a:r>
                      <a:r>
                        <a:rPr sz="2000" spc="0" dirty="0">
                          <a:latin typeface="Arial"/>
                          <a:cs typeface="Arial"/>
                        </a:rPr>
                        <a:t>d by su</a:t>
                      </a:r>
                      <a:r>
                        <a:rPr sz="2000" spc="-5" dirty="0">
                          <a:latin typeface="Arial"/>
                          <a:cs typeface="Arial"/>
                        </a:rPr>
                        <a:t>b</a:t>
                      </a:r>
                      <a:r>
                        <a:rPr sz="2000" spc="0" dirty="0">
                          <a:latin typeface="Arial"/>
                          <a:cs typeface="Arial"/>
                        </a:rPr>
                        <a:t>m</a:t>
                      </a:r>
                      <a:r>
                        <a:rPr sz="2000" spc="-10" dirty="0">
                          <a:latin typeface="Arial"/>
                          <a:cs typeface="Arial"/>
                        </a:rPr>
                        <a:t>it</a:t>
                      </a:r>
                      <a:r>
                        <a:rPr sz="2000" spc="0" dirty="0">
                          <a:latin typeface="Arial"/>
                          <a:cs typeface="Arial"/>
                        </a:rPr>
                        <a:t>ted MOV</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2865" marR="86360">
                        <a:lnSpc>
                          <a:spcPct val="100000"/>
                        </a:lnSpc>
                      </a:pPr>
                      <a:r>
                        <a:rPr sz="2000" spc="-5" dirty="0">
                          <a:latin typeface="Arial"/>
                          <a:cs typeface="Arial"/>
                        </a:rPr>
                        <a:t>P</a:t>
                      </a:r>
                      <a:r>
                        <a:rPr sz="2000" spc="0" dirty="0">
                          <a:latin typeface="Arial"/>
                          <a:cs typeface="Arial"/>
                        </a:rPr>
                        <a:t>er</a:t>
                      </a:r>
                      <a:r>
                        <a:rPr sz="2000" spc="5" dirty="0">
                          <a:latin typeface="Arial"/>
                          <a:cs typeface="Arial"/>
                        </a:rPr>
                        <a:t>f</a:t>
                      </a:r>
                      <a:r>
                        <a:rPr sz="2000" spc="0" dirty="0">
                          <a:latin typeface="Arial"/>
                          <a:cs typeface="Arial"/>
                        </a:rPr>
                        <a:t>o</a:t>
                      </a:r>
                      <a:r>
                        <a:rPr sz="2000" spc="-10" dirty="0">
                          <a:latin typeface="Arial"/>
                          <a:cs typeface="Arial"/>
                        </a:rPr>
                        <a:t>r</a:t>
                      </a:r>
                      <a:r>
                        <a:rPr sz="2000" spc="0" dirty="0">
                          <a:latin typeface="Arial"/>
                          <a:cs typeface="Arial"/>
                        </a:rPr>
                        <a:t>med</a:t>
                      </a:r>
                      <a:r>
                        <a:rPr sz="2000" spc="-10" dirty="0">
                          <a:latin typeface="Arial"/>
                          <a:cs typeface="Arial"/>
                        </a:rPr>
                        <a:t> </a:t>
                      </a:r>
                      <a:r>
                        <a:rPr sz="2000" spc="0" dirty="0">
                          <a:latin typeface="Arial"/>
                          <a:cs typeface="Arial"/>
                        </a:rPr>
                        <a:t>at </a:t>
                      </a:r>
                      <a:r>
                        <a:rPr sz="2000" spc="-10"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st</a:t>
                      </a:r>
                      <a:r>
                        <a:rPr sz="2000" spc="10" dirty="0">
                          <a:latin typeface="Arial"/>
                          <a:cs typeface="Arial"/>
                        </a:rPr>
                        <a:t> </a:t>
                      </a:r>
                      <a:r>
                        <a:rPr sz="2000" spc="0" dirty="0">
                          <a:latin typeface="Arial"/>
                          <a:cs typeface="Arial"/>
                        </a:rPr>
                        <a:t>1</a:t>
                      </a:r>
                      <a:r>
                        <a:rPr sz="2000" spc="-10" dirty="0">
                          <a:latin typeface="Arial"/>
                          <a:cs typeface="Arial"/>
                        </a:rPr>
                        <a:t> </a:t>
                      </a:r>
                      <a:r>
                        <a:rPr sz="2000" spc="0" dirty="0">
                          <a:latin typeface="Arial"/>
                          <a:cs typeface="Arial"/>
                        </a:rPr>
                        <a:t>re</a:t>
                      </a:r>
                      <a:r>
                        <a:rPr sz="2000" spc="-10" dirty="0">
                          <a:latin typeface="Arial"/>
                          <a:cs typeface="Arial"/>
                        </a:rPr>
                        <a:t>l</a:t>
                      </a:r>
                      <a:r>
                        <a:rPr sz="2000" spc="0" dirty="0">
                          <a:latin typeface="Arial"/>
                          <a:cs typeface="Arial"/>
                        </a:rPr>
                        <a:t>ated </a:t>
                      </a:r>
                      <a:r>
                        <a:rPr sz="2000" spc="-10" dirty="0">
                          <a:latin typeface="Arial"/>
                          <a:cs typeface="Arial"/>
                        </a:rPr>
                        <a:t>w</a:t>
                      </a:r>
                      <a:r>
                        <a:rPr sz="2000" spc="0" dirty="0">
                          <a:latin typeface="Arial"/>
                          <a:cs typeface="Arial"/>
                        </a:rPr>
                        <a:t>ork</a:t>
                      </a:r>
                      <a:r>
                        <a:rPr sz="2000" spc="-5" dirty="0">
                          <a:latin typeface="Arial"/>
                          <a:cs typeface="Arial"/>
                        </a:rPr>
                        <a:t> </a:t>
                      </a:r>
                      <a:r>
                        <a:rPr sz="2000" spc="0" dirty="0">
                          <a:latin typeface="Arial"/>
                          <a:cs typeface="Arial"/>
                        </a:rPr>
                        <a:t>/</a:t>
                      </a:r>
                      <a:r>
                        <a:rPr sz="2000" spc="10" dirty="0">
                          <a:latin typeface="Arial"/>
                          <a:cs typeface="Arial"/>
                        </a:rPr>
                        <a:t> </a:t>
                      </a:r>
                      <a:r>
                        <a:rPr sz="2000" spc="0" dirty="0">
                          <a:latin typeface="Arial"/>
                          <a:cs typeface="Arial"/>
                        </a:rPr>
                        <a:t>a</a:t>
                      </a:r>
                      <a:r>
                        <a:rPr sz="2000" spc="-15" dirty="0">
                          <a:latin typeface="Arial"/>
                          <a:cs typeface="Arial"/>
                        </a:rPr>
                        <a:t>c</a:t>
                      </a:r>
                      <a:r>
                        <a:rPr sz="2000" spc="0" dirty="0">
                          <a:latin typeface="Arial"/>
                          <a:cs typeface="Arial"/>
                        </a:rPr>
                        <a:t>t</a:t>
                      </a:r>
                      <a:r>
                        <a:rPr sz="2000" spc="-10" dirty="0">
                          <a:latin typeface="Arial"/>
                          <a:cs typeface="Arial"/>
                        </a:rPr>
                        <a:t>i</a:t>
                      </a:r>
                      <a:r>
                        <a:rPr sz="2000" spc="0" dirty="0">
                          <a:latin typeface="Arial"/>
                          <a:cs typeface="Arial"/>
                        </a:rPr>
                        <a:t>v</a:t>
                      </a:r>
                      <a:r>
                        <a:rPr sz="2000" spc="-10" dirty="0">
                          <a:latin typeface="Arial"/>
                          <a:cs typeface="Arial"/>
                        </a:rPr>
                        <a:t>i</a:t>
                      </a:r>
                      <a:r>
                        <a:rPr sz="2000" spc="0" dirty="0">
                          <a:latin typeface="Arial"/>
                          <a:cs typeface="Arial"/>
                        </a:rPr>
                        <a:t>ty th</a:t>
                      </a:r>
                      <a:r>
                        <a:rPr sz="2000" spc="-5" dirty="0">
                          <a:latin typeface="Arial"/>
                          <a:cs typeface="Arial"/>
                        </a:rPr>
                        <a:t>a</a:t>
                      </a:r>
                      <a:r>
                        <a:rPr sz="2000" spc="0" dirty="0">
                          <a:latin typeface="Arial"/>
                          <a:cs typeface="Arial"/>
                        </a:rPr>
                        <a:t>t</a:t>
                      </a:r>
                      <a:r>
                        <a:rPr sz="2000" spc="-5" dirty="0">
                          <a:latin typeface="Arial"/>
                          <a:cs typeface="Arial"/>
                        </a:rPr>
                        <a:t> </a:t>
                      </a:r>
                      <a:r>
                        <a:rPr sz="2000" spc="0" dirty="0">
                          <a:latin typeface="Arial"/>
                          <a:cs typeface="Arial"/>
                        </a:rPr>
                        <a:t>co</a:t>
                      </a:r>
                      <a:r>
                        <a:rPr sz="2000" spc="-5" dirty="0">
                          <a:latin typeface="Arial"/>
                          <a:cs typeface="Arial"/>
                        </a:rPr>
                        <a:t>n</a:t>
                      </a:r>
                      <a:r>
                        <a:rPr sz="2000" spc="-10" dirty="0">
                          <a:latin typeface="Arial"/>
                          <a:cs typeface="Arial"/>
                        </a:rPr>
                        <a:t>t</a:t>
                      </a:r>
                      <a:r>
                        <a:rPr sz="2000" spc="0" dirty="0">
                          <a:latin typeface="Arial"/>
                          <a:cs typeface="Arial"/>
                        </a:rPr>
                        <a:t>r</a:t>
                      </a:r>
                      <a:r>
                        <a:rPr sz="2000" spc="-10" dirty="0">
                          <a:latin typeface="Arial"/>
                          <a:cs typeface="Arial"/>
                        </a:rPr>
                        <a:t>i</a:t>
                      </a:r>
                      <a:r>
                        <a:rPr sz="2000" spc="0" dirty="0">
                          <a:latin typeface="Arial"/>
                          <a:cs typeface="Arial"/>
                        </a:rPr>
                        <a:t>b</a:t>
                      </a:r>
                      <a:r>
                        <a:rPr sz="2000" spc="-5" dirty="0">
                          <a:latin typeface="Arial"/>
                          <a:cs typeface="Arial"/>
                        </a:rPr>
                        <a:t>u</a:t>
                      </a:r>
                      <a:r>
                        <a:rPr sz="2000" spc="0" dirty="0">
                          <a:latin typeface="Arial"/>
                          <a:cs typeface="Arial"/>
                        </a:rPr>
                        <a:t>ted to</a:t>
                      </a:r>
                      <a:r>
                        <a:rPr sz="2000" spc="-10" dirty="0">
                          <a:latin typeface="Arial"/>
                          <a:cs typeface="Arial"/>
                        </a:rPr>
                        <a:t> </a:t>
                      </a:r>
                      <a:r>
                        <a:rPr sz="2000" spc="0" dirty="0">
                          <a:latin typeface="Arial"/>
                          <a:cs typeface="Arial"/>
                        </a:rPr>
                        <a:t>the</a:t>
                      </a:r>
                      <a:r>
                        <a:rPr sz="2000" spc="-10" dirty="0">
                          <a:latin typeface="Arial"/>
                          <a:cs typeface="Arial"/>
                        </a:rPr>
                        <a:t> </a:t>
                      </a:r>
                      <a:r>
                        <a:rPr sz="2000" spc="0" dirty="0">
                          <a:latin typeface="Arial"/>
                          <a:cs typeface="Arial"/>
                        </a:rPr>
                        <a:t>te</a:t>
                      </a:r>
                      <a:r>
                        <a:rPr sz="2000" spc="-5" dirty="0">
                          <a:latin typeface="Arial"/>
                          <a:cs typeface="Arial"/>
                        </a:rPr>
                        <a:t>a</a:t>
                      </a:r>
                      <a:r>
                        <a:rPr sz="2000" spc="0" dirty="0">
                          <a:latin typeface="Arial"/>
                          <a:cs typeface="Arial"/>
                        </a:rPr>
                        <a:t>ch</a:t>
                      </a:r>
                      <a:r>
                        <a:rPr sz="2000" spc="-10" dirty="0">
                          <a:latin typeface="Arial"/>
                          <a:cs typeface="Arial"/>
                        </a:rPr>
                        <a:t>i</a:t>
                      </a:r>
                      <a:r>
                        <a:rPr sz="2000" spc="0" dirty="0">
                          <a:latin typeface="Arial"/>
                          <a:cs typeface="Arial"/>
                        </a:rPr>
                        <a:t>n</a:t>
                      </a:r>
                      <a:r>
                        <a:rPr sz="2000" spc="-5" dirty="0">
                          <a:latin typeface="Arial"/>
                          <a:cs typeface="Arial"/>
                        </a:rPr>
                        <a:t>g</a:t>
                      </a:r>
                      <a:r>
                        <a:rPr sz="2000" spc="0" dirty="0">
                          <a:latin typeface="Arial"/>
                          <a:cs typeface="Arial"/>
                        </a:rPr>
                        <a:t>- </a:t>
                      </a:r>
                      <a:r>
                        <a:rPr sz="2000" spc="-10" dirty="0">
                          <a:latin typeface="Arial"/>
                          <a:cs typeface="Arial"/>
                        </a:rPr>
                        <a:t>l</a:t>
                      </a:r>
                      <a:r>
                        <a:rPr sz="2000" spc="0" dirty="0">
                          <a:latin typeface="Arial"/>
                          <a:cs typeface="Arial"/>
                        </a:rPr>
                        <a:t>e</a:t>
                      </a:r>
                      <a:r>
                        <a:rPr sz="2000" spc="-5" dirty="0">
                          <a:latin typeface="Arial"/>
                          <a:cs typeface="Arial"/>
                        </a:rPr>
                        <a:t>a</a:t>
                      </a:r>
                      <a:r>
                        <a:rPr sz="2000" spc="0" dirty="0">
                          <a:latin typeface="Arial"/>
                          <a:cs typeface="Arial"/>
                        </a:rPr>
                        <a:t>rn</a:t>
                      </a:r>
                      <a:r>
                        <a:rPr sz="2000" spc="-10" dirty="0">
                          <a:latin typeface="Arial"/>
                          <a:cs typeface="Arial"/>
                        </a:rPr>
                        <a:t>i</a:t>
                      </a:r>
                      <a:r>
                        <a:rPr sz="2000" spc="0" dirty="0">
                          <a:latin typeface="Arial"/>
                          <a:cs typeface="Arial"/>
                        </a:rPr>
                        <a:t>ng process </a:t>
                      </a:r>
                      <a:r>
                        <a:rPr sz="2000" b="1" spc="0" dirty="0">
                          <a:latin typeface="Arial"/>
                          <a:cs typeface="Arial"/>
                        </a:rPr>
                        <a:t>w</a:t>
                      </a:r>
                      <a:r>
                        <a:rPr sz="2000" b="1" spc="-10" dirty="0">
                          <a:latin typeface="Arial"/>
                          <a:cs typeface="Arial"/>
                        </a:rPr>
                        <a:t>i</a:t>
                      </a:r>
                      <a:r>
                        <a:rPr sz="2000" b="1" spc="0" dirty="0">
                          <a:latin typeface="Arial"/>
                          <a:cs typeface="Arial"/>
                        </a:rPr>
                        <a:t>thin</a:t>
                      </a:r>
                      <a:r>
                        <a:rPr sz="2000" b="1" spc="-10" dirty="0">
                          <a:latin typeface="Arial"/>
                          <a:cs typeface="Arial"/>
                        </a:rPr>
                        <a:t> </a:t>
                      </a:r>
                      <a:r>
                        <a:rPr sz="2000" b="1" spc="0" dirty="0">
                          <a:latin typeface="Arial"/>
                          <a:cs typeface="Arial"/>
                        </a:rPr>
                        <a:t>the</a:t>
                      </a:r>
                      <a:r>
                        <a:rPr sz="2000" b="1" spc="-15" dirty="0">
                          <a:latin typeface="Arial"/>
                          <a:cs typeface="Arial"/>
                        </a:rPr>
                        <a:t> </a:t>
                      </a:r>
                      <a:r>
                        <a:rPr sz="2000" b="1" spc="0" dirty="0">
                          <a:latin typeface="Arial"/>
                          <a:cs typeface="Arial"/>
                        </a:rPr>
                        <a:t>class </a:t>
                      </a:r>
                      <a:r>
                        <a:rPr sz="2000" spc="0" dirty="0">
                          <a:latin typeface="Arial"/>
                          <a:cs typeface="Arial"/>
                        </a:rPr>
                        <a:t>as ev</a:t>
                      </a:r>
                      <a:r>
                        <a:rPr sz="2000" spc="-5"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nc</a:t>
                      </a:r>
                      <a:r>
                        <a:rPr sz="2000" spc="-5" dirty="0">
                          <a:latin typeface="Arial"/>
                          <a:cs typeface="Arial"/>
                        </a:rPr>
                        <a:t>e</a:t>
                      </a:r>
                      <a:r>
                        <a:rPr sz="2000" spc="0" dirty="0">
                          <a:latin typeface="Arial"/>
                          <a:cs typeface="Arial"/>
                        </a:rPr>
                        <a:t>d by su</a:t>
                      </a:r>
                      <a:r>
                        <a:rPr sz="2000" spc="-5" dirty="0">
                          <a:latin typeface="Arial"/>
                          <a:cs typeface="Arial"/>
                        </a:rPr>
                        <a:t>b</a:t>
                      </a:r>
                      <a:r>
                        <a:rPr sz="2000" spc="0" dirty="0">
                          <a:latin typeface="Arial"/>
                          <a:cs typeface="Arial"/>
                        </a:rPr>
                        <a:t>m</a:t>
                      </a:r>
                      <a:r>
                        <a:rPr sz="2000" spc="-10" dirty="0">
                          <a:latin typeface="Arial"/>
                          <a:cs typeface="Arial"/>
                        </a:rPr>
                        <a:t>it</a:t>
                      </a:r>
                      <a:r>
                        <a:rPr sz="2000" spc="0" dirty="0">
                          <a:latin typeface="Arial"/>
                          <a:cs typeface="Arial"/>
                        </a:rPr>
                        <a:t>ted</a:t>
                      </a:r>
                      <a:r>
                        <a:rPr sz="2000" spc="-10" dirty="0">
                          <a:latin typeface="Arial"/>
                          <a:cs typeface="Arial"/>
                        </a:rPr>
                        <a:t> </a:t>
                      </a:r>
                      <a:r>
                        <a:rPr sz="2000" spc="0" dirty="0">
                          <a:latin typeface="Arial"/>
                          <a:cs typeface="Arial"/>
                        </a:rPr>
                        <a:t>MOV</a:t>
                      </a:r>
                      <a:endParaRPr sz="200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tc>
                  <a:txBody>
                    <a:bodyPr/>
                    <a:lstStyle/>
                    <a:p>
                      <a:pPr marL="64769" marR="119380">
                        <a:lnSpc>
                          <a:spcPct val="100000"/>
                        </a:lnSpc>
                      </a:pPr>
                      <a:r>
                        <a:rPr sz="2000" spc="-10" dirty="0">
                          <a:latin typeface="Arial"/>
                          <a:cs typeface="Arial"/>
                        </a:rPr>
                        <a:t>N</a:t>
                      </a:r>
                      <a:r>
                        <a:rPr sz="2000" spc="0" dirty="0">
                          <a:latin typeface="Arial"/>
                          <a:cs typeface="Arial"/>
                        </a:rPr>
                        <a:t>o acceptab</a:t>
                      </a:r>
                      <a:r>
                        <a:rPr sz="2000" spc="-10" dirty="0">
                          <a:latin typeface="Arial"/>
                          <a:cs typeface="Arial"/>
                        </a:rPr>
                        <a:t>l</a:t>
                      </a:r>
                      <a:r>
                        <a:rPr sz="2000" spc="0" dirty="0">
                          <a:latin typeface="Arial"/>
                          <a:cs typeface="Arial"/>
                        </a:rPr>
                        <a:t>e ev</a:t>
                      </a:r>
                      <a:r>
                        <a:rPr sz="2000" spc="-10" dirty="0">
                          <a:latin typeface="Arial"/>
                          <a:cs typeface="Arial"/>
                        </a:rPr>
                        <a:t>i</a:t>
                      </a:r>
                      <a:r>
                        <a:rPr sz="2000" spc="0" dirty="0">
                          <a:latin typeface="Arial"/>
                          <a:cs typeface="Arial"/>
                        </a:rPr>
                        <a:t>d</a:t>
                      </a:r>
                      <a:r>
                        <a:rPr sz="2000" spc="-5" dirty="0">
                          <a:latin typeface="Arial"/>
                          <a:cs typeface="Arial"/>
                        </a:rPr>
                        <a:t>e</a:t>
                      </a:r>
                      <a:r>
                        <a:rPr sz="2000" spc="0" dirty="0">
                          <a:latin typeface="Arial"/>
                          <a:cs typeface="Arial"/>
                        </a:rPr>
                        <a:t>nce </a:t>
                      </a:r>
                      <a:r>
                        <a:rPr sz="2000" spc="-10" dirty="0">
                          <a:latin typeface="Arial"/>
                          <a:cs typeface="Arial"/>
                        </a:rPr>
                        <a:t>w</a:t>
                      </a:r>
                      <a:r>
                        <a:rPr sz="2000" spc="0" dirty="0">
                          <a:latin typeface="Arial"/>
                          <a:cs typeface="Arial"/>
                        </a:rPr>
                        <a:t>as sh</a:t>
                      </a:r>
                      <a:r>
                        <a:rPr sz="2000" spc="-5" dirty="0">
                          <a:latin typeface="Arial"/>
                          <a:cs typeface="Arial"/>
                        </a:rPr>
                        <a:t>o</a:t>
                      </a:r>
                      <a:r>
                        <a:rPr sz="2000" spc="-10" dirty="0">
                          <a:latin typeface="Arial"/>
                          <a:cs typeface="Arial"/>
                        </a:rPr>
                        <a:t>w</a:t>
                      </a:r>
                      <a:r>
                        <a:rPr sz="2000" spc="0" dirty="0">
                          <a:latin typeface="Arial"/>
                          <a:cs typeface="Arial"/>
                        </a:rPr>
                        <a:t>n</a:t>
                      </a:r>
                      <a:endParaRPr sz="2000" dirty="0">
                        <a:latin typeface="Arial"/>
                        <a:cs typeface="Arial"/>
                      </a:endParaRPr>
                    </a:p>
                  </a:txBody>
                  <a:tcPr marL="0" marR="0" marT="0" marB="0">
                    <a:lnL w="7365">
                      <a:solidFill>
                        <a:srgbClr val="000000"/>
                      </a:solidFill>
                      <a:prstDash val="solid"/>
                    </a:lnL>
                    <a:lnR w="7365">
                      <a:solidFill>
                        <a:srgbClr val="000000"/>
                      </a:solidFill>
                      <a:prstDash val="solid"/>
                    </a:lnR>
                    <a:lnT w="7366">
                      <a:solidFill>
                        <a:srgbClr val="000000"/>
                      </a:solidFill>
                      <a:prstDash val="solid"/>
                    </a:lnT>
                    <a:lnB w="7365">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6A0D23-B640-4782-91A1-2DF8F30EA893}"/>
              </a:ext>
            </a:extLst>
          </p:cNvPr>
          <p:cNvSpPr/>
          <p:nvPr/>
        </p:nvSpPr>
        <p:spPr>
          <a:xfrm>
            <a:off x="2260600" y="1390650"/>
            <a:ext cx="16230599" cy="5016758"/>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US" sz="4000" dirty="0"/>
              <a:t>There should be two (2) classroom observations for the entire school year. Hence, ratees should submit 2 classroom observation tool (COT) rating sheets/ inter-observer agreement forms as MOV for objectives that require such (i.e., </a:t>
            </a:r>
            <a:r>
              <a:rPr lang="en-US" sz="4000" b="1" dirty="0">
                <a:solidFill>
                  <a:schemeClr val="accent4">
                    <a:lumMod val="75000"/>
                  </a:schemeClr>
                </a:solidFill>
              </a:rPr>
              <a:t>Objectives 1, 3, 4, 5, 6, 9 and 10</a:t>
            </a:r>
            <a:r>
              <a:rPr lang="en-US" sz="4000" b="1" dirty="0"/>
              <a:t>). </a:t>
            </a:r>
            <a:r>
              <a:rPr lang="en-US" sz="4000" dirty="0"/>
              <a:t>The alternative classroom observations should follow this timeframe:</a:t>
            </a:r>
          </a:p>
          <a:p>
            <a:endParaRPr lang="en-US" sz="4000" dirty="0"/>
          </a:p>
          <a:p>
            <a:r>
              <a:rPr lang="en-US" sz="4000" dirty="0"/>
              <a:t>•	CO 1- between  March 2022- April 2022</a:t>
            </a:r>
          </a:p>
          <a:p>
            <a:r>
              <a:rPr lang="en-US" sz="4000" dirty="0"/>
              <a:t>•	CO 2- between May 2022 and July 2022</a:t>
            </a:r>
          </a:p>
        </p:txBody>
      </p:sp>
    </p:spTree>
    <p:extLst>
      <p:ext uri="{BB962C8B-B14F-4D97-AF65-F5344CB8AC3E}">
        <p14:creationId xmlns:p14="http://schemas.microsoft.com/office/powerpoint/2010/main" val="23377730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8FFDB3A-C4C4-44A8-B700-5795E9E03914}"/>
              </a:ext>
            </a:extLst>
          </p:cNvPr>
          <p:cNvGraphicFramePr>
            <a:graphicFrameLocks noGrp="1"/>
          </p:cNvGraphicFramePr>
          <p:nvPr>
            <p:extLst>
              <p:ext uri="{D42A27DB-BD31-4B8C-83A1-F6EECF244321}">
                <p14:modId xmlns:p14="http://schemas.microsoft.com/office/powerpoint/2010/main" val="3974532623"/>
              </p:ext>
            </p:extLst>
          </p:nvPr>
        </p:nvGraphicFramePr>
        <p:xfrm>
          <a:off x="1117600" y="704851"/>
          <a:ext cx="16992599" cy="7815878"/>
        </p:xfrm>
        <a:graphic>
          <a:graphicData uri="http://schemas.openxmlformats.org/drawingml/2006/table">
            <a:tbl>
              <a:tblPr firstRow="1" bandRow="1">
                <a:tableStyleId>{5C22544A-7EE6-4342-B048-85BDC9FD1C3A}</a:tableStyleId>
              </a:tblPr>
              <a:tblGrid>
                <a:gridCol w="5676245">
                  <a:extLst>
                    <a:ext uri="{9D8B030D-6E8A-4147-A177-3AD203B41FA5}">
                      <a16:colId xmlns:a16="http://schemas.microsoft.com/office/drawing/2014/main" val="799732457"/>
                    </a:ext>
                  </a:extLst>
                </a:gridCol>
                <a:gridCol w="5658177">
                  <a:extLst>
                    <a:ext uri="{9D8B030D-6E8A-4147-A177-3AD203B41FA5}">
                      <a16:colId xmlns:a16="http://schemas.microsoft.com/office/drawing/2014/main" val="1202898275"/>
                    </a:ext>
                  </a:extLst>
                </a:gridCol>
                <a:gridCol w="5658177">
                  <a:extLst>
                    <a:ext uri="{9D8B030D-6E8A-4147-A177-3AD203B41FA5}">
                      <a16:colId xmlns:a16="http://schemas.microsoft.com/office/drawing/2014/main" val="3401716485"/>
                    </a:ext>
                  </a:extLst>
                </a:gridCol>
              </a:tblGrid>
              <a:tr h="821807">
                <a:tc>
                  <a:txBody>
                    <a:bodyPr/>
                    <a:lstStyle/>
                    <a:p>
                      <a:pPr marL="1905" marR="0" algn="ctr">
                        <a:spcBef>
                          <a:spcPts val="330"/>
                        </a:spcBef>
                        <a:spcAft>
                          <a:spcPts val="0"/>
                        </a:spcAft>
                      </a:pPr>
                      <a:r>
                        <a:rPr lang="en-US" sz="3200" dirty="0">
                          <a:solidFill>
                            <a:schemeClr val="tx1"/>
                          </a:solidFill>
                          <a:effectLst/>
                        </a:rPr>
                        <a:t>Ratee/ </a:t>
                      </a:r>
                      <a:r>
                        <a:rPr lang="en-US" sz="3200" spc="75" dirty="0">
                          <a:solidFill>
                            <a:schemeClr val="tx1"/>
                          </a:solidFill>
                          <a:effectLst/>
                        </a:rPr>
                        <a:t>T</a:t>
                      </a:r>
                      <a:r>
                        <a:rPr lang="en-US" sz="3200" dirty="0">
                          <a:solidFill>
                            <a:schemeClr val="tx1"/>
                          </a:solidFill>
                          <a:effectLst/>
                        </a:rPr>
                        <a:t>eacher</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1905" marR="0" algn="ctr">
                        <a:spcBef>
                          <a:spcPts val="330"/>
                        </a:spcBef>
                        <a:spcAft>
                          <a:spcPts val="0"/>
                        </a:spcAft>
                      </a:pPr>
                      <a:r>
                        <a:rPr lang="en-US" sz="3200" dirty="0">
                          <a:solidFill>
                            <a:schemeClr val="tx1"/>
                          </a:solidFill>
                          <a:effectLst/>
                        </a:rPr>
                        <a:t>Rater/Observer</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635" marR="0" algn="ctr">
                        <a:spcBef>
                          <a:spcPts val="330"/>
                        </a:spcBef>
                        <a:spcAft>
                          <a:spcPts val="0"/>
                        </a:spcAft>
                      </a:pPr>
                      <a:r>
                        <a:rPr lang="en-US" sz="3200" dirty="0">
                          <a:solidFill>
                            <a:schemeClr val="tx1"/>
                          </a:solidFill>
                          <a:effectLst/>
                        </a:rPr>
                        <a:t>Approving</a:t>
                      </a:r>
                      <a:r>
                        <a:rPr lang="en-US" sz="3200" spc="215" dirty="0">
                          <a:solidFill>
                            <a:schemeClr val="tx1"/>
                          </a:solidFill>
                          <a:effectLst/>
                        </a:rPr>
                        <a:t> </a:t>
                      </a:r>
                      <a:r>
                        <a:rPr lang="en-US" sz="3200" dirty="0">
                          <a:solidFill>
                            <a:schemeClr val="tx1"/>
                          </a:solidFill>
                          <a:effectLst/>
                        </a:rPr>
                        <a:t>Authority</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636369113"/>
                  </a:ext>
                </a:extLst>
              </a:tr>
              <a:tr h="1737900">
                <a:tc>
                  <a:txBody>
                    <a:bodyPr/>
                    <a:lstStyle/>
                    <a:p>
                      <a:pPr marL="0" marR="0" algn="ctr">
                        <a:lnSpc>
                          <a:spcPts val="950"/>
                        </a:lnSpc>
                        <a:spcBef>
                          <a:spcPts val="30"/>
                        </a:spcBef>
                        <a:spcAft>
                          <a:spcPts val="0"/>
                        </a:spcAft>
                      </a:pPr>
                      <a:r>
                        <a:rPr lang="en-US" sz="2800" dirty="0">
                          <a:effectLst/>
                        </a:rPr>
                        <a:t> </a:t>
                      </a:r>
                    </a:p>
                    <a:p>
                      <a:pPr marL="0" marR="0" algn="ctr">
                        <a:lnSpc>
                          <a:spcPts val="1000"/>
                        </a:lnSpc>
                        <a:spcBef>
                          <a:spcPts val="0"/>
                        </a:spcBef>
                        <a:spcAft>
                          <a:spcPts val="0"/>
                        </a:spcAft>
                      </a:pPr>
                      <a:r>
                        <a:rPr lang="en-US" sz="2800" dirty="0">
                          <a:effectLst/>
                        </a:rPr>
                        <a:t> </a:t>
                      </a:r>
                    </a:p>
                    <a:p>
                      <a:pPr marL="59055" marR="773430" algn="ctr">
                        <a:lnSpc>
                          <a:spcPct val="115000"/>
                        </a:lnSpc>
                        <a:spcBef>
                          <a:spcPts val="0"/>
                        </a:spcBef>
                        <a:spcAft>
                          <a:spcPts val="0"/>
                        </a:spcAft>
                      </a:pPr>
                      <a:r>
                        <a:rPr lang="en-US" sz="2800" dirty="0">
                          <a:effectLst/>
                        </a:rPr>
                        <a:t>Head</a:t>
                      </a:r>
                      <a:r>
                        <a:rPr lang="en-US" sz="2800" spc="-90" dirty="0">
                          <a:effectLst/>
                        </a:rPr>
                        <a:t> </a:t>
                      </a:r>
                      <a:r>
                        <a:rPr lang="en-US" sz="2800" dirty="0">
                          <a:effectLst/>
                        </a:rPr>
                        <a:t>Teacher Master</a:t>
                      </a:r>
                      <a:r>
                        <a:rPr lang="en-US" sz="2800" spc="-190" dirty="0">
                          <a:effectLst/>
                        </a:rPr>
                        <a:t> </a:t>
                      </a:r>
                      <a:r>
                        <a:rPr lang="en-US" sz="2800" dirty="0">
                          <a:effectLst/>
                        </a:rPr>
                        <a:t>Teacher</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nSpc>
                          <a:spcPts val="650"/>
                        </a:lnSpc>
                        <a:spcBef>
                          <a:spcPts val="50"/>
                        </a:spcBef>
                        <a:spcAft>
                          <a:spcPts val="0"/>
                        </a:spcAft>
                      </a:pPr>
                      <a:r>
                        <a:rPr lang="en-US" sz="2800" dirty="0">
                          <a:effectLst/>
                        </a:rPr>
                        <a:t> </a:t>
                      </a:r>
                    </a:p>
                    <a:p>
                      <a:pPr marL="0" marR="0">
                        <a:lnSpc>
                          <a:spcPts val="1000"/>
                        </a:lnSpc>
                        <a:spcBef>
                          <a:spcPts val="0"/>
                        </a:spcBef>
                        <a:spcAft>
                          <a:spcPts val="0"/>
                        </a:spcAft>
                      </a:pPr>
                      <a:r>
                        <a:rPr lang="en-US" sz="2800" dirty="0">
                          <a:effectLst/>
                        </a:rPr>
                        <a:t> </a:t>
                      </a:r>
                    </a:p>
                    <a:p>
                      <a:pPr marL="0" marR="0">
                        <a:lnSpc>
                          <a:spcPts val="1000"/>
                        </a:lnSpc>
                        <a:spcBef>
                          <a:spcPts val="0"/>
                        </a:spcBef>
                        <a:spcAft>
                          <a:spcPts val="0"/>
                        </a:spcAft>
                      </a:pPr>
                      <a:r>
                        <a:rPr lang="en-US" sz="2800" dirty="0">
                          <a:effectLst/>
                        </a:rPr>
                        <a:t> </a:t>
                      </a:r>
                    </a:p>
                    <a:p>
                      <a:pPr marL="59055" marR="0">
                        <a:spcBef>
                          <a:spcPts val="0"/>
                        </a:spcBef>
                        <a:spcAft>
                          <a:spcPts val="0"/>
                        </a:spcAft>
                      </a:pPr>
                      <a:r>
                        <a:rPr lang="en-US" sz="2800" dirty="0">
                          <a:effectLst/>
                        </a:rPr>
                        <a:t>Principal/</a:t>
                      </a:r>
                      <a:r>
                        <a:rPr lang="en-US" sz="2800" spc="160" dirty="0">
                          <a:effectLst/>
                        </a:rPr>
                        <a:t> </a:t>
                      </a:r>
                      <a:r>
                        <a:rPr lang="en-US" sz="2800" dirty="0">
                          <a:effectLst/>
                        </a:rPr>
                        <a:t>School</a:t>
                      </a:r>
                      <a:r>
                        <a:rPr lang="en-US" sz="2800" spc="-35" dirty="0">
                          <a:effectLst/>
                        </a:rPr>
                        <a:t> </a:t>
                      </a:r>
                      <a:r>
                        <a:rPr lang="en-US" sz="2800" dirty="0">
                          <a:effectLst/>
                        </a:rPr>
                        <a:t>Head</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56515" marR="195580" algn="ctr">
                        <a:spcBef>
                          <a:spcPts val="5"/>
                        </a:spcBef>
                        <a:spcAft>
                          <a:spcPts val="0"/>
                        </a:spcAft>
                      </a:pPr>
                      <a:r>
                        <a:rPr lang="en-US" sz="2800" dirty="0">
                          <a:effectLst/>
                        </a:rPr>
                        <a:t>Superintendent</a:t>
                      </a:r>
                    </a:p>
                    <a:p>
                      <a:pPr marL="60960" marR="0" algn="ctr">
                        <a:spcBef>
                          <a:spcPts val="100"/>
                        </a:spcBef>
                        <a:spcAft>
                          <a:spcPts val="0"/>
                        </a:spcAft>
                      </a:pPr>
                      <a:r>
                        <a:rPr lang="en-US" sz="2800" i="1" dirty="0">
                          <a:effectLst/>
                        </a:rPr>
                        <a:t>Small</a:t>
                      </a:r>
                      <a:r>
                        <a:rPr lang="en-US" sz="2800" i="1" spc="35" dirty="0">
                          <a:effectLst/>
                        </a:rPr>
                        <a:t> </a:t>
                      </a:r>
                      <a:r>
                        <a:rPr lang="en-US" sz="2800" i="1" dirty="0">
                          <a:effectLst/>
                        </a:rPr>
                        <a:t>and</a:t>
                      </a:r>
                      <a:r>
                        <a:rPr lang="en-US" sz="2800" i="1" spc="85" dirty="0">
                          <a:effectLst/>
                        </a:rPr>
                        <a:t> </a:t>
                      </a:r>
                      <a:r>
                        <a:rPr lang="en-US" sz="2800" i="1" dirty="0">
                          <a:effectLst/>
                        </a:rPr>
                        <a:t>Medium</a:t>
                      </a:r>
                      <a:r>
                        <a:rPr lang="en-US" sz="2800" i="1" spc="25" dirty="0">
                          <a:effectLst/>
                        </a:rPr>
                        <a:t> </a:t>
                      </a:r>
                      <a:r>
                        <a:rPr lang="en-US" sz="2800" i="1" dirty="0">
                          <a:effectLst/>
                        </a:rPr>
                        <a:t>Divisions</a:t>
                      </a:r>
                    </a:p>
                    <a:p>
                      <a:pPr marL="0" marR="0" algn="ctr">
                        <a:lnSpc>
                          <a:spcPts val="1300"/>
                        </a:lnSpc>
                        <a:spcBef>
                          <a:spcPts val="55"/>
                        </a:spcBef>
                        <a:spcAft>
                          <a:spcPts val="0"/>
                        </a:spcAft>
                      </a:pPr>
                      <a:r>
                        <a:rPr lang="en-US" sz="2800" dirty="0">
                          <a:effectLst/>
                        </a:rPr>
                        <a:t> </a:t>
                      </a:r>
                    </a:p>
                    <a:p>
                      <a:pPr marL="60960" marR="0" algn="ctr">
                        <a:spcBef>
                          <a:spcPts val="0"/>
                        </a:spcBef>
                        <a:spcAft>
                          <a:spcPts val="0"/>
                        </a:spcAft>
                      </a:pPr>
                      <a:r>
                        <a:rPr lang="en-US" sz="2800" dirty="0">
                          <a:effectLst/>
                        </a:rPr>
                        <a:t>Assistant</a:t>
                      </a:r>
                      <a:r>
                        <a:rPr lang="en-US" sz="2800" spc="170" dirty="0">
                          <a:effectLst/>
                        </a:rPr>
                        <a:t> </a:t>
                      </a:r>
                      <a:r>
                        <a:rPr lang="en-US" sz="2800" spc="-95" dirty="0">
                          <a:effectLst/>
                        </a:rPr>
                        <a:t>S</a:t>
                      </a:r>
                      <a:r>
                        <a:rPr lang="en-US" sz="2800" dirty="0">
                          <a:effectLst/>
                        </a:rPr>
                        <a:t>uperintendent</a:t>
                      </a:r>
                    </a:p>
                    <a:p>
                      <a:pPr marL="60960" marR="0" algn="ctr">
                        <a:spcBef>
                          <a:spcPts val="100"/>
                        </a:spcBef>
                        <a:spcAft>
                          <a:spcPts val="0"/>
                        </a:spcAft>
                      </a:pPr>
                      <a:r>
                        <a:rPr lang="en-US" sz="2800" i="1" dirty="0">
                          <a:effectLst/>
                        </a:rPr>
                        <a:t>Lar</a:t>
                      </a:r>
                      <a:r>
                        <a:rPr lang="en-US" sz="2800" i="1" spc="20" dirty="0">
                          <a:effectLst/>
                        </a:rPr>
                        <a:t>g</a:t>
                      </a:r>
                      <a:r>
                        <a:rPr lang="en-US" sz="2800" i="1" dirty="0">
                          <a:effectLst/>
                        </a:rPr>
                        <a:t>e</a:t>
                      </a:r>
                      <a:r>
                        <a:rPr lang="en-US" sz="2800" i="1" spc="85" dirty="0">
                          <a:effectLst/>
                        </a:rPr>
                        <a:t> </a:t>
                      </a:r>
                      <a:r>
                        <a:rPr lang="en-US" sz="2800" i="1" dirty="0">
                          <a:effectLst/>
                        </a:rPr>
                        <a:t>and </a:t>
                      </a:r>
                      <a:r>
                        <a:rPr lang="en-US" sz="2800" i="1" spc="35" dirty="0">
                          <a:effectLst/>
                        </a:rPr>
                        <a:t> </a:t>
                      </a:r>
                      <a:r>
                        <a:rPr lang="en-US" sz="2800" i="1" dirty="0">
                          <a:effectLst/>
                        </a:rPr>
                        <a:t>Very</a:t>
                      </a:r>
                      <a:r>
                        <a:rPr lang="en-US" sz="2800" i="1" spc="-30" dirty="0">
                          <a:effectLst/>
                        </a:rPr>
                        <a:t> </a:t>
                      </a:r>
                      <a:r>
                        <a:rPr lang="en-US" sz="2800" i="1" dirty="0">
                          <a:effectLst/>
                        </a:rPr>
                        <a:t>Lar</a:t>
                      </a:r>
                      <a:r>
                        <a:rPr lang="en-US" sz="2800" i="1" spc="25" dirty="0">
                          <a:effectLst/>
                        </a:rPr>
                        <a:t>g</a:t>
                      </a:r>
                      <a:r>
                        <a:rPr lang="en-US" sz="2800" i="1" dirty="0">
                          <a:effectLst/>
                        </a:rPr>
                        <a:t>e</a:t>
                      </a:r>
                      <a:r>
                        <a:rPr lang="en-US" sz="2800" i="1" spc="125" dirty="0">
                          <a:effectLst/>
                        </a:rPr>
                        <a:t> </a:t>
                      </a:r>
                      <a:r>
                        <a:rPr lang="en-US" sz="2800" i="1" dirty="0">
                          <a:effectLst/>
                        </a:rPr>
                        <a:t>Divisions</a:t>
                      </a:r>
                      <a:endParaRPr lang="en-US" sz="28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482110291"/>
                  </a:ext>
                </a:extLst>
              </a:tr>
              <a:tr h="1720929">
                <a:tc>
                  <a:txBody>
                    <a:bodyPr/>
                    <a:lstStyle/>
                    <a:p>
                      <a:pPr marL="0" marR="0" algn="ctr">
                        <a:lnSpc>
                          <a:spcPts val="650"/>
                        </a:lnSpc>
                        <a:spcBef>
                          <a:spcPts val="30"/>
                        </a:spcBef>
                        <a:spcAft>
                          <a:spcPts val="0"/>
                        </a:spcAft>
                      </a:pPr>
                      <a:r>
                        <a:rPr lang="en-US" sz="2800" dirty="0">
                          <a:effectLst/>
                        </a:rPr>
                        <a:t> </a:t>
                      </a:r>
                    </a:p>
                    <a:p>
                      <a:pPr marL="0" marR="0" algn="ctr">
                        <a:lnSpc>
                          <a:spcPts val="1000"/>
                        </a:lnSpc>
                        <a:spcBef>
                          <a:spcPts val="0"/>
                        </a:spcBef>
                        <a:spcAft>
                          <a:spcPts val="0"/>
                        </a:spcAft>
                      </a:pPr>
                      <a:r>
                        <a:rPr lang="en-US" sz="2800" dirty="0">
                          <a:effectLst/>
                        </a:rPr>
                        <a:t> </a:t>
                      </a:r>
                    </a:p>
                    <a:p>
                      <a:pPr marL="0" marR="0" algn="ctr">
                        <a:lnSpc>
                          <a:spcPts val="1000"/>
                        </a:lnSpc>
                        <a:spcBef>
                          <a:spcPts val="0"/>
                        </a:spcBef>
                        <a:spcAft>
                          <a:spcPts val="0"/>
                        </a:spcAft>
                      </a:pPr>
                      <a:r>
                        <a:rPr lang="en-US" sz="2800" dirty="0">
                          <a:effectLst/>
                        </a:rPr>
                        <a:t> </a:t>
                      </a:r>
                    </a:p>
                    <a:p>
                      <a:pPr marL="59055" marR="0" algn="ctr">
                        <a:spcBef>
                          <a:spcPts val="0"/>
                        </a:spcBef>
                        <a:spcAft>
                          <a:spcPts val="0"/>
                        </a:spcAft>
                      </a:pPr>
                      <a:r>
                        <a:rPr lang="en-US" sz="2800" dirty="0">
                          <a:effectLst/>
                        </a:rPr>
                        <a:t>Teach</a:t>
                      </a:r>
                      <a:r>
                        <a:rPr lang="en-US" sz="2800" spc="50" dirty="0">
                          <a:effectLst/>
                        </a:rPr>
                        <a:t>e</a:t>
                      </a:r>
                      <a:r>
                        <a:rPr lang="en-US" sz="2800" dirty="0">
                          <a:effectLst/>
                        </a:rPr>
                        <a:t>r</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nSpc>
                          <a:spcPts val="650"/>
                        </a:lnSpc>
                        <a:spcBef>
                          <a:spcPts val="30"/>
                        </a:spcBef>
                        <a:spcAft>
                          <a:spcPts val="0"/>
                        </a:spcAft>
                      </a:pPr>
                      <a:r>
                        <a:rPr lang="en-US" sz="2800" dirty="0">
                          <a:effectLst/>
                        </a:rPr>
                        <a:t> </a:t>
                      </a:r>
                    </a:p>
                    <a:p>
                      <a:pPr marL="0" marR="0">
                        <a:lnSpc>
                          <a:spcPts val="1000"/>
                        </a:lnSpc>
                        <a:spcBef>
                          <a:spcPts val="0"/>
                        </a:spcBef>
                        <a:spcAft>
                          <a:spcPts val="0"/>
                        </a:spcAft>
                      </a:pPr>
                      <a:r>
                        <a:rPr lang="en-US" sz="2800" dirty="0">
                          <a:effectLst/>
                        </a:rPr>
                        <a:t> </a:t>
                      </a:r>
                    </a:p>
                    <a:p>
                      <a:pPr marL="0" marR="0">
                        <a:lnSpc>
                          <a:spcPts val="1000"/>
                        </a:lnSpc>
                        <a:spcBef>
                          <a:spcPts val="0"/>
                        </a:spcBef>
                        <a:spcAft>
                          <a:spcPts val="0"/>
                        </a:spcAft>
                      </a:pPr>
                      <a:r>
                        <a:rPr lang="en-US" sz="2800" dirty="0">
                          <a:effectLst/>
                        </a:rPr>
                        <a:t> </a:t>
                      </a:r>
                    </a:p>
                    <a:p>
                      <a:pPr marL="70485" marR="0">
                        <a:spcBef>
                          <a:spcPts val="0"/>
                        </a:spcBef>
                        <a:spcAft>
                          <a:spcPts val="0"/>
                        </a:spcAft>
                      </a:pPr>
                      <a:r>
                        <a:rPr lang="en-US" sz="2800" dirty="0">
                          <a:effectLst/>
                        </a:rPr>
                        <a:t>Principal/</a:t>
                      </a:r>
                      <a:r>
                        <a:rPr lang="en-US" sz="2800" spc="140" dirty="0">
                          <a:effectLst/>
                        </a:rPr>
                        <a:t> </a:t>
                      </a:r>
                      <a:r>
                        <a:rPr lang="en-US" sz="2800" dirty="0">
                          <a:effectLst/>
                        </a:rPr>
                        <a:t>School</a:t>
                      </a:r>
                      <a:r>
                        <a:rPr lang="en-US" sz="2800" spc="-50" dirty="0">
                          <a:effectLst/>
                        </a:rPr>
                        <a:t> </a:t>
                      </a:r>
                      <a:r>
                        <a:rPr lang="en-US" sz="2800" dirty="0">
                          <a:effectLst/>
                        </a:rPr>
                        <a:t>Head</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60960" marR="0" algn="ctr">
                        <a:spcBef>
                          <a:spcPts val="5"/>
                        </a:spcBef>
                        <a:spcAft>
                          <a:spcPts val="0"/>
                        </a:spcAft>
                      </a:pPr>
                      <a:r>
                        <a:rPr lang="en-US" sz="2800" dirty="0">
                          <a:effectLst/>
                        </a:rPr>
                        <a:t>Superintendent</a:t>
                      </a:r>
                    </a:p>
                    <a:p>
                      <a:pPr marL="65405" marR="0" algn="ctr">
                        <a:spcBef>
                          <a:spcPts val="100"/>
                        </a:spcBef>
                        <a:spcAft>
                          <a:spcPts val="0"/>
                        </a:spcAft>
                      </a:pPr>
                      <a:r>
                        <a:rPr lang="en-US" sz="2800" i="1" dirty="0">
                          <a:effectLst/>
                        </a:rPr>
                        <a:t>Small</a:t>
                      </a:r>
                      <a:r>
                        <a:rPr lang="en-US" sz="2800" i="1" spc="30" dirty="0">
                          <a:effectLst/>
                        </a:rPr>
                        <a:t> </a:t>
                      </a:r>
                      <a:r>
                        <a:rPr lang="en-US" sz="2800" i="1" dirty="0">
                          <a:effectLst/>
                        </a:rPr>
                        <a:t>and</a:t>
                      </a:r>
                      <a:r>
                        <a:rPr lang="en-US" sz="2800" i="1" spc="85" dirty="0">
                          <a:effectLst/>
                        </a:rPr>
                        <a:t> </a:t>
                      </a:r>
                      <a:r>
                        <a:rPr lang="en-US" sz="2800" i="1" dirty="0">
                          <a:effectLst/>
                        </a:rPr>
                        <a:t>Medium</a:t>
                      </a:r>
                      <a:r>
                        <a:rPr lang="en-US" sz="2800" i="1" spc="105" dirty="0">
                          <a:effectLst/>
                        </a:rPr>
                        <a:t> </a:t>
                      </a:r>
                      <a:r>
                        <a:rPr lang="en-US" sz="2800" i="1" dirty="0">
                          <a:effectLst/>
                        </a:rPr>
                        <a:t>Divisions</a:t>
                      </a:r>
                    </a:p>
                    <a:p>
                      <a:pPr marL="0" marR="0" algn="ctr">
                        <a:lnSpc>
                          <a:spcPts val="1300"/>
                        </a:lnSpc>
                        <a:spcBef>
                          <a:spcPts val="20"/>
                        </a:spcBef>
                        <a:spcAft>
                          <a:spcPts val="0"/>
                        </a:spcAft>
                      </a:pPr>
                      <a:r>
                        <a:rPr lang="en-US" sz="2800" i="1" dirty="0">
                          <a:effectLst/>
                        </a:rPr>
                        <a:t> </a:t>
                      </a:r>
                    </a:p>
                    <a:p>
                      <a:pPr marL="60960" marR="0" algn="ctr">
                        <a:spcBef>
                          <a:spcPts val="0"/>
                        </a:spcBef>
                        <a:spcAft>
                          <a:spcPts val="0"/>
                        </a:spcAft>
                      </a:pPr>
                      <a:r>
                        <a:rPr lang="en-US" sz="2800" dirty="0">
                          <a:effectLst/>
                        </a:rPr>
                        <a:t>Assistant</a:t>
                      </a:r>
                      <a:r>
                        <a:rPr lang="en-US" sz="2800" spc="30" dirty="0">
                          <a:effectLst/>
                        </a:rPr>
                        <a:t> </a:t>
                      </a:r>
                      <a:r>
                        <a:rPr lang="en-US" sz="2800" dirty="0">
                          <a:effectLst/>
                        </a:rPr>
                        <a:t>Sup</a:t>
                      </a:r>
                      <a:r>
                        <a:rPr lang="en-US" sz="2800" spc="-30" dirty="0">
                          <a:effectLst/>
                        </a:rPr>
                        <a:t>e</a:t>
                      </a:r>
                      <a:r>
                        <a:rPr lang="en-US" sz="2800" dirty="0">
                          <a:effectLst/>
                        </a:rPr>
                        <a:t>rintendent</a:t>
                      </a:r>
                    </a:p>
                    <a:p>
                      <a:pPr marL="65405" marR="0" algn="ctr">
                        <a:spcBef>
                          <a:spcPts val="100"/>
                        </a:spcBef>
                        <a:spcAft>
                          <a:spcPts val="0"/>
                        </a:spcAft>
                      </a:pPr>
                      <a:r>
                        <a:rPr lang="en-US" sz="2800" i="1" dirty="0">
                          <a:effectLst/>
                        </a:rPr>
                        <a:t>La</a:t>
                      </a:r>
                      <a:r>
                        <a:rPr lang="en-US" sz="2800" i="1" spc="25" dirty="0">
                          <a:effectLst/>
                        </a:rPr>
                        <a:t>rg</a:t>
                      </a:r>
                      <a:r>
                        <a:rPr lang="en-US" sz="2800" i="1" dirty="0">
                          <a:effectLst/>
                        </a:rPr>
                        <a:t>e</a:t>
                      </a:r>
                      <a:r>
                        <a:rPr lang="en-US" sz="2800" i="1" spc="-40" dirty="0">
                          <a:effectLst/>
                        </a:rPr>
                        <a:t> </a:t>
                      </a:r>
                      <a:r>
                        <a:rPr lang="en-US" sz="2800" i="1" dirty="0">
                          <a:effectLst/>
                        </a:rPr>
                        <a:t>and </a:t>
                      </a:r>
                      <a:r>
                        <a:rPr lang="en-US" sz="2800" i="1" spc="40" dirty="0">
                          <a:effectLst/>
                        </a:rPr>
                        <a:t> </a:t>
                      </a:r>
                      <a:r>
                        <a:rPr lang="en-US" sz="2800" i="1" dirty="0">
                          <a:effectLst/>
                        </a:rPr>
                        <a:t>Very</a:t>
                      </a:r>
                      <a:r>
                        <a:rPr lang="en-US" sz="2800" i="1" spc="-30" dirty="0">
                          <a:effectLst/>
                        </a:rPr>
                        <a:t> </a:t>
                      </a:r>
                      <a:r>
                        <a:rPr lang="en-US" sz="2800" i="1" dirty="0">
                          <a:effectLst/>
                        </a:rPr>
                        <a:t>La</a:t>
                      </a:r>
                      <a:r>
                        <a:rPr lang="en-US" sz="2800" i="1" spc="55" dirty="0">
                          <a:effectLst/>
                        </a:rPr>
                        <a:t>rg</a:t>
                      </a:r>
                      <a:r>
                        <a:rPr lang="en-US" sz="2800" i="1" dirty="0">
                          <a:effectLst/>
                        </a:rPr>
                        <a:t>e</a:t>
                      </a:r>
                      <a:r>
                        <a:rPr lang="en-US" sz="2800" i="1" spc="45" dirty="0">
                          <a:effectLst/>
                        </a:rPr>
                        <a:t> </a:t>
                      </a:r>
                      <a:r>
                        <a:rPr lang="en-US" sz="2800" i="1" dirty="0">
                          <a:effectLst/>
                        </a:rPr>
                        <a:t>Divi</a:t>
                      </a:r>
                      <a:r>
                        <a:rPr lang="en-US" sz="2800" i="1" spc="60" dirty="0">
                          <a:effectLst/>
                        </a:rPr>
                        <a:t>s</a:t>
                      </a:r>
                      <a:r>
                        <a:rPr lang="en-US" sz="2800" i="1" spc="-20" dirty="0">
                          <a:effectLst/>
                        </a:rPr>
                        <a:t>i</a:t>
                      </a:r>
                      <a:r>
                        <a:rPr lang="en-US" sz="2800" i="1" spc="-30" dirty="0">
                          <a:effectLst/>
                        </a:rPr>
                        <a:t>o</a:t>
                      </a:r>
                      <a:r>
                        <a:rPr lang="en-US" sz="2800" i="1" spc="-60" dirty="0">
                          <a:effectLst/>
                        </a:rPr>
                        <a:t>n</a:t>
                      </a:r>
                      <a:r>
                        <a:rPr lang="en-US" sz="2800" i="1" dirty="0">
                          <a:effectLst/>
                        </a:rPr>
                        <a:t>s</a:t>
                      </a:r>
                      <a:endParaRPr lang="en-US" sz="28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865902375"/>
                  </a:ext>
                </a:extLst>
              </a:tr>
              <a:tr h="821807">
                <a:tc>
                  <a:txBody>
                    <a:bodyPr/>
                    <a:lstStyle/>
                    <a:p>
                      <a:pPr marL="0" marR="0" algn="ctr">
                        <a:lnSpc>
                          <a:spcPts val="750"/>
                        </a:lnSpc>
                        <a:spcBef>
                          <a:spcPts val="45"/>
                        </a:spcBef>
                        <a:spcAft>
                          <a:spcPts val="0"/>
                        </a:spcAft>
                      </a:pPr>
                      <a:r>
                        <a:rPr lang="en-US" sz="2800" dirty="0">
                          <a:effectLst/>
                        </a:rPr>
                        <a:t> </a:t>
                      </a:r>
                    </a:p>
                    <a:p>
                      <a:pPr marL="59055" marR="0" algn="ctr">
                        <a:spcBef>
                          <a:spcPts val="0"/>
                        </a:spcBef>
                        <a:spcAft>
                          <a:spcPts val="0"/>
                        </a:spcAft>
                      </a:pPr>
                      <a:r>
                        <a:rPr lang="en-US" sz="2800" dirty="0">
                          <a:effectLst/>
                        </a:rPr>
                        <a:t>Teacher</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60960" marR="118745" indent="8890">
                        <a:lnSpc>
                          <a:spcPct val="91000"/>
                        </a:lnSpc>
                        <a:spcBef>
                          <a:spcPts val="90"/>
                        </a:spcBef>
                        <a:spcAft>
                          <a:spcPts val="0"/>
                        </a:spcAft>
                      </a:pPr>
                      <a:r>
                        <a:rPr lang="en-US" sz="2800" dirty="0">
                          <a:effectLst/>
                        </a:rPr>
                        <a:t>Master</a:t>
                      </a:r>
                      <a:r>
                        <a:rPr lang="en-US" sz="2800" spc="-30" dirty="0">
                          <a:effectLst/>
                        </a:rPr>
                        <a:t> </a:t>
                      </a:r>
                      <a:r>
                        <a:rPr lang="en-US" sz="2800" dirty="0">
                          <a:effectLst/>
                        </a:rPr>
                        <a:t>Teach</a:t>
                      </a:r>
                      <a:r>
                        <a:rPr lang="en-US" sz="2800" spc="55" dirty="0">
                          <a:effectLst/>
                        </a:rPr>
                        <a:t>e</a:t>
                      </a:r>
                      <a:r>
                        <a:rPr lang="en-US" sz="2800" spc="40" dirty="0">
                          <a:effectLst/>
                        </a:rPr>
                        <a:t>r</a:t>
                      </a:r>
                      <a:r>
                        <a:rPr lang="en-US" sz="2800" dirty="0">
                          <a:effectLst/>
                        </a:rPr>
                        <a:t>/</a:t>
                      </a:r>
                      <a:r>
                        <a:rPr lang="en-US" sz="2800" spc="45" dirty="0">
                          <a:effectLst/>
                        </a:rPr>
                        <a:t> </a:t>
                      </a:r>
                      <a:r>
                        <a:rPr lang="en-US" sz="2800" dirty="0">
                          <a:effectLst/>
                        </a:rPr>
                        <a:t>Head </a:t>
                      </a:r>
                      <a:r>
                        <a:rPr lang="en-US" sz="2800" dirty="0" err="1">
                          <a:effectLst/>
                        </a:rPr>
                        <a:t>Teache</a:t>
                      </a:r>
                      <a:r>
                        <a:rPr lang="en-US" sz="2800" spc="75" dirty="0" err="1">
                          <a:effectLst/>
                        </a:rPr>
                        <a:t>r</a:t>
                      </a:r>
                      <a:r>
                        <a:rPr lang="en-US" sz="2800" dirty="0" err="1">
                          <a:effectLst/>
                        </a:rPr>
                        <a:t>I</a:t>
                      </a:r>
                      <a:r>
                        <a:rPr lang="en-US" sz="2800" spc="-130" dirty="0">
                          <a:effectLst/>
                        </a:rPr>
                        <a:t> </a:t>
                      </a:r>
                      <a:r>
                        <a:rPr lang="en-US" sz="2800" dirty="0">
                          <a:effectLst/>
                        </a:rPr>
                        <a:t>Assistant</a:t>
                      </a:r>
                      <a:r>
                        <a:rPr lang="en-US" sz="2800" spc="-30" dirty="0">
                          <a:effectLst/>
                        </a:rPr>
                        <a:t> </a:t>
                      </a:r>
                      <a:r>
                        <a:rPr lang="en-US" sz="2800" dirty="0">
                          <a:effectLst/>
                        </a:rPr>
                        <a:t>Principal</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ts val="750"/>
                        </a:lnSpc>
                        <a:spcBef>
                          <a:spcPts val="45"/>
                        </a:spcBef>
                        <a:spcAft>
                          <a:spcPts val="0"/>
                        </a:spcAft>
                      </a:pPr>
                      <a:r>
                        <a:rPr lang="en-US" sz="2800" dirty="0">
                          <a:effectLst/>
                        </a:rPr>
                        <a:t> </a:t>
                      </a:r>
                    </a:p>
                    <a:p>
                      <a:pPr marL="60960" marR="0" algn="ctr">
                        <a:spcBef>
                          <a:spcPts val="0"/>
                        </a:spcBef>
                        <a:spcAft>
                          <a:spcPts val="0"/>
                        </a:spcAft>
                      </a:pPr>
                      <a:r>
                        <a:rPr lang="en-US" sz="2800" dirty="0">
                          <a:effectLst/>
                        </a:rPr>
                        <a:t>Principal/</a:t>
                      </a:r>
                      <a:r>
                        <a:rPr lang="en-US" sz="2800" spc="145" dirty="0">
                          <a:effectLst/>
                        </a:rPr>
                        <a:t> </a:t>
                      </a:r>
                      <a:r>
                        <a:rPr lang="en-US" sz="2800" dirty="0">
                          <a:effectLst/>
                        </a:rPr>
                        <a:t>School</a:t>
                      </a:r>
                      <a:r>
                        <a:rPr lang="en-US" sz="2800" spc="-20" dirty="0">
                          <a:effectLst/>
                        </a:rPr>
                        <a:t> </a:t>
                      </a:r>
                      <a:r>
                        <a:rPr lang="en-US" sz="2800" dirty="0">
                          <a:effectLst/>
                        </a:rPr>
                        <a:t>Head</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4171744599"/>
                  </a:ext>
                </a:extLst>
              </a:tr>
              <a:tr h="953809">
                <a:tc>
                  <a:txBody>
                    <a:bodyPr/>
                    <a:lstStyle/>
                    <a:p>
                      <a:pPr marL="67945" marR="0" algn="ctr">
                        <a:spcBef>
                          <a:spcPts val="75"/>
                        </a:spcBef>
                        <a:spcAft>
                          <a:spcPts val="0"/>
                        </a:spcAft>
                      </a:pPr>
                      <a:r>
                        <a:rPr lang="en-US" sz="2800" dirty="0">
                          <a:effectLst/>
                        </a:rPr>
                        <a:t>ALS</a:t>
                      </a:r>
                      <a:r>
                        <a:rPr lang="en-US" sz="2800" spc="110" dirty="0">
                          <a:effectLst/>
                        </a:rPr>
                        <a:t> I</a:t>
                      </a:r>
                      <a:r>
                        <a:rPr lang="en-US" sz="2800" dirty="0">
                          <a:effectLst/>
                        </a:rPr>
                        <a:t>mplementers</a:t>
                      </a:r>
                    </a:p>
                    <a:p>
                      <a:pPr marL="67945" marR="0" algn="ctr">
                        <a:spcBef>
                          <a:spcPts val="25"/>
                        </a:spcBef>
                        <a:spcAft>
                          <a:spcPts val="0"/>
                        </a:spcAft>
                      </a:pPr>
                      <a:r>
                        <a:rPr lang="en-US" sz="2800" dirty="0">
                          <a:effectLst/>
                        </a:rPr>
                        <a:t>(scho</a:t>
                      </a:r>
                      <a:r>
                        <a:rPr lang="en-US" sz="2800" spc="-20" dirty="0">
                          <a:effectLst/>
                        </a:rPr>
                        <a:t>o</a:t>
                      </a:r>
                      <a:r>
                        <a:rPr lang="en-US" sz="2800" dirty="0">
                          <a:effectLst/>
                        </a:rPr>
                        <a:t>l-b</a:t>
                      </a:r>
                      <a:r>
                        <a:rPr lang="en-US" sz="2800" spc="20" dirty="0">
                          <a:effectLst/>
                        </a:rPr>
                        <a:t>a</a:t>
                      </a:r>
                      <a:r>
                        <a:rPr lang="en-US" sz="2800" dirty="0">
                          <a:effectLst/>
                        </a:rPr>
                        <a:t>sed)</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67945" marR="0">
                        <a:lnSpc>
                          <a:spcPts val="1285"/>
                        </a:lnSpc>
                        <a:spcBef>
                          <a:spcPts val="0"/>
                        </a:spcBef>
                        <a:spcAft>
                          <a:spcPts val="0"/>
                        </a:spcAft>
                      </a:pPr>
                      <a:endParaRPr lang="en-US" sz="2800" dirty="0">
                        <a:effectLst/>
                      </a:endParaRPr>
                    </a:p>
                    <a:p>
                      <a:pPr marL="67945" marR="0">
                        <a:lnSpc>
                          <a:spcPct val="100000"/>
                        </a:lnSpc>
                        <a:spcBef>
                          <a:spcPts val="0"/>
                        </a:spcBef>
                        <a:spcAft>
                          <a:spcPts val="0"/>
                        </a:spcAft>
                      </a:pPr>
                      <a:r>
                        <a:rPr lang="en-US" sz="2800" dirty="0">
                          <a:effectLst/>
                        </a:rPr>
                        <a:t>Master</a:t>
                      </a:r>
                      <a:r>
                        <a:rPr lang="en-US" sz="2800" spc="-50" dirty="0">
                          <a:effectLst/>
                        </a:rPr>
                        <a:t> </a:t>
                      </a:r>
                      <a:r>
                        <a:rPr lang="en-US" sz="2800" dirty="0">
                          <a:effectLst/>
                        </a:rPr>
                        <a:t>Teacher/</a:t>
                      </a:r>
                      <a:r>
                        <a:rPr lang="en-US" sz="2800" spc="-145" dirty="0">
                          <a:effectLst/>
                        </a:rPr>
                        <a:t> </a:t>
                      </a:r>
                      <a:r>
                        <a:rPr lang="en-US" sz="2800" dirty="0">
                          <a:effectLst/>
                        </a:rPr>
                        <a:t>Head </a:t>
                      </a:r>
                      <a:r>
                        <a:rPr lang="en-US" sz="2800" dirty="0" err="1">
                          <a:effectLst/>
                        </a:rPr>
                        <a:t>Teach</a:t>
                      </a:r>
                      <a:r>
                        <a:rPr lang="en-US" sz="2800" spc="30" dirty="0" err="1">
                          <a:effectLst/>
                        </a:rPr>
                        <a:t>e</a:t>
                      </a:r>
                      <a:r>
                        <a:rPr lang="en-US" sz="2800" spc="40" dirty="0" err="1">
                          <a:effectLst/>
                        </a:rPr>
                        <a:t>r</a:t>
                      </a:r>
                      <a:r>
                        <a:rPr lang="en-US" sz="2800" dirty="0" err="1">
                          <a:effectLst/>
                        </a:rPr>
                        <a:t>I</a:t>
                      </a:r>
                      <a:endParaRPr lang="en-US" sz="2800" dirty="0">
                        <a:effectLst/>
                      </a:endParaRPr>
                    </a:p>
                    <a:p>
                      <a:pPr marL="67945" marR="0">
                        <a:lnSpc>
                          <a:spcPct val="100000"/>
                        </a:lnSpc>
                        <a:spcBef>
                          <a:spcPts val="0"/>
                        </a:spcBef>
                        <a:spcAft>
                          <a:spcPts val="0"/>
                        </a:spcAft>
                      </a:pPr>
                      <a:r>
                        <a:rPr lang="en-US" sz="2800" spc="-135" dirty="0">
                          <a:effectLst/>
                        </a:rPr>
                        <a:t> </a:t>
                      </a:r>
                      <a:r>
                        <a:rPr lang="en-US" sz="2800" dirty="0">
                          <a:effectLst/>
                        </a:rPr>
                        <a:t>Assistant</a:t>
                      </a:r>
                      <a:r>
                        <a:rPr lang="en-US" sz="2800" spc="-15" dirty="0">
                          <a:effectLst/>
                        </a:rPr>
                        <a:t> </a:t>
                      </a:r>
                      <a:r>
                        <a:rPr lang="en-US" sz="2800" dirty="0">
                          <a:effectLst/>
                        </a:rPr>
                        <a:t>Principal</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ts val="750"/>
                        </a:lnSpc>
                        <a:spcBef>
                          <a:spcPts val="30"/>
                        </a:spcBef>
                        <a:spcAft>
                          <a:spcPts val="0"/>
                        </a:spcAft>
                      </a:pPr>
                      <a:r>
                        <a:rPr lang="en-US" sz="2800" dirty="0">
                          <a:effectLst/>
                        </a:rPr>
                        <a:t> </a:t>
                      </a:r>
                    </a:p>
                    <a:p>
                      <a:pPr marL="60960" marR="0" algn="ctr">
                        <a:spcBef>
                          <a:spcPts val="0"/>
                        </a:spcBef>
                        <a:spcAft>
                          <a:spcPts val="0"/>
                        </a:spcAft>
                      </a:pPr>
                      <a:r>
                        <a:rPr lang="en-US" sz="2800" dirty="0">
                          <a:effectLst/>
                        </a:rPr>
                        <a:t>Principal/</a:t>
                      </a:r>
                      <a:r>
                        <a:rPr lang="en-US" sz="2800" spc="160" dirty="0">
                          <a:effectLst/>
                        </a:rPr>
                        <a:t> </a:t>
                      </a:r>
                      <a:r>
                        <a:rPr lang="en-US" sz="2800" dirty="0">
                          <a:effectLst/>
                        </a:rPr>
                        <a:t>School</a:t>
                      </a:r>
                      <a:r>
                        <a:rPr lang="en-US" sz="2800" spc="-35" dirty="0">
                          <a:effectLst/>
                        </a:rPr>
                        <a:t> </a:t>
                      </a:r>
                      <a:r>
                        <a:rPr lang="en-US" sz="2800" dirty="0">
                          <a:effectLst/>
                        </a:rPr>
                        <a:t>Head</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614923817"/>
                  </a:ext>
                </a:extLst>
              </a:tr>
              <a:tr h="954148">
                <a:tc>
                  <a:txBody>
                    <a:bodyPr/>
                    <a:lstStyle/>
                    <a:p>
                      <a:pPr marL="67945" marR="530225" algn="ctr">
                        <a:lnSpc>
                          <a:spcPct val="107000"/>
                        </a:lnSpc>
                        <a:spcBef>
                          <a:spcPts val="40"/>
                        </a:spcBef>
                        <a:spcAft>
                          <a:spcPts val="0"/>
                        </a:spcAft>
                      </a:pPr>
                      <a:r>
                        <a:rPr lang="en-US" sz="2800" dirty="0">
                          <a:effectLst/>
                        </a:rPr>
                        <a:t>ALS</a:t>
                      </a:r>
                      <a:r>
                        <a:rPr lang="en-US" sz="2800" spc="175" dirty="0">
                          <a:effectLst/>
                        </a:rPr>
                        <a:t> </a:t>
                      </a:r>
                      <a:r>
                        <a:rPr lang="en-US" sz="2800" dirty="0">
                          <a:effectLst/>
                        </a:rPr>
                        <a:t>Implementers (community</a:t>
                      </a:r>
                      <a:r>
                        <a:rPr lang="en-US" sz="2800" spc="10" dirty="0">
                          <a:effectLst/>
                        </a:rPr>
                        <a:t> </a:t>
                      </a:r>
                      <a:r>
                        <a:rPr lang="en-US" sz="2800" spc="-10" dirty="0">
                          <a:effectLst/>
                        </a:rPr>
                        <a:t>l</a:t>
                      </a:r>
                      <a:r>
                        <a:rPr lang="en-US" sz="2800" spc="-40" dirty="0">
                          <a:effectLst/>
                        </a:rPr>
                        <a:t>e</a:t>
                      </a:r>
                      <a:r>
                        <a:rPr lang="en-US" sz="2800" dirty="0">
                          <a:effectLst/>
                        </a:rPr>
                        <a:t>arni</a:t>
                      </a:r>
                      <a:r>
                        <a:rPr lang="en-US" sz="2800" spc="30" dirty="0">
                          <a:effectLst/>
                        </a:rPr>
                        <a:t>n</a:t>
                      </a:r>
                      <a:r>
                        <a:rPr lang="en-US" sz="2800" dirty="0">
                          <a:effectLst/>
                        </a:rPr>
                        <a:t>g c</a:t>
                      </a:r>
                      <a:r>
                        <a:rPr lang="en-US" sz="2800" spc="-25" dirty="0">
                          <a:effectLst/>
                        </a:rPr>
                        <a:t>e</a:t>
                      </a:r>
                      <a:r>
                        <a:rPr lang="en-US" sz="2800" dirty="0">
                          <a:effectLst/>
                        </a:rPr>
                        <a:t>n</a:t>
                      </a:r>
                      <a:r>
                        <a:rPr lang="en-US" sz="2800" spc="10" dirty="0">
                          <a:effectLst/>
                        </a:rPr>
                        <a:t>t</a:t>
                      </a:r>
                      <a:r>
                        <a:rPr lang="en-US" sz="2800" spc="-10" dirty="0">
                          <a:effectLst/>
                        </a:rPr>
                        <a:t>e</a:t>
                      </a:r>
                      <a:r>
                        <a:rPr lang="en-US" sz="2800" dirty="0">
                          <a:effectLst/>
                        </a:rPr>
                        <a:t>r</a:t>
                      </a:r>
                      <a:r>
                        <a:rPr lang="en-US" sz="2800" spc="35" dirty="0">
                          <a:effectLst/>
                        </a:rPr>
                        <a:t>s</a:t>
                      </a:r>
                      <a:r>
                        <a:rPr lang="en-US" sz="2800" dirty="0">
                          <a:effectLst/>
                        </a:rPr>
                        <a:t>-b</a:t>
                      </a:r>
                      <a:r>
                        <a:rPr lang="en-US" sz="2800" spc="75" dirty="0">
                          <a:effectLst/>
                        </a:rPr>
                        <a:t>a</a:t>
                      </a:r>
                      <a:r>
                        <a:rPr lang="en-US" sz="2800" dirty="0">
                          <a:effectLst/>
                        </a:rPr>
                        <a:t>sed)</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nSpc>
                          <a:spcPts val="750"/>
                        </a:lnSpc>
                        <a:spcBef>
                          <a:spcPts val="10"/>
                        </a:spcBef>
                        <a:spcAft>
                          <a:spcPts val="0"/>
                        </a:spcAft>
                      </a:pPr>
                      <a:r>
                        <a:rPr lang="en-US" sz="2800" dirty="0">
                          <a:effectLst/>
                        </a:rPr>
                        <a:t> </a:t>
                      </a:r>
                    </a:p>
                    <a:p>
                      <a:pPr marL="63500" marR="661035" indent="4445">
                        <a:lnSpc>
                          <a:spcPct val="115000"/>
                        </a:lnSpc>
                        <a:spcBef>
                          <a:spcPts val="0"/>
                        </a:spcBef>
                        <a:spcAft>
                          <a:spcPts val="0"/>
                        </a:spcAft>
                      </a:pPr>
                      <a:r>
                        <a:rPr lang="en-US" sz="2800" dirty="0">
                          <a:effectLst/>
                        </a:rPr>
                        <a:t>Educati</a:t>
                      </a:r>
                      <a:r>
                        <a:rPr lang="en-US" sz="2800" spc="50" dirty="0">
                          <a:effectLst/>
                        </a:rPr>
                        <a:t>o</a:t>
                      </a:r>
                      <a:r>
                        <a:rPr lang="en-US" sz="2800" dirty="0">
                          <a:effectLst/>
                        </a:rPr>
                        <a:t>n</a:t>
                      </a:r>
                      <a:r>
                        <a:rPr lang="en-US" sz="2800" spc="-125" dirty="0">
                          <a:effectLst/>
                        </a:rPr>
                        <a:t> </a:t>
                      </a:r>
                      <a:r>
                        <a:rPr lang="en-US" sz="2800" dirty="0">
                          <a:effectLst/>
                        </a:rPr>
                        <a:t>Program Specialist</a:t>
                      </a:r>
                      <a:r>
                        <a:rPr lang="en-US" sz="2800" spc="-110" dirty="0">
                          <a:effectLst/>
                        </a:rPr>
                        <a:t> </a:t>
                      </a:r>
                      <a:r>
                        <a:rPr lang="en-US" sz="2800" dirty="0">
                          <a:effectLst/>
                        </a:rPr>
                        <a:t>for</a:t>
                      </a:r>
                      <a:r>
                        <a:rPr lang="en-US" sz="2800" spc="-110" dirty="0">
                          <a:effectLst/>
                        </a:rPr>
                        <a:t> </a:t>
                      </a:r>
                      <a:r>
                        <a:rPr lang="en-US" sz="2800" dirty="0">
                          <a:effectLst/>
                        </a:rPr>
                        <a:t>ALS</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65405" marR="195580" indent="-5080" algn="ctr">
                        <a:lnSpc>
                          <a:spcPct val="117000"/>
                        </a:lnSpc>
                        <a:spcBef>
                          <a:spcPts val="40"/>
                        </a:spcBef>
                        <a:spcAft>
                          <a:spcPts val="0"/>
                        </a:spcAft>
                      </a:pPr>
                      <a:r>
                        <a:rPr lang="en-US" sz="2800" dirty="0">
                          <a:effectLst/>
                        </a:rPr>
                        <a:t>Chief</a:t>
                      </a:r>
                      <a:r>
                        <a:rPr lang="en-US" sz="2800" spc="140" dirty="0">
                          <a:effectLst/>
                        </a:rPr>
                        <a:t> </a:t>
                      </a:r>
                      <a:r>
                        <a:rPr lang="en-US" sz="2800" dirty="0">
                          <a:effectLst/>
                        </a:rPr>
                        <a:t>of</a:t>
                      </a:r>
                      <a:r>
                        <a:rPr lang="en-US" sz="2800" spc="140" dirty="0">
                          <a:effectLst/>
                        </a:rPr>
                        <a:t> </a:t>
                      </a:r>
                      <a:r>
                        <a:rPr lang="en-US" sz="2800" dirty="0">
                          <a:effectLst/>
                        </a:rPr>
                        <a:t>Curric</a:t>
                      </a:r>
                      <a:r>
                        <a:rPr lang="en-US" sz="2800" spc="80" dirty="0">
                          <a:effectLst/>
                        </a:rPr>
                        <a:t>u</a:t>
                      </a:r>
                      <a:r>
                        <a:rPr lang="en-US" sz="2800" dirty="0">
                          <a:effectLst/>
                        </a:rPr>
                        <a:t>lum Imp</a:t>
                      </a:r>
                      <a:r>
                        <a:rPr lang="en-US" sz="2800" spc="-20" dirty="0">
                          <a:effectLst/>
                        </a:rPr>
                        <a:t>l</a:t>
                      </a:r>
                      <a:r>
                        <a:rPr lang="en-US" sz="2800" dirty="0">
                          <a:effectLst/>
                        </a:rPr>
                        <a:t>ementati</a:t>
                      </a:r>
                      <a:r>
                        <a:rPr lang="en-US" sz="2800" spc="15" dirty="0">
                          <a:effectLst/>
                        </a:rPr>
                        <a:t>o</a:t>
                      </a:r>
                      <a:r>
                        <a:rPr lang="en-US" sz="2800" dirty="0">
                          <a:effectLst/>
                        </a:rPr>
                        <a:t>n </a:t>
                      </a:r>
                      <a:r>
                        <a:rPr lang="en-US" sz="2800" spc="180" dirty="0">
                          <a:effectLst/>
                        </a:rPr>
                        <a:t> </a:t>
                      </a:r>
                      <a:r>
                        <a:rPr lang="en-US" sz="2800" dirty="0">
                          <a:effectLst/>
                        </a:rPr>
                        <a:t>Division (CID)</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034322897"/>
                  </a:ext>
                </a:extLst>
              </a:tr>
            </a:tbl>
          </a:graphicData>
        </a:graphic>
      </p:graphicFrame>
    </p:spTree>
    <p:extLst>
      <p:ext uri="{BB962C8B-B14F-4D97-AF65-F5344CB8AC3E}">
        <p14:creationId xmlns:p14="http://schemas.microsoft.com/office/powerpoint/2010/main" val="391869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71D54C-586F-45D9-9185-F53114EB7400}"/>
              </a:ext>
            </a:extLst>
          </p:cNvPr>
          <p:cNvSpPr txBox="1"/>
          <p:nvPr/>
        </p:nvSpPr>
        <p:spPr>
          <a:xfrm>
            <a:off x="3327400" y="2381250"/>
            <a:ext cx="10820400" cy="2215991"/>
          </a:xfrm>
          <a:prstGeom prst="rect">
            <a:avLst/>
          </a:prstGeom>
          <a:noFill/>
        </p:spPr>
        <p:txBody>
          <a:bodyPr wrap="square" rtlCol="0">
            <a:spAutoFit/>
          </a:bodyPr>
          <a:lstStyle/>
          <a:p>
            <a:pPr algn="ctr"/>
            <a:r>
              <a:rPr lang="en-US" sz="13800" dirty="0"/>
              <a:t>THANK YOU!!</a:t>
            </a:r>
          </a:p>
        </p:txBody>
      </p:sp>
    </p:spTree>
    <p:extLst>
      <p:ext uri="{BB962C8B-B14F-4D97-AF65-F5344CB8AC3E}">
        <p14:creationId xmlns:p14="http://schemas.microsoft.com/office/powerpoint/2010/main" val="134482354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9861</TotalTime>
  <Words>20225</Words>
  <Application>Microsoft Office PowerPoint</Application>
  <PresentationFormat>Custom</PresentationFormat>
  <Paragraphs>2352</Paragraphs>
  <Slides>83</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83</vt:i4>
      </vt:variant>
    </vt:vector>
  </HeadingPairs>
  <TitlesOfParts>
    <vt:vector size="92" baseType="lpstr">
      <vt:lpstr>Arial</vt:lpstr>
      <vt:lpstr>Arial Narrow</vt:lpstr>
      <vt:lpstr>Calibri</vt:lpstr>
      <vt:lpstr>Century Gothic</vt:lpstr>
      <vt:lpstr>Courier New</vt:lpstr>
      <vt:lpstr>Times New Roman</vt:lpstr>
      <vt:lpstr>Wingdings</vt:lpstr>
      <vt:lpstr>Wingdings 3</vt:lpstr>
      <vt:lpstr>Wisp</vt:lpstr>
      <vt:lpstr>IMPLEMENTATION OF THE RESULTS-BASED PERFORMANCE MANAGEMENT SYSTEM-PHILIPPINE PROFESSIONAL STANDARDS FOR TEACHERS FOR SCHOOL YEAR 2021-2022 </vt:lpstr>
      <vt:lpstr>PowerPoint Presentation</vt:lpstr>
      <vt:lpstr>PowerPoint Presentation</vt:lpstr>
      <vt:lpstr>PowerPoint Presentation</vt:lpstr>
      <vt:lpstr>PowerPoint Presentation</vt:lpstr>
      <vt:lpstr>PowerPoint Presentation</vt:lpstr>
      <vt:lpstr>PowerPoint Presentation</vt:lpstr>
      <vt:lpstr>RPMS Tool for Teacher I-III (Proficient Teachers) in the time of COVID-19 S.Y. 2021-2022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DICT</dc:creator>
  <cp:lastModifiedBy>DICT</cp:lastModifiedBy>
  <cp:revision>134</cp:revision>
  <cp:lastPrinted>2022-02-23T04:05:29Z</cp:lastPrinted>
  <dcterms:created xsi:type="dcterms:W3CDTF">2022-02-17T21:35:02Z</dcterms:created>
  <dcterms:modified xsi:type="dcterms:W3CDTF">2022-03-02T11:53:23Z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2022-02-09T00:00:00Z</vt:filetime>
  </property>
  <property fmtid="{D5CDD505-2E9C-101B-9397-08002B2CF9AE}" pid="3" name="LastSaved">
    <vt:filetime>2022-02-17T00:00:00Z</vt:filetime>
  </property>
</Properties>
</file>